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  <p:sldMasterId id="2147485314" r:id="rId2"/>
    <p:sldMasterId id="2147485328" r:id="rId3"/>
    <p:sldMasterId id="2147485340" r:id="rId4"/>
    <p:sldMasterId id="2147485353" r:id="rId5"/>
    <p:sldMasterId id="2147485366" r:id="rId6"/>
    <p:sldMasterId id="2147485379" r:id="rId7"/>
  </p:sldMasterIdLst>
  <p:notesMasterIdLst>
    <p:notesMasterId r:id="rId25"/>
  </p:notesMasterIdLst>
  <p:sldIdLst>
    <p:sldId id="641" r:id="rId8"/>
    <p:sldId id="911" r:id="rId9"/>
    <p:sldId id="912" r:id="rId10"/>
    <p:sldId id="914" r:id="rId11"/>
    <p:sldId id="920" r:id="rId12"/>
    <p:sldId id="922" r:id="rId13"/>
    <p:sldId id="931" r:id="rId14"/>
    <p:sldId id="923" r:id="rId15"/>
    <p:sldId id="930" r:id="rId16"/>
    <p:sldId id="924" r:id="rId17"/>
    <p:sldId id="925" r:id="rId18"/>
    <p:sldId id="928" r:id="rId19"/>
    <p:sldId id="929" r:id="rId20"/>
    <p:sldId id="926" r:id="rId21"/>
    <p:sldId id="933" r:id="rId22"/>
    <p:sldId id="934" r:id="rId23"/>
    <p:sldId id="904" r:id="rId24"/>
  </p:sldIdLst>
  <p:sldSz cx="10080625" cy="7559675"/>
  <p:notesSz cx="7559675" cy="10691813"/>
  <p:defaultTextStyle>
    <a:defPPr>
      <a:defRPr lang="en-GB"/>
    </a:defPPr>
    <a:lvl1pPr algn="l" rtl="0" fontAlgn="base">
      <a:lnSpc>
        <a:spcPct val="80000"/>
      </a:lnSpc>
      <a:spcBef>
        <a:spcPct val="20000"/>
      </a:spcBef>
      <a:spcAft>
        <a:spcPct val="0"/>
      </a:spcAft>
      <a:buSzPct val="100000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Tahoma" pitchFamily="34" charset="0"/>
      </a:defRPr>
    </a:lvl1pPr>
    <a:lvl2pPr marL="448847" indent="4763" algn="l" rtl="0" fontAlgn="base">
      <a:lnSpc>
        <a:spcPct val="80000"/>
      </a:lnSpc>
      <a:spcBef>
        <a:spcPct val="20000"/>
      </a:spcBef>
      <a:spcAft>
        <a:spcPct val="0"/>
      </a:spcAft>
      <a:buSzPct val="100000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Tahoma" pitchFamily="34" charset="0"/>
      </a:defRPr>
    </a:lvl2pPr>
    <a:lvl3pPr marL="902405" indent="4763" algn="l" rtl="0" fontAlgn="base">
      <a:lnSpc>
        <a:spcPct val="80000"/>
      </a:lnSpc>
      <a:spcBef>
        <a:spcPct val="20000"/>
      </a:spcBef>
      <a:spcAft>
        <a:spcPct val="0"/>
      </a:spcAft>
      <a:buSzPct val="100000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Tahoma" pitchFamily="34" charset="0"/>
      </a:defRPr>
    </a:lvl3pPr>
    <a:lvl4pPr marL="1354416" indent="6345" algn="l" rtl="0" fontAlgn="base">
      <a:lnSpc>
        <a:spcPct val="80000"/>
      </a:lnSpc>
      <a:spcBef>
        <a:spcPct val="20000"/>
      </a:spcBef>
      <a:spcAft>
        <a:spcPct val="0"/>
      </a:spcAft>
      <a:buSzPct val="100000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Tahoma" pitchFamily="34" charset="0"/>
      </a:defRPr>
    </a:lvl4pPr>
    <a:lvl5pPr marL="1807959" indent="6345" algn="l" rtl="0" fontAlgn="base">
      <a:lnSpc>
        <a:spcPct val="80000"/>
      </a:lnSpc>
      <a:spcBef>
        <a:spcPct val="20000"/>
      </a:spcBef>
      <a:spcAft>
        <a:spcPct val="0"/>
      </a:spcAft>
      <a:buSzPct val="100000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Tahoma" pitchFamily="34" charset="0"/>
      </a:defRPr>
    </a:lvl5pPr>
    <a:lvl6pPr marL="2267807" algn="l" defTabSz="907123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Tahoma" pitchFamily="34" charset="0"/>
      </a:defRPr>
    </a:lvl6pPr>
    <a:lvl7pPr marL="2721388" algn="l" defTabSz="907123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Tahoma" pitchFamily="34" charset="0"/>
      </a:defRPr>
    </a:lvl7pPr>
    <a:lvl8pPr marL="3174950" algn="l" defTabSz="907123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Tahoma" pitchFamily="34" charset="0"/>
      </a:defRPr>
    </a:lvl8pPr>
    <a:lvl9pPr marL="3628520" algn="l" defTabSz="907123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Tahoma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8000"/>
    <a:srgbClr val="CCCC00"/>
    <a:srgbClr val="FF9900"/>
    <a:srgbClr val="00CC00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59" d="100"/>
          <a:sy n="59" d="100"/>
        </p:scale>
        <p:origin x="-1304" y="-6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114" y="2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18-JJ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893551468258201E-2"/>
          <c:y val="3.6238329688562963E-2"/>
          <c:w val="0.96857883899996544"/>
          <c:h val="0.8819937377970440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Sheet4!$C$4</c:f>
              <c:strCache>
                <c:ptCount val="1"/>
                <c:pt idx="0">
                  <c:v>Day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Sheet4!$A$10:$A$121</c:f>
              <c:numCache>
                <c:formatCode>mm/dd/yy</c:formatCode>
                <c:ptCount val="112"/>
                <c:pt idx="0">
                  <c:v>43257</c:v>
                </c:pt>
                <c:pt idx="1">
                  <c:v>43258</c:v>
                </c:pt>
                <c:pt idx="2">
                  <c:v>43259</c:v>
                </c:pt>
                <c:pt idx="3">
                  <c:v>43260</c:v>
                </c:pt>
                <c:pt idx="4">
                  <c:v>43261</c:v>
                </c:pt>
                <c:pt idx="5">
                  <c:v>43262</c:v>
                </c:pt>
                <c:pt idx="6">
                  <c:v>43263</c:v>
                </c:pt>
                <c:pt idx="7">
                  <c:v>43264</c:v>
                </c:pt>
                <c:pt idx="8">
                  <c:v>43265</c:v>
                </c:pt>
                <c:pt idx="9">
                  <c:v>43266</c:v>
                </c:pt>
                <c:pt idx="10">
                  <c:v>43267</c:v>
                </c:pt>
                <c:pt idx="11">
                  <c:v>43268</c:v>
                </c:pt>
                <c:pt idx="12">
                  <c:v>43269</c:v>
                </c:pt>
                <c:pt idx="13">
                  <c:v>43270</c:v>
                </c:pt>
                <c:pt idx="14">
                  <c:v>43271</c:v>
                </c:pt>
                <c:pt idx="15">
                  <c:v>43272</c:v>
                </c:pt>
                <c:pt idx="16">
                  <c:v>43273</c:v>
                </c:pt>
                <c:pt idx="17">
                  <c:v>43274</c:v>
                </c:pt>
                <c:pt idx="18">
                  <c:v>43275</c:v>
                </c:pt>
                <c:pt idx="19">
                  <c:v>43276</c:v>
                </c:pt>
                <c:pt idx="20">
                  <c:v>43277</c:v>
                </c:pt>
                <c:pt idx="21">
                  <c:v>43278</c:v>
                </c:pt>
                <c:pt idx="22">
                  <c:v>43279</c:v>
                </c:pt>
                <c:pt idx="23">
                  <c:v>43280</c:v>
                </c:pt>
                <c:pt idx="24">
                  <c:v>43281</c:v>
                </c:pt>
                <c:pt idx="25">
                  <c:v>43282</c:v>
                </c:pt>
                <c:pt idx="26">
                  <c:v>43283</c:v>
                </c:pt>
                <c:pt idx="27">
                  <c:v>43284</c:v>
                </c:pt>
                <c:pt idx="28">
                  <c:v>43285</c:v>
                </c:pt>
                <c:pt idx="29">
                  <c:v>43286</c:v>
                </c:pt>
                <c:pt idx="30">
                  <c:v>43287</c:v>
                </c:pt>
                <c:pt idx="31">
                  <c:v>43288</c:v>
                </c:pt>
                <c:pt idx="32">
                  <c:v>43289</c:v>
                </c:pt>
                <c:pt idx="33">
                  <c:v>43290</c:v>
                </c:pt>
                <c:pt idx="34">
                  <c:v>43291</c:v>
                </c:pt>
                <c:pt idx="35">
                  <c:v>43292</c:v>
                </c:pt>
                <c:pt idx="36">
                  <c:v>43293</c:v>
                </c:pt>
                <c:pt idx="37">
                  <c:v>43294</c:v>
                </c:pt>
                <c:pt idx="38">
                  <c:v>43295</c:v>
                </c:pt>
                <c:pt idx="39">
                  <c:v>43296</c:v>
                </c:pt>
                <c:pt idx="40">
                  <c:v>43297</c:v>
                </c:pt>
                <c:pt idx="41">
                  <c:v>43298</c:v>
                </c:pt>
                <c:pt idx="42">
                  <c:v>43299</c:v>
                </c:pt>
                <c:pt idx="43">
                  <c:v>43300</c:v>
                </c:pt>
                <c:pt idx="44">
                  <c:v>43301</c:v>
                </c:pt>
                <c:pt idx="45">
                  <c:v>43302</c:v>
                </c:pt>
                <c:pt idx="46">
                  <c:v>43303</c:v>
                </c:pt>
                <c:pt idx="47">
                  <c:v>43304</c:v>
                </c:pt>
                <c:pt idx="48">
                  <c:v>43305</c:v>
                </c:pt>
                <c:pt idx="49">
                  <c:v>43306</c:v>
                </c:pt>
                <c:pt idx="50">
                  <c:v>43307</c:v>
                </c:pt>
                <c:pt idx="51">
                  <c:v>43308</c:v>
                </c:pt>
                <c:pt idx="52">
                  <c:v>43309</c:v>
                </c:pt>
                <c:pt idx="53">
                  <c:v>43310</c:v>
                </c:pt>
                <c:pt idx="54">
                  <c:v>43311</c:v>
                </c:pt>
                <c:pt idx="55">
                  <c:v>43312</c:v>
                </c:pt>
                <c:pt idx="56">
                  <c:v>43313</c:v>
                </c:pt>
                <c:pt idx="57">
                  <c:v>43314</c:v>
                </c:pt>
                <c:pt idx="58">
                  <c:v>43315</c:v>
                </c:pt>
                <c:pt idx="59">
                  <c:v>43316</c:v>
                </c:pt>
                <c:pt idx="60">
                  <c:v>43317</c:v>
                </c:pt>
                <c:pt idx="61">
                  <c:v>43318</c:v>
                </c:pt>
                <c:pt idx="62">
                  <c:v>43319</c:v>
                </c:pt>
                <c:pt idx="63">
                  <c:v>43320</c:v>
                </c:pt>
                <c:pt idx="64">
                  <c:v>43321</c:v>
                </c:pt>
                <c:pt idx="65">
                  <c:v>43322</c:v>
                </c:pt>
                <c:pt idx="66">
                  <c:v>43323</c:v>
                </c:pt>
                <c:pt idx="67">
                  <c:v>43324</c:v>
                </c:pt>
                <c:pt idx="68">
                  <c:v>43325</c:v>
                </c:pt>
                <c:pt idx="69">
                  <c:v>43326</c:v>
                </c:pt>
                <c:pt idx="70">
                  <c:v>43327</c:v>
                </c:pt>
                <c:pt idx="71">
                  <c:v>43328</c:v>
                </c:pt>
                <c:pt idx="72">
                  <c:v>43329</c:v>
                </c:pt>
                <c:pt idx="73">
                  <c:v>43330</c:v>
                </c:pt>
                <c:pt idx="74">
                  <c:v>43331</c:v>
                </c:pt>
                <c:pt idx="75">
                  <c:v>43332</c:v>
                </c:pt>
                <c:pt idx="76">
                  <c:v>43333</c:v>
                </c:pt>
                <c:pt idx="77">
                  <c:v>43334</c:v>
                </c:pt>
                <c:pt idx="78">
                  <c:v>43335</c:v>
                </c:pt>
                <c:pt idx="79">
                  <c:v>43336</c:v>
                </c:pt>
                <c:pt idx="80">
                  <c:v>43337</c:v>
                </c:pt>
                <c:pt idx="81">
                  <c:v>43338</c:v>
                </c:pt>
                <c:pt idx="82">
                  <c:v>43339</c:v>
                </c:pt>
                <c:pt idx="83">
                  <c:v>43340</c:v>
                </c:pt>
                <c:pt idx="84">
                  <c:v>43341</c:v>
                </c:pt>
                <c:pt idx="85">
                  <c:v>43342</c:v>
                </c:pt>
                <c:pt idx="86">
                  <c:v>43343</c:v>
                </c:pt>
                <c:pt idx="87">
                  <c:v>43344</c:v>
                </c:pt>
                <c:pt idx="88">
                  <c:v>43345</c:v>
                </c:pt>
                <c:pt idx="89">
                  <c:v>43346</c:v>
                </c:pt>
                <c:pt idx="90">
                  <c:v>43347</c:v>
                </c:pt>
                <c:pt idx="91">
                  <c:v>43348</c:v>
                </c:pt>
                <c:pt idx="92">
                  <c:v>43349</c:v>
                </c:pt>
                <c:pt idx="93">
                  <c:v>43350</c:v>
                </c:pt>
                <c:pt idx="94">
                  <c:v>43351</c:v>
                </c:pt>
                <c:pt idx="95">
                  <c:v>43352</c:v>
                </c:pt>
                <c:pt idx="96">
                  <c:v>43353</c:v>
                </c:pt>
                <c:pt idx="97">
                  <c:v>43354</c:v>
                </c:pt>
                <c:pt idx="98">
                  <c:v>43355</c:v>
                </c:pt>
                <c:pt idx="99">
                  <c:v>43356</c:v>
                </c:pt>
                <c:pt idx="100">
                  <c:v>43357</c:v>
                </c:pt>
                <c:pt idx="101">
                  <c:v>43358</c:v>
                </c:pt>
                <c:pt idx="102">
                  <c:v>43359</c:v>
                </c:pt>
              </c:numCache>
            </c:numRef>
          </c:cat>
          <c:val>
            <c:numRef>
              <c:f>Sheet4!$C$10:$C$121</c:f>
              <c:numCache>
                <c:formatCode>General</c:formatCode>
                <c:ptCount val="112"/>
                <c:pt idx="0">
                  <c:v>3.78268</c:v>
                </c:pt>
                <c:pt idx="1">
                  <c:v>4.05884</c:v>
                </c:pt>
                <c:pt idx="2">
                  <c:v>8.5722400000000007</c:v>
                </c:pt>
                <c:pt idx="3">
                  <c:v>7.55396</c:v>
                </c:pt>
                <c:pt idx="4">
                  <c:v>8.6636500000000005</c:v>
                </c:pt>
                <c:pt idx="5">
                  <c:v>8.9229199999999995</c:v>
                </c:pt>
                <c:pt idx="6">
                  <c:v>9.0223499999999994</c:v>
                </c:pt>
                <c:pt idx="7">
                  <c:v>7.4274300000000002</c:v>
                </c:pt>
                <c:pt idx="8">
                  <c:v>4.7468899999999996</c:v>
                </c:pt>
                <c:pt idx="9">
                  <c:v>3.8835099999999998</c:v>
                </c:pt>
                <c:pt idx="10">
                  <c:v>3.3648099999999999</c:v>
                </c:pt>
                <c:pt idx="11">
                  <c:v>3.1117300000000001</c:v>
                </c:pt>
                <c:pt idx="12">
                  <c:v>3.5392000000000001</c:v>
                </c:pt>
                <c:pt idx="13">
                  <c:v>3.4525000000000001</c:v>
                </c:pt>
                <c:pt idx="14">
                  <c:v>4.0353199999999996</c:v>
                </c:pt>
                <c:pt idx="15">
                  <c:v>5.5723000000000003</c:v>
                </c:pt>
                <c:pt idx="16">
                  <c:v>6.6207900000000004</c:v>
                </c:pt>
                <c:pt idx="17">
                  <c:v>5.9302900000000003</c:v>
                </c:pt>
                <c:pt idx="18">
                  <c:v>5.8060099999999997</c:v>
                </c:pt>
                <c:pt idx="19">
                  <c:v>5.9328200000000004</c:v>
                </c:pt>
                <c:pt idx="20">
                  <c:v>7.5145600000000004</c:v>
                </c:pt>
                <c:pt idx="21">
                  <c:v>8.6695200000000003</c:v>
                </c:pt>
                <c:pt idx="22">
                  <c:v>11.5985</c:v>
                </c:pt>
                <c:pt idx="23">
                  <c:v>10.3164</c:v>
                </c:pt>
                <c:pt idx="24">
                  <c:v>6.7775800000000004</c:v>
                </c:pt>
                <c:pt idx="25">
                  <c:v>5.7233400000000003</c:v>
                </c:pt>
                <c:pt idx="26">
                  <c:v>8.24221</c:v>
                </c:pt>
                <c:pt idx="27">
                  <c:v>10.943099999999999</c:v>
                </c:pt>
                <c:pt idx="28">
                  <c:v>10.0303</c:v>
                </c:pt>
                <c:pt idx="29">
                  <c:v>7.5780399999999997</c:v>
                </c:pt>
                <c:pt idx="30">
                  <c:v>7.7356800000000003</c:v>
                </c:pt>
                <c:pt idx="31">
                  <c:v>7.4361899999999999</c:v>
                </c:pt>
                <c:pt idx="32">
                  <c:v>7.7690299999999999</c:v>
                </c:pt>
                <c:pt idx="33">
                  <c:v>8.7874700000000008</c:v>
                </c:pt>
                <c:pt idx="34">
                  <c:v>9.5270600000000005</c:v>
                </c:pt>
                <c:pt idx="35">
                  <c:v>11.046099999999999</c:v>
                </c:pt>
                <c:pt idx="36">
                  <c:v>13.014099999999999</c:v>
                </c:pt>
                <c:pt idx="37">
                  <c:v>13.6381</c:v>
                </c:pt>
                <c:pt idx="38">
                  <c:v>13.0219</c:v>
                </c:pt>
                <c:pt idx="39">
                  <c:v>13.539</c:v>
                </c:pt>
                <c:pt idx="40">
                  <c:v>15.8118</c:v>
                </c:pt>
                <c:pt idx="41">
                  <c:v>13.4855</c:v>
                </c:pt>
                <c:pt idx="42">
                  <c:v>10.917899999999999</c:v>
                </c:pt>
                <c:pt idx="43">
                  <c:v>11.0755</c:v>
                </c:pt>
                <c:pt idx="44">
                  <c:v>10.555999999999999</c:v>
                </c:pt>
                <c:pt idx="45">
                  <c:v>13.0365</c:v>
                </c:pt>
                <c:pt idx="46">
                  <c:v>16.379200000000001</c:v>
                </c:pt>
                <c:pt idx="47">
                  <c:v>13.6753</c:v>
                </c:pt>
                <c:pt idx="48">
                  <c:v>11.0642</c:v>
                </c:pt>
                <c:pt idx="49">
                  <c:v>11.285299999999999</c:v>
                </c:pt>
                <c:pt idx="50">
                  <c:v>13.6348</c:v>
                </c:pt>
                <c:pt idx="51">
                  <c:v>9.9436300000000006</c:v>
                </c:pt>
                <c:pt idx="52">
                  <c:v>7.9930700000000003</c:v>
                </c:pt>
                <c:pt idx="53">
                  <c:v>7.4990600000000001</c:v>
                </c:pt>
                <c:pt idx="54">
                  <c:v>8.2794299999999996</c:v>
                </c:pt>
                <c:pt idx="55">
                  <c:v>8.7198499999999992</c:v>
                </c:pt>
                <c:pt idx="56">
                  <c:v>8.6563400000000001</c:v>
                </c:pt>
                <c:pt idx="57">
                  <c:v>8.4933899999999998</c:v>
                </c:pt>
                <c:pt idx="58">
                  <c:v>6.3563099999999997</c:v>
                </c:pt>
                <c:pt idx="59">
                  <c:v>5.13781</c:v>
                </c:pt>
                <c:pt idx="60">
                  <c:v>6.0292000000000003</c:v>
                </c:pt>
                <c:pt idx="61">
                  <c:v>8.0611800000000002</c:v>
                </c:pt>
                <c:pt idx="62">
                  <c:v>9.0584299999999995</c:v>
                </c:pt>
                <c:pt idx="63">
                  <c:v>11.5421</c:v>
                </c:pt>
                <c:pt idx="64">
                  <c:v>8.7962500000000006</c:v>
                </c:pt>
                <c:pt idx="65">
                  <c:v>6.7692699999999997</c:v>
                </c:pt>
                <c:pt idx="66">
                  <c:v>7.5843600000000002</c:v>
                </c:pt>
                <c:pt idx="67">
                  <c:v>11.425700000000001</c:v>
                </c:pt>
                <c:pt idx="68">
                  <c:v>13.933</c:v>
                </c:pt>
                <c:pt idx="69">
                  <c:v>9.9920399999999994</c:v>
                </c:pt>
                <c:pt idx="70">
                  <c:v>11.656000000000001</c:v>
                </c:pt>
                <c:pt idx="71">
                  <c:v>15.8048</c:v>
                </c:pt>
                <c:pt idx="72">
                  <c:v>14.021599999999999</c:v>
                </c:pt>
                <c:pt idx="73">
                  <c:v>8.2490600000000001</c:v>
                </c:pt>
                <c:pt idx="74">
                  <c:v>8.72072</c:v>
                </c:pt>
                <c:pt idx="75">
                  <c:v>12.026</c:v>
                </c:pt>
                <c:pt idx="76">
                  <c:v>16.031300000000002</c:v>
                </c:pt>
                <c:pt idx="77">
                  <c:v>10.257</c:v>
                </c:pt>
                <c:pt idx="78">
                  <c:v>7.6066700000000003</c:v>
                </c:pt>
                <c:pt idx="79">
                  <c:v>9.2452100000000002</c:v>
                </c:pt>
                <c:pt idx="80">
                  <c:v>12.0137</c:v>
                </c:pt>
                <c:pt idx="81">
                  <c:v>10.312099999999999</c:v>
                </c:pt>
                <c:pt idx="82">
                  <c:v>11.8032</c:v>
                </c:pt>
                <c:pt idx="83">
                  <c:v>9.0117999999999991</c:v>
                </c:pt>
                <c:pt idx="84">
                  <c:v>10.161799999999999</c:v>
                </c:pt>
                <c:pt idx="85">
                  <c:v>7.8723999999999998</c:v>
                </c:pt>
                <c:pt idx="86">
                  <c:v>8.4691200000000002</c:v>
                </c:pt>
                <c:pt idx="87">
                  <c:v>9.4821000000000009</c:v>
                </c:pt>
                <c:pt idx="88">
                  <c:v>8.9082100000000004</c:v>
                </c:pt>
                <c:pt idx="89">
                  <c:v>8.5477699999999999</c:v>
                </c:pt>
                <c:pt idx="90">
                  <c:v>6.9910300000000003</c:v>
                </c:pt>
                <c:pt idx="91">
                  <c:v>6.3908399999999999</c:v>
                </c:pt>
                <c:pt idx="92">
                  <c:v>8.3363499999999995</c:v>
                </c:pt>
                <c:pt idx="93">
                  <c:v>7.8883099999999997</c:v>
                </c:pt>
                <c:pt idx="94">
                  <c:v>6.5995100000000004</c:v>
                </c:pt>
                <c:pt idx="95">
                  <c:v>4.5742900000000004</c:v>
                </c:pt>
                <c:pt idx="96">
                  <c:v>4.4195799999999998</c:v>
                </c:pt>
                <c:pt idx="97">
                  <c:v>5.7378400000000003</c:v>
                </c:pt>
                <c:pt idx="98">
                  <c:v>5.3894900000000003</c:v>
                </c:pt>
                <c:pt idx="99">
                  <c:v>4.6798700000000002</c:v>
                </c:pt>
                <c:pt idx="100">
                  <c:v>4.8970900000000004</c:v>
                </c:pt>
                <c:pt idx="101">
                  <c:v>3.5023399999999998</c:v>
                </c:pt>
                <c:pt idx="102">
                  <c:v>3.41351</c:v>
                </c:pt>
              </c:numCache>
            </c:numRef>
          </c:val>
        </c:ser>
        <c:ser>
          <c:idx val="2"/>
          <c:order val="2"/>
          <c:tx>
            <c:strRef>
              <c:f>Sheet4!$D$4</c:f>
              <c:strCache>
                <c:ptCount val="1"/>
                <c:pt idx="0">
                  <c:v>Day 3</c:v>
                </c:pt>
              </c:strCache>
            </c:strRef>
          </c:tx>
          <c:spPr>
            <a:solidFill>
              <a:srgbClr val="371EEE"/>
            </a:solidFill>
          </c:spPr>
          <c:invertIfNegative val="0"/>
          <c:cat>
            <c:numRef>
              <c:f>Sheet4!$A$10:$A$121</c:f>
              <c:numCache>
                <c:formatCode>mm/dd/yy</c:formatCode>
                <c:ptCount val="112"/>
                <c:pt idx="0">
                  <c:v>43257</c:v>
                </c:pt>
                <c:pt idx="1">
                  <c:v>43258</c:v>
                </c:pt>
                <c:pt idx="2">
                  <c:v>43259</c:v>
                </c:pt>
                <c:pt idx="3">
                  <c:v>43260</c:v>
                </c:pt>
                <c:pt idx="4">
                  <c:v>43261</c:v>
                </c:pt>
                <c:pt idx="5">
                  <c:v>43262</c:v>
                </c:pt>
                <c:pt idx="6">
                  <c:v>43263</c:v>
                </c:pt>
                <c:pt idx="7">
                  <c:v>43264</c:v>
                </c:pt>
                <c:pt idx="8">
                  <c:v>43265</c:v>
                </c:pt>
                <c:pt idx="9">
                  <c:v>43266</c:v>
                </c:pt>
                <c:pt idx="10">
                  <c:v>43267</c:v>
                </c:pt>
                <c:pt idx="11">
                  <c:v>43268</c:v>
                </c:pt>
                <c:pt idx="12">
                  <c:v>43269</c:v>
                </c:pt>
                <c:pt idx="13">
                  <c:v>43270</c:v>
                </c:pt>
                <c:pt idx="14">
                  <c:v>43271</c:v>
                </c:pt>
                <c:pt idx="15">
                  <c:v>43272</c:v>
                </c:pt>
                <c:pt idx="16">
                  <c:v>43273</c:v>
                </c:pt>
                <c:pt idx="17">
                  <c:v>43274</c:v>
                </c:pt>
                <c:pt idx="18">
                  <c:v>43275</c:v>
                </c:pt>
                <c:pt idx="19">
                  <c:v>43276</c:v>
                </c:pt>
                <c:pt idx="20">
                  <c:v>43277</c:v>
                </c:pt>
                <c:pt idx="21">
                  <c:v>43278</c:v>
                </c:pt>
                <c:pt idx="22">
                  <c:v>43279</c:v>
                </c:pt>
                <c:pt idx="23">
                  <c:v>43280</c:v>
                </c:pt>
                <c:pt idx="24">
                  <c:v>43281</c:v>
                </c:pt>
                <c:pt idx="25">
                  <c:v>43282</c:v>
                </c:pt>
                <c:pt idx="26">
                  <c:v>43283</c:v>
                </c:pt>
                <c:pt idx="27">
                  <c:v>43284</c:v>
                </c:pt>
                <c:pt idx="28">
                  <c:v>43285</c:v>
                </c:pt>
                <c:pt idx="29">
                  <c:v>43286</c:v>
                </c:pt>
                <c:pt idx="30">
                  <c:v>43287</c:v>
                </c:pt>
                <c:pt idx="31">
                  <c:v>43288</c:v>
                </c:pt>
                <c:pt idx="32">
                  <c:v>43289</c:v>
                </c:pt>
                <c:pt idx="33">
                  <c:v>43290</c:v>
                </c:pt>
                <c:pt idx="34">
                  <c:v>43291</c:v>
                </c:pt>
                <c:pt idx="35">
                  <c:v>43292</c:v>
                </c:pt>
                <c:pt idx="36">
                  <c:v>43293</c:v>
                </c:pt>
                <c:pt idx="37">
                  <c:v>43294</c:v>
                </c:pt>
                <c:pt idx="38">
                  <c:v>43295</c:v>
                </c:pt>
                <c:pt idx="39">
                  <c:v>43296</c:v>
                </c:pt>
                <c:pt idx="40">
                  <c:v>43297</c:v>
                </c:pt>
                <c:pt idx="41">
                  <c:v>43298</c:v>
                </c:pt>
                <c:pt idx="42">
                  <c:v>43299</c:v>
                </c:pt>
                <c:pt idx="43">
                  <c:v>43300</c:v>
                </c:pt>
                <c:pt idx="44">
                  <c:v>43301</c:v>
                </c:pt>
                <c:pt idx="45">
                  <c:v>43302</c:v>
                </c:pt>
                <c:pt idx="46">
                  <c:v>43303</c:v>
                </c:pt>
                <c:pt idx="47">
                  <c:v>43304</c:v>
                </c:pt>
                <c:pt idx="48">
                  <c:v>43305</c:v>
                </c:pt>
                <c:pt idx="49">
                  <c:v>43306</c:v>
                </c:pt>
                <c:pt idx="50">
                  <c:v>43307</c:v>
                </c:pt>
                <c:pt idx="51">
                  <c:v>43308</c:v>
                </c:pt>
                <c:pt idx="52">
                  <c:v>43309</c:v>
                </c:pt>
                <c:pt idx="53">
                  <c:v>43310</c:v>
                </c:pt>
                <c:pt idx="54">
                  <c:v>43311</c:v>
                </c:pt>
                <c:pt idx="55">
                  <c:v>43312</c:v>
                </c:pt>
                <c:pt idx="56">
                  <c:v>43313</c:v>
                </c:pt>
                <c:pt idx="57">
                  <c:v>43314</c:v>
                </c:pt>
                <c:pt idx="58">
                  <c:v>43315</c:v>
                </c:pt>
                <c:pt idx="59">
                  <c:v>43316</c:v>
                </c:pt>
                <c:pt idx="60">
                  <c:v>43317</c:v>
                </c:pt>
                <c:pt idx="61">
                  <c:v>43318</c:v>
                </c:pt>
                <c:pt idx="62">
                  <c:v>43319</c:v>
                </c:pt>
                <c:pt idx="63">
                  <c:v>43320</c:v>
                </c:pt>
                <c:pt idx="64">
                  <c:v>43321</c:v>
                </c:pt>
                <c:pt idx="65">
                  <c:v>43322</c:v>
                </c:pt>
                <c:pt idx="66">
                  <c:v>43323</c:v>
                </c:pt>
                <c:pt idx="67">
                  <c:v>43324</c:v>
                </c:pt>
                <c:pt idx="68">
                  <c:v>43325</c:v>
                </c:pt>
                <c:pt idx="69">
                  <c:v>43326</c:v>
                </c:pt>
                <c:pt idx="70">
                  <c:v>43327</c:v>
                </c:pt>
                <c:pt idx="71">
                  <c:v>43328</c:v>
                </c:pt>
                <c:pt idx="72">
                  <c:v>43329</c:v>
                </c:pt>
                <c:pt idx="73">
                  <c:v>43330</c:v>
                </c:pt>
                <c:pt idx="74">
                  <c:v>43331</c:v>
                </c:pt>
                <c:pt idx="75">
                  <c:v>43332</c:v>
                </c:pt>
                <c:pt idx="76">
                  <c:v>43333</c:v>
                </c:pt>
                <c:pt idx="77">
                  <c:v>43334</c:v>
                </c:pt>
                <c:pt idx="78">
                  <c:v>43335</c:v>
                </c:pt>
                <c:pt idx="79">
                  <c:v>43336</c:v>
                </c:pt>
                <c:pt idx="80">
                  <c:v>43337</c:v>
                </c:pt>
                <c:pt idx="81">
                  <c:v>43338</c:v>
                </c:pt>
                <c:pt idx="82">
                  <c:v>43339</c:v>
                </c:pt>
                <c:pt idx="83">
                  <c:v>43340</c:v>
                </c:pt>
                <c:pt idx="84">
                  <c:v>43341</c:v>
                </c:pt>
                <c:pt idx="85">
                  <c:v>43342</c:v>
                </c:pt>
                <c:pt idx="86">
                  <c:v>43343</c:v>
                </c:pt>
                <c:pt idx="87">
                  <c:v>43344</c:v>
                </c:pt>
                <c:pt idx="88">
                  <c:v>43345</c:v>
                </c:pt>
                <c:pt idx="89">
                  <c:v>43346</c:v>
                </c:pt>
                <c:pt idx="90">
                  <c:v>43347</c:v>
                </c:pt>
                <c:pt idx="91">
                  <c:v>43348</c:v>
                </c:pt>
                <c:pt idx="92">
                  <c:v>43349</c:v>
                </c:pt>
                <c:pt idx="93">
                  <c:v>43350</c:v>
                </c:pt>
                <c:pt idx="94">
                  <c:v>43351</c:v>
                </c:pt>
                <c:pt idx="95">
                  <c:v>43352</c:v>
                </c:pt>
                <c:pt idx="96">
                  <c:v>43353</c:v>
                </c:pt>
                <c:pt idx="97">
                  <c:v>43354</c:v>
                </c:pt>
                <c:pt idx="98">
                  <c:v>43355</c:v>
                </c:pt>
                <c:pt idx="99">
                  <c:v>43356</c:v>
                </c:pt>
                <c:pt idx="100">
                  <c:v>43357</c:v>
                </c:pt>
                <c:pt idx="101">
                  <c:v>43358</c:v>
                </c:pt>
                <c:pt idx="102">
                  <c:v>43359</c:v>
                </c:pt>
              </c:numCache>
            </c:numRef>
          </c:cat>
          <c:val>
            <c:numRef>
              <c:f>Sheet4!$D$10:$D$121</c:f>
              <c:numCache>
                <c:formatCode>General</c:formatCode>
                <c:ptCount val="112"/>
                <c:pt idx="0">
                  <c:v>6.0200100000000001</c:v>
                </c:pt>
                <c:pt idx="1">
                  <c:v>5.4578100000000003</c:v>
                </c:pt>
                <c:pt idx="2">
                  <c:v>7.22051</c:v>
                </c:pt>
                <c:pt idx="3">
                  <c:v>7.8372099999999998</c:v>
                </c:pt>
                <c:pt idx="4">
                  <c:v>7.9508200000000002</c:v>
                </c:pt>
                <c:pt idx="5">
                  <c:v>7.7300599999999999</c:v>
                </c:pt>
                <c:pt idx="6">
                  <c:v>9.3684999999999992</c:v>
                </c:pt>
                <c:pt idx="7">
                  <c:v>8.2834099999999999</c:v>
                </c:pt>
                <c:pt idx="8">
                  <c:v>4.1002400000000003</c:v>
                </c:pt>
                <c:pt idx="9">
                  <c:v>3.0954700000000002</c:v>
                </c:pt>
                <c:pt idx="10">
                  <c:v>3.4838800000000001</c:v>
                </c:pt>
                <c:pt idx="11">
                  <c:v>2.4868899999999998</c:v>
                </c:pt>
                <c:pt idx="12">
                  <c:v>2.5357699999999999</c:v>
                </c:pt>
                <c:pt idx="13">
                  <c:v>2.8349799999999998</c:v>
                </c:pt>
                <c:pt idx="14">
                  <c:v>2.9398499999999999</c:v>
                </c:pt>
                <c:pt idx="15">
                  <c:v>4.09992</c:v>
                </c:pt>
                <c:pt idx="16">
                  <c:v>5.7166600000000001</c:v>
                </c:pt>
                <c:pt idx="17">
                  <c:v>4.9863900000000001</c:v>
                </c:pt>
                <c:pt idx="18">
                  <c:v>4.7891599999999999</c:v>
                </c:pt>
                <c:pt idx="19">
                  <c:v>6.3201000000000001</c:v>
                </c:pt>
                <c:pt idx="20">
                  <c:v>5.4226000000000001</c:v>
                </c:pt>
                <c:pt idx="21">
                  <c:v>8.1092999999999993</c:v>
                </c:pt>
                <c:pt idx="22">
                  <c:v>10.017899999999999</c:v>
                </c:pt>
                <c:pt idx="23">
                  <c:v>8.4734700000000007</c:v>
                </c:pt>
                <c:pt idx="24">
                  <c:v>6.3307599999999997</c:v>
                </c:pt>
                <c:pt idx="25">
                  <c:v>7.1383299999999998</c:v>
                </c:pt>
                <c:pt idx="26">
                  <c:v>8.7721199999999993</c:v>
                </c:pt>
                <c:pt idx="27">
                  <c:v>10.246499999999999</c:v>
                </c:pt>
                <c:pt idx="28">
                  <c:v>10.4575</c:v>
                </c:pt>
                <c:pt idx="29">
                  <c:v>8.2368400000000008</c:v>
                </c:pt>
                <c:pt idx="30">
                  <c:v>8.0028500000000005</c:v>
                </c:pt>
                <c:pt idx="31">
                  <c:v>8.8025199999999995</c:v>
                </c:pt>
                <c:pt idx="32">
                  <c:v>7.6681900000000001</c:v>
                </c:pt>
                <c:pt idx="33">
                  <c:v>8.2554200000000009</c:v>
                </c:pt>
                <c:pt idx="34">
                  <c:v>9.2391699999999997</c:v>
                </c:pt>
                <c:pt idx="35">
                  <c:v>10.065799999999999</c:v>
                </c:pt>
                <c:pt idx="36">
                  <c:v>11.137499999999999</c:v>
                </c:pt>
                <c:pt idx="37">
                  <c:v>11.864100000000001</c:v>
                </c:pt>
                <c:pt idx="38">
                  <c:v>11.489599999999999</c:v>
                </c:pt>
                <c:pt idx="39">
                  <c:v>10.6241</c:v>
                </c:pt>
                <c:pt idx="40">
                  <c:v>12.62</c:v>
                </c:pt>
                <c:pt idx="41">
                  <c:v>15.0443</c:v>
                </c:pt>
                <c:pt idx="42">
                  <c:v>9.5258000000000003</c:v>
                </c:pt>
                <c:pt idx="43">
                  <c:v>9.1617800000000003</c:v>
                </c:pt>
                <c:pt idx="44">
                  <c:v>9.7062200000000001</c:v>
                </c:pt>
                <c:pt idx="45">
                  <c:v>7.52888</c:v>
                </c:pt>
                <c:pt idx="46">
                  <c:v>12.560499999999999</c:v>
                </c:pt>
                <c:pt idx="47">
                  <c:v>14.5465</c:v>
                </c:pt>
                <c:pt idx="48">
                  <c:v>10.5863</c:v>
                </c:pt>
                <c:pt idx="49">
                  <c:v>7.8637800000000002</c:v>
                </c:pt>
                <c:pt idx="50">
                  <c:v>9.7438599999999997</c:v>
                </c:pt>
                <c:pt idx="51">
                  <c:v>8.0769400000000005</c:v>
                </c:pt>
                <c:pt idx="52">
                  <c:v>6.4258699999999997</c:v>
                </c:pt>
                <c:pt idx="53">
                  <c:v>6.0481699999999998</c:v>
                </c:pt>
                <c:pt idx="54">
                  <c:v>7.5836800000000002</c:v>
                </c:pt>
                <c:pt idx="55">
                  <c:v>8.3104700000000005</c:v>
                </c:pt>
                <c:pt idx="56">
                  <c:v>7.9777399999999998</c:v>
                </c:pt>
                <c:pt idx="57">
                  <c:v>6.9370000000000003</c:v>
                </c:pt>
                <c:pt idx="58">
                  <c:v>4.9851999999999999</c:v>
                </c:pt>
                <c:pt idx="59">
                  <c:v>3.8441700000000001</c:v>
                </c:pt>
                <c:pt idx="60">
                  <c:v>4.3538899999999998</c:v>
                </c:pt>
                <c:pt idx="61">
                  <c:v>6.4432999999999998</c:v>
                </c:pt>
                <c:pt idx="62">
                  <c:v>7.9258899999999999</c:v>
                </c:pt>
                <c:pt idx="63">
                  <c:v>6.9764299999999997</c:v>
                </c:pt>
                <c:pt idx="64">
                  <c:v>6.1442600000000001</c:v>
                </c:pt>
                <c:pt idx="65">
                  <c:v>5.4638799999999996</c:v>
                </c:pt>
                <c:pt idx="66">
                  <c:v>6.4991700000000003</c:v>
                </c:pt>
                <c:pt idx="67">
                  <c:v>8.78308</c:v>
                </c:pt>
                <c:pt idx="68">
                  <c:v>9.2857900000000004</c:v>
                </c:pt>
                <c:pt idx="69">
                  <c:v>8.67455</c:v>
                </c:pt>
                <c:pt idx="70">
                  <c:v>8.3948800000000006</c:v>
                </c:pt>
                <c:pt idx="71">
                  <c:v>8.78932</c:v>
                </c:pt>
                <c:pt idx="72">
                  <c:v>9.2927900000000001</c:v>
                </c:pt>
                <c:pt idx="73">
                  <c:v>8.1284700000000001</c:v>
                </c:pt>
                <c:pt idx="74">
                  <c:v>6.2004700000000001</c:v>
                </c:pt>
                <c:pt idx="75">
                  <c:v>8.5426900000000003</c:v>
                </c:pt>
                <c:pt idx="76">
                  <c:v>8.5916300000000003</c:v>
                </c:pt>
                <c:pt idx="77">
                  <c:v>9.2140000000000004</c:v>
                </c:pt>
                <c:pt idx="78">
                  <c:v>5.7908499999999998</c:v>
                </c:pt>
                <c:pt idx="79">
                  <c:v>8.2643199999999997</c:v>
                </c:pt>
                <c:pt idx="80">
                  <c:v>9.6879799999999996</c:v>
                </c:pt>
                <c:pt idx="81">
                  <c:v>8.9058600000000006</c:v>
                </c:pt>
                <c:pt idx="82">
                  <c:v>7.1476600000000001</c:v>
                </c:pt>
                <c:pt idx="83">
                  <c:v>6.7098100000000001</c:v>
                </c:pt>
                <c:pt idx="84">
                  <c:v>6.8807900000000002</c:v>
                </c:pt>
                <c:pt idx="85">
                  <c:v>5.1738200000000001</c:v>
                </c:pt>
                <c:pt idx="86">
                  <c:v>6.32742</c:v>
                </c:pt>
                <c:pt idx="87">
                  <c:v>7.7444300000000004</c:v>
                </c:pt>
                <c:pt idx="88">
                  <c:v>7.69156</c:v>
                </c:pt>
                <c:pt idx="89">
                  <c:v>6.9733900000000002</c:v>
                </c:pt>
                <c:pt idx="90">
                  <c:v>6.1903199999999998</c:v>
                </c:pt>
                <c:pt idx="91">
                  <c:v>4.9143999999999997</c:v>
                </c:pt>
                <c:pt idx="92">
                  <c:v>5.3263699999999998</c:v>
                </c:pt>
                <c:pt idx="93">
                  <c:v>5.4597300000000004</c:v>
                </c:pt>
                <c:pt idx="94">
                  <c:v>4.7895000000000003</c:v>
                </c:pt>
                <c:pt idx="95">
                  <c:v>3.9205000000000001</c:v>
                </c:pt>
                <c:pt idx="96">
                  <c:v>4.3230199999999996</c:v>
                </c:pt>
                <c:pt idx="97">
                  <c:v>5.36463</c:v>
                </c:pt>
                <c:pt idx="98">
                  <c:v>6.0082899999999997</c:v>
                </c:pt>
                <c:pt idx="99">
                  <c:v>5.2104699999999999</c:v>
                </c:pt>
                <c:pt idx="100">
                  <c:v>4.1423300000000003</c:v>
                </c:pt>
                <c:pt idx="101">
                  <c:v>3.0510700000000002</c:v>
                </c:pt>
                <c:pt idx="102">
                  <c:v>3.6352099999999998</c:v>
                </c:pt>
              </c:numCache>
            </c:numRef>
          </c:val>
        </c:ser>
        <c:ser>
          <c:idx val="3"/>
          <c:order val="3"/>
          <c:tx>
            <c:strRef>
              <c:f>Sheet4!$E$4</c:f>
              <c:strCache>
                <c:ptCount val="1"/>
                <c:pt idx="0">
                  <c:v>Day 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cat>
            <c:numRef>
              <c:f>Sheet4!$A$10:$A$121</c:f>
              <c:numCache>
                <c:formatCode>mm/dd/yy</c:formatCode>
                <c:ptCount val="112"/>
                <c:pt idx="0">
                  <c:v>43257</c:v>
                </c:pt>
                <c:pt idx="1">
                  <c:v>43258</c:v>
                </c:pt>
                <c:pt idx="2">
                  <c:v>43259</c:v>
                </c:pt>
                <c:pt idx="3">
                  <c:v>43260</c:v>
                </c:pt>
                <c:pt idx="4">
                  <c:v>43261</c:v>
                </c:pt>
                <c:pt idx="5">
                  <c:v>43262</c:v>
                </c:pt>
                <c:pt idx="6">
                  <c:v>43263</c:v>
                </c:pt>
                <c:pt idx="7">
                  <c:v>43264</c:v>
                </c:pt>
                <c:pt idx="8">
                  <c:v>43265</c:v>
                </c:pt>
                <c:pt idx="9">
                  <c:v>43266</c:v>
                </c:pt>
                <c:pt idx="10">
                  <c:v>43267</c:v>
                </c:pt>
                <c:pt idx="11">
                  <c:v>43268</c:v>
                </c:pt>
                <c:pt idx="12">
                  <c:v>43269</c:v>
                </c:pt>
                <c:pt idx="13">
                  <c:v>43270</c:v>
                </c:pt>
                <c:pt idx="14">
                  <c:v>43271</c:v>
                </c:pt>
                <c:pt idx="15">
                  <c:v>43272</c:v>
                </c:pt>
                <c:pt idx="16">
                  <c:v>43273</c:v>
                </c:pt>
                <c:pt idx="17">
                  <c:v>43274</c:v>
                </c:pt>
                <c:pt idx="18">
                  <c:v>43275</c:v>
                </c:pt>
                <c:pt idx="19">
                  <c:v>43276</c:v>
                </c:pt>
                <c:pt idx="20">
                  <c:v>43277</c:v>
                </c:pt>
                <c:pt idx="21">
                  <c:v>43278</c:v>
                </c:pt>
                <c:pt idx="22">
                  <c:v>43279</c:v>
                </c:pt>
                <c:pt idx="23">
                  <c:v>43280</c:v>
                </c:pt>
                <c:pt idx="24">
                  <c:v>43281</c:v>
                </c:pt>
                <c:pt idx="25">
                  <c:v>43282</c:v>
                </c:pt>
                <c:pt idx="26">
                  <c:v>43283</c:v>
                </c:pt>
                <c:pt idx="27">
                  <c:v>43284</c:v>
                </c:pt>
                <c:pt idx="28">
                  <c:v>43285</c:v>
                </c:pt>
                <c:pt idx="29">
                  <c:v>43286</c:v>
                </c:pt>
                <c:pt idx="30">
                  <c:v>43287</c:v>
                </c:pt>
                <c:pt idx="31">
                  <c:v>43288</c:v>
                </c:pt>
                <c:pt idx="32">
                  <c:v>43289</c:v>
                </c:pt>
                <c:pt idx="33">
                  <c:v>43290</c:v>
                </c:pt>
                <c:pt idx="34">
                  <c:v>43291</c:v>
                </c:pt>
                <c:pt idx="35">
                  <c:v>43292</c:v>
                </c:pt>
                <c:pt idx="36">
                  <c:v>43293</c:v>
                </c:pt>
                <c:pt idx="37">
                  <c:v>43294</c:v>
                </c:pt>
                <c:pt idx="38">
                  <c:v>43295</c:v>
                </c:pt>
                <c:pt idx="39">
                  <c:v>43296</c:v>
                </c:pt>
                <c:pt idx="40">
                  <c:v>43297</c:v>
                </c:pt>
                <c:pt idx="41">
                  <c:v>43298</c:v>
                </c:pt>
                <c:pt idx="42">
                  <c:v>43299</c:v>
                </c:pt>
                <c:pt idx="43">
                  <c:v>43300</c:v>
                </c:pt>
                <c:pt idx="44">
                  <c:v>43301</c:v>
                </c:pt>
                <c:pt idx="45">
                  <c:v>43302</c:v>
                </c:pt>
                <c:pt idx="46">
                  <c:v>43303</c:v>
                </c:pt>
                <c:pt idx="47">
                  <c:v>43304</c:v>
                </c:pt>
                <c:pt idx="48">
                  <c:v>43305</c:v>
                </c:pt>
                <c:pt idx="49">
                  <c:v>43306</c:v>
                </c:pt>
                <c:pt idx="50">
                  <c:v>43307</c:v>
                </c:pt>
                <c:pt idx="51">
                  <c:v>43308</c:v>
                </c:pt>
                <c:pt idx="52">
                  <c:v>43309</c:v>
                </c:pt>
                <c:pt idx="53">
                  <c:v>43310</c:v>
                </c:pt>
                <c:pt idx="54">
                  <c:v>43311</c:v>
                </c:pt>
                <c:pt idx="55">
                  <c:v>43312</c:v>
                </c:pt>
                <c:pt idx="56">
                  <c:v>43313</c:v>
                </c:pt>
                <c:pt idx="57">
                  <c:v>43314</c:v>
                </c:pt>
                <c:pt idx="58">
                  <c:v>43315</c:v>
                </c:pt>
                <c:pt idx="59">
                  <c:v>43316</c:v>
                </c:pt>
                <c:pt idx="60">
                  <c:v>43317</c:v>
                </c:pt>
                <c:pt idx="61">
                  <c:v>43318</c:v>
                </c:pt>
                <c:pt idx="62">
                  <c:v>43319</c:v>
                </c:pt>
                <c:pt idx="63">
                  <c:v>43320</c:v>
                </c:pt>
                <c:pt idx="64">
                  <c:v>43321</c:v>
                </c:pt>
                <c:pt idx="65">
                  <c:v>43322</c:v>
                </c:pt>
                <c:pt idx="66">
                  <c:v>43323</c:v>
                </c:pt>
                <c:pt idx="67">
                  <c:v>43324</c:v>
                </c:pt>
                <c:pt idx="68">
                  <c:v>43325</c:v>
                </c:pt>
                <c:pt idx="69">
                  <c:v>43326</c:v>
                </c:pt>
                <c:pt idx="70">
                  <c:v>43327</c:v>
                </c:pt>
                <c:pt idx="71">
                  <c:v>43328</c:v>
                </c:pt>
                <c:pt idx="72">
                  <c:v>43329</c:v>
                </c:pt>
                <c:pt idx="73">
                  <c:v>43330</c:v>
                </c:pt>
                <c:pt idx="74">
                  <c:v>43331</c:v>
                </c:pt>
                <c:pt idx="75">
                  <c:v>43332</c:v>
                </c:pt>
                <c:pt idx="76">
                  <c:v>43333</c:v>
                </c:pt>
                <c:pt idx="77">
                  <c:v>43334</c:v>
                </c:pt>
                <c:pt idx="78">
                  <c:v>43335</c:v>
                </c:pt>
                <c:pt idx="79">
                  <c:v>43336</c:v>
                </c:pt>
                <c:pt idx="80">
                  <c:v>43337</c:v>
                </c:pt>
                <c:pt idx="81">
                  <c:v>43338</c:v>
                </c:pt>
                <c:pt idx="82">
                  <c:v>43339</c:v>
                </c:pt>
                <c:pt idx="83">
                  <c:v>43340</c:v>
                </c:pt>
                <c:pt idx="84">
                  <c:v>43341</c:v>
                </c:pt>
                <c:pt idx="85">
                  <c:v>43342</c:v>
                </c:pt>
                <c:pt idx="86">
                  <c:v>43343</c:v>
                </c:pt>
                <c:pt idx="87">
                  <c:v>43344</c:v>
                </c:pt>
                <c:pt idx="88">
                  <c:v>43345</c:v>
                </c:pt>
                <c:pt idx="89">
                  <c:v>43346</c:v>
                </c:pt>
                <c:pt idx="90">
                  <c:v>43347</c:v>
                </c:pt>
                <c:pt idx="91">
                  <c:v>43348</c:v>
                </c:pt>
                <c:pt idx="92">
                  <c:v>43349</c:v>
                </c:pt>
                <c:pt idx="93">
                  <c:v>43350</c:v>
                </c:pt>
                <c:pt idx="94">
                  <c:v>43351</c:v>
                </c:pt>
                <c:pt idx="95">
                  <c:v>43352</c:v>
                </c:pt>
                <c:pt idx="96">
                  <c:v>43353</c:v>
                </c:pt>
                <c:pt idx="97">
                  <c:v>43354</c:v>
                </c:pt>
                <c:pt idx="98">
                  <c:v>43355</c:v>
                </c:pt>
                <c:pt idx="99">
                  <c:v>43356</c:v>
                </c:pt>
                <c:pt idx="100">
                  <c:v>43357</c:v>
                </c:pt>
                <c:pt idx="101">
                  <c:v>43358</c:v>
                </c:pt>
                <c:pt idx="102">
                  <c:v>43359</c:v>
                </c:pt>
              </c:numCache>
            </c:numRef>
          </c:cat>
          <c:val>
            <c:numRef>
              <c:f>Sheet4!$E$10:$E$121</c:f>
              <c:numCache>
                <c:formatCode>General</c:formatCode>
                <c:ptCount val="112"/>
                <c:pt idx="0">
                  <c:v>4.5442099999999996</c:v>
                </c:pt>
                <c:pt idx="1">
                  <c:v>6.5184499999999996</c:v>
                </c:pt>
                <c:pt idx="2">
                  <c:v>7.7238300000000004</c:v>
                </c:pt>
                <c:pt idx="3">
                  <c:v>8.4032699999999991</c:v>
                </c:pt>
                <c:pt idx="4">
                  <c:v>8.1138700000000004</c:v>
                </c:pt>
                <c:pt idx="5">
                  <c:v>9.5419400000000003</c:v>
                </c:pt>
                <c:pt idx="6">
                  <c:v>8.5176300000000005</c:v>
                </c:pt>
                <c:pt idx="7">
                  <c:v>6.16493</c:v>
                </c:pt>
                <c:pt idx="8">
                  <c:v>5.7221200000000003</c:v>
                </c:pt>
                <c:pt idx="9">
                  <c:v>3.0611899999999999</c:v>
                </c:pt>
                <c:pt idx="10">
                  <c:v>3.1631999999999998</c:v>
                </c:pt>
                <c:pt idx="11">
                  <c:v>2.4201299999999999</c:v>
                </c:pt>
                <c:pt idx="12">
                  <c:v>2.5342199999999999</c:v>
                </c:pt>
                <c:pt idx="13">
                  <c:v>3.0500500000000001</c:v>
                </c:pt>
                <c:pt idx="14">
                  <c:v>2.8534999999999999</c:v>
                </c:pt>
                <c:pt idx="15">
                  <c:v>4.2655599999999998</c:v>
                </c:pt>
                <c:pt idx="16">
                  <c:v>4.55525</c:v>
                </c:pt>
                <c:pt idx="17">
                  <c:v>5.4389200000000004</c:v>
                </c:pt>
                <c:pt idx="18">
                  <c:v>5.2516699999999998</c:v>
                </c:pt>
                <c:pt idx="19">
                  <c:v>6.5267400000000002</c:v>
                </c:pt>
                <c:pt idx="20">
                  <c:v>6.5728799999999996</c:v>
                </c:pt>
                <c:pt idx="21">
                  <c:v>8.7904599999999995</c:v>
                </c:pt>
                <c:pt idx="22">
                  <c:v>9.5249100000000002</c:v>
                </c:pt>
                <c:pt idx="23">
                  <c:v>10.1172</c:v>
                </c:pt>
                <c:pt idx="24">
                  <c:v>8.5786200000000008</c:v>
                </c:pt>
                <c:pt idx="25">
                  <c:v>7.3826400000000003</c:v>
                </c:pt>
                <c:pt idx="26">
                  <c:v>11.130599999999999</c:v>
                </c:pt>
                <c:pt idx="27">
                  <c:v>9.8057999999999996</c:v>
                </c:pt>
                <c:pt idx="28">
                  <c:v>9.7998799999999999</c:v>
                </c:pt>
                <c:pt idx="29">
                  <c:v>7.23996</c:v>
                </c:pt>
                <c:pt idx="30">
                  <c:v>7.0871899999999997</c:v>
                </c:pt>
                <c:pt idx="31">
                  <c:v>8.6807499999999997</c:v>
                </c:pt>
                <c:pt idx="32">
                  <c:v>8.5708800000000007</c:v>
                </c:pt>
                <c:pt idx="33">
                  <c:v>8.76492</c:v>
                </c:pt>
                <c:pt idx="34">
                  <c:v>10.5791</c:v>
                </c:pt>
                <c:pt idx="35">
                  <c:v>11.739000000000001</c:v>
                </c:pt>
                <c:pt idx="36">
                  <c:v>11.379799999999999</c:v>
                </c:pt>
                <c:pt idx="37">
                  <c:v>11.272399999999999</c:v>
                </c:pt>
                <c:pt idx="38">
                  <c:v>8.4616699999999998</c:v>
                </c:pt>
                <c:pt idx="39">
                  <c:v>10.343299999999999</c:v>
                </c:pt>
                <c:pt idx="40">
                  <c:v>11.379899999999999</c:v>
                </c:pt>
                <c:pt idx="41">
                  <c:v>10.2242</c:v>
                </c:pt>
                <c:pt idx="42">
                  <c:v>11.2164</c:v>
                </c:pt>
                <c:pt idx="43">
                  <c:v>6.9882600000000004</c:v>
                </c:pt>
                <c:pt idx="44">
                  <c:v>12.021800000000001</c:v>
                </c:pt>
                <c:pt idx="45">
                  <c:v>9.8568899999999999</c:v>
                </c:pt>
                <c:pt idx="46">
                  <c:v>9.9892900000000004</c:v>
                </c:pt>
                <c:pt idx="47">
                  <c:v>14.690099999999999</c:v>
                </c:pt>
                <c:pt idx="48">
                  <c:v>10.355</c:v>
                </c:pt>
                <c:pt idx="49">
                  <c:v>7.6151</c:v>
                </c:pt>
                <c:pt idx="50">
                  <c:v>8.8256300000000003</c:v>
                </c:pt>
                <c:pt idx="51">
                  <c:v>6.1974900000000002</c:v>
                </c:pt>
                <c:pt idx="52">
                  <c:v>6.7538799999999997</c:v>
                </c:pt>
                <c:pt idx="53">
                  <c:v>6.7674399999999997</c:v>
                </c:pt>
                <c:pt idx="54">
                  <c:v>7.2419099999999998</c:v>
                </c:pt>
                <c:pt idx="55">
                  <c:v>9.4738299999999995</c:v>
                </c:pt>
                <c:pt idx="56">
                  <c:v>7.3534499999999996</c:v>
                </c:pt>
                <c:pt idx="57">
                  <c:v>6.6417400000000004</c:v>
                </c:pt>
                <c:pt idx="58">
                  <c:v>4.7090899999999998</c:v>
                </c:pt>
                <c:pt idx="59">
                  <c:v>3.61436</c:v>
                </c:pt>
                <c:pt idx="60">
                  <c:v>3.5853700000000002</c:v>
                </c:pt>
                <c:pt idx="61">
                  <c:v>5.1670400000000001</c:v>
                </c:pt>
                <c:pt idx="62">
                  <c:v>5.9827000000000004</c:v>
                </c:pt>
                <c:pt idx="63">
                  <c:v>5.8200799999999999</c:v>
                </c:pt>
                <c:pt idx="64">
                  <c:v>5.2635800000000001</c:v>
                </c:pt>
                <c:pt idx="65">
                  <c:v>7.5396099999999997</c:v>
                </c:pt>
                <c:pt idx="66">
                  <c:v>8.1766699999999997</c:v>
                </c:pt>
                <c:pt idx="67">
                  <c:v>9.5266300000000008</c:v>
                </c:pt>
                <c:pt idx="68">
                  <c:v>7.0817300000000003</c:v>
                </c:pt>
                <c:pt idx="69">
                  <c:v>7.6940600000000003</c:v>
                </c:pt>
                <c:pt idx="70">
                  <c:v>6.3315299999999999</c:v>
                </c:pt>
                <c:pt idx="71">
                  <c:v>7.3075700000000001</c:v>
                </c:pt>
                <c:pt idx="72">
                  <c:v>6.7648900000000003</c:v>
                </c:pt>
                <c:pt idx="73">
                  <c:v>5.7111099999999997</c:v>
                </c:pt>
                <c:pt idx="74">
                  <c:v>7.7290099999999997</c:v>
                </c:pt>
                <c:pt idx="75">
                  <c:v>11.001099999999999</c:v>
                </c:pt>
                <c:pt idx="76">
                  <c:v>11.326700000000001</c:v>
                </c:pt>
                <c:pt idx="77">
                  <c:v>6.4358700000000004</c:v>
                </c:pt>
                <c:pt idx="78">
                  <c:v>7.3530300000000004</c:v>
                </c:pt>
                <c:pt idx="79">
                  <c:v>8.2412799999999997</c:v>
                </c:pt>
                <c:pt idx="80">
                  <c:v>10.212899999999999</c:v>
                </c:pt>
                <c:pt idx="81">
                  <c:v>7.6947799999999997</c:v>
                </c:pt>
                <c:pt idx="82">
                  <c:v>6.3813000000000004</c:v>
                </c:pt>
                <c:pt idx="83">
                  <c:v>6.2582700000000004</c:v>
                </c:pt>
                <c:pt idx="84">
                  <c:v>7.1961500000000003</c:v>
                </c:pt>
                <c:pt idx="85">
                  <c:v>5.59964</c:v>
                </c:pt>
                <c:pt idx="86">
                  <c:v>4.4664000000000001</c:v>
                </c:pt>
                <c:pt idx="87">
                  <c:v>7.4739500000000003</c:v>
                </c:pt>
                <c:pt idx="88">
                  <c:v>7.7548500000000002</c:v>
                </c:pt>
                <c:pt idx="89">
                  <c:v>6.9599799999999998</c:v>
                </c:pt>
                <c:pt idx="90">
                  <c:v>6.2629400000000004</c:v>
                </c:pt>
                <c:pt idx="91">
                  <c:v>5.7076500000000001</c:v>
                </c:pt>
                <c:pt idx="92">
                  <c:v>4.7007399999999997</c:v>
                </c:pt>
                <c:pt idx="93">
                  <c:v>3.9354399999999998</c:v>
                </c:pt>
                <c:pt idx="94">
                  <c:v>3.9303599999999999</c:v>
                </c:pt>
                <c:pt idx="95">
                  <c:v>4.2363499999999998</c:v>
                </c:pt>
                <c:pt idx="96">
                  <c:v>4.835</c:v>
                </c:pt>
                <c:pt idx="97">
                  <c:v>5.0762299999999998</c:v>
                </c:pt>
                <c:pt idx="98">
                  <c:v>5.6539700000000002</c:v>
                </c:pt>
                <c:pt idx="99">
                  <c:v>4.3273900000000003</c:v>
                </c:pt>
                <c:pt idx="100">
                  <c:v>3.7131799999999999</c:v>
                </c:pt>
                <c:pt idx="101">
                  <c:v>2.9671599999999998</c:v>
                </c:pt>
                <c:pt idx="102">
                  <c:v>3.3322099999999999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19488"/>
        <c:axId val="142371072"/>
      </c:barChart>
      <c:lineChart>
        <c:grouping val="standard"/>
        <c:varyColors val="0"/>
        <c:ser>
          <c:idx val="0"/>
          <c:order val="0"/>
          <c:tx>
            <c:strRef>
              <c:f>Sheet4!$B$4</c:f>
              <c:strCache>
                <c:ptCount val="1"/>
                <c:pt idx="0">
                  <c:v>obv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Sheet4!$A$10:$A$121</c:f>
              <c:numCache>
                <c:formatCode>mm/dd/yy</c:formatCode>
                <c:ptCount val="112"/>
                <c:pt idx="0">
                  <c:v>43257</c:v>
                </c:pt>
                <c:pt idx="1">
                  <c:v>43258</c:v>
                </c:pt>
                <c:pt idx="2">
                  <c:v>43259</c:v>
                </c:pt>
                <c:pt idx="3">
                  <c:v>43260</c:v>
                </c:pt>
                <c:pt idx="4">
                  <c:v>43261</c:v>
                </c:pt>
                <c:pt idx="5">
                  <c:v>43262</c:v>
                </c:pt>
                <c:pt idx="6">
                  <c:v>43263</c:v>
                </c:pt>
                <c:pt idx="7">
                  <c:v>43264</c:v>
                </c:pt>
                <c:pt idx="8">
                  <c:v>43265</c:v>
                </c:pt>
                <c:pt idx="9">
                  <c:v>43266</c:v>
                </c:pt>
                <c:pt idx="10">
                  <c:v>43267</c:v>
                </c:pt>
                <c:pt idx="11">
                  <c:v>43268</c:v>
                </c:pt>
                <c:pt idx="12">
                  <c:v>43269</c:v>
                </c:pt>
                <c:pt idx="13">
                  <c:v>43270</c:v>
                </c:pt>
                <c:pt idx="14">
                  <c:v>43271</c:v>
                </c:pt>
                <c:pt idx="15">
                  <c:v>43272</c:v>
                </c:pt>
                <c:pt idx="16">
                  <c:v>43273</c:v>
                </c:pt>
                <c:pt idx="17">
                  <c:v>43274</c:v>
                </c:pt>
                <c:pt idx="18">
                  <c:v>43275</c:v>
                </c:pt>
                <c:pt idx="19">
                  <c:v>43276</c:v>
                </c:pt>
                <c:pt idx="20">
                  <c:v>43277</c:v>
                </c:pt>
                <c:pt idx="21">
                  <c:v>43278</c:v>
                </c:pt>
                <c:pt idx="22">
                  <c:v>43279</c:v>
                </c:pt>
                <c:pt idx="23">
                  <c:v>43280</c:v>
                </c:pt>
                <c:pt idx="24">
                  <c:v>43281</c:v>
                </c:pt>
                <c:pt idx="25">
                  <c:v>43282</c:v>
                </c:pt>
                <c:pt idx="26">
                  <c:v>43283</c:v>
                </c:pt>
                <c:pt idx="27">
                  <c:v>43284</c:v>
                </c:pt>
                <c:pt idx="28">
                  <c:v>43285</c:v>
                </c:pt>
                <c:pt idx="29">
                  <c:v>43286</c:v>
                </c:pt>
                <c:pt idx="30">
                  <c:v>43287</c:v>
                </c:pt>
                <c:pt idx="31">
                  <c:v>43288</c:v>
                </c:pt>
                <c:pt idx="32">
                  <c:v>43289</c:v>
                </c:pt>
                <c:pt idx="33">
                  <c:v>43290</c:v>
                </c:pt>
                <c:pt idx="34">
                  <c:v>43291</c:v>
                </c:pt>
                <c:pt idx="35">
                  <c:v>43292</c:v>
                </c:pt>
                <c:pt idx="36">
                  <c:v>43293</c:v>
                </c:pt>
                <c:pt idx="37">
                  <c:v>43294</c:v>
                </c:pt>
                <c:pt idx="38">
                  <c:v>43295</c:v>
                </c:pt>
                <c:pt idx="39">
                  <c:v>43296</c:v>
                </c:pt>
                <c:pt idx="40">
                  <c:v>43297</c:v>
                </c:pt>
                <c:pt idx="41">
                  <c:v>43298</c:v>
                </c:pt>
                <c:pt idx="42">
                  <c:v>43299</c:v>
                </c:pt>
                <c:pt idx="43">
                  <c:v>43300</c:v>
                </c:pt>
                <c:pt idx="44">
                  <c:v>43301</c:v>
                </c:pt>
                <c:pt idx="45">
                  <c:v>43302</c:v>
                </c:pt>
                <c:pt idx="46">
                  <c:v>43303</c:v>
                </c:pt>
                <c:pt idx="47">
                  <c:v>43304</c:v>
                </c:pt>
                <c:pt idx="48">
                  <c:v>43305</c:v>
                </c:pt>
                <c:pt idx="49">
                  <c:v>43306</c:v>
                </c:pt>
                <c:pt idx="50">
                  <c:v>43307</c:v>
                </c:pt>
                <c:pt idx="51">
                  <c:v>43308</c:v>
                </c:pt>
                <c:pt idx="52">
                  <c:v>43309</c:v>
                </c:pt>
                <c:pt idx="53">
                  <c:v>43310</c:v>
                </c:pt>
                <c:pt idx="54">
                  <c:v>43311</c:v>
                </c:pt>
                <c:pt idx="55">
                  <c:v>43312</c:v>
                </c:pt>
                <c:pt idx="56">
                  <c:v>43313</c:v>
                </c:pt>
                <c:pt idx="57">
                  <c:v>43314</c:v>
                </c:pt>
                <c:pt idx="58">
                  <c:v>43315</c:v>
                </c:pt>
                <c:pt idx="59">
                  <c:v>43316</c:v>
                </c:pt>
                <c:pt idx="60">
                  <c:v>43317</c:v>
                </c:pt>
                <c:pt idx="61">
                  <c:v>43318</c:v>
                </c:pt>
                <c:pt idx="62">
                  <c:v>43319</c:v>
                </c:pt>
                <c:pt idx="63">
                  <c:v>43320</c:v>
                </c:pt>
                <c:pt idx="64">
                  <c:v>43321</c:v>
                </c:pt>
                <c:pt idx="65">
                  <c:v>43322</c:v>
                </c:pt>
                <c:pt idx="66">
                  <c:v>43323</c:v>
                </c:pt>
                <c:pt idx="67">
                  <c:v>43324</c:v>
                </c:pt>
                <c:pt idx="68">
                  <c:v>43325</c:v>
                </c:pt>
                <c:pt idx="69">
                  <c:v>43326</c:v>
                </c:pt>
                <c:pt idx="70">
                  <c:v>43327</c:v>
                </c:pt>
                <c:pt idx="71">
                  <c:v>43328</c:v>
                </c:pt>
                <c:pt idx="72">
                  <c:v>43329</c:v>
                </c:pt>
                <c:pt idx="73">
                  <c:v>43330</c:v>
                </c:pt>
                <c:pt idx="74">
                  <c:v>43331</c:v>
                </c:pt>
                <c:pt idx="75">
                  <c:v>43332</c:v>
                </c:pt>
                <c:pt idx="76">
                  <c:v>43333</c:v>
                </c:pt>
                <c:pt idx="77">
                  <c:v>43334</c:v>
                </c:pt>
                <c:pt idx="78">
                  <c:v>43335</c:v>
                </c:pt>
                <c:pt idx="79">
                  <c:v>43336</c:v>
                </c:pt>
                <c:pt idx="80">
                  <c:v>43337</c:v>
                </c:pt>
                <c:pt idx="81">
                  <c:v>43338</c:v>
                </c:pt>
                <c:pt idx="82">
                  <c:v>43339</c:v>
                </c:pt>
                <c:pt idx="83">
                  <c:v>43340</c:v>
                </c:pt>
                <c:pt idx="84">
                  <c:v>43341</c:v>
                </c:pt>
                <c:pt idx="85">
                  <c:v>43342</c:v>
                </c:pt>
                <c:pt idx="86">
                  <c:v>43343</c:v>
                </c:pt>
                <c:pt idx="87">
                  <c:v>43344</c:v>
                </c:pt>
                <c:pt idx="88">
                  <c:v>43345</c:v>
                </c:pt>
                <c:pt idx="89">
                  <c:v>43346</c:v>
                </c:pt>
                <c:pt idx="90">
                  <c:v>43347</c:v>
                </c:pt>
                <c:pt idx="91">
                  <c:v>43348</c:v>
                </c:pt>
                <c:pt idx="92">
                  <c:v>43349</c:v>
                </c:pt>
                <c:pt idx="93">
                  <c:v>43350</c:v>
                </c:pt>
                <c:pt idx="94">
                  <c:v>43351</c:v>
                </c:pt>
                <c:pt idx="95">
                  <c:v>43352</c:v>
                </c:pt>
                <c:pt idx="96">
                  <c:v>43353</c:v>
                </c:pt>
                <c:pt idx="97">
                  <c:v>43354</c:v>
                </c:pt>
                <c:pt idx="98">
                  <c:v>43355</c:v>
                </c:pt>
                <c:pt idx="99">
                  <c:v>43356</c:v>
                </c:pt>
                <c:pt idx="100">
                  <c:v>43357</c:v>
                </c:pt>
                <c:pt idx="101">
                  <c:v>43358</c:v>
                </c:pt>
                <c:pt idx="102">
                  <c:v>43359</c:v>
                </c:pt>
              </c:numCache>
            </c:numRef>
          </c:cat>
          <c:val>
            <c:numRef>
              <c:f>Sheet4!$B$10:$B$121</c:f>
              <c:numCache>
                <c:formatCode>General</c:formatCode>
                <c:ptCount val="112"/>
                <c:pt idx="0">
                  <c:v>3.62087</c:v>
                </c:pt>
                <c:pt idx="1">
                  <c:v>4.5734000000000004</c:v>
                </c:pt>
                <c:pt idx="2">
                  <c:v>5.1820700000000004</c:v>
                </c:pt>
                <c:pt idx="3">
                  <c:v>6.5597700000000003</c:v>
                </c:pt>
                <c:pt idx="4">
                  <c:v>8.00596</c:v>
                </c:pt>
                <c:pt idx="5">
                  <c:v>6.4931700000000001</c:v>
                </c:pt>
                <c:pt idx="6">
                  <c:v>5.9442000000000004</c:v>
                </c:pt>
                <c:pt idx="7">
                  <c:v>5.6530399999999998</c:v>
                </c:pt>
                <c:pt idx="8">
                  <c:v>5.2309900000000003</c:v>
                </c:pt>
                <c:pt idx="9">
                  <c:v>2.9261200000000001</c:v>
                </c:pt>
                <c:pt idx="10">
                  <c:v>1.81942</c:v>
                </c:pt>
                <c:pt idx="11">
                  <c:v>2.4166599999999998</c:v>
                </c:pt>
                <c:pt idx="12">
                  <c:v>2.2937400000000001</c:v>
                </c:pt>
                <c:pt idx="13">
                  <c:v>1.91272</c:v>
                </c:pt>
                <c:pt idx="14">
                  <c:v>3.7928500000000001</c:v>
                </c:pt>
                <c:pt idx="15">
                  <c:v>4.0667</c:v>
                </c:pt>
                <c:pt idx="16">
                  <c:v>6.2290299999999998</c:v>
                </c:pt>
                <c:pt idx="17">
                  <c:v>5.2450799999999997</c:v>
                </c:pt>
                <c:pt idx="18">
                  <c:v>4.8611700000000004</c:v>
                </c:pt>
                <c:pt idx="19">
                  <c:v>4.7473200000000002</c:v>
                </c:pt>
                <c:pt idx="20">
                  <c:v>9.7573799999999995</c:v>
                </c:pt>
                <c:pt idx="21">
                  <c:v>7.4782099999999998</c:v>
                </c:pt>
                <c:pt idx="22">
                  <c:v>9.7943599999999993</c:v>
                </c:pt>
                <c:pt idx="23">
                  <c:v>7.7460599999999999</c:v>
                </c:pt>
                <c:pt idx="24">
                  <c:v>4.1930199999999997</c:v>
                </c:pt>
                <c:pt idx="25">
                  <c:v>4.3929400000000003</c:v>
                </c:pt>
                <c:pt idx="26">
                  <c:v>7.4258899999999999</c:v>
                </c:pt>
                <c:pt idx="27">
                  <c:v>9.1931799999999999</c:v>
                </c:pt>
                <c:pt idx="28">
                  <c:v>7.8546699999999996</c:v>
                </c:pt>
                <c:pt idx="29">
                  <c:v>6.4998800000000001</c:v>
                </c:pt>
                <c:pt idx="30">
                  <c:v>5.7342899999999997</c:v>
                </c:pt>
                <c:pt idx="31">
                  <c:v>7.4009200000000002</c:v>
                </c:pt>
                <c:pt idx="32">
                  <c:v>7.1123099999999999</c:v>
                </c:pt>
                <c:pt idx="33">
                  <c:v>7.7381900000000003</c:v>
                </c:pt>
                <c:pt idx="34">
                  <c:v>6.8981399999999997</c:v>
                </c:pt>
                <c:pt idx="35">
                  <c:v>8.3222000000000005</c:v>
                </c:pt>
                <c:pt idx="36">
                  <c:v>12.466200000000001</c:v>
                </c:pt>
                <c:pt idx="37">
                  <c:v>11.791499999999999</c:v>
                </c:pt>
                <c:pt idx="38">
                  <c:v>8.8645200000000006</c:v>
                </c:pt>
                <c:pt idx="39">
                  <c:v>10.622999999999999</c:v>
                </c:pt>
                <c:pt idx="40">
                  <c:v>13.3461</c:v>
                </c:pt>
                <c:pt idx="41">
                  <c:v>12.903700000000001</c:v>
                </c:pt>
                <c:pt idx="42">
                  <c:v>8.49024</c:v>
                </c:pt>
                <c:pt idx="43">
                  <c:v>6.3471299999999999</c:v>
                </c:pt>
                <c:pt idx="44">
                  <c:v>7.1640600000000001</c:v>
                </c:pt>
                <c:pt idx="45">
                  <c:v>12.218999999999999</c:v>
                </c:pt>
                <c:pt idx="46">
                  <c:v>11.6364</c:v>
                </c:pt>
                <c:pt idx="47">
                  <c:v>8.7588699999999999</c:v>
                </c:pt>
                <c:pt idx="48">
                  <c:v>7.1047799999999999</c:v>
                </c:pt>
                <c:pt idx="49">
                  <c:v>6.3605499999999999</c:v>
                </c:pt>
                <c:pt idx="50">
                  <c:v>10.5792</c:v>
                </c:pt>
                <c:pt idx="51">
                  <c:v>6.5640099999999997</c:v>
                </c:pt>
                <c:pt idx="52">
                  <c:v>5.0448899999999997</c:v>
                </c:pt>
                <c:pt idx="53">
                  <c:v>5.54</c:v>
                </c:pt>
                <c:pt idx="54">
                  <c:v>6.5384700000000002</c:v>
                </c:pt>
                <c:pt idx="55">
                  <c:v>6.1593900000000001</c:v>
                </c:pt>
                <c:pt idx="56">
                  <c:v>5.6844799999999998</c:v>
                </c:pt>
                <c:pt idx="57">
                  <c:v>5.29176</c:v>
                </c:pt>
                <c:pt idx="58">
                  <c:v>4.49925</c:v>
                </c:pt>
                <c:pt idx="59">
                  <c:v>2.8823400000000001</c:v>
                </c:pt>
                <c:pt idx="60">
                  <c:v>4.3257300000000001</c:v>
                </c:pt>
                <c:pt idx="61">
                  <c:v>5.4304899999999998</c:v>
                </c:pt>
                <c:pt idx="62">
                  <c:v>5.6240899999999998</c:v>
                </c:pt>
                <c:pt idx="63">
                  <c:v>8.0632099999999998</c:v>
                </c:pt>
                <c:pt idx="64">
                  <c:v>6.6302599999999998</c:v>
                </c:pt>
                <c:pt idx="65">
                  <c:v>3.0443199999999999</c:v>
                </c:pt>
                <c:pt idx="66">
                  <c:v>5.1323999999999996</c:v>
                </c:pt>
                <c:pt idx="67">
                  <c:v>13.64</c:v>
                </c:pt>
                <c:pt idx="68">
                  <c:v>9.9306400000000004</c:v>
                </c:pt>
                <c:pt idx="69">
                  <c:v>6.8348300000000002</c:v>
                </c:pt>
                <c:pt idx="70">
                  <c:v>7.6478200000000003</c:v>
                </c:pt>
                <c:pt idx="71">
                  <c:v>13.7925</c:v>
                </c:pt>
                <c:pt idx="72">
                  <c:v>10.8574</c:v>
                </c:pt>
                <c:pt idx="73">
                  <c:v>5.4417299999999997</c:v>
                </c:pt>
                <c:pt idx="74">
                  <c:v>6.0449299999999999</c:v>
                </c:pt>
                <c:pt idx="75">
                  <c:v>9.8945600000000002</c:v>
                </c:pt>
                <c:pt idx="76">
                  <c:v>11.249599999999999</c:v>
                </c:pt>
                <c:pt idx="77">
                  <c:v>7.23278</c:v>
                </c:pt>
                <c:pt idx="78">
                  <c:v>5.4663700000000004</c:v>
                </c:pt>
                <c:pt idx="79">
                  <c:v>5.3136599999999996</c:v>
                </c:pt>
                <c:pt idx="80">
                  <c:v>6.41526</c:v>
                </c:pt>
                <c:pt idx="81">
                  <c:v>5.8960800000000004</c:v>
                </c:pt>
                <c:pt idx="82">
                  <c:v>6.1799200000000001</c:v>
                </c:pt>
                <c:pt idx="83">
                  <c:v>5.2589600000000001</c:v>
                </c:pt>
                <c:pt idx="84">
                  <c:v>5.8508699999999996</c:v>
                </c:pt>
                <c:pt idx="85">
                  <c:v>3.8206099999999998</c:v>
                </c:pt>
                <c:pt idx="86">
                  <c:v>5.29664</c:v>
                </c:pt>
                <c:pt idx="87">
                  <c:v>6.7901899999999999</c:v>
                </c:pt>
                <c:pt idx="88">
                  <c:v>5.5140500000000001</c:v>
                </c:pt>
                <c:pt idx="89">
                  <c:v>5.0401800000000003</c:v>
                </c:pt>
                <c:pt idx="90">
                  <c:v>3.2073499999999999</c:v>
                </c:pt>
                <c:pt idx="91">
                  <c:v>3.2549399999999999</c:v>
                </c:pt>
                <c:pt idx="92">
                  <c:v>5.6018600000000003</c:v>
                </c:pt>
                <c:pt idx="93">
                  <c:v>6.2402499999999996</c:v>
                </c:pt>
                <c:pt idx="94">
                  <c:v>4.5581899999999997</c:v>
                </c:pt>
                <c:pt idx="95">
                  <c:v>2.0818400000000001</c:v>
                </c:pt>
                <c:pt idx="96">
                  <c:v>2.5314800000000002</c:v>
                </c:pt>
                <c:pt idx="97">
                  <c:v>2.6110799999999998</c:v>
                </c:pt>
                <c:pt idx="98">
                  <c:v>2.7188300000000001</c:v>
                </c:pt>
                <c:pt idx="99">
                  <c:v>2.08317</c:v>
                </c:pt>
                <c:pt idx="100">
                  <c:v>2.6572</c:v>
                </c:pt>
                <c:pt idx="101">
                  <c:v>1.85701</c:v>
                </c:pt>
                <c:pt idx="102">
                  <c:v>1.8384799999999999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19488"/>
        <c:axId val="142371072"/>
      </c:lineChart>
      <c:dateAx>
        <c:axId val="150719488"/>
        <c:scaling>
          <c:orientation val="minMax"/>
        </c:scaling>
        <c:delete val="0"/>
        <c:axPos val="b"/>
        <c:numFmt formatCode="mm/dd/yy" sourceLinked="1"/>
        <c:majorTickMark val="out"/>
        <c:minorTickMark val="none"/>
        <c:tickLblPos val="nextTo"/>
        <c:crossAx val="142371072"/>
        <c:crosses val="autoZero"/>
        <c:auto val="1"/>
        <c:lblOffset val="100"/>
        <c:baseTimeUnit val="days"/>
      </c:dateAx>
      <c:valAx>
        <c:axId val="142371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0719488"/>
        <c:crosses val="autoZero"/>
        <c:crossBetween val="between"/>
      </c:valAx>
      <c:spPr>
        <a:ln>
          <a:solidFill>
            <a:prstClr val="black"/>
          </a:solidFill>
        </a:ln>
      </c:spPr>
    </c:plotArea>
    <c:legend>
      <c:legendPos val="r"/>
      <c:layout>
        <c:manualLayout>
          <c:xMode val="edge"/>
          <c:yMode val="edge"/>
          <c:x val="8.0349737018972855E-2"/>
          <c:y val="8.9488761439615858E-2"/>
          <c:w val="0.11096542295106097"/>
          <c:h val="0.235166035014583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8088" cy="10690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6500" cy="10688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4913" cy="106870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3325" cy="106854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1738" cy="106838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0150" cy="10682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48563" cy="10680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46975" cy="106791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45388" cy="10677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43800" cy="106759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542213" cy="106743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540625" cy="106727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539038" cy="106711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537450" cy="106695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535863" cy="10668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534275" cy="106664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532688" cy="106648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531100" cy="106632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529513" cy="106616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527925" cy="106600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7526338" cy="1065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7524750" cy="106568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7523163" cy="10655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7521575" cy="10653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0" y="0"/>
            <a:ext cx="7519988" cy="106521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0" y="0"/>
            <a:ext cx="7518400" cy="106505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0" y="0"/>
            <a:ext cx="7516813" cy="106489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0" y="0"/>
            <a:ext cx="7515225" cy="106473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1102" name="Rectangle 2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2225" y="1027113"/>
            <a:ext cx="4929188" cy="3698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sp>
      <p:sp>
        <p:nvSpPr>
          <p:cNvPr id="2078" name="Rectangle 30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18001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903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88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37054" indent="-283476" algn="l" defTabSz="4488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33899" indent="-226789" algn="l" defTabSz="4488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87480" indent="-226789" algn="l" defTabSz="4488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41043" indent="-226789" algn="l" defTabSz="44884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62875" algn="l" defTabSz="905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5472" algn="l" defTabSz="905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8049" algn="l" defTabSz="905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0623" algn="l" defTabSz="905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4287" tIns="52144" rIns="104287" bIns="52144"/>
          <a:lstStyle/>
          <a:p>
            <a:pPr>
              <a:spcBef>
                <a:spcPct val="0"/>
              </a:spcBef>
              <a:defRPr/>
            </a:pPr>
            <a:fld id="{21814548-DCD1-4FBD-9484-657FE88822EB}" type="slidenum">
              <a:rPr lang="en-US"/>
              <a:pPr>
                <a:spcBef>
                  <a:spcPct val="0"/>
                </a:spcBef>
                <a:defRPr/>
              </a:pPr>
              <a:t>1</a:t>
            </a:fld>
            <a:endParaRPr lang="en-US"/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1213"/>
            <a:ext cx="5346700" cy="4010025"/>
          </a:xfrm>
          <a:ln>
            <a:solidFill>
              <a:srgbClr val="000000"/>
            </a:solidFill>
          </a:ln>
        </p:spPr>
      </p:sp>
      <p:sp>
        <p:nvSpPr>
          <p:cNvPr id="132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38850" cy="4803775"/>
          </a:xfrm>
          <a:noFill/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804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DA0F454-00F4-4506-9B40-DEFEC2A1F50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9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47334" indent="-3258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03592" indent="-26071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5028" indent="-26071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346465" indent="-26071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867901" indent="-26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389338" indent="-26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10775" indent="-26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432211" indent="-26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D5FAE81-23F9-4A0D-B9A7-4DF1E431F848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"/>
            <a:ext cx="10077450" cy="7550150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4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64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16"/>
          <p:cNvGrpSpPr>
            <a:grpSpLocks/>
          </p:cNvGrpSpPr>
          <p:nvPr userDrawn="1"/>
        </p:nvGrpSpPr>
        <p:grpSpPr bwMode="auto">
          <a:xfrm>
            <a:off x="0" y="6294438"/>
            <a:ext cx="10080625" cy="1219200"/>
            <a:chOff x="0" y="3552"/>
            <a:chExt cx="5760" cy="768"/>
          </a:xfrm>
        </p:grpSpPr>
        <p:pic>
          <p:nvPicPr>
            <p:cNvPr id="14" name="Picture 17" descr="iitm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58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Freeform 18"/>
            <p:cNvSpPr>
              <a:spLocks/>
            </p:cNvSpPr>
            <p:nvPr userDrawn="1"/>
          </p:nvSpPr>
          <p:spPr bwMode="auto">
            <a:xfrm>
              <a:off x="720" y="3552"/>
              <a:ext cx="5040" cy="624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3840" y="384"/>
                </a:cxn>
                <a:cxn ang="0">
                  <a:pos x="3888" y="192"/>
                </a:cxn>
                <a:cxn ang="0">
                  <a:pos x="3936" y="384"/>
                </a:cxn>
                <a:cxn ang="0">
                  <a:pos x="3984" y="192"/>
                </a:cxn>
                <a:cxn ang="0">
                  <a:pos x="4080" y="624"/>
                </a:cxn>
                <a:cxn ang="0">
                  <a:pos x="4128" y="0"/>
                </a:cxn>
                <a:cxn ang="0">
                  <a:pos x="4176" y="624"/>
                </a:cxn>
                <a:cxn ang="0">
                  <a:pos x="4224" y="192"/>
                </a:cxn>
                <a:cxn ang="0">
                  <a:pos x="4272" y="384"/>
                </a:cxn>
                <a:cxn ang="0">
                  <a:pos x="4272" y="192"/>
                </a:cxn>
                <a:cxn ang="0">
                  <a:pos x="4320" y="384"/>
                </a:cxn>
                <a:cxn ang="0">
                  <a:pos x="5040" y="384"/>
                </a:cxn>
              </a:cxnLst>
              <a:rect l="0" t="0" r="r" b="b"/>
              <a:pathLst>
                <a:path w="5040" h="624">
                  <a:moveTo>
                    <a:pt x="0" y="384"/>
                  </a:moveTo>
                  <a:lnTo>
                    <a:pt x="3840" y="384"/>
                  </a:lnTo>
                  <a:lnTo>
                    <a:pt x="3888" y="192"/>
                  </a:lnTo>
                  <a:lnTo>
                    <a:pt x="3936" y="384"/>
                  </a:lnTo>
                  <a:lnTo>
                    <a:pt x="3984" y="192"/>
                  </a:lnTo>
                  <a:lnTo>
                    <a:pt x="4080" y="624"/>
                  </a:lnTo>
                  <a:lnTo>
                    <a:pt x="4128" y="0"/>
                  </a:lnTo>
                  <a:lnTo>
                    <a:pt x="4176" y="624"/>
                  </a:lnTo>
                  <a:lnTo>
                    <a:pt x="4224" y="192"/>
                  </a:lnTo>
                  <a:lnTo>
                    <a:pt x="4272" y="384"/>
                  </a:lnTo>
                  <a:lnTo>
                    <a:pt x="4272" y="192"/>
                  </a:lnTo>
                  <a:lnTo>
                    <a:pt x="4320" y="384"/>
                  </a:lnTo>
                  <a:lnTo>
                    <a:pt x="5040" y="384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 userDrawn="1"/>
          </p:nvSpPr>
          <p:spPr bwMode="auto">
            <a:xfrm>
              <a:off x="4752" y="3666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 userDrawn="1"/>
          </p:nvSpPr>
          <p:spPr bwMode="auto">
            <a:xfrm>
              <a:off x="4580" y="364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lIns="91401" tIns="45701" rIns="91401" bIns="45701" anchor="ctr"/>
            <a:lstStyle/>
            <a:p>
              <a:pPr defTabSz="904991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 userDrawn="1"/>
          </p:nvSpPr>
          <p:spPr bwMode="auto">
            <a:xfrm>
              <a:off x="4676" y="3648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91401" tIns="45701" rIns="91401" bIns="45701" anchor="ctr"/>
            <a:lstStyle/>
            <a:p>
              <a:pPr defTabSz="904991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32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914527"/>
            <a:ext cx="8569325" cy="21177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504825" y="6888168"/>
            <a:ext cx="2351088" cy="523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74FCA-89F9-4F6D-BD6C-51F80E278D76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20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24718" y="6894513"/>
            <a:ext cx="2352675" cy="525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3760-5F2C-40A1-B52D-100946D74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A4D56-F345-4E92-8D6C-1A4D2FD8DE7B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4CDF6-6345-47E0-92BB-8C11CE6B4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6ECA-7C1A-456F-A94F-62344D4982FA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CB9F6-40C8-482C-B250-CA07D7A1B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4827" y="303213"/>
            <a:ext cx="9072563" cy="6450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D6F0-247C-4D48-824B-CB4ECC31EA49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C0C0-C27F-4139-8D73-730D22F0C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7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2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7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004-C720-4EE1-8ECA-5210A042BB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4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4721-D740-4CA6-B78E-70F5E367D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25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2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5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50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7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00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25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50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75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0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841C-EFE9-465B-9E77-9E874301F7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24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0BDE-0F28-49CC-9952-59B4725587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08" indent="0">
              <a:buNone/>
              <a:defRPr sz="2200" b="1"/>
            </a:lvl2pPr>
            <a:lvl3pPr marL="1005021" indent="0">
              <a:buNone/>
              <a:defRPr sz="2000" b="1"/>
            </a:lvl3pPr>
            <a:lvl4pPr marL="1507535" indent="0">
              <a:buNone/>
              <a:defRPr sz="1800" b="1"/>
            </a:lvl4pPr>
            <a:lvl5pPr marL="2010043" indent="0">
              <a:buNone/>
              <a:defRPr sz="1800" b="1"/>
            </a:lvl5pPr>
            <a:lvl6pPr marL="2512556" indent="0">
              <a:buNone/>
              <a:defRPr sz="1800" b="1"/>
            </a:lvl6pPr>
            <a:lvl7pPr marL="3015064" indent="0">
              <a:buNone/>
              <a:defRPr sz="1800" b="1"/>
            </a:lvl7pPr>
            <a:lvl8pPr marL="3517567" indent="0">
              <a:buNone/>
              <a:defRPr sz="1800" b="1"/>
            </a:lvl8pPr>
            <a:lvl9pPr marL="402008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08" indent="0">
              <a:buNone/>
              <a:defRPr sz="2200" b="1"/>
            </a:lvl2pPr>
            <a:lvl3pPr marL="1005021" indent="0">
              <a:buNone/>
              <a:defRPr sz="2000" b="1"/>
            </a:lvl3pPr>
            <a:lvl4pPr marL="1507535" indent="0">
              <a:buNone/>
              <a:defRPr sz="1800" b="1"/>
            </a:lvl4pPr>
            <a:lvl5pPr marL="2010043" indent="0">
              <a:buNone/>
              <a:defRPr sz="1800" b="1"/>
            </a:lvl5pPr>
            <a:lvl6pPr marL="2512556" indent="0">
              <a:buNone/>
              <a:defRPr sz="1800" b="1"/>
            </a:lvl6pPr>
            <a:lvl7pPr marL="3015064" indent="0">
              <a:buNone/>
              <a:defRPr sz="1800" b="1"/>
            </a:lvl7pPr>
            <a:lvl8pPr marL="3517567" indent="0">
              <a:buNone/>
              <a:defRPr sz="1800" b="1"/>
            </a:lvl8pPr>
            <a:lvl9pPr marL="402008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6AA2-A8D5-4271-9366-6091E6A549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11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0E1-B8B7-43FA-9614-52EB2CE314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64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1669-AA02-4A58-A246-B2B29254F1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1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85E39-5FF0-406A-BB04-A56F45FD8845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92442-49A8-48EA-8931-DF0F8C19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1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2508" indent="0">
              <a:buNone/>
              <a:defRPr sz="1300"/>
            </a:lvl2pPr>
            <a:lvl3pPr marL="1005021" indent="0">
              <a:buNone/>
              <a:defRPr sz="1100"/>
            </a:lvl3pPr>
            <a:lvl4pPr marL="1507535" indent="0">
              <a:buNone/>
              <a:defRPr sz="1000"/>
            </a:lvl4pPr>
            <a:lvl5pPr marL="2010043" indent="0">
              <a:buNone/>
              <a:defRPr sz="1000"/>
            </a:lvl5pPr>
            <a:lvl6pPr marL="2512556" indent="0">
              <a:buNone/>
              <a:defRPr sz="1000"/>
            </a:lvl6pPr>
            <a:lvl7pPr marL="3015064" indent="0">
              <a:buNone/>
              <a:defRPr sz="1000"/>
            </a:lvl7pPr>
            <a:lvl8pPr marL="3517567" indent="0">
              <a:buNone/>
              <a:defRPr sz="1000"/>
            </a:lvl8pPr>
            <a:lvl9pPr marL="402008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9E4D-9B21-409F-8E6B-1891BFFCA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82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2508" indent="0">
              <a:buNone/>
              <a:defRPr sz="3100"/>
            </a:lvl2pPr>
            <a:lvl3pPr marL="1005021" indent="0">
              <a:buNone/>
              <a:defRPr sz="2600"/>
            </a:lvl3pPr>
            <a:lvl4pPr marL="1507535" indent="0">
              <a:buNone/>
              <a:defRPr sz="2200"/>
            </a:lvl4pPr>
            <a:lvl5pPr marL="2010043" indent="0">
              <a:buNone/>
              <a:defRPr sz="2200"/>
            </a:lvl5pPr>
            <a:lvl6pPr marL="2512556" indent="0">
              <a:buNone/>
              <a:defRPr sz="2200"/>
            </a:lvl6pPr>
            <a:lvl7pPr marL="3015064" indent="0">
              <a:buNone/>
              <a:defRPr sz="2200"/>
            </a:lvl7pPr>
            <a:lvl8pPr marL="3517567" indent="0">
              <a:buNone/>
              <a:defRPr sz="2200"/>
            </a:lvl8pPr>
            <a:lvl9pPr marL="4020084" indent="0">
              <a:buNone/>
              <a:defRPr sz="22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2508" indent="0">
              <a:buNone/>
              <a:defRPr sz="1300"/>
            </a:lvl2pPr>
            <a:lvl3pPr marL="1005021" indent="0">
              <a:buNone/>
              <a:defRPr sz="1100"/>
            </a:lvl3pPr>
            <a:lvl4pPr marL="1507535" indent="0">
              <a:buNone/>
              <a:defRPr sz="1000"/>
            </a:lvl4pPr>
            <a:lvl5pPr marL="2010043" indent="0">
              <a:buNone/>
              <a:defRPr sz="1000"/>
            </a:lvl5pPr>
            <a:lvl6pPr marL="2512556" indent="0">
              <a:buNone/>
              <a:defRPr sz="1000"/>
            </a:lvl6pPr>
            <a:lvl7pPr marL="3015064" indent="0">
              <a:buNone/>
              <a:defRPr sz="1000"/>
            </a:lvl7pPr>
            <a:lvl8pPr marL="3517567" indent="0">
              <a:buNone/>
              <a:defRPr sz="1000"/>
            </a:lvl8pPr>
            <a:lvl9pPr marL="402008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9922-BCD9-430D-8771-5AE452125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01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1013-5BD8-426F-B357-6661E3B1CC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67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69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69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A996-D70B-4609-9F12-A10DBB4324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05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7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2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4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97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2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2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94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2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59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58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45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39" indent="0">
              <a:buNone/>
              <a:defRPr sz="2200" b="1"/>
            </a:lvl2pPr>
            <a:lvl3pPr marL="1006481" indent="0">
              <a:buNone/>
              <a:defRPr sz="2000" b="1"/>
            </a:lvl3pPr>
            <a:lvl4pPr marL="1509723" indent="0">
              <a:buNone/>
              <a:defRPr sz="1800" b="1"/>
            </a:lvl4pPr>
            <a:lvl5pPr marL="2012962" indent="0">
              <a:buNone/>
              <a:defRPr sz="1800" b="1"/>
            </a:lvl5pPr>
            <a:lvl6pPr marL="2516204" indent="0">
              <a:buNone/>
              <a:defRPr sz="1800" b="1"/>
            </a:lvl6pPr>
            <a:lvl7pPr marL="3019444" indent="0">
              <a:buNone/>
              <a:defRPr sz="1800" b="1"/>
            </a:lvl7pPr>
            <a:lvl8pPr marL="3522677" indent="0">
              <a:buNone/>
              <a:defRPr sz="1800" b="1"/>
            </a:lvl8pPr>
            <a:lvl9pPr marL="40259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39" indent="0">
              <a:buNone/>
              <a:defRPr sz="2200" b="1"/>
            </a:lvl2pPr>
            <a:lvl3pPr marL="1006481" indent="0">
              <a:buNone/>
              <a:defRPr sz="2000" b="1"/>
            </a:lvl3pPr>
            <a:lvl4pPr marL="1509723" indent="0">
              <a:buNone/>
              <a:defRPr sz="1800" b="1"/>
            </a:lvl4pPr>
            <a:lvl5pPr marL="2012962" indent="0">
              <a:buNone/>
              <a:defRPr sz="1800" b="1"/>
            </a:lvl5pPr>
            <a:lvl6pPr marL="2516204" indent="0">
              <a:buNone/>
              <a:defRPr sz="1800" b="1"/>
            </a:lvl6pPr>
            <a:lvl7pPr marL="3019444" indent="0">
              <a:buNone/>
              <a:defRPr sz="1800" b="1"/>
            </a:lvl7pPr>
            <a:lvl8pPr marL="3522677" indent="0">
              <a:buNone/>
              <a:defRPr sz="1800" b="1"/>
            </a:lvl8pPr>
            <a:lvl9pPr marL="40259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70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0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8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577" indent="0">
              <a:buNone/>
              <a:defRPr sz="1800"/>
            </a:lvl2pPr>
            <a:lvl3pPr marL="905149" indent="0">
              <a:buNone/>
              <a:defRPr sz="1700"/>
            </a:lvl3pPr>
            <a:lvl4pPr marL="1357744" indent="0">
              <a:buNone/>
              <a:defRPr sz="1400"/>
            </a:lvl4pPr>
            <a:lvl5pPr marL="1810311" indent="0">
              <a:buNone/>
              <a:defRPr sz="1400"/>
            </a:lvl5pPr>
            <a:lvl6pPr marL="2262875" indent="0">
              <a:buNone/>
              <a:defRPr sz="1400"/>
            </a:lvl6pPr>
            <a:lvl7pPr marL="2715472" indent="0">
              <a:buNone/>
              <a:defRPr sz="1400"/>
            </a:lvl7pPr>
            <a:lvl8pPr marL="3168049" indent="0">
              <a:buNone/>
              <a:defRPr sz="1400"/>
            </a:lvl8pPr>
            <a:lvl9pPr marL="362062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42503-FFA5-4457-A390-A8C8F957F6E4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3E3BB-FADB-4ADE-BCA1-6935588E6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53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03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239" indent="0">
              <a:buNone/>
              <a:defRPr sz="1300"/>
            </a:lvl2pPr>
            <a:lvl3pPr marL="1006481" indent="0">
              <a:buNone/>
              <a:defRPr sz="1100"/>
            </a:lvl3pPr>
            <a:lvl4pPr marL="1509723" indent="0">
              <a:buNone/>
              <a:defRPr sz="1000"/>
            </a:lvl4pPr>
            <a:lvl5pPr marL="2012962" indent="0">
              <a:buNone/>
              <a:defRPr sz="1000"/>
            </a:lvl5pPr>
            <a:lvl6pPr marL="2516204" indent="0">
              <a:buNone/>
              <a:defRPr sz="1000"/>
            </a:lvl6pPr>
            <a:lvl7pPr marL="3019444" indent="0">
              <a:buNone/>
              <a:defRPr sz="1000"/>
            </a:lvl7pPr>
            <a:lvl8pPr marL="3522677" indent="0">
              <a:buNone/>
              <a:defRPr sz="1000"/>
            </a:lvl8pPr>
            <a:lvl9pPr marL="40259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12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239" indent="0">
              <a:buNone/>
              <a:defRPr sz="3100"/>
            </a:lvl2pPr>
            <a:lvl3pPr marL="1006481" indent="0">
              <a:buNone/>
              <a:defRPr sz="2600"/>
            </a:lvl3pPr>
            <a:lvl4pPr marL="1509723" indent="0">
              <a:buNone/>
              <a:defRPr sz="2200"/>
            </a:lvl4pPr>
            <a:lvl5pPr marL="2012962" indent="0">
              <a:buNone/>
              <a:defRPr sz="2200"/>
            </a:lvl5pPr>
            <a:lvl6pPr marL="2516204" indent="0">
              <a:buNone/>
              <a:defRPr sz="2200"/>
            </a:lvl6pPr>
            <a:lvl7pPr marL="3019444" indent="0">
              <a:buNone/>
              <a:defRPr sz="2200"/>
            </a:lvl7pPr>
            <a:lvl8pPr marL="3522677" indent="0">
              <a:buNone/>
              <a:defRPr sz="2200"/>
            </a:lvl8pPr>
            <a:lvl9pPr marL="402592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239" indent="0">
              <a:buNone/>
              <a:defRPr sz="1300"/>
            </a:lvl2pPr>
            <a:lvl3pPr marL="1006481" indent="0">
              <a:buNone/>
              <a:defRPr sz="1100"/>
            </a:lvl3pPr>
            <a:lvl4pPr marL="1509723" indent="0">
              <a:buNone/>
              <a:defRPr sz="1000"/>
            </a:lvl4pPr>
            <a:lvl5pPr marL="2012962" indent="0">
              <a:buNone/>
              <a:defRPr sz="1000"/>
            </a:lvl5pPr>
            <a:lvl6pPr marL="2516204" indent="0">
              <a:buNone/>
              <a:defRPr sz="1000"/>
            </a:lvl6pPr>
            <a:lvl7pPr marL="3019444" indent="0">
              <a:buNone/>
              <a:defRPr sz="1000"/>
            </a:lvl7pPr>
            <a:lvl8pPr marL="3522677" indent="0">
              <a:buNone/>
              <a:defRPr sz="1000"/>
            </a:lvl8pPr>
            <a:lvl9pPr marL="40259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09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9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53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53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99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36524" y="6331234"/>
            <a:ext cx="1109569" cy="1109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41" tIns="50323" rIns="100641" bIns="503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16"/>
          <p:cNvSpPr>
            <a:spLocks/>
          </p:cNvSpPr>
          <p:nvPr userDrawn="1"/>
        </p:nvSpPr>
        <p:spPr bwMode="auto">
          <a:xfrm>
            <a:off x="1260078" y="6215735"/>
            <a:ext cx="8820547" cy="1091953"/>
          </a:xfrm>
          <a:custGeom>
            <a:avLst/>
            <a:gdLst>
              <a:gd name="T0" fmla="*/ 0 w 5040"/>
              <a:gd name="T1" fmla="*/ 2147483647 h 624"/>
              <a:gd name="T2" fmla="*/ 2147483647 w 5040"/>
              <a:gd name="T3" fmla="*/ 2147483647 h 624"/>
              <a:gd name="T4" fmla="*/ 2147483647 w 5040"/>
              <a:gd name="T5" fmla="*/ 2147483647 h 624"/>
              <a:gd name="T6" fmla="*/ 2147483647 w 5040"/>
              <a:gd name="T7" fmla="*/ 2147483647 h 624"/>
              <a:gd name="T8" fmla="*/ 2147483647 w 5040"/>
              <a:gd name="T9" fmla="*/ 2147483647 h 624"/>
              <a:gd name="T10" fmla="*/ 2147483647 w 5040"/>
              <a:gd name="T11" fmla="*/ 2147483647 h 624"/>
              <a:gd name="T12" fmla="*/ 2147483647 w 5040"/>
              <a:gd name="T13" fmla="*/ 0 h 624"/>
              <a:gd name="T14" fmla="*/ 2147483647 w 5040"/>
              <a:gd name="T15" fmla="*/ 2147483647 h 624"/>
              <a:gd name="T16" fmla="*/ 2147483647 w 5040"/>
              <a:gd name="T17" fmla="*/ 2147483647 h 624"/>
              <a:gd name="T18" fmla="*/ 2147483647 w 5040"/>
              <a:gd name="T19" fmla="*/ 2147483647 h 624"/>
              <a:gd name="T20" fmla="*/ 2147483647 w 5040"/>
              <a:gd name="T21" fmla="*/ 2147483647 h 624"/>
              <a:gd name="T22" fmla="*/ 2147483647 w 5040"/>
              <a:gd name="T23" fmla="*/ 2147483647 h 624"/>
              <a:gd name="T24" fmla="*/ 2147483647 w 5040"/>
              <a:gd name="T25" fmla="*/ 2147483647 h 6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40" h="624">
                <a:moveTo>
                  <a:pt x="0" y="384"/>
                </a:moveTo>
                <a:lnTo>
                  <a:pt x="3840" y="384"/>
                </a:lnTo>
                <a:lnTo>
                  <a:pt x="3888" y="192"/>
                </a:lnTo>
                <a:lnTo>
                  <a:pt x="3936" y="384"/>
                </a:lnTo>
                <a:lnTo>
                  <a:pt x="3984" y="192"/>
                </a:lnTo>
                <a:lnTo>
                  <a:pt x="4080" y="624"/>
                </a:lnTo>
                <a:lnTo>
                  <a:pt x="4128" y="0"/>
                </a:lnTo>
                <a:lnTo>
                  <a:pt x="4176" y="624"/>
                </a:lnTo>
                <a:lnTo>
                  <a:pt x="4224" y="192"/>
                </a:lnTo>
                <a:lnTo>
                  <a:pt x="4272" y="384"/>
                </a:lnTo>
                <a:lnTo>
                  <a:pt x="4272" y="192"/>
                </a:lnTo>
                <a:lnTo>
                  <a:pt x="4320" y="384"/>
                </a:lnTo>
                <a:lnTo>
                  <a:pt x="5040" y="384"/>
                </a:lnTo>
              </a:path>
            </a:pathLst>
          </a:custGeom>
          <a:noFill/>
          <a:ln w="28575" cmpd="sng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641" tIns="50323" rIns="100641" bIns="50323"/>
          <a:lstStyle/>
          <a:p>
            <a:endParaRPr lang="en-IN"/>
          </a:p>
        </p:txBody>
      </p:sp>
      <p:pic>
        <p:nvPicPr>
          <p:cNvPr id="4" name="Picture 8" descr="IITM EBLEM Origin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3" y="6339978"/>
            <a:ext cx="1107819" cy="11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/>
          <p:cNvSpPr>
            <a:spLocks noChangeShapeType="1"/>
          </p:cNvSpPr>
          <p:nvPr userDrawn="1"/>
        </p:nvSpPr>
        <p:spPr bwMode="auto">
          <a:xfrm>
            <a:off x="8316515" y="6415224"/>
            <a:ext cx="1008063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641" tIns="50323" rIns="100641" bIns="50323"/>
          <a:lstStyle/>
          <a:p>
            <a:endParaRPr lang="en-IN"/>
          </a:p>
        </p:txBody>
      </p:sp>
      <p:sp>
        <p:nvSpPr>
          <p:cNvPr id="6" name="Oval 5"/>
          <p:cNvSpPr>
            <a:spLocks noChangeArrowheads="1"/>
          </p:cNvSpPr>
          <p:nvPr userDrawn="1"/>
        </p:nvSpPr>
        <p:spPr bwMode="auto">
          <a:xfrm>
            <a:off x="8015497" y="6383726"/>
            <a:ext cx="84005" cy="83996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lIns="100641" tIns="50323" rIns="100641" bIns="5032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en-US" smtClean="0"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 userDrawn="1"/>
        </p:nvSpPr>
        <p:spPr bwMode="auto">
          <a:xfrm>
            <a:off x="8183507" y="6383726"/>
            <a:ext cx="84005" cy="83996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lIns="100641" tIns="50323" rIns="100641" bIns="5032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07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36524" y="6331234"/>
            <a:ext cx="1109569" cy="1109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53" rIns="91306" bIns="45653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en-US" sz="2000">
              <a:solidFill>
                <a:prstClr val="white"/>
              </a:solidFill>
              <a:effectLst/>
            </a:endParaRPr>
          </a:p>
        </p:txBody>
      </p:sp>
      <p:sp>
        <p:nvSpPr>
          <p:cNvPr id="3" name="Freeform 16"/>
          <p:cNvSpPr>
            <a:spLocks/>
          </p:cNvSpPr>
          <p:nvPr userDrawn="1"/>
        </p:nvSpPr>
        <p:spPr bwMode="auto">
          <a:xfrm>
            <a:off x="1260078" y="6215735"/>
            <a:ext cx="8820547" cy="1091953"/>
          </a:xfrm>
          <a:custGeom>
            <a:avLst/>
            <a:gdLst>
              <a:gd name="T0" fmla="*/ 0 w 5040"/>
              <a:gd name="T1" fmla="*/ 2147483647 h 624"/>
              <a:gd name="T2" fmla="*/ 2147483647 w 5040"/>
              <a:gd name="T3" fmla="*/ 2147483647 h 624"/>
              <a:gd name="T4" fmla="*/ 2147483647 w 5040"/>
              <a:gd name="T5" fmla="*/ 2147483647 h 624"/>
              <a:gd name="T6" fmla="*/ 2147483647 w 5040"/>
              <a:gd name="T7" fmla="*/ 2147483647 h 624"/>
              <a:gd name="T8" fmla="*/ 2147483647 w 5040"/>
              <a:gd name="T9" fmla="*/ 2147483647 h 624"/>
              <a:gd name="T10" fmla="*/ 2147483647 w 5040"/>
              <a:gd name="T11" fmla="*/ 2147483647 h 624"/>
              <a:gd name="T12" fmla="*/ 2147483647 w 5040"/>
              <a:gd name="T13" fmla="*/ 0 h 624"/>
              <a:gd name="T14" fmla="*/ 2147483647 w 5040"/>
              <a:gd name="T15" fmla="*/ 2147483647 h 624"/>
              <a:gd name="T16" fmla="*/ 2147483647 w 5040"/>
              <a:gd name="T17" fmla="*/ 2147483647 h 624"/>
              <a:gd name="T18" fmla="*/ 2147483647 w 5040"/>
              <a:gd name="T19" fmla="*/ 2147483647 h 624"/>
              <a:gd name="T20" fmla="*/ 2147483647 w 5040"/>
              <a:gd name="T21" fmla="*/ 2147483647 h 624"/>
              <a:gd name="T22" fmla="*/ 2147483647 w 5040"/>
              <a:gd name="T23" fmla="*/ 2147483647 h 624"/>
              <a:gd name="T24" fmla="*/ 2147483647 w 5040"/>
              <a:gd name="T25" fmla="*/ 2147483647 h 6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40" h="624">
                <a:moveTo>
                  <a:pt x="0" y="384"/>
                </a:moveTo>
                <a:lnTo>
                  <a:pt x="3840" y="384"/>
                </a:lnTo>
                <a:lnTo>
                  <a:pt x="3888" y="192"/>
                </a:lnTo>
                <a:lnTo>
                  <a:pt x="3936" y="384"/>
                </a:lnTo>
                <a:lnTo>
                  <a:pt x="3984" y="192"/>
                </a:lnTo>
                <a:lnTo>
                  <a:pt x="4080" y="624"/>
                </a:lnTo>
                <a:lnTo>
                  <a:pt x="4128" y="0"/>
                </a:lnTo>
                <a:lnTo>
                  <a:pt x="4176" y="624"/>
                </a:lnTo>
                <a:lnTo>
                  <a:pt x="4224" y="192"/>
                </a:lnTo>
                <a:lnTo>
                  <a:pt x="4272" y="384"/>
                </a:lnTo>
                <a:lnTo>
                  <a:pt x="4272" y="192"/>
                </a:lnTo>
                <a:lnTo>
                  <a:pt x="4320" y="384"/>
                </a:lnTo>
                <a:lnTo>
                  <a:pt x="5040" y="384"/>
                </a:lnTo>
              </a:path>
            </a:pathLst>
          </a:custGeom>
          <a:noFill/>
          <a:ln w="28575" cmpd="sng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06" tIns="45653" rIns="91306" bIns="45653"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en-IN" sz="2000" smtClean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ITM EBLEM Origin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3" y="6339978"/>
            <a:ext cx="1107819" cy="11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/>
          <p:cNvSpPr>
            <a:spLocks noChangeShapeType="1"/>
          </p:cNvSpPr>
          <p:nvPr userDrawn="1"/>
        </p:nvSpPr>
        <p:spPr bwMode="auto">
          <a:xfrm>
            <a:off x="8316515" y="6415224"/>
            <a:ext cx="1008063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06" tIns="45653" rIns="91306" bIns="45653"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en-IN" sz="2000" smtClean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 userDrawn="1"/>
        </p:nvSpPr>
        <p:spPr bwMode="auto">
          <a:xfrm>
            <a:off x="8015497" y="6383726"/>
            <a:ext cx="84005" cy="83996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lIns="91306" tIns="45653" rIns="91306" bIns="4565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prstClr val="black"/>
              </a:buClr>
              <a:buSzTx/>
              <a:buFont typeface="Wingdings" pitchFamily="2" charset="2"/>
              <a:buNone/>
              <a:defRPr/>
            </a:pPr>
            <a:endParaRPr lang="en-US" altLang="en-US" sz="2000" smtClean="0">
              <a:solidFill>
                <a:prstClr val="black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 userDrawn="1"/>
        </p:nvSpPr>
        <p:spPr bwMode="auto">
          <a:xfrm>
            <a:off x="8183507" y="6383726"/>
            <a:ext cx="84005" cy="83996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lIns="91306" tIns="45653" rIns="91306" bIns="4565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prstClr val="black"/>
              </a:buClr>
              <a:buSzTx/>
              <a:buFont typeface="Wingdings" pitchFamily="2" charset="2"/>
              <a:buNone/>
              <a:defRPr/>
            </a:pPr>
            <a:endParaRPr lang="en-US" altLang="en-US" sz="2000" smtClean="0">
              <a:solidFill>
                <a:prstClr val="black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58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0ADF-DD99-4D75-AB69-A6F48C3FD0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8808F-DC50-4AF1-BC58-8491BAE95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46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7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2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4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97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2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2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94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2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59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3B6A-07FC-479E-9E69-D24D66D87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7E254-8F6B-4E1B-A221-ACA7238311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6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0CAD-F074-40AD-8FED-2D2FA6FBA3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66F1C-D63F-4B98-92A4-FED758860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8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8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2625-7304-4417-BD23-697C32249B9B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E1697-4232-4596-B62B-774801C11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39" indent="0">
              <a:buNone/>
              <a:defRPr sz="2200" b="1"/>
            </a:lvl2pPr>
            <a:lvl3pPr marL="1006481" indent="0">
              <a:buNone/>
              <a:defRPr sz="2000" b="1"/>
            </a:lvl3pPr>
            <a:lvl4pPr marL="1509723" indent="0">
              <a:buNone/>
              <a:defRPr sz="1800" b="1"/>
            </a:lvl4pPr>
            <a:lvl5pPr marL="2012962" indent="0">
              <a:buNone/>
              <a:defRPr sz="1800" b="1"/>
            </a:lvl5pPr>
            <a:lvl6pPr marL="2516204" indent="0">
              <a:buNone/>
              <a:defRPr sz="1800" b="1"/>
            </a:lvl6pPr>
            <a:lvl7pPr marL="3019444" indent="0">
              <a:buNone/>
              <a:defRPr sz="1800" b="1"/>
            </a:lvl7pPr>
            <a:lvl8pPr marL="3522677" indent="0">
              <a:buNone/>
              <a:defRPr sz="1800" b="1"/>
            </a:lvl8pPr>
            <a:lvl9pPr marL="40259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239" indent="0">
              <a:buNone/>
              <a:defRPr sz="2200" b="1"/>
            </a:lvl2pPr>
            <a:lvl3pPr marL="1006481" indent="0">
              <a:buNone/>
              <a:defRPr sz="2000" b="1"/>
            </a:lvl3pPr>
            <a:lvl4pPr marL="1509723" indent="0">
              <a:buNone/>
              <a:defRPr sz="1800" b="1"/>
            </a:lvl4pPr>
            <a:lvl5pPr marL="2012962" indent="0">
              <a:buNone/>
              <a:defRPr sz="1800" b="1"/>
            </a:lvl5pPr>
            <a:lvl6pPr marL="2516204" indent="0">
              <a:buNone/>
              <a:defRPr sz="1800" b="1"/>
            </a:lvl6pPr>
            <a:lvl7pPr marL="3019444" indent="0">
              <a:buNone/>
              <a:defRPr sz="1800" b="1"/>
            </a:lvl7pPr>
            <a:lvl8pPr marL="3522677" indent="0">
              <a:buNone/>
              <a:defRPr sz="1800" b="1"/>
            </a:lvl8pPr>
            <a:lvl9pPr marL="40259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D69A-8957-4686-92CB-ACD48B8491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FCED0-A582-4CC5-85FA-17A1DBAE8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5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3475-420A-4E1F-B191-20CA60476D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4F2B6-8CF1-4BB7-9DBB-F8B2344B1D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74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C6EA-5971-4C65-BE67-B25C5E316D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5ADA-DF21-4A9A-80FE-98F35D4EC2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03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239" indent="0">
              <a:buNone/>
              <a:defRPr sz="1300"/>
            </a:lvl2pPr>
            <a:lvl3pPr marL="1006481" indent="0">
              <a:buNone/>
              <a:defRPr sz="1100"/>
            </a:lvl3pPr>
            <a:lvl4pPr marL="1509723" indent="0">
              <a:buNone/>
              <a:defRPr sz="1000"/>
            </a:lvl4pPr>
            <a:lvl5pPr marL="2012962" indent="0">
              <a:buNone/>
              <a:defRPr sz="1000"/>
            </a:lvl5pPr>
            <a:lvl6pPr marL="2516204" indent="0">
              <a:buNone/>
              <a:defRPr sz="1000"/>
            </a:lvl6pPr>
            <a:lvl7pPr marL="3019444" indent="0">
              <a:buNone/>
              <a:defRPr sz="1000"/>
            </a:lvl7pPr>
            <a:lvl8pPr marL="3522677" indent="0">
              <a:buNone/>
              <a:defRPr sz="1000"/>
            </a:lvl8pPr>
            <a:lvl9pPr marL="40259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A6555-57CE-449B-87C0-FC95A4CA8B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5D882-5EB6-4BA6-B635-300A75A27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98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239" indent="0">
              <a:buNone/>
              <a:defRPr sz="3100"/>
            </a:lvl2pPr>
            <a:lvl3pPr marL="1006481" indent="0">
              <a:buNone/>
              <a:defRPr sz="2600"/>
            </a:lvl3pPr>
            <a:lvl4pPr marL="1509723" indent="0">
              <a:buNone/>
              <a:defRPr sz="2200"/>
            </a:lvl4pPr>
            <a:lvl5pPr marL="2012962" indent="0">
              <a:buNone/>
              <a:defRPr sz="2200"/>
            </a:lvl5pPr>
            <a:lvl6pPr marL="2516204" indent="0">
              <a:buNone/>
              <a:defRPr sz="2200"/>
            </a:lvl6pPr>
            <a:lvl7pPr marL="3019444" indent="0">
              <a:buNone/>
              <a:defRPr sz="2200"/>
            </a:lvl7pPr>
            <a:lvl8pPr marL="3522677" indent="0">
              <a:buNone/>
              <a:defRPr sz="2200"/>
            </a:lvl8pPr>
            <a:lvl9pPr marL="4025924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239" indent="0">
              <a:buNone/>
              <a:defRPr sz="1300"/>
            </a:lvl2pPr>
            <a:lvl3pPr marL="1006481" indent="0">
              <a:buNone/>
              <a:defRPr sz="1100"/>
            </a:lvl3pPr>
            <a:lvl4pPr marL="1509723" indent="0">
              <a:buNone/>
              <a:defRPr sz="1000"/>
            </a:lvl4pPr>
            <a:lvl5pPr marL="2012962" indent="0">
              <a:buNone/>
              <a:defRPr sz="1000"/>
            </a:lvl5pPr>
            <a:lvl6pPr marL="2516204" indent="0">
              <a:buNone/>
              <a:defRPr sz="1000"/>
            </a:lvl6pPr>
            <a:lvl7pPr marL="3019444" indent="0">
              <a:buNone/>
              <a:defRPr sz="1000"/>
            </a:lvl7pPr>
            <a:lvl8pPr marL="3522677" indent="0">
              <a:buNone/>
              <a:defRPr sz="1000"/>
            </a:lvl8pPr>
            <a:lvl9pPr marL="40259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BAC5-6670-45F7-8CFC-7E673C76FD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A9525-CCE4-43B6-8449-6167C3133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5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D0F1-6803-4CED-8C1C-48A15B36AD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691DE-CE47-45A7-81A5-FA6192327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15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53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53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A522-21F3-4329-8017-FC4BC964F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821CD-50D5-4C42-84ED-EB9ABD4F8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77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1B5A-8CF4-4A55-9F73-A5A162C0ABC1}" type="datetimeFigureOut">
              <a:rPr lang="en-IN" smtClean="0"/>
              <a:t>15-11-2018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1D20-9207-49F4-8679-36E17A53B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687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3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29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4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77" indent="0">
              <a:buNone/>
              <a:defRPr sz="2000" b="1"/>
            </a:lvl2pPr>
            <a:lvl3pPr marL="905149" indent="0">
              <a:buNone/>
              <a:defRPr sz="1800" b="1"/>
            </a:lvl3pPr>
            <a:lvl4pPr marL="1357744" indent="0">
              <a:buNone/>
              <a:defRPr sz="1700" b="1"/>
            </a:lvl4pPr>
            <a:lvl5pPr marL="1810311" indent="0">
              <a:buNone/>
              <a:defRPr sz="1700" b="1"/>
            </a:lvl5pPr>
            <a:lvl6pPr marL="2262875" indent="0">
              <a:buNone/>
              <a:defRPr sz="1700" b="1"/>
            </a:lvl6pPr>
            <a:lvl7pPr marL="2715472" indent="0">
              <a:buNone/>
              <a:defRPr sz="1700" b="1"/>
            </a:lvl7pPr>
            <a:lvl8pPr marL="3168049" indent="0">
              <a:buNone/>
              <a:defRPr sz="1700" b="1"/>
            </a:lvl8pPr>
            <a:lvl9pPr marL="362062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77" indent="0">
              <a:buNone/>
              <a:defRPr sz="2000" b="1"/>
            </a:lvl2pPr>
            <a:lvl3pPr marL="905149" indent="0">
              <a:buNone/>
              <a:defRPr sz="1800" b="1"/>
            </a:lvl3pPr>
            <a:lvl4pPr marL="1357744" indent="0">
              <a:buNone/>
              <a:defRPr sz="1700" b="1"/>
            </a:lvl4pPr>
            <a:lvl5pPr marL="1810311" indent="0">
              <a:buNone/>
              <a:defRPr sz="1700" b="1"/>
            </a:lvl5pPr>
            <a:lvl6pPr marL="2262875" indent="0">
              <a:buNone/>
              <a:defRPr sz="1700" b="1"/>
            </a:lvl6pPr>
            <a:lvl7pPr marL="2715472" indent="0">
              <a:buNone/>
              <a:defRPr sz="1700" b="1"/>
            </a:lvl7pPr>
            <a:lvl8pPr marL="3168049" indent="0">
              <a:buNone/>
              <a:defRPr sz="1700" b="1"/>
            </a:lvl8pPr>
            <a:lvl9pPr marL="362062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3C2FA-E07F-436A-BA32-5A4ABAC16C1F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B0B9-848F-448F-A963-5AD3DF89D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1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35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03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37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71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02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39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96" indent="0">
              <a:buNone/>
              <a:defRPr sz="2200" b="1"/>
            </a:lvl2pPr>
            <a:lvl3pPr marL="1006795" indent="0">
              <a:buNone/>
              <a:defRPr sz="2000" b="1"/>
            </a:lvl3pPr>
            <a:lvl4pPr marL="1510193" indent="0">
              <a:buNone/>
              <a:defRPr sz="1800" b="1"/>
            </a:lvl4pPr>
            <a:lvl5pPr marL="2013588" indent="0">
              <a:buNone/>
              <a:defRPr sz="1800" b="1"/>
            </a:lvl5pPr>
            <a:lvl6pPr marL="2516987" indent="0">
              <a:buNone/>
              <a:defRPr sz="1800" b="1"/>
            </a:lvl6pPr>
            <a:lvl7pPr marL="3020384" indent="0">
              <a:buNone/>
              <a:defRPr sz="1800" b="1"/>
            </a:lvl7pPr>
            <a:lvl8pPr marL="3523775" indent="0">
              <a:buNone/>
              <a:defRPr sz="1800" b="1"/>
            </a:lvl8pPr>
            <a:lvl9pPr marL="40271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96" indent="0">
              <a:buNone/>
              <a:defRPr sz="2200" b="1"/>
            </a:lvl2pPr>
            <a:lvl3pPr marL="1006795" indent="0">
              <a:buNone/>
              <a:defRPr sz="2000" b="1"/>
            </a:lvl3pPr>
            <a:lvl4pPr marL="1510193" indent="0">
              <a:buNone/>
              <a:defRPr sz="1800" b="1"/>
            </a:lvl4pPr>
            <a:lvl5pPr marL="2013588" indent="0">
              <a:buNone/>
              <a:defRPr sz="1800" b="1"/>
            </a:lvl5pPr>
            <a:lvl6pPr marL="2516987" indent="0">
              <a:buNone/>
              <a:defRPr sz="1800" b="1"/>
            </a:lvl6pPr>
            <a:lvl7pPr marL="3020384" indent="0">
              <a:buNone/>
              <a:defRPr sz="1800" b="1"/>
            </a:lvl7pPr>
            <a:lvl8pPr marL="3523775" indent="0">
              <a:buNone/>
              <a:defRPr sz="1800" b="1"/>
            </a:lvl8pPr>
            <a:lvl9pPr marL="40271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95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43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43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100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396" indent="0">
              <a:buNone/>
              <a:defRPr sz="1300"/>
            </a:lvl2pPr>
            <a:lvl3pPr marL="1006795" indent="0">
              <a:buNone/>
              <a:defRPr sz="1100"/>
            </a:lvl3pPr>
            <a:lvl4pPr marL="1510193" indent="0">
              <a:buNone/>
              <a:defRPr sz="1000"/>
            </a:lvl4pPr>
            <a:lvl5pPr marL="2013588" indent="0">
              <a:buNone/>
              <a:defRPr sz="1000"/>
            </a:lvl5pPr>
            <a:lvl6pPr marL="2516987" indent="0">
              <a:buNone/>
              <a:defRPr sz="1000"/>
            </a:lvl6pPr>
            <a:lvl7pPr marL="3020384" indent="0">
              <a:buNone/>
              <a:defRPr sz="1000"/>
            </a:lvl7pPr>
            <a:lvl8pPr marL="3523775" indent="0">
              <a:buNone/>
              <a:defRPr sz="1000"/>
            </a:lvl8pPr>
            <a:lvl9pPr marL="40271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82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396" indent="0">
              <a:buNone/>
              <a:defRPr sz="3100"/>
            </a:lvl2pPr>
            <a:lvl3pPr marL="1006795" indent="0">
              <a:buNone/>
              <a:defRPr sz="2600"/>
            </a:lvl3pPr>
            <a:lvl4pPr marL="1510193" indent="0">
              <a:buNone/>
              <a:defRPr sz="2200"/>
            </a:lvl4pPr>
            <a:lvl5pPr marL="2013588" indent="0">
              <a:buNone/>
              <a:defRPr sz="2200"/>
            </a:lvl5pPr>
            <a:lvl6pPr marL="2516987" indent="0">
              <a:buNone/>
              <a:defRPr sz="2200"/>
            </a:lvl6pPr>
            <a:lvl7pPr marL="3020384" indent="0">
              <a:buNone/>
              <a:defRPr sz="2200"/>
            </a:lvl7pPr>
            <a:lvl8pPr marL="3523775" indent="0">
              <a:buNone/>
              <a:defRPr sz="2200"/>
            </a:lvl8pPr>
            <a:lvl9pPr marL="4027177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396" indent="0">
              <a:buNone/>
              <a:defRPr sz="1300"/>
            </a:lvl2pPr>
            <a:lvl3pPr marL="1006795" indent="0">
              <a:buNone/>
              <a:defRPr sz="1100"/>
            </a:lvl3pPr>
            <a:lvl4pPr marL="1510193" indent="0">
              <a:buNone/>
              <a:defRPr sz="1000"/>
            </a:lvl4pPr>
            <a:lvl5pPr marL="2013588" indent="0">
              <a:buNone/>
              <a:defRPr sz="1000"/>
            </a:lvl5pPr>
            <a:lvl6pPr marL="2516987" indent="0">
              <a:buNone/>
              <a:defRPr sz="1000"/>
            </a:lvl6pPr>
            <a:lvl7pPr marL="3020384" indent="0">
              <a:buNone/>
              <a:defRPr sz="1000"/>
            </a:lvl7pPr>
            <a:lvl8pPr marL="3523775" indent="0">
              <a:buNone/>
              <a:defRPr sz="1000"/>
            </a:lvl8pPr>
            <a:lvl9pPr marL="40271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31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50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50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81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36521" y="6331234"/>
            <a:ext cx="1109569" cy="1109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73" tIns="50339" rIns="100673" bIns="50339" anchor="ctr"/>
          <a:lstStyle/>
          <a:p>
            <a:pPr algn="ctr" defTabSz="100679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en-US" sz="2000">
              <a:solidFill>
                <a:prstClr val="white"/>
              </a:solidFill>
              <a:effectLst/>
            </a:endParaRPr>
          </a:p>
        </p:txBody>
      </p:sp>
      <p:sp>
        <p:nvSpPr>
          <p:cNvPr id="3" name="Freeform 16"/>
          <p:cNvSpPr>
            <a:spLocks/>
          </p:cNvSpPr>
          <p:nvPr userDrawn="1"/>
        </p:nvSpPr>
        <p:spPr bwMode="auto">
          <a:xfrm>
            <a:off x="1260078" y="6215735"/>
            <a:ext cx="8820547" cy="1091953"/>
          </a:xfrm>
          <a:custGeom>
            <a:avLst/>
            <a:gdLst>
              <a:gd name="T0" fmla="*/ 0 w 5040"/>
              <a:gd name="T1" fmla="*/ 609600 h 624"/>
              <a:gd name="T2" fmla="*/ 6096000 w 5040"/>
              <a:gd name="T3" fmla="*/ 609600 h 624"/>
              <a:gd name="T4" fmla="*/ 6172200 w 5040"/>
              <a:gd name="T5" fmla="*/ 304800 h 624"/>
              <a:gd name="T6" fmla="*/ 6248400 w 5040"/>
              <a:gd name="T7" fmla="*/ 609600 h 624"/>
              <a:gd name="T8" fmla="*/ 6324600 w 5040"/>
              <a:gd name="T9" fmla="*/ 304800 h 624"/>
              <a:gd name="T10" fmla="*/ 6477000 w 5040"/>
              <a:gd name="T11" fmla="*/ 990600 h 624"/>
              <a:gd name="T12" fmla="*/ 6553200 w 5040"/>
              <a:gd name="T13" fmla="*/ 0 h 624"/>
              <a:gd name="T14" fmla="*/ 6629400 w 5040"/>
              <a:gd name="T15" fmla="*/ 990600 h 624"/>
              <a:gd name="T16" fmla="*/ 6705600 w 5040"/>
              <a:gd name="T17" fmla="*/ 304800 h 624"/>
              <a:gd name="T18" fmla="*/ 6781800 w 5040"/>
              <a:gd name="T19" fmla="*/ 609600 h 624"/>
              <a:gd name="T20" fmla="*/ 6781800 w 5040"/>
              <a:gd name="T21" fmla="*/ 304800 h 624"/>
              <a:gd name="T22" fmla="*/ 6858000 w 5040"/>
              <a:gd name="T23" fmla="*/ 609600 h 624"/>
              <a:gd name="T24" fmla="*/ 8001000 w 5040"/>
              <a:gd name="T25" fmla="*/ 609600 h 6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40" h="624">
                <a:moveTo>
                  <a:pt x="0" y="384"/>
                </a:moveTo>
                <a:lnTo>
                  <a:pt x="3840" y="384"/>
                </a:lnTo>
                <a:lnTo>
                  <a:pt x="3888" y="192"/>
                </a:lnTo>
                <a:lnTo>
                  <a:pt x="3936" y="384"/>
                </a:lnTo>
                <a:lnTo>
                  <a:pt x="3984" y="192"/>
                </a:lnTo>
                <a:lnTo>
                  <a:pt x="4080" y="624"/>
                </a:lnTo>
                <a:lnTo>
                  <a:pt x="4128" y="0"/>
                </a:lnTo>
                <a:lnTo>
                  <a:pt x="4176" y="624"/>
                </a:lnTo>
                <a:lnTo>
                  <a:pt x="4224" y="192"/>
                </a:lnTo>
                <a:lnTo>
                  <a:pt x="4272" y="384"/>
                </a:lnTo>
                <a:lnTo>
                  <a:pt x="4272" y="192"/>
                </a:lnTo>
                <a:lnTo>
                  <a:pt x="4320" y="384"/>
                </a:lnTo>
                <a:lnTo>
                  <a:pt x="5040" y="384"/>
                </a:lnTo>
              </a:path>
            </a:pathLst>
          </a:custGeom>
          <a:noFill/>
          <a:ln w="28575" cmpd="sng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673" tIns="50339" rIns="100673" bIns="50339"/>
          <a:lstStyle/>
          <a:p>
            <a:pPr defTabSz="100679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IN" sz="2000">
              <a:solidFill>
                <a:prstClr val="black"/>
              </a:solidFill>
              <a:effectLst/>
              <a:latin typeface="Calibri"/>
              <a:cs typeface="+mn-cs"/>
            </a:endParaRPr>
          </a:p>
        </p:txBody>
      </p:sp>
      <p:pic>
        <p:nvPicPr>
          <p:cNvPr id="4" name="Picture 8" descr="IITM EBLEM Origin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3" y="6339978"/>
            <a:ext cx="1107819" cy="11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/>
          <p:cNvSpPr>
            <a:spLocks noChangeShapeType="1"/>
          </p:cNvSpPr>
          <p:nvPr userDrawn="1"/>
        </p:nvSpPr>
        <p:spPr bwMode="auto">
          <a:xfrm>
            <a:off x="8316515" y="6415224"/>
            <a:ext cx="1008063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673" tIns="50339" rIns="100673" bIns="50339"/>
          <a:lstStyle/>
          <a:p>
            <a:pPr defTabSz="100679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IN" sz="2000">
              <a:solidFill>
                <a:prstClr val="black"/>
              </a:solidFill>
              <a:effectLst/>
              <a:latin typeface="Calibri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 userDrawn="1"/>
        </p:nvSpPr>
        <p:spPr bwMode="auto">
          <a:xfrm>
            <a:off x="8015497" y="6383726"/>
            <a:ext cx="84005" cy="83996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lIns="100673" tIns="50339" rIns="100673" bIns="503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6795" eaLnBrk="1" fontAlgn="auto" hangingPunct="1">
              <a:lnSpc>
                <a:spcPct val="100000"/>
              </a:lnSpc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defRPr/>
            </a:pPr>
            <a:endParaRPr lang="en-US" altLang="en-US" sz="2000" smtClean="0">
              <a:solidFill>
                <a:prstClr val="black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 userDrawn="1"/>
        </p:nvSpPr>
        <p:spPr bwMode="auto">
          <a:xfrm>
            <a:off x="8183507" y="6383726"/>
            <a:ext cx="84005" cy="83996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lIns="100673" tIns="50339" rIns="100673" bIns="503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6795" eaLnBrk="1" fontAlgn="auto" hangingPunct="1">
              <a:lnSpc>
                <a:spcPct val="100000"/>
              </a:lnSpc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defRPr/>
            </a:pPr>
            <a:endParaRPr lang="en-US" altLang="en-US" sz="2000" smtClean="0">
              <a:solidFill>
                <a:prstClr val="black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8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A3775-410A-4357-BCC5-749D571E6974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5C90-714D-4063-88F0-D98A54145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62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01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9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6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3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9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2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9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56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92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802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734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57" indent="0">
              <a:buNone/>
              <a:defRPr sz="2200" b="1"/>
            </a:lvl2pPr>
            <a:lvl3pPr marL="1007317" indent="0">
              <a:buNone/>
              <a:defRPr sz="2000" b="1"/>
            </a:lvl3pPr>
            <a:lvl4pPr marL="1510976" indent="0">
              <a:buNone/>
              <a:defRPr sz="1800" b="1"/>
            </a:lvl4pPr>
            <a:lvl5pPr marL="2014632" indent="0">
              <a:buNone/>
              <a:defRPr sz="1800" b="1"/>
            </a:lvl5pPr>
            <a:lvl6pPr marL="2518291" indent="0">
              <a:buNone/>
              <a:defRPr sz="1800" b="1"/>
            </a:lvl6pPr>
            <a:lvl7pPr marL="3021949" indent="0">
              <a:buNone/>
              <a:defRPr sz="1800" b="1"/>
            </a:lvl7pPr>
            <a:lvl8pPr marL="3525605" indent="0">
              <a:buNone/>
              <a:defRPr sz="1800" b="1"/>
            </a:lvl8pPr>
            <a:lvl9pPr marL="402926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57" indent="0">
              <a:buNone/>
              <a:defRPr sz="2200" b="1"/>
            </a:lvl2pPr>
            <a:lvl3pPr marL="1007317" indent="0">
              <a:buNone/>
              <a:defRPr sz="2000" b="1"/>
            </a:lvl3pPr>
            <a:lvl4pPr marL="1510976" indent="0">
              <a:buNone/>
              <a:defRPr sz="1800" b="1"/>
            </a:lvl4pPr>
            <a:lvl5pPr marL="2014632" indent="0">
              <a:buNone/>
              <a:defRPr sz="1800" b="1"/>
            </a:lvl5pPr>
            <a:lvl6pPr marL="2518291" indent="0">
              <a:buNone/>
              <a:defRPr sz="1800" b="1"/>
            </a:lvl6pPr>
            <a:lvl7pPr marL="3021949" indent="0">
              <a:buNone/>
              <a:defRPr sz="1800" b="1"/>
            </a:lvl7pPr>
            <a:lvl8pPr marL="3525605" indent="0">
              <a:buNone/>
              <a:defRPr sz="1800" b="1"/>
            </a:lvl8pPr>
            <a:lvl9pPr marL="402926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347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554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0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4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657" indent="0">
              <a:buNone/>
              <a:defRPr sz="1300"/>
            </a:lvl2pPr>
            <a:lvl3pPr marL="1007317" indent="0">
              <a:buNone/>
              <a:defRPr sz="1100"/>
            </a:lvl3pPr>
            <a:lvl4pPr marL="1510976" indent="0">
              <a:buNone/>
              <a:defRPr sz="1000"/>
            </a:lvl4pPr>
            <a:lvl5pPr marL="2014632" indent="0">
              <a:buNone/>
              <a:defRPr sz="1000"/>
            </a:lvl5pPr>
            <a:lvl6pPr marL="2518291" indent="0">
              <a:buNone/>
              <a:defRPr sz="1000"/>
            </a:lvl6pPr>
            <a:lvl7pPr marL="3021949" indent="0">
              <a:buNone/>
              <a:defRPr sz="1000"/>
            </a:lvl7pPr>
            <a:lvl8pPr marL="3525605" indent="0">
              <a:buNone/>
              <a:defRPr sz="1000"/>
            </a:lvl8pPr>
            <a:lvl9pPr marL="402926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42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657" indent="0">
              <a:buNone/>
              <a:defRPr sz="3100"/>
            </a:lvl2pPr>
            <a:lvl3pPr marL="1007317" indent="0">
              <a:buNone/>
              <a:defRPr sz="2600"/>
            </a:lvl3pPr>
            <a:lvl4pPr marL="1510976" indent="0">
              <a:buNone/>
              <a:defRPr sz="2200"/>
            </a:lvl4pPr>
            <a:lvl5pPr marL="2014632" indent="0">
              <a:buNone/>
              <a:defRPr sz="2200"/>
            </a:lvl5pPr>
            <a:lvl6pPr marL="2518291" indent="0">
              <a:buNone/>
              <a:defRPr sz="2200"/>
            </a:lvl6pPr>
            <a:lvl7pPr marL="3021949" indent="0">
              <a:buNone/>
              <a:defRPr sz="2200"/>
            </a:lvl7pPr>
            <a:lvl8pPr marL="3525605" indent="0">
              <a:buNone/>
              <a:defRPr sz="2200"/>
            </a:lvl8pPr>
            <a:lvl9pPr marL="402926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657" indent="0">
              <a:buNone/>
              <a:defRPr sz="1300"/>
            </a:lvl2pPr>
            <a:lvl3pPr marL="1007317" indent="0">
              <a:buNone/>
              <a:defRPr sz="1100"/>
            </a:lvl3pPr>
            <a:lvl4pPr marL="1510976" indent="0">
              <a:buNone/>
              <a:defRPr sz="1000"/>
            </a:lvl4pPr>
            <a:lvl5pPr marL="2014632" indent="0">
              <a:buNone/>
              <a:defRPr sz="1000"/>
            </a:lvl5pPr>
            <a:lvl6pPr marL="2518291" indent="0">
              <a:buNone/>
              <a:defRPr sz="1000"/>
            </a:lvl6pPr>
            <a:lvl7pPr marL="3021949" indent="0">
              <a:buNone/>
              <a:defRPr sz="1000"/>
            </a:lvl7pPr>
            <a:lvl8pPr marL="3525605" indent="0">
              <a:buNone/>
              <a:defRPr sz="1000"/>
            </a:lvl8pPr>
            <a:lvl9pPr marL="402926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008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9AC7-29F9-4591-9BE3-258509A0DEE2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D1BA-C48B-4729-9ECE-74B88FE19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5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5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3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36516" y="6331234"/>
            <a:ext cx="1109569" cy="1109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anchor="ctr"/>
          <a:lstStyle/>
          <a:p>
            <a:pPr algn="ctr" defTabSz="10073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en-US" sz="2000">
              <a:solidFill>
                <a:prstClr val="white"/>
              </a:solidFill>
              <a:effectLst/>
            </a:endParaRPr>
          </a:p>
        </p:txBody>
      </p:sp>
      <p:sp>
        <p:nvSpPr>
          <p:cNvPr id="3" name="Freeform 16"/>
          <p:cNvSpPr>
            <a:spLocks/>
          </p:cNvSpPr>
          <p:nvPr userDrawn="1"/>
        </p:nvSpPr>
        <p:spPr bwMode="auto">
          <a:xfrm>
            <a:off x="1260078" y="6215735"/>
            <a:ext cx="8820547" cy="1091953"/>
          </a:xfrm>
          <a:custGeom>
            <a:avLst/>
            <a:gdLst>
              <a:gd name="T0" fmla="*/ 0 w 5040"/>
              <a:gd name="T1" fmla="*/ 609600 h 624"/>
              <a:gd name="T2" fmla="*/ 6096000 w 5040"/>
              <a:gd name="T3" fmla="*/ 609600 h 624"/>
              <a:gd name="T4" fmla="*/ 6172200 w 5040"/>
              <a:gd name="T5" fmla="*/ 304800 h 624"/>
              <a:gd name="T6" fmla="*/ 6248400 w 5040"/>
              <a:gd name="T7" fmla="*/ 609600 h 624"/>
              <a:gd name="T8" fmla="*/ 6324600 w 5040"/>
              <a:gd name="T9" fmla="*/ 304800 h 624"/>
              <a:gd name="T10" fmla="*/ 6477000 w 5040"/>
              <a:gd name="T11" fmla="*/ 990600 h 624"/>
              <a:gd name="T12" fmla="*/ 6553200 w 5040"/>
              <a:gd name="T13" fmla="*/ 0 h 624"/>
              <a:gd name="T14" fmla="*/ 6629400 w 5040"/>
              <a:gd name="T15" fmla="*/ 990600 h 624"/>
              <a:gd name="T16" fmla="*/ 6705600 w 5040"/>
              <a:gd name="T17" fmla="*/ 304800 h 624"/>
              <a:gd name="T18" fmla="*/ 6781800 w 5040"/>
              <a:gd name="T19" fmla="*/ 609600 h 624"/>
              <a:gd name="T20" fmla="*/ 6781800 w 5040"/>
              <a:gd name="T21" fmla="*/ 304800 h 624"/>
              <a:gd name="T22" fmla="*/ 6858000 w 5040"/>
              <a:gd name="T23" fmla="*/ 609600 h 624"/>
              <a:gd name="T24" fmla="*/ 8001000 w 5040"/>
              <a:gd name="T25" fmla="*/ 609600 h 6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40" h="624">
                <a:moveTo>
                  <a:pt x="0" y="384"/>
                </a:moveTo>
                <a:lnTo>
                  <a:pt x="3840" y="384"/>
                </a:lnTo>
                <a:lnTo>
                  <a:pt x="3888" y="192"/>
                </a:lnTo>
                <a:lnTo>
                  <a:pt x="3936" y="384"/>
                </a:lnTo>
                <a:lnTo>
                  <a:pt x="3984" y="192"/>
                </a:lnTo>
                <a:lnTo>
                  <a:pt x="4080" y="624"/>
                </a:lnTo>
                <a:lnTo>
                  <a:pt x="4128" y="0"/>
                </a:lnTo>
                <a:lnTo>
                  <a:pt x="4176" y="624"/>
                </a:lnTo>
                <a:lnTo>
                  <a:pt x="4224" y="192"/>
                </a:lnTo>
                <a:lnTo>
                  <a:pt x="4272" y="384"/>
                </a:lnTo>
                <a:lnTo>
                  <a:pt x="4272" y="192"/>
                </a:lnTo>
                <a:lnTo>
                  <a:pt x="4320" y="384"/>
                </a:lnTo>
                <a:lnTo>
                  <a:pt x="5040" y="384"/>
                </a:lnTo>
              </a:path>
            </a:pathLst>
          </a:custGeom>
          <a:noFill/>
          <a:ln w="28575" cmpd="sng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728" tIns="50366" rIns="100728" bIns="50366"/>
          <a:lstStyle/>
          <a:p>
            <a:pPr defTabSz="10073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IN" sz="2000">
              <a:solidFill>
                <a:prstClr val="black"/>
              </a:solidFill>
              <a:effectLst/>
              <a:latin typeface="Calibri"/>
              <a:cs typeface="+mn-cs"/>
            </a:endParaRPr>
          </a:p>
        </p:txBody>
      </p:sp>
      <p:pic>
        <p:nvPicPr>
          <p:cNvPr id="4" name="Picture 8" descr="IITM EBLEM Origin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3" y="6339978"/>
            <a:ext cx="1107819" cy="11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/>
          <p:cNvSpPr>
            <a:spLocks noChangeShapeType="1"/>
          </p:cNvSpPr>
          <p:nvPr userDrawn="1"/>
        </p:nvSpPr>
        <p:spPr bwMode="auto">
          <a:xfrm>
            <a:off x="8316515" y="6415224"/>
            <a:ext cx="1008063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28" tIns="50366" rIns="100728" bIns="50366"/>
          <a:lstStyle/>
          <a:p>
            <a:pPr defTabSz="10073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IN" sz="2000">
              <a:solidFill>
                <a:prstClr val="black"/>
              </a:solidFill>
              <a:effectLst/>
              <a:latin typeface="Calibri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 userDrawn="1"/>
        </p:nvSpPr>
        <p:spPr bwMode="auto">
          <a:xfrm>
            <a:off x="8015497" y="6383726"/>
            <a:ext cx="84005" cy="83996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lIns="100728" tIns="50366" rIns="100728" bIns="5036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7317" eaLnBrk="1" fontAlgn="auto" hangingPunct="1">
              <a:lnSpc>
                <a:spcPct val="100000"/>
              </a:lnSpc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defRPr/>
            </a:pPr>
            <a:endParaRPr lang="en-US" altLang="en-US" sz="2000" smtClean="0">
              <a:solidFill>
                <a:prstClr val="black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 userDrawn="1"/>
        </p:nvSpPr>
        <p:spPr bwMode="auto">
          <a:xfrm>
            <a:off x="8183507" y="6383726"/>
            <a:ext cx="84005" cy="83996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lIns="100728" tIns="50366" rIns="100728" bIns="5036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7317" eaLnBrk="1" fontAlgn="auto" hangingPunct="1">
              <a:lnSpc>
                <a:spcPct val="100000"/>
              </a:lnSpc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None/>
              <a:defRPr/>
            </a:pPr>
            <a:endParaRPr lang="en-US" altLang="en-US" sz="2000" smtClean="0">
              <a:solidFill>
                <a:prstClr val="black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194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36509" y="6331229"/>
            <a:ext cx="1109569" cy="1109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16"/>
          <p:cNvSpPr>
            <a:spLocks/>
          </p:cNvSpPr>
          <p:nvPr userDrawn="1"/>
        </p:nvSpPr>
        <p:spPr bwMode="auto">
          <a:xfrm>
            <a:off x="1260078" y="6215733"/>
            <a:ext cx="8820547" cy="1091953"/>
          </a:xfrm>
          <a:custGeom>
            <a:avLst/>
            <a:gdLst>
              <a:gd name="T0" fmla="*/ 0 w 5040"/>
              <a:gd name="T1" fmla="*/ 609600 h 624"/>
              <a:gd name="T2" fmla="*/ 6096000 w 5040"/>
              <a:gd name="T3" fmla="*/ 609600 h 624"/>
              <a:gd name="T4" fmla="*/ 6172200 w 5040"/>
              <a:gd name="T5" fmla="*/ 304800 h 624"/>
              <a:gd name="T6" fmla="*/ 6248400 w 5040"/>
              <a:gd name="T7" fmla="*/ 609600 h 624"/>
              <a:gd name="T8" fmla="*/ 6324600 w 5040"/>
              <a:gd name="T9" fmla="*/ 304800 h 624"/>
              <a:gd name="T10" fmla="*/ 6477000 w 5040"/>
              <a:gd name="T11" fmla="*/ 990600 h 624"/>
              <a:gd name="T12" fmla="*/ 6553200 w 5040"/>
              <a:gd name="T13" fmla="*/ 0 h 624"/>
              <a:gd name="T14" fmla="*/ 6629400 w 5040"/>
              <a:gd name="T15" fmla="*/ 990600 h 624"/>
              <a:gd name="T16" fmla="*/ 6705600 w 5040"/>
              <a:gd name="T17" fmla="*/ 304800 h 624"/>
              <a:gd name="T18" fmla="*/ 6781800 w 5040"/>
              <a:gd name="T19" fmla="*/ 609600 h 624"/>
              <a:gd name="T20" fmla="*/ 6781800 w 5040"/>
              <a:gd name="T21" fmla="*/ 304800 h 624"/>
              <a:gd name="T22" fmla="*/ 6858000 w 5040"/>
              <a:gd name="T23" fmla="*/ 609600 h 624"/>
              <a:gd name="T24" fmla="*/ 8001000 w 5040"/>
              <a:gd name="T25" fmla="*/ 609600 h 6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40" h="624">
                <a:moveTo>
                  <a:pt x="0" y="384"/>
                </a:moveTo>
                <a:lnTo>
                  <a:pt x="3840" y="384"/>
                </a:lnTo>
                <a:lnTo>
                  <a:pt x="3888" y="192"/>
                </a:lnTo>
                <a:lnTo>
                  <a:pt x="3936" y="384"/>
                </a:lnTo>
                <a:lnTo>
                  <a:pt x="3984" y="192"/>
                </a:lnTo>
                <a:lnTo>
                  <a:pt x="4080" y="624"/>
                </a:lnTo>
                <a:lnTo>
                  <a:pt x="4128" y="0"/>
                </a:lnTo>
                <a:lnTo>
                  <a:pt x="4176" y="624"/>
                </a:lnTo>
                <a:lnTo>
                  <a:pt x="4224" y="192"/>
                </a:lnTo>
                <a:lnTo>
                  <a:pt x="4272" y="384"/>
                </a:lnTo>
                <a:lnTo>
                  <a:pt x="4272" y="192"/>
                </a:lnTo>
                <a:lnTo>
                  <a:pt x="4320" y="384"/>
                </a:lnTo>
                <a:lnTo>
                  <a:pt x="5040" y="384"/>
                </a:lnTo>
              </a:path>
            </a:pathLst>
          </a:custGeom>
          <a:noFill/>
          <a:ln w="28575" cmpd="sng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794" tIns="50397" rIns="100794" bIns="50397"/>
          <a:lstStyle/>
          <a:p>
            <a:endParaRPr lang="en-IN"/>
          </a:p>
        </p:txBody>
      </p:sp>
      <p:pic>
        <p:nvPicPr>
          <p:cNvPr id="4" name="Picture 8" descr="IITM EBLEM Origin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9" y="6339978"/>
            <a:ext cx="1107819" cy="11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/>
          <p:cNvSpPr>
            <a:spLocks noChangeShapeType="1"/>
          </p:cNvSpPr>
          <p:nvPr userDrawn="1"/>
        </p:nvSpPr>
        <p:spPr bwMode="auto">
          <a:xfrm>
            <a:off x="8316515" y="6415224"/>
            <a:ext cx="1008063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IN"/>
          </a:p>
        </p:txBody>
      </p:sp>
      <p:sp>
        <p:nvSpPr>
          <p:cNvPr id="6" name="Oval 5"/>
          <p:cNvSpPr>
            <a:spLocks noChangeArrowheads="1"/>
          </p:cNvSpPr>
          <p:nvPr userDrawn="1"/>
        </p:nvSpPr>
        <p:spPr bwMode="auto">
          <a:xfrm>
            <a:off x="8015497" y="6383726"/>
            <a:ext cx="84005" cy="83996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en-US" smtClean="0"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 userDrawn="1"/>
        </p:nvSpPr>
        <p:spPr bwMode="auto">
          <a:xfrm>
            <a:off x="8183507" y="6383726"/>
            <a:ext cx="84005" cy="83996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890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36509" y="6331229"/>
            <a:ext cx="1109569" cy="1109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16"/>
          <p:cNvSpPr>
            <a:spLocks/>
          </p:cNvSpPr>
          <p:nvPr userDrawn="1"/>
        </p:nvSpPr>
        <p:spPr bwMode="auto">
          <a:xfrm>
            <a:off x="1260078" y="6215733"/>
            <a:ext cx="8820547" cy="1091953"/>
          </a:xfrm>
          <a:custGeom>
            <a:avLst/>
            <a:gdLst>
              <a:gd name="T0" fmla="*/ 0 w 5040"/>
              <a:gd name="T1" fmla="*/ 609600 h 624"/>
              <a:gd name="T2" fmla="*/ 6096000 w 5040"/>
              <a:gd name="T3" fmla="*/ 609600 h 624"/>
              <a:gd name="T4" fmla="*/ 6172200 w 5040"/>
              <a:gd name="T5" fmla="*/ 304800 h 624"/>
              <a:gd name="T6" fmla="*/ 6248400 w 5040"/>
              <a:gd name="T7" fmla="*/ 609600 h 624"/>
              <a:gd name="T8" fmla="*/ 6324600 w 5040"/>
              <a:gd name="T9" fmla="*/ 304800 h 624"/>
              <a:gd name="T10" fmla="*/ 6477000 w 5040"/>
              <a:gd name="T11" fmla="*/ 990600 h 624"/>
              <a:gd name="T12" fmla="*/ 6553200 w 5040"/>
              <a:gd name="T13" fmla="*/ 0 h 624"/>
              <a:gd name="T14" fmla="*/ 6629400 w 5040"/>
              <a:gd name="T15" fmla="*/ 990600 h 624"/>
              <a:gd name="T16" fmla="*/ 6705600 w 5040"/>
              <a:gd name="T17" fmla="*/ 304800 h 624"/>
              <a:gd name="T18" fmla="*/ 6781800 w 5040"/>
              <a:gd name="T19" fmla="*/ 609600 h 624"/>
              <a:gd name="T20" fmla="*/ 6781800 w 5040"/>
              <a:gd name="T21" fmla="*/ 304800 h 624"/>
              <a:gd name="T22" fmla="*/ 6858000 w 5040"/>
              <a:gd name="T23" fmla="*/ 609600 h 624"/>
              <a:gd name="T24" fmla="*/ 8001000 w 5040"/>
              <a:gd name="T25" fmla="*/ 609600 h 6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40" h="624">
                <a:moveTo>
                  <a:pt x="0" y="384"/>
                </a:moveTo>
                <a:lnTo>
                  <a:pt x="3840" y="384"/>
                </a:lnTo>
                <a:lnTo>
                  <a:pt x="3888" y="192"/>
                </a:lnTo>
                <a:lnTo>
                  <a:pt x="3936" y="384"/>
                </a:lnTo>
                <a:lnTo>
                  <a:pt x="3984" y="192"/>
                </a:lnTo>
                <a:lnTo>
                  <a:pt x="4080" y="624"/>
                </a:lnTo>
                <a:lnTo>
                  <a:pt x="4128" y="0"/>
                </a:lnTo>
                <a:lnTo>
                  <a:pt x="4176" y="624"/>
                </a:lnTo>
                <a:lnTo>
                  <a:pt x="4224" y="192"/>
                </a:lnTo>
                <a:lnTo>
                  <a:pt x="4272" y="384"/>
                </a:lnTo>
                <a:lnTo>
                  <a:pt x="4272" y="192"/>
                </a:lnTo>
                <a:lnTo>
                  <a:pt x="4320" y="384"/>
                </a:lnTo>
                <a:lnTo>
                  <a:pt x="5040" y="384"/>
                </a:lnTo>
              </a:path>
            </a:pathLst>
          </a:custGeom>
          <a:noFill/>
          <a:ln w="28575" cmpd="sng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794" tIns="50397" rIns="100794" bIns="50397"/>
          <a:lstStyle/>
          <a:p>
            <a:endParaRPr lang="en-IN"/>
          </a:p>
        </p:txBody>
      </p:sp>
      <p:pic>
        <p:nvPicPr>
          <p:cNvPr id="4" name="Picture 8" descr="IITM EBLEM Origin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9" y="6339978"/>
            <a:ext cx="1107819" cy="11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/>
          <p:cNvSpPr>
            <a:spLocks noChangeShapeType="1"/>
          </p:cNvSpPr>
          <p:nvPr userDrawn="1"/>
        </p:nvSpPr>
        <p:spPr bwMode="auto">
          <a:xfrm>
            <a:off x="8316515" y="6415224"/>
            <a:ext cx="1008063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IN"/>
          </a:p>
        </p:txBody>
      </p:sp>
      <p:sp>
        <p:nvSpPr>
          <p:cNvPr id="6" name="Oval 5"/>
          <p:cNvSpPr>
            <a:spLocks noChangeArrowheads="1"/>
          </p:cNvSpPr>
          <p:nvPr userDrawn="1"/>
        </p:nvSpPr>
        <p:spPr bwMode="auto">
          <a:xfrm>
            <a:off x="8015497" y="6383726"/>
            <a:ext cx="84005" cy="83996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en-US" smtClean="0"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 userDrawn="1"/>
        </p:nvSpPr>
        <p:spPr bwMode="auto">
          <a:xfrm>
            <a:off x="8183507" y="6383726"/>
            <a:ext cx="84005" cy="83996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89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EFDF-DCD5-4DC4-AE41-915F706985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0294D-1E87-4ED1-967C-C21691B1B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56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49AF-C1E5-4328-B928-1C17F2026E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3147A-41CF-4CD3-9B1E-50EB993D41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06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EE97-4863-4C8B-8B77-3A7A97A360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7D73A-9B72-4419-BAE7-30ACD67CE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62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1190-072B-4A45-9515-7595A4E3DC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EF739-4EA5-408A-A7BC-B5C6E3D64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957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29A0-0D16-4C92-9030-5CC124883C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4AF9D-63A3-464A-8C0F-86C1EF798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819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F7A2-7B45-48AF-BEBB-8294DD9FE0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0707F-8734-464F-BE4C-E71C662AA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2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2577" indent="0">
              <a:buNone/>
              <a:defRPr sz="1200"/>
            </a:lvl2pPr>
            <a:lvl3pPr marL="905149" indent="0">
              <a:buNone/>
              <a:defRPr sz="1000"/>
            </a:lvl3pPr>
            <a:lvl4pPr marL="1357744" indent="0">
              <a:buNone/>
              <a:defRPr sz="900"/>
            </a:lvl4pPr>
            <a:lvl5pPr marL="1810311" indent="0">
              <a:buNone/>
              <a:defRPr sz="900"/>
            </a:lvl5pPr>
            <a:lvl6pPr marL="2262875" indent="0">
              <a:buNone/>
              <a:defRPr sz="900"/>
            </a:lvl6pPr>
            <a:lvl7pPr marL="2715472" indent="0">
              <a:buNone/>
              <a:defRPr sz="900"/>
            </a:lvl7pPr>
            <a:lvl8pPr marL="3168049" indent="0">
              <a:buNone/>
              <a:defRPr sz="900"/>
            </a:lvl8pPr>
            <a:lvl9pPr marL="36206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08CA-A9F1-4DD0-B02A-D7BD4DF0BF7A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D2878-A1A6-45B5-BD46-D93CCE21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5757-7203-4716-8E13-A3DEF1C4E6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86F3C-4D8E-4E26-80DA-05C2F1450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24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5CBD-6C03-43B5-A34E-E2E22747F4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AA4B-EF22-4751-B76C-41A522D69D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65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3CDD-FFA3-4FB3-B226-374C1DDAF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6E36-D31E-4444-8E37-5ADA9FBE29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78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F6E0-CD26-4C61-BE50-3B09EE1751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4C95-0FF4-4457-9964-24FCF6D3D0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10CC-DE2B-4B5B-B1DC-D7F3AA928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D12DC-73A5-4218-B54F-8A36C622F6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26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36524" y="6331234"/>
            <a:ext cx="1109569" cy="1109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53" rIns="91306" bIns="45653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en-US" sz="2000">
              <a:solidFill>
                <a:prstClr val="white"/>
              </a:solidFill>
              <a:effectLst/>
            </a:endParaRPr>
          </a:p>
        </p:txBody>
      </p:sp>
      <p:sp>
        <p:nvSpPr>
          <p:cNvPr id="3" name="Freeform 16"/>
          <p:cNvSpPr>
            <a:spLocks/>
          </p:cNvSpPr>
          <p:nvPr userDrawn="1"/>
        </p:nvSpPr>
        <p:spPr bwMode="auto">
          <a:xfrm>
            <a:off x="1260078" y="6215735"/>
            <a:ext cx="8820547" cy="1091953"/>
          </a:xfrm>
          <a:custGeom>
            <a:avLst/>
            <a:gdLst>
              <a:gd name="T0" fmla="*/ 0 w 5040"/>
              <a:gd name="T1" fmla="*/ 2147483647 h 624"/>
              <a:gd name="T2" fmla="*/ 2147483647 w 5040"/>
              <a:gd name="T3" fmla="*/ 2147483647 h 624"/>
              <a:gd name="T4" fmla="*/ 2147483647 w 5040"/>
              <a:gd name="T5" fmla="*/ 2147483647 h 624"/>
              <a:gd name="T6" fmla="*/ 2147483647 w 5040"/>
              <a:gd name="T7" fmla="*/ 2147483647 h 624"/>
              <a:gd name="T8" fmla="*/ 2147483647 w 5040"/>
              <a:gd name="T9" fmla="*/ 2147483647 h 624"/>
              <a:gd name="T10" fmla="*/ 2147483647 w 5040"/>
              <a:gd name="T11" fmla="*/ 2147483647 h 624"/>
              <a:gd name="T12" fmla="*/ 2147483647 w 5040"/>
              <a:gd name="T13" fmla="*/ 0 h 624"/>
              <a:gd name="T14" fmla="*/ 2147483647 w 5040"/>
              <a:gd name="T15" fmla="*/ 2147483647 h 624"/>
              <a:gd name="T16" fmla="*/ 2147483647 w 5040"/>
              <a:gd name="T17" fmla="*/ 2147483647 h 624"/>
              <a:gd name="T18" fmla="*/ 2147483647 w 5040"/>
              <a:gd name="T19" fmla="*/ 2147483647 h 624"/>
              <a:gd name="T20" fmla="*/ 2147483647 w 5040"/>
              <a:gd name="T21" fmla="*/ 2147483647 h 624"/>
              <a:gd name="T22" fmla="*/ 2147483647 w 5040"/>
              <a:gd name="T23" fmla="*/ 2147483647 h 624"/>
              <a:gd name="T24" fmla="*/ 2147483647 w 5040"/>
              <a:gd name="T25" fmla="*/ 2147483647 h 6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40" h="624">
                <a:moveTo>
                  <a:pt x="0" y="384"/>
                </a:moveTo>
                <a:lnTo>
                  <a:pt x="3840" y="384"/>
                </a:lnTo>
                <a:lnTo>
                  <a:pt x="3888" y="192"/>
                </a:lnTo>
                <a:lnTo>
                  <a:pt x="3936" y="384"/>
                </a:lnTo>
                <a:lnTo>
                  <a:pt x="3984" y="192"/>
                </a:lnTo>
                <a:lnTo>
                  <a:pt x="4080" y="624"/>
                </a:lnTo>
                <a:lnTo>
                  <a:pt x="4128" y="0"/>
                </a:lnTo>
                <a:lnTo>
                  <a:pt x="4176" y="624"/>
                </a:lnTo>
                <a:lnTo>
                  <a:pt x="4224" y="192"/>
                </a:lnTo>
                <a:lnTo>
                  <a:pt x="4272" y="384"/>
                </a:lnTo>
                <a:lnTo>
                  <a:pt x="4272" y="192"/>
                </a:lnTo>
                <a:lnTo>
                  <a:pt x="4320" y="384"/>
                </a:lnTo>
                <a:lnTo>
                  <a:pt x="5040" y="384"/>
                </a:lnTo>
              </a:path>
            </a:pathLst>
          </a:custGeom>
          <a:noFill/>
          <a:ln w="28575" cmpd="sng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06" tIns="45653" rIns="91306" bIns="45653"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en-IN" sz="2000" smtClean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ITM EBLEM Origin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3" y="6339978"/>
            <a:ext cx="1107819" cy="11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/>
          <p:cNvSpPr>
            <a:spLocks noChangeShapeType="1"/>
          </p:cNvSpPr>
          <p:nvPr userDrawn="1"/>
        </p:nvSpPr>
        <p:spPr bwMode="auto">
          <a:xfrm>
            <a:off x="8316515" y="6415224"/>
            <a:ext cx="1008063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06" tIns="45653" rIns="91306" bIns="45653"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en-IN" sz="2000" smtClean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 userDrawn="1"/>
        </p:nvSpPr>
        <p:spPr bwMode="auto">
          <a:xfrm>
            <a:off x="8015497" y="6383726"/>
            <a:ext cx="84005" cy="83996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lIns="91306" tIns="45653" rIns="91306" bIns="4565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prstClr val="black"/>
              </a:buClr>
              <a:buSzTx/>
              <a:buFont typeface="Wingdings" pitchFamily="2" charset="2"/>
              <a:buNone/>
              <a:defRPr/>
            </a:pPr>
            <a:endParaRPr lang="en-US" altLang="en-US" sz="2000" smtClean="0">
              <a:solidFill>
                <a:prstClr val="black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 userDrawn="1"/>
        </p:nvSpPr>
        <p:spPr bwMode="auto">
          <a:xfrm>
            <a:off x="8183507" y="6383726"/>
            <a:ext cx="84005" cy="83996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lIns="91306" tIns="45653" rIns="91306" bIns="4565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prstClr val="black"/>
              </a:buClr>
              <a:buSzTx/>
              <a:buFont typeface="Wingdings" pitchFamily="2" charset="2"/>
              <a:buNone/>
              <a:defRPr/>
            </a:pPr>
            <a:endParaRPr lang="en-US" altLang="en-US" sz="2000" smtClean="0">
              <a:solidFill>
                <a:prstClr val="black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9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 lIns="99661" tIns="49833" rIns="99661" bIns="49833"/>
          <a:lstStyle>
            <a:lvl1pPr marL="0" indent="0">
              <a:buNone/>
              <a:defRPr sz="3200"/>
            </a:lvl1pPr>
            <a:lvl2pPr marL="452577" indent="0">
              <a:buNone/>
              <a:defRPr sz="2800"/>
            </a:lvl2pPr>
            <a:lvl3pPr marL="905149" indent="0">
              <a:buNone/>
              <a:defRPr sz="2400"/>
            </a:lvl3pPr>
            <a:lvl4pPr marL="1357744" indent="0">
              <a:buNone/>
              <a:defRPr sz="2000"/>
            </a:lvl4pPr>
            <a:lvl5pPr marL="1810311" indent="0">
              <a:buNone/>
              <a:defRPr sz="2000"/>
            </a:lvl5pPr>
            <a:lvl6pPr marL="2262875" indent="0">
              <a:buNone/>
              <a:defRPr sz="2000"/>
            </a:lvl6pPr>
            <a:lvl7pPr marL="2715472" indent="0">
              <a:buNone/>
              <a:defRPr sz="2000"/>
            </a:lvl7pPr>
            <a:lvl8pPr marL="3168049" indent="0">
              <a:buNone/>
              <a:defRPr sz="2000"/>
            </a:lvl8pPr>
            <a:lvl9pPr marL="362062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2577" indent="0">
              <a:buNone/>
              <a:defRPr sz="1200"/>
            </a:lvl2pPr>
            <a:lvl3pPr marL="905149" indent="0">
              <a:buNone/>
              <a:defRPr sz="1000"/>
            </a:lvl3pPr>
            <a:lvl4pPr marL="1357744" indent="0">
              <a:buNone/>
              <a:defRPr sz="900"/>
            </a:lvl4pPr>
            <a:lvl5pPr marL="1810311" indent="0">
              <a:buNone/>
              <a:defRPr sz="900"/>
            </a:lvl5pPr>
            <a:lvl6pPr marL="2262875" indent="0">
              <a:buNone/>
              <a:defRPr sz="900"/>
            </a:lvl6pPr>
            <a:lvl7pPr marL="2715472" indent="0">
              <a:buNone/>
              <a:defRPr sz="900"/>
            </a:lvl7pPr>
            <a:lvl8pPr marL="3168049" indent="0">
              <a:buNone/>
              <a:defRPr sz="900"/>
            </a:lvl8pPr>
            <a:lvl9pPr marL="36206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41106-23A4-4584-B8AC-2CC665B56881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D200A-296A-4F62-B2F6-05A365427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91338"/>
            <a:ext cx="23510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618" tIns="49812" rIns="99618" bIns="49812" numCol="1" anchor="b" anchorCtr="0" compatLnSpc="1">
            <a:prstTxWarp prst="textNoShape">
              <a:avLst/>
            </a:prstTxWarp>
          </a:bodyPr>
          <a:lstStyle>
            <a:lvl1pPr defTabSz="904991">
              <a:lnSpc>
                <a:spcPct val="100000"/>
              </a:lnSpc>
              <a:spcBef>
                <a:spcPct val="0"/>
              </a:spcBef>
              <a:buSzTx/>
              <a:defRPr sz="13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1B564EC0-CF2B-4BFC-AB7A-6D7A7AD073E2}" type="datetime1">
              <a:rPr lang="en-US" smtClean="0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8" y="6888168"/>
            <a:ext cx="235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618" tIns="49812" rIns="99618" bIns="49812" numCol="1" anchor="b" anchorCtr="0" compatLnSpc="1">
            <a:prstTxWarp prst="textNoShape">
              <a:avLst/>
            </a:prstTxWarp>
          </a:bodyPr>
          <a:lstStyle>
            <a:lvl1pPr algn="r" defTabSz="904991">
              <a:lnSpc>
                <a:spcPct val="100000"/>
              </a:lnSpc>
              <a:spcBef>
                <a:spcPct val="0"/>
              </a:spcBef>
              <a:buSzTx/>
              <a:defRPr sz="13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48512920-9537-43EA-8D87-24245AF8F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6"/>
            <a:ext cx="10077450" cy="7550150"/>
            <a:chOff x="0" y="0"/>
            <a:chExt cx="5758" cy="4315"/>
          </a:xfrm>
        </p:grpSpPr>
        <p:grpSp>
          <p:nvGrpSpPr>
            <p:cNvPr id="103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22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4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2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64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2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2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2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504827" y="303298"/>
            <a:ext cx="90725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618" tIns="49812" rIns="99618" bIns="49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7" y="1763713"/>
            <a:ext cx="9072563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618" tIns="49812" rIns="99618" bIns="49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1" name="Group 16"/>
          <p:cNvGrpSpPr>
            <a:grpSpLocks/>
          </p:cNvGrpSpPr>
          <p:nvPr userDrawn="1"/>
        </p:nvGrpSpPr>
        <p:grpSpPr bwMode="auto">
          <a:xfrm>
            <a:off x="0" y="6294438"/>
            <a:ext cx="10080625" cy="1219200"/>
            <a:chOff x="0" y="3552"/>
            <a:chExt cx="5760" cy="768"/>
          </a:xfrm>
        </p:grpSpPr>
        <p:pic>
          <p:nvPicPr>
            <p:cNvPr id="1032" name="Picture 17" descr="iitmlogo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358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2" name="Freeform 18"/>
            <p:cNvSpPr>
              <a:spLocks/>
            </p:cNvSpPr>
            <p:nvPr userDrawn="1"/>
          </p:nvSpPr>
          <p:spPr bwMode="auto">
            <a:xfrm>
              <a:off x="720" y="3552"/>
              <a:ext cx="5040" cy="624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3840" y="384"/>
                </a:cxn>
                <a:cxn ang="0">
                  <a:pos x="3888" y="192"/>
                </a:cxn>
                <a:cxn ang="0">
                  <a:pos x="3936" y="384"/>
                </a:cxn>
                <a:cxn ang="0">
                  <a:pos x="3984" y="192"/>
                </a:cxn>
                <a:cxn ang="0">
                  <a:pos x="4080" y="624"/>
                </a:cxn>
                <a:cxn ang="0">
                  <a:pos x="4128" y="0"/>
                </a:cxn>
                <a:cxn ang="0">
                  <a:pos x="4176" y="624"/>
                </a:cxn>
                <a:cxn ang="0">
                  <a:pos x="4224" y="192"/>
                </a:cxn>
                <a:cxn ang="0">
                  <a:pos x="4272" y="384"/>
                </a:cxn>
                <a:cxn ang="0">
                  <a:pos x="4272" y="192"/>
                </a:cxn>
                <a:cxn ang="0">
                  <a:pos x="4320" y="384"/>
                </a:cxn>
                <a:cxn ang="0">
                  <a:pos x="5040" y="384"/>
                </a:cxn>
              </a:cxnLst>
              <a:rect l="0" t="0" r="r" b="b"/>
              <a:pathLst>
                <a:path w="5040" h="624">
                  <a:moveTo>
                    <a:pt x="0" y="384"/>
                  </a:moveTo>
                  <a:lnTo>
                    <a:pt x="3840" y="384"/>
                  </a:lnTo>
                  <a:lnTo>
                    <a:pt x="3888" y="192"/>
                  </a:lnTo>
                  <a:lnTo>
                    <a:pt x="3936" y="384"/>
                  </a:lnTo>
                  <a:lnTo>
                    <a:pt x="3984" y="192"/>
                  </a:lnTo>
                  <a:lnTo>
                    <a:pt x="4080" y="624"/>
                  </a:lnTo>
                  <a:lnTo>
                    <a:pt x="4128" y="0"/>
                  </a:lnTo>
                  <a:lnTo>
                    <a:pt x="4176" y="624"/>
                  </a:lnTo>
                  <a:lnTo>
                    <a:pt x="4224" y="192"/>
                  </a:lnTo>
                  <a:lnTo>
                    <a:pt x="4272" y="384"/>
                  </a:lnTo>
                  <a:lnTo>
                    <a:pt x="4272" y="192"/>
                  </a:lnTo>
                  <a:lnTo>
                    <a:pt x="4320" y="384"/>
                  </a:lnTo>
                  <a:lnTo>
                    <a:pt x="5040" y="384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43" name="Line 19"/>
            <p:cNvSpPr>
              <a:spLocks noChangeShapeType="1"/>
            </p:cNvSpPr>
            <p:nvPr userDrawn="1"/>
          </p:nvSpPr>
          <p:spPr bwMode="auto">
            <a:xfrm>
              <a:off x="4752" y="3666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44" name="Oval 20"/>
            <p:cNvSpPr>
              <a:spLocks noChangeArrowheads="1"/>
            </p:cNvSpPr>
            <p:nvPr userDrawn="1"/>
          </p:nvSpPr>
          <p:spPr bwMode="auto">
            <a:xfrm>
              <a:off x="4580" y="364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lIns="91401" tIns="45701" rIns="91401" bIns="45701" anchor="ctr"/>
            <a:lstStyle/>
            <a:p>
              <a:pPr defTabSz="904991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45" name="Oval 21"/>
            <p:cNvSpPr>
              <a:spLocks noChangeArrowheads="1"/>
            </p:cNvSpPr>
            <p:nvPr userDrawn="1"/>
          </p:nvSpPr>
          <p:spPr bwMode="auto">
            <a:xfrm>
              <a:off x="4676" y="3648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91401" tIns="45701" rIns="91401" bIns="45701" anchor="ctr"/>
            <a:lstStyle/>
            <a:p>
              <a:pPr defTabSz="904991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76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  <p:sldLayoutId id="214748506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95318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95318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defTabSz="995318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defTabSz="995318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defTabSz="995318" rtl="0" eaLnBrk="0" fontAlgn="base" hangingPunct="0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2577" algn="ctr" defTabSz="997871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05149" algn="ctr" defTabSz="997871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57744" algn="ctr" defTabSz="997871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10311" algn="ctr" defTabSz="997871" rtl="0" fontAlgn="base">
        <a:spcBef>
          <a:spcPct val="0"/>
        </a:spcBef>
        <a:spcAft>
          <a:spcPct val="0"/>
        </a:spcAft>
        <a:defRPr sz="49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70096" indent="-370096" algn="l" defTabSz="99531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07905" indent="-308676" algn="l" defTabSz="99531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44173" indent="-245683" algn="l" defTabSz="99531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43386" indent="-245683" algn="l" defTabSz="99531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44199" indent="-245683" algn="l" defTabSz="99531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98202" indent="-249859" algn="l" defTabSz="997871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50763" indent="-249859" algn="l" defTabSz="997871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03332" indent="-249859" algn="l" defTabSz="997871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55924" indent="-249859" algn="l" defTabSz="997871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05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77" algn="l" defTabSz="905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149" algn="l" defTabSz="905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44" algn="l" defTabSz="905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11" algn="l" defTabSz="905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5" algn="l" defTabSz="905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472" algn="l" defTabSz="905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049" algn="l" defTabSz="905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623" algn="l" defTabSz="905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490" tIns="50247" rIns="100490" bIns="5024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490" tIns="50247" rIns="100490" bIns="502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30"/>
            <a:ext cx="2352146" cy="402483"/>
          </a:xfrm>
          <a:prstGeom prst="rect">
            <a:avLst/>
          </a:prstGeom>
        </p:spPr>
        <p:txBody>
          <a:bodyPr vert="horz" lIns="100490" tIns="50247" rIns="100490" bIns="50247" rtlCol="0" anchor="ctr"/>
          <a:lstStyle>
            <a:lvl1pPr algn="l" defTabSz="100502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6D27-E12B-4628-968C-226B85FEDE4A}" type="datetime1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cs typeface="+mn-cs"/>
              </a:rPr>
              <a:pPr/>
              <a:t>11/15/2018</a:t>
            </a:fld>
            <a:endParaRPr lang="en-IN" dirty="0">
              <a:solidFill>
                <a:prstClr val="black">
                  <a:tint val="75000"/>
                </a:prstClr>
              </a:solidFill>
              <a:effectLst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30"/>
            <a:ext cx="3192198" cy="402483"/>
          </a:xfrm>
          <a:prstGeom prst="rect">
            <a:avLst/>
          </a:prstGeom>
        </p:spPr>
        <p:txBody>
          <a:bodyPr vert="horz" lIns="100490" tIns="50247" rIns="100490" bIns="50247" rtlCol="0" anchor="ctr"/>
          <a:lstStyle>
            <a:lvl1pPr algn="ctr" defTabSz="100502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  <a:effectLst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30"/>
            <a:ext cx="2352146" cy="402483"/>
          </a:xfrm>
          <a:prstGeom prst="rect">
            <a:avLst/>
          </a:prstGeom>
        </p:spPr>
        <p:txBody>
          <a:bodyPr vert="horz" lIns="100490" tIns="50247" rIns="100490" bIns="50247" rtlCol="0" anchor="ctr"/>
          <a:lstStyle>
            <a:lvl1pPr algn="r" defTabSz="100502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84B3-1B1E-4093-8445-F60DC86B41C1}" type="slidenum">
              <a:rPr lang="en-IN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cs typeface="+mn-cs"/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  <a:effectLst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90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5" r:id="rId1"/>
    <p:sldLayoutId id="2147485316" r:id="rId2"/>
    <p:sldLayoutId id="2147485317" r:id="rId3"/>
    <p:sldLayoutId id="2147485318" r:id="rId4"/>
    <p:sldLayoutId id="2147485319" r:id="rId5"/>
    <p:sldLayoutId id="2147485320" r:id="rId6"/>
    <p:sldLayoutId id="2147485321" r:id="rId7"/>
    <p:sldLayoutId id="2147485322" r:id="rId8"/>
    <p:sldLayoutId id="2147485323" r:id="rId9"/>
    <p:sldLayoutId id="2147485324" r:id="rId10"/>
    <p:sldLayoutId id="2147485325" r:id="rId11"/>
  </p:sldLayoutIdLst>
  <p:hf sldNum="0" hdr="0" ftr="0" dt="0"/>
  <p:txStyles>
    <p:titleStyle>
      <a:lvl1pPr algn="ctr" defTabSz="100502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881" indent="-376881" algn="l" defTabSz="100502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79" indent="-314074" algn="l" defTabSz="100502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280" indent="-251255" algn="l" defTabSz="100502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779" indent="-251255" algn="l" defTabSz="100502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1299" indent="-251255" algn="l" defTabSz="100502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3809" indent="-251255" algn="l" defTabSz="10050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0" indent="-251255" algn="l" defTabSz="10050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8830" indent="-251255" algn="l" defTabSz="10050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1341" indent="-251255" algn="l" defTabSz="10050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508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021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535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0043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56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5064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7567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084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91306" tIns="45653" rIns="91306" bIns="456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91306" tIns="45653" rIns="91306" bIns="456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15"/>
            <a:ext cx="2352146" cy="402483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fld id="{D703DCDF-BCEE-4B99-9970-57F513A4F6BB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15"/>
            <a:ext cx="3192198" cy="402483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15"/>
            <a:ext cx="2352146" cy="402483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fld id="{C5894294-5236-4B7B-93AE-A2847444C2B6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0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31" r:id="rId3"/>
    <p:sldLayoutId id="2147485332" r:id="rId4"/>
    <p:sldLayoutId id="2147485333" r:id="rId5"/>
    <p:sldLayoutId id="2147485334" r:id="rId6"/>
    <p:sldLayoutId id="2147485335" r:id="rId7"/>
    <p:sldLayoutId id="2147485336" r:id="rId8"/>
    <p:sldLayoutId id="2147485337" r:id="rId9"/>
    <p:sldLayoutId id="2147485338" r:id="rId10"/>
    <p:sldLayoutId id="2147485339" r:id="rId11"/>
    <p:sldLayoutId id="2147485352" r:id="rId12"/>
  </p:sldLayoutIdLst>
  <p:txStyles>
    <p:titleStyle>
      <a:lvl1pPr algn="ctr" defTabSz="100648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430" indent="-377430" algn="l" defTabSz="100648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766" indent="-314526" algn="l" defTabSz="100648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105" indent="-251621" algn="l" defTabSz="100648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341" indent="-251621" algn="l" defTabSz="100648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584" indent="-251621" algn="l" defTabSz="100648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7823" indent="-251621" algn="l" defTabSz="10064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065" indent="-251621" algn="l" defTabSz="10064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4306" indent="-251621" algn="l" defTabSz="10064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7546" indent="-251621" algn="l" defTabSz="10064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39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81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723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2962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204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444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2677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5924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6" tIns="45653" rIns="91306" bIns="4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031" y="1763928"/>
            <a:ext cx="9072563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15"/>
            <a:ext cx="2352146" cy="402483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lnSpc>
                <a:spcPct val="100000"/>
              </a:lnSpc>
              <a:buSzTx/>
              <a:defRPr/>
            </a:pPr>
            <a:fld id="{49C2ACB0-C3CD-4196-9C88-5C4C32C6D31D}" type="datetimeFigureOut">
              <a:rPr 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lnSpc>
                  <a:spcPct val="100000"/>
                </a:lnSpc>
                <a:buSzTx/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15"/>
            <a:ext cx="3192198" cy="402483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lnSpc>
                <a:spcPct val="100000"/>
              </a:lnSpc>
              <a:buSzTx/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15"/>
            <a:ext cx="2352146" cy="402483"/>
          </a:xfrm>
          <a:prstGeom prst="rect">
            <a:avLst/>
          </a:prstGeom>
        </p:spPr>
        <p:txBody>
          <a:bodyPr vert="horz" wrap="square" lIns="91306" tIns="45653" rIns="91306" bIns="4565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fld id="{06FA28A0-6133-4DF2-981A-589EE340B144}" type="slidenum">
              <a:rPr lang="en-US" smtClean="0">
                <a:effectLst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t>‹#›</a:t>
            </a:fld>
            <a:endParaRPr lang="en-US" smtClean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0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  <p:sldLayoutId id="2147485344" r:id="rId4"/>
    <p:sldLayoutId id="2147485345" r:id="rId5"/>
    <p:sldLayoutId id="2147485346" r:id="rId6"/>
    <p:sldLayoutId id="2147485347" r:id="rId7"/>
    <p:sldLayoutId id="2147485348" r:id="rId8"/>
    <p:sldLayoutId id="2147485349" r:id="rId9"/>
    <p:sldLayoutId id="2147485350" r:id="rId10"/>
    <p:sldLayoutId id="2147485351" r:id="rId11"/>
    <p:sldLayoutId id="21474853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23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6481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0972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296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430" indent="-3774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766" indent="-3145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105" indent="-251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341" indent="-251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584" indent="-251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7823" indent="-251621" algn="l" defTabSz="10064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065" indent="-251621" algn="l" defTabSz="10064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4306" indent="-251621" algn="l" defTabSz="10064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7546" indent="-251621" algn="l" defTabSz="100648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39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81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723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2962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204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444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2677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5924" algn="l" defTabSz="10064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673" tIns="50339" rIns="100673" bIns="5033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673" tIns="50339" rIns="100673" bIns="503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11"/>
            <a:ext cx="2352146" cy="402483"/>
          </a:xfrm>
          <a:prstGeom prst="rect">
            <a:avLst/>
          </a:prstGeom>
        </p:spPr>
        <p:txBody>
          <a:bodyPr vert="horz" lIns="100673" tIns="50339" rIns="100673" bIns="5033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679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cs typeface="+mn-cs"/>
              </a:rPr>
              <a:pPr defTabSz="100679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11"/>
            <a:ext cx="3192198" cy="402483"/>
          </a:xfrm>
          <a:prstGeom prst="rect">
            <a:avLst/>
          </a:prstGeom>
        </p:spPr>
        <p:txBody>
          <a:bodyPr vert="horz" lIns="100673" tIns="50339" rIns="100673" bIns="5033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679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11"/>
            <a:ext cx="2352146" cy="402483"/>
          </a:xfrm>
          <a:prstGeom prst="rect">
            <a:avLst/>
          </a:prstGeom>
        </p:spPr>
        <p:txBody>
          <a:bodyPr vert="horz" lIns="100673" tIns="50339" rIns="100673" bIns="5033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679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cs typeface="+mn-cs"/>
              </a:rPr>
              <a:pPr defTabSz="100679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1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  <p:sldLayoutId id="2147485358" r:id="rId5"/>
    <p:sldLayoutId id="2147485359" r:id="rId6"/>
    <p:sldLayoutId id="2147485360" r:id="rId7"/>
    <p:sldLayoutId id="2147485361" r:id="rId8"/>
    <p:sldLayoutId id="2147485362" r:id="rId9"/>
    <p:sldLayoutId id="2147485363" r:id="rId10"/>
    <p:sldLayoutId id="2147485364" r:id="rId11"/>
    <p:sldLayoutId id="2147485365" r:id="rId12"/>
  </p:sldLayoutIdLst>
  <p:txStyles>
    <p:titleStyle>
      <a:lvl1pPr algn="ctr" defTabSz="100679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548" indent="-377548" algn="l" defTabSz="100679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020" indent="-314623" algn="l" defTabSz="100679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495" indent="-251699" algn="l" defTabSz="10067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890" indent="-251699" algn="l" defTabSz="100679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288" indent="-251699" algn="l" defTabSz="100679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685" indent="-251699" algn="l" defTabSz="1006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2083" indent="-251699" algn="l" defTabSz="1006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480" indent="-251699" algn="l" defTabSz="1006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876" indent="-251699" algn="l" defTabSz="1006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96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795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193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588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987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384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775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177" algn="l" defTabSz="1006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28" tIns="50366" rIns="100728" bIns="5036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28" tIns="50366" rIns="100728" bIns="503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6"/>
            <a:ext cx="2352146" cy="402483"/>
          </a:xfrm>
          <a:prstGeom prst="rect">
            <a:avLst/>
          </a:prstGeom>
        </p:spPr>
        <p:txBody>
          <a:bodyPr vert="horz" lIns="100728" tIns="50366" rIns="100728" bIns="5036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3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fld id="{DDCB00CB-6409-4479-9477-F138B7D15219}" type="datetimeFigureOut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cs typeface="+mn-cs"/>
              </a:rPr>
              <a:pPr defTabSz="10073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6"/>
            <a:ext cx="3192198" cy="402483"/>
          </a:xfrm>
          <a:prstGeom prst="rect">
            <a:avLst/>
          </a:prstGeom>
        </p:spPr>
        <p:txBody>
          <a:bodyPr vert="horz" lIns="100728" tIns="50366" rIns="100728" bIns="5036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3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6"/>
            <a:ext cx="2352146" cy="402483"/>
          </a:xfrm>
          <a:prstGeom prst="rect">
            <a:avLst/>
          </a:prstGeom>
        </p:spPr>
        <p:txBody>
          <a:bodyPr vert="horz" lIns="100728" tIns="50366" rIns="100728" bIns="5036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3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fld id="{2AA110D3-72E2-453B-93AA-C0BEBC80D1AC}" type="slidenum">
              <a:rPr lang="en-U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cs typeface="+mn-cs"/>
              </a:rPr>
              <a:pPr defTabSz="10073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3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  <p:sldLayoutId id="2147485378" r:id="rId12"/>
    <p:sldLayoutId id="2147485391" r:id="rId13"/>
    <p:sldLayoutId id="2147485392" r:id="rId14"/>
  </p:sldLayoutIdLst>
  <p:txStyles>
    <p:titleStyle>
      <a:lvl1pPr algn="ctr" defTabSz="100731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743" indent="-377743" algn="l" defTabSz="100731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445" indent="-314785" algn="l" defTabSz="100731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148" indent="-251830" algn="l" defTabSz="100731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805" indent="-251830" algn="l" defTabSz="100731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462" indent="-251830" algn="l" defTabSz="100731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120" indent="-251830" algn="l" defTabSz="10073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778" indent="-251830" algn="l" defTabSz="10073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437" indent="-251830" algn="l" defTabSz="10073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094" indent="-251830" algn="l" defTabSz="10073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657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317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976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632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291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949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605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265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buSzTx/>
              <a:defRPr/>
            </a:pPr>
            <a:fld id="{7A06BAE7-28ED-4CB3-A1B4-3599314B2802}" type="datetimeFigureOut">
              <a:rPr lang="en-US">
                <a:solidFill>
                  <a:prstClr val="black">
                    <a:tint val="75000"/>
                  </a:prstClr>
                </a:solidFill>
                <a:effectLst/>
                <a:cs typeface="+mn-cs"/>
              </a:rPr>
              <a:pPr>
                <a:lnSpc>
                  <a:spcPct val="100000"/>
                </a:lnSpc>
                <a:buSzTx/>
                <a:defRPr/>
              </a:pPr>
              <a:t>11/15/2018</a:t>
            </a:fld>
            <a:endParaRPr lang="en-US">
              <a:solidFill>
                <a:prstClr val="black">
                  <a:tint val="75000"/>
                </a:prstClr>
              </a:solidFill>
              <a:effectLst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buSzTx/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fld id="{8F5E73E3-98AD-4BF3-AAB9-8AF10F660FAA}" type="slidenum">
              <a:rPr lang="en-US" smtClean="0">
                <a:effectLst/>
                <a:latin typeface="Calibri" pitchFamily="34" charset="0"/>
                <a:cs typeface="+mn-cs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t>‹#›</a:t>
            </a:fld>
            <a:endParaRPr lang="en-US" smtClean="0">
              <a:effectLst/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67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0" r:id="rId1"/>
    <p:sldLayoutId id="2147485381" r:id="rId2"/>
    <p:sldLayoutId id="2147485382" r:id="rId3"/>
    <p:sldLayoutId id="2147485383" r:id="rId4"/>
    <p:sldLayoutId id="2147485384" r:id="rId5"/>
    <p:sldLayoutId id="2147485385" r:id="rId6"/>
    <p:sldLayoutId id="2147485386" r:id="rId7"/>
    <p:sldLayoutId id="2147485387" r:id="rId8"/>
    <p:sldLayoutId id="2147485388" r:id="rId9"/>
    <p:sldLayoutId id="2147485389" r:id="rId10"/>
    <p:sldLayoutId id="2147485390" r:id="rId11"/>
    <p:sldLayoutId id="214748539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979" indent="-377979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544512" y="528637"/>
            <a:ext cx="9209088" cy="96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8077" tIns="113147" rIns="88077" bIns="44052"/>
          <a:lstStyle/>
          <a:p>
            <a:pPr algn="ctr" defTabSz="905553">
              <a:tabLst>
                <a:tab pos="0" algn="l"/>
                <a:tab pos="445686" algn="l"/>
                <a:tab pos="892954" algn="l"/>
                <a:tab pos="1341771" algn="l"/>
                <a:tab pos="1787491" algn="l"/>
                <a:tab pos="2237902" algn="l"/>
                <a:tab pos="2685163" algn="l"/>
                <a:tab pos="3134008" algn="l"/>
                <a:tab pos="3581273" algn="l"/>
                <a:tab pos="4025385" algn="l"/>
                <a:tab pos="4477377" algn="l"/>
                <a:tab pos="4924641" algn="l"/>
                <a:tab pos="5373481" algn="l"/>
                <a:tab pos="5820757" algn="l"/>
                <a:tab pos="6263287" algn="l"/>
                <a:tab pos="6716855" algn="l"/>
                <a:tab pos="7160974" algn="l"/>
                <a:tab pos="7612959" algn="l"/>
                <a:tab pos="8060222" algn="l"/>
                <a:tab pos="8502766" algn="l"/>
                <a:tab pos="8957904" algn="l"/>
              </a:tabLst>
            </a:pPr>
            <a:r>
              <a:rPr lang="en-IN" sz="2600" b="1" dirty="0">
                <a:effectLst/>
                <a:latin typeface="Comic Sans MS" pitchFamily="66" charset="0"/>
              </a:rPr>
              <a:t>IITM 12 km resolution (T1534) global ensemble prediction </a:t>
            </a:r>
          </a:p>
          <a:p>
            <a:pPr algn="ctr" defTabSz="905553">
              <a:tabLst>
                <a:tab pos="0" algn="l"/>
                <a:tab pos="445686" algn="l"/>
                <a:tab pos="892954" algn="l"/>
                <a:tab pos="1341771" algn="l"/>
                <a:tab pos="1787491" algn="l"/>
                <a:tab pos="2237902" algn="l"/>
                <a:tab pos="2685163" algn="l"/>
                <a:tab pos="3134008" algn="l"/>
                <a:tab pos="3581273" algn="l"/>
                <a:tab pos="4025385" algn="l"/>
                <a:tab pos="4477377" algn="l"/>
                <a:tab pos="4924641" algn="l"/>
                <a:tab pos="5373481" algn="l"/>
                <a:tab pos="5820757" algn="l"/>
                <a:tab pos="6263287" algn="l"/>
                <a:tab pos="6716855" algn="l"/>
                <a:tab pos="7160974" algn="l"/>
                <a:tab pos="7612959" algn="l"/>
                <a:tab pos="8060222" algn="l"/>
                <a:tab pos="8502766" algn="l"/>
                <a:tab pos="8957904" algn="l"/>
              </a:tabLst>
            </a:pPr>
            <a:r>
              <a:rPr lang="en-IN" sz="2600" b="1" dirty="0">
                <a:effectLst/>
                <a:latin typeface="Comic Sans MS" pitchFamily="66" charset="0"/>
              </a:rPr>
              <a:t>system based on GEFS: Evaluation of extreme precipitation </a:t>
            </a:r>
          </a:p>
          <a:p>
            <a:pPr algn="ctr" defTabSz="905553">
              <a:tabLst>
                <a:tab pos="0" algn="l"/>
                <a:tab pos="445686" algn="l"/>
                <a:tab pos="892954" algn="l"/>
                <a:tab pos="1341771" algn="l"/>
                <a:tab pos="1787491" algn="l"/>
                <a:tab pos="2237902" algn="l"/>
                <a:tab pos="2685163" algn="l"/>
                <a:tab pos="3134008" algn="l"/>
                <a:tab pos="3581273" algn="l"/>
                <a:tab pos="4025385" algn="l"/>
                <a:tab pos="4477377" algn="l"/>
                <a:tab pos="4924641" algn="l"/>
                <a:tab pos="5373481" algn="l"/>
                <a:tab pos="5820757" algn="l"/>
                <a:tab pos="6263287" algn="l"/>
                <a:tab pos="6716855" algn="l"/>
                <a:tab pos="7160974" algn="l"/>
                <a:tab pos="7612959" algn="l"/>
                <a:tab pos="8060222" algn="l"/>
                <a:tab pos="8502766" algn="l"/>
                <a:tab pos="8957904" algn="l"/>
              </a:tabLst>
            </a:pPr>
            <a:r>
              <a:rPr lang="en-IN" sz="2600" b="1" dirty="0">
                <a:effectLst/>
                <a:latin typeface="Comic Sans MS" pitchFamily="66" charset="0"/>
              </a:rPr>
              <a:t>events over Indian region</a:t>
            </a:r>
            <a:endParaRPr lang="en-US" sz="2600" b="1" dirty="0">
              <a:effectLst/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712" y="3094037"/>
            <a:ext cx="6400800" cy="1055996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algn="ctr"/>
            <a:r>
              <a:rPr lang="en-IN" b="1" dirty="0" err="1" smtClean="0">
                <a:latin typeface="Comic Sans MS" pitchFamily="66" charset="0"/>
              </a:rPr>
              <a:t>Parthasarathi</a:t>
            </a:r>
            <a:r>
              <a:rPr lang="en-IN" b="1" dirty="0" smtClean="0">
                <a:latin typeface="Comic Sans MS" pitchFamily="66" charset="0"/>
              </a:rPr>
              <a:t> Mukhopadhyay</a:t>
            </a:r>
          </a:p>
          <a:p>
            <a:pPr algn="ctr"/>
            <a:r>
              <a:rPr lang="en-IN" b="1" dirty="0" smtClean="0">
                <a:latin typeface="Comic Sans MS" pitchFamily="66" charset="0"/>
              </a:rPr>
              <a:t>&amp;</a:t>
            </a:r>
            <a:br>
              <a:rPr lang="en-IN" b="1" dirty="0" smtClean="0">
                <a:latin typeface="Comic Sans MS" pitchFamily="66" charset="0"/>
              </a:rPr>
            </a:br>
            <a:r>
              <a:rPr lang="en-IN" b="1" dirty="0" smtClean="0">
                <a:latin typeface="Comic Sans MS" pitchFamily="66" charset="0"/>
              </a:rPr>
              <a:t>Team</a:t>
            </a:r>
            <a:endParaRPr lang="en-IN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556" y="4313238"/>
            <a:ext cx="8763000" cy="387798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r>
              <a:rPr lang="en-IN" b="1" dirty="0" smtClean="0">
                <a:effectLst/>
                <a:latin typeface="Comic Sans MS" pitchFamily="66" charset="0"/>
              </a:rPr>
              <a:t>Indian Institute of Tropical Meteorology, Pune, India</a:t>
            </a:r>
            <a:endParaRPr lang="en-IN" b="1" dirty="0"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512" y="7056441"/>
            <a:ext cx="8224044" cy="313932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r>
              <a:rPr lang="en-IN" sz="1800" b="1" dirty="0">
                <a:effectLst/>
                <a:latin typeface="Comic Sans MS" pitchFamily="66" charset="0"/>
              </a:rPr>
              <a:t>Bureau of Meteorology R &amp;D workshop, 26-30 November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5112" y="4999037"/>
            <a:ext cx="71628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>
                <a:effectLst/>
                <a:latin typeface="Comic Sans MS" pitchFamily="66" charset="0"/>
              </a:rPr>
              <a:t>Dr.</a:t>
            </a:r>
            <a:r>
              <a:rPr lang="en-IN" b="1" dirty="0" smtClean="0">
                <a:effectLst/>
                <a:latin typeface="Comic Sans MS" pitchFamily="66" charset="0"/>
              </a:rPr>
              <a:t> V. S. Prasad and Team, NCMRWF, Noida</a:t>
            </a:r>
            <a:endParaRPr lang="en-IN" b="1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713" y="0"/>
            <a:ext cx="9372600" cy="471100"/>
          </a:xfrm>
          <a:prstGeom prst="rect">
            <a:avLst/>
          </a:prstGeom>
          <a:noFill/>
        </p:spPr>
        <p:txBody>
          <a:bodyPr wrap="square" lIns="100662" tIns="50334" rIns="100662" bIns="50334" rtlCol="0">
            <a:spAutoFit/>
          </a:bodyPr>
          <a:lstStyle/>
          <a:p>
            <a:pPr algn="ctr" defTabSz="100669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b="1" dirty="0">
                <a:solidFill>
                  <a:prstClr val="black"/>
                </a:solidFill>
                <a:effectLst/>
                <a:latin typeface="Calibri"/>
                <a:cs typeface="+mn-cs"/>
              </a:rPr>
              <a:t>Rainfall (mm/day) time series over Kerala during 06-19Aug, 2018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98638"/>
            <a:ext cx="9979819" cy="226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6177" y="2103437"/>
            <a:ext cx="3024188" cy="407120"/>
          </a:xfrm>
          <a:prstGeom prst="rect">
            <a:avLst/>
          </a:prstGeom>
          <a:noFill/>
        </p:spPr>
        <p:txBody>
          <a:bodyPr wrap="square" lIns="100662" tIns="50334" rIns="100662" bIns="50334" rtlCol="0">
            <a:spAutoFit/>
          </a:bodyPr>
          <a:lstStyle/>
          <a:p>
            <a:pPr defTabSz="100669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/>
                <a:cs typeface="+mn-cs"/>
              </a:rPr>
              <a:t>GFS version 14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" y="4694240"/>
            <a:ext cx="9979819" cy="237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84135" y="5291773"/>
            <a:ext cx="3948245" cy="712460"/>
          </a:xfrm>
          <a:prstGeom prst="rect">
            <a:avLst/>
          </a:prstGeom>
          <a:noFill/>
        </p:spPr>
        <p:txBody>
          <a:bodyPr wrap="square" lIns="100662" tIns="50334" rIns="100662" bIns="50334" rtlCol="0">
            <a:spAutoFit/>
          </a:bodyPr>
          <a:lstStyle/>
          <a:p>
            <a:pPr algn="ctr" defTabSz="100669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/>
                <a:cs typeface="+mn-cs"/>
              </a:rPr>
              <a:t>GFS version 14 with CS convection scheme</a:t>
            </a:r>
          </a:p>
        </p:txBody>
      </p:sp>
    </p:spTree>
    <p:extLst>
      <p:ext uri="{BB962C8B-B14F-4D97-AF65-F5344CB8AC3E}">
        <p14:creationId xmlns:p14="http://schemas.microsoft.com/office/powerpoint/2010/main" val="311170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4057" y="755968"/>
            <a:ext cx="1189679" cy="407120"/>
          </a:xfrm>
          <a:prstGeom prst="rect">
            <a:avLst/>
          </a:prstGeom>
          <a:noFill/>
        </p:spPr>
        <p:txBody>
          <a:bodyPr wrap="none" lIns="100717" tIns="50361" rIns="100717" bIns="50361" rtlCol="0">
            <a:spAutoFit/>
          </a:bodyPr>
          <a:lstStyle/>
          <a:p>
            <a:pPr defTabSz="100721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Clim+1SD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4371" y="755968"/>
            <a:ext cx="1189679" cy="407120"/>
          </a:xfrm>
          <a:prstGeom prst="rect">
            <a:avLst/>
          </a:prstGeom>
          <a:noFill/>
        </p:spPr>
        <p:txBody>
          <a:bodyPr wrap="none" lIns="100717" tIns="50361" rIns="100717" bIns="50361" rtlCol="0">
            <a:spAutoFit/>
          </a:bodyPr>
          <a:lstStyle/>
          <a:p>
            <a:pPr defTabSz="100721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Clim+2SD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6727" y="1175949"/>
            <a:ext cx="4585578" cy="4283816"/>
            <a:chOff x="255506" y="1066800"/>
            <a:chExt cx="3554494" cy="3581400"/>
          </a:xfrm>
        </p:grpSpPr>
        <p:pic>
          <p:nvPicPr>
            <p:cNvPr id="1039" name="Picture 15" descr="C:\Users\User\Desktop\kerala\prob_lead_all_aug_slant_webster.000003.png"/>
            <p:cNvPicPr>
              <a:picLocks noChangeAspect="1" noChangeArrowheads="1"/>
            </p:cNvPicPr>
            <p:nvPr/>
          </p:nvPicPr>
          <p:blipFill>
            <a:blip r:embed="rId2" cstate="print"/>
            <a:srcRect l="15625" t="17969" r="31250" b="25000"/>
            <a:stretch>
              <a:fillRect/>
            </a:stretch>
          </p:blipFill>
          <p:spPr bwMode="auto">
            <a:xfrm>
              <a:off x="457200" y="1066800"/>
              <a:ext cx="3352800" cy="35814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53443" y="2269273"/>
              <a:ext cx="856470" cy="238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721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r>
                <a:rPr lang="en-US" sz="1400" dirty="0">
                  <a:solidFill>
                    <a:prstClr val="black"/>
                  </a:solidFill>
                  <a:effectLst/>
                  <a:latin typeface="Calibri"/>
                  <a:cs typeface="+mn-cs"/>
                </a:rPr>
                <a:t>Lead (Days)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568531" y="3611853"/>
            <a:ext cx="344957" cy="339267"/>
          </a:xfrm>
          <a:prstGeom prst="rect">
            <a:avLst/>
          </a:prstGeom>
          <a:noFill/>
        </p:spPr>
        <p:txBody>
          <a:bodyPr wrap="none" lIns="100717" tIns="50361" rIns="100717" bIns="50361" rtlCol="0">
            <a:spAutoFit/>
          </a:bodyPr>
          <a:lstStyle/>
          <a:p>
            <a:pPr defTabSz="100721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15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%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38544" y="1091953"/>
            <a:ext cx="4674075" cy="4367812"/>
            <a:chOff x="4747893" y="990600"/>
            <a:chExt cx="3634107" cy="3127612"/>
          </a:xfrm>
        </p:grpSpPr>
        <p:pic>
          <p:nvPicPr>
            <p:cNvPr id="1040" name="Picture 16" descr="C:\Users\User\Desktop\kerala\prob_lead_all_aug_slant_2sd_webster.000003.png"/>
            <p:cNvPicPr>
              <a:picLocks noChangeAspect="1" noChangeArrowheads="1"/>
            </p:cNvPicPr>
            <p:nvPr/>
          </p:nvPicPr>
          <p:blipFill>
            <a:blip r:embed="rId3" cstate="print"/>
            <a:srcRect l="15625" t="17969" r="32031" b="25000"/>
            <a:stretch>
              <a:fillRect/>
            </a:stretch>
          </p:blipFill>
          <p:spPr bwMode="auto">
            <a:xfrm>
              <a:off x="5029200" y="990600"/>
              <a:ext cx="3352800" cy="312761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4500759" y="2192710"/>
              <a:ext cx="733565" cy="239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721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</a:pPr>
              <a:r>
                <a:rPr lang="en-US" sz="1400" dirty="0">
                  <a:solidFill>
                    <a:prstClr val="black"/>
                  </a:solidFill>
                  <a:effectLst/>
                  <a:latin typeface="Calibri"/>
                  <a:cs typeface="+mn-cs"/>
                </a:rPr>
                <a:t>Lead (Days)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84265" y="251989"/>
            <a:ext cx="1428089" cy="407120"/>
          </a:xfrm>
          <a:prstGeom prst="rect">
            <a:avLst/>
          </a:prstGeom>
          <a:noFill/>
        </p:spPr>
        <p:txBody>
          <a:bodyPr wrap="square" lIns="100717" tIns="50361" rIns="100717" bIns="50361" rtlCol="0">
            <a:spAutoFit/>
          </a:bodyPr>
          <a:lstStyle/>
          <a:p>
            <a:pPr defTabSz="100721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effectLst/>
                <a:latin typeface="Calibri"/>
                <a:cs typeface="+mn-cs"/>
              </a:rPr>
              <a:t>GEFS T1534</a:t>
            </a:r>
          </a:p>
        </p:txBody>
      </p:sp>
    </p:spTree>
    <p:extLst>
      <p:ext uri="{BB962C8B-B14F-4D97-AF65-F5344CB8AC3E}">
        <p14:creationId xmlns:p14="http://schemas.microsoft.com/office/powerpoint/2010/main" val="9251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0" y="4945288"/>
            <a:ext cx="8829297" cy="185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5" y="335986"/>
            <a:ext cx="6667913" cy="4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880364" y="7055697"/>
            <a:ext cx="3080306" cy="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i="1">
                <a:latin typeface="Arial" pitchFamily="34" charset="0"/>
              </a:rPr>
              <a:t>Source: Hindustan Times</a:t>
            </a:r>
          </a:p>
        </p:txBody>
      </p:sp>
    </p:spTree>
    <p:extLst>
      <p:ext uri="{BB962C8B-B14F-4D97-AF65-F5344CB8AC3E}">
        <p14:creationId xmlns:p14="http://schemas.microsoft.com/office/powerpoint/2010/main" val="18818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85" y="3863834"/>
            <a:ext cx="3864240" cy="369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6" y="3858585"/>
            <a:ext cx="3780234" cy="37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0235" y="4084637"/>
            <a:ext cx="2520156" cy="3295666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ctr">
              <a:defRPr/>
            </a:pPr>
            <a:r>
              <a:rPr lang="en-US" sz="2200" dirty="0">
                <a:effectLst/>
              </a:rPr>
              <a:t>Forecast valid for 29AUG with IC 27AUG</a:t>
            </a:r>
          </a:p>
          <a:p>
            <a:pPr marL="314982" indent="-314982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ffectLst/>
              </a:rPr>
              <a:t>Strong vertical </a:t>
            </a:r>
            <a:r>
              <a:rPr lang="en-US" sz="2200" dirty="0" err="1">
                <a:effectLst/>
              </a:rPr>
              <a:t>vel</a:t>
            </a:r>
            <a:r>
              <a:rPr lang="en-US" sz="2200" dirty="0">
                <a:effectLst/>
              </a:rPr>
              <a:t> (10 Pa sec</a:t>
            </a:r>
            <a:r>
              <a:rPr lang="en-US" sz="2200" baseline="30000" dirty="0">
                <a:effectLst/>
              </a:rPr>
              <a:t>-1</a:t>
            </a:r>
            <a:r>
              <a:rPr lang="en-US" sz="2200" dirty="0">
                <a:effectLst/>
              </a:rPr>
              <a:t>) at 09UTC</a:t>
            </a:r>
          </a:p>
          <a:p>
            <a:pPr marL="314982" indent="-314982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ffectLst/>
              </a:rPr>
              <a:t>900 </a:t>
            </a:r>
            <a:r>
              <a:rPr lang="en-US" sz="2200" dirty="0" err="1">
                <a:effectLst/>
              </a:rPr>
              <a:t>hPa</a:t>
            </a:r>
            <a:r>
              <a:rPr lang="en-US" sz="2200" dirty="0">
                <a:effectLst/>
              </a:rPr>
              <a:t> to 200 </a:t>
            </a:r>
            <a:r>
              <a:rPr lang="en-US" sz="2200" dirty="0" err="1">
                <a:effectLst/>
              </a:rPr>
              <a:t>hPa</a:t>
            </a:r>
            <a:r>
              <a:rPr lang="en-US" sz="2200" dirty="0">
                <a:effectLst/>
              </a:rPr>
              <a:t> totally saturated during 03, 06, 09Z</a:t>
            </a:r>
          </a:p>
          <a:p>
            <a:pPr algn="ctr">
              <a:defRPr/>
            </a:pPr>
            <a:endParaRPr lang="en-US" sz="2200" dirty="0">
              <a:effectLst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1" y="83996"/>
            <a:ext cx="4620286" cy="32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27" y="83996"/>
            <a:ext cx="4441775" cy="32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1344083" y="3275859"/>
            <a:ext cx="2520156" cy="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effectLst/>
                <a:latin typeface="Arial" pitchFamily="34" charset="0"/>
              </a:rPr>
              <a:t>29</a:t>
            </a:r>
            <a:r>
              <a:rPr lang="en-US" altLang="en-US" sz="2000" baseline="30000" dirty="0">
                <a:effectLst/>
                <a:latin typeface="Arial" pitchFamily="34" charset="0"/>
              </a:rPr>
              <a:t>th</a:t>
            </a:r>
            <a:r>
              <a:rPr lang="en-US" altLang="en-US" sz="2000" dirty="0">
                <a:effectLst/>
                <a:latin typeface="Arial" pitchFamily="34" charset="0"/>
              </a:rPr>
              <a:t> August, 2017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6296" y="3443852"/>
            <a:ext cx="64754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2016125" y="839964"/>
            <a:ext cx="3024188" cy="66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 err="1">
                <a:effectLst/>
                <a:latin typeface="Arial" pitchFamily="34" charset="0"/>
              </a:rPr>
              <a:t>Santacruz</a:t>
            </a:r>
            <a:r>
              <a:rPr lang="en-US" altLang="en-US" sz="1400" b="1" dirty="0">
                <a:effectLst/>
                <a:latin typeface="Arial" pitchFamily="34" charset="0"/>
              </a:rPr>
              <a:t>, Mumbai  Rainfall (mm/</a:t>
            </a:r>
            <a:r>
              <a:rPr lang="en-US" altLang="en-US" sz="1400" b="1" dirty="0" err="1">
                <a:effectLst/>
                <a:latin typeface="Arial" pitchFamily="34" charset="0"/>
              </a:rPr>
              <a:t>hr</a:t>
            </a:r>
            <a:r>
              <a:rPr lang="en-US" altLang="en-US" sz="1400" b="1" dirty="0">
                <a:effectLst/>
                <a:latin typeface="Arial" pitchFamily="34" charset="0"/>
              </a:rPr>
              <a:t>)</a:t>
            </a:r>
          </a:p>
          <a:p>
            <a:r>
              <a:rPr lang="en-US" altLang="en-US" sz="1400" b="1" dirty="0">
                <a:effectLst/>
                <a:latin typeface="Arial" pitchFamily="34" charset="0"/>
              </a:rPr>
              <a:t>Based on 27</a:t>
            </a:r>
            <a:r>
              <a:rPr lang="en-US" altLang="en-US" sz="1400" b="1" baseline="30000" dirty="0">
                <a:effectLst/>
                <a:latin typeface="Arial" pitchFamily="34" charset="0"/>
              </a:rPr>
              <a:t>th</a:t>
            </a:r>
            <a:r>
              <a:rPr lang="en-US" altLang="en-US" sz="1400" b="1" dirty="0">
                <a:effectLst/>
                <a:latin typeface="Arial" pitchFamily="34" charset="0"/>
              </a:rPr>
              <a:t> IC</a:t>
            </a:r>
          </a:p>
        </p:txBody>
      </p:sp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7471214" y="839964"/>
            <a:ext cx="2141098" cy="66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b="1" dirty="0" err="1">
                <a:effectLst/>
                <a:latin typeface="Arial" pitchFamily="34" charset="0"/>
              </a:rPr>
              <a:t>Colaba</a:t>
            </a:r>
            <a:r>
              <a:rPr lang="en-US" altLang="en-US" sz="1400" b="1" dirty="0">
                <a:effectLst/>
                <a:latin typeface="Arial" pitchFamily="34" charset="0"/>
              </a:rPr>
              <a:t>, Mumbai  Rainfall (mm/</a:t>
            </a:r>
            <a:r>
              <a:rPr lang="en-US" altLang="en-US" sz="1400" b="1" dirty="0" err="1">
                <a:effectLst/>
                <a:latin typeface="Arial" pitchFamily="34" charset="0"/>
              </a:rPr>
              <a:t>hr</a:t>
            </a:r>
            <a:r>
              <a:rPr lang="en-US" altLang="en-US" sz="1400" b="1" dirty="0">
                <a:effectLst/>
                <a:latin typeface="Arial" pitchFamily="34" charset="0"/>
              </a:rPr>
              <a:t>)</a:t>
            </a:r>
          </a:p>
          <a:p>
            <a:r>
              <a:rPr lang="en-US" altLang="en-US" sz="1400" b="1" dirty="0">
                <a:effectLst/>
                <a:latin typeface="Arial" pitchFamily="34" charset="0"/>
              </a:rPr>
              <a:t>Based on 27</a:t>
            </a:r>
            <a:r>
              <a:rPr lang="en-US" altLang="en-US" sz="1400" b="1" baseline="30000" dirty="0">
                <a:effectLst/>
                <a:latin typeface="Arial" pitchFamily="34" charset="0"/>
              </a:rPr>
              <a:t>th</a:t>
            </a:r>
            <a:r>
              <a:rPr lang="en-US" altLang="en-US" sz="1400" b="1" dirty="0">
                <a:effectLst/>
                <a:latin typeface="Arial" pitchFamily="34" charset="0"/>
              </a:rPr>
              <a:t> IC</a:t>
            </a:r>
          </a:p>
        </p:txBody>
      </p:sp>
    </p:spTree>
    <p:extLst>
      <p:ext uri="{BB962C8B-B14F-4D97-AF65-F5344CB8AC3E}">
        <p14:creationId xmlns:p14="http://schemas.microsoft.com/office/powerpoint/2010/main" val="28452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mslp_av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8" y="1511935"/>
            <a:ext cx="6930430" cy="554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12095" y="335987"/>
            <a:ext cx="7140443" cy="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2200" b="1">
                <a:solidFill>
                  <a:prstClr val="black"/>
                </a:solidFill>
                <a:effectLst/>
                <a:cs typeface="+mn-cs"/>
              </a:rPr>
              <a:t>GEFS Forecast based on 23</a:t>
            </a:r>
            <a:r>
              <a:rPr lang="en-US" sz="2200" b="1" baseline="30000">
                <a:solidFill>
                  <a:prstClr val="black"/>
                </a:solidFill>
                <a:effectLst/>
                <a:cs typeface="+mn-cs"/>
              </a:rPr>
              <a:t>rd</a:t>
            </a:r>
            <a:r>
              <a:rPr lang="en-US" sz="2200" b="1">
                <a:solidFill>
                  <a:prstClr val="black"/>
                </a:solidFill>
                <a:effectLst/>
                <a:cs typeface="+mn-cs"/>
              </a:rPr>
              <a:t> August 2017 Initial condition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2000">
                <a:solidFill>
                  <a:prstClr val="black"/>
                </a:solidFill>
                <a:effectLst/>
                <a:cs typeface="+mn-cs"/>
              </a:rPr>
              <a:t> MSLP Ensemble Mean and Spread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8427" y="1847922"/>
            <a:ext cx="2940182" cy="4987208"/>
          </a:xfrm>
          <a:prstGeom prst="rect">
            <a:avLst/>
          </a:prstGeom>
          <a:noFill/>
        </p:spPr>
        <p:txBody>
          <a:bodyPr lIns="100783" tIns="50392" rIns="100783" bIns="50392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GFS and GEFS  Captured 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en-US" sz="2000" dirty="0">
              <a:solidFill>
                <a:prstClr val="black"/>
              </a:solidFill>
              <a:effectLst/>
              <a:latin typeface="Calibri"/>
              <a:cs typeface="+mn-cs"/>
            </a:endParaRPr>
          </a:p>
          <a:p>
            <a:pPr marL="440929" indent="-44092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formation of  Low  on 27</a:t>
            </a:r>
            <a:r>
              <a:rPr lang="en-US" sz="2000" baseline="30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th</a:t>
            </a: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 over BOB and coastal </a:t>
            </a:r>
            <a:r>
              <a:rPr lang="en-US" sz="2000" dirty="0" err="1">
                <a:solidFill>
                  <a:prstClr val="black"/>
                </a:solidFill>
                <a:effectLst/>
                <a:latin typeface="Calibri"/>
                <a:cs typeface="+mn-cs"/>
              </a:rPr>
              <a:t>Odisha</a:t>
            </a: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. </a:t>
            </a:r>
          </a:p>
          <a:p>
            <a:pPr marL="440929" indent="-44092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effectLst/>
              <a:latin typeface="Calibri"/>
              <a:cs typeface="+mn-cs"/>
            </a:endParaRPr>
          </a:p>
          <a:p>
            <a:pPr marL="440929" indent="-44092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Its  intensification     and westward  movement  </a:t>
            </a:r>
            <a:r>
              <a:rPr lang="en-US" sz="2000" dirty="0" err="1">
                <a:solidFill>
                  <a:prstClr val="black"/>
                </a:solidFill>
                <a:effectLst/>
                <a:latin typeface="Calibri"/>
                <a:cs typeface="+mn-cs"/>
              </a:rPr>
              <a:t>Odisha</a:t>
            </a: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 –MP-Gujarat from   27</a:t>
            </a:r>
            <a:r>
              <a:rPr lang="en-US" sz="2000" baseline="30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th</a:t>
            </a: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 – 31</a:t>
            </a:r>
            <a:r>
              <a:rPr lang="en-US" sz="2000" baseline="30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st</a:t>
            </a: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 </a:t>
            </a:r>
          </a:p>
          <a:p>
            <a:pPr marL="440929" indent="-44092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effectLst/>
              <a:latin typeface="Calibri"/>
              <a:cs typeface="+mn-cs"/>
            </a:endParaRPr>
          </a:p>
          <a:p>
            <a:pPr marL="440929" indent="-44092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The vertical extent </a:t>
            </a:r>
            <a:r>
              <a:rPr lang="en-US" sz="2000" dirty="0" err="1">
                <a:solidFill>
                  <a:prstClr val="black"/>
                </a:solidFill>
                <a:effectLst/>
                <a:latin typeface="Calibri"/>
                <a:cs typeface="+mn-cs"/>
              </a:rPr>
              <a:t>upto</a:t>
            </a: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 500 </a:t>
            </a:r>
            <a:r>
              <a:rPr lang="en-US" sz="2000" dirty="0" err="1">
                <a:solidFill>
                  <a:prstClr val="black"/>
                </a:solidFill>
                <a:effectLst/>
                <a:latin typeface="Calibri"/>
                <a:cs typeface="+mn-cs"/>
              </a:rPr>
              <a:t>hPa</a:t>
            </a:r>
            <a:r>
              <a:rPr lang="en-US" sz="2000" dirty="0">
                <a:solidFill>
                  <a:prstClr val="black"/>
                </a:solidFill>
                <a:effectLst/>
                <a:latin typeface="Calibri"/>
                <a:cs typeface="+mn-cs"/>
              </a:rPr>
              <a:t> with southward tilt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en-US" sz="2000" dirty="0">
              <a:solidFill>
                <a:prstClr val="black"/>
              </a:solidFill>
              <a:effectLst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2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1500"/>
            <a:ext cx="9928902" cy="743794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algn="ctr"/>
            <a:r>
              <a:rPr lang="en-US" sz="2600" b="1" dirty="0">
                <a:effectLst/>
                <a:latin typeface="Comic Sans MS" panose="030F0702030302020204" pitchFamily="66" charset="0"/>
              </a:rPr>
              <a:t>Forecast of Extremely Heavy rainfall over Mumbai valid for 30</a:t>
            </a:r>
            <a:r>
              <a:rPr lang="en-US" sz="2600" b="1" baseline="30000" dirty="0">
                <a:effectLst/>
                <a:latin typeface="Comic Sans MS" panose="030F0702030302020204" pitchFamily="66" charset="0"/>
              </a:rPr>
              <a:t>th</a:t>
            </a:r>
            <a:r>
              <a:rPr lang="en-US" sz="2600" b="1" dirty="0">
                <a:effectLst/>
                <a:latin typeface="Comic Sans MS" panose="030F0702030302020204" pitchFamily="66" charset="0"/>
              </a:rPr>
              <a:t> August 2017 based on 27</a:t>
            </a:r>
            <a:r>
              <a:rPr lang="en-US" sz="2600" b="1" baseline="30000" dirty="0">
                <a:effectLst/>
                <a:latin typeface="Comic Sans MS" panose="030F0702030302020204" pitchFamily="66" charset="0"/>
              </a:rPr>
              <a:t>th</a:t>
            </a:r>
            <a:r>
              <a:rPr lang="en-US" sz="2600" b="1" dirty="0">
                <a:effectLst/>
                <a:latin typeface="Comic Sans MS" panose="030F0702030302020204" pitchFamily="66" charset="0"/>
              </a:rPr>
              <a:t> August IC.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 l="6522" t="8400" r="3913"/>
          <a:stretch>
            <a:fillRect/>
          </a:stretch>
        </p:blipFill>
        <p:spPr bwMode="auto">
          <a:xfrm>
            <a:off x="2164728" y="4535804"/>
            <a:ext cx="2266763" cy="251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346" y="1495137"/>
            <a:ext cx="5644557" cy="5644557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 t="8412"/>
          <a:stretch>
            <a:fillRect/>
          </a:stretch>
        </p:blipFill>
        <p:spPr bwMode="auto">
          <a:xfrm>
            <a:off x="-66653" y="2731853"/>
            <a:ext cx="2452265" cy="251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8350" y="1023156"/>
            <a:ext cx="5879747" cy="614977"/>
          </a:xfrm>
          <a:prstGeom prst="rect">
            <a:avLst/>
          </a:prstGeom>
          <a:solidFill>
            <a:schemeClr val="bg1"/>
          </a:solidFill>
        </p:spPr>
        <p:txBody>
          <a:bodyPr wrap="square" lIns="91306" tIns="45653" rIns="91306" bIns="45653" rtlCol="0">
            <a:spAutoFit/>
          </a:bodyPr>
          <a:lstStyle/>
          <a:p>
            <a:pPr algn="ctr"/>
            <a:r>
              <a:rPr lang="en-US" sz="1200" b="1" dirty="0"/>
              <a:t>Day 3 GEFS T574 Probabilistic Quantitative Precipitation Forecast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Probability of 2-6 cm/day rain                         Probability of 6-11 cm/day rain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1488" y="4230628"/>
            <a:ext cx="5497414" cy="241669"/>
          </a:xfrm>
          <a:prstGeom prst="rect">
            <a:avLst/>
          </a:prstGeom>
          <a:solidFill>
            <a:schemeClr val="bg1"/>
          </a:solidFill>
        </p:spPr>
        <p:txBody>
          <a:bodyPr wrap="square" lIns="91306" tIns="45653" rIns="91306" bIns="45653">
            <a:spAutoFit/>
          </a:bodyPr>
          <a:lstStyle/>
          <a:p>
            <a:pPr algn="ctr"/>
            <a:r>
              <a:rPr lang="en-US" sz="1200" b="1" dirty="0"/>
              <a:t>Probability of  11-20 cm/day rain           Probability of 20 cm/day  and above rain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934" y="2087263"/>
            <a:ext cx="1814569" cy="590923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algn="ctr"/>
            <a:r>
              <a:rPr lang="en-US" sz="1800" b="1" dirty="0"/>
              <a:t>Observation</a:t>
            </a:r>
          </a:p>
          <a:p>
            <a:pPr algn="ctr"/>
            <a:r>
              <a:rPr lang="en-US" sz="1800" b="1" dirty="0"/>
              <a:t>30</a:t>
            </a:r>
            <a:r>
              <a:rPr lang="en-US" sz="1800" b="1" baseline="30000" dirty="0"/>
              <a:t>th</a:t>
            </a:r>
            <a:r>
              <a:rPr lang="en-US" sz="1800" b="1" dirty="0"/>
              <a:t> August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8431" y="4283815"/>
            <a:ext cx="1847921" cy="391004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r>
              <a:rPr lang="en-US" sz="1200" b="1" dirty="0"/>
              <a:t>GFS T1534 Day 3 Forecast</a:t>
            </a:r>
          </a:p>
        </p:txBody>
      </p:sp>
      <p:pic>
        <p:nvPicPr>
          <p:cNvPr id="13314" name="Picture 2" descr="NA"/>
          <p:cNvPicPr>
            <a:picLocks noChangeAspect="1" noChangeArrowheads="1"/>
          </p:cNvPicPr>
          <p:nvPr/>
        </p:nvPicPr>
        <p:blipFill>
          <a:blip r:embed="rId5" cstate="print"/>
          <a:srcRect l="16320" t="8400" r="19200"/>
          <a:stretch>
            <a:fillRect/>
          </a:stretch>
        </p:blipFill>
        <p:spPr bwMode="auto">
          <a:xfrm>
            <a:off x="2151085" y="1706797"/>
            <a:ext cx="2217258" cy="25198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36424" y="1427938"/>
            <a:ext cx="1847921" cy="391004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r>
              <a:rPr lang="en-US" sz="1200" b="1" dirty="0"/>
              <a:t>GEFS T574 Day 3 Forecast</a:t>
            </a:r>
          </a:p>
        </p:txBody>
      </p:sp>
    </p:spTree>
    <p:extLst>
      <p:ext uri="{BB962C8B-B14F-4D97-AF65-F5344CB8AC3E}">
        <p14:creationId xmlns:p14="http://schemas.microsoft.com/office/powerpoint/2010/main" val="8110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1932460" y="180243"/>
            <a:ext cx="7349685" cy="397673"/>
          </a:xfrm>
          <a:prstGeom prst="rect">
            <a:avLst/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91306" tIns="45653" rIns="91306" bIns="456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b="1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Heavy </a:t>
            </a:r>
            <a:r>
              <a:rPr lang="en-US" altLang="en-US" sz="2000" b="1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rainfall FCST over Gujarat by GFS 12km</a:t>
            </a:r>
            <a:endParaRPr lang="en-IN" altLang="en-US" sz="2000" b="1" dirty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5" name="Picture 2" descr="D:\partha_m_1\GEFS-etc\GEFS\T1534\GFST1534_ave24hr-21-23-Ju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r="18336"/>
          <a:stretch>
            <a:fillRect/>
          </a:stretch>
        </p:blipFill>
        <p:spPr bwMode="auto">
          <a:xfrm>
            <a:off x="672500" y="995708"/>
            <a:ext cx="1847921" cy="233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" descr="D:\partha_m_1\GEFS-etc\GEFS\T1534\GFST1534_ave48hr-21-23-Ju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r="18108"/>
          <a:stretch>
            <a:fillRect/>
          </a:stretch>
        </p:blipFill>
        <p:spPr bwMode="auto">
          <a:xfrm>
            <a:off x="2879158" y="1021956"/>
            <a:ext cx="1951166" cy="235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 descr="D:\partha_m_1\GEFS-etc\GEFS\T1534\GFST1534_ave72hr-21-23-Ju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7680"/>
          <a:stretch>
            <a:fillRect/>
          </a:stretch>
        </p:blipFill>
        <p:spPr bwMode="auto">
          <a:xfrm>
            <a:off x="5208305" y="995709"/>
            <a:ext cx="2036912" cy="242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2" descr="D:\partha_m_1\GEFS-etc\GEFS\T1534\GFST1534_ave96hr-21-23-Jul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3" r="17680"/>
          <a:stretch>
            <a:fillRect/>
          </a:stretch>
        </p:blipFill>
        <p:spPr bwMode="auto">
          <a:xfrm>
            <a:off x="7392211" y="1063954"/>
            <a:ext cx="1889919" cy="23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3" descr="D:\partha_m_1\GEFS-etc\GEFS\T1534\IMD_GPM_accu-21-23-Jul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r="19707"/>
          <a:stretch>
            <a:fillRect/>
          </a:stretch>
        </p:blipFill>
        <p:spPr bwMode="auto">
          <a:xfrm>
            <a:off x="3600125" y="3779842"/>
            <a:ext cx="2460393" cy="313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0511" y="755967"/>
            <a:ext cx="8861619" cy="2771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53" rIns="91306" bIns="45653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defRPr/>
            </a:pPr>
            <a:endParaRPr lang="en-IN" sz="2000">
              <a:solidFill>
                <a:prstClr val="white"/>
              </a:solidFill>
              <a:effectLst/>
            </a:endParaRPr>
          </a:p>
        </p:txBody>
      </p:sp>
      <p:sp>
        <p:nvSpPr>
          <p:cNvPr id="59401" name="TextBox 9"/>
          <p:cNvSpPr txBox="1">
            <a:spLocks noChangeArrowheads="1"/>
          </p:cNvSpPr>
          <p:nvPr/>
        </p:nvSpPr>
        <p:spPr bwMode="auto">
          <a:xfrm>
            <a:off x="924493" y="703472"/>
            <a:ext cx="1175949" cy="2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6" tIns="45653" rIns="91306" bIns="456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+24h FCST</a:t>
            </a:r>
            <a:endParaRPr lang="en-IN" altLang="en-US" sz="1200" b="1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2" name="TextBox 10"/>
          <p:cNvSpPr txBox="1">
            <a:spLocks noChangeArrowheads="1"/>
          </p:cNvSpPr>
          <p:nvPr/>
        </p:nvSpPr>
        <p:spPr bwMode="auto">
          <a:xfrm>
            <a:off x="3267643" y="719223"/>
            <a:ext cx="1175949" cy="2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6" tIns="45653" rIns="91306" bIns="456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+48h FCST</a:t>
            </a:r>
            <a:endParaRPr lang="en-IN" altLang="en-US" sz="1200" b="1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3" name="TextBox 11"/>
          <p:cNvSpPr txBox="1">
            <a:spLocks noChangeArrowheads="1"/>
          </p:cNvSpPr>
          <p:nvPr/>
        </p:nvSpPr>
        <p:spPr bwMode="auto">
          <a:xfrm>
            <a:off x="5638787" y="719223"/>
            <a:ext cx="1175949" cy="2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6" tIns="45653" rIns="91306" bIns="456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+72h FCST</a:t>
            </a:r>
            <a:endParaRPr lang="en-IN" altLang="en-US" sz="1200" b="1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4" name="TextBox 12"/>
          <p:cNvSpPr txBox="1">
            <a:spLocks noChangeArrowheads="1"/>
          </p:cNvSpPr>
          <p:nvPr/>
        </p:nvSpPr>
        <p:spPr bwMode="auto">
          <a:xfrm>
            <a:off x="7896191" y="768222"/>
            <a:ext cx="1175949" cy="2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6" tIns="45653" rIns="91306" bIns="456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+96h FCST</a:t>
            </a:r>
            <a:endParaRPr lang="en-IN" altLang="en-US" sz="1200" b="1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5" name="TextBox 13"/>
          <p:cNvSpPr txBox="1">
            <a:spLocks noChangeArrowheads="1"/>
          </p:cNvSpPr>
          <p:nvPr/>
        </p:nvSpPr>
        <p:spPr bwMode="auto">
          <a:xfrm>
            <a:off x="4263346" y="3529601"/>
            <a:ext cx="1175949" cy="2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6" tIns="45653" rIns="91306" bIns="456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IMD OBS</a:t>
            </a:r>
            <a:endParaRPr lang="en-IN" altLang="en-US" sz="1200" b="1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413" y="23291"/>
            <a:ext cx="2133600" cy="3877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91306" tIns="45653" rIns="91306" bIns="45653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Summary</a:t>
            </a:r>
            <a:endParaRPr lang="en-IN" b="1" dirty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" y="729231"/>
            <a:ext cx="9985089" cy="6592439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marL="342403" indent="-342403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The deterministic and ensemble forecast at (12.5km) by GFS/GEFS T1534 shows significant improvement in predicting localized extremely heavy rain over India</a:t>
            </a:r>
          </a:p>
          <a:p>
            <a:pPr marL="342403" indent="-342403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  <a:p>
            <a:pPr marL="342403" indent="-342403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The GFS/GEFS T1634 shows enhancement of skill by 2 days as compared to T574 as the skill of 5 day forecast by T1534 is found to be the skill of 3 day forecast by GFS T574.</a:t>
            </a:r>
          </a:p>
          <a:p>
            <a:pPr marL="342403" indent="-342403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342403" indent="-342403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GFS/GEFS T1534 predicts the genesis of cyclone and also heavy rain events with 3 to 5 days lead time.</a:t>
            </a:r>
          </a:p>
          <a:p>
            <a:pPr marL="342403" indent="-342403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  <a:p>
            <a:pPr marL="342403" indent="-342403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The ensemble based short range prediction system by </a:t>
            </a:r>
            <a:r>
              <a:rPr lang="en-US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GEFS T1534 </a:t>
            </a:r>
            <a:r>
              <a:rPr lang="en-US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shows noted improvement in generating the probabilistic forecast for different rainfall categories during heavy rain events.</a:t>
            </a:r>
          </a:p>
          <a:p>
            <a:pPr algn="just"/>
            <a:endParaRPr lang="en-US" dirty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  <a:p>
            <a:pPr marL="342403" indent="-342403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Improved assimilation and high resolution global (12.5 km) GFS model have enabled to achieve significant improvement in predicting localized extremely heavy rainfall over Indian region with 3 to 5 day lead</a:t>
            </a:r>
            <a:endParaRPr lang="en-US" dirty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872319" y="755984"/>
            <a:ext cx="4703798" cy="9239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Ensemble Initialization method: Ensemble Karman Filter (</a:t>
            </a:r>
            <a:r>
              <a:rPr lang="en-US" sz="1300" b="1" dirty="0" err="1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EnKF</a:t>
            </a: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) scheme.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The 6-hr forecasts from the previous cycle</a:t>
            </a:r>
            <a:endParaRPr lang="en-US" sz="1300" dirty="0">
              <a:solidFill>
                <a:prstClr val="black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12463" y="2855877"/>
            <a:ext cx="6803708" cy="923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Tropical Storm Relocation (if storm is present)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Centering of the perturbations on the ensemble control analysis (Distributes the spread around analysis instead of Ensemble Mean</a:t>
            </a:r>
            <a:endParaRPr lang="en-US" sz="1300" dirty="0">
              <a:solidFill>
                <a:prstClr val="black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20511" y="755967"/>
            <a:ext cx="4115823" cy="923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GDAS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EnKF</a:t>
            </a: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– GSI Hybrid Data Assimilation System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en-US" sz="1300" dirty="0">
              <a:solidFill>
                <a:prstClr val="black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56499" y="4451813"/>
            <a:ext cx="8483635" cy="10919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FORECAST: 21 members runs for 192 hrs (8 days)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GFS Semi-</a:t>
            </a:r>
            <a:r>
              <a:rPr lang="en-US" sz="1300" b="1" dirty="0" err="1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Lagrangian</a:t>
            </a: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T574 (</a:t>
            </a:r>
            <a:r>
              <a:rPr lang="en-US" sz="1300" b="1" dirty="0" err="1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approx</a:t>
            </a: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12.5 km at equator); L64 vertical resolution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IN" sz="1300" dirty="0">
                <a:solidFill>
                  <a:prstClr val="black"/>
                </a:solidFill>
                <a:effectLst/>
                <a:latin typeface="Arial Black" pitchFamily="34" charset="0"/>
                <a:cs typeface="Aharoni" pitchFamily="2" charset="-79"/>
              </a:rPr>
              <a:t>The stochastic total tendency perturbation (STTP) to enhance model uncertainty</a:t>
            </a:r>
            <a:endParaRPr lang="en-US" sz="1300" dirty="0">
              <a:solidFill>
                <a:prstClr val="black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5292302" y="1595932"/>
            <a:ext cx="1175948" cy="1356192"/>
          </a:xfrm>
          <a:prstGeom prst="rightArrow">
            <a:avLst>
              <a:gd name="adj1" fmla="val 46306"/>
              <a:gd name="adj2" fmla="val 406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1200" b="1" dirty="0">
                <a:solidFill>
                  <a:prstClr val="black"/>
                </a:solidFill>
                <a:effectLst/>
                <a:latin typeface="Calibri" pitchFamily="34" charset="0"/>
                <a:cs typeface="Arial" pitchFamily="34" charset="0"/>
              </a:rPr>
              <a:t>20 Perturbed members</a:t>
            </a:r>
            <a:endParaRPr lang="en-US" sz="2000" b="1" dirty="0"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276393" y="1763924"/>
            <a:ext cx="1175949" cy="1091953"/>
          </a:xfrm>
          <a:prstGeom prst="rightArrow">
            <a:avLst>
              <a:gd name="adj1" fmla="val 50000"/>
              <a:gd name="adj2" fmla="val 496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Corbel" pitchFamily="34" charset="0"/>
                <a:cs typeface="Arial" pitchFamily="34" charset="0"/>
              </a:rPr>
              <a:t>Analysis (Control)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sz="2000" b="1" dirty="0"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704327" y="3574315"/>
            <a:ext cx="481230" cy="1151450"/>
          </a:xfrm>
          <a:prstGeom prst="rightArrow">
            <a:avLst>
              <a:gd name="adj1" fmla="val 46306"/>
              <a:gd name="adj2" fmla="val 406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200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4704327" y="5422291"/>
            <a:ext cx="481230" cy="983458"/>
          </a:xfrm>
          <a:prstGeom prst="rightArrow">
            <a:avLst>
              <a:gd name="adj1" fmla="val 46306"/>
              <a:gd name="adj2" fmla="val 406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200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512" y="146943"/>
            <a:ext cx="8146627" cy="431657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200" b="1" dirty="0">
                <a:solidFill>
                  <a:prstClr val="black"/>
                </a:solidFill>
                <a:effectLst/>
                <a:latin typeface="Calibri"/>
              </a:rPr>
              <a:t>SCHEMATIC OF GEFS (SL) T1534 (12.5 km) L64 RUNNING AT IITM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28467" y="6215737"/>
            <a:ext cx="6971700" cy="1007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61"/>
              </a:spcAft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POST PROCESSING :   240 </a:t>
            </a:r>
            <a:r>
              <a:rPr lang="en-US" sz="1300" b="1" dirty="0" err="1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hr</a:t>
            </a: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(10 days) forecast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61"/>
              </a:spcAft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Resolution:  0.125</a:t>
            </a:r>
            <a:r>
              <a:rPr lang="en-US" sz="1300" b="1" baseline="30000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0</a:t>
            </a: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x0.125</a:t>
            </a:r>
            <a:r>
              <a:rPr lang="en-US" sz="1300" b="1" baseline="30000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0</a:t>
            </a:r>
            <a:endParaRPr lang="en-US" sz="1300" dirty="0">
              <a:solidFill>
                <a:prstClr val="black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61"/>
              </a:spcAft>
              <a:buSzTx/>
            </a:pPr>
            <a:r>
              <a:rPr lang="en-US" sz="13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Products: 21 members,  Ensemble mean, Ensemble Spread</a:t>
            </a:r>
          </a:p>
        </p:txBody>
      </p:sp>
    </p:spTree>
    <p:extLst>
      <p:ext uri="{BB962C8B-B14F-4D97-AF65-F5344CB8AC3E}">
        <p14:creationId xmlns:p14="http://schemas.microsoft.com/office/powerpoint/2010/main" val="18701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12464" y="5459765"/>
            <a:ext cx="7643671" cy="1679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POST PROCESSING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120hr (10 days) forecast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Resolution: </a:t>
            </a:r>
            <a:r>
              <a:rPr lang="en-US" sz="1400" dirty="0">
                <a:solidFill>
                  <a:prstClr val="black"/>
                </a:solidFill>
                <a:effectLst/>
                <a:latin typeface="Arial Black" pitchFamily="34" charset="0"/>
              </a:rPr>
              <a:t>Regular grid and Gaussian grid at different resolutions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0.125</a:t>
            </a:r>
            <a:r>
              <a:rPr lang="en-US" sz="1400" b="1" baseline="30000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0</a:t>
            </a: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x0.125</a:t>
            </a:r>
            <a:r>
              <a:rPr lang="en-US" sz="1400" b="1" baseline="30000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0</a:t>
            </a: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/ 0.25</a:t>
            </a:r>
            <a:r>
              <a:rPr lang="en-US" sz="1400" b="1" baseline="30000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0</a:t>
            </a: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x0.25</a:t>
            </a:r>
            <a:r>
              <a:rPr lang="en-US" sz="1400" b="1" baseline="30000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0</a:t>
            </a: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/ 0.5</a:t>
            </a:r>
            <a:r>
              <a:rPr lang="en-US" sz="1400" b="1" baseline="30000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0</a:t>
            </a: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x0.5</a:t>
            </a:r>
            <a:r>
              <a:rPr lang="en-US" sz="1400" b="1" baseline="30000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0</a:t>
            </a: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/ 1</a:t>
            </a:r>
            <a:r>
              <a:rPr lang="en-US" sz="1400" b="1" baseline="30000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0</a:t>
            </a: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x1</a:t>
            </a:r>
            <a:r>
              <a:rPr lang="en-US" sz="1400" b="1" baseline="30000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0  </a:t>
            </a: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endParaRPr lang="en-US" sz="1400" b="1" dirty="0">
              <a:solidFill>
                <a:prstClr val="black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52442" y="923960"/>
            <a:ext cx="4853381" cy="7559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GDAS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400" b="1" dirty="0" err="1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EnKF</a:t>
            </a: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– GSI Hybrid Data Assimilation System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en-US" sz="1400" dirty="0">
              <a:solidFill>
                <a:prstClr val="black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96461" y="2939874"/>
            <a:ext cx="6887704" cy="12599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FORECAST: GFS Semi-</a:t>
            </a:r>
            <a:r>
              <a:rPr lang="en-US" sz="1400" b="1" dirty="0" err="1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Lagrangian</a:t>
            </a: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T1534 (approx 12 km at equator)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L64 vertical resolution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102"/>
              </a:spcAft>
              <a:buSzTx/>
            </a:pPr>
            <a:r>
              <a:rPr lang="en-US" sz="1400" b="1" dirty="0">
                <a:solidFill>
                  <a:prstClr val="black"/>
                </a:solidFill>
                <a:effectLst/>
                <a:latin typeface="Arial Black" pitchFamily="34" charset="0"/>
                <a:cs typeface="Arial" pitchFamily="34" charset="0"/>
              </a:rPr>
              <a:t> Runs for 240 hrs (10 days)</a:t>
            </a:r>
            <a:endParaRPr lang="en-US" sz="1400" dirty="0">
              <a:solidFill>
                <a:prstClr val="black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368346" y="1847920"/>
            <a:ext cx="1175949" cy="1007957"/>
          </a:xfrm>
          <a:prstGeom prst="rightArrow">
            <a:avLst>
              <a:gd name="adj1" fmla="val 50000"/>
              <a:gd name="adj2" fmla="val 549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1300" dirty="0">
                <a:solidFill>
                  <a:prstClr val="black"/>
                </a:solidFill>
                <a:effectLst/>
                <a:latin typeface="Corbel" pitchFamily="34" charset="0"/>
                <a:cs typeface="Arial" pitchFamily="34" charset="0"/>
              </a:rPr>
              <a:t>Analysis(Control)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en-US" sz="2000" dirty="0"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368346" y="4367818"/>
            <a:ext cx="1175949" cy="1007956"/>
          </a:xfrm>
          <a:prstGeom prst="rightArrow">
            <a:avLst>
              <a:gd name="adj1" fmla="val 46306"/>
              <a:gd name="adj2" fmla="val 406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100642" tIns="50323" rIns="100642" bIns="50323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200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8452" y="336001"/>
            <a:ext cx="7139693" cy="431657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200" b="1" dirty="0">
                <a:solidFill>
                  <a:prstClr val="black"/>
                </a:solidFill>
                <a:effectLst/>
                <a:latin typeface="Calibri"/>
              </a:rPr>
              <a:t>SCHEMATIC OF GFS (SL) T1534 L64 RUNNING AT IITM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4712" y="4367818"/>
            <a:ext cx="3429000" cy="535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IN" sz="1800" b="1" dirty="0" smtClean="0">
                <a:effectLst/>
                <a:latin typeface="Comic Sans MS" pitchFamily="66" charset="0"/>
              </a:rPr>
              <a:t>Model being run with scale aware convection </a:t>
            </a:r>
            <a:r>
              <a:rPr lang="en-IN" sz="1800" b="1" dirty="0" err="1" smtClean="0">
                <a:effectLst/>
                <a:latin typeface="Comic Sans MS" pitchFamily="66" charset="0"/>
              </a:rPr>
              <a:t>param</a:t>
            </a:r>
            <a:endParaRPr lang="en-IN" sz="1800" b="1" dirty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1534_vs_t574_rain\Pss_T1534_vs_T5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751" y="1763924"/>
            <a:ext cx="8191397" cy="537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-65088" y="178507"/>
            <a:ext cx="10145713" cy="131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6" tIns="45653" rIns="91306" bIns="45653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Peirce Skill Score (High Resolution global 12.5 km model gives better skill (The skill of GFS T574 with 3 day lead is now extended to 5 days with T1534 ~12.5 km global GFS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40402" y="4115823"/>
            <a:ext cx="4283816" cy="8399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5912" y="7056437"/>
            <a:ext cx="3581400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effectLst/>
              </a:rPr>
              <a:t>Prasad et al. NCMRWF</a:t>
            </a:r>
            <a:endParaRPr lang="en-IN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96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18" y="336002"/>
            <a:ext cx="9408583" cy="69270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lIns="100641" tIns="50323" rIns="100641" bIns="50323">
            <a:spAutoFit/>
          </a:bodyPr>
          <a:lstStyle/>
          <a:p>
            <a:pPr>
              <a:defRPr/>
            </a:pPr>
            <a:r>
              <a:rPr lang="en-US" dirty="0" smtClean="0">
                <a:effectLst/>
                <a:latin typeface="Comic Sans MS" panose="030F0702030302020204" pitchFamily="66" charset="0"/>
                <a:cs typeface="Arial" pitchFamily="34" charset="0"/>
              </a:rPr>
              <a:t>Development </a:t>
            </a:r>
            <a:r>
              <a:rPr lang="en-US" dirty="0">
                <a:effectLst/>
                <a:latin typeface="Comic Sans MS" panose="030F0702030302020204" pitchFamily="66" charset="0"/>
                <a:cs typeface="Arial" pitchFamily="34" charset="0"/>
              </a:rPr>
              <a:t>of a </a:t>
            </a:r>
            <a:r>
              <a:rPr lang="en-US" dirty="0"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high resolution (12Km) </a:t>
            </a:r>
            <a:r>
              <a:rPr lang="en-US" dirty="0">
                <a:effectLst/>
                <a:latin typeface="Comic Sans MS" panose="030F0702030302020204" pitchFamily="66" charset="0"/>
                <a:cs typeface="Arial" pitchFamily="34" charset="0"/>
              </a:rPr>
              <a:t>Global Ensemble Weather Forecasting System (GEFS) </a:t>
            </a:r>
            <a:endParaRPr lang="en-IN" dirty="0"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84005" y="1427955"/>
            <a:ext cx="9828609" cy="13328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641" tIns="50323" rIns="100641" bIns="503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effectLst/>
                <a:latin typeface="Comic Sans MS" pitchFamily="66" charset="0"/>
              </a:rPr>
              <a:t>HIGH RESOLUTION (12 km) GFS MODEL APPLICATION TO THE SOCIETY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2000" dirty="0">
              <a:latin typeface="Arial" charset="0"/>
            </a:endParaRPr>
          </a:p>
        </p:txBody>
      </p:sp>
      <p:pic>
        <p:nvPicPr>
          <p:cNvPr id="57348" name="Picture 3" descr="E:\partha_m_1\GEFS-etc\GEFS\Nitiayog\x-ind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72" y="1847921"/>
            <a:ext cx="4116255" cy="480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208323" y="4535805"/>
            <a:ext cx="1512094" cy="1175949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41" tIns="50323" rIns="100641" bIns="50323"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  <a:effectLst/>
              </a:rPr>
              <a:t>Cyclogenesis</a:t>
            </a:r>
            <a:r>
              <a:rPr lang="en-US" sz="1200" b="1" dirty="0">
                <a:solidFill>
                  <a:srgbClr val="FF0000"/>
                </a:solidFill>
                <a:effectLst/>
              </a:rPr>
              <a:t> with 3 to 4 days lead time</a:t>
            </a:r>
            <a:endParaRPr lang="en-IN" sz="1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Oval 6"/>
          <p:cNvSpPr/>
          <p:nvPr/>
        </p:nvSpPr>
        <p:spPr>
          <a:xfrm>
            <a:off x="1680104" y="2469149"/>
            <a:ext cx="1512094" cy="1175949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41" tIns="50323" rIns="100641" bIns="50323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FF"/>
                </a:solidFill>
                <a:effectLst/>
              </a:rPr>
              <a:t>Heavy rainfall forecast with GFS 12km</a:t>
            </a:r>
            <a:endParaRPr lang="en-IN" sz="12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>
          <a:xfrm>
            <a:off x="4704292" y="2262653"/>
            <a:ext cx="1512094" cy="1175949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41" tIns="50323" rIns="100641" bIns="50323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3300"/>
                </a:solidFill>
                <a:effectLst/>
              </a:rPr>
              <a:t>Forest Fire monitoring with GFS 12 km forecast</a:t>
            </a:r>
            <a:endParaRPr lang="en-IN" sz="1200" b="1" dirty="0">
              <a:solidFill>
                <a:srgbClr val="003300"/>
              </a:solidFill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>
            <a:off x="1680104" y="4703798"/>
            <a:ext cx="1512094" cy="1175949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41" tIns="50323" rIns="100641" bIns="50323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effectLst/>
              </a:rPr>
              <a:t>Solar and Wind energy forecasting with GFS 12 km forecast</a:t>
            </a:r>
            <a:endParaRPr lang="en-IN" sz="1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2432" y="1931917"/>
            <a:ext cx="2940182" cy="3918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100641" tIns="50323" rIns="100641" bIns="50323">
            <a:spAutoFit/>
          </a:bodyPr>
          <a:lstStyle/>
          <a:p>
            <a:pPr marL="314526" indent="-314526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The Forecasting system based on deterministic GFS T1534 (12km) has been configured, tested, modified and implemented ahead of time in July 2016</a:t>
            </a:r>
          </a:p>
          <a:p>
            <a:pPr>
              <a:defRPr/>
            </a:pPr>
            <a:endParaRPr lang="en-US" sz="2000" dirty="0"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14526" indent="-314526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The forecasting system is handed over to IMD for national operation since January 2017 ahead of time</a:t>
            </a:r>
            <a:endParaRPr lang="en-IN" sz="2000" dirty="0"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96229" y="3863834"/>
            <a:ext cx="1512094" cy="1175949"/>
          </a:xfrm>
          <a:prstGeom prst="ellipse">
            <a:avLst/>
          </a:prstGeom>
          <a:solidFill>
            <a:schemeClr val="bg2"/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41" tIns="50323" rIns="100641" bIns="50323" anchor="ctr"/>
          <a:lstStyle/>
          <a:p>
            <a:pPr algn="ctr">
              <a:defRPr/>
            </a:pPr>
            <a:r>
              <a:rPr lang="en-US" sz="1300" b="1" dirty="0">
                <a:solidFill>
                  <a:schemeClr val="tx1"/>
                </a:solidFill>
                <a:effectLst/>
              </a:rPr>
              <a:t>Application to district &amp; blocks for agricultural forecast</a:t>
            </a:r>
            <a:endParaRPr lang="en-IN" sz="13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83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30807085"/>
              </p:ext>
            </p:extLst>
          </p:nvPr>
        </p:nvGraphicFramePr>
        <p:xfrm>
          <a:off x="1" y="1338692"/>
          <a:ext cx="9840912" cy="457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0026" y="252004"/>
            <a:ext cx="9344686" cy="705064"/>
          </a:xfrm>
          <a:prstGeom prst="rect">
            <a:avLst/>
          </a:prstGeom>
          <a:noFill/>
        </p:spPr>
        <p:txBody>
          <a:bodyPr wrap="square" lIns="100641" tIns="50323" rIns="100641" bIns="50323" rtlCol="0">
            <a:spAutoFit/>
          </a:bodyPr>
          <a:lstStyle/>
          <a:p>
            <a:pPr algn="ctr"/>
            <a:r>
              <a:rPr lang="en-US" b="1" dirty="0" smtClean="0">
                <a:effectLst/>
                <a:latin typeface="Comic Sans MS" pitchFamily="66" charset="0"/>
              </a:rPr>
              <a:t>GFS FCST: All India Rainfall time series from 6</a:t>
            </a:r>
            <a:r>
              <a:rPr lang="en-US" b="1" baseline="30000" dirty="0" smtClean="0">
                <a:effectLst/>
                <a:latin typeface="Comic Sans MS" pitchFamily="66" charset="0"/>
              </a:rPr>
              <a:t>th</a:t>
            </a:r>
            <a:r>
              <a:rPr lang="en-US" b="1" dirty="0" smtClean="0">
                <a:effectLst/>
                <a:latin typeface="Comic Sans MS" pitchFamily="66" charset="0"/>
              </a:rPr>
              <a:t> June to 16</a:t>
            </a:r>
            <a:r>
              <a:rPr lang="en-US" b="1" baseline="30000" dirty="0" smtClean="0">
                <a:effectLst/>
                <a:latin typeface="Comic Sans MS" pitchFamily="66" charset="0"/>
              </a:rPr>
              <a:t>th</a:t>
            </a:r>
            <a:r>
              <a:rPr lang="en-US" b="1" dirty="0" smtClean="0">
                <a:effectLst/>
                <a:latin typeface="Comic Sans MS" pitchFamily="66" charset="0"/>
              </a:rPr>
              <a:t> September 2018</a:t>
            </a:r>
            <a:endParaRPr lang="en-US" b="1" dirty="0"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026" y="6383738"/>
            <a:ext cx="3276203" cy="397094"/>
          </a:xfrm>
          <a:prstGeom prst="rect">
            <a:avLst/>
          </a:prstGeom>
          <a:noFill/>
        </p:spPr>
        <p:txBody>
          <a:bodyPr wrap="square" lIns="100641" tIns="50323" rIns="100641" bIns="50323" rtlCol="0">
            <a:spAutoFit/>
          </a:bodyPr>
          <a:lstStyle/>
          <a:p>
            <a:r>
              <a:rPr lang="en-US" dirty="0" smtClean="0"/>
              <a:t>Y axis: Rainfall (mm/day)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2" y="350837"/>
            <a:ext cx="3657600" cy="27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4512" y="122237"/>
            <a:ext cx="289560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/>
                <a:latin typeface="Comic Sans MS" pitchFamily="66" charset="0"/>
              </a:rPr>
              <a:t>GFS T1534  : JJAS 2018</a:t>
            </a:r>
            <a:endParaRPr lang="en-US" sz="1400" b="1" dirty="0">
              <a:effectLst/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112" y="350837"/>
            <a:ext cx="3657600" cy="284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45112" y="122237"/>
            <a:ext cx="2438400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/>
                <a:latin typeface="Comic Sans MS" pitchFamily="66" charset="0"/>
              </a:rPr>
              <a:t>GFS T1534   : June</a:t>
            </a:r>
            <a:endParaRPr lang="en-US" sz="1400" b="1" dirty="0">
              <a:effectLst/>
              <a:latin typeface="Comic Sans MS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912" y="3703637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49312" y="3475037"/>
            <a:ext cx="2438400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/>
                <a:latin typeface="Comic Sans MS" pitchFamily="66" charset="0"/>
              </a:rPr>
              <a:t>GFS T1534   : July</a:t>
            </a:r>
            <a:endParaRPr lang="en-US" sz="1400" b="1" dirty="0">
              <a:effectLst/>
              <a:latin typeface="Comic Sans MS" pitchFamily="66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4512" y="3779837"/>
            <a:ext cx="3657600" cy="278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16512" y="3475037"/>
            <a:ext cx="2438400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/>
                <a:latin typeface="Comic Sans MS" pitchFamily="66" charset="0"/>
              </a:rPr>
              <a:t>GFS T1534   : August</a:t>
            </a:r>
            <a:endParaRPr lang="en-US" sz="1400" b="1" dirty="0">
              <a:effectLst/>
              <a:latin typeface="Comic Sans MS" pitchFamily="66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230312" y="6877607"/>
            <a:ext cx="3276203" cy="7029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949" tIns="55473" rIns="110949" bIns="5547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X-axis: cm/day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Y-axis: Contribution    to total rain (%)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793566" y="731837"/>
            <a:ext cx="2352146" cy="13327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641" tIns="50323" rIns="100641" bIns="50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effectLst/>
              </a:rPr>
              <a:t>Model captures even the heavy and extremely heavy categories with good lead</a:t>
            </a:r>
            <a:endParaRPr lang="en-IN" altLang="en-US" sz="20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971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kerala\mslp_dep\mslp-0-201808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7975"/>
            <a:ext cx="3360208" cy="2812902"/>
          </a:xfrm>
          <a:prstGeom prst="rect">
            <a:avLst/>
          </a:prstGeom>
          <a:noFill/>
        </p:spPr>
      </p:pic>
      <p:pic>
        <p:nvPicPr>
          <p:cNvPr id="3075" name="Picture 3" descr="C:\Users\User\Desktop\kerala\mslp_dep\mslp-0-201808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491" y="587977"/>
            <a:ext cx="3288931" cy="2855877"/>
          </a:xfrm>
          <a:prstGeom prst="rect">
            <a:avLst/>
          </a:prstGeom>
          <a:noFill/>
        </p:spPr>
      </p:pic>
      <p:pic>
        <p:nvPicPr>
          <p:cNvPr id="3076" name="Picture 4" descr="C:\Users\User\Desktop\kerala\mslp_dep\mslp-0-201808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8401" y="587975"/>
            <a:ext cx="3612224" cy="2889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" y="84002"/>
            <a:ext cx="9085526" cy="766426"/>
          </a:xfrm>
          <a:prstGeom prst="rect">
            <a:avLst/>
          </a:prstGeom>
          <a:solidFill>
            <a:schemeClr val="bg1"/>
          </a:solidFill>
        </p:spPr>
        <p:txBody>
          <a:bodyPr wrap="square" lIns="100641" tIns="50323" rIns="100641" bIns="50323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Analysis from GFS T1534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	2018081500		   2018081600		        2018081700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7" name="Picture 5" descr="C:\Users\User\Desktop\kerala\mslp_dep\mslp-24-20180814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47830"/>
            <a:ext cx="3444214" cy="2755082"/>
          </a:xfrm>
          <a:prstGeom prst="rect">
            <a:avLst/>
          </a:prstGeom>
          <a:noFill/>
        </p:spPr>
      </p:pic>
      <p:pic>
        <p:nvPicPr>
          <p:cNvPr id="3078" name="Picture 6" descr="C:\Users\User\Desktop\kerala\mslp_dep\mslp-48-20180814I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0208" y="3947831"/>
            <a:ext cx="3276203" cy="2687884"/>
          </a:xfrm>
          <a:prstGeom prst="rect">
            <a:avLst/>
          </a:prstGeom>
          <a:noFill/>
        </p:spPr>
      </p:pic>
      <p:pic>
        <p:nvPicPr>
          <p:cNvPr id="3079" name="Picture 7" descr="C:\Users\User\Desktop\kerala\mslp_dep\mslp-72-20180814I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6411" y="3947830"/>
            <a:ext cx="3444214" cy="26710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487360"/>
            <a:ext cx="10080625" cy="766576"/>
          </a:xfrm>
          <a:prstGeom prst="rect">
            <a:avLst/>
          </a:prstGeom>
          <a:solidFill>
            <a:schemeClr val="bg1"/>
          </a:solidFill>
        </p:spPr>
        <p:txBody>
          <a:bodyPr wrap="square" lIns="100641" tIns="50323" rIns="100641" bIns="50323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FCST from 2018081400 IC, valid for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	 2018081500		   2018081600		        2018081700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-A 1020\Downloads\test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5" y="319065"/>
            <a:ext cx="8494069" cy="67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8746" y="207941"/>
            <a:ext cx="1905212" cy="40712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    11 Aug IC</a:t>
            </a:r>
            <a:endParaRPr lang="en-IN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77825" marR="0" indent="-377825" algn="l" defTabSz="1008063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77825" marR="0" indent="-377825" algn="l" defTabSz="1008063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  <a:cs typeface="Tahoma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7192</TotalTime>
  <Words>879</Words>
  <Application>Microsoft Office PowerPoint</Application>
  <PresentationFormat>Custom</PresentationFormat>
  <Paragraphs>118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Stream</vt:lpstr>
      <vt:lpstr>17_Office Theme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Climate Modelling</dc:title>
  <dc:creator>psm</dc:creator>
  <cp:lastModifiedBy>Mukhopadhyay</cp:lastModifiedBy>
  <cp:revision>454</cp:revision>
  <cp:lastPrinted>2001-04-06T18:20:30Z</cp:lastPrinted>
  <dcterms:created xsi:type="dcterms:W3CDTF">2001-03-26T19:37:42Z</dcterms:created>
  <dcterms:modified xsi:type="dcterms:W3CDTF">2018-11-15T10:33:36Z</dcterms:modified>
</cp:coreProperties>
</file>