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64" r:id="rId2"/>
    <p:sldId id="257" r:id="rId3"/>
    <p:sldId id="258" r:id="rId4"/>
    <p:sldId id="259" r:id="rId5"/>
    <p:sldId id="465" r:id="rId6"/>
    <p:sldId id="447" r:id="rId7"/>
    <p:sldId id="460" r:id="rId8"/>
    <p:sldId id="408" r:id="rId9"/>
    <p:sldId id="409" r:id="rId10"/>
    <p:sldId id="411" r:id="rId11"/>
    <p:sldId id="462" r:id="rId12"/>
    <p:sldId id="4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0BFE15-656C-405F-BBE0-320E9C281871}" v="76" dt="2018-11-21T03:29:55.2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2AA31-41C9-439D-AB86-FFE3A9BF611B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4CF83-3C93-4AD7-AB93-02A5DB67446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3722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The forecast rainfall field looks like rain and can be used to force hydrological models and calculate probabilities </a:t>
            </a:r>
            <a:endParaRPr lang="en-AU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8718B-B4A8-4249-A93B-47251B2F8B1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01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The forecast rainfall field looks like rain and can be used to force hydrological models and calculate probabilities </a:t>
            </a:r>
            <a:endParaRPr lang="en-AU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8718B-B4A8-4249-A93B-47251B2F8B1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01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D439-3851-470F-A6A3-4F3DA90C8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35536-D815-4126-B856-482046DED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9AC1E-ED84-4AD8-B3C2-9BDC9036E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45A81-DEE8-4F33-95BF-FAC98DA24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4FF82-F3A4-457D-A3FB-93E1FA58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671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BD4B-777A-4A8D-BD93-12F111779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D00C5-2B51-4A5B-A4B7-DD42FEE91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FFA6-B8B5-4315-973E-FEEBB4D5D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5B21C-4F0B-43A4-B942-694A8EB9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89ED6-91B9-4267-B360-5DC355F46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7862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FC0F00-B7AB-47D4-AE86-F65ED23F2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F5F6B-9B9E-4179-8647-EA90C9655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5D69-2E37-49AF-8FB0-A95D78C08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058D-B370-4FB4-B69B-10B39B3D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321CD-B62E-44EE-A749-DD7E863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271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253173" y="226485"/>
            <a:ext cx="946257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3200" baseline="0"/>
            </a:lvl1pPr>
          </a:lstStyle>
          <a:p>
            <a:pPr lvl="0"/>
            <a:r>
              <a:rPr lang="en-US"/>
              <a:t>Heading</a:t>
            </a:r>
          </a:p>
        </p:txBody>
      </p:sp>
      <p:pic>
        <p:nvPicPr>
          <p:cNvPr id="2" name="Picture 1" descr="BM_stacked_(w)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0" y="226490"/>
            <a:ext cx="1095975" cy="748047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80490" y="1140890"/>
            <a:ext cx="11222567" cy="4819649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1800" b="0" i="0" kern="1200" baseline="0">
                <a:solidFill>
                  <a:srgbClr val="FFFFFF"/>
                </a:solidFill>
                <a:latin typeface="Open Sans"/>
                <a:ea typeface="Geneva" charset="0"/>
                <a:cs typeface="Open Sans"/>
              </a:defRPr>
            </a:lvl1pPr>
            <a:lvl2pPr marL="46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 sz="18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2pPr>
            <a:lvl3pPr marL="64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 sz="18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3pPr>
            <a:lvl4pPr marL="504000" indent="-25200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8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4pPr>
            <a:lvl5pPr marL="252000" indent="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18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40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0489" y="1301751"/>
            <a:ext cx="11235268" cy="5211232"/>
          </a:xfrm>
          <a:prstGeom prst="rect">
            <a:avLst/>
          </a:prstGeom>
        </p:spPr>
        <p:txBody>
          <a:bodyPr vert="horz" lIns="0" tIns="0" rIns="0" bIns="0"/>
          <a:lstStyle>
            <a:lvl1pPr marL="380990" indent="-380990">
              <a:buFont typeface="Arial"/>
              <a:buChar char="•"/>
              <a:defRPr sz="2400" b="0" i="0" baseline="0">
                <a:latin typeface="+mn-lt"/>
              </a:defRPr>
            </a:lvl1pPr>
            <a:lvl2pPr>
              <a:defRPr sz="2400" b="0" i="0" baseline="0">
                <a:latin typeface="+mn-lt"/>
              </a:defRPr>
            </a:lvl2pPr>
            <a:lvl3pPr>
              <a:defRPr sz="2400" b="0" i="0" baseline="0">
                <a:latin typeface="+mn-lt"/>
              </a:defRPr>
            </a:lvl3pPr>
            <a:lvl4pPr>
              <a:defRPr sz="2400" b="0" i="0" baseline="0">
                <a:latin typeface="+mn-lt"/>
              </a:defRPr>
            </a:lvl4pPr>
            <a:lvl5pPr>
              <a:defRPr sz="2400" b="0" i="0" baseline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45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6B4D7-219E-424D-AC17-DD492F6E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3ADFA-9B2D-4FC4-9687-EF22CED09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7808-95FD-4A65-B06D-16A54C4D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F2FA2-4380-4265-8A88-3B15EE57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3A21C-0DF2-45D5-9E2C-4F834953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435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24D63-0939-4EA4-874E-E99E8DAC5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E8967-BDB1-4513-8EB7-024E3DFD1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AC835-57CF-4099-B1D5-3292247DF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AC2C1-C406-4E20-8AF7-2DAA95E9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FC031-6E6C-4303-B3B2-33C6F8CB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4761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0AB5-93C8-46D1-A71A-1635F7B7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6B4C-E8F5-46C3-BDAD-B9903B42B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2D1B1-5F79-4BB5-A53F-3F159C5E0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183CB-F9C5-4C3C-8C95-A2890E431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81B19-00A4-4700-8C1E-BC914509B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334D9-5073-4156-A929-48DA19A2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377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EC3B1-8543-471D-8ED6-0DF657FA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54DE0-0571-4651-A071-7F181A4CC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C890B-C35C-4D77-8287-9C9D60870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A318E-6BCE-4F5A-AAAC-FBA24C827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C08A6-0CA3-45F9-899A-8AD530048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4B4A26-3F0A-406F-AA2A-0685D2F4C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2656B-2C4A-45F3-A349-CE20E1C7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05D009-466F-40DE-A264-CADF009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003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ECD50-3F86-442F-8865-55B391C30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9E44C-F08B-4C6D-9E60-85C4FBF4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49937-0385-42EB-8D44-AF010473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356F8-AC8A-4F3C-8EBA-4A3B53D1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259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FE1216-CFF2-461F-BEB4-E0321968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297F2-FB7B-419E-A60F-D6D4AF3A0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349C3-8AE9-413B-96FA-4100F434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03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3D559-1B7B-4EA4-923A-9CF20D7F9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3DAFD-159C-4074-A523-1E5D0BC7D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A1B88-A471-46CC-B85D-E17830BE4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01F2F-505D-436B-A6FD-EAD018835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82A0A-545C-4CD9-B2A3-1EA462B8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1EFD4-7070-4474-9414-B96F5AD3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538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C0C6C-5483-44C7-9651-BBEF9018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0E41C-8E94-4454-AF03-C1D973E9D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95E91-5022-4116-8418-E481FF448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F042A-D820-4C49-A9A5-1E6CE88D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28601-E55C-4EF7-95F9-49B6C681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D4F05-AE49-4D07-AC8E-BF6B3355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191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6FBB06-5623-4F42-827A-A3AF4C39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CFF7F-981C-4A83-9BC9-F93DEA4A2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380A2-3A54-4C0E-8808-BC3712B49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4433F-22A8-4471-9328-3D6246E0D68F}" type="datetimeFigureOut">
              <a:rPr lang="en-AU" smtClean="0"/>
              <a:t>25/11/2018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7BD72-8776-43F3-A581-A86E1E28B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32C84-81FE-44AA-A848-7B1D5DE69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CF74F-3EBD-4EE5-8317-20FFFBC99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306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STEPS radar rainfall </a:t>
            </a:r>
            <a:r>
              <a:rPr lang="en-AU" dirty="0" err="1"/>
              <a:t>nowcasting</a:t>
            </a:r>
            <a:endParaRPr lang="en-AU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Carlos Velasco, Mark Curtis, Sandy Dance, Alan Seed</a:t>
            </a:r>
          </a:p>
          <a:p>
            <a:r>
              <a:rPr lang="en-AU" dirty="0"/>
              <a:t>Science to </a:t>
            </a:r>
            <a:r>
              <a:rPr lang="en-AU" dirty="0" smtClean="0"/>
              <a:t>Services</a:t>
            </a:r>
          </a:p>
          <a:p>
            <a:r>
              <a:rPr lang="en-AU" dirty="0" smtClean="0"/>
              <a:t>Bureau of Meteorology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6219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00" y="834057"/>
            <a:ext cx="6333500" cy="54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51568" y="5877272"/>
            <a:ext cx="2424353" cy="28536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Arial"/>
              </a:rPr>
              <a:t>Development Tiles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4DE7C50-09CC-4202-BCA1-652E57286569}"/>
              </a:ext>
            </a:extLst>
          </p:cNvPr>
          <p:cNvSpPr txBox="1">
            <a:spLocks/>
          </p:cNvSpPr>
          <p:nvPr/>
        </p:nvSpPr>
        <p:spPr bwMode="auto">
          <a:xfrm>
            <a:off x="1166495" y="103999"/>
            <a:ext cx="946257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u="sng" dirty="0"/>
              <a:t>Seamless Rainfall Ensembles – </a:t>
            </a:r>
            <a:r>
              <a:rPr lang="en-AU" b="1" u="sng" dirty="0" smtClean="0"/>
              <a:t>16 </a:t>
            </a:r>
            <a:r>
              <a:rPr lang="en-AU" b="1" u="sng" dirty="0" smtClean="0"/>
              <a:t>Domains</a:t>
            </a:r>
            <a:endParaRPr lang="en-AU" b="1" u="sng" dirty="0"/>
          </a:p>
        </p:txBody>
      </p:sp>
    </p:spTree>
    <p:extLst>
      <p:ext uri="{BB962C8B-B14F-4D97-AF65-F5344CB8AC3E}">
        <p14:creationId xmlns:p14="http://schemas.microsoft.com/office/powerpoint/2010/main" val="1193952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51568" y="5877272"/>
            <a:ext cx="2424353" cy="28536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Arial"/>
              </a:rPr>
              <a:t>Development Tiles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A0EF11-A70A-4400-9FDC-E0E113E358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53" y="851786"/>
            <a:ext cx="6921546" cy="5400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6B4EB63-D3BF-4E3E-9229-7F727FBA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95" y="63178"/>
            <a:ext cx="9462579" cy="914400"/>
          </a:xfrm>
        </p:spPr>
        <p:txBody>
          <a:bodyPr/>
          <a:lstStyle/>
          <a:p>
            <a:r>
              <a:rPr lang="en-AU" b="1" u="sng" dirty="0"/>
              <a:t>Seamless Rainfall Ensembles – R&amp;D Testing – Examples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8A089D-EF1D-4E7D-8559-A20FA99D1CEF}"/>
              </a:ext>
            </a:extLst>
          </p:cNvPr>
          <p:cNvSpPr txBox="1"/>
          <p:nvPr/>
        </p:nvSpPr>
        <p:spPr>
          <a:xfrm>
            <a:off x="4176391" y="5949280"/>
            <a:ext cx="2520280" cy="720080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AU" sz="1600" baseline="0" dirty="0">
                <a:solidFill>
                  <a:schemeClr val="bg1"/>
                </a:solidFill>
                <a:latin typeface="Arial"/>
              </a:rPr>
              <a:t>Seamless Rainfall</a:t>
            </a:r>
          </a:p>
          <a:p>
            <a:pPr algn="ctr"/>
            <a:r>
              <a:rPr lang="en-AU" sz="1600" dirty="0">
                <a:solidFill>
                  <a:schemeClr val="bg1"/>
                </a:solidFill>
                <a:latin typeface="Arial"/>
              </a:rPr>
              <a:t>16 Tiles – 10 Members</a:t>
            </a:r>
          </a:p>
          <a:p>
            <a:pPr algn="ctr"/>
            <a:r>
              <a:rPr lang="en-AU" sz="1600" baseline="0" dirty="0" err="1">
                <a:solidFill>
                  <a:schemeClr val="bg1"/>
                </a:solidFill>
                <a:latin typeface="Arial"/>
              </a:rPr>
              <a:t>PoP</a:t>
            </a:r>
            <a:r>
              <a:rPr lang="en-AU" sz="1600" baseline="0" dirty="0">
                <a:solidFill>
                  <a:schemeClr val="bg1"/>
                </a:solidFill>
                <a:latin typeface="Arial"/>
              </a:rPr>
              <a:t> (&gt;0.2 mm)</a:t>
            </a:r>
          </a:p>
        </p:txBody>
      </p:sp>
    </p:spTree>
    <p:extLst>
      <p:ext uri="{BB962C8B-B14F-4D97-AF65-F5344CB8AC3E}">
        <p14:creationId xmlns:p14="http://schemas.microsoft.com/office/powerpoint/2010/main" val="32988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51568" y="5877272"/>
            <a:ext cx="2424353" cy="28536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Arial"/>
              </a:rPr>
              <a:t>Development Tiles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6B4EB63-D3BF-4E3E-9229-7F727FBA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95" y="63178"/>
            <a:ext cx="9462579" cy="914400"/>
          </a:xfrm>
        </p:spPr>
        <p:txBody>
          <a:bodyPr/>
          <a:lstStyle/>
          <a:p>
            <a:r>
              <a:rPr lang="en-AU" b="1" u="sng" dirty="0"/>
              <a:t>Seamless Rainfall Ensembles – R&amp;D Testing – Examples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C42DC5-FE60-4E4D-A6CC-698EE0F68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42" y="1049586"/>
            <a:ext cx="6818483" cy="54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0BC661-A32A-4798-BB90-01E9CD097DA6}"/>
              </a:ext>
            </a:extLst>
          </p:cNvPr>
          <p:cNvSpPr txBox="1"/>
          <p:nvPr/>
        </p:nvSpPr>
        <p:spPr>
          <a:xfrm>
            <a:off x="4637643" y="5946073"/>
            <a:ext cx="2520280" cy="720080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AU" sz="1600" baseline="0" dirty="0">
                <a:solidFill>
                  <a:schemeClr val="bg1"/>
                </a:solidFill>
                <a:latin typeface="Arial"/>
              </a:rPr>
              <a:t>Seamless Rainfall</a:t>
            </a:r>
          </a:p>
          <a:p>
            <a:pPr algn="ctr"/>
            <a:r>
              <a:rPr lang="en-AU" sz="1600" dirty="0">
                <a:solidFill>
                  <a:schemeClr val="bg1"/>
                </a:solidFill>
                <a:latin typeface="Arial"/>
              </a:rPr>
              <a:t>16 Tiles – 10 Members</a:t>
            </a:r>
          </a:p>
          <a:p>
            <a:pPr algn="ctr"/>
            <a:r>
              <a:rPr lang="en-AU" sz="1600" baseline="0" dirty="0">
                <a:solidFill>
                  <a:schemeClr val="bg1"/>
                </a:solidFill>
                <a:latin typeface="Arial"/>
              </a:rPr>
              <a:t>Percentile 25%</a:t>
            </a:r>
          </a:p>
        </p:txBody>
      </p:sp>
    </p:spTree>
    <p:extLst>
      <p:ext uri="{BB962C8B-B14F-4D97-AF65-F5344CB8AC3E}">
        <p14:creationId xmlns:p14="http://schemas.microsoft.com/office/powerpoint/2010/main" val="222950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C58FCF-C421-4E07-8F88-AD296FCBED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4873" y="2105500"/>
            <a:ext cx="5058660" cy="3793995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7B7127-DED5-4224-B786-2FE1B7B2C5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0" t="8687" r="28914" b="8425"/>
          <a:stretch/>
        </p:blipFill>
        <p:spPr>
          <a:xfrm>
            <a:off x="7173299" y="1359628"/>
            <a:ext cx="2686320" cy="52857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EB3231-D5DD-4208-A73A-AF7E6E5C6549}"/>
              </a:ext>
            </a:extLst>
          </p:cNvPr>
          <p:cNvSpPr txBox="1"/>
          <p:nvPr/>
        </p:nvSpPr>
        <p:spPr>
          <a:xfrm>
            <a:off x="2601151" y="365830"/>
            <a:ext cx="1764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/>
              <a:t>Climate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287A64-C8FB-450B-8403-6B9B3B4160AE}"/>
              </a:ext>
            </a:extLst>
          </p:cNvPr>
          <p:cNvSpPr txBox="1"/>
          <p:nvPr/>
        </p:nvSpPr>
        <p:spPr>
          <a:xfrm>
            <a:off x="7234537" y="365830"/>
            <a:ext cx="2599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/>
              <a:t>Nowcasting</a:t>
            </a:r>
          </a:p>
        </p:txBody>
      </p:sp>
    </p:spTree>
    <p:extLst>
      <p:ext uri="{BB962C8B-B14F-4D97-AF65-F5344CB8AC3E}">
        <p14:creationId xmlns:p14="http://schemas.microsoft.com/office/powerpoint/2010/main" val="2383380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CEFEE-7C6A-41EA-80C7-88E80B016A17}"/>
              </a:ext>
            </a:extLst>
          </p:cNvPr>
          <p:cNvGrpSpPr/>
          <p:nvPr/>
        </p:nvGrpSpPr>
        <p:grpSpPr>
          <a:xfrm>
            <a:off x="7173299" y="365830"/>
            <a:ext cx="2686320" cy="6200022"/>
            <a:chOff x="7173299" y="365830"/>
            <a:chExt cx="2686320" cy="62000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2CB896-20E6-4DC2-AE88-C25C935FD02C}"/>
                </a:ext>
              </a:extLst>
            </p:cNvPr>
            <p:cNvGrpSpPr/>
            <p:nvPr/>
          </p:nvGrpSpPr>
          <p:grpSpPr>
            <a:xfrm>
              <a:off x="7173299" y="1280114"/>
              <a:ext cx="2686320" cy="5285738"/>
              <a:chOff x="7173299" y="1545156"/>
              <a:chExt cx="2686320" cy="528573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97B7127-DED5-4224-B786-2FE1B7B2C5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60" t="8687" r="28914" b="8425"/>
              <a:stretch/>
            </p:blipFill>
            <p:spPr>
              <a:xfrm>
                <a:off x="7173299" y="1545156"/>
                <a:ext cx="2686320" cy="5285738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DBCC05F-1CBE-46D1-ACFF-3A3636677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0831" y="2211516"/>
                <a:ext cx="2271256" cy="4039807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B9985-5540-4FAF-800A-E04C34CA17E3}"/>
                </a:ext>
              </a:extLst>
            </p:cNvPr>
            <p:cNvSpPr txBox="1"/>
            <p:nvPr/>
          </p:nvSpPr>
          <p:spPr>
            <a:xfrm>
              <a:off x="7216744" y="365830"/>
              <a:ext cx="25994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4000" dirty="0"/>
                <a:t>Nowcasting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865BDE-D1B4-4588-9609-3C293231DAA3}"/>
              </a:ext>
            </a:extLst>
          </p:cNvPr>
          <p:cNvGrpSpPr/>
          <p:nvPr/>
        </p:nvGrpSpPr>
        <p:grpSpPr>
          <a:xfrm>
            <a:off x="2332381" y="365830"/>
            <a:ext cx="2686320" cy="6232160"/>
            <a:chOff x="2332381" y="365830"/>
            <a:chExt cx="2686320" cy="62321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03307F-63E0-442D-8775-16314247D419}"/>
                </a:ext>
              </a:extLst>
            </p:cNvPr>
            <p:cNvSpPr txBox="1"/>
            <p:nvPr/>
          </p:nvSpPr>
          <p:spPr>
            <a:xfrm>
              <a:off x="2389119" y="365830"/>
              <a:ext cx="25638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4000" dirty="0"/>
                <a:t>Forecasting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51C4E9-B06C-4C1B-AC7A-2C14C8A01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60" t="8687" r="28914" b="8425"/>
            <a:stretch/>
          </p:blipFill>
          <p:spPr>
            <a:xfrm>
              <a:off x="2332381" y="1312252"/>
              <a:ext cx="2686320" cy="52857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F6B7E1-CF3B-4B5C-9BA9-97A348227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661" y="2086398"/>
              <a:ext cx="2299306" cy="3850572"/>
            </a:xfrm>
            <a:prstGeom prst="rect">
              <a:avLst/>
            </a:prstGeom>
          </p:spPr>
        </p:pic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0E76AF1-FC03-4782-805B-13C55CBED286}"/>
              </a:ext>
            </a:extLst>
          </p:cNvPr>
          <p:cNvSpPr/>
          <p:nvPr/>
        </p:nvSpPr>
        <p:spPr>
          <a:xfrm flipH="1">
            <a:off x="9959927" y="5162843"/>
            <a:ext cx="1894449" cy="10410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NOWCASTING</a:t>
            </a:r>
          </a:p>
        </p:txBody>
      </p:sp>
    </p:spTree>
    <p:extLst>
      <p:ext uri="{BB962C8B-B14F-4D97-AF65-F5344CB8AC3E}">
        <p14:creationId xmlns:p14="http://schemas.microsoft.com/office/powerpoint/2010/main" val="38700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56A7-B04C-4ACC-9ACB-6E6AE4F7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8892"/>
          </a:xfrm>
        </p:spPr>
        <p:txBody>
          <a:bodyPr/>
          <a:lstStyle/>
          <a:p>
            <a:r>
              <a:rPr lang="en-AU" b="1" u="sng" dirty="0"/>
              <a:t>Some advantages of Nowcasting (STEPS)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4E884-2512-43E3-B387-CBC20841A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1478"/>
            <a:ext cx="5257800" cy="5221357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Continuous Updates</a:t>
            </a:r>
          </a:p>
          <a:p>
            <a:pPr lvl="1"/>
            <a:r>
              <a:rPr lang="en-AU" dirty="0"/>
              <a:t>Data Assimilation every 5-10 minutes</a:t>
            </a:r>
          </a:p>
          <a:p>
            <a:pPr lvl="1"/>
            <a:r>
              <a:rPr lang="en-AU" dirty="0"/>
              <a:t>Short time steps (minutes)</a:t>
            </a:r>
          </a:p>
          <a:p>
            <a:r>
              <a:rPr lang="en-AU" dirty="0"/>
              <a:t>Rapid delivery of new forecasts</a:t>
            </a:r>
          </a:p>
          <a:p>
            <a:pPr lvl="1"/>
            <a:r>
              <a:rPr lang="en-AU" dirty="0"/>
              <a:t>A new set of forecasts every 5-10 minutes</a:t>
            </a:r>
          </a:p>
          <a:p>
            <a:r>
              <a:rPr lang="en-AU" dirty="0"/>
              <a:t>Blend multiple sources of information (radar, NWP, satellite)</a:t>
            </a:r>
          </a:p>
          <a:p>
            <a:r>
              <a:rPr lang="en-AU" dirty="0"/>
              <a:t>Suitable for hydrological purposes</a:t>
            </a:r>
          </a:p>
          <a:p>
            <a:pPr lvl="1"/>
            <a:r>
              <a:rPr lang="en-AU" dirty="0"/>
              <a:t>Including flash flooding</a:t>
            </a:r>
          </a:p>
          <a:p>
            <a:r>
              <a:rPr lang="en-AU" dirty="0"/>
              <a:t>Large number of members can be calculated</a:t>
            </a:r>
          </a:p>
          <a:p>
            <a:pPr lvl="1"/>
            <a:r>
              <a:rPr lang="en-AU" dirty="0"/>
              <a:t>Statistical method</a:t>
            </a:r>
          </a:p>
          <a:p>
            <a:pPr lvl="1"/>
            <a:r>
              <a:rPr lang="en-AU" dirty="0"/>
              <a:t>Suitable for parallel computations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B8C3AD-1B19-4CA0-B22E-FA936961E29B}"/>
              </a:ext>
            </a:extLst>
          </p:cNvPr>
          <p:cNvGrpSpPr>
            <a:grpSpLocks noChangeAspect="1"/>
          </p:cNvGrpSpPr>
          <p:nvPr/>
        </p:nvGrpSpPr>
        <p:grpSpPr>
          <a:xfrm>
            <a:off x="6544940" y="1700395"/>
            <a:ext cx="5329009" cy="1692000"/>
            <a:chOff x="4216998" y="1098882"/>
            <a:chExt cx="4808858" cy="1526848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20A692EC-DEB7-49E4-B4AD-5BB86DF66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998" y="1098882"/>
              <a:ext cx="4808858" cy="1526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D3B297-FDE1-4234-B7DF-8D2DD3FDB191}"/>
                </a:ext>
              </a:extLst>
            </p:cNvPr>
            <p:cNvSpPr txBox="1"/>
            <p:nvPr/>
          </p:nvSpPr>
          <p:spPr>
            <a:xfrm>
              <a:off x="4507453" y="1302906"/>
              <a:ext cx="150607" cy="49485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b="1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</a:rPr>
                <a:t>QPN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67054-2772-4161-A5EE-13D6040B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940" y="3878773"/>
            <a:ext cx="5325056" cy="201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9220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STEPS </a:t>
            </a:r>
            <a:r>
              <a:rPr lang="en-AU" dirty="0" smtClean="0"/>
              <a:t>implementations </a:t>
            </a:r>
            <a:r>
              <a:rPr lang="en-AU" dirty="0"/>
              <a:t>at the Bureau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303469"/>
              </p:ext>
            </p:extLst>
          </p:nvPr>
        </p:nvGraphicFramePr>
        <p:xfrm>
          <a:off x="838200" y="2164744"/>
          <a:ext cx="8128001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2848644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50006844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18507325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15827123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0465625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5996941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44586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System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Lead time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# domains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size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resolution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members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update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79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Radar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120 min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4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250 km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0.5</a:t>
                      </a:r>
                      <a:r>
                        <a:rPr lang="en-AU" baseline="0" dirty="0" smtClean="0"/>
                        <a:t> km</a:t>
                      </a:r>
                    </a:p>
                    <a:p>
                      <a:r>
                        <a:rPr lang="en-AU" baseline="0" dirty="0" smtClean="0"/>
                        <a:t>5 min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30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5 min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206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Radar+</a:t>
                      </a:r>
                    </a:p>
                    <a:p>
                      <a:r>
                        <a:rPr lang="en-AU" dirty="0" smtClean="0"/>
                        <a:t>NWP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12</a:t>
                      </a:r>
                      <a:r>
                        <a:rPr lang="en-AU" baseline="0" dirty="0" smtClean="0"/>
                        <a:t> h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9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512 km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 km</a:t>
                      </a:r>
                    </a:p>
                    <a:p>
                      <a:r>
                        <a:rPr lang="en-AU" dirty="0" smtClean="0"/>
                        <a:t>10 min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30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10 min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19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Seamless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5 days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16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1000 km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2 km</a:t>
                      </a:r>
                    </a:p>
                    <a:p>
                      <a:r>
                        <a:rPr lang="en-AU" dirty="0" smtClean="0"/>
                        <a:t>1 h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32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6</a:t>
                      </a:r>
                      <a:r>
                        <a:rPr lang="en-AU" baseline="0" dirty="0" smtClean="0"/>
                        <a:t> h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429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87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:\Head Office\CAWCR\WEP\Radar_Applications\Carlos_Velasco\code\new\notebooks\python\304_STEPS_member1_E-Vic-n_prcp-m10_201704250800UTC_201704251120UT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35" y="1317313"/>
            <a:ext cx="3809992" cy="35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S:\Head Office\CAWCR\WEP\Radar_Applications\Carlos_Velasco\code\new\notebooks\python\304_observed_E-Vic-n_prcp-m10_201704250800UTC_201704251120UT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06" y="1317313"/>
            <a:ext cx="3809992" cy="35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43439" y="4782737"/>
            <a:ext cx="1108617" cy="440891"/>
          </a:xfrm>
          <a:prstGeom prst="rect">
            <a:avLst/>
          </a:prstGeom>
          <a:solidFill>
            <a:srgbClr val="FFA300"/>
          </a:solidFill>
        </p:spPr>
        <p:txBody>
          <a:bodyPr wrap="none" lIns="0" tIns="0" rIns="0" bIns="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333" b="1" kern="0">
                <a:solidFill>
                  <a:prstClr val="black"/>
                </a:solidFill>
                <a:latin typeface="Arial"/>
                <a:ea typeface="Geneva" pitchFamily="124" charset="-128"/>
              </a:rPr>
              <a:t>MEMBER #1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55401" y="4837657"/>
            <a:ext cx="2461527" cy="56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/>
              <a:t>STEPS forecast rainfall</a:t>
            </a:r>
          </a:p>
          <a:p>
            <a:pPr>
              <a:lnSpc>
                <a:spcPct val="95000"/>
              </a:lnSpc>
            </a:pPr>
            <a:r>
              <a:rPr lang="en-US" sz="1600" dirty="0"/>
              <a:t>from 0940UTC to 1120UTC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80692" y="4849407"/>
            <a:ext cx="2837551" cy="56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/>
              <a:t>Observed Rainfall (Rainfields)</a:t>
            </a:r>
          </a:p>
          <a:p>
            <a:pPr>
              <a:lnSpc>
                <a:spcPct val="95000"/>
              </a:lnSpc>
            </a:pPr>
            <a:r>
              <a:rPr lang="en-US" sz="1600"/>
              <a:t>from 0800UTC to 1120UTC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6630" y="4782737"/>
            <a:ext cx="1108617" cy="440891"/>
          </a:xfrm>
          <a:prstGeom prst="rect">
            <a:avLst/>
          </a:prstGeom>
          <a:solidFill>
            <a:srgbClr val="FFA300"/>
          </a:solidFill>
        </p:spPr>
        <p:txBody>
          <a:bodyPr wrap="none" lIns="0" tIns="0" rIns="0" bIns="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333" b="1" kern="0">
                <a:solidFill>
                  <a:prstClr val="black"/>
                </a:solidFill>
                <a:latin typeface="Arial"/>
                <a:ea typeface="Geneva" pitchFamily="124" charset="-128"/>
              </a:rPr>
              <a:t>Observed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9607" y="5798971"/>
            <a:ext cx="6503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STEPS: Short Term Ensemble Prediction System</a:t>
            </a:r>
          </a:p>
          <a:p>
            <a:pPr algn="ctr"/>
            <a:r>
              <a:rPr lang="en-US" sz="2400" b="1" dirty="0"/>
              <a:t>Nowcasting- Radar only – up to 90 minutes</a:t>
            </a:r>
          </a:p>
        </p:txBody>
      </p:sp>
    </p:spTree>
    <p:extLst>
      <p:ext uri="{BB962C8B-B14F-4D97-AF65-F5344CB8AC3E}">
        <p14:creationId xmlns:p14="http://schemas.microsoft.com/office/powerpoint/2010/main" val="3779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28504" y="2898622"/>
            <a:ext cx="2461527" cy="25483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/>
              <a:t>STEPS (NWP + Radar) forecast rainfall</a:t>
            </a:r>
          </a:p>
          <a:p>
            <a:pPr>
              <a:lnSpc>
                <a:spcPct val="95000"/>
              </a:lnSpc>
            </a:pPr>
            <a:r>
              <a:rPr lang="en-US" sz="1600" dirty="0"/>
              <a:t>from 0500TC up to 12 hours ahead</a:t>
            </a:r>
          </a:p>
          <a:p>
            <a:pPr>
              <a:lnSpc>
                <a:spcPct val="95000"/>
              </a:lnSpc>
            </a:pPr>
            <a:r>
              <a:rPr lang="en-US" sz="1600" dirty="0"/>
              <a:t>(Only first 4 hours of forecast rainfall showed in the animation)</a:t>
            </a:r>
          </a:p>
          <a:p>
            <a:pPr>
              <a:lnSpc>
                <a:spcPct val="95000"/>
              </a:lnSpc>
            </a:pPr>
            <a:endParaRPr lang="en-US" sz="1400" dirty="0"/>
          </a:p>
          <a:p>
            <a:pPr>
              <a:lnSpc>
                <a:spcPct val="95000"/>
              </a:lnSpc>
            </a:pPr>
            <a:r>
              <a:rPr lang="en-US" sz="1400" dirty="0"/>
              <a:t>(NWP rainfall predictions help to fill areas without radar data and extend QPN duration)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7474424" y="1286568"/>
            <a:ext cx="2837551" cy="12034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/>
              <a:t>Observed Rainfall (</a:t>
            </a:r>
            <a:r>
              <a:rPr lang="en-US" sz="1600" dirty="0" err="1"/>
              <a:t>Rainfields</a:t>
            </a:r>
            <a:r>
              <a:rPr lang="en-US" sz="1600" dirty="0"/>
              <a:t>)</a:t>
            </a:r>
          </a:p>
          <a:p>
            <a:pPr>
              <a:lnSpc>
                <a:spcPct val="95000"/>
              </a:lnSpc>
            </a:pPr>
            <a:r>
              <a:rPr lang="en-US" sz="1600" dirty="0"/>
              <a:t>Multi-radar mosaic</a:t>
            </a:r>
          </a:p>
          <a:p>
            <a:pPr>
              <a:lnSpc>
                <a:spcPct val="95000"/>
              </a:lnSpc>
            </a:pPr>
            <a:r>
              <a:rPr lang="en-US" sz="1600" dirty="0"/>
              <a:t>from 0400UTC to 0500UTC</a:t>
            </a:r>
          </a:p>
          <a:p>
            <a:pPr>
              <a:lnSpc>
                <a:spcPct val="95000"/>
              </a:lnSpc>
            </a:pPr>
            <a:r>
              <a:rPr lang="en-US" sz="1400" dirty="0"/>
              <a:t>(Radar rainfall data only available inside red outlined area)</a:t>
            </a:r>
          </a:p>
        </p:txBody>
      </p:sp>
      <p:sp>
        <p:nvSpPr>
          <p:cNvPr id="3" name="Rectangle 2"/>
          <p:cNvSpPr/>
          <p:nvPr/>
        </p:nvSpPr>
        <p:spPr>
          <a:xfrm>
            <a:off x="3342862" y="5798971"/>
            <a:ext cx="6363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STEPS: Short Term Ensemble Prediction System</a:t>
            </a:r>
          </a:p>
          <a:p>
            <a:pPr algn="ctr"/>
            <a:r>
              <a:rPr lang="en-US" sz="2400" b="1" dirty="0"/>
              <a:t>Nowcasting (Radar + NWP) – up to 12 hours</a:t>
            </a:r>
          </a:p>
        </p:txBody>
      </p:sp>
      <p:pic>
        <p:nvPicPr>
          <p:cNvPr id="9" name="Picture 2" descr="C:\Users\cvelasco\Desktop\312_20171201_050000.qpn.sm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68" y="906989"/>
            <a:ext cx="5069812" cy="47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58294" y="1370790"/>
            <a:ext cx="4031045" cy="3871495"/>
            <a:chOff x="3280611" y="1187116"/>
            <a:chExt cx="3023284" cy="290362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280611" y="2368595"/>
              <a:ext cx="737284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017895" y="1331495"/>
              <a:ext cx="0" cy="103710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26568" y="1323474"/>
              <a:ext cx="1540043" cy="8021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66611" y="1323474"/>
              <a:ext cx="0" cy="134753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566611" y="2671010"/>
              <a:ext cx="401052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967663" y="1187116"/>
              <a:ext cx="8021" cy="1483894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80611" y="2368595"/>
              <a:ext cx="0" cy="1722142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280611" y="4090737"/>
              <a:ext cx="3023284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975684" y="1187116"/>
              <a:ext cx="328211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303895" y="1187116"/>
              <a:ext cx="0" cy="2903621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91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22" y="2708920"/>
            <a:ext cx="3994467" cy="3600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3339" y="954157"/>
            <a:ext cx="9657117" cy="1050275"/>
          </a:xfrm>
        </p:spPr>
        <p:txBody>
          <a:bodyPr>
            <a:noAutofit/>
          </a:bodyPr>
          <a:lstStyle/>
          <a:p>
            <a:r>
              <a:rPr lang="en-AU" sz="2000" dirty="0"/>
              <a:t>Blending ACCESS-R and ACCESS-G NWP rainfall forecasts </a:t>
            </a:r>
          </a:p>
          <a:p>
            <a:pPr lvl="1"/>
            <a:r>
              <a:rPr lang="en-AU" sz="2000" dirty="0"/>
              <a:t>1000 x 1000 km at 2km pixels – Hourly rainfall - Up to </a:t>
            </a:r>
            <a:r>
              <a:rPr lang="en-AU" sz="2000" dirty="0" smtClean="0"/>
              <a:t>5 days</a:t>
            </a:r>
            <a:r>
              <a:rPr lang="en-AU" sz="2000" dirty="0" smtClean="0"/>
              <a:t> ahead</a:t>
            </a:r>
            <a:endParaRPr lang="en-AU" sz="2000" dirty="0"/>
          </a:p>
          <a:p>
            <a:pPr lvl="1"/>
            <a:r>
              <a:rPr lang="en-AU" sz="2000" dirty="0"/>
              <a:t>10 members Rainfall ensemble</a:t>
            </a:r>
          </a:p>
        </p:txBody>
      </p:sp>
      <p:sp>
        <p:nvSpPr>
          <p:cNvPr id="5" name="AutoShape 2" descr="data:image/gif;base64,R0lGODlhQAawBHcAACH/C05FVFNDQVBFMi4wAwEAAAAh+QQIGQAAACwAAAAAQAawBIcBAQEAQs309PT////NAAAAoM0AY3+bm5vNAKSDg4MAyQzNeACZ6f8ABxVbW1vFuAgAKX/Ly8u0tLQLCwsQGRvj4+NMdH9LS0sjIyMAFQAVABF7u80VAAA7Oztra2uLi4vU1NTDw8MVDACrq6sMFBUAyP/25gr/AMwAU//r6+v/lgAsLCxjY2MAhl9DQ0P/AAB7e3vb29uioqKUlJQbGxu7u7tUVFQA+hAADAh/SgAASjR6cgQAEBV/AAAzMzMAfAcaGQEAlWoUFBRzc3OK0uYAd1XdzwkAtObmhwAASubmAAAA4Q7mALgbABYbEAAAFRsACRsAGwEbAAAUFAAAEAtVVVVWVlZXV1dYWFhZWVlaWlpbW1tcXFxdXV1eXl5fX19gYGBhYWFiYmJjY2NkZGRlZWVmZmZnZ2doaGhpaWlqampra2tsbGxtbW1ubm5vb29wcHBxcXFycnJzc3N0dHR1dXV2dnZ3d3d4eHh5eXl6enp7e3t8fHx9fX1+fn5/f3+AgICBgYGCgoKDg4O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H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hkCAKCG0JAMDqwgBABC+OBBDQpFAEMHNAD/MAEGNhwgQEEJgKrrrrpKYFAILKwwgawrXJBABAcJcMAFNAybKgsHVDBRCjNcgIGzPrAwwq2dduvteCzo6sFCI2DA664Y+FpQBRecq+sEMBCUq7u7qiuQADbQCyqrBIUQK700SDTEsPTCy+23CCdsnQDDOqvQvABcMEMNEdRQLag+FBTBvxjAIEEEIYzAwqkAgDDQvDKAoPLKKx88gAugYvBBCCCEIAMLsfIrUAwE2yBDBCDU8EG7AT+UQgegTsCCDDTXcIANBIuq8NRUOycDqFcDMAJCB4BKg9QFgeBCxgOl8G+8BgkAQ8knh9qQBKBegNAIJg+ULwAyHEQtRDBH/5yC3muDXfXghA/XbsYrRHxQBQ3HoFDeA7ULQAIKhSCtQPMKnlC4bDc0LNkXfRD3QhE4XvjpqO9WAagfDDDv3wUNAeoMD4GAMUSZNyS5QymA6kBGsU4Ae+rEF++b6ABIG8PsBp06gcsLyY437m4zJHndC/UOAOgVwQ0AC8aHLz5uibswENLcD2C74g/5AOrwDeXO0LwdwJ+QuQC0bpH0W4/v//+tWR/kBtC1zgkka2hziNcigjKWscx0AmFc0mwwA2QlBHkAwIAHRgBBiEiugwAMoQhDI7vnlQ1UCRzADJjnEAHcjnr6ymBBJECwd3XgA/YTCOd2RQMH2Ksh7gNADv9T4EAQgHCESExiYmL1O4Lkq2iYA9UBHrI6AHSAgTGU4bqGQLJdCWGABKmB5HjlgyMiJHEAOMgKeXVFJbrxjYPx3g8HMIJ9DWSNtGvhCx8iP4hEYAYswB/WECKAGiTgAl2kwfCKCAJuBTGHa9xVG+FIyUrmJV9COMipwHdAFEJkgTDUXEQigDRUQe8gMiAZJwfgLql9cCGgmqQlZ0lLtzAsiyZU3+ja975QXkQA+JsjQmoAqkwKpJUC4R8srVjLZjoTLQXM4gCdd8qESG+KfKyeRdaWP4f8K4cG8d4qERLLZ5rznF9BGg1GwM52tjNW5ksm62q3x/hpsyIF1B9DSgn/ToMEr5/HZCY6B0pQqiwPAONCiPQuJ8EJmHEgYJQc5RJiubYBQJQS4Vz/FnJLYzIEeXJLSDkLStKSLqWPv5qnQAooBIyKjXtm82TacoU9lCbEAwkAJzFlxS0B+ECYOvTdQ/p2AXBqT5YmTapSf2IuKCIkViuQl65cMLGKXWx7GuOYx0A2Ag+QrKZYY6TKhnc3ClIsAqTSVR4H4EIA0MADTKvZDNAohMs15GhJWxrNbDayXS71r4C9yacQuhAPgMqCAimXvlags4GwS18TmGgUsziEgRgWsvoUyL/otQLEPmRgkIVBNQNL2tKmhHONPchOK1sQUpkKVarC6EBcBasJ/8yqVtCDmL5YG8EDOMAHzqOBCxJg134d8lqoWoEDNioRalkLW0sbrWmnS93qWve62M2udrfL3e5697vgDa94x0ve8pr3vOhNr3rXy972uve98I2vfOdL3/ra975KPVVC8cvf2GRtV7dlrkwkMIQOnCpVQ3joHQ08Kw9gryApkAAMEAmqcRLkoDHEwP0AsFaBSIBZbrVBahPivclVDlTcisEMbHCtCdDABgIumww80AHk0uACtopICGbgAEG2KgEuCB4GWCBbhlRgCNdK1QekO4APx+rFIybgIBHiAFBJq8pZ3JVkZzsEHwgZt9HL8q4SGqv94kQCND6wD2BQXDUyWP+DD40wDFxAMjNfOMtRfSoAsDkQJ7tYxA6po0qHieKdrbjFL46xQFIw4xoP68Y5pqJvheVWHCdEznQGlZ0hEgMPJNkHmT2In6EMEW56tiDum4BAgihmrRmkBh4AbnKX298h/dddHWAySlLQRV5NoMMESQGr38VngrjLwgPBsL5CapD1FXeHY2aIADa7ZYPILp7cxHWbpUwvDDx4IVjmVUJKeWyJjKCGulrBQ6EtLoMUEIwFwfKVWw2qLcdgjOeCl0KyLWYyExYnFeg1gIFdtmEnDd4B5dWmd5ZlGyDE2QQJd7Q5utlQxw4A8ZSetg0SyXN52yEd59UKvp3wiZsb3aD/WsG2BSLxdjvE1OOWlUDILWbmRsDgXiR4rXWUtQSsTGgkY/ZLquiDBFCsBqDd80FK6QCKzYBkI9YVBvqG7IGIFQR3U/QARJdneW5vBBEYQRBTeBDD/qvaBUmc/sI1AQcwDa1BXAH0DrACDxzgYzaTnBAAGu+kZTqNCGnqEMAegQ/8q4kOiUDDPlAxzsnd2hgDu9hlOpB3J0TeA6hAETmXMgcOLwQk6xjeRUYyBRPRgdz8QBFXfpODFv3oSUf4AILY9D9C3SBS79vCBXL1uwHVdVgdiPQ6AHYZoBHtBTH7oA9irjxWWWlvl0HcOV73u4NMBn3be0PWNoFahSDsfVMk/+5jpvuJKB5VjK+B4085/OIf/+WHjbmqBxCDIkqOZg482LkxZvTrO4BgO/cjWQNvARd/MMEupzYAIeAscwcqvEV/w9J1JyMBf3NQVbcQseJRBoE0CbQ+suRToKJgESArBYR8DAcApjMES2YQd2OCBoE8D6gQI5AyMwcqCXEBMZYC+FNkG2iAAoE81eaBBAGCKEgQlkdlVoYQ3FRkBWhiabM2CnYQBaR1PXFvCbiAqMJxDkgQIBCBBpEAFEh/miYRB5YQ7tOBI3UviTMBrKeAJLh8YROCyTQDp3Q3FocQyEN2eAgDOXRZmwaGFTiGEpFqnjUvoSaEAyEAa9iGBAFzCP+BNPN3EFgGUCMoK7KXAuESgD4ygAaRejshPXNkLho4Wb8nht8TEd6ze9oDNpxzaoMVgwShdjvlgqKjYdlTTwsxLEjlEKUkEd4DiwgxWJsmigXRigXxikY4ZZKYhAexhAnRN3c4EDXAiO4GKlRoFJcVim71haBSige1eyQmiAahPYjFOd+GjGeUPzsVjVsHABKIENqTPgqhixdRhgnxjRKBjgRBjARhjse4hQzhiEsnc0goRBsGAKU4ALKniTbCiQUhaHbGTap1T0hjPhXgaRMgBBcQZb7IQrwnjo4lVAhhgRFxN7J1NRoIVcynRdwYVbP4jAAAjAbhPqOoEKcijw3/0YsR0VYO1xDSk4Dz0lgqaRDmYosrpYwGgXnNeE8EUYm7eBFTmBD6FUbxdwAMRnwEMQPANQFYiRAVAANb2UM8+BCC1mHrA4tVdIGmCI4IcTcJeJROdZMraZS44o4DsI4xp4cHkTg1mRCfcxGSI134GBHSQ3IoJZdEyZL75oM9GIlJ2UuoJJIMaSQOSRC/WBAS+WoUiXGgdy4EV4KB5pHcpmhFeY8VBhG3RJcFkS+rNJjFyIwXNiyi8pLJwpTp2JcTCQCIBxE6CRHa05PJBirxdD4E+Y9OuJYHwTl2dYTLmDxKaJsCcVnXOBFRqWdmtlMh0De7Ull4xSt3eAAoB5JH/9lNoyKaawRUQ3kQrnlXKZcQrGl1ANl3BlkQPHNRdwmHJ2SfDMGPDOE9uzkRfSOY4nln7DMQNJmb+nSWzcl3AiGQjXl5kGkQffOWkwkklWlRwJaZBYGdBIE0pkIDM1N4pVcQoNkQl9VYhXkQuzOSp/kQJXoQw7JR3qNzyDNiMMNJtGkQdYSb65KGhAQCMEAwFLoQvUmWlHeCwykQiAlhkjmjB1GjlYeU8sl6zriXhcYR1XkQZUaVVvQ9FCMDOwgzQ0AxB/AvIJQ1K1BVIyA5ZJdPDsE5gnNZZtQ3pvlvIIefAzEs9iJoxWZRNnqK90meBoGSDVFFSZosQCqkFiEAp/+imvQ5oMFZoAJBjwZRRYjHpwcRlAHJmAUBiRA6nwbhMBVKmVI6bbDZoDaomfpZgxkEP/o4ni5IEBLkVANwN9UkpywKqLx4qlSZSyrUjQeBqQSBkrCTo333nwolmo3oLn36EEXqEEH0bQeVpDyJEJT6qwgZrFIUpdNTkFQKnaykmBqRpf5kp4GqdI7lLADQWJWYQhK0aQuVjIKqELO6mlf6ms6pnpAac/kaTjx1R8A6qFLaNdoXqNGYL8hadsoqfMwaOvGpr+b6qJJarQchnACbrQLbrYsJAEPqqQUJTgcldKMqJJVZARKARrCooVwqOKU0Yu6TPi+qEJLTp3R6ECn/CrFqaRDTelMYJ1XrKmqiyWvoGqgmeCoL2S8xkxD8FjFRSKSp+hDIg6w7G5K6iRBLqqn+ymHcerRK2YnQeVQeQa4FsaXSaLH2qqsGKlCo6qhKepzcxo4E0Tc0+7TJByokd4JsKbGHShCGJXQ2lVhBa7RlO68EcSrT6Ybiuqy7cgFNyxD1WbC5Co4hK6stGqrBB3yrShBluakcK3+fCk6DlbAju4n6IgR3qLKDy7JZaBCGxaPz41fECXhe27k4m01Dm5gdVqUbunxVJkvGOhCDpWsV8C9FdnpoBTM+MKROK7sNsVPi1xAkqaV2iaqZO7j6xJyP2a+YCZ1Ti6XWmBBk/ysQO9WsWNuP2zgQiSOT7SKyD8FN7PusDEu7OruvS6mx5VpsumuZvNuz1pubwku8l6YyEWCV26O8HIVG07me0Fu5BXEqXZe/fYan2yu/D/qxuZm3o5sjt8YrNgBOqCu+m/mU3EcRWYMBOVSzkGdAEpuzBWEuvhqH2lu++qu1IKzCvytPe1sQRKhzCZErE8CRy1s7zjOWlFu1mnS5MhzBNMxtXMurAwHBi+aj4/q91smlI7ZGR1RCiShmOMkQBbQCJ0y3fGu3kfsQLjxaEGdRGLW5HiaH/Qt5OTyEaMTDzzkBRIwQfSOTBIrBPYq2BPGXk7XGCzu7HVuc2Qu6kpnBFv9abwI8AneDkx8cqKqbw5Hcn16zcraqsEVYuw0Ruhc0vRcLVMIKTABAdjc8AGqnEAJQSnq5EO7Dtvskxvf4LwmZNqACnAVxreeprUOLvVP6nNU7EEnbEWJLEOEbqAlYQDk0whEkZu/YEIJGA5h8r+arvXvsEIOllrmSPrucsZBDyqaMp82nyqw8iInbEHfDwni7k7dMTvyLrUB1ocA8pKn2uRDLvorMI/I8Lykry5Lcoe+suBJRA85ytwNwswWxopzMECealzM0yFCqkCToTiPATcs1AnZ1UFEoOXzMjRS8q8ybEBWAP4fbPJcbbE0K0XbUSbd7tqMFxQKBRromEcX/PBDHvFPJHKFPXJxV5GBX17i7iyoPhasS6s/r3BCo5dCau60ezS9dMwEyQNEWzU4Z7cZ4TL8ba8AGwTm4rBAK7DlqW8SXytR1+bMLkcSxuLoLaq1qnc+ka7+rZtXUC7SZW5H1q2POMqQ1XZq5qs5tS6soXb1fPQDKOZ5ZNkC1qBB3I7oMsUYl3alGHWxo1Kw5acjAW2+RunCFXcMuCL87HczRKaUYUdOaZa44XY2gutOR2FYd3ckFnRDdPLagPL8RK5XnqzecqqCHbNhZtFFcp9gMDBGxbaJmu8C1zRAHqqoJ+rADMYmNLdoD0aj2fBAT6tYCKNo79Z/Ic0rIM8l3//0QETDECrE+m2apderXgqbHhFquzzwAfM1thz0QYro57UwR3ATE/MpRQQS3CvGTTW3Msz0Q75159Q2jJz3BsuWUxEzF0nudnMpty2zI5tLFEnF+djzezE3gfnzNDCForSxlgD0AS7qPLBlNvU2cH45lXV1qK719sTTTmS0wZFzWgjPiAn7OKRWTXlngu83LjG3dNSLPrNpBguaym0nJkd1szoPfAsGfFuWNwY0Q1+OeG07YnPqqhOa2bAWul4XPD4FG1DiQIa3DpRSrCyGMiTmKxoi0Op7WwsPLegzTAgGNCjGNEEHaA3DTD67MXuuY0nPHCwECS76ft/3ZUH7cBv/xSm1Z5f7IpXr8xvkpW11uEfjDoAOBPD4A4zGuYxnu5FauwoH66Ik4LLA8L5TNcjrdwgGLEEcL5Cgi5E3GwNojshDj3bNLoph9YbTcEAX0gPXZ3pGqzvE4j67WbD5KhI37uzsKzC4w06d+WXEcxDDZ5gvRvbFbiLkOn2GN7AWxRis+vHKN4CJNMsinNpvsEHiu5x8N4X0uq49mRhLwYG6q66uuEGv0gF0Y4BKLwcPulxgLwx+4iAyBl8Pa1gQhPdFuhAgx6Q2xRmAcEYN9guxLiD57iMcu8D6Z4ecnBNLl3AhRiS29aJno6i8C67N3qnezkREgAflSSrY+wbjutjr/iEJitW2lJGK21+LAKwM8jzwuwPM8jxB4lBDE9MIHH3lhF0RmztnH+qReAzSMVBBuNXh79QF0ZdCVCvRgijVA30GS4wJiBULWLhAWnn7rl8I+IHlKL+Zp2jQwQDJwK+cC0ZkZtFUh01fnzusMXq4Ovu58vr2OKdGy4gEfE3ZIZtbjmVkzX8o1P5O+43QkI0o2w/Pz8vNAj4eDDMJGH79pj1bvN/BwWGUJizwYAPVFJPU0QPVBY/XFBNSCJgQ1IFbQM/kyUPlaL7HsW/aNl3Lsh/TGl+3Shj8dcADfh2YEc40ePzcE83r+B4Ak7yImL2jjNNLn0nRH/t3cumU7FUPI/yZs+SZ7LXcuCPFIPJvw7IbVXFptgtuDWVRcMTRyD7H99AJGWaaaY+9h4aluCHH+iC4A+AYQAAQK/DDA4EGEA2AIDJHQYYwLAyUKnJDA4UWEBwSOwDiABgAPCGsIjOBQI4AUDhdOcDhCyESJJQ+eLHhwJMyJIROm8AFzgoyLDnAOZHlxBYAJKTF6AHCh4wChMHU+NXiz5sGXHB12GCpRqcGuAHyAoHowaliZZsMWPRhDoNOWE2CuqIDxrMSpZQ1W4IrzJ9WoXzFG6IuTxgG9iRUvZtzY8WPIkSVPPjhkIAaqNRxgmCBkxZAYekEMWSFkAgYHNSivZt3a9WvYsWXPpv9d2/Zt3Ll1H5QhECjGoxPqHkwxhLMQFxxvNjzI1cXFhQASnrRoM6xAFhhndDCNwQPZoNcvgnj7FAOAGVQl2KAxgYYN1YlvVjcYQqCAi4W7DjcIYoaN0gDwzAGtFLupq9/Aug4zhNwC4LmLKiCtMx+uwmi99t6Lr6MQWAhQCB9g4K+j6JijKoIhfPjoNAcOwI+xkwp06KO8bkprJoEEM2iliwT4wIUVMbBhhhEHoEmk60DSjrvTPAgtvK7YQog8AGx46iPEnpLgggzhM5AgJAF4MSH9hhLMPwBfGlCCxe4a6kao1krIQbgeMq6zDiy8aMsuN2RMgs3kQi4BHaEs9KL/GjzwQc0VCNztUUgjldShCCRisEcbhqIPowSGcmDMSUMVdVRSSzX1VFRTVXVVVvsTqMjaLIOwVVprtfXW2KiElTZZcfX1V2CDFVavoy7ryIWBVmDBgY8E2jSh6ACgwQEPB6pzWGyz1XZbbrv19tvFPgBghd2O0hNcdNNVV69OfdjtvPTWlXdeerXtFICoLoWWIhktYwjRgWBAaAS5AHi2XoQTVnhhhhsmdYQE2NQtgQR2dfhijEWVIWLdBKDY4oxDFnnkp0CQy4HeANCXuIKzRCiqDi7qCV+TKDqUZJxz1nlnnnv2+WeggxZ6aKIj40qIFFJe2SBxx41wIPAOqvTV/4vOQ69orLPWemuuu/b6a7DDFhvhGQRCTOn8wLwIWQAERii6axG6N+ax67b7brzz1ntvvvv2O90K5IIQbYcGgvOguclU2yH7BPr7ccgjl3xyyiu3/HKgI5rgScKnHKijm4RI6CUA/ERIAKgxV3111lt3/XXYY5e9o5Tp6/ygEQSioSMqUSJuoCcvIl3G2Ys3/njkk1d+eeaxTeElcnkTaOmyxeooBeAP6h3UhIp1uXnwwxd/fPLLN7/5qEwc4HamBaK7R8Ol/ryjmc89/37889d/f/77F/mm7CCEfQNIXEcGYqLGSacjfTmY/xz4QAhGUIITpCBtBHAepCVkgE17n/9DUEcS+TmOfourYAmBpSIapFCFK2RhC134QhjGUIYzpGENbXhDHOZQhzvkYQ99+EMgBlGIQyRiEY14RCQmUYlLZGITnfhEKEZRijV016pQuEQhZFGLW6RBFZ/CFAAkSHoqc0j1vOgQ7AkkeNvriPdM+MZfNStJc6RjHe14RzzmUY975GMf/fhHQAZSkIMkZCENeUhEJlKRi2RkIx35SEhGUpKJ3N2q5DhJaZ1IILMS4PRaojveDeQraQRA8BwyPDim0lbNmmIrXflKWMZSlrOkZS1teUtcwrJgQshlL335Sx6C0pICaUIxjXlMZCZTmcvUQDOd6Uxh0m56HaBmNTv/YLUJVFNivQOdQESHENKZDiGpU2U5h1lJc6ZTnQyLSCnXWaqPoDNVH2nCCex5T3zmU5/75Gc/m5DJp6SsjgmK30UK2BwSIiSB72RoqOLZUIhGtFsrkuikHjrMevZToxvlqD3/Kc+LCJSOCeqL/QbANrcdBG6ccl9FXVqbi75UpjNNVRo7SFPbxHSeAMhoR3360xN8NDIDHEDTopeQChQ0hADYldXihVOoRkanUaVqVWvTuLxYFTZTPRU9gfpVjgoVMkRNQcscAjOZCcQBNUPKzbT6VoRwFa5zpetiqve9ulJGrvDkKVj9yk+xPoaoCuEXQvwFAPVZRyApHQDBnJVX/8h6BKCRpWxlDcKCf1lWqpPdaU//+tmgcrYxgz1pspYlxwbuaCDTqlZ5NAvXvb5WtlGdGfdmm5jYjsqroAVtYB1DWgG4aSAmRZynbHtbmuYWucuNqFyWxtwribarfeXtZ307Wk8+RTPH+YwpOxID0nQnNdClqnLJe15VOshK6KWKeS1K3er69brspa9r3Ftf/D4wd23L70XuG6ndxhes8+1vgRvzXwMnuHz+Il6BEfyoAAsYqARWcIU78mALZxh5AiCdW3HDABCHWMQjJnGJQ4w/DOsmwhL2KYU1/OIUv1jGr0vZWkNlYhznWMQolq6pVszisPZ4xhmO8ZCNfLm+JP8WUjpmsol5DNLpehbIQYbykStcZCtn+XFTO+qkmvzlHd8PyzmF75SprGUNjxnNa8YbZq8mKjDH+cms+rGZAStkNtdXzXnm89cEIJcJHPdRcQbznDFq5466uM/n3fOiHY216mVVUoT+sqFVVWdE51PRj15uozn96Z8VK2o3pjSTLd3ZTG9006CWradZ/WqSNe6mXi61jk+NKkyn2qN4hvVrXd1rYDssKmIkda1xfOso69qfvA42ZX/dbGjTK43fJJWxc4xsH5dZ2fhcdbTp+mxvhxtcEhCIpCNlbVuLmdkO1fa2d11lcecV3PGmd7ai0+Bzo/vY6oY3qXKt627Xu7z/6xZ4wefVTu9OWt9O5jed2+3ugBs8uQSXeMW/9RFqw3nhJcY2X6Xs7tD22+JQnffITW6qpD6oVBvneMMPDXJuU/zkEi35zG0uKXLzt9osH3HH/f3wbUf85gyt+dCNjpt7r5znYT5f0Sfz71QL/ejpdPrUrQ6bdoJs0Es/scsvDXRlS/3qqaz62M0+GTWZiutdb7rMIQX1TIv97CUs+9ztvpiUc1Lja/e5bsEOcLffvYJ1F3zhO7Jfxu6d630XFdwRLXfDP5Dwkae8agGAb4Xz3euohvk9IV95/k0e9IZnm9a3rvm2i7zxf4964EffP9G//u5pV/vaGcB4dn8c4q6X/73+Yt97s9NpW6bePK5ZH3feA7/4ymd+YxA//HSn3uG6D3rym0++31/f6P6S2JCzj9vjP9762g/f98k/876YPsHmL4vj7fz58zeP/fGveMqfm+bxk5n6Yc8//ZM3f/8ruKZJLSLrP9pwPzODvwBEHgBcQHorloSDMQOcDQScMgV0wOJpQAz0Nio5I++bQNmoQCC7wA2MHQ0swWaLjqcyshOckfB7PxBEQdZpQRmEtWbxMAujwbh6wQSMwRrEHB38QU5rHL37QNXLvc7zPB8UwsoJQiZcNDAiNiOcviR8tyfEviW8wop7iUDTMieUrP0DvCPUwtn5QjLUspxbryz7Qv8RZDESPMPJMUM4PLKo6D4rY0MetMAsnEO+kUM+lLE/E5A1w8MwbL0x/MMZ3ENEhLaUCSAvVMTVaEMJe8NF7Bs/rMQKayclY0FI1Ks8HMFOxMSwuURRLLA0OsQcDEXJkEQBo8RSxBtSfEX8qp4hYDNCrMKQk0UTVEVd7LO+GLU15EXIYMX4csVeFJtYPEbycpAue0RUfLtPdENhVMahSUZqXK57IcApfLkkNMZr7Bpr/MbZKhb1k8BnhLBonMRpFEefCUd2tKypmbVgPMfdIMbq8sZ3xBp3zMfI8pcVRLNbrEJ85MdqXEeCvLIc4bOA7EaDPMiR2UeHhKubiBuAbMj/xbBH3hrIiGxHi9zI+nIzKXRGKhTIjvTIhoFIk4yqQOxChSxJvcDI3nLJlEwYlJxJmtovG2tJelSxdGxFmbRJeqlJoHypTAEAO7TFn4yuQkS+nRzKgmxKp5yxD8q4PFvIztPIqMwYoczKhjoJc6tIqLwNmLSupOTKiytLs6wrtjmcQURL/+rJYnTLtNSWrZxLc7K/R7NKmMNKu1SYuuzLVGqaxKtKuUyIsfwrvgTMevlLxTShmQFGwgxL/cPFxGxMeWFMy5wgB/FAnRxJhpTMzLwYzAxNCIoO4gJLz7zKwiTNWhlN1vQfqynHI9NLkKvM1/QW17xN/ZmaIuxMblRN/9DUTYTJTeG8HzDCqz6jzd0LzuKcF+JszvIhHUFDSuYMQbi8R4qrgANwgA9Rlk10iO3qjO4SjfBiEXGCTjKrTvSsq5tQw7xczYM4TPlatwiYmaFwAZARgKKECW0kIONaT9x4TgBFn40ANeWsviPcL4FYARvwAGZZrQgsrQU9rYEgwGhhrWJpigFNzw3NrxWZTupMzb1ct9zBgA8okgMoGHmMjgnolwMCmMUamILpzw5dRfisUQqSi2Z0tAPlvyMMgZA0CAU1nbIym7NqKYeYmZzEkbbC0a26USeNICT9tB4Vw8mYmawyqqcRCGCcGqaqGoH4xyh9OigdU/9Jo95MTv8olc8B6z9/iZuSwgiU2hcNNagpNVMyVU88lamUc8/31NPXYNOvusA3TQilSoiDMog4vYiF2tM8dVTkohJH5LQqNcTJYJu84CaMCJ3REYjzHIAPAgDIhNSLLFNSvZ/GqUUDXdPrzMj8S7nLG5hocojeGaXswQhUOlXHEFBdVZ2cG8xFq1SmlIyiXBkzup5bHQA2Ag4j7VXG4FVntZz9Os0Q/c0RDUuBIh4O6ohQTQsvfYr6idZSBVRxTaeTQM5gZdWlFD+ojICCWVKDSNTCyawBaFSMYKByBT9yzVdVapog9c2vW1cYbMoYaBYfsK1txYhuXSpwTSh+fct9fdg3upf/o+RRdU01JkAAjd3YjdUA3qsAq8GAQzlWjCClNRqI6XQjib0wU13Z5PGX7wTYnZKCF6hZm71ZnM1ZndXZHrgOekyBYqEBi9mvfqvV31GjjshVl3XBiF3aCXKzUVXTpvVEmt1Zq71anVUCAtharuVaDgg8AZgZIYhQZZ0fGKXKcDIgLnVapmVbqypKso1Mh6tarK1bu9VZKXA7AegLIWDLcQIhOwWAm1pUxjFbtzUIaD1cvGknHGzLqSVTur1bybXbvH1GtpmAmEUoADCpOX0b13IIeXXbxFVcu+mLV8PDyJ1c1d3ZylWMdpqAT00ILXUIWIUTL22qMCVdxG1Z3XWd/5k5XVZN3dUdXpttXb3Yz4otWbNKCLRKUrViq6To3dHt3bBhXFZDXeLN3ps1XsAYCMzDCBZ1UXoNE50T0hml3uml3q+B2usNXu19X+7tiOpRGQ+oX/u9X3Njm3Gh0McC39WilgylyMNNX/XtmuiIXbkdJuF938mNX5aiox4RLodF1P9EX94tYMypnn9N4K9bYAa+WwcO3DkCnUDxDNDQC/AqDfPEYALGYK2Z1vZ9XBv14A+u2xB2YYeTYRwen5tQVSp13xpe3Rve4Z3SYSIGHyqBV4s14sf4CBoOYqsd4iPONiaeYuVB0xieWyhWXSm2Yr+rYi9GngXNYgXe4ga+YP8cbuEw/hmMI+MONmPJ7eI1lhQ1nmOe+d1VBeNnBYAnhuPtRWMXrmM71pmsy2Mt9mMbBmQWVuRBbrO1/WE9LtU+RuQXkONG5slIvuTWOWBDLmNKvlpL1mSxZGRRFhsN7uQ3/uQoJmULzuRSxhwYhuRDVmW8ZWXpteVX7ppUReWZpWXWxWXSFeRcvhgHUWKpnWVf/mNXzmVhHuaG+aA05eBeTmacDWVnftJlvmbJEQjOPGZPpubiBWbFbWZtTpiUE2CZNb5JRmRrLmfWIGd3ppce5mV1BmdljucAFWd8/pmTEFNvTmV7rmR9Ft2B3mee8RcEdlxkBud2NuhhLGiHzhn/uKXn6VpnP27oiD4wiM7okSkWN57mgMZojlYMeB7pbnGuj67ngBbobC7lkjZpbTnnlK7olWZpmLavjb7phsGqmc42i4ZjkdZplm1poe6afu5pvvppMw7qom7bpm6e6EjefwZpe2bqp47PnL5qeploivbpmrZqrX5prb4VPO7qpP7qrJZYsR7rWkFppP45pd5isL7qtWZrVsHit/a7uIbiuX7qurZrVeHpvF69vQ7ivm7qvwZsVEkZaq1WgK7qtH7YxFZsU4lq4CVqli3sGj7sop5syiaVoozaqVbpkI5sfvXszxYVLrRBIC5tzL5k1E5tSWkcP6XU1obs127k2JZt/0iJDnRd4oWmZs4W6t3m7d2YGdlEzW/GbeOOrtxu7oxJuW7+0+BO5uHW6eKGbts4CWCl7uVmaNPO1+zWbtooSr8F7u8W7vAu1/Emb9kQFGDD3pW+7ptub/d+jZswZtt+bsPkY7Tm7zm27/tuDX/Z4HQFcKzW7A+mb5gW8AFfjWJp3HSm6fleb3F18AeXDAeRR1lOb+u28GjF8AyHDOoINvl27REX8RF3DDDKXPR+bPBG8DBW8RVnDLaR8An36gqXcS+m8RonaUE08duO8RQH8R8PlQ/i8A6HcfXmcSv28SPXJACYVNbmcSf+7yJ38ijXFsZuthNn7gyH8i3HCO7z8v8hb/IsH/PFRVoht3L/3vE0V3O7OQ8p6bUvJ/IwN3I51w1uhrY7R/M81/I9/5Uk9vMz/3BBJ2IxH/TG6t82r25fZnCTXvRBv5fvXXKqxvMHp/Q9jwrRxnTSBvNN13NGr42yfnQPj3RSP1VOl3O3NnM3V3AGlvSRbvUxFz5Dj3UsD/RS/5qc82FUZ3JEj/Ne55qm+e3BZjdZh99VJ1Vb33I3O2+zhutdH/VEL3ZW6QsQBXUKR3Fex/ateYlr/7ZDV/VxD+RmB/fVwOtch3RapnWOfvYjv4mvvGx3V+V2BoEDUJSBiOaECE8TjlvtKU/USGinlfcfP05v+/NhLwsJKJj/ifB3g9BPTaGKe4GJT1FfhF/xldx2btdxb6cKkZIIiZfQ/X1QR1eJ/22tOr3lc1d3UjkJKg/2TAd0kZeWC0iAGvAXiQ9fw3pR8AwYGU35cU53mDcawI02hjd3vUiBEbkXfy9SAEDO5k0IJYVeHBdvoz96x6CSHaX5UNf0xYD6p5hdpCKnpcLdNwvmred6xgAjf47vcn933iP7BZpgCU28lQpcJXfZjX9wDmvScFt6ut9Ju8eIQ5WbOx0Awk0Iey36l3d7SKmxeCN8fK/7TQolETrbTi0dhUX7AW57ydeLJKv8ub98w898jCBazfcdgzDZpC1Qto/80c8NZqQ3y//k/6A+/DLq85JN1mU1imaF/No/aLwH+24X9bFX/YtIWPhJ+m8doc3V3b+/7w7D/dPXfcxXuQfue6CvV8PdCqJn2+on7/2qbaXPfkrefeZ3COf3IKWKfowI19kvfp1hG4Ov8nv/YK3t2q4FCA4AaAwoaPAgwoMJAABwkdDgDIY+HhZMwRBADIMgLgqgOGAFwwMeR5IsafIkypQqV7Js6fIlzJgyZ9KsafMmTRoDcfLs6fMn0KBChxItavQo0qRKi8ZgiGEp1KhSp07VSZBqQp1OVHDt6vUr2LBhc1wsW/aqyoUNPY5giDbhRoYpDFpkmJGiEIYjsPLt6/cv4MCCD1odbP/4MOLEihczbuy4IAyGCR5Trmw5607AWsVy7iwWyYLQokWLyJyWoUOKcQF4rMFQCMK8AGp4vAjiMu7cunc/Lsz7N/DgwocTv6wTQIXiypfz9P13s+fo0sU6MZ1SbWqKFyNQVNsBYQeGHyiGuMj8PPr0552rb+/+Pfz4ltsCsCH/vnv2faFP7z+9+lsoYTdSeACM95ALDMGAUGQAXNAdQ9/hNyGFFRqln4UZarghhx1ewJAEHYpoGYZY8ecfipwByNKAHn3A0AoPVbAdQhFclFxCGDA0w4g9+uhjiT8KOSSRRQI2o3VGKllVknydmCKUXq24UosUpTBBSAk5EOFDPjD/5EBCBzA0wVxLmnmmcEGiuSabbbr5UIOTvTmnT2pK9WSUUU552lojNTjBXgYNcVEID7mm4EEjYAmAnHQ6+qiTTUI6KaWVxnccjpZqipKdUeGZZ4p7knSBD6X6cNwEppaaqUEJwsiCA8cx6lGDAznAAkgMPbgpr73a1KmvwQo77F8S6EosssAu9Smo/ok6ko5mSYtcQgJsOe2BHqklrQMdIfstuAgpGy655ZoL04cAhHiupuMmxWyz/0n6ULTTlsXqQTU4gMEEQqwwxF0kxTDECkJMgIEDtLG7MK/uMvwwxOUiGWDEczp8FLzxRvdsxR17nNO8H4s8sqZqLUhymxdf/wjAVhpDyTHKMcssbsgz23wzkdEGjHORKheVscsq1swz0Qz7XDTSSTN3aHZKAzk0VEAHHRbMTlv97dFXa731YzboxbWIWQsl9dRfVQ022pSKnTbbbUtVF2xuW7g2UGSX3dXZcut9Jt17+/33TS8CMATg9/VdJ8t395d34Y2HDbXjkUsek86Tt3d4T3YrzrjlnV8Kueehi54vaqMzh3lziSsuHeemu04c6q/LzvW1Msw+XOw3aX5367f7bhzovwufNtzeDq9b7r+qvrpnvR//PGLJQz99xxENTj1u0oPcMvOdOY89+CYGHz75KOd6W/mOaT/T7mV/nz78K1McP/0jW/8vYf2JrS9T+1O/nz8AcbK/ABKwTTYCUQENM0CY9C9o/0sgBFuywAhS8EcpOA7hKvic8WFsed2jDgc1KEKSTHCEJqxQuvB3QibNjyoNdNkDV7jCEsqwhu0RnBDwZcN3hfBnHvwgWGK4Qw3ScIhGHE55EHhEpRRxJS/UmBCXmMAmSrGKlrkgQzJoRfkF5onxiuIW80fFMJIxMSksow9byCTuATGIPURj/cYIxzn2BYc6pKMA3zgULzYLjHgEnxz/KMikJHE2g0ScGu/0wzbiTY+HpF4gHynJn2ARACebpPIS6alFMlIFfsTk7yIJylHOxFUqJGVMRElCTjLyk6h8nSr/XylLAb3mjrNUSSw9wkdQufKWoculL4N5kEIqTJgsAeZDdpmnXhpTcshs5iwreUlopuSZNGNjJ7nCTGoWzprcHKWrmvZNk3jTIMrUkyPHGblyqvOQaslhO0/CzgGc82XpjCfg5onPOR7KkPtcpSajxso2bvOfadOnQcNYAdk0KqHJvOdP6hkqiDqUbQitqBTDiVGKzFOiKCroRq120ZDusEE0KBNJzUnRzA0UiCBNKdJGCtMT9rNQMy1IR1v6wZfeFGcy7WkFFyoZoNJzpanDZjZ5SlSZ/XSpCSzQroCaU6R2UqlOJVlTrwpAk6K0p1PNptmMqtWZZXWs8TMWQ2xK/9SvgrWRATXr1soKV/IJ1UBXZWtbPSnWuY5MrnzFXrqiulS8ttWqf32YXw8LPSwJoatr3avyqNpKyCo2YomtrPAEUDqtEhashsWsuS4L2tshyT6cpez28qpN1I72XKJt7eviwoKxdjaprIUtuV6L29EdapqDvW0qddq9z+6WWLotrufoky2n1raqwEXusI4L3cmJCQAiOe1bmShc5hF3ur2Srncdp5ZA3fW5L/Gos8wb3k2Bd72AGxQA1Mpc9Upwu6vrrnsr1d787o0FDEFfebPLQ8kSlL78hdR+D+y2dNnyps2drIAVvLAESzhtBTLrgwsc4QqH1sAcBh9IJoBhD//j0r6bI/GH10ThFGstLxuuaIZdimIWm2nFNHaaREb8Yh8SWMY7vrGwbAzkomm2T9jtool5N+MhE0nITMZZU+qjYyT3eKdLfvKPnIzlmR3QA1PWTJLdd+Utj0jLZEZZb7+8wSoPd8xn5pCZ3ywyGYhHzX5B7+LcLOcMxXnP1csSbfWsyzD7T9B+nlCfDw0xDyjxyGBmM3cNrWj5JHrSC4uW8QJMZdXq9ceWdlOlP12uKIuzUgw4NapTrepVsxrV4YqxlT0tahVLetZpE9xyLdXqXfM61a+u9TU5jV9bzw3YxN6aqwCsqV4zu9W/lnVQ8CwvaB/bSKGutrCKTG0jNbv/274GF6zbvG1sC+na5O4VWr3cK2+z+9mbVu2wz/25ccvbc/5Vl6/Y7W13P1rYxq43cMwNcP0yJNPL1nez+b1mfwe0kPYqi+0MgqSHA+ApA1eOwC/+qAOWWtcIZ7bC70xoB0LN4RT3Z0Em/nCLaxx3/255zBht3WB9HOTgfnlRIX1fqMXAAz7/OdA9EK0AIWkCQQd6Q2H+m4wr3U2ycezBa77rkO9n5DC8JwYRgiSWN/10OO96x9Bq2nxLfeo3p/dRGQ4TtAJA2QPYOtjX8/W4Q8xr+KZ52Z199nfnFYx2n4jWnUL35TB98EaC27Dyrnes4VzarHOkABbFo8BX3PDF/ym85YdkPS2SXfGqpnqkdH5iWVcXAFCHe+bTNPfUk6tA3BGW51cNevGJXsmyLtDYDzKxGiRgCDD4gHxZXxnMC19EUY5R4mP/bcajPY+1F7Ono3x3yk9LCDAwePEXQ/zsb6hBuV638l29937DW48NiltCVD6tFeyM+/pbvfuDhSlihV/8zOd7YfUYLc7rfgIsGEEMdEQFjICrVBzUxZ9gbB8CTgh9CBbe1d/suZDVQdEbFdLrPQT2FUTpzdYCHoYCdmB81MCikBfs1R8DROAaqR1L3BvyrUStHCAIRkrzxSDJiOCxIIsJnuD4LVz57Vjk1RlL/CAARBwNbtAMFqHH2P+gg4BLDqKgIj1fioDGaIxGaewYncmFS7iKbyGhBB4hF0KMEuYe/ZmgE24SEJgAGqahGq4hG7ZhG+7Aye2YqzigSlyLun2h+HghHrJLGJJLE+6gyJ2hGw4iIbahETwAIiZiIk5BCE0cCa5EuvDfHgqUHk4iufSTGOIgGQJi1QliIX4iKLYhEITQOzEQEFriJlUiKiILJppLDu7bpOSUJ4YiLYLiKL5YrtwhS/TTBa6idqmiLwZLK7riKyZcLDYeAMxiLS6jG96iShwQAPSiSqRAtLRgMPIQMF7jprBdJjJhMYafksgiM45jM3KQzFmjjNDAB+iQBNRLMWljB2UjPFL/CjcuzDeCo7UhozKSIzk6Y0rIxvdRHwZcAAuwgA3Iil3NI1J8oEIyRj3a4z3GXjjqIz9WJBr640nQB7WMhPpJCw2sS0NyUUiKzENCZEQq3kTKo0voxD5aZC1ipEmkS8fBxQGwgA9gQF74y/+N5ELCH09OSK10Y7mcpOelJJK1pEuGIkz+ZMD5JFPCRwx4CUMI5VASZd4ZJZghZVJ+4lI+5W4wpFfyxQEsSkJCjFVeZT6qZH1p5VYSYleGZfY4JVwyRwrYXcVJI8OcZdlh5QaxZVuWo1rOJVGApWAqRQjICgtkoEnqJcLxZSD+5TK+ZWH2hlxOZnCwnRA8YsQwZs05/2YnQuZLVqZlDlpgjqaFSGUHNFhecmZjpuVRgiYtSqZpKgZhzmZQHBDgjQxrtmbPUCRs2qJo2iZhBKdwVobMXZdu7ma7uWZW/iZwlmZx1kRtRidO/OAEKOZmKics9iZ0VlMyOidXEmdxTid12sQVcqDIaKe+eWak+CV4ymZ5gll3xid6FEjwdYx6Lid3viZ4uqV4Cid50qdKVIADdIALHOgFpAs6ekx+bmeT+WZ/AqaARs9/TihWwBe2oEyDdht7io97Oid8WmgXiuiS2KVZrAB2muWG2tx+NmeESiiJItl8xihu4F4ECEAK5KjMrCiLPuiMktN3vqgoVuhsBiiNev/EvX1J+5EMj/Zah0rgh/5miB7pL1LpkAhAAshGo2lok5pdi/alkA7pj1opRxEpmSIFlsoGenJpl7LakzJJlMLmlJ5pGtGpkAjAcYAkm7bp5zEnmIbpGs6pnY6NmQ4qUVRJzPCpm/rpYwKqGgqqoUZUoUaqTwiADBSg2zGpovbplzaqo17kpE6mkZ6pAIyAiQKALibqpi6fj/Lnp5oApFJq6oyprPaFvpClUySdqq7qqb2pIsUpaMZqrWbSsMJHCHiAlr6GB9znjvJqrzLqZ74qrIZqYeoEBXxcsV4GCMAAQgKA/70jzzjrs3ZqtL6qsGYr/wDAtfImui5GDCRArpT/hQ2MQIrOjLjqILm2p7ROK60aqrVia7sqxghIZVm4gAzU683cq6+a4b6ea8CupLoC7MMORl2aRQfMAAwmjcJCq75Kq8NOrBNFLLuCrF+MgJauQAIsqdZsbL56aMNSq2D+68iSLFWkwLUAQGbKDcu2qouaK8zOpcyuJ83yhQTIig1k7Nbs7JCIo8f+LFwGrX4ObVQIQJIKARHqrLgurEABK2R+rNSWBNQ66NcmRQ3IygWoJtgobblB6Kd67dgO2roK7dseBdVexAQgp9+obZaxraO67dxiRtxG7d8KRQ3Uiwugbdro7dP066Bx7V/67eCqVOCKbeT6ROlNwOQ1juL2/wjT+izj2mnYcmjlAkUFLEoHqGzeZi3HumzTfi6dhq4xjq5P2B2YTM7mlhnfAirkVi7s9qjs3gRaNZbl3O7juC5mOG5b7m7k9q6T/m51RsvVRg7xdkjntq3ThiXz8prz4kSDzGThTC+c5W6YKu/gZq+Xbu9MrAbqfq/qtiyUvqzxkqn5Lh76ykSBbKH0ti/P/qnn1m+JTa7o+i9MXCEGIGzqOqvWLkuQ9q8Ay5PIym0Ds0QKyAa42q7+Lq34Cin5/u38LmoEr+BUjg74bkj19u31emUHy94Hr0QSTQDiAs4Ia0gJ6+4JP2UKc+oKo0SuZG7oxDCfZfCLbvDc3jCr5v9wSQhOboqODxdb/A4n8m6lEL/tqIZk6TIEXnbOElfIDI9vDTPlFDdkuqRqD1/w2jaxSj1xUkbx2H7xPKIVDRiw5pLx3poxTi2w9dIxjbKxNuLp17xOFlPIFmtwF/+kHl8jfHkvFsvx4rrqHRsxaTqyTajv7PwxogFxhKrx1xayLxaIroowr9aYJfcnJkutJqNidXGdH3/ykgRyEA8yT5ayJR5HBZsOAq9yKL+nK48kLO+h9dCh69RyAmsXGrvkKA/tLuPhcVwxLatyMPPQMFtkMdPsMXNhdfnyLzPz6r5v60LyQ+Exuiaz8ABzNsMp/HIzZnhzsVbz8Iiz+5LzNpv/83Ci87BGC7Om8qqCMh6zZDnDs0rJs6xWFyIv8z3bcj7bsQn784ROMw3S8/Gw8/56aiPzcx0jtKFeYUAL9KbiMyMftERPdEenBEM3NDa386/us0QrdAciajiP9EOXa0SfdC5b5moo8ySzNAYX9DNXZDSTLEojoFRK4u/8oU1AoHqw8iVDzhVS3JomhL7wi78ATK32tPsJTgFPj1DXBFGnh1GLMlKfHAAstUEIwKleRCefqVRnXwwsSj37zlXTxCaix1bj8ltd4Qoc3c9Fb6tcxArAiqyUdVGAgAwkgAc4gAN4QALIQKYu4FkXX4EA9UpnNVZDttfhtEmPxHmqxJ+Q/yCGrjUlHcAF4Kq0TMAFHADSst5is571VDX1tPVMvLXcUfY7k8Rlo8SVANpBXMspBUUIjLVX2wBnZ95pZ15aM8Qsr7Nru7VkE94tg2hXf3VKCM6Cvp1tDEUIFMhZuIAD+B4MDIEDuEC3AkAH/PbgBbfluYoYPw9ry8RxKzdsM7BsMwRYE8gpIoQWBkUMpItbeMAIIG0KjIAHIOQFrO94x3RYVtcbh096x8R6Y9xyS2lzx3dtWDGEgHdQLIr/iXdChAALWDj3kTfdgcCiFLdIJ7d6k/jlNbicNve89h4MHEBiF8RqtMZrBAXOwkBpk0QKwEBedDiBMyU1wnf5JDhMLP/4ibf3S1v2yuGtQdCHGq3GjcfE9c2EAOCv5Xk42BWID8Dx7Qj5SxA57KB4sDb3w12AwVlPEiNEXWDEoFp5090bDbxwUHt5l5v4lxs5R5eEDGDAENRAcghADBxAvIqh4OR2WNMI6Pb4SArOBNA09HC5S8i56tk5Db8Vdibp1XrHSBDKmiN6Q0ofXoOPo7cEpAdHXDM3tRWINQ66RxRZNG46RVtogzi2Vb8iTox6U0o6F1NbP2WKmXtEmgs4ibJ5y0ULnMd5qLOErS8dmI/jISqiIjLitl1EMTG5Rzj5UkTADAxBQW47t2+7YnP6PHJc/BRjrdO5yxV0FNyAuq87u7f/u7u/+7v/QBymKwCQV4xTxKGg31GMQL149be/uoDCl5IjOK3fRLLzRk6lO7wvPMO/+xIoAMRHfMRnAEQtip4aekJgOlJgqFczxL9/dB2b3rgX/FCbe6QjmcI3vMqv/LtHwT1JXy8WSEAOQH0fBWY6wAccgAzsPM/3/KcLn7APXFxYM/aQu8GbPKkjY8qzPNOvvMtT2/khBHTLCMYXRbrYgJYjYNADXHXNfNGTfGTjI1wrfdOXvco/fUmkaAgsSqrW9swhBG4nhYsF49bXm8yJ+GqDPXKL/WujvNn/PbyjvWz7wMEmxAwsivAyyJhotqYjBZbU7irWvbxJZdYb+8Gn/8TlIw/ZAz7nr7vgIzmM2EBBfrbd1nMB7nWskLVS6AiEf6Hkk1uRRfcKae/R8/1k+33nd/7ne0RS28vprvrNmoXXC4XXXDQNvj62JVHrmxDtl7ztszfu5z7g775HhMAH2MCpTMAE0EAHDAGGN3W//AuwB8WhFPvHd7TgDLwVHftIeHDfg9nSS3/ZU/9yfAihuz64X6PdvbgUsb9HAAQDgQMZDDB4EGFChQsZNnT4EGLEgzQA0JB4EaNEilFudPT4EWRIkSNJRqmYEWVKlSoFXACwQsJKmTNp1rR5E2dOnTt59vT5kyFFi0CJFjV6FGlSpUuZNnWKEwOACU+pVrV6Vf8mQa1buXYtiBUsRqFhEW4keRZtWo8mh5ItmgCAVB8u6Na168JtXr17+fbNO9ZvYMGDCRc27DdF3A6HGTfW6xVy5K+OqQJ2a1ZtZs0d2VJe+UFIXNGjSQPwfBp1atU6La92/Rp2bNk4JcQdMht37oeSeW/V/bN1WMybiZ/t/Psgi9LLRyN3/hw60+DRqVe3fh0ojLgjsHdn3Bu8QO8yp2MdXhw9yOPIZYheAWNEjRDz6dcPMR5//vHl9ff3/z83EHyIqwIADaQqvAQPhIg/q85LD8L1fnPBtgUtvDC3BjHckMMOlarggwHjasvDEm9KMDwTDdKwMgA4ghDGGyTUbQL/ADBQEccc9WJRxx599FEGCkmb4cciIUIRPBx5dOrBGImbMbcaHTCSyiqBO8nKLLU8MIYOSPPhgwK3tBLJ3pTE8jIXnYwQzd+iYmHMOOXUqM057bwTtxlqjAsDGEDA08gyeTuTROHUXBM9KHFzAIDFAH00ziUhnZTSvCoQ0sYaKvVRUMkI3fFQRJ+sM7cQ4vpz01R1lFTVVl0tSoY9AfBAgFdV7DSyT/8KVVTNFMVtiJdSsJVYC1ktFtlkUYpANBo0VZZDXCHTNc0Xe/WVVN20E2IGMaH91rpjwR133Bri8qFWci2U1itqyWryWuOynQ2DekcTot589a1X3X5TE9ff/4BdTQwAHwQ2kN2u3DXU2njT+lU25iSO6+CKCwPY4owBjco0jfNLmKuFwYLXYZEgjm1iiT1eeddCWX55UkYBiABm7ED2TUWMjyK5ZPXmla2CoIUemuihaz76KZ2RXlrFGeIikmnobtZKZPN47Xmkk6PeWk6luf76QGYBmBJs3aYmqOqreMaas5/LfttIr+GeuzsB4lqBbtnOHihtB69m22eX8x68b8INz0/EdA9Hbe9V3W6xYcADX5xyD+WuHHPXPIjr2cwbazzHy6+MXPK1Hvcc9etET511ww6IK4HWDQO9cMhLN/n02ELwwIfQUpb98NWBH34vEOKygXjBaM859/+m1mZba9hScCnl5pKnW/jrtb+qRsG31xvF/rLf6Xmso3dNgBWqJ+37t8dvH/6kvARA8fhjQ1L85qX7+/bzV4MrLiyowbDsZ7j3FRCBPQnNVBIIm71NBjkHxEn5euY/1YiIOw0knAQ12EGZVCAuePGgah4IHQ7ahIIls2BqauSoEc7thC+UIURGEBcYzPA0JXxODGmSQoetEDWhgRMOy8ZDIh7RIMECQEyQ+J3l/caI5OFf6YB4mgGRrYlRi2IWZTg/AnKRMDp0zhZV4sN4VdEz2rkRGJdGRjZqsHtvDOMTdeNGlJjxWmikTAVqlEE5vsyOf4yf8QCAPEH6RYwR1N//UvDYKz1S5nVCuM8hPRZISm7vdQD4wCX5kkgoLlIpjRTVIykTq0LKAARFIxonlWVJVhJPOQCY5CvJQsc6gjIpokQUKSkDwPXRsliuBGbr1Ee/YYbFlhnCJVJ0uSZeMqYCxVxfx47ZKmFWM3N2ewk2sZJM3FyTQVOU3DMNkwKOxWUCNNjXOrmpKnC283CmAsAQ4fkUb87mnQ5pppPIWRjtSCUBMagntPI5ULp9IC4HMKhT7imbggZFnIDrJ2GKOcuFBnOZF7WfDU6l0aU0NDYPXcg+YzTRwdRIhB4llkhVGjURtTQpIIUNSxNCUhiZVDBChKmtaLrTmlFECD41ikxf/9PTiUQUehl1zBWFak2lNhV4NcIbVH9CVNcYdUVINd9TGQMX71H1TlgF68G06cKx6sSqqxGrTdn01dhUIDQKPeujxDrXfoGwkHZF69mis1atVpCrjKlBjeSq1znV1bDgIiQ9E0uTtKrGr6TrX2ANMx89FSwBErDPZhvrOLd2tnXmAsANQTuTx/6Lsj5ha3pwGphpsq+0JkJsbIlVQ01y7bQ55KsJU9uT1Saqt4N5rfVo26HZFtdVTgOADHC7W+fk9jSRvV1IWuuXDtwFu9lFrnGDu12m/ZOJUYOuUqyaIt5+Nml/VWF3vbtB9rYXZgLwnUC3Nt6YOvdISTovqCRLxf/3wheG/wWwxwCIRfHi9zEILpF0p/uR6g7YfQKGcL9SIAMmyjcu9K2vgt1iX/wwuMFtQ++EWXdcEmcpSKJxAQgKDDYPH+XF3gFxiB984q2Z2MZGkhlp9qThDU8NkRzm7oidp94fSvgqfqyJknOsOiQ3+VUCwBQNPHDOeZYtxkXJMnZm3OAaY6VRnVtJDbwE5e7g2MwqqoCIJpBBAfwTAD7+8c2CDOTQPXkmvy3Ol68iGh8coH4SEcABRETNNFMHzYf20DltMMCDxAAGYm6unTspZA51ebp8tsoIzjkBB4zgiw1JwQgcICsMhFfR+001zAhJGgx8INAutjRYtuxkIu//r7/jxHNVBAAaV9sABgcYgQQkMIIDwMAGVgaAEGC9akTv2tl4SoA0RzMBD4T6a7Wu6qwxhOnJ3poyvVb2+l4d62h/EtznJhcIZDCE+SkGbtr2ibyfne5cGvmM0MZKDRzgu4kJwQGSVvcY9T1wQEVgTymVNaX3Qu++FvyO+M4jxLESgRl4wAU+qJcPLuCBGdDM4NVJdMgxxNFly3nSdO6Lw1VdrRCbzt4kR9rIZX4gJU4A5G9j+V4ZLluKi0Xijvx5zXk6dKJTSblLpNvOc8J0RcZ8Z0EfpdGP7k6qV71HtgVAYePN7as4Hd38fbmIsY69q5ddRfIc7eDAbpO2KxPq/0bR86jijvaK0dzu1wGB7ww8t7c71uvGOrs+pb7Lwec9rIdHvIUqwDGFLz3wVfk7PhU/0sI7s/KLHxPeNe8cAYhoBebWeeQRRHoDedu/de88uTi/et1QjwbeYrvpGUr7/6Be16p3/bdav3vZxFIIqDLc5LNie//gXqLNq8ABHLCC0AhhBSywaELwOrE1+l5Lvce+a3w5fdA+EII+1/3oxi6j00Wg0MtxgewPUn2JXX/7VdJ+/FGTyeVuF/yeFfvYo6f1l9jAAxyAIkYE5fDK2jwAARMQAWOH/uQv8xoQOkTrtiDw+B6wLC6Pn06nhl6N/Q5gT8zKIPAK/ihwS+aPBP8NA67iwgNOMH/GT7UwsKROJwSYiyG0TtJEkAU3zwJzMDY+L4R4MD+QL6l0T0RWECFwEAitxASTkC9iCQOwjQlFbgezKteST/eU6AKoj0+ikEqWkAvJQrkmQPi+UApd0Ldg8KYCCwu10EaoIgHeEA7jUA7nUA7JcGSm0A4ZQ+1oMA/rbf9e7pmExAjbb0RqIAGGAAY+wPuIYrgmpg/9xgwf0ToqYABvQxIfLhLJBw3baiaqj8ncjzSEAAZEjycaUWUukUnwEBWt6wdXcYfwcO42g5dMbgQHABRLYwVQrifokBd78Q1dcX8yERh1Y3MqAgqH0aFgcRNZ66naYzsUgo//WGAEYqBWKmAEMOUJkVE/vFAbgcL+cq4bKU8YcyIWsSXuEC4u+u4gRM/+GCscbe0dAURsti4ev0kZq3AIVSIGBhBdUALOjrEeCW4cA9IzUmAAB5Egi+oe2WYJFMAhH/IhM2CZGo9PAPIhBGBP+DAhX3EgN5Ix5gcEPRK1OhKFAIAKggAlU1IlV5IlW7IldSBl7C0Fiin2VkJISEskny4nr6MYa3InIUsZT9Ilh5IoW7IFigApkzIpcQCUfPDkZEJmELInNosqq9I+fvImuBErMcIZZWkrRxJUhLIox5IsW5IKFkkA5kcIwDElqMcSf8IUmeMre0gV55Inionr7LIx//xKLMvSL8nyLMFNSCZgETNiADcJKOJyOfRyJbSSMRkiBuDtMR2DL//SMscyMC+CeiZA4FBCAtmSJ64ru0aTNCcz4kjSNK0CoSYwNQ2jMi8TNs2yeUxO6WbCnO6mNYESNXPTKeZHF3mTL14zNocTJTMTInaMyRqCEsNEISTgnDoTOF2zLqMzIwimFqlzL4STOGPTOB0i6TBAAcMTAY9QNDDgAliABWxgAOMCMbFzL6fTPSPCGd8yPrMzKLeTOLuzIXypeshzYmgA1erzYuBTQBvC5ArT7cAPZMJRO/HTMvWTIfjzdxACBA6ABTTu+aIvOQt0MBwzN2skqOZNQROGQf/v00FhE0KjQwBUyWg4NKt200V5QrTUselGlF1KFEalqC9P1C9T9DcqAAbS7xRd1ENTsxg3FCds9Ea7sUF5FDAJdCdWc5pidACKdDIxzJhEVEk7BUfD0kkfFEpzQkonYE8wwN+kIl+o1EofM5NotEa3VFC6dFd29EuL0kdnwwC5oxgNQgAkgHoYUE3DNEZFBEFPBE7jlElNtE6fNEfD4p9ocE8RwrYAlUgFlUPFZqq27VDxJ1EbtYxMclHL8k5lw0tCdAAiFSGUawwLdE31Mpbykic2tUzkNE3oNFRl01OxIjSy0CBQ9QKlUkBbdS4xUipIMUllNXw61Utv1U4ttSb/AugglCjWOCpTOVRYv1K5gDVWkVVBlHVOmbVZc5V7rswgAGhVB0A5TNVanbU+i+lct5Vb9UsbmxRcVXJUYyMqsMgZNdIgKISBKlVcqVQl5CkkeyJezWteFbVeWfJeYcMlDMYgCIlXH20LY/RasdLk+FVLD9ZTvLVWF9YlG/Y14OJfB4BjADUGRMQdg5VdsZNg1BUoONZMPPZdQBVkGbZlZUJsOqcrhaAD0u9d4/Nid3I16TNmZbZjEzZggc5WQVZkX8MHqAwhYqk0YJVll1ZgMYJ6fhNekbZdaNZQmnZhn1Y3DsDKOgA663NoczIqSpYovDZXwPYOxbZeyfZHIyAC/yzyarM2L7QJYocKbr9WaZf1Zu01ZyVCBmQANPmWTrCWcR9CbNzUYANXYeTWaugWXO2WMVRwallAYx+3pg6XN52xPbWMckPGctXGZgs3JTX3MDj3IGAXdCHKcWd3IcALKU4XdQf3W1m3dUUXImR3AITXdi+wdosXIUyOa7tWd8Ujdf0Gc5nVdQ1jVxGCeJG3SoG3NYvpvpqXb563Kigiem91egtjQCZAw64XedfWI3Ezd733e3n3Y323OLXXIQBoAlzAAWIp+tDTf/8XgFdWbe13MgnJkGAMfp33TVUuzejVaQmYIQxSMYlrXY8Xeye1e+F3J4hPpRx4bCEYMjFFMf8D1YKRF4CQdGO9d4ONr7g8uG5BWDklQAYyyQUS14ZvGIcTl4Sx9ylkJmhTuHlXuOeazIUzF4aDd1Z42HiVuCleKoNVmOcYuEQ4uNsUlnXLlzLUt3jZNyFr5DqPNoGFWIo9hIovpIil94gfYj6WF3S5OCAjM6+eOIijeEFvhYUjxYoLF4uZGCz5OClqY+3kWHfFuI5NpIwFr4QbQnzpt34T2Y+D8ZGRYjU/F4w1mI5J1I6H2Ooc2fLGN1T3ODVWlEWFZocj2ShiaXErGYoXuJCn+I51kJMVYpEZGZRL6QLOdEgr2JSNInHIK4HDL0E1eUMO2T+04ozJN40fIgaorT//LTaZsTKOfDmML3lJDfmVqcSY8/hma/kwBMDK0mmd9qWUd/kn8Gpi33eaWRmTrVmYHyWbYzl0PXlRudkwfGkIfphx3TgeRctoATedj7WdL4SY++OdCdd36dl8n5GJ9fkdlctq3/aXCXmdXTmg8aSge5d+EZowQuNvlZihw7EYCxWIB5mapSWTK/pOLnp+M/qZGaJGBHiLWzonveijIrqkceWkx5hSVLpm5blONXow8tWPP7obQwNrfxmYa2KgPcOTdpogjvmTZVohlKOjeZiokRGOzxmdLVmdq5mMl/pjnlqbHxiei0JsUnl2r3oYnZFSt3qVAVqnhxmlLVqsy/qo/3z6S4F6MNRIb/NZqjcylkR6pE9Xor26Q665Sng6bBk5CPR6MOCCW9gvrf86IYvJWDWVq+G6lQ97rlO6rg36iin7IPLlXsJZX8aZnHeCYKraree4q02anTd7UxR7bhnbsf0iLlE7tXMCkPsZgf/ZUDv7PxAbmz8bow9atA0it53Zrl1UiVAYooE7mOMaQ4g7UIx7pZG7uct5lEdZt3f7JmiaKaw75SY6VWj7cm07uXdZrVdRm77Yn2U7dcj7R9BbdfHaSW8bvNNkuwVUnmA6vs2bdeibU7C7p9W7v/c7K9c7HAHooQPcsAdcuOfEvqEXwRVcHDH8Jra29qhbLys8fP9XV7s1PKQYvKiXzZ4mPCdBvEXwm0f1Gyzs4iBIk8a/m8RRwoBT3MPtksXTy8VPFMbBTDRi1xRt/MYxIpNKt6Z3fC57PBV/3EGDvM+GXLmLnLmPXCZW88EhHLYvsVvzy8mLDMrxU8qtoj4OwirT3MixPCJEC8C5HKdR8ct3Yyugep5N/JHb+xK1qVqXXL7t0Jbs/KfxfKgJfRh7uSkI3PUCfaw/OMHZ/DQhXSWKMW1Nl8mjkNG3e5ZZ+tEl/SL0/BKdESf9/M+/MNNBW48NfaFV3RXx6vEEOc69nMMEPa8JvU8PMYABeM09nfDcFta5VM5nvdFfuNN5IgVYQFYmFGD/eR0lTA6fVTnC8/DUjzu0i10n9nG4dp3ZF2I1oYbUox3QhV3TRbzaoQP0PkBIZGAGhoDNPkCHr3zbLyJyE13FWXDas7vcncO2eNVX0a8inp06QT0PZwADWEAACElyo7vUTV3cUX2b11tmxMRXByAtX+Kyo1Pgv3B6ynNPlLy1u1wS7/3AaXm9o+JvJ34A4HjLA57V8zAE1pM00FrhBVzaG57aU93acUJKDqIYY81LXn2Ac/4x4YxbgCrgOnzhuVDkF5vkb61CeUfFJILfMGACoG8I2JgRk9gg/kmylUPoITDjk7AYAWD9KB7gLT3pMd3m8R3nI0ICkj3qL5I2SaOt/5NCpwxiNb2Po3w96OM9IQgGAOq+9C6dCZe+tptePpkD6BMCU6JPAEVD8HkZACZWtEbdIKICZvfW7w+iaOPd8NMb8SGiPWjgAhKgBpRo8Q/in9oMIZTIK5fC69cRRENtNQtWaFueC93V89d+5Dk9IlJA9gAo9QcgBfYEVmXG9onCGTVMZmjgA2pAAqjW23V581P+XPz+8+/7wlFC+B1iNfs8BEXj7HdCm9ozBZeDtTV/81/24jU8+y089DOi+xtifjy+X22IKYwN1SJg3DqgrwFigMCBBAsaPIgwocKFDBs6fAgxosSJFCtavIgxo8aNG2kAoMExpMiRJEuaPIkypf/KlSwlOgAA4EPLmTRr2ryJM6fOnQx6+vwJNKhQnwc9gtyJ0COVIEybOn0KNarUqVQ+TkwA04VCmAAiIMQKoAPSgTJYXLjgocbYtWzbun0Lt6TRuHTr2r2LN69GEDCP6v0LOLDgwTOHGj78s6hVuEqnOn4MuWlVvxDBakXIF2bCGjCFEP4MOrTo0SPnkj6NOrVquhdgzlgNO7bs2SER2x6qmHLbxpF7+2Y6+WrWhCP6JswMIAXt5cybO++4+Ln06dRTh+Aaorr27dzj3v6e2KDpt7x/m3ccXKLlhDNg+kiYgmuMugK627+Pv+D4/Pz7+y/JQmf1/UdggQYmBF6CucX/Vd55Dj6VXkTrIfQBTGIhJABXXsGVAgyeHQhiiITtJ2KJJvonBEwDnshii8wlCN6CjAGw1IM2ShZdZcN9ZeFWMGXnVocTaOZikUbaROKRSi55WgQ9MglllHnBSKVPSa7V4I0ORqgjAJcdVGFYCWUI04ZrpTDEkFxJyWabE13pZpxy6lSBRzHNiWeeK1VZJZxIZallVC0UQWihheKQ40MTHtQeAO8hFB9M860UAQsrDEmDDWoRJECaXAEwwRB6juqmn6SeimpEAsDgQqsu2OnDiqnOSitDfFJpqk4eQYFCr77+CmywwgoLwafGGqfejgcVlyhByCmn0hDHwiSqQCOk/8jVBDBAW2u3Jebqbbik1mCnsTRUIG663d4KI7g47TpsvPIOm0QA9t57bwPNNrSoQcht1tlKYE17Jwyfasutugrz5+7CDispQIDT0gDCwxbjyW6CDSMJAK/zfgzysFDsy1C/BmnIo5gpVfCpC0PAwIKdQhyQ7bYX37zdxjjvXCC5XLkQgwBCy8pz0UZmDJ7ONMEbctNNj6ybQyYX1AFMMh3kAkwwqAQWBhUTNDBMF6BrdNm0KW122tQZDNMEr6kNd4tIf4d2S0w7jbe8UAvnpUJhrnAQy2Wq1BoAQBb0EkwOxM34aXU3DnlqTlo4aeSW/zf3bY+vdHfengO7d7J9w/+n5gEGJX5hSh4BftB1oCZ8eex3bS577X8lvrXtunOXuW20q97x58L/GrqEyiLE9gQjECTtjysNufhBZH65e/VYkmx99n9FKgTR2n8PW++I/Y5S58N7XvxCF/jAvg92TtA++2QTlDVMK7DgQLkJsASTBwnBxALwCbAm5BugAQVGrQMqkDTiO0wBTWK+8+EtfQrBAMGMNb+BCCBxx7raSvr3PwD4b4EkLA32SojCmdipcils4V0aaJgHyiV4EvwcBRNiwQtyJYMEqYEDMDABIaxgCCxUCQgRckQXKlEiMlyiExfCrAs8cYptgeFQmmhCj9UwbzdMTRJPJkIqijEpJxz/oxkhUr9NnXGNLbGiULAokghuEWRdRI17EoDHPObxjnrsIxtbCMc/tjAzGBCkIVHixqAEkiNynOO86ngaHUryU4ck4SIrqUAPuAaTnORIIoFySY000pHxgiRpJonKThowlKrUXgqGNAHvtXKWDvnkT1iJkVGSUlimHE0HXAXMYApTmLT8Hi6LabtGjRCZzFyILa1Uxpzocpegi2Yzr8mWY2Izcjn82ja/OYBn9kSbFZkmNX3VS3Cqk2NRW2cLJXA8dxZTnNBs51jMeU4UpFOe/CyfNfsJvsItD6C0pOc4/8kxLeazlAglqEMzQs6HWiwGyJLozuZmEoMyIKJvouFC/xlqT4uKNJcNHenlmrc/k14MoyXRKEeZ6NGP8rKkKq2pjGyaPQFgC3Y49ZZGbwURpL00Ivg85z57itSBDDWppKIZAALI1HD9lE9BzdhSH1JUah41qji9KlfntILBfbVWU63SSGJIU7vFVKbVDOlYkerVt7LJdamTK6rKSqWzXjGtLMnqLrdqV4vGNbBMsgFMZEDYu+JVQSJBq1t1tVa2opOviZXnYCtbJMF9CLN6Wixja7PXx0ozspLVJ2U5C87LovZEbMvdaufk2Rg1NrQMIq1kAfvadao2tyHCFg95K6XYfkevbzwt8BRa2l7hFrjb3C1zCSQDmNjguW4S7m2Iq/9I4/oTucldLnWZ6dzv8qdqhhNvcK2LGOyCUrsn8SspvWveWYY3vt2ZHOvouyT0pne2xRXtu2zLVvjil5PzHXB1Emc6Ax9Jv4dR7y3ZC0EAy1TACjZkgSvsHO7JEsMiYrBhHFzP2nK3tBTm8BovbGLagKVaKT6Rh3HD3+z69ybudWSJWyxGFOMYNivcsYleLBQQH3TGCU1uW30MXggjuUBRXHKHgQwUIW9UySSp8Rxv7GQX6jjLokkjlw8E5SjHeL1EJqCEP4rlL5dwy2oeDCHbXKAwhwe0/RWxkYlHZTgPkM16/osmAfC2PvNHzkQZ84PLvLQzLzTNghYgnxttFwH/wHLDkK4OoXsi5S1beYuMrnT2Hu1puCgz1Pe5NAMynec4KjqfnSa17kDtarZ0M9a8uzSqEa3CVRs11bS+HKx7rRPOjA7Y1DH1re18Z+XymtiN+zWzbVK/gT77x7Y89oxGfNtlT1ttzt42S5yKa2/X+pPWJo+utaptcRut2+o+SQXUJIF2286xyE52q+VdNnbjeyT1g+q+L0fvaydb2eH+d7PTbfC6NIoGlE645TR97r8i3OEK0zfFLRIDNanx4rWDOLYDPHGOh8viIpcIef1d8th5fOCmLXjKeUbylzdk4Q2XedpWPvB723zkId85TTIOk437nHE4t3fPh66nmCOd/2pfXDrcin5nnTsdVUqfepgwUPOp4wzqRpa61kdV9aW/0nlff/rRKbLpGnq97HgKO9Kbh3K25/vsHf34hOkudya53efvBtVv874zrncX74A/0t53/mcWF75ogicx4RfvosPLXHAT4CnkL9b4bLv88qSS/Msl5lrOb/3xWI34e0kvehF5vuQUfV3qA4/6hqRdgmt/veFjb/vTwSSlubdY5kG++d6XCvfCH0Bmulf8h/3+7sFPfpRWz3HD3sn5C1s+molPfftAn+KTQ3721WX9RWP/+zkbv+0LF2jy87z57TW9jc2v/ulsP+GTY3j8xRV+VsP//s6Zv8Hrl2D81y35t/9r7CeAJuJ/++Y6hXSAA7h/+uF+V/aADSgbCYhv5IVYFEgrBIhuBqiBB2KB7TY5DPiBqcKBEueBJUggIahujZJ+Kgh2E6hUEchpMgiDpMGC4pY4ZnKDSWeDAzB751N7PagdOehtOUSEnfeDQTg8Q5iE8veDbBcpj/KEbbeENKh2UViFgWGE0yZsy7SFcXKCp5eCYVh+ZUiBYJGBZjh8aBgSTCg8TsiGZ6OFX1c4RTSHUDKG7+eGedh/dah1KbJZfvh8V2h319eHhLgcXchsgkM9irgkeyiBiQiJFQiITscsoVeJt0eJEIWFtGdN0SVJcbeJscGIxNY88VaKSiKJNej/X6KoQ6S4iqpxisBGXpY3iwhoiCy3T6K4Ah4AjMEYjGuYi6tRi702JCRYjC3Siln4igC0jNJxjLGWGdMVjcy4izkXitB4jc0xja7mVB7Ujd+SjUb3jE81jszxjaSWiumoi51IUocofucoi+6YGusYandoj6pXjlG3jei4j6Z4iUgXVhMQkCHSjKB4jjYwAgnwMgfgTQcZGvjoafYjkSDYj133j9OCAQF4kYNBkZDWetb4kf+RkEK4kQRzAVlXkjMCj9kHTwCgiS2JHyfZhKGIAUNQA+giADFwAGElXTQJGCHZaGFCjEJ5HzYZh9ZEaRIDAEeJlHRBlIImMTzIhlaU/5QZOXjNR173FZV1MZV9Rl4seYNYqX1aSUr1gi/4oi/NJ2wA8HdfuRsD6XMp8pK5Z5bdAXFPUAJ96Zd/CZiBKZiCaQCSxH5cIXRy6RZhCWeR8ohXCUNZeZflBAB8OZiXiZmCeQQFwJmd2Zk8wF52Im2KaW6TWXyuA4ZzmJfcsZeZ6ZqveZlPwF7wRpq1ZZrC51QvCJkNJJm1ZZmwCZywKZvN13pdUZsuuYrNk5hmuJpn6JvBCZ2uOZwYwTaDeJzZRJc2VzhxuYXNWYRX+JvRKZ6AOZ0L0XAhoCapeZ33lJ0yV5CQ6J3V0ZrjSZ9+WZ4KIQM+IAPeMwNqIgS4uJ6jdf+bvZciypiH8Ukd81mf9HmfCQGLK2ADLGAWagIqhxOg1zOgtkcmdXWgkXmWGQoRHhGeCxqdDYoQsEgwHYCHF7oTjKlmIwmfHqqX4EmiDGpNIfABNuA+EzABNNABQ2ChLIqhpeg6itehvPmhz1mj4mmiQjqR7ZlyoiiORyo+vTkjI7qkwgmlTqoQLvplRhmjSDqjIFp6WJql0rmlXEpGZCp6zROkqimjrEmjZxqcTaqmIJmmHJc4K8qcceqcV0qndZqnd0oQXsplYxmmVZqkgBqoWsqmhPqGg0pxFmSQido7VmpuZtqogmmnkPoXhpplQ+KVfoigUPioDCGim/qaner/qXkBqks2PZVYqtI4p6qKmazaqrMjqQmXGdGjiLP6HApqq4OJq7kKlrtqcMJmpFR6qYuaqcN6q8h6p6+KZKKom3AqpnJ6qguRqtBKrNKqptTqY2EymqTqp9+5rV1amd76relqrGgHrvj2Z2/6ro5Tq+z6l8Var6W5idLHp/v6pO5KRprqrfoKsNgpsHJHXgdLi/eKr31psAz7J/Eqbx5hnRIbsEr6sPZJsUIqrjtmkRiLgw77sBErsv+VsGUXKVJ0sqIhrBtrsi1rZin7dZlRjzL7qSSLrzGLs2pFs1oXkzPZszn7szNIsNDKs0OrEh/bYrmptHhatALRrRsLsR3L/6JMm2JgoYpPO5Q6y65Jy7URFrVLV5Vh27VjO7VUC7Zma0Jji3T1A6Bsy6+MSrUlsLZyy0hW620Wi7eu6rUFq7cBirUctqF9ixcvW7KBu56Di2G9ari6irbrWrd2q7jXybgVxiy897i2qbFqW7nHebkKBqabK5V/i7SfW5uha2BlS7qcS7ee67Ynq7oDBret67rPOrl3a7sdFbs7x7e7O7e4W7e6C7whirq0RiZUWLxD+rowe7yKObv05bjLi7Cd67y9i7HRG19BS73V27yJi70Sq73mNbrkl61sgrg7+7xyOb7i9WdWSX3nKyXp+7Xr+5Xt+121q37AWiT0C7jhy/+w+Etdv7u/itqG1gu+3Su2iuge9ye/hRi5RzusxKvA6grAIje9BdysB/y96nvBACvAzBUmmvt9D6yHpjvB9huVIQxc5BWRJWzAbeK/p/vB+8rCudV6owrDGyzDKGyrFFzBa+qHI8x/Jqx3PqyqQBzE4qHCkOYDklLEMYy+SLypSrzEhdrEgtZ6yqvBmSMnM5zCNVyvN7xaYDGl5ivF80vFjWrFVyy1WdxnQMmdzmfEkbjGgdrGbkzGnJUZHNrFLMXBwgu7bpy3YvxvbHOtO+zFYnjHdJrHV7zHmJVDcUvHaQzBCOzBhAwdhoxvk/OYf4w0X9zIZ/rISxzJidU8Hun/wJZ8whE8uZTLybl6yoRlJ5RcfPxrJGD8w3DckrNsV67DslFcx6w4yllaykHsy3L1Z1CJxsPMiZhcv7Hcqsn8VikSSweIy/1bzEt6zBVMzV8lbCQpzKx8xK6cu7xckt/MVc1TrvGXzZG3zTXazQqszlFVP3Mcv24UyIspucOLzh9Zz0wliBpobDUZzyQ6z90b0EjlmBRoaqdm0Obsz9LsqQvdU1/o0AVNZ4CcaBI9yJrsiRQ9bWGiyqtsa4bGLjR20Aua0NRr0TjFutis0Z7Ew7nm0dcL0iG9hU8MAGR5yzO9EeQMPDedwDl9ES9tU8lI0ECtEULtT0SdyUZtEUit/1IwmtEnvdGhzE7Q/L9SPdX/jGSZuNRY3dTOvMAdHM1eTZkizWxg0c4mTWhZzdE2zdU0/BAgcAAewNPDpslUbVL+OtZxTdNO3X5QndYMIQEU2jJG7dcjBZQf+NByrdUzW9dh3BAoutg53dgiZUEXO85yJtkZo9KG3dUMEV00cAEJUAPN88mmDNY+ttnuFNmDXdM+W9m77F8pkEFTA8mvvWMFCtlMfRHn2lcrXZ9gy9uuzdbEJqrBTdYZQdycY9w2Gm7Jjcy+jWMhe9WCHdRmPUOkbdei09rXvdzA1sCBDdq0vciUjdalbTx8TcixLVFPst3p3d2EfdaCjNPizdjYnf9isYreYRbaKb3V7R3e7z3e3uzfJrayYuTdsCXcFhHdSzvd44nc8aTHC85hgiPOTvTgcjLb913bxQ3els3fmq3hGGbVU/ThcfLcZY3f333bSZxW1q3g5U1rreerT9Ti1cXd6j3Xtm3gNbqZnumZoFndGN7bOE6N3MjiMW42Pd4QEz7UtUUBtmQBhsk3CU7PKV5hk6OeSiTlF/XQIy7dkXvln0QEG8Dmbd7mJFDjSq7cT1ikDg7lZVPmZk7haL5YFBDn8J3hTO5qwia0LjTmOPPiggFxaV5Wfp7kgL7kT8i9VHToN5PoXHiFjD5Vjr7l/S3opBaTJLxElb5SPz4imd7/53/O5Qrt5QrGLGcs5nduNJd+tlae6o++6i7d6gZmrXau54xD60Rr63jF6Q2xPu3zPvHjA/hsu/LtUE5V0rH+63ET7Hqx6LfuEDkkSczeus5OUI3CzIYu60VT7X7L58T+T9quQ9xOut4OUOXL4+POM+V+uKiO7p9+oe7eT+Tq6+sdO/QOucPe6LsejfrOT27d70EeOQBvF9d+72oNr/juaZmb8JP976YOtQK/6QS/jAYvTxkc79MONwx/rOc+8BK/uByPX9od8v6+8BFe6zOi6T9V7BBPVCpPX49N6fJu6TAv7DKP7TZ/8yhfadL3wtLu8pAT4p/h8Ccv9ENfhQj//+QiH+U+b+327vRPX3pED2kUP/VJ3zhLf+omv/Fcn7o4H1/VuPNUj+dWb+4aT/Nov4oez08sP4tin/FA//Ba7xB0L086X4x4r+hYX/Z83/dyb16Jc/SbKPiYTvZxb/ak6ffuJPVf984TAWUuS/iQb/iyh/jiJdZlR+XQDWSa//gaVfOdnxCTv04rrnWjrxOXX7qnb1Cpr/o39YRKLfqknhKyf7v8PPOo//mVyPrrxNM+LXKwnxO+j5x6n/W3L8RbqPi7z/MswfzBC/xBD/24n4RqSP1sfxPXz8+0T0+2v/0zGPmNJqXfD/ZrIf5zSf7iZP7nD4TD/13taPm8j0jKH//wzl/4ADFA4ECCBQ0eRJhQ4UKGDR0+hBhR4kSKFS1exJhR40aOHT1+9EgDAA2QJU2eRJlS5UqWLU+6AACggkuaNW3exJmzJQOePX3+BBqUp86FQo0e9UlUo0iSSg+KpIBU6lSjFEY6xZpV61auXb1+vcgU7FiyZc2enSgEgBC0bd2+hcuQ6lwGX+nOjUtQbFeod/0etdo072DChQ0fjrsX8WLGjQlXiOnC8WTKlSf+RWoX89HCirf23RyaQWDLpU2fRt3Yc2rWrV1XlBATxmvatc+KBgoW98/Dq7OC3u2XtG3ixY0fr+gb+XLmhxPEHNFc+vSSwXvqtl7XsHKnwLP/Ux1OXfx48oi5l0ef/uaFmDHUv4c/8Dt2672v8gUQ9fvc8PH9/wdQpfMCJLDAh0SawEAFj5tPs/q2u48r7/ZDqr8FL8QwwwEG1LBD/1KIqQMPR7SsQa9MJIzDnCaksKoISYQxRupUlLHG5SKIyQMbd8wLRa58zIvGm1hsMSgLeUQyScuEVLJJ00KIaQgnpzwxO/qCs0+wz/IrUqojqQQzTLOYFLPMwaAEQEoz16wJSK3chItMmojs0qcv2cQzzzlf1LNPuNBU009BO4ITq0LdktMlOuvk6c5BH4U0OT4jpXQrQCvFNKJDldoUrURbWpRRRzMlldRPS0XVo0tTZZWg/051enXMSbEKtc5RW8U1z1Nz5TUiNHXsFdVYcRqWrF0F5JJRoW4Ntlknj3U22oJwBABYaTF9sMpsU5y1u2SVBYrZa8eFEVpynaXW2nPX/Uioi4ody9yTau1SXHbvNVBefFtNd19/MXLXInjB0rckeou091+F0yt4YUwPiCkBhyd2CFwsg+xWqYNbTJhij5dr+ONBHYgpBJFPdtVi3AYLOaRvVW40Y5RnLq5lmtlUK8GbRYa5ZwoxspmjjSnseGejKwv6aCqpvUBpin2GeluKkl7qZZiLdjprCLXUGtXnAJiha4WjJttKiajOaOj9sBa77bbQdltGmABwL+57y8Z75f+zZdZJ7e/Ytjtwr+AWvEMBYsKg8HXzZhyziQi3yO/sAFe8cqIgt1zBEXLM/NrGP6frcb5XtFplyjtHHdTRU0cyBQkSuEAk6FhvFnTbpRKd699Kt/h02n8HCXPgpxOghgRskD0m5ScQYPhcb4c+4IiEF10/n313PvuwVtf+wgiSVz6mCVwYAoTuWY0+/aT21p1W3sHF/nz5HaJ+ftokmCD8CToYQoa67ReW+tSXu8G9T1nxA2ACC1I/BaIGYjHxgQzM10D0CTB9BMSP9XqGQAomkIEdrAwMlGeD5oEwVRa8IPsKqMGrcc+ELxTIB2G4GJJFaYYBROHtMCghA4rKhTf/7KAMgTiYFHRAeWEbYqZyCL0dbomFpvthEj0YRSnWJgYrEJ8EqoitJdquiVqRnHU4uEXWCZGMZomAWtYSgTNSqoteVGEGozbGNmbOjHX8ShpjsoL/4VFQbwTdF3f3xN5R0Y/Au+MhtaJHAHQgBYocFCA/J0j3ERJ+hoRk6hKZSaIwsgMlhOHPmiTJxlHSW5Y8ICY5aUdVrpIwngRlKPfjJFIyzpQa66GtWunKwm2SlzSB5RBFqaRa5u2Wl8tlvXb5S7v5kpkriUD+GhnLGQ4MScVk1DH7lkyELfOZbXPmN08SzRBRs5pm0xM266RN0qHSh+0TJ+3CGc+PkHOaVbRm/zrVGbo48tCduoQnPVE3T4FuxJ6f3GI+87RPfk7PmyYJY3DoWFCaEZSiFzmoOYGoUDwJUCPrc2hAkflPZYr0or186El1Yk8XaHSj6KxgCgF2nX46cY4pVSnKLJpTiNRAmi1tI0fZ5FHSmbSdNzUqT8GJU6WyJAU1BABQgwrTEw6wqCtEKkRkELsJ0KADH3jkRCpwAAesQC1CWAELTNbUVO2UrQg5gBqj6tIkCnVNRMWJWzfETY5xDwQ+CJ/yhKBFiEQAsIENnwtm8tZM6ZWxAgGBEcWHRDza1Ux4HRJTXUbSbia1AslzAQsuIE0A1AAim1PeCmzgAQckjwZ9fOyjHP/71hSIUHkOWKwfLVsmzNpErxHdjbgki4EJDiAFcxMCXQ2yOQx8ILcCOYA0RRTbSM02pyAgKwbChwHTQnK3YuptTX7LV6KNLjYAmEBxBSIA7QJgNg4JgQwSgtrSUhdS1hWo62DgAtKGDwbKJeN3wxTePSU1s5ztq1HZU62DyCAmbNHIYdVl3z7hV3sCiEEIRjADGIjWBz7ogAsuYAMHsMADMEjAB2ZwABmMQAI1CAEIYlCBFLgUuyzAImJDVD5XChhMBFaUZjsCXNzcSgDSZONBpNldjAwhJk2jsKAsnLkKREACB0iAB2zQAQz0V8dfBjNiJyAEGmDArF+mgQ0+EAL/AFeWqjiM3jYN7Fvyro1vNRBfQub23iY/OcpSFnIHMaxhDnsYfGFGdKIVHVgfeEAGz32mj6kEZNXNWbx1/hvfZhCihNjWBhqZ24T/zKYpz6zKV87ylru86MBOAAMdsMEQPiCDGoAgrAMQQAoqEAMQhKAGEhiBDA4wgw8kAAYeYIEDbHABF3TAByvAAA3yJ4QLrLnNPX5zqSjNkvEiuLwm9UBMHJCQTQNgBRmBzOxGradS+2vQG+6wC87M6vDRwAcXYAEMZjCCEMTg2ut+iKSntO2VdDurCrGBDRGCWksnJOEASBzAdRVotxUPy1rmspcXjVYXOEDWtLa1xFMicFpa/zWvFK+at+1s0gXz2SDn1ZlFHKxuka+p3c2KQALmRm9741vf/PZ3zW1C8lGaPLMND7LKM23SPScEzzHBqDTHLXSbo9xoIJjBaMPMcY/Puta3pjqnsk0qgiML6apT+uT41vKEwNwiMZCdD/4ddhvdHFUCkEFrdUwDFsxAAhGANN27QnRiGp3OZ+c2pv1ChA003vGOJwHfHh6o5cYE8QOoQHsxAHbBU8numQKBBzQuBBscALYX3U8JVL961rfe9a8vgfPKnpLxXt4htgUzuMVN7j1SJAU5pkHgO/8sq3tMBpJdXrWTzNbUw975z4/98GaPktqfpMoRwH72sa8Wk5Z7uv8H8fREBHBYIZx++MS3/dFiMAS5olet9m0+9OXPetkb/tLpp37xE8Khp8fcIE2PCAGQLCFYvvMDk88TFAlYsNSaAc57rPibv/mrP5k6ugLCP0kxqSOLiQIkiCWTiLmZgLUywDBBwDypgAQ4NBsQwSiDwAiEvgmMs6vCjwucmtFZMFEbgJmDMIhYsAlgshE8QP1blxp4OOWhgQRwQAprQRd0PhhkIhnkIRpkJ5hTL1xrL5driCIkLCAkQSG8lhT4gPZSngvYQolbQiZ8PSfUISjcEimsqYQYruI6rgejpnQDAPkqCKiKDi4UkxIEkwhggf4SAhgQvnU7QzRsPTWEo5P/c8OPkCEa+SzlCS2ti4kfFAg7xMOBKDeI84BO9MRPxEE+JBE/dJIROCzl6YA9pLtDRMTVU8RAYkMw8kKDEJIYOMXwGayDwMSC+BpFE8UdIcUkqYAiRC8PqMKwY8VWjD7gmb55mUV2Mpgf2ipp8yqwQohdJIheTLRfrLtnbBUZkCsfOIC5G7VkbMVXnKRY3J1GhIhg5MYAcccaqYCdEwJVHEFzRER0LCV1dB92PBBvfEcziccYmQHScoAkHD58REN9tCV+9BZ/pB+ADMg+lMhKiQHko4Ey5EKFZEKGNCaHxCWIbIiBnMj3IMkO+YDwYQFyFDqOdEGPxBs5s8DDK0l8/zlJDPkr5eGuiXTJCGRGC5LJGaTJmmSXm1wQ3EsTlkTG71DGJvwdFArKKBxKojwXoyyQEMgxc+PAd+xJCXxKoARJZBJJhrBKqpyOsvwPAXAy5cFCnmTKpkzDr2xGiKrIiBzLhUBLs2SOvISPGhBDHzhGt8wOuIxL2oHKsIzKILtLvSwTvkwPAWCB5fkAxhyArpS/n5zLaFzM7dlMhHBMyiSOzyQPCUieDjC/mhxMwixM1slMuuxMDJxK0GwW0RQP3JsAyqLM1FTNRJTLGExMWXxNWqxL2ZQR2pyOcIuMQqRK3dxNV+zNJ/zNdYxN4uQV42yOIpxM6qxMqfmoWeIZ+/+bTum8P+0MFutEDgHYuUykzrF7F+/8mNbUzJkcT/KszuF0khQ4rAnQSOJkT4Fxz61gqKF4C/gMHvvEy4o0T/pcEgNNkhhoLwJU0O28GEL5zzcJULggUEdk0P1D0A2NUAVJUNsAAdmhgcDkT+7MiGEC0ADFncEDz/mUShj9UFQJUdoIAWlaAeWUzf6sCBW1UBblDBelQEaUzwKbUVapUdc4r0ZCyPVE0Zl6UkMB0iD9kRc1UqGU0SNtLA+NkQcCgAtQSqLkUYogvI2YUipd0SGtQCy9Ui01FS4lkV6cOi0d08uo05w4U6PQFt9EzD6NTzd90+B0krVME0CV0N1olzv/JZY8DYo9hU4/XdM2NVRKSdLTgKrsBFRFhYgy7U5G5Q0h5VMiZVPFnFRMqVTLEIAFPIBS1dSAa9U28dRPrVI1Dc9+rNVS9ZNTpQz8zCJcfdWG4NT2jFVZTdNQjdQ2vFVcZTc4vZAKyLEQVNZflQtpXYlhzQ1QfVRRjVFJVVZAE1QbGVHLM1E6jVL/LFdYsVaQKtZsPVbgTNZuJTVmNZAQUCMMOE03pVaFCFZzTVftmFVjfdfoLDh5hdcZIdgAsScfaFJ8PVcyzdeR61cB/Vd2DVhI1dBvLVgA0VXEiAE1kip4fViE2NcejVh/Xdc1FNiHrNiMDUKMHZHMKyeWDdmD/xhZh41YR0VZi83SxHNZloWPjS2M39ujhTXUmTWImrXTm8XWnNVWZN1ZnxXIg4UPAUQcHZ1Uoy0IpJWIkjXZHwXYp1VZsIXaLuzZDFmw8htbrE2Zhl1UpZ1Ypm1X8eTWsW3MbikeGMC3D5CAe6WSGpqArSxYtZUPwfUIrsXZRdTZuR3YsqVb8liNGoAB5Gs1H3CABBgBorURQrVEmWXbrSVcCnXbk0XcpnVXsW1c9COIBVS09KKSlKS5UWtO5wRdRC3cz+UIw13a0Y1bWzXd01USxfBSiGMB/4kAGcBbMYyMKfHSVZW42FW9RP3axcDdt9Xdld1ds/PdqG2KFFCjGf/QURAYAdnZTxtZUokROeddxtulVcaYXtGFxZQNSevN3hrZC+T8tIaYuXNLkhvlnJpDX+ilWPatUCi1XTO1UlId1UqbX4okCRAQH6sliMNi3h0BAamjuv+t3ehFDB8l4M4dugNW4ATm2QUm2wGQLPOFLzrcEbhL3gt2XgCG28bgYGFV2wbJUJdhXLLs0BwmYeRgCtSKOIh4uLYckRRoL7kLOwye3RgWYB+bYZJ9kBseMql9RKnt4dRgCsnaTwE4tYv7AFCKAfHBXAUZv6GlOyVWXw0+jCeG4hoGYX3VU7EsUgS+4iYRCTXSXwFQNY3bo+JCzgkeEfS0PAiOMjQ2YDX/Ngw2tlk3Xl9gjWP4lePereNyQa+YWNUQ2MQwm4A9RJP7JZGHE4JxBThD7tQAlt4BpmEPduRGxhgeVogqduVJro3kgTCoEoJXW60EOIARqIGsVJNpg5HIRC/A9d8XzmBT3mBU5ldVnlZWTgwq3mFZ/l3lMV81oisBgCpHejhiVhDc21wXjl0Yrt4mFlxF9lxnjhNo7lmgleY9Qa9HApEvZQjcY4EHQuEM2UT1FDxSTlF0LgxzPmdGRuS3qD5JbmcNkR0WEIgwBoA5RYiCpOZ0+z4MmTmwGUF+7uBxPmUnVuZFRuZnjmXPjOaDBsaYmCAHBgCFRgisFCzmba8wHU22/wRCjE5ljU5mjhYwKZ7j0lVckh4RBBmIVSmIFBDmmGCBW0NOe5xXaVLpizbmJbbpNe5oj57QfvZnRFFn+fXpfFmLgXi6ptbEcBTBEHAAaSJiAAEBNfJkpw7nY2bijS7nqQ7oj07nkH6Kkd7qGFGMp4uqCTKs5UGiFJiBrIyJ8f2PSIwqUaTpZY7qRJbrua7qjG5sgs5qg85rrtYSqHIv5BS3sMIf/THGBRFaAEBiPlzsNn7rm47rnH5jyrZr4VxnK75s8+ATCUDePRJBAZCrDpABmKaOMoa4MQbn5hTn96UMgNaUx97U1sbq114gvJ5tD/ENAbBNTIWuEBFlAJmb1//ixtOmauOeDORebta+6rep7J6O7gXhDhCwARYIvBzj5gAB5ezuPO9OWrr+Z+Ueb4HG7+be6RFOb+mOovOa6AVBTmh9R/uGbPB2DPF2VfIeaP8W4cUNcAGnARmQIIfQ4gzpRcOe6adO4/4eDAevGP0u8fL2lPOm4wrHEBIVnw7wAKUmCGoJ4gXJZ0Vi7gcX8UPNjBIx8RNf7R0/i4JGbxaHRzAD04OoIUA2EPqybjeLcB1P7aOlitIg8VXm7ymv6/+mcCNv8Sc7HuTlo4LQwOS6EL6mPN1CcSzX8ua48maObKuO8hR3br2Abi/nav9LgRHA41g6L7AuEHsCdDWfczb/n2zmePOiIFydnvCwLXI8jw/fuCLZIIga8vD46Fg/46QcB/I2R/QfN3TRcGtPN+86HwhYhnT1vo8UsDLzQWkAKK788T8CQWyE2vQ1h3NSR45Eh2NmDnUG7wwVD+FULxDZWbUxjADb8gGBOC+HDpDRXgHhxidcV/RCNw5eTwitTW5t7/JtXXFi19gw27nJFOYnT8vhIuQAo/ZeF/JrB/Vc1xvqjXfaNvUYunNw9w/ZmYAVCK0hODT0GoAiPEgCOVu+hfJ2r3aEJw6B43YpB/bE/XYAx/dw150ZOLQaqIBTFALchA+/jW9CV/hsX3fbYPgCLuVDH3anffSCmMau+ipp/0eIlq9GmJ943jWIA0ie7Iwr5fGBj58OzY20kRdZoaeNkvf1neB02hN2iV+InESsXJwIpw8sqK95WRGpA8AACBWIpwofD/Dt13BdAJDxVUp6eH948TD6OJdSosdhLsdehkDsqBIt0vrmhYj7SaT7qrf6iWBpyxt76VhecSr7hNd1Bvnchu/0ws+/et+r2E6qOByIOVwLloT8rUeur9f7lI+IBCAtFzD44qCve2amwWd3xS+OtKddeU/H+G10pTcqKiTzK4QI2CcI9qL0zCeYVooB1RX95UCTQo0n0hd5az/9wzd5OQ/5AmV8VF+IG2ywB+PB/mV56Mf9rzCX8B1Dmv8/DXty9qAn/tJH+V03/qNnCUYXmqXvdoTQQAAgZg9siPVv/0qsfrcPQEKlAZ8vDQGIgAPwgA6QK4C4MGAgwYIGDyJMqHAhw4YOH0KMKHEixYoWL2JsyGAjx44eP4IMKXJkx4wGSaJMqVKkyZYuXzpcqRLmQJkpacK0qXPnR5wXaQCg4dMlUKFDGRZlWAMAgAkKXTCF8XBp06dRj2LNqnUr165ev4INyzVpyxpCmAKYIXYtwRgjYNjAgHYugA4C2OLNq3cvWJ5+deb8K/gm38IxB5ekiTixYYKLH4MsTLbxwMlfLSOcwbSDQhhMbTzUXLfzZ8qmT6NOrXp1Y8wYK3T/QGsjBogQEmTMSPBBRo0Yd1kzTFHjAwsfE+jSpeEiwW/gzp9DNwl5+sbA1B9H3zsd5/bT17vvdS05qFjxBT0wdaBQ9IqH6AGoT8g+O/369u/jH0se5hDk/plOsIILLMQAnAARHDCEC2f915QPLMxQQwr5UVihc99h9xKGi1noFXgaQobahhzyZV54+4Fl4kA2MDWEQiMwZVRDLALgYkIwotihjjvy2GNqKlo0wnEN+tfeaTFIkIANKxAJAAY2JDBCgT5SWWVfIwpmHZY8WenThy59adiWWZaYY2tmdgXkBVclJAGAD60JgFRtvtmlnXfimadEQFoUgwc2sDBEAjPI/zDCCB8M4UAHGAwJwAdbSWADlBImlEIIM7DQQaP+CeHCEAdE0Jyeo5JK0Zh+aXmqTKViFKZ0IXqn6k7jyUgZn0MBCZWcClEFwEO6zolQr6wSW6yx+N2KVQgAVoCVBD4gp1wHPqyAAQ0MNuiDAx/U0Oyx34LrmKw2pTouSuFC5GpG6mpn7qpl1npmvGmiaVCcwR7kZlUO3auQvk6hG7DAA3sFVFA0IJywwgsz3LDDDyc85AQQU1wxtk02OMEEQghRsccfgxyyyCOTXLLJJ6Ocssors9yyyy/DHLPMM9Ncs80345yzzjszHCNqBtfMsdBD+7wQjTYihOO8CR39YtEEQ/8dtdQZfYCx1VdjnbXWW3Pdtddfgx222GOTXbbZZ6Odttprs92222/DHbfcc9Ndt9tLl2k3WngT9F58mTFlZEN+rxf41IcjnjhDH/DcuOOPQx655JNTXrnll2Oeueabc965zD6g5sPNQ5PeMegLicZZQp4BAJpDqZPWuuKz01677bfjnrvuu/PeO49UAYwQsFPVKTybviOfvPLLM9+8889DHz2FAgwZQUJD1vAQ9UxZjxD20oMfvvjjk1+++eejP3CcHiAkA1NCRLR++++nX7/99+Ofv/7789+/vwCCwCACkMuuIPKvABZkgMfzHwMb6MAHQjCCEpwghWLjJAQOIAX/uhKCqAZQAbTIACEWxAAGNfi+DlIwhSpcIQtb6MIXprACBgPAgC7QqOwZ5INMCeFBZIiWGt4QhkIcIhGLaMQjInFqMYAWcoQgAYToEAA8PMgSOfXEJGIxi1rcIhe76MW9yOACNJhYBz4wISiCcCFhHCMNynjGL8IxjnKcIx3raMc74jGPetwjH/voxz8CMpCCHCQhC2nIQyIykYpcJCMb6chHQjKSkpwkJStpyUtiMpOa3CQnO+nJT4IylKIcJSlLacpTojKVqlwlK1vpylfCMpaynCUta2nLW+Iyl7rcJS976ctfAjOYwhwmMYtpzGMiM5nKXCYzm+nMZ0IzmtKc/yY1q2nNa2Izm9rcJje76c1vgjOc4hwnOctpznOiM53qXCc72+nOd8IznvKcJz3rac974jOf+twnP/vpz38CNKACHShBC2rQgyI0oQpdKEMb6tCHQjSiEp0oRStq0YtiNKMa3ShHO+rRj4I0pCIdKUlLatKTojSlKl0pS1vq0pfCNKYynSlNa2rTm+I0pzrdKU976tOfAjWoQh0qUYtq1KMiNalKXSpTm+rUp0I1qlKdKlWratWrYjWrWt0qV7vq1a+CNaxiHStZy2rWs6I1rWpdK1vb6ta3wjWucp0rXetq17viNa963Stf++rXvwI2sIIdLGELa9jDIjaxil0sY8sb69jHQjaykp0sZStr2ctiNrOa3SxnO+vZz4I2tKIdLWlLa9rToja1ql0ta1vr2tfCNraynS1ta2vb2+I2t7rdLW9769vfAje4wh0ucYtr3OMiN7nKXS5zm+vc50I3utKdLnWra93rYje72t0ud7vr3e+CN7ziHS95y2ve86I3vepdL3vb6973wje+8p0vfetr3/viN7/63S9/++vf/wI4wAIeMIELbOADIzjBCl4wgxvs4AdDOMISnjCFK2zhC2M4wxreMIc7XNOAAAAh+QQIGQAAACwAAAAAQAawBIcBAQEAQs309PT////NAADNAKQAY3+bm5uDg4MAyQzNeAAAoM2Z6f8ABxVbW1vFuAgAKX/Ly8u0tLQLCwsQGRvj4+NMdH9LS0sjIyMAFQAVABF7u80VAAA7Oztra2uLi4vU1NTDw8MVDACrq6sMFBUAyP/25gr/AMwAU//r6+v/lgAsLCxjY2MAhl9DQ0P/AAB7e3vb29uioqKUlJS7u7tUVFQA+hAbGxsADAh/SgAASjR6cgQAEBV/AAAzMzMAfAcaGQEAlWoUFBRzc3OK0uYAd1XdzwkAtObmhwAASubmAAAA4Q7mALgbABYbEAAAFRsACRsAGwEbAAAUFAAAEAtVVVVWVlZXV1dYWFhZWVlaWlpbW1tcXFxdXV1eXl5fX19gYGBhYWFiYmJjY2NkZGRlZWVmZmZnZ2doaGhpaWlqampra2tsbGxtbW1ubm5vb29wcHBxcXFycnJzc3N0dHR1dXV2dnZ3d3d4eHh5eXl6enp7e3t8fHx9fX1+fn5/f3+AgICBgYGCgoKDg4O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H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hkCAKCG0JAMDqwgBABC+OABDQpFAEMHNwD/MAEGNRwgQEEIgKrrrrpKYFAILKwwgawrXIBABAcJcMAFNwybKgsHVDBRCjNcgIGzPrAwwq2dduvteCzo6sFCI2DA664Y+FpQBRecq+sEMBCUq7u7qiuQADXQCyqrBIUQK703SDTEsPTCy+23CCdsnQDDOqvQvABcMAMNEdBQLag+FBTBvxjAIEEEIYzAwqkAgDDQvDKAoPLKKx88gAugYvBBCCCEIAMLsfIrUAwE1yBDBCDQ8EG7AT+UQgegTsCCDDTTcEANBIuq8NRUOycDqFcDMAJCB4B6g9QFgeBCxgOl8G+8BgkAQ8knh9qQBKBegNAIJg+ULwAyHEQtRDBH/5yC3muDXfXghA/XbsYrRHxQBQ3HoFDeA7ULAAIKhSCtQPMKnlC4bDc0LNkXfRD3QhE4XvjpqO9WAagfDDDv3wUNAeoMD4GAMUSZNyS5QymA6kBGsU4Ae+rEF++b6ABIG8PsBp06gcsLyY437m4zJHndC/UOAOgVwQ0AC8aHLz5uibswENLcD2C74g/5AOrwDeXO0LwdwJ+QuQC0bpH0W4/v//+tWR/kBtC1zgkka2hziNcigjKWscx0AmFc0mowA2QlBHkAwIAHRgBBiEiugwAMoQhDI7vnlQ1UCRzADJjnEAHcjnr6ymBBJECwd3XgA/YTCOd2dQMH2Ksh7gNADv9T4EAQgHCESExiYmL1O4Lkq2iYA9UBHrI6AHSAgTGU4bqGQLJdCWGABKGB5HjlgyMiJHEAOMgKeXVFJbrxjYPx3g8HMIJ9DWSNtGvhCx8iP4hEYAYswB/WECIAGiDgAl28wfCKCAJuBTGHa9xVG+FIyUrmJV9COMipwHdAFEJkgTDUXEQigDRUQe8gMiAZJwfgLql9cCGgmqQlZ0lLtzAsiyZU3+ja975QXkQA+JsjQmgAqkwKpJUC4R8srVjLZjoTLQXM4gCdd8qESG+KfKyeRdaWP4f8K4cG8d4qERLLZ5rznF9B2g1GwM52tjNW5ksm62q3x/hpsyIF1B9DSgn/ToMEr5/HZCY6B0pQqiwPAONCiPQuJ8EJmHEgYJQc5RJiubYBQJQS4Vz/FnJLYzIEeXJLSDkLStKSLqWPv5qnQAooBIyKjXtm82TacoU9lCbEAwgAJzFlxS0B+ECYOvTdQ/p2AXBqT5YmTapSf2IuKCIkViuQl65cMLGKXWx7GuOYx0A2Ag+QrKZYY6TKhnc3ClIsAqTSVR4H4EIA3MADTKvZDNAohMs15GhJWxrNbDayXS71r4C9yacQuhAPgMqCAimXvlags4GwS18TmGgUsziEgRgWsvoUyL/otQLEPmRgkIVBNQNL2tKmhHONPchOK1sQUpkKVarC6EBcBasJ/8yqVtCDmL5YG8EDOMAHzruBCxBg134d8lqoWoEDNioRalkLW0sbrWmnS93qWve62M2udrfL3e5697vgDa94x0ve8pr3vOhNr3rXy972uve98I2vfOdL3/ra975KPVVC8cvf2GRtV7dlrkwkMIQOnCpVQ3joHQ08Kw9gryApkAAMEAmqcRLkoDHEwP0AsFaBSIBZbq1BahPivclVDlTcisEManCtCdygBgIumww80AHk3uACtopICGbgAEG2CgEuCB4GWCBbhlRgCNdK1QekO4APx+rFIybgIBHiAFBJq8pZ3JVkZzsEHwgZt9HL8q4SGqv94kQCND6wD2BQXDUyWP+DD40wDFxAMjNfOMtRfSoAsDkQJ7tYxA6po0qHieKdrbjFL46xQFIw4xoP68Y5pqJvheVWHCckAkAWMgs8C5EYeCDJPsjsQfwMZYhwk9MEcd8EBBJEMWvNIDTwAHCTu9z+Dum/7uoAk1GSgi7yagIdJkgKWv0uPhPEXRYeCIb1FVKDrK+4OxwzQwSw2S0bRHbx5Gau2yxlemHgwQvBMq8SUkpkS2QENdTVCh4abXEZpIBgLAiWr+xqUG05BmM8F7wUom0xk5mwOKmArwEc7LIRO2nxDiiv7KzsLNcAIc8miLilzdHNijp2AIin9LZtkEie69sO8TivVgDuARx8V8n/Zgi6z7UCbgtk4u52yKnJLSuBlFvMzI3AyXUlhILbWkdZQ8DKhEayZr+kij5AAMVoANo9H6SUDqDYDEg2Yl1hoG8pF4hYQXA3RQ9AdHmW5/ZGEIERBDGFBzHsv6xdkMTpL1wTcADT0BrEFUDvACvwwAE+ZjPJCQGg8k4anUG14RsMgewR+MC/muiQCDTsAxXjnN2vjTGym12mA4F3QuY9gAoUkXMpc+DwQkCyjvFdZCRTMBEdyM0PFNHlNzlo0pfe9ISb3HdSp7pBrN43hg9k63cDquuwOhDpdYDsMkAj2wui9kEfxFx5rLLS5i6Dunc873sHmQz69veGrG0CtQpB/9n7psiCPPnwEUj8v7KOEMejCvI0kPwpjY985cv8sDRf9QBiUETJ0cyBB7Ny26N02ucABPNzP5I18SZw+AcT7IJqIeAsdwcqvLV/wxJ2JyMBf3NQ7JcQseJRBoE0CbQ+suRToKJgESArBbR8O3OCybRkBnE3LGgQyFOBCjECKWNzhIcQFxBjKYA/RRaCDSgQyGNtJEgQJggAHaR5VGZlCMFNRcaAJpY2a6NgB1FAXtcT+AaBDlMQa1SBIHCBBoEAGrh/oOJ7C3FgCeE+IzhS95I4EwB7A/ApE5BPCbE+pjMEM3BKd3NxCIE8aPeHMJBDl2VnFyBMPziEDKFqnjUvov92hAMhAHAohwQxcwiBNPp3EFgGUCkoK7aXAuGCgD6igAbRejshPXNkLiA4WcJnht8TEd6DhtoDNpzDaYNlgwThdjs1g6KjYdlTTwsxLEjlEKUkEd6DiwgxWAynigVRiwVxiwTBhJrohAcBhQnRN344EDRAie8GKlloFJeVim41hqDSigeFhiR2hgihPYjFOeAGjWeUPzuVjV8HABi4jsCoEMJ4EWrYEIKGjAcBjwTBjAThjs9Igd6niAWBiZvXSwgRTI8jij1CigUhaHbGTap1T0hjPhXwaRMgBBcQZcbIQlqnjusiVAjBgRFxN7J1NSAIVc+nReQYVbt4jQAAkAX/4T6rqBCnkj7EuIMQ0VYP1xDSg2rz0lgwaRDm4osrNWXTmDxPeE8E0YnDeBFYmBD6FUb4dwAMdnwEMQPANQFeiRAVAANh2UNB+BCC1mHrg4tVxH7nuJIKmXnjOBA9GZNMiSv2OADzSHOBeBCJs5MJ8TkXITm7tmigMpQMIT0lh1J3qZQyyW9zeT4114RChBBZw3gSWSQUSRDHWBAYCWsamXGkdy4Ft4KBRpLdpmhLmRAq+RC3lJcFkS+rFJcGwTncxjMXxZf2RkhSGY+CmZEAoJkPUYwRoT2K2YIZt5CVeZBT6Iq+h5t0OT2WCXvWmHbe2BFXqWdmtlMh0De7Ull4/8UrfngA6RZz0eh8j6OaawRUSXkQtsk7oHKPTvSKJXmTT5lDuikqfak3vxmTwRlOKFkRfXOYnZeYBXFQRnd7gtmfuoSfBrGJDGGJT9ecEeqQBtE3qLaZQdKZFhVsoVkQ3kkQSGMqNzAziZd6BYGaDXFZjcWYB7E7KVlhEMGiBzEsG+U9Poc8IwYznFSTB1FHAUoQVVSVSAgCMEAwG7pPQKmWmKec8WSXxAdhA6qjB8Gj02l7L0eNpfifA4BGBlqj2cmdWmlF30MxMgCEMDMEFHMA/wJCWbMCVTUCkoN2dtgQnCM4l2VGfeOaJhly6kkQw2IvgmZsFtWj9umgrYUqDf9RRVFKSEiqpBYhAKcimwkRdAnqVwKxjwZRRYxXqAdxlBM6mTqYiRd6mTfKqBxqJB7KVv/SZiFapoJTShgAPwLZlM+pEBLkVANwN9W0pzNqnz8JlRmZSypUjkEqRYvafbyZqxI3nESpmpXoLoZanE3qEEEEbgf1qEKJEJx6rAAAVKCKq1o6AJxXjV4aMx6xnQdRZmXqdI7lLADQWJ2YQhLEcAuVnt1kZI82m4V2m1yaqQA3rLAHN8banqjklE3JrIpan8SJEJflcwOwcbtSrRFRg9gKKtqqqd16EKASpQhrEK2KrgCwpAPAkJYJTgq6qqzqlBUgAWiEi7GqjaM5rwb/4T7pY6MKITmG2qcHAaPwSaMOsa03tZyHOmqq2Wvw2qwseCrlOhCDZakD0W8RY4ULYZwPgTwPS7SONaAF8ZjDZ7MCymFZ2pDE2qW7aRBHta5j2q4D26yPKhB3k2zuI0trI7UDcCpbdqcL0Tc9e62WpbHBio4GwbXYaXQ2lVhJ67Q0u6/N82oLEbUJQbUXYLUMoZvMuhDzsrWa+pbeOqWJS0fSSrImi7L5GZBey7Idqi9C4IczKxAjSpmCaVhDqrmaqoNpRLrB2oF6ubSQ2WHXKaLOV2WyBKTOuWsV8C9FtnpoBTM+YLJXC7gKsVPl1xCv6U97KRDBW6b6JI2nap3//2m4G8Gu2Nudytq7IxYuTpU4ANkuC/oQ3PS+WItxJTu48Kuw5ue729tnw2u0sBuozYq8ypsQzMuV2wO9HIVG39i41Xu5Qvu4Ybe/HgbAoEmqJ2uhgYeqwvu2qgskuMYrNQBOr9ussypQFWyqEJE1tZqh0juxghu0wsoQ5mKsYROwojq2a7VTD2a8BIFtHBVEEosQuTIBIhm9udsQIOA8aUmkqSuloHPDM0SS3pvB4Ju2VGrC49u25VumI7ZGR1RCkShmPtkQBbQCOeSzBnFZJaechFsQMzxaEWdRGLWW/KuE3Puz/ktIaBTE6DoBS4wQfYOTU9kwCMzEMSyooPufdP+8EBQqhCj8rBrcL03cwRNpbypTdnczxiMcuzoYt9rbwgvhPTfgcr6KnXYMw7wLtZNMhNl7R8hqEOMKTACAdjw8EG6nEAJQSn+5EO6Dt0Y8tP/SismCoKk6SSFbkefbbeV6rmgrW+qqnVqcv+ZbvyuKoVPbnFWURfSpcl5Dyv/ajAF7ZxxMUQ9MjulzzARBkbJMywAMfbisyxLRyxMxt9are7BJzLvnv+gMUfiruwihamarsrdLyZVMnRYls9LLyRfsyQMwwgtBA86yxi5sQAQho6jsEC7ql1FMtjRoRwNwNXXoTiPATcs1AnZ1UFYoOW0sxBZMc0esq/izwJo0pcL/VqWjW49i+9HJHIPfXMFW3HY9nRHkK81limoFlEPf17UItXVGFBE7JQQPBaws/NICu9JBldNCiHbjir5NOQEyINIkzU4n7YI2Oc4JSc0PwTnJmRDJG82eg8VK/ak7fbS2i9VAHaASmqq1S9A2MrJBBEIj7D0lzNAOTVHOYrJDLRCtubsOcSq8WtM/DZ0HIZ3dlmUD1IsKcTcPC6iQCxHzu45oZLFM+shz2JtsPNlcWsskCsoSLBCX9bQTkdgD4a6Na9TW/MmZ2FZW7RARiCoSDa7u2cqF+6dpWJf+idb3iYx5HU1ZtFFgl9nlDBH7XFgfe1f4I9q8rKobrE9teboL/7FG5VqpAQ3ILc3XNTKyO0WcyHNKyDPYJOtHSqwQ68Nwnuqnhzw3CImZ2k0Q7zmQMsncMTRAa7o5+CwR3FTELv3DFLyYcwnFA9DfA7HYEVTgBUGYURnZs+WGGiHbmvW2O2XbkYzb/j3GE+F+fizf+W3IcEncCSFouyxlj523NB3h/+1qGyWCZrvWpubRZ61rDJECe0wRQCtVPw22/u3LkgyhnUrhkNxPgrbZ5n0jI3vBp6y4dn17P72R7+0QSSwrCK7Y+82K9p3KA3A9CUGbqI3cpa3kCVHLbSVbl/W+EIFG3FihVF0QuWzaE6GMkLmKzpjkNgiH4PSPk+ulL7PgfP9Z5/qahbT9v2rebUhtodLzxwvR5UQsw8Z9zeFq31b9SgiB5gBL0c0qyI4uarMIsQMNEfgDeASBPD5wmEk4gwxxq2Du5y/cuKR+L8OCt/OC3Xkdk5t+qVEeI1MuTpC9oBDj3mhbzc4aA8FMxilugcI93PettvmIyIoGiffy1wxRy0J64S5wmKJ9WQzNpHdOEIFsvdXNnMg9L0ao4UkIQmuk421d5c3M1iSzfGpj7wzB4Q/u4XN51F1qqrtqRhLwYHy7M8/OEF9IEGE47VX949c+EIN6ENrOVpPY7erpkgq17gsx7qmuRvPJ6gLRNy8uzu/LiET+iPCe8dHK5gLhfkL/IF2/bhCd6LtlE4rD/iJTjuXFdTchGQESkC+lpOw+zexbloizLFbcVkoi9kf23C8yMPXI4wJTP/UIgUdtzlMdP3ZlF0Sy3rjWVmWbjTw3ADSMVBBudXh79QF09dvrcvVpijVX30GS4wJiBULiG/OPF3nzOX+V9/V6vtr2OANNAwMkQ48NbehzWHpbFTJ9xe8f79azDfCPLvAnvKiy4gEfU3ZIhtUJr/QwwPQ3i3tQ/5s2M/XzYvVX/4c3/b803MOBn3yDv/WOu6VlHzNoX0Rqb3gj0DRuX0yWK7qoQgNi5TKScwF5L7Dva+LwJ3+U5/W076y4jD8dcADih2YE8401/w/LBDN7BXiAO+8iPS9o41QBgqQrUTeahH2tOrtTMZRsw6Zvtgdz5/LPt00QhlXuV71wDgEQNAAAQDDAoEEhAGQcZNhh4EOIDyswjBhxBQiGGTUKrAhx4cGOETFkjDHQhcYBEiZUXBED5QAWHT28FHAhJIAPLw/CGBhCp8EYNkNOKPhT44GBI3TeADDzIMcIRwem0MhzgsYRCUNGPYgUJ0OON5tqTOGj4oSPGR2IvYpyBYAJVF96AHDh59qKTo0O4JiTYUKlGh2KBSDXoFgfGPcOwCuW62HCK0gOtIt1pcWJKBtD1Lt4QIXBZ9O+xGv4ZYTQFW8c8Nza9WvYsWXPpv9d27brIQ9H/qThAMMEISuGuNwLYsgKIRMwOKBx2/lz6NGlT6de3fp17Nm1b+fe/aCMgaMzvp2Q2WCKIb+FuFDK0edBhyerDszotajBsDdZvJzRITkGDxTTaLOOUAKBsp8wAGAGoySo4YYJbqihOc84um+AEAYSAKXUQjJvABBmqAE5AIJzILDW8utoNMIA2O2gkgCQT6MKjgPOB790chBCCSnUKQQWSBTCBxg+fIknAN4zKoIhfGBKOQcO2PA1r1DUiKnOoJKqsPnaykiAD1x4EoMaZjDSqxz5arEzhvr7zwPiBmTLwIFq+Ikp1n6S4AIeJ0xxoDQ5mjKjDjsyLcT/ERMyUQLXCOzosQFalIyhGCvTKIb0gOsgTZT27NPH1yTwbaX1EDCNtKkWo8EDHxRd4UTvYpV1Vlo1igCiFzUSoIaQLkQJgZAcGLRWYos19lhkk1V2WWabdfZZgw4EwEjscpsRWmyz1Xbb6aSl9jpruRV3XHLLNXext3TTyYWHVmDBAaYG8pUhJAG4wYEgH7L0XH779fdfgAMWeGDXPgBgUu7e4pRghht2eDFgffBOQQYftvhijP0FFgC8cqV3oAmszK0nlMKCgaERLps3Y5ZbdvllmGM2dgQEGO0OAQS+lXlnnouVoebuBMBZ556LNvron0BYyQHwXEQphcvyZAiv/w5QMovjLeNCemuuu/b6a7DDFntssss2++zoHBIihaY9Nsjgg1Gq4CEBDbp1oG8VXBBtvvv2+2/AAxd8cMILN5zlGQZirW0OAX2JXQBO/riulzau+nDMM9d8c8479/xz0ENvuIKV5GNco4cgZchyQh1HKUP6RJd9dtprt/123HPXXWybJiDudIakBUAnjoTISCtQGRKA7t2bd/556KOXfnrqq9ep6fuAP2iEgW7QSXjDUngoTo20stJ69NNXf33223f/fX5TSAjhAbQ3KHEAJH5J/IHiFH7Y8SgOfgMkYAENeEAEJrCAeFFS/QbiNrhdDiXLG8hj7jY8nVxtYQrkYP8HPfhBEIZQhEbjyH4YYr8BsE4nD1ES7DD4ksGsbIQzpGENbXhDHObQOgJQ0NoygsII6oSCALDgQ36iQR0m8VxOukETnfhEKEZRilOkYhWteEUsZlGLW+RiF734RTCGUYxjJGMZzXhGNKZRjWtkYxvd+EY4xlGOc6RjHe2YRf01i4lvFEIf/fjHG+RRJ3RRiEZQiD9BZoR/APDfQwDIkHRJTYmT3Fa8WnRJTGZSk5vkZCc9+UlQhlKUoyRlKU15SlSmUpWrZGUrXflKWMZSlrOkZS1t2UrvOcuSt7TXkkyCEhRyr5cvAd9BFkm+4yWFksvUVrzu+ExoRlOa06RmNa3/eU1sZlOb0ryMELb5TXCGE4zde1a8mnBOdKZTnetkZzs18E54wpOcP2lbB+x5zw7obQL3tJnwiDcQ4/1lIMmjyEDqxkyELospuUxoQx0KM6Eg86G1Wmg5AdCEE2RUoxvlaEc9+lGQNmGY19tkWlJXuYFI0CCD2SCGjDhRmFJ0pDGlaU399SSbypShzGIKRkH6U6AGNaMi3SkwSwof12kEcpLbCYJ+ldKcRhU7FZVqVa3aLP6p9KrZoWqzeipUsIZVo0SlDQoHADf6HWRuFczIBfM2kIptVa606epc7XrX7MCOTXiVTl0VelGxBjaoZJ2NWaEmQLVAVSNXc0DWTsVX/8iixK+RpWxlX4M/SVr2NpNN1lcF+1mPElY2Zh0AkkLGkJElqWQPYeoAUiYvzcZ2AJyVbW1jGxPV2rY2tD2WZ0H726HOFDakHQDkDvYuS8qwtA+5V76cqtvI8ha607Xr1R5JXc9It1i+BS5oRRsb4grAUUlFaUeEhV2+ahe967XpStzGXqOoV6Y+7a53hfsa4uJnVMEZzmIwhRwoERS+VpXvgA3MzBjZ6cB7KfCsuFvfwH53wROmToMpfGEaCrO1GGaIhWP1YAiHVcIcJvFsPFxiFCNwZOcr8Ym7A+IQC3XEKaYxg+9bYxwrUABaeSyJXcwdGMcYqDPOcZEP8mMjJ/85ek1rLI6RrJ0gCzmkN1Zyjp9cZSzjbjANTPGVpwpYKYuYylnu8pjJfObn3S2tZS6qsqIc5o4SGc0+NvOc7Xw73Ma1xl6+zpvhvFE535nCfBZ0oQUngJVM4LotrjOx/Pzn4LbZ0INu9KQtnTn87ZXNFqUvpKcs6UsbmNChJrXY0nVQGo+6wmD29KdLTWlQv1rWgIOdVvdcaVo9GtKBnjV0Vd1rYMsML+K5dayNpes/8zrYsv31sp2NMf4F1MjNjg6y4azsZ1eW2tnm9sAkMBBNpxrXDmZ1q0M77m7fddvpZje/kMTiYnPa3K5ud23XXW98cyuiSr73Zss9b0CjO9//Ve33wA3u1RJVueC7/TfAI31wbQsc4hMn11qvVeSF07XhDsc2xXOacY+HvDvfjpzCJf7ijQO84yKPKchZ/nLrvNvkxt5uyue9cpg71OU55/lzhEK0TevS5ubGec+ZuXOjJ102isIy0l9j7TAXXelKdPrUrW4Uizf95EAeequlfnUcVh3sY0fZQDaM8a1vB+pS/jrZaSh2t49d5jOXt8M52va4ixDuebc65IAedIR32u4nwDvfP7h3wyed6VqnuaO77unCJ56DiJd8ziuVZcrf6fG7TnvlFZh5z4tcw5jvPFc3n+zSh96AoFc9xUdmM7oLXfB2j3zrCch62x98MH8H/zxPT3/t1Of+fbgXPr7X+l60N36+gw+48ov/+eA/3+1wU66To1+dtQu59tJfH/G53+10SXTa11/17DlO/u9Tz/vpd7a0Eslv9Pf191GPP/uht377AxtJeo594Jk/1vrLv+bBPwGUtXjpsfFzPnIzP5ULwALMHQJ8wFCDnYvrP99jwJtzQAm0nQjcwEkjJGKDPwWUleyLse3zwAHUQBTMt4RQNDSLwBIMsRNcQQhUQRpkN5JTsDODwfljOxu8Qc/pQCA8M7yAPTLjQQwkuh8cws0RQiasMkRLuDlDwv97uCd0Hye8QiNrGhN6wSU0sR7Uvi/UwsLJQjLEMaHgMtIbwf8PC0MTHMMzFBwzjEMU4x827L2/SkKvg0M6/Js57EMOw58huDMqrMIZBMQm5ENEvLPBQLU1rLv/O8RFxJw/nMQDi5E1O0JFdI0YhDBJtMQy3ERQxLKNqT4RhETm+8RRlENRXMUkSxfeS0BUHDxVdEU/bEVbxLG7sbUdxEUb00PI88VcPJpKHEboGhn+axYGWEZmbMaGKsRIFEZj7JlinEZ7SxVsaUZtZIBnlMalcEMZ9EZrjJlqHEfL4oh9eZZtXEd2bEdm7CBoTEVxNEeXKUd6jCzcCkFmcUd+7Ed4nMcrAUdPBMh7xBh7LMi7ikIXzJZ+bEh2/Mc7RDlg5LyIRMj/W6xIi5wzYWoyhnRIj3zHySPIDhPI+qrFjOyagzzJq+IVADBCaPlImITIWaQ9kVTJgUlJm4wqCpK2joRJh5RJ2atCwqvJnAQYnCzKmvKKcFNGn/zJkMRIKCPJ7jJJpKRGoqxKvoIc1XnJpmxIoPQ/Q7xKrDSXoxxLhzo+celKr3zKmTw/qDRLlBRLuLwquDk7rlRLd/zKCxRKqpzLepRLv5Sqq3FEdcTLvGTLoAzLtwxMoylLxlSiGHm/bDTMdtTLPORLwHxMi1pMzTwwJGmpwqTMdbRMN5NK4OrLznwYx0zNG9KbWFQW0XxIxATLaORM1nyZ1bzNGbqbCuzJ2HTG/9ncS8XUzbPJTeIMIULKLG35zW0kzc4yzd9CzeMMGOOcTg/SikW7S+ZcRudElk4sSVyrgANwACFxFzUsmf0SDvHTCOMAsOUQMOuMStuMT9niCB1My+3kRg+KR1pstAi4mpBwAaLZlV4xio2piPOiT66bTwW1LLyAN9/8zcO7yu+cykYTpoFYgRrwAHhhrvU0LnfpUNg6EubCl3ShnAaVzxRltIUcl/zUz+7sLei0r8bjHgz4gDO5DF40LZFhodUyO5RRmRX9MgYdUr5aiUxczvyc0CKVv4lEvcYLAX10rYdInsMCAOWkGqsZCI7sCpBBQCP1tyYN07lSLHJ5USZty/8GXMyrYRO0khvmYQi3Qgm9SUYyFdM7XTD+6U0l3c40TczatI2RSUeWehwgnZx0PAgVytPnqE5GVZ+1uk/89NP9pNAZ/azaG9SMOKmnAgCtKtTXealHxdNRZS9p6UIXXdJKHVPoqNDTTD3I6Qx/eoniSSYAgM8hIsxS5cTM3FUFgp1BLDX+pMm3XCsAsBJhirViOo/x0Qnz8VWNY1VohSmSs0tDG1a3rA2W9BhE0oljOoj/0YlImlbZcFRyhR5hAk1Bw9Y1LauHOJ8goglOHYALOiLyOtfs6lV8HSCvUM5JY9cMxMgIuIwuNYhFRQkfNQgX+okY2ldelVaHZSa4mdL/dbXUJwW+ioyBePGBR4rXCZrXes2ge43Yb4RYkp2kjXFJSwPYEGOCAnhZmIVZDTi5CtAbDOixbt2fZo0WRxJXxDpZzTNZoNWhkTnPa7VUKXgBpV1apm1ap33ap+0BwrjDFEiXG9CZZP2ehwifnUWJZx3akgVbysItXa1YoWW4pIVatV3bp1UCAnhbuIVbDhA4AbgaIVhPEBHVjQAoW4XPSDEosX0Jcw1c2WFJvDVbi0pbtl1cxn1aKUA3ARgMIdjKTWWrTv3UkVVYvSXcI9NXzp0eoQBTxBU6xW1c02Xcxx1ByJkAo22IzC2uQ20qFNWIg/3c2fJc24WewTBApD1d/99d3NRtDaGYAL9liDelkXm1G4mgU7jK3c49W+f9oKvhXegFw9L9Xexl2uBdDJZsSc+40iw1U4ZgLMeK3tutXvNVoNB9NR683uzN3u01isaAUBKFix4lmb2NXdcSUvMd3PTNHLJl3959XwJ+gfjVCfxxEQ9YYAZuYE0DUeR6COWql+Y60US1Xf/938NBkuIlxAEuYPhttANtkQkar6/4iRGGiATtX9zV4NvBH4r1YPSNDaZwXxA23QMur0sinvTsr734r/9gDhfOYBcmnHQV4BmGjRq+4RBO4iJmOCd+YvfhiGAltfZlYuzNYSkWuije4vWRloJd2Q/GYhxu4f8lYv8v9ps9ReLEJWPf1eI0Ls0ujmP0yVA2Jl03Pl04pmMZnWM+Vj8ptOIxzmO23eM/djw/PuTomV5hHWRCVltDVmRyS2RJdp6fa2RK1jwbfmSnjeRK9g40/uSwCWBBzuRv3GRO1l4zTt9QFuWv4WBMbuNUXltPdmUVteUkguFYxuNZhuRVZmFTxmXaOeJSluVedtxfjt5WFmakAdZdRjhU7uVaZmbsS2Zq7psYCeOjDWbJAoBonuVpvmb542Zx9hwK4tPRheZjhtpwLudGtWZ3NpuBkMxCu+J17mR4xuB8jmexWasLrmdHvud25mcoJmgRouJn9r1vTuWBNuhy3WeH7hr/r7BTgCbnjFjie27aho7op4NojkaakengKQzodd7oj85Xiz7pwDHchP6rheZkk1bp+PJomeaZdLljdc5oVU7pP17mmnYY98Jphdbpnf7pd+ZpozYbfxZqlybqpY3ppL5omo7qltErpi7Nl35kqKZqg/Bprv6Xib7q58xqQt5qrvbqr+4XJFHZfyXpYzZrqkbrtD4Xlm5prHZqpYXrqJbruS4XRrbrscZrA55qsOXrvh6XoBZr7/RmwdbrpDbsw96WNVZsGSXrPHZso4bsyM4Wq6bsY2NsvMbsn9bszYaWplHXdB7q0CbsoSXt0naWtaZeYyZq0a5p135tZmHJsk3t/6ZebaSm49vGbWVpwVmzZ6eubZkObuE+FtiR1FAzbtpmbaBV7uUuFiTxVzH+bYw+buk+Wequ7lq5mtccae0Gbe7+7Tj+bvCWlbWi5+yebZ1GbpVW7/X2Dq+w1vfm5fOu74BEb/7GGJak3EuD7vjubpKl7//WDlIBNgLPaPk+aQRP8OvgCG1+breWZgOP2AiX8OoYmRjeZvh28Ax32A3n8OlIF9Ft6/K2bDd+8I8ucROHjhjhxWLW7+j2by+G8Rh3DvsItgYX6BHfVx3fcdsgpNYd8AsH5yDH1yEnctqAnBRX8RAHchzf4iZ38ofmyeJOcoZe8nO9cix/DQqi8RrP6f/95nAwD/PWuBtU3fIVb2wvJ9c0V/PFOO1l+/GSjvNpnXM6N4rXu3Muh2k9h1Y+73Od2DcfD3StHnRfLXRDZ14vYXBFL2tG31VHf/TKde8yV+0zl/BLx3SexRpAf3PfNvFPB3VhMkUkJ/VOT/BTx/SNod9N7+1W/+9Xf3S82O1Vn/I8r3IpvnVD/+tEZ/UbN/VKB3XpSOxR5/W3PvZRBXY6vzxnw/Nm9/UnhnY1J7kqHnZmx3BrL2JsD3O4wW7PrjkWJ2MX5+hwx3LcEvByd7xzx+J0j+h1d/LByE7AXux4Z+J5d+h6J/KE+PbomvTLdvZH/fcYn+xpJ/gWN3hGRXj/E+eIpXx3mdr3G25nEDgAVnkIdM6I3lAP9VyM9gxikQ5ciOfw5Mw2avf2xVCJjuh4gyDQjjDFFH6IFVZmh0d22lBIfM/3yoZz5WuaioB52M3QCB5RlKBgE9WXM855nZcNr2hzbrfxAg96e7kABKCBkYF5HkWthPV41gpSpHfek0/wwXB32aZ6EVe+FPiQjel48JUTT91SUWcIr9AanBf4pz8WaUnSXlt5JY/It/+J480IYz2oOdWIOgXmvecbQqLov2d4dD+5wdcJUFUq/V2u2c2I2v3csq/vHYOLKPf5z7Z4EDbpyn+J5F0d8R2Ay8+Ihc37xj8bJks3wO9ywf8l/2LaXLDgW4G6VXkFXLJ3+tlfjC2zfcmXd8rXfZTI2t3HxgH41pf42tz9fPDGRHa7fUHPfRlB4Hn21q4N15cY1+HX++KXlZFBbTfv9sCPjdTXCI/VFZDl/fF9XbG1/urmsexPfn5f/u4HiAECBwpEAABAB4IKBxwEEGJgiIYLCXY4iGAixowaN3Ls6PEjyJAiR5IsafIkypQqV7Js6ZLjDQA3XtKsafMmzpw6d/Ls6fMn0KBCfY44WGMo0qRKlyqNOZPpwphSXlCtavUq1qxat0qROdIgABcZPxxMiFFAwwgDI0jM6OPgB6hy59Kta/cuXoJO8/Lt6/cv4MCCBxMe6P/iII3CihczVrjXrtStkidfVULgMmbMHLyKBCsW44yDPjKmaBhjIIiGAjKuOHigMezYsmcXfkz7Nu7cunfzZhzjIIbewofTtE03phMVypczb+78+fMcDadPfxrSc8ainCemPphiYOmDpzEKOTiCOPr06okbX+/+Pfz48hnDsDj/vvv2cpFD7+8fOhIKCDjggCJsBxJ2GHUHQEY0HCSEQuUBkBhGDYGAH4YZauiTfht6+CGIIYoYEwAViHjiYh0yxd9/LboInRMHfpRghQepNRFYZg1UEQBxTRTRQSgKOeSQKhJ5JJJJKmmXdkct+SRURjYFQHIvWmlljNYheNBnGPH/6ONChwEAg0L1AXABRjlCuSabu0nZJpxxyjnnQhccJAGdedr0JlIsXvmnf1l+xaVGZAGwwkQVpKUQWweZuBAGB82gJ6WVzsWnpZlquql6isrIKagwfRollYCaCuOoHNE4UQoTuLaQA2VN9BYADix0wEETfBcqr72uhKmvwQo7LF1mXkTssMAG5eepzaogaGeEamTmBOcNNERDDy3k4EFkDjSCqwAciyy55Q6krLnpqruuSSQ+yu6m6P7ErLOmQsvRBT7o6wOJE+yr77uGNbQCCw6QKG5GZsrkAAutHYQmvBGDKq/EFVucrgQPX2wpxT3RW++f924UKXUll7iQALGa/wxmmibXutrGMcvZscw120ypnQDgefPMqS71MchY+qwQyS43FDBBNDiAwQRCrDDEeBvFMMQKQkyAgQMU8rw1kjRz/TXYQnqqZdhLeq0T0EG7KHLZbfN8tttxy70eWN7OfSTcOKWt9n9s3/03u3kDPjjhjJEcdeEhCr5nqXyHPHTikXO6uOSVWw4Vt11eriHlxTXuuNBkbz66np2TfjrqNdVgXur4me7S3qA/53frtSv5uu25685ReBDu/h7uLMUue3O0/368h8Ejv7zthg7BfHrKqzQ88csZDz32wEOePffZH959b9KnRH31z24PPvq4iZ8++25n3n5u659EfvXXw/9/f2Py47+/zCrLwL9s9FcS+hHPfgA8oF8EiMAFmqt3MGNgbc4nFALKzoAQvCCpRIfBDZYtNAB4HgcFo8CRUBB0FgwhCjkkwRSyEF4Ou1AL+zJCkZTQcSeMIQ5fMsMc8jBJHtRRD+uyQ5DUkG83DCISSTLEJDJxQ43SWRMvtUKgFFFtR4wiFjOyxCxycT0pIBEIu5iULXakikG7ohi7SMY0slE3OQNiG6k4xXl9rnz9QWMcm7jGPPKRMYYSAtL6uJM9asSMIMOjIHtIyEQysi9AgmIjebJIjBiyXoiMZAsniclNMuWLBwkjJ2+iyajU0Y6zm2MoUzjKVLLSJ29spSj/UemxUpqyeLKE5QVXictd0uSPgeTl+G45SFrW0nrCBCYAdYnMZZrkkVpjZjA1uCJiFtN80oQmB5WJzW3yjkR242a7jpmTSjrrkuBknzbPqU6BIWSd4bzmlKpUTVvC0538S6c9uQkWQOaThOLUGzWLac5+Qg+fBF2mMw8aknSSs1kDVejxDApRXHpyTBP9CEMDWsuHXjR3Eu1oKsWkOZBq8Z+xlOc8jVlPkmLvoyyN5D5/+dJzmZRxKE2pNWfaPpfqtI/cmlBPKVnTmjT0VBwN6uV4ilQ2VkBC41oqTVc6lKLaa6hQLZxSr8pFkWpVL1bVoUZNedSuEi6rZGWimW6w/yuyZvSmKR3rWf9m1rj28KfaOmtbccocuNJVbnPtawybah+65lWvyuErYNv218SmkEcQI+xXYRdWOyKWsWBbrGU3mNa1xrWwhq1sZreG2dAyMGMHuStkpTrByZYPtKS12WhfC0DB9uhrDLgtbnOr293udk2e1atrZRuz2AoXfzl77NZ4q9zl4ta3kW0JVQEV3OJajLjUbZ+rhMBZnjG3u8y93XOFx9r6hfe6FbOuecGHlrCEzbvu7W2SfovT6aY3cOWtbxo95STbvre/DACvapc13gLeF7/qQq+BodcdFrTXv+8F8F2i+7gAJ5hrCK4w8rj1zeQ62L0QhsyAK1hgDP8j68Ik3p12WMbhDnf3w0IMsQlHfGJhmXjGtsMVAF4DNhZ718XHgbENZWzjXtV4yKkDi7X4y+Pl+liKbp0nfY1MZCFLuYXYckiDl6zcJu8HyEakcpU1VeQwb44FB4GhkrUM366B2Z9PrmaUyRyvNssZgzmTac3UvOX40nmhXrZin+s8pzELOnI8KpueectlUr1ZoIEuNJwIDWnCtWYCiE60bhc9zUZv9NGTdi6FP43F8oQ6YpjONJ9LPUtOi9XTojabq1/NPtFc+tS31fTP/nzGWMsab7zuNffWO9IV2xrX8TTsYX8NbBRJetll+w0A9pvmUxt7jLo+pLKdrbhsa/v/eI3yQK2LneoIX9uS3O72hpqN7q1pONzUHjeIWU3Zc68bQ+qut81kABd3Y7rafSp3OemN7/nce+Ax86COd2zrW8P7xfJurcANDp+CS9xiHriTwhfOcDarWpIAd2jEK74eios8YiR7ILEX7u+pftyoIS85ekgOc3VBe9iW+27Df/xw8nZ85pF+uc8HZygVXw7nHCf3zgnc86CDmuk4FBOaLSvftwLd6fGrutXdtt6lz3TqUMZ61mcj87D7yrTgJq3X4Qx2ssNm7GwPlZkhGdq0O5rrbxeS2+8+ZwCgXOovl/CVLPhIozXkfwPxFOGDo/fwrX3xMmuUzRNL906vdPCE/wfq4S8PAMU7Xjd577yeLp5j2U6+1SuNgQdSr/rVe4BkZPPUBFi/+qeCnjafr/2cJLRdv9v9pMjO6fw+qRBPcR73w7m98dtkWmnP/e8tryrXTQuAqA+A+MlnT+Ovv67VyR3tzk+6iLnO/dEMHzjaFw7yz6+k3hW39PNeugDCNanyb179vEm//Y/kQVB6v/c2/f1A4RgA7J715d/V+Z8BJg6P3AjpfR8AHhOPMJ9AjA0NIMAQwMAHoFYCKgb+baCIQBuitJ8DIps5QVv3ZZ7LCAEM9J0HAkYHtuCHmAnRNR8Ceg74xVjPmYnvLATiucwKIA4MJlD2BeHEOAp1uR/E9f8cyfDf4U0AC4xADKxGBYyAmGze7hEhudUgFpaNdiBXA2qhZN1gkHXcIzEgymCEADLYFvLFC66hfNBAuCSZcCEhz5FE3IWgSCjMFbphBvEh6sChxlwXHSrdSMTfvhViuBieH/4YGC5izADimaTXIJ5KgBAIgRiIqumbd5SEmGyYI+ZaI35ixUCiBM6h8wGBCaSiKq4iK7aiK7riDlyeqomJF4aEypydKE5TKOYiu5AiS2jcxrVSRqHiKxajMbqiETyAMi7jMk4BKiGeHIpEzjAhL67WLlajufxUKZYEMAYjKw3jMYajOBYjEKDSPgVfbWGjtV2jOhKLNrZEN/6XesT/o4dlCjiOIz7iYzmWmsPg4kj8lBm2oxyxo0D6yjvCYzeuBz32mD2eYj4+ZDjuY0g8UUCCRAqQDB4W5EBqZNtI3zaeBDC+x0K+28qtFjFCJEq2okSChOhlZKLcwAcEkgQUzTNx5CwRpE1qikfSREi6x0j2G6zhZDidZEoWpQms5EdIyAwSBOJhwAWwAAvUwMGkY06qkFBWpZ7sJE9qnEj+pJ49yT0aZVEiZUdox8loRA+azA3sDFbeZFvajFZupcr5pFeqGVg6pFiO5RTlTOQpBAgcAAv4AAaUh9M84VvS0VUeZpsozEeqRE8qZF1q2V0mpj8RZV4+JFkq5m20oWba/0UM0Eq04cRjzmNkLtlkkptlXqY+DmFnEhFrtiZxHEC4UKVNjGZ6lKZpBiVqqiZKZiZstt1r/uZupAD3bV5FyqW4QSZudthpglhq8mZEBqdwlhRlTmeIhMDBsAAL1oRtosdyslhzvthzQqcx+qZ1RlB1nueGSJ8QRKNociVdfqd/heePjSd5vqJ5qqcISad+NgatdACecSd8Kqd8PphuOud9rmZ69qdkLSiDykejkJ9PdCdxFOh8Hqh4Jug45ueDyhB/duhgiF7C9QSFDoeF9hd9SpF9augqciiI4gVnvqhNGOIEbGdOlKhwnKiBlqSArSiLpqKLyuiLOaiQoocmqv/hT+DobugoimJoff7oMQZpkXYZkU6pcPCIBvKEkuoGk+5ozqkolJbnh/ZnjFopSVSAA3SAC6zpBeSMS5LogHpnlzIkj8qRj/6olJrplFSpnsLGla2MUGxpbswpnX5pl90pi+Zpn7Icny7qYhQndayAjeqEoOIGobaYk4JpmOLnmOpnmTqqR0RgBAhACpRqUsRphV4qk2XqoW4qpzYqqAoVrMaqYMTdQTgAEAZFpd6Gqq5qndIRomqootKqWxLrkAgAAkgIxk1brzYXq5JKsCbosBor2nQqtfYEskoIkqZcs3qjr82qUEXrfU7rtcYSuJZrXwgAibCl7uzqh4Slq7b/qLWe56eiK45Iy++4a/LgZbzK67kaa73aq0AIgAxUIfXljr6mG7/2K5DOq3UGbLkKwAhAKgD44+4kLOcsLMOSq8A2KHLWY8cyhdLMJnDQ3sWi6rfuJsOqIseG7K+El4O5bFKEgAco64N4QJbmK8oSCbxurMNOZ8fsrMzqBAjAwFQCgBPWJPNgbIb0bL+27NAGn6oJbdTSRAwggMNMRw2MwKQiD9Pam8Y+7c8KZ9DOZdXexAiAZkO4gAx07dJSLbOFbbxC7dn609Sabd26BHFSRwfMwB52z9e6jty6Kt3mrWvebXIa7kqMgLKuAALkavsE7n047dyO7W+WbeIq7kmk/4DKAEB7LpDkEtzgbmrhaq6oIC5Jmm5JSMDB1MDfwk/oygflEq7lwibmpq7qhoQA2KoQKCLowu2JzC7p1m5r3i5Q5m5I0MDBXECA4k/sxofwhmnpIu9EGG+iUe9H7G5DTMCIQtDzTtzoSi/xdqb1fiX2cgQNFI0LNK/zJuSzTpO4kuf0nm9UjQTwnq8ATsD8bVA8pmirrmzD/iuxlu/10i8PhksHQC4D9e/75lr8Quf8GjABm68BEwT32UoKMfCvqtAD82YE0+8E22UFD4RpaRcLabChQisAB/AIS639fq/ACgDJ+C5SrFncoPDRIegKf/D5hrBktrCZ9CVQ2LDb4P9wyuowAPMw9vpwblbwgiiwrsKwnBgxz4YvlCox9TIxj7Uwj3hiDUtxnFBxkVgxno6vZmoxeFawJmKA2yYpGHdlt+aW/6rwDpuxYqIxcxpwCkiI0p7qG8dnHHtrFQuwV3WwamIx8uJxzBpw3DVmoP4xgQbyHMPvCh+lHR+mIl/o+QLJBLDvEEMyaQayII8xIdOUIV8mIuduJo9yCwuEw+yvXLgvlIiys27wLJ1yXqay6q6yPLbyQhiKhM6FLD8JLbNy3JayQMQELoulLpsuxB5mBYTLcS7FMC9JMfdyClNyHSOzoz7zW+aMxcYyKN9mMU+yA1dyM2uuN2Olad1AGw//RTUryTWb85Qss1Gms+Kuc06qK+vcRTwnyTw3cD2j8yW/pT7b5JUJMTWPs5zSMj1bmz3rJTcv6kFr5BPnxT8jSUDbssdFdEris+FWdEHyiMnSRUYfiUNDSfRecUG3pUi3I44Vnz8zdKpKskqTcaK2NFa+tDqSSB+bNE2bqCg3HRKvLEjnLU9XowfVol2cNJGk9EP/m0f3pk5XZVLzIolMM1DfL4pAtUBDNEFPdJ9etSjiGFM3dVDn6FDfNDcrc1j7shJVNZnayF849ZB4NUcP01RD5FHXLVk7olkDhhg/9VpHNcvtNWbKtU3+9SKSTM7ONFefCF5n8zlvM1zb7WXb/wSOKfRW4601F/ZXS/VbZ/bhkjZNOHZg2LWQTHYOZ6hlm7ZHMLYbaiJnZw9rH7FrJ7Fic6RsryFq789tD7LK6rZY62lvY+GqRNFgk/JwG/Vua+RxB+GCaHUQLTfe4bSwPndBRjcM0go1Kndkb1tbAwBi52OeaiLhbeu2LE3TPA0UD7B2a6ahsDEbpfX9Ybe0ng96G416D4QAUGxDlDTAxvdhxkC4PDZ4ezZlD/Rrb4QmroDsqR4Ns9OhFMzBCHhPgIAMIIAHOIADeAACyMDBYiF3byCPfDcW2beb4Pe46vdB9PdGUIsc/imC30QKHMAFkGzJTMAFHMDrGmCJG6AH0f93G6m457G4/Lo4AMA4aYRL9w6AysBRToQAgGteDdS4/QW5/Rk4YuSRkR9gc/usVB0pSBjKm1afhexECPBIdbiAA1wgDAyBA7jA0SIElmuflqufmISzGH25+iA5BCs5k3vJIYZJt+REDOTMQdyAB4zA66bACHjAVF7Ae19fnmsfjrkzH/n5ZgK6Bws6SCzKvbYTToSLE975QoQAC5h6C1568oFAuPx0F3G67Xn6ISv51logDBzAiAvEgjTIg+SE58LAj29ECsBAebQ6gdvkRb64ING62Nk6Kiu5yWDAkw+AdlzTghQ7SqygSgiAF6ufq+Mej/jAOyd45i44WDe4Ruz/t8lcQN95UDArRHgAQKUb97JrZNzdgCeneHiDyEqX8ZhjwBDQgIkIQAwcQNYyn6FIuX+LOrWOe+cZygRQd5//+7tKey6fz6Taqu+qSUZkS7lK/OKZ4IR7Ocbv63iXt4KiBI9kZMNnxHoBgMXje3EvqpmgeJGnvMKu/GibxE+9i7yThmmMfL63I8n0OxdBewBpvDgmIzMyozP2XkNoTbZnxLYPRQTMwBBApdd/vdeT+NFjI+RhEtPHRkZFgQ2sPdu3vdu/PdzD/Q/IYjABQJL9OkZwyw7+xAgUjeaJ/c3r6ZVd+6bzfMaOt9rHveIvPtwvQQI8PuRDfgaYVLiwK8Qr/wTI/8Sfal6QECHJ3x2JcPvFK3hr/1jiMz7qpz7cR8E/maAZfglGdCJQsKcDfMAByADu577un3wCfj7bdcdZFz7p47bpq77xHz/r250OKoSZJ8rl80TO1MC5Az5sfwSOLaXwp3vpS9HpH7/3K37yc0TXhkC4WGyrvIpCRHlQkJpA+j7ZiZ6so/zwCzeIdf/333/bh7+D+0DbLsQMAMQEAACEpBhwECGMgRNGIBwwZCCAEA4pVrR4EWNFgQ4ydvT4EWRIkSNJljR5EmVKlStZtnT5EmbHGwBuxLR5E2dOnTt59vT5E2hQoQh9DBQwFGlSpUtzMnD6FGpUqVOfMrWacv9mzasVZ0ax8RVsWLFjyZY1G4WmRxkRV9RgweKCwIUTLbpgy8LBzIEIkGIAwGJrYMGDCRc23DPrYcWLGTd2/BhySQEDV0S2fDkmVc1SM272vBnz1sSFu5o1fRo1WLRaM66N+DpihxgYBTiAHfFD0hoAXIT2/Rt4cMWjhRc3fhx5cqUhBgJW/vzyZ8+dpVevCp0n8cGlU3f3/nX1xxAfavi4MWHCjQ5D6Hak4QDDBCErhsxOSmNgBez7+fc/rt2/AAUckEDGPhjogAIVTMq6Bh1scMGWAAyMu+8sNC28AS8AoIMIPfwQRJsmDJHEEk08cYDdAAABxRZTehDGGKdyMaT/Ea+q8MIcxcpQQAE2XEECGoUcskAbiTwSySQV82sCJZ10SMYoZXySIiOZwlHHLHkcEIGFfHABzDDF7I3KMs20ysoz1VyTTZJSGKjDNoWUkk4H1UxTKSyzzHHLAD8Q4rZAB5KT0EJdwtPQRBV1UoKBhljUxDolle7OtEgDwKs99+yzPxYE/RTSUEW1CNFRTT1VQYUAaAjVBSd9VbNKWdsOU003tTRA1wBYAYYRaAgB2GCFba/VYtss1dhklQ0OhKIA0G/ZAGGdNipZDdPTVu843c8uAB6NFtxEkQ2X3HIDq+ADZ3E19zlq3WXA2kszzfbCbbETCAN29TVz3H39/fcm/xm6fW0GgJF7l9p4CcOWXtTshW4jgyWmsd+JLb7Yoxg6gM2HD6DF+DeEp1WY1nkb1nbd/vxyDuSWFazY5ZgnnkEuADCAgUWZfRMZVpIFY/jks1Lmz7Y4dT4aO5iRXhrcCgbGgAamQ+P5VZ8prDVolGftj7kVpf5aOKXBHltUGWr24CiyIaN6UqtFwzrr1B6GDqIVDFIbb8fEzpvvNSOI6Iao+26MbUndvhHuuE+bGzqFhJjh48ElR3PoyS0vFD8AfEj7csMKr/Nwyk1WXOit+cMA9deEQJ311lHvHHYRK4+d9iff1Lx2wj6nM/QrEye9LMaT+5T43I1Hae/jlS/QL/8Alr9qdyl7Xwpo4MGbHTriQX2ee5mw7x78CG0DIILwkYo+yunz/N36Hb9XroL45Z+f/vnNv/+g5PHf/7cZBiqYfz5B35TOpL+cVM96wgvgAgVkQAY+cDF/AwBHINiUAcJIfUlBIPAUWEEPIseBHxShVSazqxFm5oIPyiBSNki6Dp4QhpcJYQxp+BNnca6GKEkhhNY0w5i0UHEvzOEQr/U+Ih4xKR4YiOCQSJIdWodNPoQJEOMmxCZecX2mw+IWgXKAvXDxJgOMohE1yL72qYaMygmBB3wAKO2BcWxShOMcMwKCgdSAji8RYw/TOBQqZs2KwknBhrT3mjwyTY6HVOT/QQSixUWisGd8dKTozhi8PhZHACsoJGweqbNEdpKOGwMADkEJk4RJsoijq+T1JvmcLjWHBncrJdg+OUsuAqpJtoRk1VApr1WOJZDAcRardEnLSxZzlhUYCJmQ2ZJTrtCPZqxkMH8jEKM1E5HHxOYjRzAQGGyTJc8soDZ/8segUdM3gGIZOI9WS3bSECIACNI7dTiyXi5MmmdEZ2iKQkF6ysyd/xyhKGUp0JGIk1/k9Ik5T7ZPzCgkXwZ1WUAlWsFGVtSJ9oSmUBjaMIdepgICISZGJ0ZRkgbQjgDA40lBgtAymfQkHaXXRy/jRSEQi6X+gmlOzedFAOSGpx1xKZV2/1oSmWaLppcxm0plAIL60S+oxipqVJ/nKYlQFSNDfdJUR3JUWyX1Mq/cJFZRxVWy5k6TozxrRbTqJLPWKJ/tAytkKpDWTTpvraJ6a14vV8LK8BUhbVXSXj/iVU3N1TEpaN5CbuA6xwIWUoSFbN+6tk6+CjZJkvWeKleJ2MaoagIIsM9kpapQ0vLvQABI0GQxiyTNZsSwt2qlctKK09OW1bS3vZ+KcgbZ1h7ptRiJrZZyixmBMFO3rQpucpnmrNP+lkjLJVVcE1jcy6iTucWSbnY9SZDnanScs10fZ6dpXcv0k7u4FW96+SeQv7IWvAldLwupy0HzRqZL82XvPfdbwf8SXhOw0B3SdqtUXxfel66AWm1/F0VgBk9MmSr9biQ3GpTh6sizjaGBQBb84EI52MMAS6llLxvflyJYduTVJ4odAyyaaQ4BEhjWjEM8WBbXmG+Z+yZpBSwkEOfPwEG8MWPuykkcA3fIRyZbN386YV5WGCgX5lOSFVNkQyp5wFTGstT8BwAZOLlt/P1ZkKuoZcN0YExpVvOWfWxmNh9NVfOE7x5d9OMBSLlebn5z3+y852QJwI2j9e0F26xfjpIZkHr2M976vOhWvdKfc37idAhkZzxbKMOOHlyjNa2oFMhgnoAeiKAHPWlKD8jSiD6nojv9NU63Wk4Ci4gLQABp3Zr/+jNFYrVJLv2dTMNaba8GtprGBxu5kLrUuKaKrg1tYVU3dNdIGalKpj1s/wjb2k8SwMBu4IHF/iW5ygZNpaNNkl5rDTscYuJJaLCxbKO63O8eVQWcxZCDCEBVAEB2ssVdLXI3O8rP9mi8gxIRHxyAlB8RwAHUJe8AYdvhRFpsDWKJkBjAYN1g7vd14A3wcgp8pgQHyggWOwEHjKCgF0nBCBxQMwzIOeJJE3nMC5VS2GDgAwm/7cZn9O9U/tJ9Ho+MAP508xrA4AAjkIAERnAAGNTg2wTJOc35A3GqtwgBdn3NBDyQco3znNk/BzoahW4Zokd9kzjX+dVBOHO2EwoE/zIYgijhlF2ec8bnvhw7KwX0HjcSTwgOyPjbn2N1wtMoAnJB7s7vDpWw633vv47gDDzgAh+gzgcX8MAMynf4/hje8yhSkRD2LenGPx6fKpar20MfLdC3nkTxnEDnmdt4x+c99XvnO+xh93ree6jL8kyv7TneQNZvVvc2kPzvdXp85iuJyaplL/GdgvqSJX/5z2eX77UvoK4BYMfDp771x6z66pa9+yDjfvr5AwI3Rpq71IcX7q+v++yzH1zrx/9zKtC8xcd//Oiv/LDP+fZPUfTPAI9DAJxlBdYu3AKw48Qu8gowAT+MAivwQwjpBiIHKN7Fg+SP/K7G/OwL/TCw+f9K0ATZxKqEoLeEwgMrCAQFUAQJcL4q4AAcYAUAZT5YwLYQIsKIJ6JSUE4QUAgxQ6x68CdekIHkr/pk8G1G8MDEKwLUJVBcgAMP4gc/JQiLUMy4cFR8ysuWQgkXiAnnLwIhb+yEJ/p2pQY8IC8AB9kijOs8gA7rkA75wgu7MA8XJXOaTAxNbJtiJASfkAY9optwjgMPQC4AbAAibAv30AJREBKJpALcyAOsosc6SRCdEHGgUMjEKwS+7CKiL+MccRLF5QJPETkWcJmgBxBVUbhSscA8scxQ0Fku0SFMERaHUBZ3MTisCgO87nxe0RcLTBJx4ty646Pi6QIoQheLEcr/oNFFumwCWvAPKUwap+sYbyIZ5ca6mNEZB+IRhQIBytEczxEd0xEdszGL2PFMvk8UXREb3REhUo0WEw0FuwUXfXAgAgcBhgAGPgAJc8LKioceD20bD1JAKkAvvmUrMvEU7bEQUeIHpy0LYUMIYMABY6Igt0chPy4hP7I/ROn/mAIiJ1Ei7a+4VGQcL/I2VqD0YkIdZ5Imy1EkQfImj0SJaEIYr/HJPjIlJxD9dKXaQooFRiAGjqICRuBpejInB/EpSwQMaS8wThISgzINTSvxBgL+EGLtwJDEohIqxfJDJEj6dIcYsxErgY6aYkAvNock8s0pyfLzepEulyIF9GIf/wfDKvdwLbNmCRJAMAdzMDOAnPpPHOeSNuQiHu/yDB0TRESJEasyLaUx1aggCDJTMzeTMzvTMz1TB7QH4FIgrTbwJLol/CDz4exSNYNiJ03zMCoTGi/zM2vTNj+zBYpAN3dzN3HgmFiRIGLyI8ZnL29ixo4TOYelNV+CCJfzJHRlIOXxJxWSNm/TOq/zM6ngkgRAlISAKkuCkBwSJzpSUJxTQljTPHcirTqsMPoyD6sTO+MTO7XT0LplAqITJPQCqAiSPG8jPVeiOf8zJGKg7hbDPb0QPuVTQWuTPkOCkCZg8EiiD7/TJtBMzS4UQwUUK9BTQ2MitfYzNmWzGBN0Qf9LdDMb9CNURPhSQrEoo0OhI0BfNCNESTgfUkR9kURN1ERRtCOKrdougiE9piIkYLEiVEaDI0aPtCJuZxzb80Z3MUd1dEF5FCOCDwPsEEvpMBcjAgMu4C1qQC8GAkSVtDiSlEwRwjXEM0Tn8SCjVErlk0ovQqwKaUuJ5wZg7kzDhkPz9CRUBD/bhQk7zU3fdD6NaE7fyCFA4ABY4PJ0cAWOkk/bLiQjlSkEQggUpAwFFT1nAjMJdUf3tCcE4Knsh1JhC1RLFSQypyv9I1M1bVA99TbjNEAqAAao0CNRlStOFVc7Yid/tD9a1dFeFVYZVFc91Mp2VRuRFTNETa0KBFj/F01Yh9UzZZU/UgsA0EMc/+5aWUdZjbFbLcOnVpVVA9VVNxUAOlVa45NasUMOG2In700CCAkPv7Uei5VeD8JZ/hQ6njWAnhRxJpU5zzVd4dReW0JVRPFdHYLJ5pVezVRJJei9nJVcl5BNh8Nc0XVgrXNdoWNjLvUgEtYhuswaldVhj9Sq2HNA+JV//JVyAPZQBDZjr3NjnwNQmvFjByVXi5NkC7ZbBUAgJmAj+UNl94dlfcdlzxNjY5ZYj/YwmgMh4inhdiNiu7VkX7TLdDZlJ5YMK/YwolVpZ1Y5BIJlXmlkPcVjG5ZnlTWtRjZrY5Bip3MxvDZmwTY5/MKfXKMx/w/CLnIJbZn2Xl+iayazbSFwa+HWYv1WJThVaTU2bVViQ3wAIVLKZi1OHP+2ajVURfJWYt22cMNMby52cWO1cVOiS/h2AJpnXmPAWcJyVy/3P2/nbCOEc9/WcxtDbjOWbpFDgphIV4SgA6iQbVt3dEs1tdQUUwmXdg3nMW53YHMXOcxjL63qNlB2ZxH3b1eCkGp0XInvA7m2iKwXeWA2dLNzeGHiAL6tA4wUWV03PZkkRGa3c5X3c8E3psR3fDvTef2jAiIgAhRTeOn3ek2ihCAXROC3X733UgDYqOz3fk+0fD9CBmSAQgMYrhSYgkVCgsSVQAx4ZREYnyy4qxi4gf8zM38xYyCilwU094JzFYRXWC3E9H2RN35BZ3lBd4Q5s4Qv44QdYoddOBZb2IcxIs5imHth0INpBYjzU4RHOIcto4cP4omD2FulmClURHu31/a613C71oZvWDObODJqlocBAGulmH2dM61IhIOJ9ojHLIkLa4kbGIwhoygmYLSimIqB7I3zGIpNiIiz2Ii3+HuLKGlveI4f45UmwAUcwKoe9S0eGZIjmXVx9YxbM6VWSoDa2MOKlnq62IuD4JATK0z7E6/6lo+TYmE7UJMfjJPb8VIKmYkf+CNiYGD603JlmUxfyVdxopUBUJATmJA/+Ytx+SMqQAJkwKdcIIKXmZn/mzmCb3mP83h8gpeXV5nBepm+otlUYVmOiVkk8DiPK1k1nUuVfxnHsDmatDkWufl+Q9mEyfiU61WdgxhfggKdH9CckTiYhRmUvTkkgOWKKVicHZNAJaycazdSmTdd3TmegWOg77JRwM+erfk/FVpaGbqhfeOh6TK1VFgn7tkxLXpYMfo3RHVU5QeaMxoorGqCP5qi01OkYZWkleoCtPVWqdafO/SGJjqfXzSmPXWmISMGtI5O73WjyfKieBqh+fSnCTWoHUMAvi09HMt1UlqleyLCJjcJX9o8m/pNn7oxxGoIqPmCjzoqM8d4eQKk79KrpRSsGWOYGtqsn7LLqHcn/9aaLttaR996MQCFgON5rnNyJ/V1l5b6TPX6U+f5J8Q2owP7JgnKBbnaORG7RPl6SSaosXNaQAEFiPGaLCl7SjXbIzzlr0/ZsT+yoLV6q3u6Q0FbQS37MCSopX34tBXSNRh2tQ37sD3Zi2H7MCDKfwO4tg/Sqgi7sGm4VF2bYBUbKLrkca7QhYebHtMqaKuZtTVUudVVtDuCdVSHqlvHqq86J26ntA9afik1uwuVuXuCPMNbvG8iotO6JzxbLNNbZrc7I9rbqPG7NeNpl+9aspfTvhl3vXnipA/cvd87JiB7KOg7KgdcdAtcwQ+IvyGzhJo0k69bQCHcNn17wt34w/9jorIYJMBbk8OXNsSrrsId85Xser5LXDVPnHwlPMWnaMXvMntJXMOR6EBRRMan9cZDXLqzUQeVwsEDeceji7cNucLFBCEwFMoTvMZR4pKNHMZjqMdP5Mfxt8KvbAD025SnfCV8akyV+rwVKctNZMtxuMsjAiHA/FuHHBpTy8VfPMmJKM0fw054bcljmcZdQlgQIjkHXcrFvCQyZ5LtXLfnKM8dY88X+M8Vl5893NDL6M+R1a+s/M6HqNEJh2rW3IEvvdLDV9R3daeHcdNzqNMZg21AfZhLfdQhPdZRYifVV62vHIZW3UA/vc+7GdZnXSTkHBpdIzXN/MzzSNcVo9X/e72dg/zDhb0YI6wkM3zR4SjZ11RkXJ2End0iBEAC/lGSI7nQgV2JTdfYeUcTj1zZeT3S47jZfz0mUoAFagZRw5zcSYK3UL3awejaPYfd91mYKZ0w3PJY9xveifd/9P3YkV3dsR1htL2fD94lGPADukUGZmAI6u0Dntng770kMljhkXuR+t1JeQbiBV4wmMxmQXYAppAmyBpVoV0VZwADWEAAUkqDATzVa4jk0dLkmX18UT4wxgdaWH4AuHNXqjuhuf0jB4lL5aLMqX3h6ajn+fLfX5mfI35A/OKvjX4ACrrOk5vpDzIERvk1Zlvn952Lql4wlr3d2Tnoxz5ibrZZ/x1iY6adksfeHfPtcWYi8Gw97aee0Rve33/+7bM+fxWVjWYtVeFDPugjoMcTng9CVa7QUyQeA2XeC3eSN/Tj5k0S10+I7SnT8AH+k3NXAuid8TtCAFQUNnAbKLDrIFLLtnbD3KvX41UuImDfJwXf2gm/5LMd6EM3d3UFNvD+ye/iDb9oKIpicnWsIvwidnEa8wW0eJVk9JMl+6Xz4Yd/cYufJi4AAWggnpB/AEBrpOLpqoTi8r3SUgsqtQQ376v/P9cW+4EfXLYfE68en+Ce+AECwI0BBAsaLJiigkEEAAC4OHgwxYSGByA6aNgBosaNHDselNEwRsGLAj/QkMCiIf+AGR5bunwJM6bMmTRr2ryJM6fOnTx7+vx58IZAoESLGj2KNKnSpUybOrUZo6GPp1SBMriKNavWrVyxVv0K9mvXsWSzhqVaNq3aq0IHnuUolEqQuXTr2r2LN69eKkNnMnTY8UPDFRorqARBVUDDDwUrCFEJGcDUt5QrW76MOTPVtpo7e/4MOrTopSkaChEw2vLa1VdTu1bNeu1rnbFrY+XcOa7e3bx70+XrVubfhxw7LN7ooiGMqiMOSDAYAUNkAB1SzL6OPbt217i3e/8OPrz4gyQZj09qO+157+nJrnfaPnb3zLp9278/FzjN4R1VRtj4V0aWycDCBRd4QMN7Ci7/yOCC8zUIYYQSThgTCA0FRyFO8Y2VYWgbctXhTx+u9eBl9eGH4m76+dUQcRpZ2BBHNJgWYo023mhjiTjuyGOPml3QEEs+ujTiVkNSVqRZR86UZFk6VnZiilLataJwLXI0woUcwQiAdUt+CWaYbz0pZplmnulRCCqFgCZBTXrV5lJvMhDnRnN2ReaYAMg1ZZ+/9WUlYBvNIBVHpYUEGmp1LsqoaHk2CmmkGaYEwGlt3ikpUXNmiOlLGz4aVpR+SlllTPxtJBh1HCnW0H+dpQCDEJnOSutToNaKa67YPQaAomd2qquGb3K6qafx3fqVqKOiWCpMp2oUYH8NsZkZrBMB/xBsttrehOy23n77VQQYxQksuDAVO2G5PHHV7WZ7Lttnsy89C1GqAmrEKgCuWpbCENfGaG7AArcrcMEG61SBUACYh6a6B2uEroQO07YVwU4pC29dLRTBcccd4wCoqVcOWuhGhwIg0lIRsLDCRDfUkKBBAvgL2QRDPIxzrhbnzDPPAsDgQtAuKOyDr79G3HNBSEM4cU7shoyZUFCgQHXVVl+NddZZQzBdZBg6O7JGWUJtEJdeJjVE1wDcTNAIvDY0AQxnJ013nTvXjbe3NCjstULkLp004Aw2LaxWdy8ltdaKL651EgE8DjnkDZDtEr0HcSkjjUr9pTZjMNQsd96io/95+OimSyoApdPdgFidhOcs+IKv2/T01yYCMDXjuu+uNRSUt2T5Qf4BOG5ShqnkwhAwsKCwEAeoFPfcp08/ZOnUX3/m3sjHIED3Rv89rOixKzh7TbV7ljjv6qvvu+2Vh62RcQsjp9zmDWHQekGcN3SB39j/vyPrAXCAPvoc3ISUqfIdbHzvUSCTKvY7yqRvfRRcXPv2A796DaYww0sKkABALfKoxAEELGGNBGjCFGZIXBhJ2awcWDAGrgeGMTlfbnBXwRz2LoIdCZ5BJEIRixQvKUIhjEbUBIAJSE+FTHwPCpsIRQWRZDm4omHAZHgeKxrLcDw8ywR1CEYUXJBFguL/iAEnMAKDpG1aS5kICfGVwSjK8TtPnKMdt3MoS1URiwbjo3i0SCQIug9KOAxjGMfYkgv4YJE+UNgEGLlI/xUkOYNhgQP4hgCmNMQDHGkIC+4ISu3UMZSkHM1f2LbH8OXNj+EBZEtsqJkvGrKCiPSIdNQGGUkSRAAkmQ7DlLLJTgKAk6UspqO6aMxkihJRuXKlt1gJHmd2BJb0KeQsc1jLjtwSlw3RZUFo4AAMTEAIKxiCC5cSzI2kU5nsvN0g2wlP14ztAsGSprag+R172kmQ6LPmNSmYzfesEyIDjadB3fXOgypUM5SMWTPxCS6IbkefEOPnDXP3T4Ai8ztSQYBH/z/60Y6CdKQLLelPRmnSlPoERhjIFkV1JVHtvPQg1IyaPzPKu4Cuh5s8hYxKf8qtjQJ1qEjxQJCI6jpVSiym07RoLG+KU93p9Dw9rSpSr9oSlGJ1q4aayAS+x9UvMRU7MzVITW+H0ajubqrj6YDQ3grXuMY1rHQliFbrSldCDROvYRrrdcqqNKdWM61qZRxb+YrYG901sVe9Zf4Y2yO/zgawbhKsTQlbWMUdFrKcjdBiO6tSCcQRtKBV6rrwJNSqyDKzO0woaV97ns/CVqEfTONsSWvanYxFtjpZLWuxttnbCjc7vB2uMqOSWuMOlbID2G1ybQXV314tuMqtbmiKa/9dUq4xk9nFK3Od69pQRVe6VaNud89rGeyiV44C4NUS1wvfnoC3n5glb3mfG9/8Ig6/+oXn8wDwyf4K2GmoDS9YfGtfMfJ3wAzmiXobDMAVtArCFM7Jg2uCYPuat8IcDqqBO1xMJN4LxCTO6oL3W98Eb7jELPbIhVtMtxo0RAYwrnFQTqyUDJN3xTbu8Yt7/LDjyQrINv6xTHQsXR4TucVGXnLADEhFJ7O4yTBB8m+VLGUQUznL2+KVN7lM4S27xMqsxTKYw4zjM+cNJACogZq1nGakkDmzZn7zgMVs51nJL4R5bjCeXTxeDce5z+v9M6EZxUIjHprBhoZLoHc86EX/Z7fRkkYTSSpSaQFTWiNzLmydM93dTYMaTHkE66jPK+obp1jQHz41fFPtah+dMtbxhXVBOq3WT9NauLbetWKZ6etQR7oouI6qroP92l4jO0PzXLawW+2uVUMa2s7m9bCrDamGYru6yi42To+97cQqO9wLYim5jdvtRyf52ufm6rjbfR6jrgTet023tNdNbXoz9t36/o4AvGrqfoub3SdV95UJLvCf8jvh2dErMRnOWXsnOGvghvhQF27x1zg245CV+MSni3COHxTjIg/NjMpYcrx6/OP3zXfKiUryl3eGkraVOV1XznIFu9zmKo05zy3z353/HJ44Z3nFh95OnyM9/ywVuNZzlo7Von/86FA3ptKrThVKBhjrMA+5gw1eZq9zXY5XH/tS9HqDgJtdoVKfONXXbseyw90oMbiWQ+du0rarWOx4N6Hc+/4T+W0d8AvVO6sJr3C+Iz40aFf74pNp+Gk/Pu+Kn7xm6t6Qu1s+6ZUP6r0PLvTNN/Hvop+J/B5eenZGHt+pjyfpW++SVGHA8bCPe+dt4u2Mvr32p3s97012LT7/npSrB/3wrX774zNljYNXPiiLH/bQO396vp9+05P45elHEfp0Tr72zVV958sbld+3vfTlDPbun7/8eAv/8Y+nRPbfkfue9r78teX+4VMqyvffvv2PnH71t379x/8z+cd7yBV/BOh/A0hsAZhr/6eAtWKAtUcS3BWBoweBVeaAxpaBFygpE9h6MKJHHqhC9PeADEiCAQOCqSdj85OCJdiBY7aB3xaDL2g3NWiDGsFCI5iDA2SCHIiCPYh/OCiEBfFBCFSE//ODNBiESagzRFiELJR2TghAS6h7UEiFR7KCm0dJmJaF12OF/7R7X5gpWzh5SNRSZHhad9Ie4hGG1zSGaggpZvh48kNjckgxbJgeboiFnDaDV9iEeNgodIh4LJSGglg4evghyxSIPZF7YtiHiBgihEh4eoWEkkgTilgkjEhfOddymJgzlAh4JLEvoPhAmrghnHhRnkg1cWj/imYiin13S69oPqiYisQViarGijpHiwYTi3N3KJPRizVki/Ghik/1edE3jAOTix54cqi3jK9UjG2Ii434dcmoftEIfs14gX9xh9oojdNoG8c4WLvoiuDoI78Idx90Tui4T+JYG+R4WebIje4IHuq4do8xZPbIEfA4jtXYiax4jvz4a9aIicfjIgQJEf4YjwC5igJZjwrpkBL5EmPDfxRZWQy5GvKIVvRoYGzGTc2HkZMYkf23Rk83khmpkWrBken1h5D4kT0lkilJIfg4dvLzXhK5khs5keUIkTEJACvgAUNJlET5jTTZITbJdRNxiCO5k6zRkoSEjQLoEmw2k0iJ/yNKWXUw4mY0+ZQ8iR1vOEvUZZVYqYUlKX//9UsY+ZWy0ZPz+JNV6UlmWT1oyX4niZRtyZJv2ZFx2RJlSZc9opVQx455qZdlEZUS9JJwuFGAGZgBZJflJ2ETgJWHiZh86ZJTeYJy2WYjgADKcwCP9ZgTMphLt0GGaZldkZh6oplAyJldgwFeOJqeFZnah1xd6ZWpqZqYKZUe+ZpqcwG0N5vhUZpDJ1oAcJFsqZsgwpuK2ZpMWJUYMAQ0oBACEAMHIGENgZvD6SC1OX2pcpROuZxG0pys6ZstoXaqE57cGVve6XyUUorimVuZqBWr6UWLOZZxJj+Kxp7rUZw/Jz/C6f+OFEWeYRmRj6g+jhM5kTM553dyAJB9/ekd/8lzj2GQWchc9ileT1ACHeqhHwqiISqiImoAPLV+KqF5EnqP7nl8h5KQKZmh5XmfHDqiNWqjInoEC6CjO7qjPDBoClNzKkqcLDp8SASN8tkkdXmhFgYANHqjTwqlIvoEg+Z0QjoeFCpz/3WJSJokStpPThqlYQqlU3p+yKUvVsqHS6qGa5SiyjmfOXKgTSqmc/qkZJoTBrSPaEpHRPp7HxShChmjBqqmQQWmdGqoH2qnHuF4IXAtR6qnMoqRk0mXgXod6Vaoh3qoidoRMuADMgBWM3AtQpCTjzobWPpyj9GUufmmJxT/p5eKqXSqqRwBkitQAyxQIP8yAcJHqpAqkawyYqqapOnYqq9KrLG6ESCpNh3QjrvKqwp5m5MqWWn6pcT6qsa6ESHwATXQSBMwATfQAUOgq8zarASJROQHrF0qrIOKe3JKrZnKp+IKFKZacmy2ljAarUOqrhjGru0Kq+8Krz4hryIHntC6qiSZrzQhFK7Kr3Xqr//6dQebhGsUrm4arII5rAs7p9bqsDXZsKlHEsvKpZuYrtOKsWKqsRsrIQHLcQFKsBXLI5ZasibbsSjrYaMpHZTZsuhqsRALgAobs1I6szSrrzwrhBPBn6jpspBJtBrosz8LoicrtAyishbHKi96/64iu7Mk67Q3CrVRqyBTC3Ew8kZmSamlerFba6Nd67X+GbSWd3LmerUj4qU31LRoWwJqu7ZX2raTx2Zbaq8Fm5Rna7dAu7R5i1CPmSpBirQ6+7KCO7hPu7eGC2iF+4LyNrGSy6qUa2J1i7Z4i7kTGrmL14Ig+7kGq7WPC7maW7rop7oeKD+r27it62icu7WeC7uVGrqIJxR5erumS7eoS7i9256yG4GnKby++1S067S2e7yjAbYJdyj01LyBS7x+qLw/y7zTCxrPK3AwcpXa253VCxEJC7whmr3ge0Pie3/HmZzoG76nW753m7u9y739pqXum7KOW77ni7/uFJh/gf+S/fu+vxu/Hsq/AqyY6it/8InAUqu/wHvADSxeCsx+lDSqEgy6FGxX+1rAEYzBqjW/fbe7H+xED4y6HkzCFxPCc+erKTy88Lu/K7y69UtvYuvCeqvBA0C+BdyhKHzDOSbDazc2FvjDGQzDEBzEn0vD8DawRbynObzDPOzDTmwUS9xuDEzF2wGzPCy/OfzDVnxuFpzFWmzCjzvFY1xwXux8I5xCZStzWyzFSYy5YBxurCKMJeTGLwfHHSzHkkvH22bDbXyvWLfH8XvGaOyIfVx17KtCeZxyhRzDauzCf4xtTWxCjlxykIzEkpzClFxt8hafA4TJIqfJJ6zIeevJzib/xoIMuFc1ntJKwHHMySScysvGxqyctGE1nqh4uLHMx7P8wbWMbCWDy4xLV7usib2cvFzcxYhMSMAMe4FczFhbV8isiMpcTdcbs4fszL11ykiXKkSMx4OcTNash9hsU9pcstzczTghzL4mP6JJQKPcRObMhuh8O+qMsezczusKzamHXEc7zq28XPZMzhoIxRxsyN/ste9Ma+FczwddTAYt0TKY0Pq8sPzczwjL0DznA8A2zXLLVxRN0PFaxoOr0RsNgP8sesh1xyG9iCNN0sa8XxfNzCmt0ghNk39RrwOdy1w10zQNxDbNxTid0xZNk9n5p/9Dz0wU1NTMFKVsxh0t/7QOfWow8qswfYve9dQxrcJELctHjc8EaUB+69NCvVVd7dVNIdUoTdU0a9WjdksXDEBN3chqbYzQBda/LNZ6PZIsZLVanddcjdd76Ne+vNAsjcBxnWlrJJtOXdGkVNjU+NVHbMqKLcCMXWkKQ9d1HdmhNNmGXdmIHcl9PdoSiUTSG0V2LdihzSGHvcxF/dYoq9mLJm/r+ZiuDZUgvNeJbdpsPdsZ9xhf1Z+6DZawnc03HdwOW9uEdnLbOZzG7ZZjTUgYza9G/dt+iNmEt0aKO5vSvZfUrZjW3a7Ynd03tt2AR0lLXZngfZnirSfkTa3mfd63ttwMp48q6t7qAd8zqv/c6e2+zZ1nLqrf+/3a/b2h/13fRHTfAveMBW7ORkzam7zgrCuRqfLY0W3PEh7bYV3hVdzg/YbFxb3hZNzbpf3hDQjgc/fRvQLh1szhyS3bKw6+Am5nTCmkBh3j6azgKU4UNq5mz/riyLzj+dzjPp7GCmmROQ7jT2zZU03j2gvkZ/YX3q3hRO7kE37ZMAECB+ABLY5ySG4QUw5mo8vkWF7kLinfxbpREvAvkBHYYk7mXJadVhrhWd7hfP2XahPnSD7nWSYdvMued57m1X3kmyoQF4AANLBGfe7jfy5lkE5rhG7iT+7WBpYQCzFach7i9Iaqdt7khT7ehw42YS7mGxz/5WNntKCO5pWu5VCOQaZ+6pK+ZMYroZSuoQem0CgeKI6e4rROZMR866Hu6nnu22Tk6x8O7EA2RMPe6rmeLLtO4ch+6uPb6e1Wtay+yyt64tPe69WO3gQZvYQN1aCE6+PqLmterfzlQ5ye6lh3PNCd1j9tR+cuqJZutwfc7n5+7ecm5MdM73Nk77jb7VtO7eBu3+9edcg1troc8HI08GZb8AubozzKoz7qcvv+6P1Obt5L7iJtTM+O7tBFAZpoASYa68le4ctuYyzkqK788EjF2iad0CWviESwATmv8zpPAuy+6fyu8FBXrh+/1gBf0tcVpzbPkBTg87Lu7gR5cu0L//NojVUzn+Q3pPT+yPQZ//MbH/RLx8jVHPNEZfUAm/QrufUpj/AJT5DHKc7zTvVTP/bOe/YamfYHv/YsX2Nj09NyD/Jif/TbW/dL3/Qqv+B6D2N9S/RbDfhzf0w1j/ZCpUiM5EiQ5APsbdqI32L/leFV7/g/VfaJDPl2L1TbxE2Y39eaz2J6hdt+X/QOH/ifkW5ZD4933xKmj0uoL9aqX2KWDPvlDtSffdrVRPviaPtrX7P8mLiLP9iNH/fcMfhaz/F6yvskVuXMT9nOD/wE30/FP43Hj/xDS5BDjP2irf1/D+0g7P3FCP7hPxPVD2LS/PvoP//bL/HdH/lff7vwD/9ith78AMFA4ECCBQ0aHJBQ4UKGDR0+hBhR4kSKFS1exJhR48YBBz1+PMhR5MiINwDcIJmyJAAKIF2+fEnhpEqaNW3exJlT506ePX3+BBo0p0mUQo0eRZpU6VKmQlcAANBU6lSqDmFeFVhV69amWL1y3UgUbEKTLb2edSmz6Fi2bd2+hRtXrk6xc+3exZsXbA2oIPT+lYvWJWDCcQW/LDygLtiyhx0TVJtY8mTKlS1zXXxZ82bObhFAHdFZNM/HIUef1lnaY+LMWxurPhwZ9WzatW3PbX1b927eDkdARdBbOETYBIcff1i8IOuZY18r9yob+XTq1a3ntp5d+10QUGv/bOcNnQF44eKzFsZO9bn5mM3Jv4cfX296+fXtB4W64v5+/qPZM18LM5bYu0q6/g5EMMGb6FOwQQcheiqqByekEKz/0HNPQLMITCvDCj8EEUEGQyTRPgf6KjHFqcSj7ULCRmRqPQ49MlBFG29EDkYcdzzuMwBC4zHInlzkCiGSiPxLR6VknNGgGoWEMkrLlJSyys5+AwAGK7ccCUmtjOzSPADZYrJJyDzkMk0126JyTTf1isG7N+ckTsyxzCxuTOcGxPOgJ+kENNCf2hS0ULAmAAADQwH1sqo+VdOTMT4fPTPARS/FVCRCM+UUKR+gEqDTNBulitLHItXQ1EpFZbXV/4c2dTVWnE4EwC9ZoSR1RVUFQ9W1SVX981ZhBYV1WGM38lGGY3fMVapdecXQUq3K7DPYZa/dslhst4VIBqg+4DbFZrt69qxep/3VVGvDZfdGbdtldwioJIAXxHGZKtfcaMlMl9J16wW4wncDvtYFqCogeMJ7l8r3q3333BBYNBOm2MGBKxZWCACEwLjBhZVqGKtzq6IWz387Rjm+i1NmtQKoXGD5wI+TCvmqkdXr99GTY+a5upV7xlQCqLQE2r6Zkap5MMl+pivnaicuOuocoZbaWB+BrPq9o49KGqTJmB7KaZOpzrrs2sA2280LoIohbfC2Nqrrj74mu6mSzdzZbf+9p6x7b05NmsDv7OAWSu7Vlu57qbubzFtwx5NM/HFBU4CqA8mnIzwow027earFZ2z8ctHhQnv0HSOAygPTy7PTws2XQ1xaksXGO/LVbxdQdtwBDQGqIXbXLXOgXoe9c6k+5zB04Jdf0nbmpewdgN+fn034n4g3LnZ+I1bXeeq/H9R78HeMfvrxO7PeJ+wHolt3z2lnXPzz56+pdPoVLP/+zdIfcv3xtIdYuZSnPwJyxH4F5E/+EEgZ/pHGf+3bngDlt0AKSuSAFZRP9FSHwcI0cCf++5/x7AY/0E2QgyckiwlReCDUAWCDK8yLB1PzQABKinv+UiEMKXhBHWanhS//7OFcZKi5rkEwgM8aYBAryEMlTueHTRRi6wxTxBqmCok5hCL9mJhF4RwAOFyEyxCrxz7AbHEkyCNQEsF4PzOu8Ta0CoEb2yJG1GQPcu47HgmTh0U5Pq+NfZyNxgIHSNexyGhSPMofw6LHNPKRkLtT5CM508ILSHIrdDwNJi8SyYygkT1qtOTyOBnKyvhoBqQsFSLho0mLjHKTjPykI1F5OVfOsjAGA0DbbIkvVWqtl0GpZUU8aR5Q7nJ0wTQmXgQAFUUlE2S/fBs0w4fHEd5QZ7J0pt6QmU25YAmI3CSiIevDSmFiEyfDFE8xwem3ba6TKymQAAIuYBLQuLNw0tQO/zkp0s6VWPNp1LSn6fgZUKUIgAYIqAE9obLQCYSKoOrD5+AiypOBvgqWxDTnQ3tWUY0GJQIKXShUJuCCIdiqox+EDn/0ORGONgSd0FHnSaPWUpnuRAKIYmgHhiADXdbUgcpR6UR3QtOFvFQ5MfUpz4ia1Jp4ESo+kIFJmdo/oO5npRbMqE2MWhykThVlS/XqSGCw0Bo4NKxUzZNVhdo0gCruounM6lnrBVa5ZoRW0qsrRKt6n6uupK3N8+fY/prXjcaVsEBJQQcWesrDonSvhxQnUui6Vdh0tbHwoutlHxKDCE2AXprNSWTHudawDVayb4WpYUFrrMyuViER0NjGIv/gWpyIVj59hchkUXtU1dJWVq11LWzz01Pf0sS28TmuUXQb2NqZtrgAAy5ohQuADqTguTZJri8fm5TlStC5121XdC873Q6YNWEgrO3heLnd26Y0Rr0lCWVVY1nwCku8hyWvec9LQ+yy11XZBSZ8z7hbrgq4vpi6b17zizL03sS9wgIwULp7xe8eeFsJlmsEcFrelDXYuBHeDmIY9uDmVTjAzI2fiS28LAyHVcOV02/FPKwS0lJHxM/0r3INbEACV3bHKybWj4H82g3HWMb8pTGIrQPC8zDkVO9VcfhQXMIoD/lWLWbqi6lr5COvr78kRi6TreKYEVa5J/ItDX2t3Cn/LPtUyxzm2YxTUuPjMDmESYaUpoTcyR7Pd89rXlObZaplF3AZY3I+kpKrY+cvl2bAZqZon9P8Z0CnSdAdpQFOC100RIcJzKsUc03orBhKt1LSj1FzpS91aYKm4K6b5jSS56xoG4f6w5/eZ6nLOeU9mlYG85zADTrwAetqpAIHcMAKNCaEFbAgjqq2EavteYDYAgDWsfayqGmNOVvjOcdYhfRQT+2YvIHgUyGFihA+a5EInBvdC3UBwqBdImmDEwSKFSljpdZpkYyadfzmyKgnvKudVUChLmDBBXAKABpcBEv5qYEHHKDQGxB33gLTtWZTMNaFOkDeVQP4RvzdG0Zr/xvXLM04ynndyLbiGwMmTQEuhWDohvwGAx/4eEIOsOGLh6jetgQBsjEQUgw03Gwh18jIw9PtWZ8c3BGk8ESEBoAJSHUAAhh6liwSAmU95OFG7zmFfi5JeMLABQsPKQxo3jOkZ0Tpuyn5rb/tV6gTvG9rc6FDvLUxmpz7m2Fv0NhXJ4AYhGAEM4BBwn3ggw644AI1cAALPAADBHxgBgeQwQgkQIMQgCAGFUgBl4POggi9m7ol3VvbMfL24DE90U6n+xHtTk0B4HS2DsEp2EciLwBUEvATErzeKhABCRwAAR6oQQcwgHbTN9/5756AEG6AAWU3/wY1+EAI1r5vWb9+7v/57H7Tv2/RcDdt5bGkJg1EChFcEo0kvPf97y2WcuoR3vCIVzxIn79//vcf3T7wABnIucdRvYtgvdsowNXbNoUYOImhphmoHIjguO9ICVz6O/k7kOAjmOErvuNLvuXzP3SbAAzogBoYgg+QARoAgWK7uhSogBgAgRCgAQkYARk4gBn4AASAAQ9gAQeogQtwgQ7wgRXAgBtAFCG4gOzbvtQLv35bwDprQk8bP4dowO6hJg+ACgeACAgEAP0gCZepJwwMPPozG/s7vMRzgeoLwZC6AR+4ABaAgRkYgRCIgSXMogSsiAO0DTy0CIEjw9wat9ioG77AK6+DCkgjxGYSQwX/0cBWMSjjQz7lYz7/YzYXcIATTMEVXCc+nAg9rA1OpAg/LL+wOT+Moia8c7+GmLpBEom9+5FFHMNRlJwIQABcWsM2fMM4nMM6rClQjAhPbJEodELYA0RZXJBAFIx/aT+IUD+oGAkt00JYZMQ/TBgQmAGFe75KvEQUVEEWlCtfrBNilKhsa7S0wogqxKFTHBqIWEWRiAF68gE7lEbyaMRAEQAZmDjTuwEWmAEJiIABXC1wTI4nHA6BDMcpdClqpEJk9Agi2ICHhEiIJIFB9B2IwBIVq4CswwBvnMf+qMc5AQEPmEQhqIEDsLiAKoGUVMmVZMmWdMmUNEjx45z2IkeT/0NIhtAtY2QIjnO+K8zCLcyPjUiBCLkBgOzI/fjINZEBfGOoJLy9mnrJqJRKlYzJnzJHm5xJpBHGgLvJhNTJ+umt4YuAsSTLsdSYB4zAh5hAjRCAcxOCkzxKpFTIZYmBIag2qnO2sJrKvXTJqnSsq5S7rOSarRS5rsTJuTzMr8y19Fu/h1hGjBAAfBOCp4zLDERMYZEAvFuoFZgBjmQqvgRNqiTMETPMPARGtzOV9ALMV1JMlailEak9qKDMhci9jMClCXi2yhSRy3SVCkAA/auB3JSr0AxNv5yh0gzF01RASlFN2OCx1kyJ17y71NG7dMsIvJsA3dNNj+RNUaEBQv9cqBtAAM88K+IETeMMLXFMOuUsxyYpzNU0NeiMr1KDkVW0Oqxbx4sAz3XbTsuUz3ZJgQ/IuoW6AP48LPPkS/RsTud0MPbESvdcT/gsp//UMwpdyJZjJpiTOf0CQwDouoW4K6zpT/+8nAhgAbQTAhgwSsJC0L1U0AZFzk5Uz/XCnjLjFwv1SoowOHhLuIXTzgHo0A9NCC5MFA8w0iNF0gsc0exIyhQZAXerHBFdrRadyhdtT0eDUQl1lNE8s+4kNRxNzIqIAShdKHVziCBlCB/pvyWFjyYNkQoAT6rzAKtzLSqVSit9UCy90idjCzw9Ry+VTl8DNmEjtodA04VQU/7/Y9P3cNMPkYFq84EDkMe8stOo9FNvY9A9JbM54tJIA1M++1QG9NJFBY9GnZAKsEUhkNLrqtSXvFSZzDNNPQy3eNUJvVHuGlVS1Q5TdZAZWDgHIM/natW+7FStjFGJIMi4KVa2utXTClVdTRBeTZAYYMobMNADG9aWrFUpzNQ85dM7WdbSatZEylVo9ZlytZIPCCkWmFTQylaW3NZh1FJ57dZCqlEoG1cde1Zz5c59XRRzW6iiq7R3Xcl45cpj/cUZpRnXI1d/XUxcdVh+tQ9p3Q+elJ52rVOChclwvSeEPch6/RKG1dd8FQqKldgyQtcgCYHSW4HZXDON3diavCSF/zVAmh1Mg409SdlXkz3Z+UhZHBEA3svPeYPZEsDZCJ3Xg01aGpVZZyXZAIvYnm3Tn7URGhhQH6DTgYXZo0VNjx1Ir7XKpm3Yp5UwqpXa2+DZ7RAAFmAocAG8ouXa5VxapAXZLY3bHN2TnTXbsz2bvQURCVCoDoBLaNPYuCsSmzVNsP1L4nmfqM3ZkeXbN0lb6+DJCdC33ytckdUVxXUyxO3Ye7XRvIXYyJVcv6UQLHyZFS3Poh0AgjXcmeXchUjW4eFYcRVdpyXdQDPdBwFPt9Wsoi0Bb9VT4Z1VWYUW40WLPq3dcwJU+tzd3OWMyT0OAbBFIb0s4CXeTUVefcne5P/N0rpNJbHFXZ0dXei1tOdFkBQ4N8+iLewNzLntWvj9RKWxV8bNI8ctxvI132xB3/6IgaybTN9yX0yV35qNXQai38MV37G9XQbeXyuRXt4AAXq6gay9XtZ9X/Dl1lgVEu3t3AWGXPId3weWkgjWjRDAqRVQ3cYaYFjVYHrl4CDxYNld3mPEX/LTXxKOEhO2jamjrmD9XQwm4Bem2wL+EDs74Aol22nS4SrhYdpwqt7DWL0UYheOYe9LYr5CYiKG2iX2iSdu4tANFzWNRvBqYSw2YhmdXQfZYi4u2xu+0BwOYx4B49EQWvMx4ypGYzc2YM9VmDYeXreCY7x14Dmm4/7/hY+78t36OuMN5uM+dNDRAuQZLjEv7tJBNmTaqOPNEADNPAAga2QYfuTE9eMHmeRvFWRL9tRMDpJNvgz1FalrzWOY7d7jHeIrZpZTLl4xzh05ZmUVceXKqIDOEk4LC2WlPWDcCjFdtuVUbuAQ/uVoQ+TsmOBDtOBZ1tha9t4MxmUcYeZmruRnLtlpjmbcIGfqCIHYwoDBZWQ9duRuRuY0ppBv3mZ8FecuLmdpxmQF0TIfAOJ2pmVuDuQ9hmcboWfutWcRLuR8JpFgLowYiK1re1l3FuWCLuJRPuKDFpn7VWVx22eG1gyHBoyMhDHCpeh4xmg1LmUF0WiEdmaFhmaQ/wYRkdaLocyPfzbmk37PlR6zNU6QlnYYXvYVvf1oma4MmlYml1vhFTvmnU7mSAY1oIaJxu1oZjVqnzvn3sC7t+y5pr5oi47fLKZJqU7gl+7lEb5qsYMag4KBN/wACWBnK6GVCXBZrQ3oWx7od85rgybrG0vos17otH6Q1qABGGBKEfQBB0CAEcBpHBHaH1U1rw5reU5Yn0aQvvZrsx5qXxbsWFwIzey/qkvXhVrV1XVdw/lgnm4IZV4yzPYajr7nN+5sjFuLKE4UFuCpCJCBth7Ql6mSKP5kFs5c0NXmjY4V135toUYXop5ttS6KFIitGVhhEBgBepLlG/Hh4Ljg0/8mboHe5f9CbvX6681G6+aO1uZAXQqciL3zQpXFKSUdzuG23+0NatG4awUO7+IZ7+XmbPPu1wHoDqpb6oU4t+DeERDAqTLe7net4Y8F68m4b9jNbzva79lhbv/2bHzT7oqInpnbkXf07SmV79dZ0AeXjAjXjNcNZ5ge56LGcLwgCixRRIsgxFRMkRTIunjMWO6e7+K2mdNA8ctQ8f6m6vJ+cbkUtnlpCAHgQEj8ALOKE6prbAdpy5tu3xHfnBLf68sI8hRvcLB08UA98vOOLS8UgA+cxPwwKdQ1cBKh3kMc8PjmcRL/XhNPjC4X8i+niZwk8jFXGaqDik8OASJ9vgn/AJLoUW8SIUQhuOYDxXLUrvMttww8t4y7jePYZmI/507rHIC7EgISjDgEOIARoIHSm54jTBG2pbq6DuI5z/JIR2XOoPTKsHRCBuyY1vT6UCjtji1DE4C7qi5CZHUH4UnIdtdHlxstj/XNmHUEBuEWr2rbzfX7oKcJsC7K6b2J4EkWcKoNrxAitd4rd3VIp2/jtu9sziQ9d83mvfBpn1ioYIGEiHIFdwhfXSgEAEPLcdTFAmgGf3antvPCaPbJqPUwxfQvzmp3D7BaSYgAj/eHWNkyDe6sm+L38GEbL66t/fevpmRmR3f/UPfoZPc+V3gmpTqFUCCGSAFVh3cWRN3S/0YQFIb3nB73ZIf1jteMgZeMgi+qkTfykt8Ok+CYhGjGh1+IGYDU3AwBB8ApjEcQEIitRMfmbA15GhbrsdD5xOB5UQ1z53VxoFfoZrQ2W2k3hmKsFJiB0lNyB9lRawNlZKeicv/x0cj6Dqr6R4t25v16sCfvhLirLEHdLCy2mwqpCZjTB7FpANBxpob7pFF2nOfyjxeNrU+hrm93vi9VD5GA3s6P3BSAausAGah4tT23jRwyje9uvP7uzqh7wqD8L817G8Z8RkUTAajcRR4Ap+qARj8QXKo4K0P9HvducPZ4gq2ju1fig7/k2adHqAGBGmABgIyQYUeQRef9jG/8mv95/NWXdclHH+R/ztjXqoRnfr3HiKnT99MVqWJm/JqPex+faiD3fs54fT7/+fI/DqKQgaiqCHy7boAYIHAgwYIGDyJMqHAhw4YOHxJEAGCiBIgWL2LMqHEjx44eP4IMKRJiiZImT6JMqbIEg5YuX8KMKXMmzZovRw6wqTMmzp4gVwINWtInUY07jyJN2rLoxRsAbjDl6BRq1INTq2LNqnUr165ev4INK7ag06cTJ3TwMCJhhIkYxsLFOWMiABlx7+LNq3eg0r5+YYr8azNk0oeCZ+71KXRxysQjD0NGevdqYspcLTvOrHkz586eP3csS3f0BQEHHUw8ALrzCLofVsP/jg06Mu2agWvfBFnYIe6lsi8yDj70t+Hexn3DxZxXeVbmxJ9Djy59+uqyFxDUwDB6RYyCAiYAEGKa+lgadIeQT6++53Hjt93rPr6+4O6GwoPPJ9gefvKnjp1XBWB+AxJYoIHzOTUBQSmMIMREK4wnkAQTsXBgVhGAB0CFFnLI4X64vdcbYfIRWB9D9zFW4IcgxiXgWC4WBWOHM9JYo41aMRfDChPBQBBqAFR040gxOAjABUIiOd2KtIXI4kftqXgciotFuSRkk/lXWZaXbZmkl1+CGWZClKUQgQQgDAACXWgKBJ6CYm5UQVkdRAinnY5ZeeWI/HkEZYlSThlUlXn+/4UlVXvJ6FOidzLaqKO/lYVBhhNdEAEME/kg4UQOPPpQCjsCsEIKnZIqFqGCNVnbniL+aVyggiZ2qqy2tdjlcrY2h2upu/Laa3+jAeuCawOwMNFrvhokQAduVYCss0zN2leqTMbH53ztvQoUntFy65Kh/+kaYLjPkluuuRqVNcEKLrAwhGh0KVgDXQ6MSu4FEwnR3bn7dtStZKs62SeJA7qarbax+svtt1oeutWi/EIc8bPMzfAuADRU4ANdQszw7I8TRCCxyBAlvNO0kQGsaqu1GXzwXiVHuzCi4zL18AAyXHDDBDd08EG9GuGsM88+j1y00aABeIBoxx5QJAA+hP/c6xB00XC01QfBPFjK1D45cH4Ft9wYwlkTKrNeNou0KAgaAxtekBet3bbbV9Ndd38NG3QABkJEPUAKP07kQZ2PfkDXWnbTTTZNJ+vZtbXrgR32SdsqbqXZt+Kda+YHyUkXuxdMWrVFnU/0eeiIo566uJszFAKoTx3+6AF0qab60ZXLxPhhW6O8Mm2Si/0y7ktejhfaISW6LAAYsOm3sOENzpDyzA+UwvPi2Z699h4dPxACk7qgL6OtTYTA9kUPDxjvjQv8uHqRA18C5en7eTe4rEcl44QATNC8QAJoBwA9esj++uedAA7wfApc4EK6N5AY3Isu5rtTCM7DQInRz1v/69tdtVhFsN7Eb3Jjy6D7vuJArJwwNDQTSAQ9cBAZ4AsiLXxhDC9owxumUCAjEM0FfgYmDG3qhhAjIQN0h6oOBuxaIAzhcIRHRA++aIVhyeFGYPSdifStIBkSHUOuCIAsEmSLQhzj+ag4AAFMbSI3ACONBBCBA3igA047EhnPRUQjFgqJKvsgbpjYRL08sYReMSNRCIkRGJmHfwl5XgIXksg3HYSRdZxk6gxJA6d1rEMxGAEMsiM3ANCJkuW64waP6DgoKrGPfpxfIHtnP4YNcoVzAWVCLgWAGjhklh2o5URwKcpfWs2QA6iA8m4ZAxCEQAIymAECPiADGsQgerBJ/wENPsACH0xKbjdwAQKkCcxSkVKPXGsfKiG3RCayspUcfOXM8FezFXogiAiZ5QocEk8AcGqeD/omP0UmTIGk8ZPAUhe7xKcZNx5gCC5wmtwm4AMWzIAGPuynr8J5yiRypH5fO2cI06nOPLLzbFJU1ArlBQD0IIR87iSISVF6EJVSNKbn+qcOsynQ7TgmBhLAzus+iYEaIGAEBpXpsyxKToxuRKOpZNkqR/hRU0ZxpVMcaU9gFMFGFqSADrlqQrRK1K/6iqYCiYEHatAuBMxABiMYwQeG4IAOSGpYUZFADYAqUYSkIAQzYEEHbAosIbhgCAeIgDfBiiyj9striRUkdf/gBzyPPlUpxZvs6hYiSYQkEgAOuexBMmvYz5JKrBapIP+aRRQJsG002+yAD1aAgRswVG4+cMAHMAZaDJIQj34pJUg3qkp0OjWy0qqVVMEi2oZYlUddPctWlYsQr942unAqyw2qa93rYje72t0ud6+boZ11N7zhje1NPzmBCQhBCOJdL3vb6973wje+8p0vfetr3/viN7/63S9/++vf/wI4wAIeMIELbOADIzi7agTXUwKc3gdDeMEKaWlCYNoQCqdUwtLd8JcKV94PgzjEIh4xiUts4hOjOMUqXjGLW+ziF8M4xjKeMY1rbOMb4zjHOt4xj3vs4x+zuLgmBLJqF3L/z3wehJ72lGeS98nhJyfpAwmeMpWrbOUrYznLWt4yl7vs5S+DOcxiHvN/M5UYHxAYwmpWr5kTokte3jKXE9klQmzpSyjjOc963jOf++znrTxykc5lSKARwtk/IzrRil40oxv9WS+ysU0T4eJCII0QMTo605reNKc77emIzdAgMAyPDANHQ1J/OtWqXjWrW+3q9RTQf2dEIERifcBBvzrXut41r3vta59Mr3nWw9fgKkAXuxgk2NW7XmF/7exnQzva0u406QBgOqoZxNgTQXZBqn3tSU873OIeN7nLHd0YpHY0QngbQbRdF4SgW27rNje9623ve+PbdkHbWc8mOhB3/3P7hTnjN9HybfCDIzzhCl84wxvu8IdDPOISnzjFK27xi2M84xrfOMc77vGPgzzkIh85yUtu8pOjPOUqXznLW+7yl8M85jKfOc1rbvOb4zznOt85z3vu858DPehCHzrRi270oyM96UpfOtOb7vSnQz3qUp861atu9atjPeta3zrXu+71r4M97GIfO9nLbvazoz3tal8729vu9rfDPe5ynzvd6273u+M973rfO9/77ve/Az7wgh884Qtv+MMjPvGKXzzjG+/4x0M+8pKfPOUrb/nLYz7zmt885zvv+c+DPvSiHz3pS2/606M+9apfPetb7/rXwz72sp897Wtv+9vjPv/3ut8973vv+98DP/jCHz7xi2/84yM/+cpfPvOb7/znQz/60p8+9atv/etjP/va3z73u+/974M//OIfP/nLb/7zoz/96l8/+9vv/vfDP/7ynz/962//++M///rfP//77///A2AACuAAEmABGuABImACKuACMmADOuADQmAESuAEUmAFWuAFYmAGauAGcmAHeuAHgmAIiuAIkmAJmuAJomAKquAKsmALuuALwmAMyuAM0mAN2uAN4mAO6uAO8mAP+uAPAmEQCuEQEmERGuERImESKuESMmETOuETQmEUSuEUUmEVWuEVYmEWauEWcmEXeuEXgmEYiuEYkmEZmuEZomFHGqrhGrJhG7rhG8JhHMrhHNJhHdrhHeJhHurhHvJhH/rhHwJiIAriIBJiIRriISJiIiriIjJiIzriI0JiJEriJFJiJWZaQAAAIfkECBkAAAAsAAAAAEAGsASHAQEBAELN9PT0////zQAAAKDNAGN/m5ubzQCkg4ODAMkMzXgAmen/AAcVW1tbxbgIACl/y8vLtLS0CwsLEBkb4+PjTHR/S0tLIyMjABUAFQARe7vNFQAAOzs7a2tri4uL1NTUw8PDFQwAq6urDBQVAMj/9uYK/wDMAFP/6+vr/5YALCwsY2NjAIZfQ0ND/wAAe3t729vboqKiGxsblJSUu7u7VFRUAPoQAAwIf0oAAEo0enIEABAVfwAAMzMzAHwHGhkBFBQUAJVqc3Nz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CQDA6sEAQAQfjgQQ0KRQBDBzMA/zABBjYcIEBBCYCq6666SmBQCCysMIGsK1yQQAQHCXDABTMMmyoLB1QwUQo0XICBsz6wMMKtnXbr7Xgs6OrBQiNgwOuuGPhaUAUXnKvrBDAQlKu7u6orkAA20AsqqwSFECu9M0g0xLD0wsvttwgnbJ0Awzqr0LwAXEBDDRHUUC2oPhQUwb8YwCBBBCGMwMKpAIAw0LwygKDyyisfPIALoGLwQQgghCADC7HyK1AMBNsgQwQg1PBBuwE/lEIHoE7Aggw013CADQSLqvDUVDsnA6hXAzACQgeAOoPUBYHgQsYDpfBvvAYJAEPJJ4fakASgXoDQCCYPlC8AMhxELUQwR/+cgt5rg1314IQP127GK0R8UAUNx6BQ3gO1C0ACCoUgrUDzCp5QuGw3NCzZF30Q90IROF746ajvVgGoHwww798FDQEqDQ+BgDFEmTckuUMpgOpARrFOAHvqxBfvm+gASBvD7AadOoHLC8mON+5uMyR53Qv1DgDoFcENAAvGhy8+bom7MBDS3A9gu+IP+QDq8A3lztC8HcCfkLkAtG6R9FuP7///rVkf5AbQtc4JJGtoc4jXIoIylrHMdAJhXNJsQANkJQR5AMCAB0YAQYhIroMADKEIQyO755UNVAkcAA2Y5xAB3I56+spgQSRAsHd14AP2EwjndjUDB9irIe4DQA7/U+BAEIBwhEhMYmJi9TuC5KtomAPVAR6yOgB0gIExlOG6hkCyXQVhgASpgeR45YMjIiRxADjICnl1RSW68Y2D8d4PBzCCfQ1kjbRr4QsfIj+IRIAGLMAf1hAigBok4AJdnMHwiggCbgUxh2vcVRvhSMlK5iVfQTjIqcB3QBRCZIEw1FxEIoA0VEHvIDIgGScH4C6pfXAhoJqkJWdJS7cwLIsmVN/o2ve+UF5EAPibI0JqAKpMCqSVAuEfLK1Yy2Y6Ey0FzOIAnXfKhEhvinysnkXWlj+H/CuHBvHeKhESy2ea85xfQdoMRsDOdrYzVuZLJutqt8f4abMiBdQfQ0oJ/06DBK+fx2QmOgdKUKosDwDjQoj0LifBCZhxIGCUHOUSYrm2AUCUEuFc/xZyS2MyBHlyS0g5C0rSki6lj7+ap0AKGASMio17ZvNk2nKFPZQmxAMJACcxZcUtAfhAmDr03UP6dgFwak+WJk2qUn9iLigiJFYrkJeuXDCxil1sexrjmMdANgIPkKymWGOkyoZ3NwpSLAKk0lUeB+BCAMzAA0yrGQ3QGITLNeRoSVsazWw2sl0u9a+AvcmnELoQD4DKggIpl75WoLOBsEtfE5hoFLM4hIEYFrL6FMi/6LUCxD5kYJCFQTUDS9rSpoRzjT3ITitbEFKZClWqwuhAXAWrCf/MqlbQg5i+WBvBAzjAB86bgQsSYNd+HfJaqFqBAzYqEWpZC1tLG61pp0vd6lr3utjNrna3y93ueve74A2veMdL3vKa97zoTa9618ve9rr3vfCNr3znS9/62ve+Sj1VQvHL39hkbVe3Za5MJDCEDpwqVUN46B0NPCsPYK8gKZAADBAJqnES5KAxxMD9ALBWgUiAWW61QWoT4r3JVQ5U3IoBDWxwrQnMwAYCLpsMPNAB5M7gAraKSAho4ABBtioBLggeBlggW4ZUYAjXStUHpDuAD8fqxSMm4CAR4gBQSavKWdyVZGc7BB8IGbfRy/KuEhqr/eJEAjQ+sA9gUFw1Mlj/gw+NMAxcQDIzXzjLUX0qALA5ECe7WMQOqaNKh4nina24xS+OsUBSMOMaD+vGOaaib4XlVhwTUgYFRm4QXLDkicTAA0n2QWYP4mcoQ4Sbni2I+yYgkCCKWWsGqYEHgJvc5fZ3SP91VweYjJIUdJFXE+gwQVLg6nfxmSDusvBAMKyvkBpkfcXd4ZgZIoDNbtkgsosnN3XdZinTCwMPXgiWeZWQUiZbIiOooa5W8FBpi8sgBQRjQbB85VeDassxGOO54KWQbYuZzITFSQV+DWBhl63YSZN3QHll52Vn2QYIgTZBxj1tjm521LEDQDylx22DRPJc4HbIx3m1gnA3WV9B/4iyQtJ9rhV0WyAUf7dDUF1uWQnE3GJmbgQQ7kWD31pHWUvAyoRGMme/pIo+SADFagDaPR+klA6gGA1INmJdYaBvyh6IWEFwN0UPQHR5luf2RhCBEQQxhQcx7L+uXZDE6S9cE3AA09AaxBVA7wAr8MABPmYzyQUBoPNOGp1BteEZDIHsEfjAv5rokAg07AMV45zdsY0xsptdpgOJd0LoPYAKFJFzKXPg8EJAso7xXWQkUzARHcjNDxTx5Tc5aNKX3nSFDyCIUf8j1Q1i9b41XOtivRtQXYfVgUivA2SXARrZXhC1D/og5spjlZU2dxnU3eN53zvIZNC3vzdkbROoVf8Iyt43Rc5wyDQ4/d0c+hDHowryNZD8KY+f/OXP/LA1Z/UAYlBEydHMgQfDctujdNvnAATzcz+SNfI2cPgHE+ySagMQAs5yd6DCW/s3LGF3MhLwNweVdQsRKx5lEEiTQOsjSz4FKgoWAbJSQMy3MyiYTJ1WEHfTggaBPBa4cilzc4SHEBcQYymAP0Umgg0oEMhzbSVIECcIAB2keVRmZQjBTUXGgCaWNmujYAdRQF7XE/kGgRKIKh5XgQQBAhhoEAmwgfsHKr+3EAeWEO5DgiN1L4kzAbAXgSv4fGHzggMwBDRwSneDcQiBPGj3hzCQQ5eVhgYhaIzHEKvmWfMyakf/OBACEIdzSBA0hxBIo38HgWUApYKyYnspEC4I6CMKaBCttxPSM0fmEoKTNXxn+D0R4T1pqD1gwzmpNlg3SBBut1M0KDoalj31tBDDglQOUUoS4T23iBCD1XCpWBC0WBC2SBBMmIlOeBBQmBB944cDUQOTCG+gkoVGcVmo6FZkCCqseFCGiBCwiBDag1icE27PeEb5s1PY+HUAkIHq+IsKEYwXsYYO0VQO8Y4EsYwE0Y7OCIYMUYlPZ3NNKEQbBgCsOAC2F4o2MooFIWh2xk2qdU9IYz4VAGoTEAQXoHKvyEICsT4NV0WJWBAdGBF3I1tXE4JQBX1aNI5RpYvWCADH/2gQ7qOKCnEq6TOMOwgRbQVxDSE9EDgvjRWTBmEuvbhSUyaNyfOE90QQnCiMF4GFCaFfYYR/B8BgyEcQNABcE/CVCFEBMCCWPRSEDyFoHbY+t1hFHtiK53gQdwOBTulUPimTTYkr9TgA8lhzgXgQicOTCfE5FyE5vDYQg+kQ0mNyKJWXSzmT/TaEQoiJBqGJCJE1KSmRuPaUfWaQA4GRsaaRGkd652JwLBhoJOltisaUCbGSD3FLeymDruiCAceM03hhwyIqNpksUwmPhJmRALCZDUGMEaE9ROlwGlcQl3gQgyVZ5ngQnGNX0XiZuVkQ1Zh23dgRWKlnZrZTIdA3u/9SWXjFK354AOomc9BohwmRNR22RkCllAcRnUYDKvboRLWpSzgJlTnEMxfll+y5aL8pk8EZTkJlEX2TmPqJVAdldLfnhaPZTSUJmhPXSwuBkJW5eRZqEH1jl5wJJBQpVRyGnUG5lf95PvUYBDMwM4mXegWRmg1xWY3VmAexOwgBmw4BowcxLBvlPT6HPCMGM5zUm4cIoQtRRVaJhCAAAwTjoQthnBAhaGh3UPE0EJAJYQd6ciNag3bklNOzkLCXnQaBRgoKEd15EGVmokjDAhQjA0AIM0NAMQfwLyCUNStQVSMgOWiXTw7BOYJzWWbUN6+JhhCxRvM4LPYiaMdmUUH/Wpt/iUpGqhBVVKWEtKRNahECcCqzmTYx8AEkI2ANWhD6aBAoORCKehBIeZCUyZwKyZ8I4TAfaiQhei//0maiWRDgSRClhAHwA5BeSoMEIUFONQB3U02AeqMVBhGlBHvElEsqRI4HcaoE8ZKwQ6SBR5yUt6Wk6C6L+hBQyksGZJuUOpSvKlDP6pDRKkWZ55mBF5XUOKCsJJkacab+dJsAqq6O5SwA0FicmEIS1HALtZ4SeqSPRpsAUE3Tiaz2uk/XSRBw46zwCalfuq7ed6/YmC/Y2nyrSRActyvdGhE2yDXuwnahComgkpwFASpVGrEGMatSCQBO2pwLCU4lG6tE/xKiFSABaHSLt2qiglNKI+Y+6aOjCiE5iyqoB0Gj85msDkGlN7WcjEpqq+lrTicQ1koQpxKR/RIzCeFvEWOFT1qiDYE8m+m0jpWlBXGlqWqg2lqd7RqmA3pUHkGvBZGm2aiyBnE3yuY+srQ2myoQp7JlfMoQfXO0YmtZoGJytjmXdwa12ml0NpVYU5u1dzuwaQtrCzFYfysQXnsBYMsQ/lmx3LgrPqC4Ndt5TGsQhjlZGMWWqgqz+aehDJlSw2mzRZJrvBIEftizlfuzkYq4BTo/foWiafSusLu0+Sm8VSuTHSamJppZVSZLVysQg8VrFfAvRbZ6aAUzPuCkYVu8Dv+xU+bXEDhat33JuQP6qN6mtZxnvBhlthxBtwRht1aLryI6YuHiVImTk+3ioA/BTf77rRy7qsrJuKHJrvO7vAPgvJ9puVVGqeprotaLvQmhvV25Pd7LUWiUhQKgMmXXLhggkiqZupcbdgzsYQFKosebkJbZrjpFqLbbmfRiA+DEu/V7ojpoleBHEVnDqxx6uGKnuK0Yl5HprHforpMVZT5auQ82vXnouIQURD6XELkyASJcc+DLECDgPGoZrGiLtcVHfPsqtW2LwAPRvtuKw8P2hhshvwNBv/c6Ymt0RCVksln2kw1RQCuQQ0hrEJclxPTZEOZixGF4nZFLRyTpPR3/FMHGB8XJgkZTLJUT0MUI0Tc5KbITK6kkTBCrK8atu7HGG7Otap2zW5C1G8NCEnQePAJ3g8c2fK++S6kHnMUP4T0z8HLFqp1KqLBEvLWnfBBgVxAsW5H4CkwAgHZO7HYKIQClFJgL4T6b+71N+y8PmTYnW66TNMwEIa3rK7twq8bIJq8Z4caaZa87BYEFlEM7HEFidp8MIWi3TJeFZhAJi7wGTIfJy5fpo80QNWXGjMwBGn3L3MwSAc0TobcS0S5BkJjkehB4KxD83EmZ/LJOumqyS7PDi8qiyK7zwrNAnKsoKsvoS8sNUQPOIsRKWxA2iry9jLhjbInHPEOgTI8v/301E3AA7jQC3LRcI2BXB2WFknPPfLnC3grEpIo/3ogQV7rGv7zEXPrSEGm/eTvPaSxbZMqd2+mdJorOG3rAmFhFDrZ1n4urxfRQx/rDJF3AfdqlCYl23Hy/TjkBMpDTO81OPo2HlQzDEYGhDcE5KPsQ5Cyq5urFv/zWUbsQayuYv1uhpSzYwavRN+KyD7rLlAjE3hPLxqtjzuKkbuyavOwQpzKsTK05gTyQ0xhN0jQQvKgQd5OxC7FGSZ2QaQ1haPSxDNvC1Htvak3PuenEOjjbCwyvl6W1FBHYcHzOo6vOrdpWQs0QXRgEQnyu8Xm+9gza4niPRK2fx4iZ3pZlG/8VzAmB0BMR0QpxWSLtEE79zIttsVpHoWfc1QixRlqrqRed19kN2UCHwDuVkshzSsiD2WnsR1ysECZJql/cuC2NyPuZmestnwE5k6gdQwMEp5tzzRTBTVcs2xwVRPMYZved2APg4APh2ewMAH/NyWFc1QhRlViNuWhqzgSczttqmeaCxxPhfpNM4O6NuvncuAYspQnRNaI9AEs94hD+ahs1grJ74v/L1q+7a8Ut1daUuOOoxkUuECR+Ygtu4CZe3+n6y/i9I5I9AKXUQYIWtKR53q8ccc6T4QIpouW4yTxI5QiRL1nXjL58yZV7bW0lW5flvxCBRtuo4QnBzLpNEcn/GJmqiOcD4asDEIfgJGiXfMIDcY0KoY1mmtUv/p0xDt/BbZnSQ8kLscWy4ubXXdnoqrAG/Ep13uMDQJAmquc3PGqyiBB/bhH4A3gEgTw+UKYH0aEN4egD8OZBFa73Kuv3MiybOy+2PQDcLZOpnplhHiNjLk5M7aAQA+Aq/KKHvmzUnMcU6p/urJwtrT02LhA8ehCPeC9B9LlXW0fByU0ukJi2bd4TIcAFYcnk+9C6SpnzYoRsnIQgtEYnfr14reJlSTLMpzaUnaOaXq+cft8yTqKWKaxmJAEPNrjeDq0MsUYWKIbUXd2+mOKqG+2FPNiRKCuDzsgvqVD8rhD1ntEJ/7FGe8wQtj0v9ni6rSYrjGiH685WksiYO+5+C+3lB8GJClw2oDjtLzLmk11cdxOSESAB+VJK2o7q3D6Fi4Y/MCBW3VZKIqZ7Tk69MlD2yOMCZV/28T3T9UvIjTx2ZRdEwLrn1wrMXgM0jJSyhjcCe/UBdBXd65L2boo1ad9BkuMCYgVC8Dtbjxd59jl/lRf33d7v9UgDTQMDJNPhlN7opbdVIdNXDQ/uLg7xW53cM95aSeMBH1N2SAbV3pZZP4hCXq+TviN1JCNKNlP284L2af+HbA+gbi92PlB/k58QjFxlxIk8GID3RaT3h9c0fl/WDSFoKSdWLhMEQQBXe0UDpf+U443rvzgOf/KXrcOPVvbXQvjTAQcwfmhGMN747NFKMLNXgAfI9C7i9II2ThUgSLoSdWkOEAMEDhwAAwAAggMOHExAsMZBiBEhskg4IIUPiQAmyKg4wEFGiR0HYASQQuQADwBcnBzAAqQHlg4ZJgwCgGPFDiAlViCo8+AKEDFl+rTZkygADAljHFxZUcKEjCtiiHSZEWZHARd8fohpEECImDG06pzQUCjBhQBGnJwB4KrAhwAiVExrMqHBCRVH1NQ5d2BargPjEn078GLGjR0/+szbcYVGux1TXmC5WGJhlnEDD6y5FufRkkZ1+gh61rJPvwLb6sQAVulBynqhSlz/wVPxy7MEK+QEmbjywcgiI/AGOeNAbuTJlS9n3tz5c+jRkw+BmDSzAwwTgqwYMlUoiCErgkzA4KCGdPTp1a9n3979e/jx5c+nX9/+/YEyDt50rNG2wBSGyC4IF9aKyzWBcmrqroMSSsssuECjqCMaOhgPAw9Kq+g0kDoCATaWMACAhpgksGGGCWaw4bzc4oJwgBAOEqAj4nz6bwAQaLBBPAC2c8Az5AbTib8BQLNuoKVUEqmC8LTzYTORTERRRRZPCoEFHoPwAYYbRfIKQZYiGMKHtshz4IAZlUsLyIraKiyu1P4CriK8sPrAhTIxsIGGLgEbijCRKrzQA+82JKqx/4Q+BMAGlto6jiUJLphyxSAPgjKuNBOqUafgctyxJh8lSI5DkOKM4YAd87SBSIKSjK2iGATUrgMoO4p00iqVkwA7qAhMIDiRFgNWpBo88AHUFX7Eb1lmm3W2oggiOrIiAWzQ6cWOEtDJgUyf9fZbcMMVd1xyyzX3XHTTFUjRLuWjbkF145V3XnrbY/e+d+vVd19++/X3rMeqO8kFiFZgwYHVAMCWIK8AmMEBLCF69V+KK7b4Yowz1njj5D4AYAX8HquVY5JLNvksbX3AT0QST3b5ZZgt1haAxaZl+KAJ2KTuIDAFgwgGgkaYbeGYizb6aKSTVhrcERIQ9b4EEmh3af+qqwZXBqfvEyDqqa32+muwYwIBKgf0Q6qjFGZ7lKDFOuiIJAfownnYsOu2+26889Z7b7779vtvwAOHLqcgUjDbZoE8/rijCiDSUKBoD5paxBEFt/xyzDPXfHPOO/f8c9CLpuGg4w6n0VKRCAYA6JsBmJigmd0OfXbaa7f9dtxz13133kuuAKqmTK8IojhhP0j2gXgbWaAYG+z9eeijl3566qu3/nq+tZrAO+EJUhQhYg8KgqaDciVIAMexV3999tt3/33445f/JLMh7H6gEQ6a4aTvI0sBokJVhC9sml8BDXhABCZQgQtkIMVSUBOQ5ecgiBsdAFQmkv8dpFDf61b/QgK2tgaGUIQjJGEJTXjCBi4GTPdL3PFOgr6DpCZy4BMJSZaHQhzmUIc75GEPfei1uExIgmdLSOxYAhEENY+Gp1PYD534RChGUYpTpKLWRFS4hLBwAIpDHrWIN5AZssSGVSTjv8g0AzSmUY1rZGMb3fhGOMZRjnOkYx3teEc85lGPe+RjH/34R0AGUpCDJGQhDXlIRCZSkYtkZCMd+UhIRpKOFzzXGRUZBExmUpMzoORJUlKULE6wIhXsZEIyCIANQqSDBPlgGV25r4SBRpazpGUtbXlLXOZSl7vkZS99+UtgBlOYwyRmMY15TGQmU5nLZGYznflMaEbzmPtDVyyl/0nNk0QOXkNEXP4cxj+I+A+AJxngK805r9VIUp3rZGc73flOeMZTnvOkZz3bOZsg2FOeFOBnP/35T4AG1J/6pKf+0rWaJiRUoQtlaEMd+lANRFSiEjUoSw7XAYxmtAOUm0BGn/a9k8RlfAThi/lE87hzprRcbcGmSl36UqSNJYB4Y0BNbXpTnOZUpzf9G0sPCoAmnECoQyVqUY16VKQmtQnftKgt+fPFbLmQIMoTiRJhelVw+RSrW+XqxsrUt52GVaw47SlTz9WWoCZVrWtlq1CX2tKOmI2W/KFqR1THuoF45XUDMWJX/Vofrf5VsIOVVwa7mLexJjasZYUrudDaVv/IRnaob32OFrf4E8ZBFYwQmdxBWkZY0KonsKElbWmd1TzM0FSxq+Wp30a7UqBKVrZspaxzLJs20hkKAIcVCNzkBhnTBrc5rxVucY27ngqCELGsZS5jf5rW2UbXqLVtjmULgjOdIbEjg8HrAIQ2k+OGt1FmFW95zZucqvRMtcxdrXOrGVvpxney5F2OdQeguo8dLGFEE0jDHhYxEJ1XwAMg7oANPGCSrPJu7GWte88KX/nGl7rMsa8ASIU6lswsI9w6sHkL3GEQHxcqiFsvg8fqYHM9NsISpq9y7AsXXm2nO2eJlXjMZNIQC/fDOeZxaJPEKLCaOLEohi10VzzbCff/WMnO2vGSnbxVb3ZXb0IesmtbPC4VHxnJV35yl+PTZC+H2Zw7I+ByqbxYKzcWyxDWsmSTLGY4rwfMcaYzFAXAF7ot+Mxo7tucn5XlNkf2zXUm9HC5XGhE99BscfPbnvnMNz8zmc2BbuugE33pmEQa05tuIG/Ua2ZHkzXNz6W0mw/NaVQT+NSpZjUCIxfBRoc6p0R27KRLrVZLt3rTmtZ1r9lXlc8GWdat7fOqvQXoW+Pa2L6uM6+Z/ezpCQAqE1AwqIfNAFqv2cjJVuqyoS1mZ39b3LurYGr3dm1iQ9rbzUI2t4+a63HDOdzxpjftAoZSvqHbptkWV7vdXVR417vL//MWeME31zze5lvf2B71e7f9b4Cv2+AhJvjELR64xbBK2Ojmd7j8DXG3SvziBq74yE2etwyONHALZ3ix1dxvW4M85C8/eY5LXnOcf00CBzG3wvXd8azGXOYBz/mAb150pCfNK2Xe+LWB/q2Pg5zoSS/v0al+9ZfJ1HIsf/qxhS51kWPdtFYXe9m92qPLcb3hD364zE8wdbMHl+xxp/u/GqekrS+863/+OsThXvfQzh3wg6fXzleXdr2vPcV9//ffCS9YwT9e8udaOuJ/rvgiu326YZ88ViPfedCDayxd8znHMV/rtg+d86F36edZ//plgQpzanc5qTVPVMfDvvWr1/997511920CjvbqpnnQUw/24vv+qq5XfvPXE+XZJ772Dr897nnv/CkyH/vbf07lLW/66bO9+vNNPvfNqX3zpx85qiN96Z1+em2Pf+bq9/z16X//5sg++pcP/+KP73f7wz8dQj8BLMABcJXMGb69IcDoiDoALD8DhCIGjED6g779Az/is73xyz0K3KEJ7EDz25mnkR6d2jtJ+7/GC0AQHKEPXEHs4432y50ShD+YQ0F340AXPKEWzEHfuzsSQ7UdZA4HTEEI5MEcCkIjfD3F4S9OQ0LlGMIbVMEkTCAnnMLOC5iZYrUqRA4o5DYctMIG2kIwHDxFKaVWE8Oz6MJk+8L/MVQgNGzDuPOKYNO1N8w0xovCIoTDEKpDPcS61cgzIJTC91DDW2PDPiwgPjxEpGue4DtDQXQPQiw1Q1TE+ElESsS5T9I4R8xDZolESpvES3QfSwxFk6sJaoO2UWyTO/TCRyRF60lFVzQ4wwOyZ4NFgvDEQAPFWMQeW9xFeluMEWS2XlSNVVzDVvTF6BlGZIQ2aUO7b1NGXGwzXVzG6VFGavQ1sxGiWjxGOSvGQuTGa9QdawzHVhuLT6NDcEyPaNSyaSTH3hlHd+S0DOLES4NGb5TEdIxH2oFHfby0ChqCcbNHG2RFeuzHasxHgxw53sA3XxNI+Xs7hEzIzuFHiaSz/ySBtWeMSOhYxyNrx4rcR438SHqbGSZEx4K8D45cMY8USdChSJb0soCJQS0MSedIyQhbyZecSJrMSWaLnIQTxp0Uwnv8xKDkyQw0ysfbmTlExaJ8wqHMxaZESrxxSam0uTmJN4eUP5ysSsuhSq48sLjYK6Y8SfuwSfnayq8EHK9MSwGrCk3cRrIErKeUxqhkS69ZS7sUr2Y8RXrLyg2sy7ykGrwMTOPyJkbrS8BMw7lkx8QkTKQZTMcMLmsBgGAMyMa0w4E0xriMTMGBTM4MLRhSOcTczPkwSxYjzc+kwdQsuLToubHUwOpDy9UEG8+czb9SneKxTNT8ssXsyMu0zf+SqU3g3CofNDi/jM3fHM6z203lLDTFkTKsTE6RME3pks3mVBrhvE6XIgmGFLfjvD3r1M6jyU7xNKckMcPoZM5B7E2VlM7y/BfyfM8y8oob8k73VMXM/Eb1lE/svE/+BC3KkUmg3M/2oM7oCs//PJn4TNAo0iaL+07NQ1AGJZkFnVAn+iTlqjcIdTsJtVCNqVAP7SG+qDbdhE3w9LYKOAAHyBKDOceEqIEY444s9JDwuBDzCFG+I1AcFbC4oEXj9M9bZM+bNLYIIAmdcAHSq5ZriQkNkwgO21H8AFEoRaHFYLrRNNEINTZv+gkb8ACEgYgZmNH7Khj9gggm9C+ICRj/15lSlARSNj2nMiHREqU+rdRSpPiAPpmNhPOKnCGInfmK7fqZoBmaN6UPKS3UEYIKjPxRHe3G/MTH8guBt/QuiDAf3AKADG2btzmIw5QT4EJU+DhUUG0gqXpQNyXGRyVK1CQJzFCcRRWIuwMAlJqhzqqcUYXEU71VKcqgRtTQXDXQLUPNnXmduqqIu2KQNY2q3dLVAs1VZn2iu/NRRsVSDg3AYU0IzSqiUk0QDKsIq3pW0XJWcPUhRdHGaaXTv0RN1SkMkAofZ+SM8hEJGJLVcUUPUa1X+WkegLy4DVU90oxVNvEmmusfwxgnkSgnfN1IcU3YHDI86BS4fkU+6JhM/5shpZM4pVSSkZNoJYatyYXt2BPypvpMT2r118qCCALiohfSrDA6iTECWaFsVJi9qrTIUIj9VSE9S96LgNnoVIHoK5HQLuaBCJbgjZKc2en8WKQVIcWZVJJFV+QkyxhYDR9YJZWVV5YlWpft1qVVTJnt2pSamcosuIjVMiZAALRN27TVAM6rAMrBALqxWAwyWBxRpY3NLbD12rwVsJ1x0ad9MCl4AcEdXMItXMM93MPtgaMoyBQImBnoGoEFp6u0CLoVoIOw0r0N0q/N3DKqiu680vcKXMQdXdI9XCUgANRN3dTlAJETAJIIAjGtW+cJ1HcViJI6ifThXLZQWt01oP/JjN2/XTzRLV3iLd7DlQKJEwDeCILcxNYYEgmg5VYAuKFv7d2OuFfr7Z2xAMTgha3hNV7wLV7k5UTVmQC/ld4bOtbWEcsBiN7sHQjsfV/d4Q2Ts8fvDV/8RdzxRY6xmAAcqwhXzaznJQha7QjKWcr3jV/5xR2SqF+cvd/8jeDB3d+zmEzKzI1LzdRtHQjfcpC5WWDNBWHT2t6Rs18JPmHCpeCYsAzM7Qg+zS6eod3Dwx9CFWFi3Fwb7iHPLeEHRmEfVuGTqCCk8AAiLmIjNjf8MpgvBS8XBtM0lZgcvuEoBi2v+F/QBVwfRmEghl5awooLm14m3RY5tV4FnuLPqSD/p51TLM5iCd5iZZWlkIrRGROKGrNRK5bfMjbjzhFZHsbhBgQACGZj43VjPVaXPC5kzYmLfTVVP1bYQBZk4iVkRH6wRp7kEVIUnyXbHoZk/JVkS661Sv7kBuLVPv6pR+bk0fVkUfY43l3l58Esft1kVB7kVtbjQ3Zltazdc13jWRbfWjbjW8Zlv2ngWA5lQzvlXi5cVRZmSTNmZjag0StmU05mX3bmZ9bbaz6nHWbkaabm0l3mbG5Taw7n96liaQ5db/7mX57iYCZnu0Hjc+bldD7edY7idnbnsOFjbkbnedbfes7he8bnr9HXeBbefvbncRboEFZoKkqSTPbVhOZC/0A+aHqOaIYOaIamGhjq1e6tNWROZ3DOaFy1aJGenoNAzys2aIpW5n+2YYwuaaS5O/bt6DX7aG8OaZgOV5LO6d5R5IL23pVm6Z3G55fm6ZhJCwROaaAO6gluaREuaqN+mZ25Y/sc6vGyaWrG6ahWWKveatv53Z/2aKZu6q4OZ6j26pIJmFLm57HWarSO2bfWoRFba3kOareO6+Q4a7zGGJmma5Vua6cGYb3ea4tBLb9easAu62webMKmGKQ+bLEe6xe468a2Q8WubMzxirG92ctOiLbA6mSmbMxO2s4e7cAB67Cuacme7MBeYMY2bX0h5tSGOdDuZdGG7YXGbQWaa//IVm3Jvm3dVrXSDm69IeXepu3VBm7dfm3iThfDPm5Wru1ZVm7cZu7mPhezGVmaRu7fbm089u7rdhnNduDhJkbpRmXqhm3rDm9ymczPVerITmz2lujynu+vMcWTM+Huru9VXm/7/pbmkdaJ02/5/m/LNnD38Qqb1eT6/uzkBu/s9W8EbxaSENCq7uYCn/DrhXANp5i7Q2kGx3CmTm/TlvAOt4+0eNhd/usR5/DeNfETp4/JbN4VR+wW529RhvEYl49ewTkCv/Edz+0gh564eOgBl2UgH3LhVvLo2Zk0hmgRt2sX110dZ/L1CBju5ewoX2kSH+0qt3L0SJKfPPIGn+j//WbyLwfz6HiQnPtxKcfxT05zNX+OTzpfLWfrJB9yOZ/z5lCdLL/zuubyKefcPefz5WgL0cxvJH9zNB90Qw8XGBpzMt9yiu5yzC70R8+NyDFX8qb0g7b0ysb0TBeK7C46Nxd0OLdkUR91lhBBU190VG/0VGd1fdG6Nof1Snf0vV11WjdgjUC6U8/1WUdkXu915wXxfQ50YZd1Y/ccTAZ2XP90Xc/bYm92Sm0i/FDArgp2aR/2Qq72Zp+ZFn4Pbecqbu9nUG9scDf2xXhvcpe+vzr3eU53wl73Xpft+yj3rZJ3kJ52sLV3WuftbId3v+L3m/b3rgX4UUfAZdH3+ivz//PmZHrfa4XPdMNb5Hwn+G2PdnRH+KWt+EdXnAWXD4dfPo6fd49HWpA39KqgcZLXeHM/+X73dltOeWt/D94Y43fnv3iX+YOneWC2+Ztvj5qI6JKHKYPPaqEH2ZWfc+NueJjfd59XeqBn56Uf+vSIC9d8eZ4v+KkP7XUDgQMwFojg6BeVY+AdCPCwsfKg6gi/eqyXDgxtlqN/qaQHewh8CpAwe4FQUpA42iaNiCcFaLiP++fYS53feQz0eoh/cAiUK4ng+zH9iTJlYjpxYgBLVsKvesN3lrTgdPuo+91r/DMndYe5gASogZ3h+xf2U6F9UUGlYcsX7MLvfObgDZefD//RV6m7t+1lS4EbmRmzz2DdSrgORosPdunat/3kUJRXzfiu33jSz/DkEH6WCOCKiNVZ5Sxft9WnXn7mz41PSur62P2U6v3p5jzrP4liTQj1zasAqwj3/W7OD//6uLNPpfuof3hP7/iTBIgEAAC4GGDwIMKBACIgRCgQQIeGHQZ+aHgwhEKLGjdy7OjxI8iQIkeSLGnyJMqUKleybOnyJcyYGmcAmCHzJs6cOnfy7OnzJ9CgQocSLTpUxkAHRgcwaOr0KdSoUp8urWr1qkiaNrFapCnlBdiwYseSLWv2rJSaJh8W3Agi48YaA4M0DDKwxkYBCkFw7ev3L+DAggcj1Er/+DDixIoXM27s+LHEgSGWTq1sGSrkzI8NB/Z69jPo0GHTbiXJluOIgaUtvh2Y4mAKhTE42gUwQjPu3Lp38z7IuTfw4MKHEy8+PMbAFVUvM69s/PnP3389i65uHSzptQPbaqQx0AfH2ANnG2wNQADHFQMPQG/v/j38rmrj069v/z7+4kMoLm/un2p+AYIknV/UXXfgZ9mVdNpGHwwUUV4KMWRQBHBt5AN/Amq4IYdEEdghiCGKOCKJtLnW33//lajhh1wZiCCMYylo2nYcPQThRgpNZhBGA3U0EQAJrDgkkUUa1KKRSSq5JJOEpQaADU1KiRWSV70YI5YzjsSgRg5C/8SRXgNNOECFPnKEIQAVTbkmm8NV2Saccco5J0cu3EUnnje9WdWVWJ6lBAGBCiooB/PRSBBH3gEA3kbiAUDeAOaht5F6ALCXJ6aZumiopp16+imHyAGAAailZsVpgQA4oQKrrbr6KqyxxpqDQrXWuppIXFr0JK4ImfeaQY5CalFtt5l6LLIt7Zkss806OxgMAwn5LLPLGkXTqrJqu22sSCzwLbjgioBqSLo2ZB5HcgFAF0K14ZXjQHxROy+9R5JbL7756osTTQBUsO+n1haFLbcFG6ytE/d+ZG5DEm50Y2RpbtQjAABbDKrAF2u8scVPRslxnhkPRfDBJZeccK8gMf+MEJBqWmQnADA0FC0AFzz8IMg5xymyzj37/OkFA0nw884KW6mqyUkXjLJ2iHLkpXIWVeAwQmX6qxEGA9FANNdG8tw12GEvObXRYhP5NVAkK702rEwvWGN4E6xnkQM4W4SmUg0dMNAEwJr9N4tlAz444SLSPG3hRaIdHdJsO96q24dytxHNExhr0H6SaaRuzAiNIHeQiYse3+Kjm346cP3+izqJpfek9uNsR+7RBT7Y7kO/E9xu++oIwQzACiw40G/olCs0gwMsVFoz680L57rz0UsvmAQD2Tx9h9DvBHvsSs/eUda2in91QwLUPb7LN4/vwKTYu9+Y9u/LP79PQQP/MDT9+cWfE/fdm/w9R8I3vlr1riE1cAAGJhCEFQxhWByJwRBWEIQJYMAB78ofBjsjuAxysIM4IVvKPAid/fGrcf7z3gZFqMLAhXCFLnzh2zoHwxGmcGAmPOH/ajjDHdKwhTz84Q/D50Ag9oaEerohDg8GQCIy0ThGbCIUTaeuyUVRN0+MSf+SyK0lVrGLubmiF8MINhsM5HJizAwYX5JFLSJMh2d8I2DSCMc5Xkw87KKjY+SoLCSycVtcxCMg+6LHQBLSWV4aQiEXM8iVrLGPbXNjIiO5PUhKspL5EqIlCbNIlTTSka76YyZDWUIfirKU85qiKeNIybTx0ZOPJGUq/2OJkk3KspZEOp8MbEmlVTIuW65sIyx1KcyO0HKYxtSQHdt3zJHx0ied/CUolylNewVzmtZMkqIQec2gFPMkz3RlNLc5zG6Ks5zCqZS8zMkTcpbkm54Mpzplyc540hMyisJRPUcpGHc6Ep75FOU8/ylQwlgNfwPFYjNf18pfQi6hB6VjQB8q0aukoF/anKhLIhoSfvbRnxglpEY/KlKg2A+fI01JSD/CUTZ69KRzTKlLYxoTLwWhgDJtp0Mn6UuGvvKmloSpT4N6EooZVKgjASpHVqrFlho1ikhtKlTDY9GoHjWnOlFqEplKVSA+dateLalXN2pV/i2Up1oN6wy7iv/WptLUpmuVTzU9VFaGnvWtK1SrXW9KsQvmFa77nCs0x9rX+eF1sCOt6EBkZli/anCnPP2kYBeLvcJKdqIwM2llKWsvxz6WVXWtLP00C1qBPqSmo/VNZGWCVRx+9rTuE61r47nX2A5AtKs9YWtpGz3Y6nabiJVhbG0LWHCmtreJ461xpwkzKp5WuJztbG6TezrkSteYpXXraJ3b2Z5WV4TU7a4tOcfX4BYXJrf1X3TBW7jvqjeVFagN4nSr3e1CNq7tZR177yvK5Up3vvT1bHn1S7T8CriSNJuB33rr3/+mt8BhI7CDC8m5HSV3wfRtcIS5BuEM4/G90uquhbeLYQ7/+2zDJIYjkK5X3RBDN8An1piJXxzGAye4wi7e43MfO2IZcyzGPI5i9TQHXhbr+MY/zpePj0xED0tMvUQ2q5GVTK8kS5mH9lPxkKPMyeG+U8tVdhaVvwxDuQWhxiv28iy53E80ixlZYW6zCsPE3DPbVyjn7d6O4TxlNuu5kmT7WHufTFc+99lTby50BlvDAv0KOrB1RvTFDg1p+qlLsYEmNEnuHLs8TzpZku70+56Uviw/mpU5hnKpQY2vT6t6enuzFKMxXdVTDzrVrZ4Xq2/tvIeYkdR/pbWjdf2zXAsbdZmjsJNlfSpgE9fWxa6Wsp8dRRbEK9bOXqeaOxptaS+J/9jcTpz9sNvfbas02ywl97cVh+507xBIAm50s9kN43XL+4XqmcC76b0RTT+O0/Uu2rX/TUi7BLyv8O5ywQWOJ28rHGzfyXfCS8hshDccyfquOAblDPFf/7ehEcd4mxgO8p6JCtCX/rhqzb3Ui48cPyJvOcjK5IGNN7bjAEY5zJn08pxrrNI0V+XE14xznidp50QHGFKafN+DC/3onma505unqEstHeqFUXlWrR715xh96/XygNB+Ph2ss1brXidO189OrfApM9lDVyPZcWt2tQcn7XRnlqjm3KkUqWjPb89o3NE797vzxu6EP5aXRv0pvvunXkzX9t8Pz0LJ4xFm6f8sFeOb4/i589tx/qa8gAwP+k6FKfIlyjxzNm96RgYez4MfPWRED3tMBXnmyEL9ZVTPcZt/fvb2kb3v6UTt+yUL95bRfc15//rgK3L5zJ/3eYpv/KkgH+g2V0E4KTbAWuXyIGTb/qieX3jni39fZdK7p6ZPfb/vvuPZB7+t+Pr97ZOq/F8kv/3xBXZYS1/9mGF/8rnfBsWABxSgAR6gB4QPrpDNBCDgAcZX/m0G/kXgvNSGmYGK/0VF9Y1d0EEe6wHARRkE2dQfBabOBJZgswSZyR1LBv4frnFe622aQwUZAFzeAIwgCprg6uWg2JAR8TFLCwLIC+4gSsVgvzmUDzL/CkLgIA/uBvA14ZDYkbMEoVNsYKp04Lk5mwCAztY0BBNCIW48IRiSSDZNIRUygBUKkhF6XkK9GgCY2ReOYeydoBx2CpCMSf8FYRpuChaunLMByQqKoGrUQAIMAQx8ALLV4WGIoSKGSnI8yxmiIQBan/LZmqj8oBduXxDAQNs14tgRoSdqDM0oHgue4R7uUh9mna3RzB1lIvitwBCF4i6BoiwCjOpAoilOIgde32eFTwgu4QSwwAjEAHpUwAj8DgZcYC0uBSMuo308CZYBYS4OYfsxGC9RDB6Wz0a44aI54yx6Y/TUAOj0Wh624CkeTSqWXaoNX9SUBM28IThaRTPG/2N7iKP1zEsknqM8rqHsrNIWZkhJ/CMAdB892hAtFmSy2CPz4OM0UsvjsY23hEu4jEupJR08ngTMWBpC2hkdbiSRKGQgNks+6mKqAIEJnCRKpqRKriRLsuQOwF+pwUw0ksT52J5HclNH3iSJgORLRKIkwsdIUqMGmWRLFqVRsqQRPIBSLuVSTgElfR85joT9/KJOYttBVmWmcE5IooRP/uR7BKVDwiBRHiVZliVLAgElldaWKR1WWmVbgo1WwkRXsknfaYpwjaVZ5mVZouWjVYpNmgTnZONb6tNg/kxcyqVP0mXjdcpd6qVjkiVfkoTVCKZIpED4tGNhktVVZiab0P/gVqoEWE5JaBadWD6mabZkZI7E/mGmRlTADHyAW0mAAI0XZyLUZtZmk3jmTYxmk/Cmut3mqeDlaQ5naopEbZDiEioEBlwAC7CADRAPW+KmbUqnxujmbjakaGInaQKnWAnncJpmcYLEk5APR8zf+MxAUVGneeWkekKHdV4nFcKJb55NaX7nd4bnR9gP+vnKAbCAD2CAXSyQMLYnYRJovbzjZ7bEfCrJgq5IY9oncbKngV4dd05oh8QAmkDJTjSokXBo69QnhIKnhFpobY0oiebGAYBOdMKnHraJh47Ig4boY+LniTZfhdbofaSAD44KZcrEiw7Jj4ZIjMqoXtIojiL/xjweKVCEAPGwQCfiRJCennZ6DYgSaV4aqZIORpJmKU/QYBBEZU5EKYmIKYcMqZXupYlO6JZyqU6gSQeIW5hOKZOQ6YaY6ZkeJZay6SfqKaaUiRICBZ2GSKCGXpXeKZ6mqYGuKZ/GxP5RHaDK6ZIMaoDYqaGiJqISqKIuqkv84wQ8KU9IKoeAqssVaqVa6o1qarmdKqoCR9J1o1CIqobA6u+RaqmuZJ6uKp9cKq5aBZAk4k/IaoAAK31Qaq2m5K3uqkEia5JUgAN0gAs86wXYD2s+any6KKQOCbEW60keq7JypKp2q2JkDvoUhbDiR7nCR7ZqK7eCK+N8K7sexo7a/8oKeGpPnKt92Kt7pGuxruu7umW/kgggRoAApADBlgTfhcS1Jgm+toe+1iq//qtmQuyIDF9SxCJIHOxHLGx8aCzX0aq2bquuqmemSuxBCEAC1EbYGWy16gvHOpHHfuzDkux0ymyImGxtuOpIJKxI6uyHuutMAIB3fizI+my3jizNGoQA9Et6IuzKSklXtmxxNGypxuzR7hHRVi1WrMzFNm1vPi3XbudfBa3QUi3WbtnVlm1RCIAM/I4NigTProjXfi2Vni1qiS3Mhix1Gu2/CsAIxCsA/CVJvK2Uxm0GSonUVirZoq034a3ihsQBqehAYAAEBq7cMijhFm6THK6hJv9u42Ya43buxHgAys6FB/iqyrZodl6u+hnuy6rr59am3uIqCMAAdAJAMNImV1auwqru6mZu6+7r63Jm7C5qDCTA8iiEDYwAvZ6E4I4p704f69Ktvdit60rvqg4vm45AhiqEC8jA8qZE847I80Kv71ovTVAv8FovqmKvkuqorXQADSijS4SviIyv8UVv2ArtWQZvZrIvjo4Ayq5AAlhsTNCvoNov6uHvUOqvrfJvYfoviabA+awLmEKp7nYoAmeeAqsS+jqsAw8mBE+oBBCPDcivBaOu02Yw423w2HXw1H7wW4ZwewoAxQYBQVKrOa6JCq9w+eYvAxsrDLelDFNnDRD/zwXAaZwaMIjsMMbq3O96sPpq6hDXJg0rxAQ4Kg6jcNcy8WI6sfkC7Q8DcRQv6hRnZg0IkAsg8YZC7XNwcV122xO/8BjzaRkPphtOQBeSKxsbhxt3MRx/sQsjbhBjZR23ZQWATgcQ8K/ucXH0seb18AKH8dCCbsRScmL4YN6gyAUXiSOnHiRzsCRPsiWn3BxbcpCV2VUkpg538vF9cguHsglw7ih7RCHrpACEzw33RQ6nMCuvnxf7sCTL8iwn1SBrKs3spybf7yr3slSwcEnCsjAP88+WcueahyLnDzP78h8DcxhHszQ3RC17JJBopAplczO78jOHsjd/M2pRs+Im/x0GfC82m7MLbnMkB3Mx62Q4F2QKuMsM0XM9K4nm3uk6s3OJurNRqHIEDl+CchBAC6E9g7I65/NN+q9C21+PTIAaZ9BDVyE6q2Egby5Fe6RFM7K8VUoew1BHN4UzgzQ0j/RGlrQSn52X/KlKr3RLb0pIEzRMI6RMbzLoHbKY/NBKe6VAx7EgI7SS/rQWM5/9AO5Nd3RO79JOn2lBszNT7/LzBdkMyHMHFfVUH01VW+lVf3NWY+7zJW0ZERFYf7ROv7RSH2kIz7TTZQ4ylzNOuzVVw7VBs8RcAzXhWTMTtfUv33M393RB/nVTwx6QTO4OSfWUDLRVIzY9KrZWz96rkf8gWz/0mkg2WVN2PFo2Wvtev+DuY3N2ZCO1SMc1joq2/zGfoswkUaN2WO/jWBNpWUuza/cuaQ81FEF2befqbctobg/zbpMvZt9jFAG3Xos1X/e12XIyYJ9dv/QoDzF3YUs0PrN2jR63MsPeq8k2EGF3RL/yRHP3iXo37vle+JjueNN2c9v2c0N3mqH3q0531L3aXf8zfGe3eW83fRehfQcFXY9ce3sReR81IM93gOPUgGfxa49e0u235eI3ZfR3eaczgDe4Sah3Ao/egc+JSecuQHe2avP0gycqaOeshfOc1i7zYjfyRfu3hh92imPqirtti8OceVh36sY4ccxlai//+HlzeIfneFuiCVXKZ4FDxojX3YlPdjBZ5PbhrEUcUAItUAOR7D6DoZfEc548uVWIeRFF+WdPOfwBgJWXrN8qhGMXLZLrZAyAjntb647rBpmPH5FvuEck3Qo4oAHm8kH8TvAMj5tXBQjIQAJ4gAM4gAckgAy0LRh2eRMCyZLHSZ4ndJNPqpnjdgq1KklUjhmJa53rRAocwAVArvhMwAUcgAlHIKXnoKKAOaZkuh7fefZ0OnF/+kCseUekAOhg8QCcD2btRAi0eZrbQKnbX6yX4JzfSabYOlFIexjqeoiuK6iLBNS05l74RAgAya24gAMYIgwMgQO4QO1CxLI/X7NT/yDMQDWdUPt943qZWjuEYnuvj0TLbERG8kQM2I9qeMAImHAKjIAHQOcFXHPwtXv+vVpX792mO4a8o5G92ye+q/lIUI1FQMxOgE4wrrtFhAALeHwOMnz5gQDomLaIR3xjTPwc7rmNg0TSJW8hwsABSHp5WMiVzwVPrAsMvLpHpAAM2EXJxzk9Wma+px/LM4bLSyDM//DFjw8GCPsA8ApH/MpOcGJLCAA555/JPx+Q+IBX2zmQyzi912nF3yevg98FtJ2i2DRCCMu7fn3wDd8MbDSmL/1iNH0epX2ETjkGDEEN/IsAxMABLM8KekmxI63Gw/mNW6iXTICPx7veKwbfw/+P35/mutIrxd4wx8MLAIC8ntI97F2ioGvK5X9q5Q9r5otowAEJZio+mDS+spL+6NHMpUf76iNG6tsoN0N9TnFO77x9eMjG3Bu9M4YP3q/82WdG7yuGZztmUjIlUzplwSnEBVm9WygE0OtEBNDAEDSn+I+/+E868tfi+d3e7h/G8yeGcEXBDcS//M8//de//dv/D8CkX691zpvJ5gAEAABBBhQ0eBBhQoULGQ4YgUFgRIkTATS0eBFjRo0bOXb0+BFkSJEjSZY0eRIlyRkAZqR0+RJmTJkzada0eRNnTp0dhwg8sBNoUIYMiBY1ehRp0qJChSp1+tQoU6kmV7acunD/ZZQbW7l29foVLNglCsiWLZuBJckJAiUcjBhhYQKBHYD2pHg34lW9e/n29fuXZlXAgwkXNnwYceLAAlModmwRamSlj0tKthyVMl/BgLOG9fwZNNgoaUXGeHuwg8APC10IhLFTQsQgDj4ckHEbd24ZmXn39v2772bgw4kXN368MAiBF5Ajvvy8+cXnl6PjFO63c2jt272OthoShkCCBz8IXKGwwmmdFwTaEFAdfnz58q/Pt38ff/7fB1Tr1zvdMv8AlMy/lOrTDACtuFtQO+8ueo+hENYCwAOEUpjwJ4QcmAuoIEgrEMQQRdTpwBFNPBHFFDnyQKAaVHyxsAEjg7Gj/xL1yo7BHMNy0CIZfJABwoNomDCIxhAKD4AJRjjILgBCAGotB2ickkoabawSyyy1/M0HgYLcEsyaZIQqTKw+xC5BHdX8iseGZIhoBRtYYOGCCZN8UqHWzGPBgZUESiAoiFgok9BCibvS0EQVXfQlAcxjFNKQxnyKUUSlwnHNNdtk6E285oqBIQE2vGu1oGwAwIVIVV11KktZfRXWSEMQaNBYbUVoUqcqPTO4NDPNdNMIP7DBhxkmmGCGDobA06IaHMBggiBWGAJUoWoQqIJbtd1WJV65/RbcKcsDIMNwWc0V3aROdFUoTH/NMVj72KPL3HrtNYjde/Xd17hTAQCBX/9G0x14KRPzBcrddxeMdz4B2FuhrYAlfvVgMQkueOKMw4VoAo0NvRhkzPKrmERfFYbX2/vkStIHF1x+GeZUPZ7ZypSDCpkBmnWGNQUOd94S55D9IzmnhE9u0Gb5PvDQ04l+flpEomXCGeqqE40NgCGsrjJokIdOulWTj+aOYflYaPqurdWeT+qYqF4b7iqRXDJuFbu++Ovv0FRwbLLBjq5TAFaAYYQaQjgc8cSZrZtx4NqG6e3GJRcRhC4ByHbyEO/2Wr/HazK6b8/Khk9PrTM/vTnPXYoc9darq+ADy/92PbrN8e589nbFDh200atbCwPahf9N9ZRYHx553mTQUyL/GpK3z3aC8x4MdN7ZzP24KJ/fHrHiUTqe+/ABiyE1iXz4AHPxa48+3ek52936HbE3TlD17UdQb6nAv5//oIaMCAMwAFj/msO+9uEufwjiW/xEN7/ibIheBJRg0RxIk/1NEIMwqQDzMOCiDB7HgOhy31+qx8Ct+C46s/rXB1kIE++d5IItlCFIZGAnD3xphr4JYa5GuDcTfgaF0enJCoyUQyN+5IUmieERmciQCERkBh5sYm92OKke9mqBP+xOBYsTniDQIH1TFKNCklgZoY0RjQq5FgB8gMM0JqaKY7qiArUovwTKBwN5lEgQ8thHP+bxjTMsI0mWGMgj9oyNhnxM/xzlODIuWgd+dbxBEJGDNrwokoWDHEkhMTlDiFSkk85hJIDmuJcSmpCSx7Fk2kI5QU2KhJOt/OCo4CJLwoySlAikXiTrmErjVACYwRTmMIVpSwK+UlJnNOYRaSAQ5y3zL7icTilvxEst+hKa2SwMMkESS23e74kAkNI39yJN6OjyfVmU5CQfSU53XqqdkFPmOzHoKMHRcyrmpA46SWjNH2ITnwHdCTc/4k2BJs9ybjyoTfQZIH76cJ1dAehCKSoTgnrEoBV1HYsAIEWNWqyhZHooFiMq0Xh+FKUiuWhHMprSyfEHAIBy6UxCOqOR0rGkJzzpb0LgAR8wrWkzbdxKOf/SUqHWTTkAsMFR3VZTSt3UlP5E5U55kwL2rFIgTI0bUTdiVK2ubS13/OomnaorqFZTnZKcKHAEsAKs5mWsW+OqRrwa16qVT6F2LWhZJ3PWq5ySgWv9zcoAwIIaFFGvQ6VqYhfqoY4xlqx8RQo1/yrVwC72MZajG2QlN1fOdjI9qPpsMiV7FMqGLa29xKxj1hLB0dbNs68N5AhcI1uMlta0fkVtTnUqVvh4qFa2hVtshTtGu0SsuBnBbW4d6dvd8lawvunSOJMr19VWV5blQyx2h7JcjOGHuBwBbPyi25vwBI+7VQtvemcYVvZCxrtEOS08U3vN6yamAmvZ7Htptl7//mYwqUv9r0LiK1/d0pe37HRudfgThMUNeGL+hTABYVqqCRukwDk7MFPGa73y+qaGSpUBCIg5zAtzS8Intt/ZnKTighS4QCm+SId592HfENaSLr6VjHW8PbcCIK//hfF8OWxZ8t4Xvz/Gao9jxWMmD8+e59HxkDesu/r+E8mHScEnBYKsP375yRTLcpgxqMLgqpjKzd3llae64OYgaQIJqBaZweVkOqNuXOVCc3xjPGaqGNnDfibMjx98523Z2dCT89cAXZxm8Aq6W2y+rJuRsxaZJfpbiMY04yzHZEffR9MJoXHobEwZ4G4605BG9fZWMp4p85nIVk5wqTMrzlUf/1rVt0beWqT8au/2mdJBGXXfaO0YuQRb14YKdbKhZk/X7vnXsRY2oGuca79UwEN6Zraqlr3tnYVWwL5eLrDXPGtr+6UGa9G2txfVbXbPLKlnhva4pY0wapP63Hw53P98kAAJKA7g786SuwWesTW+pseftg/BBzDssRVbMW+VSMGrxHCK84u2ALBwo2Fd5WlL+sjILo7E4XpxGFnc5PdqJgB2k/COqzmd5hY5cToQM5vfPOUnz3fOrYYk5PK8q/v0uL1BHuiZA/2DKEc6twTAtDkvHSPnHPpA703snUO9s1fHusdWRt2tK4rhDj8axL+OPKWXnVEpkEHEmi6Qp6OdUP9hr/rDtQ536x7d7ltbXkRcAIKu513ZddeI2E9GdsCf7uyH39KoJjKhtyt+4ILPCOEVZni/7HckmIe8cRK/+SkJgHkz8ACXC+t5MMm96NXGu2MA0AGPfqQGqTE9cjo/+xRVwHJKKogAkASAx9te56u3CeXfZfm+RMQHBwhyqA4gO+AXp/bPHxGXbXBYg8QABq+X/otQL/P4PCQiE3DACLarkBSMwAF2wsDPt8+b6LffP0mdCAY+sHz4G0zyGCH+r4zfFwEsbf5sAAYOYAQkQAJG4ABgwAZIbyDq7/584/0eED8SQMkkYgI8oPwkcES6D7ryLyf+jwFXif7sTwO3yQP/SxBLQEAGhqB8fAYF8U/4Pmfuxu4EdcJZgMpTZkP7XlAxIpAH8SMCJuTSfhBEODCn+s8wIoAGPMAFfCCPfOACPIAGaokIM8MHq1A+/CUIfg8LF64GGWL/gOULuxBSrpAMm8MuJoAKz/DRYnAxUg/f3JANI2wM5zBEVg4A2M8O6aMORW0GC68P9zBMzFAQfSPjyKUQQS0QDyIMNWURExFLCBESH0OFAADhJjE+jLCkkBATxUwOO1FLQIBpvA4UU+cRC6IR1YQTSzFSJJEVB6MCPmkIX/E4NDGiVpEWwe4Uc5E3BMByVoAEeZEybHGdcFEY424Xj9ExrmoGwkgZHWcX/1NRR4zxGbfEFatRKFgsCBgNG4knGv+w8rCnAg7AAVbAQ6SFBQrNIEKradCrG2HwHQmFsNQxHh+DGNVqdiJAdu7CBZyxINjRU9yxHoswGQeSL2CK5QwSAr8RDq3OzQ5RcGzAA/oEih4vtC7QAzJSIzNSphSy3jyyQNZI40DS/RjS+yyCtujPGQ9gQp5tAEJLIElyAwtSJoEC2wSiQmrSHk2yA90sBFpOIQ7x9WBSJ+GxKE/EFwViFo/SMO5RteTQcnJyHQUiJpkS5qwyRFgMAzIQK/vpE2NCGlFGDu2COQ6CKLty6tDSOFZuArhRLd/nK10IHIuPqsgSIc5SKBJAL//3ki/70i/78i034hoDUyMqESgJ0yvLrSdHQk+k8h8FIooSYAhg4APoUSZIzlMQU/9oUjNJogL8xHQ6E03i8iXCkkE+jB0xDyAnIghgIBhNAjMvSTTBkDNnEyTKZyltM2xI0yVMc2F2yl+qcjUpYgW40CX+EjmTUy91k4xqkzk3gqNmgCuf095400Dmkv9OKnA0L79YYARi4D0qYAQ4aDqpc5es0zyDAiHXMD11Bz1Pwjf9RviCUCBI0SDyCiHlrT0JYzCfM5wQcT/h6T3/rCHpbvViwE/aqCN6rzwDtJoG1EFnIgX8xDEjlOogNNJMaCzMwizQAu9ikSobdCEEYEL/DtNCewVDT9QlysclVfQm5I4KhEBGZ5RGa9RGb/RGdQBtji4FfqwZQUJPLtFFoypFh7QkotMfjXQxijQkViJGcRRKo/RGW6AIqtRKrRQHKigpB8I4MWJUKvQlAE5Mx1Rx9rM/ZzNwLFNJwfIbn1RK3xROb5QKHEgAyicI2LMjrio0YyI2WSk9z1Q0f2zd1nRJd8lN4xRR4XRORU5PJkBNJ68/ZqJPKcJMnTNCTaP1CLVkmBQknDRRP/VNF1UjrmoCdpAjRBJPV/TmVpVVc1M3AVUzx2XjNFUGORWJAOBQQVVXaVRUMcJf8nAktuxRaFVAiXUvyqdLjRUlYHRXm5VX/3OH8TRvIT4TfRJCArjMVJV1+Cw1QBGpKrW1NNvUWce1VxsCDzFgI9M1I80SgC5gTmzATyIVXC90XoWiU/a0XntTXMe1WcuVIXAMbdi1aWZAD/O1Vg12J/zlURG2U/eVX3XVX+PirRACBA6ABZzwHFfAOxl2UzkWJ9bC1Tz2z2zVIzz1YSGWW2FCAEqsmNoTVgNzjexTZFXKYU82USMWPyoABvYxM102ZdOTo6R1ZhuWZGsEV20WVHHWPsZlyXy2aA227YBsaEfWUJH2U5VWacJvQjAAByegjyr1afMVpmR2am81bAfvaK0WUbEWPi5ySThq9yTgqjrSacsWJixnYf/tdjPPFlJzVW2jlG2rA0laDm4PIuPo1jxfFi3Dqdf0tklr9m8B92dHIjVcrXCFRCDc8jkVtytZbFAdV7wgN3JxNHCjw0PKcgAulxEpBGxB1yRINEle03XNhG83029H10ZLtzloxSDswo1OpXGpk3OtcuXAdHYFU3Rxt0Z1t9JKryBWRnPPJmSFd3J188c093jRtnZnLG2Vl3SrNyQggro6xUQHoDUe60/BVzRVqEWzF1K31yJM1nvlVH0/gj18wCCSCnULAlO/9VXrVzP9pXzd932rdn7pF353Qi7QdwA+qSNjwHL0kzmHtygRaXoJWHsN+ICXF4A7IpykKHCCoAP/9hF7/zeB13Rc8BWDC/h9bveAmRc5isUxWYwiPteEV5gjripZcdgPT9hMXHh+YXg+DoD0XM9BKVgnOYaHQ9eHmxOIvVeI7aMCIiACRNQ2kVgm7Ql/lziDW3iDc7eD3UQGUtVYsZgkw4lsubg5m9gPn1h5ozgzcPIg5mSAjdSMQbJTZlWNaZONEUJ+v1hG4Zgy5NggCJlW79gjfW6P91aDAVkIBPkxDHkAJJlQEVkh/WWHF5lZHTmQw5ghTtctWJdYLdkgf2yRGdmLOfmRPXkhumQC5oyS15SUB3JYT7khNpmTIdnYuswFHIDFNHZOglmYh1mCb9iWKbY9bqWuGmKy/yYMlx1ZlxVjQie15BKXlbHycJV5nsxIZAbsmQE5mhUjBpinT1v3mA9iZYQ2Upa5u9iZnL75i8PZMSpAAmQAplxAN/JZN8z5nAtiVEp4nbeZkIJmrOB5g+U5jkX5kK/ZKjtNmzkHhghaUZo58Pp4dd0YdxF6kBVaU2c5HoFHW9yZwCQ6USi6UAz6hRn6Ig4nkyPUo7sRU8MtVkQ6IWjaRGy6JC0aX7oXmlV6aF8aG7FGSGEFpzFMoAulqIcxeVNap88ZqKtxXOpYVZJ6AKi6QKy6B5c6iH16I1aWZYOJn8+Zxch4qo8alsy6TLA6MVB6q5u6JmTgAnCwZ9PXrdszof9CGq27Ka/BRK27R6uhmKsbIgYqMMfqtp8HwL3wGqKVaK+BprHhg60Bu65VlvS87Mv8KKxtObT2d6Yfu6g8G0v6+jAi+40DW2IFYggA2kKfWhnXSIVfhapF+z5k2wTd+o/B2bQVQrNGObc9cuVsuKwXm5tvZ1Fomz//urQn+yU8ZIsXWrmfk6PytrhBm66om0qM+zwbGbefOyXWopiHlLWPUbu2Jbate0qwGy61O557GyHEt4zZ2yA9hLt1yLylo75hBL0TM5VzGb4N4myau6P7Ox4xlbM7W7gH+sCR+r4PBbkzWsAHIJzIWkXDmxc7BXENnLgZO8EJJb9HU70P+sH/B+C8rDhAKTwXWUy6p3vDSSvDS3rBh4O0HXy+U0IuvihJT9TEafHHZHeiX3whOnx9VpxtGnx0Nfox+miPLhuzDduWEQnAH7rFETzKFVzI+dC2eXq79SM2M3uPsea1idrHR7rKs6RrQiTGi/zBt5zJT9ku1Plcwrym4VxEypwgrxyj0XzGTeKr95zL1Xi8gQPIr2LMQ1vOF9LOVXmV8xyHc7wU7cl/KSPQ82nKwyTS8efDmfqwUfSYzYw4Kr2FPP1BL72tM93SbXllgNsxQP2DVH03RV2ySZ1Ij1mHO73QjUl6oobII9fIYb0kGB0Uz7E4WP3TB2YmD12Vd30wYMYg/1qVVfuchwMs2Gtdq6T9RXP9b5EdMCauINScrm25wqJ90IWL2rfV2Plb0TtC2ycZM50dh/MM3Cedu8b9YPe7p8+dIxLHIMhU39l9hdfouyFd3mcq4GfizHU9xLXV1zExyt791gds4CP6KAr+2g9eWRMeE+96OIQ9mx5ew41C4tUW23n9ce39LTkqWxeJ4z8q5aW8KD7eakNe5M32mDtlqOkb3rFr5SPL460d5Cn+vUleLUPLVQE+3G0r58864nn+5X1eACRAMol5mPl90ZOE1oteto6exVte6ZEW5hEjBVjATgJ2zRd50TIe6w/q7Pcq6cu93v0DQSVO6ld4XJ7pN/80HprS/rbW3tWT2z9+8QP0RAZoYAhy7wNuI+4xGI3N3upfC+9ZCilcnusfPOPKUnX1kSVUezYtvhBpAANYQACSKo1TvfHpafSDTu/pPcvzY1QwR3UHoE4Fh8ffUvPt0KoAaEL0ODPsfplKv7pPv5/u3OCBHiQgorlbfwAwFdU7c/bZMATidSIkXDF039YXHyiSAvJttusLQ3sKgqPcKDWGPvN9HhR774tazQFOXvSp/7N4X7kef+uxf34q1qf4LiOcBVqkhVqYwpCRxB/PRvgBYoDAgQQLGjyIMKHChQwbOnwIMaLEiRQrWryIMWPEGQBmaPwIMqTIkSRLmjyJMqX/ypUGPQB46aLCAAEgWLJkgDOnzp08e+a0CTSo0KFEIfo8ivRnUYc9OXpcqpAjFSFUq1q9ijWr1q1UOjaUMOGlWJgMBdgYOzZB0SAAWAz88DKEwbMToNq9izev3r13nfL9Cziw4MGEi6YQq7ZwxaSMfSp+DDnyw8aUlQpu6hWw1K2cO3uu2vXpQhloxbpg6ELsChYOOL5MLNQHgAsDa7yEYRADgCCSe/v+Dfyx3+DEixs/jtwgXABDkqusDN259OkDoVMmjFk0382fu3unGroh6RkXEtQYQlYhjJcTRhBEH3coi8wzwwZJQXB5B+r8+/s/Ptx/Ag5IYIENrfBSTQZi/2TddQs+CFiDjGHHU4DbATDVdxp2Fh5DKcg0UALpIZRCWAAcYJADL+0nFGkAxDCQih19UIME871EA4Q67shjSBb2CGSQQuYVw0s+DDmZhEkhyWRKSiJF4U4/6sXdhlZi1WFEIgJwWkLLrXBQBWIpCJQAL30wUAVslQbAkU2+CeeDU8ZJZ512LnTYbgLcSdCTUPIJqFF+9hSlTnPiVeWVigqRJURbdolQB2cilBoAuAk1wgESEBSBbmh1gF+goo6q2KGknoqqgTKiGeigjqVqIE4hucpToTmZaleii1rZ6EOPKiRWBAhtySJeMrBwwQUe1ABrs84Sheuz0k7bGwgvaf93J621UtufrCBpq5OtOEW7lK67atirQ78iZO1LCdm2G7fyztsfufTei29RF+DYKriW5WucvwKHO1h2gZl7rnfpNrTuQSNcm1C7AIQKcMUWD2bvxRpvnFEIYsnF58AMcAycyAOLy0DGQyGc8GcLM9SwQTQYmVCeLw62J8k6O6vyzj7/bNCNQeRsp8hAQ2aywCj3HBTLLXNIn6MjKrdiQma+JCxgKcDA29Fe38n012JrvCbRdRo99mVJg7t01Hs5/TRXbqs7dUHEAhsfX1ubmHbfSIbtd+DURlB1yCcLvtfabBdc4dx5wR13Vi8vFHNB+lkd7F4pDGGiu4h/viDgoI//LmoFrrGa7eGkQ6W4tm1jSyWGkWPVQhG23347Do7DXDdBM7dZs1gwrhQBCyuENYMNzBIkAOdjTdDc6tJTJ/r01gMpAAwubO+Caz6Yfbbq1wfVOq2vHwwAFCisz3777r8PP/wQsDkW7Az3PtDDuw8gMcUowVea6A1gBGtiDwz8N74E/qZ6CmyggGrgGrTMAESGU5oDb1K+QZ1PM+mLnwc/GL8kBGCEJCRhA/ankMoRRGLveknXUrIl+qFpPWKZwAEviMPIMDCHPCyOAG5UmhmQqYL+6iFKMqhBxkkJhVDhiPpACMUoxg8KTBwW/gaSuYPcLSViMs0QYMAC1wThADW8/6ERz8hB+6FxjcmBoGliIIA4go+Ii2PjrJD4pA3+xYlS7KMfqahGyl1RIJICAOoKUqlLoWRLGBjiAGL4kgtQ0I6ULFcVK4nJwtAQABPIUbPQlkkG4VFJerzQE/2Iyg8CciIqzM9LwGSQLgIgayjZFwBAVhAZAcABoexl0y7py2DehXArGt4nxSfMiIySlEo0FDBX1sFUShN+q5RIKwdSopegKJeFSwlHYGkQj3ESgcksJ0h2aM50jkRGinQWKNXZkGVKqJRvi+Y077m+amppkAKhYXve87GVhIWXB7kapOCJ0IqgM6EMnUiehjatdzb0IPJsED1jd0p8TlOfC7mAD/8+6gPXTACkH52kQCoFgNW0BjEseYkHEvISt0x0pg1ZKE1vakXmUEuiOB1ARa1z0cfZU6PS5KhCPEU/sZh0JrpEyyFT4lKYAuClPa3qQGxq1Z66xpjP4ilOfxqdZt7qmULhI1E3CkykJhUASxVIDRyAgQkEYQVD4KpKoooQvGZVq2Tdq18Foj/a7BSZPQVrZYKKqKGe9Y999Y1eDfLYv04Uq5JlaKWWF1HCftWwjUFsXxS7WCkadTpGSoBpT3va0qJ2tZU1J2Vbq852YUBeXr0pZzsr1nE11iZmDS1jA4mctQp3LLBN5muLW06XAMCTyBXbbSeU25TtliW99a1opxv/meFqt7m+PC53e5nNCczxuzt77pKi691zgta6qsQuZDrAvfjKd77zJW8m02tfSv6Oqvn9mXn/pLYlAreJ62XvFN3b3wRDC8EK7qWnHNlgjf33KJ7NVYEN/L7RRnjDsRswh9MpAX5+mF4TflWEfIJfjVQXwx7U8IhfDE0PwziYtnTPjCtWYkIF5igpzsiKWUxNBt94yBTpMZFXVyQhHzl8OfZWgBsn4wVnFMhBjvKSr2wRI2MZcfCBzZYH2+SRRVe3Vi7rhamMAhd/ec1FVjKbVyeANZHzzakKs5N3jGI3k+THaGafmukM6IVoOdBHI2NbCO1OO6OMzOibcp/9rGdE/w950JLeGYJmWelT2flfOoy0SPj86D9nGtGUHrXGxFksUwNq05wWjqd9dGYqi1rVdC41rQF2FgDI4NarZvUCX61eRz86zcDmdX9tbex5dfGFyaYTq8XcG2RvJNZAnnWzryzta0uLhu3UdpOe/esy/1LYoS62t5Gb7XPDak1tVTeQwO2bdDsE1H22trthLO97i8pFNtA3k+AdbXP7mNostre/OZzvg9+pkLhUeI8ALpmEC5rgGDa4wxUs8Yu/iZjg1PiOIN5pcQOF3mi2uMftm/GTD0lG21Q5hEAOmZQjhOSyFrjLJ2vzm9/poePV+X9g7mqR85biBja5z2Er86M/aP9LAlT6gIBeqpxnmejsNbrT/5r0qxNoq1p/uq/jLXWFUt26Vu+6VbNu9v4ENu0//3rAhU7dsfu27Gy/KdrrLp3L4p0/UC/M3a8q99DSfe8N/TvhiyPbw0+n74Qx/ABoXu2wK36Njp+8b5TLXMsHzO0Rl/xEIF9wz2ueh5Uf/WMEEBbxmn7zmw53o4edYdGv3oGln/1g9mt74jAeY7KHCOgr3vvcX6/2wv/Lg4v/m90LxvG/L3rwkb864kMfL/A66PQfo3z0wX0lza/686//OemDfymVsvH4FVNbZRLs7a+HffsGf340ij/+QTH09ulPPs1KZCeu5yC56/19+Dc28yf/gCpRASayKQX4ZHXEI8wXeIsFfwp4QQQogSZRKTJVgX+RfgbigP9XcgGYgT5DgSEYEr8zAz1HgkuxgQXSge73fiCYghwzgjGIETFgIphFg3exglsHgwnRfWTXgzlYMTMohBRRSBhYhKyjf6EThAfxg3PXhElIL0QohQ9hgihYhRhkQT3Sgi6YT1GYhdRChWGoEDb4EjhIhvm3hQ0IhgTxhILXhmnYLGMohwZRSPxVh0CxgwPShV4YgXkoNnQIiAOwHBiAhYNIEnsoIH3ogn+IiEAjiHmYTbf0iDahiP/BiO7niJW4M5FYh/CBhJx4REvIgXEoEG8IgaYoinbiiWl4/4Cc1G6rKBKX6B+ZCHubKIsa04pkqFxNl4slQYv1ooqoeFa4+ItDqIrHKBBdNAFzpowfEYz8YYvDZozPeC+7mIU30m3W+C2kyILD+IDFmIzcGCTYKIVJ1ozkOBLRSD3g6IE1d3/qCDDmmIQy4mXyqBHsOB3TWG7xiI/XOI652C4Q9Y/Q6I086I8nQYxEVY0FyTMBKYu59lQOaRH6KB38CIAJSZHTQo85SEwEuZEXYZHOgZEfqJEh+ZAniZIQYUuZt5ITMZLJUZLw+JI/05ExSEwnWJOLcZB86I5e+IUquZOjcpMpWCktN5Tqt4Y7MpORJ5RJCShFGYLiNFtQeTRNGf96T2mVrAiRlVhIu7aVNvmTQNmQYRknUlmBxFSVZtmJY+mHXcmWxIGWEvg7LhmXuuiWjQiXd9l/fHkRMkJLfnkxWAl8WimYQjKXCugph7kxhOl8hsmYXLiXkkgzkWkxjul9kGmZOpKYAggveLiZAKmZA/eOThma0tKZ+LclYHmaotl+bzmarYmQstkQtmRXtMmReamJk4mb9RSbNckWzNabufmbU1eaWTmcp5Ka8ddF1pecKfmaelmcz0mSvJmG+rON1JkqmAmEMuYiaxWK2imN1kmG8JGA4jmHunmLl/SdSRWe6HmR5BmGheSM8Bko3AmF3vlKHsCf/dmfrGmf+yj/n1kYFmsZoMqpntTInjF1oEw4nRvZLv3WoAj6oJ8Xjgy5oIc2obOJnoY2kRsKNgnaj+LBoCC6iAMqheZpoqKCn3Conxq6osJYoQ5pmzEalSKakSQKozYqoDNakAhSFzwaoj7qexeqUdbGbyOQAF90ABAmpH2pna/0pFxJpA+xkEeaoWyCAUg5pewnnkkmoV0KJy2aii+aVBdwiGKaRugZYpaykUspL2Qqjt6JAUNQAzIhADFwAJcGAGGqpkGHnssBoP8Ip9wipxgqYygIRIP6p7xXpep4I4FJqD25f66CHIeKpf5YSB3XqI6KnoWUpsoYkwhhPgCCo4slQiVUQifk/4/wwlad6ncoWoRs8agSOKoURalrykFPUAK96qu/CqzBKqzCagDClZBigYawukeymoN54pz4eKsGEa0LVqsMwRG8OqzZqq3CegQF4K3f+q08IGSuYX7KqqvUKU6gOamFKkrsGnXVOnHYuq3zSq/C+gRChoDmunzMSoOGZpfQmquC4q6xCq9RAQDyWq8JS6/36o9Jhmn6eq7PCR/JCrADy5MW66m7qrAbO68MixE0JJwQ22HiaUuxSI7T2icBeyEF64MHy7EvO6weuxBYGAImoq4im1gs+4tAipIoWx0q65vog7AwS7QyqxAy4AMyMEc0YCL3gbPLqrO5yBYG6pA+K/8QVjty4Di0RPuyRpsQ37kCNsACyNI5E9BwTytUUbuKV5NqVQu08fS2aSu0XEu3XosQ7ckmHXCbaPtZaiuKYNqzcbsQWDt0fuuGLku3RXtJIfABNhBSEzABM9ABQ3C2fCu36PoSvliQWEu4cWe4gLe1iZuwdmu5xrGc0+ciH1qxRTSLgtu3cyu6XcuvpXu4n/uIghq4GAuTrmthtvt4iBu7G0u6tBscpwt98FG568q6d6S72ge7wauww0u8UDqcMrK3q8uABtm8EVtPoQu92iq90+ulzwmqubu83bi9UPu837uwszu9xot8uhGkIcm5vEtgvnut7Du67ku88Ft8YcH/qW6bvkkywEGrsfrbvr4rvtOmwHloUCtZvwU8sgeMwNsavgscc/xbge1CUPRrv7gqwZe7rN5bwb96wRj8rtQJL5q7uR8srS5MretbwvaqwaXrv7nnIv8amnemvefbefgLvDNMww2MwtZawwq4HOUqmzycjzAcYzIsxCZ8xHx7w7anXMnbms8GbeN7ISQsxCdcxBmbnLl2vaepxcDhgF48w2Acxs5Lvp6TnGdMvbGjxiXMxm2svs/JESFLm5wHdkBcxxV8x3hswMkppc/px1zcvVEcs1OMtlW8enkiWHHcesWrtYw8xIT8w8/ZLu+5xJWMxpeMycA6yJqcs8/Zptn5/8mKZsmAPMqk7MhPC8mm56/UmcibTMGvXAKlbMq9+5xbcp7DecshB8WYzMu9bElEnIaRasugPMdCFcgIfMzIHMPJWSn1acbO/MfFzMjTTM1mpsxkuMfaOcwZ7Mq63Kve/M1ZG85ZyLbkrM2KTMfonM6xjLOzrHkcDM+sHMrnjM7qvM6em5z6c4+9Wc6AmsuvDNABrRL4bHm428z8/MyJFc36u9AMjRIOPXnMHNFhJpei/M/2LLIarXjXvM8e3crcHMUXjdEmQdKHN87T07lGdNApnNCjzNItvWcifX1X4ybSM9M9VNMEq9JfzNP6+tJ7p88y7cR2NNSNB9K6nNM6/f9pRw19qWw9Qc1DTy3GXUzPu2zVyprUeAfRQN3UbMTV++rPUh3WsDrWdadckjo6Wp1Dae3GI/zVU03V6tXOUmjSTB3CyEXX3hTVCt3WnfrWbBfTgO3DI5Z9I5HGeX3YjZrYaVeZjJ29jm3XfF3UazzZf1rZXbfUmO06N/bYVb3Wht3XphzaWrccBT3XZ21Vpw1rqY3Tn62mrX11heSkoDPYDUXbnH3TxozbYqrbSpdkAUw6v81Qwf0RkU3Per3XKlbcmvfa48PcCeXc1G3bxL3amnzcRycbN3M92Y1Q2z1w3d3N1T2l4a1zSfbTWS3bVYXeGAHdIf3dhOzeN7clqhv/24FdXPV9EffN1vmNx/vtcpdmsp9j3vAk4FOn3ivN3k+K4CfXLm1L2qU6Yw8udhFu1AbexhXucTSkw8s934W12c9d2LcN4mEs4hrnKdjs2ye+WfHc0Cvu3dMtwptJTM9q1gAOWxzeZh7u2S1exC/ucPDBpfIN5K0l5BZK5HY84UKK5ArnGjI+401eWU8uEQSu2jp+yqEpTpOcQA2uTlzOwJ0t5UaOwlXub8rFqCJr49yH4+vN5hjs5vrGFqpnuXN+41EuyFPOo3nubvDip2jr54QN6NIs6DZK6OoGH0r8tIme0XUu4Xe+wI9+bpWy4Aa9xRlB6Qpp6R8O5q+7mcHZ/6BarOVDruaBjuniq+na5qypruqlDc6tzuiv/r6N3nWfSeu1bqlPPNx2Xuq+bJnLseTiCewa/kuLbtG8vqKxfm0cHaDLHuy3PuyXXuz3u5njHaq4ae1JhO14Hd3QbqLS3mwFOqHh7ifVTO74ve3JbJmA++vsblHC/u4FHu9Fge7Ghp3rbu/zhO9eXe663r/mrnRbIunoGfACP+4ED+8OAQIH4AHjzSX7PuAIf3RkDPANH1YPv8gF/xWdMxY+jvHzpvE+d2kb6vFANfAhH/GjQT8mf/JGbPDTpxt8zPAtf1gvP88izxDjUR7nIWI137I3D339fnM83/Mg//MxrxAfQv8Q12T0E4f0yDe1LM/0uOX00CzZQkf1VX/0lgnAWr/159X1FP31rFT0Yl8QSn9rh1zvZ29izY7rzw72be/2gHf1xXfZB0r3aG/32U7q1qT3e/+7fS983QT4gU9hPu/1QL9PF4/4NZXyN/fAHe/425L2n1XR7DvNYV/5fB+Zkmz2m89/kK/2ki81lD/6Bqv4ttdFh26fqK9jnW9hn/+9oX/4ew/3qkbvc2/7n164dw/6uyX6r//7ppZkHdz4w99qAk34otut4Aqu4pr3rv/6M3f5LtfJpw/97n4hFKA4FmCsbK/9228Qyz9qxHSzOw/9TCz9y0r+a0MEG4D/+Z//JID//L3v9gAxA8CMAQUNHkSYUOFChg0dPoQYUeJEihUtXsSYUeNGjh09WgwBAMCQjyVNnkSZUuVKli1dvqzIQOZMmjVt3sSZU+dOnjxhJhRI8CdFgRR6HkU6k8JAiwlEuhgaVepUqlWtXsWa9WVQrV29fgUbVuzDGiJhjEWbVu1atlmTvoUbVy5VrmKLysVLc6lQik4BQG0bWPBgwoUNe6x7WPFixo05SjDrWPJkypU55sWcGS9dpnYBGNUcd2/Tp5ZNn0ad+nRi1a1dv4YJGUAC2LVt38YaWvfunJz5gr3LG+noin4B40aeXPlyop2ZP4dee4TID9GtX8deUPh23r7H/wbnvpN439LZzZ9HT5h1evbtw8oQScP9fPqMw9/H7N0zaPw4xzu8wAcBfRAIgAkGFLCC+hZksMGN1nMwQgk7OkCkAybEMMOp+uPwLf3CAq9DvZxzCAORTkQRRQU1ZLHF9iB0MUYXaRBJBhlvxBEjEXfc6UPgPuNxxN8aMjFFIwFYMUcll2wNRiafbO+DGqGk8skgr6zJx69C5PG/Kr8E8zYnwyRTOSkBGKFMNTHEsk0GtPSKyx29XLNOOw8b8049TfMrzT3/RM9NLOHsSk4R6QQ0UUWxynNRRwebbrZHJ01O0CsJ1crQDhGltFNPP2r0U1G7AkEkB0ZF1TRLg8Q0K/9NOeQ0VVlnBYpEWm+tSqQVcOVVsFUvnSrUql7tL9Zej6VUWGSX7WgFkZiF9qtfWQ3W1jiBxNLYaLetU1luv4XIBpFAALfcoablsVVGsb1SW3PfXdJbeOftc157UUJ3R3WvIhY/d+8FOEN5A/42UtoIRljHfDvc16p+7/s3YYnnG3jiZUsFwAaLN35oYYarHfJa/oKMmGOTrav4ZFx1Vbll7TzGb1hrC2WX5Jldxvm5lHNG1VkAeDYZ5pgblnnkLm8GOunadla6UwfGbVpioe+TOWSajZ4T6ai3No1prhet9+uJp9at6u9qPtpqsdd2zGu294z0rLcJJjs0s/drs+T/ufdOy22+14xBJI3/3rruu0FEO2u1CWccLb8bD3MCADCAXGnDieYM60O1rrzzdRf3HFAfRBIgdJy3a+xxlR4OT2/TX2dJddhzfBoAcmcPWrjUOXc48c1Bxz341XkXPky/bCx+bN0Zkx0l1rlzPXnpLWp+egzhA6A66+lefrHqTXp+u+i3J7+h78tncAiRJED/XtSZJz7zvONvv/5agbcfRxdESjJ/cN/3Hv2kEj7hjM9/5TvfAdMTBAAEQYHlAqBiEogY321KgA9E4AUx6KAKlGeD0YognjT4EwLyxoAfLN4EUQgd2chthcvqTttGCJMS7uaEL5ydCnGonLDtsFcx/9wd/oo2PyH6MHk6NOJtLiCSGCSRV0CEXxGrpTkLStGJOZzhFbEjkAlo8VZQDKAVo1JD3dzQi4xD4hlTkwKRdECNsgKjBLPoEjKGxoxv3Fsa8WiZCIjEA3scVRxFKMah1FEzdwTk2vSYSMmEZCSM9JQgDbPIixgyM4iE5NYomUnFOJIknHyUJAuzyYpYEjOYBGXSSJnKwXiSlYsSpXrm2BJT5gWVr8TZKnHJFlfu8k+xHIwuJVJLvNzSlycT5jHH0ktc1S2EzdyNZJIJEWLKxZjK3Ng0sfkVR/7xic4EJqrCGRhtOqSaopnlNlVWTnVmpY8A8CY0wVk2ZI2zLexkyP854XLNdiIMn/2syjvj+cV50rNMONGIPdnyT4Xo8y38BCjAGBrRqAj0hwW1m5oQmhGFrmWiCHFoUiBK0Xl9lKQvqZCkvonRzKzpckE8GxVhlc6T+pOmNRVM7UJwUZbmR6Nkk+ZNUxLS4QgVp/Yy6VFVwsAu8rSnm/np1IJKSBJWcKZUVWrCkppVk7zzAsd6qk8PClQZYnUrVi2WUblarq2u1SN+kY9TwwoXl5IVpnjLllrdyq227nUj+wNAE+U616TUVapljSkR/cqzvi72IgIQCeXASti4GFZoU01sXs3qWHM1lrMUidRA5UnZwkb1sojFa7v0+tljeZa1DEmBBBL/cIECoamepPWQaWGG2dTabLOv3ZZrgTsAAdQgATaoLYomULrJ4hYplt0tahEn07T+drjMEu5rI5Bc5bpgCLdrrnN7Al2P8Xa6ir2uxbL7WQlI7kQT6MAQZCBYaIn3ubotr3R/RF1/rTa9slqvY1MKAB/IALzfsu9RyLsw8+4Xvf/Vqn8hrBEYnMgGzDVXgseLXwbrd0to7a91J4yrAO+1do+cl4Z9wuF8NfjD/IWYhEfsqRJzNQUdOFFcU6xinSy4xR4W2YNnfK8aKzUGPpsA+9zH496wGF0uDrJmhxywIuM0AgxsYAQCxuQmj/Wwdz2vlKdMZBmPmSFX1hV9l8xl/5v4+MlAvpqQzdzZMs8ZIWgGQAdSgDA238TN04JynMVsZzqLmNAPwXMHMPypPvfnz78KdKZAHGNDHzpZdSZ0ohfN6EZTTSwd3ZBdo5hZ1Vba0o+qMkA1DcdOh2csoJbKS0fd27SdGlypbmcE3KvoWbX6mdKK5mEsFWlXTbp1mLb1mnC9TV23cdOB9DWsoyJtrwwbzpKG8bFNnexELVuZzc7zs6EdbYN+Otit+Zgstw0+Y0MP2dwmk7d9CW5eE5TcGX31uVWT7mC+u5LtFp+/4f0leeOS3uIW573xbe5yp0bWICO1bwcOrYKzEtwuQHjCFd5StFC7MA8foMBLCfACiv984k+qOChr4F6Mh3fjUM13w1ED8jGafCJEPcpIT16mlEMyBSduuctfXtmO69vhooY4rRU3ERnQdgIz6MAH9myRChzAAStgYBBWwIKd7nxCPU/kAbD8l4yzeugwZ/jCj/5lzE1RzgwBweiMFAQlSyQCcj/SX/rn9QWBHY8gwLFIJqDj2559LkWX+WloXkibD5PkJiReBWrrAhZcwL0AqMFEIqUrG3jAAbWdgZr5Th+/nzEFFT6RA/YudMPfN+ZqnznSQ77ukuC8J/8KPAbAmwLABqHsCJkOBj6w9wPsevQMKn0SQWD1IkU289tq/eFfr5nXLL6qtAfV423IO9lM4MD/xC2SCx8SAuQpZPPPPz7FGk/S2MLABZdHEQx+P9rouz7t1HeN9Wm4fmpqv4y8WyJ4UgjscaCOkDvRSr/0SD6xEYAYCIERoAEYqDwB6QAXuAAbcAAW8AAYSIAPoIEDkIERkIAaCAEQiIEKSAGEWz4W8Jkjia/vA6H6y63p4zh0k72awz4KyjZ3Ax4BcC8tUwj3Qj+NUB8A+KoEdI8FxJkKiAAJOIAE8AAb6AAMgL+8s8IrfK8gmAEMwLq8mwEb+IAQmL/Ck0EFQzzYU7wbZLwc7Ajb4wltKQsDYQjAEr+MKMIjREL2UEKEacAHjMAJ5C4sFMRBJEQf8AAZWL13KcPS/6JBsdo3Nby+iKu1hqCRPGMI1Bucv/KjPHwR/uMbJnRCKJRCKiTEFJkADOgAGxiCD5CBGgCBqSOuFKiAGACBEKgBCRgBGTgAGviABIABD2ABB7CBC3CBDvCBFcCAGZCcILiAMBzD/1lEM2zEvKg+SNw/NuQINxQPzvEAU2GIStyVjeggkfATTkSPPeSVPoRACXSBLixFFJkBH7gAFoABGhiBEIiBZ4ScaJTG+6vBR2S7pAuzUnMIcUEx8xMJETNIyTLHc/TEkymuJ4zCKaxCQtQ6F3CAVWzFV/QfftywsPg1VbHGs8LGB/E/O+KcAKzDg+i+jcAe22pIhyxJpYmABP8ArHeMx3msx3vMRxzyyBUDye4ByNM6HAcbtIWgQ4aIw5/JCHA7lZiUyekBARqwvCu8yIxkRVeERS/6yR7xR/yzwYCcPUlcuoZQSYZoSYyIgQLxAX2EStxAxz8RABn4vCOZARagAQmIgERMpK7ssa/8x7UjyrYLuR3ECyLYgMRUTMUkAc4xyE9CyCyqgCLBgK18yy16yHkBAQ+oyCCwgQMQvVcayYvwOJcIScvQP5I8G2xEPSsEnm4EgKdUCHC8iBTwmRngy8uEjrisExkIvPdqRiDcptG0iNJciNScDOSkpczMpzJjwgiAzuiETgYCnkp0o4XARIsQALkLgtDUTZT/YU5uiYEhGDsD4TqKIs6YMLrLSM/GUM7YCc+GarxGicOmUoikpAgBCLwgEM7vzA7eBBMJCMATWQEasMx+as+JME6FeE/3TNChis/7EciF8EGR6M+DEMKKAKwJ6Dr/NA8AhZIKSADusoEOPakHjYgFTYgGtQ8UPYm2EqZQCUAEHAACrIgAnIAh9FDMnMl5qQGDPJEZSIADJSkX7Zj13AgWjY7TvMbVnNCF6L7vE4Dwowggrbsd/c8InZUU+IDmE4kLuFKlMlKHUFGEUFLoYFLV9IwelU8hyr3d671NG0cAKD+DOLFyxNIsZVNuiQAWgL8ggIHcrKkxbYgyPYgzfY40/6UjLT2IGI28yau8y9PRAZjTOh2ASpwcD9DUTeVUGs3TpWHUTxkBvGsjPN0rQmUIQzUIRGUORV3OPaWe+YyfGCDVE6E7hahUhPCLQfxU5QBRFqkAIDUQD4DBUxVL9ky8hEJV5HBV+ITVkXtWg5CXplNGqJO6hcjVg9hVQezV5PjVDJGBsfOBA3DLQT3WJEVSZT3X9GjWlYBRWY3WblXAUHWUCrjJIDBV1lpWBk1XjtrX22jX4YlXxxvYb5VXJ1UaGrg8ByDSz/pXM+1XhVnXQBHKJ72WgqXXgxWTjP2TGPjNGQjT4XrYQ41Y0hxZ2AhYCB3YiHDUldXY6zDYBTkTkf9ggXJdq5N9mWT114k9j5R1noxt2ZftFo61k7g7EQyY1PTC2QFQ1ZwdzPnw2RcFWngVWmUj2jVpzZGwWWN92o5oWqZd2rAs2UV12YcI2qrluaslkxBowRW40BFb2q9l1eWIWnYrW3OiWrSNN7X9EgEowsiYs7gdW/XkWfOo29qbWoy9W731Vr6lkhpoPh8o1hkTXJ2V2K5tj8PNvsVtTsVl3DCJ2ewQABZ4L+0htMpFQ3XFXPbQXAri3IU428+tktC9DgmorQ7wzjFDXbD0iLlVjq/FiHf1XNmdXcdVktYcvGTb3cBE1tVl18ElW4TFQeIt3tdVE9jUu5v1tZOQ27D/HUreLcoPG17qRTnjvREgNV2u8kuv7F18891Kgd5Xld41JF8ood3lEICbtNSsWt+/bN9/fF9mjV9nnd9IrF8mud/kSAG5S7LF6t8u89qmbV0BtlwDRpzxPeAcSWDciIEi4U/HeuCN+t8KJtwBXlITFtgCbtIMVpINtg0QKJAZmFz+DeE2+4iKRVfgvWHpYwkdjlXrldCxZGENNt8MCQH3WgFBFdMazpIdRmEyxeGuQLuV8GFoVWE1HeIbceHXkI08a1jtZeI3MYko3tknhokG7cfwvViLzWIW2eLWGLAL2NqICmOZ4F4JJmO3aM80JszpFeI2jpE3To1dlU19reM7/zbjVM3j3PBeNaYZDAZkNy5iB/lbyHytOhbjkljk4txkqwjgHwFikMrbSG4RQTaNE0vfSz7kMcbjKm7e6CK2z2FjUpYQU6YMARjQC1HaVdbkVk5k02zkPqbfP6ZlgZlk+lhgwQtZVQ5jRAbfCHblHHbeSUrcWS7mBrFlx6gAJDPR68JkZ2beV05dPS7cfgvlRh3la/66Y24PGE7IGTbkZmblcS5jEq6KTxbfK45edcaQbF6MEMAyDMhd4PrmeX5mcT5orcDnNV5Ta+Zn0mNn9AA3H/higuZlJ05o1c1ohQ5mh+aXdH5obI5o84gBLAs6yr3oEQ5nad5ocp7mUapmYv8OaeQbaeyYTGfT3ZSG5pY2WXumCnCiDOH16Jme13OOENvUlYr2Zp1G6CneaZ6+Z2cK6pj2Y6KmaaNuEP2MLCVeannuZXq+XKj+6Y4WZgseZqvuu5qOjgDsTjsr6K8Wa4qIZo3Or6nG6gGIXbSGaLUpLhiYxw+QgIG2k9qZgLcdsrfG6JWma0cEtnJWN32WX72uj/WoARj4TVP0AQdIgBFQ6ir526Q9bKZmacZ+asVmZMc2Z8gmYMne64MY0EH0PjuZ2XwlqRKw7dvG7dzW7d0uAcRWadJuaqeWYrIeakfeZ9ZOQucYsMlhgfmKABnway/9izoZMF1WKt7G7uy27Wj/g2ufTtEmXmxqBMw3s2vVdle1Ru4VTgEsowFBBYERKJBlppIuPpis0u771m3uTmywlmvwrmfTvoqFzueGlun0Po+6gM1MdAjsCccwOeJNXCv8lvDt3t79jmuIEHBwruvJEOoCN3A9HQCMmQCuNgi5s+4qAQH3KmT7nnD81u/fvvAjRe1YI24PlzRI/nAQD7z6hghH8r0vWUsPivAWv+8XL+0Yh+IZF7ZOhum7zusc19NIYUiJMMiVVJIUKJK29CsiL/IKh3EA728lN4wJJvALLm4ob1yoW5+EEABQlMgPwLDAMZDOZpHtTOrF4nLtNvLgFu8j/zGxRfKFouqzRnPM/8SycBSAUaxIXQEv2DzxHMnfhCTx2s5z7N7z0Q50RRbzJfduwejwqi50mDUQCxmAEMDUK5wAP3EkBc8RgwwCeD6qSrd0L/dz4A7rDRfMTFeLTyf0UI+O2irAEwsCVOy8BDiAEaiBFvykZWQS0jUQwx5yWc9vWudz4b71DgN0MG9y805hXxd1kTgYLMs4ATgxPTNIaGeR1gTtaJd23L708Lb1nn7p5Pxlxxl0s/Z2nRG8PWMjI3yI1mSBlOLxGMHU/d3yds/td/9vXefXTR/zeud2447sfN9Nmi0IOV/xhFDYE0mAcbxOGXlJwuMshE94asd0bZeIDE+LuT7zlrdbiv//dagJcYtfCLa1VV0ukjlmjy62cjwn+dtW+GtH+e92+I+D+DIHZZeH+dTgIoNgpoNIAWenWViETdqekAcHABa4rp8HepOH9z6v9lWpxk4np3tf4aVfDoEowAGIQ61HCBoQ1w4NAQdwr56PEBDAMlZnLa6n8Fbrbv5W0Bp3aYa3dycHabSHS+dYShe4nbt7r7hKARpowTUH1gI5juHi+972+oUfegwX/NMG/MdGenxH/I39jRMDgF9EEYYtiPZSLmJtEaQmMJ0/qcwPenkn+ySfd8lgeRsvNhwvfVAdEgmQbgBYgQ4VgLHrABmgffOw88mh872y/c0X+njn5KInjN7/B/UB3/7gF342R95UTqkOgPUIAazQm7Dp93sL73wZ333H0P5eZ+ju9/7XcBIQsAEWWD2fQfcJcXWAADFgIMGCBg8iTKhwIcOGDh9CjChxIsWKFi9izKixYImOHj+CDCmyBIOSJk+iTKlyJcuWLl++3EgQJs2TMgfUzKkz5s2ePgfudPlzKMUZAGYQ3WgUadKFS5tCjSp1KtWqVq9izaq16tOIEgAA6LB1rFQPYCeEIKt2Ldu2bi2OjCu3Y9C6du+u7Ik3r8y9foW+TfrXZGClRwsP7HpVMeLGjh9Djix58tClMmQIdNgBrATKlBOABdDZM+nSpgPPTR1yMOvWKfW6/77pOvbpiLNrOz2MmDFX3bh/Aw8ufHhto0fPdvAwQmEEsBiIt6URWgb06tavH5zdWjX3ErZpwm4tW/tg7AVvV+ftVv1U9ubfw48v37zx0PYvCEDoAOyB+VVHhPaBfwMSWBh5g3Wn2ncwhcfaeAfuFR960Lm3VoVQXVighhty2GFUxl2QgA0Y2LdCDAYJMAEAQeTnoU81hDaEizPS+BOEfiWYmo0OInZjhPBNSFyGYw1JVJE1IpmkkhsaNUFBKYwQBFgrtDjQVwCwsCRGEaiIpZZfgpmQj3jlONeO5fU4pl0S0kahb4Ed+VOcYdJZp52QqRfDCmDBUNB+ot35UAxSAv9wQaCH1qimXWXKdeZfjQXplk2Stinkm2/N2VOmiHLaqaeV6ZZCBBIIBEJomQ2gopOfHlSBcR1Uyaqs7ylaF6NxOeoXpJVSWtJbkQq3aW9MLXbprMcim2xExmHQJVgXRAADWD5YCZYDyaawJwArpKCst8PVGtStI+X6o4G8toUuRsAGJyxV7moE77fz0gtmffaF5kKAA7AAloDHCrAZABhUUK/BpYW707gilYvXruKdy2Nf6gIn74fGtofxwRtz/KVxE6zgAgtD3HvWADaE5kC3sl4AVhAndhzzwwnTtHBIDd81s6467zwxzTy1ZTGGGl9MrMxHI92hejSUXEMFPoT/FgQNrP45QQRJY73WzzXZDBLOa6aJZthib7Q10GwJ3VTaFc0pwwUzTDBDBx+sbJHbcMtNd9Z78y2nxgfU9+8BhALgw9WcDhFaDX0zbpXZMHX90dd18exw5Zb7/DhLQROt1tpFdV4QCFDju+JoE41euumNs946RBcegEEQhw+Qwp9geRBrnR+Etpzrvw+luUuRezR5UJeDPfajDwqvEudGYxp6UkW6mi8LFzi7uETVgyUy9ooDH374woag7VG+13lAaP2J375GzbNEfEfG74Q85fbfnzn8k1oo/VafT6RIAsMAqlKgrxXpriEDLOABWeS+B/INXglwlgtgBiYAgSUB/xDcIEX2pxL5eccnEIvY8pTXs7J5ECXPawwAJTKkK00AVQMRAIkA0CeIwFCGA6Ahnzjow5jJKwYtC40GvxSCGP0wiQ1JIUpASD+d4K9+UZSi/lK4wt34D1TQQ8gQPYAQGbgsIl38YhiVaMZvCW0E9blA3ZDEJWudMY4GYeJJnChCiQVmhCQsIQrpyIArFqaFywpdisBCO4N0SXsNKSQADlmQRMoxkqxKmwASB5YZOFJDAojAATzQAcIZSpJy9GNJ7NigE/4Kj3nU4/tICUg4ZdFvWzQIjACwKoQc8IYNqeUtD5JLUQLzUJ+rAeGmRqAYjAAGI1JdWBIYTA6SkgGmZP8eKnvFx1WqMiPRfGX0ZimVDEknLAqRFgBs8JBwiiUh5DTnM9tpr1g6pAICK2cMQBACCciABgn4gAxqEANnkiYFNfgAC3zgLNXNwAUJAKg73RfNaVYRc9i8ZiqzuS5Xog2exfJm0RhiFgBcKyHhXMFDPhpShIy0oSpNkiAtyUx8gUxkFnzMJg8wBBcQTnUT8AELaFCDNq7Uhw+V3xNzMkWjHhWpEd0fN9ej0ZtkCGUAkFFCMMhRg0iVqgixalC76iFBDmAEB31piRoTAwmIyHzMxIANEjCCmXpViUMlXlFrklTw3BWvS4VfU/v6zdANUZcHgeFDAqsQwsY1sQMC6wD/YuABG4wsATSQwQhG8IEhOKADzdpXVCRgg7b+NCEpCAENWNCBseIrCC4YwgEiwFDFCpWUEO0jRdNlUdve1iLbzOhVycJYh2TolwmpJQAeIlyEEBe2yoXPbyFyRFsWLCkSIJ19EtoBH6wAAzPIqep84IAPOG25wZxr5Oqq14lW05q1vchu+9dbIj1VJhkybEIQ2xD6IsS+4t3vcIwzg/8COMACHjCBC2zgAHcpbgde8IK5S1ZmTmACQQgCgyts4QtjOMMa3jCHO+zhD4M4xCIeMYlLbOITozjFKl4xi1vs4hfDOMYyHvAlWXjJFU84xzqu8UKyqhCuOsTHVeUxf4sM/xzePTjJSl4yk5vs5CdDOcpSnjKVq2zlK2M5y1reMpe77OUvgznMYh4zmcts5jOjOc1Wfu//1Fxdj8JRpFMqaZxROmcj4xk3H5gxn/vs5z8DOtCCHjShC23oQyM60YpeNKNTTC3E+MDFOp40hR+tEHSOEyzsbAim1anpPIM61KIeNalLzTFeKuS4DEF1QlRt6lfDOtaynjWtzcPITA4Ekg65dUJ0XetfAzvYwh42sacyxoOAcUVixB0ZlV3sZ0M72tKe9rBziKIaCrYh1i4ID21I7W+DO9ziHndQF0gQA7pMdxWYDkLMPRB0I5Dc8p43vettb75xDwDey16r2N2q+v/sG3z3HjjBC27wg9cpBtS1TxBOV5B1g4U6CFG46hqO8ItjPOMa33h17ha3uQGVIBAHgMQT4vG8hZzjKl85y1vu8pfDPOYynznNa27zm+M85zrfOc977vOfAz3oQh860Ytu9KMjPelKXzrTm+70p0M96lKfOtWrbvWrYz3rWt8617vu9a+DPexiHzvZy272s6M97WpfO9vb7va3wz3ucp873etu97vjPe963zvf++73vwM+8IIfPOELb/jDIz7xil884xvv+MdDPvKSnzzlK2/5y2M+85rfPOc77/nPgz70oh896Utv+tOjPvWqXz3rW+/618M+9rKfPe1rb/vb4z7/97rfPe977/vfAz/4wh8+8Ytv/OMjP/nKXz7zm+/850M/+tKfPvWrb/3rYz/72t8+97vv/e+DP/ziHz/5y2/+86M//epfP/vb7/73wz/+8p8//etv//vjP//63z//++///wNgAArgABJgARrgASJgAirgAjJgAzrgA0JgBErgBFJgBVrgBWJgBmrgBnJgB3rgB4JgCIrgCJJgCZrgCaJgCqrgCrJgC7rgC8JgDMrgDNJgDdrgDeJgDurgDvJgD/rgDwJhEArhEBJhERrhESJhEirhEjJhEzrhE0JhFErhFFJhFVrhFWJhFmrhFnJhF3rhF4JhGIrhGJJhGZrhGaJhchqq4RqyYRu64RvCYRzK4RzSYR3a4R3iYR7q4R7yYR/64R8CYiAK4iASYiEa4iEiYiIq4iIyYiM64iNCYiRK4iRSYiVa4iViYiZq4iZyYid64ieCYiiK4iiSYima4imiYiqq4iqyYiu64ivCYizKYtoFBAAh+QQIGQAAACwAAAAAQAawBIcBAQEAQs309PT////NAAAAoM0AY3/NAKSDg4Obm5sAyQzNeACZ6f8ABxVbW1vFuAgAKX/Ly8u0tLQLCwsQGRvj4+NMdH9LS0sjIyMAFQAVABF7u80VAAA7OzuLi4t7e3vU1NTDw8MVDACrq6sMFBUAyP/25gr/AMwAU//r6+v/lgBjY2MsLCxDQ0MAhl//AADb29tzc3OioqKUlJQbGxu7u7tUVFQA+hAADAh/SgAASjR6cgQAEBV/AAAzMzMAfAcaGQEAlWoUFBRra2uK0uYAd1XdzwkAtObmhwAASubmAAAA4Q7mALgbABYbEAAAFRsACRsAGwEbAAAUFAAAEAtVVVVWVlZXV1dYWFhZWVlaWlpbW1tcXFxdXV1eXl5fX19gYGBhYWFiYmJjY2NkZGRlZWVmZmZnZ2doaGhpaWlqampra2tsbGxtbW1ubm5vb29wcHBxcXFycnJzc3N0dHR1dXV2dnZ3d3d4eHh5eXl6enp7e3t8fHx9fX1+fn5/f3+AgICBgYGCgoKDg4O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H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hkCAKCG0JAMDrAgBABC+DBEDQpF8EEHNAD/MAEGNiQgQEEIgKrrrrpKYFAIK7AwgawsXIBABAcJkMAFNAyb6goJVDBRCjNcgIGzPqwwwq2dduvteCvoOsRCI2DA664Y+FpQBRecq+sEHxCUq7u7qiuQADbQCyqrBIUQK700SBTDsPTCy+23CCdsnQDDOqvQvABcMEMNEdRQLag+FBTBvxh8IEEEIYywwqkAgDDQvDKAoPLKKx88QAugYuBBCCCEIMMKsfIrEAwE2yBDBCDU4EG7AT+UQgegTrCCDDTXkIANBIuq8NRUOycDqFcDMAJCCYBKg9QFgdBCxgOl8G+8BgnwQcknh9qQBKBegNAIJg+ULwAyHEQtRDBH/5yC3muDXfXghA/XbsYsRHxQBQ3DoFDeA7ULAAIKhSCtQPMKnlC4bDc0LNkXeRD3QhE4XvjpqO9WAageDDDv3wXFAOoMD4GAMUSZNyS5QymA6kBGsU4Ae+rEF++b6ABIC8PsBp06gcsLyY437m4zJHndC/UOAOgVwQ3ACsaHLz5uibcwENLcD2C74g/5AOrwDeXO0LwdwJ+QuQC0bpH0W4/v//+tWR/kBtC1zgkka2hziNcigjKWscx0AmFc0mwwA2QlBHkAwMAQRgBBiEiugwAMoQhDI7vnlQ1UCRzADJjnEAHcjnr6ymBBJECwd3XAA/YTCOd2RQMH2Ksh7gNADv9T4EAQgHCESExiYmL1O4Lkq2iYA1UCHrI6AHSAgTGU4bpiQLJdCWGABKmB5HjlgyMiJHEAOMgKeXVFJbrxjYPx3g8HMIJ9DWSNtGvhCx8iP4hEYAYrwB/WECKAGiDgAl2kwfCKCAJuBTGHa9xVG+FIyUrmJV9COMipwHdAFEJkgTDUXEQigDRUQe8gMiAZJwfgLql9cCGgmqQlZ0lLtzAsiyZU3+ja975QXkQA+JsjQmoAqkwKpJUC4R8srVjLZjoTLQXM4gCdd8qESG+KfKyeRdaWP4f8K4cG8d4qERLLZ5rznF9BGg1GwM52tjNW5ksm62q3x/hpsyIF1B9DSgn/ToMEr5/HZCY6B0pQqiwPAONCiPQuJ8EJmHEgYJQc5RJiubYBQJQS4Vz/FnJLYzIEeXJLSDkLStKSLqWPv5qnQAooBIyKjXtm82TacoU9lCZkCAgAJzFlxS0B+ECYOvTdQ/p2AXBqT5YmTapSf2IuKCIkViyQl65aMLGKXWx7GuOYx0A2giGQrKZYY6TKhnc3ClIsAqTSVR4H4EIA0GAITKvZDNAohMs15GhJWxrNbDayXS71r4C9yacQupAhgMqCAimXvligs4GwS18TmGgUsxiDgRgWsvoUyL/oxQLEPmRgkP1ANQNL2tKmhHONPchOK1sQUpkKVarC6EBcBasJ/8yqVtCDmL5YG8EEOMAHzqNBCxBg134d8lqoYoEDNioRalkLW0sbrWmnS93qWve62M2udrfL3e5697vgDa94x0ve8pr3vOhNr3rXy972uve98I2vfOdL3/ra975KPVVC8cvf2GRtV7dlrkwkEIMOnCpVMXjoHQ08qyFgryApkMAHEAmqcRLkoDHEwP0AsFaBSIBZbrVBahPivclVDlTcgsEMbHCtCdDABgIumwyG0AHk0uACtopICGbgAEG2CgEtCB4GViBbhlQgBtdKlQekO4APx+rFIybgIBHiAFBJq8pZ3JVkZxsDHwgZt9HL8q4SGqv94kQCND6wDz5QXDUyWP+DD43wB1pAMjNfOMtRfSoAsDkQJ7tYxA6po0qHieKdrbjFL45xQsYI0ITM4M1DUPAAYDCEJPsgsxChtKUxHU5m/TnKCeGmZwvivgkIJIhi1ppBajAE4CZ3uf0d0n/d1QEmoyQFXeTVBDpMkBSg+l18Joi7LDwQDOsrpAZZX3F3OGaGCGCzWzaI7OLJTVq3Wcr0wsCDF4JlXiWklMOWyAhqqCsWPJTZ4jJIAcFYECxfOdWg2jIMxngueCmk2mImM2FxUoFcA5jXZft10tgdUF7ZudhZtgFClE2Qbjebo5vlNEGmLU96deDaBhF0L40mcFkRPLHkBhULMK6QcZ9r5FT/dtfBQ33Yb8tKIOAWM3Mj0HFdCQHgsdZR1hCwMqGRDNkvqaIPEECxGoB2zwcppQMoNgOSjVhXGOgbsQciVhDcTdEDEF2eK+6DEURgBEFM4UEM+69oFyRx+gvXBBzANLQGkQXQSwALhpCAj9lMckJodMOTRmdQbZgGMfB6BDzwryY6JAIN80DFOAd3aWPM62CX6UDWnRB3D6ACReRcyhw4vBCQrGN2FxnJFExEB3LTA0UkuU0OOvSiH/3jQVz6H51uEKj3beUCqfrdgOo6rA5Eeh3wugzQaPaCkH3QBzFXHqustLbL4O0Qd+vGHRJ7ptNeY85SfA0Yb2uCIB5V2ue+/+OtKHziO0TULjf1pIsoOZo58GAm3x7RQUYqguX8R1ljd79bDhN2jXoAIeAscQcqvDVpw7J1JyMBf3NQU7cQseJRBoE0CbQ+suRToKJgESArBVR8O3OBybRkBnE3HGgQyFOAJZcyMOd3CHEBMZYC+FNkEch/AoE80UaBBGGBANBBlJdyyYMQ3FRk+2diabM2kqZuoIJ1PTFv/xeAqGIQa1SAIHCABoEACjhpoIJ7CnFgCeE+EzhS95I4E6B6nzIB+ZQQ62M6MTADp3Q3EjcQ4XIBWKZ3BPGEBBGFAICApyYrnjUvbXgQpbaHyKdLAvWFsqJ6BIF+CIE06ncQcZgQGf/ocXoTLvfnI/lnEKe3E9IzR+YCgZPFe1b4PRHhPbinPWDDOaM2WCZIEGi3UyMoOhqWPfW0EMOCVA5RShLhPamIEIN1cJtYEKZYEKhIEDvIiFbmg/dUEH3ThwNQA4ZohKrmFJeliW41haDiiQeFhQghigihPYjFOdsWjGeUPzvVh1rHENqTPv1SiI3oEE1FjQDwQ+BIEL3YEPE4EPPohqDyjQTYEIiYdC/HgwAVTI8ziT1SiQUhaHbGTap1T0hjPhVQaRMgBBcAaqHIQrl3hQZRRYZnEAwYEXcjW1cDgVCVfFpEjVHFigkBM7loEO7DiVnoexFhixHRVgrXENLzf/P/0lgjaRDm8oorNWXE2IMH8YMI8Yi0eBEFhIT6FUYtlwAMFnxzCFwTAJUIUQEfIJU9BIMPIWgdtj6pWEUN+InYeBB3838/6VSngo4D0JMIkSsnGYgEIYENkTguORBoNwDryBBemZEVNnH56I5aWXHb1nsXRRBpSZI+eW8yGIOLaBB52VpCRZBHYpAEgYsFoZCrxpAA0AKedy4At4GBZpHYpmhsiRAd+RC3lJgFkS+rdI0HwTnXxjOFiZLJcozhWJcLCQAb+RAyCRHaU5MIt5kFoYgHMViS5ZoGAZuTB5SOWYxDaZsCcVlISBFJmRBlxpQX1Te7Ull4xSsSlwAhh5EF/1GGoyKaawRUO3kQyMk7IpcQrEl1+9icQsSRwyIq47iN0MmTTXgQbikQj6kQ53kQ6TkALZmbmXVQQEeg+1kQ93mRAJCL//mcAGCWKdiY7TZ9yLiYkilrzDlZvIaZDKqZpkIDMzN4ozee8eYQl9VY0jOYA7A7ptmXDwGaCDEsG+U9OIc8IwYznESbGbegClFFR3mDIPABBEOhC9GbWyl5HSichgmTvRaZTSaaA6Gjyzk9PEhyRHkQaNR9EVGdemZmO4U0K0AxMvCCKkkxCfAvIJQ1LFBVIyA5YkeeDME5gnNZZtQ3CbGeDbFGfTgs9iJowWZROwqKywiXnYSb6wIq8f9UELIpNRGKEHh6EHo6ELO4OFL6iQl6qXypmwMhqPxpRwvRj4xZeRhKEA6zoUZCmffyL20GotgpOKWEAfBTj9g2ggQhQU41AHdTTZOqnjJai86ZmbmkQtV4EKBKECEJOz56obupUFQ6EPimK4PKmyoIEUG0bQfVqGwFKsBZEJxqrO+IrFJ0pR/nn8N6mfkZMx4BpgK6bwKxU0jnWM4CAI31iCkkQQe3UMKIqBk5LLvaq6+ZrncGrw1RSiQHN8UaoAbBqlKWd/Hqr/nyrGMXrQNApgMRqWRZaMnpnDRJTk7apED3sQfBqHd0rA3boRKKpMQJkMDKPqpKJJRZARKARqn/CKsDsVOyKqoE4T7pQ6MLITmDWqnj56KfGJYcabKSGrKEGWU42munwmfN+qTnmo4laYm8cgFFqBBK2hDI86zbmquZ+qSgk5MH8bQ/iaVBqaXQeVTteoTWabA7xa0CcTfE5j6ytDaqORCnsmV0qhB9M7TXanx/+bJjWbB0SxCGBXQ2lViiiWtq26DN84wndrXLCbHoOp8NQbSE2zlgWaNQiqBia6gG8TkWhVFcyRCkOpz/GJTgNFgUG7OUqC9CIHE4G7GFeT5Aalm7C0MJerGDe4gaGpxIiyvlihDKJ7y5G6LdlLGDeKhCCIwcmxAV8C9FVnpoBTM+gKRJGrwLsVOK/+QQp+lPdyit0Cm5wyifbLu8iPu2lEu+Ynq8UmWvHetUibOS7fK75+dXuptGB3GTMWqwo6qyAxErwbalM4R8Vcatkoudtla9tgm5YKSxMei/42dB41sQp4KHL9uAG2y+7Ntn/qq8LNu68qlT4im7QjJrvGID4HS70LuzR7k2FvoQWUOrBsG5fmlAjhqsDGEuxRo26Wq24WSRO/VgUytPiVsQOIhzCZErE0CRXOu9Zug8gelYY8u3MEnECcxh5mqqQom1ISwQbtsR7gq/2Dlia3REJTQQbZVFaskQBcQCOaTDvMvDBXu49shTCzfE0Jm6HuaBOYuoFKcQAoBGOJcvdP9LwRlqwZ1bN597EKa7EJFculv8xxarrhOafmD8ulmswgUZbyrzdXejljCss3HJtCA8Ed5DAxgnsAbxq0lLugsBuxdUvnOIsgd5vMAEAGKXxANwlwkhAKUkdkBkucLqyAoBA//iibUJAN+KqoPIsLs8r9hWtZYnobLFrmYMt2GKnf9XQDlEw1iMZ+LmNa88vQShnIbrEIMVlrmSPtSsrFPWy7+MqMk7zMV8toXrvJrLELDsix7rrSC7xExM0CUbsvMMUQSsyUhaap38svoLyjvisPNys1SMyrq7xDD8vc5itC16EDDawSrKszEodmhbEFY6AFdDhu40Aty0XCNgVwf/JWmSo8fuyL2JSMUZiT/TiRCHaRDaY3gpTRArzdLyG4LqrLyy1aXd/L4FcZ2DvMko+s/mu4hV5GBVt7XMKwQPJcsEYcfBidOo5XJil6zGS79SNgEy8NIxzU40LcgIcXs7HXwvXUoJwE4MAdYDwbnhOrqxC67PW86Gh9bzK8WTRZF0GdGS3LsUXdEqG0QgBMPes7MczdMU5SxIesZ7vLfE6xCnsqtRGsJ8io9CGU3SVKXI7ESf3KfeDBFdqzdoVK0Ha8IDYZxjPbBhDMwpqMxMvbRqqxGcTRBSjbvhfKoDQM73ksIYwYRCYLTiip643M4NEdoJwY1C/KCum7ZZtlHl/+iePsy6WVbDTqjLxD3dClqXDbyFji25e3nCDLFGVXsqnp25/dQ3Ov3YNOKw0LubyHNKyGPZEupHVqwQ63NwGrmn4T038YlKjj2gnX2lWTZAKrk5CD0R3ITY/ujbTBxEyqgQAJzWOoneEV7O0SzNcZzc+WmUT42ExQ29x23VAqHcAmEuKT5KDQOD7z26YVnaDO7LCdE1oj0AQV0QpYlt3a27xuzPJ57K462XDV7O4xTSaX3FVD6/glPk8rjaKaXdmArNjP2jnqrfoRzc/dtBgjZiQSTgYlw7zqPh92hR1rjgIt3PSj11v2i1K4md0dZWsnVZE+0QaNSMG27IpYSrtf/M3DW+u3l+21EezLICToK25wicwyO8jITer1B93vFL1Zo+ziYsPVe8ECDw5j88jZo85wK8gnJ957q9bavFEOtNisAd6NyG3H8nxvD46Gvp2MXJ63E+AN7IvHt+g8NS3/NC2/a9YeOaEFVL5ijC31NKy9qToBDD5ppc1dHGzOYd5FEumxxcsMU7AOeoEDZ6EDboxpIt6ylKEHWEm9zUAt2n7Jdl0N3L4X3N6y+buKUEiNHroBW47rkM5uvCpiw3xo5FMsWnNjkIEcNdwHI7vOKMtY2pq2YkAQ/2t5PWzK7t5bknhQq+6kIdi4INVOlOiGHI7s3L0LgpPfbOEIxcEHT/SHUg37N6OL+YJrqkdvMWhWknz1ZgmOkDID2p+H1CIF0U/IjW3GuSCO0vIu0KGsa8GjcUIwH5UkrYrrza3mv48wFidW2lJGKzZ9ICYTMyIAPI0wJnf/YIgUcJQUxBvMNd93VBhOi4G21VRrHIQwNAw0gF4VaBt1ceQFfQvS5rf6ZYs/YdJDktIFYgFLbYJyvhJ3KnJD1zH3n/3r9v2jQfQDLKWOm/8nlbFTJ91fAz+tpoPNUxDuoWmjUTMAQf83VIptZpm1kuiEJfz5K+Y322afYyMC9qv/YIgTxOfKhx/3uPh1bmp/KYlvcHgTwY0PdF1BAxv/O6yftj/H0TMPl3/wg9Ou99ibd4lD9+cz987d4QvWxFCRACEYBmBDOdjBx/rUd/DmB/Tu8iUC9o41QBgqQrSwcQAACEGFBwQAcALQwu/CBw4YAEAhEsrCHQ4kWLKx4OSOEDI4AJMjYOcPAR48gBHgGkQDlgSMKWA1aYHBKTosSHQgCI3IjQ5MUKC38KZAHC5s2hO4UmBYDhIQyBCjdKmPCRBQyUMz/WHCngwlAPNhsOtAnj688JE48ujAhgREsaALgWrAggwsa2LB82nLBxhM6fdw22DWuwbtK5Bjt+DDmy5NC+I1mA1Dvy5YWYjzEmjlm3sEGdb3syXXn0ceW1izE2HjmiKkYWQZ8KxP/s9/XF2Cg1X+R8tIJPxjxbnrYZAfhHGgnWLmfe3Plz6NGlT6de3WAMi047O8AwQQiLGFiPgojBQsgEDA5qWGff3v17+PHlz6df3/59/Pn17zcoQ6DwjSabQLaCUoihOyFaeKsuggxCSKq9HGILJ8NI02ikGTo4D4MhjHKMqZFAoC0mDACYwSYJbKBhAhpsWG+5utQqKASBBBjpuJ8IHACEGWwwD4DvHBCNucN+ApA07QyCCqaRKijPOx8+QynFFVt8saUQVvhRCB8+0BGlsRosLgYf4kLPgQRsdK6tITeKK7G6BJuwtAgje0gAD1owEwMbZviSMKQQQynDDYcQb6P/3RgLUSAbYopLuZgkuKBKF4kUSMq61HwIR5NQ000gT9ciFD1DY4LhQO86kHKhJWvb6FQEVUVxUhYrhU4C7qpKEIFQEQV1rRqG8EGnINvk71hkk1W2oAguSnIjAWz4SUaUEPjJAU2X1XZbbrv19ltwwxV3XHLLLUhEAL60DzsIzXX3XXjjjQ9ddetjV15889V3X37Xmiy7llqwiIUVHIiLwpHGAoAGB7S0yNV+I5Z4YoortvhijJvzAAAW+Jts1YxDFnnktaz1gb8STyR5ZZZbnthaAB57liGBJmgTO4HEDPSDhVxD2GWggxZ6aKKL/nYEBCTgDwEE6jX6aai3lSHp//0EYNrpqLPWeuuYQKjKAf+aGimF1yBd6LEORlLJAbxq7pVruOOWe26667b7brzz1ntvvqdDSIgUwp65oI05btIiDw1qVqB6SzSxb8gjl3xyyiu3/HLMM9cc6BkEUk7wGy9FSWAAeKYZAIgXgjntzVt3/XXYY5d9dtprt13kCqqSCvSNLJLzodU3FX0kGiW8/Xjkk1d+eeabd/55u7+aQDzeF0IXgJbqEiInga68E3Howxd/fPLLN/989NNvKWwZqzdoBIFoaOn6ylKw6NCNADNWff779/9/AAZQgAPsVwp00rH+CGRwnQPAyVBiP4Ec6nrZesi/zEZADGZQgxvkYP8HPUjAx+jMfYQTCOu64jvFWSQmKgHZB134QhjGUIYzpKHW6nKhBIoNeCWMiUXEVDzstcQn1KphEY14RCQmUYlLvI8ASgS4h4xwAIUzIbRQyCwVtoSFTORiv8pEAzCGUYxjJGMZzXhGNKZRjWtkYxvd+EY4xlGOc6RjHe14RzzmUY975GMf/fhHQAZSkIMkZCENeUhEJpKNDhzXFwUpBEhGUpI0YGRLXqKUKCpwIwys5EMgCAAJWoSCC7FgF02Zr4ORRpWrZGUrXflKWMZSlrOkZS1teUtc5lKXu+RlL335S2AGU5jDJGYxjXlMZCYTmPIjVyqVubDiRGUkUoQfNFH/Qj/F3K8l+jtlN+F1MEWGU5zjJGc5zXlOdKZTnetkJzlfI4R2xlOe85xj/Mp1sCbkU5/75Gc//flPDQRUoAK1Z0wE1wGEJrQDjptAQpW2oyyORHvcA4D3HgI+b2a0mdbUaEc9SrSz4O+j2ooLM8cVlyacQKUrZWlLXfpSmMa0CRxFSdhYKZwrbiR4C/FJCwcAxJEGlaQ0FWpRjSoxMx11WSW9JwBSGlOoRlWqKp2pSWvqSuH0dHQCMZ1BxpI6g+xUqWOlD1PJela0jguCVUzrfcx6UqdOVa5zXWlVpyPFKRLlcAL53QAWl66ROE5lbSXsdN5aWMQm9j7F641i33PY/3ChlK6TlapdpYNXsnnOVwBga0HW1jbKOFa0R4HsaE17Wucw8IKotU5pvyVZysb2pZaNDl4HMBabLQRnZNnIYbo6AJ8BgIisNa1riXtc5GpFZ8iVjnG7BVvZRpeqRHWObQdAOo4VLJXD9apFGOawETH3tM4Vb3kVq5JRmpc55N0WdKUrW9pCx7oCSJRFfBrWa6VXvW1l7379O9aqDO6/pKXua+P63ujG9znWpUuuvhOetZzKPGey6ID5W2ALZ1ioS2qUhtfS36UeGMGxVbCHTTwfEJ9YxUqs5m9X/JAUJ8u9I6ZriV98Y8NiGMc7LiLO9ofjGCNrxjSWq415fOQP6/8YyUv2oAAA87YXB/lYQyZyZZXMZCwXRMpZ5rL6wsY2Jm95P1SuMlSN3GUsixnNaxafT5bLYzXnh8xlhumZ2XzkON9Zz8lbHALDfOWhPpXOU7Xznm+cZ0MnenZaGeySEW2fOQ+6pYVW9IkfXWlMZ04AVZmAfoEM6BALWtJmBnWmLXxpU6dacgxsLJxLLWMRj1qmr1a1elFda1zn7V+J+7NVIxtrWc+W1rlm7q2Jfey4Fa+zSDZ2fCIdbEojW7zNlna1n/YYAPW6qaIOtkujbW3iUhvc43YZBLfXZXG759my/ja5iztsd8fbaBIQSKvxDO8xA7vbLG23vBWbbn8HfGL/Y/kxs/Gtn3WPut8CJyzAGf7wfIUUzQ5vrb73PV1fQ/zdGdd4x10Wl3Oj++BytvjFF+5xpVIc5Sv3VgWkOfGR4yfhkj45y4WqcpvnPFn0Lt2acZ5jbl8c4zr/d8yJfvRvEdznRod0yfddc6Rn9OdRp3p8zoK1e3PcWzMfNNSrbsqpf13s1SEWm8MOHa7T2etjX+LZ2f525ricSTDX+nOd3u21w/2Ibtd731HSYrMzvT5pL3Pe/U5Dvh9e8bcVSMEdLfiy3h3akF+8CxNf+b6TDutZ37bQvU15zHfw8qF/e9kDX3duEb7Khie9B0ff+q+36s6vJ3DQhc562G+Q9rlH/zrgT995z/Mb9Lwf4O6Jr3OcPXTpqG+v5Nk9/OMD0PjRZ7lPNs/5jdre5NCnfv+m3/2Oy13AWf7+SFRPZNyD/3/lVz/DC8dd8nNf3c5XuPzbbz7239/f/xKpyJkf6OATvv/TPw7KPwIkN3TpJLoDvgA8gfQ7wPMxQAi0trFotOVjwAB8wAkkHwncQGQ7GChLM/tjj/OjMQ30wPDpQBTEteJpl9/LvgYcuhX8IBWcwVS7pGy7QBiMwRO0QeapQR/ENJ3oNENTwRIcsR4MwuQBQiU0NJ7rsD0zQvqjuRFswtphQiu8s8dQPj2TQu17uirMQtnBQjHssk0DEkXzwhh0wP8wLMPXIUM3xLKwwaEobEOgW8MkjMPYgUM9RLKzeLMXhKsvxDs77EPM4UNDxDEIGkARZERYG8TJc8REbB5EnMQVY6AYqDQ15MFCtMTJqURPNDGf4LU6lMQpm8Ku68RQhBxQXEULWxI/S7RNbMA8dMXKaUVb9C+Ygb9AFJcjRLBazEXJwUVhNK9/uT4um8UMVMVivBtibEbkWpxl60JmdI5ffK9ghMa9eUZtZC2cscAirMbmuEbpysZuxBtuPMd3oxNNFMf1QkW1c0d11Jp0nEfFqguwCkdT5A9yTDB5tEeoqUeALCytyEF9xMDgM8eBjBuBXEi0OkMizDRlTMh/dMj/oWlIixyragIziaxIm+hH+PLIjPw4kRzJ/ZIWAODCdtzHfIPE52NJk+wbjIzJoBIAgQi5joRJknPJ+tNJmsybmfxJj2oLeytFhPQ8hRRKoglKpcwo0umrlTzK2yvJprwYpqxKUxK/WptIpKRKrKSYq/xKJiocF8M0rpxKnxRLuAlLtUwilSBFs/RKN4HHwpPLttwXtrzLIloSBYzLtGw6nqTCv9TLgLRLwjyrsbgvWTRMgwBJEmPMw3yXvIzMGHIcZJw9yBwAx6SspKRMq8xMzxypxXFBUzvL7RvM0AyayUzNDrqk1SrNzNzMyepM1kQq0KzNjAIMT0vD2KTL1Su1/wpIAAfYEoIBxN5yMPDovxApjw1RD9yENdR8zuOqCyjcyt4MzFT8vwhQiZ9oAayJlmmxCZj5CGyRznyLTvNErcdwvKjcQVoEtGoiChsYAoPxLuW8roHRLovgRYX5rn9BnfQkOfQM0NEyk93kzQGFD9msMfhsCg/4k9dYNty6GR+SKIv4reDiRQJtj9XcUP+pili0zgR9LN9EP0ALAYMsiPi0qMwCgNdEG7URCI4cDLfxUBS7TRs9Ih4iNtMEw79UCc4onBAtCLkDAFL8q8YRCHDM0YobUSZFKwgizVTrUUL8S5xJHa0aCdJxsa+qlh19Ug7FUTCVIbmrThGVytOsjv8rvSi+8lLOEh4A8CmgGlMSFFM6fSF0ocMzdc9l/EvSSYzryZ6bpKgKKwibFAi4vNPn6FBFDZ/iyUQevU48NLoibZNqqjtsKhBtQgluatTmslNP5SCeK8splVROTEuUnBlOaolPCqUaaYlSClW0A1VZzaBqUsz2FMRJ9UmbMhYqaolDtYsUMp4YjdNaXVRaPdYBaovXLFUnDVPsjEedjIDXmNGCEKuRqNAZiajQES5lHcdk/VYAKpwUzUk09dHogIGD8YFR+lWUCFY5+asVGh5xJbBnrddTghmVVDUqHTEmOACADdiA1QB8qwDHwYBeWdUH2lSIelWUiFV8dZRwjVj/9cEZ4zTXjZKCF9hYju1Yj/1YkAXZHmCKfUyBf6EBp7nU+bGI+mHY/Gk8ipXYe43ZJdKKRIXNma2OuNDYkO1ZnwVZJSAAoR3aoeWAYRMAlRCC+2zYILJQNFwIwCjUgsAomp3LnK3aI0LJpfXLpuLZn/1asAVZKaA1AfAJIYBKNhXWkcDWg6DXh5hTrIWxiY3b8TmLEMxVXwQArw1bvgXbsZVE0pmAi3UQt12ILY0QAF3bL6VbLZtbxoUen/jA3tzbvq3ckP1b5jiLCZDahxDSvVLbYQWsjRCsx21Mxy3d5lEJyb3aHKNcy31djsXctUDJlFyOFn3RxTWIz3qItpiA/7ulWEZF3cyx22OTQteF3deVXZvQDPbciAnVLW19CN/qmdfQUJoNXuG9HJst3slFXu/dWOVtCQZqiiEoX/M938bCLoKpz59B3IVpmP/MR7rF3uytnLHgXK7N2O/13vB1U1XqivoqXJ3Kr/ql3/qdHAYq1/yFq+Pd37DtX8VdpexBTgg7CglrTvyNWwM+4Mi5Ve5l3U9tYAf+WgjmYHPZYBPmm7qA1Fwz3hFO3tMtXRROYb1BF2vl1+594cotYRrOWxDuYQKK0g/uWh3e4Rh+3BkG4rvRq0j94VkV4SIW2yNm3CRW4roBuSHW3yh+4Cme3y624tZR3SYm4i322y/G2v8qBmO5ubox1uIy/lkeVuPmc2I57p/tbeEcfmOfjeM6VpY07mOtud82ZmA9huMzrto/BuSoSeBBzlsoLmQ+VmR+PGRJ7mABxlkyLuTLpeSYTeRKLppHbeRfe2Q9juRPljlOPmW9WZIbxmQ31uSPNWVVHrxUnuW7OVQpxVhChmUppmNbNl1f/uXnEYi+1GVH5uVeFuZTDGZlXh65k98FPmZk9lhZbub5Y2ZrRp4VFmVw2dlppuZaxldPzmaRaYslNeZR/uaOrWZy1tlwbueswZkMXkxsTjJSfmN2hudPrWd9lh2t5WYDu+cyzud+RlZ+LujX+Zcs3mV1fgGCRuh3PGj/iN6cAFtoaW7oh55oe9XoDnpmi07nhnbodxbXcebofWGsj+5mvQ1pkZboSi5pk84Xc07pgGbpjI5p8xtpnCaZsdhXZ81kdb7pnV4ImB7qd/lngN66lQ5poTZqzdRpp8YYMU5quxPoLW5qoy7qqCaXiqZppbbqKMbqodbqrQ4XIfbqqrZpqD5Wsi7rb0FptE69pcbota7VtnbrbgkbXMVbkKZrl5bku8brbenp1QXqbxbrnQ5swV4WlLxZd2EAyI5syZ5syq7syY4hF2bqupZVxV7sZBlCfrFs0R5tysbsPA7qzQ7VzvZs/igeM5UX0o7t0Tbtv85psC5ixMbp1WZt//0Yi2aFF9kO7tKGocz2a97+yNQ+bndRicsUF+F+bsimbcOe5tyO6d1W7vqQu2IGbugWbul+5cNO7ka9buyej7Yg1Xjpbu8m7tMO79oGZPIu7/hASbRNb/WW7e9maNR+7z6Ob/l+D12JmPvGb/bmb6Ke6/3+b7k1cAUHmrpoZdgecNLO74tO8AZvXAa/cJbBGQV+Fwmf8AKfbmSubpP2bw2fjn/5XXP58NkOcfCmbvFWVBM/cehYkmmMcBavbArvawu/8Bmn8TVpX33JccvecZW+bR0mcY7+cSBnjksaXO4m8st2cf127xNn8iZfC9JR8RWX8il/oeLu8QbH8ixHbv+cDG0vl2wjr2nNznAwJvMyf9fc3Zc0j24ZCnMr13A4j/ONWBw9pfM6nyE8h3E3t+I95/OF0OuJqXMGEPT2JvQrj3FEXxeB8Ol8YXRHd3NvbvNIL/RJ5xeJkxhMv/NHH3FJp9ND//QSsRMBD3RS13QEz3MfP/VPlw9ipphRX/OvVmtPB+JUR3QbxnVX1/W05nQ9p/Vaf49qst49rXJIP/ZeT/Z4gZnmbfYKl/UxR3ZpZ4/HcGw8hnUkf2El1+hf5/OpBrdBN/Vop+Fyj/OuHrd05+Vxn+h2z3LZI7d4h+V5h+h6b3KeY2F0L3V513Ym7XcgL5zfjuvmC/cR3neENnj/GteK+lb4oWJ4B3b4gob4E/eJA8W1fNdkjO9njddwnVj38RJ4fSf4HB35Bj9rfEd5kFd5G2V5Ba+LoqRqubb4/WVnEEgAYbGIXD5OBEnOtSCPCUuPeUZkmd926HDNePt4SAY1qjCJoDcI8DQJ6x1PjCjP7KV5+YbIjvd4mI/6AbQpjKj6glBf/RTy7oof+H2YAl56pm+Otvhza4P6UgY1/6CBC0CAGsAZtH/e64jenaFettdguZ/75fCJiS/sF1f31NARmKn6292sZdvdOfFd4fV67EaXIQ14cOd16Jj8mPDcjSjSI7WIJH0c1OV85b6kc642vMdnfCN9Ibpk/Oy5/9ORX7b1YpNX/G5xstCSt9kf6Np/OZTIqR16U57CfbhF4sQH/vWR0YAr/qs+/rnbiEBFiYmC2u6Rc0Rt/eiX/m6Fcsd3dsh/DttvjYJalF/R1AjaJpiV4fEnf1ZhYn+z/rDG/qBX2LEBCAACYQwoCEIgAAEFFzJkITABw4gSJ1KsaPEixowaN3Ls6PEjyJAiR5IsafIkypQnaQCgofIlzJgyZ9KsafMmzpw6d/Ls6TNjDIEefhItavRoUZYukUpkKeUF1KhSp1KtavWqlJYfEQhsUdGDwA4VBSCMsDACQos+hDJt6/Yt3Lhy5zJUSvcu3rx69/Lt6/cvQyECUwAubP/4cF2tcZ1ebez4cdSsSztyBeCVYmWxFRGGWBgibcUOAhEgLm36NGrAdlOzbu36NezYpUcItCH7Nu6Xq+Eyhuz7N1TJW7t+DTu27FnQFNcCGJr7OfTouHdLr279OvbspVsIrKH9u3TqbnsDL6+EAPr06Tkopkyc4gyBPiqmQEjQIEKFFB0CgAj+P4AB5iSegAUaeCCCCQ4Ag0AYKPigau29xZITKlh4IYYZarjhhjkg9OGHk3FU2WUT0SZhRAcNtlB9A1UkGAAjQDgjjQkSWCOOOeq441sfjMYjkEfdiBSFHBp5JIdILLAkk0yKgKJGJFakIgAV1SCQEBHB6B1FCIH/ECSYYbI2pJhlmnkmmokBUEGabeoGJVNFIjknnRw6ASdGUm4mkFkTZRaRaM1R9JlAbhp6KJF4Irooo41Kd6JtjkqaEZlGyVknpnXeKeJGelIUqHMScQfABxH5CMAFmBk3KautklSpq7HKOutbFwgkAa2xwkrUpZn6auSmw1lmEVgAsDBRBcgxhJZAbEqEgUAz5DottQPsWi222WobUrKKbovmtT71+iu5GAbrkacTpTDBQxI5sGpEzDkgUQICTUDYt/kiGq6+/fqL7amk/dsmvzyNW26557o3rEWnTiDjQkEJ1JlEVwpU6kIjsAuAwAN7DGbBH4s8sqEsrUlymSHr/3Qwwr8qfNEFPsjsg8kTzCyzswyNauwKDpjMcUWntuTACvyhijLSNKqcNNNNQyiBQKk6zePSOLHccqYvWwQtiF2fHJEA73odqqpeO6Df1GmDV7Xabbstna0A4Pq20t4mBUCFWCOsdUVce/1hzhHV4AAGEwjBQgz3XQRDDCwIMQEGDnBJN+XQsV055pkf1i2nmhd4eU1X600n356bLinop6u+eluVYcw6gKnPJProSJYOO+5myp47773LxLXivl+3e0y01w6s3cIr/yDxyzv/fEYWlwi95cn/ZPzxG95OPfexW989+OFXZINAEIsvW/Nv5p09ptuf//5z6cM//+ktZv9J/2vyp4Q9++Z+jz8AS6O/ABJQbcWKQQFTM8CV4K1/7ftfAiOolwVKsIIfA54FEUPBkvDPgSpwXwZDOJcNirCE1ZKeCSPUuTg10INzAmEKY3i3FcqwhkgTmwxsuBcSjqSDDoShDoNoEx4KsYhosh/ajLgYCO7Eh/0DohKjyEAaSrGKtIoPABBoxQkxcWUtdOGRoLjFMXKEiGQ8I4L48yU0CqmLA/oiGO3kRjbS0VpzrCMea4RFzeRRXHccIhzjqCEx9pGOZiwkInHDLLkl0mB/DF0gBek/KjYSj4esJCZRkwKTaTGTN7mkR5zIPkJ6UoqgLCUq/RI3PqZydo+kiSj/s0fKVgrxlLS8pVyKJYTA4VIlttxILI83y17K8JfEPCZRCMVIZPryla5cnyQzNExmitCY1LymTTYpkE5ik4POlEkwazfNbkrQmuQ8Z0pWiU5vUvJu0Izmhca5zgCac572/IgueXnPMn6zeJGEpzz3Cb96CrSgFVHm5AwKzH7CJJyjC6hCwUfQiEZUm6SiKD/byat/RhOiGIXeRD8q0FGxUqQWCelEHKo3j5pUeShtKTors0uYXuSlEVEp1lhKU97ZdKfURKhPK9LTheC0ZToNKuuGilRcWvR1S02MRq/HUUke9ammU6pVUzmq6WXVjlH14zvh+UGGdjVzWC0rJmWq/0+rYrWoeyMrWil31rgi0mIASGhZ2zpVQVaVrm+bq1/xWAEYdSyueg0rQOEaWLUBdrFs3OpiDytWaSrWsU5rrGXHeCoa4Muvkp1sPCub2aRhdrRStCvFAvtZ0I71q6b1XGlfW8TB/sixqwVtX2WLstjqVoeBkpptRWsStyZMuL0dGG+PG8PNdjayxn3VXuOYW+V6LLnUFSHUJjba2052utf1l3W/W0HaCmq7z+1hdMHoXfHmK7zsTWDcgJtZ7op1ve/VlnvvG0B2CaG5lqVvYl2rX6bld8DzIwvDTAvgjp7XwLQqsIPP161IKbjBISEuuewb4QdbeMNSVNEKZLtgqv922MOTgrCJuWcxp863xKFMrws1nOJWoXjGzzsR2Vos4CbC2IMytjHqXAzkGtarPyIWMj8Ry+AdD7m9SG6yCStjPvMy+Y1KJnGVoZytGmuZdxJLLZXlgmGXPbnLKSuzmSu4AoGsscJZ/mSPf4jmNAeJy3ReXdzW6tw3A/LKfJ3znXdk50CbLlC6HfGf+UxoGgN60fRzyAQO3WihxvmJk3Y0hAaN6coJRtE7RbR0L71pG4l61N2Tj6Q9/UzWWujHpgaSpl+tNgRzVcdirvQoSy3rAMV6105jEAAo7OZb+znUqvZ1mnqN7KQxawipJjarW7tsbCl72iRb8bOXWGz16tr/2tiptrc/JgO2HPnY/tx2jLsd7uqAe93/wqJ/Xgtqbpvb3VRTt71NN4RbPYgB/v43wP8tvHmnu975zlG7D/4triXRQAF/uMB9R3Af41vh6Ku4xekG7FoXCOIe/zjEXwLykfv7TBOXs8EznmmMq7xtxcqxw0ku84CLfOYeN3nFx+wrV7d8bSzv+dRG1WYE2bzoNS+6zXV0ckunHOgHSrjTZYXgprsG6TM/utVJrvSc41qWP4+6Br8OdpJl19n9zvrIsY72j2+d6gxEN8XdPnafy33uuVvzMhW0dpCrfe8Pbzu0Wc1zu0cH6oR3lMkafiC/31wljGc7wrkOd5RjRJl///tQDhfSrcsDwEGHd43hP48oZnE85o8HeN9PzwDAazvaMLQ85+/KkM1f3vOiV6DYb5+vfRv57KqPeEp+T/PI1x26k2c6RmAwhOUzv/lD4BqnujUB5ze/sLoXYO6vry0Y+Xfxwi+5478PfhwtPdee5mREumV77cMm9Ow3U3aFnSDxrz784mc9b7ouzEdmFwBDH4D6vV9suJ8Ahgn55J3e3Z/9fR/+cdHxmd9IHOB8pF+DFGD+ZJ8Fyor90Aj9pd7pNeB46J84/ZEAbIy0UGDnZWBrEKAK6ggWcVMCMuACCh8ItoXOZc0fFRkAdF8AtiBqsKAP1kig9AmEdOAM/l4Nsv/QA3odnwWK/BUE59QAAsTAB3gAmAVhXwAhFj4IsB0LBypg8Bkh+Ume690RsCGg5l2eEHyA4m0hXWihGyLIqcDc/IEhStBf/Y1h8aHXEu7fm53K/UgE7XkNCwRPHI4QBh7ioZiMnnmfDIahHdbNHorEDT7Qm3ENDGreBKzACMCAQlTACOwMBnSfIobgJJZiv5yIfBVhJJoEHiZhovThCGaZMhGhRLThAOhgiKHiEp0iL25LDWzMlLHiI96hGNZI+TEhSOCdF3qE0JDiL85QNLJOMEZNjhzjSbwi8QUeaw1TCZKbR3wjAGTeNCaKL5ZjrlTj0VxjK5aENuohN3qQkjT/SZM8SZWN24qAxKiwGDpK1Tn2Y6yo4xPOCDa6YkGu3D92BEsAgQk0pEM+JERGpERK5A7EXpWNyip2hNiYHUBuVEJ2pKQIpJiongc+Hiy2EUNOpEqupEQawQO8JEzC5BR00eYNY0fETSaCpBd9pE4uil0N5I6Q5BEKJTwuUUqyJFImpUQCQRfJFHqVV086Ek9GpZv8ZLa0I0UYnaBx3VEqpVcmJVMyGX9w5EfYlS1SpdUkIloaiFVeZTFehFaepKUAQFd+pV1OZFh2xCKdJUekANc041qm5VQGppj0H1DSClYy2mBixELepWPiJRPxHmAiCw14gD5JgN/gFWHCklpu/+Z3GOa3JCar6FVdPuZj5iVHwAgdzh5CYMAFrMAK2MDPQKVnQtJi1maOgGZovqWskKZp/mZDoqZGnMjXVMQgdg0NzA1u2uZy/otu7iYNTotvAqdpCmdGxE3ppUgCrIAPYIBgHA4nNiec3aZ4KojQHCa1iOaJcSV1VmdnlmdNvSd8xgYMMEew+Yt6Bhl5UlpptqdSWud8ht1+Buh/JMDG0Ga+5Cfisad/3iWAEmhhwCGEtkUKHGDn8SV0IqF0MmiDfuWDTqhfSCiIGkUI/MwK4OK2KGijTGeHeuWHjugOySeMFkb/CYFN9ouKMgqLtihYyuiIiuiM9gRzdEAjJihv6v8Kh/IoUr5okN4FkDZpTjDLBI5Mji7KjirpSjIplN7agG5pbPBevIlMle5LkmKpSmqpl3JRl6Zpa3zjBKAojh6pq1ypmS6lj4Lok7KpTODjLorpQc5pmdZpRKKpnppjoaZJoFzhwLwjh63pTdGloGbpnU5onh6qSFSAA3RAC2zqBcTNZHoMo84KnUaqQxKqpXrkqe6IxIwNyoRqbwYqqQbnpEJopaaqR1goiLAAnOqLqyKpoyZGf8aqqdqqVBIrjjhhBAhACixr0vQqoP4qUUFqrA7qrBJorRqrRuCdQDiAIZKMsyrmrQUrqQ4rtgpmuc6IACAAjPBbs/4puBrltFL/K7Ta6rWeK0akK4z0aau662jCqrBWa4DWq71ehACYjHLS2aj+67ymqsAObEWkC8L667gC7Hw2rMMyhADIwM78X5ol7MQu7KlarMMKwAjgKgCQ5Z15bKSS68X6E8i2LE8MzoE2iPWlrMSuLMXCp8gaawgMwbpiyRAoaqCprKCyLMw208se7UyAwAfMJgBsomY6GtHWqdEq7RRZ7XPAAAIYDULYwAjs6tDebNHmbHnuLJuOgH0iRAvIANgu2tSaadViLXQlrdyORIWCSAfMADTK2ttiadzW7YWRLeCOwLqyAAJ067T1rZL+LeB+hNkGaQqIDQDYqMIpLo8ybuMqpOBa/60E/IwN7K21WW6LYm7mLhTdli7BaqsQkGPlii3Vbu5yPu6E1sDPXECRhpvodijpoi5jwu7ACoC2TkCYZlzuNuju8u5J+e651oDftMDtulvx+ufxIi9FyC586uAEnKDTRW97Ti/1NoXyGmsFbEwHIK7KcS91eu/3QtX63sUBzsvcoS9wqm/7elX9ykV29Zfdye9v0m/7Wu9yCgDXsC7Y8a97ni6bAjBunkp29pwBn2b4bqYCeyaVmC/QPbBj+u/6TvBmBgo/FrDrwm0EEyYHByY+YkDbhhDqNWq4xitEavD3ljBapsCWKNEKi2oI++0IB2bo+V1t4h16xtC3Mk8OL//uDq9lD++dZxLKBDyvCQ2xgmCwgx4xWvbamEYjf2ivEUExqS1sY7pwqVIxVVqxnOpksUypDfNrFBfx5YpxVJJxdK7l+PJJFXExgkixXcIw9cKxhq5l3KDsFqtxF7cwGMsqAqcpHxMlVWYXDaRwCtnx07Hx6LpxTybyB6JlwZbPFkGygeCxh1KyTlqyIoOkxDRwEHHy50iy7oIySIryJetkBY8RKguIJ7soK3ekK5tkTwZKzUbRFdOyKhvvLQNkLjNeTxbZ+lnRL/NaMEvvMPdjMftwKHfHGS2z93ixtBayHiNvNCsxSGJRRtZxGc9ILf/nM6NjN6/dNAMAhkqRNf//Rzn36CF7aTqjHUgWWTiLcxxvJTaLK87O85bWc9a1Mh2j0TvTHSFr8zmXo0BbXUfiMx0d9HfE85Iu9DQ2NNJ1JNcIrTKPM0ImNBhvM+9idFyWY5GZsi97NBH3cyEb8v1eLWvMsg9udB1JtHZQNEuKNOqSdNKhIz6iNDvuc27YdHbgtKQCNJTy9NWhI02fCVH3xVMPTzN3r0VHo1LLHDpC7EiqdGtEtXUY9ZlW9S9etdZNI5W0c5B4tV6odXhMdfqKNS9WW9o1J3PkZJiwNf6ANWRGFT5ynr5WDOEYDuJYMLbKNd8tZ7GgcJvgNf3otZ3ydewBwF8vhACYLEL0crmC/xLkYS0MbAxH3zVX15Bjy2tG4CMLUB/zEfBC7AwL9MzPYHZOgIAMIMAQOIADDAECyADHuqFmNx7WBopdb7VQR9Fov7D18GlHOMyUrepnz0QKJMAFzGzXTMAFJADoWiDbhLaxYpFiuwljz09xP6SpIvdGrEu7RITYlFRNhIBlR7YNNLcAZvdwX2xnU7OhfPdAufX8HrdATDaxCMSnAqCX3EQIBEqItIADUOEHxIADtIDTAkAHwLf2yXcfH+2oADKa4Pf7hHcYQ7ZkcwSoUMQ+1gQMxI1A0MAQjADopsAIDMFsXgBhXx+Fj/LFFlkjI4qGnw+HuzRGkLdGKItE/AlNbP/MJkq4RITAChC5D874K7csCGxM1Ga4dsfQjpvAeNfGCEzhByTAbuNHoVCExQSiTEzuB1z3RaTABwjGkt/RlB+qX/Y3o+S4+FT5lf8NBgxvQZwIFVGJmZMEG5qEAHzw+zG5LrdsoPiAI6d1m5sQnfM3511Aw2ERGkdEiwBAjB8qoRtzy+IdDTixcFe4Kel3/x43BsRADbCJAMBAAhiN/BWLelM2kGc2m883thbLBKB1msh5+DR6VKGotrKukHeJdtlrpkvzwJ6hah+KrkuUqB8wSQQKYLr6cRT0uRa7Nw/sqQS3dy96CfE6SdhVzkg6fdjHwFq7Ojss13i6mSx79+D/tEvGZEzOpKohxOTo+ZQgRJ/LRATMQAzApr//u7/z9qxze5CSHquwO/foVRTcAMM3vMM/PMRHfMT/gEV6U4wsBJVYCZb4xAj4TWQL/JsJsp5KDJ4vCsJTj8JLvMqvvMQvgQK8PMzDfAY408YcbKwzRLDrxKpG9pdjoblfe2Hno6ScPEhx3cKzPNInvcRHwSudoS2G+ESM+E7UqAN4QALIANZnvdYnewb+/Lljq4rkM44TfAilvNKf/dkzvacBYkQUS4BvHq7LRNzYQKL7/MDTuqUW2WqOPd7XktGjPeAjvdrfq0WEwMagrHn3HkOkd0902jSHPNHrJO9F+SGafeBf/z7ED/5FyIAPsK1EzMDG6K+p2Mtyc0ZPsAv84vLdg7qtMkfdd/3fY77sN7zmW0Rfs4ANwGZ0I8QEcDRru/Zl+wS0+PdFrz6NnyqCBXgJGXu/WP7sY37tV0Rf/035joXkgsje2wT5ALUier09YyuhEL8IMb++OP/zB370H5QH2ADNTMAE0EAHxICRD07hHE7iEIXFqDvIh4TIe2mxAESCAQMJFjR4EGFChQsZNnT4EGJEiRMpVrSIkEFGjRs5dvT4EWRIkBdJljR5siANADRQtkwJIMoNmTNp1rR5E2fOKCtd9vRZ8AKADj+JFjV6FGlSpUuZNiWpkmVFkVNHOrV6Ff9rVq1buXblagMAABBeyZY1W5JqWrVrO551yxDq2wEqY+a0exevzJ1R5RIVEJSFhL6DCRc2fJhsXKls0yJ2/BhyZMmFMQCYMBlz5sWMOXfm2NNzyMKK3dLNexr1zL2aLSIIO8FHC9mzabdgfRt3bt0mSU8MLXp3cOHDibtNEXZoceWHfzdnC9r5Z8K9zZpOff3u6uUHPQgJ+x18eADbyZc3n5inxejSz7d3//68hLAx4Ne3uh5/1Zb5M45OXxom7ATESTvzVhAPQfDsW5DBBh2iTiL+GHCQwgotNOuDsEa4kEO0JPwQuvz84+ss6wY8Ua//yJPhOxY+GKGGEGSckcb/EDq8EUfiIIxIwhx9/BHIiUDwIawKgjzyoA9BdKnH6VSsLkAUUSyQvBbmQxLLLDHbEaImtfwSTAYr8IDIsEgMM0clvURpTbm47MpEKQWkcrsJAMAAzTz1RO/MCPnbE9BAdZPByvBmELRDNf9kctHB3uQqTjmvo3M5Ox1AFNNMf3q0oTY1/RRUr2DoIDwfPDAy1AYVFZFRVh19sqxIJUWNUuUqWyHVXHWFC1YeG90V2GB/msHOsDD4YCxh61sVvxCbdbJP9OqaddJei3NAKGW1DZVThjzdFtxwFaqg0DtrEPc9Ztdzdl1o3YyS2tRqLS6EsJJFF18wu13o23z9FVaG/2IBGEKAf81TNzp2E3b3LVnjzc7a4mIAgIUUDL74x30V6hfjjjGN4DsazvV4OYSdU/hkhgGc9uG85lUuQyFmQJXkmhfUOCGObd75yxrC8qFgnoczuTmUi1a5RHhbxuvl4TB4Gjwhnp6a6qeFvlo3nHN2FeuukTwOAB+83o3o33z69d1ovXJ46ZuaFi7BuMMam+7ItE4S7br1vrCy8fbWrOzQjDYbaShZbluniIeTO+6/He/rboN0fpxy87AFIILKIwvcs8EFLzxWpREnUHHhKjgd9dRVT13z1iEt3du8XZ+9uBnCOpR2wzjvzPPOQZd2dIjVzp34YCMvaPLilZcMZP8ALl1ert05653339cWPfia3oaee0GPJyj57sXvS4CwWBjfLOkZo3566+HEPnvVYEef/iy/Hyj8+vXnqsyg989KfWr5Sf62cr+ksC1+2/vfAm9kQAIyEIJJGUJYRhbBpgSwMWeTXdKG97rDxU9+HbTgCBvkwA2SEIVGSUBYEJDCjWGwbAM8YehEqBUEZk+BwgnBEHzgHca5cIEm5BoQiegTEITFBkWUHAyJJsMhNmx+WLlh8HKomxQEhXEKUiL9hPisLX7xJHaq4QiZ2EQNPhFAY5Qi/EBYRdwIgAVZDA8Yx9fFdtERjxUhFQD8p8QymsyJXoRcFK8yxdG58TauCcv/CmpgsTwy0I5He+QkI+Kdy4DxjwjLkwGRYkjEIZI1ZdoQJSFJSIwIkpSpREgFwmIbTGaSWZs0pVM82TZQasZOyVHl/ji5S18SZQRh+QAdYRlLNPXSKLVc2i0z4x1c/bJ+yITmNE0yMQAI5pXFVJMs1VhINiZwlqF0HjXRJ01ynnMie3TkF7WpKG6+64MgvAEzMZMhPKGTe+bE5z4ZIkY8tnObxwwnU5TZMnpOpgJ2GiU/iadPhj6UIEcEQBKJCdAlhcmhPSnoww46mRUKwUYQnV1GRcrPFQLAA/+06AMbONClbDReHZ1MwCYqAxCsTnUl7RpJdYrOAwEgpNlcKSq1/8RTlMCUWjKdjCLl2NOrGdWp04wjH1U6VKLaz6VKQeqslAqZCkxVjn6Lqs2gOtZdlo9iebQqGrFU1pJsVVJddUwK+vYaGlQNr2Yla1b1ys96AeCZFV3rwjDK105+E4eGjUyGLIMAGPRVb26F7CM9EBaBVHWwktSXYpOJWCpy9jFTDepkxyZZ0tIRLGJRa2ZTVthuWgWucpIrYuzkytOWFrS33WWZHsna1m72tbT07CFzixhn6ha3wUXuOVUihN76lnCuhac8bTLbwxDpect9anG1+0g7nW+10PWddKEYzzZy1zCuUW53w2Va9qIQrboUrHjbR96VUVd76C1MBbxz2f/31sy9/7UgKyf6XPrWF7jTxW8I21MDO/lXwBgLcIQZKNHAzvfAa3lneRfMYPPIiFhhQ4AEalRiCitrwifen88AMMzwZljDAl3vS4f7Sf0SJqxzVDGwUrxj+gUTpe+F4Ybv2+F53ngwOdaij3PVYyaLz3YAkIGQMUjkpJkXnDPGTAdq02UvP7nJSAbzAhmLzTGTzMkQia2UrHtmOqbZzbkTgA8fG+eOwflBNbalmO3sQjz3WXOKzC6g//VnXmE5sVomdB4NvWivpUAG2JxzWOrs6Hw1WiFrnhKfLQ1BTHfaZoT6TgtAIGhQX5rTT9HzMlN9av192tUYu1x4ilXpWG//C9YH0fSJ2nyWhZrk17fOWKuFfTUBlIsGQ6grYIsNrlwbZNcD6rVZhFJBi9SAVM0G0rO1ra0KlGkCoxQAYwFg627vitsEifaciJ2V7/ggAX18iAASUCaxnrtD6cb3rupqg0YSBAYfsPa+w6zowyL6swYvzAjqOgEHjGCdCknBCBwgMAyYmeAW0nfGQSXR8GDAA/LmeKo2vm7sTNssAujOx23wgQSMQAISGEECPmCDZQNACCEf+YU2vvNMIQCs4JnAECLuc02VfNUGbfdWVH5zOYJc5Ea/2dKlji4QyCAGe0RO1T+FdIQTV+GPqYEDfCg3IThg4FxnUM/VnqkIFMu2/20PlNeNfOSwRyYCMxhCC3zwNB9cYAgzyJzcK8R2wgcqtUIw9+FlrOAOo5zxfzN85NFkzQkMnvJWNlzdIZ95uk3e81mK8jVDr/nQfd3Gdy+940C/eiABGQAQdj1WVb+ppHOU6rOXcO51j6i/trj3X6K7kTsffADz3vh6AoEPB538IA3/8ch3fnulP30tVaBvcY8de6x/HugvuPjdL3T1xR8kAZSJBVHfGvfLv53v4zf87UdX6+XvHizSgGYOmWH90+h48JOf/7gFAAPwQn5KCO7lIfaPAPnE/+AviiogARyABbxDCFhgBUbLIAhMbu5pATOF/jqwOJgKA/WPrR5HAf9ZbwAz7fZiCnYiwN4QpAXyjyA0MG44EAS9JwVvsD5OSsoo4gTr5gf35v2oa3tgj2JsYAgcQCXMZPEIbOiGAAqjEApbSAdxsPaqEElYLMh8sAQdJwgjKwcRwuSqpYaCCeRkMAGKRb4GgsBsEAu7LgzfkDz4KyyGQD268G++sG6GUJ62JwSmLCFgb+DaUA4F8AoLEUfOr5UuQg+7phFv4xHX6BBdYgzlRbHKxA4LghAR8ejikBOH46cwoOj85KooJxIBBw9pqAGJULGs6QIy0Fg+0QM9URZ1I8omAAG5sBRNMBWF4xT55XNUcBJbohJppRXD4hU1MRa1AgGa0RmfERr/oxEaa7H/qFFQfg8QGbEXgXAbyaYbfWW8EoIPz0vhCiUTZ9BMagABYuADPGAEkULJ5MYaoWQY5xE+KmAJ6cNDdtELvzE3fvGFXGUcs4wkNDDYaDA8hOAD1O8n4rFx7PF66hEi22OPtO8O+TEP/RE3AHL9vGggE40kUssNBwAhxYMFFo8opFElV7IZJ/J9JNIlyWOCVmIUN+OOXIcjJSMn8UYgaVHdVjCp+IpFNOQgEmoFRgAGCqYCRqBcRDEmfeQDn7IseBDz9vEmW2cnISMrkadRPjLhLOLtwqL5CEL9ePDCpJLnfBItB6N5Ym8/NBJrttIx5BJ/ulIt5wIoucql/2BgCYFmIsitJtdy7e5SMM8iBZbwHE+CLg1mMXUHLjvFLmHyrfISNZZAAS4TMzEzAwYK+4wlMBlCAIolGwvTQaKSNK9ij9bQJBrTX1iTMBbTS5COCoKANmvTNm8TN3MzN3WAcZQrBaYK/yyiUFzsNEuIMIuTK2YyOFsFI/XGNQcDNiPzXWZTN6vTOnPTBYpAO7dzO3FglhQR51ASIi4nMYmixM4TPWsEObXqONcTK4YSqM7oKjXnOfsiOntSMlWNOq+TP/szN6nAlARgj4SgKikCi/TRKBwyQdzzsPKTQUPLsgKJsHDyMTHjot4SP6fTPzeUQwH0tQplAt5RIpYwpf+OQkER5EE7y0FT1DBgYOsk9LewskIn40LZRDqhaD85VEer00MhAosmIO0mQgsL9Ce4zMuOFElZlChMU0l9orK2UD4nVEab0xvv0yPvUiVydEe31DZ71CFSi/RIgq7Mp0ndg0nLtCX2SDxXc0Z3pj7dokYV80YBREu5lEu9lCFmLdjGhQZO5SAkoK6CFE2L40wHtSTAZiQxdD4r503PIk7ZNENx1E4nlTbxVCFGDwOkUFOhUBmN5QJWYAVsYAnDokQNlTwK1VQtYigRNEpjlD7bdHNYKgHnNGnqlFI7FHaYKos6NW5oAONSVTlQFVgnIrVEFKIaNX1klQQjlU5v1U7/LTUhdPWHCgIEEmAF+o4CLXBPh1VH2pNbUcJOnMuskLUsHtUq70g2nfVOvRUpBACnWOdbK0JY47UhWGws0ZI1YxNLAcBW1ZU/obU8KuADXvAh6XVE2dVgK2Imt1Uq85VWoaRf/dU6AXY7njSsEvZgVxRjm2LSqOo0HZZZa1VidZRilcNiJ6BYMKDsLGNqNlbNENZlH+Kk7hVfYTUgr1RjKSJLRxZXc9YrnHBDZnIgBEACsIgKYzbPfBZpjaJMjHVp5TRkIZZnN7RkiYOxAFFoCwLIjvZpxRFmuxYhmge8wLZVWytdp7Y/q3Y4SEVcByBrCyLKcpFsB2Jel/anZG9u/88VZzUUbf/1a0/CO5LRbedG1wYmb6Htb/M2NC2DIQ/XNy7qbPt2YhO3JBaJIKxJ5MBibB23bmM2ysrTcbVRX5U2InZWcieXdLfCTgJLkeT2QNqWcymXbKdKbkPXJqM2dCL2dINAbYWjMrJrKEdzIKzkkkK3czf2r1TTdm9XSiN3d3Gzd4MjKMRmICRKcAfCRe9keY8XY1NLeJeXeWPUeZ+3S2X3IlyjeAegb44WBsrkLPOWew0WbGAXfC8SlcaXfCvVfMGSgggCPoWgA16wdsk2fun1SVm1fsNXs/AydR/CdPO3fBtYK3wg2Qrip8QDb+F3f5EWi9Y0gWd1iPA3f/+jlzwSYNk6QFDntoDjtTLS94N18X73VXdPl4QDNgIi4DM1WIJfOCHQinp5GIavUoTJt4ZnSgaIFIgXYoW5tXloNom3L4Z3mFdmWHKLWDLq0IJX4HufmIG5mCuGslS9eFmjmG8huDatODKwmCDUWIzpdoNdtszaGITJWFLN+IzfmCHYeAD0WIyXeFhTy4PlGHzQZoifF40hI3ALgo+92I+BdaoEeYyFWIbt+I6lGCmIZAIqbZG5uJFTlUwhGYol2ZJVkIr79pAfQ5EmoAUc4KcsEFRfGZZj+X1VGI8TVqIoCpRvVpTL2I5Pea5G9UTv7XA72VC3NpeBMYQnmZJ5t5b/FwIGyuVEt7eZ6VWRGPaYB6BNCnl3fdmrJEAGTqoFZECcx5mcy3mLCXia4/VyBvias1mZKZmbJ2OTn5iYB5W3rrkjd7mO4TmdHWKek7ie0dROEhWfsZmQ37mX+7khZCSQXzigmzR7cbmguTKZR9lrSxlt43miHeOhlVQ+gG+jKZqOm3WZNTqkDaOjWfRJzxmf3dmixZBfl5mZXxor3PVdUUeaafqDfwqJC9qledmMTXqmLmBlCzZ2dTqB++ekB1lNtJmGFbohYCDodtV2UzpF/Wmp67KpETqooXohBGDZJuCu8IpqcjqrXYLArvekV8Wpq9irFYKpYoCdP9iqGZTF/xA4pNmaqyFYqB9DlAS5rt0zyjJ4ovUaqX8So6e2rx3DO364jQN7PWfSadtZUdralN86IVYXkiEbOdXprA16qw/bjRObZxcbMX53szEbTb1DtA3VsIGar1X7IA7EsftYtpU0e9V6rSt7r0f4tguieXoaiDn7NIeSa5f6tfc5oVvbKOwph+n6t1P0pyabskMbtn2buY3CNWRGBoc7uh90qhq3pXm7tR94uc9jaqKGrMu6qr/bPcGmtpGbvK+biN1bQc36s0vio/F6t61bubs6uxvSIfE7vy/Cmqy5sOf7v2M7wH3iph+cwAtcj8Liucfbv0manxtcwkvXvZETrQg6r/8VHMPPe8Nvg7gF869mub+VxLIzusNz+cTXUpEIO8QvXGRL+sVBOcbRsoNLz522I7lHHMBL3MRznDQpcPV+vGRE/MYzvDhogyCQVMojnMgd4paTfKWgk1laXLExe8nuu701fGlPKowzb6i0PMibnMQX5zvWeMDDvMoj4klpnPDOnDkXFZkZg8tLG7NphCDSE9CpPM4XgsVU/PDsXFHxXJfXYs9H1rQH3ZvEHGnRanPNPMvvXEqhdiMaXWIfHdKFS9KRVqlDD9Ft1GZ5ctN7u75D/dNfgtVddiZTWO5KXdMVXXRTvbxjGsdfvdW7uNcXYiiJ09Itin3WB2U43V89/df/D8jIC5PALJLxaB1SqfRxOQLZ1VXZEYNo11GWY1nQl/0lXDjypF1vXXXaNeLanTXbCyMFVkBgptV4m70wU2uu1Y7cSUJZIdPaVd2QO5wvlezbwX0gnhR3hh2giv05jp3ft7nD0c8DCkUGZiAGwM0DxDngBb6JSf3SEz3Tzz0j0v1W170vgCwZ33YAXHAl6v1pd9wlZwADVkAAJMqJ2+7eb93W7RfdF/6peZ0kLgdVTH4ABJRixHtpWd4er+g7MKBYyjzaN97UqZ0UcZ2++53nL6IyfhjoByB76Xzl5X0iQwCYwUO4ad7pa73jyx3kKVXk5cJSCGImRY5UoB2dqz5V/8lNZpoL7Xy87D3e3NFe5926m6qVh0btIcZO6SswBhraRA13IBiruw+E7gPQ6GtxJgEgBoNe5Wd978t9gc2eAdJ+UklYAt6d8EETTMPjuJviuAY+LEYQLMSdliMfTcEGAFLf9Woe588e3zsC9J91fuAzPOS+IMrFApXwO2xfKYhEcFlM2AeiMuhXh5f9gJ0P9xU4ujj+8//+sseIRWjgAhCgBqxJ+Bv/NX7NmuLTKiCfLMM14p5Ueed+2WmX+jd/9099ifY910nb0ecnBfJPkQCixYCBBAummAAAQIKCAx0k7MAwosSJFCvKSAiDoEMANDzUkLAiIYAZFUuaPIkypf/KlSxbunwJM6bMmTRr2rw5kwZHnDx7+vwJNKjQoUSLGvUJI6GPo0ybOn0KNSpLBlSrWr2KNavWrVyz4uwKVivPrDppSK2ok0qQtWzbun0LN65cKjtZIkgokKKHhCwkVhAJoqmAhB4IVhAiMjGApWcbO34MObLkpmUnW76MObPmzURTJBQigLPo0aRLDwyLOrVqq19Xhx2LtbLltHJr277Nlq5Zu3grdiA8sUXCD05HJJBQMAIGxQA6pDANPbr06ZllU7+OPbt27RsLb/8OPjxF1+TLX21tXix6q9Yl08YNP/5a3S3vAsg7UWSEifYhPpaxwgUXDFGDeAYeiOB37SX/yGCDDj5YEggJ7QZhhRY2ll6Gq62nYVWwXbUgZO/JR2Jt9PF2H0USJkRRDZ9dCGOMMkIY4ow23ojjYxckRFKOPv44VYdCcsWhkB+yV9dkI5bIpFsnrmQffhGNMKGKIj0HZJZabvlUjVx+CWaYE4UgUghinnnjkGp6ddOaVB1ZlZeNLdlknU+qFCVFMyhFkWcYZRYamoIOupmchB6KaIUhAQBaoo4a6GakDBTZIZxUGSoVnXUyeWdKeU60V3MUDZbQfpal8IEQj67KalGYtgprrKUhBkCgst46mqRuUqqhpQy8CpWmm5LYKUqfStRfRWVOhipCAOAKbbQqAStttdYa/xXBQ9du+5iua/Ka4VDUOiXssPEVe9KxEYXqn0SkAmDqYynE4CyL3N4L7bj47svvShXoBIB3/Q4slLdqgpueuEm6B4Ba5tbmQhESTzwxDgt72ttEey7Wp0gZERXBCiwgRIMNBRYkAL2JTRADwS4fqu/LMnMrwAct3NwCwD7YOnPPMhk8JMLmKUwhw1CggHTSSi/NdNNNQ8CcYkVjnOJEVF5c0IoAYClUDFED0PJAI9Ca0AQfcO1z2kDGrHbbrNYAsNQVuE23SkAb2eauQrFtlE5HOw144E0nEUDhhhveANbpZiyR1i2+OJR9Xxf2wcpn1435jHxnzjmXAizKHA2Bdf9OekF3V5r3t3sr7pjfgr8OO+BQsF6SuhHpx5+2Qv0lUgsxfLACwEIkIJLZaJeO/IGbJ888jHD3DoMA0vPcfOan95r6watPLSIAf8cOfuyzc7941RP9FnBww0WeEAajEyR5QhfMXX39CtJuf/4wVl52j/qTfr1wZS9o27uM68KHQMGNrz6Mk0io+hIR3sFrKDsCgJkishEAOOB/HJzO8joIwulk6yEfCyHmApiwAeItKB9c3fcSCMOlLRBFUorIQRKyEIZspF0sBAAEI0ImAEzgeCYs4mzwZ8QkUmcjxFEi3VA4NBWirofka533YohFpc0QSg2UCP8mMIKCeC0hFxT/CkI26K4uOnGNmUIiG9+oGT81Co4+g2J5hHbHAh7xhVmE4RZLcgEfCNIHAJvAIAVJv4IIhy8rcEDcEFCUhAyBIglZAR0vSRk3YnKTjbFP2DjpMjuSB4+j1KOSrthHLP6xIsv5WmISSRABZFAxAhuKJCkJgEmCcpc+aSEvf4kTgJUQmPgSpWtIeUxTGi2VqtTkAFrpyoTAsiA1cAAGJiAEFsRgmLbMJS51ScxwwsSX4iwnS652AXPey5gbkiL2qGhAVDIzgasMzy3z40116vMk5NynPyWyyJP9M1rsVA0y2wnPPc7Tj86cjlIQANGIRvShEq3oQNXZz4v+c0UY0ChB/wuKmoMaVJmROeBCw1dP8ERzpYnxqDgz6lJ1DoFHMb0VSEPqTgEm9JR8POnrUvodlgq1psCEKVGJecMJUO+ojrrpa3Kawp0u06fgA+p2OoCzrGp1q1tl6i6N6tVdbgycYW2qU7si0tQQLZ49parsGlrWuJIGrHK9ZCvfV1dCnRWtUI2iVEsqT7cqEK55LewRq2hYf0pAjYkN016J1NdkrlWhgv0pYRuL2TYiNrPlrGAYOSumx24lrWBx1WX7FtjKOs2qoG2tZl27z6ScFrYVEq16aBIp0262jW1VrRZnS9vgBhO4wjXiGCFZ3CzZlk241dtkeerbwLE2udTtCV2rm/88AdCKiNiV0XJZY6Pr1sSk0WXadLuL3piIN72ZIx4ALMleG33XQ+ElrgvLu1r7xne/BFkvf9vGglL9N0bzfVN9dxsV8uI3aecdsIMj4t8HyyyIPJQwgwpMX83pFygKXjAKGmzhB0c4xAOzQUJkQOIGYdjAGkZwsFLrYRCnmL8jnvG9eKcqGyNoxZM6MFs9LMMN65i2NR6ytfjXRCOHh8c3KrJLOrxgGSsZu06eMq5oNU0rY4fJPqYskJEmZS0Xt8pibtVFAGCDMm+Hyy3+8ZfBLGQ1G5bMcnYU+spY5+mwWUZ0nhaMoxznPMu1z4IW1Ah/WOjo7DlGhEYJlPEb5kT/Y7bRkgbTRnJYadMsGkaUNsmjyxvpTBe206IGkhyXWmrNbPpCpEbLnyEd6FS7tNWyvpEna52rFTc51sPtLah5jet/0jrYjP4TsVWt6y5D980fBvaxMersZ4MJndLOzKotNGyJfDq6oa72rKPtbS0FNNyWuXaFsg3hV//axeQmKrrbLR6Owlsy5qYRuHOibm7fe96YfDe/tzPTkfy7W8lus5e/3O2Bm9PfCqeOABCi1Iafpd4PYvhAtu3bhEucmBbfuGnG6vGoUNxBHce4ajUe8q/uO+UMuivLt+xcPq98nPnO+Mxf3sGO4zwzLjLfzhUd82Kzm1w1P/nNf54/nSN9/zKL/OzSNR10Th+9JSavLMqfvkalY90x7h361iGTW2VP9c1X/7oRtW52qFTAWchJu2jCbvBlk33qbucc2uvOlEXCF+/IVl3cx45wuvOdbncf/FA2RgNUGx7sUWe14P3sa317ffFFLDzlkeIsgV6e3o3H9uNTUnXBln3zzbM86W+Cvr2fnvF+l/nkjxJ6t45+9aUzPe1lgnjF3/4pcHe9m+f++t1Xz/bCbwkMMl98x/Re6L8PfPCTjzziQz8l6CPr9Hnf+XN/3tFFt/r2r18t6YO/IqHCgO7HP5TlS/35RIk9VWeP/p6JP/4MuaEF6e8U9Tue/QqLvM35j39pM38BOP8AY6R6BEgU+ud5ANhD/md0DIiALzOA+Ld2QpRlEQgUCqh9EPgT7udT8IeB+zKB9BdwnxSCBZN99saBvdR9ovd9J5goI4h+vDNEMJh+KVhxL1gSHnhSIGiD1yKD47coSfaDP6GBKth8QOaDRSgtQXh9slWDTGiEOEhyOuhqDuh9KyiF4WeFWygRG4FcXugr7+R7B6eEXSiGW+KE0Lcic5SGkVVKfwdYWOiCWviGsrKGyWdi6XOHcChZZSh3zteHbZOHwjdCbjiIM3GEOWiHvcZszdaIifgohbh7FeQ/kvgzVNggJdeCsoeGmCh2oAgyE3J+Nqg6i1iFkWgTPLhQSyj/ioRCibS3SJiWhqeoiQzCiXToiar4ioISi6cXRB3VhzymU9eRi4/oir2IJr9IeuiDYsNIjH5ljJ+Ybrr4ftSojBuYjUExQsIIjdFoW7CHjQXBivOUjNsIJsx4eRtziW8IjssljrxIE+XITOeIjlyijpS3EfFyh+8Yjqglj/hmjR84jveYIPm4eK0kif4oWvGYhDFWkAapPBF5gn7CGIPIkI/lkGYIkQEpkWtDkSHYc9bnjhl5VhsZiGfokR/pIwg5ePbxjBhpkk6FkoCnkiy5LS7JdxXETSU5kyBVk3OIjCGJk9qhk3iHGDmWiD95U0HZPQPZg0RZlNhxlG7HOzXU/49MWVBO+Rj0mEr2OJW7tpKveDVE+I1aKUpcaUVQ2YqadGbRdIBhmSNVmXZj1HZLiZbGpJZz0onX6GJv6UpxKZdiOZgvgT7cVYt5mZYA+ZCA9pd8MQSRKZmSGZOFiSN0aXYI4Y14qZhQtJdn4ZV91GBnJpiWmSWYuXUrkmaY2Jl29Jm8NZSP+V6mGSaoiXXuVUsy2ZoB9JoJ1pcEKZulSZstKZUBaJeguJso1Jsvxpbm6JaVNJxfYptPx5PImZzXs5xd8ptRGZzRiY/FiX8BNgGieJ3YyZgc6ZgncWY2MAII8DsJgFfeKYfyKRF8QZ7leTfZSXTNWY/P+TUYQIv0uf9/AkoRsrWarImfQKOfmcSfX+mfrnQBpUigBjKdSLdYAGCWyZeg77igTBGaWTSaGBADNTA3AgADCRBgCXGgE8qILLouJzZ+GwqOHSqODSqamqR7oFOZLnqQ4Bl/i8KP0CejGQYTCnqeKdmRMoE+iMajCFKhP4c+Enp6Q8piRWowNIpaNvo6hHM4h5M4DNhzAHCBTQoeT7pziDGWKUelPUaYR/QEJQCncSqnc0qndVqnBrBSECgSmkem4mGmL+cnWKmhVDqXFKkTb2qniaqodXoEBeCoj/qoPLBhAON0feqnPjp+QUSSgzqkhZqmTwYAiLqoo0qqdfoEG8Z2ljqRnzr/iO7VjkJKqJdpqKFaqrVqq6fKgLI1Qap6qazah2PEp7DaqbLqqytxqLaKrKOKqzLBP0rJq2WKqeBXQWMqfGvqqfEkqsmqrXO6rCVxfiHgLJv6rFQZrdcnnvFnrcSKrdvKrnLarRbhAzKwVDPgLEKAmONKHX/KcoixmcIaq216Stnartr6rhTxlixgAysQIPUyAXiGr0ZZrtBHKhXGqf8ait0jsAOLrAU7EYAZNR3Qkw9LrsWahgYao2vKphfblbSqsdvKsWPiATZASBMwATTQATHgsCILsSQrhkFkgv46rADLMBnbsqX6sjqrsgJ6ZrlZsUGbtHxJtEWrrBGLtH81/6GhsqNNK6PX6qZSm6xHW7XM16RjlLPFh7IpO58rG7Vem6hgG7YD2qQbEbLVirJcG7Bse6tU+7bWpbfCF6Unm65CC1hri7d06rZ7i4RNuhzjCbgWm7ZWRLiF6659i7irSLm3hxBMCrRbq65dK7lTy7OV2z2hK4WkIqhmW7ede7efu6iHK7q4eLmrtyJoBH5na7dDy7qtG7uvS3Oky4Q997Obu6G3O7i5q6iuy7ur2qRn9qreqSvEi7HG27a7m7xUR72bFyqVSp/Pq7q4K72mer3V62e+W4QBV7bi273F+72GG77oy0/tu3h7OLfuWxPag6WmFbmsi7z0u7NNij78O/+FK3Sk3ru+k0u+ANx+8Gt4OuGsCNxc9jvA6lvAcbq/DuxBCjx49mnB9dt6urWuE0zBGLzBA6CvG+cn6TTCitjBCXzAFHGsIAynFZzCpVHCErciwjnDKXGLw9XCE/HCMCzDOSwaNdxwF5qhQmw3K/xcBAzCQYzEmkHECueqT+wSO3wTnJi/n+vEVBxPPRyC9nGXXKzDSkxS0QvDJbDFYswwXoyBQKrGSQzBHuy5QCzCGxzFA7dI9/rGEWHFlsvGDPHDTVzHFnzH/8bAezzGcczCH0zHf4zIoDfIZjexj3wSfTxes5rFkpvGlPxaLDq7nFwSljyPmHzGaBzJCFzI83b/NWEIyhIhyvjmyP3Fso3cykN8yluHtbU8Ea8sE1hcypusyx56y1jnxsHMELysXqR8xsBszHI8oXnczKZDxlartr88zPSbyvB2yNFMEMjcu4wsyLHMzSR8zUhHKhfJzd78Er68zOWMvtlMbp88zgOgzqAqzuScyYXLzPPcge68c0bMz/VsvfccyBO8z/zMt/eMfrk8zwLNEuxMywi9sgo9fgEXpM3s0MaqzBEt0XxJ0eAHzQ09zRy20eHc0Vb00de3zSKtyEsswSZ90qDpzzjHJwE90v1M0LMM0zHtmynNhglBu+Oc0eMLzgY908kLz94WKqyczjfNgjmdz3h70DwN/8sTij7xGc1DDclQbc0+XctJLW2ypblZ7dQJXdQFPNVUncxeLXxLLdFazX1c3c5sDcpg/Ww+YGw23dJlXM1zrdYvRte0J1vozNIEdL8JHNVsm9Z/bc8Cah9M29R7Tc2Q29WMTXSBvXopSq3GDNfvK9ccbdkRTJsrQrFCXdY8AdE7HdrOHJ3807yRbdii3degvdouTZutpMecfdo8fNbru9i1HdfyOUKnC9sCzNovbdSY/ch2jWtjFKB6HdvHbca0DdwkrdyXBzC5rduSbd29/b2/Xd07eNQNF0QofNKd7WklndzhbduFGXBZC91keNgKk9heC97s7cPjrXCIEXExzf/dkw21lY3f3T2cPbeiHf3fBL661D3gV6zf/zZG2vvW0S3blO3XDf7U0blIm13cxTjfq1PfUnvfGC7L1214SYnEsb3bvD3Hqk3ifjycgZriApzgOO3d0jviL87cpTaSM77ih3XjxpvjJL7johYqz73BqAjF6o3WD165RZ5pxZzDSl4dTO7bTo64UF5peF0rPl7jVf7ZLv7io2zifKeZT0zlmJHa6z3mDl7mdWeyXk7hNGzl343le6vliVaWaP7lSx7mbN7ml/zmbmcfEj7CP97FQZ67MgwCCTAEXO5zgU7Og5528svnc24aa97kLiYB9ZIYxE3kdx5uKUrFiA7kLQ7/6BbxNaCO4XleaMvRwDNs6qf055uunhxxAQhQA2PE6g3u6oL264Y362us6PqrSSkAS7YT6MFeZ/xa6n0O5sWuxael7G3O7HKWuc+O6XRe61cefNU+5teuZhos5/IdHZru7QwU6csu6t5W0+Xu4ede5zhO7YwV7u1ebboD71F1wd1u599u7zqO789mutpu3PLu7/QO8Otu7QN/bCds8FPU79KuyfXO8PdO6V/HOwcu69Cu5vMu5Bbf6wMu7mIW51OO3sKc8CG/8COP3yWvZbIV1Cmc5tGO6njbqJAKqZLa8pJOjg5PbDe87/EOHZxIAQZjAXmq7i7P3jBvZSMkrg5c//Mfn9NH7y1EsAFZr/VaTwIi7/Mlbpo+O/T8Lh1Gb0wU4PVfP+mm2XNHbMFTn+hHZPV2hPY9r/ZOP2UALcRwf+qnNPdQVPdLr/Zrb5kXytSHnvIf3kN/j0KBT0ODj/dKdjWQ/faJX+F8yfgB5PhcdPECn/Fbx7xjL41lP6uZfz2bD0iHVEiH5AMcDtyRb2TuheSVP+yAVfVn70zQFE2uX9uwP2QbA9+07/Fx7/e4z26670q8v9q+r2MMjfK1P7rxZPqng/qDP9Cmmb2in0f5WvrGb/3fbJmFrv1xOPFy7/3f39iWucrj/4ekf/uiVP3ov9WmKc/PP/x9zzDTfzfxL///nk2bAAEAAIsBBQ0eRJhQ4UKGDR0+hBhR4kSKFS1exJhR40aOHT1+BBmRwUiSJU2eREky5EqJNADQYOnRJYWUNW3eREnhZUyePX3+BBpU6FCiRY0evegSJlKmTZ0+hRpV6gAWAqdexZpV61auT3F+Pdm15U6tM8GeRatzqVi2bd2+hRtX7gClc+3exZsXqA2BIPT+BRxYMFu0Z//WLQuAZmHGNdUOhhxZ8mTKLBFXxpxZM1IEAkdsBh1adOTGOA+TzWq29GqSj0e/hh1bNtLLs23ffj1CIALcvX3/5sm65um1WFULL+0a+HLmzV/Xdh5delcQAm1Mx54dOHKUxLf/HudeWLl28uXNT4V+Xv36lQIJspcaXv58m/Cx0h/pPfFi/F/H2wcwQAEpSm9AAw80qCoAEDyqPwfnY5Cp/vRLTbEHcfovQg03JK9ADj8kz4G+QPzpQhNZI1GoCfXyECrwTjQpwxRnpPE51GrEcbnOAPgsR5BgBBItH2NaMa8Wn3oxSAZkHLJJJ/E68kkpK9MNgA+m1EhJLevDkqMiobzxqiSDZLJLM890MUw01wQMBuvYnGhLOcOC074omxoTyDLr5LNPkO70M9CsJgAAA0EZmjPR/A4tD1DaLJxzT0YnpVQhRyvFdCgfBBIg0wEUTdRTn+hj6lKj8oRRUlFX5dNU/1Zf9UhEAPzKFNQ5YV2J1EeLExNSOVXFNVgpXRW22Il2lMFTW+U0tiNdjyJ2KFRPBLZZa1OM9lptD5JBIA+UXVbLbTF69lQ1pZrWxGrHZdfAbNu1NgaBJAA33CDhpajcot4FKt0L18U3YPX4FRjXFgSqoF57YSwYIn2JItgnfx8EuGGLpYv4Yk+FAEAIURe+V+OFHpb23KgmdrBikVfuLWOWGa1AoBY+Bpnhlw8iWSiXY0K5P5VvBnq0nYPmUwKBrlS45geD/nJfk9Pkb8ufiaYas6GrXnPHHmtV2kSm8Sv1aSR9lVpsrM/e7Gq0u7xAIBho7nppoJuG2Gw8ydZy6v+19zbSbr4ZdWmCVeO+8Oucg1L7T7yV1Ptvx+FK/PEcUxCog8EJd9BwCHf9bnEy/ZY8dLkiF33GCAQa4nLMwZ6bdWhBfz3qvGEvvfauSLf9wxAEikH11Te/me6SeUXPcz1pzz354olXvs7dAegd7t/l05x6zvdLtPHmt6+bee7RfD76pKdHrvrwwvYe6uyR/7794d13nnffyS+/9cP7Zb9k2RnPH37/ee7f/0AUvvnRD0X2A5650je2/X1ugQKEoMQCGEENPS910jPgAYPnOgV2roHHeyAFRai4EI4wRacDwAXHl8HGmI876PPg+kpoQhpiBHc11A4KVcg1FmrwZcL/09kEf9Iz/GgPh0dEyA2RKB0dFrCHhXFh/V43w9jJcIlXzIgSscicBOzGiU80TNWsN8UYRkqIW8ShFtH4G1mF4Itg/ArWxthB7JmRimvcohrxiBuOCe6NcLzJHj+ix6QYL1VnFCQFCZlI2KDwAqwCZAsZuZFFVoSI9DHiJAVYSU2CZkczgGQkodhJGyKSJ5ecTyZJ6T5OrhIzBwPA2/4oyu640pKmBOAHD3lHW0awlb2MjAAEYqhQ0hIswJzILyOCSvmoEpnJU+YzAVOlHa7QmCmRJkSi+RBmhseZ2SzdNsEJlxRIAAEXcIlnXnXNY46TIeJsSDe58013Pg6e9cyK/wBqgAAbpFMg/5xAp4rJTi7hM4m4tIwhqYVQg/Ltng2NSgT8+U+BTKAFMaDVQAmKTYga5KGWUqi6GNrRs32UpEiRAKEA2oEYyECWwdpoIE9q0oPqcqG8PKnoaJrToXRRID6QQUabFdOCdnSnHg3pv0bK06Adlak++cA/bSBQbRF1ODNd6iCTSrGsPpVlTvUqS2QFvXZZlaMkBas8kUPPsL4MrG31SAo68E9QltWsdEJrVzuiVuGwFa4ie+tfNQIDBU2AXvC6K16NqleO8JU1fhWsxQIbWYtEgGMdi0DAEmuSnKZ1qyljLGXhNVnRSsSy7nkpYjerEqziVH9WLG3tSP8bW4ecFgAdSEHBVsvavLo2iDYVqW9p+9XQDrcntu0AVTW726JK07PAVapwjaux2U73IMhV7nKZO8c8FjeLn/WZd60rrOqOF7sX224CuyvdIYK3iOIdL67KO90IqDS5Gksvd7H4XNjGd2/zHW59K5dd3eb3hXjkrx3961D4Lriy9iVwgQ0sHFzVcnQNviV0ucpeB7cLwKUV8G0jLOEJr6bCioUchgnkXkyquMOV+jBlQ3xflpWYwrC6H+JcPBYNg5bDL95WjAUb4haMuGE29uEsGeOUBP9qx0A+FKqgPJQaqLTICETyKNepXjpWqMfh/fGUmyVlMfskBWO9MpazHMb/LevXaWHOZX8hIgN0ToAGHfBAbi1SgQQ4gAUcEwILVuDGMmOJzIVmSQIuC4A0q3nNccQxl99cRifPEASboqhAhHBY02I60/9sQcIQ7aRDj9ojIJhrRetKtEcvOdJu7h6ly1bCCvizBSu4gEoBUIOJVMk9NhiCA/xJg9SaukalNnZGUhDVfzpA1FRrtZY1KsXreVnODEk1BjKaAlgKwcgJ0Q0GPPDsgiTAvsnOEbLRLREQ9BkDFMUAr88WbSG9+nx3g3NCv/zeEBoNABMQ6gAE8G4rSSQEyVqIr+W9bmyFlOEOKecHWqBrin7g2z+kdzvbfG8Y1rHSD2lbChXSrY55/wTT1Xz4htIFVwHAIAQjmMEHcO0DH3SgBRewgQNWMIQPIMADM0iADEYggRqEAAQwqEAKRtzuFSjo07fFKN8yrvFp37jj1lZwQwSg0swqRKUL14i8APDIlINo5RCtQAQkkAAEDMEGHcAAxZ8+d7p/egJCoAEG/jx3GtjAAyG4OKunbpqqU5uMHp+1Q2pQUYbAEmkbETvZy86hswOz5S+P+cwnWnfOd97zmfbBEGRAbskNnvBKluTVjcPiVJptBpVjCLOvwxFYonzyCKq8INO+9ra/Pe6fz/QEMNABG8TAAzKoAQj0LPAUVAAGIAhBDSQwAhkkYAYeQMAHhrACB9jgAv8t6IAPWIABGhBKCBf4e+Clbvrm8lDSsUb87B44BIE4gCGvHwhHYqbO26vc4Ui8PJiTuRbYO+CjKBrwgQtYgQ+YgREIARhQv0liv/bDFCB6n/jjnwfiC7JKOIH4sQ0kpv7TkNz7H31iO7eDO7n7vEBrAQcwPuRTvpyawKtCPVdTvV7ZtxZ7oJB7vITwNz/KCJLjERH0P+ASoAhAAFgyQARUQAZ0QAiMrBk8KwziuGpbvRxsvQdyPIZYPKvIiBCzPyIcwf/7HhCYgVyrOxZ0weNLvuWbLim0MCo8sBssHixsJrPhQYb4wYyAgXTygQgUw4Ehw+QRABkQtqejgRWYAQn/iADSAzI4RDH3g7ULxLoHIYINwMRMzEQSMJsNFB9w80CMqACCwwA3DMQDIcHSAYEhUEEhsIEEKDZEW50fybFDscAgyreVuCFmo7v5q7/7c4+LSAEFoQFHPMUBSUXJkYFUAyj06zqGm8WP4CBrsjor7JVcTIi0i4Bt5MZt5JgHwj/LWQjZswgBwDQhiMVjRMZBfBwYiIFF+7dB679o9IhplMQqPLwKwcaxeKAuBMKE2EKKEIBUE4JnVEfcY0e+kYCQ+ycWmAFTLDt6dJZaFJRb1LF91CqM1Caz2TqBMMiD+LqKgKUJILSDZJBkxJoKQIDNs4GSJEKJ9BKKDBSLxB+N/9yrHbuTkLM9kvMYigi5CQA7k0TFhKyaGtjAf6IBBIBIEYTJjbDHCnxK+NPHfNTDigq4gTsaijhKThNKhDTCs0kBDyC4f7oArjzGpswSmfQTmmwvm2wsnPSbbNu2bsuu/QMAhDuIsdqarvRKmaKaCFgBihOCDzDGU0TLjIhKSmFLCXJLSoJLWrM1XNO1oBwAu8TLgsC/QhmCzeTMzrQ9vuwQolyZEfC0ytnLrjxMclHLPlnMnvCsxnwn0IGB0vynTVMIy0SIHfE80GQPIWuSCjjKfxuCgOPL1LyIxJyU1jylJ9tI2FwIU6Gz8ruzPFsI3DwI3ew83lwP3/QRGVg0H/9IAEAMROO0CORkFOUEIOcsJfVMCO7UTuBwTxqpACUUgtN8z0/BHFp8P8U0z5rsHPY8KAC9T/8T0EyZAV1zgKV8T/KsiP6sSAdlzP+kygGFMeYUFBhgRhowSwrFT8LRz0lMTgh1TQt1iF+KTw6djRPlEA+gqBUQT6Fk0HxZTT5Bz4Qq0GR6TBTFFBWNkEv7p3jT0YSI0TiZ0TqpUV0k0XjK0SCdFB5FEF6EnhctzvyUxiKFkyMNidecUCb1EycdkBBwOhb4SC7t0Lj5UHy8xzm0xuXZUjKtEy8FEAEQu6x0U4QYUokQUdbM0/SU0C6r01ZJ0i6pgbH0AeKs0zsVCSv/ZRMsJaE+nbQ/7RM4XQ8BWAGA+hZItVMqrUdFXRNGzUhHlUpMZRNJPQ8J8KcOSMdD/Z0zVVNqLI00uVF+bFNR7RJSLQ9enIBVo9Uy9dAq3c8QBVFKXL1YtdVdpRCBoT+ZKcyX3FREdRhORRNobdTEINZANVbmKFbsOMpLhdFeZdVqTEsG2LhWXVN0WdJrNZNsjQ4BUMLLNElN9VU0PU7eksMkK9eTOVd0NTRrrZEUwDTD4k14bVZ5DVczLQ9p/VRqnVV9HRJ1ZQ4YILiC1E6BnchgLU+KnQ6ElQl+bc98ZdgncVjgAIF0ogFDfVdvjVdydUqMlQ6NvclYXSaP/dgm/wlZ3wgBlWKBZT1Ili1Yle1ZpTEPl31LmG3OhZ3ZY+PYD/G321LQbjXYgbXYBuVZwXDW5SRabpLZo023pN0Qnxo7KWVKlI1JoTWIqp0Ls7VRUBVWrfWRmrUN3QxDCp3aiyXbgkDbuLjbLOVapKrWq2Vb3HBb2ZjTTxzQuZXauuVVoMWMvJ3WqfTTv8WRwIWNseJWDjVcGUVcxnULzd1Yv1XSvoXcht3bAREAhkwAJr1cIs3c1M0Lzn1ZtcXF0G3b0Q0Qf62oDZVbsV1Zsp2ezHDdoYXdi5TdrfXcCKmAwnJJHWXdROXdVV3c5R3R4n3OrB3eD5HczRhZDzTZ3H3aiv/91cOFXrv4XceUXpAC3eqlkevNjBC4LAxIVcvV3Z/12XkdX66o3+8q3449X/RtuPwNkBDzgaaF3+4d2+/FXAKmjPtdz+D1T/7tX1iBgctqNDcNX4fwVCGtYPHNYCT134MwUdp14MhQ38kYxQHD1A0emT21YBTGWxZOWMd91BC2XhAuj2F0DwFW3vhFTBVuCAXeCh+2CC19XBmOkBGGjIEcJp0NUhfO1ObVYdJg4tdV2CEmYoTsYPUIOXTc1SguWx5GFC4mDDDWCCGO4SouYpPRpw9QQA+QgPd9ElmZgDH9UzG+4CZG4MkA4lu64oL44D0248CAjhr4AGYMPh9wAAT/GAEcnpE5pUxIpWMvTuEnhow8XjE/7uM/HsPiYEjPA7gnYVH+iy/E3V25gVqCpd87lgxKxlFLpl5MBpDL8NpCWQGXigAZUOOxlBkn8drTXTBR/mEDlhAx7gpVltUpLmNXXselSIHLmgGdBYERSCfcTZGl5Q0H82WtuGbv7ZrNIOaYZeX9ReZkLohknb2HILn3wJGbRZ0Xy+b7AGakqOPX6OaiNeZQDecAqYvq+DclPghM42UaAQGViltrfue/aOdRjtrtEOYFrue1vWc72YlUq+aIeB5vo5E+zOVHLGi9OGj5NTzsmGes/WajfWjzUIoqCUGJ2MAe/JAUILg/hLKO/46PjS6KeB6NkC5R2r3kksbnl0i1DRWA3TtBD6AqN/k3RRYQc7zhKZPpqGjqU07o38Dpz2XgtuTpnr6s9xAA31NB98ioZP3nDWFXD+TnN6RpvHhquj3r25jq2BxpKr5qk/43gTjdEMjMupuAHnmect6QDRSC7fWvtHYKwT7gqPaNtp7etz7muD4Pf+rJsRKC4QM2BEiAEagBp4se8/uQSv03Oe4wwg5mw65pSJYNxDbfqo5Qxu7Nf6rmyzIyARgr3NpAzxYQXmxkdl5rDRZtorBp0TBt/UXt6FXt1T7qAaCcsXsIXlwBn5poBMlMd2Xq3D5b6QaK3g6N3w7Q4Lba4f/eToFYgYIw6oFWiANl7f0TRwQRQl0tM9CGZ+ouEdKODez2YJ1uZe7GmBEZAH3+7oUA09rkZYID2+lYWpZeb/eGC/ZmXgOX54UuJMW2Z/vOjsAxCAJKiBTgbO9evmS1T/tQZwDYb1NDcKMI8YewbtCQb77Vbj6F8EYpuYLowg83iBn4zpIMAQdQKQKHDxC4LL4etRHnbQUPDviGjRPnY/oG5xXHjsvoQkajlQjwtFwtiBSYAaeblwGptYxONh8fCi3/Yi5vYUl2aHM9ciS/7+IYKytJ1vrTs5SiqAkYzgGxYQCAaXTz8uoGciIR8gUH89htaD4n8yQPEwnAZfcoSQH/WLQOkIEAdw6lLhSk1ujdvos6x2BJ31wGD2IjJ+k/9430EABcrdwB8KkOAGz2gCViezhK7wlU72JVFwsipwtMh2tNh0+TAQEbWAFHVBDahg+/HvUCh3TdNmWvyPObtnQ9TvG0lfUypwh/O28DSVaSjMg7D+NfD4oS5+Zir+Rj5+BkL3MZCKqI+GkE0U1pNjZWZwlzt/bn3fMwx9cx5/bfINmK6oAh2PCCQKGUFpDnVlV0l/ZcGXYTx3Zj73Phfffm2DyKuoAIk5WwDhBf+3TU/fdz7/eQSPfKcPUid3B2L/jbSKcL4CdcZoFi60iLHpAlJ1wurXh3Bm02A+mAz/aB/2/gjZ/1f0yBEchq5fI3GAeQENN5Mk35q/j5Hqa6jHX5VdZ2vfVjmce3hCAsOi0IWSH384hggZC8OY54+716H7n4V894P1f6liGLFFA7v9DnWTEIQvlH+7hyERPVoJ9pcyePrSfjB//6FB0miruACGA2HygIfxNv9ohzFnB07p14bM56J9nmdj/6xq17jq87JfwWzn549UDiQilrFHV7pz78Jkl8WF38F25820inCWCBW4uBgxeco0xQ+8hiN0b5zVf5wq9XE1N8mLfq0Hd84pmBzauBCvA0IVDv8oBjXfd52Ad644dKakd2GKZ7hohOO8OzwV+I559O6cd9pF+IBP/wp0tVtH/yAeJvDkZG18yHCvI/T9lnaObXeITw0U+zTYto/0x7/+tv/nLDAImN8jMfAkWHjU8eQoAYIHAgwYIGDyJMqHAhw4YOH0KMKHEixYoWL2LMqHEig44eP4IMKdLjxpImCY5MqfLjyZYuX8KMyXAlzZAyI9IAQOOmxZw7eRr02bBCTgAAWqy4MMEogBoSiTJFqpSpU6BWr2LNqnUr165eYQqVGIIFUxojvqKFmIBpgrRu38KNKzdtzbos5560qxcv37559dJ8G3buYKyFE3YwigHEwBQtjAoREDExgMWNHwOI7Hcz586eP4OueBgigqVGW8AIrXUEUwSqX8P/ji1bIuC6sx3Wrnl7t9zcKgXr5Dsa6PCCEoxOYExQAAajHyAeB5C8IHPnvK9jz659dnGHMC4wBeB6+8YQTGOQT69+vUzfK9kPcP8bPn2T8kUC/0k4uNbuA8EDMMRBMkAGEYACGkRgZvUx2KCDDybkn0MjFAXABSlAyFAEpjmQoYcfpnffSPCJiB+IJx5U4l1pSehViy9JKIBpESBkWlUMyWgUjQfZiKKPPwKJ14s4xlDWjh8KEEECQ3QgBFMXBBmllHipCBKJVTIwJYpYZunWkFt9eZKENSCXEGbPNUSmdGZap6Wbb8KZUZgL1eCkUTM8CMMIH9jQXHhMdSBZnIMS//oSlx1dWWWhDnKZn3D8ZSXhDEZ1kNAHRtng0KQAVIrQpQBkuqioo8Y550IVUAYqDCCEIIEMMyDggQw1wCCobCnU4MEKPpj2Z1ktIGArqcMSu9ChXa7XaLHqKcsipHKZupGEQxjVIUKbsuAQtQBYexC2y4IbroPRLlSkr+dKxwJSqXGWZAIxtGAnuhP4sMIMNWAorr7gHpuoivtm1yxa5BL37FUS2mAUegixZnBCCQOw8EEN6wewxRfHRrBCI/SKrq/Z4gWDBAjYQJbHldmAwAjsYtyyqP2yJ7DLr8nsosOO9nczQQCieVB0EzjEc0I/z1y00ftVXBIMQ9iwQgwIzP8gwwgjeBCDAx1g0KsHPElgQ8r4IpRCCDOs0EHHvgrRQgwJRCDs0W9rCXOyWMIdWs1daXxT3j3pPNCZCakJgEN/IxR43YcjXnDSWZknXQUxSeCDrzS00IEPLGBAg7zo+uCABzU8nrjoUcrNLN2j+3U3V3vHxDpFEgqNENENxe5zmajjnvvrRtHQu++/Ax+88MMT/7tpExSfvPKbn+zxBBMIIYTy01NfvfXXY5+99ttz373334Mfvvjjk1+++eejn77667Pfvvvvwx8874/qlH709+M/v0IQS2wQxQ7xLyH/0x0BC7gQDzQvgQpcIAMb6MAHQjCCEpwgBStowQtiMIP/GtwgBzvowQ+CMIQiHCEJS2jCE6IwhRdcHHBUWJaFbKtbBvlWQ2KYEBoaMIc6FIgH4ufDHwIxiEIcIhGLaMQjIjGJSlwiE5voxPP5gC8+YB/+qii9KCpkU506yKdCxRAtWgpTOxwjGctoxjOiMY1q/JGagIYQwjGkjWwCQM/WaMc74jGPetwjH/s4kRwB4EgF6VFDAClIghDSj4pcJCMb6chHQrJYBxpQgR4yyQRVMpKa3CQnO+nJT4KyLz9TzkCqQ0foIIeUAjFlHUPpylfCMpaynOUrKWMZgTgGMm6rAFNkcBBbkjKXmXEbLYtpzGMiM5nKPBxUTpOUXt1oILw0/4ovDdLMozyTKsvcJje76c1vghNFMJAc2iRwkGkCoJoGGee5hGDOcMIznvKcJz3rCRcZXIAGyOuAB/JlzV4qBJ/6pAE//WnPgyI0oQpdKEMb6tCHQjSiEp0oRStq0YtiNKMa3ShHO+rRj4I0pCIdKUlLatKTojSlKl0pS1vq0pfCNKYynSlNa2rTm+I0pzrdKU976tOfAjWoQh0qUYtq1KMiNalKXSpTm+rUp0I1qlKdKlWratWrYjWrWt0qV7vq1a+CNaxiHStZy2rWs6I1rWpdK1vb6ta3wjWucp0rXetq17viNa963Stf++rXvwI2sIIdLGELa9jDIjaxil0sY/8b69jHQjaykp0sZStr2ctiNrOa3SxnO+vZz4I2tKIdLWlLa9rToja1ql0ta1vr2tfCNraynS1ta2vb2+I2t7rdLW9769vfAje4wh0ucYtr3OMiN7nKXS5zm+vc50I3utKdLnWra93rYje72t0ud7vr3e+CN7ziHS95y2ve86I3vepdL3vb6973wje+8p0vfetr3/viN7/63S9/++vf/wI4wAIeMIELbOADIzjBCl4wgxvs4AdDOMISnjCFK2zhC2M4wxreMIc77OEPgzjEIh4xiUts4hOjOMUqXjGLW+ziF8M4xjKeMY1rbOMb4zjHOt4xj3vs4x8DOchCHjKRi2yE5CMjOclKXjKTm+zkJ0M5ylKeMpWrbOUrYznLWt4yl7vs5S+DOcxiHjOZy2zmM6M5zWpeM5vb7OY3wznOcp4znets5zvjOc963jOf++znPwM60IIeNKELbehDIzrRil40oxvt6EdDOtKSnjSlK23pS2M605reNKc77elPgzrUoh61dgICACH5BAgZAAAALAAAAABABrAEhwEBAQBCzfT09P///80AAACgzQBjf80ApJubm4ODgwDJDM14AJnp/wAHFVtbW8W4CAApf8vLy7S0tAsLCxAZG+Pj40x0f0tLSyMjIwAVABUAEXu7zRUAADs7O2tra4uLi9TU1MPDwxUMAKurqwwUFQDI//bmCv8AzABT/+vr6/+WAGNjYywsLENDQwCGX/8AAHt7exsbG9vb26KiopSUlLu7u1RUVAD6EAAMCH9KAABKNHpyBAAQFX8AADMzMwB8BxoZAQCVahQUFHNzc4rS5gB3Vd3PCQC05uaHAABK5uYAAADhDuYAuBsAFhsQAAAVGwAJGwAbARsAABQUAAAQC1VVVVZWVldXV1hYWFlZWVpaWltbW1xcXF1dXV5eXl9fX2BgYGFhYWJiYmNjY2RkZGVlZWZmZmdnZ2hoaGlpaWpqamtra2xsbG1tbW5ubm9vb3BwcHFxcXJycnNzc3R0dHV1dXZ2dnd3d3h4eHl5eXp6ent7e3x8fH19fX5+fn9/f4CAgIGBgYKCgoODg4SEhIWFhYaGhoeHh4iIiImJiYqKiouLi4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GQIAoIbQ0AwOsCAEAEL44EENCkUAQwcxAP8wAQY2ICBAQQmAquuuukpgUAgrsDCBrCxckEAEBwmAwAUxDJvqCghUMFEKNFyAgbM+rDDCrZ126+14K+jqwUIjYMDrrhj4WlAFF5yr6wQwEJSru7uqK5AANtALKqsEhRArvTFINMSw9MLL7bcIJ2ydAMM6q9C8AFxAQw0R1FAtqD4UFMG/GMAgQQQhjLDCqQCAMNC8M4Cg8sorHzxAC6Bi8EEIIIQwwwqx8iuQDATbMEMEINTwQbsBP5RCB6BOsMIMNNeAgA0Ei6rw1FQ7NwOoVwMwAkIIgBqD1AWB0ELGA6Xwb7wGCQBDySeH2pAEoF6A0AgmD5QvADMcRC1EMEf/nILea4Nd9eCED9duxixEfFAFDcugUN4DtQtAAgqFIK1A8wqeULhsNzQs2Rd9EPdCEThe+Omo71YBqB8MMO/fBQ0BKg0PgYAxRJk3JLlDKYDqQEaxTgB76sQX75voAEgrw+wGnTqBywvJjjfubjMked0L9Q4A6BXBDcAKxocvPm6JtzAQ0twPYLviD/kA6vAN5c7QvB3An5C5ALRukfRbj+///61ZH+QG0LXOCSRraHOI1yKCMpaxzHQCYVzSbEADZCUEeQDAgAdGAEGISK6DAAyhCEMju+eVDVQJHAANmOcQAdyOevrKYEEkQLB3deAD9hMI53YVAwfYqyHuA0AO/1PgQBCAcIRITGJiYvU7guSraJgDFQIesjoAdICBMZThuoZAsl0JYYAEqYHkeOWDIyIkcQA4yAp5dUUluvGNg/HeDwcwgn0NZI20a+ELHyI/iESABivAH9YQIoAaJOACXYzB8IoIAm4FMYdr3FUb4UjJSuYlX0I4yKnAd0AUQmSBMNRcRCKANFRB7yAzIBknB+AuqX1wIaCapCVnSUu3MCyLJlTf6Nr3vlBeRAD4myNCagCqTAqklQLhHyytWMtmOhMtBcziAJ13yoRIb4p8rJ5F1pY/h/wrhwbx3ioREstnmvOcX0FaDEbAzna2M1bmSybrarfH+GmzIgXUH0NKCf9OgwSvn8dkJjoHSlCqLA8A40KI9C4nwQmYcSBglBzlEmK5tgFAlBLhXP8WcktjMgR5cktIOQtK0pIupY+/mqdACigEjIqNe2bzZNpyhT2UJsQDCQAnMWXFLQH4QJg69N1D+nYBcGpPliZNqlJ/Yi4oIiRWLJCXrlowsYpdbHsa45jHQDYCD5CsplhjpMqGdzcKUiwCpNJVHgfgQgDEwANMqxkN0CiEyzXkaElbGs1sNrJdLvWvgL3JpxC6EA+AyoICKZe+WKCzgbBLXxOYaBSzOISBGBay+hTIv+jFAsQ+ZGCQhUE1A0va0qaEc409yE4rWxBSmQpVqsLoQFwFqwn/zKpW0IOYvlgbQQQ4wAfOi0ELEmDXfh3yWqhigQM2KhFqWQtbSxutaadL3epa97rYza52t8vd7nr3u+ANr3jHS97ymve86E2vetfL3va6973wja9850vf+tr3vko9VULxy9/YZG1Xt2WuTCQwhA6cKlVDeOgdDTwrD2CvICmQAAwQCapxEuSgMcTA/QCwVoFIgFlutUFqE+K9yVUOVNySAQ1scK0JxMAGAi7bDDzQAeTG4AK2ikgIaOAAQbYqAS0IHgZWIFuGVGAI10rVB6Q7gA/H6sUjJuAgEeIAUEmrylnclWRnOwQfCBm30cvyrhIaq/3iRAI0PrAPYFBcNTJY/4MPjTAMWkAyM184y1F9KgCwORAnu1jEDqmjSoeJ4p2tuMUvjnFCxgjQhNDgzR6Is4TpDCo7Q0QGHkiyDzJ7ED9DGSLc9GxB3DcBgQRRzFozSA08ANzkLre/Q/qvuzrAZJSkoIu8mkCHCZKCU7+LzwRxl4UHgmF9hdQg6yvuDsfMEAFsdssGkV08uTnrNkuZXhh48EKwzKuElFLYEhlBDXXFgocuW1wGKSAYC4LlK6MaVFuWwRjPBS+FUFvMZCYsTiqAawDvumy+Ttq6A8orS+8syzZASLIJwm1mc3SznI4dAOIpvWozRNC9NFrAZTVwVp7L4A0R97lYYG2BNBzdDv8JtbdlJZBvi5m5Edi4roTwb1jrKGsJWJnQSHbsl1TRBwmgWA1Au+eDlNIBFKMByUasKwz0bdgDESsI7qboAYguz/Lc3ggiMIIgpvAghv0XtAuSOP2FawIOYBpag8gC6CGABR5AwMdsJjkhNJrhSaN0GhHS1CFsPQIf+FcTHRKBhn2gYpxre7QxtvWuy3Qg6k5IuwdQgSJyLmUOHF4ISNaxuYuMZAomogO5+YEilvwmBwW60Ine8SAi/Y9LN0jT+wZy9Yn1bkB1HVYHIr0ObH0GaBx7QcI+6IOYK49VVpraZ8D2h7s14w5xfdJjX5DZV3oihUfV4WuQ+FP2/vfBT/n/YVde6gHIoIiSo5kDDyby7QUdZKQimM1/lLV183v8MGGXqAcQAme5HVS8ZX7DgnUnIwF/c1BQtxCx4lEGgTQJtD6y5FOgomARICsFJHwHBwCmMwRLZhB3g4EGgTwBqBAjkDItByqLFmMpgD9F1oD4JxDIA20QSBASqIEEEXlUZmUIwU1Fdn8mljZro2AHUUBV1xPytn/9hyoGsUYBCAIDaBAJYIDmd30RcWAJ4T4POFL3kjgTcHr8Z4HFFzYTmEw0cEp3E3EEES4XgGV3RxBMSBBOCAAEiDlSeFC1pxCk5lnzwmkzOBACwIVeSBAqhxBIU34HwYYJUYEcpzfhMn8+/1J/BkF6OyE9c2QuDDhZuTeF3xMR3gNy2gM2nCNqgzWCBFF2OwWCoqNh2VNPCzEsSOUQpSQR3kOKCDFYlmaJBRGKBTGKNzhlh6iDB8GDCdE3aDgQNRCI6QYqRWgUl1WJbgWFoJKJdsiJVGgQ2oNYnKNtvHhG+bNTxWh1csgQ2pM+/SIrFYCIDtFU0AgA0liND7GNBIGLaQgq2giADTGIRsdyOShEG8aOj+OIPQKJBSFodsZNqnVPSGM+FZBpEyAEFxBlsshCArE+llZFg2cQCBgRdyNbV8OAUGV8WgSNUXWKwwgAtGgQ7nOJCnEq5NgQsRgRbZVwDSE9+zcvjfWRBv9hLqq4Ur5oEJMXjPdEEIr4ihdBhAmhX2E0fgjAYL7nhsA1AU2JEBUAA0/ZQy34EILWYetDilWUgJp4hwdxN/vHk07FkiC5k7gSjt64cl/HjSo5EGU3AOjIEFtpEF2ZENMYEdKjbbp3UQRhljkZkvb2gi5oiD4Jfa0lVAB5JAJJELNYEAapagg5cZt3Lv92gYEmkdemaDqJlxUGEbeElgWRL6uUl7kIjBc2LKJCkskSlG7pEDt1kQ/xkhChPTJJbKAST+ejj7sIb7ipb6eZPJDXk+yGmpDpmgJxWcs4EUapZ2a2UyHQN7tSWXjFK2iIAOOGcr3YTaOimWsEVDh5EKb/eVegModOtIkTaY+HyY8FwTN+uZZ6g5yB+Za6l2dzuRDfeRDhiZHu2J5+ZWpKKJncqUsm+YvsOZgAMJYnaJjFeaAF0TcKupj0R5x9uWuRWRDQSRBIYyoxMDOAB3oFgZkNcVmNtZcHsTsIkZEPIaIHMSwb5T01hzwjBjOcxJoGUUf0uS5aSEggAAMEE6EKQZtY+XgZqJsCAZgQpphNppkDIaPDOT37eHrCeBBoVGsS0Zz6CZwDsFNIswIUMwMsCDNDQDEI8C8glDUsUFUjIDlfl08OwTmCc1lm1DeeqaUMsUbfOCz2ImjAZlEzip7waRAd2RBVZKTEppomh5gKIacH/0GnKdqfd8Y+A+GKi6OkfHoQNskQ+FiYkqeokxqgElokjXkv/9JmF5qUfrmbGQQ/8MiTP7gQEuRUA3A31cSo4vmZs2mcSZlLKhSNB3GpBNGRsGOjxSmbCsWkA3FvutKnubp3EBFE2nZQRhqTCEGpApGfNypFT9pxiSqcQJmqsieYGoGl/qSlO1V0juUsANBYiphCEmRpC7Wd30gQsTqahWYQnHN647lPutpnPHVHviqoxNk1dicQgWqvxgp2yDoAXToQ96kQtHoQ+fqodhqpPUetB5GbAOuPAgulCBqhhdipDvqbPReqQtKYFSABaESKp2qMk7muKLl7TwqCBCE5ff/qqItnQP6Jng0hrTc1cVIFs+GkmbeGrlvqm5rksRQVMwmhrBcghAshpA2BPMbqs46lpAWBpJk6tBy2rSIrpch5VB5BrgVRZqhqqLOKqwThPrK0NqI5EKeyZW7KEH1zsyiosDobqWAZqWhrWZLalxiVlbx2KgN0sH+ZagsxWG8rZQXbrW0oEDg7fPRIsbV3UD13ly0qszaVWAt7nAlKfiILToOVsCb7iPoiBGjYsgY7mW9pWDk6P/95gs7quQqqovZktIHZYVOKocVXZbJErAMxWLVWAf9SZKKHVjDjA0AapHcLm17zuJqYgOG5u6iqTzhooGALrnw7tsqYEGbrsrj/O1kjFi5OlTgn2S4l+xDclL5Sy3uEqbfqS6EDESvARr3+OqByCbTgi4Y7NbzFa42Ei3cju3KzSxA0SbkRYbtZG44CYb8eFobfCrK8uZ46Bamla7r0YgPgpLpHq71IQ5Rrw6APkTUYkEORa8CTe6s8yxDmwqti6K3i22kSuVMPBrzy1Lc0GEQ1lxC5MgEQGbXNS5fOc5X0irWHCzpbO0MSeb3rmb0YJbYdQbYE8b2rK7RuOIYSZ4htlUUtyRAFxAImHMQEcVl8mYF7OxAtPFoLZ1GBK5He00GGe8MchUY1ly+G+rAlWcB+m7e/ecZFvMIE8Tls/KudK4jvq6ET3KCi/2vEF4zBOQcCXHc3LcnBGbqbfcvBDOE9MVByEWsQtsqfgLy0AEC64DiH2DqQ2spW5vJ1NjwAcZkQAlBKbckQ7rO4/KrHKfovmdiaAHCbBWGtvcqxqGy0TNygTkxO4poRUjy/5nrIBZRDIXy1eBZuXsPJ9xqc+mrBBzFYXpkr6XPKwTplwAQArAzBA3B8ChHLRHq/2obHCNHJ2IzAoAkqvhxs+hvMQDWqO3jIA0FqoavC6dvIPKLP88KyYlzFgpOQ3yoRNeAsZTwAJmoQKKrCXim5VuyCXwejB+GkA3A1E4AA7jQC3LRcI2BXByWEkuPHafm5EdG+i4M/y5m0Lak9g/+n0SFoR50UvucJAKPlwAJRpVHcvc6Jqvv3zJHIm1XkYFIHtQIqBA/1yQRxwvDbEKjFlsPMrH3JL10zATMQ0iPNTiaNxQhBe4RoRSE9AqUE0jEN1QMh1X0sEcD8x4MHrCv9w36aEImTo+48AA4j0ECizwMQRCDEwd6T0PdsyLhcOc4SocvcmRRb0Ycrq7wWlPsaVN4aTdLUpMm806SMn0INES4NYWiE1fwqwl/4qpU9ABNbxSAY2gPg0wNwWdyKT59drs/pzJ4azfeizRORhELw0Picpeb51g1xKpJ9QiwddeqpyK6aZRt1dRCrti6YZaZdEODMzMNtxhKRkgc5oHX/ScF3Kr9HutmOO9b87Nc4AtixWRDIc0rIY9iXfNCtMsQKQZF2yci/CdmcW6AIMajlOtyOfW1ZNkBiujn0XBHcZNdlndh+GETzqhAHXNdTzMAFEeCUd+DVKrNHrb1CuaPKXNtl28zJ/aTQPMHm0sUSkX0T0ILf/cdemdrZSs4J0TXHjaTxGJKYHUMb5YAiW88F4XKQRZfLLc0vztvWlMJBKzg2jsbk3Zv8fd+9/M+EPMrojcEdV0odJGgjFkTwvdAOAQLOo+DnDKoW1Y6hfKJI7oFnrovl+OQJAbxtJVuXFdAPgUbImI8MzlalRLOJC6nyOBBsHrxD7sqyAk6CdpKv/y2fL2POxnjn21mEVNzBRZ3bEyw9RCzEsiLm6ui5Zn7Gr/TOa57mHYzo+5ukHL7HdM4Qew2Sks1NnS4RrSoQf27Z2rZaDRGaCDEvpJ2/A8zkwoxKVR4jgL2kK6w9JQsxXb7hIYq0xKbLDVFAAeie2Z2B+j2OCuGiB9GH9yLYDAG8OLrPE2elpH1ZOAzEed43pP6baFtKesjs6SlQ2y7W14rh9GqmTavoPih8amODKwriE37bI+6qJW6YsWpGEvBgc9vsAevZbh6H0/6V4siKv/zryg3vbAWI3R6G/p2z5a7qnupoQ+7wCgHjmpi+eRi0fLijf2iODiE9pJh9QiBdq/+uiDo9ACnQiMH+IsMe2MZ5Nw8ZARKQL6WU7J677K9q8/gDA2JlbaUkYrCH0/0yA1KPPC0g9VKPEHj05v96ENLjA40XRHzO2sW60V4DNIxUfTHgd3v1AXQF3Oti9WCKNVbfQZLTAmIFQlYrlIaHeOXpfYzHdWCP52naNDBAMvMK2wJRmRm0VSHTV/zuEMusWSI+6QOs2xCVNB7wMVyHZBed8EiPQksfs6M8fa5pM1I/L1Vv9QiBPDt8tC6MwlqHVuGX8fibvwmLPBhg9kXUEKt+ENL39Kdu+jOA+nC/s+mr4tvXfTnr9bLv7hyFPx2AACEA9B5AMMvY++2nevDnAPL/l/MusvOCNk4VIEi6gnSTGd8FzKIdHEPD1mv01nEndy4I8Ug/2/HnZuSoCm0BPN0xVFwxBBAsQAwgWNDgwRoAFC5kCGCGwYYRAWA4KENhi4MEJUyIyEJGRoIrJHoAOUDABYkKP5QsCENhCJYEZaBMOSFBTJAIFI5gGQMAyYIJAUTIqBNAiowuJ2QcISTlUINGVwZ9uhCowRQ+Ik54mNFB1aUgWQCYgLSkBwAXYn6NeBWn0KkFnfLM2KGqQrNr8eI8mHVr14Nsa1ZUqJYpx4YsKpQUzNAt3wEV7ErkipNt3pIRJkuMgQDyZ9ChRY8mXdr0adSpCw5ZSDFmDQcYJghh/zHkI18QQ1gImYDBQQ3VwYUPJ17c+HHkyZUvZ97c+XPoBWcoBJxx7ITFBVMMkS2kBU+hMAvaxZhU4UGjN6neXVGSRgfeGDwMBNlYIkgQhWNiAEADpwQbYpggBhuA+0wo9QgKQSEBQNrsqewIAoEGG3YDgDYH6AJNqKequ2siwgAoL6MKdJvNh7hKAlBAAg1kKYQVLBTCBxgiZMklAMTDKYIhfPCpNwcQaFA0ozTMyCe3hCIKvb0OUgokAT5o4UcMbKDBxgGkMojDpx4r6L34PLjNK7DwU8iGmHzyLCYJLmCxwA1V2pJBBz/EjLEmQwOzNzHxfCqsgixKqyQZuJutg/8UQWrzTRdFkyA2jrxL4M768nzNAx+cwtDI6Dr19FNQCYqAIdegtCGlBEtKICUHhgz1VVhjlXVWWmu19VZcc9W1oPwAwHI51kbcdVhiizXWuF5/VS7YY5t19lloo4VsrNZYamEhFlZwwCeFUnVyoRgciHEhw6Q191x001V3XXbbFe0DAFiIbqxE3bX3XnwhW9WH6PjzL1+AAxYY3VUBYKvUb8kykrWXQOIQBoNGQMzbgSu2+GKMM9ZY1hESkCC6BBJQdmOSS4Z1Bo+hEyDkkU12+WWYYwKBIwemAzGjFBBb0yC2OgBJK4OLUqismIs2+mikk1Z6aaabdvppqKMmzi7/IVKwGeGC4I0XpAoWoq+gURVSlr/+pDb7bLTTVnttttt2+224K6ZBIc+urhOAegm6FgCIDcKx3IMK9jluwgs3/HDEE1d8ccYbv7cCjsqzO6OFlsxI8IMmy3uABc9z/HPQQxd9dNJLN/10plGa4LbJDeoVAJaEEuIgpwBo1CABvEZ9d9579/134IMXfniWbE6w9YJGUCgGll7PK4WFxsyodk6Jt/567LPXfnvuu5c2BafklU4hrAeYGwB+S4JeoTFfd9U6ur2Xf37667f/fvzpZ0vHAZAnSOvBQalyYFtITIC2ufwlUIELZGADHfhAkwmlPQbx3wAwx5KF6KhzsGPJ/2QoBkEQhlCEIyRhCU2oHAHwp2oHqSAAWZI7hVgubBwsyQFPeENp+SgGO+RhD334QyAGUYhDJGIRjXhEJCZRiUtkYhOd+EQoRlGKU6RiFa14RSxmUYtb5GIXvfhFMIZRjGMk4xHThysddlEIa2RjG2NwRpagxSEZqeD54NiX6PFqIe87CLV2hkNAGotbHyJkIQ15SEQmUpGLZGQjHflISEZSkpOkZCUteUlMZlKTm+RkJz35SVCGUpSj1CTzcjVIUgLAlCwJm7DGd7OILa95C3leHktCvUDmsljcKmMvfflLYAZTmMMkZjGNeUxkAhMxQkhmM535TCfK8pQKaUI1rf95TWxmU5vb1EA3velNaRaPfB0gZzk7QLYJlPNjA3hd7BQyO4PU7nYQUcjXdHnPW/lklfjkZz8xRhPp+fNV+tSVT5pwAoQmVKELZWhDHfrQJqgSJzYzJGAGCJILjkdOINmgQD06UIl+VKQjVdePSBoqgk7zoA9laUtditCI7hMkFC0kYDRXkr31rSX6wahCAnhSoCInpUElalFvtb6fGpU5Q80nAFb6UqhG9QQxPU0FB6A18R2kazE8yAzHppB/KVWsp2HqWM161uV0zktoJU5Za2VQqcbVpVQ1jVVzFr/A+PRnCnGA0MhCKbYG9kghFWxhDVua8/3xsKpxK63gKlf/yDaUrqWx6gBwNIGFZdBhC9HpACTWrcWGdgCNFW1pQyuSHJk2NaSV1WMj+1qYEpY0lR3A3uKlrUF+kCA4UqW4qDUo1RaWtcElrlmBxsfigma4sHItbCM72dmS74X2WQgCCVKwiLQquWxd7na9S1KOlO+7OOkuSp3qXNhCdzS0JQhsulObgBJKN/H5zXjPWl775leXgkKTfvmC3081F71xVa9/DWwcAB9YwSFUHt8WXJIEd0rAA45qgR984dJEGMMbvh/DqndhDUNnwhR+qYU5fGLyyhbFK1agAGoH2AeH+DkjJnFLTcxiHBNExjnm8e9s1tcV77g5NK4xRFXc4xwL/xnJSy7dZPjHYSUvh8hFluyRmYziKF9Zy4wLW1axbOVZTZnKC73xlmMMZjOn2XSoDeuXZfrW8465xGhW84GzXGc8s00AHJkAcjd8Z6HGWc42pnOe8wtoQyc6audb658LDdKnDtrIb1a0fhFdaUwrjVr2dHNBBS1ph5Y508m99KhN/bLOJbXTKgU1S0V9atWWGtazzhhbqhPkR5s30q0mc65pvVhZ/1rYAFsfPJPs6wB/mtcKffWwDRtsZ0ebXRJQSKOhjGxPiVnSzZY2d7HdbXAPDEcfPjG0g6PtQXM73GM197rdbSyA9rjdq1X2smNL6Xd7G9/55ne+fGLsY+87Vv/olrO6+w3UeR9c4bDaqitZnHCy1tveBl+4SCFecYxDh9oOlve3o0PwMVM84/68+MhNnpxxI7nkpAE5lUV+8nuuHOYzDw5NWnZtgTNX4st+Oc0BKXOfB500mloy0EPT8iL3XOgmNPrSnR6Thhfd4yLeOa+V/nQRNh3rW0+eQjobcE/v2t5TnTrXQ6h1s2M95Sovu3OQXuOrp72BaJf70vd2c5yHfey9znndS0h3v/uc6FLvu673zuy2B16BgFf8yQUFOB4zvidVb3XcG38/yV8e4w3+OthZffh7a/7niRe96Bm2TrYXHlRvJ7HlSy+/zL++35PBe94/D3rXy557sdf/vbu3Kl4c8/4grKdw7nufPeEfv9ta0+3DSS9lyoPa+Mq3XvKp72xqxdfzuCL+gKd/feFZH/y07tUdO676ZIt94s8fP/HE3/5T46jNqdc76MmOfvjvnv359zm3YBz8/Qs09eO5AOS/3nk/A1S0znG486s/3CvABEQdBIzAPJOjW6O/2zu876PA0plADlQzp+izLXu/7kOvDfxA0fFAFNSyjesvLSPB6Ns2CFzB0FFBGlwytkC9K4PBAbS6GbxBx7FBIMyxPbuQNONB+7u/IeweIVzCFbOZCRrBHxyOEnSuE3TCxGlCLOQwmngyJkNC+7vCLTQcLRzDB1sf/Cu3KRSO/ypMrzU0w7gpQzg8sPMZAjUDwwdMwzmswTfcQ0ybDE7bwT6ktx6svEH0Q7WRQ0QcL0HxMinUQ6orROk7xEU8G0WsxO0qmObDQO6LwXSjREyMmksMReKiltrbvqaSRBmERFI8nFFsxdIKG1V7QVDMME8suFqExaV5RV1cLIaZv0d0QA3MxV5EGl4sRuGyFDPDw2FkRWR0m2N8RrQSCshbRmIUjTZ8LTGURqaJRm4cK9S6wGDMwL3bxm9MGm88x6IqQhHEM2Ysx2tUR5JJR3kEqgYDMneMR+W6xZDTx3rEGHr8x5E6FQDQwTv0R8jIxudCSIEcmIBsSIGCIYCrs3ccO/9zhEiTeUiM5CejsDZadMYh40eXY8iNxBeNLEld2hvLyUeQXCqRTDqSREl3OUmZxKHfU7SKXL+WrEmjoUmeNCGt6byD3EnlUEjIusifrBifTMoRAppAHEphhEeiZMqMjEmqPCtBMT+KtEoIe0m448qrhJalDEsHwhHrGsdOVMVPnEqyzJixbMsFIptT/EKwHCy1xEW2hEuLeUu9xJ9WwrScJMC87EuB4UvCrB85Uqw8C0wfHMzD9Le6fEyPqh0/20rHbCuvbD1fqwAEcAAZyRYvdBhIoQ3bgIzc2A0gmSfJdLvIXE1+EgoXxMnWLAijlKtXiwCgSYkWaBkBIMiI2ET/C2KVynTNQLtM4gwstiA3y4xKi3y0BlMIFrABD9gWcNG+2sIW3FqI5uOtcBkXnjpOlzRO8LwvshhOqCTH5uw75cGAD8ASBECMWbyszGqYjHiYiJmY8YQ+8cxPseIIR0w0xjTEvgsBcSSI57yduwIAxeyZvQoaJvkr/izOCFUwvcq0AJ3EnQSax8AqrtEdg/AqkCAbYJxQxppNEh2h9WHAxTTR0crM4ns+hoG8mwKJnEqYaryuCj1RNmRRHYWgrYpN2dzPEr3LftzJGD2Ii7qcHCWIGc2IjurRc+NRKG2gXonCSrvQVUyNvXGLdioJ2aEdhVBNk/DQKY04IS1Tgeoc/zu0UBatTQIjva0CACNpsH1zHu2wJZDAJTQ1DcPcU9PZOKFc0TNFDTeVqrgjSKyxI5ZYHwBonz1iCT/yU1scVEnVpQY7yyNsUxf1vsSjKE5xoZKAIagQlQJiCRuqVGyUUlStH6NQTEPD0rU0jQhADHwsiIwCCc1SkFItCQ9a1aNTVV+VH60pUJZkTp0sDRngFh9ALlAVIK4iVc+poY0K1v8CVmrlnoIxSADVVCKNLCY4AHAN13DVgKmrALLBAMBSVPXBU/eBVLy61jSxVnjNHoYJTUH1NCl4AX3dV37tV3/913/tgbvQwxSglhgYGTqdpTxhVOscAD2d166kVIgVIf/Uesp7naZ8BViN3dh/VQIC+FiQBVkO+DYBABohaNgu3SwjjKcwxaB6mtiIhdnAIsiGXU6M5ViczVmNlQJsE4DJEIKVxNVnVVIASKomPYgnldnhk1elDR6a+D+b7cSM1Vmq1Vmexb+9mQB7NYijNYga9ZvvDJwlbdoWlViyZaDJMDUYnNqqbdudRTaamAAxPQgOJZEkhVZfCVGwOlvaZFq+5R2gUVtNZVu3LVx+vdrP8E1tVR+dIZOibdBaJQijIJq/7dO/dZunHbW1NVzOPdxcEwzlBAn5NAiGSa365Kz7BK3LtdzLZZuK1dzB7VzZRVycOJ+J8ADczV3dXSvbyhb/6lRd0QUX3yKX1i3b4iUqHJnbqG0qwpXdtqXdmMCuD4ES6ppWVRHO4mXd40Wb8yHW5bUVn2he56Va6GUJ6b2L2BlN+IKMQkFN31BepdXe7TWbS4Vds2U5ABDf8c3Z8p3fYZFf/4UaoVhTwIzd/XXb/g3gabpfBeaeXoncbWXgVNXfA97YBG5g8PVbDG6cFLVffK3g59Xg7BXhDV4c6PTgmwVh8iXh1WXhEkacf0NhqVXhFZbgF/4MAL5hpAlcNrXhfaRgGu7XC9ZhkPJhIgYem+vhDw5inB3iI042I37i3nndAo7iagViJtZXJ5bij3NhLm6b5FXiFM7it7XiLzbe/zO+oe4V4xkm4zJOY/MyYzgWnfqt4iV243/d4jkuSi/eY7NRUzZmXjwGWD324+PIYUO+GEGB4Itt40EW4j4mW0RO5IqBIRX9XjjD4iwuZEqmwkju5KZRCK0s1jF+5H3lZFAuUTlOZcTZqhslZUc2ZS3+5PilZVY+mgEO5AzWZCZG5VvmU1v+5ZgxihGFZUGW5VMO5omdZGF2F4aBX2tc5a7k5SD25WZOVWm+ZrehWV3OZGRO5mw+YmbWZnWhFhk+5m+2ZnJOSGVeZ40Jr3Pe5W+e5XAm4nF2Z2lx5Xj25nlWZ3yevHr+56hRq312rPyd5xfwZ4EerIBeaKch5oIOs/+D7ud2ntd7duhjwZHFbWR0RmaFxmgdq2iQxhdu7maDpmYa/miQvuiRHhYeNmmJRmkVVmmMZumW1hV4jujWmuh0FulrtembPqqLENyGDmmZBmGadmigDupaIWidHjie9mifptalZupZsRlMzdSibtGjruCkXuiqtupY0WiivmOp3uoNDmuxfhWCtFiOlmeKRmsMVuu1BpUQPLXNjeu6TjG53muM6RwgvVID7um+VmC69mvowBFXjWCzluWvFujDRmznAJq5jObGNuXH/ufIluzl2KpRZuxSduypDtbN5uzkMIpABe1YFu3CDuDSNu3jIMigtePQxuzR9tXXhu3iiJT/Wctrwtbtvm1t4G4XoWBkwd7q8EXozMbn3B5u1WAY733VwT5r525u50YNaoFa6UbuqGbt6r7t654VQZlF2l5t2xbu+bXu8CaN9KA136bu4Vbv9RYNOdraIL3sR15ud5bv+QaNvdHu7cbvQdbvdebv/mbniSzr2s5v8EZVAz/wmIAh8i7vjvbu+G5wCO+UsLFSvJ5uCwfuB8/wmbLeDufurj5gAifnEBfxgzi9X3vvD9ftFWfxgog39/bw8/5u9KZxYuEPQOltHGfwHT/eGedxURY2GM/xCx9yHs+VB0byIB9wDJfUImfxBgPO+15wKWfy1q1yES+Y0D1uAcfjFNdm/y/PcLZwawqH699e8iZ3m5e+cRNX7in30zOH8Jx+8Sgn8zrf0zvv78cbtiQXch1/c7bZOAKW8zF34zK/5j+fb61Z7KfWuRPf30Zv5kdfb9Sa7RJfdDK+dGHO9PCeDPNcc35ucxDvc0MnDqfgcvKcc71281VHmw4W9D1ndFUvU1F3bqHwSJje6UofX18GAQTAlIW4ZIRQ39LEjflKze3d9eFOTGcb9C2HjI2QCGQniN5EFZw434XQri7P9VlHDXYsdVM/aTovPJpiiGy/TujMTuA1j+UZ3rDlW2jXbaPgcEXXcj5Xd1W6gASoAYbJ9tFdjVxFCNRNHvxsYVcfd1CZDP9OhzVq73fISAEbKRhkT9AFHVuCABoInlwAh9d7N+1e+c99N29CHw2Mj4m61SoyxduvKpvKFXeHJw05KmaJv/VPn7qV7yASL4iv3SngItoJX2aar/nQcDEIjbaJx3VI7PmSuFuDuNUB6NqCSNqzHXnJ/rFua/qdf/qhLomUPd2VlYuWdVYAUHOLPnqk/wwn63qd32SeD3uQSFixp6U7ZR+WeFhJZvu2x4lGBDevl3uwFxGWUFeQYFg9opOSiFR79/u/ZwmGyepJB6lgd16FhvqMaNaMEFUZ2tUGpXzShvzIz1NltHVYR/XQ0HyxfVyXNV3OAf26iPem1fq9brDARn3/Tyd80mB9g+D8g/B8AorW0J/5hi/95NgbaO50ft9fjw3ZkB3Zwr9kxMcZdn3Uxn/Xvj9+5DcOQQE+KOduJ1AB8i9/8z9/9E//9M+Bge19umeKcMoIOyUIxb+lnTD+7i8aHMHynBd/9QcIFQIHEixo0CCSBQoXLhQBIMaAiBInUpyYAACAFhUlgsAIYGPEGhiFUBSCsQbIAR5BpGzp8iXMmDJn0qxp8ybOnDp38uzp8yfQoD5jPBRq9CjSpEqXMm3q9CnUqFKnUn1KFECFqlq3cu3alShErxWJOjlo9izatE6K1ryYsaXHCCDddqDYAeMHkCE8iu3r9y/gwIIHUwRL//gw4sSKFzNu7PjxgBEYbUCubPnyRsOByabt7Pns2rA03WpMeRdA3o0tMMKgCAPjhbkY62Kubfs2bsiac/Pu7fs38OCWL2CUIPw48qO7/3L+7Nx5aJukW37AyGJjhbgUI3jMWhEDRhrJx5MvP365+fTq17NvXzk7W/fy06Pv2/w5frTR22IsDTLFBBghUJEDs23kA0YOVIQARhOkMB+EEUoYVX0TWnghhhli+BoACWj4IWYVenVffiUWtN9o/bnE4QQjTDSERyFsJBJrE40QYIcg6rgjjyLy+COQQQoJ2FXeDXmkWD5yRaKJTaLo0gU+SOnDVRNMKaWREq1m3QoOXP+VI0gcPuTACix4FBuSaaoZnJJruvkmnHFOJAFsctqpVJtaMdlkiU+2BJ5HgQqaZUQCFCgoXi65hagDAtz5KKRExhcppZVaKh9xABh3Kac05VnVnnzi52dKgCI6KEg1OIDBBEKwMIQMMMkwBAtCTICBAyh1uiuvQn3aK7DBCtsXfKINK+yvU4UqKnSTHvsstI8lGy211Vp7k1utXdvptBQCUBazJpK6LbnlStWtuemqeyygsa4LKbpWfRuuuM6+ey++O8WbL7/9rkmjf/66uW9Ty9Krlr0CK7xwRAQz/DDEENqAkYsRH+nwUgYfDFrCFntsLsYfizxybymMRDKQISf/pfHGB42LMszDqhwzzTUfVh0AQ9j84czKzdtys8buPPSlPRN9NNJQtZv0hEb7+jPQnr3MNNVpOl011lnjBLDW8l0NFMtRDzR112Vr+LXZaas9wKEzrE1fx19BLbZ+cb99d3to47330SYDIISjfCOnd09h00224IkfR7jijYtMA0Y6Ow4c4/rOTbdZiE++uW2Vc/55v2YCwBLouXmek+Fia14664ud3jrs10IOAG2xh2j3VqlHvbrtvfv1uu/B98pdccJXBrxNugPNu/HNn4u789Gnm8JVkkvvOvSgXo65Qcxf/73PQoM//raZ1k4+YcjXpHzL3qP/PurZwz+/pTgL/0Eo/fbJr+z23BPkfv4C6BL1CbCA7dlL8QyoP/ElqX/+EwgAFShBAkqwgsihXuQsOKL9PQ9cD+weBzVoQAqKsIS5MZ8JcxdCqLBvYxFMIfxICMMZPsZ++KNhwVYoLw9+8H86xOH4ZAjEIQ4GgQDQFRGdIsSXtPBgL0xi9JYIxSluBYMA0BYVM/bDHPKwhxDcYhaDJ8UwktEpWzpfGY0yxpQ0kV5PTGPs1gjHOQLFLfejoxrBqMUuevGNeASdHP8oSJsYEYmDLJwe8eTAB/rxkI4LpCMjmRIrYlGSOoFkYRbpv0Zakm+Y7GQntxQwUN7kkxJpY7g4Scq3mXKVg7TjDf9dGZNWDgCVzFKlLM1Gy1zCkUZH5GXyErkyTXIPl8DM2i6PmcUKmARMypQJLW0pKmM+k2nJrGYSRYlNaAoTKdLkEzW3SbRripOGHIrBg8o5wG76jI89DKc6a0bOeJbQlzKiJxvZmUd3fhCe+ETZPP8pQWZixEMCzYw+n8ZPRib0oCQLqEMFeBo0RXQi0SQm5vxZ0YhBdKPwO2c6PVrLhoINo4cjqUgf1tGUgo9OGLlnSi+60E2ilKUKW6lNo0dQ1ORUpl48UU1z2i+cCtV4maIoS33607EFtaj4IqpTfRcgIYQ0qU213EyLedWoqguqXIWdAFQkVKUuVQUa/eq6vIr/1tLBhzJj3Wr8sppRuK71WmqtK+c6AoAVFJWsSz0rXsl118A6jkaVtCoDNyjXkyaWsCMbrGMTJxmevrWxSzKp6uga2WNBdrN7YxAABlRZwXzTSZr1bLA6i9q3uaViPT3t+jC7O9iudleqrW3aYAQAmNrUrz8FLG6RRdvgXm8FGCHday2rwsVmVrnEHepwn+u8TMVyo77tY3Sl+6jbardqp3Hqdd+Z3e7KibvkTZqZJgDe8TJRtstj73kHBt/4ss4kznVoePs5X/oiybz83RlGfLDe+1KltPUi8H/tut8EOy6sb+nrghHK3NkimMHU8q+FUSaDyQyYtO5tX4QzrCMM/4tYZMTzQIc382EXhrjEZ2uxi9dm2BRLasLvrXCMUwvjHJttBomCMI5ZuGIn7pjHESKxkRk2O9GOVsU2BnGQk8wpJEtZYB5IYJNrXNYvRrnKlaKyl/kFqMBlmTlDdmORw7weMKv5XRt+cKcYIOc507nOdr4znvOc5zjll6FdbvOd2AzodOEsNXHWM6ITreg78znNBu5TmgdNHkFLmlxbQi6nFq3pTXNazkLqM03/XOk3UXrU1XKwqJHU6VWzmtFBArVWU21qq0V61iNzKYp51epdt/rTjj5zKmtt69+UetjHMq6mesXrZXPa17Ie5pNZ/Gxjp0zY1IbYVch8aGZzG//RzvZwtInsXCOeSlBukwh8yo0RDFzbPMVuN6+IN8pMd7veeP62k7dsVuiRW90nmUi61c1ueJ/H2gT315VDCyx7M7zO+NbyljUnAw9QvOIW9wCghAafCVzc4gY9+OIMDvJ8NbOq2244wx9u5nCjWdbVowh8Bj5y9bx75pFyqVuVjfKGq/x3wL6lHl06Opiv2+Y0F7nR0zWxZC985yl/9a9ZHuxUL13ARAeAzJNe8GlrnWp+I0mwnP70anN9n/p+owBwJJ6rZ73rIS+72482O+vpXOzd7rn+pA50UYMWACYfQMzjnpyaC35Np5FL2O1+d6jDPSiPzs8bT5NzgGMkBjX/SMAQYPAB3hb+NoTv/JHefB1hKX7xZAf32bf4ZqZf/VRCgIG2QW+Zz8s+SBwydNNLv2y8N1Dv09wih8BekYCfigXuqv3xkI58HWNlWLpnNu8Vm/o/A4ruAJ/ACkYgA0dVYARbwvrfl68Y2osfRJNFau6f32vGoz7iPzQi4jcSe4n0na/lbwz574+hGuDItYlX//qdXr65X5ch2+jVhJiEn/55WOMt4MLwX50cCwDuWvTJje+Bkw6l3Y/VhAYCwLk54GHkHwjOBwQCAPr93wR2WgVe1gWmRUIwBEM4RJT5GEYoIExsyWGNoKQ0oA7iSwlOnvOl4KqtoAoBgQkcIRIm/6ESLiETMuEO+JsObckJzsSh5FoPqhgPXqG6/CC1COEQsp+KGWETjiEZMqERPAAapmEaTsEKpZv/1USmWJ8WNlAWziG5+BIQSqAXNhsYSooYliEgBiITAsEK2dElbaAd0mEi1gweas2mXcyv/aEgTmIgEmKQiY4V2oQvxd8iyk0ddiK0NKIjahokfqLlSCIlpmITWiJNEA8AcCJNpACgHCAoXpYp1mKwCF0eEtZFoaIq/iISsuJMJBwtYkcMfAD+SICpGBIuas8tNuOu6GJt9SIwVmMSCqNMNBPuYYdHYMAFrMAK2MCXUBY06onylWOGSOM0RqI1tiM2wsRkNV9LEP8fosTApqCjM+LjwqjjOj4jThCFL7YjJb7jS2TKvG0ECCDACvgABpiEq2SfPqqQP0aknYjJLm4WNQokMBIkRbLJOXZke8gAgnAYcWWkRqoiR4Kkb4igSiYGAuAIOQaXSZ7kQH5kS8bWRN6kkKTA0mEdLOLWTNKkIKakTnqeTRalcITAl6zA/AElOwplTeYkUgqZVE7lhwidELzhcwUlVJYhUVrl7B0lWPLGSHZAdTllVc4EQHblJH7lWEqLWL6lbRCP1cUXV7LlKsalXFqUXu6lZSQck53XXeLlErqlX45fXx6mY2jgBDSldA0mYV5jYu4lSyomVNCg/dEXZEbmERr/pmWmz2R+ZmKcBueR12ZypmeKJhaqppxUgAN0QAvE5gVkSjEK5lNyZl6mJWtajm7u5m/o1qlso232JkysJW7mpm9iD3EmZ270pKCwgGNq12lGZmoypydap5pIXgQIQAp0p4VNJ2FWJ3aa43KOJ2YgW4IcH4OBJ16Kp3nyT3m+Z2UIQAI0E5YlGHuypXvKJ1Xy55DQZzNlJn7e5nEq4X76Zw7FJ4I+hgBcxT36y85FS3525YEuqCIpqIUyxnQsTIRCy4RCZYVmaPiIKIgIwAx8H6ZBKMpJKIEWaDCG5ltWJonK3wg4JwBkosB06LN8qFCG6IyWFIb+qFioCkyu28dx/+iKemiLuqgJ+KiQIlKQPmlVhIAH2OdIeEBpKoyOctaSuqiTSukhRimYPgUIwMA4AgD2MSPEbKnMdGmBfumYlhKMxqlLyEACiE6g2MAIRCfDsKlwiSlfBuSbzilYyih/jsBIBkoLzACfrmmS7qibHiec0qmnECqlSgRPCkoH0IANfoyf6hignhIACKqkWupUGup4joB9skACqGfNfCqw8ChNTuqlzpKpxmkKHMrfaKXNwGqvyOpJ0mqttleoDutNSMCX2ECnxoyv8gqwaqSwGms+Fau0yoQAoKcQfGDSNKttRSpuRmu1jsWtCmkNfMkFnGWvPiqXUqtxMumLUut7ov+qaF6rR0xAYFINt3KLt6LmuOqkvFpmDZhKC6Dr0PDche0rdfbrTf7rYfbdBKxd1xgsi7LrqLqrZMKreTLsXlYAjnSAq2aNxCopxZLqtypsS2qsXC6dgqhNyELqyFrsu4briMrsYbgUVa1Ny66rh5Esv2LseKIsWAoAoGir2eRsm74szDapyaok0FolhxxkxI6dyO5s0iqtz2Jn0yKlXgHAx5aN0f4p1SYtuNJswyyteZ5GDhat1Lps2MLs2JJt1uokDWJAo17bswrk29Js3LZkCjSTmo7c3bqj2Xbk3qoksl0kyAWuNeatzBZuRyLQBBBsuyluNTJuuDouRYoOxGr/HeVu5OBSJObqI87UZdd17i9abrWGLjpyLEb8pNGZLkp+bkSqbjlmCo5yLsKGp+zqI+02o0vFQN0eHOymIupKa+/WYoNSTOcNb1SSrePtrmXqFtQmHfO2JfSi4/F24tZ2Le4irdtebzlm7yKexpEKXvUOJfhCo/jaIWi1nfnmbnumbzOu7xxexd+63flWovziIv1e4exMYdzlLyAWr7H2bw9ehesGMPzq5/7WogGPIGgBsAJ7r8US8LA+MAgi8PIJsFc2MChi8AJGsPhxMBlacK2CsP4BSpYWHgmPoQlfKgqXH2hN7/tSsLu+MKXGsPipcPm1MHI670/oMPLRIA3X/3DbVrAHd6IQ1x4P9/ACU2gSL+IS5wQfutiGOrENMykO0+kU40QVi9jWJjDo+fAgRnEidnFFfO1/jaQcIh8ZF2b20KC/CWhFqAqruAqsSCkaU4Qa0xfO0O0CvrGBxjEU7hVICICNekT5iugeT0Qfn5cM4MgK154gXyxM0CALdFzFEa2WeAQLdMmXLHJUgMAMJIAHOIADeEACzECKjmAjS8Qjk9dptPEGPzGIErIhzwSL+B9wTnJSpAACXECRIsoEXAACLCslm7FTxLJ2zQ4gO2Alx+xLYOZMAIiAEIiBPEUIJHIh24Avy94rRwQzP1ck/1sG23KP4jIduwTO1Cbgrf9EU4TAaQRKDLSAA2QeDAyBA7TAmdLON7OwMjfFOBPXltzu/UVzZ6rzTJyGcEYEDi6FDGRK5XnACHRqCoyAB4zjBXDv8gY0Uww0boEW8OogQlvtJWPEOsNF68oG7SwFjmDfP1dECKzASx+0Ry8FSK8WCODI/WLxEd8wLusp5sEAArQyR/BFqpyMUvwNDCBzS6QADJiETV9tb+S0Z8kiSl9hSaemHCMKBtxrRExWY22tU+sE7PWEAKTtGN+0UuRrbZ2GDwRvMmexl+Kyul1A7M0O6VKE33AtiYbzALg1aiFbDEiuG6PzrMYxBgxBDWSFAMgAAuApEOIMGk2Eg73iX7P/dVII9mbhzASIsf5tdfZEJ3pqK12o9G5lNlXzBmc71upxsisjdrAm0mnQImWnxGWDdsZqNlK0NmFxCC2fM10Pqqz5kpHo9SR5BEfHK28fhW8HFqAY9gjL9iSeoRqqIRs+m0cgkVinBFlXRQTQwBCAI3mXN3kLd92tLXHJmxT/WhTcAHzHt3zPN33Xd33/ABQ+21W41tamBI0IX1SMgKkUMnrrmro+l26B9QG7t303uIPb9xIogIRP+IRngDDhyINqx0actlQAZyFjRIHvynPX1VWUtU+r2Hs/uIqvuH1HQSKtHicyNEg8dFRgpQN8AALMgI7vOI/Ddi2vdm6MOFrp/5UExzbFpjiLJzmLu7isBR9FtDM3rnRUZIoNyHWIn5y9dRdoNfSCH7mSf7mKM/lL8GkI4AiOWrPCUcShVHZT2Ff4NrdRCPlXJVxPG7mHITmY5/l8i7lLzIAPMGpF0ACO3KxrNAgvx8hUBMjKzi+cC4Wcc9VIWvmJSwqe67ml83lLyDEL2AA4CnO9rvD3fbKXKDJVgEdKtzeQ4warlZiDubPv8Nq7XFSlW3qeY3pKdPWpeCxu66qgcHlTTEwRayFgr7qIIdCp9w6spxWD0zqt23pKhMAH2ACVTMAExEAHDEFM23GrvMpyMwWNSPeVA/FO4IyCv/oePmJ/LTuz67mzI/8HcbD5GTe6/i2dUZv7uS8arXn5urP77goAcbDAg6K6uPsEeKiX9Nw7Kaa7vu87mLd7criFlcSmxE98bIb7wN+E38C7vSO8tyn8nTN8rUPvB1gpFFr8xdeESwU3snN8ouX7x4P8lzu8cKDnh38ENMt7+XEIrwYPy7e8x6M4zMe87Go6DIxADYQA0ie90sc0QKe6aoLASII76PR8x5fiywf9ksvulqi8sOO87FXABySq0+co1e/Zz1M61ie5zANHgLivEnt94Z0oomyu85S92Vs90Kf9iq/9byj6m4/9W8rAPAcYMoKP3d/b2ZvZrOt9ffO9b5j63598TAh6N8JAvdf//eHbmcvnPeM7uOP3RoFovB0CdpVVwPdhQJ1HT+ZrfuL73OJ3vnx/Pm8g0OXXL9wb3QzApAdIOs+vPp1tPtrDfoPLPm/ACAuY+M0DflG6ouUFkO//fuvrz+sL/w0QP2+8hhDQgNRPuuTXcYDxvvE8/5wBv+JTf4vLLgakf6AIQfq3v/unv8l3/wD4zV7Pj/h7WvQ30PQLv/XfRs0DBACBAgcUNHgQYUKFCxk2dPgQYkSJEylWtHgRY0aNGzl29PiRYQwAMUCWNHkSZUqVK1m2dPkSZkyKGAjKtHkTZ86ODHj29PkTaFChQ4kO1XnUo0iSSBeKjHIDalSpU6lWtXo1/8pIpjEHdvX6FcBWsWPJljV7tqRStGvZtnX7Fm7ciA4ERpB7F2/Oonv59u2bd6zas06vFjZ8OGrWpYAvVnD8GHJkyIwpV7Z8+aZgzJs5d/b8WSUNgTRAly7tF3Vq1KZdai5LGHFs2VAVs7Z9G3du26519/b9G/jNCAIdBDd+VnVy5UGPd+QdGMDT2dMN125+HXt27Rifb/f+HTxrAQJZhDefcnn65ecjdt8Km3p8qtbZ17d/37J7/Pv594fpQyAB/BvQIfUM9ItAhPRDCj75HLyBvgQlnJDCtLSqEMMMNTzIA4Fq2HDAA0UsqsIFj2rwwfgiBJHFFjE00cUYZWwOAf+BEpgRtBF7qkjH1SiEMScUU5xuRd1C8MAHIcDyCscmcQTSySil5AwEgWyYErMeGeBRS75KvNAsIYeUrcjbUrhgySWxXPPLxdh8E07GJgAzzru0rLMlKDOLbkz5yhSPhTTVxJNQ9vQsFNFEXeogQEXdutNRC90kS8w+D/vTtAQGWqGGFCL99LxDQR2VVIqUnKBUsyBNNSNRY6rU0sIwLQ1AAEZgFdfmXM2VV1IrEKiFXplaVViJdn0J1litmhW0OTsoFtrbNEsu2mrZHEEgGKy9idhtm6KTUj6VJRPc25Rcwdt0L5tWNXXddXEIgSR416Vu6R3g2NbEHRcxZj8DsLj/ewV2SyQK0hsY4QQZBcDThE+yl95889yX3+rKtQ0GADBwmGPoDF6v45DZm3NSkTeC+F2JWUq24sQuZq2COW81meZXAfhYuZp1xq5KAK7cWSOU3VV5JZZbhvBl1moUIgSgnT6p4IOfnjq3GgH4gGqLhFaXaJWMbtlf0GaY04YZQJAssqzV/hZnatd+u7MVBGoaboi2TrfrlL6uOGzQNBW0q7rhjhpkwQ0HLFAABDycobu9zRulvfntu7MKEgd8IMazJjxnzT13azwAyvs8Ice3hRxqio+uivLNUqBpoAliwID22m3fmHSgOXc7997HCkEgdH0vyHRrUTdJ8nFbxyxj/wAmSECG4evevV3prc/pA4EQsL74ao+3ULrVl026tMTpvn5t6qtHn32XbBAIBO57dPh7kJJXdvnL5gy2fbXV97F/AUxJra7XvWjV7yP3i1X+LHMuAVLtfwh64ATtBwAhFHB+CUNgUlQnPqkwsDIAo6DTIviXEZ5QI3ManfQMCK0NOqeDHqQN+fxGQxQOrIReuuEOJxK6Z8lPR/SzYZBiKEMQUqYCStoeD0OWw70wEYoO+ZXPMBhEDQ4RJwq01BEpU4M5LTGKCHMiicJYxoP0THgszKAYsbin8Mnwg23cTAhCQIM5+SABEqDjHvlIRzMWa4xE+eMfa5CtKo5IiCUTi/8W+8RFwGAOLIPsVSCNIskwYutqljTZCznCyDE5Mi+Q/IomcUVJoZASiqIBwAxQ2TFObsSTQwIlXjrQAlveEpe5vGUrS2VK5vDyhs2bFzDZqMj3FNGDsySmJH0JlGWOUABKAkD0nnmvV2oklilSZjXL2MxfcrN9fwsYOIcmR5lk80HbJCcTvenMdfYuBTMYZjQFQs13Ps6cNnsjHGdozHsS83//nOAMWjCQFoBAnALFpz8ZhEzxqVOhFAxoRNtHl6/MaZoU9V4+YYJOB0HULDPriEg1+iSOltRwAiioQGLgAdgFD6UuPKm+9slPkJYFAB34kEZqwKiYmpShP/1cBWr/NYGZCaB5GRUqr67ZKoeu7qZkGYgPELC4HiKgVmFZqouaulWBvdQGnTKIDGCwU6+yqqsX8aifZgqXEbx0Ag4YQcMakoIROACjGhvmWTeUVr6mq2dewcAHrPrXVPm1ImtVUVvhIoAPSHMgGLABDBAwAglIYAQIgIENXioQIRDWsH1lbGhNloDLdWUCHqAraT+FWIooljpRNYtjOyvKwRaWtT8abW5FBoIZDGFhAvkhbx3l2onAlki7lUsNHADZNAnBAWYlbpumm7sIYJR/1UWUcY311KPJti0RoIEHWuAD2vngAh6ggV20myHutrdX77OgPeFbp/dCBLmzAW99Sahc//4KLF7OY+9/43Tfh+SXXEElsO8MvOBIqRIAe3UwmxrcEATHZr8TFlmFNUwoTAIAjB3GEoe/VVM4ZljEiUwx0IBnyBWP2L+pM7ERY/ziTdbYxqwCgTTHmWMnkVghF+4Xjn2s4iJzrAKwy+6RgYoWIV+KyEwWGJCl3CIB1IoFuK1yi6isIO+CLcpbLqeCxVwsNI2kAmWWUZcP8mSLkVnNOmNznCUkNwvGj85cDjMMZ5xMLFYAAQ5ggZKEwIIVnC8hUxQU7vJc3D03Okp/AwCiIe3eR8Pyy3yzYQSyCpYWpDnRmGN0pQs1Z1Lfx2qrPLVo4exGfk7FXx8WnQ084ACRsP+UvgWZYmo90Gtf9/pGqyaUqYVtnkIKBGvFftGlsZnpydkQW4MFtUEQgNHhGmSKo1a2ooi97e0kUSAe8DZ1B+Ns5dkwBKxcyIelO4Bsj9vRrYY3lq4MrHlPiNhultVoayXug7z73qVmdsD9Y2cMrJbg/Mm3ufE32gBfACEAT3iBBz7x+6hyAni2eI6kFpKKq5XhC3S4QCD+b4Fo2yYJUPnKWd5yl7d845Tpdsxv02JV0/wz6nHIwvv80NGu1N/YZmkNEjAEGHyA0i0RJeZwnpeZNx00Fbj1EKDumS4ZhOevjqO8FaJokrr7uTDQckqWDriqy+XpZ+fMwpasdstcvSD/Wdd6PzUiX5QrekksyHVKXt53v6vc7W9Je+Ar06GRIJzwgIE7vj5uEX1jpa0zGMjX3T2BFYxABgKqwAhWqjHEJ94/gwc9XlI94NErflVyn/sRr0uchYx9AKlO4+lD33ja32Y42rs9Yxaveq2DUAa39gHsG5LUz+/eULZHPmhScOugL18uvVf+cUM+nSUoAPvZz34GOJrkkx/fIQLAqLqhbx/Rl98sC7s2+t8ifa7bjApBkP/86V9/+9///joA3PtTkLgYTLsiVkpb2C/53o8Ar8Pw/u8A4cL9nAwA4g//IlAC788FisACL/ACccCc6m2+MsKing8l+kgER5AEFzCL/6bPBPNC8uYmBR8l9VCwPR5wAmeQBiOQCuRIABZGCEzPIs6M6lai7ASlBc8JBocQLhInxIxQVV7QAJFFBmsQCqHwBuVtpSYg6RIL2VgiCNNECZ2wCbvQNmRAuMAQLRqw3CAwCtNQAqdQIs5sAtrNIo4NAHjwJGpJl+4QD3eJDIumCPfQLLInk/yQLMwwTJ5QDQ/R/tgQIuQrwjbidchDEI/j/CJRJRZm7yhRL5jQAdEQETsxCBTRISzKViJC6j4AAAtCAl4KDjERNyaRFUsiBU7uFYdFE8/QE28RFBkCwjDg13qx10zu5C5gBVbABm4tC2exN1wRGTtiBX9wGXGCEP9fwxBv8RBzcSEkjemETlBiQMKecTf60BtlQr6uMBxbIhrDhROpMQ2tUSGw0ezOCAFWwLwIzdAorxxLQxnv0SLm5IL0MSbOETrSUR2lEByZQgDQZjL8EQu/UCHd4th6rCFXAiAXaRoHkiAZsjIqAAY6jQsjsrsw0iPPwvDsMSRLYiKPSSAtcgbZETcAUZRKEr8KEiY9gp4Uh+YqiePWaOFSUiXXUCZlwiUnAKMwwLkmoHZmcud+Eik1wmogcuJwMudqsRB5sifxjyVhRiCMagAMryAEQALOLNiW0uNAUiyPolbIMeC6pIUm4iSZQiSosioTUSlfonnUjSsPApPCsiz/vYws91I4IBHn1HKNTFIqpREu45L+rtI0GKUft7ImDkKVNM4v424uJzMi7CwJLU4wrQgkBBPrKrPNKhIxrRI0WUJJSs4xtcrLQNAv87Esxc95iC8tN1NETMIzKbMvI0c0R1MuczMuYKogAkzL3meFLNM1xVKVWFMzafNAbFMtP9M3kWc3eTMxS3Ml5iSN/kYyC0JuGtM4rdMyFyJxtnPjmLM5CbMtG+oweVMxS4MmxmkFyc8gCgpVwpPxotM+U6LF1i/mzNNAnHMw73MTqdMn8dMt0MQHDKJnULMgxFBj8vM4kVK+5PMm/bPjPmLxcHNACZQ0DbQtNKU+CwJ2wlIG/2pl9iYzQmEyFi3o7Cz0Qj0iQwXUFjn0/toTNHLPrFbQgjqg08hzL1O0JAHRGZvORQsHQ7tlJ2m0RsFTJXygpQ7Czr4iM1uTSfNzAM7sEsuzSHnnSAM0SZW0/mxUNxCgs3TKSmX0TM2CJkIU6raUS2EUScHzLcE0TKtUJiogAiIA/KjUQ9OUI0InQVvUTVMDQDlTQ2eUTuVPTCtjBmaADv00JvsUUjMi95yyQgdVgjozTiW1k6aTQxeVMsINSleAQieVL01VLFYw2aoOUwGoSw0VTQ0zUecPVBlDVA3iVlE1IYDUI4VJ7Vo1U18VkUKTUzFtPUezVh8JAJ4vV3WVWP+dFSnkK0u1FFifCD1h9UtnNVnz4jQPolmhNVbB1SYSx+2qVYc01Uvl1FMJdFvxAkAmwJ6+FVp5NSIBU1DNVZCudVihc0O11U434m8moAUcwM4MbRgPFmET9kT5VFxxomd+5l7x9ZT0tTafFVETtV3vovm2cJTsk14VMi/LVWKhEk7TtVib7VgRM2PvQgY6j2NV8ztPtmGvUSBIsj9HdmLRFVvVNWXjcmXxogIkYAaspgUa1WiPFmkbFUL/dTItykcvFWd/olD39VCnclYVlWlBQl6d9WP9kYBOL2q3hGLPk18vlk5/1laXdWbDdW1bYk5QLvDCdmortmyt9mrRFjD/6GhaTbVr79FBIbZtG2dT+xVjszZwK0hmD3cAJMDFFFchYjRbCzdxHfeYJjdwAbFUxTJGI8Ja61ZW79ZwUeIgEfIxltZy29bOHnUpN9duyMhz0fFqPzF0QWIGLsC5OjI8+7Yca0U2YZJ1T8YnIvdsZ7cjZOC0sjF3iXcmScY+fzdogpdnYxdv80IAOkt2bgd7TZdyVWKKGNQvnTcjfkJ4wXR68ULShuBpIVV3vfHYhvR717J1e2J8lbR876JWbHZS1/cZVWlKNRd+H0J8oxd0T5cplCRQG1Z/l9Hw0BIpwRcjApiAqa9nq7J+5QI71zaBkXFh9nQmHfgiIJhwhzeC/4/iPTFYeUtSSUbYBD1Ya6BXhWNygnuyguNCbg5YXDP4FR3Ue983QHfChUOYfE+YUutiZnGYFVdQLyeThblEfgXYX184JzLm4BBYiCPSzhi4gf+3QH7YbIMYinNCU4SABk6Rb6u4IROndztYixsChLuYfs3YImqnK4QAe29He7fXJFbUhi1ziSmije32iX2DY+8Yj0GCcQHAfZV4jQW3ib/YwtaVOmcYLgbZY+FYHwMMf1d3kRfijz83kHuDdEOZkAvZIzbYSvuYLbkYkCWXlFnDiCMxdOCWh2HVhxsZiN/YkVvZayy5HFtsYRW5hzmik2F3gHUZH3k5HP+mf/cSlf8lYpgDUnqR2ZhPdZo1AkshjTaXsJk5V5U9mZWruTNeWRAJrdKyuSxuU2cZYH5pVJLNApfmMw/zcJTBmSIetpzDFp9dV1/X+VOlWSECpyAoOXlz+UytZlXzLJ8TOmf32Ym/uTQAegAEOmbp+SIAcZm3TKEz2ifmVp0bWoRZg48MggRH2o8qmaCt9Nh+ucw0mqU5mp/Z1Z/BWZz3MHSKk85YWqMn5qR3FZLZM6areab3kHexGacVWqdvmZ1/epqDmgwNbxXFrKiNemU82ospejOYGgxXcAAROqrz+ajdOKl32qqbTaztc4raTs262qunuqw/M4ZVsp3lwiuLTmETdp7/xzoG2TTO1Bqfv3qVP/o3UmAF8uodBxqvK0K+0lfK+Fpu2Rqp+7mtWSL4yu6uD9shAJE0uJqxR9avvRmwewPLPmClZoAGhqCoPkBpTdqyJ6JSG22zcbazifmTdQOTSu4uC4LTRkKxlxKrh5AGMGAFBKBnLBWjX1tiYxuai7k3LArUbrsrGSXLKnu1C+JMIgujDjqtjRtfkZsi39oi47otaOKAnbtBdU+1pzshQsAYvUJ1q0y7t9uxwRqyfWNOxsnwtIxR0PpHlXoPk0qMRQK6nrq43xtYuRslo7nVQAABkMSgIoK5MGACCm0I9lbp1LYgmoeM5SayT6+3CdDwAODT/wZAuE+NwKvVwN2yp5F1iCSAsBs8/BjRK5I4JhyoIAAx6d5HrxkWval7IGSc1Eq8wOP7r6v6IXTUK/QbITrP0Gytx3ECQFDz2LbaIGjCO1GUv7tQSL0NyFv1xNUTwSFC8mLgAhKgBgIMyQ2iebTSIAJs0m5Cww0CNoVgtQCRP/d7w0NyPLV8ywe1y08kxVV2iFIAAP/mzAcgBTAqMy2qzltiBe3JomLgA2pAAqI0sw17xx10j4Vtz/lcyD2byCmC0BsCEG1a1wZit0X3GN3tdqfKSju8/FZUCNL4pjd9S/tcJ+ZUuUHd3hhiYbB7Phs3JjJLwiKgtnKKg5HS1cvPov98ncRpvUhtnYi8eyAzNtQZYiBU928WHSdmYAUuIL0E3M53vCB65s5RytmfvdNl26EnotoVIrAY4tiqXNxjsNw98swqXdNzupa3GeQ2HNdnm913XSEwyZ8C69jnnZrF3eaweK/1XZjReZf9/c99lqPaPSFUKdMNYkWVCi1kvSSTHf3sLNaLraXTmW4j/rFh2gAtHiHonCFCZw7RIgVgQN7DHeEHQJo8fsClWlhPXm+oGpctguUPItsbYiAY/iZmHqOk27JzT9s1m+dLlpZTR+KlXR2pXeATwuVf79rJIgWGgLCZHq+lLtVXreR7nmxRXr4HsgIxEAM1cOWzHiEwniH/Np7CQSICVoAFSCasEEIAwB61EtnmDxupcEn4dH7nE3ps/zPdoQMKUADyI1/yJ5/yK7/yIWD/hF7u8ZKlGMLgXYLNvcIZR6AoYeDgYRLkR68G1nsgFFDZzl7qqfbnJf7xLd/2b7/ykyAAdp/3eb8BKn7zFTRzFiLeXcIdvQJrksp5TD9NU5/wBCBKvSIGTn3WM3rxda7xKbL2cZ/7u7/yoQD4Qdzoibgdx5Al8K4FjG4Fbk0IUm0CmN9Pnd/tVt+gMk8A7h/eYH/fZV83ad/7AQKFwIEECxo8OBAKgBgDGjp8CPFhAgAAWkR82IHih4sDWlCEwTGkyJETAWAAAbEk/0UAFyqMfAkzpsyZNGvavIkzp86dPHv6/Ak06MsYC4UaPYo0qdKlTJs6fQr1JYyVE2hEvYo1q9atXGsy+Ao2rNixZMuaPUs2KNq1ZZkSZdiVI1EoCOvavXtQIVyaJS2G/ECRxcUKKyMwvUAxxEUHKx3EfQw5suTJlLO+rYw5s+bNnDvnjLCygwzPpEubPh2RrerVrMOqbc3WbdHKc/Havm1Qr82+IlNMoIggImMAHZoSFXwxBMUJKVA7fw49eufL0qtbv46d83CQ2bt7/z4TtvjxYl+Tb7uUOuXauNvb1l2Tt8ipACaMeDhkpWKmvx1fFECRX+ANSGCB3alnYIIKLv9YYAoUCSEAgxJO2Nl5FrZm3oWupTfbegDQ5V6IdcH30gU+nOgDUfWheKJLEHkU2AoOqAhAAk5R5EFIFK1AYY8+/mhch0AOSWSRUZU0hJFKLmmUhk6ileGTsu01GXsiXkkQiSNhsFKXXgLg4kMCDPflRjcCkCNHODLJZptKIuhmnHLO2ZCKo9GJZ54DPMlnWkD1+dWUmFmJJZZaisTll1+GCVENDmAwgRAsDHHnmWletKaemm4KHZycfgqqdyNQdEGopg4JaKoMROmkoLR9WGish3qXKaZonoprrl15qmuvvlIGYw2/DgueqoCyqqGrHoIY65WzdkeRDwlMSy210Vb/i62NxG7LrUy8dgtuuEKBQBEG4p57mrF9InuhslXC2qyzQn6naL32AoBuvtx+q2+//obkAUVW/UtwZOryya6F7kpGaLztPZvdvRJ3WXDFn/Jrccbh+lZfhBp/DNXBUv55LIdUMgyvw+5BjF0HLbwMc8wyzwwzyDa3ifHNOp9KQ607/0yyyO0GjbDJg6asMm4sA8100ws7DXWeiaIUddU0CZ0s0SMrlfNWDSeN19JWj032TF2XjbaEEgSYdtsQYT30T+sGeXJkX4Ntl9hu71322Xz/nR1iANwHONpwK6x13Ea/yizeYc9beORV+y155abJQFHdljedqlBZ71ny05Dd/+14XpBvjrrNlKfOOmX51di6050nzJpDs4v+GOmlF6R37L6Lu/rvwmMlgBAUNTe8zrf3dDh5TgUPle67J3R68tZvC/312h+FwI7bg7w8T82P93z1cUk/PQq9f8++ptm3D39OLFBkWPwFz534+LHRfXTj6edmPvsJUE7vG6ABRaIc4hxQX+Fjnv4wxD/G/W9EAVygBYdUwAte0AYUmYEGxdVA8T2wdhFc1gQRsr4PqtBAGVyhAAkDACG4sFsh3MkISYi78yHthNTT3Ax/WKAWApF99OHOEH1VQ53ccDXl86EO/cdD9VXwiFSUjhCraD3jgQmLukpiTpaomib2L4q8m/8iF89ImiuiMXYzoIgN1ngqL+IEjPvL4a52GMUUwnGPKHMiH9uXEQDs54+bkuNN6LgWMUqQjD0kpCM3o8ZHFg40AECOJPNkSJsgEkolfBcUeajHS4rSjqP83XCCU8o5ZdIrmzSLIk3ISIGEMpW0BEoka0k2B8XQY7hk0yqv1kr0kNJreASlGXuJTJ7cMplQQxIzmfTL8ATTT8PUCvqmN8tnanMox9ym2+zkzSJFUybTpObiYBnLbIZznQ5ZJjtBNiqWvBNI44xJOcfySk/GUpbdnOc83elPiwUroD2qJ0zuWZ5OouyTJ1QnQZ8J0If6i1wmkeiEDPoShG6ompYpZkP/+2lRbUY0pOgKGAAGRtIEYXQkGgVLPhe6Tyn6MaXhHClNuyWA30yAlzcd0EpF0tJAKdRuHp2gQ3s6SpsidVg9u9VSfRo6uQX1pURlqFFB+tRSKjWrupoaV7/z05AEdVVDHV1R/3fUr/5xq2oNVQ3Y1tbshJUjY6WqWa2KVqzGlZBs3eumYEQ4v1Znrk06mF1zd9b0pVWwXOwrY+nUPb0+ljKE9Zxhy4pYvCpWspNtLGc7m6sK/AYAEgAtdCqbFNTCxLE3uebuFmvaH7I2tkqCEY9oixrVHkW3I5ltTVxbOtjiVoW+He6PmhoDnhq3QlGlbHOTUlyzJRabn10ucatr/106yWC0wsquZ3hb2KJxFCvAdZxwvWvA6KI3QYG87Xo3A17aOQ+zT4zped8bP/XiFzzIVe5+JxPf/CmOa9iF7nRfW+D/wk+/CsbOdinS3QY7F3+VCfBFGMxNzVJ3phL+IIY7HJ1AXgrEBnuuZCwckQ+LpLx4uy+Jh6fiF5sGMCbxr4y3gmIHUpjAHLbmgYOb4BsLL8ZC5gzHBFnkx+RYhDs2cI87qmEEPznJ7SMylTHzOvdeWStLtqGJj2LlFP/YvEHeMurCbGbIiLY+jEpzVLqsxC8bBc0PYTHYXOzmyNE5z1sxaZL4fBU4f1HOQtlzncbc4jIDGnCGXjRUYMgcR/+HjNBxEXSj7Zw0PEu6bY3eNFNW8BFPO0XQc6S0LRUdFEyrTNOiJlunW30UzNUHebBOram5YmlUnzrKQJ5yrSv36l8DZTjaEvZub41jZPfk0oi+s66N7bRgQ3snFIXQtMMr3gorW5nP9omqHcbqa/9M2uK+CQcBYKZyS7XJJ972TpjNazL7Wt1pIze9ZUJJa99bx9mecL+dPMZ9hnvfGrM3wUciOJQefNDsLnHD59ztZTc70xFfeMEMbvGIUDK5Ga80WTHzcDBX/N0TX/XIO64vjKO8ITBC5cq5/HFtb42+d4x3ouf98nGfPOc/SaC5eJ7sVl4k5BDH+VO+Ha+BAx3/eDtf+k4C6UGnY2WaQ/83jwOezqZL/Vcq7zglf771N4/V6gBfZNaNHvaKdT3jTVV42psydrIjBd721frbcbV2iw+nfneHe9xbdXS7/7bk4BZ830GV94Un6vCj/vvnaM4VpDdL6YzPVeIJrksfVJ4pjn/8eK8ieVkZfvN6uvy+3+pU0iOl8wM+pz4FPnrV08n09y5J1GWPbdaLJ3qxj0noC0V53HOK9vQWXKWEL2DdhzHwaA+SzZ3dfOQTi/jqNp4MpS9f5Z+F99Hn0PMp3n3s94r64oahgMTPb+3jEPLE/L7Jw49+vPee9PE0Yvy9rH4IHra+sO9xGyWmZfdXevO3/3mvU1oCiH/5x0TMh3WM1Dv/dy8BiICzR4CVF0i0NoGHpIDr93lR8XuGYkb/xwIeQIIlWIK3l4EUCH8pCBG/AXYsKE0byIGuB1P9BxP/J4Ew6D4VeHgU9UY6GIMyuHz7V3N153/eA4QXw4N9F1nploQZJYQLSISRR3hJF4JI+IQ7uII6aIBZeFBROITs52PuV3hHCAA56IVxQn7TZnxpyFJgWEdiCGVGeINY6IZzsobQNj8TcIdABYeJxIBm54BXCAA2MAIJMAQwgABU04dLkofGFhiNSFd/yElT2H50+BIQ+CUY4HKSiEFL+Hay9oOe+BCUWIlySF5VOHmEaC8XYP9jpMggj/hrawMA9geLprh9gYhOg+h/GDAENeASAiADCDA/bgSLPyKLtUZjKHiLuChMqAh6qih6PfaKAwBqHXSMPZKMsHaNfJeN2UdH3NeAZLRYgWRJ37gg29hqgVSN6MhwGiWOgug4SRAA9WiP9tgA2IV6W+SOCqKOomY8W9iPtjNVuvguT1ACCamQC8mQDemQDmkAEgN/KxFhA0kg/7hpunR+FpmACBWPHoKQDymSI+mQR1AAJ4mSKMkDBaYigcWR4IGRkpZAI/aS7+iRBokyIUmSO8mTDvkEBTZaB1iT3xGTjhZZbjeUmlSQluhjOtmTT8mTPxl+sgYA3piU2FH/lIv2OhV5lazUUh95kFApljsplTtBH9fXldmRlYAmOG2WluS0lNDogQDglGNplwtZliPRjiEwWjT5llYEimG3h3+plF+Jk0RVl3d5l3kpEjPgAzPgXzQwWkKAgYQZHWvJZ8bzgpb5hYbJlB2VmIo5lowZEhDIAjawAitwAaNVH4PEmZcZmFIHIAr0mvYUlx3Ie6EpmlBJmhyhiYoiGrVZHZjpZqIonJ0Jj4dpVrq5mz3ZmxwRAh9gAykyARMQAx0wBK55nM9BnGmWQH+2nWJ1mzSImM2pmM8ZnrEYm073f06Ynm8znlf3KsxpniSJnu+ZIN1pZsuIn1XnmXKZm/Vp/5f32Z8XuZ5L9zraWaB1pZyIRZ8C+pAEWqAweaBANxzHN6EM+pmp+KAQ2pASOqHeoZ9bxo4hSpD/iZuB16EeipcVaqIiJ5ATyCV8+KKgg6LkuZws+pQgWqPWMaJX9hvnGKIaCqAqqqPO6aI9emoxKoCzuZEZGp9lB5JHGpVJqqTeZqUoR1H+8aI3mqLls6JHyqNX2ilZ2nGoB54m6qU46qBUSpZmSqY58aNJ9n9IuaDJCZY56ab2Cadx2lp9unA05pJDiqcNqkNhqqNj6qenMadFZlIKuqjI6W5YyqSnhqgsqqiRmkaAenDnhqGa6pWeV6RguqcjmamgyhmNKmSBhP+qNok4eVqepRqhnNqqK0ar+0YUaFmrcCl3UhqWsuqTt7qrYlap8ReJw8qrM7eh0XipHnqqyPouxSp+ulQq0CqpovqlQdKsEPqs1mpW0op9FIWG3lqKRAejR7OtAtqt5HpH4Cp9tGiL7AqfvTp3SUoU6Vqf6yqvPuauyHeU+zqJ9Hqu8wmswdqvAPsTqipjJSGUCHuiyjqq2lqwHyqs3qqwL9aNDjuvEJutsoGv5qmvGmuonggjlemwkypxByundDmxDBmyIhuxOpirMPuwgAerOdqyCvmyNCuf6DibxcGzKMttKosT95qzOlux1nqxILalPGujHMumh3q0CbmzTjv/sOgYT8UGs0JLckT7px/bnFVrtYWWtNfGn0FrrkWHrlNbAmI7tkvajxmLtgKrtgQ7tW77tpTajyXrtFyrE8wGtruJt3k7tP04s32btmTrtTZhtHdbtsi6tBI2m5qHuHSruGvruItLuLaquT1IEVxKs367sp0rXYErmoO7uaPrjvBqtaJbtPbKspmbulRIund3tnMLtT37q0eLurPLuI9rbCZllSLrun9au74Xu7wLvLsauQ3Gtxx5T+VquakGu6Z7nstbq82rYIc7kM74jMs6l9a7mNjbqtr7X9ECvd6LT3N5vKuVvDnbu75LE+aLX01rkeq7vjfbprIrv6nYvltH/2Na6474m1D6K7X827/si46BxIj9SMAbNbJUKL4DSr6oSr/rJWtCOsAPLFQGfEcTPJoVDKoXjF4B/JIc3MERTEwgLJbxm8Du+79O5wMU8anoiMIxB74BisAvnMMsKGuUm74cHI0xbKsszJsirKkknF0l4Z4OjMJDjLnKS8Sbq8TWVYxuucFCrMB2K8U87MFeSFFAe8JPvMVTusNeHLVpSB92msUPDMVcDL9IHKlVbFyJYrJOrMVfvMJs68JoLBdyzGeU9KTdS8Z63JR8DMh+Sse49TqdGMRuXMa7G8dTTLiLTFsqcsd4DMmGDJqITMl5a8mmlUDVOpQ3/MZm3MV+3P+x8WdSzPjI6ttRnyxmRryjiRynoQxaxrNTV5nHkaynZ6zKV9uHqDeKpbzJvhyrqRzMvnqHrzOoY0zAsRzFk7zMunuHMILF93vMnMyhnlzNzOyG1peWqGUs/jvNLdvH3zwAuPxYGjnOxdsQqiLNcIzOtkym7MxYqOeX0Dy9Qdh6PUyqwKzOetuINObINQle/Uy9sgwRjavMAw23jSi3vAzPG/vPMcshtIykDG21+CxYMwwA7ajJueuq5zHPqEzNEL3QkuiCb5nQJG3NyZzSKp2w9pxkxvnOiQtMNovMOPvQNF24fVh/Ll3R8azTl0vPE5vO3+zRe1USz4zQRf20PM3/zczqzTEBAgjgASBdEUDd0DZdZJ5K1Ed9rRe9ygSm0VXaYxLAml0yyCrd1HFVjH+pW1I9v9V71SPxmyvx1hAd123FJbpK0WQNhQod0Shdz0cYAxeQADXwOn090H+tVpKNXnVN2DXN0e30vokNEynAKPLh1YeW2fSmmXQt1XYtXaO9zput1HoF2qFN2VwVpKZ92X5o2Jh9zq1tdK/t1bGdVcea07dt2zANzj490zPB20Dt20+FvmMt3OL53EGN2Lq9G3AV2qut2uVGEWLclZYd3V2b2wW7rslN08uNVE5K29+dGrWdsuENrONt3bAN1jdGrYXj3WZNMPdN1Sp8yAL9/xLkDdfzLWMwVMx7o98mbTMHjt8xbdycHR/x3dsC/mI4/TcKvuDowt7Dvd8ALbH+TRIQrtwSTmKyBroGftqo/SkZDt3EXa+q7dBHapIpmZIrudsgXt4izrR2aOIqvt48jkQb3pHYitEERgEHYwESWd1dfd3Y3YeUtM9pY+GvukAojrwuDgBFri5EsAFbzuVcTgKubeMBnt3X9p32feI+zjpUDsNHg+X6QwFgruTXbd49hXrx2jZRjuCgxWxtPj5vXuNxLt9jPm2sCzh4Pl96Drt83jx+nuSQrc5EoegpzIK0KMBuY+jkY1p7PkKM/uCAHuGRjsMpGE9NfOdnrt4hpf/pD8TpfBHmfn3l5sSCdWrmaF6zQO5Xqe7mx2QiKKIiE8AiPpDNwQzpsJ6CkXXQpU7rRp3sBIXrfX5MiSIxwa7Kw56/MNhUrozspy692i5Rzb7ozz4x/OjqoJ6Et8s3l757mZ7om47jE0rtBQyDgjrr3K7s9M7s667q7V6g7w7BLPjU887i/mzre+Xth7PqS/665A6EWQvwA1+Y9h5QBQ83B4/wv6vwOmi/FW7qAc9VEo81FF/xd33xOgjc577xDt9WHi80IB/y3vLq1Q6Dc13oJy/kt47vuS7oDsvvLpWE59bAlk7zFz7ZN+/sOY+wOy/p/k4RUG04QS/lk6XyIsP/8i3vviMPgwyv8ctOaskU9Qcz9VTfWy8P7zDogzOv9Wq+Tl2vLl8P9iGB9KHOgiUvQMuOW2pvLGzf9hcm9v0e8xQx5RB/yUT/7UYPsG+fhcPx8/FD94Fv5aD+8fren4b/hP9uQIsfW3avKnif919t9VcfapUP+Jcv+AYP+fgp+UlI4XMf+pGz9S3O5uxO+Pt6+knY0qDP8drT+sKMMo6/8qX/nrMPhCAt0tdj+ayP9vzdUbwv9b6fnsCvg4hv+yjPPrlftx6i/F7P/OE550tle9Ff84p//BwuG9e/9tm/nduPVO3p/UL/PdSP1NYP+5vv8rFvbF04QMXf8N+/qY0f///yv+YAMUDgQIIFDR5EmFDhQoYNHT6EGFHiRIoVLV7EmFHjxootAACowFHkSJIlTV5kkFLlSpYtXTI4GVPmTJokX97EubLmzBgAYuyc2JNCTqJFb1LwCVTpUqZNnT6FGlXq1Io9f1LFmlXrVq5dHQoBIMTrWLIbjZ4tm1atxbNt1y606lVoW7pEkV59m1fvXr59/SqN+1fwYMKFL1b42MLwYql1czKG3Njx48GBuc6dnFnl3cidPX8GHZqiZdGlTZ+mKeEjDNSt2Wpu6Vr2a9g6C5PWirm2Y86zff8GHlwmbuHFjYtO8HHEceO7bTM/7lylYeJYdUs/2xv6du7dZf9X9x5evNcLH2WMd40dJvrZ6qkn7XpdvV347O3fxy+3fn7+/YcDmMA/0NwTMDQCCQNvKvnmw0m7Ah+EMEKLEpSwQgsFSuGjDi4s7EAOCfNQMAqjWpDBlxz8MEUV+xtxRRfRi+AjD17kK0Qa87LRrxafKtHEllC8MUghgdtxSCN/C+GjIY5MK0cmu3KSryKb6tHHlYB8Mkstb9tvSy9bSxKAJb/UKkoyozJTrymZqtLKlLA8M045c+tyTjsNC3PMO5ticM+p0sxrzaXadBNOPw9F1CRBE2WUqjwb3alPSJcC9K1FgSLUSkMn5bRTuOr0NNSoHhV1IDd3K3WmSte6dKf/TH3cNFVZG211VlsvCnNGWU+t7daSVlWrVppeNTFWX4+NU1hkl10oRgB0TZVX2Jg1C7v38NqKWAaNpbZbI5X1NlxnoS1VWs3CRclaLrGlcyhzWeIWXXlVBHfeZced9d3J7J0I2LTqPUnb+eLlt2AIATZ4VgQ+SiBffetK+CF/y0K4JIHVIzhije+reGNPHfgoBIcfdstjhSYmq+ORLsYuY5Nf5k5lmBkFK8CRSTZq5oIkRRBUqliWzmWdhybSZ6KRdfYCW3EumWieKzNaKqCdE/poq1GT+Wo5kwOAhqWZzvnop0WMmkQA3CW5aq3X/ixrtr/0CIDzbgYbJ6vH/stt/42m3k3tt/++FnBfBfgIg1vrLuru+QKP72ym/RY88r70lnzIEWQ8HHHKnF58Xf3QfhjyykcPtmzS7UxBggQu6Em5zDW/SXGUx6IcI75rE/103S8zfXctBaghARta/6j4CQR4HXaXZFe3Z3azuh223H2nXureqzcyAuKL/2iCFoYAwVflYxe7c+c/f/x67NeHXn32X5RgAu4n6GCIGeZGdvyXmJeOcd5B19f03jdAnriPgB9a2Ed8MIPwhUt/yyvf7PTzPOs4DmcCPGAGV2ZADUoIBsWzAfLk9cDYRLB5UKPgzyyYNg520IUWa+EL/QMyJfGLhCzhn3P8l60Vhi6GMv8Eou1+GET2pKADxfOaDW84HRP2z3ONA+C7MEhEKn4qhVUskAxY0D0JGGyJTOScBBt3RetF0VxTxGIaCVI7NaImAmAJSwQS9sWU5BBVT/xf+sjYRj5ChI19DM0bP8IC/BWMjusJ4wnJtkeoRE8zaAQkFf8Yyc4IEgAdSIHGDmnHXuGRh2aUFiQpCcRJjnIxluyACH2HN5ixcnJDLCAoeSVKU7qwlLUcDCpVuUrzDc2VUoLlf2R5KlriMoO3NGZfdLm+X3qsmWoKZkwcmZliJnOAyLRmXiIgv0vuknrP1GQvF4m+C0Yzm7Y05zkZs00NefOb4pwZOC2VThgOs1D0VCf/AbGZz7Gws5sDlOc7cQhMRvKohwHEJz/Zt0+FbsWfqSRgQHk50L0w1CHTnEw1G6o7i250Kg91J/YkujsxcqSjDMEobxLqUd+dlKVO8WcLQipSeEZUkWxaqUkPKsWcvpR0LvWpUmrATZlqcKS6K+lGgJqQlNZFo0EV3FKhKpMU0BAARTVqTQF600H1dG87PaP7ZsC6CcSgAx/I5EQqgAAHsAAsQmDBCkQ2VYNJla4lQQAcrzpT9h31dEn9akGd0lS6xAsEPuBe8YTQRYhEALGJ5V4LQnLXedmVshsBwRG7l0QX+pV0gM2IZQtC2LZwqwLEa8EKLsBNANQAIpcrHgts/+ABBxAvBoW8LLVEm9uKpOCDxXPAZF/o2dGBVoiCpRJYQ9k7zWKggQNIQdyEwFeDXA4DHxCuQBDAzQ3xtlu79a5DQMBWDHAPA64NInErZ9yLgFcgpM2O6VQDoOcKRADlBQBrHBKCGSQEtq0NL7PcG+CCpA4GLWAt92BA3QOqV3LsnZBXQ6vcWZquPM86yAw+IhaNPJZcBLbVgKsoABmEYAQ0gIFqfeCDDrTgAjZwwAo8AIMEfIAGCJjBCCRQgxCAQAYVSMFMx7uCLUJWQ+DDooMjB+GqSFiI9tRU2QTATTkehJvoxcgQPqI0EPtKxAesQAQkgIAEeMAGHcBAgo28Zv82Q3YCQogBBty65hjY4AMhYHBntcrMPbvKye2lMDHLVoPuJSRu+s3ylrvs5T9jkcQmRrGKt9dmSlfa0on1gQdmkF0+Kvlvnp4wcnEKZViVjQYaSshvbaCRuH140aX6MtvCPOYynznNl07sBDDQARsM4QMzqAEI0joAAaSgAjIAQQhqIIERzAABNPhAAmDggRU4wAYXaEEHfMACDMRAfkK4wJ3znOQ+Vw/UxyUnC/fogY84ICGnBgALMoIY1716VrE22aNPnOIWzBnX3IuBDy6wAhjQYAQhkMG47X3utTE8wqLuKqmLVTYb1BAhsIU4QioOAMPZ+96NBhzwyGxmNKv/+dJwbYEDfA1sYXs8XUzm5LQaCfLRBPqee7wwog0yX5tZRMP1djmsaa61CCQgbv8O+MALfvCEB90m5RYoVwEzdInA1yixOnRCCP2Ri/jT3U4XesaxBwIarLbNKFf5r4M9bLCrCuoTlTqmqB4RqxclVjlPCM8tIoPW+UDhbb8Tvgc3g9oaOQYroIEEIsBpwDPF4Vd7fM3F7meJZ4YIG8B85jNPAopb/CAYr0gF8IsBtjd+UoKfFQg8YHIh2AABuDX9YmCePCcadPI1odxv2bzudr97kBRJQZFjwPjYMwr1pZqBZo0X7ioX3zMw3yR+Ih+UuftRwmGOQPa1n32w7BHe/909iKonIoDHCgH2zk/U8TslgyHoFUByRb9ooE/H/Ey/6tV/CENHtPWeGyTrEREAzRKC5os/WsE/dJGAC4stGii9AuyM+fui+nu7/7i9YcG/EZmyjyBAgrgyiYibCZgrBzTACrSaCkiASbOBEBTBAYm7ioi++7A/ujvAhtA/C8Mcg/g5DoOIC5sALFvB9JtBZKmBjSueGEiABvzBB2xBinhB+4hB6yNBCkwuRuK5+iI2/NK5hiBCxkpCIIzCl0mBD8Cv4rkALuxCA1nCfqE/6ZtAaQpCK5rChmiu54quDfMmegOA/ioIq1qOM/RC3YmAFUgwIYAB4vNDJay9aolANv+cvfv7woC5wN45reJJLbP7CB8UCDzUw4GAN47zgE8ExVB0tUN8EvWLkxF4rOLpgD4kxdKAwCWSwEaUwUdUlEgULBlIRe5ZrIPQxILgGktrRS8xxS+pACIEEA+wwmBkwUTUiCZkjyfMvzdUiBoUtbHyNrNCK4ToRYL4xUpTRi0Zxi2ZAb3yAQT4u28EkTSUCGdED2i8KGlkKltER50JxyepgKMTAlacR1dUx4hgx/FwRxqER4Sgxn2EmXo8EhpgLQdAQoN8vn6EiH8Uj4BEqYE8iIJ0SI9BSCGRAeWLATPMSDRkxoyQyPCgSDgcozgMSY3ZyBv5AO5ZgXNcScF4xRv/ikWIhERahCGdnMWZjJiWdJHDKp7z8knTqEkSusmR7Cqe3CCmjEanLMo/tBrdExOZjEq/OMoHSkodmjmoVCp5vEp7AcoPCYEii7cNDMuHVMqXg0VGxMla9MrAUsm0RJextBAB0LLiyUK6VEuu5IiS9I6TnEaLNAiM5EtvsUsJqYEx9IFkPMzIyEr92co7sr0JmsvHFDDC/J0VMJ4PwEz5e8uGAMzuEMx4jMtQu8zPPJbELBAJIJ4OOD/VZIzIHJ/JPBfrOU10w6nclM1S1Ewm0b0J4Kze7EvKVMS2hMHQhEvL3E3iXM3fNBJ2SwxDdE7DoE3lsc3MUBDofC+wrM6P/+PNQyFCz/zOrHi82htN7pBFR2TOpSxP8IwYATi6TXzPP2lDh/DLAUjP7VjPnkzJ5qzPsEuYFHisCQDJAIWK8+xPkmwa4FjQp2zPqQtPBKUX7nQRGcCvAaRQqlBQ5QQKuiiOB33HCZW81NzQESwYEGidGHDME3W8+xRNEaWN/FxGGh0sCzVMF0VRewkBbmIB6tTRD4VRhhhSpZBR+1xL9/xPJQ1S47PQD5mvS2rIJhXSJJ1RGzVPD/2MsDEbEqU+L12jJ6VS5mBN8UggALgAqxzTkZi9Iq1SLP0NLu3KCJU7MF1TFhHTCvnFr7tTp2jTI2VCLQVHHPXOPrWTMu2OvP8UE0N9ij8VVJoA1AoZsBxl1GTJUwixKvKs1Be1UheM1HV8VN+0Uyg00U0VxksVEAFQQAQwVT4J1YNw00h51SOZ1EJt1VMd1SAhUC66VU6FU7bspLH41Aip1VxF1F7VEVTljwooMhBEVkqZ1Z3pVCT9VT8p1lJ91m9RVvxQ0Y9g0Ww10mglCHE9iWE9GEI11m0F18441uAIATjCgNhcV5NwVOOEEnINkmsF0HmlVXWFEW7ygSnl16ebVjWsVskw1wfRVyYdWCFpV9+QATjCqoZ1u4IF1YNFk1gd1FwdUWyl2Arl2A8RvXb6WEjFV/20WD/V2CxZWAkt2Xz1V+8IvkH/EtiXPU57bcaUddWELZCWrVObpZGHbY0ALBwgBdqc1VmJSVpo5VkB8Vk/C9mjNQ2hRY0LMz+pjYl6DVauKE1JRVePxdpzTSHggYGB+wAJkFcvoaEJQMuw/cuTPVmR6FoJeVrci1m3LR12qQEYUL5c8wEHSIARqFkhUVRMxNu3XdoYxdgEXVlRpVOoPdwLIQ0FtLQJaNEheUmgM1SZK1e4Tdw3/dwtqVsLjNrIjQzLOFOOW4H7iYAZKNsxTIwtOVNW3dQ1ZJK5Jdav3VfTFVsMgSMaAFIQGIHWOVAhidKGMVXbPRLc7d0ldVnezd2rkM5Va4ifkzcm6dEbTN5FvN3G/2WS0S2g0oXewAGB7jFagngs2h0SEOAmPt1e5Fxe7+1X8TVNsB1f+4gLzULe/bLDIeG72O1V5TUS5lVY3WXY+8XTGICtjoOIjdvLFUkB/PI7ZBXgISHgnjXg50Vg/7AKzTpQAZi1kfsAVZKB7hlcCSE/mn3WChaSCwbdBuUd+iVIW91g/OgJOLpeAbA1kxuk55JO9V0R+fTW871TFg4SF5ZVx0iZDP7ZGsZTbmLVEOjENpuAPgwT6nWRjROCy61UI74RJK4JMB4A8JVCJ+YP4uEwqxKCXZutBECAEagBsxyTb3sRzgSQtm1VL6YRMa7YuP3Sx7VbGTZjaGIYgYAjvv8SAKvCpI3DYw8qHsMNYO6N36ZNYj9mT+dt4kHmGBOGLkVbCN1bgQTaXw7pRPrMVj1+ET6WCTEmYzcUZE1mlY9YAYEoYQBw34NQyOJJAHoDvwv5ua4ZWFR2EVXOWvlFTUyGXFjG349ooPIFgFlGiLJULNrFLzUdjyh94BWW5AE2ZrJgZSZOZmVGj57oOVIpMDuW5WGTTn2MkOx9ZooV5hUh5s6l5O585dGiYXHujhseiK2DZoKgAXIMwRBwAG7KZv8AATjC4mDeZgvuZmF96IcDZNLV53Guj627qgZyLONJohSgAbP8iOL1j0m8qpKNZxWZZ3qN6Ca75zBN15au6Bj/Jgiryi/pbLe0ip/5QcYKmVkAmOCPPekUSelfWekSReZAjmnxwA0JgN1BCkEB0KsOmAFr9o4U5rgTjmT45eZ6NlmubuWcTOrwIA4BCE5N1S4N4WIBiZvbstmg/pChJlhL9k+Z3t2whg7wAAEbWAHGK7JGLhAtTmtwdWsOgWs2Leo/PmqKtuuYMaD56uUKkU5nBdrBvpDCltvDvmS6PuDFNg6rmAEGcggP5pBfFOmGpWwLsWzEXdxw5qGX5uztWNHu6QAPYGeCcBYGrpBSLkquxgi0eJLUvtmt7dKJDt/Xvms2S9ODoCEgjpD/MuuV5G1gtZvfxuwsDd2dJO4yNu7O/94y4YFdQiqIDJwuC8FoPfHJ6O5jnGXQ1VbZ69aL6P7q5dxu7u6/FBgBHN6l+frnCPGn/T5vuS4Tz2XvnR1wmgTwuW5t+51vrKkTLVqNmQ7pColYT75K9F5lAVdvrCiBDefwDvfwDwfxEjDKAyfVxC7uBReOwEgBMQsfZwaA55Kf/nsQkoaosLTwYnZvhCBxiwjxHvfxDR/xHBeJ+MZuFA+O1rk1MoyA3/IBgZivWxaQnmYBrJ7HG6fnAsdPIY+JH+fyD/eK5+jtHe9YE9duI/eNSUuso/NMO35u/yBajiNig7RyldZyacVypejyPAfye60jpL1zsCZzVzbzogEQFv9IrSFA8wAhQoZ8EKtNW+gWc4T984WI9InQ8zz/cmPu8+2EaXtW8EEHDeKggUmrgQpIRSEYzvxYW7+eyTkn6jofV1gviUvv8kxnr03HzewW9IewxrI6KypHiF7HRmAHdbk8CAQgHvLMq+LxAVZP1EfGTFeP6wyX7tvsClrncluvdNamE9duCKGErF2cCHBPLHEvdsVGCATAAA3FEJr2AKqejcwFgNpOS2k3bFkXiG2PCGz/cW3HdxXq9DHOZ4Mg6atSLdaC5IUo+EpE+HNHd4iQZm+ld+6YXdW098v+d32HCH73cX+f9CUOeEpFiDkciDoMC5kkeQyRLnh3+DGfiAT/YK0WeHTh+K9RfsyLV21qv1LO5QqO73GP1/lkDfmBJ4gqDG8shAijJ4j7evCWB3SKkAHKtXnmCJNFlU2cD26ez3rt9AqfD3GgF25P6nYFv7BRzMEd1F6COHunl2+LGF4yJHbT8DrixHo/D/pA/Xia8HoQB3utF/v28faEyEAAwOMObIjBL/xLZPsivwi8LEJnFw0BiAAE8IAO0Csu6826X++8N4jqzoi993I+1/gT12wNRgj+M7SmZwjUR4j/W/whT6ca0KtULw0ZGAEYsIGmVkWW30fND3NZ93yMAH0P73trXwwiJ4kR+b5U+4iFVojlRwjxe33Y18kKUD4bQLYQ/5CAGaCBGgO2phOMFKiBD1gBH+DhImyBBOD93h99X717f5T24e/w4ud6xkD+plwI6YRyTvy9htB/gBggcOBAGgAAsCCocCHDhg4fQowocSLFihYvYsyocSPHjh4/ggwpcqTDGABijBxycCXLlgAmsGixQgbJmgMEREAwpIUQlywn+FhBo0YKm0aPIk2qdCnTphgZQI0qdSrVqgycYlVodStXqCK7gq2atWKJsmbPok2rtsTYiWHfSm2L1CRKuRDpjsX70MbBIQ5HHKwbkS8Avw0Bn7SreDHjxo4fQ46sV+SICT4vH0wYWaAMCQlssMB8EIONBCNobk6tejXr1nDftv8O+Trs19lgV6/Nrbusatu0Y1+cLDlxVuEMLxyE4VDCwQkTkQNQ3pD5S+DWr2PPrl27cZAyPNhYMSQBjRkjRnwY4qADBssHPyiVYKM00YYpQtBY0cH9ZSEthiAQgQDbEViggQcO5BtXCFKk4Fa1OSiWartRmFZvEVrF4ELdOcahUh4O1EJyDtWw0kQiRkeiiRqy2KKLLxYI4lIhNFfBURL44FIMLXTgAwsYxNCTaD448EENNsKYpJJLGoUhVUwS5ORUEErp1YQVYslWalVO+aKMin1p1JfQSccQdc5JROZyzUHZpptvwsmRSSfFUKedd+KZp5578mmnexP0GaigQor/VugEEwghhKCLMtqoo49CGqmkk1JaqaWXYpqpppty2qmnn4Iaqqijklqqqaeimmdgqs0paqKvwrrqXn39JetgtB5ma5y78tornB8UGqywwxJbrLHHIpussssy26yzz0IbrbTTUluttddim62223Lbrbffghvus4INJ+5K5DLkwUEOOGQQQhOpCwC7Dbmrma/34puvhh+k2q+//wIcsMADE1ywwQcjnLDCCzPc8Kc+qOYDqbBSrCjED7nbgUMwHGTDRBlv3LG+I5Ncsskno5yyyiuz3LLLL7NWYnUNoVgmRDKjyVDNMPPcs88/Ax200EMTXbTRPwvgXgQNuVfDREkf/7Q0Q00fXbXVV2OdtdZbc9211y5D5wFDMxwkREVhj13212uz3bbbb8Mdt9xzs30mCAoJgMGIFNmNt94p0h244IMTXrjhhyOe+FIdjHa3QCmgKMSABFWw0gwMMQ4ABo4PAHnZkyseuuijk1666aejbnIFcwIg0wX8Oa1Q5QddvtDqK7kOe+q78967778DH7zw3uXokhASMDQ7ALUvJEPxLR0/vPTTU1+99ddjr/UMF8QAaAcfFJW85Q9t330M34efvfrrs9++++/DH7/889Nfv/3345+//vvz37///wMwgAIcIAELaMADIjCBClwgAxvowAdCMIISnCAFK2jBC2Iwg/8a3CAHO+jBD4IwhCIcIQlLaMITojCFKlwhC1vowhfCMIYynCENa2jDG+IwhzrcIQ976MMfAjGIQhwiEYtoxCMiMYlKXCITm+jEJ0IxilKcIhWraMUrYjGLWtwiF7voxS+CMYxiHCMZy2jGM6IxjWpcIxvb6MY3wjGOcpwjHetoxzviMY963CMf++jHPwIykIIcJCELachDIjKRilwkIxvpyEdCMpKSnCQlK2nJS2Iyk5rcJCc76clPgjKUohwlKUtpylOiMpWqXCUrW+nKV8IylrKcJS1ractb4jKXutwlL3vpy18CM5jCHCYxi2nMYyIzmcpcJjOb6cxnQjOa0pz/JjWrac1rYjOb2twmN7vpzW+CM5ziHCc5y2nOc6IznepcJzvb6c53wjOe8pwnPetpz3viM5/63Cc/++nPfwI0oAIdKEELatCDIjShCl0oQxvq0IdCNKISnShFK2rRi2I0oxrdKEc76tGPgjSkIh0pSUtq0pOiNKUqXSlLW+rSl8I0pjKdKU1ratOb4jSnOt0pT3vq058CNahCHSpRi2rUoyI1qUpdKlOb6tSnQjWqUp0qVatq1atiNata3SpXu+rVr4I1rGIdK1nLatazojWtal0rW9vq1rfCNa5ynStd62rXu+I1r3rdK1/76te/Ajawgh0sYQtr2MMiNrGKXSxjHBvr2MdCNrKSnSxlK2vZy2I2s5rdLGc761lYBgQAIfkECBkAAAAsAAAAAEAGsASHAQEBAELN9PT0////zQAAAKDNAGN/zQCkg4ODm5ubAMkMzXgAmen/AAcVW1tbxbgIACl/y8vLtLS0CwsLEBkb4+PjTHR/S0tLIyMjABUAFQARe7vNFQAAOzs7i4uLe3t71NTUw8PDFQwAq6urDBQVAMj/9uYK/wDMAFP/6+vr/5YAY2NjLCwsAIZfQ0ND/wAA29vbc3NzoqKiGxsblJSUu7u7VFRUAPoQAAwIf0oAAEo0enIEABAVfwAAMzMzAHwHGhkBAJVqFBQU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CQDA6wIAQAQvgwRA0KRfBBBzMA/zABBjYkIEBBCICq6666SmBQCCuwMIGsLFyAQAQHCZDABTMMm+oKCVQwUQo0XICBsz6sMMKtnXbr7Xgr6DrEQiNgwOuuGPhaUAUXnKvrBB8QlKu7u6orkAA20AsqqwSFECu9M0gUw7D0wsvttwgnbJ0Awzqr0LwAXEBDDRHUUC2oPhQUwb8YfCBBBCGMsMKpAIAw0LwygKDyyisfPIALoGLgQQgghCDDCrHyKxAMBNsgQwQg1OBBuwE/lEIHoE6wggw015CADQSLqvDUVDsnA6hXAzACQgmAOoPUBYHgQsYDpfBvvAYJ8EHJJ4fakASgXoDQCCYPlC8AMhxELUQwR/+cgt5rg1314IQP127GLER8UAUNw6BQ3gO1CwACCoUgrUDzCp5QuGw3NCzZF3kQ90IROF746ajvVgGoHgww798FxQAqDQ+BgDFEmTckuUMpgOpARrFOAHvqxBfvm+gASAvD7AadOoHLC8mON+5uMyR53Qv1DgDoFcENwArGhy8+bom7MBDS3A9gu+IP+QDq8A3lztC8HcCfkLkAtG6R9FuP7///rVkf5AbQtc4JJGtoc4jXIoIylrHMdAJhXNJsQANkJQR5AMDAEEYAQYhIroMADKEIQyO755UNVAkcAA2Y5xAB3I56+spgQSRAsHd1wAP2EwjndjUDB9irIe4DQA7/U+BAEIBwhEhMYmJi9TuC5KtomANVAh6yOgB0gIExlOG6YkCyXQlhgASpgeR45YMjIiRxADjICnl1RSW68Y2D8d4PBzCCfQ1kjbRr4QsfIj+IRIAGK8Af1hAigBog4AJdnMHwiggCbgUxh2vcVRvhSMlK5iVfQjjIqcB3QBRCZIEw1FxEIoA0VEHvIDIgGScH4C6pfXAhoJqkJWdJS7cwLIsmVN/o2ve+UF5EAPibI0JqAKpMCqSVAuEfLK1Yy2Y6Ey0FzOIAnXfKhEhvinysnkXWlj+H/CuHBvHeKhESy2ea85xfQdoMRsDOdrYzVuZLJutqt8f4abMiBdQfQ0oJ/06DBK+fx2QmOgdKUKosDwDjQoj0LifBCZhxIGCUHOUSYrm2AUCUEuFc/xZyS2MyBHlyS0g5C0rSki6lj7+ap0AKKASMio17ZvNk2nKFPZQmZAgIACcxZcUtAfhAmDr03UP6dgFwak+WJk2qUn9iLigiJFYskJeuXDCxil1sexrjmMdANoIhkKymWGOkyoZ3NwpSLAKk0lUeB+BCAMxgCEyrGQ3QKITLNeRoSVsazWw2sl0u9a+AvcmnELqQIYDKggIpl75YoLOBsEtfE5hoFLMYg4EYFrL6FMi/6MUCxD5kYJD9QDUDS9rSpoRzjT3ITitbEFKZClWqwuhAXAWrCf/MqlbQg5i+WBvBBDjAB86bgQsQYNd+HfJaqGKBAzYqEWpZC1tLG61pp0vd6lr3utjNrna3y93ueve74A2veMdL3vKa97zoTa9618ve9rr3vfCNr3znS9/62ve+Sj1VQvHL39hkbVe3Za5MJBCDDpwqVTF46B0NPKshYK8gKZDABxAJqnES5KAxxMD9ALBWgUiAWW61QWoT4r3JVQ5U3IIBDWxwrQnMwAYCLpsMhtAB5M7gAraKSAho4ABBtgoBLggeBlYgW4ZUIAbXSpUHpDuAD8fqxSMm4CAR4gBQSavKWdyVZGcbAx8IGbfRy/KuEhqr/eJEAjQ+sA8+UFw1Mlj/gw+N8AdcQDIzXzjLUX0qALA5ECe7WMQOqaNKh4nina24xS+OcULGCNCE0ODNQ3hoBIAs5BV4FiIwGEKSfZDZg/gZyhDh5qUJ4r4JCCSIYtaaQWowBOAmd7n9HdJ/3dUBJqMkBV3k1QQ6TJAUoPpdfCaIuyw8EAzrK6QGWV9xdzhmhghgs1s2iOziyU1at1nK9MLAgxeCZV4lpJTDlsgIaqgrFjyU2eIySAHBWBAsXznVoNoyDMZ4LngppNpiJjNhcVKBXAOY12X7ddLYHVBe2bnYWbYBQpRNkG43m6Ob7XTsABBP6VmbIYLupdEELiuCc1xXxMY4uUHFgmsLxOHp/3aIqL8tK4GAW8zMjcDHiwnwWOsoawhYmdBIhuyXVNEHCKBYDUC754OU0gEUowHJRqwrDPQt5AIRKwjupugBiC7P8tzeCCIwgiCm8CCG/Ve0C5I4/YVrAg5gGlqDyALoJYAFQ0jAx2wmOSE0uuFJozOoNjyDGGw9Ah74VxMdEoGGeaBinGu7tDG29a7LdCDrToi7B1CBInIuZQ4cXghI1rG5i4xkCiaiA7npgSKa/CYHBbrQiU7wAQQR6X9cukGa3reDD0TqdwOq67A6EOl1YOsyQOPYCxL2QR/EXHmsstLULgO2Q9ytGnfI65Mue4I82e8RAPy/oI6QwqPq8DVI/P8pfQ984av8sCw39QBgUETJ0cyBBxs3xoIOMlIRzOY/yhq7+41+mLBr1CHgLG4HKry1fsOCdScjAX9zUNyXELHiUQaBNAm0PrLkU6CiYBEgKwU0fDtzgcm0ZAZxNxxoEMhTgAoxAinjcnuHEBcQYymAP0UWgf0nEMgTbRRIEBYIAB0UeVRmZQjBTUXGfyaWNmujYAdRQFXXE/MGgA5TEGtUgCBwgAaBAAq4fqBiewtxYAnhPhM4UveSOBNwegPwKROQTwmxPqYTAzRwSncjcQQRLheAZXdHEE9IEFEIAAg4ABcgTC84gwxRap41L512gwMhAGAohgSxcgiBNOp3EHL/mBAZ2HF6Ey745yP6ZxCktxPSM0fmAoGTpXtW+D0R4T1YqD1gwzmXNlgmSBBlt1MjKDoalj31tBDDglQOUUoS4T2riBCDdXCdWBCoWBCqSBA86Ig+eBBAmBB944YDUQOIqG6gkoRGcVmc6FZTCCqgeFBYSGJXiBDag1ics23DeEb5s1PMaHV4yBDakz79IisV8IgO0VTXCACgSBCCtosHMY4E8YtvCCriSIANoYhG13I9KEQbRo+PU4k9cokFIWh2xk2qdU9IYz4VoGkTIAQXEGW5yEJR143rIlQIwYARcTeydTUQCFXHp0XXGFWuqIwAgI8F4T6eqBCnwo4NgYsR/9FWCtcQ0jNq89JYKGkQ5hKLKzVlxpg8P3hPBBGJtngRSJgQ+hVG6JcADPZ7dAhcE2CVCFEBH4CVPRSDDyFoHbY+q1hF3KeNI+mHxGiNA1GTKUmUuJKO5shyX0eOMzkQZTcA8MgQZGkQZnlXoLKTDCE927Z7F0UQbimUKnlvakkQjCh50ddaIKmQRsKQBKGLBQGRqyaRFLd55wJwGxhoHIltijaUCSGSD3FLcFkQ+bJKaGkQnHNtPHOYLZksSmmXDrFTgwcROAkR2iOYHUhxBfGYKTWEoWh7sQl5RmkQk4eMtykQlyWNE/GUemZmOxUCfbMrlYVXvOKGCTByHrmW3f80KqO5RkAVlAfxmrxDcgnRmrcHkMwZmTszLKIyl3rznIp5l7uXZ3u5EOZ5EOipEFUEnKHYc66HKhE5nrr0kkc5hwIpg40YnwZ5EH0zapQZJJZpUbymmQVxnY6Jh0IwAzMDeKBXEKHZEJfVWIR5ELsTkhUGESd6EMOyUd5Tc8gzYjDDSbVpEHWknx8pUAkhACDwAQRjofu0ghAhaF93UPHUlrwHYZNZowdxo8o5PQV5esl4EGhkaxJBnQC6bwKxU0izAhQjAzAIMzFAMQnwLyCUNSxQVSMgOV9nhg3BOYJzWWbUN6cZng2xRuc4LPYiaMFmUTgqigNgnwZhkg1RRU3/emH0eXLyeVMeaBB6yhA4VxAHZaC1uDiTKagH8ZMM8aDDSZANihBNeKFFkqFs9S9txqFSeZjnEzPwo49FaZwCOixONQB3U0146qKGeovHuJm5pELYeBCeShAmCTs72m4AsJvWNJqJ6C6D+hC9yUsGFJyNqpOmCqT/yaNSVKWtB6lI6ZywOnuLqRFe6k9geqi6EmwSdCqNFYkpJEEHt1DieY4EIUG5uqsHkZzpyadHOq7hxFN3VKyJupxSZndhanxO1KwoCq0quEr9qRD8CpvBuoX+iKl+xVaBSU7CKRDdKplWypgAYKQDQJylahCZiqqVaZQVIAFotIqu2oycCQAj/+Y+6ROjCiE5g1qpi3etd/arDMGkktqooDqwHNZrp8Jny4qYI0tRMZMQ+BYxRrgQ1doQyOOsodioVaS1ApGYhhllUlqr4aqXFxut5dprXrgR6VoQZfaqjSoQd0Ns7iNLa7OaTrpldLoQfdOzSEp8Gfuv67oQRIsQhtVzNpVYo4lrI4uoBXEq0jmGUQuNCiuucygQPgu4QDuPWruyjvWiMvqkiUtHEIuJjRmrEcqsEyqMk8myQjJrvCIEbjizC5u2SHOXhuWj87OxKphG5GqkqGlPRYcQyIe2GOW4VSZLTSsQg2VrFfAvRSZ6aAUzPmCyVvu3DLFTiuQQweu26SgQWf/aoYNWjBKKpc9ZuBzRtta3rjs1rUfbj06VOPjYLgb6ENxUv1fbe6d7nPaLsOsbbOF7mcZXZY3quDQLAM4LvQbBuGA0sSznuz9rvdp7uaEIdaeCdQHcZwz7u+kHmav7qtvoujsCu7tiA+BEu+xqu0Aaran7EFmDATmUuQSxooLbgAVhLsMaNhf7vgKctLX7YMs7ANPGUUFUcwmRKxOgkdcLwXzpPGCZr63rtKDDwxrsw9hWts1puml7QiuMrtHogOxrR044qTNMqm2VRTbJEAXEAjGMvZYVuCoLsAqBw6PFcBaFUWJZxR1kwPIUt2mDRjWXL3HrwAghw2+8ubPVMNb/+6NQ9zl3bKylm5n7e7KkKqHgNFheK8I8gnMqw3V3Y5Mo7KGx6scDgMIM4T0zYHIVq7kP1b0n5rAIcXVjjJDeOrzABABfF8R5GaSlVJd/eK7AysQKAQP/Uo9p07GhO0kha4/fSrYebL5bPBCTm75fXJ2vOmoFlENr04hVlEV52BCClsoHscr9KLAaO7hQK7RxmT7LDFFTdsu5vMEDULy8/Hg9vG2EPM6FZrHmfGHVp0cAQKDS/LHESssiW7YDIaqkVsmqC06eq8lAoqrzIrNunMKCM5HkKhE14CyFmXUd3aI17BApSpczVLpUOgBXU4buNALctFwjYFcHZYSSE8JH/zzJD7yo+BO5zfOkagvLTWbSYozSzazPCJyU0SwQW9oR6jsQb3vA2Byp2/y5CCV1RhQROyUED9WrlFrRwUnTA4FaJM3MwxuXNluUEyADK93S7ATTZEyhcqyCv7fSpZQA7MQQWl0QhhxB/6LTBbGpftmpQy1VZb0QVMyKCFqQ/XSqEG2J/htEIITC3nPRBI22OuYsJrvUpumrNuykudrTmqOe5Xw50SRNAwGLFBvFD7FGfP2hwqw3aDStN8nQzBtvCIfOA+CvKTyC+ZvQ+HlZCD2d1fyl1tmY2Wy6jdhWXv0QAYgqHQ2yBuu931zbyT0Ap9LZXHxpfWnJtZplGyXL7f8JugOZZS1sEO2sWd8LYfgD2798l4ia3Q3NEGtUtqeCtwORzxW62Pnnv7pZEMhzSsgj2aRsyt3nxAqxPgfXtXuqznMDn6h02ND9llWaZQOEppuDzBPBTUp80wqRg/iqED05j0B53vu4mAOaEI5s1LLFlEod3Oo63CULjR8MvpVsLmksEd43ATHo3lJ9lm9dy75clNYNtiNOlKMdQxslgR4s0KyNS3zJ4Du+wIBMETQs2IIj5AOR2QtBq1Ac0B7cT4KWyfhtI6raux0kaDfLmQHO1QcBAs6T4QLBj4KdjeC9s3Acggp+22qp5QkabW0lW5dVvxCBRs8Y3hteSiPIEL3/mJ/AmOdOPgBgCE73KLX4+TLy3IyDLp5J2NS1+9QxXsqVLD1P3MSy4ubzzJZoK+e2bRCvhBDuyc/btlrZy7CmaLi8+xD5nJKdzU1zlIOHnuWNXuqeGI7iy6DONiz0bZjqbbadfuXPjUphHiNj/tNCqz0GCjEAntHiGW3E3OwJUUAFOJvRXdubvY4KMaNrvrY5WLW53ZAOLskUx6XqfVmkHLAK0TcwGbR+XEqBSNt2iO6OPcsC/bxt7e5BSDLDpzY6CKMs7r0uzunaXMn6akYS8GB7uzPF3KdOfofh3tXqOIt9bdD9vsKG6I6xrqCdpJ/SM+8NcevknfFSiNf2nOD1/wuIgj2I6H6IDiE9q+h9QiBdtx6JY91rlPjsLxLtB2rOd5ORESAB+VJK167FJsrvAtGHuCxW11ZKIhZ7QT0QNiMDMoA8LuD1Xo8QeJQQxJTDZax1XBdEvV670VZlXos8MwA0jFQQbuV3e+UBdNXcfin2Zoo1Yt9BkuMCYgVC6JvIsgJ+4vezPtB4bB/eb9o0H0Ay+JrBwsh5WxUyfZXwD7HU5t3wMP7wqZs1EzAEH8N1SDbYtZpZVP8BVm8Q06f10dz1MjAvYS/2sRzJ7Ir2+qv2wSf1CmHAcD+lMUP3RbTykaoQsa90Sik5F1D451y/N674JDd+jIdW5tdC+NMBCf8QAks/BAQjjSwvf9tDfzbjAPdH9C5i9II2ThUgSLqCdGiO7VW6ZTsVQ8Tma/XWeih3LggBED4AAEgxwODBg0MAuEDYcMCKgREHDnFYcUCNgQgaCgEgo2IHiSEjVkAoUiILEBYrYjQZ0ePBlhIxNIQxkKFDCRNEsoBhEaJIihUFXIjpQaXBDwNDHB0Ag2jLCRqZNkwwcITKGQCCGmQZwWFVgg6TTnA4gmNLrwfBGj3IMqZWhykEhpzwsqGDt2QrsgAwoaBFhReO4gU6letAtgc5XnUI8m1YpoT/Gh4gV2Rdh48BsKA5UHBZnSFZkKxIOORWyhUcX7ZrUTLTCKtFzkj/QNn2bdy5de/m3dv379sxIs48WsMBhglCWMToORVEDBZCJmBwUAP4dezZtW/n3t37d/DhxY8nX978QRkDWzfkO4G0wRQxkAtxcZXl0oMgbzZMCoBqRoTcimkFi2joQDoMhkiptMcqAsGzozAAgAamJLBhhglmsME6yliSyqAQBhLgI83eGwAEGmyIDgDlHGDMNgFNak0z4g6qaSGLKoAuOR8Ss8hCDDXkUKUQVlhRCB8+MNGi/vCDLQYfsprOgQRGxA2sFx3KCrWuvhposoPGEsoDF6TEwAYallwrQM1QQ8hABIdoziHTTNKroQcBsOGorGo7SoILgtwQRsTYBMDK/4ZkawlM177MDc7p5KxIM84QuvEzh2CQL7kOfKwIUEGHxE2C43SiDwFGGYSMqRqG8IGjFrM8b1Zaa7XVoAhkUkkAG1r60CIEWnIA0VuLNfZYZJNVdllmm3X2WWgNynPJ8ITbL1pss9V2W+6mNc9absMVd1xyyzWMr+FUciEiFlZwICsAmYxoBgeMjAhTc/PVd19++/X3X4Bv82Cz8/jyNGCEE1bYsGB9OE9CCheWeGKK9w0WAMJq5G+gCbIUTqmVIvoAoRFC+7VilFNWeWWWW052BAQkOA8BBKh1+Wacj5UhZvMEoNnmnIMWemimQNDJgfQA0PigFELzEyHCOqhoLv8HvOwrVaKz1nprrrv2+muwwxZ7bLLL9g0kIVJIemmDBibYoQoiWvCgXAeyWcIJzdZ7b7779vtvwAMXfHDCUaZhoNrWJhGAgw1aF4CREeoPX4QulrpwzDPXfHPOO/f8c9BDT7gCnW5SPLOB0nLI8kQLrSjEgUSXfXbaa7f9dtxz1z1soiZo7nSE8vTPIpaE2GggURESQO7dm3f+eeijl3566qtXKekPgT9ohIFmUEn4yVKIaE6HzpLVevTTV3999tt3/31zU+CoUoO0N+hwABy2SPyB5hSeWPYgDn4DJGABDXhABCawgIRx0gDsNwC3XU4oEVFd3YZnkbk0ToEb5GD/Bz34QRCGMGgsIRBCHsg6lUTESbC74OJOJkIYxlCGM6RhDW0YHgFIKG0NeWAEd0VBukXkKBm8YRHNFaUZJFGJS2RiE534RChGUYpTpGIVrXhFLGZRi1vkYhe9+EUwhlGMYyRjGc14RjSmUY1rZGMb3fhGOMZRjlXUn7OQuEYh5FGPe5xBHVWikI445IH482ND+AcA/0UEgAhB19OM+MhtwUszk6RkJS15SUxmUpOb5GQnPflJUIZSlKMkZSlNeUpUplKVq2RlK135SljGUpap9N6zJDlLANRSJXW7FnoGwjbu5fJ7EQnf+FRiPkgmU1vwmmMznflMaEZTmtOkZjWt/3lNbEIzNELIZje9+U0udg9a8GpCOc15TnSmU53r1EA73elOcR5lbR2gZz07gLcJ1FNmJxIi8QZiPIScJXklGcjclHnQZmVFlwhlaENX9hTyObRYCh0nAJpwAoxmVKMb5WhHPfrRJghTnpe0CxArgsL8uM4hLJRoSycqUpfGVKb8ktJMb0VRW1r0ozvlaU8zGtKFViRplbSLYzT4uMiFCUInHYgEbfpU7+AUqlOlarP459SqikeqCdWpT736VYwCtTcPhOBA6IeQuKWuIRa820AillW49marcaVrXcMDOzfZdTtzXVZWLgpWwPJUrLwha9MEeJemTm0gVfvP1fT62P+p8BWyk6XsbfDnyMoCR7LJ8mtgPevRwe6GrAPoT8cQ8jEANLAtIiOZyTL72gFsFrazzexPVEtb3cj2WJ39bG9/ClPdjHYAj9uMuyT5QqV2r17oAgDlcGtX3T5XunGdyyKnS5novvSvvu1taIP7y13VSSIaPMjFRDKs6+o1u+llr0x1wrb2MmW9tuItdz/r3dwIlyulUg5zDKOp6ExpoPGl6nwJfOBk3mhPCI4scJlVX/sGFr8MpjB3DFxhDMcwmEnNcEMuPCsIRxisE+5wiXfzYROnGIEfO1+JUWyeEIvYqyRWcY3l62Ab53iDAjgL1jr84vLEWMY9pbGOjWwQIB//WcnRSxpjbZzk8Qh5yDst8pKfjGMrZ1l9jrmtiaGs1a5OecZY1nKNv1xmNIeubmc1M5mRJWUxd7TKac7wmel8Z8395K1XDmpfwxxnwboZzxW286ANDTgB6GQC1vWyoI0FZ0BrdM6HJnChKX1ps+Evryq2dHcgHemwOhrT7O30qE3tNXQZlM8V3S6oQSvqU0u31LGmtdBgh9VV57TVrubopGtN21n/WtgsI8x6cu2sT4Pa18PObLCZ/WyJ8Q+gR3Y2dpId6WVDG7LV1na3/SWBiSyZ25r9M683mm1v13Xc6WY3ufrT4jb3WVnXBjS6253Vdd9b39mCqLhhTd9ym/u3//Let3r/XXCE/ysr06b2wWlF7zjbO+EzzffELV6stPZSxxXnDcTFLPGLt5TjISd5ecANOSuPPLcBF/gJQF5yhqoc5jPvzrtT7nAQs1zgL6d5MmXec6AD5ylAizerW95rnAfd50lXetNnBass//w2Hp8yz51eQ6lfXetHyXjUmR5knZvb6luPYdbJfvbtDYTDDSf4m8PO67GjHYRmlzvZbX7ztu/27a6Oe907SHe/X/1xRC+6ro9+7q8H/oOAV7zSoe71vD9678pOfOM5yHjL0/xSWsY8ViaP7cpnPoGdFz3JN8z50IeH6kPue+kJSHrXW/xj+8S70Q8/8NgXEfa5R/+4YwhfeGR/vt6p5/37dl/8e6cVvkY+PkJWL+PWI399zZe+t92GXOYT/zvPF3H0q48+6n8f2uiKqJLDH1vhR1z74rfe+dn/6zwV0t+R1+7tcf/+ua8f/0rvz55rb3j7czn92z/ocT8CNDV48bHso7+bSr+PG8ADbB4DjEBKgx2Nmz/bsz/vo8DdmUAOHDRAMjYMBEANhMAPvB0PPEE644hFS7Pz474I20AVtJ0UnEEtO7kFQ7MXdMCqM0EblJ0a/MElIwzaK7Md3LWjk0EhFJ0gXEIdSzQWubMjDEABZEAnjJ4mvMIaS5oSckEftDYeZL0v1MLNyUIyNLGn6LL/Cz7/JGw5JTzDMhxDOKw1/rHCHJvCAHzDOcQcM9xDCsOfGMAzPCxBO/RDGpRDQxw1x1A1I0RE34BB+9LDRAycPpzE9roRNtNBR5SrMIS+TbREvalEULyui8E+yMvA25PEUeQbUVzF50KX3zO/TzyxTuy+WXTFsGlFXIStusE1TSzEnGvDnbvFXfQaXSzGyvoY//NCYDwPSOQuVURGsTlGadw2Rxm0QUxFYqzGrKFGbqwrlnAuZkTFw4vGb+wabzxHuPoJEfxFckzCbVTHnElHeZwqKGxBQ8vGcozHenQZeuxHmwomJ8NGfsSuWozBggRIlflHhYypXgGAIhTEhGwwYRS7/4lsSIphSIx0qOWJQkrTR3hsxo0sG40cSYQCi02jM5B0w4s0yYQpSZdMpsdRnXxsSc+rSLizyZhUOJ3cyclSPkxbyWEUSZ80xp4sSr1ym7UjSKIkj2f0LXNEyoqBSamkoblgRIlsyig7yEg8yqokF6r8Shi6EfljyndkSa0Uy6AJS7UEof4gL5X0SufjSmiUy7ZcJru8y5nCm1hsxLRUPbqEyrzUy4r6S8JkL15CwMF8yu4azMPkKsN8zOkCJMw6NKG0yMiUzIx0TM08qLNgtKw8y6FMjQRwgCNpFzVsCOOYj+UoPweBDgSpjs6sFbaczQFiiRwMysUMzMakvwiYi/+WcAGi4xVfYQrzCgn0sk2wy0zlrCzCgDezJEFtpL9gMisbGIJ3mRfXHC52Ma6IMMX+yKXlupfmdErOLE8bkhLQDE3p3EfqVBoPUJPQ8MXS8hgVChm1a614Qc/tO0/+nCGdyMSP3E2c5DtRC4F2HIDqTB7DAoDKjBrFwhir8Yv/jCr/rFAYSqxTu8yc/Mu5cBO3EdC0AgBVY6uKwJtlxFByY04VhSv+uUDLJFAqjLuPoRyjsgik2pjmAhYNbVEwZFEfpaq0yk3dBFLtYMz7Sr0abQiTWp0eNYgbfZ1+CtIVpdL4ypMuHDUONdC/fBzUEB6VKJ7jAYABG4COJFEr/Y3/2kxT54GdQNxQGc3D0BvRLAmmtgMfpjEmi0AmNu24C+3TAzq5pRxQI80OJPWssXvIpSEklTikRBIRlWgkQKXFQp1UhwomuGRPNpzRyhsqWfEhizjTCprSCM1US62INT1V2wGLyiRU0cRM3oiA0BhIg0CpSQEZECHVxthPVTWMVO3V2XGbBI3OTZVTooQBePGBRQLVCVIrXNHVhiAiYPXVP51W9rmYiLy0LbUvJjgAb/3Wb9UApqsAvMEArGHU/dFTfoJUi5BUa72xSn1XI/qY1CRWrpKCF8hXfd1Xfu1Xf/XXHniMZkwBdJkBoLHTYbrGylDX8rEKeeWTan1Y6/kJ/6yM0XglN3z9V43dWH9VAgL4WJAFWQ7AOQGYCyHYznVtIdX8pzEt0wFgHolF1YiN2el5SJS11wcDgIzlWJ7tWX+VAocTAMcQApq8VQAo2vJ60gGI0pWCVppFv4t92hh6CgXEWT/bWZ/N2p4F2kJ8nAmoVyhVqYbIUclZKicFAF+k2V+VWsxxDFrbQazVWrn9V661jaeYAJdFiBCtiBEtWhN1CBRl27mMWsEFobl4292M27ldXH2tW8N4SIikjAZ9UKU1CKqZ0Kp92LUtXMGh2liDW8YN3X113MiICOisiPo8rft0CLfgsJLhVcHdXM4FHIr93MQVXdwlXZXAH6UZAv/f/V3g3TTiapfshN2yVS57MVvOld3Z9Zv+yFtNvVfcFV3d5VFKEgrxiohMPU6JSM7ZZd7m5Rv8GdbozVnFnd6srV6mul7i4a/W/C/YFLDwRbKZnV/bwVTbJVxOPF/03dr6bV7wtd+yYYk3VUz99VP+7V+OVV8BLswGnqk8oVVtvV0FllsGfmDIxOCYetH8ragErmC6/d/vFWEN/hyz6uCc+mAQ7tcLLmHOImEX5pyFQ+HgU+EVHl0Yjt0cjuHMOVw4PWBatOEbztcW5uGXAmIjVp+h+2EPHmL/ReIkNkgojuLqqV0DbmInXuAdltoApmKieV4mTuEs1uIp9mLPK2P/M4ae8Q3jGh7jjS3iNF7OOH4k/L1iMXbjEEbjOT6ILt5jl3FTNpZePP7ZLX7aPvZjlrkRCbZYLB5kfoVjRO5PPY5k2+lIGLXaedNZR2bhQlbbTqZksRmIsqzJSW4wIR5iSAblvfpkVfaatBJHUm7kTSZiVtbcWm7lrSHgQDbfWcbhUp7jQ8ZliQGLFI3lO+7lF0hlYa7SZQahj4HeuPxliD3lG1bmZuZEab5mzbHZXb5aZKblbDbjYNZmgEEXGhZkZLZmcs6NcV7nfnmvc+blb1Znd7aNdq7nfHnlePbmeb7ld71nfC4XvNrnTKbmFabngIbXhDYgYiboFzZoEEbo/4W2CICeaG7pj2x11WPuZYm2aA/zZ4+WGG7u5oL+5mQG6Wmt6JDGFh8m6Yc26Y5eaaiV6faBZ4d2O4iu4JheaZWmaauyCcQNZ5nNaQXe6ZDuaZ9eloG+ab0j6v41ao9G6qROlqQxVSmk4HRGaWCV6qk+FowOalmeZai2aK7u6mJ5yIpl5I0Wa63u1bI2a1thwVoD3X4Waip+a7ieFdghUi3Fao5ua1XF67w2j/5o1Qm26492avQd64kW7MEmj7noy6tG7LlU7Oll7IV27McOj7Qa5cMO603G7ITW7M3+DrAY1CIFbUcW7YAm7dLujodE2r6mbD7W5Lp+bZmlbdxWGf9TETa6zmrdjmHX3m3sYIlFnm3VHmTWxufhJm7g+BjyVes2vm3npt/gru6FQZfMlW50/uvrLuHmxu7duJG0Re61Dm3APtXwFu/cAAtTTO3zXu30ttT1Zu/bACSw1ejpBm7xrm/7pozH2W7ulmf+xm7//u8GY7i59mu2/m4NPnAE/yG0Zbbf9u7+nu8Ip5W6ydIFD+6ssOzcxXBAhfAMFySx7fDkxuPlrmcSL3HVjdxhq/AGv3AHd3Fy6bcYZ3D0rvEHbnEbHwAJuRPf1nH55vEG9nEbF+Vnk/Edp/EfL5wIXnIiV24R71MkL/Fgem/z3m8LN/Aqf/LvuJjT3fLunnH/LzdyMMcWwkhrO+ZyM6/uK8/wls5xD7ftAofzL09z7rBpCp9yFc9zK41zBN88Ka9zEKdeQKdSQf/vkytgOk9xN15xd150+3Ybw2ZqyTv00JX0daZ09v4J2Qbr+KZyNLdfTxdvx1jPNi/zJj9zPQccjij1x2LyInfyV+8bDoY2Wid1W7/1vWGJlBR1N291wwCBBHCViLhk1XRf/3KO+KUOaI7ZU69uytS2Xf9zBswJk1B2gyBOk9By7o0I713eRPd13rhHVV91Au9yphiqkOB27jQr7zTe5BLP5N1RAC53c9cNsODwRx91bDeM9JiBC0CAGvgYbk/dg0CtLmtd/QQA/y23ZVnf92JxjFBHcYCPdFhLARO5GGWfXDqp3AG43MaiUHKfeIqvlTwR0CE3dJhmOo8/ir2FG5gNIrs5UbcaYZRP+VkBpGL+tWvXeJGMeZVg2rHNz+OFZVtl22nHbR5zrG4L+jGWaKK3iCZtiKU3eoRgqZPn+bBpsnST+iymeqC2CDD1J49UDOQJ1Zpnen33eqbgsrD3c6HXjaovi3hyEGLK0/45Joct3KYvbUxkN7F3YrLHkQJR8nTte2lRpEg9LB3eebgXj4+xakx/KU1n3MO/ZGZ1CFG1eZWN1hM35Lef/IroMcKn+6mH+bJf3/J+WVwdAK63CMeIeGsN/McOJv++1nXVH3vWR/yK6PyG+PxnjR2VkNbIN/2teZxoF3ZWB2GPDdmQHdmhb32HQNeKcNSD+J/Hd9CuV36iuZHlK/SKcgIVOH/0T3/1X3/2Z/8cEFi7t/6GQFiz33v4YNgxHfN/Ln3wJy16B4gBAgcSLGjwIMKEChcybOjwIcSIEidSrGjxYsMZAGZg7KhQoxMVIkeSLGny5EkkC1ayZCli40QEAAC4SAhiJoCENWYKKShkZo2EOEF4LGr0KNKkSpcyber0KdSoAzRylGr1KtasWrdy7er1K9iwYgtqBFBhLNq0atdCpMoWJMq4cueedAJTokyaCnFGQJi3Q8EOMz0gDIH/ky3ixIoXM2580a3jyJInU65s+TLmjiNm2sjs+fNkyGrh0i1tuqTdqhHz1kwoGADhgy5mfij4YeYFvzMBg+7t+zfwtKKDEy9u/Djy5GAvzJSg/Dl0jMPRkj5tnW7qmDNbI/Qwk8XBCnwLRsB51iCGmTSis2/vvvf09/Ln069vX6z4u/f3J48vtvp1AdalH0SsKZTCBDMlYJADux3kw0wOGJTATBOkwB+GGWqYlH8bevghiCFGdxsACIh4YmgEUgdASAK6iJqKDhmoEIkTjEBQDDiFcNBOtBE0QoIlojgkkRl2WCSSSSq55FVlnccklFwd+RWAL7qYXUMX+LClD2VN/8Dllk8ONNt3KzhQlpAIkbiRAyuwgFNuUco552dT0nknnnkqKQFuevqplJ1dVWllgFgylB5OiSoqpkACNKjoYAvlBakDAvx5KaZgBZopp516ShxzADj3KakZxfgfi4RaaehCiEK6KEI1OIDBBEKwEAMMDcEQAwtCTICBA0GVOiyxHW1aLLLJKrtVfqotS+yxWg2q6mmsPnsttoxFmy233XrLUF61fdvptlhNS21p1o67LrtRldsuvPGWimiu8ur5rlXnojuXuvb6+29E+AI8MMFI9shdwVAK7G6q+17Xb8IRD7ywxBVbTJ8NM914cZIUP6WvwyhBzDHJ3npcMsop9/+WAk8qD3lyUyCHbNLILts8LMw367wzW94BEAPPH+a8lMwzk1Rz0EnnObTSTTsdFb1P88c0hw0bjd2pUmu9JNVbe/21RAeDTV/XRxV9tQpIj722kVmz/TbcFT0qQ9zslW3U2VerXTffdrvdN+CBD8AyAEJYKvhxdxeVt9F7I/74b4pDPvnFNMwENOXBSW6s1WjH5XjmoVO2ueil2/smAESZDhrpj3Xu+YDOrj776H/TfjvJlgPAG+6XtW4R4zOD3jvxXv1ePPKfltdc8rXLPlbwIQ/fPPVQHV899nemUBbm2Wtru6Cvww7j896bbz3456tfbKi8r/9W+ltF7/D079v/H3D89+vvp89CMLp/WK43kfntq34APKBBBIjABbrHMMxjYADzlxUCosuAEDygAi+oQeNs73IbpJIEzSW+8Y3Egh+0XwZPqMLPtG+FUgphk0ZIwrTB0IXrS6ENcxiZ/v1Phx+roVQoSC0T+rB6OCwiEtXiQAAIK4noK18EWzRD8jmRgUesIha50kEAiCuLMQMiw6Q4xRKC0Yu4u6IZ0wgVMrlPjUhB40KEqCoiutF0cKwjHouSF//l8Y1l/KEYx0hDKPYxeXcsJCIjssQmJlI6f3SKHAlFx0Yi7pCUvORBtthFTFbEkgeJ5KoeyUm+eXKUmCQTwkwpkVKSRYYknKQq/+HGylgWco89pCVDZjkQUL4Ilrgcmy5/qcYeMVGY+CMkCAM5Rl8ac2vBbCYWK/CTNEHTVMg0nivHx8xqOu2Z3EQiKr9pTfgpc4rbFGfQvIlOG5JoBhdaZ0KeycsriRKe6aynPVVJzB3l85P4BFQ2YXfOfqpMnQSFoDRnYqKDtvKa4SvnDAfKUJIZdKIHfE2cLCoQeQbUcxLVaMUqClL7tfOdIOUoRF/5z5FaTKQsPR+fZsLPkaJUkEdb6Usj5tKcYi+hsMlpTW0qko/yFGA7LWrzQpVRlgZVqERFqr2OCtXiJUgIJmUqTs3WUbQ9darwkqpXbyeA7RS1qTbtaljXBf/WtK4uP53hqVkFiVa2miyrdFXhTQCwgrLadXFb1Vtf7/qttQo2cz3aJFYd+sKUajOwheUWYR8Luc38FK6OdSRjBXpZyT4rspwVHIUAsCDLKlZ+f23cZj+bLM+qtm952RhQU9vJ0wpPtq3FmW1ve74cAWCmL43rMnOrW0+xdrhvW8FMVBfb0kqLttITrnEzVdzoji1Ut7QocM0JXer+abrc9dprkJrdiG73u0srr3lx96YJiBe9psqsR92bXjl5d75O+wlz8zlelebXvpCVr39FNxMftLe/MYQvVwEc4I4peMGQG6te+GrgfDmXfg128MsujOHAwYAzBSanUIeq4Q3/h6i+JHbZ8obw4bXMU0BzPTF9RwxjuB12xaOpcAFlPOO2TXjH3pNBpCQM4hC/2MdKMrGRK6cgGwsHxxXUcZLtg+QoS2wIDyTtkJ0KZSrPZ8pcLhiiDodlFjt5iFv+snu8jOZ/dTjCQiYzggHb4zWfd850pp3PYvPmG8cZtXa+85zUDGh4kUm5Y+ZziAc5aGQJetHjgvCfv7nfxkba0Uc+s6VRFlMVQ3XSmq10povU6FBnC7mimqqn4wtqUqNo1Kzu7EzEvOcm97m2Dl3iqxRFt4HkJ9czwcCro+PqYCNreak8NK0TrTZc+xooBOm1r4FNbOUMe9rDsrJovZrqBDsU/wZD+Da4wz0ERMkuPxMQd7gXau3EYXrdA5vmVWe9olo/N9LcK0h+pO3u9lR735yK6VtRfeYWF+qPMU0dvn/tb363e+HxytiptT3wMs/xjxAncMIBoG+HU7vhHF8X4XoS1m3L2SICCNJ6Mr7xj7N71SxXmu66J3CXV43eFrZzaAEQ7wHk++X98bjPufWavox84jbPsZ1fE/Bnz2QGNUBADD7gAd8GvU5Ar/qz2gyetJLczxVpc8Qz/iohfEDWWLdMv8/OJBLpWeI09+PRnzxnEoncINB+FQvqpfbKpH3vDDYLW7tu64ogSubPnsAKRgADS1VgBGTS+M79/r23S/5ilP9dqtuzfFYgLpHoBzH7QHK+18pHpu+kF1ENggTbolMebxSXJBBNvXWJrCnypydz628/sNT3ia6Cr/dETh5kiQgfALvWfWJMj/wM8R4AmGe95o2mkpa05CUTBvJMbN8QMiF2+U3Ovffh1fylB37iQDAB+tOv/vWzv/3t30Gza0im50PkUZwO/43Bj/9xjf+xHD2/+wWgALafETyAAR7gAU4BDPXa6klEqBje/kWQ/kUgtxAT+fme+Q2gBm5gAAIBDO2R61QWBaLKBI7gs1ggZ/0fB64gC3qggaHO/U0EMXmeCYJQCdYgsqBgCmYgC/bgALpgRCwPANBgRKQAosweDmL/0w0mYakc3AUKlgr6oBS2HxBCBLYhYXjMgAf8jwS4CiMxoWktIRh2ihO2VhROIRqiXxU+xDS1XXjgBAZcwAqsgA2giQiOYRjiocSUoRnyYBqi4Ro2BGUBnkLcHaTMwKjoYR4qIsHwYR+K4QABAAD+4RQGIkOEyrEdBAgkwAr4AAb8hK0kHiOGDySOIp2syRNK1hlSog9aoikWh/K9omXAAIR42HCtIiu24NXJouuUIi8mSQIEyR3eFi7mIge64i/6RiwmI2OkAMRpHBESox8a4woiIzNanS9eY4iEAJqsAOhJYzY+hEZMIjUe4y5qY1ucIzoax8EJQQMaVzGWowBa/+M6op061mNw1GIHXBc4wg85yuMP3iM+xpNADiRoLA/GpVc8AiQVFqRBNtRDEgu2jZZCTiNDdqBDRuRGZaRGUobwTcA3RtdCXqT60WNHLsYynqRWYN/ozddIkqQacmREpqRKYsVrUN13vSRMmmRNwk849mRxVIADdIALFOUFhAoWmpdOkiRPAuX3OeWc8NaruKFSWiRMrl9TQiUJamWUPKOisEBIUtdSXmRWcqUNmiWTKF0ECEAKtKWDjSVDliVavtBPzqVnmFqE6N2CwSVAyqVdTpBM/qVWCAACTNOVBRhfyqNfCiaF1SVjXgZhTlNLIqZVXmX6LeZjPlFmFokAlP9FIlKmY8aRJFqm+2HmZn5RaJ6mZMzIW1YmaZqmagJUasamYgiADDyeoYGmP5JmQ86matIkbSqEAIyAVwJADO6la1ombAan6/kmc4aFrAjjr6kbhiVmOS7nc3KOc2bnVoTAEBgmTwwBTrbmdrbSP/KmCWAndwJPYK6nRIDAB9ghACDeF56YdVKjerpnJJanfjIFDCAA6iSKDYxAWG7YfRpjfvZnOvKngh7FCNRioriADBSofSbnVSZog45ThvqGMypKB9CA9vnYgeYihm7oR7SniQ7ACBgmCyCAXq7ZiLJiiaaoPzEojRbhoxTOO9JZjFLijN4oQQCnXUoAmthAiH7/WY/+4Y8C6UbaKJMKJ14KwfFZWpKm4ZIyqZByZQ2gyQXwI49a6E6iKD5mqVMKAF5OAEWSWpUCopjWI5n2ZA24igt4KaCtaSW26Tq+qUrm3ASkHLHZqRReKZDqaUdWQJB0wIu+GqC2Ip6iI6FqJMRJiLstag8K6o0+6kPGlFXtG6XqopPaJaYOpAAgypRaW6dWY6NqY6jiI4lk4p+CKVOm6jWu6jrmFQAk6rSdqjl+6lzSKjq+RveZKqySpawyo69eI/ZhAIWymq5uoKXS6LEmYwpMU32uW7Nq4LOmaLT+oqmlorA66TiiJ1YWazJuqyw60ATQqaIOa1yS6y+a6yui/46fOty1BiSvoiW8jqLPJCTH1es8uisv5qsiGupMRKO/+StG3qtZCqwehspx0iu79iXAyiLDjmFMzcCy5mrEKubEvmLFMmFnakzQIWxpdqwpfmwS8parLhzJ9uaTapXCuqet4irEgutoiutlmuwoomwNvgZ1vlzLsl+2mijPjmBorRzQbux16iwjFi0FlkW1flzQjmvMaqXT7p/u0B/LTW1JMq0iXi3+lYXBbq3S4qfX6iHYel9oaS3Z2ux58ubQbmjaLp/Y7h3X5mzVQuXc6t7a+t3dxmTeOuXe3h6ijKfP/W16ni0eDi7phdbKJq3b4izevmxzUi5WFK7kIW7cZv8o40oe9j0u5O6m5CZu4AJl5/od5mZu2SKo4o7h6aoda/rt6pJo64Lh62KdrY5t1Wlu7TLh7VZdLULgATEA8Rav8R4v8iZv8TIJ7yoW9jXbZBqErNCKreBKdv6uz/mMsmqQ8nav9xov886ujKbP8/pa9A6EABQnTvzsb/auLMJAkBguAH0v/Spv+Ebu6GYl9rEAuoFbqY4JTrCAmaAJ+2IFCMgAAgyBAzjAECCADOQm8mEvy72G8CJQ/V4w+HKN+Poo+c7E+S5EjayeVMpvU6RAAlyAdELKBFxAAhzp2Ukwx+nO9m4QBtfw/Yqu5OqvB0MEgixZQTxKGz1FCKhv/AH/gA2QMNbB8MLBr7N9UA1j8A2T2du+ZgfrFUT4TFLy3FBERQi8RqLMgAs4QNR9QAw4gAvI5+4g8eG67yiSycNC0BNfcBTf2BQrZxV/sGsMX0Fw31PAQKg03RCMQIimwAgMgR1eAM2OLBsrYmhhrArFcf3OcZPV8YXeMUSMx0H8xVMECeKpsUGEwApwcuUpsbuBQJBELQNBMv1K8opQcpg6L2eMANR9QAJA8EDYqk60jFMUzge48IF8wE+M8iKPoRHu8Aqp8veyMvTcbA5X8atgQJoOBGURkq368kWUnUcIQLDu7jCD4Wv4QMbOLzJ3rzKjiivHKiw32wWYne7wa0EQ/86txiYpT5upzYC6Du84268G428zOy8GxEANnIUAwEACBCj5+UwQoy8mn+Y8B5vPTIDuXlA+6/Ol8TPOZmVY4uWUarJQyJQ8d3MNgt3/ntBEJ285R9A5E2ukvQYSInRCQNgQfnTpQiWJVLATl/TxnrSmMPNFPxIxPUk7JwQ8JzKogrQJIso9LxBO5/Q+4zBDFiACIqACVhpONNE02wROWPNSRAANxMAcfjVYf7XuNTSpGVsRLXUGVzT8RMENtLVbvzVcx7Vcy/UPxF+llQVs4XKs6HJWjICrFPFYGzUF8lY0uxBaL29TkxlbzzVjN7ZcL4ECRLZkS3YGiFKQfOZCF/8ER2OFVBbxTAT2TJtu9p31YTOAToPQYju2aq+2XEfBI4EdDb4GVQoEH2NFOzqABySADOw2b/f2SNutYO9fXrEtSZf2aWNTarO2cq+2a0ca3RUEFr9hwWZFqNhAOIO25RZFaM32MRt3Yt9Yci+3eM91czNEgYZAkBxnD2fbDztIVuCX6wY3/mEbKhf3YR93+IT3eO+3W5f3QsiAD0yoQdBAkGyqbVSICOuIViSIpPqufIdfLV53Knu3Wis2f1/4W/u3QjwvC9jAHKIwTkyA4T6eAJ/J+m5FeuDx0z748kFYFvdOPitEaZv2dzeZfmO4eGt4QpTvqyDqS+eoonB3VGT/DOiGLYsjnwOp+O3EeELMOH6/0I3juHLreEKEgAfYQJdMwATMQAfEgCdPb63cClFDRY8kNXZnN0b4TGETz4wTb1IweZdNXJRLOXN7LXMk9IqHtkpCnC3DeJu/+TjXB0fNOZ07NpUnhwAwBwt85giStaWlB3tVT5vT+FFQ+HMMeqHv96ErR158SVF+OqgX5ZmjeUUQDp77uZMjhaV3nM0SeqaT99l6AHjG36iT+kTElE3jzqQDOlr7Tau/eo57LV56dk7cnqMvGonsKJv/uarft7DJObAv96YbB4d/wAjUQAhku7ZvuyevsZ5rJAjUopmLTqrz+lL7+lpH+5QzLZnk/7qRf/tAVoAHQCi820u5N3uvP/uvq3ud1/tEJAjSmuCxf9ltQsq8Ns+9V7qzQwem87tqT3txMHh8+zszwoAXD9gWek/CG8Wq/9y+O3xjQzxxpPjE2zpDEDgcfkCfI3zHF0XLt1y6g3zIM22DnHoEDryPVcDjYUB9U8/Gu/zCXzq0yzxji3xwONDK7x/Oz5gMCOMQSPiyB73C5zvDDz3Rt7bX5ggLaLWxH/nLCaHT7c/Pe8TLG0fDX31cGz1x3IYQ0MC4qy7Fm2KPgLM4Sz3H2z1ynD3aZzjTYoDfJ4oQ+L3gD77f17rJDwThuLP9jH1HMD5x6P3et7Xa/waxK4rhH/++QCAKPuM92XO+2Vt95Es+01Z+olw+5j9KRGt82WPE6j8+6If+5PtGBcw+7de+7de+6R++7hz8+zj+RbS+5rx+5Mc+5kNk8RPE8jT4/fi+RQA/cED+8Ht918e9Kbp43VM9vp+7vsd86Is+9Y+p9L9chIu980sEs1f9x3c/8R9/k7I/QdA3+Xt+8zP/8wv/3q8/+y/9jIVWAZ8P/QPEAIEDCRYcyABhQoULGTZUaBBiRIkTKVa0eJHgDAAzMHb0SFFjlBsjSZY0eRJlSpVRNn50+RLmxxBDfAgBcBNnzpsxefb0+RNoUKFDiRY1ehRpR40ckzZ1+hRqVKlTqVa1erX/I4ibNrB29foVrEOxYx8OJXtWLFipS9UaDKkSbly5JFkybes0xQWde3Xe9fsXcGDBgyWyJXwYcWLFixkLntCycWTJT9FWLosV7eSYhv++nfsZ9Mi6ml8KYMEX9U7Sq1m3dn2U82vZs2nXtt2zw00Bt3m7tvzba+bebiF3BiAydPK4o4cTRIBzRY0UzalXt5449nXt27l3b2pzgnfxan9bHm/crl/PytmfZF7dx80R5+nXt/8y+339+/nbrnDThf4EJKq8yga0Kj+11muPwRveo+6xDg6ckELrEqwQwww1lGqEmz7YEESKChQuRNiKU++4BlV8sDmbVigRxhgJu1DG/xptvHGAGG6SAMcQRzyrR6Bo9GpBFZVjcbj4HAiSySaRGtLJKKUcLzcAppvywB/JwtIlKLEq0sjQkOztAwAw4BLNNEE6Uc023aTtsfTepE/LseZcU862wAzzszF5q+Cx+e4c1EkvCT0UUbC0AoCrRL2rMy1HBzIUwRT5PJLN5hIAQIgQJP0UREpBHZVUoTYFwINSrYPUoVFFpWrPS5fLtDkZHrNBBhAq2JXXXitQFVjtXg2W2GIlWuEmT429jdWGXKUVrFhlXQna4Z5Lra9ltZ1t2G29VfU0AHb7VrZmGXo2TwUtnbbPam+rIFxscyKX3sm6rRffQQW4iYV8WzN3If90A5OWXffcrS0FDHKaYAYMHH4Y4jP9nXiweym+eMoQbnoRY8kAvkxSi58iuOCS/LytTAAmQACGjl3G7uCXZY7Sg5sSmHmxjxMSGDCSSxYt5tnCVRbnou8S2eikK7ThJhCUJkxnhHg2Drmf4TrZtscCfJrrq5DuGmz74gMgbMCiZmBqFKu2OiWsa3Ox7Lid+lruuq/TSAi7yYs67aPXZRslt2lTUu/Cg6Lb8MThBKBfxa86u289/wbcJMFney5dxzXHc/POt9sXAAk9lwpyUBE3cW3KTQ5atgpsunn02InLXPbaW/uPUdudKv3T043y+WfLZ6vhMdh1H93345X3alH/jpcviveQWa8K+JKFfy2EEGh4zAcEJMge/PCzfz7s5Mk/P6oaPETfLL5Nnx7WyVUHmnbb5EWN/afNz5//ojpElXxnQ5uIChQ5daVufg6CX2vux5f+GW1/D5SgT2hwExkEMHoRGZEBoyW/+V3PNR1wwQhJWEITknCCM4tgCln4kZTx6HkChOAC1+JB1YGwhTmMX/102MOhCMAmAGhZDDP4shUKyYaUw6EPmfgkGjYRihe51pIw6D6cHfEn1SvYEqPYxSw+0YteTIEMYAjEmwyRiFZUIRhHlkTAcTGMcewSG+XYQxm4ACcuAMEU0SfDomHRJ1pkFxzrWMiKANKQynMA/18eI8Q+FtFliOSJIKdFyMQI6ieYTCSpJLnJ2AkAjzeZwRAUBh32+fGKdGwKJWVlScSErgY9qUFuPFmqTtZycxUY2wQEJYCUOfKRapTZLfHjRra58jA48UECxtURASRgbGTD5ft4OM0WlpJR0hkIDD4Qy1NCsmPEnCMCP6jKw4wAmxNwwAiuNJEUjMABjTQTDK3pKHHW026L0gkGPNDM/KFyjdX0mjGthszDCMADQcQJBmzwgQSMQAISGEECPmADbN5ECP3Ep/QEutH+ISBeCxtCO4Opsxl2lHoEDZ45E4PQizbQTBr1qD1ZOlPdgUAGMajSTUT3TWEasaa/U6n1gv+amBo4QKGpEYIDvGlTmqLUqQ+MQCO35lOAKe2eHmHlpQwamQjQYAgu8IHDfHCBIdAgAlGlplqjyDROobGkVz3pwIa6xaKytYVZxWvYdKSytPLvp8O861C2yqeu7jWvg0Ws4iq4owcGFqhQnUphw3TYxU5Qr5c12v8AYDzAmjRpmb0IZY1kWc32T7SnfZnG1idByEZSsYer6yBjq1rypda2FwNBEKnoWtDOtWezrWRtc6s83BY3XxUoZVV9+zGsEjeQwm0ldJFbu+NWl1wCGBsL/PnY3/6RupOULlfDi13PXde829LLRn7FwteGs7wwIe2K4ptex6HXvsVCFqec1sL/92IMvxCZb4OEV4EEOIAFNhECC1ZANIPgDlsSyy/YAjzhUl0LAA62sLEqXJABM0hwEYgmX1zQ3oJAODUS3vBzJbvip50KABd08bI6nJHxGjZmnGWcDYbgAI2IEq4Cwd0EhlBkIxsZATNmsZITp76bpIrJxarxpG5c2RzH1MQCSUAjezoQ3Kk4yl2bcpjb5LqbDIHMxBrzAD7cHsGFQMYQ4WxThXwTMKc5tPXFM6i0C6A9A2vNbWYPMseGZoJ8+c/603OiE7VfDJCU0RylKzlvaM6+XuDEdo40cDddtMZOoL+dBhGkOBdcSivR0jfB9KE1jRUEvBrWsZb1rGUtagGt/9nWNWJtjHM96jqVmmoJrJw5Q2loL4uyBgiIwQc8oGGnwPR+vd4PrqUdogr8OAbV1hDvAl3l0qoSwpocAIp1IoQPdBcp0JaXtu1DbXZnqErMfXeWrNjtU79RlW69M7n3woIgH4XWARf4q+d9HncX/EBDECWkEc4fbi9aq96mb4sJIgOciHvcE1jBCGCwmwqMIJRmYnjD10pyb8H4rybvz8MpDhVBY6rlA5jqTXpbEHRr2ZQq5yTEdQ6jCODEsz2/D8snLezVtRwGP/bBzSnyy5ELfVAHh7p4UvBjY0/dPkQ3NduWoACvf/3rGXiicu38dIoIoJFxxjqhpL727VSpy/9uP4/WjUOFINwd73nX+975zncdyKvFKQjXDLLskVB+SO5R53niB6Rw9jKeTvVe/GgBYPe+Xx7zfG9BETjf+c7jYIF9fmtMFgmAqxtFfKlX/eohX5u2t543Fk8W7MdDdxRZPvO51z3fqQA/AVRJCCl/yXqznRR1Y4v2snl98mkTrqAz/zq29xvud1993fceqqGcgLM/8mMop/v4+IM+a5Y//tbAgKfm5470JUd967+/79jHyHonQOeXOBkAwjeKCE/Yf/+jUP00o/wCUDNqBoAIcFUkL+bmpvLgzwHjj3XcCgDoCSYShl8QMEoGEAMbo0r+bQNtg/3Uxf0e8AHlryL/Sg8AMC4irs0DCm8AJACb7O8DbUQDZxAxUqDVbJA3QrCDRpAE4c8EJ6KxzOTIirDIWM3OLmAFVsAGfuzJdLBHahAKBUP2im8Ka4MHv0IjfPAHrS8IJQLDou3YsGUGKPAKY0QKz9Av3Ir71HA1spBIGrALSfALIyIM140gQCABVmCsFIzBVNANQ2XyAvE1HiNvCPE14LArtnAO6XAQ1UIAfEUSERFFFpASxcPJau4SNUMRv0QOGxEIHxErKuADRiw1NlFdLBEVt8PxAHEVFaMTB4oLQTHz6pA6DBCmXjEOVVEXqcOMxAUBIwULFZCuZpEWL88WhwMXJ6CRMCCpJuBh/3rRE3lRGnvjVDTR/ISRNmKxUozxGHlPFKliyObD8QRCACRgvZKsGgeKGtfRNsamDZkPnGICZHyCG1PKG79R75KRN1JGxsqRIP5HHd1xssKRIP/i5xhnA+cRJuqxJ+4xfvJRH/GOH28jNw5xAACSIBor1A6yjdrRI11jv54vG//LJRiSgOxEILpNIicyCCrSNmxi1TJSNTzM9ELS5QwSJ78C7VSG6aAPJU/SJCUCSFZSJwXsE10S82CyNjZmIPoK3ZimcXYyKdKQKoGisU4vAIPyI7jyJRKCJZUy95hycZznWjpSIJAFI69SqECSLSMjXNByK4fSI7xSKBkgLMVyKf+PEioUprdkT+0EAo/C4y3bsjC3g7XijgDtEiMYszEVIi/1EgLdEjH0wgcGYlFmUiDQz0wOsyis0jNdwq0CczHpsiMc8yIWIjIlc+/I8nJUhiBKaSBhYGycJzSRiDJvUzBwkFNsEDUr4jeBEzL50iZbciJdUzYSsqlkj1M6YMTkUjc3gzij0ygM0AoX0jQf87uAQjWnk8qMUx+RUzZ8YJQIYr/2giSps5hyUz3vYr08cC630x6zUzsRYjVZM+/E0xovqgNksD3X8z9tQ2EIcwaDcyIM9ECHkz2RCDy/UT+HowIiIALMLkAjbkErFCtA5zJ9kz4tAkGJUkGLET/B8UL/wUIGZED/MJQBS1RFqSIhsTEYO1Q45XM+wdI7jbJBj/FBG+PMzHMFSLNFZYtFgzQqZO/7PvBDISJJlTREgytHaXFHGaNHB2JKiZSwbtRKPeKFdHBJC6JLvbRJ625EWxNLgaJKB+BMs/SLhlRNk8Kt4DM+nUsovpQgupNN5Sspx/Qly/QnZJIg0rRNxetOA7UowgUK6VQgEDVRw/T29DQ/+dQn4mMC0AhQCRVALVVKFZJLZTQl5XROGXX6HJUiIbUnrmUCXMAB9ovBlpBVW9VVbRNTbWxQY/UnFqVROJRGeUJRB8BORVRU93RWq6Lqwm8vaHV2jBUxBPJQOTVBc1VX/0G1/X4VWHsDBkKOWKUJWY0yWLP1Ja7FFROJWaNCUXe1V51UWqM0MipAAmTgVFzgRN8VXuP1RLlVW+lVMEoPOj0pXKFiXPdVg6BVBM+VVIeiUu21MAbWWMfGo/x1dxgWTJ2VHgG2BwV2W72iYA0WKSsWYy3iMe4Mlxw2KfoVYhtSYrUwT8cUXTUje+B0Y2W1ZduCM2+1nkAWKQTIZuXqU21UYynvSUExZV+WN0AzSCWgtfCJZo/iZpOW1NpHZ31VVH8WaG1DaFvUAIG0lo7WKJRWazeIae0TSxnxV6GWNSJREn3FXqdWRfcrRT92ZL9ia9/WPLoWL7/2ZEdUbCdDBv8uIKlOkV7RFkPH5ic3CWuhB24LVyVz1mt31iLA9mkRVihgIKTEkFv9tkLjZKYGl0AMV3PPRW7vE2UdFygE4KIYJmJK92xBl1BxRzOnCaDMZnNfV2o6l257thHvljEwLAby9WUp9z+d7DpZd1czF3Y3V3gT12kd1XYXY2y+dXdRN1AbKz0FN3jldnjhtnjnVnEPqW7xM3kVwyY2NGozNny7wvHiEVwx93qr922v13Pt1nl74jFgdXzrdX6tokoo1JCml3rVV2vZd3Yp9jr8sn5tMnvH1yYKeHT0F3H5d2v9F4EPlnbnsHsTA1nAd4DZ7H2zlDNXF3jb1m0Z2Hpl94H/I4JxkTeDYyIh1zZ8eVc9ZW8gZxZ99xeEbdaBj1dPJzgxyuTRLhiDR7hl98t8z9eDg2OGG1iEbfhzfVgqnkMIaMAFgZaFqTNcAleIPVUwitiIF7h9ufeEYeJhckIISjdiTleJDZY3LRiGh7grsLh/j9hcw7aLX4JYyZiHo4JoAeB3rUmBf4KNszgoylVM4biMny386LiOn6KvmLeKcdZ1+zhpa/iNG3eQm6JsK7lXDPmQm+J+LzeGudORH9mNA1mSM3k7ovg2QcdjO9iK/+KTQVmL/1eQSVlY4hhDWUt+Jyx2A6OVbxaSRdmEJ1mWq5KWK/Raoje9crmRd3lwAblR/2M5mKvDlEPzPc9QmVuXj0s2DiO4C3H4mStmmANUwdSwmskVmxdxe1mTm++ihAbi/9oZk7s5KGxVnMeZkV8ZmDFYm38wndtiXgRijvv2m9vzVI50Wem5WbK2nD0xnx3xns0UJ6i0kAG6oWPVAI0ZAw1ac1OTIbYYnQM6IsJnIFZPpMdHouF5KJzslgsUowtXo5k5VJ3ZpIPWo6kTdKZyClcai8U3kn85pnsjmj0TcKkZp2dYp335hme6p481qX/C8fwTSYcahIu6mUd5qV0PqaNT9hDvpqGagaX6pam6qrnlqnUTd+QNV7m6er06WmFaO85R2V7VVd85rPGUQAsarf+HV60Dlq2rIwVWQJ7wcHLHWjfdSndj9K7xWqmNOom1I+nUTa7n2iUMkAau8LDTOrGnmqevY7s8IJRkgAZiYJc8YF5LGrJRmOYou7JhN68ndq+H439WTSNlLj5moLAt9afZkgYwYAUEYFFgFDtTm3gv+6szuzpKr71iewB+j3GoOFBveyfzYqEaiaBVGrgzWrjXGqypQ2HAF7kHgDMturkF+ypDwAl1QoUvurqtm4CR2H0nuigeo7ccD91yw6xp1bk98peaGG+YSqjTm6WvW6+zmyL0kCby6CKOCgMmYMFigGUJ2dhSxgWRxb2v8L4J0vEAoMSSu7Z/27/XF8BZW8D/I0IC/trAz04CdeKFpwJuBMIAnY1p6hpZK3wdeRMAUjwQO/y/13unj1qgmFMn6rsgQo7BfAwnbBwq4mMmnUyrB0Jh1jLGxTskrRMVcTyEdVyx29siLG4GLgABaqCvgHwgUoaXCKKvMqwqJHwgelIISMoAFdO+odwj43LKqdyPqeyeS5jHLSIFsuxawHwAUqCRnq/03NwpZA+NSm8GPKAGJOA8J5u0S1siOBONEZHO65x+r5yLKa7PJ8IAbXoMAWDDiwJ0vs/M+GLSjVXGpZE3hYC57brSafjDTXahS/CJNl0iqmS6BbNoOSQBKDACXip08JdQU10aSy/Xp650Xp2X/2M9mwH4I2w9InBCha+F0K1CBlbgAszKqVEdzg9yUSYcsZJd2a25h9k7010C2g1CnyTCyZwc0nuC2KVxvRxd7sh53AfIyjE7z5/dzyLif2hHn4T93TEi3ntx14LY5Ox93Fdb1p3dI9K9IBrr1AWCxhvcK1pdTQu+F/eL1et9me8d3112xxeb3zFcItpcIkAn/wIjBT7A3d8c3Ik0iDC+4BRe2Rm+2VvbIiDeOdJPInAC4YX1AxrpsQe+IBKy2nXO5l8d58151h0wSnl+IFA+IlT+vK0iBWLgr4ve6IXM+xJv6Su96RVaLzfP8zwP9DS93yFC4iWi4qEiAlaABeLEBv/sTwC0fmHyGOa73hw/oISUjuZr/uPvfewHCgpQAPETX/EXn/Ebv/EhAPDQfe0N4t8lIuARGTWscASe8QMEvk01nhBroLxxgvAYL+zpvPAr5fAdn/Vbv/GTIABiX/ZlvwFqffILYt0jot2f4g51IlV+SWU6f2NBXw0F4Dx1grYh7/SpPPVTavVdH/qjv/GhwPZN/udvYtp9PilQzAWWbQV+TAhgbAKEv2WJ/wpFP486TgDWH/aWH8ebP36eX/rnP/qpX+2tPyJwPSIOzymuBQMAAsSAgQMRADh48EIFggwbOnwIMaLEiRQrWryIMaPGjRw7evwIMqTIkSQ3zgAwo6T/ypUsW7p8CTOmzJk0YX5AOIFGzZ08e/r8CZQlg6FEixo9ipToyqRMmzp9CjWq1IcnUwaVeBIKiq1cu3r9CjasWCgoNxoE4EKih4MsHlZAGEHmhYMhHjpA6OCq3r18+/r9C5hh1cCECxs+jDhxyQgIO8BQDDmy5MkTpVpeajmz5s2cGVAtSzir2NGkS3MlazXj2bQRU0w4mMDhXQAdZp5s+zDEwQkpKPv+DTw45cHCixs/jnzy7A/Jmzt/3rFzU8zSq1vv/Dk1YNGmu3vfitrsQdYRbwKYMIJhDIR1Zb7O+1DAeOj069u/T/y+/v38+w9IcZAQAvhHYIGKXXcUdQgu/8hgUtkVxt13Eo4WXkUX+IChDyedlyGGCzXkAkIsrODAhgAgQNNBQ0R00AoGvghjjLaBJmONNt7Y01kx4Mhjj0I16JlKQA455IOhAaDVhEqCVSFFGCAEZZQAfMiQALNJ6UFNKrIIwIo+fgkmjvmFSWaZZhK04WNnrsnmAEUKSWScCBoZWIRL3olCkxM9KaWUVDZUgwMYTCAECzGomWKXXHrZZqOOAjfmo5JOCt0ICVGKaY1vliRnp9XRuR2SeI6qJ3RbQnRqpqquGlSkrL4KK2EhAlBDrLbStylJnu66Gah/2TnqhKU+d5APCByLLLLFJsssirc+C+1FrkZLbbUsgf9wEAbWbktZriPxCu5UDk3LF7DBfjesc32uyy4A3L4LLbnwzktvREMcpFO9+vrlrUjh/uuUr36Ze2536TbXbsJQ7suwpPI2DHG1rp03YMQW79RvSABvjJTAfRFccGkHJ9eBCyafjHLKKp98cctgPuxyzJnSkKrMNnMKpIIcc+xxuaKGLOHINw9NtEwwF410mHwKlHTTGWUM0s5SB9nQ0UCBDPRYNDrNddcfWe112P5JMJ/YZkc29cYRge0T1lkzufXZcs89ANt0323cXACkh3fffKUN8NpxD/zz26YJ7XfiMduteOOIwXCQdo5Pnhjgl0HE+E5uG94V4pR/Pm/moI//HtR6J5KO+l+Wi9vzXptzDt7gqc9Orei03+6SAEIc1BvuvvvH+riy+5wk7BQO/3vylNqufPMdJdCi89I/F3zVyOv1OuyeT8+9j8x3Dz5ELBwUV/jmE/h9TNlzvv357qN//fvyO6QbbfPfD136MK1vePv4/98c/QEweTY4iAwGiMDgCNAl/Hub/xIIweHEL4LdewsAhEDBDCpmgS1pYNYeqMEQHklyIgSfeZhTwhR+bIJXK5zxwgJCFcqwhSScYfN2NyUb6rAnHGSJB4EWwx0KcX8sHCLoZHAQGxhxiS/p4Up+GLIgMnGKIXEiFbnWAbpccYtVLGLbXPjCr0iRi2S0/4gVyzg0xgAAN2hsoxm9yEMwhrFzcHSjHTFXxzt2bTax0aMfrVdD4s0Rhnn84x3PaMiGAeiCFUukHxE5EigWbIyOJCMkK0kvHWHykYWkiSTPRclNUvGSouRWmkppR1KC5JPBCiUqjajKV0LLUgC4gCzbGEuPsJJUnbwlLHvpS33NqlbB5GIuO7JLPLmymDI8JjMzhS0AaOuZV3SmSeQ4yDwBk5oqtCY3H3UvAOTrm0v0ZkaSeadlkjOD5lznmQTwmgk00p07bKe0sDlIddIzgfbcJ5hopih/1nObRCxeNk9DUIEisJ8K5dHSGmpDhlIEnUvSJ0TnJ9GLxqgGZdNoCv8zihV8ztGiHj0fSEtKoFnxDaUGghr8Auk6kYaRpCzt3klrqh/oJRSnvnGpf276GYMeVJsw5WkEgWrU51TgNQCQQFKBlzOcNciTO+2gTF9I06cmD6laRc6sXNTV/fiUI2MtCVcFc1XjZTWstzsrW4ED0BnM863QKatG7BrJqvowrdrTK13b6te/GggGTCWmYOsaVakuiKpFvQpFlbTWw4LOrZJVTBYBANbKOgevGOFsFxvbKr6yL7Ca/RxlS1uYuM4VtcXxrEVc+zXSkuSxwpItaxV32tv6hbAHMaxuW5vYbwWXiKBtoVAPGtnf4i23ytXLZRnV3ODAliLTRaZtRUL/26BdN7pyYy53fbIWaa72u5KprkTMe83i/iS76NouecPm3ffSZGIAaI98uzVcjeWXge6N7XGzmdz7di2+AoaJ6TJbYLTt9yPo1chp2eudACc4aQSe8EqWep4/WRgxDX5IhzHyYNH2r78bvlmFSzyScO4IxZVbsEc+fE/1fvG/+SQxi1124ht7xIK80fFhYMwQIFckxDQeqY19HLEcI1kjKzgICpccGCEPRMoTIfJQ6ShjKJtNyVquCOTO07su88vF0SGzSqx85dhlWcwDPjKbZTIbZ735b2beCJVDumbNidiBbp6zKfvs52sFaLyB7gmV7yy4PNcEwgYDdKGjxeVH/w+kgADIkqSDcug6z9bR9yzyTDl96VhF+tFqFFCogZLpqc5I0VT1NFZBfWpWjbrQehtnrHmSagYxFkJ7/iCsb52pWftZjXIFtqE1/TRdL/rXVe41EJltbIdBO9oSmVUfqU2TXF9Hz6yekavVOm1ss0nYb67fNMWtKWXv+kjf7mu30R26cMN7IJc94LxjpOp118nZUZT3vV/mb3Sr8dz/LhCyN/1u9fF7kgEvOI/ILWaA2trh/Tl4XhNe0DSrmeIyg3iXZ1M+jlc836vmdbtHi3GR28rjWuaTyqGq7pKzW+NEffnFWL7kRfrA5vyxOHYbjqaFgxLoPC8QzpHM0YAW3f8+Pv+syWku4aWf6eg+Pou9pY4rkhuN6HUTeiu5jnX9UF3HekNU2DerdYWnnL8nH/Haz/6osd94dxiEO/XSTtynazzqdvce2GNtQfL0HTlNXyXXGX24vw8+gIoPNS2fvHjjFD62b99r2/lcXCQmDMGRB3jlF286p3Ze8nhv4uG9zsvMK4zzo++R3FF82TC3HjiT1+XpL+9r1a9xCLzvfe+vPnvXN/7SryF48Htaev5+/syoVyYLNc/645Pp9RuOphKl/5vaW3f5Zm1+Op8fPexPffiP1qmlxT8Z7XMEzWneHvTRbybqWzj08E9/8q3K/U3j/tm6j379xUR+tHYQZvf/fxx2f3uVf3m1f/3WfwXoeQ44EeMzARB4IAf4RLcHdeAHADYwAggQAx+QAExDgTAifxPGFiNogDG3dQn4cwvIcLrXJxhwbSj4UwHoZ192fTRIGOqXXnrXfhrILhdAaDqYPzY4Z2QDAJBHhGOmgmrng1fmfhgQAzWwEAIAAwkwPkm0hPtRggUWXsC3hXTWhHk3c3vHQkPYZAYUhvbRhQKWhiG3hnvBgw6GgWaIcZfFRnHoHG14X5c1hHqIaxbIfCzYRS7oHUkQAImoiIrYAASVdDkEiIxHiEu3O5MYiRcxh+d0ek9QAp3oiZ8IiqEoiqJoAAmTcgjhW5dYHHz4Xosk/3iq6BOZCGKbOIq1aIujeAQFoIu7uIs8kFAbslKwKBysSF71A13CGIhjaHqWaHuceIvPCI2j+AQJxVSih4wKZIRsplMTd43ZJojdx4zW5YzRSI7ROI0Y92UAAIfdKEHhqHKmk4rsKBOyGGO8No7liI+1eI4gYR51J4++QYzfpTca9o8wQY9v5I7XdI/5yJCfuI8T8YchwFTHWJCQEZDcJYEV6Y3KqHz22JAf6ZATJAM+IAOrRQNMJQSyp5EblI1itjvGt5ItcZBDRosgCZIPKRGat0Y2sAIrcAFMdR72FZMsmZAUJx/2M5QvMZMTVZM22ZA4GRE6uS6OkZSRcZHNhf+DVekSS9lsRamJC+mU5QiVERECHmADGjIBEzADHRADQqmViHGVylU/K/aWcMKR+OeRYcmQY1mXReiVBad559eXwnWXCJiXeomPfDmYkriEX7iYuvKNCHeYiEmOivmYxxGXv2U6bnmZZVaYF/iX9wSWlHmLltmZw9iSWjYbBHiadhaZFzeZpPmMptmav5GZuuWHtflir/lzoflGoymb0piautk6BfgkE0icZMWbTnckwBmcoUibyWmVw7lkr5GH0omJy2l4vkmTzvmcIcmd2AmbOniUryie1KWdlBeb3ymK0Xmeh3GbrBVN8PGeFfGZhtmc7Fma1Cme8YlaSUeX9Vn/GYvFEyHmnfrpngK6b+EpbprHjQrqEPcJmuupn+AJoZLhn6UVXsF4oRFKoNxGoRXaiQnaoT7DoNgWTpxZolP2oct2ooJzoOxJoivqWPypY5TGmjQqoYMYoiI6ozRKQ0R4WUDqoXNSoE0poqD4o0QaRy8abSfhj0TKlUzppJ8Ro9+5pEwKojp4glo6pV3ZoxWapVqqbyO4SLbkpem5nWGKoDYqnRlaWdHkfx36pXjGpjLqpskJp5KFhEqoo2qqnvmZpNCZp8S5p4e1jWRap4l2p1haqLp5qIJ1FtYopYBqe1UqPFf6nGNKpiuog2+oqJa6fY26qY9am5H6V7Oikn+6/6PgSKrByamdSoYoCKWduqh4hKnWo6mwaqqtiapvdZS1EaqtKpmCOqgWKquEk6uhNp+2Kqrrh6THWgKxmqx4iYK0JGdMeqvFWaO7KpvUWq0TioKOOawtWqa/AgDeSprgGq6uioKgWq5GuqX7pq6Uya7tOp4jqKrOSqz5Gir1ipj3iq/MOYK1yq/mKnP0Kq3IOrBBOoJHuXMHK68u+qrf2qun+ath1awSu21HuqxBB7B6KbANe6ko2Keyuq3C87EDcRIhG5YjS7LQurKFRq7x2rHz+q8L64kwG7N0OLOBFk7rWKn92psVu64X25kZ21X72pctmrKAZLT2irSXqbRaZf+wTbs6TNGkURuwU/uYVftUxbKYWau1Hsu1Iuu1iwm2RrWxWEu2CWK2xrqwPNuzs/izcxZe2fqWb9sxcauwOjutaTuYa8tTlyWCdcm3cIuz6OqyTkm3dYuQFPhl17m3iVsUWyu30vq4kEulFJi3j2m5l+u3OQu4m8u5dgqBPjCAoBu6Q4G5f6uzpnu6uAqBXxaxY9u6VEOxmXussju7KguBZyGYbhu6r0u6sSu4fUm4LJWFBFm5rWu8jAu4gXu3QLq8JRVNwsq60Du60lu6yVuX1+tR5vGgz1u83Us4jWuTvvu7aFW9Lcc7nZm7unuu6Tu97Nu+LAu+rKVG5km8lhv/vfb7ve+7ouJ7UaYzg7jLvYsrwMhLwCVqwBC1Iav6v4kbwCukvje5v1oZwQpVP2gqv7l7wT6TwR+Jv/nbwQIVTmCowBb8RTPbsve7wVWZwv60O/LUmguMvhgsww/coTVMT0mXgyEMwC98ti87w0kJxO5kOhy6vS48wjFVwk+ZxEO5xOs0K847mDrMwDw8wPnrhPBHd7opwlGMPenaw2A8q9jnimR8vmbcrWmsxh2JfklHkU+MsJNhoHI8x/gpfuGVwJeJaF1MwnzcxzyKfvCaw09Lx7A7t1Uck1f8TaoLAH+IuIxsrY6suZC8kpLMTcVHnIO8u5rcu5yskZ78TFnp/8bPWqMwjMZffMjiin2PF8pEu6BH7LimXJGozExn4cSCbMuh4spTvJdeBAIJMASUjBaxTLvih6O1nMftiMvry0ISAJRQ4r/MzMvFlIXJycpnPMyGHJXrks2xvM3B9CRRusjRrMfRWsqqNwMXgAA1YDrlfMjn7Ev4/F3f3MrTrMHFlQJ/shrMzK2L95LeHMzoGs6wrBodRdBB58MlZp0Izc4Y6s6DOqYD/dDui35dusoTCykXnaQZ7dAbrc+yJLbQDNK2KdI+WkgavdH6G9EbdhDaW5v8HFoL7cDiscwxLdPiV54UvdIA2dJi+tIl/dAnjUpnaj447ThOvV5F3aaKBv/TMa3UpWRBQ8w9UK04XA3HoUXM+UjSPe3TVy1Kqgw+Xo03okzIUizOFlHVJq3LWvVl9Nk9an03bD3Kx/ucuciLvOiLVI3UBG3WmySnTZ3Qo6PX9btCFNApFmCKPG3PfVzYmKRGd+w8eC1QIebYckIEGwDaoR3aJHDUZG3Vc/1Uc4nYFS1ZnL0zFFDakz3HlV1JSeen0qPZ/uTaHAPbgm3acj3TE3ay4ZPb+7TbG9Pbku3T+tvZRjF6SKi301Pc9HTcAJPcGhHXSQ0AzS26kUdLwyvdic1T1f0v193Qv63d3K0Uneegqz3UpUXe4WLeE3EhGbIhE9AhPqDFKLzdfRv/eToVyLgt3jgV3+Ay3xLBJwmz3+17Eurtup0HUCws4Kx9WAXOKwceEQneLgv+uw3u34tXs3c94DVl4buC4ctNhw5Ov323oe59s7pV4p5y4ig+iyo+er7s4tbRXDHeKTNO429k452HrTn+KcrF43Li4z/OlEEeeW0r4hQuWEceJ0mu5CHF5JHn0U/+3pol5URC5VWOR1e+eN1M3CPOUl0+JF8O5sIj5oNHaYcb3lD+V2gOJGq+5mjV5n2H42lt5ihF5w1i53fO3B++eEPO53JOV3/OIIEu6B6uuE2uhYe+5ZWl6AvC6Hfu6M7dell+NmX8W5WOIJe+5pne3Z1H5nPj/+kwfnoqfuGoLY+kvt6jNxtwLjapflugfh2iDuaw/uA3fhC/7DW2zlq4bh26XuW8vuKDR8uozsXDvuqv7ersiOyzh9ad3uyoRezVYexKPu2zB8rM/saq7sqsbuLR3o3d3nqUbMlJI+w7NN3NvG/kLuPmfo3oLusHQevBfu069O4F3ULy3uP0joy0vUlWB+5FvET9DrxHAvBILvDCSPCYFJgHD8VGpPBQy/DQHtwCGvGVRH9y0+783uc9mPG8/fCw2PGOlMUUz7dTdPEcXfLIffKqmPKJNMYs/7YuP/I+y2sNP+Uzf4k1/0eBRzchb0MvD9E9r/GCXo/oN9wgv+8ytP/YqBvvS8/0NLnxE7bnUB/u7o7JGF/1Jp/17yn0flR2RR/1KjT1jBrz1g30kVj2enQSyInzZJvwXw/zYS/zY3+ecW9Hi2TT1t71Io/0P9325f32gOj3bnTZeZ32KbT28B4qPu/lia+Hi99Gqo32g3/0eJ/0hy/flh+HmI9Gml/3WXv3hd914271Vw+m4mf6XI/wQhT5/h7VlJ/mor+GpF9GsS/4s+/1qp/t0rHtP877ZOT7KOv5hq/3bs/3/an7HlwzyVr7C9/8iP/82Hn8XNT4wNbra1L9YD/5re/6bI993X9rTu0gcrj8q6/0Yl/+r3/+0x9q6k/oqNb+w98ZxU//49u/RQCRAAAABAMMHkSYUOFChg0dPoQYUeJEihUtXsSYUeNGjh09LmQQUuRIkiVNMvh48ORKliNTJmwZ0+XLijMAzKD50iYFmT19iqRwM+dQokWNHkWaVOlSpk2dPjVoEydUqlWtXsWaVWtDBwNDbAUbVuxYsh1/yqR5tidRtSurSi27s+3ckkGnlsWbV+9evn39doT7V/BgwoW1CgEwwfBixo370j2ZFnJJx0QDj5U7ma7dyp09fwYdGutl0aVNnxYbYeAF1K1dv4apeWZK2bNhTyQdNnPts5xv/wYeXLjY3MONHzeOYCAN5M2di+UdUjLv5wqLb90dvafv6t29/39/fh38ePJ7XQyEUV79+o3ap9ceLz5rdu0xubPHn1+/Xvn7/f+nSYCBMACwQP3cewnB7/q7ir76WLrPQAknpBAwoSrEMMOHRhhoCA0/PE7Bj0TsjkGrHHzwpAhBZLFFA010MUbwUpAAgQtsGmgEGXc0jUSzoovvQswA4ClF+4TkMUklq4NxSSdbE6AGBGzAcSArJxDgSS0L85GjLp1rEioUjSRpxS3PRPOzMNNks7AIqrRyoAlciAGENu+Err73ZAvyLuKIJLMlM/EktFCy1jQ00bAkmCDOCTqIQYb0FKUUqgf31KzPuAANdKVBKwU11KMQFbVUpQQayAcZ7DS11f+jLk0QSPBIZWrMThn41FVdd5WIVl5/1egDK23IElhjvdQzVupmRVI3Tm+tq9ljpzXWV2qvZairgWLAttuJYKVN1gWlxe5ZaEfK1Vt1DbV2XWpT6MBK5tylN7YvNboXuXaRsrXTdOsFWMt9A9YVBhbklIBggMEdUVzvBjaq30D/VbjiGCG2GNQIEANAiAgydpdhj/I9DmPLzD03JIpBZrlCk1smdOOBWJgUZmxF/nHZcf10tsiUgSLXZqEnfHloNGUGoIMUjL4WZ2R1fjjo+VBOeWWmryavaKyXRLqDYrfG9+e5WnO6PYdLlHo0qs+1Gmy3m9P67Ri7/lpui8Qem6z/LyfDlG9meQZLYjLbtrvw2+I2XEO6E78bb7XK2huyviX/e1OfxSaccc1FQ3xzCSNoNOm6PX/I8Z/yIlmvszQ9dG1oMyc9dsY6l30/0AfyunaITPcJ9bMFW73y1i//GXbdj++LduTVu1305RvifS28Uh/PpMKU50hwI41/vvs/AffexeZzD9/e6FnyHeoDKSMM+420T5H78ud/K236KRx/9PnPjyl9+P6j3qjsdyLX3Up+90PgUtyXwOA0zwX62x//0De93+EngBEbYP2IV7UMMtCDTlngB19Tg9A98IMSnCDkKsieCxYlhBiB34MOKEIafuSFNRRNCrQFABOeEIWR/6Gg+vLTwpOBTysxrE/bZHCjCcygAx5Y2kUqkAAHsAAxQmDBCr6CQ/rdkIueSQDHeAjB+/0QiCoUogVXWKsOiqmA/uogCHwQJysJIWEUicAc6RgnF1Tgi+Hz4h8ZA4J4yWleNDSj9YL4P/8QcSiBpAgStUOxClTJBSu4QOgAUAOKcMhKLLDBEBxQpRnUTJDHg+QpBZMCYVnJAX7EYSLZh0ZG7seROUllr944sQwWEgOsGkAKztMxMi6EQxjwACwPkoDQdUCVyMvlM/ECAipiIE4Y4OQXZUkS//EJgGtUYBufIsno/EsCcgKmQQRgTQB8YCIhkEFDPLlJadYumvXUCv+NPuACTcbpA8X04DZtM5ZbOqegOhEnCHc5uAFeoEMLkcFAhPARPXoIn6S750UTIgAYhGAENPgAJn3ggw644AI2cMAKhvABBHiABgmQwQgkUIMQgAAGFUgBGam5goPtEXd1UqVARdLNTH0zjU3JqEPIyZt0CSB0H1tI6LLJkRisRqOeS6ogKxABCSQAAUOwQQcw0E+fltWse5yAEGaAASuWdQY28EAIAFpDoUpnkd5c30FTklWGLLU26aqBnBoyTHd2pKoAYM1VNcfX+3HUoyAVKZzOOlnKVpaOPhiCDJR50bqi5K5FzSs4lcJY6yx0e/ajAe4a0kobeGSYFlVs4kj/W7utdvWrYR2rZek4AQx0wAYx8IAMagCCKA5AACmoAAxAEIIaSGAEMkgADTyAgA8MYQUOsMEFXNABH7AAAzNolBAuENe5PrOzRPVbaI/KRiNObYNss98QBuKAhqQWACzoSAWspKPYyjahp3TsR0PqgrbqNk4z8MEFVvABGowgBDAob39fVVf0Uk69tXRje9X23tfZzwbbkudANDyRDwOAQBI23GyHFiWvglWsZLUsFl3gAOAKl7goJiiF9ZasC+OVKio+iF9lky6HtrMh50wMRyKaIxwXDsgsiwAChmlgBCuYwQ6GcJMfo+Mc63U4ZWOv5UyXLsI2JLAD2Ujz6Ktl/7k9WWEgoEEmzypjGgd3uMVlM5e4nCcvCwfM4RwxATlsQPsVubALQbJiMgIDHPkgwnlmmZvpJQAZjNKnM1gBDSQQgc1C2jPn3XGfg/Pn0f6XjYOuDRE2sGpWs5oEHgYxQzwZ6IZUgJ0YwLOnryZpdYFgCDAWgg0SYEpdiwbUXRYteEidFDcrr5VmHbF8AbDmhdgXvxdJQU9n0OliG43X2JJBIa80Xqh2GzXH5vO5lM3jH5sa0EbZagTkPW95I2bE9nUmQ1h7EQHoUQjENvfQvn0sGMRAjInRYsBhg+6wiG3dos6eu0tN60fa78yKXkiZKyKAQnpM4Vgb+K8kUORP0v8g1x8/DcPB0lm7ppzdGd4UxXFpP6cOpNwJkapFhjmBLaLc2xIvXAUQIFkb9NznrlH5VljuWZdD/H1A5xfUNWKiIsMWIUueaEWKPIGpHl1oITdVDUpspRkg4OReb7pAaSnUtYOWIXmrn8zHKfWMmCjR6TQuOw8tkbHfEe1fpzvTUuABdlrpAn7/+2uSrpWltz29b29LgwJfRJhDxJfAFKZER6ffgcQzITvkb+JtBnZKRWAF/RTCB7gt+nPvueGuT7ePHdPsyVsERpW00iXlPJCuG4TzAPD8Qexr4iEU3/jHtzrr3UV6Q41Aj1bqQOiVv3DYK736K0+2YGgvd4RSHAb/z4+THRfy++AbRDmWnX69mI+nCow9MUPAe/qRfv2sLN76671e7WfO/b2Kc4ngdSIoYgjyS4jzqyz5Wz79qxgZECMfSIBHQ8DPsD+smMD6y76/2L7Ki8APWr80qYApEwLp20DqY7tQU7vPerzZU8Du08ARTKAOPBMa0CQHODsXbL0SRLZtqjC6UJMV7D/+syEftEGQE0J1gQFxmwHEG0LFoz8KbEILxL/2KUILAUKPgMElFJUrXBIPiJMVgEAs7IwKtAoxvAqnK5cqnLgWBEPv0UIekSMrwaY1/A0ypAo6tJSXa4wMnDs0lMM2m8JpeTYAiIEv7EPHsMOnOESnWDbt//vDp+NDRyxENmzEXwmBnrqvm4tEsnnCMdzEqlhEDJzEugvF0nrETNy1UWwVATisgdg7U9REHIw9WXI8t1PBUsQgW4QhVHTFdWlDEKmBwvOB+NvFHunEOizGOzTDI9LFmljGqGjGYbyWXswQAViBK/EAaCTBE8xBWTTBKBwMPVQoXMRGkJHGCpGAKukAgBvH0kjEpmhHpvhEvwBHpHrGdQSWcpyQZ5uAQ7LHG9TGWEykWUzBPKzHiEglfOzHHUHIApE2Hlq9hAyNd1wKiVSKeEyegoSIg8RIiDSVhfyPsbtGjnzFf3w9WCzJC5THjVSqZ/RIkfyQlswPAZiy8nNJdv88RkS8SUXEw9lRyYbQSHGsSV7sSS1JAT2aACUMyojMSXfcSYfon27EMIIEyv1Tw6Q8xalsFRhgJ4+zSmI0SewjoqfcRtmTypiryq4UuKFcEhDAkRkQRrQMw6WEx6aUQLrMP6xkwT2ESyLEy1AJgdBhgYfcS0OUy4m0y7hMxqnpyyBczIxUy8FEE5gkDyRLmhqEzMagyKSwyOfoHb6YxzC7TMBrzERBFcQixNDcsq+8P5Ssjs7ci898N9SEGcn8DgOkNtn8tMKsyMN8uKg8S2UczZUMTtykFNrsjlXkFuKsS9VkPN78jsQUxeGcOpZ8TOXkEeN8jh0KSetETJIES9b/5EzwdKHqRIif5E6LwU7kEACSS4DzzE3mhELxbA7ozEXpjM7fdE91SU/jKEqEyc/u1EGoJMv1oM+LgM00/E+A2U/hqICe4rkErYzMRIrNNCj5rDj7rE/8hFBqWVDgYEsRe8sNBR7d1Ezn9I4CtT3yDDLqxFARdZIOvY0Q4BgMUEcXHVH4dEIU9Urf1MvWadHyVFEblRAYfY3m8QHLFNLU9M7VHFAWslCq9FENTdJdIdLWgAGO6aEp1TMcLcMnRQ4djaQgHQDz1FIOFdP/sDXcOc0y/c4AHUsLsyUvzcsh+dEVrVM2BZEqNY1smxkkxdMdRCGBhLs49UYEpVMp/dNQ/9FT0eC4ARHMRAVUCRLUyCNUOf1Bs+xRSKXSM9WPIvs3TR0MCZ2wQj1RE426O8UNFgXVTTWiKPkABfMACajRO9GWCcDEVd0LUTUKMDU2UxUgVNUlVF1UXDWM3KiBDxC33fIBB0CAEfDTJVnF3iNW1SHRCbXUUfPVW8TUcJzWjkQSkqusCQjRLdyvbvULXS0KXlVKdTVIMSVTcwWVyyhNE1sBSYkAGXjVwhsIF2CT0mxPeJ1DLsUIdl3Oa7VCd1VVgK2UwEgBjqGBRwWBEcARpFwSyiwIhb2NaoU8Uu0OCqW8KM1UjGWXC5G21oqIJbs2LfnLhxLZbORGZeHR8vDYC//dVnoE1pYtD7gAATl51ITQo391EhAIndvEWX982XDh2NbM1vG8WccUVk4tWuCAi0K6WIkIAc1zEkbb16hlwiV9mpgNG7DNUYOlwpoFTa5tE6nwpBOjiBJrRRlJAXZyNLQdyaNtmKT9FrzVSYJ9iANlNqilW9eQikJCSgGorRbzgK+BATl5Vgzptz4NXKMNyMnhQcql1PdUJMlr2r5N2Mg9E5vgmGsTANyCsZkBJmkD2hiRSRHrWc/FTIG9COgk2zblJrXZXOFEVNd1EZsInfYMgeE7qwngr6sFAJOVkRITgnHV3df1WrPR24iYXfbw21NdXoGpI4PYISHorVBCgAT/GIEasMTkDK8dqcbEuNXqBdDJhdkmdV72ZZHp/VX0fVEruViOKSYB2CGlKbHzzZBnk1b5jVDYbZzn3R0CLhD41VYAThIcmYClSQGreohnWwFUqVoQGT6aVOAAbt6wFduBNWAAQWCmzeDrHIgVMIjFnbaHkEH65bx8A5ElAwB+HGENdlOk7eDY/eD/COGPneHdHQhW2VkAMGGGqMQ6+ld2WtP1oMy37WHG0FiQiF6DiGL12GGabeIW4d2DIN7kTIgUKN8SLi5pE0EKWVkhvmLMtduRmeIpzlmEfdrbPWPO6ZiDOLMhRggaaMCeCwEHCB0mNhAQ4BjjjWPmreG7veEB/3bfPHXj3B3k/biMM+MhVsmjK5mXFKABSxwIii0Q3OOhRqbhNM6ZQ64INs6aRQ5ZTyYaJNmhdmrIaYsiRnEU+MsQPgWAuUVlJxbgUV7jHPaPKobSW05lnpEAfZ2ZnhMAMeoAGUhi8nhcE2tcYI7U88kJ2eVlRzZlboXmIZUWAdDH7TQIVOkA5S2QYSqlbF6MJ1YIahZll7lmmzXnFwkaELCBFeC2nuLfCUFecX5nFPyhad7ldaYQX6aJYd3nsqUIJHNhDZG2By1owkBn80lkDwboYDbb2Gxo/ZAKGVgViSBcEDFATb5oat3gjFDniNYQgZ7TkJZeEZOTDhiCMT4I1f8wMQu2EgxW6VzNZYooaZPGEJS+1Jte6bK6AAjSltStkHnyZqDmi4dGiJ0eyItp57NV6lJGrCnRV5rZqPBa5vGAZC6e6l1lan+u5qbmW7iJaov+ambBuGAagdCtGySz4wppnrhOa7YIa8u9XDUmZdY51FOuayaRFoNhRYTQFpD+jyuF4L9O17teX1r82onWZjjuq85VbMCeihTgKjsJYgAApkZZ6wnhZPKp7KFAV7sea5Uoa305a0MdbTAZkH66gAhoJR8wCCQjWgOhZRZ45tbG4ZzeW8h2ytQumdX+W8nm7akxqym7xvJN6gJpVBNr3eOW6JHmxNOWYuE2Dp9mTOn/NuvEYIFLigHJSrKxo8EJ8dRZ5W4OLuTmTMaljeyKZu30Do7ioAHJqoEKeD4hkOH9qNV7lm+SZmy9jl73hmfjJkVGNoj/a6In2m2GUPAAbPD/PlgjSoAqCckwshIf8G/yiFYJb2z1pV2eztu9Fp6+xmaIeMM9Er+LSHE6WnEPp96GSAAM4MpgWuUh2Org4EImg3FDXu/4tO4BIPADJu4YfwhO5iFM0qT/PXJLUnIrYfIe/+mKKGIRg2nw8Fcp93FQHtsgH3IQLvL4tbwBwbxhEgJCvLyDyDxi0nIetggE0CQXQG/nmKcKbnP15vIubW/sHg7tnnCIuLuN0ruDRidB/x/sOx9ooIMBcLXz7iBeQUT0UP7xLgdu6OFz4fBzg3aIqoMoiaIITlcIrIv0lMYIiTW8CC/SoR31x87z6h7wS5/vME/ghqg5AODfnIuIWr913lv1P+cIVSS7DXcNAYiABBiCDhCjxOp1AJ90IK/0jQ3y9cj0iBuxixusQ4cIa2cIjVv26RTHGhCj/bbSEfgAGyBm6MvxXvdtptxzEt8Z+C5uFVYtfRsIQXYIfFuteu92SPyIChA3G1CuEJAAGaCBlhKuLGOMFKgBD1gBHyhdsnMBBEh3daduT/xyKHb3qDHwhHhXhpC22xa+mZGIj68vkd/3+3yJVaSsCfjuFZjzrf8g9gSIARc4OLTygUyrAVQ/+XSueGNs92inYlkXYYcoMa9OiFnju1gzJhHb+QyliRF4eLNKWbGAgRqxAUz2KQywgWZ9+abX6Z5HxlfPeLTZeCB944cwtCMTrIhIe4ZINK9P0b6EAbBagRhAABqIqRHwgBhwgBezkuYeCgmwga3PeYZIgd9dgQ6I+o6hkwSIgImHe55vdkoXcYm4+F4WejfPOGxXCEiWCG7vfCuJ/DBtWuKdgOjWCAkAPxHbru76rprfo2X1gPsefbCefD0Xe6Bv47K3Uylte0Rbe4j4fYV4+9pv15uYgeRX/uVn/uZ3/ueHfuUPnSaK/uqvftg3sMT/SCu1sv7u9/7vB//wF//xJ//yN//zR//0V//1Z//2d//3h//4l//5p//6t//7x//813/mZ/rWQX6AmCFwIMGCBg8aFKJw4UIAAGYMiChx4gAbDmNQnDjCIcSMHi0CwOhxwMaHI0+iTKlyJcuWLl/CjClzJs2aNm/izKlzJ8+eHhwCDSp0KNGiRo8iTap0KdOmTp9CjSp1KtWqVq9izap1K9euXr+CDSt2LNmyZs+ibdqxJ84ZaYWuHTnEoYOTNByyYDkXQN2RdwHkZSt4MOHChg8jTqx4MWOYHhBCjix5MuXKli9jzqx5M+fOnj+DDi16NOnSpk+jTq16NevWrl/D/44tO7aPxi19tGaoW8iM2ij/djj5waENlsCFE7etfDnz5s6fQ48ufTr16tavY8+ufTv37t6/gw8vvnoNhxNOunD4gWV5AOdHpgewfjz9+vbv48+vfz///v7/AxiggAMSWGBPAkzgUAQjJQhADSwhqCCDDj1ooIUXYpihhhty2KGHH4IYoogjcniBQ0N4JINDQrhkIgAoZqQiACySWKONN+KYo4478tijjz8CmaME5oFAkQAYqOfSkO4VOdGRSQYZpZRTUlmllVdimaWWW9LXgUMYNDlACvEJIQBFFQAlg0deAgCmRGOuaCaXc9JZp5134pmnnnvyGV4FbjnkwgoXNP/oYEZoOqTmoYACICihQFXYp6STUlqppZdimqmmH8LgA1FCSOARogAomlGnn4a6qaqrstqqq6/CGqusE8lwwQwTzNCBBymMNGqpKdqKq668zlqssccim6yyyzLbrLPPQhuttNNSW62112Kbrbbbctutt9+CG66445Jbrrnnopuuuuuy266778Ibr7zz0luvvffim6+++/Lbr7//AhywwAMTXLDBByOcsMILM9ywww9DHLHEE1NcscUXY5yxxhtz3LHHH4Mcssgjk1yyySejnLLKK7PcsssvwxyzzDPTXLPNN+Ocs84789yzzz8DHbTQQxNdtNFHI5200ksz3bTTT0P/HbXUU1NdtdVXY5211ltz3bXXX4Mdtthjk1222Wejnbbaa7Pdtttvwx233HPTXbfdd+Odt9578923338DHrjggxNeuOGHI5644osz3rjjj0MeueSTU1655Zdjnrnmm3Peueefgx666KOTXrrpp6Oeuuqrs96666/DHrvss9Neu+2345677rvz3rvvvwMfvPDDE1+88ccjn7zyyzPfvPPPQx+99NNTX73112Ofvfbbc9+999+DH77445Nfvvnno5+++uuz377778Mfv/zz01+//ffjn7/++/Pfv///AzCAAhwgAQtowAMiMIEKXCADG+jAB0IwghKcIAUraMELYjCDnRrcIAc76MEPgjCEIhwhCUtowhOiMIUqXCELW+jCF8IwhjKcIQ1raMMb4jCHOtwhD3vowx8CMYhCHCIRi2jEIyIxiUpcIhOb6MQnQjGKUpwiFatoxStiMYta3CIXu+jFL4IxjGIcIxnLaMYzojGNalwjG9voxjfCMY5ynCMd62jHO+Ixj3rcIx/76Mc/AjKQghwkIQtpyEMiMpFeCwgAIfkECBkAAAAsAAAAAEAGsASHAQEBAELN9PT0////zQAAAKDNAGN/zQCkm5ubg4ODAMkMzXgAmen/AAcVW1tbxbgIACl/y8vLtLS0CwsLEBkb4+PjTHR/S0tLIyMjABUAFQARe7vNFQAAOzs7i4uLe3t71NTUw8PDFQwAq6urDBQVAMj/9uYK/wDMAFP/6+vr/5YAY2NjLCwsQ0NDAIZf/wAA29vboqKic3NzlJSUGxsbu7u7VFRUAPoQAAwIf0oAAEo0enIEABAVfwAAMzMzAHwHGhkBFBQUAJVq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BQDA6wEAQAQfgwRA0KRfBBBzQA/zABBjYgIEBBCYCq6666SmBQCCuwMIGsLFyQQAQHCYDABTQMm+oKCFQwUQozXICBsz6sMMKtnXbr7Xgr6DrEQiNgwOuuGPhaUAUXnKvrBB8QlKu7u6orkAA20AsqqwSFECu9NEgkw7D0wsvttwgnbJ0Awzqr0LwAXDBDDRHUUC2oPhQUwb8YfCBBBCGMsMKpAIAw0LwxgKDyyisfPEALoGLgQQgghBDDCrHyKxAMBNsQQwQg1OBBuwE/lEIHoE6wQgw014CADQSLqvDUVDsXA6hXAzACQgiASoPUBYHQQsYDpfBvvAYJ8EHJJ4fakASgXoDQCCYPlC8AMRxELUQwR/+cgt5rg1314IQP127GLER8UAUNw6BQ3gO1C0ACCoUgrUDzCp5QuGw3NCzZF3kQ90IROF746ajvVgGoHgww798FyQDqDA+BgDFEmTckuUMpgOpARrFOAHvqxBfvm+gASAvD7AadOoHLC8mON+5uMyR53Qv1DgDoFcENwArGhy8+bom3MBDS3A9gu+IP+QDq8A3lztC8HcCfkLkAtG6R9FuP7///rVkf5AbQtc4JJGtoc4jXIoIylrHMdAJhXNJsMANkJQR5AMDAEEYAQYhIroMADKEIQyO755UNVAkcwAyY5xAB3I56+spgQSRAsHd1wAP2EwjndkUDB9irIe4DQA7/U+BAEIBwhEhMYmJi9TuC5KtomAMVAh6yOgB0gIExlOG6ZECyXQVhgASpgeR45YMjIiRxADjICnl1RSW68Y2D8d4PBzCCfQ1kjbRr4QsfIj+IRGAGK8Af1hAigBok4AJdpMHwiggCbgUxh2vcVRvhSMlK5iVfQTjIqcB3QBRCZIEw1FxEIoA0VEHvIDEgGScH4C6pfXAhoJqkJWdJS7cwLIsmVN/o2ve+UF5EAPibI0JqAKpMCqSVAuEfLK1Yy2Y6Ey0FzOIAnXfKhEhvinysnkXWlj+H/CuHBvHeKhESy2ea85xfQRoNRsDOdrYzVuZLJutqt8f4abMiBdQfQ0oJ/06DBK+fx2QmOgdKUKosDwDjQoj0LifBCZhxIGCUHOUSYrm2AUCUEuFc/xZyS2MyBHlyS0g5C0rSki6lj7+ap0AKGASMio17ZvNk2nKFPZQmZAgJACcxZcUtAfhAmDr03UP6dgFwak+WJk2qUn9iLigiJFYskJeuWjCxil1sexrjmMdANoIhkKymWGOkyoZ3NwpSLAKk0lUeB+BCANBgCEyr2QzQGITLNeRoSVsazWw2sl0u9a+AvcmnELqQIYDKggIpl75YoLOBsEtfE5hoFLMog4EYFrL6FMi/6MUCxD5kYJD9QDUDS9rSpoRzjT3ITitbEFKZClWqwuhAXAWrCf/MqlbQg5i+WBtBBDjAB86jQQsSYNd+HfJaqGKBAzYqEWpZC1tLG61pp0vd6lr3utjNrna3y93ueve74A2veMdL3vKa97zoTa9618ve9rr3vfCNr3znS9/62ve+Sj1VQvHL39hkbVe3Za5MJCCDDpwqVTJ46B0NPKshYK8gKZDABxAJqnES5KAxxMD9ALBWgUiAWW61QWoT4r3JVQ5U3ILBDGxwrQnQwAYCLlsMhtAB5NLgAraKSAhm4ABBtioBLQgeBlYgW4ZUQAbXSpUHpDuAD8fqxSMm4CAR4gBQSavKWdyVZGcrAx8IGbfRy/KuEhqr/eJEAjQ+sA8+UFw1Mlj/gw+N8AdaQDIzXzjLUX0qALA5ECe7WMQOqaNKh4nina24xS+OcULGCNCEzODNQzCjAGJQYOQGoQVLnggMhpBkH2T2IH6GMkS46dmCuG8CAgmimLVmkBoMAbjJXW5/h/Rfd3WAyShJQRd5NYEOEyQFqn4XnwniLgsPBMP6CqlB1lfcHY6ZIQLY7JYNIrt4ctPWbZYyvTDw4IVgmVcJKWWxJTKCGuqKBQ91trgMUkAwFgTLV141qLYMgzGeC14KubaYyUxYnFRg1wD2ddmCnTR3B5RXdj52lm2AEGYT5NvP5uhmPx07AMRTethmiKB7aTSCy8rgJT5XEKKskHKfiwXZ/xYIxNftEFKHW1YCEbeYmRsBj+sqCAKftY6yloCVCY1kyn5JFX2QAIrVALR7PkgpHUCxGZBsxLrCQN+MPRCxguBuih6A6PIsz+2NIAIjCGIKD2LYf027IInTX7gm4ACmoTWILIAeAlgwBAR8zGaSC0KjH540OoNqwzSQwdcj4IF/NdEhEWiYByrGubhTG2NfD7tMB9LuhMB7ABUoIudS5sDhhYBkHbu7yEimYCI6kJseKGLKb3JQohsd6QYfQBCZ/senGyTqfUt41cV6N6C6DqsDkV4Hvh4DNJ69IGUf9EHMlccqK83tMYC7xN3KcYfMvum2J4gEhjwD0d/NoQ9JPP+qFl+Dxp9S+MQ3fssP+3JUDwAGRZQczRx4MJNvr+ggIxXBdP6jrLn73+wHE+xSagMQAs4id6DCW+83LFx3MhLwNwdFdQsRKx5lEEiTQOsjSz4FKgoWAbJSQMe3MxyYTJlWEHcTggaBPApYcikTc3+HEBcQYymAP0VmgQEoEMgzbRlIEBsIAB1UeVRmZQjBTUUGgCaWNmujYAdRQFnXE/VGgAaIKgaxRgoIAgxoEAnwgO8HKrq3EAeWEO6DgSN1L4kzAatXgB+ofGEzggMgAzNwSndDcQQRLheAZXtHEFRIEFYIAA1YckJlfbLiWfPyaTs4EAJQhmdIEC6HEEjjfgf/YYcJ4YEfpzfhwn8+4n8GgXo7IT1zZC4VOFm+t4XfExHe04XaAzacU2qDtYIEkXY7hYKio2HZU08LMSxI5RClJBHew4oIMVgJ54kFkYoFsYoEAYSPKIQHQYQJ0TdyOBA1kIjsBipNaBSX1YluhYWgEooH1YUkxoUIoT2IxTndRoxnlD871Yxax4cMoT3p0y+yUgGQ6BBNhY0AEIoFMY8NQY4EAYxzCCrjmIANsYhKB3NBKEQbVo+PY4k9gokFIWh2xk2qdU9IYz4VwGkTEAQXQHKkyEICsT4JV0WHZxARGBF3I1tXU4FQtXxahI1R9YrLCAC8aBDu84kKcSrt2BC5/xgRbcVwDSE9BDgvjZWSBmEusrhSU3aMyTOE90QQkniLF8GECaFfYcR+CMBgw4eHwDUBV4kQFfABWdlDNfgQgtZh68OKVSSBosiNCHE3BGiUTmWTKlmUuKKO5/hyY1eONDkQaTcA8cgQZWkQZ+kQiZOXByE93fZ7F0UQcDmUK5lvN2iDjmgQfdlaf6iQRsKQ2geQiviCBbFTgjORn3cuAgeCgcaR2qZoRJkQI/kQtySXJjiKIthvwYiMFzYsouKSybKUeOkQOxWSD5GTEKE9PKlwFlcQjXgQgyVZ23gQnGNXxiiZtFkQykh20tgRUKlnZuaZfbMrlYVXvCKHCGBuLP9XjGqYEFnTYWsEVEJ5EMtpNKDSh04Em7oEk0iZQzyTmHWpN7qpkoSZK3k2mQqRngexngpRiMQZdLInha02aH8JnQa5EAIJmZZXfQXRN21pmUCCmRblaxC5oIl5PnwYBDQwM4RHegVBmg1xWY1lmAexOwixmg6BogcxLBvlPTmHPCMGM5yEmwZRR4S5LmNISCDwAQRzoQsBnGI5ebEZTwOxmBBWmTZ6EDhKeUfpoKs3nQaBRrgmEdc5oLI5ADuFNCtAMTFAgzAjAxSDAP8CQlnDAlU1ApIzdvnkEJwjOJdlRn2jmt74EGuEjsNiL4I2bBaVo7CZnwZxkg1RRUxamx//CqA3xYYVypnJAgMeQDICdlAIaouLU5mBehBAyRARapwEWZ8I4TAYeplVylb/0mYd2pkSGTPwo49GeYQLIUFONQB3U013+qIVBhGltHrElEsqlI0H0akEcZKww6PvBgC+qVCmuZnnIqi/KamAaEBLyoOgMpwFoakCIaA9KkVUOj0FeaX7yUqNqRFd6k9fulNJ51jOAgCNJYkpJEEJt1Dk2U1GNiy3mqvMGZ139qX75K99xlN3RKyHmqpdo3cCYaiv2azUyWEDuUqOupaFZhDNGY3ncnaYiq0AoK3EVpzdarCUKa6OCQBGepwFCU4be6pFgpkVIAFoxIqtOpUf6oLw/yqTwBeuKEgQkiOoeVqY/sir8skQB7WoyAeykxVlUVo2p8JnyqqYJEtRMZMQ+hYxSnik1PpRlUmciwqSCOGknxpOHPmcy5qUybifR+UR6VoQZUazRourvWpqAiUQa+OaTUqr2oaOBNE3Ppu1AnFZhxmbalkQRfuoQWdTiWWaukayDAu10ygQg2W3UqawKkehCvGzBgG4GKsrPhC4KxtBcWsQn2NRGDWWoPqYohqZZQtOg+WwLHuJ+hIEcjizzviqeWlYPzo/fgWiaXS2Jiu0aEmP0joQzAetGMWwVSZLTwu5FZsQFfAvRWZ6aAUzPmCkWNu7vOk1dxibErieWEqz+v9Etnxntpm4n4VrndWJnTQrrWHbj06VODHZLgj6ENw0v0hKED4ptIMLrbGnWe1Kt/vpPZlVZYvauAvbvFwJvQaxuGA0sQOJvRX3uwUhACoDdu2CARpJuKFbEKfCdd87sPhasic7qg6qU3v6ukJSa7xiA+BEuwdcswOANE65Nqr7EFmDATmEuREcuKIYvPdIsAfhcIMKahy5Uw+2vG2ItIQURDmXELkyARn8chC8ECDgPGFJEF6rSTnbvpkJsbPav3wpsAAMwyc0txuxtgTRtrV7swWxRkdUQoYoZjfJEAXEAjnstwOguex5wgxhLsK6huSLmKXLkd7TQQacxG87wWj/lHP5YrQObBA6TBB6rBDiu6lDSxCjO1mD7MUi3H4T+qDDuLUo3H/zVsEjcDc36cJg+qqJrMoM4T00kHL8mrmQqsGXLLXMekHqiIciSxDGCkwAMHZIvJcJIQCldJcM4T6SG7BTrJr/Yo9pk62lOrfe2pDg+sWfTK5kPBBTi76spr5rTIAFlEM07FhiBp8a5zWyjMADcbF7DLC4jJa5kj7VfKxTBszCXJ4DULzFfMxEbK1hDMoLMcuzGciLZkrQJs0HASpMWs8Qlaq+a6Sn9skqu7ujDLtRi5gy67eeSRAT6bsSUQPOwsMsahAu+s4+bFl2xIjBPEPPioMrfTUTgADu/zQC3LRcI2BXB6WEkrO/noq6OInH64I/j6vFN6k9h7e0BTGlnfS/BkHQ0lmuWurNTajGLyzOljsA5Qy6CGV1RhQROxUED7WrkCzU7ckQqGWX1uzUQyxlExADNX3T7KTTtVzW8OyCw1fTpUTTRU3WkdrMXJO+tWjG5pzLicvWSau7bHwQg0nR05y7F30jGppqda3K3vOZSjwQrkxRzmKkaLzP5/qvKS0Qp3Krv7aUZ92PZhtN0jQQsagQd+O6DLFGRW2DgA1haDS8AVvDaEirqd3OtInENku15XpZYEwRn+2/2QnU41y+jthWPu0QURgEPDysCKmu6Cy4DlHaCQGOgP/Mi/HI2jG0UVsH2xssqlnG223cywNBoAqh1AoxkxEZwg26urMN0Xe7zAHdTxYa2aSc0ats2K7NzukIwx9dvreNEBFgxQXKx1wt2zDqh/SJEIiK3XEZrlk2QGe6OQo9EdwUxQ/MUUGktwqRv3O52APg3gKRmoXtsZicswguW01J1Qlh1QGO1QINwJFpLnMsEeI3ATVY34WNlr89N0p6otfYPDBOvCsp3vqyURf4yS7u0WKm3nqomVh83glRQLq9w/QoOE66j6GNnFgOpB3r2MUqyv6dI5Ntsx0kaCMWRJjdykK9bM4D4vwoVdeN0roTtBRLdcLojhOuEE/bVrJ1WfP/CxFoBI0h3s/zVhG+yJifGOgDIasDUIbgJGgxqdXl+jL67IyMfq9Vva7MndVb3XVX7Jd33sdJDq3a6OAwWNfxCeh+vsabvsafdooIgegU8ciMadrcBM0D0d8MYemgPem1/sK3bojDsszz0uWPHEwJueYw0uZNtsHag6AQM+cgfa/TBgPP3BAFpID3md3cu460uK3fDMgaGERXG+DT5qNKaXFbqtuXlcjMfLllrqeZHcOPOS86GKQ9CEJr5OLPK+ua3elGeHxq44MQkdwpTuoSfK/kTMK2akYS8GBzemHhft+Drj5XyO/7y44K8adBLPCIyBCNW+GP1+8P4evr/fF7/9iHuj0vffi5A3FqgqiGBspWKd+T+z4A4hcE0vXIkojYA5AClUjtL2LtCRrId5ORESAB+VJK3I7gSI63M4hCYpVtpSRitbfS/RIDZI88LUD2ZI8QeJQQwTpa0uMDkRdEO7vG01ZlDos8NAA0jFQQbiV4e+UBdFXd64L2ZYo1aN9BktMCYgVC58uUisd473l+kAd2cv/Abto0H0AyevvBwwh6WxUyfeXwDwHxNr5TOF7xqps1EzAEHwN2SIbiGy8QWx/MXY+zzIp9umkzZD8vZ4/2CIE8TbzKf4y/k198j67yamj3Uhozel9EDQHzcnv7YU/GQRAEcLVXj5Y0moPzAv/x4+Rnfi0P92ilfi2EPx2AACEw9UNAMNPo6/bnevnnAPvH9C7i9II2ThUgSLrCdKzc7ToLEAMEDqgBwOBBhAZXDByYwkdCABNiMBzoAGJCigMfAkiRceAQAC08DlxxccjIjAUBJKAYBMDEjB0uJqzAcKZBFiBQprxpEKbAngYxUIRhUGRGCRMgsoAxsiTEkx4FXLjpYeeADwZDXIVBdeYEllcpIjA4AiUNAFEFqoyQkSzHjFknZBzhcmbbgW+tDlTZU23DjQglerR4c65HFhE7jgR5YWfhhH93qtw70KXZmEHhXi28WKxAhxAHU0Q7E8NWogYd01WakEVNwiY/M6z/IPPiaJSdr0awfZEGgtnBhQ8nXtz4ceTJlQuXcXDoZAcYJgRhIaOpWBAyWASZgMFBjeXhxY8nX978efTp1a9n3979e/gDY/hEmXgCbNAypAdpYVYlaoFkOoqirAAYy6Cw1tJsIY9m6IA7DIbQKbaePAJBtZ0wAGCGqySwgYYJaLABvNlUSnCAEAwSwKPebsJvABBmsGE7AKhzALPg+prppwE0e26gokIaqQLtpvOhspE8BFFEElEKYQUag/DhgxdHKhDAnSKQwQe0unMAgRWHewvHjND6iy23DPJsILmk8qCFLjGwYYYq9WJIx5kkG8hBCIe4LiPIbrPQIBt2Qgu4/50kuGDJEXM0CEmVwqSoxZnWHEm34fjszk+PYEBgxjht4JGhIFfLCAb9pusASY8UZbTJ4SSITin+ErCUwls9qmEIH1yykcz4ghV2WGIFigChHzMSwIaZTvQogZkckLRYaqu19lpss9V2W2679fZbgS4EoMr1mhsQXHTTVXdd88QlVz1z2ZV3XnrrtfezxJxDqYWDWFjBgdJWQqlAAGhwAMqDTL13YYYbdvhhiCOWWDgPAGAhvsRYnXhjjjv+DFof4tOQQ49LNvnkhqEFoLBkGSpwAjKb00rXgz5gaITWnEV5Z5579vlnoK8dIQEJ4ksggXeDVnrpamMgGj4Bjk6aaf+qq7Z6JxCUcmA+AFoGrTVEGSqsA482ciBNxa5We22223b7bbjjlntuuuu2mzyZgkiBa68HqNhijyo4aMKBjjXoXQ03vHtxxht3/HHII5d8csor33kGg4Djm8VHR+IXAJtdxvBZg8i2/HTUU1d9ddZbd/112DmuQKmjNs/oILwyUtn0gWzTWKAUDYp9eOKLN/545JNXfnm5qZrgOtsZEtfAkVQKoiWDYGVIgMGZ9/578MMXf3zyyzcfJa4TjH6gEQyiAaXpPUvhoD8zsgvY8/PXf3/++/f/fwDeKwUuuZh8hJIRzAEgZCOZn0H+NL1pUSRfYQtgBS14QQxmUIMbDGD/YbC0PoH8jXfKwl3hDrKTjfyOgytkYQtd+EIYxpBqKmGQAbumu9Lt5CAACh71RmIbnclQiEMkYhGNeEQkqkcAGtIbRUDotxyOhHsGyZ3hfFi2ziVRi/biEg28+EUwhlGMYyRjGc14RjSmUY1rZGMb3fhGOMZRjnOkYx3teEc85lGPe+RjH/34R0AGUpCDJGQhDXlINS6wW10EZBAc+UhI0kCRKAHJSzLyxAROkiINBMADDxJBhkxwi6OcV8A0c0pUplKVq2RlK135SljGUpazpGUtbXlLXOZSl7vkZS99+UtgBlOYwyRmMY3Jy/d5y5THTCZKDHcuG3qtfQWD30Hk/0c/lNyPlNtUV2kQ+U1whlOc4yRnOc15TnSmU53ibE0Q1vlOeMYzju77VmmacE985lOf++RnPzXwT4AClJ474VsHDHrQDiRuAgctGoxOWD2DXI8hdtGeTQxCOG5mlFtoaaZGPfpRn3mlfiClFkfrCYAmnEClK2VpS136UpjGtAnUJOgqf1JC0gFghAPw3Uh6SFKglpSmQSVqUR3WJaMWy6TKRGlMnfpUqK50ph31CNdS+ZOeeuRzoWPT6HCo06SGdT1LFWtZzcqtBu70rGMd6kabGlW4xlWlU0XOE6EIuIwIjooUsSLiDEKytQYWOWQVbGENy57g6emw5CHsttCSUv+5RvapdD2OXVMANkBFkSJmQ9sEcrVY0JKmraElbWmJk0AKmnY5jdXWYyX7WphS1jh2xYpBYMYQmQEAS3yp2c1yplrgDoC1wSVucJ+y2+IWZ7jYci1snSvV0Q6HtgP4nMX+FbAgCoRgBkOYV5ML2uV+V7yG3Qgoxzub8Fqruc91rmyLM10BBAohKhyIyiAirfMuNr355W9SldK3/hoqutlaL3tf617iTHcts6KOdT6Dqu14qaIBNut+KXxhjQapUBgWi4WV+lYDH3jAHCYxY0dcYhRrcZpcTbFoqdpaEIc4sghucY2P42Eb55iFMsNfjXE8rALLOK401nGRO3xiIyf/OYMCsMtnU/xjYQVZyFElspKtPBAoX1nL5uPa2ZKc5fhIecqTRfKWiwxmM6fZe7ZBbsMY8GY4x1nOc6aznJGH5veIecwyLbOafdxnPweaeYYroMTqfGhEz/nOgCaWnvf80ioL+s8vlnSlmfcUwEYs0ZtG9KIpzdwYP9qpkbZ0ifFcalRbTgBKmYB53cxpWNv5eKduj6NFzVJSp/rCtNZ1rx2XQMU6LNbDfrOnTwrZW4+a0b4eL6+Z/Wy65QujmiZ2rI3NVGQnO7bLhnZxnd1tcLMteGqFWLWtPWtuB8vW2s51uJP7bXfHm2mFGRW1zb3pa3dr3clut7yBC29/B5xn/w2UKMfuzel8uzXb2nZpvwVOWoA/XOIdk4BBgv2wg+Mb3Z++1r5v7fCJHzbiISf5wwrU43JnvNMbPzbD+czxkoM33TGn+cZE6jGVr9x4Iy+Px0UN8ppXeOZBJ3rD0FJwg+e8zgl3bKhdDl2YF32tPJd61belV2hOTOlLZzm2nw7poVudpFQXe9mpVXHQlWzrdGY6jBf+9RMA3exjD/vc7Z6tk6t97bLeed1r7fSvy/3uGiX74A2vHq9MDeN7j3PbCQz4pwv+8KQs/OQtPx5fmYzxje+6viHvcslfPomVF33pjYN1zW++2J1XONxbGnrTF5H0saf9Z1acetU7HtRvD/+832sfw9n/XvhxKQvuN6/7jn+e4bAf/guD3/zmf07xi88965vO+8j7HvorfP72f5954zMe+epVPru1730Ndh/9pi/VyVS/+r5HXajYB/35139B9d//8rcP/97HXy2fezTm0z8Myj8CPDyZaSgzM8DhCMA9G8ADrCAGjEC7s43p07EJDA4HHDMIpMD/yUAPtDq9AjAlA8HP2MAp68AQ5B8TXEGi+5vsKkH7Qw8UFDIVdMH8aUEcpLl8GSkt00EBo7/lm8EdLB8gLMKJExdN2rIjHIkalLEbRMLxaUIpDLgCybQFJELzeMIQi8IqBB8q/MJ4Kw0nk0H5+zAhNL8zFEP//wlDNuy24Mk6JtTCnis/fqPDN0weN8xDZqukepvDNQQyO/w4POTD+DPE9XOJVhO0PcSyQfy5QkTE4WlESbQ0tNuwQKNE4XpEAYzESnwdTfzEQCsMBfQzTeRCA/NCUYydUFxFM1u1Gqm0U+TEB/REV1SdVrzFK+OaGspEW1QOVGQvVdRF1slFYkwyr2izLAzEKKNFDvzFY6QcY4zGHGsgZjwzaBwsZ0zBbKRGyJlGb2yxBJIBS5vFNLzDawxH4gFHdSwx25g2U+xG4wjG5xrGdpwcdrzHCwuSQpM0c3Q9XJNHfaybfBzI/lKZGFzGlgPIuRJIg5SbgnzI88qXC7yy/39kyLhzSIl8m4jcyOQyHHKLx3SED3psL430SLbpSJQMLpnBQkY8SQ3cRhuEyZW0GpWsSdMiQ1S7SIa0R5ycm5v8SdBSCYWRRZo8QZmEwqMUyqAJSqY0rKf4Q18cyTxLyi5cyqf0GafMyrWCxUXcSawMQozMSKrkSsbZSrMsq2nyMrAsy787R0J0y7QkyLCcy/FiFgAoxXKsSye0ylTkS7vkGLQMTKKaIqQrNZ4ESJ8kTKoZTMYkqbe4uKlcyJ4EzMeEGMe8TI/6nNxpS8pUTMvUTKMLTdE8rBH0tcR0vcUsTa0kTdYUrL9hMc/0Ooxczdfcmcy8TS3aCHjcS7lkK/+4hMTf1E2myU3iNKIgWULEdE2BKEnYss3j9BjjjM4hKhD68kfm3MTg7MThpM6fmU7vjKHEqUg1S024g87wlBjwTM8WeqZnM8/e6072RJn1nE8OqqTUSjX4zD75tM+SqU//zCC7cDXf/EzVZLQKQAAHiBJ/UUaKqAEGqw4ftBDtgJDvCNBm7E8MNS2VwETUzE7nFDH5i4DAuIgWmJplaZarsK+EwK8NdQ8AfVEAKgyUW04NrcPtrEX5myacsIEhAJiDoIEJpa5+ua6DiMHtOph8AYCilFEazE4nHb2IINACpc3K3NGu8YA6aQ1ye5mY2SGaMQgWwxkEiVL1iFEz3R//pejHD71RE8vRZ5S/EJDKAeBR7bmszMkssMoIzjqQtEnTLYRSQCUizWK2/ay/39wIyfgbNhUIvQKAaesrj0gclxxUYBRUS42hBpJD/QRRvxRG7ZOZosyqjNgqAvEuhtidTB0PNF1V8dErD21TAz3PUEVVnPqqnSJVivgpV10tTO1VFhKXXpRVKwXN3/ycv5gelLAe7AGACRuAKYJUYE2OVp1W5gkecoS2Qx1CuXxUMpkmjoufhsCmkdAma53HXz3XDEI72ey1bVXD5MDLlskklOAkT1KR+shTdSWOat3X45mm66xSz4NTbnRLqwIWEUKJaK2ihxqJFPLXBkxXiA2g/7fIT117V3Q8jghoDbasr0K9nZkBnoblHIGZWPSSWJP1n7+hUxud1fg0DhgoDR8ApYSVolu1IhTKopS9in7d2ddRGb10V08l2MhiggM4WqRFWg0YugpIHAzIFXplIHJ1KHwdCVHyWQFzU6wdJZlx0JZlKil4AbEdW7ItW7M927PtgaBIxxTIFxpIGnCtJjUZVwfKpuLb2r7UWrxNoqfozU7V2/BAi7BFW8It3LNVAgJIXMVVXA5INwHYiCAYUqq9ogeNqGZ91h65qL31iJ7dXNTBS8n9Ws8bXMMtXdM9WyngNgGwjSDoTI+4VYpQVYbQVYbgVc9liM693crxijIUWP+3It3TDV7TTV1m/JwJ8NoA0VmKMFXRYdKRkF3dbU6UjV7wsQ1wm0XgFV7tRVviDQ6vmADMZQhGDRzYHQBJzQhKpV7pBVz1haGNuF5Pzd7tnd+x7d7PwMu8nA08BYD8HBssWpnO6l2szd32fRze7TbspV8FJlv75YyDqFGP8FLcAlOeEFPfKtP2JeACbpy+ReD4XWAQbmCUSKCuGQITPmEUVqzq8hcgxeAIDlIlTZgN1uANXpwCCV/fbTr5BWHhFeHnTSWpkK+DCFgWRQgXzeDprWHkSSCWzWEY22EePl0fzqlTWtYIdTCxgDALxeHNpWElrhuA9WD2vVQojuLSneL/Lz6pMU7jDFKJbH3PDzbj7UVjNnarNa5jCxKXjiXW0ZXjOU7iGQZkPH6dTRXjkypjP+ZeQUbiOx7kAMIJQwbbRO7hRVZfL3Zktzm6SO7jSZbiSqbeS8ZktnlfbY3jTj7jT47eUBZltUm8Um5kdEXkU67fVNbdVWZlq+lgOIZl5QIAWZ7lF6BjXP4wXh7m87nhVz5kYDZcYTbmDHVmbmLiZJbkZSbcZoZmkqxlbH6cMN5lZa5mRS7mbeZcbR5nxsHWaeZkcDbbazZnthJnd2aeINnjizXldWbgcu7ifI5nupkiThXd371ndt5nvL1lft4Zg1DO2VRngRbbdj7oQIVn/4g+Hr1q0r/95oZ2aILeWoOeaI9x43QO6IzWaImO5472aI55i0pdaJEe6YdG6cDdaJhWG5nh4pcsaaT85Vl+6ZmmVpnu6aoB3ZDW4ZEmaaA+058+6qXJl01u6YzmaaXm16SOaqD5r6Ym6qKGaqqOSZzeasup6Kt+4qIO5qk22ZP26npJrLB+PJ0+Za1Ga54ta7g2GZVea1Br605+67nO2722oAIJ2nru6rjG60nW6752scMOIKEearHOarmG2LNObHQhZcZm67E2bMneRMHO7LuxartOPsJOZMyW7MjmbLQyCvjd7LPw5ct+bH8tbdPWFrX+bPILbT8e7cSG7djGFv+uCVgntmzHVm1o1u3dtpa/Tm2MfmrX3lfiLm5qwUu/vWhqdunlVtfmdm5iUcRwS+Dgxm6kFG7vVpvgiVVDteeGxu3Dvu7who8CsVihBe8yYe3uXu/Vhm/6ZpqNIE/stG/clW/q5m9WVu/7Xg+9Uuj3Tu7zru5zFfABT4+3aNfyBnDptW05Ru++ZvAGPw+8dF1vnm7llnBMxvAMLw9aGUPzFmgL32sRH3HxUAl67nCGTnAQd+QVZ/HlkJkmlu4YR3EFt9Yat/HkyBcBZmms/m8g1+wjH54gCckIR3Aen/FB/vEkJ463SMgD93AZP3Ipn3LhqCTkDWwnv+cUn+st5/L/2ficISfyxjZyIC9zMz+yw0RuLH9yLe/xN4eaj5XzHRdzOwdWN7/zkTCcYdVzp87yNu9zQGeP3vY37mZzG//zRKeIBGT0E+dzKMdjSI/0gbg5eWv0D6/zS9f0edGQw+j0Sl/nMYfrTBf1hA44Tzf0R0d0UW8Xg3hx2gZA//70Qw/1WVeXabJyPi50Ot/1Xp8clYHgJp9zSwf1YpecwohuGBf2ZSf2ZoccyjZ1EBfc1ub1NF71SPdsSs/2XId1Fvd2QG8/Vz91cE51tDb3O0e7N8b2MEd1WV9Vd3/zv3HvWxcqCjdjdvfqezfzp+Dw7Vb3av73rQ54LrcNKo32Itf1/1jn9mrnFpeQ+NB69WGP+IlvnEIWOIyfdo3f+MVRCcms7Lve9uAAAQTglYP45we94tAdiOyIMO+w6YKud5EvDvx8uI+n9zNMChMVixS9CCsv4oM4YkvG+ZwXDq9seIdfc4ivqaC/ihU2UhcmPveJYVRVZaVf+tl4i0E3cXHv9yh+6PmggQtIgBqQGZevrYj40pCtXAtmn99iZK+nG9sgeHfr+XUHtBR4EZVx+f3t3zwfgD5liLfwLLu/+7gRl0aVd2X3+eII/J0Y37zqHoY4X4pI36S3eMYPlkpa6b03+GXWa8pHCdodCObtKufNKSa/ec///Pdgsj/ledIHZtNHbf+UKF+P3dPeUd7aHVlb7nrZv6RaDzm+P/ihO/1BER6IisWJyh6b1VxQJv7in924t/2xR3niYH66GKjm34wBsFe7BQBk91mFZ3F+JLnkL/3l1/0GaXWprdtw+aR85d/Ov/61kRnfJvSHB4gXAgcSLGjwIMKCUgDQGODwIcSIEBMAANBC4kMPFTtgdCigIoAIDyOA7OjQR0UPJleybOnyJcyYMmfSrGnzJs6cOnfy7OnzJ08aDIESLWr0KNKkSpcyber0KdSoUp8GqZhiKtasWrdmFdqQq0ShUhKSLWt24MKvMilaNMmWo0mQIR6GKGmyQ8UEYPfy7ev3L+DAEL0KLmz/+DDixIoXM278cERFG44nU64ckfBfsWc3c0Y7dCbbix01AoCL8WNFkQ5JVlyJEoBKy7Jn067dGLPt3Lp38+7t23KLijV+Ey8OFHdfzZ2Xv1BC4Dl06Bw+r60oGuOMij5MpgAJ4yEIkAJMsqiIwDj69OqNI1/v/j38+PIrw6iIYT5+9+33CnWi4j+AAQo4IIEE5gASggiqFVNoJkFGnUThWfVQdxV911FVAIyQH4cdeujUfh+KOCKJJZr4QV4mqkhZiFz1VyCMMRaIxAI12mijCBDC1GBHEgJgUg0VBRFRhsN1BBIIKyq5pJItMvkklFFKCZhQAFQwJZZgOanVizJ6//llgU7o+BKPR6bW0VsR4QVbR3W1liWccfK2pZx12nknnhI9KFmefRZFJ1ZdgjkomGIuuKN1K60Zm0TBAfBBRCgCcAGaG/l5KaZ8AZopp516ut4FFUnwKakxbSqVoISqCqOhNJWJEWksYFQBSKqNBNKVEmFQ0Qyl+vprT6cCOyyxxfJF65jG+iosVKmu+myArYKWKHcTmCeRA5ZK9JoDEiFQ0QRXKTsuuQ8xWy666aprk6R6rfvpuSAC4B+09QIobXVtrSTpBBs+JINcGAVZEaSPWQuAu+8q7Gm8Czv8MLpV5gqxnw0z5ay9q+LL0gU+eOxDlRN87PHEDzkKAAsrOP9QJcImScqQAyuUVxGlFNt8p8U367yznxLQzDOeOSuFccaEbrzSrgkqbaVEAmS7NKOVLu3AeEBb/aTQV2u99YqhAjAq11lmjRTRRReaLEZJL41gyRDV4AAGEwTBggwXsgSDDCwEMQEGDhgZNuAfjh044YWnh+yhhjeJ9lZlm+3l0YpLvu7gk1t+OWVsFYy5iZX/Oe/jz0bOOem/el466qmDlbTdqnd4+nGgh67q6K7bnifst+u+O1EDX8e7fLn75PjsYTIOPPJYH588880XZUNF/jq/nvDByl782YlPv/2I1XP/ffIVDgk+et7vRDz2AtZOPvvvmd8+/KWTJkP8v73/nxP66d+7fP3973a//wIYONYJUDcAvEn+9KeC9RWwgZY5oAMjaDPfSZA2EKxJAvXHwApy8DAX7CAIy/W0GISQRfybSgbTt8ESslBLJ2whDHkmvqrFMDEfnEkKsbfCGvJQXtrrIRBtlh0A0C+IhrmhTHJYvB0asYmx+6ETo4iumSVJipl5YVSUODsmWrGLGMSiF8OYqSGaRowuAuNTtBg6LpqxjSZBohvjCB/WfE2OXEKjvOilwBix0Y5yhKMfA/mbFFSpiILMIh6bosbH9fGQYgSkIyNJG6+VUZIXS+Ql9bhH40HRknGEpCdDuRjSBKFtojwKKFuySLM18pRGTKUr/2PpFzfVUZZkw+RSVlm0VtqyhrDsJTCnQsiKGDKYT6TS9TZJIF4as4S/bCY0lULJaB7zippUpvpwSc0KPnOb3uwJKU35TZt0EyO6zBgzx9nAcqqznTKh5d/cSU5tJuWc9kqnPPvHznzyEyPDfFQ/59nJriQTm9GiZ0DZt8+EBtRRlWToSxZqroIa9D/4hOj3JIrRdrKllBs1FUJRSdGKXvSjztOoSbcJz5RGNKRGsWe9SspS5KF0psb85+Zs+kaXfu6aFV0gT3V6u5oK1ZaO+l1RwxLU2PmUpEtNKuqIClVRdlScU0UpTKEl06mmTqpcleTAABDPrzoEqyM16FbJyv85r6o1kBXIUMLaOgCzNhWtT5Wr4tiK1zgeda9lvav16orNtPrVcHotbBglRQNx7ZWuP83mQBE7VMBKNpphnUthHfvY/UW2sqo7rGeb+NYUIVazmwVqZ0NbOtCqFohrqllpKXu+sw5Wtq3VGWtvG0PFMjaztsUfbZVJWN0CLbfELaHPKoJZyZp2s8M9Lm5/C11HjpZNnm3uY587XYoZd7sS9BpsK4vdn2rXuw7rrnkbaK0g9Ja50kVgcDdZ3vS+C7309R9qkOre1CJSsMJ9733HZd8Axw9ZfArteJ3KXwJfbcAMZp+EVtDaBNt1wQ/mmYMv/L2B5VS8AP6if+X7YQ3/L2vEJDbig6LmYQvn8bQWNfGJGQbjGPPwWwA4j2opXFsW0/i8M+4xDNkivev+uKUh3uN8gVxiHivZjwADwHKJzORcxhfJRW4yzq6MZQ6uoCJVRLCWWZJV0YV5y3DKsJlv5zWr+lXH/51ympWF5jirbk23dbOI4UxnYs15z6UrzwTuXOadHlmBSfZzn/qMaMxVRc86xbOVHb1oUil60pPTjqAl/dIqG3rQllZRpT9duPxmGpmF1qCnRU2iUKsacPUBwIHBrOmeuhi1rVYYq2+9NdYModTWrPWhdT2lXAvbahz2tV/GrLFUFzs/xG72zmKQEmQnh9OonjW05fTsbAvx/1oTZvZlrK1CcHPbfeQut+qGICpqa0rcOjw3utOz7XgvLGk0lLWpgQ1vehdn3vxW16v1u+J8uzjY/+7evg8uOdKoWMoEP63BFe4hf0t8XI76co73rWzaJbziuaG4x4mFGmyzFNKdJnnISwTylP8qub3WrcmvzXJOrXzmpOpyLdnNH3cvseM2r0zNf96pKt074ygfHs+3yD9arg1BJHwIspoOgPsIvTdBr/qlWCNwh/+64EuXeoLiGfWmUx3rBvS52Smm7hsfN+bjjiwMhiD3udN9CEk7FLImUHe6xzXtFkS73x2WofYa/eHORWghI4KssgfefoBv/LqSG2udu/DUb//HSXIBgPEBLB7yxLm65+EEvZzDXONJXyM9R78dxdsn9L4BveulJL7puv3dcBbAwXrF+qnHfk6P772xhljM0h89sPqGs40BQPjOA//jv2/+sNZkK+LWvudwXtPkHYK4GiRABh/wQJShf5vni79Ur5YV7U1vedvb5NWkh3rTg/CBopffg+Svv6ck1XDKn3H91meXkHTE2C0NC7QO/hUG7B0gwjFN+hVfUJweI+FS0gwf1E3ACowADIxHBYzAyWAA4Slgst0fCPrJg4RX26nf8dUELU1fRNCfQySfhI1gYCSgDOJHDRzMkJ2gA86W/ykdk+Ec+s3Ey3xgDTaOCBahnNz/4M94V/X5IE3g3rQ94cE8HRLu3A5WocIo4aSkVxOqCo3cyI3kCI9J24TUhKN0GBYS1BWmYbpoYfZBl1kBgQnMIR3WoR3eIR7i4Q6AHY85ignKxNO8HBve0RoO4ri44X3FYR4uIiPmoRE8ACRGYiROAR5FXQ7KhNdQoCE2yxFu4oqE1Rs2IDLJYSOWoinmIRDgUUfhRJXsnycqUie+IomAIoEp4ine4i2mIovNjCDSRFixoCzCYiEGI6nQYi2aHiniojIyoi7KBB0BI0ykQNIEITH6UDVyTeaFIhMi4zJ2Iyqi0dpR46zQgAeYkgSozVhd49DEojrKRzZemC16ozzO/2EzxkSGuCL82ccFrMAK2ADLWFc7XtIwBmSevCM8cuM8zmM9vsSDMKBJDKDS0ADYECSVDSRF1olBHqRF0oRQJGNCduNCuoTXbF1EgAACrIAPYEBVzM0FXqQwuiTEvIw20lc8fuQyhiRM1gYN5mRgwMBrwFqM1aRN4iJO8qRs7KRR9gUCHAxAkphQDuUpFmVSmtBGTqWJpMDoTR00PthTQmUpSqVVjl9VhqWIhADLrIALauQoeqUygiVZKgZSvmVUZF4QXOKJdSVbLqJbyqX9jSVf4sdrdACbaRhe5iUe7uVfCkZcJuZSsMbqYVlhGqYdIiZjXpFfVqZ7rB2OQSZCSv9mI1ImZrbbZYYmekDhBKRlUHamZ+olO77lYpImUZBhDG5ZZK6mCYAmbBrhaObmb6xJ+ClZba4mbvJmoLQmcWJFBThAB7QAc16A14hjkwWnZw7ncSLSblZnZTwZ1MSZdEomdWKnNYInlGRlgrAAatJYdxrmd4pnRbLnk2BfBAhACsznnqVnXq6ne97SdeanYuBcRTiAAaaZfbIlfvLn5+yngR6GACRAhqxbfaqmbd5hgSboT7wmhZrEgmbIbHInhEZoHU7ohT4ggoZoYQhAlUwkh45oR3Skh36jivKnhZKoRLxKiq5li0qocYZljMroAAhADJzM5gloh94oiPIofL3/qJFmhQCMAHkCQC/S2YB6ZZEmKUfmKJXaxNswpX30HZQOaYtO6ZWCFJKG6VKEwBA0qJAMwW8+6JgOBgB45I3So5VO5Y6KJwh8wD8CgAWm46JFKVSCKZm6RJ0eJwwkwMwgiA2MwHn6mZ8OJaAGqpjNKaQ+xk+CRAvEwKL2qZd66KNO6opKKqRiZYJ0wAwQYas1qk12qqcqVZuuak2MQIOyQAIEaLOh6keqqqtOVKvmajQ+DQDU5b/ZakLiKq8OKmNKAMvYgKlCm7AqJKjypLHypQD4ZxBQYbBuaoQSa65G61vWAMtcwGByW7PKo7a6Krda5bSCxARspsSNqzeW66qe/2tS1oDatEC4opu7guSz5qS88mTyTYDupVy+3uS+wmS/wmQFHEwH0Gq7YqttwqunHqxLjl63/NzAtmXBuqTEUmRysZfQXSxRZuxFbmxACkDSWOvMgWwuiixFkmw7SgpJepzKRiXLEqTLXqOPMGzIzawpQuyk3mw1rgkapqzDCmfNBiTQBiMZYkCmNuyuztWbxulkHm07Ju0rpkCRpB3PfiXVqqPVeiLOzaTAFu10du01fq0huskE3KvMkq13mm01ou0gzkzAmt3WfibcEqPcpiFpPKbWuq165m0w7m0VJuyZBN7dMqPgyiLhIqHXPKndAu59Lu4rNm4NJhcNNO3YPv8ti0otHfospFruCJpo9Hhe4rLm01an6ILgk8Xsx0ougVKuJ67uAeZs6J2ui/JqhcquVa4Jl/od7h4m7xoi7dafjTEe5AUvjqbucRZv+VUJnwIv7Erp8A6i80LfEP1h4ynv1DIvcV5v81XJVkov50at58qp9/Im+PaejWnv9k7vn1YvG65v7Ikv8HHvh8pvGtJv6LVv+MKvo+ovFvKv5yXNmiYvAKeqAFchATeejbku+dro+YJuoDZw4Bkw9OHv5y4wElpw2pEhBEfwFcFpnFIwmXqw2WFwBifwrXJwEaJw1dFo72kw+uou0qVvgvrI+JouCw+rC9cgDP/ca2hi/fb/sLN2FhlK3YZKxNvEzdzUjYwG8cyRBtPWHw3f5gklcdMt8UMIQJOCxO/mpxSnHAwczAEXcfmSMJFmcUWwwN7NHcqaDEikzMqAcVaAQAwkwBA4gAMMQQLEQJAe4BiH3JoQ8QwbMbmyMQBwMUvwy5Bp5xkfRQogwAVoqdJMwAUgwLIeMg675xBVMf5dMWjKZkykwMGwq0M8zUMhRQh8MdjBWiS73iBLXBkLhwKKsiIzsknEyqwgSZmuiYK0gAN43wfIgAO0QJ6WRiwjcCeLp6NArvjhMhJXhC53xKJ0xBkmBQx4TUXQwBCMwLKmwAgMwT9egM4ysw0jhY1lLghKs0uQ/zJM1IrUrPJPHIwFLrNEhMAK2HM0/zAbgsDBRO8Kp/H51nBLkGGidt8HIEAgO4SPAEkAIsWvfsAms0QKfEBV9HMzH6c0UrMMuvNBkx0qO8SDQJGPVHROzN9OCMDQ3q4/Y+Ga+IDmyjIiv6siN90FFN0Q+W1EVAgAnHPzvjQS4hwNsC0nS7DnjjIGyEANXIkAwAACHOrkkQY996g8G+gsxxtpTMAOazRSSy1ooqZ/WmuaxIVyJWhWl5v7xfEt17S+OtqaUCNVY+hVw6hQy6CkGHIouzXBOlpYTcxOc4d3oPVdj2DSGPX/EvRqPqIkSiIlShpI/E1Jm8RJT0UEzIAM8P+jZm+2ZgtyYSug1g2w6UXBDZS2aZ82aqe2aqv2D/ChTlSJ9Dx0RwzM+EDFCKjNK3v2RpPmk430CJoVaa+2cA+3ai+BAhw3ciN3BoTUwaBoXUdEWT+Fdr7ym1jxZ3u28ol2+QY3cXe3d6t2FCCU+03fNWNENj8FXTqAByBADLS3e783W9/vddefhLhvO4/2d+e3foe3o0lKbTsEL0tE1HV1UXiNDcz0Xu82ZtoYPrb1dus3hHc3f7fEeYbAwTypKXsbRKhyVDRa5c53+a2dQDs4MnF3hJ84ak84S8SAD2CqRMzAwXhspIDLIwcMVFhLxW5iWkPbayB4Ypc4igf5aav/+EokMQvYAD9Wsroe8MnQMcuEsVLsSjV3MIhDH2pAJxDjt5ALOZGbhBYvzcJiqK8mSIMnBfSE8G9XefO5yZST+BWZ+JZHeJebRAh4gA2AzARMAA10gAzgcxPLDd0AdVIMDGLrdjrzBGn49kdreZyf+JwXR6hU9QurOfCNXkOn+YM3uqPnrQCECgugqHYf+k7sSqDNL6Nr+n4vLluIDHO2uqszp6GLOk5UiKTfd6ajeqor+E54AJqCXazLuk0kl17bOpDjeq6vh39S948kOLDfhKTYZZbfurF796P/hpF/wAjUQAhsO7d3Oz6jc7PTBAi8RqF79ZtPe35Xu284yrAv/7quk2UFeMBPvnuNnju6UzvcWgvymjq9J+WPKk3dhrq93ztxq3tv4PiH93tOwgAwa0c56vipE/xqGzxvSHnChztLwDhIYMAHXDoDR7zEpzbF70a21Hq0Y7wAduCI7y/Ih/yQw62bePzJo3xExABTDoGPu3uxuzx45y3AsABKuznNrwZI0MDKW2/L8/wNjDxvoEgQzEC5D/TQP8TAyDTSJj3PM31uYADXI0gQcD3Yhz3X//rQVwhPxy3Wu7zW24ayJwjZD33S2Gzah/za10bbI8jb0/zTEDjSS7vSm3bd00YFDD7hF77hF37eo/wQBbzezr3EB/7U7/iesUaOn63jE/885A+95NPZlV+93//90lP6UU/9Q/R41V7+vWc+zW8+nYn46X/+36s+yrN+nNkYlEM87Cu97MuGmfpAry9N4qO8hIht3+886Jf27lNGCnAzdQc/yluLwlsacB//y0f/TAjAoSq782P8muS8zg889Se/Y7DFItdA0Fu39RNkVZS65ed+1sPta0A7lad/OyILmgt8CMI56It/Y1iLyQPEAIEDCRY0eBBhQoULGTZ0+BBiRIkTKVa0eBFjRo0bOTakAYBGR5EjSZY0eRJlSpUrWbZ0KXEEAAAfXta0eRNnTp07eT78GLKnwY9RbhQ1ehRpUqVLmUYBGZRlEAAroFa1ehX/a1atJH9u9foVbFixY8fKkCmBbFq1a9m29fkU61Cmc+nWNeoUqNuIPgA40PsXcGDBN7sONnwYcWLFEzvITLEYcmTJkQtflWsXc+aieCcP/AAAQ2fRo0lvrVwadWrVqzdOgMsadmzZI09XvawZ91zOoiu4HjEbeHDhCGsPN34c+VoQMm0kd/6cdfGgt3NXR7pbNAIAQUJA9/7dsHTw48mX76gdgAfz69mrFc+TunX52EXHcG0jBogK+/n3r9AewABTek/AAg0EbwWZujuQwQZdIlCn+OSrjj7REpAJwww1BMDBDj1UCMIPRRxRMhZkEoDEFFWEKEScJJwQtwolq8DE/w1tlGnFHAVsUcceffRKAJlY+JHIFXm06UUYM5MRshQwyHACGjCYksoqQysSS+eOzJLLLlcKQSaqvBxzx9esSlJJu5hc7DMAJkgABjLl1NLMOe28syMPZEIAzz6h2/IlNNOka03FalzQz0RXA1TRRvu0QSYQHJ1UNkZbEnTQpuqMzLUWKP10MktBHZVIvjgkFdXORF0J00yVKjQxqcRMlda/Vq0V1w4/CiLXXge7dUAAiHJVM1gR48svX5UNC9hlnS3PtSGfnXasZk9qldijjD3swryo/Ra+TcEdt70gAeiA3HTPFLcnbLPdjF3FKpCKT3XtZcnae/UlrQLm9v23pv98S3L33W0Pq8G1egFeWCOBGX54sOWmgphiruLdieBsDR4shBBmcM2HBCTomOSSO64YZYEcTpnlsWqQiaaWZZ5oZZEyJnZjwW7cGceZGa7Z56Criik9oY0G8eIIhX0Xs5wD43nno/cFWuqqa5pBphis3prqjW521WnAOmiB7LLNPrvsrdXtWu22TWoTLbeNZjujrzMNW+68s6Jb774rEkAqAOL0W2a+L7J7ULwJXzwnwxl/PKEL+4I8ZccrQjxNxSnfPFhvOf9coxRiiBtwmQYHfWHLKcJcSc1Rf73hpGGf/aAYWsCwBRAkT5Z2fVWneWmm63K99+Lf8tz45AVywEb/1wRXfm3ZXQxeeN2kb+u3jbKHfs7fuU9ZgNtlomGIJzGc9ftvvY+IdRiJB+vcGjCqobH05VzffoYrMHWC7AVo83n5oxb+3jKs6mkKeYPBkA8QgKKICAABpjqVALlEQArqy3wAsEENHiMQGHxAfhd8lgU9Qr0Dvup6bBlBBifggBF0UCEpGIEDnAeauImwSCTE4bgkpiEMeMCBO3SWDhfSvgm9DywC8EDgMIQBG3wAASOQgARGgIAP2CCDMgkCEIWYwxR2cWsJqJGGJjAEGIIRV0REmgFPmBQkhkWJWYRaE7mIxh+p0Y7PAkEMZNAYDKErj7XCI3FM2EZtffEvNXAA/xN3FgQHhDCQPhpkJJ0VAed5ipKomqRQCmlIeCUwMhGYwRBa4IMp+eACQ5hBBDJJpE22MleQ2s7pYEmpVxLEiPNBZC03d0teksosbmLlL225y0t10pNvJKbcfLnMSWHtLM6cVDMHkEvrKFOaXDNmNh9GNAAojJt+oqY1KbTNcLqNmuecE5hgps5EjROZhsSmO4OWTnp2CQSB49097QRPNnryk/z8nD0FSqQKmA+TBe2eOVVCztzMU6EoI2hEcyQAU7EgiBT1kj8Beh2GarRlEwUpiS4wvv+MdKMfRYlDY6RSlFJMpC/tUIK2IymZVtClJmFpsa5XAQQ4gAVSCQILVv+AKIP0C2pXuimtYrpUA0kOAEZ16h1zOrB4tnFbEZCgjVpw0oIglWdKneqomjrW9qAHAFozqyurarF/AnRb3gQAC2wwBAd8ZHy0FAhSyzgEv/7VrwlYK1nbOtg5vUwm6jGsJAtrs6ueMK6g8YBXBYIA5wGSIEgV62JTVVbOemdeMhnCZ3vE0Y7eRXYhUOtBvAnJvcpks6QFlWdlixyLyiShtU2RaU97AySaarSZha1uSUVb4gqHphg443E/xNvTIjGYF/jqcJlbTFAOhAHZ1e52tVvdH0FzAjb1bnMb25GdLkml0Z0uaHSSAPe+F77xlW98xzsaCHEXv9mtb47Ymdb//ZL3uhh77AGRKL7gDgSpNKhBAmTwAQ9IVSVzlPAE/wuZj1AgvxnWcIVJVAG8yoDDuiovR87btI+CdXuvvVEQPpBRlEx4jiG2MAAwrGEbb1fGH/JjbnNcIOd29H2yjC1Yb8QCvZpkvklWsnt7nJgL3xjKDGhyg4YwvuVOuT0/hitDY4ChFO91AisYAQxQVIERiA80V8byiJ4cZRuvuUBoHSacAaTlZJrTkjLZJ0FcPBC0oo/OImqzmzMc6PZEAEPgNLR57CzPbcIArz7oM0MAqOZFH2jQhMbvpcuTArwemNPlaXSmlqAAU5/61Bkw5kFha+mFCMB5qw01gzKtaRzP//o7fsQsrscDTyoIAdjBFvawiV3sYusAagFGSApqRAPKRkR8MeO1gWpta/1O2zlVBsmzsf0cXxsb3OE2tguKUG5zmxsHiLztLC3CPACAuiQmk/e86d1tsVTb2vY+TpcVpO/vfFvcARe4sanwRQH4MQhzpkhJAQDiF8OYZ/7+Cr5tLXHh1EjRFj8OwAfe8YEXXNkFEd8EICwRvCr2JBCPuMb3RmNrb5rlsYGBTHYdc+Nw3OM5BzfIH8LwCbiWIogFgMJLMja0HR3pabP5umr88u4ufTV6KhrUbz5irwHg1zrXerF53hBZAuCGFXGSkKgOHopruuyp8eOR0w4bnG8d7v9dX4i7AfDlhHh4sgaRQAaB3vaNu9zpT/d7Z1JA3cFXyuqxyzrcGS/3hEATNICVvF+FC9sLrGAFNsBrYg9Pp6YHvvOT4bfDQx+dxNcN64xXveMRAtUYIzjZYS+9cM5O6NlDRpYlv71o3q76nLP+IK6HWkFAgIAVmFKoRLX77mdTezczPzGu4RX0UdN733cc+KQRgH+4T31WAT7wUva+YBC75/FLxvrXF3j2Z/SBrUbt/NcCP+jj/xdtL7/+Tj49Rj6yePV7nP0gQ+omLP+s6vPCrwDXonQAYNLobMPMbv8OJ/X+7/ci8CoGcAKcBwMYaQKoJAFpY/4Q8APJAj3Mz9D/HvDfLPByJpACsU8FoYKvfkPbBEIAJIDhBGsEHesA6S8Hw8JUdM8Bw6/QOuLWTOMFgcf/WjDgAjAx2kStZpAgiAYHezB2dtDpqBAsEG2ueE0Ih5AjilAr0k8Jue4Ie6Ixpm8AoJAgoEm8sNAinA8M3TAtaCrjFq0L80sk7hDmdKoM2YcFx1DcmBAxpEK6BEINcend5FACrdALFXEsYM1NGjDQ9JC78pASBc+qQm56khAQCa4PdyJMBiKY+gxSpMURgUcTT1EtoAneOO0SMVEjXvHaRkK7xLATg00QD8M1ZkVy2lAgEgQNVZFFPlEYU6JGfNEVZdESX7EkapEYHaL//24xEJ8RJ56Ed/hN1gTidiagGP0wFbsRLNip5kJNFsXvC5VxGbPLFqUxFw2jpHxgICSmEAdi5tgLHKGRGu+xI2QpG8kRHc+RGdORAdbxFttxMC6EGwfCfKYQBkwF0PSRkL4RIrGi8Laj28pRIPWQFreLIDvRIAVDCyGJ37ajA7YKGSeyIIwLJQdA6kiPC/9xIzBSIDsSED9SMHyAfAiCpjakDldyIFQSJRmO7ZIxIAHyEjfSGSUyUP5QGonNJhcDAbKoA/rOJxFRKauSJ54kIbFNJo2SEpFSHfOxiJiyKYXtKSGjAiIgAlwNK6tJLNsSIswFHi8SJmOxLu0yKVuOE//LEtjOkixiIAaIDi7f8C0HsyG00AT9sShj8i4zgrtocgz9cixESydXoB8NkyGAEiL5DeWmrSsZczFBMyyv8pj2ki8lUywocyBUEzOPpzW1Am7s7TPx8ihnsjAJyTTLEjXDgjUHoDdfcyxJEzhXQpaGkihr0ys10jaF8/tysyl3EywIkSB+czgjsjqtokb0bTYdszEx4jFv8yCikS+dEjxLgi8m4HSo8zpTsjzXk+xkszstYju5My/jgizHEzq/QnImoAUcgKaICvMCVEAH9CGxUjPvUWKaAz5Dkz6R0yshUwnz0ys8TeVspDUPFBylUDvjsyLm0zs5sj0R0TnZMUT/RwIG0KxCe8YwMbQbJQf/rKYcObQnPFQ+ZZQivpM5G+o+T7NESaICJCAG0KMFAJNIi9RIAfNCe/Q13e0ktyZGGdQqaLRDbXQicFQvx5M8c3Qt1HM9f1JJW9NU/OZJHRQs7jAjzXQ5rxRLzfJLS4JLu9QttRROOcI1YqttxvQrxwJNk3NPH1RJxXNN+7JNSaJjjLNLWVQY61FB5QZPyTQyGrVPRXMg/3RHdXNQ5/SY5BRTMUIC2ilvIFU5OwNUhRAsJ1VT+XBEC/JSN1VHT5VVKULqLhNGR5VURYNWaZUhrNQ+U9UjV/Ukto/7/CNJXfVVJYKmBNNJb5UHJ0NZQTVX/0GUWEGQV2vSV0ciBi6AkeBvRavVJ01FEqWmWa/QVsOVXGdRZSh1WiOTWzcCBsZIwoa1WGvCNaL1X8q14sbVXpuVPenVvCr1Odc1IwQgi6LESgoWXuO1JZBqHhk1X58PXxsWV61STQNVCCSULKBKBpr0OhH1FBHLJd0GYqNsNEL2Vvd1YgPVYsfCVF50PTnWEaGpJ2eVZFGQWWfWWSV2VylWUPnVK6RiLovVZRVR24Cwamy2EWvWaPHUZHNWZ1NWLHYRYYNWDv2ILcE1aStxZK92TJfWMvyVRHl2K6wxagEWIqUCbO9Fa+NQMtL2Sbl2XdI1Qsn2IhLkZ19VarGwHv8XlmHZljTYNkbd1ja8VlXPNiu0EFnh9G6pkN+m8FP9tm/9ti4htAWdViw+Q7mAVm7BkaaItmgdN2shl0wllwIpVywuJAhmgNtaNnO7sUa+tXP59nNBN1TPlXD5T3B7tXavgkoyJAgK1koOFmFToiLrtnFh92FltwsBFyoAFWVXlyJSFHiD9yQ6teEIB3IfF3kjVXT/j3S/AnoxM3FzMJhYVmbTFnuzt1a9NHcJE24n13knIljjtz+iV3qLzjGs13ORFn2TF2e7tn1H933r1+QCWBHNxU5BNn/Xdn+1F111tmIJWIBdM4IJNRQFylwfdYH5V31Pdk27d4Jbbn0RVnL/YpabLhgyMliDaZeDsdSDP7hrQzhehbK+pHRKUXhZ43SF8ROCXRhpYLhYhWq/aPhGbfiGt1f9WjgozGYgko6J6ZeHLyJBg5hKJYKIi7iBm3aHDyJDVrNCnfiJKwI9OrO6hLhKq/jllHc6bpdafdgmtlggvndb2XhTpY6EZYuMqRhKPxRKjfj6kLgnSmYg6E2QTwZ8s7gHEatAieuOI2KKGbkx+dj3/PiLBUyOMdVcTNG7FhkiGnmTH/mKKVaSJ7lxDLkHvXWGOfkhUNkh5hOSV4+URRmHYfkitI0qdUuTUzmPL4KVP7l5K1mWO+eXLYLfpG2MVbkhjPlZ95iXO/iV/0U5fD8QqXjsuG55lXO5RpXZl/Hxf7m3mRuiBhmMQAfUi4P5LbaymK25hvOUCD05m0tom4+4m2NoBWpo+Aq5neFUljSWtKj5mNF5iLE5h3n0nm8C0iBunMm5IaRuBsaLn5NZnfk0hTeYaUE5nhHiojxAfGJgBmSAfzwASe0ZoSkCMRkamReipBVilwcaad65jyvaIIimEA9Rq0BCn1fymetvBjBgBQRAYhLTjk86IYAaIVI6oC1VpV/C3U7qEAfg4ObKdSfypscvBRgONJxHjBVZqA8iqw2CqCe6l0fjSX52qQegHusYql0a+kJg8zTkcH/an8vYURv0oSXafx04lP+twjV4R9v6rDGk2UDRevcA6HR35ZFO+a3xOK71OK5bufFSqPiGQIL8+iAUCQMmYKhkwFAjLBEFok24LUGOuu2imvm0DQC6iqlrurYa2qQP25EB2quZWRMlgJ5xhyEE4Os0hHFfQlYGQuogDFLMGS5F+/YqEgByu8JUG6VZu5Ndu66xWBNHUkMkmyDQjKjuCkOMmyX4Yh4Ri5gF4kmCMbgBu/RassmQO6iVG5eZ+23tWnq6jAYuIAFqIJikm7Nlon8IIpiiyiY+eyAgMQjOSOrG8a9BuyqPsby3uiAQnCC6urkpWhNTgLIkh75TwHkyzt0EXCX47XTcjQY8oAYkYCf/FxqkQ/og6pF4Q8y8hxq9q1m9A5elI9mYJFwhpA6TYS9SasJcUC60bOTE21K4S68ig+CpzzmxdXnF+7nFl1eN1ZU0ZTwh/OiqtdFTX6KKwi4C5OhcqhYlf7z03C3KWc6EjbzIr3mxl5mFYxy3FAJDDldyMPwmYmAFLiCVatnHxTv0JIbAFyvMyXx2JbXPVfi1z7zJ0xwheighEAu8SXwF89wnGU7EoS6B/TxSAb3Bv1oinJy1xichekjLFT0z7Tz0+otzF1RrS/XPY7nSYXsiMN0goKnHBYK4M3snhlwfuXz2aErIId14ITp9+3e9nXvVCf0gAjwhzGXosiIFPiDR/wfc0xMicGj9Jc33TCOa0n/dwYO9tCOH5tS836wi2Z3noBVdC93c3yKdNue62l2cvQc92xGC2BHC2Nv6JlJABug53EPawzhP16V9nZM8jV9c4Mjt3M4t3dhdul09IWKdJSJgBVhgXjeoIASg3qHkY+uc0cHxf8wm0qA92kt92nudrtcFClCA5Eve5E8e5VM+5SEg2bBduonmujh9JfJbQ0hvBDjwAzodIm297GpgrTHE2crO3OX61OFp5FUe6ZM+5ZMgAJre6Z2+AdC83Q/C0BEC0VdC+DREPQDITXJ+OHl+6QRgJzWEBlB7Q/md10UQjdsFAI5e6d8e7lMeCqSevv/XvPW2PSWIrAUabAXwKgjQagK8vjrBPuZ8HnfITAAS3++GXrHRHdVFPu4jX/Ln3uAVAsoRItpUQnIwwBeF7wJS995dGIAm4NE7j/HFvMwv3kvdXvJbH+kp3+Vn/D3X69hTguFKju58OvQnWAvPRdb33eP7PfVbjvVd3/hNHvYvXdgPgsL3xCAu/PtqPJDtW+ctnpzdrbtD7/T5vOgptfiP//iTPyJY/SDa5L5FEUNGvTUm5yDMhb53X4CDnONtbvvT2fGNHvzzn+TFfyEuwAcAwodAGgAATBCIsMKAhQxbFATAYoUDggUTMLyIMaPGjRoLDuFYcAXHkSRLmjyJMqX/ypUsW7p8CTOmzJk0a9qcSZDGzZ08e/r8CTSo0KFEi75MUFCG0aVMmzp9CjUqSQZUq1q9ijWr1q1cse7sClarxpxSORKEgiKt2rVs27p9CxcKAJ0mMTy8ixeAQowCHOQt6KGoR5AAPpY9jDix4sWMnZJtDDmy5MmUK7ekCMOy5s2cOxMNCzq06KpfR4cdOxfyWbisW7tWK5duSbt/8e7NWMMBhglBWMjILLgwYcOeixs/jpzy4+TMmzt/HnlEwQvQq1u/LtW09u1WS3MXm3H54tWvy5tPGxs7w8Eb2at/Dz9+c/Hy69u/X90hgBr4+/vv/12AonknYHfhpdYYeect/8haeu8V5EMCEk44IYQUXmjRfxpuyGFM9HUIYogi/gRCQRiMiGKKkxXIIlcEtoiabOMBgBaDNrrloHq17Vibij7+aN+HQA5JpIpDFDRDkUou+VOLTnp105NUxagajTdeuVaO2PHI5V1MfglmZUKGSWaZzqUwgUECmMlmmxtJCeeLLFKZoJVYYqnldR20wGeffv4JaJ9uDkpoUGMWimiiUs3gnqKOEgmnlHIWSCdjCt5pY56PbsopmYd2CmqoMtEGgqimchjpk5MKWOmMNWKaKYKnzkorh5/WiiuuEhTUQq6+vpeqkzbFudGtUF0K63ma/spss8gZ62y0iF5Q0AjSXv9rXLAw1kRsq4ohm2x5y2JLbrmHQWtuukXCUJCM6r6rmLasRilpsbK6Gi6D48LLb783oetvwBvKUJHABjclb4CrKmyvu4mBm29r+x5MccUNW4yxhgIEUVAKGX+8cMIiJ2zWvd/aGbG4JoPM8sEAtwyzZwiEFHPNLY2Mc84MlOwwYhCn/NbENg8d7ctEH80YCwVFgHTTGekMtcg8V/kq0BKv7HTWtRqtdddLhVBQB147HXXZwU5dZ9VWx4X12G4/yvXbcvNkQ0ExzD202XrX6+3DKK/Nds94D85m3IQf3lIFBQWBOMx7Pz7nxWkDfrXgjV9OpOGYb87RBwV9wHnGkI///h3alv5NeVtCh866rW23DjtJHOsV+8Gk326a6fimHvTrtf8epO/A/x5DQTYMHzDuyoOm+8lq8w6b8MhPX53m1A/eQUEhXA/v8t67KPnpz0OPwurcn2+c9eiPHUFBLKyf7vfyQ9m3z6iTX7708O8vpv784+0XACDgf9ianwGnFL7d4S96liOgA6vUwAfKLQWLW5MEm3VAAzbPb+ODnvkuCMKnqC+EMEMKAJRCQl9lcH4btF8HeffBFMpQKCOcYcYwY8NarVB+LTzX/cgXwxwK0SY1HKLBpAMA6hjRVDv8Xg/L8jMY+m+JVHxJEavIL/3wB4udaqL3niiVKKYuiFws/2NJrmjGcpUIACdK46O8uDwwRkWMlCOjG+/IEDTiMVpHAkCS9ogoOCpPjsf6oQenCEg86jGRvhJAmiZgQUa6SZC4I6QIDSnFCEpyj4vcJK0YJRxPtomSt7OkYzA5RkSKEoudXKWoSOVKM5GSdKZsCh0BZ8dYDrGVutxUDXjVSzLNcnS1ZMot15bLYM6Ql8pMlH6s1UwVDjN3CXTeArOkymjKkJnadNPMstnNQk2TmvXz4QtTqclw2pCb6iRTBdIEAAm0k1bjHE0xl3JMqyVzngRkJz+ZpB+R/JOJ9QzNPY2ST6Dtc6Dw8ydDhwRKGkTyoZwqqEGrycFrMpCiuwQnR//dBAN4bvGjm7Io8zDqQo2ix6MkvZ5DWyqi7AFAoDB1lElPg1JzqjR/6azp+l7q0w1FdKJBJdRNwXLQoiQ0ZQstauyA6lT8hLQgI43qoI7alaQSZakRa6pVQwfVr8pHpsQR6yixuhWtDoWr+fKqWS8X1rdixwMmIqpcw4TWtOYUiqisI0vvCte/ArZDaNLeYGWZ16yolYZ9xaVgDzu4uEKWOQSb6WSFmVj6HaintmwsMh972bdJNrTFeadBbkNaJWVWsxgZ7UnYGi63prZrrp2tZvqIQtsWabVXWayhPKtP0OrWabUdrmQUZxCPGXdIvDVQOfl6Tr9ydrmiFS51n7P/gs9dF0jNJc1ewwhchVp3uzErLnkRw67knldF3SWJeUcC22TJdr0tey99oRLADN1XRO2F73h3El9YzXe/N/wvgS2zxiDY9cD/6a9vgRJgTA2YwRSzL4WJUjcABObCqGquew1MxPAyFcQc7peFS/yT9gFAwSjWkIO/O0cRd5XELVbXiWu8E2r5Ecf+efFzwRtdx06Xxxi7MZFnomKJHvk+Pt4s1XY64SWXy8hSfol+Blhl+TS5tTTGiYzb2uUsM4vKYlYJ2NhY5vhs+SJkXkiE7xTlNDerzXIuiUzvVmfsrDmPYfbQl2Pb5zyfis6C1oiK21jo6qhqKfb075AR+mf5/wY60aAiNKUZAso/Xto5i/YMnd+Mp0lvGm6iHrVLAsg0UzOn0535dKQFXGpVF8rSm6aNrFctrOK4OsifffStf0VrSlMQAD74NXJYzZldQznWxi4cs5s9kl+GEtqb6Varn50SUF8pztROVLATbUI8d9sy1k42tlGi7Rtxe9yE+nahdQwcdlOm3JtRtkrXLe82uVvQHGNcvufNt2v7equvlvC5/w2kfdcZub1CuGTorRl7axTfDg+TwuWMRNBVHDIQt4zEr2m+4nGJphsv08XTXFl5lpwxHe/fwNdacDjrT+Q8IvnKwXTyMstUuTdPTMuVc3CTpDtW6RQ5C4aA9KQnXf/cPf9SzsWcJkQ3/TA/n8zHFxhymk293UHv9hqPt3WqB9zcL2csr4NbdK2HXd9dp/Y3N7z2qFRdMlfHX9YtG3dnlz3vGEk536Ey98jUHYgzV/vfcd52aMP78E4JPASffO/C453xTk98s5U2AcojbOz1try9zi7etAPABiNIgAw+gIBSaT7hnv+1+1bPaM5HvPUHAv2IRf8XDGAZ9ih6upTTC3beD8Xxddo7hGMeatzX5gILFv5/fL/kXQFA484PCvFPZ/yfDF1fM8eADGqgEAHAAAFKM171QQT9I9MVAEw/f0+uP6Ps+2T7CzJf8weQXbu5f0PpJ3L+U71/jcFanSf/fz1Bf8ryWDL1PgHoH/3HYzJ1fwwod72la7THZbZnI0kQABvIgRzYAI8lbbQjgffhgDjGMQU4gj7iak9QAi3ogi8IgzEogzJoAFySfQ9RVSkIHyXYYsPWcDqoKCs4g0NIhDN4BAWAhEmYhDwAWhQBTUC4gxY4amdWVlDIdSgIYADAgkXIhV04g08AWvCkclaoHjyIYt+kaWQ4KELohW3YhmBofOkFAACohtZhhiVWWTlYh2bChm7oh0QIhzHhOSu2h9hxhxymY6hViCYnhXy2hX8IiTEYiCQRgSEAT1W4iPPRiJeGeZnIdlj4L1oYiaP4gpM4EjHgAzFgVzMAT0HA/3OeqImgOHUcI3WwiHiyWBME8YikGImmyBE0xwI2sAIrcAHwZBDbY4vOcYgUJgBhk4yesokDoIu8SIq+uBE0VxsdEG/PmBzLyGDAx423WCW7SI1+aI0bEQIeYAM+QAMTMAE00AEygIzhyBzeeGBnllv0WCR9WI7mGI36qFT/KGgiB3cAOST82I9vKJAG+Vu4eHPr134MqSIImZBdeI4SWR/2SGCVNY8YOZHROI0V6YYX6ZFR6JArF0DbWJIjQpEiCYgLuZKheJIlB4ExmSIt6ZJfCJM2SRMauV92kXk8yZIgKYo5aZE7KZR+NpMblyYLmJToR5TkaJQ6uZRPCV5Vif9wzQgAP2iV/BeVU8mFJNmV9YiUYrZGDjCWroOVLhGSYDmEYpmWx+GT9CVt+RiX+IGTbtmCcHmXnlaWWSZyadiXwbOWl1GUeimDfDmYBAiF6/eEi5mRX4mYifmXkPlgcddHHWmZJjmOk0mZhbmZ81eZUpZhKhmaJZFrkAaaK9GWnumCinmagjeaSyZTsZkSqRmQq6kSremaJQCbtol9UEgQ/gacIyF7DdmZvfmas2mbc7ler1ecxolsMKeb2XaYyvmb0Wk/1Qltw6ZE2qkRx3l83Pla19mb2QmeVwmEa2Rz6bkQ4ql9kqmcvsmcsemc5CV91OeeDAGfokmeQmeeron/nvt5Sv/5a2hIoBfRnwYon9hZn6d5n9tlQmOYoAvKE3mplwOaoPj0oDX2fxv6ntPJWAb6YVLpmRoKogRHorKmH69IoBaahStaMiY6mSiaoiMKhMN5ozAqk8k5nzZ6o+Opg1opNinKoyEmo/ZCo4gJpEHqnzp4ljsqoshZJ0uaoR26mRFKXUikXxt6pLnYoOeJpZappcsFkVKKmyrqow6apE7qZmPKYR9qpFMqpFU6n3sJp4tZpsbVomi6Laq5pmLapm66p8Olo34aOYBqp3fapG4aoymolcWGqJTCoYPKZVbqlo3qqEiaglE6qfOiqKeDqWCpqZvak3nKYPkZpF96/6qWymYBeqKo2peFaltn+qkME6ozMqpTWaqmKhO0Olt9RIdeSqfx6aqOeKf0eawpCqyp1adJ+acDwKpetqzSCKs1Kqt32aykdajQykKVGqgCmq1xua2hBSFWqUHguqg/Oq5pWa6T5aneykPqKqrJ2qu+ChPvClnr16U8ma65ejK7apT3iq9s2a7rJVOqJ69ORK+6aq8H25X6Oljp5ZQL+0UNG7APW60bKrGAxa9d+a+5Ga6xurEJ2rF35QMFYZo2GbJquq5sWrCXVLJVll6Siq7fCrB+I7A5SbAxy5oQe10mVJAWG0cYq7Ma67OdNbNSVn6KKJQtS50ji61L654na/9Wa1SkIIuzIvuygpq0xgS0yzWIgkm0g2S09rOzLtmzX1ueVEtktOGiZVtJZ+tDaSuSa8u2ZxS2w6ViXHmz85qzaIu0eeuy51dZu6e1gMu19cqoeyuUVvtVFBG3cltKdMtXdluReEu4l7lxZ/adYwm1ONq14uq24Am5UdVHETk48Oc2ihu4dTu4m0ul1ccxkIQ5rDs2rru4Dtu4paudp1tU0hZ8jYO7XqO7hcu77Oq70Qm8QVVZj4k4xds1xxu1o0uysiu6zqcfTks40qs11Ju9yQuz2FunztdvnOO9w5MqSiu1TOq4PNm8NeWD6Dut1BMpBdq+V7q8xRm/MCVtmHj/OOlbVBiaqe9rk/3bUuuHuMRbv1ZFwKRqwDGJwCQlp7fbwFH1wLwawSs5wR+VsgAQgXMjwEGVwQO7wSXZwRwVdaEzwj5Vwjx7wh6Zwg8FjvRbrJD1wmobwxg5wwyVcSx8wU6Vw3e7wxLZwwNlQtDLwDd8WEOcuVMEAggwBB+8leQLoPvLYKUJxEw8WE6ckLApAcZ4F35rxT/Gd+XHOi1cU17cj7CJjWNcxh+GxQdmF8S5OWoMU2xcjm48FxeQADVQWWQcx686xwR2xPaBxy2lx9QImymAWiYkyIP8poW8X7SYxkE8wGFKuiwByZIMY3nXlJfMxYC1yLyIop3syU4m/3zQacNpmlqlXI3ghMqpTMjOd65b7MrcqsnXuxKzTMuTbMsAkLV3jMkkvMtTy8nA9Mt8Rsn0pZWRHMDF7MLH7L6+5su/fMjz5J2inKiGSs36m8xVvMzAzHvINbwWHK26BcujeMrKPM7Z3E413MqUalzr3Iuy7M7LDM/qlF5oicv07M3VypsueYRKqIRMaM35jM1F/Fbsyc0Arc5ESQHaYgE2GM7QPMj7HE4qBsDRm8uXk8gyWyUTHSxEsAEnjdIoTQL4LM7vzNBmhY8PDar/3M3pI9FlQwEsjdFxrNHdJG36ic41TcyjbHU3HTU5ndAtrc8vLVaqStO4+tQzbdMCDf8AJA01SH3R40zOsCd9/QrSH73EYM2YdWLVOoPVvazQtNzT2oREQ/vV6TzUYj17VF3WOXPWKnHNas3UXxWYMg3V8yzUfknXOO0/F4AQ7FgQB3HY3Eu+ax1N37TAbx3Ykg3Xgj3ShN1TtMEljI29jt1MoKS6Hl3ZlD3ZZHfZR+0/ms0jnC27nq1MtgrYfx3Xo23aZI3ZWq2UwueYfl06rRPS+GvbqN3MWbrXVpXEvM0dsPPb7BvcV13c4ejawcSlyL0dyi3N6tncZv3c3BjdvRSvsy3V4A3RFTjYwo3b+brdTsXK4t3b1J3c3WjUzj3cZJreRYXGUf3e7l3d8F3e8n3/3lZU30GVYQob1ONd4KU91qdT1zhz1//9s/N9Xscd2+2N3xQ+1aft3w7OEt3dS9M94fld4SB+4dlt1wEOixyuS18X4uS04tpBlv2t3RCupybuU+tN2rJ94AYucBge4xq+4TReU/fN3iI+5BZO3jxe4jI+mCiuSwFE4GGt41CO4HON5AwO5IvI5LEk4Tlu5EsCvi+x3GAL40nu4w9efT9c5C6OWRc7LNcdY2Nu5Uo+q1feUvJ8412uWgzbKa624CPT4GV+xee3wmnO4l/y5bMW3z0O6OhG5y31wSH8NkSdIod+hVXu541eh1keS05O6I2GV3rOKXx+24vetucXbp0+/yBrXrR7nuhkTuqBXn0EieoX9elsHuqtHuevDuvO53dcTuReDuqbIurmretyfH7bO+snVeurfutwfulyrq2Y/lHnm+w4texmy+rOLjJ/XuyqLHwM9+H7fe1zm+2Wvu3SToaavkpO7eviDiaUvoa4/uzd7mjVt+V3/ut5buvCLu/nDu3kiu4PtXjVjlSqju3Nbu4Jw+30zszVRxBBSfBZZfDkjvAknusMb8Z5N2zDjO/ubujBTmrarvABL5wk/08c3eKpPu6VW+4WP+8Y7+2wF9PhruYrT0uV1u8j/+/uavL8NPMRDz42T0w4L/LysvAYr+6e9PNSHuWQAvKOMuwZDv/ztSx8Sy/acs1dTx+EOW/0PZ+CSb9JVh/NWwssWu9tXK8tR8/wYC9JVAj0OlMf8O4mUa/oU9/wwofy7X7zLFcv+x7yCd/1Oz+WbM9Ied/xe78YYW5iaB8sak/vhJ9Ihs/0Bx8vbu4yjJ8qjt/t6df0MPVNXt29oSt2kl4zdO/qdr/VxdH5LRVAmjn2cr95pF9emB8pml/sJ2f5ylS7ND/0fC/7MGP6F4/61rq/ud9LKva5k0/xlf/79UX7cGL7uo77zT9PJkS2r2/22WH8ARP8Lz/804/1H6UfKxv6ZO9z2+8v3e/vw5/65Eb96qSVtaj8LJ/46L/4RZ/2Xj+C4E//2y2FRAAxZMBAggUNHkSYUOFChg0dPoQYUeJEihMZXMSYUeNGjh09fuRYUaRFkCVDjkSZUuVKli1F0gBAw+VMmBRM3sSJkULMmT19/gQaVOhQokWNHkWaNCJMmUpT5rzpVOpUqlWtIkwhIcEFmAAAjLgaVmxYqGXNdhxr8CzItG3dumT6dkDNtXUv7mwqV+9evn39/gWsMm7gAXZPEkacWDFCATUS2OjqVfIEAYst9zWc2aRczRovf6Y62C3dzlDxgkadWvVq1m1FAy59sfVs2kMjRJbsdUILGSBq/yYaWzhGzqWBH0/5Oi3p4SVPI4ceXfp0xcr9CqeeXbuECbkn/3SQEQOGdvIVm2N/G7v8+oHWxTI/7/E5e/r17d+H6J4vevz9FSOQzIcYfPOvwIHiMy69BA08Tr+r4ENwo/kYpLBCC1NzUC/+LuTwqg8ks6GyDu2LULPiOhuxtQyrgrBEnXhKMUYZZwwNxsA2pDHHnxyQTAYdy3PRsBNN/NGyFWu0KUiNJiyySSefdOhIt3CEssqHUuhAshmsjE7JuobMjEvApJSqxSCZFDNNNUckMy0q11QTBhZ0kwDO37xcC0wh7ZSrTaXMdBFNPgcltDw/xXqzUCcjCMKrICJQlDU8z9LTrkjHOhQpQEsU9FJPP1Ut06sSBVVGRr1iYbxSP5vUrP9Kv1x1KlGN2jTCTmPFNVe9Zq2KVF0rPBWADlL4VbFWy3o1z2KP4pWoWhG8dVlpp2XWRtjUo9bCYDsQMdvslLQKW2+BanaoZ+OLdlx11x2pXKl8ZZe8bbuNF7ljo5pJ3HpZcjeoc89Ld1+BByaoX6XgJRi5eRMG7t7N8l2Q4ZesXQ6AJCcNWGKNszU4KYQ3bi2C7oSlF2TVHC6pJ31Nzo9iTC0+NmOWZ161Y6Q+pvkzkb3iNueTUf5I5Yh9Xsjmnv5tTmail+bT6KNWZhq1nUmOmlWgPRIaxaoTchoumFtVemuxn+y6KKjHTmzqntFO7GqsIdaa7fZcfu9rjOmWO+//JssObmi9/1K75L/3c/uwls4Wm++VkB4u7MEfZ1BxoRCH3K2pWxC8cgUL9wxuIvOWPDm78XRcc9PpCx0oyk+/qoaRMWd9L843yvpzuVNvd3QvS4+9d+lw92l135VKgUevYB9+ytkzqj1MvYGviHHhwo6Bqwlo6MADYimqAAEHWGg0CBZWCCF582vM60a/z08KgUaPz5x9qpZn3nPnQcf7Qd2VlBkEH3KTTBDqFJEI/A+AuWlBBeS3QGflT3brY6BQQJAl3WwpgmShn2zstyf8pa9iFyOdAwlSgci0YAUXGBkAahCREeSGBTYYggMiQwNVXdCG/BJhsih1Q6Gk4EOS/3GAAnnYqwwyoHkcvF0OZbW/MymRghgg0ABS0AJHxQ8hLcSAB4RIEASMrANDBOPEPPgX4YVxIiDwHgZyg4EVmnEqRTTiBi31PCWWiYmByqEEdBPFgQhAjQD4AERCEAOFtNArbXRjIotWx7aUUZEJycoHWpDC3HzAio+cXBGPOMcO9umOnMrhBbwikIPEwFEsMSApMbnKuY3xOhDUmwBgEIIRzOADJ/SBDzrQggvYwAErGMIHEuCBGSAgBiOQQA1CAAIYVCAF8UPjCuZ0QJ71hpUH06QcYdXJt0gvNukSwMgghZCRIRIlMvDKBa7JSuhpU1loq0AEJICABAzBBh3AAP8lqblPfh5wAkGgAQbAt08a2MADIbjkOoMCx01uM4muDIs3S5OuGuhGIVQE5ErQCQB1KvSR7XSJIwcmS1raEpe46WdKVbpSAPpgCDHYokedwlB37pCbo/mkrUQ4A54p5Ic2WAlGVSlTM4L0cLBcVzznWc975pOlAJwABjpgAxl4IAY1AMH2BiCAFFQABiAIQQ0kMIIYIGAGHkjAB4awAgfY4AIt6IAPWIABGnQnCBc4aEKJarZshhSpUTPqUnIKLREOwSsOUAhPAcAClVRAMmDZa1EZ6aa/4oqktbxlCwb61NzQwAcXWMEHZjCCEMBAr5FtDU39GreHehKEuxOhDbz/4qOEGBKiEpEtADCAWsne9oGsXVVj6GlPfOqTpeJrgQOqetWs8pZEfV3JcP4W2Ja9ln8iFGVGE6JHAEwgJab0CmSdy0PqqkSkcIpAAjDKWc+CVrSkNe14KaTa6OLMZ+WN0mDRJUKMBjIhFfUKSqaGWPmSd7JjOS+XQDADFPYTucq1Kla1WuAR0de89s0Zfhsi0c6kK7v+RQh3vSsSGHTFB6elcO80PJIEO0kAMZAhNWmwghlIIAIxTfGPLPwUDNNsxYu0bmyIsAEiF7nIJIjtbAvpFd8ypAJ/xMCEc7zAH5unslACwRCMGwQbIKCGU4bSjlEiXTo2GX1B+SE/m2xY/wAQGCGKZSxFUjBNGuAYzOyrspWv/KMYUHAyeB3nnbkkZkQFbWl5Rojk4hkBRjea0Y1qsmK/mJCfUkQABgzClwWN5wMXusUpgoEM3qcb8m16TYTG4NuIhuiDUHdFAB4xQvo7EQFQ8FGmZiCrI0LmKkkgu5JhwQykjGsroXpUPa5Zp6tl5p+sKJxeCbRByjkRjE6gfMSWn64hwusmVSABKLXBtbGtJmOHC9ml0nbBlL24UI4SIeANwkSyOwFzjjt56R5YDXIrGRokYNj2LjZ0G3luUOF7LusWTB73aBA/egXED9n3AAFuPoOzKwUe+KNkLiDxiZNb4JT9NLoR3kBm+/9ESk+M4hSraBDHeoWQBjHeVzp+voqPKwIroGQQPmDnmQ/64wje868M7molklAyJmzwIQ/ScgC8nCCK1e0QpD51qg+152W+4QgMKJkOiPfqp/65p223rqGPHCVkgsHWcyNAhDDd6QNJwFO/PriaS6sC++7uEPg4d49nUENB11XZS360yVavrtjTXkLcbpC4s5TvWGdgDEbtAwSg+PFFKjcRgasuwTul7pdPnNnhud4geB30YPe7Dl1Vr87/SfSnd+PncTWDFDrg37D3eeo3N3bOv55cvqeI7HG/auAvDQZ+pgHHh993+v198+NqfVKEv3wfF99nHsjNCixPfR1lfn7/gM9V9DVlfe5Tmfws859k2Fh+O3n/jeDHlfiXzX7eTl9RaQaADLZPfxq5/13wjxX5o5Xz47/hsb9BCYFpWqxoK0Ax8b+ZAsBkGzzXm0CvqcAGNLALZBoB2CiHw0A4eUBsej5vEcCiOMAP3JcTVJMayDgf2DsUDDjdU54R5BgCxCENZDcchMFss8F9EYAVmAwP2EHUaz7VQxbW68GE00HRWcIhvLckZBcJiIwO0DQnrJIQ9JgIFLkmFAqi40IrjB0VrJI0mwALAkMHDLtU4z3og8Kza0OuecMzDL0vZBg2A4AEksM0wcKb0cKCi8Po+UODEMM8LJZBbJJ9E0JCrBri/zBCqEjBQJwIL1TEMDJEHRGA9Xq7SfSZ+tm9+2GXEiQ5TRyiSqSRFDCgCVA+UVyakFstVftESJQISVRFGyJFGYGBP7q1WVzEPqwvQ4sXUDQXWNRFjanFFAGBrqCBFxzGnGHFtrGpDgHGLhTGZUyYYuyQEBgZFuA5apyZZkSMd4LGaXwIWeRGmhPHS+EuYbm9cjQZbyQMd2yQc9ywabRGdlSTeqwQAEmn/bPHfYHHa6HB+ohGf5HHfmRDOhyXxmszg1xFXlSfgESdglwkhIxEiWTIacFHA+lA2rpIZnRIgFzD+xjI36PIjjSZjPSPmEtEk6SZfySjj/yNkWw2i2TJwP+jSTERgF9DgJr0SIj8GZ9cD5k0uZvkSQn0GVOkk6JkGW67E5isDaEkvJJUSoJByfqogGmytqlsR4JzRqA0FKIURHoES62MlKpkj2NkMmUky4FhytpwyaccS3WTypaZy7V8xboslRB4HwyoQrtkS678RqekDaikibj0SzsxS3kZGR9Yx8OMl7akjbccTMM8OLycR8t0TIykzBmBgfdBnsxMGMicDcmcDcK0QNCcQ5B5Mp7hR9QsFtFcDdgUSMokR9c8tM1MkTlDlca0zXGRzdT4TfYwzZZIzN60j+KMjlrzCgzYRuNUl+AEDej8SsxkQs/DTef8EeSEjuzKNOz8S9L/bMQjNJDhvEHvzDC8aYwPAC0PkIC+xBXjmQAGNM91kc7LqE/tIM8cnM+ZUY4a+AA/gyofcIAEGAHeJJQOrLf9fE7ABEmvJI/8VEIFPUlr+bWVmgC1LBTsCy8JrZf7XAwPpQ4IrU4OJUYb0cflXAHxiIAYUM+MO55SOdGdJNGflEEeA89ODMnjpE2xpM4ZbRoYSYH3mYHmHAAQGIGuSEVCSccE8FEaLcJeFEzni1IV2dEehUMrbdJ7hBE2AyqHAK84ixRsdLcsRQ04iiModdCH8MSaAkf/EFE3xFIy5ZK4AAHdIFKDMCAZLRQQGBk3k1P73EOFAFGGWNNWTNPseNPc/4nTP4WSuKAgJhWklSOUEntRRrWaNKSIQV0ITR0KDRrPKrXORbXUvYkJQ9ot3PLAQUmBPzqxUQVUTCUJ0uTUTKKQRBUjVyW7mKCgVBQApRouD+gWGNANA3UxA2IBYsVVKX3SC5NVBvUUWwVEUU1WGoGJ94kzAWgq40KVKGIzPVWTS2SyO53W36rRMXNWtTjXsgRVChzXGhyZnQwBqOunCYCsEPCKLl2T3AoCDG1XwoFViZhVhAjYZ11X6bvOfv3KUxqAmAsCqYKhBECAEagBBaQtu4ITIOwu+UTYV/rXXUtXghjYS4HW4DvYjUVUyYDU97EiAYi5YcktjX2SNEtQk//FjEBNiJAtCJxVlJGtSGmlWQvpigkglhRIp4ZIsxXQR0jlEqjLxJ+t2Y7dto89EKklFJ6NxZJ1WujoihUYCGFdyIWgPZRtuUmzEvACADPMWo4tVxajWp0tFKsVLJ9N2wLpCgKpUwDg2oRIwACS0T9qTQtJx4ebW39dW5Fw28Kg2kGBW7ocXJGLNXvNP6zAWK9YAa1iM9MrEjHF28Z9SahV07ZN3B+V23HkUc79lGolCADL24KYgckTtxBwgJER3B8BgffBV9Ml12W10Sg9XMUt2PEbXdwVThsBsDskkAKaDAtKgRlQQK9IUhoxujsU3qctXD3j3dBFzN+dv+l9W2v/iTlAssM22x7u8A69exLdBIBW5V5lXZ6jatYbzd7gvcxQXd+qpRgJcFFUETcBGLUOiIG/ZZBLW05krd//81yHONzeFV1PklvtLOCIchkBIMOVHAh97AB+zRGMoqEHDs97cd/rhV84WVzSlV8O1lq8AQEbWAE7myaY/RF9xWATfr8DbogExl4R1t4BLGEZBo5D4S6yhRI2y0oeHjgaJlTQDeE1GeH82mEinkwaiIEBeYhdtRKFfF4n/j4j3lQkntIF7qbSxeIqQUbd6IAhwFyCiIDltBKmDWOQq95M5eJDjb8cNkGsbeO/QKncuIDMMR5vbRJDAgAKvmNz02JBjeMc/6WWJZ7fQSZVjnoMF00VhrMrADaQ4uVIRraKEtDkTebkTvbkTy6BDs4JQ0WiX6TjUMTk7OyugkiBEbBWeuGu1W2SqZHlVKYKUMblXNZkUcYJUuYkJGziK6VfW84R65CTVB0I47liW3yfjiLmqtDlaPZkXjbTlBEYRWYIB37mmWyKFJAn37hbAIii7oi1IonetdnmqZDmdd5lHK1mhzLlYE40ME7nFOkKp9K4CPghHxgI7vJTHUHfY63nW2Znaabmd3bFeGbgYR7ocOSn9RJCjBVkGlFO3RLXhg6KgjZod0bo1XtEeW41esZooNUNFjAhGchj79o32/sR7nTPkSYKjf+O5oPuaNq55lMORpCG6V1xmRlAqRqogK0LArSNEfh04Z0WCpnWZZquaU4E5oVmV4gwvOvJHgJOiKlGPKtG6u09CASIjER0nwA5agZB0K1WCqXOZaZuak996i9u4DpKvwNiO4qIawCaa7OGYN9CAAzIRSn63iGg5OzQUJnDa6RAa1xW67UeGGyeSIeI3js8oRSaWScrociWjMkubIPVwL1lsjMukBjNbMM+7E9O7KZebJyWRmZDOYJQOQAIgv1b7YFo7dcO7TOriARIoRZ4afsAZKWt7Zge7Wnm6LXGl4+Gas1uCBHbu4bTrodQbob7o9n9bR0eCRioUN/uD8iN3On/LorgFu4ZJG7xbGucemszyy6rGwh4i4jzfjeF5W7gTYkj1Titho4Be+/u9m5OLu2aPm2dLojaZAxxSohpc4hnAwCYJfD7ruMv5EB+G2vkEIAIQIAh6IBRc2YFz+j83uT97uj+Pm74XghYuyhkZggRT4hZw3BUVokaGDWiRg4YGIEPsIH85brATnGH0PANH+7wZoub9m+5ZOiEkDSfuteHGHJKK/IbT+2WqAA/s4GvCgEJiIEZGKariq/LSIEa8IAV8AFt5bcWSAAbV3KGyPF2Bm8e72Uf/3CuTgg2+2fWRZWHcPPEivMxJ8mZ6ECVmgCTXoHdHosIRwAZaIFRo6YJ//ABGqsB+rZziijzUN5xNEcLNXfrIEeI3Lpkg7AtiFOy2mKyRefmnhgBL+cnMG0LGNAKG2heasIAGyBQP/f0mWh0DkdoD5/0qFaID1MIEXsIXN8ui3r1wqxLGLCnFZCBBJiBYxoBD5ABByguyZhon5AAG2D1RIekeF2BDhB11+YNBIgAMf91Ri9zWX9nWidvSj8IFEeI4n0IdD8Idf924pRHyJ2Aix4JCVA7JoMruaIrQqcmAfUAoH53gs5xca9mcncNkUYIXg8xX28IhT8IXQ94dosJGqD4irf4i8f4jNf4ja/4kbkejgd5kOd3ztKNfwKokEf5lFf5lWf5lnf5l/+H+ZiX+Zmn+Zq3+ZvH+ZzX+Z3n+Z73+Z8H+qAX+qEn+qK/+E7/4onv+SBg+qZveqRXCEtfsjqSek6341QebJLX+q3n+q73+q8H+7AX+7En+7I3+7NH+7RX+7Vn+7Z3+7eH+7iX+7mn+7q3+5X68bm5+8I6LDpfLDnveyGv84hXCQ8w+sNH/MRX/MVn/MZ3/MeH/MiX/Mmn/Mq3/MvneX5+Cx8Ieqf3fIDSfL8HYoOoNIc4coQofcJX/dVnIBOXNRIPcYY/d9hn/dq3/dMxcARXugIXcHLa/dsH/uB/HPYuJfd2COI3CPUW/uVnfrR57oJgbunO9YWD/uhu/uvH/qX/iW0pwijaLojFO4jtn21vz/7yN/9YeWykk+ylk4ymHYD0t+zfP//5p/94STtquuvvb/+EuH+5XmaAGCBwIMGCBg8iTKhwIcOGDh9CjChxIsWKFi9izKhxI8eOHj+CDClyJMmSJk+iTKlyJcuWLl/CjClzJs2aNm8qjHGBxgQaHTykQFgBANEYOXf2/BkUJ9OmTp9CjSp1KtWqVq9izap1K9euXr+CDSt2LNmyZs+iTat2Ldu2bt/CjSt3Lt26du/izat3L9++fv8CDix4MOHChg8jTqx4MePGjh9Djix5MuXKli9jzqx5M+fOnj+DDi16NOnSpk+jTq16NevWrl/D/44tezbt2rZv486tezfv3r5/Aw8ufDjx4saPI0+ufDnz5s6fQ48ufTr16tavY8+ufTv37t6/gw8vfjz58ubPo0+vfj379u7fw48vfz79+vbv48+vfz///v7/AxiggAMSWKCBByKYoIILMtiggw9CGKGEE1JYoYUXYpihhhty2KGHH4IYoogjkliiiSeimKKKK7LYoosvwhijjDPSWKONN+KYo4478tijjz8CGaSQQxJZpJFHIpmkkksy2aSTT0IZpZRTUlmllVdimaWWW3LZpZdfghmmmGOSWaaZZ6KZppprstmmm2/CGaecc9JZp5134pmnnnvy2aeffwIaqKCDEv9aqKGHIpqooosy2qijj0IaqaSTUlqppZdimqmmm3LaqaefghqqqKOSWqqpp6Kaqqqrstqqq6/CGquss9Jaq6234pqrrrvy2quvvwIbrLDDElussccim6yyyzLbrLPPQhuttNNSW62112Kbrbbbctutt9+CG66445Jbrrnnopuuuuuy266778Ibr7zz0luvvffim6+++/Lbr7//AhywwAMTXLDBByOcsMILM9ywww9DHLHEE1NcscUXY5yxxhtz3LHHH4Mcssgjk1yyySejnLLKK7PcsssvwxyzzDPTXLPNN+Ocs84789yzzz8DHbTQQxNdtNFHI5200ksz3bTTT0MfHbXUU1NdtdVXY5211ltz3bXXX4Mdtthjk1222ekGBAAh+QQIGQAAACwAAAAAQAawBIcBAQEAQs309PT////NAAAAoM0AY3/NAKSDg4NfkZ8AyQzNeACS3vMABxU8W2TFuAgAKX/Ly8uZ6f90ssMLCwsQGRvj4+NJb3pLS0sXIiW0tLQAFQAVABEVAACrq6tPeYUASjSLi4vU1NQASubDw8MVDACbm5sKDxAAyP/25gr/AMwECgkqQEZzc3Pr6+v/lgAsLCxjY2MAhl9djZv/AADb29uioqIbGxuUlJS7u7tUVFQA+hB/SgAAEAt7e3t6cgQdLTFDQ0MAEBVbW1tra2uEyd1/AAAlOT4AfAcaGQEjIyMzMzM7OzsUFBQAlWoAU/9on64Ad1XdzwkAtObmhwDmAAAA4Q57u83mALgyTFOK0uZYhpMbABaW5ftvqro/YWp+wNMbEABkmKc2U1sjNTprpLSP2u8ZJioAFRsuRk1Tf4sACRtilaMAGwF4t8kbAAAUFAANFBaHzeFLcn2L0+iT4PZCZG4gMTYaKCxaipcvSE9lmqmAw9Zwq7x+fn5/f3+AgICBgYGCgoKDg4O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H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kkCAKCS0JANQ8DQBABNLEFEDgpF4AMTNwD/QIESOpggQEEIgKrrrrpqYBAJMcBAgawwYIBABAcJYAIGNwybagwmWDCRCzhgoISzS8Tgwa2dduvteDHoSsRCHijB665K+FqQBRicqysFPhCUq7u7qiuQADrQCyqrBJEQK703SNTCsPTCy+23CCdsnQDDOqvQvABggEMOEeRQLahLFBTBv0r4oEEEJHgQw6kAiDDQvDaIoPLKKx88QBCgKhECCSKQYEMMsfIrUA0E62BDBCLkEEK7AT/kAhOgUhCDDTTnYIIOBIuq8NRUO2cDqFcD4AFCJoB6g9QFiRBExgO58G+8BgngQ8knh9qQBqBigJAHJg+ULwA2HEQtRDBH/+yC3muDXfXghA/XbsYwRHyQBQ3XoFDeA7ULAAIKkSCtQPMKnlC4bDc0LNkXhRD3QhE4XvjpqO9mAaghDDDv3wW1ACoOD4mAMUSZNyS5Qy6AOkRGsVIAe+rEF++b6ABIW8PsBp1KgcsLyY437m4zJHndC/UOAOgVwQ1ADMaHLz5uiQcxENLcD2C74g8tAerwDeXO0LxMwJ+QuQC0bpH0W4/v//+tWR/kBtC1zgkka2hziNcigjKWscx0AmFc0nSAA2QlBHkAUAIRPABBiEiugwAMoQhDI7vnlQ1UCRwADpjnEAHcjnr6ymBBNECwdzEhBPYTCOd2dYMh2Ksh7gNADv9d4EARgHCESExiYmL1O4Lkq2iYA5UJHrI6ADCBgTGU4bpaQLJdNWGABMmB5Hi1hCMiJHEAOMgKeXVFJbrxjYPx3g8H4IF9DWSNtGvhCx8iP4hEAAcxwB/WECKAHCAAA128wfCKKAJuBTGHa9xVG+FIyUrmJV9NOMipwHdAFEJkgTDUXEQigDRUQe8gNiAZJwfgLql9cCGgmqQlZ0lLtzAsiyZU3+ja975QXkQA+JsjQnIAqkwKpJUC4R8srVjLZjoTLQXM4gCdd8qESG+KfKyeRdaWP4f8K4cG8d4qERLLZ5rznF9B2g08wM52tjNW5ksm62q3x/hpsyIF1B9DSgn/ToMEr5/HZCY6B0pQqiwPAONCiPQuJ0EKmHEgYJQc5RJiubYBQJQS4Vz/FnJLYzIEeXJLSDkLStKSLqWPv5qnQArYBIyKjXtm82TacoU9lCaECAgAJzFlxS0BLEGYOvTdQ/qGAXBqT5YmTapSf2IuKCIkVjCQl66CMLGKXWx7GuOYx0DmASKQrKZYY6TKhnc3ClIsAqTSVR4H4EIA3IAITKsZDtDYhMs15GhJWxrNbDayXS71r4C9yacQuhAigMqCAimXvmCgs4GwS18UmGgUs9iCgRgWsvoUyL/oBQPEPmRgkPVBNQNL2tKmhHONPchOK1sQUpkKVarC6EBcBSsK/8yqVtCDmL5YG0ETDGEJzrtBEBBg134d8lqogsEQNioRalkLW0sbrWmnS93qWve62M2udrfL3e5697vgDa94x0ve8pr3vOhNr3rXy972uve98I2vfOdL3/ra975KPVVC8cvf2GRtV7dlrkw00AImnCpVLXjoHQ08KyJgryAu0IAPEAmqcRLkoDFUwv0AsFaBaIBZbtVBahPivclVDlTcqgEOdHAtCtxABwIumw2IwATk3gADtooICXAwBEG2CgFBCJ4SYiBbhligBddKVQikO4APx+rFIybgIBEyBFBJq8pZ3JVkZ9uCJQgZt9HL8q4SGqv94kQDND7wEnxQXDUyWP+DD42wD4JAMjNfOMtRfSoAsDkQJ7tYxA6po0qHieKdrbjFL45xQsYI0ITg4M1EUHBBLgsAzzqkBkRI8hIyexA/Qxki3LQ0QdxHAYEEUcxaM0gOiADc5C63v0P6r7uYwGSUuKCLvKJAhwniglO/i88EcZeFB4JhfYXUIOsr7g7HzBABbHbLBpFdPLk56zZLmV5KePBCsMyrhJRS2BLxQA11BYOHLltcBikgGAuC5SujGlRbrsEYzwUvhVBbzGQmLE4sgGsA77psvk7augPKKzsTO8s6QEiyCcJtZnN0s5yOHQDiKb1qM0TQvTRawGU1cINEYFeiJte4QQUDawuk4ej/dkiovS0rgXxbzMyNwMZ11YR/w1pHWUPAyoRGsmO/pIpLQADFcgDaPR+klEOgGA5INmJdKaFvwx6IWEVwN0UPQHR5luf2PBABDwQxhQcx7L+gXZDE6S9cFBgC09AaRBhAzwQwIIIJPmYzyTWh0QxPGp1BteEbtIDrEQjBv5rokAg0LAQV45zbo40xrntdpgNRd0LaPQALFJFzKXPg8EhAso7RXWQkUzARHcjNEBTR5Dc5aNCHXvSOBzHpf2S6QZzeN4NLXax3A6rrsDoQ6TGB6zZAI9kn7dZBH8Rceayy0tZug7Y/vPhChMjrlS57hSTuXyFPiOFRhfgcKP6Uvge+//BVfliWl3oANSii5GjmwIOJG2NCBxmpCHbzH2Vt3fwuP0zYJWoSOOvtoMJb6DcsWXcyGvA3BxV1CxErHmUQSJNA6yNLPgUqCvZxFFBAw7czFJhMS2YQd5OBBoE8AqgQHpAyLsd3CIEBMeYC+FNkDqh/AoE80BaBBDGBANBBkkdlVoYQ3FRk+WdiabM2kpZuoGJ1PSFv/ecwBbFGAigCBGgQCHCA6AcqtrcQB5YQ7gOBI3UviUMBqDcAn3KBxhc2GzgALYADp3Q3EUcQ4YIBWIZ3BMGEBOGEAFCAULg90pN9CEFqnjUvnEaDAyEAXfiFBLFyCIE053cQb6h9Aqc34f9Sfz5yfwZRejshPXNkLg04Wbo3hd8TEd5ThdoDNpxjaYM1ggRhdjsFgqKjYdlTTwsxLEjlEKUkEd5jiggxWAaHiQUxigVRigSRg4q4gwfRgwnRN2s4EDlAiESYak5xWZfoVncIAJt4UFVIYlSIENqDWJyjbb54RvmzU8d4dXXIENqTPv0iKxawiA7RVNGoezxTaYbYEN1IELrIhqDCjQHYEPH4goloEOp4fKCyiQPQcZBoI5JYEIJmZ9ykWveENOZjAZlGAU2AAVFGiywkEOtjcFVEeAaRgBFxN7J1NQ0IVQDJincYValYjABgiwbhPpmoEKdijg0xixHRVgnXEHn/GI2NRZIGYS4meW0EOQCUN4z3RBAfJ1AbUUBGqF9hVH4mwGC/F4fARQFRiRAW4ANT2UMu+BCC1mHrY4pVpICcWI0IcTfZ1zVOFZMliRC5gpJjSBAP2BCJ85IDYXZCmXEM8ZUGEZYIATPjso9hZkAWJThq2ZNatBCACZctp4PRh0pCVZBHcpAEUYsFsZCq1pATx3nn8m8YGGgXeW2K5pMJ4ZEPcUs/WRD5skrUeBCcY23vKCopmSxF6Y10yZAAwJEPQZMQoT03eXATVxCIeBCDJVmraRCtGXlTFozJw4OzKRCXZYQUoZQJUWZNeVF9syuVhVe8soYmMHLXWBD55BBZ/9NhawRUPHkQxck7JJcQqSl1+eiPeElswwKbbykQodgQ9XiSJxefClGeB3GeBHE1N3AriXlQPjcALmmb+qSX8NmY9gaD/Dh5/DkQfaOHkBmJyWlRu2aZBbFTgoM0pnIDMxN4oQee8OYQl9VY0qNtArE7CEGaDtGZCDEsG+U9Noc8IwYznBSbBlFHtbkuW0hIIuADBGOhLJdGESFoYHdQ8TQQhQlhj9lknzkQOIqc08OYqEeMB4FGtSYR0qlnZrZTSBMDFGMDLQgzLUAxJvAvIJQ1MFBVHiA5YBeeDcE5gnNZZtQ3o/mdDrFG4Tgs9iJowGZROdqJAwCOCCGSDVFFTf96YfO5nw5aWGVYEHoKYacCOQXqVwIBi4sTpYJ6EPNSkYUIocC5mMrZT0p4oUUimffyL23GodX5oTEDP/O4UidqZMPiVANwN9WEpy9aYRBRSqhHTLmkQgF5EJ8aoKgCOzzKbreJk1M6EPemK4OamygoffdYEExag6DSmwXBqQLhnz0qRVYalEM5ic3JSoeZlEU4nfomEDtldI7lLADQWEeZQhJkcAv1i/W5l7mKmoVmnMLYkXw6kwM7Qzx1R8dqEKwqZXcHr/2aL7iJEJdlc2M6EP+4ELzKmgd7l02aqexzL91KTr8ZrgvbWhnKnJVmfhIaqb55oKoaJJJpARqARqb/CKvIiJn12pK8Z6UgSBCSM6iVyniCeWeG2hDbSrElO1lRZqO8dip81qwEcakMMVinOaq7ggFDqBC66RDIM7FJG0FRWhBPGqqddpHA2KBZ2pxH5RFf+p/veqig0qgCcTfD5j6ytDZXKxCnsmV0uhB9I7TXSnxF65tkqa1ze1Mhu3sXhayfeWtXKrfdpEnMeGLripwPC6lwKBBDS7gPRqwQBLI+x5cH8TmD6bgcxhCJeT6m2qDgNFgTG7P2py9NsIY4C7GNy7p0aVg/Oj+aeoJIiq4ri57A6hDzUq0DgXxYi1GIirFIKbnDN1i1ZgH/UmSjh1YwswRGeqQQsVOKdGnF/+tP4ygQWtqhg5a2zrqcRJm7iLu07Fq54hum5IordrSL0FiXK5mCiwtqvzsAXUsQOUm8cYuYKUsQsQJs5TuZxldljdq85gsA01u9BgG5YJSxXDu4AAyDwASE5Euqe3q0ZDu+A5DAfdavWKuHwcmYOlWwsgskssYrOgBOtyu5shqLI9y6EJE1SpBDnZvBhauBILwQ5lKsZKi+THu2qYu7n3urEke3aRNENpcQuUIBonrBwZuXzrOVBLGRCFG29YuwSQyULbu27MtrQaoRbxu/1Tlia3REJRSIYiaTDFFAMMDDGGxZ2SrAh0uPCXsQC3e64xrG3tNBDpzBTlwQghitu//qvnfpsip5xQRxWdgjO6e5up0axANhupOFUV2puh7Muv2Yvq87ti08u5OjMl13NzI5wx6qmIc8wwzhPTdgchtrEL4qwGLZi6RMEFi3hCdLEMm6wWAntQJhlwkhAKUEdkB0ubJ4xy/6LwKZNiNbukgprgg5v2KMpSorWzHjtu0KptUpagWUQ2uTiFWURXbYEII2ywdRy/ZrxO27xwIxWGKZK+ljzcp6pcL8wGuovMeczEisbRbMngH7zpezPqllydIMAN4abEuLzxBVwMKrh6TWsuBkoKUsJA07LzfrzK3Muq/szAuRA87Colpn0i6Kyyj6xS8Idk4bgvV7NRfoTh7/wE3L5QF2dVCSJjnyHI3b+4KQbJX4A51d3LNm/KwepshV2kny2s4FXZnpyqUdkcYFQZ05O7z86sjl7FhUOHVGFBE71QQPdcuUKtJj6RCoxXJgl6z0u7NSRgE2QNM2zU45PakHUXuHaEU07QGlZALsxBBkTRBDW2UwsNcS9dcMAa5AitR0hM1S5dYPw9JlhyoWPaOUndEuXMBBBEIz7D2yGtJBvRD+hyp6SNUCIZq/islFratHrTnpaY/qG03SRKXM7ES73KffHKxmXTZohLz7hMPzzMSvPRDHibsg+L/Lq7SRi8a5rcZXLc4TutUiO8AWMdpNYNImK41wm86G6xCn/8LaJ4TVGPmeomyrMEfb3G034QvUuMQQEK1ZIoxy+gKHCXqZk6tL+eu67i3RfFvbmtuXn4zZONKwkoubyHNKyPPZ6+tHWawQGbmXtw3EuTwQgsaSA3nZVS3CfGySsh1DA4SmmzPNE8FNVZzXoV2DQRSOgSlqZjsQAJq861pFDU0Qmry+snWUNmwRpu3icbtT0K3VrWsuciwR20cBLsigW7ze8azOkEeE4P2kG26lWbZRccmYM66YWRbKfkzeXH208k0vcLii0UiYRg3je5tS+Q3hDF3ZqBu7An4jBO6/di1oIxZECi68teM8JT4A+WlR06jk+vvDdavavHiOaZ4QUv/bVrJ1WTALEWikjEe328jMxBKBi4aZiYU+ELU6AF0IThWeECQs2CZ8qJCe1UZo1bj74+TcutKjxVgsK3vOjlCt3aktz69UloSex1dt4VfNafcZdv3rEAPdd8IbzTcs3qLN5aeN4UFVtKvVEKbJlo5d3ggRTI/z5jES5+J01AcKMXc+6ybKwTsDzQ1RQAL4jukt4eToit8Kv+75vDa4tVLroyobBF3q25d1yL994pyr7KntxKXUh5SO3xK42b685uvCpqCerpVHMsOnNjcIETsO3/KL7Ne26v0oQTdgRhrwYH877r/saFxOh+l+1q1Y5u0OVIDIhejIEIV84bUpPfr/3hDDjhByKHVP6MkWj9EFwYeP/YdBmshe6BDSY4rb1wTSVfMDcJRNzWuPiO0vEucIerB3Q5ERoAH5UkrfjrXhvmUsiEJiZW2lJGKxJ9lgaANojzxBgPZob/OKDLFE7MNL4HhB9LNXDW1VFrvIcwNAw0gF4VZ/t1chQFfYvZdsb6ZYw/YdJDlBIFYgFLazdXiJR3Lg13hdV/eRXoc40DQ+QDIqHur90nlbFTJ9FfEPMfEDgOqSq+roGspZQwFE8DFdh2SQfW2Z9fUA4ANhz7O3SX2zaTNoPy9rz/YIgTxRLLdx33uWH3wDT2j3vZ96HzN9X0Q0P6EKMX1lX8YLv/P9/1vk3fd9RDv3aDV+LYQ/TGACJHD1REAw0Kn0dEQwqyd/Q0B/UO8iUi9o42QBgqQrSYeZoA0QAwQKNAEAAIKBA3IYZNiQYYyEAl0scQiAgo2IAodUdJhRIEUALjwKJAIgyEiBMTgSQRlx4cGITQBgzMiEo0MLCW8ahCGipcudBmkKDGpQScQaBk9m1EChIowaI1VWZOlRAIadIX76MEjiZw2sNykg/BmxIAAPKG8AqCrwZYSMZ0VG5EohoweZN+EOPKt14MugbQdOrHjR48addj3CsDjXY0kMLRE7FNzypd+BMtPWLBqyLGLHZQcQdmhYNFcAexMmBRD5rlOHMHIeXv8pOqEFmxxNowT9M0JujjdM2CZe3Phx5MmVL2fevHgLhkctD1FCoQmMFlHLimgBowkFJUNyOCdf3vx59OnVr2ff3v17+PHlzx9oQyhKxhRmS2xRvUmQtF7yaiCblqLLILMMIsutziDyCAcmvlOCCJ9oC8ojEQxybSQlAMDhJw10uIGCG3QYz7aXFhyABIME8Ai4nfYbQAQcdPAOgOuG2Iw4wG4aaoDOpBuINQMjsqA765bAbKQQRyzxRJRIiOHGJpbwQcaRUBvQtxaWWAu8IUxw0bizdsxoLcHeisug0ASqy6oQgvhSCR1wwLKvhHq8qbKBIJSQCO0ymkw3DA3SoaX/tYZrSQMMnDSRR4OWfGnMiGC8qU0LMS3LT/AAJQ411YbUcKQa+rOOiSU9YtRRKI3TgDqn/kNA04h6KysHIpaQKUcz6fP1V2CDFSiChoTMSAAdblLRIwRuGoJSYaOVdlpqq7X2Wmyz1XZbbgXKEAAs3YOuyG7LNfdcdNH7Ntz2xk33XXjjlXde0RiLDqUgGIIhhiHWUhAl1AC4YYgpGdqQXoQTVnhhhht2+OHiQgAABvoYSxVijDPWWLRml6Cvww83FnlkkhVuFgDEjE0INQrMhK4rjwDzISEPYFu2ZJxz1nlnnnum1gMENKAPAQTY9flopKW1Iej5BCDa6KSjlnrq/5ZEcGoI+wBQWSLYFE0IMSY8AmmINRuj+my001Z7bbbbdvttuOOWe+7zbGrChay3HkDiiT2ygKEKByLWIHY79JBuxBNXfHHGG3f8ccgjlxxnHAwaLu8XIx0pXwBmXnlUZg0Ke3LSSzf9dNRTV3111lvP2AKnlsI8I4ZCTejk0QnU3CMWEXT9d+CDF3544os3/ni3saJAu9kT+hYAlF5qIiaDWk1IAMCR13577rv3/nvwwxcfpawXbH4gDwy6AaXnHXOBoUAzyqvX8eu3/37889d/f/7pdUEmitXHKBmpHAA8NpL3GSRQz4NWROzltf5FUIITpGAFLXjB/iFmSwM4n/9A+Ja7Y9VOcAxpCUguhkEUplCFK2RhC10otZc4SIBaywjuWsKQLfUOeijJzc1e+EMgBlGIQyRiEdsjgA7dLSId3JvoUII9g6hmcDsciQmNeEV6eekGW+RiF734RTCGUYxjJGMZzXhGNKZRjWtkYxvd+EY4xlGOc6RjHe14RzzmUY975GMf/fhHQAZSkIMk5BkPqC0t9rEJi2RkI29wSJSUZCYZYWIBIRmRBAJggQxpYEIeiEVQwstfnSFlKU15SlSmUpWrZGUrXflKWMZSlrOkZS1teUtc5lKXu+RlL335S2AGU5jD1OX6tjVKYgrMN0rxCBPTp8yRtG8w8EPJ/EL/ec1z+auQ2+RmN735TXCGU5zjJGc5zelN2DThnOtkZzvdqD5u+YsL86RnPe15T3zmkwP75Cc/4dmSvDFBoANlguEoMFChzYiEI5Ee9QBgPZ0YJHDYpGi21mLMimZUozwLS/w2Gq2LxhMAXFBBSU16UpSmVKUrZSkXoEk+VA5FhKEDAAgHkJsTrmihH+VpsELaU6AGlWFfEqqwfqqttZCUpUtlalNL6lKMjiRrphwKTjdnEM8NBDUHu50Ti/rV9hwVrGMlK7YSaNOyukes2EqqU936VpNCdTlMbGLfMvK3KEZkioUzSMjS+tflrBWwgyVse3rHp8KeR7DWaitcHctU/7kqh64u6JqgvBqRsZWNArRKbGcTsljPhla0xCkgBEfrHNBSq7GPZW1KI5scug6AZS7DYcwYktUB1Oxfp+Vtann7W95OZYPAVY5vpbXa1iZXBa9FTmwHwLmJ8WuUPnQTQwZWMNARN7TG1W53BwuSTnqXONw16kiVe17mHse5AhhUQ3I6kJNV5Fni7Sx56XtfoTpFb/j9iX2BhdzzPja9xnGuW2B1neyIplTeARNE+VtW/z5YwthkzaEmLJoI+wrAAYbrgC/8YfVkGMQjBuIzcUviiIh4PhvmsFs9jGIYF/elMaYxEV9GvxirWD4sbnFTX1xjIJdFx0Emcv4EkBfOkv94yPDhcY+X+uMiR3kgS5Zylb2XNbIVmcpqNa+TOzxjK4d5y2Emc/FyM9waj5k9TfaySqFc5jSDGc5zFt/gAqhlOTO2y2126pvpjGI1/1nQppuKX4kc6BDvmc+QzfOgYYxoR0e6cQJwCgXCS2NIo4fNi45royUN4kx/WtRyKyBi4xxVtiqa0yv186jxG2pXx3pt9prooT09rU2vutWy9i6sef3rqPUOrUH2NXlyzeldAxu4xVZ2s3WGmB/hGdXXOvaik+3s0TIb29vWWAKnZ2VtM6fafL42t+t7a3Onm2oaMIipgRzuwKp61a5Ft7q3W29757tnqMExsfHtU3nP+6T/5dZ3WuFdcISbq6Ni/vd/Ay7wpzY84RCW+MQt7rC1fBvcFafPuNtM8IsL9eAhJ3m08EquKI8cOR73MshLzlOVv1zm8mF358gcc+Ow3Mkun3lGcd5zoKuH3zfn+IofDnGeB/2aP1d6050TFqi9u+g7PrrAk+70KzId61s/zq7KrHUMV33eV+f6EMFedrSj5ORfn3p8dN5jsqf9h2eXe90FYmK2T1vPSoU4vfVud4rSHfBpHzrR/65aseu67YN3oeAZz3XORV3qh8d14pG9+Mev0PGZd7rX8y5Svvd94JjnPAo3X3qgs4arVT79mSxvbdKj3oKtl/3L8f75Y76e3LGv//0Ead/7kL8soYYHvej9Dnws/h75E8+N5CdffOOPnvLLb6Hyqa9vvO435bxfz9tbHPfr68/64Vc336i7/emDVPcf5z757Td+93PbXh7dePrLG/rogz/+9YP//pv9rUtiOPsDOPwzPv3zv/DpPwT8NdQwNOLLvQIUvQNcQO9RQAqMNX9JMmmDvuiLuAG8wP2xQBD8tN5BOQHkwA6cwBFEHhFcQUeTpGh7QKRav5ZrPxc8nha8wT+TCUv7s/HzPg5TQR0cnhwcwjKrOQujsx+kwZ2zQSMUniJ8QitDjOGbsyWMwL4TQil0nSjcwiKjNBwZtCvswE77QC/sni48QyDLGv8ZUkInVCwmhLs3VEPVSUM6jLGwQDPcm0EsRLo5vMPTsUNAHLEEMkN/M8SOi8Pv+8NBJB1BbMQLK6AWcLQxJMPlYkRIjJxHzMQHy41as0JMbA4gDDAt5ERNDEVTFDXWuDNBq0QyLMVUdJxNjEXvOpnzk0GLUsQgREVaRJxZ7EXishfnYz1elLE+tLpiBMa4+UVlPK3BGTZQRESjO8axS8ZmdBtmvMbQehkH9EFrPI5RRK9v1Ea1yUZyTKwMlDRXTMFxPMezMUd3BKyXWD1vlEaqo0bFs8d4fBx43MeymooYrEcUzL929Mek6UeD/Cow7EF1LEjbCEflgsWELEeHnMj/C3umLGtIfWQyXSTFirRInUFIkOypZAGAKqTEj+yvjhTHjRxJuRFJl9QoKNI4jRxIA0zJmBQZmMxJijoLd3PDluQyfLy8oORJttlJowwlzrEdlCzKNVvJiMTJpIQYpJxKI8o+V1tHgnRKq6SaquzKIeKbE4s0rbxJrgTLqPlKtAQikPjEprRJCZTKtUwYtZzLFmKNACRLufQIiEwuibRLkqlLwFQh1HivVtxL1xtK2DvLwdwZwWxMDDKcYYSzsoxLxoRMnHlMzKSgwTFBvbxMOFTM3QPNzdRJxCzNoJIk0/q0yszC00RNkSJN2DytvLi0t4RAS7zEAbQAExgCKtkX/z3MiBw4MOygPwzpDgkRj9kEONlcTs96iSTMytecMqj0y3qLAJC4iSCAGmRRlp+IL4eYL+c0uuYcz8JCjH77TLh0zfR7Jp7QASLoF+syzufSF+liiPMLmOuyl9YwT6orT/8ErC+xzdvkw9z0s/RRghC4E9gYttlKiJcBAD2UGZqxmQB9D828UPFxClaUTgAVt+psLT8jgYC8O4awHsqyHMuqKbExiIzkC4PYLA19yg+dUbC6LAycToHoSxElPZCoDL7pUIHAKwCotb3yCMPpRhs1Nh1dUiFKIM+sSdy0RLJ7Ga6yKo/gnBPbqpGwISeFwxr90p7Cq+j00PX0w6C00v+ImKkawtGb2p2M0CExNY8MndPj+ZY2NNMpfUXS4xzBeJ7oMQiaHIC8cLABgKIitVPUalJFZaHemURea000ZQ4iNZNnOjxpkghqGglratR4C1NPpaiaG0tRk1RkbMmSVBlLQolM2qQWwQ8VDdXkqFNZBZ5nMswCzUXRZL+NnKpe+aAnYtMpKiE4rdXioFVjbZ2zWM1SbVIeZS2eiwDYeFGB8NKRqC2BkFMe2q1kHS9G7VYK4psSlVIDpdKpqwF/WYJOAtaRQFQp2qkWBQBcBdfP+lZ6jaCTOclRM1UOw4ID+FeABVgOKDoLMBwl0JRVRaBNVahXHYlPulchs1eI3Z//lwlOcs3FN6ABjd1Yju1Yj/3YjzWCokBEF7CXGzCaS2UfhnCfhZUfg0jPid1RiY1Z/JkKt2RNZwWAjAVZnu3Zj60CAghaoRXaDqg4AQCJJqBPhqUi4RRUhzJUIJEomlWLmZ3a+ilJpVXP3NtZn+1ar/3YN5A4AciNJmDKNc0rmrIpLI1TeLXaegVVt22hsNBAMcxZrv1avPXasDVDzqEAi9Udeb0qm/uc/kzbuHU9uD1cFcoNYFvCu81byAXZvSWOsKAAqE2IIPUbNh0WhuCrw1Fc6kxc0MUgkGhcu41c1JXcfytJk7SNFAWA1QSbeKXWATgLGR3dAUBW3FWcuf01/8dNXeDl2Mn9DIaA2Yx40IGI0Am9rQrl1tHV3d1FHJv13dMN3uAd3pYoIK0hAu7tXu9FLOjaF/l03gNRH4LhT3o8XOiN3rlBjcvN1VR7XOuFXOxFCfAsCqtoL4bA1ftlCPHc3fVl37gpoHHV2hmU3/nF2/rtUlOKHuJMsLJYsOR8X7cNYAF+m1ulXtE9Vp1N4NRd4AsuFwsOYbZ5CUiVtd/14MgFYRLOvQ1u4fz5Ftpt1hd+yA5WYfqt2hAeYRhGGyjVYJFCYBzuWRbuYWrTYSP+HZ4A4q0d4rwt4iRGvBqOYvHJOCY+YCdWYCQWYB6m4qgp3Uit3izuWij24vKaYv8z9h6oC2M0VkkhHuOOLeM0/pUunuOemV4UFmM45lk5tmPy9ONrcl82DuI99tk+BmSObGNELh4CHuQmLmQ+3mL2reNFLpkMzmNFpto3huRDrmQa9WQjelRHxmJIVt1M9mNKBuWNYY0Zvtj4LWVTVmU6lmRZXhwoilL4PeJNLuROrmU6pWVfThyDyEtX1mVYBltgxt1UDmaHwav0NWCMPWaP7WVmFsVkrma4MeFRjmZpFt5rBt1lxmaFOQslLWY92+U9pmZxntVvXue1eRkKFshH7maNVWd3zrl2vme0wdptfmV6rud8jttw1ud4sZcr5uZ/tmeCDrtTXujH0a+D9uf/hA7oCqZohz4aZ45oY/5nGlDoi6bahv5oxTksjT5nju5oi57agRbpbiHnkq6WtUBnOPZolk6xlK5pnEENfaVhQuZomsZpmQ1poI4bfu7njZ5ooTbjlR7qawFjozZpn77pmF1qpq4WiH5pxJPpMf5poKbqqpaWH8bqytPqLOZqnPbqrxYWkhbr47phpE5rfE5quEabrJnXupVrmSVrJzbrmkbrufYVnTZdvM5dt6ZnvmZpv/7r+SjJm8XZwY7pkz5skU5sxY4PHlS2FH7rylbJwd5sn+mdMs3Rxy7sbpbsj6Zsz2YP1GDWfdXj0pbqiUXt1FYPkJjMwxxtvR5i075o/9me7fPAK2JubdyObNiG2N727fI4C1LVU1LWbOR+2+c2npI0W+ZGaMMu7ns97uhmjlhxtsy+7s42Yu3e7uR4iVaubokGb/IO6vUOnpcpYJ6eZ/Ve7/Fu7+KwF7o1Z5gmbWnebYeub/tWMDdla/XLbRz274UG8AD/ibO4ReHuaefebgVf8EiCGe927f7GbnqdcArPUjbBtu9+7fDuYQ7vcJseVMGG8Pkm7xI3cYGAImjEZBUX8fZucRcfnDxNcfmmcfrWcBcPlrrethDP8BGHYRs3ceETcgw/ZgQn6CPv8IUD8SWH5SbX5yen8A5RDCkf7qgu8ha+8gUfZm4bcib38f9uBXP7luExn/JSrvJ7RvP2fiYHR++jXnEJN/MfH5qXXXMuj/DohvP1RozGlvEdJ/Iax/M8lw+n3vIZN/Qe9/JER5erVvI+t/M/R/RIdw/VMzcyp3JMl1VA3+6aO2FGL/Qyh/Qd/vRMXw++YW0CLy8DV2E3d+dQj+6poO5XB7hY9+BZX+daf+7cIFBCb25Lf+5fR26ZQHXP6vQ2V3VPPfbZDms+b/RTP3RlX/VseYmffOr93vUE7mURMIFcYQhczpMHztqB4A4GC494Vmlnx3bzUM10Y3ZOxrem4IhyP1TWdQgH718XFXZ3v3Z4r5aFBHjRpnZPt7+pcoh8D9/7JF//whWY8zWYSX73gW+Os8jxC690Hv8J+7gBDECAHHiZckdegVBe28Kq5oUJALb4i1+O3MB1HSf2jm8JF5CRk8Hl143dAR+AzEoQs1Fml3955PgWIS11mnd048j5lsjcu8qehDjSjEjSlhd4og8WSSrnZqN3Xi46pt/WwPXwwdWq7IoIawXnob964jiyoJ93Nq93afz6a0XbNmXRhFjbiNDW5017tRcNLMs3rk9nr2emaGrbPHHahCjUdoV6tLf6vp+PMwP8t+/6uCd8j0jZwv9wTVWgatrzvXf8x4ePVdS3wJ/pwTcJlEhYj2jVdOckWIVdoQf90BeXYnV7jlf64pD7/4xgV6sQVsNPCCv6/NlfGyQj/ckX/MpHfQa2+7mX0IHQ+8xh+cYf/rR5ptDm9OM3/eSPUt4PIbofVpQI/umn/rPhnHbPdYfz9q8F2qEd2qLd/tQXc4XlfG9xfYeN1fEnf6lhDe2jdJECiDAvBhIsaPAgQoQ8ADBs6BDAjQESJ1KsSBEBwyAWJ3pgGHHjABENXUx00bAGyAFNGHpI6fIlzJgyZ9KsafMmzpw6d/Ls6fMn0KBCf96AOPQo0qRKlzJt6vQp1KhSp1KtCtUHQwRWt3Lt6tVr0Y9fKxYVmPAsWoRUFrBt27aEUZsYAWgEKZJhyhwMm1RcCSBHyoYixhIubP/4MOLEiimGXez4MeTIkidTrmxZYlEAFi5z7uzZYmPEZdOSLn02TNyac+uCbBgB5FwmFZkwDAGSRMPPunfz7s05tO/gwocTL268c0cAOo4zb44UuOHRpqdPRy2W5mqXtAHY3hiEoY+KWAFggM1QtvP06tc7h87+Pfz48ud3xsBQA/388N0Tlk79P1rW3ZRdSiEwBMNGFrhWUQQNbWaREgzhoB+FFVooFX8Xarghhx1yqGBqHor4W4iF+QcgigYJKFdGLrlAAUMmWDTEeRstwdAQFpnAEAUkjfgjkD9mGCSRRRp5JGLjaYUkk/2V6KRZKUo50IqqtejSeBS0NFELDZH/sJFe4FHkAYwALNkkmmkSN6Sabbr5JpwbZfZgnHU+9+RYJ06JYpUvYbAEoEtkRkGggNI50XcHxjBEZmamNB5EQ8QAQ0Pl2XkpptHhmSmnnXoanwYMWfopqTSx2ZWee/7Xp0sRPvSqZhYJQCOs3aU016tDCFAqr70KdaqvwQo7LGL2AYAfscQCu1Wqqla3KYSwvnooRTkMoQQFTcDQAkow1dACDE1QoMQQgCV7LrpyQpsuu+266xOI173r6bJWNetsaazOuy+/VNXbL8ABsztXeAJj+q+/AESJL3X6GvwwxDshHDHFFcfparcWtzkxhgozDKDDGos88gAck3wyyhqG/8laykeaDNW9H5+2bss1z/uyzTnrfJwOLO1MJM5OxSwzQiH/fPSwQSO9NNOSmQQAX017qDRTQxOtIs1Sa20n1Vt7/XVVBgLQAtgXdq2U1VcTZHTZbTd5tttxy+0TxnPTB/edC6s9s7x2+w0k3n8LPnhFKxP+XuBDpb0324c7Ll/ij0veNq02TN5e1vZ6vHdajV/++XGRgz760U83sSvpa2Ze1eJqe5467LqJHjvtJOPAENm1+zY7UZtzzrfuwfPGu/DFB0wpAIMZ/xnxPbV+9evLS2/i6tNbb/HtAKB3vWXN8/Q80dFzP/5U3pN/fqcN3of+ZObrBL7M4rM//5190/9//7suZJY7/ou5nxP8Pia//hHwfdUrIAI7ZaztJVBT9vtKABk2wAZS8CX/qyAGKSS2JlArg1y54E0iiK8JerCEICwhCtWDm/WlEFUH7Jjefoe1B7awhph5oQ1zaCH94U6HmqOhC2Mow7Xh0IcFPKERk8iZBSqxfEV8igidRcIm0g+JVLyiYzbYQSwmxYoziaKqpshF8nlxjGb0ygr/csaqPVFovhviDNeIwTLKsY5Q4SEACmbHo9ARJmDckxj3WLw+CrKQQ0kUAw3ZOyB+8I1wJCIjFXk9QkqykjmZCwctucjE/HFKgdQk6SgJylG+JI3mIqUBI6k5IcLxk6icnCj/XynLAeBRj7O0SSzVxcohuvKWhMulL0GZKJYF84ttbEonpdTLYvoNmMxUJCa3+MyUOJMxjnzkC5Y5zbhVc5t1DJMavRmTbt5wlzLUpjjBRs50ctECfjkTO6l5TDaa83fojKfW1onPJg5zny5ZZzJTdE9/Lk2fBNXheG7go4OSZZ5LCSifHMrQphl0oikE55csak1Vsu6ajxyoRm1W0ZBi0J1ZIelEAOrRVkoUpTobqUsTuJ1RoVSl9eQcSGNKMpjqtH8JXWhNW5o3bMaxp3bjqVHnFyqGZDSmNiVqQXKa1IohdarkMyl3jPpUqFJJqFYVWVW/ej1j0dSpXlXcSnl5/1axUiysbJUejJoAVLNyNGE3Zdxa3/owt+pVeAK4klbzChSIgkywfQUYXw9bOxAtJ6lb5apUFbuvxEoWdneJwVQfC9XIVtZdlO3s6MJkS51qlqicBW26PovayyXHVj0tLTZPu9pkqXa2j9sRAGTkWMP6hLCr4q1taQvc4CZwLlsKbF2deFfXDZe4waqtcwXXJQA09bXNNeByoXfd6JYKuty1WwwYojzkcjKt59zud+mF3vSez1jSJClsP7pe9h5svvS93nasGl+WJve+N7Ovf6VHKQroF8DGzG74DBzgjSl4wcFbSX/9uV+1RtjB6PKuhbXGkCUUuMJQNK89G5xhJP9heMRL+ytdOlxeBMdPxCYuUolf/LMaMKSxu/WwG1ksQBfLGHA87rHk1EcEFYsGxDj9MZCnhuQkE060RD6Mbxu2ZCZrKMZUTpkNavNkTelYglO+coWsDGbbxWjL1OvyCL885vyIec0aIwILb7xirnYVx27mmprvDDZXoU7ORUazFPOsZ8QJetBSo3GKzQwlOmez0IZOT5sfLTCxuZa8f2a0bCWtZDtrunaJGq+foWxkvHK6029ztKlzhuJSp3PC52V1qo0U6Vi7a6lD/qqrQwxrWgdp1rxOV3iPJdZcH3nXvx6Rr48tXAD0ObOFjvKzIplGaTnEchMBEbUBoARlQxr/1dzWmPqIGWouYzpr0852OCWCbWpv+9vMSba7ewXn3LKV2KT2FhHyre99E8FV8gIRBfi9b3jGezjwLjip/DLXcZ+53KXeX0VA1G6Er+fgFOfUUm2M62ePmrmcXmryIs6QiV8cc8YuOdh6Jux6cxzQYZynyjkscm2jvNsnr7nWTKdXe3tcJwIo04RmTnKcF8fiRH9T9vg37JY7XCe4BcDCJX700Hl76u3azmveynPt2nk7Gr+2R3KAgBb4IATVtTrzqo72cyEaQTtnOp3FiOiVzxxWTfBBs9fePbXrfVjjqfTGbx4UaJtGjOOJmkXWDSsYZKzvlDG642XNkPdaWtQu/wdkG12ldIpYgAIx8EANdmUBDyRK2wuPvGMgj3ogJaesSxf8YDvOdZykMesbyftEno7Z1UdG9bz3UA7KdFytwx2yTwy2220CqdP/3oHNl1vwRaXYrSe4wj/X8k2uDwBrP7+8sO/+w6JPHslSH0VrcYtb4FLhLDOE+TFJ1GjB76Tvyx9g4v/62+nvPAAkIQX+/z8ABqAADuAA/gC6VViiuB5N0Mqt1R/16J8Dvsv9dZZK9R8BXiAGDqAUPAAHdmAHwgEOYdvw2YSxbF4EuhAEnmC6gBP+9VUFZiAMxuAFJgEOYZLEYJ8KggXf5SCSsCBqvaAMBmEQ0mCEIU8D3gQ42f8eDzLLDi4hkfjgD3KcBQohFWIgEdaE+gCAEtaEC7hK8jnhD4FhzYBcC06fFFYhGhLgFdLEvH1hgtxACHSQBrhKuolhwqSgHX4KGdoWEKahH/rfGs6EXwBe3SkBBsRADOhAo2RVHnYUHjZipuwhH57hH/5hIMZEcsSKSyjeq9wAskCiEz0iKNaJJE6iKIYQ/1WiJR6QsYjbRoiACcTAEijBSmjL542iI+JixEBKGVIgJaoiGl6iLqrOKQ5jk9TAjdRYdPUhMFKhMBpjcPgeNE6GCZQJIzoXMzbjEDbhNNaENHajY7iAymnbFgZXNmpjDD4jOMoON66jcZBAo8QA7pn/4y+iowyqozt2xjfmY2GAXBOM4DLWoz3CID7y494Vo0FqSDIyAeWZYnlN4UASZDsmpLogJEVSiPrI3H2dY0Sq4URe5EaBpLyVmX9xZEcKYEGK5GPso0pOxfVRwDxyl0meJACmZEsqBkveJFSw3+6VpEDSJEp+pErmpE46xXacHXvNJFCmgE0WpfM5ZZtYwBAwQRBUJQYYixvSl1ICZVNCZZ4IpVcSxnTVioNtJU12ZViiYFqiyTg+BAzE5HeZ5Umi5VqGYV0iiddFgAC4AF9mmFx2JF3eZSgK5pEEG440Xln+5FL+X2ASJsyApWNShQAggF/EWWJapDFB5GLWJGRe/yRRRmb2USZD9ORlPuRmDmBjgiYbYaZqdoYAZMYnlmaRaeZpMmVnUuRntiZ2AJaF/WVEpqZu1k9wiogA2EDpgZpsihptniZwDuev3KZzDoUAeEBbAsAR9qZibmZzRucmcad+WIs1jhzBYSdrjlMq1iZnlmd05qZzkgARVOZeEAFS+mV2LuZ2euf3QCd+2oQI+MAiAoDnnRKQ+eZA3ud+ApB+Hqi3IADyOIQOeABcmhiB2qOBKiguJaiFboQHJKNDBIENRKiMTSg6VmiGGpN6lmhSiONDMAEOuB+Tiag2kiiK+hGGoqgHVCYMIABi3hmMNqOMzug/1aiFugCtQA1ADv9ajwLjjwIpSLBnWGpAo+iAi7pZkqrikjIpaAgpfgqAYTYB95lalVbilWJpSJIpZeRAo2BAQ+pZmK7iiQ6nk94klzYEBegWr7WpH46pmZaMlg5nDtBhEKypoeFpGuqpmcapSD4dBQSdshFqMPbpNCLqRXbeeezondbnUhoqmUoqRapcjsSbo1ahpmIppxrkUslVwYWqM0IqNJZqPgqAq3zpt6mqEI4qk7qqO46HKzYqpnIlqxojroLjXQCApfLqm8rTcmrnrw5jsHbjdsTfrPbqWS6rLjYrNLKfEoDopR5rk54negIiteKitQ6jC/iFgKaqtM5luI7iuOpisPUit9H/6jZya2u26yiuEAUI6raa5reCK72qpr2CIvIw6sXJ6z2uKygGbCOKjUaWnMGmI8JCosLaIaVqIc49rET+K2hOrBgay3UWbLoCZsQ2Isc64VLdgLbGa8j+5sjmYcny4Gv6DNFhbAbaKpC+bA5O165SHM1aYcvaIc6e4LAWK8+ubIH+rBgGbQRux3iiXM/OINKCodLWH24N3cUaLYVGrRNOrfxlxrlercZaU7Lap9YuIdd2X/YoYM09rUeGrWOe7fNlRjmCLb/2q83OKNz+Hm6p7dpi7YiWLQ/mLe/Jrd6xLWoCbg4KLurtbd8ZblC6LWEqbuS5ynzOrN/GKOKqoOT2/x1u7Szdzma/+uuePifkHijlOp7jBuDdoujmrh37ee7nKmfo2mbp3mXrot3pou7l+mjmnuDtTh2B6G7pFsXYZmrvRuDvEt2wzq3VpW56ju7gHS8kJqMJrp3zMmbmsF+2kaZFWAu2aAu3eGfy1pzYZOvqXa/owoT2Uhv3ToQAVGdDNC3ASq8d1kCZVC7aoS/txgT7wYDA6ZusIkpDwMCiNIr8QoUI2AACEMEQDAERIIANIGfzjW/JbUf1Fu7uKmn2jmZNZMnwjSX+KoULmAAGhOerUAAGmMCU5i/9gmH2mO/gZrCVbjAAtK+LlImdTgStJBJTkAD8optyhHDztvAS2v8vQ3yt8Nbtt3YlT9KE2GTlAGCbBCMFCWyHQ9xAEAwB2flACwxBEPyn9gix5daubibKx0ae/jIxB8/EdhDiAMAfU9SAsXgEEXiAi7qABxDBImIA0Y4x9C4FbqFs3MqwmNKwDQcGQzBvbDBFmXieGFsECcRAI6MxEaugCJQJElPy8HrrEtPwg46dD5jAFEvEsObFXjAF1PjACruID6yEJv8xUnThGg/yJhevr6rS+j6EEuQwR3hESgzrKu8E3vmEAEDr1FGwu23HEqQsC9fy7KpxtmFA3mVPw1bE0xBrcCIztwXbDehrMysxejKxErRADmyGANSACTTo14kND7vvguj/pjYfm9hQAPOeLyG7aUzApWF+6SIjMnVlcyXL39wF8ATfc5461HZ8ITunBIpZLDwHNPiNxwX/Xho7FDjRCTWnxDX3cV3GM6+5ijdjsDPT5AZ6oAeCIKs1xCklBw0Bs1VEAA60ACLONE3PNEVD9POFm+9yXBvsgE//NFAHtVAP9VAjwQHuHwAcVymDRJggnlR4AB0C8U2T8V1OFy+Dn0r1NFFvNVcPtRUoAFiHdVhvgESVSWy+s0X0s1SMJRDjRQxTdUe3305vslZ3tV3f9VC3gUPNnRK2MUjAsVT44xCEgAnYgGEfNmITtEjD8k/cBd8WNF3jtWRPtl6X2uFVxBMn/whaQ4Wx6AAzTzVj+wRuuTEtl1ddTzZqb3Vlw0SEkkCZXOeLkCRF7DBVQFjS4vTvzVsml3aRnXZq/zZQr/ZL2MASfKhF4ECZoKp48MgHewlVwMinbi1u814yfnYS9zZwZ3dwZ432woAOIGIJ02nllh4BM0r8VkWEHDLyTjfqoRgUYzVPa7d8C7dL5PKrMAHRzoq0kHZT9Azsdi17R94KqTdvi5pvyzdq07dLkEAI6ICgUAAF3AATtMAje2+2bAtHM0WYhPRbhzZPiM1VA3hkIzhwK7hz2Ec7rzdch6XKjXL3ZTWJl/jICoB9wEBszrWH70SEEFjixneMp7aJp8dcEP9KVRa5kVclaOc4TjxNisP3iP84ZbdsCMAnuiW5ktvEUk30i/s4lEt2kDOHYbY1AFj5ldPEeBypiJt2l0f5igdFd/uAB+QACcw5ndf5I/txmdOECCQjh1+3ga+5l0dsomh5muc5TFhACHBom4colwN6V3+5ccCI1WpugB+dcb4KweI4dju6XUN6cUD3bS86RdaAFW9YHEr3k3O6akdseoe6oW8EcjeEEviAi6u4mqs6V3s6cdBIkzugR4OZBZSeEux2j6c6rgu1rg/HCtV6ob/6ANiANRKBdTe7phz4sf90sg9Hl8BAMJN5nmfhDRC72Tb6tW+3qAMFVjQBDvR541b/OsKFyTJXK7mXu09ne3AoAb47RBPgO7/3O757e5k/TTVL7LzTu737hpg/BMCXuaswa8GX+8H3RsI7xMJfOa3Us9Q+/LVHPG9YgMd/PMiHPMhXvJJnT6aTrMYfO8e/+q9TmfpEd8KmPK6vvKG3PJO5t7wbO73vAM3nuc0zWXWLq8yres+X+c8nmW4Lvc4bvLsvtrNLBG4dMKrf+s5j+8+65xJQOayQvJLfBbyO+9JD/Mi6wBy3NdcrOYycO5jBeNVbvdrzhAA0qJiffY5vx7RTO/VYu9i//U7gSgzkQLej3tEn2UrweMyH/cZHbDKiua83PcKByH8XO9W3fdF3Boz0/3r9DX6PJYcxZzziq3zErgSBZ77jF9x03bjLDj2nVz5n3AjMB27px9t2BH7jf/7MRyxWTLqmP33a5/zkVz3rXwalMj7p8/00er3vb3rb8/zI7kgT3DndM/ZoJ/+fLz/zG/9OQLtyRLDIh3z0w3KwQf/uV7v1Xz984IpUd/jTI8/dF//v73zwC7/cp789Y/8w4jz1k7/1x39lyDKdAsQNJQMJFlQyAGFChQsZNnT4EGJEiRMpVrR4EWNGjRs5dvT4EWRIkQ9vALgxEmVKlStZtnT5EmZMmTNpWiQBAECMmjt59vT5E2hQoRdLnhzKsGSbHUuZNnX6FGpUqW1MHpXpA/8nBQQ1rHb1+hVsWLEji441exZtWrVr04bAaYJtXLlz6dYlWhVsUql7+fZlStWo3YswcJIQfBhxYsU8yy52/BhyZMkXdeAUMRlzZs2bG3/V6xd06KWANyekACBIadWrWY/t3Bp2bNmzPy7BSRt3bt0tX3f9LBr4XtKqm+TcfRx5cpJ4lTd3/rxuySbQqVfP3dvq7+DbnQ4vbXuIdfHjIWMnfx59+pGnYah3/56u+aHaudf3vhkBc/j7+QeV3x/AAMcTACcmBDwQQcb08w0Apep7cIf7NLOgOLgSvBBDj/7LkMMOJ8RJBw9FHBGjDYGiD0LgJNQsh9MsJBFGD02Mkcb/Gs8SASedbNyRxBl9QjHF0FbEjAQScDhtCQQ0KJLJJovkEcrqfIySyiplygEnH6zcMsApFXQwyOCGnAynMs0880wu1aTNyzXdfPMiD3AKAc46xWuzJiDD7GtMydD8E007BZ0Mz0ENhRMHnGw4lNHdCp1Jzz2FWzAzJoK4FNNMNcW00U7tetTTUG3ECgANRD1VNVBjilTSqPpEFVZBVY2VVgQFKA4ArmrdVbFZX2K11ade5ZXYKH0tFtnz8gMgvGSdZetY3hoMVkhKn70Wxmix3XY2F2wwdYBbcdKV23IZDMwrYKn9y1pz3RVQ23fljcyGIMoMQoRlm52X353iVUnd/3UjbLffgsn71+CE4xriz9NyVRhilhBGKeB1hxXMA5EyjljhiTn+uCsB7MXpBiKUMFNHkFXuyGORKqb2YrsAYCIHj3JgAoCV+21Z555pssA2ACjYWABSH/YZaYp4BunlYGOuq8wlTBAAIwFMCDrnpM1dWuuuUToZxBxcSKgGH2r2Gu2FuNZwWoH5epouD8AWeggPxo7IBQ+GcBgAJcBN+9m1AR/8IhzRVCIEqgkfXHCOmm4VbroECAHXMpXQwQcTPNBAAw9M8EGHuXFqIvHFnW3c9NQdQoAwNCkg4m7Vk0Zdo8cljbyuyUUH9PDSZS+W9t+FH0AEG1rAuUwDh+85+P8S23Z7KoIhy2GIynlvYoizl+e1+e1/j8Dh1LxXuXuLbN8T98QiwIGIIJYYaAkMiMAhgvGBl97+/DeqDIAmyNW/Y/j7yfnClD4AHtBlAkTgAh3SgqzUj4EGK19FCBgkA0YQg3dBVwY5uJBE4eRvHXzXBJX2POhB5YIiVCFSFLjC/MnpLS4cYQu/dMLobVCGOZwICXXYr5tkqYfl4qFEKpiiFAaRg0NEorlEgKt9LTFwNPSXCW3YlCNCkYFKxOK1LAA28W3xdFLMExWrOBoxghGDWkRjsQQQNBgobo33w+FRigihK8bRfmrEY60wQDIL7FGOYanjg+4IyOXp0ZCnisH/6C6TyF0hkoVgKiO75tgQC5hgCDAoThNgEAPDOMQCvLOcIzkGSVIyalkA+OQpY2VKhQzSPgKMANb+FIQ/MiSUouwbKwNYSV6uzARlWtQvYeXKhMCSOxeDIU5goAMiDKEkJPsfQnL5OiJcE5vXRAAxC2ZMbqoJS3P6Jqq8OQBkbkeZfQvBLRNiAocpTyG5PMg4S3lGepaLQjghwj1FVc5zikmAJBhmQ5apPWriZJ78TFg5FWqjNuLkiw1llD/JWMY7Bm2f8USoRCVoT44ia5F9i91HB0VRSU5yYL6siAMBgIGFyJOk/GJoTD30QQo0kqay8uiqKlrFO7LUpRrd5U8Q/1BUox4VqUlFak7TM1OmXuiHABjoU+FkUpRacacJGVlGE5LLG+QAAS3wQQhWKRNdnrVMVD1YVtXaKAtEswVtrZNVr2pGlU4klwDYWFev5wM4vgStaJWrdZw6WP4gL6KG5RJd63pF/iWUr6KEwTRZolTLXraoioVOYTWrHiKQbKSdrRJjr3pEG5Rpr12lQAw8UAOqWcADIxOpaEPFWdqOJ5g4geBtR8tWl/xTRTsFH06eqJC/KiS3xuHtRH27XCpFoEwvci6USIvSC9Ygmks47kSMFtrpvsm231WOC6LJVfHuqLrBsoIC2Nve9m7Anl1EqHcnIgCHTfW8awpvfneDPP948rdGFO2BEwhcYAMfGMEJTjAIdHnXhrigdTdgJ0ZGpiUA67e5FxbRZ00yYQ33KMMrKcmAFVxiEydYBlFQ8YpXvAIxPrR/lLUIwwBg3pU4Ccc51vGHWbNfHrfmtIX5cYwEfGIjH7nEPZCiAJDXhN1qpI8AiKtLAnvWIZfGx1cuTeukq+UOFRnJYQ6zkh2skJFRoKy1EyeVqyxKL2cmy2+eTA0KJGcRgVnMeTYxmSsSZQoYVCPhBMCTV2KpTR0a0Zyyc2TivOjHuAUAdHJ0hvCsZ0sfmM8T4V+pPOICsLVn0kQOcajVgzwZk7o/lb70qjMdERrrlSJvXSdDNDA3QKP/mkONxrVdXLDRXR9I1au2dKsf8sG+ZRPZ1xRq3zAQgxjoIJpr/vWXRz3t6gR5ytZOdbUpBgASC5vVAkyllSPLuxuEUNsX0nW618K/NLNbPcEGt5iJvboqL0QEJojB+zbZydTCO0HrBvhZTjOdgb9H3vNGcr1bIwALPBziEffwwc0icIqDJZzFvfh4Eq5wIzN8MxbwAS15t3G0WNzkVuHwv1MuJW6TxdseH/bL0QLpwLbcNTTH+WrEBYDt7tw5HZd5knU+FptTwGFKsB4FCAL0vBTd6ZnJrcajrhyhDz3BIJ9MNTPGYYQIQANR3mbV0wV1skcmaO8+O0wk0HYJnOXq/1jHtNm/Qqphel0hMBz72oWCcr7HBLoAAPXfZeL2t1ec7o6LudwXnviu4MzgA8C7Qj6IU8L3xO+Xb0lIu6x5lhge9KEX/egPLzHHq/nbjD+x1iVTnKBK/jYstLHnIXV62rPFvkL7+e1HQnrf/770Ira981KveqKXeTE5SghLt1uZwfNeJpmHfkg+OPvpiwT42Q/9Stwed+OzPjKnSdmyLI+QRUb++r8afvrF0rrysx8k2pd/27nfdu+rHvyQOdm+gozfAdiLAuBP/ZBPACPjh/6rAD9i/uQvJUDv/hgv/x6jj5YgIQzn9RCCzoYqAQFm/TZwKPjH/zxQIxZQ+xrQ8P8eUO4i0DHyIwATAmz2rgaCJmVEMIEIkAYPo9f65wY9ggSzzwS7rwMpaPGMb8+C8CcCT3uCrH+YgJbebwcVzwafkC4gLdukECN6EPh+0P6McIeGkAgVTAUdYwlKRiFCCk06zwrVLArTkC2i7NTYECKw8Pe0UAJQEOvCUOpEh2bgkG3WkA/R4mRa8A8pQg59jw7tcOjwcEIiIALoaxDNhwsfMSUIBAAoUBIlohBJ7xAjMSJG7AuL0A/XwgZsgNAu0fRC0RS7IvCoLhUTIhNHbxNRESY88RPBkBMBq8bKMAZCsBWhsBfpIsgk7RcX4hVFLxYFyQtr0cAUUS70SSGccRj/P0L6BpFU0C0ai3H7UMIBb3E5ik8ZCYwZ4wIaEWIco9EXzbHdxgUdXREbDe8Yn84bvzEc2cL1njEX13EjpvEPWwcfEaId3VEbT5AbHYIWv3EZB5IlbIMCyKUc+xESZdEhZ4KZHPIf3e4dPSMZDXIe12JZKCAIhiCkOsnZRpIkS3IG+1Ef4dBwQqQfK5L+AhIIIfK3MlIeEXIlyKvNACUiESIl2VDvKNIlL7Ls4lEZN3ItakC2cjKtdrIn03BZWA5wXDL4dkQqhZJBiLIWjZItLEADbCC3gmAUw1Isx3IUd9KcbNIsF4LGnDBtqjJK3LL3BFImpQUrP1Er56Ih0xIi/5rSCoNGduCSRwAzJLZxLk2vLr/wLpvxHvWSiNCSMQfgNCBrcQTTRihTAeUSGQ+TCBMzLorkDR/zmBxTLzOQJSdTKqeyMoMSJrewMIVPM79PNEHTP2LTLDUAiEznNFGzRiyTBzETHg1y7lpTNnuFNncS0njRa3KzWHoQE30TI18T/4ozJhxO4qrTLPnyCUOqFNvyNJeTBJszJjMTOA9SONnCBjDAekqOKaXTIYNm95KzO4lFMBFR5jgzLmqgdW5uPctzODniNPhzXpRTPlUzNAE0gaATAtlzEkWHAgTCIAziOhV0HXPpAgmHN2NlPmmzIMfTPjmyTFqALUETO28wnP+q0EIJdEArUm00lCaLUkJHImigsj9HlAY/CA25U0WRJUMNNCQ2FDg7VC2KwxL7k4V4lEgrgsPUDkf/MVl2VDzHExxfVCTE70iLtEp7AnkcEW0uFFac9Deh1AmANC3270pfSUqjsTiM1F24FFW89DnBNEzPFCQWaUjLlEY9MAMr9ERz1Dv5lCdZFEFTUE4/IvC2c0YHtRWDbO9wE0V5xU2HEk7FNC2wQgm0VEQRNRVDSkmXtB2btFHp0+MkNS3yowlwYOJk8043sHXec0sbdVce9SojFVM5giDMpAkeFEL3s0xpIgfrlFH91FE/FVBlVU3BQimzJiJTtQBtU8p+h03/TwVWs6NFs3JWN+JYI7RYd3UhWEpGo9JVayVa6Wha7bJaNaI6z9U6dVVbYyJLnfVbaSVc52NcEbNc1/Uc7bUlKFEyf5VJdVRYs1XxAvUO6xVfM0JZ4e+HTrJgHyJe+25eN5NgF/YhJXYlluVGKZYdgRVUFU5UMfbpAHZd3bDlADIzGnY2BTYRI9ZjO1Fl03CTcI5kMcNkT+RhYRNkfSJTtCrREg1bV1YkVhJm3/UoBLRAnxRKO9YqzCQhrlVdffYjcksYTe5ZgYJo//RmDbZmo/NqeUJpyVEpe9ZpPwLSLhbgpvYizDZj59BKv/RoW7YhmiQhdExun6Rpw5Yjwklh/ykObStibwegBNf2TcEUae12Nre2Sinx+TaubydicRk39DZ23gaXcAfIbaXQPUdWaDeiccHTOSFVcCt3cg+W/Tjs1g5uc+MwczX3cYf1cw13cmcRdHcwyCxMalM3I04XdQnTaDk0du1WdNMvlxJLb233Com3eHWXbXnXdY8C7MLKJEsSbF83H4UGc4H1Mq33ejs3Vlu3NVwgBvhGl6JXejOCf0KU3XDXIdA3fVd3eUsIZeuzdyECu9pMfMf3IiANB1JOfRlif/mXfXf3R+P3IdwoBEbGBnCgBYKGAkKgLOvWfi1iFfXXeC2if4nxf5M3gNvXJ2AoqCZvAGbJJMw3Gv9/l/dwQAliQAAMhxXhrYLTtlNXMzwxWCMFuCFo7JY8OFxw5o3q94EdwgWirG8cJmqHF3s7ooVdmDUBeIY1uCdOZkhxeAAykGyHkYQ1jwSi7UwMlYUnmG+5uIuRN3Dblol54jT2hcO2C2eEdx2rmPCMplSlI3uqt1+xz4sJ8YLDWHkrIt+IAGvUuCGoRwkogJNa4DNhYhxJZeIWaYwJj435jsNQ449SGOiO2G/r2HHB2HPFeCI0AHzvRSIEYNPOZFFrojhSBtLerTIE0SEb+exyEABGeZItOSIouZIxeXs1WSKU8Ez82MzKpJOgqUxgWSZs4/XCiXZdUAcduIcTggr/146SaVn0IBfcVPC0bgADECAHWIqXEYJUhkYhWEqVeEKREyL3mmCkIA0B8ZGVyc79nFmWc3eO6diWpfV9Q1WBXGDClmWbXcBhOo/G0jkmgoxcaOwGQiAHNMAM81eZlzkDfTXqnvmd4TmG8TiDM0KfIQLSEvegLGMnKFEY8+lPHFqdaZj3crAJWFWCi5gjoPmOMzmPMeKiHwJ5hlirbrMmPCeEImB3ZsZSR5ikeY/GaDqWVVp1ibqotZeeidWiIQoiysRQlwWgfcIGYgAD5Kd0UfKnb89wFvm7INqoR7Clb/mlLyKmG8JwkJUhwgn9lnl6uRofo0yhq86r43kwwzqp/7kXppnaIWDIl866p9m6Md16HaNqU2v3q4+XruPPrsW1njnWnsqaIT5IpBHClQs5KFD6F9f57ELqpOU6otc3N9XWjueZsZU6r1HjIdD5IShx0MLCBXxgrUdasPERVzDbdD+7IUI7C78YqUsbr8larxsCqptayLzitR2GhwH7g+vMsw/7bHUbGxtCmoVtHiF7IVTbIVhbi3vCBVoAfJObrd9K2pxurqG7EKWbdY0vxViMxVzMD62b8nBisgegsmUiAmIABv5TBwBNALzbTCjARGUbsIsmU7LLtm/buSnYvF8RvWd7RdfgCSJcwiecwivcwi0cAhpsqVF7r0nmIfw6Jv/A+UyyzQOWzgf+OrOzmu9yAIvLRMLOrrwXnDkBt+wg/MJvHMctfAQCgMd7vMcb4LGDmyHO+iHUOibGDU3oxGiE5sQZU7M3TgDM8ExuQIQNO7F7U8blsMGR0cZz3Mu/3MLXIMg53CGc2t5mBibyCjXEKgaiqQmSiwKa/DGfnOJY/F5cSwDy/O9iPMvnb8ufrsvBXNC/XMzfW8gZYqYdosJgYlmUoPyQHANOFbyd1mgoIK41j8/7/G9X1MHNNNAHHdQvvNA3fJsz2pLM/CWiTO1ebYUnfWUDb2Ysu7mv3Ig1fcY5nctDXddFfcz3uZ8Z4p95SqMR4ocoAMWxutPhkMb/jpn2Mt3WRdtMk/1PP33Xd33UT3ubB6CbUwucC3s9mCW7D/1Spd0KTfrAZ/2F5fnZGZDGGYTaqz3Ur10iMGAJ6n0Ms8Le633iZOuXo02YVyIvl1a5DpXcpXBZAtzznH3dYbHdpfXd4X3Q5T0idvpPJk4AXu1MhJolAt5rrc/JVRzooknWYRy3/XfhNz3acx3iq13iIYLi0UTSAVmQYYCQaYLjB+Dm05LO2Y2D00/hTx70/hwjH37lCZ2Gbz7nXZ1iR+aqMb3kLRjodxvXAb3orf3oK/Gy5BuzlH5hDWdfb+/no/4lp37oq17XW/4xjjVQFtpjOezSoS/sxV7oa9zs/+P96tV+KZMV5FOOn3WP/eI+6ufe3ese1NHeMQxtZxM/21O84Gs06S8P8IFe8B2e8CN+7wt2560NbKqc8CL/5CdfXIm+8ivc8JX75C7/4ph18SH/6RVC7A2RIFlU9Ed/wkvf9BGv8T0wyrq12VsfiV/fImOf3Eti9mk/wm3/9sUi83ctA3OfiM/bH4FfE4Vf5Y0fx5E/+T82bFnq33uxGH9f+se+4UPf+nMc+7O/7JxfAHvu2P8w/Bd8OYYfAIrf+M8f/aVV/eEvt/LW+98fugFigMCBA28AuEEwocKFDBs6dGhwzZOJFCtavIgxo8Y1Bx96/AgypMiRJEuaPIkypf/KlSxbunwJM6bMmScNIqSJM6fOnTx7+vwJNKhHGAAARBCKNKnSpUybOkUpIarUqVSrWr2KNavWrVwlNLT5VGFEjWTLmqXI8WbYtWzbun0LN67cgh3n2r2LN6/epCSKMtkLOLDgwWy7Gj6MOPHWr3Xbjj0LOfLEtIQrW76MObNesJo7e/4MGqaOojZCmz6N+q7i1axbZ2Wslu1jybTJUk6NO7fu3YE58/4NPDhbC0WbCD+OPDlI18ybr4b9dnbt6RZvK7+OPbv2hL63e/8OfqCPoj7Cmz9v2bn69Vqhu5VOPb519PTr25fb/b7+/ZmbFLXAX4ACIsVegQZG5Z5jAEj/FF+DT8w3YIQSTlhTYxReiOFSNhSlQ4YefjjSgSKql6BsCzrYIIQgrsiiffm1CGOMJjFRFAky3ujhiDq6VuJa8KEomYo4Dkmkbi8WieSNERQFQ5JO6rdjlIr1GNaPQEIm5JNabgnYkVx+KeEQRZkAZpnZSYmmYVQ+ZeWVZmVpZpxyKuXlnHaC50JxAtzJZ25p/tkeQ3Uy1aabtlnYZ6KKxjTooo7yhkBRLTxKKWaAXmrVmk4VamhGcFYKaqjcISpqqaEZBEANpq5qF6auSqVpU5x2etGnrN7KZ6O47oqXB0VhwGuwT736aqyEnkgrlqQKyyyYujYL7VNBFJVDtNb6/0Ssq8YuNWuyaC17bbg3PituuTyJUJQS5q4LU7aYbksnst6WZSu79kZI7r36skREUTjsCzBJ7l4Kb1LdzltvwAqbl+/CDnskAAUAULDnwxYnNDCgBSN1sLcJXwzycQ2HHDIORRFBMsgZ/7mxUB0n+3HKMuM28swOK1GUCDY7vHKaLQf1Mq0x70x0ZzUXrW8ORQWBdMA9o/kzUEF3OnTTVgt29NXmTguAB1pr/TRXUf80taFVf432XFmnHa0JRcXG9s5hLyYouLLKO+9GdsfNt9p7912uBRIDoAHgVs9d1dg+le3m2YY/zvHfkEfLdQyTF404VYr3xPiVjl8Ouk5rh/8eqskHVUx6yplPtTlPnQP5eeqyuzT67IvWMHi1tpO8OoJ1w10l3nljFPvuxpdU+/F30giA5cpb3LvvCyWP0+soFv989hBJrr2jpt+AevcAR+/V79EJP3x13IvP/kPUt/8k7tTCP370re9kvYPY06/9+/wXyTyU/e9e5Luf6NCXvm8Bb4AMJIj/GhijEKQrfBAMVwHN9x4EJvBB66ug+B7oQRC5YHA2CqG4Lji9DgJNgwncnwlJB8IXYqgFRXGeDK2FQrGoUGosTJ8Lbzi5GAIxQoKbGICGCK0cjmqBm+rh8H6IRMAJMYr86RcAJkVFZinRgTskmxPzBsUssm2KYqz/D3Em5oIyBmuLdGHi3Ri0QfW5UY2zIyMdzRMD8txxV2wUiB1Xkr8UdXGPffsjIbVTg6JQII2HXFXv3DdIzn0RYZFsJNoMaUnliAkACMikqR65vTlya5Ieq6QnrYbJUwYHXQBoAgVV6ShQGjAngZSPKWFJtFTicjejAUAIdlkpWWJQQXCMowKBeTldIhM1S2rlK5d5J2GmUJTxKqYxOUhNaKLyltpMDgb81U1FSVOH2YycNY0ZxnAGTJnq1EwzwddOPo1ziec7ZxzTGc97sTOfluEamfg5p3lysZwuIyXMuAnQfe0zoYHpCwDUxdA4CbSN9bxmRfAZ0XAtNKN5YV5p/zgKpon6EaE0qSV1MApSaG00pXJpJkRZqqUCLecwkCToCu25QZTCNFgr3albTPcvnzpJposj6UxMOh2dCvVWPV1qWDZ5FKcWiaiStCkPcdpCo0qVV03dKlNwBgCvEomqrtMqowwqNLOKdVVdXatQ8gSAJbj1RmTFn1pfgtTaKHWuj2orX32iNAAI8K8squsBrepFrPrwroTtK2Mbu5ZIAeCjkP2QYWn5WJbklTZ7reyd/OpZmnwzVaHNEXu8iNiiKvaJmS3tnEDrWpj4xzixvdBlq9dalWw2SLmtrbN669uenJFpwZXQbUsK3AqtFozJLa6TYOtclPgKAOWJroCOe//U5iIPrVTj3oaKAt7w1tC6cYIueUlCQ8Kdlz/YlYl5R7VcSmbzu+IVrw3Xu6X34vcjzGPkfuvT3rOmVpLxLeV8mUSEBCtYwZT973O162CVSOylET5PgGGiX7oU+KAHbl6F5ZThDxOElR0SsXkujFcIj2S3kUnYd+9r4vyqOMYhcZsvaQweFNNuxiFhsbI6DGMcJynEMU5v4YS8HR23hMg+PouLx4vkJxHZxKNVVZTPdNqiDrisG04rkK/84C2DGSZEocCYsaNkzfIYJE1+k3c55AEEtMAHJtDZmWE0ZREz6c7KSTMg1/yRNtPrzfVN1z/5/KE8VziRACgxooXjZ93/Atojgj5Uhwv9q2c+ekCKjrAG9Ljp4EQ6JUzmrtm8q4QW5ABAAqiBCYjCoVBfqNMOluBkZQ2cUaOk1F3ubjY1PYA8kgbXEqL1f4UdVWLrRtcVEvMBe31qZw+AeU1StoCMvV/mAdvan2G2SXg9vBEEYNzkJncDuBlYAByR2/rBNn79I21258Xb2403ctGAgnzre9/87re//W0ATIM33uDVnbxdNOkxw5W4Bz8NvUlSanz/e+IU9/cUCoDxjGdcCAhFldcaXh93n9ehgwU5aB6+4oRvT+IVb7nL/Y0GhA7uyCY/j8jJa+Og1rzbWa7q+Vj+8qC7PObSZrRRdm5zlV85/70GR7pmUC6SiAt96i0nukrG00qnM0zpUR7turVuqZ6X1d7ZBTrVz75vqz9k2yQYXMnBrp2bW7fMcH+62O1KdvcCwOxoR7vaHWKDJdjglTgYXBP8W/fsyD26/qFw4gkD9R5zPYV87zvV/94Q+sJABzGIAQYGN7ESPl7xk8exAPwy+vTc/bA/t7zrMc8Q+mKaCVZOPXYWX1xGO9r2gYk8m0s/qsq7PuiwZwgJQqCDJdyAAhS4ARNaIHreXwf3wXUoFqUPGN8HGvhcFP7wh8597GMt/CL+7i/FvxftU5r8AzCI979f8eKjfz/U962tGzz/Vq0es3k/6/vhP3Hyl38I1/9/IJde0TeAcqF+NdV6ADh1ApiA6FF/tbVJtReBcbGAodSADkh87HeBcTGBsaVtH6iA+4dbBZhi/8eB/AaBJPgdIehaOGNmLggXGThLuKWCK6hvLUiDceeBESYx1daDbWGDw2QiOaiDKMCDQzh9P/hfpwcADMeEYVGE07SBSUhxSziFyAGDocVKQ7CFa7EeK4SCO4aEOqiFYRgcXehZgXV9asgUY8hDZbhke4eFVeeEcBg5dMht36VzeqgUcohaV3iHMJeHgDiHLmhrH4eISSGIWkaIhciCh9iIPkeCVoSAlfgQzaEQj2iJCnKGK5iGmogabFhZvWSBpOgQBjJ+fPj/Z6HIgaOoiqdCiefFPLP4EazYG+znfpIYgLWIi3rnispmELQVjA1hgnghdb5oiMN4jHBhipC1Z8/IEMl4F8vIjJPojNSoINsYanAFLNzYiZ64F9iYjTsIjOL4Z964aawUZOJojXZhjueohOmojqRmj8X1adR1jwQRj37DjtsFiw4oi/04GNFIWDlnkALxj/jBi3ZIj+gYkAu5hyQoWTTXjw0Jgg85kABYkBRZjvkYXMhGkRoJjRwZkRIJkrQ4kXzGNYh3jyZ5Pi0ZdRCZkh+5ksookr5VjCApkxlEk5LXkfCHkzkpjzsZW1D4FyVJjpuBkilZj0FplKx3gV/ok02Z/xfzeI5FOZUbKZVXNl2dZJC62IqRmI1c2ZUz+YH3t5BkuYtfuX5D+X1omZbd+IEkOZZViHdmyYx0WZc+gpSu9ZJtqZdUCYpQGZV/eRkIyVc9SZg/aZcZJJfD55eK2URwKWRQKFePiZU6iZkrh5iVaZnH8pk0ZpWcSSIH+ZQ3GZijyZhutY/VlZeQaSKlWTeT+XqtaZmvuVZsiZrOQRhaeZa6qZi8KVZWlGwZWZj8x5e+KJqjGS+2aWKDCZ25CCuqKZ06hJuW95zVWVDZ+WGO6Z0hsZz0JJmhSZx/aZxeVRSbOZ4z1Zkn2JyS2J3vCYkJeJr26RHlOVDzWYj1qZ97mf+AtiaWAbqKtLmO/nmHAGqg8pmAzGNnDVqNCCpp4Nl96GmhEmqFA8hoQqih4xifyJWhI7WdfcegH4ph6flXBIqiC8GfFHWeUHmiLVqHI4pfS1AUqUijLzpSNtqLMqqiabmeS8Vo7kmjA8Gj7beaETmjR1qhAyhZ5+ekDEmh+OijNsmkQdqVQypUsPZ1TpqkwtmXWjqVXLpTrLSUU0qlIZpdV1qifkemRmmmMIV1fzilYbqk9NikavptcbpVYAWTYFqlu5anW+mnKzmnKdVMUqimeOqmGMqnbHKoS5Veh8anjqqgWLinkZpyNmpdqBKogsqmwpipSbipnCp5nupcDhX/jpyKqTHKmqr6oYnKUVaEf42ammRYqmg4qRRJqxnlHxSDqgMwqm26q6LYqwv5qwwVWLsXqcVKqrCapbKqocuaUOnFiK6aq4korXqarAZprQDFNV96qds6iN1qqNQqoeHKT7NVl9s6qIT6qECqrg3KrvG0cO8KnEhqrvd5mPQ6rKNUr6UVWG+Xk27ZJYU6nAMboPfaTrZmqUaJsCE5r7EasNGJfXjZlRPrlBU7rRdrMN8KUjgKANs2m9Cqlui6sCBbkdI3YX/JsVmpsGPKsPrpsOGkezCbpCnqsd5as/Z5s900XbK5sSh7kj2briz7ndInWdk6lfF6mccaix0kAiZA/wQkG4VK22zSh4o6268Ji7Qr6xEaAHrhxaham6rSB2uKCbV3E7Y0+xGyZ7ZoW2/ShzPGmJZtS5pSS5BvdgMYgAA5kF5nS7fr97ONFbT/pbcCy7ceyT0u8HWSRbiFq4G813hsa7Qp+68WSxKSS7k1ebiEFYSY+7UU27hEOUie+7m/F7p/NY36Wrode7pzmbpLs7qsK33tSbr7Gpwz65y1m7W3a7i5CwBpmreZC5SzS5nAO7nC25+2B4XNe5WxK7Nv+7uppbrOe4OyBo67y4mVIabXWxLZq70bmnpn5KxPi7yRubkf27m2W75G+Hg5e7yLi7EqC7fvG7zxS068x2hgWP+/61ubyutyF6dxGsdx2Au//GueqeeOYCciLRGzsptBFaAjcyBwbzO+C8zAMJp6zWSwNUc+AgyYV2rBI6IFV6DCK7zCccC8HdzAo2d9EDzC1OuZ53PCl1IBLwzDHjx6gUW0O1fDNnyND5nDgLLDCry/PZy4yxSbNDzEzGEZpXbEf5LEG7zEMNzEyLSPBYp0Ufy9vWvCrnLF+iu92rvFwDRdUvrFYMwj4GvEZMzDPaykrTtXfgjFbvwccDzGmFLGHoEBSyDIyqdIgyzI5Cq8abxLNhaxIqzHrDHFcezH6wNWGaxuDKzIuGQ6t2pyjwzJfIzDclxOlZzBiHy7mQxLvun/dJ68x2IcypNsx9CJyqq0iHnMymoCyhUsynScoLbXtLZ8y2KTywpSxWnyx7y8tbYXlsAczIHiyroMy8hspbyXn23czF0RyX2swyJ7j7OsSq9rzddMN89MzLsszclse2urdeKMzcNsIsWMJsd8zp3KtTmzzuw8ztj5ytscy67JzRH1y6uMz86sz9DMz/Pcp/28Vsss0AONFdm8z0j8z+LozadEYvfs0FcB0QYt0QpdnBPNUODsyBmdKe4MmPAsJfKM0LirtkWB0SStOSYdPCgdJSq90sMrfZsUoSMN06wj05JK0zti0zddubwX0Ho4NxtdztFM1GkrfUOLiEn9000U/9Q6MtRNbb62R78Su7MCFtFWDNLUWNGq9LLqa78hq80djdUsLX0ka7Lw2NU8+9XGHNbPONanpNNmTcLBk9Zg7dHqWdcAJVmcfLJEfJR9Tdd/XZd37Unmp9eGDZBzHc+BHYyMnUlG9ti8W9BLfdBrjdPSN66ZHcab/c7m7NlFbblZJ9pSPNV3U9UjctWn3aPYN1xFe9Yty9lqLdvbi2tPvNqfrNSlzdS7ndWpd9QHu9clLNkpTdm4aNmNVGW2rdnkLNydTdz9K30GMYO/3cqtfSyvLSKxLdvPTUhwZbzIDdmHvdw13dyzSN57BMIBPNrUfdKmfd3Pa3szLN3zTdr1Pf/c9+3DMiwp8s3awe3f1g3gs817+s3dU7KYkozgCf7ed8TgXJ3ekc3Rfp3g+J16FR5C1/lJyc3X6y3U7a2KE05HJHdDIF4qt43WJG7VJk6KKK5G8S1DIj4hLo7b1a3bG17H0mfjL4TjxjXkbgvjsC3jmkjjZRTkJlTkA6LjS5vhie3jCi5qTz47NubFH37hhYXl95vbGl7l9xrloLNJmVhBX85ear7jB97jG07mbB46wQpEcg5gce3VUz7Zii2kzV3mk9NMrSrkXW5ZeC7Xes7cfL6lfm7nkyNZdsrl0z1Vhp5iiL3nVf7jkNbokMM1OupBm25hlL5jlp7omB7nhN7/PVDoeE6O6hkywaaL6Oyt6GXK6K2ePdMVwp9u67Yl6jV65OGd5JV46pL+Py6gAQiAAajSNUME6ifW62pG6rJu6rVO7OIjADmAADqg7OElrHW+6xTy6hQc5lQ+5tTO3+ITAdvO7UHQAjt949+e48/ey+N+6eU+6yHS7EVDttz+fDbg6SsO70T+5+dK76Vu78cR7rZjY3FlA+4uRvmeY/L+pLFe4veek8Me8HGDdY321sye8VAu8dNM8TFu8Yhq7tW+O5t0RZYE8d+R8Dc88khe8iCJ8SgvOy7APAAA6XfU8t7x8kUc7RU/7TNvnQOfMjUAaxSAkYfU80kW8vL66wci/96nXfPnLjsR4B+tlJyN1PTa8fPqHfPATvTKevJWTzpYzyT/vkddj2VG/4k8LuY+XvUFbjtoX7yhyvQff11Pj85wT+5yX/Z0f/VZzwQdrzwT7OBDxfcJHfUGMvWePfdvPDt2X/gN9PVFz/aDcfkOGfQkP/QIv/jCQvmG/zybv4mh/xamf7SNXyCPv9aRnxjHEwGDU/kQdNaqjxy4n7xhL/XB3oiwjxjGM/t+QfrZc/uo7xa6z75+X++Af7hubzjDX7zFb/xYrvxXDv0CWvDSfvDpl/laI/21r+t6v6bf33vID7qszx6uj9Vyl/1xE/7Urz3H//6Xcf3KzfuO7/uI6P/+5o80ABGBAgAAQQQMQJhQ4UKGDR0+hBhR4kSKFS1exJhR40aOFCV8BBlS5EiSEjo2LJlSZciTLV2+vLhSZkmYNTfeAHDDZk2cFWb+BAqyQs6dRY0eRZpU6VKmTZ0+hRoVIU6dUk8GnWlV61auXV3mGFjwoFeyZc2eRYhVpk21WdG+Xdh2LdyMVOn2lJs35NCqdP3+BRxY8GDCLe0WTqt3JGLGjd+6GEJQrGPKlcsqXlwTM0nLUjdn7jzg8Fu8n9XytWgDww0KN5iEcKHRgokhMJoAaAIjBonQvX3/Bh58KlHGpj8KR56coonbBA0qhx5donGTmqlXl26duu/RaEv/X5+JeqKIJZLNN9FwMUJ58+2DWMgeX/58+ha7E95eX79jEUwkU8BhPwF/yw8m8Abc6MDe7jPrO/BWEi8iC3ByLgYMwgIgB4s8MA8GHYgYgsKcakCwRBNPRIxBwQpEsUWuXPDBvCHgc7HGv1h0SUEbIdKxMxXJcvDBlCKEyD8AlBAhIReCIKiJsSbiUIkQaEzIhLCY2DFLLbcs6kfAcOQyzJZEoE0J85TQUEw1PTOOrevWTKhHy7zsKkghSSLSIQ0IoiBJhQQwEwAfKiLBhoc4JChNOBdlNEw6/QKzUUmV1MCHIDA0z4cnJ+XUwDa1+xROOSt7dCs77xQpz4YwIIiI/4ZsaPIl9lzttFZb6SsVrkhvpUyAGkjwAAcfLFxiCSaCwECHIWIgwgcEQsDBBBs80CAHEkSowQIXNlWIzBhgaM88Jlrwk1dzM9qVo1HDXNexXK06FVWhiHtIgLAicCgsRTtqgSAMzgU44NDeRStdgc2yIAINTECACB2YUALTcCemuGIKmrhBCdsovkGHEEjg9mCRUQr1pXa3NLgxgqOKV14JVF0oBz4fYlJQl/oF4N+Rd+aZNHoLS7lnpHwFVlhiRaw4aaWXTnoJImygUmipEzPNzaBtvLqwlaFqWV6YFcKBICwdihEAHVyqmdap12Z7qa0vK7ltlxJeuOGHI2Y6XP8KlGBChxZCsCEHEWJDSAAXLKhBBBJy0MADG0zAIQQEfCAihiF0wCAIJpaAQQnWcMPg45Dl5jlri07W0vTB3naqa1S/TogIgoZ4KGwAYGjJAsk8IL133w37Gb+4f6/312CHDWLjvNu7YQkMYvABBw9IqGF04q/Pcfir3lxUdcFYb8r1O2FHSAeCWjiUoL44Mv9I7N+H3yHwu/KeZwFyYNhhiCXOO7cghvhb4AYXPwIepX7T0Z6YDviX+bkNAD5xGZ6CxxBW2UxPM+sIrAjCuwJ28HoN3MoCAxYBBNRseTlxHvSkRz3redCFnqoaqDYjKRHeZYJlEZ+QyDeAmg3KITL/I0hHBDK7FxZRbiDUSg1tJQIcXChp/gMg4ARHOCNWUSlKJFkMGYVF79wQSA+MoATXtyqC+LAhewIABThSAwotoYVWhKO5kGgVLjJKADYI0cRuEAMcaCACUYtjIJdSR4UQsj6G/OIYGwTGO2nhCo+EJCTj4MWEtA99DkGUIitigUApgYqCBCWv5sgmLfZMBETgXxN0YAIShdKVA0LkfGJZJ0rSUpMwKVvFbhk7IjrEdrjLiAvAlRNAvtKYjBolKUt5MBsY6T+hw9cxpXnIBHZkJQSqprtqyZVkOiRhEQBnOMF5m10ixHZja0jZzoYRAbCnCa2cZjzV1M2noK5WNWhB/3P4tBt59lM+s7ymb2bJzW2aqqBGeRQQ1eiQHrLTSE2Ipj8luiN6OsWek9JABSUDAxx8cqIfDQ5AufeWgRq0nAQ96VEeZS+CRHQh+sJIzSjAG5DW9EQVbcpFF2UBBCDNbDS1aVAFms0EjbRgRGUMTmGi1ImUqoJqU4gGm4CRClJgX0LF6nyYmhTsxC8H7ZPMDRDg0ayWtThIRZdRzxLGrq7uoPB6605KhcY+LQRQZbwIWNNjVr5KZ6tIaSvxXBCCQEkGA3vta2KBhlaM6JSOYUxqXFkmWZ4c1EhIUlLNnLQQ3RHEUAuJzAYVO1rh/DUuJZVUBGKAqSb4oJikhS1JGf8bk9k+lq1qQakNU4rQg05IMkGwEIauOoDOAuCzCbHdkYiwXOY2F6qxha5fTFtI1C7KA+yRDBM4GF3uHnWZ2fvuWm+LW5PqVirvqgF2z4NYhRT3uAhBwPK6O98u7laGivmdBcCaRiKUi77/5YpIw2uW8ZJXK9PlCIIbsjLVsMY1sPGmZN47gPjmDcAXLq9FByw1G+hzCSZ4I4ZFzNXaVqS64C3wT3ILFwUzpMUjhjGLKduSEp/LAiZswnZjvONB1ngiJ6ZxioGyYp/ZV64z5nGSKfPiAfj4VjjA0BDIqmQqw/AzOwHy9oTslgMjOXxeBp6RqzxmrYG5qFdeWw2ceQP/9pLZzVpG833xC6ktcxmuYuaamTvC5Df3uUt6TmuchRYC88QgxH5GNI+cHJEsW7POc+kynp/C5+FIOtGXznBONxww8kgGTZgGtYkXrehNB/jRdj4voJFCadGoOtSv5q2lHS3okeUSAC04NKxBLWBaE/jUkL6zeScra10X+8/EPvMMd0aCYd7OpcaGNq+VLdtfq4TI9U01sqG97ZMwedRiEgDO8MptbksbM3SpdkAjLew8a5vc776It0vdqRwUdgn+hbeuzT1naqebM5nG9rDzPXCVuvp085aUAGLwnxAQPNrfdkijNeLvlFz7LKxmtcNBLe9e20oDImICPDUO633r/wXdFBeJVzLeVINjZOUjRzTHp82rXAII5sYueV5OjnKQqLzlR3b3TX5+c3jL/Nzmkp1zXkv0S+dcLjvneWCzze5JD53p3Db60W0F1oZffZqxdHpboM5znwe94Gavi9W9buysm9xWAjDhhNfuSrBDPIsdJ0vUe25LqrdO7XOHddt1XisXsIcCbQZ8KOuud4kHOupl7/uX0Z54tv/9IXYvUQ0CBVHKH3PxjEe4bR/PdxlPPt6W73yiBf90TomAQjfAd+oF+XnQo1zO/oZ86acu+8SvXuyTIkFYYLB03luR9rXHvZXJTvoi7774a/c9qjGa3Sk/34iOPTjyba98vN/d2v/MD3i7rQ991HvfwJwygWFzPX4CYl/U2qf47fmNQGCvW/cCZz/TtzZztlUYALTLv0ByP4+Av/jjPv7zkfLbMwWUHwYMwBjbP61jG3G7pAeEowH8sQJMPpNRqwQ0PZvAOAe0QBHLocZzkdACgK4bQePrQDjTwFOTP7fjDhFMuw+siJdbwdgqQcxbFAHQKBPIwQtswVl7QRg8QAkcGBp0OSVMCBwMwtHawdAzl8LjE8R7Qg/CQFIrwl+LwcGbQRtcKiastCvMtyjsPoGxgGGaKTKsoiy8vC2sti5kvS+MPKZwQjY0KzNEQJFxPfWJPTwsIDeMODjkwiOcvyQEw5cIwUT/BMT/0kMkFBkSaA4lELlG7CBBND9CTDE5/D06vD/xs8TKgyC26pkhAoAlqL5QfB9MZAhNNEIONEEHYsQwcz5VfLVHPESBqYHmeA5bxMIhnDhXrDNOPD9ErENZ9MXAYyRSHBlOEpv1S0a5YcXTEsYCwzJg1KZZ7DYxbDVtjEbFwkUZFBhhIggYSMVv/J1ppK5qHK9rjEWluMMG9EZ5REdMC0cvDBgBuCziq0ffUcc4Ycd2tJozXDJupIhF7EfVW0bIOpgKeqeEbD9sbKyAvC13JMhsPEZ4NEiI9Kd4YYA+mIM0cAA1KIMi6II9vJXQooBn40ji+UeqocgIskiUnJON/5QIhGxJN3OQLvCCCyADilkBIBiDD4ACOpjDcxG34cpJf5RI2opJmRxImiQVm4wInFzKKvuOLkiDE1oBMOhEcyE00bpK7HnJJntKqCTGIQuOeFwwbmTLsQyk70gA88gAB2CDIrgCNrgAPciA9mCBr7yV9CMIIITLHTvLB5lJSDTGT6y6eSzMjmQkM5gkANgCLUiJLgCDPRgKACiDYqwVNAIABHhMwzzMpnQ8qSxIx9QIqxxNGCsNOyCILPgJMSCIMzjJoDCX4GuV1kTHO0nMXFzM5sM/3hwxvAADglgBOQCKOyCIGcAKXhGBsABA4kxG34xKxfTAjEyKt6ROD8KLI/8giA8IigkgiDhgANy0FTZyju5kT6h4R2RkTL9TzfYEpZ6AAoLIgNsEiiwgiDlAz05xgUBxI/ok0CviwYujSohgzQKNrp74Sc4ciTqQAzcogxn4ADtQg/P8iCJATqNUsU5pp3I8RwYlUYHhToVY0BIlLZyYTDz4CAbIAjLIAP6pTT4ACdgEAOf80EmBO/XhRxUFUlFK0IdI0SDtK5xYAYJIAAmYgDxgGgrgIBIgiHXamfZpgj800iy1lRNtQrccUi3tHRGJg5McA8k4gQw4giz4AgQwAQ/IgWa7pIGYqp1ZuDRiSTDF00nh0jEczjwtKxERzQFojhYSABRkAhdonzv/NZdcUko/ddQ12dNurMVHDSoKoYDYcAF/kYhcigHBDFSBSS65o9RR5ZJILVJSlSgKiQGEqIFeqh0MQYDOQieA0SAACBBUxdVS/dK2nE8U3dVcPRgK8RMRIIhVdQhmk4wmIMxAgUY4AU0zAtZodRFT9dJeldapwYmFGgApvbWGcIE6LVYqSjoduxXdBABjvdZ0NRFqtVY+Vdd4wok5HQAgQlfk8jCgIoEhCAtoXaLmoNJ3BVj9YNdJDVhXGg0gKgg/WY//uFUXwIFmIwgrnBTfKoiCtVhc+dWFONWLhaPuQEFBSbrZIRwNwBQK6K8pHKYB5diVhY6B7VOWjaP70IDC/9oooBIAfWICG2hWcGMPT4LZny2tjPXVdpVUoI3ZCRKAmlNBhBBMJsDSWqmZG6hEo6Xa1NTOVRPaqtWSHxEBHYiBYhomRa0VK31arTXbwHBZUDxbF9oaNJpVpOMToFrbuf2erHXXxqRb78wJG7CBslUII5HYTvG/wM3bwsUhuy1atTXc93k9PmECIiBXhYgAglCCgAnVxcVc4dRcvM1c7PEp88CA0QktwjQXREnBzkXdRLras0td4qEQDEAAHaBZGKhEltosc0HYCmzd3X3ZRSLaSOXd7MhWhXABD2gOGNgUNKpXWzHF5Q3e59VIoj3IaoXetmGQGhgmaA0twmWUXf/U1OoF3+1E3I0NXxMlDhdQmCQhVoIol4HQVluhWCbY2fKl3+mVXpb7XcStX+CgELwxrAgomyVACDSaTsIbJnPc3wR2ibTlXAUO1qQxoYar06XlFH2k3B914AxW0PGlXg0OGEuFAeBqgc9VI7CSslpxyKn14BXe4Pu9yQ5mYSFVJBzwqRywAOxqgluVFJUU2xj24btF0PwVswZrjdcYUYkg4gc74h+WLi8yARHpOuaQjCXoYS1JSiZmWdNs4dWNNYrotHBBD4344vYIYyxOkVoyASXgPISADPMggvlFkLAEgMg1Y4DVYiLlYCGeCIotiOCSjEaFCD4GLidKlDomDNb/QVb1oeMdEUwAIF1DLtg7psf4lLyJuKxyWZIm2dlLzixNhmS0BTMEwJAgUGEXMd1P/eSAlWRe5eJjkwi6wre7siCKgGW7ChR+TeXwy4ga0KjQ1BJu7dZcjmQlYmD5lIinepVYqQhkZgipEuZWhggPEBEMWOL6MMUCfmZ1XWUXy2OCtat7yZdCngiWAgBFhalsDuKWCLewquLsEIAIMAEiYAJ90hl0ftdt1thu7t2YwaCGaKiJUCiaGTd7Vt2v0Ccdlo8a8AAfkF2KkV+Cvmdi1mfFbYhzegh1ogiLJpspheiCnhtn0oHEIQENsAEceJbAqZ7OcIEcCIEYWAIaDasg/0AAOO7oLMXnoYVmENympMNmsClHiuDp2vnpmra4lhC3paGAEI6BUkaLdzaBFggCfZoYClgCPsqBaibqR73pLnXhqoRhh7Ck9HmrsMYk9clqgHsJD4DpigGmt6gBDYhdiJ0YJdABBPAApj5racWiYq5kiKggXE4IuqKIv34Iwc5rb26JGnCYGGgBBMCBafGAEGiBIdgfyaBgo9AAHajrq3YIFyABHIgBJlhr3AiCFjCBCKDpw6bUvZ7oBmaogWYIhKWIf24I2VZtioYKbqUADO4IDVAv9dEczvEcqZ6YJRiCELDh2zZa1u7qLd5nhSDsC0qjwYbthTBs5f6ynLiB7f/m7u727u8G7/AWb+4Oi9YY7/M+b+I+IT65GIxB7/eG7/iW7/mm7/q27/vG7/zW7/3m7/727/8G8AAX8AEn8AI38ANH8ARX8AVncO82axnTbgJvggmncAp/8Icg64bIJIrIcIbYcOxuCjle7xEn8RI38RNH8RRX8RVn8RZ38ReH8RiX8Rmn8Rq38RvH8RzX8R3n8R738R9nmubGYyDfaVdliF8CaiNfCCQH8RBv8CeH8iiX8imn8iq38ivH8izX8i3n8i738i8fcAGGiyVA8Ao3c4wRc6EGgLdVCIyeCI1OJ45u8jmn88QL6Nee5Yi4c3+u7jr38z8nOHI2Z3GWCEH/D+cMAfREV3R4Y+aFcOZl3s1mVuZFp/RKf7Va/pNbtghMTwhZBmxLB/VQrzJOZmPN4hb3aghSH4BMxo3UFvVXh/XREmQ/JvSEQHWGmHVCRvRY5/Vex7D0mpgy5iwJcwhgB2Pu9fVkV/a+SmIjjjDPgohmh7Blp/Zqt/Zrx/Zs1/Zt5/Zu9/ZvB/dwF/dxJ/dyN/dzR/d0V/d1Z/d2d/d3h/d4l/d5p/d6t/d7x/d81/d95/d+9/d/B/iAF/iBJ/iCN/iDR/iEV/iFZ/iGd/iHh/iIl/iJp/iKt/iLx/iM1/iN5/iO9/iPB/mQF/mRJ/mSN/mTR/mUV/mVZ/mWd/mX/4f5mJf5maf5mrf5m8f5nNf5nef5nvf5nwf6oBf6oSf6ojf6o0f6pFf6pWf6pnf6p4f6qJf6qaf6qrf6q8f6rNf6ref6rvf6rwf7sBf7sSf7sjf7s0f7tFf7tWf7tnf7t4f7uJf7uaf7urf7u8f7vNf7vef7vvf7vwf8wBf8wSf8wjf8w0f8xFf8xWf8xnf8x4f8yJf8yaf8yrf8y8f8zNf8zef8zvf8zwf90Bf90Sf90jf900f91Ff91Wf91nf914f92Jf92af92rf928f93Nf93ef93vf93wf+4Bf+4Sf+4jf+40f+5Ff+5Wf+5nf+54f+6Jf+6af+6rf+68f+7DHX/u3n/u73/u8H//AX//En//I3//NH//RX//Vn//Z3//eH//iX//mn//q3//tf/4AAACH5BAgZAAAALAAAAABABrAEhwEBAc0ApPT09P///80AAABCzQBjf2GUooODgwDJDM14AACgzZLe9AAHFTtaY8W4CABKNMvLy5np/3WywwsLCxAZG0Vpc+Pj40tLSxcjJrS0tAAVABUAEaurqxUAAE95hSpARouLi12Nm9TU1MPDwwDI/5ubmxUMAAoPEPbmCnNzc/8AzAApfwQKCQBT/+vr6/+WADs7O2NjYwCGX/8AABsbG9vb26KiopSUlLu7u1RUVAD6EHt7e39KAAAQC1+Rn2tra0NDQ3pyBFtbWxooLITJ3QAQFTMzM38AAAB8BxoZASMjIxQUFACVaiwsLGujswB3Vd3PCSEyN+aHAIrS5jJMU3u7zQBK5uYAAADhDleEkeYAuElvemabqhsAFj5faHCqu5bl+36/0jZSWo/a7xsQAE53giU5PlN/iy9ITwAVGw0UFRkmKQAJG3i3yUJkbgAbAS1ESxsAAIfN4YzU6RQUAGSYp0tyfWifriM1OnOvwFqKlx0tMYDD1g4WGH/B1FiGk5Pg9j9haoODg4SEhIWFhYaGhoeHh4iIiImJiYqKiouLi4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SQIAoJLQ0A1DOMEEAEwcAUQOCkXAQww1AP9AwRI6mCBAQQiAquuuumpgEAkyOEGBrE5ggEAEBwlgAgY1DJuqDCZcMNELOGCwhLNHyNDBrZ126+14MugKxEIdLMHrrkv4WtAFGJyrKwU8EJSru7uqK5AAOtALKqsEkRArvTVIpMKw9MLL7bcIJ2ydAMM6q9C8AGCAQw4R5FAtqEcUFMG/S/CgQQQkdCDDqQCMMNC8N4yg8sorHzxAEKAuEQIJI5Bwgwyx8iuQDQTrcEMEI+QQQrsBP/RCDKBSIMMNNOdggg4Ei6rw1FQ7dwOoVwPQAUImgFqD1AWNEETGA73wb7wGCcBDySeH2pAGoGKAUAcmD5QvADccRC1EMEf//ILea4Nd9eCED9duxk5EfNAFDdugUN4DtQsAAgqRIK1A8wqeULhsNzQs2ReFEPdCEThe+Omo73YBqCEMMO/fBakAKg4PjYAxRJk3JLlDL4A6REaxUgB76sQX75voAEhrw+wGnUqBywvJjjfubjMked0L9Q4A6BXBDYAMxocvPm6JBzEQ0twPYLviDx0B6vAN5c7QvDHAn5C5ALRukfRbj+///61ZH+QG0LXOCSRraHOI1yKCMpaxzHQCYVzSdIADZCUEeQBYAhA6AEGISK6DAAyhCEMju+eVDVQJHAAOmOcQAdyOevrKYEE0QLB3xSAE9hMI53ZVgyHYqyHuA0AO/1/gwBGAcIRITGJiYvU7guSraJgDlQkesjoAxICBMZThulRAsl0xYYAEyYHkeHWEIyIkcQA4yAp5dUUluvGNg/HeDwfQgX0NZI20a+ELHyI/iEQABzLAH9YQIoAcIAADXazB8Io4Am4FMYdr3FUb4UjJSuYlX0w4yKnAd0AUQmSBMNRcRCKANFRB7yA3IBknB+AuqX1wIaCapCVnSUu3MCyLJlTf6Nr3vlBeRAD4myNCcgCqTAqklQLhHyytWMtmOhMtBcziAJ13yoRIb4p8rJ5F1pY/h/wrhwbx3ioREstnmvOcX0FaDTrAzna2M1bmSybrarfH+GmzIgXUH0NKCf9OgwSvn8dkJjoHSlCqLA8A40KI9C4nQQqYcSBglBzlEmK5tgFAlBLhXP8WcktjMgR5cktIOQtK0pIupY+/mqdACsgEjIqNe2bzZNpyhT2UJgQICAAnMWXFLQEcQZg69N1D+oYBcGpPliZNqlJ/Yi4oIiRWTpCXroIwsYpdbHsa45jHQNYBIJCsplhjpMqGdzcKUiwCpNJVHgfgQgDUAAhMqxkO0MiEyzXkaElbGs1sNrJdLvWvgL3JpxC6ECCAyoICKZe+nKCzgbBLXxSYaBSzqIKBGBay+hTIv+jlBMQ+ZGCQ5UE1A0va0qaEc409yE4rWxBSmQpVqsLoQFwFKwr/zKpW0IOYvlgbQRMM4QjOq0EQEGDXfh3yWqhywhA2KhFqWQtbSxutaadL3epa97rYza52t8vd7nr3u+ANr3jHS97ymve86E2vetfL3va6973wja9850vf+tr3vko9VULxy9/YZG1Xt2WuTDSgghicKlUqeOgdDTwrIGCvIC/QAA8QCapxEuSgMVzC/QCwVoFogFlu1UFqE+K9yVUOVNyyAQ50cC0K1EAHAi7bDYAQA+TWAAO2iggJcDAEQbYKAUEI3hJkIFuGXEAF10pVCKQ7gA/H6sUjJuAgETIEUEmrylnclWRnq4IjCBm30cvyrhIaq/3iRAM0PvAReFBcNTJY/4MPjTAPgkAyM184y1F9KgCwORAnu1jEDqmjSoeJ4p2tuMUvjnFCxgjQhODgzUB4aAxDChEbACHJR8jsQfwMZYhw07MFcR8FBBJEMWvNIDkAAnCTu9z+Dum/7ooBk1Hygi7yigIdJsgLSv0uPhPEXRYeCIb1RemwWZkgOxwzQwSw2S0bRHbx5Gas2yxlei3hwQvBMq8SUkpgS6QDNdSVEx6abHEZpIBgLAiWr2xqUG3ZBmM8F7wUIm0xk5mwOLmArQGc67LxOmnpDiiv7CzsLOsAIesrrraVzdHNajp2AIin9KbNEEH30mj/llXAWUnsiID7XE6gtkAWbm6HfJrbsv8SSLfFzNwIZFxXTOi3q3WUNQSsTGgkK7ZLqngEBFAsB6Dd80FKOQSK4YBkI9bVEvoW7IGIdQR3U/QARJdneW6vAxHoQBBTeBDD/svZBUmc/sJFgSEwDa1BdAL0TOAEIJjgYzaTHBMaTRAsU4DOoNpwDVSA9QiE4F9NdEgEGhaCinFO7c/GGNa1LtOBoDsh6x7ABYrIuZQ5cHgkIFnH4C4ykimYiA7kZgiKKPKbHLTnPw/6xoNY9D8i3SBK7xvBnS7WuwHVdVgdiPRigPUboBHsBfH6oA9irjxWWWlnv0HaG+7WizuE9UZ/fUFApQJGlh4hg0dV4XNw+FPuvve/N/n/YVE+6gHYoIiSo5kDD/bx7fkcZKQi2Mx/lLV063v8MGEXqAdAAmetnfoXNixVdzIa8DcH1XQLESseZRBIk0DrI0s+BSoKFgGyUkDAtzMSmExLZhB3c4EGgTy8RS4po3J5hxAYEGMvgD9FxoD4JxDI42wPSBARCAAd9HhUdmwHwU1Fdn8mljZro2AHUUBS1xPwtn/9hyoGsUYhOAICaBAIUIDmByqztxAHlhDu44AjdS+JQwHX9ykUkE8JsT6mowI4cEp383DIFjFYRncEoYQEwYQAMIABhYYRIWqeNS+aFoMDIQBbeH0EcXIIgTTldxBrmBAUqHF6Ey7z5yP1ZxCi/7cT0jNH5rKAk3V7Ufg9EeE9U6g9YMM5oDZYIRh2+bNTHig6GpY99bQQw4JUDlFKEuE9oUhRUmgQk1gQnlgQoEgQNkiIOOiI91QQfUOHApEDfnhuoDKERnFZkuhWTggqlnhQU0his6g3Lcg52JaLZzSKw1cQVMcQ2pM+/SIrF1CIDtFUzQgAc7SNEoGNBFGLaWhAAsGO9NaCLDiIBkGOxOeMj7OIPdKIBSFodsZNqnVPSGM+F3BpFMAEGBBlr8hCArE+BFdFgWcQBxgRdyNbV7OAUJWPp9iMUUWKCQEzsXgQ7kOJCnEq4NgQrhgRbXVwDSE9+zcvjbWRtKhFKzVlvP+YPAihg9iXhRohhAmhX2E0fibAYLzXhsBFAUeJEBfAA0nZQyv4EILWYesTi1WEgJcYjQhxN/t3k06FkhyJELnykep4PgDAddlokgMhdgOAjwtRlQZxldPXTfsDKtiGexdFEGBZkx05jwDQlSRoj+rmfK0lVPx4JP5IELBYEAKJagQZcZl3Lv1mgYHmkNWmaObSlwVRkQ9xS5rpRJiIgfhmi70obMMiKiCZLL+Ylg6xUxP5ECsJEdrjkgUXcQUhiAcxWJIFjQfBOXa1i/dYmn+4mgJxWcg4EUCpZ2a2UyTQN7tSWXjFK2hoAuFWcrpYlqhkmWsEVDR5ELxpNKAih6D/uUpwGZxCRJGnOQA7RYec2BDu6JEjR5gKsZ0H0Z1z6BAHpXMlOZB0qUsAMJJuuZP0eJspd4PneRB9A5iHSX84aVG51pgFwZwEgTSmUgMz43eeVxCU2RCX1VjSc5cDsDsIwZkOsaEHMSwb5T0yhzwjBjOclJoGUUdqGZc+mSwjwAMEo6AKEZtS2XiiGU8DsZcQZphNZpkDwaKO16CDqZM5SJwDgEazJhHJWZ+jqZ6x9D0UcwMqKJIUYwL/AkJZ4wRV1QGSw3Vg2BCcIziXZUZ9kxDf6RBrJIzDYi+C5msW1aKhuZ4IkZENUUVAGoB52ZbyeVMZaBBt+mtxKCyzQmQj/+pXArGKi0OkdXoQMskQgDh0BZqT/eQwC2okiXkv/9JmEDqUgUqCGQQ/8lhtHkgQEuRUA3A31bSmjRqarSicA0FMuaRC+hijUlSYczeM7naDr6lQRjoQ9aYrdgqbJQgRQYRtB/WnLYkQkCoQ9MmrQneT02OgpceTBxEzHjGl/lSlO3WtEeQsANBYh5hCEkRwC3Wd/akQrVoQsNqbtiqaWsmCTBpOPHVHu1qY2Zqkv2ql7wqaw9p1xToASLNKAZoQ82oQvomo7qIDp5SfMggqtDmXQFqt/rpxjDmgE5qp5glOFNupRZKYF6ABaBSLo3qrj3muBuE+6WOiCiE5dnqoif8Hj3dGqwzxrIT6p5Wqrxyma6fCZzBaEKfCseFok764KxgAhAvBow2BPMPKs45FpEabe3gZZSqapP9qnttKnEf1rceYEGVGqn8qEHcTbO4jS2vzmQJxKlt2pgvRNzW7rMFnl7N6rzl7tgRhWMVmU4llmbX2r3qqSae2EIPltl0TsIJ6oAxhs3cLj2VnAk3DAyTDtyMbQRUmrVgLuHR0sB37l+QHeYPKf1ZLskECa7zCBGi4ssBaqgiLhAZhWDNqT+zzsWnUpKLrnZvrEPOSrANRfMMJuyz7rlUmS0U7EIM1axfwL0UGemgFM0egoztqtwyxU4qEn70brlXHrRE6aMD/uaRfS7w/KraHS6XL2au4Ykek6VSJM5IhersRwU06F7u5e7OA+aaWqqQEESu+5r2KOXxV9qeF+70AwLzOaxCDC0YLG4jWq3v0eEoXgEbAS5Hbe7XdS5zeI4zG6rFmKZh1V7o7pbeoiyOquys6AE6uK7CCgzSsOABrA8IOkTVLkEOQSxAfOqtYWZO5amz5mrWb5pA79WDJK098WxAzKHMJkSsUwJBP+8Bh6DxRyaqnG6Sdy74z5JDhG8I/PLwYFbYdAa4FUbbFO2JrdEQltIdilpIMUUBOYMNQPACXBaJZ+RDm0sNvWJqeO5V9Vqivi4bQxlFoJHP5crYNjKBxPMc7/xuefXrBBPE5FoVRfLwQl1qPpOu4SVuwJcwjNacyWXc3KbnCEmqWR7zCDOE9NSByDRu5D0WiiFvFRxqHBaGxBDGpbGUuXFfETzqwSFxKaMkQ7uO2+xTHFPkvlqiaAHCxjyxQuoqOB2HL1Ya0kae7suWtYTy2ykmq+1dAORTDVYtn3+Y1qlxoDluvddwQg4WVuZI+tAxRUwZMZ2nAaCi8CSEAvhzEOHvIHEjOpNnFCNE3bBit3Wqb1NqvBPGpArq7JAmySyqyjrrJjKik86KyUDzKJFjKxJwQOeAsdJzDBiGivKuzCtGhKMd1W/uB7Hs1X+hOHcBNy9UBdnVQQCg5JP98jtSLqfcLr/hznIabktoTeCfNjVicNRX8qvwcurIFpdd8vuGavgrNtd2cqVXkYE/ntI6JKg8lq4ZKzPqrEKhV0v+ovuvrslJGATfA0i7NTjHtx4hcpR/LeyxdSibATgyh1cCY0X2LtwwxresiqWItVWT9MFhsEIlTu4fMqRDNoF1LamwNw1DsPS1M0KGrY86ioGIsEJnppo4clMyIEO2Zs7P3sNWWZQNkigpxN5rMEGvE0/jqjRQ8EbiZUj14zv1sV7psqgkBwHm92Bhx2QNBxq+7zYPqzfcyjRlxhExAx83MnbKctw5xKq6qawNang2NrVm2Ud3IsJttllkmw7P/bNC/3dx1rdcLsZ9XrU/UzcVsuEZIeyrC3Lj9lKCJrdgB55pCfcAoDbsFqbt+JMUKAZE0CgCp7coJIWjwOwB8yr1had3SNBAiuTkWWxHc5MQol9PJEkQcrBAweY4zKd7tqLRVpMzLzMaOTb4CcYgvbBG+rVni6rHc7Iv2aC4kPkoNs4LprbkiDdoNIWi/7JU9veCjnUUb1YCXLOK4i0sMceOSt91tzYYD4NGALThC+uHvnbTwG+KX3E+CltrzXSMIbaodJGgjFkSRjdEW/t/OQ+GYLbuA/YxMXhDXo91Nd4tWfr3BWrEmLscPHRFoVIw4rRD2fOcTMVgE955B9dSm//ufoig8zwyACV1kwagQxAgRKz4AwC2wwo3JAkHcVjfFSZ7mDGGOoevmbm2CjT2e9Iqzq2XnA/vZs7vnDqHPNRnd3HTMtSmeCJGqA2DoA2CNBnzgMjgswvy7Wb5hzpwQSNvlKPLlRaqz2qNzEFPm/O2uzmYDxtwQBRSCPOPhFpzjCpyKBYGiB6GH9xJEVp28MprQQRClFXxZRzzMZ04QfQPstcm3pXSHgv6QPjmDILRGIt68p97BeS55JAN8akODlI7N6KvNxqjpjm2PrWpGGvBgcrsz167ajv6QTajZpf7tWHuix+7DENiHrK5pCX6z794Qsv7diu50G99ni/PaOf9bv3YI2Hm47yT/khk/W/5X7D3512WjiMr+Isw+AEFUXHezkBGgAflSStK+tBqa7ymIQmJFbaUkYq432PF4A1yPPEHA9VyPEHik0ft6ENJzBIsXRKtavM5WZQWLPDUANIw0fXvXAXsVAnSl3OsC9lqKNWDfQZITBGIFQlRLENlHAdvXfTeL9lmn9jgtppVLMhys27ioeVsVMn2F8A9R6Ze+U5ke1YKZNRQABB+TdUgW2NWWWVN/llX/sr4TfatpM1w/L18P9giBPEpspXgMwVeHVuFX8oP59jEj90Wk8qVrha+f9cTLBHUf+aCCuXt++Ikfnt6neL6f7xyFPzFAuUv/DwQEg4yy3n6oB39DIH9D7yJFL2jjdAGCpCtF95hmHvWzLbAxFGy7Jm8bR3LnghCP1LNeDRAABA4EAGTAQYQJE+YQiEAhEwA3FB6MQdDiwAsJLxJ0MmLix4MMNw6UiHAkwSUKbQgM8lEDhYtObICUsdHgRwEYToYAiZCHQBI9D9rQOZKCQ6ETTQjs0LNGwYUCIygV+GLiTwoTO0AcORXhUgA8EYo8CVXhiyMXKZRUOKRs1o9OAFCwChIIAAxC3V68mXSASLEIITadWLEsgLp6q/pNiFYtW4RPRw4RMHEl3o8dYFp0kvHjXot9GQ+4YPhx0r2JQUYwfbGGidGxZc+m/13b9m3cuXXLVjEwpdAcQ5ZQYOJExUy/I1Q4YUJhyZAcu6VPp17d+nXs2bVv597d+3fw4RHeEAhZoVwKng++UDGcSZCmIoMirNjyqkCFYJGGPAxABkgcYmhuCSA8+uywj0YQKK+elgAAh6Q00KEGCmrQIbrRRNpvABIEqqyw/tQbYAQcdGAOgOKGICw2skaCrL/fELrMvokuWI64IwIDSUIKLcSwJxJkOJGJI3gQEaSfAJgvqQhUOOIp54Yw4UPZwFpxoqdEE8mrhMBS7SCscAohCCiX0AGHI8HSscWRREsowAGBQG4i0DaCSyEFAdBBqKdgE0oDDHq8kEWB1vTwo//WRvryQMRog9M5OT/KAQEMloCISCC4VGlBkGxoj7gYdHQp0AoHrU0D4WB6D4FF6VzMrxyAOOJSJ1QU71Zcc9V1oghQ6kkAHUba8CMEJqNyV2STVXZZZpt19lloo5V22oPyPJK73mikdltuu/X2OmvDy/Zbcss191x0GZPLt56CGMgJGYaQDIBhE0oSgBqGEHIgBtP191+AAxZ4YIILni0EAJwQTy5RDXb4YYgZK/YI8RyEMGKMM9YY4GIB2CtGhZKk4MregJJ0IB4S0qyhjVt2+WWYY5YZ2g4Q0EA8BBC4dmaee1b2BpvDEyDnnX02+mikkxoBpiHIAwBkhF7YzM//hPaK4aO0PKZqrlaT9vprsMMWe2yyyzb7bLTTVhu3iph4wWmoD0I44Y8uGMhAhHoVaGcHH1z7b8ADF3xwwgs3/HDEE28ZB4FggxvRQkFyF4CU7eWUWIGuVnxzzjv3/HPQQxd9dNIfvgAm+x6faCBNE+pYc/oi/6hD/Eq3/Xbcc9d9d957971snShATvWE8gSgJ5GYeEigHxUS4O7fo5d+euqrt/567LPvyen9iEeoA4Fq6Mn4xF4YaM6JuLpSe/bbd/99+OOXf35/X4BI4fEEiptxACgGyXyBzMl4xzpP4+h3QAQmUIELZGADE7iXJQ3Ae3LL3K9Yl7eBCCVrDXNg/wc9+EEQhlCEIzyaSP6TkAkO4HVCGciSaHe8nhimXiSkYQ1teEMc5lCH2xGAg9ymkBTODXYTeZ5UMFg7kGxwh0tM15Nq8EQoRlGKU6RiFa14RSxmUYtb5GIXvfhFMIZRjGMkYxnNeEY0plGNa2RjG934RjjGUY5zpGMd7XhHPG7Rf9FyYhyZ8EdABrIGe+zJXSIykRTyj5BnOR9CBtiTdVGNiZP01rz6c0lMZlKTm+RkJz35SVCGUpSjJGUpTXlKVKZSlatkZStd+UpYxlKWs6RlLW3JSvFJy5K3zGVP9Kat/D1NK+Eb30DK10iQqI+Sy+yWZPL4TGhGU5rTpGY1rf95TWxmU5vS3AwTtvlNcIZTjMTUpUC8cE50plOd62RnOznwTnjCk5zb018M7HnPGPSNAve82YgyCJLkLQ8AzVMI9Jh50HL2EqELZSjMioK+hiLrKQp91lO8sAKMZlSjG+VoRz36US/gKylOyyRbLog5AAxxAIbhIIf+GVGY6mqiMaVpTQcGJZvuaqblvOhHffpToGI0pBRF5CbZwlLJCaRyPrncRFaYU6huZ6dRpWpVoQVAlVqVO1OFlkWD+lWwZnSouEnhAOaGP4XYzYgJ0RsA+CaQi2lVrrjh6lztelfu0M5NeLVOXZ3l1bAG9qdjvU1ZpWbAtlRwIlkbwtbowlf/yPrFr5GlbGVlwz9JWnY3k2UWYAX7WY4S1jZlHYDISNbCkylVZZuZoWYhy1nXxja2NVGSbDcrUp6CVrcaFW1tSDuAySUsXvNqbWkHkq99NdW2kYXtcp2L16wR8LmyaW6yPLtb0PaWNr8VQJ0I0lKEdOwilJnua3FbXvTeFSZxS69kz9tVAPQUu9l973b1l5TguMc4EO3UcgYEnfbitboBJjBDL7OnAjNmwDqN73x1q90ERzg7C5ZwhXMIPspZ2Cn1/WuDHfxZCGtYxHTl8IhNbMOSrc/EFM7VdT8M1hCfWMYKLvGMbdxBAXClaxpmMa5c/OKgxvjGQ05Ij4l8ZPY5/62xNzayeH4M5MHWGMlDbvKUrTw9w0RQxlUGz5OhDFIpX3nLYRZzmamnN7TamMvf8fKXOypkM494zXGms+hoG1c1k1miHnYzUOFc5wrPGdCDVpwAYEIB6Z5Y0Fvlc599+mdCF3jRkaa04Pi31zETtVltdrRY9Vzp9E4a1KNG27rwxuRPy7TRnX5zqkntXFG/WtZgo11WZxxr7HCa1ZCe9XJx3Wtg92wv5smzpju7alZvlNfBdu2vmf3slgFQeUh2dnV03ellQ5uy1dZ2tx2mAYFg+tau9jGyk+1pY3tbs9xWd7sBliQVF3ta13Z0tt09V3bfW9/leuiU831b+Z5b2f/k3ndV/11whM8bRVY+eG7o3Wd7JxyqDZd4xZWlVmBSmeBONrfAI25xmlIc5CO/Fbgz7O+Nh+fhbv44yRsqcpfHnDvwZnjKu9zxc7dc5geF+c59Xp2iFG3c6VbWyr+s859PsudJZzpuLnXlpc/G6FBGetN1GHWrZ50xGIe6zdmM82RXXes2xPrYzT7Mk6Oc6NYF+669fnYalh3ucKd5zde+54ALHN1zj6jc+T72yQl96ArPu95XIPa/f9Dvibf607t+dwYXXu+IZ7wDF1/5n1+mX2onvOEHDnnMx/3toSe9QjC8VM7n1vN7Lz0TL996kpesn3bv/OqFOnrYI/D1ubf/uGEEP3jV257yvJff7omPcLWyl8jG/8jUgTz847+P+dG/99yKi2rQt7jt2MY99aXffe+ffV38PfL0FeL8F0M//Nkz//qhnadFpj5a6P+w+t1vvfbfP9hJwjPtg796+9O/6ck/AZw1ydgxjcu+cpM8jwO/AqQeAnzAUaOdjJM/+GLAnHNACYyeCNxASjMkYrPAitq+etNAD+ydDjzBQYMIRIuzCKQ/BwtAFcydFJzBODM5BDOzFyRBiDNBG8SdGvxBMduL2SuzHcTAsPNBISydIFxCJDO0haOzI7S921NAJ5SeJrzCIXOaE3JBJaQOGJwvGdRC0MlCMpyxotAyMZtC/yocwzPsHDN8wxEDICvMtNoTvi+Uw82JQz20MP5RAUBjQzyswz68HT4sxAgzjFPTwTyUjjDELjdERMM5REkMsMtIMy8kxJtDQrfTxEoMHUr8RPTqmOsTwQ7jRO7zRFH0nFBcxedal9+jtkYEOCo8vFl0xbVpRVyULb2xNSO8RYfjQZYDxl08G10sRs0qmf7LxDsEQGJERrI5RmjctlcJxGe0jUfcrUicRrORRm7EK5HYvDoTRGdUxW8cHG88x7mirRBkRHNkNFQswXdUx79JR3qsKihsQUIjR8/bxnv8Gnv8R6jCsCXbx2usjWx8sIMUSJ4JSIasqWABgCK0xnnUjv+EpK+KfMhoXEiNJLAimrZI40fD88eO7BmHLEmGAgtxY8b/60eORMmNOUmYPKjJaR2KbEaXzMiZTBqZ3MlJSj5QE8nJe0mfhJieLModmhvUM0idvI6LBDGiREqDOUqpxKGsWcRBE8oGbMqqlBmq7Eoauoz4y8qopLF47EGuBMuX+Uq1FKEkAS8pLEv3OsthTMu2jEm5vMu56ptY/EW7nI6nFCyS1MupzEvCrKpfIjWtzMC/PMyHYUvHZCBDyqyQNMwNo8ujs8zI5BbI3MwE4opEI8vGpMU2TLULMIEhGBJ4UUNJSZXiOA7GUA7miBKC8sybG03bBEeByMGg1MzmE8b/zLy7CMiakQgCoQMWYUkK8bII8srN23ROGduLeGNKnBxJPcMwgXACHQACeTku8gOudxmugSiue0GudcEM6PSOzkzP79PHUVvMJLw78FmCEEiTzbA100qIkqmtiSAL1FsZemFPRsNNAa0qmMDESoPPTvQLEmjHAcBOgjosAKBMq8EagSjIrxCIxyrQXPNNDp0kxVJMDz0/4KQ63MsaNzmrujGoI3Krj+ibZfzQ2yJQGa0pAKrAyqTR2wjMwEK8khFHpPqIyVnKJBHH8ArRGnXEEU3SG1Ir3uxNHcXGEn0+3PvRglorp0LSlZKdiXghJgXMJf1SGsqTLnzPMD0IHg0r/8SbHNEwHuQRCJA8CK6ozYMoIgDASjGljfXM09+hHUB8NQVNxdxQKwC4EgxLN/KJGmT6CGXi0x09U0f9IJNbygSF1DSFsdGLSKhRpJ4AIAAQoIEIzQGIpEiV0igt1UnCMLi8yZa0TlUkqfURIgvC0rbSIC5F1djYU1zFHbCgTEoLVHm8jQjYDAw9iKcCCdQ6CC+NIZbZ1VyFVGdVoLlxUNGszqHURBuQjCOQLlkFCTvlklrtCSWKVho7VXK9oY6ZyEo1V6mb0sDaggCIV3mVVw5IuQvomyVoFU79n0V9JJAg1XNNCl0N2NApGdbMUYWTAxpYWIZtWId9WIiFWCQ4jP86fIF1qYGiOdRiqkZP/c4BaFSCBYmBDVnPoS08RdhyUtiIXVmWhVgsIACYjdmY9QCCE4CsYQKPdVOAglOBotODYFGSJVF2DVoQikiPrdaUbVmlXdqVlQNyEwDDYAKbvFIAmFoV0tIg7dKXItoig1aubZ+iQEBWnT8AUFmmPVumdVoFnBwKONiEyFqFGNKQUS7X0dKvHdmvRRzDMEBLLVu0/VulVdvYKAoK8FmFUNEaOakWfSu/ydvI8FrHxZ6s4duhfVazBVzMdVjBZYyIlMjRkFAKtdsBYCzHEluCxdvIJZywlbUdvNzMfd3NRY2BmE4k0dDTMpn+RJnVatbURd3/1BUck2XdvnXd18Xc2O0J/nkaIFhe5m1eTAsueOlO3r2P8NGX8zTSvPXd3wWcJDFcpCVb4i3evz1ekFhOBCEi7xqIVTXfgWjO39Xe7V0b/qHWsYWv8BXfsyVflLok5HHN/WIMT5nN5/BeroXf+E0bVRXeyh2Np7hf/F1a/T3gbTFgCTYbkfhTEV1gGnPgB27ZCK7ghAJhm8qTYl3XhO1g44VcER4ACl7hsLlRBT5hFB5fFRbhFnZhsMnOGE7aGUbbD8bhY9NgIGa/KMxgGe7htK1hEL7hIUaayQXU4UXi/FXiCmbiJjaaoINiIRZYv5ViCKZiCbbiK+6Z4DViHvZi/w8G4wMW4zGeme7V4iNG46ZV4/hl4zaOmfmF4zOW44j94Tsuty3+499JYDMGXz5mWT8WZJWjY0VOHD/VY0M+5D5m5Pel5EY2nMsoYZSNZEl+2ES+5O6wY1DGmCLC0e+1306G2E8eZYu0ZFYWHIEYS+rc41Re2FV+Zad0ZVxeG7XC3lnm5Fq2ZV3O3mHeZbS5YEhG5WBm2Fs2ZjANZGcWHbCI0V9W5mWmgWaOZt0QZW0OmJIh4LiEZpHt4mvO5m5+VHE+Z84x2mQeQQ7mY3NWZz0tZnn+mnXZYWAO5niu52dNZ34+nPXCZ2te5n3+Z/fyZ4MenF4WaHe+ZmFG6DHm5v+E9ha9YugOe2c5LuiJHmeI3ui1mWaL3jRyJmh6JlqJ9mhqSRJ1/dUodmiNRumu7WiYPht2bueLdmhsLumgPemZhpYntmmRxmg0fume5umedpaADuljE2ovJuqZNuqjXhYYVuplaWCcdmqYhuqoTpaKpuqiG2l91mmS1eqt3hWnWdX6bWiXFuuQJeuyzhWVptw4DmuZHmK3futbiciT3eSBpmu8pi62/muCYcFea92rDuyAvWvB9g7aeVIzrWurXuu6BmLFXuyZQyyvZjumlmKsRunKtmztyJq+HMeWLmfEPtfPBu3rUCtZNmFaruXO9ujUVu3qAAtKfey5hu3TJtf/2abt6YhIq3XtfNbtycbh3vbt3VCVYDNsyUbu3yxu584YkdBk3H7tVI7tjT7u6LaNkqFfvlZr04buFdbu7aaNdTHdagZvkhZvG97t8paWy/DF6h7u63ZvZyXv9x4N/WA25g7v/GZh+/7vZjEkt4XS3K5v9l7iABfwZZkc9E7vm27u/MZvBt+wOC3s0l7v/6bwCici0QXqpT7sBK/iBe9wXdGbMsVwyAZr4t7wEjdxXDnrZ+tvDZ/wF4dx8ZC9Gc9wv7bxEcdxcuk3/ubxFvdxIO8cB7mT5SZyBHfxHz/ybollaKPxHn9vDsdxEp5yJu9k7J7oK4dxDCtFA7duLr9x/0f9chPvGNot5L4ucis3cyjfjr3YazZX7yovbzTv8J8e8hXfbCTu8oTO8wpP6h3vcxF38jhHHM3TNip3czyH80S/DpPDYD4/8DJ/8jqG9EivjrnxVbkmc0kGdIMWdAGnreAG8apm8SY38k0nHMMQVVT/aj/vYVH/Z1L/b4jAdAHb8lDX9C+99feeai03dAl/c11v9WURiZXM7D2b9Rlu5hEwAVkZCFNWiPwijv9NDv+izTD2dWTPjcnstkZf9QjZDIuo9jrtXIsoRfa9UFjfaW//dtvIx3ev8wj3b78gqXP3C+gVz+md2+pNLvSs5GOXd10BixSvdFA/5FUmjxrAAP8EyIGSQff8RIj9ZE3/3N0AJXiDXxvDOHVmZzBnR+FVfgER6ZhqB11XSSkL1Zr80NAH5+147/jYyBMEVXj6vvTaQHmhQNy0AtoBaCvGpWZ4L3iaDw9DInoVt/ReJ0SeZ9awSKq0AxO6PVKW792ZP/qkyDGuUbdx13naeHpkxVKFOFaKuNWEWNbIBXbnVrJ2+/qm33mW2FgYSq0Ln1NvBfoCznqth/oCX/qFh+eUE3u0Q1RjUtQA6gmQJWaj7/vtuER3g3uGH/y5BxAp59fEr5ZQhSTMZnzHF5uSQetPz/m4D/vK/4huxQnFDdckQvu9b/zPxw4di3xen3ynP/0svfr/sedPl0IiyNl4x2V72sYwx2b02hf82wcAU059D6fVrV0s1zdpvo/9g5gccAZ80u/gl5VZmaXZ5Dflff2IjnWkzf/Xzr/b6Y/9y1C+YVe4MoAB+I9/+Z9/+q//+u8BipV75e8JjQWJRAWIAQNeAChoQyDChEwKdkjo8CHEiBInUqxo8SLGjBo3cuzo8SPIkCJHkixpkmQNADVOsmzp8iXMmDJn0qxp8ybOnDp3UuRREAHPoEKHEiWacmXRhynLwGjq9CnUqFKlTlFg9erVEyo5IigYROKIggAk5ijIxOFCADkkih2R9C3cuHLn0q2b8KjdvHr38u3r9y/gwAJTArgg//gw4sRKt85dOvUx5MhSyzDW2BXAV7YFI0S8HMNhjIIhIpIQq/g06tSqD+Nd7fo17NiyZyfuUFAH7dy6XbaW61gy8OBQKSO17HViaACjIQYpyMOhTwAYOhf8vPs69uy7e2vv7v07+PCJMRTUIP68d+5wfwtvL5k41+MSQxR0AvGCWM4JI4g1/HBJQTigNyCBBeKknoEJKrgggwziV1mDEbIG4XoAMOUeho/Bt9FlmUX0AgUFmfDQENVBdERBQzxkQkEUvCAhjDHGiKCMNdp4I450RQdUjj2+RWNR7GU4pFMbGodZTy02hJAKYpEAUVnOJdRBiADw6COWWcYGpJZdev/5JZgQEeZfmGXyRuGPFhK5ZlNGUoTBEXEeQRgFcsZJJkLN1SfDEIRZKVF0Kg0hgxNiTWcmoonGxaWijTr6aHcaFHQopJVmxKhQQrKJoZsTASgWqKHiKZAAJYYqGkWXnTqEAJa6+upJmMI6K621ykUeAObZaqusPGm6aXudSvTpqaJGlMMQS1DAhBMqHFSRDSo4wQQFSwyx1q7Zaismmtt6+y24Jj1YXLiQ9rrTr8AGJ2y57bqb07nvyjvvtpc9R2+i8cKrprqcdosvwAF/pK/ABRsM5qfPHtwlwTel229k7C48McUDNFwxxhkbGKWHGuN4cU0PQ6zhvx6b7C7IJ6v/vPJsOjDEco0pzyTyyJOVDDPOtMqcM88980UQAGf53ODOMdFc83A3D700okUz/TTUOtEHgApRG+j0S0cjXaTSVnudI9Zfiz22SAmTLV7YLWm9NQwSn/12hGnDPTfdCXFcd3dyx8ov25C5jTfg4ekdOOFWm3pD4dt17SvffU/1d+KR5za45JXDDDQTrVq+5eLoNu54VJBvPjpqlJN+OsU4FFQ16quZPtLaW4veOu19vV477vIWCoBbuSt2e0ixIz2778VXSK7xyZ+sOgDWKR8Y8CAJXzPxz1u/L/LXa18wf+Vt71f0A38O+lPVf3/+mdmjv364LxDGOvt2he/R9COb/x8//uKrnz//s+LqfP8W1Tmd1A9i9wsgAikyvwQycEBTY8KoGpipAe7rQuQLHQUlqMHBZHCDHoRRabz3wQnuzyjju2DbOjhCBC5whS58jftW90LGlXAoBezXAWeYvxbqsIeI+Z8PsUeXG6orh0FEHw+PqES9PDCCS8yaCkN2wgsa8YnXS6IVs5iUEKpFizLBIkaICKwqetF4YCwjGm8SQwDcK41qiyJNxLgpMrqxdmesIx5doicA5hElcJzZFMlHxz6S7o6EPCRILgNBRPqxhhO0IAq55khG+s6QlLykRbiILUzqb4iBBN0gOUk4S4qylAhZYxtNuRFSSkSObAqlKv/pxspYYlJPHaNlGP/4xU86Dpa4PNssf3lIRTpRmK3UpdF42TdfGvNrwWxmHaPURWha5JkOceWamElNqFlzm1q8QFqu5M1jTpJxkIxkCss5Tlkic53NtKU7J9JNhGCTSNqMJ8/mic8eRqcGL9rnYtRJQGWy7Z4AZZk+D7pCaT5JoXdpJxTPGUmDOtRkCa2oBsH5E4zSE6JnkigKKcpRjF10pAlMDqU4mtB6DkmkJp1YSV/Kv37+c6QrJajsPCrTjMV0p+yTVEEaatKbgpSKOvUpxXqK1O9pVDk7JSo6y3fUpR5MqVS9Hq5SOtSpmoSlGXLpVell1bAqL0RMqOlLoRr/1TZxlaz4GqtbfScA+Ty1rX4sqiDtGtd3wXWvtXsQbnyq1rWC1a/h6qthURcWAMgAqYONamET6y3ESnZ0UUplWvUqEq/6S6CVhalmP8tA2zhVsKGVHk6Hd1rR8mq1rOUfiwAwItN69kCppZ5rXwsryuq2cJdZUl1r67Db2i+3vbUUb48LuCYBQKgyfSw6I6tcVyV3unSTQUF6F1xP4hWUxrVuo6oL3rfhqpgYhe5Evzvepql3vclLzlLRG9L2uhdM4q3v1wpFgfjS9yKcdY908cte4Qq4gQsh8Drla1QEF3hX923w0wpyBP4yGJDd7WV/IdyjB2vYZ3NFkmMzXJH//wZLxB22EYdPnDMb3IbC3F0rWyusYuSaeMaF6x4QXNwY4hqwxjaOm49/jLfL6tg3PMZhkIWsoBQr2WQ3QFWIZZzMCy8zyU0uEJOvnDHmzZa2L4ZxgLUcMyuLWWxAEKGXd0zlgpK5zIJrs5uj9inNpdnIa86plOPspSzruWAsBnGUv0xYOPc5O3wuNMCmtpxAqxnG6UR0rQ4N6XnpSbt1FuCdVZvnSYON0Jxm2Yc3DU0F51XUnx6zqU9NOKDmmKqk9m6qVS0hScv6W9jN1VVfjeFY15pBtO61tghDZ0bb2dGi42KxQoU4hDwo2QVZArCv8+to16p7t7x0hTKN20ki2//ZBdnkAJrtbGhTe3KeLvfCzizbsOq6ypO0ARDiLe95A+FTyHsQBeg9b3GiGzbT7rer0oJWYmPa2Mh8n0MeRG6AG/rcDAcYUAOba0+TWDh0BCrvEv7shzec1xxnmstwzW6KH7mIugz5hDUOgIV/3Nweb3nPMOfWdrO5wgKokoBUznKYy+bfPC8T8+A38ZfDruRj/GNsATDwcG/857PxudO/lBz9jJzomzX6HP+YHIknZFw5QIAKeBAC50b9dw4v+7b+bJ+Zk1zbxWXwn0Wu8mIxgQfDRjv0zo73XUVn0VUXNGThGB2hPUTcxXKCwvb+F6grvtOFiSvN8eyRTwm96xT/kEEHbNCqC3RATytfeuPzwvjQ14i0Wh064KMbRS5S/SF3R0jSG0t6vox+9hLKQZWAS9bIa7ojt177RgIFetsL0OrEBxjuJ+VX3m+bIzeH8kaeD4BlH9+Txq++vJIvHcMyP0NVwQpWtELgJxdk+BbRE2axn6brq79c2uc65EmuhBTQv/72vz/+859/IXhbhXo6fUaYSqu13/EQ4NK8n2Td1PzpHwM2YP5FwQNEoARKYB10ULPp3kbgSuUZoA3pHQdqiTTB314poAOWoAkyoBJ0kCKhVml9oAmxnwvWSgh+FgmeoA3aYAoK1+4MIEdIU+vFIA0B4crMIA3K3w0eYQnm/6BGdA8A/GBGvMCnAJ8QBuEUegzGiSD3GSESbmH+KWFGqJsU3kcNhEAEaQCxgFsVClEaYswVvlYNciEc0p8XYkRa+N19iMUSYIAMyIAO+EkLrqEaAuLCtKEbamEcwuEcWgRpPd5EGN6p1ICuCGIgSqLAEGIhwmBHpMQCHiIXJmJF4Mq1QcQImIAMHMESLASzYB4leg4mrqKXBAoWVtYbciISeqIr+psH3qJ42ACKtNhxzSIt3qAt6qLr5CIxeocJVMkf6hYwBuMJDuMxlo4xRuN1vEDIrZwTXqInbaIz4uA0UmMutSI4SggJ+IkMvB4zGmI3PuM3juOItaM7vgbGMf8BBipXM65jA0JjPOadOO5jgvRiDJhXOvbjpQAAN+KjA+qjP4IPPC7kaXRPyrnXPSJkFzakQ3YUQV6keKhbl63XRFLk/SmkRoqeRY4kYDwfBaDjdH0kSNafSJqk9cHko5Cf7NUXS7ZkCrykTBbfTjZKcpDdeN1kS+pkTyZF7RUlTFzAEMRAEDQlBuBKGHqkOuIk/hElUnZgRl7lajBXsdihVGZlNRkkVaJgSV7kUWolS1xjqDiBSlqXUIKkVaIlK8plj2xdBAjAC+QlhL0lRcYlXdoWWP4lYtxaiiRegfElQvqlYEpRYC5mYAgAAqQFmh3mVI6lS5alQ56lY4oEZKb/RU1SZmPKk1haZlVi5kJq5maGhAAQRiSC5jaSZmmGZmpi5GzWSId0GGLio2LWZvrwZoQIwA14nqW55o4dJGzupm/ujWwmZ1wIQAeoJQDwYIPl5joiJ3M20nUOCLIo47Px23RWJmlaZ3YGj2mO50eQABBIplkAAVDuJXhapniaJ/2Up3xmxAjwgB8CwOWhoYpRZzfGZ32uEn0G6ETYAALsDqjoQAe0JW6+51gCKIGGY4TGRgf0IqgEwQ0waH86KFVC6IS+43J+aElYY6jEAA6Yn5D5pzN6qIiSU4uiRgdIphMggGG6mYoGI4u+aEDpKGK8gKkETT3q2Y3SYo7yKG0a/ylgaICf6ACKltmQcmKRIilq/qUAECYTUB+nPekhRqmRTqlc5oCfYIBACimH4iSX8qiXXmWVigUFdOSpaWkcnqmOpmlR5gCxBMGYFhqcIuKAuiOd7mTSUUDOAduedmKfjuOfwuQFVEkM1KisFeoWyumLJqpJhpyKoBuk1uKhgiOlaiRQnVW/ZeoRSmqLdqpDCsCnYCm1iaowbio1mupCRkcoEmqZDqWrRiOs7uNiAYCj0mqILoZxhuetHmOuxmNypN+q1ipcDisxFus4kt8SaOijKmtfMqsuOis1vkBa8Ge5sao3/upmYms03losJiu4PlSwwqe13qK4EmMIUUCe1v+at7LjuS5mu+ri7gzqw82rCZKqiN6rK05NRHIcvybhuroiwFLiom4GzBVsQh7sKiasJOKKdO4rtSYmxFKixAIiUNWAtEabw+Zjxkrixqbhar4Mz4UsWdarYJZsFTLXrDKcyuqfv36oywrhrvaqzF6sbo6sIN4sECaHd37czFYky/4l0LpgbO1cw/JsdfosICbtBxIGtxKt0/4n1K6h1Bog8wBgyxVtbCJpV2WtPxJGNn7t1a4o2Vbh1rZfbHkt2h6tJsJmSK7tFLat+pkt3oFt3R4tXeJt9b3t3vGt/dXshALu8X1Ke6Zs2uKo3Qoh4tpebMVs08rtaNKtHD4uEEb/7uwpruIR7mX6rVxybuiRH+VW7mtibuaKLlqSbuN57uc2LpFqbgy67t7dZuOB7uqKbUnYLtrt6tk6ne7mJO26oO+WXS9uINoNr06Sn7d95kMgi7Iwi7Nk5/E63dREK+kx7+I4r7NBL0IIAHSKxdCm5vXynA1UyeKWHfeWE/k5gb7Jm6rmiVg4AZ/4SfnaxAjcAAIAwRAMARAgwA0MJ/GdL8wlh/LurexCafcWBPgmiX7qHleuL0y8gAlgAHeeCgVggAk0KfsWryAyj/bOXvtaBE0+YZW46QCYCh/JBAmMb/8BgA5QcNQZMMel77cV8AJvaQMzVkZMTVQyXXbRBAkk/weo1EAQDEHY8YAKDEEQ5Gfz0DDjsm5q6knF5u4Ox2kPP7BEJIdXCgT6yYQN4EpB1AAQdACKvkAHAIEfYoDOTjHvwkRseezxlXBFnDBG5Ad1NI9MVMnlSfFDkIAM+DEWU/FijkCVVG3sWm66PmgPKyjY8YAJEDBC7CpZmIVMBA0PePBEvAAPLEQhx3FLQKEDY58dU4T3hsoSqPAAkFYJ7Song4TdjYQAIKvwgvAUJscRfOwHM7Lq7u4d9x8G3B3zDKxDAA2v8qYNo9ut1UC8Lm8W86n7LoEK5IBhCIANmACCwt/UtHD46nFtLjO1TQ0FBG/onfJEtCVhYqlnTISTKP8zLrtg3M2vDvvyLwNockhhN0vEhzUhPBsyWkZHAtseOneENJFJMUsEMr/x6MbzB37KMw9uNDcgBE7gBFZgnonFJrkyWIhFLLtEBOCACuwhSZc0SRO0QxugtXHgTcHBDrw0TMe0TM80TdN0EvRfnhEGcFnysWCyTnQAscQwSgP0VTIXK9cxybl0TS81U9N0FiQAVEd1VG9AO1VJa4LzQ7RzTnBlDBfEUIuyHykdSyd1U5e1WS81HCBT3LWeF0dEGOPEPA5BCJjADdS1Xd81PSswURflYsFtPXuSUp+1YJ91WkvZ4DkEEN8hw+IErugAL381WIdEbH1x9bX0YF92WRf/dkUwKAlUiXSCiIiQiInkxIGxbUq3n7op8l/vWGBjtmvLtGaj8hFk6EPgQJWAKnQoSUJMsE6EyKVC7mmrXy8+9iID9msfd0zH9kQ4rxPowB5iMJsurufZb5+Q704ACBcboDjL2ocFsSmTNXIjt3JLRCqfSqPy84+GCmXThMucbt4Gd/WFUHYjteW2dnhj9nhLBAmEgA7MCQVQQA3EgAoAsvQuS7MwtExESURDdmR7xNQcdWWD9327dn7rBnl4s3bD9/GFHCV/d31P+GtXeG4IAHk4QWuO9V7vJIDsl/FKOIgPtojrxmXUSVPWuI03JYM3+EYADYZ7uHG/+GXHOG2E/4B69l+O63hGANVAR/iHAzmMQy1hdvVYkLCG2150BOl7N7mTE7bPMjcPdEAOkICYjzmZAzIcI7lGjEAvLngos/aWC7aQx4aeLHmWo/lFXEAIWGiKa5hlv7lZxzlshAjTTm2V411wnoq+oviP+3lTA/pr+LZp73k82oARSxgZAreWMzpa+yx2R7qdR4Rt4yEPdLiiu7mmM7Wju0aJ9DgBbneZXYDnLYFqE3qmn/pMp/pqhBCpt5+ra9kNKCMQEHedm7qt0zSubyUAOMFHU7mkHyMT1sCs166LF3tyZ61PMAEOsHlxf7pARMkuI+y0U/tLH3tqLIG5gwoTmLu6r7u5H/85mgONMf9suIs7uaOGlIeKu6P5p7DrvFN7vZ/GvYNKviO5qZgzpi+6uMP0vyvGBTS8wz88xD/8wOs48yR61PZ7sS88mvf6lXXPb5Msxtu6xiM5xzdZd4N7rSf8yOt4yTfZcEdsyJ/6yjd4yytZasN8ytN7oTM7tydEbOXvwRN7wo872aLnERR5sUy8ji9WuQa9kdm3ykPtC5BxVyu9jodIs6dozGv6zD8mgkq51Td4cgj7sD/90Fd71nuEqshADix7m/e8QCwEi4N8zvu7z/Yilrf6zsPcg7h3i9d9xvtsiLA6r+99y5GWLd/t1jN61wPGQsx34ac9MTLXiWvt4vv/eeP/BYp8vLRLvi4mh9tHPsIPfeb7hU8MeqnDPdaj/OhHvedvxMLmvejDPdOzvtCTPtSyCBOYediL8mTbvtmfPdG/Pkf8ugwPcMRDfO/H8a3xfuoLENTrPPHHB9jzPNzvDtnPfvALf+n7xQV8vVBbP7efPPBDv/APf3aQMpvWALu3//KLrXzzO+CLvM9GBwXQ6OYa/sM9uPy3vvQDxACBAwkWNHgQYUKFCxk2FOgEAAASDilWtHgRY0aNGzl29PgRZEiRI0l6rAGgRkmVK1m2dPkSZkyZM2nWxKgj4gibO3n29PkTaNCgJ1MKLXgSzg6lS5k2dfoUalQ4KI3CpAAg/0hVrVu5dvX61SRVsGPJljV7Fu3WIxHTtnX7Fm5chkS7Io16F2/epVOLyq3IBIAMv4MJFzYsk+5hxYsZN3a88CSTx5MpV36ceKtdvZs5K+VrWeDaIaBJlzadWexp1atZt9Z41Ylr2bNpk8SsVXNn3Xc/g0aQunZw4cMF3iZ+HHlyswIixlD+HDpr40Zz77betLflC4BNRPf+vfB08OPJl+94IaIO8+vZpxU/FEDS6/P3Aq+c42r39vv583zfH8AAnxshIsEEPBBBxOyjLj76HMyuMhJIwOGqIxDQQMIMNZQwwQ49POi/D0Uc0bEcIuKBxBRVpChEn6pzcDcIKYuIxv8abbRxxRzba1HHHn30qoOIQviRyBR59K9BGK+TcbIbnbyxyCiTO1LKKq10CYeIbriSS/6otOlFJTlj8rEYgjgTzTTVRLPLNlf70s045XSIh4g0mBPP5+CkKUwx9SIzz0AF3WjPQQ3lUgDAALDh0EZbK1RB+fzsDFBHLb0U0ks1VfE3AEbbFNTJMoWpz0l5WzDUVPEcVdVWzXvhhjsHSDQiRl291S9WXSrVVKgqxRXYH3UNlljhbgiCxiBG6PTTYp0la1iWeO3VqV+fvbbDaLHdFrQhnLxqUW7FZbAv3JKkNi9r5eogJHbHfdcibeGddzABkI2oBiCWqNFAev1VsNz/qqZFt76ADwMghhw6yiEGAP592CB5IZ54rAvWAoACdwWos1aKPbYNVfgkJViqkAmj8QgTBLhIABMudvjjfyWOmeag9k0vhxcGsoEHhWv+WaOZRxqYZHXj6uBmjIfoQOeFXuhgCHABWEJWoMcV2uqsYSLwxiVCWFnrsB3COiSiCTY6LgFCUJTGJXTgwYQONNCgAxN40CHpiJj4Wmxuye4b8JAQgOhGCoBoOvDEB/j7I7PRRVsutfN+smu+FX+W8cs1x2iEG1RomEbnNu87844cpxbywXIYgm3KmRjC59GLLV322huKANysbM+adkLPJdlXkx2LAAcggjhiiSWOwAAI/xwi2N3Z3qGffiCcAGDCVupplj6j03tNXfvwY+JefNlViIiC58v/mPyLvDcV/PXlB9ng+e2nKEs775+4/Xh/B75awtvfAMsmQAISMEgR0c8B6dW/irxvUvFj4ATnYkAKyo8ENELRBeHlQBb9D4BMkSAHSTgQD5bwXyNQVLNQuK0TNgSCfhphCy/4QhqO6wI3090NsWVDyIAwhJ6xIA9R6EMiPksAF3MC2I4YvSGCCYhBnGET92dEKgYLA/i6wBWdWD+RBfEpU+Si/Kw4xlbJQG86MWOwygiiKIYQbRcwwRCcABgmOEEGE0EIeigXkSWs8WdtBKSmOiWRQQJLkEd5I/8A1RWBlzkpCFs0CB/7+MdDsu+Jl4yZCWi0JU26KpEEiaGY1JXAiDhBB0AYwknwlb2B8NFwQJDlLGWJgE9SLJS3xJOJhKTLVuWyOIsEXimnFgJJDsQE4BIdQfhoSV/WDJjP7NJ2IgIEaaYqmqNUkrpI4MmDmDJ2AmnmNbeXSXKOK4kR2eE5MWXOmWgTRmIcwMWsyUw/stNj0cQnkdA4NcTts1HZFGbR3GmQ8wEAAwUZJ0Afpk+G5ih/FFDjQw8l0JGBUYherMhBE2rPqfkEASEV6UhJWlKSUnRHBUWpqzKopZVWVKWkGujZYjqQe9XzlfjKAQJUwIMQ6FEmfRQqjl7/Wh6HFrVDF2ClCpA6KItiFDs1HQAl3ZXTJzGBB0x0yVC5CrOmfueoXxUQ6NYpVjk9FaoF44j1nGlVyjnBlSwx6VzpGlKzeiesd90PEPD1T722Ca1p3cEUb0Cjqr6SAjLogA1WdoEO3Muffw1VXiVbHk5GRH2VBaxUWwLPB8UUdxFhIUG0SpDLBkazmqJsar0TARotkLVXCmxaR2gDVh6htA3hGAD8GttArda3yXkBK3Ea3CrNllpZSMBymcvcDRQ0h37sbUMEAC5vGjdPwMXucEC3zO1GSaA+aMJ4yVte854XveiFgFA1mpAXEK4Gx7zIvTb43Tlp176z4StK5Jtf/x+FN70BFnB6ZwAFAx/4wC0wZzqvF1eLeAsAxVXJhihcYQv7VzqcxbCKChsRoG64RwAe8IhJnF4fZFIAoGNCZjOSRQAwtSVdHSqIT4NfGpuGcLC98YpEXGIfl/jE7TXIvSjw4e71MsYy7uOOSWNjJlfGBs15so56/GMrBzjIFHExBcKZEV4CgMUqMdOayFxmNk2ZMk5Gs2NCgOQ1k6jKV5ZzebPcEOsBoGoaecHNYvNmIqnZz4oBnYMDjaA4z3nOdV4IhAFwWIUo1ZgG0UDSulxoFQHa0oN5wT0z7aFDI/rKik5I/qZGS1PL0qNTw4AMZKADVrq505fWcKzL02EY0//6QJ8G9Y9FjZBCztitT6pBnnE9IkwXuy3WMzKy96PrXQPZgL8WakFGYAIZIM+OeHQ0sz90bG6b5SqS+XZ/nP3sEffaNAK4wLrZ3e7+jvss3ob3V3g52gNKAN/51ve++d1vfGNu1io5iXjNLWd0V+YCPHgk5ebdFnk3nCv73TYB/V1xi+cb4ELuycALbvCAo6XNMoY4Wh4+cqPQCgC5pfjFWc7vjNcFAATvOK8/bpaQYwxcS2gdBZLXVpODpeQ/B8pl7X3vlh/9312EucxnDm2NHwaW7NqvQASgARfbUuhlCXrWe3KxZRsd6S1/OVc43nQfH9wxHPPk1AmSQKxz/Sv/W4d7TVwLgD5zMOxHHztqmG72AaO9MQ0T9wDYTpD8TXTuqHl64o/TTx1PMO9iVzrZY+53p5MGMB0lPFsiFmHGU37xnw9OdTGmcrBHvuJ7N1ffLW/impOlQAM5aG5xcnfRC0Xut29J/iRMQdRfnFj5Lnfrxwt4xlylX51CvEDQOHjdAyX3z1cJ4Zbv+9+nPljCf71Iyk58LG8fLPtqVoevKxBkUUD68Al9+lfTUu/i/fr+Bta+h0984y8mi0cYCNc0L5Aof5T9XAT8ArAwrKf8Lij+5A9X6G8AG6fyvO/71m8wfgP9BuJm3s4GLqZfCBCKJJADLWPTroeGErDf5k/f/+qv9e5PMeoudjrsemLgkarvA8enAWfwLULu1kqIBEvwVhjQAxWE9SCQvFRQMY4gXwiin27k8WxQpn6QCRvDxQjN+nYQ4xbwBGvQdB5QCM+LCCnDBPImYZ6wJqJPDC9iXyqwhahQ30xQ+5xQpoJwC7sQ4SIgAqarDHcFC+9wLJgDAPRvBNUw6XrwCt3wJbpvC+ksD33iBm4gzPTQXAjREeWi7ooOAQFRAtgQ31DQ8uTQLaoJCWXgACNxJ8hQFBWiw4bkDwEREyVAE/2OE9vCEwciFktx4xKRFquCY4iNhCzxEq2wDZfuELnQFnliFgegGG9xDIcRGYHCeqRwCtVwFf9b0exeMS0yjyCOcRkBJhspg3B4iBejURndRwuDsfjCsSbWggKyBxu3sRDNkR1r4pS80RLBERI7axzJkRrRolMoIAiGoJ/wiNUCUiAHcgPf0Xfq0SBrIuz+ICKqAPhOjwrpERjJcQjdcSaGS8meJCGzECE3UibCrgsiwgwecuVU0Rcz0SLH5h6DMR/RwgYgKyNpxCMPcibJIuzMICK6gCRrsix8cCIpsglaMi0uQANu4LKCYBGTUimXchF5EiNIkQnDbgwi4g920inBwicpDw6FUCjfYh2v0gE7EixVIuz4ICLCwCo1iRd7MUqyku+AshzF0iy+ciw5AiptEOnCQMH/MoDlnmktq8QtVw8ugzIleUJCnLEug6YwEzMhkK4IGrIvfekvv+IbKXMQf5Iiu5IxZeMuZxDpniAiuCAydWkyvaIyTfMytXIwNXMzH2UxW7MgkA4NIuIARvOWSrMrTjM3U/Mt4ZI1I8fdgvPdYNOEXpM4BQLpHCAirMA2Pwk3uUI3oZM3BdM3jXMnbgADWofhjrPz5JI7NQLppCAiGKA51TI6t+I84846EcIQ8XE9Z8IGCKervlORvJM+LwLprqICJI8007Mq/BPm7JP7VvIQfxMtBCBvKKAGeo5BGfQ+i1NAH9Qhjo4KIiIO+PM2AVQoNFTxMNM9I/QrCkkFZFBC/90IREtUIY4ODCLCAjDUOTkUKGBUYN6z87YSAg30LC5m4lDURHn0I1tOCyJCBFzUPOfRMk1S62hUkWzU+3DULADDD330h05USmOz5b4gIiaASA9pLdlyN5EUWpRUlAg0DsXUJZCvSqc0TV3i6M4gIshgSwepS7HSSJOUSrOQSe3PTFtC/NY0ITrzA49uDQDAD/SuP2XUJxAV9/Z0cciUKxl1JdAoSv20Pil1JVruMQHgQuMUkOb0SKHRLKSx6Zy0LOquESkVUDmw5Q4gIj7AUDMUTFEzVoGOUduTJSF1JepkCewwTVOVAFtOOQFAD171RWdVOo3VK0R15kjVLH6DCf9wYDir1FcDsOXYYDyJtUhBlU6RNUA99FbvdCt6rkaYoEHLtUSnlf1Yjg4iQgqQTjLr9FMjMlRr1VFvFFdLIia96j7RNf1YDjQBoEWx9ZIUNVHhdSyUteOYdSzy9VzvlSdZzgIiAg/c9VC1NV53MN7oNU9T0GFHQjg/tt0aFlwtFSFAh1fZiWB3wlPt1FsLtGNJFg9HFmZJi9NWKmVtYmXDVGaPbGM38WVndiX4VQxbqiAf6mYV8jlpdWefsl6b9GeBtiSE9gk7ZQkB6mhpImcPVmNX82mhdmi6ti6jkMm6tAo94moFcGnFsWddEWy9FiSklgnt6MnINhA74mxrMW3//Wdtp7FtKyJNbMrMzExk3bYluEY9xpZuLdY0ELbgFLYqakQWY3JwCXclLgsVdyxxFbc0GNfcHNcoIFcgGFZC4XYGQ65q/Stz5TUkUjctPyhvH6hp9fR1Z0JDBsLCbpdDRrdvnZKXinbDWJcERwJ4sY9pZ1cl93ZUd5dyFdN415QPbY/Ghjf+hFd61ZBzn81zl7dbtbckLsb08qt6f496w5cEr3fXspd7HzF9SWK/Kg3DyDfyxhd+r898QQ1913dRm3dNO6y+ond+KXZ1/5d+t7Y69Rd/m/CAQ4KPyup3BZhTwdOBUa9+Ee1+v6LqeIogB3JyE9gB0dB/I9ji5BeE/49ughNNeTfiBWRAaqZNdw04Ta2HRO1rhENYJGY47ErY41y4JmxLyTaYgzsi5HAAc22YBwOYiFkOh0PthDNCiULgXm4AB1TgYiggBJqyhX/4IyZxiI94DWuYiy8uia2sgrUigTqq8AbAkVAihomTdAkQB5ZABgSAayhRhr+4bEHCji0ujGlOh2cCwiTpjGelYZbIh7GYIl7AxaYGXC4XxPK4bj/Ckf1tj89uic2wDwcikAfg/04XNttY+kjg1WzkVMHXkUU4klGyj90IeZe1ki3iKpplv3KrYRiYOz1Z93brWSMDdhA3j035lCf58hyi2oDgZWj5IFZnCSjgjlQAMf9fYhY55t3QKJWfz5ZFb7+wYovkGM0i2ZcjGZhJjAg1YIWThSEE4M5s5O1qAjD6JeSWDSc8mD6rmfFCEADSec242YtPeTpndJUT1oJc0EaMmSAgC49WiUbsWSbWQvN4qX8FYl+cL55b+RZx0NLw2Yj1GZVbtkyfrrBqAAMQIAcOSqAFgmMyhiAOypBqQpoHgvSY4J9C7v2+U54Tj/oqupTzGaNZkYCBkghfQL46ZaRfAFweD8JiGiY6LHsgrAZCIAc0IAmF+IoNmSH+b1L9zKLxOKczWjULGCOAWiFCDnrFiUbWeCX48HKpyUmqOqKnuTVDkAm+l5ftuJsd+ZvPraD/vDohQIeRB/pEbKJu8iwCJgdhTraTJZoWIWyv7/mmLxqj6/rv7lqdFIJGRrlTjJonbkAGMIB53HetpbohuIat37WXcbqxdzozIRsrEoJr9LUgeAmiPTssQrs1XQyqrTqrr28gblunZTuY+rlxUVugE0ijVpuwYdt/eJsxWyql30y3xRc5b9uxBSwf8fog8ketB4Kem/kn4Lo1Z5rx+umtbbu5xzvyojsCuzqyEQKmE4IPwawrXoAHXruWDRsZFYW7G5i885uETftD0Tu1fU3KEoJGvu4n4BtcCtm4D6LuLHuL9dvBHzmYkNtWXfYHqdsg1hsh2nuUeeIFVGCFETzB/5mJlRJ7bh/cxHt0q1uvwBAMwRSswtO7uiPiugUiu2MiAmTACa6iBnSgywTAw2uEAnKws0Oc6nggTW7rvvHbxPUbxVGjDVwAyqNcyqecyqu8ylmAvfw7uPFFtWmkuEECpW3k1jpg53jgyxnTu0cuB0KZRuKr0Jb8wZvcXJ7cyuvczqv8CgpAz/d8zxsAuLuc845Zb2BC2mxkSHYLY8zcR9N83gQgCW2kBsj6xuDcweV8Run8zjNd06u8Df5cwDELwBHmJSgJK3pKBliJCU6LAhRdShl93NY8WRhLAGa90yidybsT5jB903dd0zv9xf+7ZGGNrwGgoVWiU5Zg+aQNA/+iNao9e7cooLZxzdbz29IZRNd5Hdut3Ne1/KvjcZIm+yVc7OsYjY5BPIHrDmG0W7ynXberfVGvPdvjPcq3/SIs3CCEWoEMoqhlKqwFoqUo4Mxlmr4/EMKKXdrZvbndHT7gXd7jnd4twt4NoqQPC6UJnCReOcNhfE1dHdncOskDDeETHtcpj+EbHtsffiEw4AhW3gjRh+VX/t0IWgYMOiIQeiXoMvZQdeAJsFOEHNlCvt1H3slNnuhRXiEE20neTQAYzdCDyvMQgi5RlOOLjZXU/c2BPqsVHvoAoOSJftONPiGQ/kaiFZmV2QmYeSZw/un9dOpprYznDeuzXujn3Ov/Gx7sD2btDSLqzX1974WzDz7u9Vnrf+Ikur7u7/zuDUPG6Wrx6YrvuZdrfI7bAh+jB18ADf/w6zzxCyNfoaTZOXi/ov3bKF/w5/7SMz/bN/9kOh90H7TtMw3fKeDjbZr0F3tMJZzrUf/kd74gxixwf3+ku5v3n4/3IK72rxpCc133eV31iVxnsfhmJD3Wjt/2k5/kl3/Xm9/5lfaHNUDjy5D6Ndf6hx77e334Ofj1C83FdhQvwx9j2ZNeMb/8oVz7tz9Zz//z/g+59bDy4R/3AaKNi4EECxo8iDChwjYAagx4CDGixIkUK1q8iDGjxo0cO3r8CDKkyJEkS5o8iTKl/8qVLFnWaNgypsyZNGvavIkzp06aKgAAQLAzqNChRIsaPYpUo4SlTJs6fQo1qtSpUy2+dJh04kuBCrt6/TqQIdasZMuaPYs2rdq1Ga+yfQs3rty5ZQUw8fmCrt69fPv67Ug1cFTAgiVYhYl2K9jFjAmK/Qs5suTJlOm6rYw5s+bNLE34lME5tOjRpCUWPr2UsODDY80qbgzb6+PStGvbvi33Mu7dvHuTdeIzgu/hxIvbRH0ap27XALjGfn5wtvHp1KtbX249u/btEEn4jME9vPjqyFffxE72NfT1YRGPfw8//lv08uvbn6zD5437/PtDLm+eTfQlpR570EnnX4IKLv840oAMPgihUBf4xESEFl44FICBKecec84Z+ByCGI5IonwOlohiih7x4BMPKr4II0gaUsVha2UVCCJsIsbIY4+lnehjkCXeBcAFQh7Z44xVndfhjc3leGCTSE5JpV5AVonlfTf4pEOWXlqopFQ1poUjlIvt+GWaahJ15ZpuVheDTyS8Sad8YQ7GpI3pPWmmjlLWCWigJ7UpaKGlReCTE4YuSt2dUI2ZGJ99MoYmo5ZeGhGhmG4K2RA+mcBpqLQ5+hSkZ5U5aVeVisrqm5q2CutaL1AoQKy2UkaqU6Z6mCqlf94K7JSvBktsUQj4pEKxytKVa1O7Ovlhr6r+umy1KA7/a222M70EgA3afmtWs0w9u2e00ia0KrjqJojtuu6K1IFPGLxLr1DippYnmZKeuxC19f4rXrsAD1xRED7lQHDCMd1rWL6RmsuvQekqTPFwAlc88Ag+LYFxxyUxTG5WqEbsmL8en/yjyShTDIRPOKwM80YgO3zqviRLrHLMOk928c7ZCkABABTU6nPREM0sYM5DjXzzxEY/baXSUH+Lg09ATF000jX1vLXNN5esJ9Zi5yb12Msu4dMIZsesNU1cu+311y44vXbdBJZt9605+BRE3ii3vS3eOjFNMt1+H77T24hbajAAHSyOMeAyKT553F8bDnnmlYet+a2eCd75spLH/0Q56ZY3DXroqotU+upqXhA0ABq4DvDoLbXu0umFp057723x7rubjYMW/Lu25845UoRHjHnxzrP2fKhVN0R09N8evxLu2evOPPDWB6/99zHaEDvC4l8vbsh3Q3y59+e7Hv77KcYJAPHyV4u9SvGjtDy/zd8PPvcBEEbTq0H1Bkis/KVkf4Pinv8EiMDFMTCCDCLfwShYLAXyD4KmYx/qkofB4k0whP6h39VICCwNNhCERunfuf6HwsyNMIb1CcHGDkhDVqnQJDNskANfyMEcYq2HQhTPC2I3pyK2aoclIWJIXCgtGCrRbk6cYnZ6Uj8r6vBe6lPeD6MYRC3urIpiNP8O7IRmpDJuiokkIaNHoNgrKapxam6cY29aBoBk2fFSbPQhC4sCx1TJcY9FqyMhbTMhoeXlkIvqI+vCuD0P7u6PjBwiJCs5HRm0CJOGcuQTL7nAL8YRlJwEmCFLyRkb+IQCi0RlnTwJklNqJJCTGqQrOybLW1bGUz/R5Su5SDNeyQ1nlPQlzHJpTMhoDABMwGEyvQTLjyDzIrTsky2fObBpYnMv+QFACLappmi+kZQNlGT3ignOimkznXFBFDOdyU4kibMj66RINc10zXiuq576VAsGXNZPLM2TI/yUyD2hlM+AaqugCiWLOw3Y0CmlLycMhchBc5TQiC6roho1SuP/QNVRIU20i0e5KIgyGtJgcTSlQfEOADjGUh+NNJjQGiYxY0qxleIUJ/Tbz05jNNOkoTMoJjUQSn/KKp0idSbuhOlSMbbSorLnqE/dlFKrypLpvQyrOSUnD0UpSK9yFVBXHStKeCkcsxIsqmCtpVjV6qaywpUkaAPAXLP5Vh+a84FDvauo5OrXj8wKAEcIbL3Yulcg9tWwmAIsYzeyNwCc8LHqQqxNC0JVyqrJsZq9yLEA4NPOLjSvj0wsGBcrWkFxNrUT+We3WJsty162PaiFLZ1Wa9uH3KVCud0oaT9p2lHWtreb/S1xT5LIvh2XWLKdbWaX6yPc2jZeAHARdIHV/9zL0m1LPumudz9z3SBJF7ZYnF14bZVdm273u+zN4nl5NF7W0q+V702qcaXZVmvmjLtOAIJ///vf0NZXRfFNbdCcOuC/3necwQ0rJblrvwQLqcCdXWaXJKzg4SatwW59MHgxPOEFg9gin/vmiK0qYoLmF5/7/fCJ4ZviF0ekvDK+VHqHuV731vhFFNasa72140XdWG45jnCQS9RjygKHAkcWcoxnuWKEthgAOugAAlTAAxOorckWSvJjE8XlQg25fR5u70tBGuYFedmwqqRymgM15g9qhLtmBgAG4PlmEz1ZxhrYZJ5vu2eMSHU9212CCnJgJAHYwATA4dKf+7PmwP/aELSPdlWgqRlljOYMzwPQpH4qbZ9I+9XTaQX1x4BJnDhPsiT0U5Sp4yPqu9KP06/myEAlo+ocXaEAvO51rxvgvsgWqdbvifVc76JhYg/g1hFBNU33pIYSSHva1K62ta99bQPU2SfJfkh3zads7hhbrYNVbrhl5GyUpLtr3Q5ctLEN73hjewH0rne9jSBAbj3u3NsZt1ldOll+q6ZZLFk33NpduXfLe+EMv7YaBBg78wr8OpcG8ee2OnFbG/zUBKdoxSvyEoU3fOQMf3i32wyAUmd8Ov4eKxbBvfKMMPtoQWW3vkRO8pxj2+QlYREzY16dlnPVtWkEOkZm/pCNb+7/5jpv+s5VRmsSxC7gRrfYxyW85KrLXOkj4frtrq4VAODc6U7nOUZucIQbOBMHsWMCfbXeG6Fj9S4IhvtEkL7smh+c6WTvewnMfhE6O0EHMpABBmIntCTa3Tdyf6oAvrP4iuDd68jju9/LrjI6mzkGQI583MFe3zZf2PPNpjy6O07SFor98mQH/EVIEAIdHKEGFKBADWKgAsWTnjeNX6pL9bj7pJv+I8MPJcJNN3bWN9z1wdfz8YnNXRM3f/J6D9zzc5d85S+c+c2HT++ROmkB7576qH+2yFav/Zxzv/vj+f5Psaj78Rd/4KQaHOgzhf70j3z97A+P+3fKS50XfOSX/yv2d33bk33693QH2H+j8X84NWvsR4D153EMGEoJqIDWxn8NqB0PGFNow2QSOH8aV35CZXkZKG8byIEUZ4GVFjSu1n0T6CgGeIIoCG8quILU4YEp9XgAYG7TN4IyU31LFykYaIPShoM5aBw7GFLLNAT9J4NKQlT3Z1H5d4QLqIQBQ4XXFVnAB4RD2HUFmDhbOAAhd4XxloRZaHUt+GfchXFfWIInEYcmWIRneINkqIZ3w4Z5Nmn7FoNBqBRiSIN1aIcOh4d5WFKHSFx4FH/yB4YiMYc2R4iFWG1piIi7wYQd1U0COICAuHUUOIg1Y4RHaImXeBuZqFH004BROCNTuP+HTWSFlIiEimiKQoGKEfUSvCWCj0h8vPh1r9hGsSiLpViLtHGLDQVmUOiJFrGMwQiMPjSKNkiMxUgaxxhQgzUvyuiL9DeDY/iMjxSNKDiN1Cga1thPy2RknbiNJCiIFViDw0iL5Jh6cNdn1bWKzUgR+PhI3/hJ4ZiB4yiPm2GO+nRx97iOQhiJezeJsjiL/BiQazGQ8fRZEveHBxmICWl970iJAPmQmBGR7ERqBomRp9eO88gmwriR8diRGcl+jfN26jiSvRiTv6iRhciRK8kzKslauciBM6ePn+SQ+OWPCniTOBkZHwlOPQgeIlmSHNeUdCiKDEltRWmUf4GU2+T/hD35k6U3k5W3kAxJlVXZF1eJTdQFFEx5JwVnkRsUlOM0lPoXlmK5F2T5TOGnlU/plKDojl8Jj20pl4nolycWkmgZJmrZldsTmBthhlLZkH9ZG3SZTC55l3qpbmu5QjVph3HpmGSTmCDGk5PZjSqxlfjVmb/zlumnmZsJF5DpSz1YWKCZlisxmuNUmoKGkjapk6rpjN2XlbBZmLJpmV9Vm5h2mtqXmroJkbmpWfVoXYQphcB5mPpDhovJmMeJnPoynPVll775nKIZnLCYnSB3m5mpnNdJmt2HRyq3i5Qph9+5m3yZkuFpnqYjn+ElmcjZjrNJT9M5nmdonfPpJPV5/12fiZ8M455+hJn+WZ4AqpgLylg+8ZoFaqB4qZBRyZh/56AMapsCuly9KaETGpp7aaHVmaEaCj3BN2ln+aEg+puhyBzFqXz/aaKA2Xz0s2UryqKt6I0JeoUyOqOAVKJz1WYwiKM5CiCuyKOkGKQ/in8cSlwpOp9GGpsu6iQwyno+yqS2uKRqdQQ+wYmqKaUtKqIveqEY6qRZGktbOlZtFqHXGabdOaZVWqZYiqZUanefJX1u+qYagqTwiZtnWqf7Caiw1WhFp6d7Wh59OqJSSaeBan5Vt0xLGaWImqg76qfkOaiO+juZKlo+94aHSqnJYamLCpZqyqSsWUp19ZK6Gf+qyKGoZHqhjaqpFWp37vSD5tmqqPGqchqrpvqjqIpJWIRmk5qrARKn0DanvjqjwFpJ3LKqrFqsxmqSS9OfPaqsJsqsh+RS2cig0Sqtj+pFVnp5sjqrRGh3eCR+uOqtYqKlgEqdjHqtGpqthHQXQ2Oi68quu4qsvcqp5WpP8RpTkTV63Yqvj9KuSSqNAAug82pHWOSHBFuwunKwl6qg/eqvBqWwKdU4hgqgEVsqE0uqfXmxc8Gwc7RbP+qxHzuqsEqiFjuyD1GyZVRuKJuy4wKyLAuvLvuyMStGkUV1HaufN8urLfuyccGzWjRpwwqx0Rkp7lqtSqqzI3u0VjSY9xr/tPp6fuLqd+RatGxpd10KALQGrQfqRU6rtX3HtV0rnHZ3YEyKdys7tDmrtmwxtUokem57tXC7r0Q7t2pRt0VEXc1ptRRKsvx5tq2Xseb5t0L0WQ+roWSrhwgrjlIzAiYABGDrg30riVW3iXhLuJwpuf+YMxqAeN51q5rrlVXXaFkKuWUbukQ5Zex1uqgrnVELV2ijizPaujRKsdbqYTWAAQiQA1g0u7TrtVq3uFi1u6pntslKSS9gqJ9VvMa7tlpHd6zLtNj5unAJOtJLvTSpdS+IvZ9rtIbrvCDhvd+LmHCXjDRLvqtpvvyKvnyjvuurdRA6vuw5l/HLtx6RvvV7/7xVB3meq79R07zy+xH/C8DVa3Q9OL3q+r7zwb9ym8D0u8CXWXXYmL8hOpYTXKqopcAXjKBVl0gDO7gFbBkeLLIVnLkiDJ5ad7e6m7dYezeHi3kgbMEuPMJG12ZPKMPLC6QHfIT2RsT4hsMtrMP7qHXo6L7Z27T6UgEsegfb1r05nMRpartm5U4/S6xOXDNOG8UgSgVWQMZlXMZrUMVIfMXnWXW/18QRTLf8GcaUWgFp/MBrjGlZPFaRJbhLC8fJCcatWsdHfMd4LJ56zFXM+cYoXLiBHKqDPL9qbMgNishYVY8q+rgzrLfnN8eICsksXMiTjLGVXFXUlad+zMigG/8pnbynn+y/VizKm6p1brjIHMwXbMXKb+rKGIEBR+DLs7dKv+zLHBvLTap1n6O0QAvEJ+nIdKw0dUXFxFzMMJu4DTU96drFf+y3cizIz0zFPiHN05y8MbSdJ6zN2rvK3UzKgTrOKNSHtTylfoHL6jzNtBpzjQvPYtrBzezJ1Yyc7UxCZpnPcLrPUEzP9WyuQOehmbzM1MrPrezPugnQJNS+DO3FzPHQuhzRqjnRIbS6P3zRAWrQj7zRm9nRGNRNN4rKtry/GR2mu4zQ9lt1+GzOqVy+Li2lMB3Txgd3Al3TLG3AI+3M61ynJ01BFgbS5/zE6UzSRI2mRk1BFa3MIb3/JzhtpDq90xisdR9t0Ur9xULdz06dpVAdQbyk0tls0/Br1TmK1Vn9wnBH0ysdzwXN1EPt1jJddYH703N9y9zc1Hddu3YXw4B9fmvNom1N2Fi8eG2b2JFb12Hd2AysdWArtpENromYyy9d0o5J1mWdNpbNvGAN0WJ9qpvdT5+FzaB9rJx80Kqt2HYXfa7t0KKt0aT9q6atTzQm2zTsRZmd07gtlp2NQBu727yN2a1d3JS8eCeb3HbK2n/d3MoNd8kV3at9N7591cBdlcINQIpc3ZetetjN1tptlNx9P3H93fa8J+J92OSNk+YtPz+W3lDJHOwNoog932Xo3tj0EiGY/98sWTP2PaH4Pd/wfT6DJan/TZ+0rdm2vaz7nUxbrOAAXt/IPeHU7OAx5cYXDr4BbuEXbuDis+EcjtdOIuAGSuDpHeLfM+IkztOPPdoujuFw1+IyLtkm/uETvuLWU+M2/p4eDt0uvuPRA3A+HsAVHuQkPuTPI+G39LbgMs9JzuFL7jxN7kpP/i1RbtcyTuXFY+WohOWjZdj3DeEP2eXB8zmYXEph/h7UZpV+veVCXua+xEuNiElsPh5uLs9wDtlcPue6VK++hOfikYHMzOC/neHy+ueu5E7ceuWaDB+FPtswXts2fua981mfuuaQ3uYKaOiU3uCWvuio1DhfykmDHv8eki60653jCn7prtODdQfmnJ7nnj7pQB7nSj7qnERdXHzqtE7otr7qz53rU77re/QCGoAAGMAtjmNMqM4dqm7c4d3q//3qfiMAOYAAOtDs3mWvgg7sqS7s0w6kJ84wKf7d1243EdDt3h4EKnDWj97Q9SHtm3zd1Z7f6r42pOvtuHcDpq5L0L4d9e7c9y7lIH7sSvQ5hHUD8b5NAq8dBG/dvY3vBZ7wQuRzVFbZzx7u0T7u9k7xB6/jF09DvJRHEQXx2SHx06ql5n4v6F7d+g41L0A/AKDp+pTy1rHy4F3uFa/iJB9CNtBoFECRCpXz1bHz9I3jIu/qQE9BEUAkTKD/nkbf8QP/8QUf8sWO8InO6ETiBADfT0dPHfoX2qCO6KLO9aUE9d/xrAEl9tNB9kF86Nmd9vMp8zqz9gAQAxvPTm9vHHH/6bje53Je94yU93tP2IB/60iu9SNf+IR0+Hw/yYo/7Abf+E3/+HYUAbGD+IlN+eR+ki4vLjAf3Xd/Mpv/HZIvyp8P8sfN9Nbu9OKD+nqv+qIMFX1X9oIf436e+WI0+50f2bdPdrnP+IOv671vRb9f+7E877Q59+ON/CYd+0weO0Gw/MxP1Vpd/LtP+C+WA9V//djv1YFt9nSP9iP2AiZv/bvd/IL6/O09VDfA7LYXAyHQ9hhxASYwBE6w/1tOIAMAQWLAQIIFDR5EmFDhQoYNHT6EGFHiRIoVLV7EmFHjRo4dPX5MWANADZAlTZ5EmVLlSpYtEZpgAkBmEAEubd7EmVPnTp49ff4sKEHoUKJFjR6V0FMkSaAHRVZAGlXq1KMVRj4ccUTmVplMNEiMoJXr2CAXmp5Fm1btWrZtKS51G1fuXLo5R8TYSgFHXb59/f4FHNgjVcJElV5d+7TwYsZWmTK8IHKmDAwUtuaI2IGrEx1AhkgeaUPwaNKlTZ+WCBf1atatUb7gwXWIWde1bd/GjZsx4cOP0yreHTyqY4d4ASwZQfBFkK41H2peEoI2QROWAcTInV37du4VVf93Bx/+7wgTQ5ZwXYJZ/Hr27d1nFC61N1vg8e0LJc5Qg0wKyQsKOA8AHiAi4QaFNJNJvfcWZLBBtb5zMEIJO3pBAx6CsG4sHpybsEMPPyztvqPmSwwAqES0L7+FMJAJCIRu6IojsVwEsUYbb3wIQhx37EsAG0joAAceKDviiBiCwECHIWQAggcEQsDBhBs60CAHEkaw4YIXODSIPBmcGIurGFTwj0czz0RzJRSLIvFBE9eMT8WEBLAugoSsUxAjFWTCIE0//3RPR0AHZemCCDQwAQEgdIhhiQzDhDRSSQGggIkalnAiJkhr0CEEErgkNFRRRx0ATjZ5ErSp+kxdTE7/hHLgTyHmBNxoTwD6JDVXXQNLdVdf5/wxyCExOAK0SY9FNtkwjwDihul+hTZaD1kdqs3f3qS2VcQUwkEm7BKKDQAdNpqVRmnPRXenXtP901BEFWXUUWXHomCJGHRQIYQbchjhBYIEeOECG0YgIQcNOrjBBBxCQIAHIGQYQgcMgojhCCeWqMEyJjDwFFR2PwZ5u2yTQnXba08cmSpXDwJCpiG4lckJjS7YqoOQb8a5o3VzdtBHIIWUIYhM5x2rhiMwkIEHHDogwQaPeYY66htHthatVVMezmSEdJBJhQNl8s0iro+TumyzQ9L67O4EyCHRRRt9dF4mnAhiiHz37Vdt/733/pDqksM+62qsq0rbIBZpTWg/SjOCUSab+YYc550jRy0CBGYl2miklWbaaco/B51Bv9UtHCjBBy9qZYNmHTAhWGXCKALrXg69dmgnt72vEXCobNK5676bX39zJ7748EbXCXfSUUadcMANl6l1hBSn4CIbJDviaeO3N1N57tMS4IbPNpUBBw0iePZ79de3DfmcvH8fW6ypsKJ+++1fo3SCxvY6IQSff8gFArSE4bHPgDWC3wF1MgIgxA0ATNCBCUSjQApWMETZqlrg9LeRcEkKgARpGQBoh5BuAUBmFHkBmEaSPgu2sD0JdKFKbmCcvHDMTjHEYa6mMiH34QSGNv/5oUQMFQEiFpGIMfngQEr4LYSEa1wTEYBYmDDBHFaxO0G04kZsoAJN8UcGAsliGAe1Qwn18CZYZAkaMzK511UvIayDonGYcEMx1rE2arRjRDRwuK04AQcFzGMgcWRGiwTHJoR0CR5TokiLTI5OMqGjQfA0kVlRAIyCxCRpGJlJg1wAAcYS1yU5OcoOIZIihnSJKdO4wQyuMokDOZy5CtI4JkzkcBTIEyl1OZdN4kSVO8rB2LZSAwQAcpfHXNAvI6JMjsSnlaZj5UlwR70yDQRA0ZOIML+CTG62pZc3YeaHXhCCAG0FA9vsZjrbE06HsBM+wnnmT76ZmmgOwDjIUc7/rJgAKprJxEAGGULN1DlQDb6SLe6MUARk8Cgm8ICFBIVodqj1EYRuZ54fuShElBeZrQSBMhnK5QD6CYB/EqSExwFCSlW6UllG1KUlyShLKrqgDohlKzF43Et1mpuJDgaDE4opR4LaEO/ZwKZc8QpCRlrSgSBgXjuFqs7kh5SD/nRHFxAmpYBQzah2dTU97chMszNUjZB1IQm8AQYyVoMYhMCYBFmqQZyqLK/W1TtTHdFaxLqeG3TxCCbQnl0F+xewNtOqETIrRhKLNoMO1rElYl5e1bJX8FwAc0zI6WM1S1hWUfSwDlpsI+sJ09Fu1rQli6xRqlrYD+EgQ0N462ll/9sW1mqEsrcJ7V0bS9rdzta3LTmdYfT62QnZgIY1QOdvlTvZzvq0tgzK7VtKi9HpLte61E3tqZj7XAeFgCsyCOx1xevL5oaVuNCtLhDTK9T1jte90s2ucLdbXgllZSvpeW9+d8Ldi/B3QdGdCIAJImD9zja41Rquf9vTQQCoILwFhnBJFHxK+kqIwBptb1kzHGEODxivqk1whRdEAhWaMJIdRrGERfxOU33owjnasGJjnOICH1goq10xewRgK2zS2McgmfBEgsyeFzvkwkX+cVRtTLL5tphBOSjnEbiaZCr3N8dWdnKHkMyQI8+4ytddMo6z3B4ByCAvIfhymjEy5P9lXvm/XpYmnKXbWzXrN8whHvN6NACaGFCxzn+GCJsD7eb3bPmscg4wogG92Ts3GU7u6aBeFj3phwi60oQOlKKpS2ePGJrSx2x0Wm5LmhACoCyfRrVCLN1OTL9Q051+NYw5nWrfhlrUq16NMNFMa14HpdUSwTV3PM3Y+M2616a19VlGDRgBYI6px6Z1sBcibe0MGyFdNja0H5vspizbLy8QCwWSq+2BUnsjVPFsnhEba/ZmW8PuJrdduQ0Ub/PFBgGaY7wjam7bktG86gYtuzeCbX27d94/qTddRiCZGky54Nzkt24kC1SBv7vYDxfvwX2ScLmQwDpOeCjGjxnx21D/1UPWdkrFDw1vketU4+TV7o4Ud53YtnyXJO8Ox32CcoMQ3Oa/fTk4QbwjE5jzwT/PJM65o/N47lzlCuE50imY7ObBc0dzFaHU1al0kZ1XMFH3MMsvAnats4/qVd/Njnjcv7JD/NcOYvrf6PN0Yred0R9G+9vfE1CZ7NruyOS6duJOOrGjxOd/d+yS834fGwmAjyZAvNsBDqLBJ4/uoi28biOfeLwvfk01Ajd/xr35pHu9b6YHDNkHcHjSe1Xxnre6hy6gQku2XpeVrw3ufXh5ze8+87YX5Othn3YPLRxsDgd+HnXfmuWr9/e8vXjyldz54dvHQyTQ1BL8LH1BNv+r/6j/i+pZz32XCr/6hemQ7GRyhJqTX4zeRw38XTn359Oz/u6vovnPj24J2UBTNMG/0gs8iQI/vxA/3us5BAxA9dG//ZOPCBEgbzm6BcQh+TMNC1SJA7w/DNtACrSgBnRAk2uQFIqZ9vPAKsJA0khBw1NA+4u+E0wnEAzBoVsQAbinkINBFCzAMtK7utDAF8xBZJLBGZSvBTmcKQpC5dvBCBlAeWrBiBi/JCSl4GIAMLiDOHAANHiCIggDIow59+A7CjgxKbSiFRSMJnS6Dmw3ICTDUVqVMAADLsiDSGkBPhiDD8ADOiBCBuGxkGrDHDLDwEDDpiPEOFPDPzSe+giDOP8gmhb4gxlcEO9yHER8vyWEux6kix/0PUp0Q/n5Aa7IAAc4gCKwggPggjTIgLEAAUh0j6KTCcjjxM/xQhEcJEzkpSfkQDaMRTsCDjLIHwAABCqIijD4gy6wCgB4ghB0j5lDgF2UxVmkwamxRbnQxDPCRWcsG+B4A5mogsKwA5lggy7cv/bwuBbBRsqBRtQRvGmMi2p0vnPMI8UQA5logTlYDCmQCRFwQPYYgdmBx8hJx8FZx8kbDXdMpGv8x5xRjDOQiQ9gjAmQiTVggHEUj+uZiYSEnIDEmoF8NNYwSOBCSIwMmafAA5nIAHFcjCqQiTugSPB4gQDJHpHcG41MGY7//DyPDEkuw0XVk8lceYo5REajCIQ5cIMnEIEPeAM0mEihKAJ61MON7BmxcAIT7EmcoclABAzr86acXDldrMoKEolfJAKhYIAqyIMMcCBw7IOh2EYA0EeoZJBmAxsc/EqrvMpBbB9n2spDtLhNrEsXEokWkIkfkIAJ2INkoYDHIQGZeCJoGRsmQL6/tMu7JMhpuUoZ48s12kmulExfAY016MIx2AoUyIAzqAJBQAAT6IAcKLH+0ZhoMTNKGcPOzBnKZEf2uEvMpD+vpE0G3IpmHABNCSwB4DuaG5vZFJUO8sPevBnbrMxSusyx48y6s8bMZE6QkQwK8JcX4JOG6CAZ/3BF4NSVk3q265xM5xQRM8lN6bRO9uRN8yweyZCBgbABl2EI1/rNfmIiUmkcANgL+IQa9LzJHVlPzNtNvwTQ75EM/xgBmZjPhCCxrWACWAyQCTSTmZOeBD1PAdVLAo1OAy2R9ry26dRQPxEJNxqAxWwwhHiB2HTQAgqhzCKUcgSABy3RDeVQVPJQmtTNEH3PG/0ckailgXgdGzUpv7okEhgC68jQQRkBTWlMIA2ZHGU8HinQ3nMTEU05LZVSUvmO1zE1/wiLvPjPF8CBEpOJ0fMTjjK1LsVRKl0M9fxQLL0WLi0InnRTLTOZ4hSQUhOh4dGAR6GArRIVEgSAmMxTkP+B0w6tRR51Tx9F0EQNUq3RgHLqo0sSgC6KgRuwUByJIpkgIElV1EXV0UbVyB7N0h8VVbMRFAGINL8bCFeMgcj8k1mpge1bVWkh1VKVRkcF0VSN1Fzdm14ZAR2QARZSIeQElMekVWHVlV0lvh091UcF1up0VsiBIcXZT1EJodq7VnSBVsaQU1+lU6vZTDv91h1Zihu4gWYlCONQU0DBunhN12cNV/Sz0jmdswO11no9G4bjjxgAAhktiAgA1VwhT389l3vFV2md1nItKFVV2I8BJa7AgKfhO1gUFQQBAFidWF9hWN7IV3LdV0jt14+FGsnAAATQAUt1gu17pH0aFTD/ZTuUNaDqG9eHhVhVOVebTdnFUY4O0BQn4BLFMdJBUb8a9VkFwtmR1dmSrdZ3XFrJSRsbUKEM5Tt6PRP/686prUTKLDl9TTR0hcKe9dqRRIwXOJTkaFCZKBPLQNFBYdMY6NSzZR/nDFuSHVt+lVq7ZRfJkBdzioBwOYKBUJwRAhRDnUq/zaKQ5T88S0dUrVOJZVwvnRTMQbPY9Ng0sUFQpcvKZVrHfUDIhUbJNVeyXT0SBd3cyE66kQEVqNjqESbYApQjxNXVpSDRfdzco6yPnD/cjRZBwQFQyoELsCkm+E80CUNlBd671d3R5V1LpM7JDVaGSKu1aiuqbIjrpQC2/3Kr5m2NXjEB0Ng1mNiKI2BeD+lD8HWh54XevLzN1EVdWaPcAbCvMEkqirjfschf9jWNnTGBJci3gXgBPgWCun0PSQQAgvXfm3VfWoTf5yQq1U1A1N0o0PCo3kmQiWBTU/uoy2jg0giiCAUbBp4QVwQAjQ3h0H3gaIxeCdbJ+TUys2WIeyqT5WgOibDhfMrhFeaVDEOADAmC23UQjhVPHz6gFp64CO7IX6Xek1UIajKIa0Kch5Di/wiQJkViH9wwG+AjADjiCFHRFd1iFlZiBJO4+PXdlcCdWHqRGIEINz4IWipjA5yxDgANDNDe8EhaxK3j9TnjL3zhJt5ZaLJgVv96JABAzklyiERe5A3+40z0sh0bpvTNDgGIABMAghjoIlyJZOcN5BvjKXNb4wxkpTaSlR5rCFR+I1X+ZLfopRzoouTdDhvoAB5o2Uih21cG5VAmQDWm4Dul4YRYIoVwoocoZnBhTF5uR0S7ABrSgYEhAQ24ARx4kn3xnNF4gRwIARk4grQcpiBAAARmZr4JZTTOWxjuSpPt24QIIT8uiBI6oYZ4Z5gxoXLey4/gMWShANclYvDJZBUIgi6CFAo4gvLJgT3G59A5Z1FOY3WGumAOO1Xln68ZrYr2H7BZaHbmiA4AZ0mZ57SwAQ1gWTSFlCXQAQTogH/eaO5paCZL5wH/deLTVdXD0WKCoJ6HsOkojpWWpmmQsIFFeV0EwIEp6YAQUIEhgJut2NyS0AAdSOmETogXIAEckIEY+OgHCgIVMIEIIGeftp2X/mVCLmQnPORXgiPX2YqHSOtXWWuw5lkZTlH++NyM0ICjAhuKsRiMIWhIOYIhCIHihWsdPOexlumyTsOadmWDyGmH2OnE6enBdrqRqIHKtuzLxuzM1uzN5mzLto7u7ezQDu2+Jhr+qBRLEe3UVu3VZu3Wdu3Xhu3Ylu3Zpu3atu3bxu3c1u3d5u3e9u3fBu7gFu7hJu7iNm7M1ugSoWzfZoLmdm7nTm6FwGiE+J+HmO6DqG7J9gkF/y7t7vbu7wbv8Bbv8Sbv8jbv80bv9Fbv9Wbv9nbv94bv+Jbv+abv+rbv+8bv/E4WudZJ/WaleibmmHkIACchAdfu7T7uBFfwBWfwBnfwB4fwCJfwCafwCrfwC8fwDO/twl2LYgnu5wZxS+Fwe97Wgjhmh0jmJlrmA2fxFpc6VkaItmYIGD8IGXfxG8dxbXPkO4HkhthxhGDkHBfyIU81OTYIOo5jc5xjOCbyJnfyOrvif8liPeIPrqLim37yLNdyDtthAtYnftqK8rQnUL3hL9/yM0dzCOvgDAapg4grN8fgD+7xNKfzOl8uo4KU/i2INz8IPMdfrbXzQBd0weJe7/+tOT5/EbXq3uwd9EZ39EeH9EiX9Emn9Eq39EvH9EzX9E3n9E739E8H9VAX9VEn9VI39VNH9VRX9VVn9VZ39VeH9ViX9Vmn9Vq39VvH9VzX9V3n9V739V8H9mAX9mEn9mI39mNH9mRX9mVn9mZ39meH9miX9mmn9mq39mvH9mzX9m3n9m739m8H93AX93En93I393NH93RX93Vn93Z393eH93iX93mn93q393vH93zX933n9373938H+IAX+IEn+II3+INH+IRX+IVn+IZ3+IeH+IiX+Imn+Iq3+IvH+IzX+I3n+I73+I8H+ZAX+ZEn+ZI3+ZNH+ZRX+ZVn+ZZ3+ZfLh/mYl/mZp/mat/mbx/mc1/md5/me9/mfB/qgF/qhJ/qiN/qjR/qkV/qlZ/qmd/qnh/qol/qpp/qqt/qrx/qs1/qt5/qu9/qvB/uwF/uxJ/uyN/uzR/u0V/u1Z/u2d/u3h/u4l/u5p/u6t/u7x/u81/u95/u+9/u/B/zAF/zBJ/zCN/zDR/zEV/zFZ/zGd/zHh/zIl/zJp/zKt/zLx/zM1/zN5/zO9/zPB/3QF/3RJ/3SN/3TR/3UV/3VZ/3Wd/3Xh/3Yl/3Zp/3NDwgAIfkECBkAAAAsAAAAAEAGsASHAQEBzQCk9PT0////zQAAAELNAGN/m5ubg4ODAMkMzXgAAKDNmen/AAcVW1tbxbgIACl/y8vLtLS0CwsLEBkb4+PjTHR/S0tLIyMjABUAFQARe7vNFQAAOzs7i4uLe3t71NTUw8PDFQwAq6urDBQVAMj/9uYK/wDMAFP/6+vr/5YAY2NjLCwsQ0NDAIZf/wAA29vbc3NzoqKiu7u7lJSUVFRUAPoQGxsbAAwIf0oAAEo0enIEABAVfwAAMzMzAHwHGhkBAJVqFBQU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CQDA6wIAQAQvgwxAwKRfBBBzcA/zABBjUcIEBBCICq6666SmBQCCuwMIGsLFyAQAQHCXDABTcMm+oKB1QwUQo0XICBsz6sMMKtnXbr7Xgr6DrEQiNgwOuuGPhaUAUXnKvrBB8QlKu7u6orkAA10AsqqwSFECu9N0gUw7D0wsvttwgnbJ0Awzqr0LwAXEDDDBHMUC2oPhQUwb8YfCBBBCGMsMKpAIAw0LwygKDyyisfPEALoGLgQQgghCDDCrHyKxAMBNcgQwQgzOBBuwE/lEIHoE6wggw0z3BADQSLqvDUVDsnA6hXAzACQgeAeoPUBYHQQsYDpfBvvAYJ8EHJJ4fakASgXoDQCCYPlC8AMhxELUQwR/+cgt5rg1314IQP127GLER8UAUNw6BQ3gO1CwACCoUgrUDzCp5QuGw3NCzZF3kQ90IROF746ajvVgGoHgww798FxQAqDQ+BgDFEmTckuUMpgOpARrFOAHvqxBfvm+gASAvD7AadOoHLC8mON+5uMyR53Qv1DgDoFcENwArGhy8+bom3MBDS3A9gu+IP+QDq8A3lztC8HcCfkLkAtG6R9FuP7///rVkf5AbQtc4JJGtoc4jXIoIylrHMdAJhXNJqQANkJQR5AMDAEEYAQYhIroMADKEIQyO755UNVAkcAA2Y5xAB3I56+spgQSRAsHd1wAP2EwjndnUDB9irIe4DQA7/U+BAEIBwhEhMYmJi9TuC5KtomAPVAR6yOgB0gIExlOG6YkCyXQlhgASZgeR45YMjIiRxADjICnl1RSW68Y2D8d4PBzCCfQ1kjbRr4QsfIj+IRIAGK8Af1hAigBkg4AJdvMHwiggCbgUxh2vcVRvhSMlK5iVfQjjIqcB3QBRCZIEw1FxEIoA0VEHvIDIgGScH4C6pfXAhoJqkJWdJS7cwLIsmVN/o2ve+UF5EAPibI0JmAKpMCqSVAuEfLK1Yy2Y6Ey0FzOIAnXfKhEhvinysnkXWlj+H/CuHBvHeKhESy2ea85xfQdoNRsDOdrYzVuZLJutqt8f4abMiBdQfQ0oJ/06DBK+fx2QmOgdKUKosDwDjQoj0LifBCZhxIGCUHOUSYrm2AUCUEuFc/xZyS2MyBHlyS0g5C0rSki6lj7+ap0AKKASMio17ZvNk2nKFPZQmZAgIACcxZcUtAfhAmDr03UP6dgFwak+WJk2qUn9iLigiJFYskJeuWjCxil1sexrjmMdANoIhkKymWGOkyoZ3NwpSLAKk0lUeB+BCANxgCEyrGQ3QKITLNeRoSVsazWw2sl0u9a+AvcmnELqQIYDKggIpl75YoLOBsEtfE5hoFLMYg4EYFrL6FMi/6MUCxD5kYJD9QDUDS9rSpoRzjT3ITitbEFKZClWqwuhAXAWrCf/MqlbQg5i+WBvBAzjAB867QQsQYNd+HfJaqGKBAzYqEWpZC1tLG61pp0vd6lr3utjNrna3y93ueve74A2veMdL3vKa97zoTa9618ve9rr3vfCNr3znS9/62ve+Sj1VQvHL39hkbVe3Za5MJBCDDpwqVTF46B0NPKshYK8gKZDABxAJqnES5KAxxMD9ALBWgUiAWW6tQWoT4r3JVQ5U3IIBDWpwrQncoAYCLpsMhtAB5N7gAraKSAho4ABBtgoBLQgeBlYgW4ZUIAbXSpUHpDuAD8fqxSMm4CAR4gBQSavKWdyVZGcbAx8IGbfRy/KuEhqr/eJEAjQ+sA8+UFw1Mlj/gw+N8AdaQDIzXzjLUX0qALA5ECe7WMQOqaNKh4nina24xS+OcULGCNCE0ODNQ1Dwzj4AXBd3AAEPbggMhpBkH2T2IH6GMkS46dmCuG8CAgmimLVmkBkMAbjJXW5/h/Rfd3WAyShJQRd5NYEOEyQFqn4XnwniLgsPBMP6CqlB1lfcHY6ZIQLY7JYNIrt4ctPWbZYyvTCQaYVgmVcJKWWxJTKCGuqKBQ91trgMUkAwFgTLV141qLYMgzGeC14KubaYyUxYnFRg1wD2ddmCnTR3B5RXdj52lmuAEGYT5NvP5uhmPx07AMRTethmiKB7aTSCy8rgA/GAuXWVQo2PHAAs/8i2QCC+boeQOtyyEoi4xczcCHhcV0IQ+Kx1lDVMq0xoJFP2S6roAwRQbAag3fNBSukAitGAZCPWFQb6ZuyBiBUEd1P0AESXZ3lubwQRGEEQS24Qw/5r2gVJnP7CNQEHMA2tQWQB9A7AgiEc4GM2k5wQGv3wpNEZVBu+QQzAHgEP/KuJDolAwzxQMc7JndoYA7vYZTqQdicE3gOoQBE5lzIHDi8EJOsY3kVGMgUT0YHc9EARVX6Tgxb96EkHeRCb/keoG0TqfUu41cV6N6C6DqsDkV4HwC4DNKK9IGYf9EHMlccqK+3tMoi7xN3KcYfM3um2Nwg3WUCDpnmgA2RPiP/iUcX4GTj+lMInvvFdfliYo3oAMCii5GjmwIOVG2NGBxmpCLbzH2XN3f/WfjDBLqU2ACHgLHMHKrwFf8PSdScjAX9zUFW3ELHiUQaBNAm0PrLkU6CiYBEgKwV0fDvTgcm0ZAZxNyJoEMizgAoxAikjc4CHEBcQYymAP0V2gQIoEMgzbRpIEBwIAB1keVRmZQjBTUUWgCaWNmsjaewGKlrXE/VWgAeIKgaxRgsIAg1oEAgAgfAHKrq3EAeWEO6TgSN1L4kzAaxngCCofGFDggMQAzRwSndDcQQRLheAZXxHEFZIEFiIcuHkhRdxap41L5/WgwMhAGeYhgTxcgiBNO//dxB4KH4Fpzfh0n8+8n/ax4Y2IT1zZC4WOFm+14XfExHe84XaAzacU2qDxYIEoXY7lYKio2HZU08LMSxI5RClJBHew4oIMVgJ54kFkYoFsYoEIYSQSIQHYYQJ0Td0OBAzoIhNyGpOcVmd6FZaCCqheFBfSGKAqDc5yDmZRoxnlD871Yxb54ezCHwH8SloGIkO0VTXCABzFCu3qGMKaBDAWIegEo73yBCMuHQxN4RCtGHy+DiW2COYWBCCZmfcpFr3hDTmUwGcNgFCcAFRpossJBDrk3BVhHgGIYERcTeydTUWCFXLp0XXGFWvuIwAwIsG4T6fqBCnkj64GIMQ0VYM/9cQ0lOA89JYJomPKKltILdyyJiJF4UQHyhQG1FAT6hfYdR+B8Bgw6eHlTaVCFEBlCYELuYAN/gQgtZh68OKVTSBoriNCHE3BbhS1jgQM3mSspiSA1COMBd+BpE4MTkQajcA7sgQYWkQY0kQcnQR0tNtKNWWQPmW+ZaDOPiIBrGXrSVUB3kkCQmY/TgQDdlqD2lxoHcuAheCgZaR2qZo5oKYBQGSD3FLpOlEoziC/RaMRXlswyIqK5ks95QQdukQO+WRD5GLEaE9OalwFlcQjriO8wacusc5dmWMjfmai1ibluWEHcGUCVFmT3lRfbMrlYVXvEKHB3ByrVl5mogQWf/TYWsEVD95ENoIEdrjgAWRL6vUl8s5kKUZm3EZngNwig2Rj3Cpl9W3EOV5EOfJn2kkECkAAwB1UEI3ADDpkN2kkZXZd/KZmACQljDImO/WnwTRNxQamf43ZVLFYQVxmQWxU4KDNKZyAzNTeKVXEJ7ZEJfVWIN5ELuDEKbpEC16EMOyUd6jc8gzYjDDSbNpEHV0l35ZhoQEAh9AMBuqELwJEYJWcgcVT2ypjr8GmU0GmiFnR2o5PQLJesp4EGiEaxIhnXpmZjuFNCtAMTJggzATAxRzAP8CQlnDfRQzApJTcvnkEJwjOJdlRn2TEOn5EGtkjsNiL4I2bBblo6spl6j/RIVGBipSemH0KaB5KBB9ehB/OhDmElXFd246h6AFYYuLY6WHehA96Y+KKZwBeYwRGqqOyqFFMpn38i9tJqLVWaIxAz/iCJ5JuBAS5FQDcDfVdKnoWWEQUUqsR0y5pELYeBClShAkCTtBeqG6qVBYapnugqi7aZO8ZECsGak4iRCiKhD/KaRSxKtDKaBe6pwBlZoYQaYA+p07pXSO5SwA0FhJmUISlHALVYz2uS7DAqzCehDISaPdWJPJgxBws6zl+phcCp57JxCMeoIAUK0HcVk6h6YD4ZgKMbAGUbAB1QGXxSstAD2geoig8psFAal31KwGIatFmKoEMZwCCU4n/wurRDKZFSABaMSKtuqMmXmvL0ml2paCBCE5iJqpkOetd7aamsayCGFYkXqqfwiiZXMqfDatBHEq6ToQg+WuAqFvEcOETMqtDYE81RqlBNGRCGGYvye0VbtWynmhCZuM7HpUHgGv/iSvUKuaTjsQ7iNLawO2p7JlecoQfZO0ZvucTGucD6G2Ucs+k4VRX/lrXAu0Ddo80nhiQQmxw8OxLDmgZbePEZQ0brUtBjh7pelXmWesOKqONpVY12qUG0qzrApOg2WxOHuJ+iIEdPizEpuZd2lYRGpPkns+ixu2MsuaZBmP2qqpVqu8R4mZmcufsqS1AjFYuFYB/1Jkp4dWMP/jA0tatqLbEDulSA5RowVxnl86ooM2txC6rtO7usEZndBZptWprVSrj06VOC7ZLgn6ENwUwE1acRNqsN+5ENyUrrEybO1LmdVbZZE6sdW5vd1rELr2sJSKsNZ6wKIoK8WFiKS7EOq7teg4AA/cZ/+KrR4MkBYKoTp1sLsbJLXGKzUATsBbn/M7AEhTj2vzwg6RNRiQQ0prwN3GvA9hLsvahnU7WVG2o5j7YNj7hvWbED+ocwmRKxNwkQtRwAsBAs7TlWtrpQXhtvsLwXLrofEpvxiFt/a7uXtrplqqh25IECWEsllGkw1RQCxAxMk7AJd1xGWZxDzVcK8Zu3SUkd7/00EUHHxVTEhopHP5Eqkb3BBFTBCBXLqUNxBP+qh/SxCfY1GUO7shurwVenkYmr1kPMMdOjkqE3Z3o8c5TKIz+8gsPBHecwMq57HIV8f027z9ssoEwXUF0bAE8azABAAlN8V5acWlRJcK4T5g28V//JH/Eoq0CQAqC8pKacycfK5bmq6YZ7c7TGydmxF6u75828K8mkM/7Fhixp4NIWi6fBC8rI9NTL9mGcyfLFXp482dxKXJvMzhyXwKIQDPDGojvLGpfJaF9rHI2FZw64N9a8UpS05VDNADALPkvKGnhsqtCpwBzMo8ArPz4rPJS8vIS8nSKxEz4CyCHKMGMaPF/9rPkTvROFhyUKyCWno1E3AA7jQC3LRcI2BXByVpkrPPCDEv4wuQ5ZsQFYA/T5gQblulFavC0TvMc5w1zysQ99yc5YyXD72U9xuvcszOW+rOq1pFDnZ1ZOu+qPJQxFoQl9y0Sh1UOK2qJfesuKKlXTMBMhDUQ81ORu3LBpF7jWhFQT0CpQTUU22phi0QRUwwZlTVCTGu60Kq4NzXeW2qc1yXrxqf/eQwJA0kHB1EIJTD3oOrLI3C1dyLzrKh6SwQowmorssQpwKsVq05geqadRtN0pSl0xyswuwQa/TYTs0QKYBGXU3NQDxYktXb+GxXUwyDTw3WsnVZXTsRsz0Q1P+JuQVYQGr9iG111w4xhUIgyMxakHsrz47bELmdENpTavBJt7AD3DG0UcScEHdDljMHWQyh0QFaSmYUygyxoNSrT/UNwwGuxmV8zgwd0gOhoaXdygaXmwWBPKeEPKxNzn4UxgqxkUV61QgMzLLbkglBkvHq3rW9pVk2QG26ORdNEdzExTB33QXxg+YYZmj9tj55wgTR4pq8zdysx9IrW0lZjxbR3Zq1zuGdyu8MvUYuEeM3ATe44JpMltKdEJ3MNWv54Hos5PitLxuFgSBN5LWcZUDMxGJ521TM3laN5ktLmPdk2bQN4SmF4qOqzSDdT4KmuxVuIxzNw74saCMWRB3/bpS14zw2fucxOS/Z6OaLttAUW3XCyM8uWZ3T1lbZzboSgUbQmNzOXJwU4YtA+YmX7rUPOgBnCE6ClukpnKEr/IwQweQD8N3B2+PinYmMKT1izJeMzhDwWMpw/pEyPOlAyN82DY5wnemY+2n4ebGe/hCgG3hG+UNJaWyHuxC7Cr2oTuk67OyHOCxgOy/NXe13XuwvG+gxMujiZNUJCjGJTuwsSurHds17/KA8A+TGbtMQRouuqmiGeC+ozRBaO6Qxa3Fi2tWX1dr79Np9I+7fioPsPC88aKQ/CEJrROTcG9ksfIQkc3xqk+wPYeu4rsNPLuFRHkEBa0YS8GDbvjP4/97geq6RWWjbCeyNROuqQDXwbJWIBs+GKn4Q0uPwDYHuavSgfSjPfSM4HS88TRvAgvihhYjxQK+Tqz4A4ycE0oX0SUmvEFaJ7P4ig66gr3k3FhkBEpAvpTTvYF3vvXqf+PMBYpVtpSRitffZ2SsDfI88LcD3fI8QeJQQyjpa0uMDkhdERou501ZlFos8NwA0jLSygjcCe+UBdKXe6wL4a4o1gN9BktMCYgVCkEsQVV5+57e0iB92iu/U3Nc0H0AyOx7r/RJ6WxUyfUXyNlrWcVydKT/eDjsBQ/AxYYdkOB3zNYhCdT+0FYt9zmkzfD8vfw/4CIE8WFyfS2zHkYdW6/8X9NXLn48fM5JfREff0GLoO84f1n0ILyHwR//iazc7W4vXeKDyeAa8+p0a9xyFPx1wAO0PEBKGTAAAYMQAhAkVOiiYQuHDASMIAvCBYEaEEDIcTITY0eNHkCFFjiRZ0uRJlClVrmTZ0uVLmDFlzqRZ0+ZNnDl17uTZ0+dMGQVleBxRcIXCChgKLgXgYEbBEAo7AGjR8UPBhwcKIlD4lOlXoxBT+AA7YShEhmCZeiQLwKHHIVRBrlA7hKRXrgqFADj7cKpaphUUAi7IAkRJr4T7DiC8FMNDGAWrQpQwkSkLGB7pgrXbUcAFwh5CXgUQFSQM0IAn5C2p1eDHGwA6I/T/GgGi67cKr06AOGIvYNsJXYtOmJjw7IRjyy5OmFa1RxYAJuSGGPcCSOdMkYP0Sjzh3oMQ/zam7jFt+ZDKv5r1OOP3V9YJIwO43tvyUhaCO2Zful1khfHWYw6thkKKIMCvbjjgJwYbdPBBkGJwLKQZHMBgAiFYiCEzkUCIgQUhJsDAKQhLNPFEFFNUcUUWW3QxoaD4+ii6CfRDKIUYLhSihYO8Mg2hqSZ7iLSstuqqsbA6oqGDEDEY4rD9kOwIhILq80gpGkKSoIYbJrihhhkQMzKhEAoSoCME1bJxABBoqAFEADJ0IDwxG1sMSQAeU2g+IR+q4EMMffDOoy27/DJM/5BCWAFOIXz4YE2PSPsRpAhi8CE2ER044MyTXKMTotiQq+22AoeUzjMPWsAUgxpogHS4I5H0D6ElmxyCQwIJ4w0iKgGoAaTYFgRJggsMBbPOQb3i1C880cvV2ZBqFfFWkFL4wIcmV4ASsio9giFHDDsYtCNijUUUJQksJGhHBKBdqFQKh8A2ThbmfPFefFWMgCk9PasBsPg6QgAwB5bN92CEE1Z4YYYbdvhhCHuFVCcJ+4T4YowzZlHinyrW+GOQQxaZp+gm9KgF/FZwILYxrVrqBgcWXcrKkWu2+Wacc9Z555o8AIAFBqMbl2eii/54YB8YxNJoppt2OsWBmyqoX/9TpftUQqg6SuwDhSRq+WmwwxZ7bLLLDmkEBCRgEAEEJjb7bbhtkiHtnwRg2+2489b7aRAIciBGqpObSNh3Aeigo7YcIFU6d/d2/HHII5d8csort/xyzDOHeCohUgC8I59/7qiCpbZFaN+C3FYKgCw1d/112GOXfXbaa7f9dtx9oqGgBT8Xr6ChEUIZAK5161bggg7PfXnmm3f+eeijl3566nmqgKDJfH9oqeAgilr5hP4KfoAysar+fPTTV3999tt3/32IQZuAQ+0T6hWAj7wS4qHfzn1IgNLBT4ADJGABDXhABCYQdzFiTf0QUhQA3OAj98tNCpaCK4j85lMK5GD/Bz34QRCGUIQjfFAK9gI0GE0NIrujyEcsWBBc3c9gDykZ4Uh4QxzmUIc75GEPz5eWSTlwAKEDH0QAWJDuoQ5/H2nL+Hz4RChGUYpTpGIVNeaVoyhEiN8DyVJ+VL4leuQvAbNiGc14RjSmUY1rFIkAlNK5hwiRiB85IgCSuBSQNJGNe1zYpW7wR0AGUpCDJGQhDXlIRCZSkYtkZCMd+UhIRlKSk6RkJS15SUxmUpOb5GQnPflJUIZSlKMkZSlNeUpULjJp9/JjKIXwSljG8garBElcZBRHFT6EhbQUywXtt5QZKqSGfCTmwViGJ2QmU5nLZGYznflMaEZTmtOkZjWt/3lNbGZTm9vkZje9+U1whlOc4yRnOc15Tm9K8F7HRGcEDSSZjggRguqc0lIq6EuPaLCY+3wRy1L5T4AGVKADJWhBDXpQhCZUoQKdiBAW+lCIRlSSBaGni1jWBIxmVKMb5WhHPaoBkIY0pBQNCeA6cFKUdmB1E0Cp2tiEx/YUZH96KYj/tlcQ0/FTpyeKTUV3+lOg3iw1GAzqg3qKr9g04QRLZWpTnfpUqEZVqk1wJ0hipMy+cM8jXJQK8DwCxqKGlUFHFWtZzdowTJ3VQWTtJwCUKlW4xlWuS6WqTyFy1WT2RXwnK0jxEkIamimEq2olrEzYWljEJhZCLyyiYnFy2P8WJXWuk6UsU+vKEiEOsTCj06pClKi6grTOsaM1CWRJe1rUwqR8s0rtS0y7IslWVrZxvexKMpuCweWqsQhJ3OKm01rggqqqwSVucaPFO+PC5LUqiu1snfvU2qokswMgzQSu5kWtLcWvEZkIGZNL2uV+V7yp3cykxouS8KKouc9l7wmim5LpDmB4P1PZMb2LENJEMGYlo895U5te/waYsG0JpoBFAmATrbe9zn0vSuIrAP4sxYkIiRpYCmbg0SIYwxv+KUECx2FgDdeibl1wext8kvjSRl0Z2tBIvgWiTNkUxGrV8IxtvMb5/OrGIbYrbElc4ueeeMdDVq6IiXxkNUL/cLtIRkiNjfpjIM9WyEymckmcXGUs3xBrG2TylRuk4ChPdspZJrNwe1xmNJNQAL9p3I69PFYoh5myY05zmd9cZzwLMEaKI/OdfQJmOdPWyHlGs58Jfej0/cW8VDY0TwAd6KkOGtFYbvSkLf081KGwz5JmbpwhLegzX/rIlRZ1qW+3GdFmmdQ5efSnoctpU7sZ1rGm9fMEQJAJFLjLs+app10dVTrXmsOrFnaxK8dC1u461Or19a9fvWxjG5jY0aa240qWU0rzOsHNdnZTg13t804b3OMuW/l2m21ob/ut3Qa2tsmdXHG/W95OS8uA0I1UbrPbve6ed3Dj3W+A6+yF/zNN879n0mp2fzvgrTX4wh0eMgkUJNmM5veT161vpyr84eCt+MY9zjPScFnVHf9yvhNO8o8TtuEpZ7nChornlRf54hi3LMpbXtaY31znIyZ4wW3+Z5N3W+M7N2vOiX50E5FOLjD/eU8QLvSmI52fRpd61X8SceLlmeosebqzh271n24d7GO/Sci1HvWddP3XXyf7PsXedrjDJDV4u/c6g+51tMf9jG/Xe99Tspee+zzdJVK7q9nudzXyHfGLD4nSLVbovLP67muPPOOjqHjLZ75rfSU05ks7ecNXXvM99PzoLW/2sw8eQoX/9OFNP8XSvx7xw6N73ds6c5rvW/Wyr/9i7Hmvd8Af2vcHBn3rRf97Eg4f+WOfT2AFj2/c09z1y+eh8qlfdSUL//g1YT2kp3/9HFof/EfHmktTD/3cZ3z74+eg+Nmv87/U3vYjjj7Gv/9+Ebof/ylX+oefb/f607f7278P0j8C3LjQuS87W7+DKz7vY8ADHCADjMCFKxmiqrMJVIjuC7QBpMAEykAPlLde4aXzA8D08zYIDMH2AUEVHDfSSLUSvL0TrLnda0EPYkEbpDaWabORq8GSC8CT88Ec/MAUHMKdK5/HYzoh/IkNlLMONML3wUEopDVbsjcMLELXckAOxMIpjB4p7MJS24tcszQcbMIwe0IwVJ8vTMP/ScM6HZu0MtRCJ+RCNmSeNaxDQksL80O0OARCqFtCPGSfOwzENLu1OBG1PpxBuqJDQrSdQWxEMouRLCJDRlwJM4wyNIRE6HlETayy1Fi0zqtElbhEIMvETmweTjzFI3shQESyRFREU1TF3ElFWdwxFoqBUnvFGYzFWnREUexFU/sLbNO+VnQ0OTzDXwTGyqFFZdyw+dC0S9PFE+TFZowdZqxGAYsaBYxB+lNE3cPGKExGcMyzkpG/KyzGtDtGTBTHcdyba2zH70Kdc+NDdrQydSzFeoRHuHlHfSwurIFBSkRHnSDFEqPGflzGfDzIXXOLWJPG9DNIhZQcfoxI1PIK/+cLSPSDxYSkSLCZSI4crc2wQnoUSMnzQ7wjyY9ESJRMSUIzxDFsyI0MCYJcMIhkybzxSJskLAjiM5hcSZuYSROLyZzkGZwcSrP6FwDYw1wUSti4x4JkSqPEmaKMyqI6osBbSp/kPqekSaikypqZSq/8KdeYuJHMyF3syrAMGbBMS34anu7pSbOcRrRkS41ZS7rko/4rNofMvZq8y6axS79co9BZMlPbS+mby8B8GMBMTDRqi2FERMRMCKBkr75kTKKMTMs8q/kgQbg0QY3MysxkmsUMTSoijQnDSM88S9AkTaIZTdaMotUxx7JMTblczdfUGde8zR5CnSQsTMwcgP/JDLLf1M3IGk7i3CdbsqFaM0z7M87jTJHcfE4c+g1dw8q4fEh+q4ADcABGYYEVAEWIqBAd0ZALnJIPaRISkc6Ss031rMiCeEO9/M3gZDBti4C2AIwWoDsBQEqw2MYBqLCvuLD2dDrnHFA0SguR60wZ/EyRgKDCqIEhWJmXKU/5ShkJ/Zqq0S+ZOR4DHcgC7dAywpTqtE7axM50KwoM8IBXmYhzq67ryprw1K6u6S4QlTz2rFHEIghojM8bzUKTpLx0y4iPcFCbwi3keoi0OLfeKhLGwdGf/FAnlaLkqTbmFMC8a4vtCJ0dRQilA4Cc+qyOWB2AjFKXiE4yNaAX6k3/Be1GBm0JrAmsveqI4VkywNqqKT3TmDBTPB0gpYNPHr1Ovsy7N70pO7JTw2EWABgfsNrTLOxRRgWqXplEY6vSIHSJ4UGO+8kfmeKfmvKIOnrMR7VHRw1VnSofXNRB+dzKoETHLv2UeZoge0oOfOoIfSLVUYRSWyUhrCPM5UzVHw09dETKwNklF5pVGZqRI83Vk9BTZU0fCDpNyBxVrlNVyoy6q9qgOfLUzhoAJcojr2rWz5NWcF0j11BOYaPUP1yJCJgInkyIweoI7EKIRRUjDB1XHrNX4wodkfRNcb3VXzU+QIQBlvGBYMpWz9jWbmWib8VXmcRVhlWgqFHKc/XV/25jggC4WIzFWA2wuaSYGmchVo94IQCIIWBCVgAw14d9CGZN2efBGvBc0+KUgheYWZqtWZu9WZzF2R5AEiFMgZK5Abx5VY+gIFmFoY+oVZbtiJVNWubZDFDlV3yT2ZydWqrFWSUgAKzN2qzlAJITgLYQAgp9KfPJrkOkKQCQsYQIIKY1s7U9LaQMW6i1O6mtWrqtW5yVgo4TgL8QgreEVyQy1MaKU4iY17aVTIctXPhJDR6MxlSdW7t93LrF2xocngl42fBZ2IeY06q5yP+8U8RtssP93Pb5C3CLQ8eFXNTNWcktidSYALSFCC3lrL/1rKUALdYRXdDtV9zdobYo3f/GTV3gVV1+40+JDdncQlLPVYglVQjX+C3cXdrdjR3FpdLfDV7rpdnVFQnnSNBIKQjrUgisKQ2yzbqE8BoA8E+Whd7ofR2npV7dRS8AON3rTd3sBQkWypMhyF/93d9ZmS/vvNDz/Yj8gpkN7a/oVd/11RzSeF2YZZHYkN/5hdz6/QgAlRIjijDMRR61ENDdReAExhwW2lcSbSsIjmC7nWBDRab8WTHydLHzjLEP9uAPtpxndd+oNeHgReEZzhcZ3uHJ8YpTjTbTxWHg1WEfbqv3PWIP6pV2/VO5JWL6Dd0DlmIldp40teEnhmIJpuLn5eIqZp7NQtUk/rwS1mLhHeP/LxbVNA67shXi6jXjyPXiz+3hNdab3hXjG4bjOEbjOm5YPu7jAZo7PM5iPa5aIwZkwpNjRJad9nXjPya+Mi5k7FXkwqXjRS6bBR5kEpZkQ6bktrXkSx6bENbkEYtkTj7kUIazR05l9alhR85jTj5jVt62VZ7l8zFVUo7ZWJ5aVLbldKxlX56e+WjiXgVmj3jgXZblYF7PZTajI1LTES7lZL5bT15bUG7moikIzqS1IZ5mm+1lbNZKYw5n5lE6zo3bTfbmmgVncjasam5nvQHiXHbg+FXndX7npL1meL4Z1xjTBvYxU5Zkdt7nMsVngjYbrGHgaNZle57ZgT5oSzRo/4gem7edZ4BuaIeW6IfV54kGmZLB4nRu6Ifu6GXVaJJ2Gg8DaWnG6JE+aZLgaJeGGHNWaYYWaZPGV5iOaYdZLZqm54Au5JbW6XsVahHq556+aJa+aXvNaaJWGNIoXm5+Y3sO6qZm26r+oIq26E77aT2m6qs23HH+asm5Y62GznpO6rAGZKYW63tJ6aPeaox+Aa8W67Vm6xa54rc2a66G47n+6rq26xXh6bxmtr02476+6r8G7BSJEWiNVlieaqUe18RW7BN5at9Naw08a5vG7DqebMouEaR8WnRe6c3+7JHwbNN2EDEct24u7dQe6td2n/Lx00mVanU+7KpG7djuCf/SQNmJ5WzQLWwtxu2m1u3d3om2kE3HJmTIBu40Nu7jxgml22YnDunmjm6rxm70cQ1erW7Svm7tBuvwRh+k7NtXZu7bjmxwhe7xlol1ebfWBu/xZu/2fgmvIObztu70du4vpu/6dlOhgG/b9mbiJmr//u+VKJnFHe2alu/wPnAER4n5mMfadm5kRuv6hvAINwnXQN+otnDNdnDt1vANJwlbstzffuz9znD1LvESGZ4FZ3CfjusCF2oSd/GGvcrB7jXhhuIa1+kbx3FtPVR5i+8Vb+8gF3KIQB1JZe0Bn+Yfj+kkV3ItyuDLVnECb3FlnXIqR4jymzcjz3L+rmIu7/L/lyvyJ0/mKHfpMqdypdgVNAfxHifiNT/pNldybe63MIdyLc/VO8dxJtbzNN/lOifpP3dxCPLwYsZyPh9zJT70Eo8a7s3v7z7y+e7zLteJtBBt725wS39wTM90nCDrOGd0NQ/1UIX0DXdrMB/0WC70jlZ1BG8+gNvzU3f0I5b1/8a6IC519BZzFsd1UT+Y0PHtHd+2OcdhWJ9oXa/vzTBvJ5dzGkf1R2329v6LEaV0Twd2JKf2YZeJvRB24LJ1Qvf2PbX28MZrQZd2DO92cf92F/EKstT2GW/3kQCBA5CXpYDmrmDhFuuQFx4Rhf5kc4f3lkjOgCP3V3e3ylALfh+A//0EmJCo4KXg4C5+d4NXEZfMdnpHatcuKfwUCf+tr6VQwAHer5lZX3THbtdocl/Xb24H+Ru4AIvAGn53UfCN14fYmhmt10ou+IxPib+AdnJT+FN2txRYk6iBZiM9Wd1CnIIg5uaN8aUG+qA3iV7Z0pev9Jg3iaUHidiFiC790toN09DqYKu/ehM/+4UzeoG2ua//CMHNXM4zHgP2nuRF3JXf7TVr0rZ39aNfwrj3iG19iHcdgLlXCMLV+7RXe5Bviodze6CGe3gaWpgi28DrnyH30ot3/MhRtMgH/LcX/MrvCKGtJ3gR2bBFWsbHeM9nkGfcOMnvaspfOiXJ85A11v+ShY5kbf3XdxysaexjT+RkN2GvHnzYzXuFqKM7GluoT9TO/329YTPZF/3JJ33bx3siJ3wYJZ/LRxOfZ9q9T20Iou1at37ax341NVgjQtjvhwg9Et3xN+3hGfiiR3/rvVqt1VquVf+PAAgaAAD4GGDw4MEUAwHAOAhioQCEElkMPCDxIsaMGjdy7OjxI8iQIkeSLGnyJMqUKleybOny5YAbAG7ArGnzJs6cOnfy7OnzJ9CgQof6hDEQA9GkSpcyZSqTZtOLMp2oqGr1KtasWrXmWOjVK1SRCAa20DhiYNiLDwemSLiwYUYhA0dErWv3Lt68evcifMr3L+DAggcTLmz/+LDBDwMRIG7s+LHUmXqnbq1seSsSBZo3bxYheeRYAGUzrgWgccZAIRLlApihcSEIyLJn066N2K/t3Lp38+7tG7JMABV+Ey9eEzdeypeXM9/q5LNYshsXRsgYuoPEDgM9ZAyx0Dj48OLBIx9v/jz69OofnwVQYz388+XtKm9uv/nztCBDj86oHQB3GLUw0AcSKQbABdYNhF18DTr44E/zQTghhRVaeOEFA0lwIYePSRhVffeJWFl+JPG3kQcDsYBRBdRJFMFCw12EwUA0dHgjjjh+mCOPPfr4Y14tQgckkU3t6BQAVI24pFYlgiadRilMUNFFDiyIkQ8DOXDRAQNN/9BWkWGKyduRY5p5JpppXnQgY2q6eVOZSoXIJJ1ORicaRwdOQNdBMSwUAkaoEYjQCFMC0OabiSpaV5yLOvoopOMFJ2OklYLUKFFz0rmknRxd4AOoPgQ3QaigUnrQgCqu4EBwh2p04EwOrEDRQAlaeiuuLmGaK6+9+mqXBLX+OuyuQmm6qYidbkTjV80Kd5EAVjoboEahNetARMNqu61ExXL7LbjhmpQhABuKW6m3QB2LrH3KasSss16ditAMDmAwgRAsxAAXRzDEwIIQE2DggGvnGnxrugcrvDC3QurHsJsJ+7Quu8y5CzHGGa8kscYde5xmaAV+jCbHPFFc8WUXj/+8Mst9DdkyzDGHySy/Mv9Y8k4no0ziyzb7jDHOPws99G+C9ke0jj2DmOTOI6qMNNTEKh011VXzVsNcVnMYdE46N53V01qL7SjXY5t9dlIKAaAa2hCWDSfTX7c7ddt1j/m23Xnr3VKKAMSwN3x4Hxe33BbTDTjiHQqeOOONZ0Sz4+Yt/pLXhVcVduSZrze55p3nbbTn5B0uJ+GWW4Z56KkXx7nqrVctrQyu+8Y6S5VbjrrsudNGu+69w6y2ENn6XhvvKtleOO7DK09Y8cs7z7BAfj8/W/MoHS938tNrf1f123uvLa2xfX/b6Eld/3X246tvbPnru49x9Ay+P1j3Jp3/33T68+sP98P7+38wjDT0P8DUryT321n+BqhA67VvgQ60VAqC87cH5qWAJDkgyhJIwQ12xIIc/KCDyCU/EBqpgexTkulOZ0ISsrBbK2whDHvUNyHMK4bs618JUZhC57zQhiD0oA+DuBvvCFCIQwFiSDBYMQ0a0YFIbCIUGxPBgUwwihHq4cRKt0OwYdGK/3uiF8MIGBGKMYs4RJIOt4gVJpbxfWBsIxyjMsMaxhEmb+ygFtVoFTbW8Xt37CMgf0LE1gSSf5PJox5VwMdCPu+PjHxkTaYIAJFBUlddNBki9bjISvrOkZz8JEpSNUJQpsSTGVEiuzZJSteZcpWu7Eho/2j4ylJeMmeZVKMqZ+m5VuqylwYZZMF8ecFa6gSVyMqlMB3Hy2S6UpKUZGYSidm1W24RmdBE3DKv+clUHU2bHsnmQYy5KWt6M2/gLGchY0lHdGLknDGh5g7JyU60uXOecBQUIe3JEXeKs07S1Gfd6glQL1aANYgaaDv/Cbc0JlKRCkXo2AQK0SZyc6KnfOjgGJpIeVoUahLtqA0PdAMwgTScGLUjPFPI0ZIK7aMsJSE+AfVSg/AzpaZb6Uxl5tKcUrCgi+HpO8+4lH4yCadAZdlOj6rA/9iKpzXVqCZPqlSYJXWq+xMpSXP61IauUapWXVlVv+q+YA1EpkDdKlf36P9VsXosrGz9nk8BNFW0ptWhQn1r1dyKV+2Rq6lHpWtajbrXhel1sM6bkhCyeta11s6mt2OsYRVW2Mj6TgBQmitkjedY5GWWsuKarGdzJ6T3WBWwXBVsaMEF2tS2bi0r+KppG4pa1m5rtbQNnaCe+dfOMhCquOTtbX9l2+Bqrj3UUmpsNwpc4vJquMx1XJcAYJHSLteAm8VedZ9rKedqN3Gh4RNm72q+66Ivu92FFHfPuzc/AcCsyDWvSIjKKfiqV1Hpra/dVjAQ8YX3kL6tJn3xG7EAC3h75FrnTJMbVfEWmLAEbvDz/iNWBf+WwRA22H0vLDaKTGDCD8bjf+P5YQ3/EynDJK6aXCzcUQoDWMUn5paJXwy1gRQEtiPeiHyddmMZ5yjGPBaaZfFkYxeri7z42/GPFYfkJGvOKO7xMJGvGGKVLpnJFfKxlWMWwCFA2b91vVyVs+y2MIsZcbntcgWNjEAylzk+WG7zyGSwHTQnR80ZZDOc1fPmPHcsetOlbpSzOOWb4pnP8im0oc02hCIC2stfnm2ikxboSHuPWcLrb5oH/dhJUzpNe+70wZzczfdy2paa5mypQX03RKsaan07LqbrfGrsprrVRfq0rcGVKv42OtNftmuucYXrYGsryLW2J4tFfGxi82jYzPYVWbnM1mRTednPvpGzr50r/Zbr/63UJrS1tX2hbIt7uwO5dK9l/WvUDTJeXondQYTkbgAgpdzEIbe9HxXAUceae3ZeYvnaPe98GkTe7q53vnuD74QratHSxeu3N90RGAyh4ha/+BCYpR8hTQDjFz8ow3Oz8JC7iTWKTbe/Z13eWktQIkJCOMmNM/KYn4mspPV2oXOcLGKSFQC8HsDLaS66cAv9bFjrNsRz/u9UEvPoNUZI0It+b1ZL/VzAG2zEUX0SARjKRi4/StV/M/Ow/yh6VcQ50Sm39GPWMroAOHnUyb6bscudR/+pzl6zTuuT/OfmUEfLDBAQgw94wL11dwzdD98hJ68I60pX+ZE57WSkfz1eQv/4ALoVzzyqa95XB4L1tB+/7kseiG0XMbizWFCzzgsm8ayn0KQMq/eVm4RZZ4f6BFYwAhhEpAIjSBW9T/76vbh++A5qj1+TnnZLQn7Nkx4k3jGSeYO4/bXGJyDnrw+pGRgKvHkX/aO7yO3GjwRWwtc+o7KPfkVxX1iRnX3kScL1OcvfUPBef52Xj3+MtR9BnoW/iGQGZ3CGZwSanLGFSaSKbu1fCekfAypM//md7CkdEJiABV4gBmagBm7gBu7AwAVaqiSfSEiLtD3g0jigCYpLBKZWTVUgB74gDG6gETwADdZgDU5BD8mb940EudxeCo4XCv4gt+CTBL4fBcYgEib/4QsCQQ/FEgPJlRAOlfpFoY8QIW21oBJmoRYyYZTRSgmSBD5FHxUe0RSOIY5Y4RUeoRauYQxyoUgEEACIoUikALOQnxne0B3aTM8V4f+pIRv+oQa6YUg4nB2yyA14QA1JALwEUx4WWRA2YqTsIXFhISBW4gUKIkiwBuhVHr1dwAqsQA20ChRCoiOS4spI4iT6oSUCIiZ6RHs8y0agXrPcgLmY4hU9oi2+CSqmIi6ehEy44Cqy4gqRC7+pxQGsgA9ggFzki+7lYlAUnzMGBqzwIWtRYjD+YStGo25AozbqBQxkyUBQYzWq4jVuYRl2Y3ydIzqCxwEYyig+lzWWozn2/+I6PqM61qNvpMDR0ZscMlc8yqMSZiM+Asc9DqRuhECrrMD08eIhASNABmRBGmRC0aNEWkjPCcEOdtc/PmQbRmRFugxFfuSEgGMHIJg/kiNHwqBAimRhcCNL9kQAPZ2AbWRKcuBKvmTreSROGobD/dlMomRNbuBN7uRfuCRR3sT8TcBCaiRQBmUGDuVRHlJIRuV5HKD1NRhNOiUGQiVV+ttUdqV4/Ifh4VdWaqUFciVYnmBaikkFOEAHtABcXgC5FOJPfmU0OaRZPqVOiqRRruVIsNe0aFhZmiVa+iXp2KVh0sY+fgULLOV5DaZWFmZikiFiTiZk9F0ECEAKbOaJQf+mU0qmZZZiaPIIt2nJ6l2YZwYlaI5mT/Qla2qEACAAazCaYDZlXq7maxbTXuamT8Qma1xlbVbmNwEAXublJe5mRbomb2aEAARHLQZnQxqnUCKnRCrncl7EibxYatYkbl7n4AindwKGAMgA8P0catomYVKnQVonbwrACCwmAHwhiW1nSnZneFoSeN6nXdSLOx4FyM0nekameg4ke1pmCAzBbKbGEIxlZwboZw4oPhaoX4LAB4giAOQeIyYZfXKkfernxkCoh/YLAtCKV9TACDimdjqoaoLoOkpoVI4AOHpFC8gAivLYhj5kh4YoA+WnjuqEPn5FB9DA+YnZjQJkjvb/qHXxKJLaxAjMJgsgwGnyWZHK45EuaToqqZW2RApIy9pkZKRNaTlWaZZ+hIuKpAS0Sg0MqaGB6TWK6ZjiEZa+qUkIQGkKwf3ZGpsGo5vKqUaUqUHOQKtcgEl+qYpyJ4uio5/WI50uxAT4ZLDl6SruKZ9O5KQOxgzASwsMaqdBqiVKaqWC5KcChttNgNdpG6dWoqeGalCp6l5UgKF0QJQS26kKY5y+ZqJq49FtSb7NKjYeajfeqjOSVWIlHK+yYaqGKrDaogAwy52WW7Gu4bF+arKa4oEU47U96zyyamPVqrYOQGnE6rUWan36qjZOKyT+xwI6q7hyKLlGo7nm4QFi/0CNyuq64mi7OuO7mmEKsEaG7mq9Gum95mK+jiG3iaO4YWsWRmulDmwUEtEEaOqzISxEcutoMqwQ0kqpkpzEJqHCTqrFpmDfyKTG/iuVBqwtfuwDuupA9CPDbSwSdiyfoiwDkot8jizFmlRxSifMyqnM4h9Z3cC8mirJhqnJmmLPol9zZo3UuWxH3qxlHq32sZe1tuzQtmnRkiLUGt+3hh3TquTVQmLWDt9//CfNde0Sfm0jhi3rRRfMLW3V6ina5qHadl5w9KvQma1Nxu0dzq3iRY8IFh3eTqfTTibfHl5wsOzdvm2k6q0ZFq7cRdffAq7idirjjqHjkt3hGu7kov9q5VLh5VYd5Cpe4AZi50bh50odszCo2w7uL0on6Q5uYp6u0EXX1CYu6xKn6+ol7Bqm7NJc6mre6Oput2rW7t7nAdau7UZn7h5n8a5l75Lc7wLv5tLq8NJS815ndkrv7easce7smz5vwpUG4nLt9Pbq9YIl+OYbOPpg3QXvVrbPAc4bcF5EvdxLvuyLfqZvufWNvL6e+zKvR8Svu83vQQgAfC4E2dpq6doiDBiK6srd/54l/KqIx1lcs6LKQrDAqrRKAvsECMgAAgyBAzjAECCADJin8emvtv0H+2ru9i4vAHeEVYqEnngfYD4wTqTAAVxAfzbLBFzAAahp+y4wKUb/T/8OXwSbQGHOMEhICZVIhLSMkk6EwAEPnHvgMOYScSM28EDYreiWr7FOMAAQMIqoCIvABk+EwH+ARQs4wOB9QAw4QAtYKAB0ABavbvXWRKrULN2CMbSKMRlrxH9s4gAooE7AALmgxRCMgJqmwAgMgSheALjicR67RHQBrfYl8RIPRCBnhItgxHXohKHk3h1fRAiswCj38flOJggYihdrr/LC8Ca7xwgI3gccAAobRGmcRmroxNp8gBBzRAp8gFyociWzBB1y8vppshg7CwY4qkG0xxmVRjCnBOathACkK/musmH+hw8EbRa/MAwrcTPHywWgW/SILEKoDUMspwrb/xq33QDEDrE4yzL8YkAMzMBwCAAMHACJSmDfSHEBf3JuvrOq9c0EjC/rMTODLWVp3mkov0ZZubMWC+HkXfD1MXRK/IcdBjRsErQCczNYHkgLp7AfZytK4BOlpHOUvAVFi3RXMss8f3E91+QM2qAN4uCxLUQwSbNGUDNRRAANxMAnFrVRF7VJw3RU7psJ1lQU2ABUR7VUTzVVV3VV/8AHahYAgNcuZ4SgmB5QjAC8WHFSH/NJsBc0o59TWzVbt7VVL0ECxLVcy3UG/JOhPCdII0REAwVgWvFAlLVZW9fbNbXSPbVbHzZiW3UUSNPkieEgZ4QhA8VFOoAHHIAMXDZmZ/82RrtwYJPEWkRuJhd2Yo82aS92rZWeRPQNXQJdXvMEudQAOCNxRZtgdBFyaN+uYZO2bre1aXeEY4aAocinEz8cFF9JUKRY4872AzrcK2e0aO82dFd1b3OEDPgAjV4EDRjKsBqIl9jwnwjFlOiq5yo3A4JjbNP0IeV2dK+3DUz3RsQvC9TAJ/Iwo6ou8GkwqyDwUNBIJzOgQSdakK32Mj83e6+3e2uEADsLrMIml36Fbe8E1iDvgCv1ThJRfzs3bhc4ex+4RoSAB9SAqEzABNxAB8RAKdcvvujLJO+EoMw0YHc2SPRNWk94emu4gaNthgj0A/63oR1dLqs1gdu4bnP/eHEIQIawwHMSNoXjJI102A+utZDvNpEbR2iQClxeOZbD5YvDeEeojY7TeJqpd5Qn9pQThwck6MBtOZdvBFmVNJBn+JiXNtqWpl+bhmwvOUseiJfiH5THOZl/LXx/wAjMQAgUuqEfeilT8ppvBAiAo4sbc5j7+WiXeW+kipvzOXkbXwV4QIziOYT1uaS7NaXzxpS07ZNnOuuRZ7NkrJLXeKgf9qjvRngnt6ejIwysMY0h4njD+avz9tfyN60v+kFk90JgwAf8+I4Hea9L99dayZf7N6rLXQUAHwY0dwqC+rJTdawf5H5ZbrSHnQy44xCcN5jXmZhnu1Rvu274CQtU/zOGrzkc3oC1CyG2o3tUq7tuKIYQ0MCjwzKXC8o3C6yy2ztU43ttYADCe4UQIDzDNzzCq7lZq406p+3AE7zB00adfwXEmzWz4GvF2/vFz0bGe8XGH7O0KPSuuzrBp/vXVoDLvzzMxzzMl3wlRw+rUzyvr3zBf/u7w7uWCHzO63zIdzaPv1iAA73K63x78zzNV7J5n+zHo/vQB3bRvxhzQ33Qr/zUm3XVn1h0dXDKR7rS73ytm8SB+gCaO0vT5/FaGKzpRn22b/1jpEAi+/Xa5/GUlL2Nwv2yy31jCACJ1vndV+9/kHu5+9u5W/zXWssKzIC7+y/TV51cODnW8n2v+/89YoDjnkO73tuikEj4tVv+q2P+YUzJs+9f15NYe2izt2e94nd+Jo5xsC86eyW53Ip+qJO+YWSJeL897JPifzx+srs+yH+tYph66P8+JOY90ov92Ot+Yajs5qN+5Atd2ze/uY892Y9HlwhBog++ttY29iO+9i+98n9EuLvHCct8zIM/q3Lb97e68ys99B+GtZD1nS86rRg+phO/1AMEgBsDCBY0eBBhQoULGTZ0+LBgBRYAKFa0eBEARI0bOXb0+BFkSJEjSZY0eRJlSpUMbwhc+RJmTJkzada0eRNnTp0eBVBksRNoUKFDiRY1arTlwKMHW0ax8RRqVKlTqVa1GsX/5VKaKTBYnHADQ1ixYzFoNXsWbVq1axcmZfsWbly5c+miDUFxRV29e/n29dvQLdqmVgkXNgwVq9K/Gz9QnIAAxmLJkylXphnYcmbNmzl3ZuiB4gHPo0mX7ozZ7ODDq1k/TWya4EQAIWDXtn07dVbcu3n39g2yBkUQv4kXN54StVbVrZkTfg17AoAWx6lXt85U93Xt27nT9UGxe3jxvZMvXd4cvdTnpoUAyDsefnzK5eXXt3+fZEsh+Pn3r0sfKQCcSo9AxLIj7TsH/FuQQaIAbBDCCMWL7icJLbzwpgcdFLDADtcrDYEDMRyRxI40LBHFFDnrCYAOVHwRRo1OFOq8/w6b+5C0CtoTLcYeU5zRxyCFTKsCimoYEskXgQSqRhtbw5G0GaLjMckq+VvSyiy1lAkEvLb8kkEsdWrSydWg9CyEEGiIzgcEJEgTzjjTBJNO3sSsE888H5qBog/0/DO8O3Eis0zDzuwMo0QxApTRzQRtFFI6R6DIg0gtJe5Rmwgt1DkRPVMUVPAuHXWvTEk9tUcaKJIB1VZLM/UyDjl90tPOOmgB11x13TVXV31VC9ZfhY2wMQAkGBbZyYKVadNZqTo02WirXFbaascToD0AIrOW27iohalZZ9WrtdtyfyTX3HTlCxEABdV91zx0hwpXXAMVgxdfC7/Nl9/NUpDh2P8BsKVo234NzlBeGmWttzBoD35YvH0hnrguGVqoqAUQ2HWX4o6RSzgoehl22OOSMQXZ5JT1ciDR6LRVGeaPJFZJ5HpJ/muEk3KOOd+Zef4ZJwEupuiGIbqq6D2glW4L5Z1qFvdmv1qcYaQZOsho6XR9zprrlCr4DoAJdhag2Je7Pnvrk552Nuq+KvLhAAE6EuAAsLE+29q08d77o6MBqGGGFAqC4QOq+c5a75LWnrVtvkbwewIHRhC8oRRGcMBlADAI+PBkE+8c9IW6xAgDD+QOfenPR1qc08b5EsCDbCvCoIYPDhhBAglGOOCDGvymSAjTUUdW9eGNR0C2iyYYgnL/42EuPiTWC3W9L9h/D9Wi0k93/lfouUcdBBliuLoiF79P2XuZF2b4qqYlm8EB2UEVwgHDz+/e/fv11ygCl6fbv2Pp84j0ykS9yUSABkNogQ/C4oMLDIEGEQCgsAQ4wb0FBwBCKJgFD1ZBjhDQSQbk4Aijlz8ScjAGjpHgCQ3mwY2A0EYiZOEMH+JCGqpMVRTh3A3hZUOIwNBDJuThEBHiQyJObFKhOWIPhaip9bHvWU1c4hCNOMV+3aVPVlRXFQHzRCiO615aFGMRpThGroEgWxwzY97KOBMgFkiGayQhF+XIrQoc7X91rBYdmTagL0YxjHq0Ih8FiSwBgI0F2ysk//HayCwv/tE1jVzk9wg5SV9dgGgVsKTnJAmuR0IyjpukZCdFabAVAG84paQgKVfyRgK1rQIHcAAL2iMEFqyANgopEvbKokqKVdKXkWLXbIKJv0AexZXpuVkE7JaoFmgSIbsMVS+L2UFWVrNcB6gIq7DZKmBix4+QjMrNkuiTGgzBAS0h2gYJssvlDQGe8YQnArrZwmvWU1p8ohQ+UfVNgyQTPeTUnAegWZADuMx8BtklNfk5MX82NEs6osgQIEqqhxIEoDdKWAi4mZBy2q+dFGFoRe15TJL265AUyeNJIXXRAWSUOaEkCNgoqlCRstSaJsUpvE6puebtFFAuhSmtdP+qkRQC4AIHWShQ+eVSpqYohxNI5VP/JNRP/lGmAzhqUm2quaEgAKxhFetYyTpWqtbHqWfFEBYB0FG14smq4RRnJIsKkaHVNCJEmwECYvABD+TyJtgTbEXeCp+0FhZCFVBnDBCbp7jOFYwikebO8qooIXxAkTIZ7GAbG6h7dhZM5FspaLf0WMjaSyQYHOkApKkoFrATJmWV7WzBStrtHNa29xkC0X6aWyuZ9rQ2CKUMKkLZiExgBSOAgdwqMIKh+dS3o8JtdOGjTYqskLq//azarvrFOPaPImo0SGYNirTsRmq65+VOBCpCJfUiCbinlSEM1OkD8jqkbL19b53Su9//6qRAnXj1r5DiK64lJADBCU5wBoR4R5Hq9yECcJlbBwym/la4OORLKIZ9ZFUqBAHEIRbxiElc4hLrAHt1TUgKZHODgnZkaH7isIW3O2ML7VYgL7axkmqsOAB82MRBFnKJXVAEIx/5yDjIX0ozCNuNsAwAAn6JnKhcZSvvuDYXxrJtiEsRwG5ZRR4e8pjJHGQquE8A5BMCdj+CSQAwVrObxR6YX9VjOvNHNu69c4nEXGY/+/nMKjbI0CbwZfUBoFJxljOo9uwZLTe6MzCgyIYhPaI+/xnTQg60Rtw8AZB+RJ8AYPNLbsUrU5+6V5XWzKNVnRnQILrVJLp0pmk94k0//wSDxhoJV3wS6x6x2teTIZ+Tg72gWdca2bduCJQBYFyGKJagCJGA3z5dbFnb2drXScFNsx2hYyOb1speSA41J09zw7OrmrvAClZQA3Xus9soAna89dJlONPb2NgWSUuADO5kJ2yYgk23om6wQ3xfaN4HlwsGDa1w+3zb338Wt0ICPmeDgOAAK2BgLW/pbIdLKOEfZ0t09iNy/EA84mWe+G0EUAGXvxzmOjb5WkI+87PoU7zFZMDOGbBHfZew3ynH9MpLU4EPNJPRNn9LzZW+FBx7PJg877m0UC70IRN9NK/ebNPZwnSuE2VgALivL6VedrOfHe1T/1LVrW7mn5tF6/8TcBkG5DcBsXwdWG/HO2esm3Odpx3wgacT29teYqxzxp05wzFBBCABN9Nz72nxeuR3AraG/z3wmTf74PU+wB8XXuKdN0qxuLl4gyQR8pRXjuhVLxn2AqBC+NT87KXOeUEz6fOgVznriXK1kg/A9AbJ4VRbX5TJF78mPdUzNmnffNtLPve6H/PhN9MergJfVNiRMvJDxnvu60XCYRt71Js/++cLJvrS17T3heIlghyVvMGJ/fe7f3v68yaH22d++TV//rPwW/2mj/2CIjqShl2IjyBO6ffuz2kGkAHfQjYQsJv4r/9ozP7GJP0C0PAccCe6gmO6jMIG4GIm4AFx7wL/S9A0sIjS6okCM8//ciPoNJDEqE8zMMkHCmJ0ro8gJM2rUDAnjs8HSwKDQnACWxDwXnD1YlAGRYwGMyNESLAgjib1YABskiYIawIIrzAkti2DSMoIj9ACoU8JlxDEmtAyXs9+uiyDOqCZJFALPekE31AzXu3eIOoL0Q4J42UMydAMLcMHisYgegojlk8OXyILC5Ej3IzY9u8ONy8M0W8Pl7APR+MAfqcDqg0RW4kDMzEougIKK6oRzy4PkSkDybAMN3EpKiACIgDCOJFmUNEVg4YibtALQ7HsRjFAIlEGJ3EvZEAGRi0WNyQOg7EvXs/vWNAWa+8R/68UTZEX9WKi/wJxBYiQGLEQFqtxJros0UAxGXkOF42vGfnwGl8iGguiHLFxUMYRHV+iWAyOn7rRG5cRBk1xBtVRJc5xAPBxHWNlGPdx4QjmpOBx575xQ3RRA5+xLqzPIPTRH2PiEBtyAGSDpQRS7UrLHgsCAOmRCS8SJb5jAgqGISFSE/tRJNei1wJSIAlyXsJREjnyJNhlAlrAAXrqltjNJm8SJ62wJF/IJXfSI0bnSFASHlVSYQwyABGSLgBs0RTFJ02kJ5tyI1BvIlNSHpNQIzeSJOUCBp5rKQkLKmXkKb/yIdgF6mSPKtfOJTPyKoMAKfWiAiRABqyrBXyRLuvSLn1RLH8oLP/zkiGgzA3NciirUg/X8hSzci9Cki9B4iH9EWwSczEI7yj3MiUQ0zGd0jArcyeiY7Uwcy4gU/3asi/SZBE5Uy8vkzRtggeD8jTpwjOlDzRX8zYWcx0lIItgszPTkiV3UTJtUxh5My1ejRp9kxlN05OM8jN3EyZaLuaW0zdlEx17ChiFE/2I0xBz8yCRMyVk4ALkJ+ls0zmxEWzGTzrjhTo10ThdEztNAgaSh7N48zurMTrKczwdEjfPU/decy8E4He+giz6sznTMzF3SQfnczrFkDDZEkBHYphi4C8J9D2DUZ/qkECH00AJEz/1AmzKckJfKkHzMocIcUMDRD4/xj7/Qe9CExIAaDFEyWhEV7QjcOzyXHQlW5S7SrTwTpQuClBGsYNGd/QhyKcVfbQBe9THbLTtcHQuPFBIMapDxbI9iHRJLbNC1xJJ5eKUVNRHH9QVeXBAo9QEp/QqqzQuXi86Q1RLObHLUs9L6w9MNVJM46IxMCBIHbRJobKnYnRNEQZKV8c6I3NP0yJEhIAGZG5CzzQTZUM885Qf25Qe3/QtxMIihKA/yeI//3RNuRBLFRUDLVUx+/Q4OXUpuvJuYNNQC5E230xT2RQSD9RR2UJUKzVVX+KoNDRWHQlUPc9Ira5V12I5e5U53bNOfRJIa3VTGdUZg5VYawhZRZJFNjNZ/23VWMXxVp+1WKmVJLBIJ62VPqf1gzwVPblVW60RXF2UXUA0XD9mXPUyV4VuV89VVd3VIxSRqSjyLPMtXZV1XVOuXeG1WvmVI2rpqeg1MMOkPll1WRlCVwoC1RYWVv11I4AyYAU2GVWiXr2lYC30YBfCIsyxKxvWYSHCurZxpyR2YlOiYuGiNe8zYxViYwniVYH1Xif01czVDkk2FCnWZnNWGT0vZrsoXyNuX4siTgrCyop2TmD2YzVCn7JVKHW2BXHWaXO2U3uWJbxVZak2afdtZdeRReYPp6LWCKEWbMfWEXk0WlsSa7N2atX2IcJzXsm2/MQWbuE2IVLWRLf2XP9L9Q1xDBO5cW7Nz2T/dm7r9mKpFG/DVW+1sMtkbGQFtwJRwnHplkXPVjfTlm2l9HKfTaXeNnLBEHI7F2wJ13LJ6Gf9LWjXovH4Kidx0mMzVyFa4hO/FnTTTm5nl2RFl3Kvc3RvIgVWIHMszjsPFx0xqEHf0XZFMXCP12Zxd1Uxdndrgr4WrXVdFyFejQaASnnL9iSyd3knt3kN93lpApE8YGhkgAZiAGwmwAPwEmmpVyGMEXu5Nx4/V37plXmZsXTB7XTNIom4KvgGgJkEongrM3FRkAYwYAUEYHSOsaHqdyCT14EH9p8KN0yFty8pApr+V2CuJpGmN3NTwM00x2X/RLZpubd2I/hmvRd/DTZ8ZaIrVFSDB4AHadYxC/j+QuDdLqJMG9iBTxiF7/B+59F5ayM6OAbHyOtqRus0bfj7ykZQ9aN+OFd+ffiHw1aFhRh8NQLjhsBulFgh4AcDJsCWYmA0aeIci0XmTqmF946JkQ/HpEOTFPisIpiKq5gCg9gqh9ghJOB3McYhBCDXLkJNc6I9kubVGi44Ync127j1uBAABnmOexiC7RiIrziPs9gh1PAivPggnuuW0qkiINkmvuP69Ilxo7AL2/dy6bCz6HiSKdmKzfZ7K1jQiOsGLgABZuCoOLkgikVsDOKoiEkn1Lggwk8IfurVVpA0GVn1/yKwlSWZfmH5C/F4MPW4cl6MXXh5AFLAZZYPypSZJrqsYKDsBjxgBiRAEK9XldWWBzP1rVw5mqX5aS25mjGZI7L5M05SqSpigF+CRbZRohLFnZfYgrWQC4UgURu3futYnh93gtdYLWnZI/B5IciHhBW2NnNid3YoAq6nReaUgAtaC6HsoumMIhm6oQWPnkkxf/9tGCmaZa+L4iZtKWRgBS7ggfqWoNdYLEeHp0XppF85pWmPmlmahSd6cxVidEb1IPRpAd3XIZhZ9dxMnRstqON5qIl6pXPxqDsCphEiiXRqqUEaqjFSpLWQrfDUxq56e7Oa/4qaq615I776IHJooP8JwpHLGOw8WG17CqGt+mRJIrBHgq3NGqKt9m5fOqkTIpkXgkVELS1S4AOeeqehOlsSusIKuyQGWyQ0m0MPu6VrDSnp2iDYBZxd1svOQrJdhq+z9vVOe605OyRkGyQ8225vVIhIuyAaWyEee4eBIgVi4Hdb+2MVC972zLMJW4JNwrYpWPeKDMmQTMkUWzrGbRYXIq9tIgJWgAXiE3AOQgCE2ysktLKTlmx0pb4wO7Np+yPY2yOa+7ChAAXmm77r277vG7/xGwJSDKmrWyHCWnQqgqxNIpgv4t5GoO4+YMD5UqqVbgZyuCJcrNKSu7OXe7MD26rkO783nMPxOwkKAMT/QzzEGyC3FxshlnohnLomKu4iKqVswkbBx7PBTU4ABPEibqCfZ4zCZ9vCBRvDcVPDO1zIhxy/oaDE/TumITshTJsmWqsF+moF1EkIrAvGFzykf3ofHxxjlksAujzWdry2e1y5ezzDidzMz9zIqVubLVohYowm2AUDELDiLoBQiTtZy2YCqrrYwLy9xbzCyRzIz1zQhTzN+1ubX81rQ0qmZ8LNLo/ZGNjOa/X1WkSvAdvPebwbUfqOtxocg3zQP92+C92rTRwhuFmJDuKbrTHRCQKLJsDKl/msiw/KTjnb+Py9Lz3MAT2+QZ3X61vU75nUEcKXjSuY1Roliri3g30+/2f84A5avS0904W6krE6hWWZGT291z/91xviAnzA2//QMb7d22XOk1cAlClClMkxyjTWPVyU2fGNXcjb2my9I9y73n9817Od17edITw6UWROAJitxQNr3WNa/2Q81lVPnSp9wu2dIxx+I+Ab+rBd39EcZfwdI+ocjMWYBcgYJyiTMoXz3eOtfxWO3h8e1/tc1ye+4kGd3zMD5AveTBM+8oZGp4Pt5CM+5W995dGP4lt+yF/eMmZxtoh+tiJdUUfHWecd4jWi6SFC4n0e6Add6CtDVBdlnZ8Vx/Sc3nLe6Xf+3nv+2qde0KueMq7+IpD+UqNjAp694cEe5aOd2hsRrv87newtHstJotQWlu+1uYZp/uvy7+O8HurhXufFPjd+/u7z2+zLmjy19Why/Muf/iEo3yGifuwXP+gBX1NHvthO1e/33PIbYvQVgsLLXPMJnfMV1fODzc1olekN/+vl/sL9HPVTn8Mb3/FFlFp5MO/9lvaNYn7b2vYDHfdzf/XztPVj7ajSPd4InyaGn7k5+/aPv8iTf02XX9XC7tVbDfo9Q6vrfkMU3/pRQPd3vzeT1bqYFt++vzPCn9PHv/wZH/u9VPsrTTZ+u9tkP2KMf/4BAoVAgVAA3BiAMKHChQwbOnwIMaLEiRQrWryIMaPGjRw7evwIMqTIkSRLlrxh0KT/ypUsW7p8CTOmzJkrQwAA0IGmzp08e/r8GZKB0KFEixo9OhSo0pMplzJECWWg1KlUq1q9OrDgQadcu3r9Cjas2LETUW4lizat2rVsl9a4KaOt3Ll06SK9i5doXbFmw0LFCjhwYK17Cxs+jDhx4b6KGzt+DHllhZtCIlu+jNlh3s1IM+tk/PWv4NGkCTb1jDq16tVzQbN+DTt21w83P8i+jdsp5916c5N03VV06eFYCfs+jjy58qenlzt/Dj2hkJsVolu/TpG3duwYgXMVTjz8VOPcy5s/77c5+vXsDcu4WaO9fOXaec936N0pePH8yd//D2CA3aknYIEG6tTBTSEc/8jgZfXtdmB+S+3HX3j+NYhhhudJqGGHHloUwU0sfEiiXQ9uFiGB+gEQVYUVXlhijDKuxuGMNnbowE0H3MjjVyeiaGCNP1HoYmkw9ohkknQJqWST7KVAmQBOTknTj3mleJZXRBY52pFUfgnmkCqGSWZ0CNwUQ5lqkmQlXlim1yKXxHm5Zp12hsTknXqqhhIAMOwJqEVt3vUmWFvKCRidgS7K6EJ5NgrpYSPcdEGkliY0aGdBjqnUoYhepeiloqr56KimotXCTTOc2mimRxUaGoufDhcqq7YmWeqtuioFwk0Y7Aqoq0bBqqWss5JWK7DKfpjrss7GNMRNNDxbp7BFEf8bnLHHCpYstd4K2Oy34ookwAQATCDluGBa21uB4crk6bZSdatuvRtyam++INFw0xD6TsluUptmmW2c8haH778KW/fuwg4zhMFNIDxMsXINwxTvwSjQW3HHr13s8b8z3NRCyCbHBrJLGR/M8ckuR5byy+KmCsAIMt+MWcwsrSxvyzj/vJfOQAN7wE0ED4100An7xPO2PicNNVlCR21qBeYCIAHVWosE4UdTm9T0sU9vTXanS5e9LM0roM12Rl179DVTBmtc1dht3x1T3Hjfya9B6e4NeEMBC/WQ3iOFPavdgS9++NmMWwrD1as+/vjgDBTu+E6If6o45Z5rZPjnTib/CMDaogduOeZHrzg33eNlfnrsGYUuO4993/B37Wynjh/sNG2OaOe6D58Q7cSXGLmqx+8+uOpwug6q78tPP4Dx1GtIur/Xb817Q9bDrS30r6++ffnFS28+jx74mnv6Q3fPHPlmty7+xui7f/r3+P+XwtUL7o80+DnqfhgLX/1MIz8AHk9/CmxPDG5iugb+TIAKYeBGgCcn4UkQbxbcYHmsdq7qePBmFDxfAsVEP/FpcIRo6yALrRMtAKTphS8rIUJcOKAUQm+FNNQaDnuonMmcKwVAPJkNq0fAl2CQSzwsYtJ+6ETfrKA2UQzZEaFYkSUWqYlV/BkWuwgbGNxkAkQE/yPFAhaRL5bFgAfkohlfpsY3piZHAECAHB+GRojEMY1srJ8b7xiyPQLSMr0CgBDaN8h65dF5huqjCpOYSJkJMpKOeQsAPEBJfS2ydydkmiN3CMlMmmySojxMiAyJyFJSa5PeC+XOPum6P6pSX6ScZV0uIC1bjouV8XveAeflSl0urJbCZMspcVfMZx3xhsFUiRZdJMtkfouY0kSVjqq5rGUisZM9eeaLmonNcVEznGCxCQB+Rc5daXOc59NhLMGZTmqxM55OIV1c6GmrdcLzN7CkWzTxeat5AtQnp0TnQJHUvInUh4/c5Ik3+7PPgwY0ohKtS9+mVVEeJTRvFMVTP/819s+MXkqgIpUJHSNQUhtttIAN1dxHWdbRlEaKpDJ1ScQAUFMZrVSJMfXaS3vW05wGiqZCNQmUAOCDopJopyoLakceKp6QKlVPRJ2qSEYGAO1ZNUNMbYlAoWohp26VVGId60/OBIB7mpVBXX1lSz/zU6eVda1fqipdN4JLP931QG1dyVfjKra57rVJdh3sRaZTGcMKqK/OFGwOfwnMtyoWUoWdrESEWDLL/oexYHPsRcA6J89qVkaVHa1DJgUA25hWPpxlimRnAlpane09N6mtbSG42rqKNrcheSDWeMue1vLztfACbOJme9vklg64TiotcwdAujI+tzzCbRxxOer/Tn8iFwAsGIJ3v/tdtU6XR85lrrkMOl7sVFckf80uSLcbwfRSqby8LWR85KteXnp1txSJrZHgi1/dXjfAMSnaJQlsnfV6dMA8dS9MuUnb+CIYSfTNrW+zNuHnKBgk7YVsVgCcYVzxN8QPyeufSEwf/brVlx5OVoRR3KMKr5YF54JxitkF2xFLxL/I2m4NRoCAGHzgABOzMbN0bGSEiCjJx9mwTxncVAcDFcLK9dWOmIwhGY9WjAC4L5Zv42TwQXm/UpYrlatMqVR++T5a1qwEqLhm2YT5qUjWo3E5N1sMxGAG1READA5AY/jE2V11tvH60jro2MyZIx32sP24qeYB/0wRLokGUJstO2mUVhotrmLIoi9Y6N6VObBjJt2INj2fS0+WdJFGtW4y5WkV+zXUrRx1eJJQgFzrWtcNCCVWASBCV69H1YqdzpiF7RJtjuWvTyiBs58N7WhLe9rTNgCajfaR2k4O2fc6NrcdctTMftsryuYLrZnTbGqre93TPsIC3g1vePPAlX2y2bjLQ+zBmlOr9361rNHCbHYLfODqfoIrr4bhfl8n33s1MEYVvpRyp8fbjU03wS9OcIOPmcsA0DTEo8Pwu/p22x//icQbSfHOWhzjLC94KGljyJIz7NwZzmuwZd6Tk8cq5UxZect/Dm2NS6TVIbgav3FuMZpPmP/GE0C6yT8NlIADferPFnpEZOADGSCSBlcTgnSdnpyQ03U66AV7laAuJp7z0+dUb7nVIUJb7tZgBSu4wNXO9T+zh13pBBbATXKid53ovFhqbxzb247xtz8k7lXuwIkDjxyxm5XLXoZ8TAafrcKzFwCHR3zGzxYCD9TABzeYwARu0IEY5N3yx5H8WM05Q9bDBPPf4TszO+95gSte9qm2PX5pi0nev4T2K9K8R3Gf+3XvXvjscf1WDy1e5quE+BPyPUqQn3xqL1/63eZ+Q3y7eu+zCe2eND6HOZ99lm9f/NhxvlXp+Hj2j4T6ZjO/T7Gf/mivX/4g9718Wc1/4/dvUmP/feiXf59nfwH4GO43VRHTdArINeTXTQWIfwfobPsHgUmXgKhmLqeWgR9Bf1FHgRY4cBj4ga3nf+PldwAgbifIESGYdulRgRZogi6IGwxYVIXkADbYETBYfjJIgrqXgjz4g/yHVbFHhBjhgxO4gYxmgEHock2YhHKBg0JFWw83hYIigQ41glAYhVm4d1I4aIdmb2BYEUvIhWI4O0/ohdJWg2aYGlWYUzEUfnDIEsOyJF3Yhm44hHbIUgFoSfHnh5dnLXClhgMygwf4hoN4GXJYU6TDiGcnLIYIhHvIh4cYiZkXgCiRWJmYbAPYWJhoEddniZfoiR/Th8y1ZKfYElv4/1l6WIoXmIqsaF38d1SVQosr4YqjCIuxuIi5iBiOmFKFJGHAGIE49ju9WIq/aIyLMYu59Wap1YwlsYtZpIyWyIzTmIeimGQOp43zB4qdxY39xYa++IzfuIbjaGNolXDo6BHVSI7quGPluIzn6I68KI8olmn3CILh6FqVGIuymI/8KI78RzNfR5Bu44/DBZABmY0JSYADGWKcCJEvuJC12EiJmH8PWZETJ38rCHgdqYQXuXkS2TsamX4cKZKEJ386uJIjiYw5ZpKthJLZp5IvWXzyh1p2hJNnSJIL1pDmOJM9OSBDGWDQR5TZ8ZPnZ5QVRI/YaI9JuU3yt49SGRHwuP9GTXk+NZl8N2mVaSh/B/mVEIGV86iVtxeQVReVSSmMIkWRY/kQZclQQVmPZwmXvSR+K5hUdyk4S/lkdAmVdsmXJsR+LjmYCyGXdmaXpJiWJeCVh8lTgslc0ahakIkQiclIscKVufeYlrli4oeUnjkAmMlJgLmHnSmaBSl+MeRxlkmarbSYT3maa0mUbVlRYjmNhYgpfilmptmGqJmaDCl+b5mbr7lfsbmZngecwVmS7HcTe1mcvJmTGdmYjkmbPWmbB2WY0RmT2+ibXriczMmUoHkTPMmdulkXUpeW4Smevel9pFNk5zmJSoOc1cme7emEkplbXOaB8tlp9PmdUHj/n/gJOtd5V4dmnv4JawBKnY05oARalN7nAzchiMaIhkwYoEH4oBCKj9zHZdCpjRcKlg26ngb6ktmJT2gVfN8ooi5Vnw5qoiuJovQUaDenoIPijC9aovrJlzOaToUUkixqnJ+pmfYZoyLpo+QEc1gYokM6azrqkEfakUkaTjeFkDfaJjmaoSS4oRwaj8x3Si0opNJZfVAqlF46orznW1fmji1KiSQapTx6l1RaTX1ypVhqJVoKp2eKpm8qe+aEi/fopslopnXZp37KejEUfWPana1xjbMpp3BJp8k0HehCkIMqk1tKg1JakZMqTFhVeW3qpKGoqYrIqRDpqbrkW2Uo/6ijqppFCqOROpapaks0Y6PoiKnFVaiBeaiEynuIBZG5ylG7Cqm9mqmsF27B6qr/uKeGaqzDKntYdXSiajnziajZkpyI16XPipeWd2hsyo/Vip6+2qy8yq2RKXtVeani+p/XWnvZ2nbbeq6EyXoTCgCt1ozs2q7kCqs7Oq9NJat3dV4Vqa8L6q4rAq9UJ6//SqulRHkEW7BZ6qKlupGnmpANK0qoVZnrGrE/kqbFkrBTt7DzirGZhFasGq4d67ETW67FShEgcABDYK8s+K9ZyXqBCLEq+yAfi61Gyk0ScHe2JaY1C5usF2gdqbMnwrPv6rMTwXhCS7RzaXkR04kJmf+0O8uy/RqnTmsQF4AAM+BbQxu1Thmwa1WyuXW1C5W1INu0EpECN4dWYju2zFS2ZkV2SJu29rG2PRurGRG3c1ualteBeJu3nLG0CNu2F/G3gNutgbeKylq4QHKw1ReyQMeRi8u4ZMt6z0m4kesme8u0fYsRmJu5dLu5ONG5nqspk2s2lftzl0sypau5kLeCcourqvu5rCuCrut26EO6pXu2iXSLqYu71wK6iCu6ihu7smu6kCdEoZqyxfsqx0u5iWsRv5u5wTtID2u10kso1Nu61lsR2Mu42gtIXLaD3eu906u7YsK77RZv8TtvxEW+gGu+d0SMkLu+xtu+nkQB+mr/Adfmu8vLvPcrR6c0rbe7v/zLr8Xyv+xKBBsgwRM8wSQwwDTLvFMJebCnvwtMOOArgg+cthRwwbY7tgb8Rli1sa3qwQLTvxMowldLwvRLwLKLwmZEmR3swYdbfTGctDPstzUMvBYrUtGYoCzcwpcDwmLiwzoLxKMrxNlLxBmFWisavUnMw2bTxCr7xMqLwQU8xRV1hTq8wFkcwoXbxRFxAT7AxqQ3Rm3MxrdaszcMRgYGrkjcwmbMxGjsODclwHLMsGEsUX2zqAqMxUvsv3zcUH58bYBMsoJ8UKHJsYf8wly4xR2bxhlcoHX7fDeBstRKyQ2cLZccsZmsyREKeSdL/8b7q8eJnLemfModCnk7ucrr28owrMixDGqcbFXbecV5jMi4/MqQ/I10DEaP+8s7HMyWnMu6nI5GexO17L23zMzDzMvYScwDZUnxicfKXMkuRcoFC8vObJasp8qTDMzfDFfhrK/jTM6KyXq0jM7eLMq1x87s6s7vHLiQZ1/qG8rHGiv3LK75rM+NO1hk6hDIDMr0XM8rItDVStAFPbuKhdANcbTzzMrUDM7NLNHlPFkVzRB0xM2GzNAA7cAc3dHw/NGNChLn3M0Zvcwbbc0p7dEUzdIfobEYbcsavc4oTdNFu9LjGhLc254gvcvp8dCWE9EpbcwBdNMfMbD4adSbjP/UPv3TA3TNDTTVCmGv+DqY6YehjZTUg7PUHd3U7/PUHiHS+AnWPJ2MYx0wZS3RZw00W50QaFXIntnWMd3TM33V+2xYdo0QwMfW2RfWAW3Vf928Ni3UvXUT7Rice63Ob53Yik3XE5TWHWGrhZ18h33Sfq3YWG1Zgj0AwMrZuefZo1zZf33ZOCPYmEWgkt3QPbzaV93aJJTZG5HD4nmAqW3Ptf3Tty0zgu3SkZ1/vu3QwE3Twl1Dua0RJtaeve3WOQbX7CLXBc3cLiPYKPGAvH3c011c1W0t163P2W1Ezo0RRxWkxi3bJq3aoB3a9MrY1hoSCHzanQ3eHCXewkLe72z/3iZj1xwc3d/N15QN3/GtwfO9ryAh4N7d3rpa1Qce3/9tReh9EQ3OnNJd4NSt3EydzcQT4Ghy36id3wW0367S3+RM4RuE4ext2CXOUyeeKSnuzCsuQfs24p6H3LQt4aFt4w1k3wP+4NAq1h1u1h+OT0Hu4C++4eFt5HON5PSk5BlO4JPN4T1u2VEeTwZ2xKlJFPjd5Pr95Nit5elER3Uoml9O4mFu4mNe3mVOTpVKoDB91EWO5awN59h0SoEqnnRO1XY+wnl+ij8OQGjFpMGZxEr8irEp44NC47pM6PtDMxXq5f/8pYAuw4LuiZHuPitYdsyZ6M+M6T+s6ZnI6emD/1oJXOnpLMuIfee2XeqllAISgAAX0Cc1A6GhjsquHuhZfaKxPkgCMAMIUAO3bluWOueWbrOj7sTAPoinXjsRYOzH3gIxMNJ9ruw1/dm9juATPW5Ae+ypJwOULtXZLrW8num+LqPObkYGhlQycO19quuLHuHc3u2LzW0w12VenevmrtLoTurqjqTsXkV0JENEO++tvu3pfu/4jmopQDoAcOjcmvDWyOhu7t8ED0QwEGgTANnzWvGXDvDNLvBTqvE0FAHTYUitWbMhv+wjz8UnD4bQvjgpLyLkfq4ur+3vbe/3TvOAY/M4caf/qvPnvvAB3/AJPmhB3wH8bqxF/+9HT//ySf/zd8P0Tv/0/p6ZUh/zJd+pMg/kKt/0sgv1W8/zDN/wK07aphIBVzP2ZK/1gH32SJ/2YP+OFq4ubf93WE/xcQ/UMI/Jdp+Eao/34qL3OMH3RJnotPdXjd4mjx7LhN/YCnP4b7/qiz/5O//brx7cgm+RmZ8vlZ/4SYn5S9n4GK/inr8Raw8ph98Co0/6pQ/6UT/3U1/3Xh9xhe8sM3A1r1/usr/gIs/1gY/7F6v6GsH6gZICBu/7vw/8OLrrw1/KsCMDtn56HeABQ39ZB+AALIBYLLACaD6Ykk/f9nIAKs+CsG+Vzx/8Ly/94uw4IDCztiUEHx8RETD/ydUCjjz/q8evkADBQOBAggUNGhyQUOFChg0dPoQYUeJEihUtXsSYUaNEEB0AfJxAY+NIkiVNnkSZUuVKli1dvoQZUybDgzVt3sSZU+dOhBlvALgxk+RPCjyN7qQAlGKFnx9brLgw4SOAGRdHTAXAosYQB02BwhAaVuxYsmXNnkWb9uzPoGrdujya8+1cumhTfMDqoEJdvn39/gUcWDDLuIUNH5brUylgoogdJ20r0SMADCAUpmjxUYgAi1cxeNi78IBUAB0Gn0adWvVq1kMXtxbsuCds2nxBHHCAASuGqrV9/wYeXDhZ2cWN89TINnDj40chT5QA0vJCAboBfLAYQgbEqx97/w8HH178eN/KyadtPvD8+pEpJHxoQRrrdc7s7d/Hn99tev79k7/2i7n+cnpOogs+GsIhGTRLyQcE9YMwQgknhMg8Cl/y78K0BIAhhBFo+AAqH3zooIULanBghSE+QMADGg6QYQQJZggBBBgqSKG+hm5bgYX5sOoghuk0JLJIIyEcMMni/ossQACKUvKmAiESgLQIHiLtu5Ji+OiCI78EM8zlABRzpAzLRKmCCCQ4AIEhaugAA/l+pLNOOwGYQIgbMGBBiDpvqMGDEHREs1BDD60rSkULY3JMKBc1aMqHZgAJosyuQ4lLALxEtFNPP1WsSVAlOnNU6jr8MMQLfPDqTv9XX4X1Rx+GkCE0U2/FNVeNIOVVp0YZe7LXgiR1iIaPTHsILwBqQOnSBHWFNtovLZRWoVINVZNNN+GUM9b5JsCggxpi8ECGGUBIQSEBUqgABhBCmEGCEWQ4gAYPEPhgiBUcqOGCFjrwgQUMbpBKiAsEJbRahRc2VViHD/r1LwEdJrahIT5yACJjszqpgqlGYDhkkcmjVuFrNeTQQxBXaKFPb+e7wYcLVviAhhFCgCHhkXfmueeIHgZavVAdDbpihmr4KAbuPhJ1I6Qp8zlqqU8rudqT7xNghjbfjHNOb4VgoQUHyDUX3anPRvvsoIOO2MlHKSazoQMxfSg6PE1a8CP/kNPmu++yqpb26vMiQODSl2Oeueabc/a7ccdHXhvotvuaWFijF7oUu0mnKikC0jJ+PHTRUQI8WsHBA4GGqO4EW2yyz013dNlnNz1yhyfnq/JeL1dobs0dsnsCkmBoygedaUc+eYVKh/b03wSQoSs6b1iBBgkisFV57bf/1Pbbhwb27f6I2KB8880nIe6jk15a/YoqsA6D2LmnX3bmdXWeNhCG8BoAIWo4AFjqN0ACosl7wsJdXe53EmXZqWkMuRgAQFesj7BgIynwEVCyV0AOom2BuMofa2QwmalM4GBX6mAKVdgQnITngJAayQfTIkOSqCkCN8ThDf30wIVsDFkO/1EWszIiAAf5T4ArRCLPaDiqEKIGBjHwUwlXEIIkVnGFLQTPCxcVQ/fNZYksWSCl7vaQzA1xMkJAoRXVqLAvrrEsEpjbVFhAg/m50Y7bayJatKgoLvLQi12UyQKr9JE0MiRLGbnUBKh4R0beqo2NhEkFENCqZS0SkpecXR7Pssco9XFMfgwkIBMyt2cxJG9CyMjcJqAlTLayTI90JUpm8LSp3AABdYxlLvmmyfXYzpPAAmVMPhi8ISWkOh/5XUVoKQFdNvNIsHQmRlLgAetM5QLMjGY2p8bL8/hyI9AMCzhNIsPJVOYyl9oMQzz2ke0wxAEf02Y8IyROeTokAiuYk/8QPrDBevbTZM3B33F+KTFRwkSGTJnKU1bnnYasEwDtVMjGKDMEilbUoqX0Z0ZhQ8+MjqCIU+nA3jQ60sABNFcmTSBdODpQicDgo1gRAjbVORWIJgQB3iJpTlOzUnlWgJZ4GkIxdTpUJqL0VkbFCE9folTwVUQGFyDYDTrgAVwqxKE1HcBNY0VUrjopmF2VQRQB4IMDHK+rZzUgUotqHJZSrqBLfSta5SohpjazAoYTgkjnutcypSegbP1mXNciWDASlq+HJZlhM0oD+TigqoiF7IX8elKBBvarM1RsSuoaWc4OZrOthAEJbyDTzpZWQpMFYWVT+sfLuuSzpoUta/f/6gGsrMCsscXteFB7VNU21auDbW1uhSuY1zISBB/lzXCV2021gqq5FSku6TIr3eAu17qyPWsDARCD217Xu6zZbcN6m9TphrO84zzvd9UbyupmMwQZzEoh1zvf1YR3rUuy7CeBS1/+viW6VRSAppDZXwKnxr7OHe9F/ove9qpkwQWGcEMerMIZVNMHQo1whuly4O4l2CITbqtYQKzhAo+YgAJYQQk9QGIWJ+q5nnrxREzs27HMuMXrtTH3JOCVDhzxxj/eZIwNxZ8QKzC9rmkwkJW8kBxrr4EhWXKUiSPkQhE5v8Dcr5S1TJEmJy+CAGgBP7c85pVwGFFWXq1/j1xk/zKTucu0o+WK2zxnwlA5rXZ+yJtlvOYr03nOehadAAyHVT8X2kx4FhOaaZw7PqfZ0D8G9ONSUMQJkPbRl4ZJYsSLaAk32rWeJm+SMc3fSDcOBtZB46hVjSEsbtrD0AV1YUV9klKvWqe15hsImnIDDNva17RTdKj1axZc/zqjxT5bCEjDAjEb29mPC7aCY72SJiP72fG0NkT4qB+7leax1wY3jHdSkWh/eNoOPjeX0x3uvWb7IdvGzwGs2V121zvR46ZIuWE9a6FUe932PuuMOVmQ/GhVggBH+JkHLjRHq8Xf/E54ZAW+cIHgR8BKi3jG701xNmP3b//WOEknznH7vP/zI3IOecqLRPGK9/m3xAa5yv058oWzRwBxPIDMdS5ZlndczRBH8s6tS/OBr2fSILG00JVuH5YzwOduefjSh0t0Tp6nAhlUpNS1zvSeu9ytQH/61vlK9T2SR9dM67XY1Q6cpocds2D3+tohS3YtjicEUcSAj+W+d9+0Pe5GhnvD+c5Vur9QPJ77iA++PXjGo8bvgkdL1Bt/2MIfMDwwiGIL6D15zvfl8YsGfJY7L9fKew888DvW5ke/+v10HfKiJ4u7WT+70nszOBis4OJnv3v0uB70Ko15noPP+xXWPnLCEUA5m0185o+l6S1/PcwD//vm19P4axPO3ISg9+p3Pyz/z3f634E/fWF7X6Oly9oHZuYBCXB/I5+vjcknIF/z1z/Tvo/+x8kv7f3bX4Ulm4EPIKFv8QEHQIAR0L2fwT/YEDBW8r8HLLMFLD+C6r99g0B5opY4gpUJSDtSkcDVoC29ucARjECSc7vIG75Oq0ASpB8LkbepwIAVkAEYiAAZUL9qcopd+cDUeEEAyDkWBMKSeL6gwzLpC8JmMo8UiCIaWL4BAIERaIqkmwj4W41uQ4AjxEIdNEHx87jYS8EsdBzziCAhmoi8sSCMoMLUULYHAcOuMrNDSUP+Gzb9a8NWUg4QAIkmZIgi+kGLiMPBAIHPqUM35DQw+UMLLEI6HERI/1KOybjC7NAM1bOWHQwM4snBRSSqNzw0wAKMQ1S3FaQu2MNEN2KL7sCAjHiaZJpCSvyLFLAO4xnFodLE93u1DWPFPQNFWvtCJtvFWIwatpiMpBOAbNkaD9ARGACJBFwIfcOaImIBZfTFbJpFLcQvF9oiIqRAUYzGJPqJKDpDAeCW/qmgIYmgPlzFQhwOQWMaPdxGaUTHfKvFvrvGE9RG88rFdjybnyCNnAsBibqTCdibEPgIMiS3eFyPpxGCDsRHbZrGjHhHeeRELvy5elxIDvIKVBoAk/OfcNkKBDiAEZgB+MK4gkFDgySPFMMT+qtIeWrIkozI+3jI5elFOTTClf8svql4xCi6LQHQyA5IgadRSW0zSfFoIAe0yXhqyYuISdpYygGQPck7yg5qiglIlxTokolooBV4wUcsyJe0D4kitKhkyKZ8t6HMIrOskJk0t3tMS7YUy5BpihVICGQ8uIhgLJxcpx+CR69cj7wBAJF4y35KSj9ES+FoyqdUS9kLTDFpiunAQwCQy4d4r6kQgh+0DkkcALJUjW5TxcV0x8IkTL7sJdBUwTn0Qrf0TGnRR4UQyO1yiBRAyY9YgfmJIL3yQNEUjzWEzNSsp8HsymrEj8NUS0RURN7cnm5UCDGKzB4SKx+wpBBwANLoTKHETdSJIoI0zmjyzb0ETpgkTYb/QEzULM3s1B4LESMwm44I+CgoG4AUoAH4+ggpLMvqFA6EAjPyRErNZKHvhMjupL6JrEn8RB5q0cjr+DIJih0JmJMJCCql5E/VwL2xwkwBtaPtPEf/ZA/hFM/8Q7cNpVBPKRkJwMEKsiQBEKsOkIEJTQj9BAwi+gj5+VDtZNFlfFCmrFGnHM5PpMgY9ZuqEYAnQ7mEeMEOUMjbxNDhuJQbcD8exSQLNVLZQJIbDc8dZdK0KR0QqIEV4KcMCsrfhFLyQMgirdI7clIFpE/x0FDTrLEcHdNnMiy70Utq/FLxiKCsa9NcKlPqPFLmOlOJmNIAvdO+YQsZkAExTYhgFMIb/wUMg5PPQGWkPJ3PPUXTPP3T4nRUK2UakOiAIbDNhYiAFzWJGaULsLzUWIJUhzhVx2NGHU3E0yxVvqEkrLiA4zE5c6TFPl2N7gCAIH1VSEpVmlBU1VhVVs1GQO3VX+wSBKgBHGQBvRukdEpUXE2N88S4Y40QbpqyYKVRUY0NSmVTP03Mb7XW/FjNyxgBbyQUu1lOkuDWtEC83RzXax1WtfjVFa3XwZhXcPXQCXTVePWZqoGBDEomk2tUB5XWwcC8q/TXKL1XeZ1TrkvTVl3TfV1YCEnCNbGMxwSAIZEK4TmJdjUL++wAFa3Y38BWQ5RUa4zYYrXUkmWYpugWa4oAZf/xgYSwmwmK1pRFjQh9RpfNj5OFrHyNiErtV5992TsxnBVDSV7dRJ0djOR7UXY0WsMUWtOqWuGj2LWk0ql1JJAImxWIgVgVHlpyrFC9Cf3QviXlWpUFWZ26Wocg2oldWzaKGxqgpBmogI8SAsBsWojBD/nr0rkdDqBFrLcdT5YtWop4qqiaKmiMiMWdAKmiKsHdKPc5AK+QswNozsA9lAak3Aw13MgKXV7MWuJM3Ig4LjqJqY1I3R9Z3c9Vjfs5AAxItYRIgQIdApItkhAEgE6F3bNs2Ez01tIl1tN9CPsEM6iQD6OUCORVqOX9XdSApclkGt8tlB601egF3rbNqdH/lUnixcWtPdQXHRLMiESMKKfyRSfd1V653QgEkI8WUFsw0VWubF+21Va08t6EiFsRKyhiYohjopuKAGDqsI7pvN8uzAgY0ED7LZPWdM0EntTglcXhVVP//SpSUhAGsQgNbohTkuCXIwkotCbHlZB3xdkQploKdlsLllgMlohBAoCgPCSKkGEaZigVHr+TCLBa4tz8EIAIOIAh6ACx4hQdHlzubeGVFWHjZQgx8liHKCOKgGJLGTAkBtCTmAGx4lsIgYER+IBlrZORxeIkzl+52l8cBV993Vofgoggqgg3TpaBLGOo87QKIKEacJcQkAAZoIEWMRfGAY4UmAEPWAEf/xDHWmoBBGDfOvYLFq5gJv66rY2gFO6hCqqIStYYTHZkFNw/AXuVCfja+eWLID6AGGgBsaKTCfCB6pkBE+5kVT1j/XVhxHVfiHiaam2I7mitXG6fNS7jzxqBRLaTM/wLGJAAZYVPOsGAGjhAUo7l/nRa3ILU/rVHA7li4KkUivAdiAieaDbWlICBNwFbBKCBGBkBD4gBB+iaqWBal5CAGnDmV36IFOjHFegAYvafFoiBA4iARgZnYVXi7iVLa+43UZpihzjPikjohljogL7ls2jNCZBakpCAl2KafwmYgVFlOilAD8BbiNYPSF7ig8XaC77miOjmutnmiVhpbR4jkf8+aKC4gZq26ZvG6ZzW6Z3maZsmjcjt6aAO6o5+GZDIEz0R6qRW6qVm6qZ26qeG6qiW6qmm6qq26qvG6qzW6q3m6q726q8G67AW67Em67I2a5xmmjGhaa8WgrZ2a7dO64jw5YfgZWViH7qOa5meCd4t6r72678G7MAW7MEm7MI27MNG7MRW7MVm7MZ27MeG7MiW7Mmm7Mq27MvG7MyGFWBOS80WJU1+iI0xZokAbQriGL0WCg8469Vm7dZ27deG7diW7dmm7dq27dvG7dzW7d3u6poFDFYJ67cWbj3x7U0ujTemY4qQYyBKbtR27udesiomo2yWCOmWYuqG7uzWbgj/u2EsyeGJ6G6HqOHtJu/yni8PNiUOrgj0XggQNu/3hu/lKmB1OeCLmG9jqu/41u/9Nq30PafzXYircgj/tt315e8DR3C+cl7lnQoHFPCG8ornbfAEp/AK5yqXUl0pfPCGwHDXLVgLB/EQjybIldxv23AFgarIbVwRZ/EWd/EXh/EYl/EZp/Eat/Ebx/Ec1/Ed5/Ee9/EfB/IgF/IhJ/IiN/IjR/IkV/IlZ/Imd/Inh/Iol/Ipp/Iqt/Irx/Is1/It5/Iu9/IvB/MwF/MxJ/MyN/MzR/M0V/M1Z/M2d/M3h/M4l/M5p/M6t/M7x/M81/M95/M+9/M/B/RAF/RBJ/RC/zf0Q0f0RFf0RWf0Rnf0R4f0SJf0Saf0Srf0S8f0TNf0Tef0Tvf0Twf1UBf1USf1Ujf1U0f1VFf1VWf1Vnf1V4f1WJf1Waf1Wrf1W8f1XNf1Xef1Xvf1Xwf2YBf2YSf2Yjf2Y0f2ZFf2ZWf2Znf2Z4f2aJf2aaf2arf2a8f2bNf2bef2bvf2bwf3cBf3cSf3cjf3c0f3dFf3dWf3dnf3d4f3eJf3eaf3erf3e8f3fNf3fef3fvf3fwf4gBf4gSf4gjf4g0f4hFf4hWf4hnf4h4f4iJf4iaf4irf4i8f4jNf4jef4jvf4jwf5kBf5kSf5kjf5k0f5lFf5lWf5lnf5lzSH+ZiX+Zmn+Zq3+ZvH+ZzX+Z3n+Z73+Z8H+qAX+qEn+qI3+qNH+qRX+qVn+qZ3+qcPnYAAACH5BAgZAAAALAAAAABABrAEhwEBAc0ApPT09P///80AAABCzQBjf5ubm4ODgwDJDM14AACgzZnp/wAHFVtbW8W4CAApf8vLy7S0tAsLCxAZG+Pj40x0f0tLSyMjIwAVABUAEXu7zRUAADs7O4uLi3t7e9TU1MPDwxUMAKurqwwUFQDI//bmCv8AzABT/+vr6/+WAGNjYywsLENDQwCGX/8AANvb23Nzc6KiopSUlLu7u1RUVAD6EBsbGwAMCH9KAABKNHpyBAAQFX8AADMzMwB8BxoZAQCVahQUFGtra4rS5gB3Vd3PCQC05uaHAABK5uYAAADhDuYAuBsAFhsQAAAVGwAJGwAbARsAABQUAAAQC1VVVVZWVldXV1hYWFlZWVpaWltbW1xcXF1dXV5eXl9fX2BgYGFhYWJiYmNjY2RkZGVlZWZmZmdnZ2hoaGlpaWpqamtra2xsbG1tbW5ubm9vb3BwcHFxcXJycnNzc3R0dHV1dXZ2dnd3d3h4eHl5eXp6ent7e3x8fH19fX5+fn9/f4CAgIGBgYKCgoODg4SEhIWFhYaGhoeHh4iIiImJiYqKiouLi4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GQIAoIbQkAwOsCAEAEL4MAQNCkXwQQc3AP8wAQY1HCBAQQiAquuuukpgUAgrsDCBrCxcgEAEBwlwwAU3DJvqCgdUMFEKM1yAgbM+rDDCrZ126+14K+g6xEIjYMDrrhj4WlAFF5yr6wQfEJSru7uqK5AANdALKqsEhRArvTdIFMOw9MLL7bcIJ2ydAMM6q9C8AFwwAw0R0FAtqD4UFMG/GHwgQQQhjLDCqQCAMNC8MoCg8sorHzxAC6Bi4EEIIIQgwwqx8isQDATXIEMEINDgQbsBP5RCB6BOsIIMNNNwQA0Ei6rw1FQ7JwOoVwMwAkIHgHqD1AWB0ELGA6Xwb7wGCfBBySeH2pAEoF6A0AgmD5QvADIcRC1EMEf/nILea4Nd9eCED9duxixEfFAFDcOgUN4DtQsAAgqFIK1A8wqeULhsNzQs2Rd5EPdCEThe+Omo71YBqB4MMO/fBcUA6gwPgYAxRJk3JLlDKYDqQEaxTgB76sQX75voAEgLw+wGnTqBywvJjjfubjMked0L9Q4A6BXBDcAKxocvPm6JtzAQ0twPYLviD/kA6vAN5c7QvB3An5C5ALRukfRbj+///61ZH+QG0LXOCSRraHOI1yKCMpaxzHQCYVzSajADZCUEeQDAwBBGAEGISK6DAAyhCEMju+eVDVQJHMAMmOcQAdyOevrKYEEkQLB3dcAD9hMI53Z1AwfYqyHuA0AO/1PgQBCAcIRITGJiYvU7guSraJgD1QEesjoAdICBMZThumJAsl0JYYAEoYHkeOWDIyIkcQA4yAp5dUUluvGNg/HeDwcwgn0NZI20a+ELHyI/iERgBivAH9YQIgAaIOACXbzB8IoIAm4FMYdr3FUb4UjJSuYlX0I4yKnAd0AUQmSBMNRcRCKANFRB7yAyIBknB+AuqX1wIaCapCVnSUu3MCyLJlTf6Nr3vlBeRAD4myNCaACqTAqklQLhHyytWMtmOhMtBcziAJ13yoRIb4p8rJ5F1pY/h/wrhwbx3ioREstnmvOcX0HaDUbAzna2M1bmSybrarfH+GmzIgXUH0NKCf9OgwSvn8dkJjoHSlCqLA8A40KI9C4nwQmYcSBglBzlEmK5tgFAlBLhXP8WcktjMgR5cktIOQtK0pIupY+/mqdACigEjIqNe2bzZNpyhT2UJmQICAAnMWXFLQH4QJg69N1D+nYBcGpPliZNqlJ/Yi4oIiRWLJCXrlowsYpdbHsa45jHQDaCIZCsplhjpMqGdzcKUiwCpNJVHgfgQgDcYAhMq9kM0CiEyzXkaElbGs1sNrJdLvWvgL3JpxC6kCGAyoICKZe+WKCzgbBLXxOYaBSzGIOBGBay+hTIv+jFAsQ+ZGCQ/UA1A0va0qaEc409yE4rWxBSmQpVqsLoQFwFqwn/zKpW0IOYvlgbwQM4wAfOu0ELEGDXfh3yWqhigQM2KhFqWQtbSxutaadL3epa97rYza52t8vd7nr3u+ANr3jHS97ymve86E2vetfL3va6973wja9850vf+tr3vko9VULxy9/YZG1Xt2WuTCQQgw6cKlUxeOgdDTyrIWCvICmQwAcQCapxEuSgMcTA/QCwVoFIgFlurUFqE+K9yVUOVNyCwQxqcK0J3KAGAi6bDIbQAeTe4AK2ikgIZuAAQbYKAS0IHgZWIFuGVCAG10qVB6Q7gA/H6sUjJuAgEeIAUEmrylnclWRnGwMfCBm30cvyrhIaq/3iRAI0PrAPPlBcNTJY/4MPjfAHWkAyM184y1F9KgCwORAnu1jEDqmjSoeJ4p2tuMUvjnFCxgjQhMzgzUMwYxBj6FmGwGAISfZBZg/iZyhDhJuVJoj7JiCQSYs5xjQYAnCTu9z+Dum/7uoAk1GSgi7yagIdJkgKTJ00PhPEXRYeCIb1FVKDrK+4OxwzQwSw2S0bRHbx5Gas2yxlemHgwQvBMq8SUkpgS2QENdQVCx6abHEZpIBgLAiWryxmXW0ZBmM8F7wUIm0xk5mwOKmArQGc67LxWlbpDiiv7CzsLNcAIccmiLaVzdHNbjp2AIin9KbNEEH30mj/nkDAu62vRhcE3OdiAbUFsnBzOwTU3P+WlUA4nmXmRuDfuhJCv12to6whYGVCI1mxX1JFHyCAYjQA7Z4PUkoHUGwGJBuxrjDQt2APRKwguJuiByC6PMtzeyOIwAiCmMKDGPZfzi5I4vQXrgk4gGloDSILoHcAFgzhAB+zmeSE4PGBYHkCdAbVhm8Qg6xHwAP/aqJDItAwD1SMc2t/NsayvnWZDgTdCVn3ACpQRM6lzIHDCwHJOhZ3kZFMwUR0IDc9UMSR3+SgPge60AM+gCAa/Y9JN8jS+0bwp4v1bkB1HVYHIr0OZF0GaAx7Qb4+6IOYK49VVhraZaD2hrv14g5x/dFjf2GxZm3npHOW4WmA+FP2/vfBP/n/YVNO6gHAoIiSo5kDDwby7f0cZKQiGM1/lLV063v8MGFXqEPgLLaDirfmNyxWdzIS8DcH5XQLESseZRBIk0DrI0s+BSoKFgGyUkDCtzMSmExLZhB3c4EGgTwAqBAjkDIrp3cIcQExlgL4U2QMiH8CgTzO9oAEEYEA0EGQR2VWhhDcVGT3Z2JpszYKdhAFNHU9AW/75zAFsUYACAICaBAIUIDmByq1txAHlhDu44AjdS+JMwGmNwCfMgH5lBDrYzoxMAOndDcPRxDhcgFYVnd39H8EwYQAMIAKcVlEaBCj5lnzsmkyOBACsIVdSBAohxBIU34H0YYJQYEApzfhMn8+/1J/BjF6OyE9c2QuCzhZuReF3xMR3jOF2gM2nFNpgxWCBDF2O+WBoqNh2VNPCzEsSOUQpSQR3kOKCDFYBGeJBRGKBTGKBHGDh5iDB7GDCdE3aTgQNBCI5wYqd1gUl1WJbuWEoJKJBzWFJCaFCKE9iMU52MaLZ5Q/O1WMVDeHDKE96dMvslIBiOgQTQWNAJCJBFGFDsGNBIGLaggq2wiHDDGIRKdyOChEG9aOj+OIPQKJH2eNgmiCBbFTgoM05lMBmDYBQnABUSaLLCQQ60NwVSR4BnGAEXE3snU1CwhVxqdF0BhVpziMAECLeIgqD3Eq5dgQsRgRbXVwDSE9oTYvjf8lkgZhLqq4UlP2i8mjg/dEEIr4ihcxhAmhX2E0fgfAYL5HEDMAXBPwlAhRAR8glT3Egg8haB22PqRYRQioidSIEHcTaj7pVC45kj2JK+L4jSnXdd14iaXYTenIEF5pEGDJEJ34WfbIjoKTljtJkvTmgi1oiAZRl60lVAJ5JARJELNYENykWvfEkJp3Lv1mgYFWkdWmaDyZEBz5ELe0lgWRL6s0jQfBOdTGMxc1ACeZLEMZlw6xUxr5EDEJEdpDkwUXcQVRiAcxWJJlmgaBmo/3k4cJjJH4mgJhhx2BlHpmZgrZN7tSWXjFK2l4AOFmcr1YfI+jmWsEVDp5EMDJO6D/QodOtIkWiY/qBn3CNiyi4pZ6g5yBKZdRlGeIqRDdeRDfmRBluZF+VWosaRDuqUspCZR1p4+FGXnqSRB9Y5aLCSSNaVG5FpkAOplzKAQ3MDN/93kFgZkNcVmNJT3YJhC7gxCf6RAcehDDslHeM3PIM2Iww0mtaRB1JJ94mYWEBAIfQDAMuhC1uZWOh4G6+Y67B2GK2WSaORAtOpzT04+mJ4wHgUazJhHMiZ/4JhA7hTQrQDEysIIwEwMUcwD/AkJZwwJVNQKS03Vh2BCcIziXZUZ945kG6RBrBI7DYi+C5msW5aLmGaCJSaPrAirxVBCqKTX1eVMZaBBvqhC3RJ6a/4h9rrg4RXqnB4GT+UiYu8mPBIoQSNigRfKgbPUvbSahCUmhGQQ/8uiTPrgQEuRUA3A31dSmJFphEFFKpkdMuaRC0XgQkkoQIAk7MZqes6lQRzoQ9aYreEqbCMlLBgSkgcpWoIKbBfGoAnGfMipFSsp6JGeckAmfMeMRU+pPVcqaxkoQEnQqjaWIKSRBBLdQ2dlNRjYsrOqqp6mtdxau+0SvfcZTbwiQBuGpXUN3VqqddgMAwep1wzoAWGp3CaqfhRac+NquwndQOzeT5BSkuMqvibmkgwkAO8qb/QhOEsupRtKYFSABaESKorqUq3k+dlQQ7pM+J6oQkoOniap4y/9ar2HJnxZrEIbVrJQaTppZa0MXsKlaEKeCreYomNu6KxcQhDyarA2BPMF6UM2akQgBmLoHAFG2oteKoEEZjMh5VN6qjAlRZirbrAJxN8HmPrK0NqI5EKeyZWm6EH1Ds1BrWX0JnnFqaYBqqDtnU4kVtEdrjAIrEKeyjF7YrckIsNnqjw1Rs8OXt4T4sCHrWLKKokMKuHR0sEvbsZhanI67i0UqskICa7wiBGmYsoS7siUon4blp/PTnyWYRmDLsbFqnvY0tCPZYU46qu6arbL0qwMxWLNWAf9SZKGHVjDjAzv6tLQbm17jhpqIgN/ZuyqrT74Iuk2KnFQ7tlpTtuH/ulPH+rP16FSJo5Ltgn0PwU3q26MEYZO3O5ZLi7Sx4mvWm6+/OwBV1qx8urrFe7wGIbRgVKiT+7wQZ7u3i7YLUaJGK44Ccb8eVridS35eq1N7S7oOqi81AE6qS7QLKVDbapgQkTUYkEOQ+76SK6iX2xDmcqtho63k65gVuVMPJrzypMAFQYMzlxC5MgET6by14zxaSa6jK6SgE8P4u1bZm55fe5ysq2s2qhHfWhBmu7ojtkZHVEJ+KGYvyRAFxAImfLfJmcL1Kr/zqK8HkXAWhVFcib8d1L83zFFoNHP5grYEfBAnjLc3e5Aa2xB5iblHjJxtvBAGeqkirHALm7gE/4vBrwYqNwcCWnc3L9nB4vrEDFm7E+E9NzBy8sqzh6qzOZu0BfuCDryvQLWrwAQAXWfDAzB2ilpKcMkQ7vO2MCnG4Pkv7pg2z6qpIEytBam7S4zITby0sqW4HDHFBFHFRBtqBZRDa2OIVZRFjEouXsPJDZuLDyuW8bjC0Jg+vsyrU5bKq1y4x/fKP4q/2HbHHHjN9TjMBdHCUTqDu3wQfTutudqvxCmUCHwQo1bBess+jJzBfZy1KCvGCkkQl+zEEkEDzhKiV+fQI/rPoazHP9yAM3SwSToAVwOG7jQC3LRcI2BXBxWEkmPGk2qptWzACVEB+IO4zTOkULzIEcxhB/+R0RptrWTJznwsW1C6nGTbnCrLzAv7zJaLUFBnRBGxU0LwULCKqLaszWrasvvYdbvKllrrkxrX0R/NTiL9yXh8wSzrex1dSgfATgzR1AWRx8NbxJ4DwkQs05uru1J11QuBxHPpp3e8qQH9iPncel49AJTsPR+Mw5RcOc6yo8g8AJ15uxNtuM94jUMZnu18OdEkTUiqtKPJ1nL607P61GWDRsday4esyL8J1gMgnETrge670whxWUhLEYmtWeGL0s18nIbYViYdjw3taPdMxaWss7l9Kqwa05V2l6ALO5UdQxtVdQqhtimXZaOdhL2dzL+NzXQNEe4jnwFq3Excd2v/hLSnQsuN208Lutf019eyWRDIc0rIM9iY/BARIMQKcZE1Cteg3BCCppI3LZ/5ORCLXW1ZNkBdujnzPBHc9MPPzVFBBI5hts95St2M+t+TV+AG8TkJAcECUZQ+/b1AvbpCHbrE+rnm0sUSQXiywoLcXdRhKdkJIWixfJaaBNP+TZLJrS8bZdH9CK0tCN12iZ4qnpSPHREg6pdGrJYNcapvrePC3E+CNsrmbSOeOrsdJGgjFkTurdAOAQLOg+ACQY9zLY3cvGhkXJ5Op4tJq9+r62xtJVuXpb4QgUbIuI8qncOl5IEMYYvxad2i6OOtLCvglN8XDp8vI8FWGuftSoTK/1zJH+7Mnys9Q2yXW84Q67i0YG6vJ/jXZD6vN7taDNG/n9jasvsQ6hyYw81NuefiE4Hkiv2fA6GNvovmfjgs4j0voT3e/+iOr/3kJxLlRoq7A6A92AcxV760G+rIgorLDVFAAKia0wykE02OCpGiaWyjNOi0lexsM6rPLRCltX5ZOHyvc66gfJ7AO66Hxh6H1B5EILRGSm68mB7iT7wuJCN8alODEBHbA5DoO7Xotk2u8GpGEvBgc7szyM4QShiHTQinlh7ArBitGIvubv2H59jp2gmSwrqzETHq0j2gT5fwB3E9ClG5oiYr5p6/AgqBgOgQ0kOKJi4E0qXOiijXZf/TiLr+Irzu18N8NxIZARKQL6U07Hxc7EWrgigkVtRWSiIGe1I9vDLQ9MjTAk3f9AiBRwlhq6MlPT7AeEFk52kOrDXtNUDDSAXhVn23Vx5AVw69OFG/pVgT9R0kOS0gViDUvRpTeIc3nt63eFq39XJOpk3zASTD4Bg+vJu3VSHTV/b+EPiu77Q91J9707IyBB+jdUh23dWWWUSvyka/kgQ7fa9pM00/L1Af9QiBPDssri6MwliHVuFH8SZfZQWLPBgQ9kXUEBrvsr7j+fF+QjKus+pr4hOwfd1ns1nP+ufeEKlsRQcQAjw/BARzh6PefqkHfw4gfzXvIjcvaOPE0uf/YnQUSthQG7M7FUPBtmvyxnoldy4I8UiG+u1BdS65LbyDu+MxVFwxxAJpL5kxBEZZJpp0DxADBAqUMAHAQYQsYAxkOGAFQohDGg4UcAHiRQ8TG344GEIjQxgWLyKcgODjyQMHR5y8AUDiQBoHI0xMCSDFRI4TJo4QMhLhzIE1M8L0efElwxQ+Rk6QodFB0YM6NbIAMOHmxyEALpwc8HTkUa4DYgIYOrDnyokdoCK8ytVr27ACky5t+tHDwRlhYRzcutPgRRYVPno1GrdhBbU+mYZ9GzZCYp83DhimXNnyZcyZNW/m3NnzwBgIMYSl4QDDBCEsYiyMCyIGCyETMDig//HZ9m3cuXXv5t3b92/gwYUPJ158oIyDdadWFTwwRYzTQlqsHOtxoNoWGjkCaFjTJNG1AFZ8nNEhNoYhIAaH1wiCL1cMAPJylVDjxoQbNWpTHvtdYIiDBNAIMqiaEwiEGWqADYDUHECrsrGgUm6A8AAYDaSDstOogtdQ86Gsj+q7L7/9TgphhQWF8OEDA0/azjrHYvChJdkcOEDAy2p6cKKWwBoLKIZqgkugnDQSwIMWaMSghhlaHEAohiKECiyGyjtvCNYmIkyx9g6qgauWJqPvghH1g/AgEMfCsSECixrSqYPejMtK2bDkSimr9HpPIxigQ60DEDWSgEz8zMxMAv/TDJIOATkbaiwuGobwoacGdzTuUkwz1VSgCCC60MgaivLvIwSKcmDNTVNVdVVWW3X1VVhjlXVWWg88yEngQtOwVl579fVX3twDANffdAX2WGSTVXZZw6gS7aQWElrBgZYOGnUjhG5wAEWE+mL2W3DDFXdccss197K7WDCOqkDPdfddeA0r1Qfj4psvXnzz1RfcUgHw6lNsq9oxtI40ivADhkb469p9G3b4YYgjlpjVERCQwDgEECB2Yo47VlUGi4sTIOONPTb5ZJS5AsEgB5CzUKMU/hKTIa860Egpf2mKqtGUe/b5Z6CDFnpooos2+mikk95MLSFScBngge4CQN3/iSpASD2GOr1Vo/jkU/prsMMWe2yyyzb7bLTTbniGgyZ7ekA0P4oWAIQZ2s7bhvq1WW2++/b7b8ADF3xwwgt/twKDNHx7op9IPWjv6+LWCMCDDLf8cswz13xzzjv3vGiLJmBtcYaE5e6jsYRoqCcASmxIgKs/l3122mu3/Xbcc9f9JJf9I32gEQ664STT20oBoSwnYt3S3Zt3/nnoo5d+euqZTaEnqgX6XSC2AaD3o+MPytJ0VBtydubq01d/ffbbd//96r2CcYDtB5Aa8olgl2kgrU//COd2wU+AAyRgAQ14QASebCzjYUj99MYVhMCIcv6DGwAYlkAMZlCDG+Rg/wc9+BsBxKdpDanf/U6iPwAAqX93ktwHXaisGd1AhjOkYQ1teEMc5lCHO+RhD334QyAGUYhDJGIRjXhEJCZRiUtkYhOd+EQoRlGKU6RiFa14RSxmUYtb9OH3ZBVDKgpBjGMk4w28eJKsAGBC2jsI1AbQvTM2JHwAGB9CyseQ871Qj8iqVoX8+EdABlKQgyRkIQ15SEQmUpGLZGQjHflISEZSkpOkZCUteUlMZlKTm+RkJyk5vFn10ZMAAOVJtLarBrZxJ8IjHlucg7yTLG+Ps/RVtbh4S1zmUpe75GUvfflLYAZTmLr8ixCGeUxkJrOIrAzlQZrwTGhGU5rTpGY1Nf9wTWxik5m8a2MHvPnNDnRtAt+82ABMd5LUre4grmtI7Gj5zmaWEp7zpCfERJK8eqaqJfKEVUuacAKABlSgAyVoQQ160CaQMiwuA6RyGqeRBzIkMQEcwATzeVF9KhSjG+XouGjU0U3tk1b+PGhJTXrSgCaUnxNh6B+VM1G5HaRuA7mb4wCAP5DmlDci1WlPfSqr8OH0p8DhqaxIilKkJhWgKuVM/ex3kOwxxGr7yxpCiNW1ew1Vq5sp6la9+tXgUI5KYNVNV/sJgH8qVa0mZepmnBqztmnpcTc7iAN0VhWekVWvAzHrXv3618t0D32A/UxfXXXUtSaWoG3VjFMHsJ3/CQwsggZDyEwHoDBrEVazAzDsZj2r2YcAYH6f1UxnWYVYxab2BIzNjGMHMLepTauPFyRStrblLK2Q9q+m1W1vvYqzO/qWMrxVFWpVm1jWYsa1AtgSRCg6kH6N5FTCJStxqXvdjhrEjdgNi3VDitbjqja5l3GtQEoTHdXg8yN9gk2N2Mndn3oXvvOl5V4A8CX6xkW+mTJueJU63vwGuKwaFXCB3xk8uhn4I/vFVH/9i1QAK1jCmWHwhC38PoIxT8IVNo6DH3zSCF9YxGAi8IhNTEABsC6vAuZwcTz84ZKG+MQz5myJaXxj9bnMriZuMXFeDGODyhjHIu7xkI3sucSM/9bCRRbOj4G8WBsfmcdRlnKVb6e1qBKZyq1y8pMFKmQrF5jJYSYz4EKbVS2v9LDg9TJKwVxm+o4ZznM+mwAMMoHgTljOv+lym1e7ZTrnd8+BJvTXujfWCw+6N31u85sLLVxFP1rSQ3MW1k4c6d0w2suOnjRpMd1pUJ+MckJN80jZ7OcYAzrUvf30ql0dMa+sccStxo2mn8zpV+9W1bnmNdDCp7ob0/o2tgYyrntd3V0fW9kmk8BBEF3qZqYV1QhN9rL1KmxrZ5tZ29EwtI166mkX1Njajm+1yX1ufN0Tx9guLLjDPdBxozun7JZ3vb8N7GCbm7/ufndK9W3vef8b4P8DV9ZUUTljeneG2DCON8HzmXCHR9w4zU7wugXeYX73+89qlnhPId5xkP+G20P+eGkz3u+Gh3yWJVd5y28jkpIl+uIuPvm7U+5yF7Ic5zvXDKWMrPPLLPzDN+c5B4FedKSHxeA/n7mPax5uoicdg0eXetUTJlOmc/y0T5921K1uQKp/veojJ3nThyP0B3td7AMM+9qRPreYy1zrq0K7f9Xu9ve1He8793nWTS1tjft77ns3utkJf/j17qnsg88o4AO/ccTvUe+R7ziCLZtvxn/X8YG/O+WpN3nPO5xg5Vz83x//ZcOHXn2gVz3AExN3uZv+9EtNfes/X3vbr32q20X/OO59U/fwdj73zWP98MktNdpe2veL5jqqhW/83BUf+tZ2lnppLH0eNd/Pz5++7bDffV4LK44Wz7ymgH9c7oN/dt9Xv6u3g2byy3726W+/59hff1BXa8WzXv5Otd/o/sM/2bk/AXw0yjm40ou22aO98ivA5yFABwy0NJK1+FPABaS/CLwcCMxAOOsJPLMyCDw/8QpADsycDSxBK6M4/KqyEPy/TSNBFLScE4zBI/MK0pOyFtw8jcNAGgycGezBG7MzBiGzHFxAyANC6flBJDwxl2EgEITBWnPBW4PCJfwbJaxCERMJJfM7C5w/KsRCvrlCMJSw8GlA/jPDSxHB1OLB/zE8GzFswwLrnhgosyK8wC+EQ7N5QzzMr8SwtCdEQ4zTQZS7wz0cGz0sRO6yryxjQUJUOCkstkZExK85REmkrn5JvgT8NkG0uUisRKShRE/sLWeBvevrRJPbRKgzxVAkGlBcRc/SGlLDQVXEDDVULDZ0RaNpRVwkLIKBP0YERJpDxa6bxV30GV0sRr/SvzmrQy8ERmR0Q2J8xgkbC7whwmisjFpErmuUxo45Rm70qtCiwF+Uv9O7xW/sGW88x58Swg9cxm00jGxcK3NUx5NJR3rUKQTbMXd0xrN7RIZ7x3tsGHsMyI4KFQC4QToEyO7yx6FTSILEl4F8yIvSH3zbR/9yfLx5lMiIiUiNpKeaeLY/vEjOc8iOPBeOLMl3mhsgscguLEeSRElyOUmY1KPdKzRmdEl+nMmfkUmd/CCpuTw4u0mMfMme/BaeLEoOwhk/ZElNNMKMRMp3OUqoxCD7Gr+gJMrsE0bnw8qpPBap7MoD2o7nCjOhHMmcBEuO+Uq0JKCuIcUjK8sd5Mq15BW1nMv3OSVJg8tBPEu7fJi67Ev2SaPBojO95ES+BMx9+UvETB/WybOEPMzfY8i0M7cKOAAHSBEWWIEtnIjzQo30MgzXaK/ZeK/FbDK5LM13GosVtMnTFIh4VCswiwCcKYoWKBkBMMiRwMQBiK6LmC7U7Ef/yPxNwPKKbrvK4PQ/rdy+ZEMwqKqBIaCWbLG+15IW6Mysj9gOUrqtbhFO0zxO7ry2qnDMxxTJuGS84MEAD3CSA/gLUoMsySoYzqyshFmY7+Sz1qxPDzKIRQy0wkxFxgsBcbwshGAnuAKAwawZusqZ7tgZ/PQ/72zQrZqrSevPYeRLnKESqdnPqQKApeyfq8ILCB2wBw1RnwofBOTP+3zN/6o9gqlGmNKIubm8moIoCSVR21BMG6WdqVpN1hzRKExOAOTLFm0nqpqIiIocsvgIi8rRdvNRJuUoYXHCR6PQreTLuQGLc0Kdg6jIAWAd0hwAFFrKJ6XF+xxTAqKcOZzQ/xSVTLtLvQ3dEQTTuuJ5JfGJJZUwU64qUzyFH4oDShR10htl0+BLPYOEGjg6iTmqowA5iTzaUzIFVEeFJwQby/FsyaHMSYayFBP6CBRSIYRgoSSNVMvAUVG9nJoYzD8lz73cjAj4C32ErhrViMn6j089icTQzVJlCFLN1cKRmgA1TlU1TM2AgWrxgTvaVCN5qAFYoZMAIF6FRz19VurpF4QkNCo9LiYIAG3d1m3VgJmrgK7BADk5VPCBJVtZ1I9oVGlliWhd1+ghmM1kylhpCSl4AXu9V3zNV33d133tgfAAxBRwlhvYmDhtpTihUzqyUwAoTnfdVXf9m9AS01Rtpv965VeLvdh9VQIC2FiO5VgOEDgBwBkhkE5zqlXKGkKG8NKTcKeHzT5IbdkNMkiSBVaKxVibvVmLlYJ/E4DEEIKVlNUizZtYHYAXnYglhdmGcFikTRuR2D+yXNOKxVmpxVmdNcO5mYB4RVKKitGAqUZYvamlTdp2DVvcSYz8g9qpTVubrdrKEIkJ+NKGyNANUVZOsSquAVGydc2xzdvawZmzfVlHjFq1Hdx8ZVvDwM1qBR+ZkSuwnQiceVWBqIk84Vul5duxadpOa0HBJVzONVzGQAiGxYmoeE/ROtmKEwjMsiDLrTHAXV0BitjMRVvOnd0X8NyT6B4LGQLd3V3eRTT/2MrM6lTd67QtblE8yt1b1/Wc7YBbmv22zaXdtLVdm/IjI2kuhKBU3oQI37Tcyk1epemeX61U54Xezk227F0LdEqU1FgNw2Cv86AN7+1e70WaSY3d1s3T5yVfqkXe+OXf+c2csUjTvJRd/Y1e/3Vd+f3fohEWyLVWAi5gqZVeBY6nCd4oE7VfU8tfCL5YCa7gs7pfD6YeqMLgmt3gCD7g1U3gEAaaluBSBwZhCgMADTbhfe3gFd46GL7h5/FbNc3hoJNhGt5fH9ZhaB1iIs4dmOvhDA7im7XhIzY/FH5ivoHdATbi4QJiJsZYJ5biNIxiLkab5VXiEs7inPXivFXh/y/mGPAV4/El4zK24jTmKzOO47Gp3ypeYjfm1y2m4+BAYz5+GDRl43nF4jzW1z3+48iEY0TOHPtqYMJ84EK+10Ne5EybY0pGGv05UXk9qxl240m+5ChUZFA2nIOwyk1+FXqNZEO25KX141GGl6ny2kcWZRLrZDL+5Ff2DFfO5XMJYEHmZFUuXFZG2l3m5XKpCV885TWz5SzGZWM2OVp+5r4hGOa1xmheMEIO5todZpgtZmkOF5n9ZVTO5mB25m8eVW4+Z5NxFhJuY23e5muWYm9W52XRrnYeZGZmYnOmZ/1KZ36WmFi+Z2B+Z3j+52HzZ4MGZGcT6HHO5yDe54TWiP95juheQWaGXmaCLmiK5oyJ3mha2Y7EnWU8fmeI9mi9jWeTNppwFmeMJuiSNumOTmlY4WGW5jJyVuWX9uiYlmlXseeLtmmHpuGc3uid5ulVueCf3rqgNuGhpuiiNupUEau/HWltbuqIfmqo1hSXoVTxxeeMtuqExuqsxhSQnuoxrmqEXlexHmvjMEiJnVh3RmuUPuK1Zmvi8MBQ09yvTmtprWu7DisvyWtIxmm+fla//muRiyuzjutyLmxePWzE7g2cccunnWtdvelIBmuDhuzI1o2pMuUXpurGtmwd5uzOxo2a8NMeFW3CJu0bNu3Ttg2D/Nk7PuvRjm2xdW3c3hf/RXE1vXZpx85V2N7tzRgLR57Swc7s4C7V4SbuzCCY8BVp225t52bd6r4cZ3Ha5vVq4NbtEG7u66YM+4pF5NbtVO7u6gbv8I4L73i13ybp5RZV9V5vrkijrA3t6VZu7/bg+abvmLIJ907uQtbsf+5v/84+F05qusPsAY/vSDXwA6eIoV1s7obv/a5gCI/wZT0IKRVs82bwPCZwfs7wCN/qXHtvuU5vB9dw4xi9ExfwEF/xPSXxA1e3AP/wpd5gEadnGvfv+JCKG2dt/VbxC2fxZCllXkPx23buHl9vBk5yGPdkGcfTJg9vBMNV/GZs6mbyKTdy4OiX0F3t/G7wIlfg/yq/bq9465pW6r0u8/898+qm6SAf8xh38/mFc+f26RfH8TYnci9HG/uSZQofaAv38z83G4oT4DnX8iHncjs/9FmRGlQd9Ibuc0eH9LIJLdr2cCEnc0PHdLFJDPGsbUb39EsHdbHpiUcHTz5H71NH9a9Baihv9UJ/dVhPmrEASQUvLhCX8gYEgQOQFITQZM5U389sjdd432ru5i6/dc8QzGNT8i0Pi4LwCWKnCNy8CN0837oa9YfF89hmR28v706vc8NoKYi4doH4XdlCiOTDTm0p3txK4WZ39s2oiQ5f9ApP8bhAjhu4AASgAYJRd/dkCIIp3fjEOuChT+6td3vPjP/E2PRVk/ZGD4sUaJF+ufYCPdAJH4DHvavJPWOHf3jLEJb99O0ov+WZy3iukNuqYdm63ZqJwKqGX3WSv5Q0SuaJT/lmXvkM4YqibQiutRvjZYgjJVtwj+wUw6tlo3hTvwyWX9mgNfqhDXqGOFqkH/mb7/e6sjanN3fMiPouqRwtRVmzWCdOhflW1vqtB3r4VLav9/XMEPtVArQ5lQtz1QhZEnmbb/vgUMRsi3uVB0a6bwhyhZm8Jx9GVeys73u/L5YWgnue12efBwBiR9b8UVZm/Z/IX3vHf/zeULHAn/yHrnxiP3rGeXusTwvrbHzQTxkE49FoJ32hNv2TwPzX0Xz/k01QrjZstn/9dUf70af1INbYju3YjyX8nycPJC/XOj1XAHBMdQ3bpGdr++K9WTc1J1AB7u9+7/9+8A//8M+Bf5375deIgv2Iux+ARFXYMPf9zwf+29gOLOf0Ztp+8c9//Q9/JFAA/wcIBQIHigBwYwDChAoXKkQAAEALhglBPAQgESGNh0IWCnlI4+KAiiBAkixp8iTKlCpXsmzp8iXMmDJn0qxp8ybOmjcM5uzp8yfQoEKHEi1q9CjSpEqXGt0JoALTqFKnUqW682BVhjudqOjq9SvYsGLHknXCk6VDiCQrRriYtsPCDg89XAxRMSvevHr38u3rd+HVv4IHEy5s//gw4sSKB4x4WGMx5MiSJQbmu5Us5syavZrFujJtRJByAdCV2OLhh4UfHl5w+xDu5NiyZ9NeXLk27ty6d/PuHfnCQwm+hxP3eVvv5c3Kl3ft3BI0SQ8PWUiswHZhhIpQGWJ4OKM4+PDiwR8fb/48+vTqIVs/u/69+fJ4kzOvj9k52oehL6aY8PAAQw68JpEPDznA0AEPTZACfA06+CBS8kE4IYUVWljhagAgcCGHk0lYFX32iQgWfp/pV1KGE4ygUAwVhSBRRqgpNIJ/GnZ4I445fpgjjz36+ONeTm0HJJFZ7ThViCMqWWJJF/jwpA9OTQDlk0MmdNp0KzjglI0XZf9okAMrsFBRa0WaeWZvR6K5JpttuqmQBKy9OWdQakaVpJIiMklSdxX5+aeVCAkg4J9zlZRWoQ4IQCejjQbpnqORSjrpe8ABIBylma5kJ1N45lnfniD1WSigF9HgAAYTCMFCDDCcBEMMLAgxAQYOfKQprrnmxKmuvfr6K17teQbsr7wq5emny4VKLLPNImass9FKO61LaaVGrabQRggAV8mOuCy24Yq77bDjmnvuuX26im6j2h6FrLeagcsuvfW+5K69+eq7Zoz77bsmvkXBG+99kP57MMIKBZwwww07WMNDKzpM5MJDDUzwWPNOvHG4FXP8Mci6paBRyD16XCe3GIP/anDJLTN7sssxyzyYdADEMDOHMP90scoksowz0JLqHDTRRSOlrtEQDt0Tzz1z9nPSUZ+5tNRVWw1Tv1e/RzVOTTutgsZai20h12ObfTZChMqAdnxQW5Xy1/K6zTbd6pVdN95FjwyAEIvmTdzdOsEdd8Hl/n24eIEjvjjIMzx0M+O8KT6T106HHTnmsk2eOef7jgnASJ3XtnlMlfd8ueipG0a66q1j6zgAsLnu4dxSma4y6rPrnhfru/vea3bB/Q5Z7y7djnHuwyufVPHLO09nCk5B/vzqtd85OOEZW0899ygb3j341Foqe/h/Nc/S8QQnXz77pW/fPvyT1ixEoPHP//f+sdhnH9b69vtv0vn+J0D12EV4A7zf90Ckv/19pX8HfOAAAgjBCfomeo+j4NsS+LZuMZB/+MPgACUIwhHOZnwkvJ4GkbTADoLtgyeMnwhfKEPEzK9+M7SYC9+1wg468Ibgi6EPg8iXAgLgVkIkChABuEMG9vCIzkuiE6PIFAsC4FpS9F5f0hevJl7Rd1DsIhiHgiXyhXFXOWzKEvfHxTK27otsfKNN0kI/OJoxhbZLY/bWSEfOuXGPfmQJEY34R8qdUWB4JJweB7m4PiqykfxxihUdCRNGauWQcUukJPFGyUxKEkv+4mRLNqkwS34Nk6BEmyhP6Uc52lCVJ0klQv+06C1TulJssKxlGWNURFyir5BIJKXlfMlLs91ymFKsQEe6ZEyU3FKWyaLlMpNWzGgK0ZPUZKYwheLMT0HzmkGbpjdlmKEbMCicJGkmME+XTXMWDZzsBKEuX/TOi6CTgyx8mh3nact16hOUyHzIhvpZyXx2Kp2446dAXebOhApwNGViaELqeU+fERSiRluoReE3znJmVKITxWdGz4bRkIYvTg+RZ0g9+tEWVpSkOBupS6n3T9LEVKUf7WZMEQbTnC7PUg8lqU0nilOe7munRP2df4TAUaAi1DgGRV5Tj/ovo0p1dgI4UU6Des+hVpVeVO2q6trzmKxG1Yz2FGpZwer/1bSq9YUUAcAKeKpVFnK1reP6ql0zF6NIMrWlzHuq+tiaV3HhdbCMawxNyerXbZ11q4I1LLUKC9nDJQgAAFJsFgG7xcdONlqS7Sze0iKxmnKWkI2la2lBS6zPqpZtLQIASl06Vx6mtrW+Yq1tzbaCh4SOtIvV4Wlp+9vcngu3xNWapVoJ0dkysbbHzZZzn8u90RCVuWqMrnSFht3sLm9ME6judnsZ3OYOl7vTMq55jdaR8nrTunkMb3rfhN74Bu0hPgAve3E43uvml77Amq9/ZXZVtcgVvirZZp7qGmBHAXjBLYOBY/Cb2f2+t78OzlWDLwyy4A1BwpbR7CwNrGEg/2V4xBvbq4cfRWFEitjEJmuxiw8nA0MV2MJAQfCSYBzjG5V4xwmD3WUx++EVX1LHPr5Qj4/8ryEYUMgqXmlzjKxkCiV5yvnqk9+cjBwQP1PKVn5Qlb/MLggTuMYThjJLxeysMKvZXDUrjZmHjGYFt5lHbK5zuLDUWy3zjsvc9DKe03PnQEtrwDaOpntZfGhCkxjQjMaZSTt81EQXedGPfrGlL5233V5KqpQupaM1XZxBi7pYD8lynJ8M5csRkVR/WltC2uPqh2Cg1OMhta1zFbxP8vl+RAZ1Pls9a48oRNazrnWuyRPqZG+MyZat6qeDmU8YDKHa1r72EPpUrvZMAP/b1w4os4eD63BPKplLTfWWfy1tmUhvIe1BNrnPM+54N8qkY/X0skepbnX216Sgczet6S3vfAt8XxDrNLQJHks/JzibB78vwAEA74IrO9MU1xvJuhptfsNEADX6TsQnfnFxK3zk6ILd9PBt8Zvg+FvCrCwAzj2Ad5t81CWv+bhG0xaNl7zlehLmaO5d7IfcgAYIiMEHPBBbnM9m3kwnEpmpA9aNH5S9ZEZ4xEklhA+g+umRcbrXfZQhOCd85TbxuX24mKGNVGfYAGDBusJOvJvLfc0PUa5vz7xqX/Yp5cWewApGAINFVWAEWJK4zOteGLArvkOI/WnZ9b7SJhJx5xL/6XpCYB7Xxj+L7pzvFQ1qNFqem11w+666SzgtdZZ8KfGfz2zpX7+v0MuprVSH6nA9TmOW6B4AsJa9YBgP/AbRHgCQJ73kv4aEgTBfIAUZ7owf4vqTYImvw39U7K+PruILXa3oBIIJwi/+8ZO//OY3/w7cPlwsHV8lhJK09j+c/fiLi/uG/f7586//8xvhAf7///9NQQ7J2uixhKX4Hf0ZiecloJvoUvfZXs8BAPjtHwVW4PkBQQ7JkfskFgMiUAfKjANOFv5ZIAmSIAb+1ufAX0vokuV9YAa5YMuEoAhG4ASWoA3q3wmuRPAAQAuuRAr0yerBoArNnxD6ir89YF6N/+ANLmH55aBKOFsQVscNeED9SMCoCFIRFhQRZiGuHKFqKSEThqEJOGFKJBPZtR2tXcAKrEANcAkHcqEWwmHDeOEX0qAY3iEZngRiPUVJGBup3ACmyGEcCuLB0GEdbuG9SOAdimEemoSl8JpEgMABrIAPYEBHrErgEeIdIaImzsmXICFkgeEi2mAjdmKaLKApOggMFEiE5ZYojqIJomIqEhInzqKZHECNvGFrvSIsVmAp2iJuCB8w/kUKHJzE9eAu2mEvkqIsDqPxNKMzgkcIcMkKYF4y1mIv1eAyWuAvRmNsCKM34oW/CUEBEhcvbmP+dWM4fh00riNvsGIH4N0hZv+WNqLj/qmjOyoGOOZjVAQPxJnXOdpjE7YjP4LEPhakUjhbkHFXQArk+OEjQi4eQUbkZOjeBFjjcTWkQ4YfRFJk8E2kR0JG9G1eemnkRnZkSMJeSlLKaCxddpmkQ6LkSm4ZNs7kcFSAA3RAC+zkBVhKFDKkMm5kOoJkSB6kTdLEa5HKGQJlTR6YIgrlUDblUU4SUU5lXhjjn7AARj4XTAqkTFrlEILlmQRdBAhACpzlgnWlPX6lWA5iWwIJpxlI3AWYWqIjW77lX0klXsaGACBAMjWZf9XlNt7lXqKRXhZmRfrlQ5BkYAYlVA7kYSKmQValZDKFADhFIDZmZJbETtT/42OKH2FWJhaJJo9Ah4MJ5jKGJmk61WauJmEIgAwc3p5pJj1+pvmppmt2DWXm5k8IwAhgJQCoIF06pm1y5G4ipFHy5gCcSi7SGridJnEWJ24qJ00k52qGwBD8pUYMgUumZXTa5nRSJ7sdp3i6BAh8gBsCAOBh4YihZi+GZ3kmYmvGp1HAAAJ8jp/UwAhs5YW5JyzCJ3320nwGaFCMACv6SQvIAH+253d+JoASaEpYp1gW4590wAxM34755yg+KIS+Enl26Iz8JQsgwFyqmYYuIoeC6Dl9KIimAKHwTTm22YniIYu6o4TapARwSQ1g6JfNKCPW6DreaEoKQFwKwe89/5qPhmGKqig9AWl50gCXXIA8mmiDPuaSMulAYWliEGlFTMBCalqSMuGVamlEOSlv0sCotMCU1lmYLuGYkmkEmalrwtwEgFyytekNvimZCik/VkCNdECJ2hqeMuOAkiaf5uPBHUi8DWoJ6qmWHuo6mpRS0RujxmKhiiakeqMA9MmRhlulcqOcOmOmRmOGQOKdVilUOiqWjuowvhUABCqzfaovhuowsiowjob1eSqqCqWqMqmtzmL0YcCClpqsUmCvquivmmIKJBN7klux3iOtAmOydiKngaKuXipgPGVxgma02uK0EmIBTcCaEuuunmS3zuK3CuLn2CnFPSsOnmsqpv8rHNbMP16cu0YlnNZRvgZLjSCjwN3rBcKrKcprFlqKcLZrucakwHYiwQqhSd3AsMZqwnrlwmpiw7rgZUYM0wHsbVYsIV7sB76WqRYcx0LmvrKcx1Kkq8IqwmLrKHkmeKasHIIsA47Gc9ZcyZLfsYIozdJfZYkczk7sWsosHPZs/DlFs45czj4k0XKh0V4f7LSfyS0tt7osYj7t8DmFv06t0Npl02Yh1speZUkt11rtwsGsg35tEYbt62lt3VGtcZrtXrIt542t4sHtGKqtENJt4/VJd+Ic3u5sh/Jt3VXWyAat3HbmtjKt3OIl4cqd3zZe4OotDD6u10Xf4SJubS7/btye7NlRri1GruR27WCC7gdaLtOZ5ugmrrYuruBCKOrWnKtu7dNNbuO+ZeyaHCsioNzZ7klE37AxJkOcSqqsSquIZ+5eXM0Ia9uSbmpuD/DOmvAmhAAAZ0Xc7Gomb8HBQI38bdj5rklEHwt4m7V16pVUBAtoCZdgL1KAgAwgwBA4gAMMAQLIwGxmrekS4mjw7ts673tC72KuRIqMXlJ6L1CkwAFcQHMWygRcwAHw6PfmrxzCDvPKHviWxEiqRH/8R4AMiFGEgPW6HQDUgAF7nfbGG/cSG/BdMElkcErUzE/OnEgQRQiMhp/cQAs4ANJ9QAw4QAukZ+yUMOBKMBdi/8nBch4Lg4QLo8RoLCVCVJ9QwIClEN0QjACGpsAIDIEbXgDLbiwRF2FlQez1JfFFLPFJXIdEvIVQ1AjgCTFDhMAKsDESfzEMgkCNJO3qbi7nomT06efRfcAB3O9E3IWpZBxQ8M0HQDBJpMAHdMQc365k/mAAax8ZS0T0/gkGfClCIJYGuaoixwTX0YQA5Grt0vEHjoYPRGwEsy7aWikAD9sFdB3s1OtC7M2ruuYJ5xqn3cC4rrIeuy70YkAM0ABUCAAMHAB+dl/NkJFCDBgP4rIpJ2DNTADtfl4lM8RWxuWRqjFIuAg0QzJeXp354i8rc27nxsRoBOEyg4QzVzPuRv9z/GUI/66w//7nOunSkMwySNhyFzsuPGtfn/Ry/5bzRvYfAAKgANpYRRgRJ4OEJzNFBMxADKwhRVc0RdMzOLflrp1uBEaBDXw0SIe0SI80SZP0D6gfIQHAaLkqSMQI2yXFCIyKCGO0597Ea2kyJXd0Se80T5f0EiQAUAd1UGcAP9VIZqIxQ3AzUiSlCD8ETde04MQcR7OuR/e0VV91SUfBOl1dCzbxRUAxUoyjA3jAAciAWZ81Wo/zQEM1TbwV2ZJzZlU1Vs81Vmu1ha3dQsAwGj4zUlhKDajyU7N1TFSWE+c0VdM1Ylu1XZsEf4ZAjQjnBj/bQhAKMxPFehXtPwP/n7PhMVx/mFwnNmiL9GJjsA8oKEPMQI1MqmooCAF7c1L4h6KCbWbLHisCdh57dmjndkiPdgujbw2soQJ36d8eXvpuyfUuRXdMrwvm8qMNWAwfrU7rtm7zthK7HaCy84v+SWETBcRkLv0xN6MVkHJD92FLd25TN0iEgAfUQJRMwATcQAfEgBsTr6qwSj8PRYwItAXP9ufVDE6Td1yb93l7LHBUdgeCN6EdnCADOG4LOGijN3EIAHCwQGZOtWDHRHd8V+VGt4MjNoQXR1pMyU6OOInvZGBfOEvsjYEz+KN8dofXdcp6gHa63YmjuEqY1DwbdoC/OF1/uG/EZVNbxH5n//RUZkiMfjeH8/hV+zhvAC8LfMAI0EAITDmVV7kbDzGR2yQIsKJ+33aLK/lcM/luYEmOI3mWh2QFeMCBnnl/JjmY87SY64Z/AO1y8/fTxWahsKuFN/ib93Sc5wZsYzab8yMM2LB9UaFsl3efw3nFJreg2zhJoHZFYMAHLPief/miM/qgy4SArDgDIviOVcDhYQBn17miZzpJ/zluFJClJyCou5gM5OIQ2LaZ7ziqp7rHtggLfHKNQ/oOFl28uvmtg7Sq58ZqCMEMdPnd2nnBxUgqo6uwD7sNFDttYIC1+4kQWLu2b7u197qN7w0tW2y0Dzu1z0aQ/4m323ifeOu43/96ucvGuftJuqM4objz2rY7qr97bFQAv/e7v/+7v8/7hcOOnn8svme6vkN6nG56NAZPbDPswS96wkP6q5uYc0P7qUv7R0+8jVe8idV2sGe8xnM8inv8iG12yNu6xm88sy87w0djZbHvo/P5yk+7zGKnD8w4qQj8hb+VtSa6yq88yUNGCkxxU/P8hfvHy8cYOrn4yFesAOBnkCO9YI8Grdc6zQt9xSLKCtAAr1tzy1NcR2g4xIu8tA+9YrDikX962Atce3j3hps9uVesf3i6q7c9vSEWKTttxPc52idGR4z3geN9vL1WhQti09c8sVdsgTz83hI+uY3G17O93Lt7xa7/Bp1fusInhNJjfNA//dK7hJ+qNN+Hvi36vOdnPeiPR4IIwZVTfU0TdupjuuL/vWLE+gjbL8D/O+x7Lqe9vub3mdOfvcwiykwP+eYrxOdc/d1Xfr57bAVI/fE3r+mn4sXP/pYN/9xXvw/K9HtzO/j3/r6KN7s7P8JfvoKQ6L1zfyf6d/l/PvGzf0p8DvAjf/IPgIK/v+rHv3j4B9wDxACBAwkWNHgQYUKFCxk2dPgQYkSJEylWtHgRY0aNGzkyvAHgRkeRI0mWNHkSZUqVK1m2dAnRBwAAL2nWtHkTZ06dOyV+DMnT4McoNogWNXoUaVKlS6OABMpSCIAVT6lWtXoV/2tWkj61dvX6FWxYsWA/Chl7Fm1atWt7Or0qdGlcuXOLNv3JNmJMB3j59vX71yZXwIMJFzZ8OOIEACwQN3b8GPIAwVbh0rV8majdyAIRuN38GXRoqpNFlzZ9GvVEATI7pHb9GvZI0qMBDMV8W67mzRWiHoj9G3hwgrOFFzd+HGwFmTWQN3d+mjjQyripI9W9mYZi38+5d+8b3Xt48eMvgpA5lXx69WPB75xeHb6N65BDhJih2AcCCfX596+/HsAATWpPwAINRI4GmT44kMEGXSIwp/fio26+x2S6EMMMM3SQww4PgtDDEEU0bASZPBgRxRQfAvEmCSe8rULHNJxRQ/8VbVyPxRt13PGqGWSSgccgUcyxJhdfvCzGxjpogckmnXyySSGlPI7IKa288qQPZJIAyy4DrPIlI4+kK0kvzTwzTM/QXJNNiwSICgAY2pyTSjVps21MGO2kk88+KwLTz0Cv7AyAvQQ91DRAWxIzz7jKRBTSQxWNlFIHU5CBywHelEnOSj1FbNKVGG1UqUc/PdXMUFFd1TsZWriwBRAINZTVWtlSNaVRSbVuT1t9DRLXX4WFzYEZFYtz2GS/CvYkXXc1ylS+RuBoWmWt3YjZa7V1TIBXZbphCAwwRG/bct3rlSdnn80MXb8A6IAGjGjoYCZz7V2x3Xv1jayCmACYoFr/AbTkdN+CF803wtrWJRNhvC704QABJBLgAH/rNRhjgbLNmOOuxF2OhhQGguGDeDs+uaONt1J44dwaZmuEj/91YASRF0phBAeOBQCDTFHWV+Wfhc7JPA0x8EDioZW2KGiR1F03Wr4E8ADOCzGo4YMDRpBAghEO+KAGmWUSAuml7W3a7LRVQoAFY4ewWe24E0Kbo6efjbqvqcWm0eiy5daW7r8F7wgEGWKg98LWBl88cI3s3hXvv2hwoGq+hXDA5MWtbVzzzi+K4NgWPP+bc4weJzXywSKYYYgWfMAAAx8uGGKGCEa/tvTbdW+ohrE73X3p3JlmuWWmXgYe+XPvSp75/5NikGkC25sXWvg/iS8+qdSn317U47n/viEftwT/5OopOr1R7clfv27v2X9/gBJl2g7+gs2fCP081a+f/4ju719pIbjQggAINPelCU/Y49XyCtjA4THQge8DAZxoFcFt/c9/11MgtA5oQQ9KpoMf9FwFPiY6EQIuhCzJ35j2d8IGYtCF5hKAv1iQtBgmC4b4SuAG65LCG9Yvhz+01gW+VQEh4tCHKlnhkVp4xPcF0Ym/WsHYQBBFYUHRIxrkoXyOV4EDOIAFURECC1YQgoQoh28ywYAVlYZFNqKKUAAw4xtt5UaFLPFFUYuAxWbUAiMaBI1pXCMdUWZHQkbqABcC0v8hWWVIhOBxQlGTn0xYUIMhOOAj3/rdQNA4gSF8EpSgRAAjO+ZIUvopQSY65apMGRQt8lCSPPPAHwdygGMpjiBoHOQqh9ZKXrKJNzIZwi9P5cvhvHKDUQvBIg8yycwJRJfEpF4SpamsGcrEhNWklDEHAsn4NJEg/hpmLtWozfJR05xSVCPc0ikpdDYLmQoE50CeB4ALFCSa7cQYN/XJI/FNoIr9dCcEpRNP7M1TIPW8Jzl5lhMEPBSiEZXoRCUqUADx06IqEuCPMioojHoTPggdgLfGyclv0QABMfiAB+bYkjS+dEMdJQ9GZRqiCmQyBjX100cNWjyEBrJaJqWRED7/YMOUwBSpF9Npd2i6VAchLptObRNPd7hFhPauofh8KQs2eRKKfhWsD5UqU985VjoN4VvsNOuZqLrFo8xTBhcKKicnsIIRwEBiFRiBt3im1rVCqql/XU8iZSI9wbK1rCUBaXXACTqZVJAgRiUIYaVy2G0m1rJYisCF6JfZLrXVrT0kaENgkEkfSLYhAwOAXz1Lp8C2ljspyGRJYXsl0C5sCQnQ7W53m4EQknCdqjkWM2vrWswWd0eIwyVyp8RTKgQButGV7nSpW93q6uClo1VICtoGElpKxFsEZO5UjzveFKHVu+ZtbnlTBoDnWhe+8a2uC4pQX/vaFwcHvCYAhNDV/4gUCwC0LYl/CFxgA6sXNa9FcGziKpOWLnhHzpXvhCkMXyq4TwCIE4JhKUJEAOQUJUmFKYRLo2ASp6a7nT2xjSRcYRe7+MLaPYi3JvDg86kyxCJO44pBY2IeiwYGrPmxjlr8YiPHN8YP8fAEnkmRVAKAwyVZEpSoXOUoDRkyPsbyZjyA4y0Pib3te++RyUzdJPPuQj6rSAo+xpgvC0nLb3YM4vwrZwcVucx5DsKZFwJgAMxVITedpUEkILMm21lFcUZ0YVJQzkV7CM96JjOfEyI+noUS059kKM8usIIV1CCTXn50osM86uc0GMSmblCkJW1kSiMkjiMWKt9uoGZVj/9I0bfmC1ZtrOsvldpx7m11nl99kFi/tCAgOMAKXidGMgLa1yHKdbTVohizULtArB52hYsNGgFUANzhFvd3sX2WaZdbLKmELC8Z0G4G+Erb255wtx9TgQ/wkW/oTsu59f0V9EJ7le5+dx2BnZGPjFneMC54Vros4n6be+EPL82mAIDagAsc4xnX+MZTFfHhITzhFKY3Yhr+r2NhoHITgN0uJb4sj7f8M4RdN7s3XnObu7vjMk4YyEMu35EbppPTQq9ABCABD48S5mHhd9Kr4q9e0/zmUc94zrFy8J4rXOeEGdgih04Q+SGd6V1Zeth5stnFpFPqaRc41d8i7KuL/OX/T6HXtQfQdYKIL6Bkr3rc9W6YKQJAxcRU++DZThm3v93nfOdJVBZad5l8KMB933vWJS8cAShmAhaH+uCjXviqWB3xiac8YM5DT5mgtndurjxtRr/62IhPwNLkfNo9Txueh366Py+MYshFqLwPZIp0d326FD98vHT399WcvdRr/xTQ4966uieMuGjVYOIK5FUTMH5BW7/902x0udpcfue9FG/o77n4OiGiDwZStMYLJMhZ9X7Cuj9/0WD1+sofv82bX9Dbnx/96o8vOkP7BuJjwA4G/IVc7C8w0o8BwaLR+Kuf9o//ys8BHeL5AFC6pE91ZCJzGoy/OoCPku8BH+QC/0tQKxou1dqJAjnOAgXwYP7v/DhwMHwAXAji7zQk8FBQhU6QB6/Cw+pM9lpQ4/qP+GQQ+mjQMQ5AbODlB4vEB5+QKsSlAPWJCIvwBfcOCXFPCestAiKAtaRQiaJQDHdiNQCA/SbwCjHOCM9lC0OvC9FCBmQgysrQ8GDQDv/C7GZO/9YQ57Kw7d4Q8eLwLIQJB1cg//KwRchQEW2iwU5EDf2w3dpQJzJQA6GLEMfCEAdiExuR/jwRNAbG1sxJEv/wsxjxkQ7vEjERFU2iEwfgFUERCvFQFtUCq4RwCEuREnduFTewFUuC8QgiFmvRBGmRGM+iuyyqFCcREA1PEN8uE//FIiYm4HeG8Ri7xxivMSwoSRmXcRdxwhIvMRrDglAmoAUc4O/IyNPWkR3bcQG18SLGDh4VomiYQ6CWceBOMRtRIhw1cBwhMNR0LKbmMR5/kSA74uu6UReb8fNUcRX/ESxggK8E8kIOsiD30SKtglAATvy8kSFtrxejCyLDogIkQAYIqwXmUCVXkiXnMCOtByNf8ikAjARJ0SP1UQtDkhVjUiysUSbbhyd/Uif8ZcXw8deCUjYcUhwNUiV8UigNjimfciIUg+UWzCgvKio1Rin9MStPoj5wUSofKCzVIv7skcSuEke6sh8BcCTHMjXk8SclQEGK8ibVw/ySsCvdkiz/8lIvE6LhEtG80NIu1XIr2ZIvVeLbxk0x+/KODpMxC+Lv6lC9BDM97pILHbMkZOACKiffHhPykNIzUcJfNG+8KHOmCPMZr64tzwIGuiupQtOVQBM2S0IxZLOjTHM8LBMOMbMjBEBsJuAGVk44hXM2j8k2i5Mj0Oj9IAw3xUM3B5E3OSKOYqAmkTMVj9M6MyKVVpA567IyUVMnA/Az/IUjs/MzzbMqxGcHJ9M7TxM7oTI1e241xSIq0hA9s+g973Mi0Ovp2HMh0zI/CzI+Q24+w4L39BM/EZQnECcMA7M9cxM8dbJAwYL6FLQxA9RCGyIqMJQFH9Q5IzQkJ/Qrpsg+/zO0IOAyI+NvObvzPweTQ29sQBNORL3C7CQzQ1HUIhsM7FjUQ8PjOaExOjlCSzCgQREURw/y7/qzNPExH100JyU0SKWTv2aA3Cz0SAmyu0iTuZi0Sb/zRfGnMGcwSjNi5TBECIYTTbPzSuExAkuUR1vUS580RMcUIyhSqWZzTbVRLj+Mx5oTQr+0LWJU3ma0K+xUTelUKuupPJcUTp00EMOTULVCMSd1Ma0zT6+RQfu0Rz8UUDNIULctUk0ULS6VGM+wKt90DbMNRHsxVEWVPRBVKDfqHVH1ClW1UyFiLcX0Vl31DnnVJQhlPf1TEm1VTlkVVn0VW45VJoPwx7iUGf/j9FGhdFeRlfuodSXEaMictUs5tVgfUlkZwkkGwsrG9VCn1ULrMVu1VV3HD+LMNYs+ddhadScwhBMpslytNSUICxI1dV37Ve3atVuX0l2bsiIFwlAt9VstsuGCVVj91WFrDmCjdU4HNiX6YyAMDGP/A2Ep9j5TaVZp9WFD9lmVblW9lWPxlSZIVRbPUPXoUmRf1hRJ9mQhD15bTV5Rtu1m1jxHs1lh1mcj1hkhNWFxNoN0NjvR69Cs0mdhFmgbsmYl7WaJlvWkNjPnkl+XNmSbFiSllWqzbGgPEo2i6iyxVmS11vnCFC+N1iWKLqXcsR3vtWuTsgpPjGzL9lXVtpv/0PYy8VYlUmAFdgbZNjZuRwKrqtNB69Zhzdb/hJZvUaK0dAxuB5cjGm4GrhZx11Vxj5BxQYOGPMBbZGAGYsBfJsADXFJwJZcj9tByL1dbM9cNN3cz5Geh7G4A9ggkDPcxVbYRZwADVkAAioYPD5d11dV1K1Fvd7NxTQLA/oh2NYVeaihyUXciUsDDeOZY9nVsh5d47zZguTJ5S0Jc7LN5ByD+GLYvdbcMQyAgMcRGhVd7ubR4eZFrN0MxaAW9UItexBY20VcKVUsIZqAsMKdn39dZ4xccjxc6W0/ZhsBi9BchJgcDJmCMYgAsCbakBqZKp+h7yY5/fxC9AMCPNAV3/xGMgFuXeyXWWClPAgAXVhhCALBKQ3b0JaKCXBqu13pnbvH0a0ExAgFAhreshAv4hIN2fhcCBDPEgQuCr8gIky7kh1kiJhovlcTLACXwdKX3IVRw0YIYfofYaWHXiEHiAhCABuopiQdiYACGIOpJjmpCgwfi8viLnRou/PZ3hz0R+baYi/00K35UNV8mBb6LUM54AFLgWAIPwOp4JRrsdwDsBjyABiQgByv3irGYIeLPTd9sj/l48rrXMGFwkBWi4Vp21ka4JM5wX4NpRjLZjjf4JyNQCLR0dTeZCA14EZ9WzzIxlBMCcbCXIMKrJrxGzSJgb96lSBmzg1EQwHxZqv82tSL22JYbEJeJLYR2GSEuxEYJRZFvQgZW4AJmJ2l12JV/smjGmXucmSKg2Yu3dmInwpoNomjulCBSSfgsub3MeVllgpLNCp0nQp3Fwo/ls5qxKSHkR7vi+Zjt+cbw+SU3qo35uVEz4p9l1pN11Z0JGiHEh5UFoocrWCdkWS+TmQf/LpYhelhFYqL3snFzNW0vGoT9UsgQ4gyhDCtS4APquZUVGiLgBKQj0Q9HIqVdbqURGEhBGaONLaav2cGswqaPJXp1WiHMbptlqp8lIqi9IqAJdKBfGiHoOCFmun1tIgViAHCfGqoP4qZEzamqOiKuWuxKtufo677uK7+Mmqv/D0KjE6KjWSICVoAFarMGmkwAyBpDJoA7c/qsI+sDnMS0etqnUxWluTiaoRAKUMCyLxuzM1uzN3uzISC7XPqMDTohEHol2DhDUm0EUu4DEjqk71gKaWB9i+iv2Boi3ForeKqyOVu3d3uzk6AAfhu4gbsBtvqM4zkh6Hklji1DTkS1/mW171OkXU8AcjBDbsCUM4q2H8K2+5gwc5u3vxu8NxsKiFshsBnWkvokAgmEVWoFMkkIKGsCnls/o7vyYBtW8EoA8tuystshtruT2867w1vAwXu87ZqQexkhgDklCAUDku/YLqBKzZO++061JmCfW4u/G8K/c3bvAnzAP5yz/wsctEWZGwHJvFPCw57Oz4LXrKXX7N7Fo036pyM7iCc7ZQHAw0Fcxy9bxCXinQ3CkOfHIBK5e0j5YqGHtcUZqgGMimsrwxliw3sVwHecyjG7xyPixw0ijeeKjZVUJOpXpo/aSl2bAWHZsWUcsjsiyhtyqHO8yj/8yhfiAnyAzm0Qeuqczqt0iVegiWXiiUvCKUvPRCc87AjlsGHryRdizad2yt+cyuNcIYp5RqpUAPxsuV0q8pQ69uabzO0vk2J8tiMaIxb9bNvc0R/9eCRdQyJ8ACBYglmAgl0i0DP9Rjvd+2S3YWuVxkvYxtPEzU+dwG29XjfdYGl9zBm6Eb0lnP8xXNQvgtSrtdGBHc6Fvdjz46tkwtq/qsXjtmhOtbgSXSGenfhMXdqnHdknwk5rpJJRF70ufEub3SLEXXk6vNzNvTHSfSCLk9BbLsgzj4Th/Zkle53P9tfrPcSpfQCmbFwXnpDPF+ErD/aU9qTVXOABursNXsAhPbH37eEl72Oue78BPp0rnqKjHeN5W+M3vtd5dU8b/tZoWeSl3PAK/uStvOO7dt8fzsMWVddgfuJLfuZr/rtTXuUt/tylMP6OXvDA3SRi1ujpXeh3m+iLXqWlt57+nNo4uSacHugbkuajfuqpHqtvnukoLslNTetvYmlN5+KjXrfDXuxvm+yTjrD/Prbc0t4m1v4iod7txXvuiTbn0a27wjraYh4nNnlu2r7vNRvu4/6/4xb8Wg7vD5/kT1TxF9/mlV7sAx/b8E/ymV4lEP86+R7zefzvcZbzow2NcBrdJj/vbRu3Sz+zG9/xZZ5qB6bJ9c31tx72L1/2ab/2Gb1r4YTVsW33aUL0z9Pkf//0UTb1da3BzFLijv8lkj82SZ/5NZ/qn//WEMfLsx70U8L6LZ/cZd+ygT/4oV1qzc7I+436XWL8jRP7Sx/903/eqRbAzBf8DV/te7/8AQKFwIEECxo8iNAgFAA3Bjh8CDGixIkUK1q8iDGjxo0cO3r8CDKkyJEkS5o8iTKl/8qVK28wZAkzpsyZNGvavIkzp8oUAAAIEaAzqNChRIsaVckgqdKlTJs6VXr04tOpVKtatVrRZcOoE11CSQg2rNiBC7dyPYs2rdq1bNu6Dan1rdy5dOvaVYugZ4y7fPv6/UvxquClbwcbPiw460u2Xsc6fkx2MeDJlCtbvow5LubNnDt7nukSAIzPpEub3oj4auHUrFszUGxWbWPItMOWPY07t+7dnjXz/g08uNsRPS8IP458ruupq5c7V03Rt2wAX2tbP3g7ufbt3LvDlew9vPjxF1v0pEE+vfqTz5s2bw/ffXTwaWdfvy8w+/r9/PtXlu5fgAJ+BkJPGAyI4IDxQf/l1oIOMtgVfWjZh991+iWIYYYa1gTghh5+mNYQPc0AYonaPfjeg/DB1haFFdZ2oYkyzkjjAB3WiGOOJgkwAQATAKVjkJ2h2KCKC7LIGHUv3hejkE4+Gd6NUE5J5QAz9DRElVreRWRbRh45X2z1KbmkdU1uiWaanEmpZpsgYtATCG7OqeWX8SG5lotlOnYmnX7+maSYgA7qHw09tUBoojTauWKYLZK5J2R9KkpppaBJaGmm2pkHwAiafqogo8/hOV11kT42KaiqrqoRm6y+6tkBPQkKa63JiTqqo0maeupYqdoKrKquBkssXxX0CIAExS77W5dSGUbqmLz2ahumzF7/m+iw2G6bFqcrcAuuZ85adFi0E0JKbbW0hssumtq2Cy9OVzIEZLz28jWuTO8OpWe62Fl7b8A47itwwSbBgCx6Bi/sJZgcAnxUv/4W9CvDFiNI8MUaZ9RBT99uDDJR+caUsU4STxzZuiGvrF7JLK887w31vkyzTCPD5DJOJ6OMQsU1/yxczkAvjPB5Qx+d0s0sCW3Tzij7jHTUpTEtdbwdA5Bl1Vp/pHRLEBvl9MRQb002ZVSXva0HBs6MdtsSda3S2ZdOyzNBY7uN91xy5w1sCsiGwHfgA8Cd0t4ko1u33V8LznieizeObQweQ4434SgZjjPiief3OOWeE4X555Ue/+tjBaKXbflJoXtN9+Z3nw77pSrHHqyIAOxFe9Wpm7R63Jq73nnuwvs++/CsVtDTBCkYj/TuJfVe+O+Jv8589R9Bb72WK/T0QfZAO08S9qpLXzf13p9vkfjoCwlD8suvzzL4I6n/PPk8mw9//jYGr/+cDvSEgP6FTH4ioV/47Pc0/gkwfwZcIIgK5BO2OdBgBPxO8YoSNn/hb4LWayAHNVSDnnjggxarIEg8+J3WTU+BJOwgC1sopAj05CcwpKCDboLCEyJQbC+sofBy6EP+XGBEQRSYCa/Xw6btUINJLOLpgOhE8siQXlG0l8OUeEHQLTFdG6yi56DoRe9w6gBhhP/XFR+WRX5tkVpdLCPjwOjG5ITAQHFk1xlpAseNZJCLTawj3/LoR+BcTQaB5NYdZfcoFZavj4VsGyAbmZspHgiSP0vM+NIolD2ykZGU3NojO1maeZEIlC+D2ycvosletZGUVTslKznzPwBE4JUrMyUnD6fI+92SlkBzJS8tAycA/BJktsRkUFJ5qlUO82e+XOZfeAIAHzjzYsVM5OYUsstphqyZ2ryLobDWzYVVc1fXpFg2w3kxbqJzLnkBACHXGbBxOi6XCTQmPGumznu2ZYii0acVb5i+c/qOnjy0pz9Xls+DpkUIPlGoGQFqrrMgM1LKdKjAEmrRoyAPAIjKKLj/5FmqcirOoB5lGEZLOhTiAKB7KMUWSKUl0pRlRAY9qalNa/qxlnLrpDrNieSS1VNmvfRcBGViFml606TmNKjM4ilTa3K19z0VWEOV6BpV+TiksmAIXO1qV9851WI5Nawx6dEkyVqrqnJlonvyGVKXitZtjTWuKYFgDegKK7VGha1lcuvk8CpXgQJ2LbICwAgHqyq9RuyqyczqXxG7rLlCViQ/VdZkNaVYsDGWoo4FAFwvWyvJgtYj/BzNaCuVWQxutq2d/expVyXa12qEBT6SLaVSq8Wi8vGoPanBCBAQgw8cQE621VRsi2uRnrAAuYTCrRp1u0neJtVAZGSuoo5r/92ItA8Ad82un5ybydX2tbPTLY4Evdsm7KJ3ABLg3nrnBN5jindJbsVADGhgOgHA4AC07e176aRe9KrNnf9tU3xNNt8X+ey8DtleT8BaYHcJNsIscfAsKVyaXMXkwDnhK30ZebXlYnhLAfbu1Rg8YstoGCYc1lmCx5KEAsh4xjNuACO/CQDTpZhKJc4uQ0m6Y7rgajkaKVdAgazEJ5RgyUxuspOfDGUoG6C8NUUyRGqqsCA/qcfMhWZHtbyZIbumwxMen5KjjOY0Q/kIC2izm93MA06GxlNgdhKXkTtHcNYZM2JuDZmtjEcAnFnNhC40lJ/ASWRZds86unNxCztKRv9Xps+s+fOjBm3oTBca0YAewHZlKelGlznUHPlplkn9F0qnxtJJwrSmXx1lTpPkAzNE9cBGbWuM8FPHue6LqhHDase5GtbEZrKsL4LiAYQAWVnrtYkcbVvaTsDZfvm1kXGI6wMOu9jEPrZFZOADGUhwBsgSglSp/SFoy5ahZ0V3XawNLRd3Wl+C5ra9l+ztiiAVACyowQpWcAFk+Qhw7gaRuk8rgJ50oOB2gfdggj2dbd870/mmyL7L2wHTMtxDBx/tdru7cbk43JLYnvfhJD7xTT8uBB6ogQ9uMIEJ3KADMSB4yDme7Y3nGXc3L9LIqwLxMaE85WqueM+r1HHQIvX/sEdny8+xIu9LE73bOW96y6pe8AFD2OpoeTrQo97qqcPa6Fy3M9bd/VObl/0sXqdK0M81dLEf+uxr707SLxtLjdc9Km1nDtiFLXdNk33vtzZ53U9MeK70/Slvt2rcA9/kwSd+RnefLJymPfmjLN4pjV9rvSGvcsNn/uqiL3uPRDx6kW2eKZ3f6+dBX3S6px44lUdswjk6e9WvHkJYlDrsY1/63Hun9oOFoAOEL5TdJ0W+wY/e42EveeRniPiA/SbPpX8T5b8Gwc2/3Ot/H2vZY/801McrUiM9/ppon/m+B3/4u5/+4JSfrgOmc/xpsn7ut9/9T47+/f0zf3FlO2r3/38spnzsF3b8N3fwV4C6EYBoFUL91IAbdoD6l4AK6GT+N4Gkt4EPcTUdaIC7h4CAh4EZKH4g+B8naGsuIQQouBL513qL9Xygp4EuOHwqiGrKZYNJU4ExqFkzCHk1uIPb8YBhBU3GMYQmAYN/F3ElaIIMmISZgYOhBkGuFYUesYQlt39OKIRXGDRTKGnttVJeOBJZ2HsX6IQl0IVk+BtFOFWQxoYhYYZotIUluIZx6IBgyGjttGh4yBFzGGhQqG1paGx66IdjIogFZ2GH2BGAiEhoyIWGyIiel4juxinnNonPIoIWSIKEeIeZ+Blu+FQsCIpF1oNMKHSEiG+SWIpaVP+J1HZ7C9eKmrh6I9iEqviJsyiFr+hsxqeL5HKKWgiJdsiKv+iD0qdSAWSMEaF9y8eJt+iJxbiMZziBWjeNENGM23eMWgSEgZeL1/gXohhUiwiOg9OMtpiKuCiN5Xg4vNhrl8iO2YiOcKeKariO7Lg094hhpBiP5/iM6RiN7oiP4SWQqHZ70tSPjkhvBckRLtGNcveNA1kX4qhTvpiQwUiN0JiGESmReqOPESaGLFWO8viP9KiODNmRGfl/1niRm7iNavSQYseRKekWFNlStnNhI+mPLxleMTl1M0mTgbKB8NiStViSjlePQBmU04GSksaPRbl584iUJ7mUm2GTKNX/EwgJlYsnlZ7nk0SnlFVpVU25Zxa5lX3Xla73lSkXlmLpemRZZwOmjGfZdmkpg0n5kW7pEVfpUVdDXHTpdXb5g3gJl3p5SQ24XagHmE8nmKq1lhPXlobpig0olxJJkjwpX495b5EpmQTZgD7QE3qnkwrZjnWIgZzZmUcpfdullfh4mahokgGZmuGYl+jVTkznmjsJm1Mpm7PZF3zpUP3Fa7lJmplTmAGlmfaGmr6pktgHQbJombopjJ24kbXJnLoSf7QGAOhHnBhJh8N4mtZ5nRIBnAcVTJi4mD/XmNxImONpF+WpT1P0ZdFZnPl4nIqRnNy2nO5ZmvH3U9XVka85/50aGYn3yZ8ZAZ/3FBromZ4jt54w2Z4HKhcJuk55hoQpKaDNyZvVaaASemTxZztbN5D1aZymqYD76aHR06H/xVA/EpQkap8myn8omqKHOX7fBHIY6p0a6pURWqOOs6Lr9VP2p6MuqZpq6aM/iojpxynDGaA7+p3UWaBKCqTpx1AtSKXYqCKeCZ4nKp4SSqHd5GVZqqUQdaR3SZVkOpY3iiVq+jaN8qA9maRuqlpB6l0DBqB0ao7toUZ2+hAOOad6yqXSR46CeieDSqDE6KdKGqbaBJoAkGxKeqhxmpmBKqhnOnlmdakOMamY6piWuqkDmnsfF6qdipkIlp/FRqOhiv8RjepMKiWSdGqmp0pmqUp1i/qjrrpM7USkbjqru9mjaZoRIHAAQ/CouMeqFoR9ESiaavqrohqbHJoREiBwNjWfydoRujpM/bWpz8qjSCqs31Ze14qtevSlpwUnWGqoh/StaNqbF0FTN3ABCEADP0Wu5Yqg5zpa2spw3hqliRqeWZQCw9lO94qvqKSvoMVu3cqu/wqQ0uoRBXuw2Zqwl3V6DGuqwAqu78oREjux5oqrxaWDl+qvgSij7peLHvux+RqytpWVGAunnsqe4boRKruyCNuysqVwMMuniPqwUxqxh3KzLCt9t2ewWVqyjyilivoRNju02Jl7R8izK0arLmb/q2P3Qk77tORZsZC1UTkqqw1rsl06o1krtFsbUZlHqiQrtkoLsF5KUlqLtn/atYi1XcfHthkLrRsKeWz2Zm8WZ3F7tnPLtTl7WlU4tc7Rp49CAXZiAVQ2K007uIQLEfxKS1PUbDSZoXvreY37JUSwAaEruqJLAmaLrJRbuXU7WDtXlZvbrprluapGAaZ7tGhrua/0TbFapFA6to4Tu5Q2u4J7uqjrELfLSiHZutKpsYv1u30WvJI7vMRrvKQkhnOpucrLua7XvGL2vEEbvag7vaCkUri5u0Zatdi2vUPWvR0ht4Qbvp10fskLo16Dqy6RvriyvhdxAT7Avy+XPP3L/79O+rTvS0mFlafla5SUimD3Kyr5axHBBLk5RrkEDEnzIqL0ybtuOyYMzCgOXBEQDLkCPLQU3Egs+aLY+7qqxcF24sHEq6zIV3/ym8ELybjW1sIujESGO1q8KsPmu7ywa8OqO5skXEjJ2MMJLLNqtMJfcsM4TLE6DFpmeb3zSzw1/GtN7MQgi30je8JUrKJWLLtCnJpEXEjcupSu67DnssRGgsVZTLTSF4F/icBR6bNqHMRQ7J5kHEg83MUz3J++e8duXEBijFdG3Mc+nL3MG8iCrEN4fFl2dcYonMZWtcYq0saMnLajx8VzjJaLmySV/CCXjMkR4siXZcZTjMiJDP/EV0zIkqnHgRRLcozBSJzE4QXKDiLKoxwRr+xHfMzJdenJgMzKpcycvFxHsHrIdFzHlLzIuqzF2Le2YRuztSxft7wguezMxdvKeKWpetq2GmzHw5zNz4x9jxqpHvrNNPzJzTzOOJt+sezNeqvKKszO7ZzJo9dOFyyp8pzCWmTN8YHN2WzMdbR08TzN56tE/wwfAe3MAx1HlWXQPbvMnVvP9kzKTNoTIrzPB/3D9CzOFv2h43el68rR8+zPFQ3SqUvMXju5zsrPk0zRH53SF419yOurSQvOzCzTM73L2xxXvkymR1Q/9QsACt0eDK3LDl1GpSXNL92702HUz4HUo6z/1GHkEph30+n8x1CN0jxd1VUETdDp0lpdouu80zxNtys9WJgb0SXdz0rc1TP91VHEuk3t1jCtvXGd0nPtRHWd1U6d0zEdxmo9xj5NVn491oCtzsI82GhduNiH2EGN04vN1Wft2HxdRJGNtJO91Rus1yCN2UGUZ5kr2WQdo2bd2I6t0tjH1nYt0QpMZlHtHFONyaHtQ63913f91J5t2Wht2zWE24mt24Gd173t1YYdVoVlvaWt2J0dzqmt2tpM2HgVSwS42aZNv2AMvMhdlb8NQy1K0oE5P3lpv59t0d5NQlN0obmtnuNN1LK9HLTNyOj9Qe3EncytzA1J3kVt3vZM/98cxCnNet203Cr7Dd+uId+C/N8OdHvtxt6d/MTa7bzcvZQLvkAqRdrCzZV7aeD93c4Wvj4pIAEIcAGh0Sl5S+BvzNjbPd2uTOEHJQA0gAA1YOI25aLhnd/kXNnQHd0gzjwRUOM23gIxIMsPDswRjtosHt1pvXbUauM0JwMC3tYbjuQrPuEtbpg+LjyFFU0yUOTJ6sX7894ePs5aTjvayV3njOI5XuBjbtxy/eLoFEu387RhzlPl/eZ7HefalAJXs51ba+cdnuegvefOBAP9NQF9eLOB7uY8rtpm7jkRwFA+kZN17sePneRXvuTSHXKSrlxS/rGMLuHcW+gSCemN4//pANABDLrol97Tja7km37qgpPqHaDm+CrqmU7qWK6Xs843tX7ruO7qq63r6lvqA+nreAPsLpzrVr7rmy7m6BYByGLrONzsOx7rS57saDPtChfsE3vtvO3ol33skNTtqv7t4D7sTF7s+Fvu7LjtW3Pu1Z7F4f7c2d7j7+5H857uob7unN7uDazv4BjvUnPuLdDv/p7K7hzwHTzw11jwSEMDyILwmGzvOj3uvv3wYD3nFW/x/x7tDc/C/CMDJS5zHeABrI4RFXAADsACV8oCK2DdKRrxP3MAk85RCd/qCx/Szm7saQQCx2pTQqDoGBEBQp9ULaDR/FnzLwMCfj4B9y3/yBcv2PheERVg4i0AcAJ3ahihUspVA0PgACZ+A6A+nk0fMimA5gDgAEtf7yB/5/w96A5xNRjwlynAKTSkEcSBAR7gpAdA7Yy68R9ErA4AwhjQ9bpM9cWd8REhhhMgywIQTLprESGgzwPw9YnP9IPfPyL+AS1QrTX1ATo/t4uvyHPPTxk+AEilriTxqKqfx5wPNPoVAiMwAx8AcPzbAS1wATXgACswBB+AAB4wAwcgAyMgATQQAiAAAxWQAgxGrCvQX9NFc1/uzKa/yo3/EDzSE5UOEQljEj+13mAq+xdTAREgAQeAAENQAx2AAaEfwfGfVBMgBDeAAS9fXjdQAx4Q/wKkT7kAwUDgQIIFDR5EmFChwQENHT6E+PAGgBsRLV7EmFHjxYkUFn4EmZACRY00AACYgLHFyQ8bXQ6IcfLCS5o1bd7EmVPnTp49ff4EGlToUKJFi06saFTpUqZNnT4lKgBGiBEzPqy44GPiSa5dvX4FG1bsWB9DZFSAmlbtWrZt3b6FG1eu0JB17drFiXQuRwAe7/4VSTLjjJMdMH44WePnSgBD9j6GHFnyZMqVfeq1nFnzZqAVIkg4gGBIjQ4YJowVOwFDhxoxPMigASKFQwEpKsAAEYKGhBEyDszwgODDkBUOalxo0cEHCww3Tgu54CGEAM7VrV/Hnl17ZcDdvf8zyCt4csfv5UcmxTjkpAOMhAGw8FmB64jt9e3fx58/KGb9/f0DlYoqq1ZogQUhUBPrBh8uWOGDGUYIAQbq/qOwQgsvxLC/8jYMKTz0JCOPQ8DO06iGk2LAaISTPtTJRAAwyDBGGWekcSj+asQROwFoCG200k5D8CshWGjBAddgky1HJZdkskknNxIxSoQ8rCxEKesiMaMLWMJIgpNS4kmG+Z4ks0wzsbvxTDWhigABxoLkSkEGHYRQwjXvxDNPPS27sk+BqKTMSj8XylIlLi8y6SSeIgCSvT0fhTTSntKUtFKXQJjhAiDDGrLII2ObzVJRRyW1VJoGvRLQ8fpC9aP/Qi/aEoCWLvISpZ1g2MqHCU3ltdczKfU1UgFkcGArr25YYQYJIkArWGefhXbPVqNUFURWWyViA2233ZYE8S5yEcWLVPzWpgowOAmDUKNlt93/gHXXTBCG2JQrIWo4AIZ49+W3XwynFbHayOAFCrGxWIxIPQActcg9+HBKgYUVm/W3YotXRfjiHGXowKsJootAY5FHJnkygMvTiWC5VI4vApdffvnAjB9yz7CLDFbsJgF8OEkIfUsGOuilWBZaPxhiOJCrCVYIoWinn4aarpO9S7lcyIg2iuVEwbSIsVlrEqBjAIQIOWqzz94Ia7SrkyBWrliYYd2156Yb7ampzknt/7b0ttFqiAQAsuyIgKThJsYmaLpuxc3me/HHKkDA2MQSd7xyy0W+u7uqZ56r8f38hihWxyISc+ybYp2g8MtXH9lz1teiwcU4EZD7ddtv5zfzKfMGvfPemSK61glA+BtdWW2SXQLcl4/XdeaNSsED47m6QPnnr8e+V90P2rzK34f+viGxMSC+oRQYE2LXhuQ7SYaIHBgze/lNdX7+niJYoV4hPqDYfv//D1YJBDhAAhbQgAfsXqDCl7UFVsBYLcDKplT3EPYBwH004woGhrBBDnZwdAAEoZPqF0KajIBnXekAfUi4QhZC6oAvhCEBE4ixvS1wADA4oVeEYD2IVPCCDv9BAJwA0EIiymiERYxIBWSHkiGUD4lPhOKSYjhFBPKOcyuzIVH4JoMLOOcGHfBA7RziQ4gEEU5RRGN+jhhFGSQNAD44gPrSOEc6/oeKdxzgDK11RfDxsY5/jNQakViBNwlBhYBEZCK1g0c86nFgWeybHxU5STMJkogz2JQDxEhJTnZyL4y8oyOvBkmhWNKTp+yPKUkIA7FRhIeohGUs1QJKKoryMaq0CS5lucvq6PJ/HujKCuTIS2IW8ye0nKIt9+LLlzDTmM9cJimfCIIcYmCC0MRmNmmCzBgq03eSPIo0tTnOPXbSYCcaJjnVSU5uwtCbWASnFsW5Tnq+xZnPC4H/xE7CAsHV05/ZbOcL3xmXe2qkoP9EKE8OajsBxIQrX0toRIkZ0CoKbJTxjKRENQrPRNJgej5w4kZFekqKGnCgcFkoXzA6Upb+JKWWE8AKlOaBltaUkyUt4EntOc/L8NSmP3XJSx0nAWN14GdARWoacWpSK3pvpZ97alKlqtI6nnMCM5hqVp+41Jw2VYFRdalPtSpVodZNYQBoQf/GulYQclWGXqUhW8rKVnXOdW2yoyld9QpAt+YRruWUq1j32lK7mk0Ab/rhYBWLvb4KUKduKewAIrtYYk7WaSk44QReSVnO8uQu7WpsCR5bQ7D2tLSd3ahlhQYD45ENta/dyWfZ/xXa0Qb2tAoVLGz/qVqggWArNwipboXrklSNirZ/feRtd8Lb4SqSuSMLAZBYoNbmVtcixRXVcS16y9wi17o/fa7GagWADmzyu+fFrqW0e5PwWiSy7T0vGuHrrwNQL53x/W56K7XeXHaXgcqtLX7rOV9+mXFhAkZwQ/QrqT4FWC3v9W+CeUngeDkUAOKSMH4XHKkGe5e7APZwhhNK4XbB7yR5FXF8NwypDm83miB2cYr9SWJoCcBtB5CxhqVEqhazN8LyhLGPg5xjT9LYWZj90maJ3NwVP6rH/R1yRm275Iga2VcV0CfiqIzeHY/qyTWhMYSjvOVEWplXvl1RcMks3P8mS6vNBv2xlNdi5jXfjs6kCkHSMHDUOg/3zXn6Mk3CHGdBE7rPdLyzqBh1Eh+Y99CU9ROP/4yRQY+5mYZ+tHwxHTQYJK0F9830YiPt5UlT9aukDfU4Ey2pcxUG1Kke7KhFFehLWxooYoZ1NlcNqYjt09G53qusLUXroG7atKgG9jN3vaewpYu6yVassCtF7LQZe1LWpjS2oQ3AZespVj7bNmqlzeBSu1fbDr71ucM9P3jt6AMM8oAE+Iw2E0+gn+uONrX11GV0QwXX+JZlmmjwgVZ6zAcOQMAIfj0yC18T4LHWN6CptVx1xxh4FX84827ktiAN72nAPMkhMw7xcqv/id8h/iayR15k8dQ3gyuQAQwiIIN3T+8kLXCaywGA45Xnu+Rn+jlEKq3ynlMSMylI2gye7RAQjGArShbZeBFQdJ+ffNoT7/dT/k31SWJGYTnbSOkeVrLonuSDXJcwQ0gdMIrbOqxuhzPc0Y47vYDgS0u3yAl5PjIQNGruIlb7rLGOco5O+e+I1IvYpk6TEPTs1fHC1c0PP/l/Dd7iBMW4Q7pN+eZRhFwwQt6hLpYC4+mK86f3j9WF7FSiox6KSBGbkgXgGdCIxgO7gsGXFh6tnfna9b+/j+qhzHrDA/+JE0nawwRAGtOEhQVOVNje+3XYiRnf+tkRPpgzr325Z7v7/9dH20SAhOMQuAc1E1Bh4wEA9n65SAhqBn/8KZP9Qn8/69e2v/yfZiwhNMTEY1uNGhgCBDiAEaABfbqwhniOipEplLg3/YNAyKC/WiO+Odu+CGwdrli8pAE1Afi/8nKRB2SXc3I4DDTBuJjAYsu/y1OKzTtBSdmKCZiNFJCJjTinFXC5xYsX80usF/TBtkjBalvB1Su+H8yerViBhsi9AxuMTUEA9rEZdykdAMAqI7TCtQjCuKvAB7vAK+w8ACgfuwOAJLyIfLIXnjOexzOV8YIoL3TDpcjCjBi6InxDO7OVhlA/DHuIFGjAk1iBdVEYkXuWshvDOjREpYhD79vCtP9wwUMsE+RziEQhQ5pxIx+gnBBwACBpw2ABgaRhP0cERZ9IRFOLKwscwlB8Fv5IFLQqnwjIoasynxlAwJOAOl5xIMlDxVz0LMsjwlLkwlPUxV65kf+TlbNamFCRgHqZgCaKll57IzUMxmiMiFE0N2Csv9aTxrlJEwmwuX2iHAFwow6QAWgUld57kd3LxnQcAGqMiDk0RXWsG0oRAKtCsYZwuQ6AP2dhjBuYN3j0R4dgR6HrQhXExn/cP9ABgRpYAerSJxF0FvfLR4NUx4CUiIEUwoKUSKFpnFqJQnZRGC3LyIykSM2zSC2kw5DUSIqQARmISIiIPXcxsFpEyWiMOJP/9EVGLMmZrKQV+ZIOGAJBfIgISBd34UGd/Mdx475F9LecNMonkRyvuIB0MjHpexZyAYB6bMpsrEk5ZEpS/MWsDJqtuAAEqAGbY4F5A5yxIUdLWUU9BEtoGUkS2kpFPLWTfEuLEb89HIHkU59amcRnWbRCvEt2icsQmkuvTC6MHEx+oRQY0CeIMjGZLJVOq8HFjJbCBKHDrEal1LqutMwZObrPIB4xBEOHOA2ucZZbJK+1/EwO48U/0sx29EzZtMZGbM3r2Irmo54IMBgfaIhaYZhgcUYWQMfbJDe2U6TYFEhrpEC7NE52eUqveBOaakCs5JVmexG8e07BQ85EUs6K/2ROgnTO7UzFLyGSFYiB6EwJ2dGkYPm2fiRPSetORPpOkgzPixzP+PQVSpmBp6SBCsghIahCU6k3h9TPYXvNOqrPhnDHr6QJLvIiMCpOjIDQCfiiMDpQNQKdAzCWvDqASjTQR2m4DNWeBKWjBZWs2VxOxYQIagKLHcoJFxUSySTRzVCZA8AA1zIfYhwC1iwTkAMAoKxRBJ1PQELRBsVJSVJNtIogrijBjVhSCNIUJx1S7XAdM1wRIc0TnaPKKiVSDqGkI1VR8GRRhxgfJzofx7OJM3WINFVLL8VNnkKATWkB+FwTq9RBOOVOMJ0kMb1Pm3TQjBCe4BIA49lEQf0SQv81VD3tJZ+CAY7L0ztRvwRk1LXj0+QMuhWty3fUCNGxiNLpP5rwVNLpmUq1UcFyOuqZUBwJzOA01eO8VO/MVDLd1EC9iLQEAIcknJfAVV09iSd91Q/ziYaKkxClEQGIgAMYgg5wo5kIVlgtUticVfvkTKfQmi8xlONxia3J1kN91pT7CRpwowGtERgYgQ8oy7DoAB/9ViZB0cycVgYdU2rNzwGomcNIjJe415vJ13ZNzM5opRrAjRCQABmYAQR4DRqwk/tIARrwgBXwgXr5ihtoAQRgV39VkncFID+t1qZgGYVxVQx6j5cA2fbYJ4y9qKGwMASZgPO0U8lA1gOIgRb/cCOwmAAfSBYaWFWUdRKN/R+OrdUkLZETSZEVeYlwKdp5/VZfGgGJRZCxkwwYkACynEWwwIAaSLiX5Vk3w8yNxUwkXUo+ihVvHQDheYmx7RJs3drCGwoYGA30RIAZkIERGAEPiAEH+BGusM6ikIAawFqdvYgUKL8V6ACn7QohaIEYOIAIuNi1Bbp4NcyvVdoUrc3v8RqMWMWXuFxE4QrHxbz7VL8J0E6fkIAcipPkWI7mqFmwODgP+E/PdRaf9R/IpdyOvTixFb2IMFuXQFtaUVvYrSGKuIHhJd7iNd7jRd7kVV7iBRILXd7nfd7VFSKlmQAhEALoxd7s1d7t5d7u//Xe7wXf8BXf8SXf8jXf80Xf9FXf9WXf9nXf94Xf+JXf+aXf+j1eo1Ug4W1f6+Xf/sVfjEDacfnfoaVUiyCXP3VcIJ3eBWbgBnbgB4bgCJbgCabgCrbgC8bgDNbgDebgDvbgDwbhEBbhESbhEjbhEy5hBM42FB5giyjZi3AYkl0Pkx1Z4HULD7DfHNbhHebhHvbhHwbiIBbiISbiIjbiI0biJGZf36QMrYDf/oXi62ViGu5IiMAZfS0MfF0/G+biLhYwbr2Izd0IMO6a3PXiM0Zj1OrVi9hVl1hji2jjNJbjOR6sUYUIUK0JO34IPKbjPvZjrRrU4jFjjQjkhyjUQf/+40RWZJFiU/NBHzkio4ho5AFw0/RZ5EvGZImK0ib91STiih5cnwfiZAAA1kw25VOGJhx6UaiL5IhQ5RlF5ViW5Wyq0As1r1b+1C6yUAmd5V725V8G5mAW5mEm5mI25mNG5mRW5mVm5mZ25meG5miW5mmm5mq25mvG5mzW5m3m5m725m8G53AW53Em53I253NG53RW53Vm53Z253eG53iW53mm53q253vG53zW533m5372538G6IAW6IEm6II26ING6IRW6IVm6IZ26IeG6IiW6Imm6Iq26IvG6IzW6I3m6I726I8G6ZAW6ZEm6ZI26ZNG6ZRW6ZVm6ZZ26ZeG6Zj/lumZpumatumbxumc1umd5ume9umfBuqgFuqhJuqiNuqjRuqkVuqlZuqmduqnhuqoluqppuqqtuqrxuqs1uqt5uqu9uqvBuuwFuuxJuuyNuuzRuu0Vuu1Zuu2duu3huu4luu5puu6tuu7xuu81uu95uu+9uu/BuzAFuzBJuzCNuzDRuzEVuzFZuzGduzHhuzIluzJpuzKtuzLxuzM1uzN5uzO9uzPBu3QFu3RJu3SNu3TRu3UVu3VZu3Wdu3Xhu3Ylu3Zpu3atu3bxu3c1u3d5u3e9u3fBu7gFu7hJu7iNu7jRu7kVu7lZu7mdu7nhu7olu7ppu7qtu7rxu7s1u7tEObu7vbu7wbv8Bbv8YatgAAAIfkECBkAAAAsAAAAAEAGsASHAQEBzQCk9PT0////zQAAAELNAGN/m5ubg4ODAMkMzXgAAKDNmen/AAcVW1tbxbgIACl/y8vLtLS0CwsLEBkb4+PjTHR/S0tLIyMjABUAFQARe7vNFQAAOzs7i4uLe3t71NTUw8PDFQwAq6urDBQVAMj/9uYK/wDMAFP/6+vr/5YAY2NjLCwsQ0NDAIZf/wAA29vbc3NzoqKilJSUu7u7VFRUAPoQGxsbAAwIf0oAAEo0enIEABAVfwAAMzMzAHwHGhkBAJVqFBQU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CQDA6wIAQAQvgwBA0KRfBBBzcA/zABBjUcIEBBCICq6666SmBQCCuwMIGsLFyAQAQHCXDABTcMm+oKB1QwUQozXICBsz6sMMKtnXbr7Xgr6DrEQiNgwOuuGPhaUAUXnKvrBB8QlKu7u6orkAA10AsqqwSFECu9N0gUw7D0wsvttwgnbJ0Awzqr0LwAXDADDRHQUC2oPhQUwb8YfCBBBCGMsMKpAIAw0LwygKDyyisfPEALoGLgQQgghCDDCrHyKxAMBNcgQwQg0OBBuwE/lEIHoE6wggw003BADQSLqvDUVDsnA6hXAzACQgeAeoPUBYHQQsYDpfBvvAYJ8EHJJ4fakASgXoDQCCYPlC8AMhxELUQwR/+cgt5rg1314IQP127GLER8UAUNw6BQ3gO1CwACCoUgrUDzCp5QuGw3NCzZF3kQ90IROF746ajvVgGoHgww798FxQDqDA+BgDFEmTckuUMpgOpARrFOAHvqxBfvm+gASAvD7AadOoHLC8mON+5uMyR53Qv1DgDoFcENwArGhy8+bom3MBDS3A9gu+IP+QDq8A3lztC8HcCfkLkAtG6R9FuP7///rVkf5AbQtc4JJGtoc4jXIoIylrHMdAJhXNJqMANkJQR5AMDAEEYAQYhIroMADKEIQyO755UNVAkcwAyY5xAB3I56+spgQSRAsHd1wAP2EwjndnUDB9irIe4DQA7/U+BAEIBwhEhMYmJi9TuC5KtomAPVAR6yOgB0gIExlOG6YkCyXQlhgAShgeR45YMjIiRxADjICnl1RSW68Y2D8d4PBzCCfQ1kjbRr4QsfIj+IRGAGK8Af1hAiABog4AJdvMHwiggCbgUxh2vcVRvhSMlK5iVfQjjIqcB3QBRCZIEw1FxEIoA0VEHvIDIgGScH4C6pfXAhoJqkJWdJS7cwLIsmVN/o2ve+UF5EAPibI0JoAKpMCqSVAuEfLK1Yy2Y6Ey0FzOIAnXfKhEhvinysnkXWlj+H/CuHBvHeKhESy2ea85xfQdoNRsDOdrYzVuZLJutqt8f4abMiBdQfQ0oJ/06DBK+fx2QmOgdKUKosDwDjQoj0LifBCZhxIGCUHOUSYrm2AUCUEuFc/xZyS2MyBHlyS0g5C0rSki6lj7+ap0AKKASMio17ZvNk2nKFPZQmZAgIACcxZcUtAfhAmDr03UP6dgFwak+WJk2qUn9iLigiJFYskJeuWjCxil1sexrjmMdANoIhkKymWGOkyoZ3NwpSLAKk0lUeB+BCANxgCEyr2QzQKITLNeRoSVsazWw2sl0u9a+AvcmnELqQIYDKggIpl75YoLOBsEtfE5hoFLMYg4EYFrL6FMi/6MUCxD5kYJD9QDUDS9rSpoRzjT3ITitbEFKZClWqwuhAXAWrCf/MqlbQg5i+WBvBAzjAB867QQsQYNd+HfJaqGKBAzYqEWpZC1tLG61pp0vd6lr3utjNrna3y93ueve74A2veMdL3vKa97zoTa9618ve9rr3vfCNr3znS9/62ve+Sj1VQvHL39hkbVe3Za5MJBCDDpwqVTF46B0NPKshYK8gKZDABxAJqnES5KAxxMD9ALBWgUiAWW6tQWoT4r3JVQ5U3ILBDGpwrQncoAYCLpsMhtAB5N7gAraKSAhm4ABBtgoBLQgeBlYgW4ZUIAbXSpUHpDuAD8fqxSMm4CAR4gBQSavKWdyVZGcbAx8IGbfRy/KuEhqr/eJEAjQ+sA8+UFw1Mlj/gw+N8AdaQDIzXzjLUX0qALA5ECe7WMQOqaNKh4nina24xS+OcULGCNCEzODNQ1CwCoNMrBV49iEwGEKSfZDZg/gZyhDh5qUJ4r4JCCSIYtaaQWgwBOAmd7n9HdJ/3dUBJqMkBV3k1QQ6TJAUoPpdfCaIuyw8EAzrK6QGWV9xdzhmhghgs1s2iOziyU1at1nK9MLAgxeCZV4lpJTDlsgIaqgrFjyU2eIySAHBWBAsXznVoNoyDMZ4LngppNpiJjNhcVKBXAOY12X7ddLYHVBe2bnYWa4BQpRNkG43m6Ob7XTsABBP6VmbIYLupdEELiuCDwAGguQVbwNNblCx4NoC/3F4uh0i6m/LSiDgFjNzI8BxXQkB4LHWUdYQsDKhkQzZL6miDxBAMRqAds8HKaUDKDYDko1YVxjoG7EHIlYQ3E3RAxBdnuW5vRFEYARBTOFBDPuvaBckcfoL1wQcwDS0BpEF0DsAC4ZwgI/ZTHJCaHTDk0ZnUG34BjHwegQ88K8mOiQCDfNAxTgHd2ljzOtgl+lA1p0Qdw+gAkXkXMocOLwQkKxjdhcZyRRMRAdy0wNFRPlNDjr0oh/d40Fc+h+dbhCo9+3gVBfr3YDqOqwORHod8LoM0Gj2gpB90AcxVx6rrLS2y+DtEHerxh0Se6bTviD488HPaPABguEcIYhHlf/iacD4UwJf+MRn+WFdbuqPF1FyNHPgwcaNMaKDjFQEy/mPssbufq8fJuwyaiHgLHEHKiPHMwCwdScjAX9zUFO3ELHiUQaBNAm0PrLkU6CiYBEgKwVUfDuTgcm0ZAZxNx5oEMgzcgoxAikDc36HEBcQYymAP0U2gf8nEMgTbRZIEBgIAB1EeVRmZQjBTUXmfyaWNmsjaeoGKljXE/MmgA5TEGs0ciAwLAqIOQz4caCCewtxYAnhPhU4UveSOBOgegPwKROQTwmxPqYTAzNwSncjcQQRLheAZXpHEFFIEFOYgK0FKvE0EIPlVAtRap41L52WgwMhAGJIhgTRcgiBNO3/dxB0mBAb2HF6Ey765yP8ZxCntxPSM0fmIoGTxXtY+D0R4T1aqD1gwzmXNlgoSBBot1MlKDoalj31tBDDglQOUUoS4T2tiBCDdXCfWBCqWBCsSBA+CIlAeBBCmBB9A4cDQQOKmISq5hSX5YluZRDzIooHpYUkloUIoT2IxTnbVoxnlD875YxZp4e06HsHYYYVEIkO0VTYCCo/dFkj9koMQY4EEYxxCCrjaIANwYhJ93I/KEQbBgCiOAAed4k2kokFIWh2xk2qdU9IYz4VoGkTIAQXEGW7yEICsT4HV0WGZxAOGBF3I1tXI4FQlXxaNI9RBYvMCAC9aBDuA4oKcSrp/5OLLQgRbaVwDSE9ozYvjbWSBmEus7hSU4aMyROE90QQk4iLF1FAS6hfYbR+B8BgwWeHwDUBWYkQFfABW9lDM/gQgtZh69OKVfSAo8iNCHE3o4aUToWTLHmUuKKH5+hyYleONjkQaDcA8MgQZ2kQadmPPGgQl7VtCuWP83hRBCGXRdmS91aDNPiIBvGXewgAI8mQROKQBMGLBSGRq0aRFOd55wJwHRhoHoltimaUCVGSD3FLdFkQ+bJK23gQnHNtCCgqMJksTamXDrFTmamTaRQR2uOTCEdxBeGI7Rhvx4l7tzl5SVmZyaiJvSkQl7WEFCGVCVFmVXlRfbMrlYVXvP8ChwdQct5YEGg4Kqm5RkBFlAdRm0Zjcgkxm1QHkNJpkAWRmwNwl3pTnY+5l72XZ5apEOx5EO6ZjgBwjzv5gewzEDU5kd30kfbZbtOXEAI5mZVXoQTRN2+pmUDCmRbFa6BZEDslOEhjKjcwM4M3eujJnA1hjwQhPYg5ALuDEK7pEKeJEMOyUd6Dc8gzYjDDSbtpEHUEoOsChoQEAt0nmQ+hixEhaGJ3UH0oEI4JYULlYak5ED8KndNTkKq3jAeBRrYmEdqpZ2a2U0izAhQjAzIIMzFAMQfwLyCUNSxQVSMgOWKXngzBOYJzWWbUN615ng6xRug4LPYiaMFmUUBKivv/iXwEkZINUUVTWmzDIjUDelMgaBCA6ljDMqmTaGEHBXQDcIuLc6V0JEUHIZQMcaHJSZBK2U9P6KFFAqJs9S9tNqLdaaIxAz/6iJRFuBASBIh3U01+aqMVBhGlpHrElEsqRI8Hgah7mHcCMaQUGpwHIT3fh2+6kqhNuqDUp5h3hpyHCCrGWRCkKhAFSqSo6qsL6ZfT+Zn+GTMeUaYGum/Tuq0EIUGn0liTmEISdHALZYyO6pXDIqyFZhDP+Z6C2hDJihBww6zpepns1jXS2qgROoKY+aJZyoKrdKltebDC+K70p30Vs6T1k59+xVbkSk7i2qwIiUrRyZQA0KEDoJwF/wlOoSqrRsKZFSABaNSKuPqMopmgNMmOvlqCBCE5ibqpjmdAKMuoDSGlmDqlqhpOqYlrSHevv1oQp9KufiivMqsrF4CECuGkD4E8wSm1jmWqXMuOVTtDHnmM9/ml1XlU86qE22mvFjupA3A3xOY+srQ2sTkQp7JleqoQfbO03mpZ4EqSC7sQajt2Ddp7jKmuHNZrXSu0F9u22CkQgzW4Ulax7oqfDMG0xte4H4luN4BzObu2UGuubludZbmqTEoQNvuqy5mxOruZ+iIEcBi0Wqure2lYRjo/KcuCw0mdM2usr7sQ88KtA6F8i1id/JlyAqW1xTdYtlYB/1JkpYdWMP/jAzS7EGbbEDulSA5xowXhnmBKooMmtxS6lMpYnZG7EfTqT3q7U9z6tgMRLk6VODPZLqL6ENw0wOUbo7XLoGwJr11ar8HWvp2JfFU2pdXbndvbvQaBtWDksQOZvBO3vDHqb1aUkOH6gKeydRDcZwOrvDR7u/epU4+7u/unLzUATsBrsboKlWtDmRCRNRiQQ6aLwE5bwg9hLswaNu/Kvyp8uVr7YNT6ey1LSEH0fQiRKxPAkeS7uGnoPGOZr2zbmLFLtFbLxNjWrpY3v5Vrpddrv3hrpt05Ymt0RCU0rlmWkw1RQCwAxFo8AIfJvAu8jzy1cEksux7pPR1UwVDMtwX/gYgb27dRPLp1KBBBzLgGJACl9AGOU0ilRMVe3LwD8TkWhVGzuxCsaruu+sK5a60yzCM7pzJfdzd2fMMlasqKfMMM4T03gHLDKrmFqbCe7ItfTBBaB4XOarnYBEwAIHZPLBB9mRCWLHm8BLr7tMck+S8kvMgrexDn6rJABa3smqHyq7yyBbYccb/rm7+1W0A5tMOum0VV2BCClssHscsI+67h+seee6xVbLTcDLNdiszKvMLS68yX7GmoC8kOQc8hG87XSYO9rBA9ybJ9GLGPGrNoTLOlBs44e7yr3CO0Oi9Aq8WzfD6PLBC2rBA04CwzOgAyehA16stqebpiPJBi/9ejB7GlCsmB7jQC3LRcI2BXByVpkoPPizm+jUjN+Yo/natJ/CwQ2mN4Nm2CdtRJWTvPIMvAsiWmHWHOBMGdmjtq6kydj1hFDlZ1ZOu+qPJQxaqp1AyfezrVNP2Q61qXYtw1EyADO93T7ATUmYoQt3fUwbfTpXQA7MQQa10QpkuFEJqX2rzGrmt43kzXWKyoCZE4RsrBsdrRmGjRQQRCN+w9ulrLSN2OzkKzXD0ArMm8MQ3GgNhrTenWhHk50SRNWgqZGKu7ErFGS+3QDJECaAS908zD+fyrsN2/07nMJO3BWI0Ql+W1E3HamoXOICywpDsQ7HwvMVwRA4gqK93P+P/7zs3pEKfS2ic03RIqk7iLbVm2UcM8n/rcwbjEEBQ9EO45mGmTzYGIKhCqT4GJyguxRu16KtKM0AfBoZo9ww2suZmJPKeEPKGNxn7ExQoBkoIZzMe52ok1oQYBqd89l1yaZQPkppuD3xLBTZN91MqdNkGEjmFm3pM1lOqIfZBZReUKu3Zs0v75lFvdxvV6pumsoQNw3QJhLjcuEeE3ATPY352slsU9N9DcouRdpYB8lLMdQxtFgeBc462aZcKdbBoeQe8tkv0JAFp+rQdNuYIj5dFr28CM3qVK5hrt5Lh94DtCq8jbQYI2YkH04MpbO85z4qit33Stje+tENfj3lP/N4z98uUQGm1tJVuXNcAQgUbR2MEQXUpIuxC/+J8LvYpfLobgJGgzGeT++TIr/IyVTt1L6NVaC9ZALuQsXep+LiuALo8MTOh6u2h9jbGJftCrxRCIjIrMzdEOwcEs2drc9EPDArqi3hC9OuSCbtxD/OvOtuz7XNX+zZIvmxDOTecmYudNVujaI6oQw+cM3KJb+3HWfMcajoDgfeG9XYuwq2iGeC+dDewuOhBFKrMtMKbAfVmKPM0pvqGM7st8W0qDmO/nfYH3bockHkFyaqGlToTFpzYPze7T2OPd6erVjeOUGaxmJAEPdrjqXsz/reF5+O4KHO9NTRCGehD1zlaJ/4jvm5vTACo9Ad8Qxm4Qd0h1iu1EjhqD99S6pCYrCV/zMc/IY+gQ0tOK4ScE0mXsk4jtZWOJ3v4i4D4AQVRcd7ORESAB+VJK5j69yp2jTo0/HyBW11ZKIjZ7cO2HMhD3yNMCcR/3CIFHCbGsoyU9PgB5QZTp2FutN+01QMNIBeFWgbdXHkBX3b0udc+mWFP3HSQ5LSBWIFS/AnHk41d+Tdv3X/f3HVynTfMBJMPiKUyMn7dVIdNXF88Q0D0ArG6xHL/Op5zTsjIEH/N1SDbT2JZZQp/Mal+0mGl9vWkzcT8vdF/3CIE8VKz3idl1aJV+NN9pVWatyIMBhV9EOg/kCv9RfW6fxh/ZM14XAoR3vEQ/W4m3eCZnfo8X/QrPUfjTAQcQAl8/BASDnTtPf9tjfzbjAPkHEAMEDiRY0OBBhAkVLmTY0OFDiBElTqRY0eJFjBk1buTY0eNHkCFFjiRZ0uRJlA1lAAAgA+EIlisIVsDA0iYABzRYhiDYAUCLgx9YFjzAEgFBnTeVxjSYwsfSCS4NOliqFOFTACkSDvmpcEXVIQ6THiUopOVBn1VvViColiULEA+TupUq0K1NDAVhsARqUMKEpSxgIPy6NOxBARfcelgoFABPhTAUq51A9mFRACMS3gBwWGDSCAYxay0odILBEWbVhh6ImfHAuW49D3T/CrUuQapuTx9kAWAC6YNcLyjMrXS2wqSvB5rVbDDtXeAJc0dnWFtp1IM0VC+9IEAvy+GoAStlwfZg8ZvHGVZ4fv32eZbUDUZor/TGgZT59e/nrzAG3oVocACDCYRgIYbBGAIhBhaEmACDnPqTcEIKK7TwQgwz1HDDgVY6C6HeJjBPoBRiIFCIFjRLCjKBfOqrtKEIwsyyAWJTS6aDZujAQQyGiAu+uw4CATyFapphIQlquGGCG2qgQS6jCAqBJe+cu4ulEQcAYYYaGgTAQAeag/Ku264EIC+C9urqoAoYLNAH5RBKcskmn1QohBW8FMKHD7JEyDEWFYogBh84e9CB/wOqhAgzMQ3ibDbQRIvPINMQ86AFQzGoYQY/XUPKTPUE0pHHIRKc6q7dChoSgBoU4gw/hSS4gE4nx4wzKUV7MlO+U7OSaNQHS00ohUvNOlSCg9QMzyAYTCywgzgPkpVWOyWSYEDAUESA14Kma4iGIXwwC8xGOTT33AkjuAlNxGpQi8aDEFDLgVzRtfdefPPVd19++/WXv1X9JOm/F/81+GCENQw4JYITdvhhiCM2qTcAEWrBJhZWcICzKP+06QYH8rRpWYlLNvlklFNWeeWPPACAhfx6i5Zlmmt2WF4f8jPSZp579tlCeXFiiV0YfWv0v52ys+kDgkYYD96fo5Z6av+qq7Y6oREQQDYlBBAQ+GqwwwZJBq1TEqDrr8VWe+2fQQDMAQ+Jpm08WHFjqYODsHJAUt+4ZftvwAMXfHDCCzf8cMQTV9xgn4RIIe6DXH6ZTZt+HEhdLA+qCYAjF/f8c9BDF3100ks3/XTUUZqBJfwgtxKAmQW6GACmCXKMZIKCxjt13nv3/Xfggxd+eOKLN6kCwPpyvSCbWDNI94LSin2AKWM0/nrss9d+e+679/57fxWbIMHlB1oVgISSEqIg1aotSIDKwZd/fvrrt/9+/PNH3UPLyhcIJgDcICHnA04KbGIqg6imXPpjYAMd+EAIRlCCE9xPCswCsw4NzSCrA0D/zhBiQJaY6nz1IgjF6kZBFKZQhStkYQtdeL3cBMp/A5Dc7hDTvMvZRCFYmd4LffhDIAZRiEMkYsKSgqMMnul5d1OITVhUPfQlJC1QK2IVrXhFLGZRi1tciABq4riCzLCGCYEfS5yHuShehSU95GIbN1SoG8RRjnOkYx3teEc85lGPe+RjH/34R0AGUpCDJGQhDXlIRCZSkYtkZCMd+UhIRlKSk6RkJS15SUxmUpN99CCH4DhJIYRSlKO8QSe3wpL3DGCGHDRlQUAIABHahIQDMaEbbWkvjplJl7vkZS99+UtgBlOYwyRmMY15TGQmU5nLZGYznflMaEZTmtOkZjWt/3lNbGYTmgI0Vy61GcCFYK5gSZTbAADITSHZpIAHTIgCb/lODnFsk/OkZz3teU985lOf++RnP/1pz/EI4Z8DJWhBCckSdG6IY01gaEMd+lCIRlSiGqBoRSuK0IXErQMb5WgHNjcBjm7tfOljyfrKwhL3MY8lloNnSyvEmYS6VKYzPdlkEEhT/sD0XJxpwgl8+lOgBlWoQyVqUZsAToV4iJd1wWG8mKgr2CEEijilan50WlWsZpVfhtLqfq4aTwD0tKhjJWtZfXrUmBpEqbusi/QsxpLaDeR2CIFeV+3aka/eVa977Q8IbcjXkeRVQzw1a2EN+1O0WmSGNHwL5cxYEP80fm1znQNsZSEiWMtmVrMaqV6oNpsRzGKIsIclLVkTW5HFpoBuvfrrQPTGt998VraOQupsbXvbhXDwhLi1SGgvNNrSBleop6XIYgfgmAkczYlKg2vTnsbb2foWutPdbGECRV2JSPelYRVud4FK3IkYdwCze5nGcklFgTgmgCGjGABwh13Aahe+87UrVmZJ34XId0LA9a5wwSsR8QoAPTdh4wCCthR64bey+lVwg2UKmHI6eDO1VSh3+9vd/0ZEvJ/BloEQ1JBmNehQKZVwVxlcYhRvUU2tSrGrKDxYC184uBlucY01cmIb5ziIAIyrjgeCY6/GWMakpbGPjfwQIB//WckURNoCdZxkqwp5yIYt8pKtTNu0XlnLKBSAavxWYyinhL9TLmyVt3zlMJ9ZzeDz0N6snOaTjJnMZTXzmo8MZzvnGXtpua6R8VwSOc95rHXWc47/XGhE/w5zGHzzizMUaEETldCJTvGhKX1p0xWGsku2tEggHenhOhrTNu70qE29OAEAZgL3fbKofytlUEva1acucalpfWvCcdCzPrb1Rz4da8TOGtcK7vWwja02irGU08Km0K+BfYJJH3u6xZZ2tadWvdYuO8uvFuuzZb1ta2OX2uEmt81yk0olj3sjzgZ2tMstW3W/W94mA6FJtxxv0MLa28EG97xti29/Bxxh/xJgya79zOz96nvf0Ea4wDMLcIdHfF+OcXK6G94fdsfa3RLXK8Q5/vFz2VTNHq9IxkG9cZBrleQpZ7mFOGPve188pwrfN8pbTtWV31zn+qkAX9ac8+zS3Ns237lMgV50pI+E4LT7ucyD3O2Ff9fpSXfp0al+dY5QvOn9brbQn010rLvR6mEne0UmkzaLcz3hUI/6Wade9jaOHe5zd8i47Cz3hpg80mCn+xXx3nfAF6Tnaxr528Xs9XYbPvBV/PviA8/juys+zojXuOQdL8TGX57uWt/6Til/cstr/oeZF33ZZ4f2tHue7W3ne+l9SHrXY93ukVe7hPQu6NbHvoWw1/890pWVZ97TdvVRz33vVRh8498c8rRXfduDWvzkUxD50U850rbW+W5+fu+hp/4Ep999jqcF9anP/vAXDn3wP/D76Rf44COs5fUP4PZzRj/7GRh/+8tbcuhFM/cDq33c87/80x/8G0Byo5ibOrP4mz8yqz8DtJ8CfEBpW5VWKrzawzgApD8BlMD6iUAOHDbH2DTsAyvzq7kN/ED58UAUpDWO+bJGu8CZK8GhO8EV9B4VrEFMq55xGsEKk8Gvo0Ec3J4bDMJE44oP0bMFzMAGBEIixJ4hbEI9MxZWgz8m5AgGnDIHhEInrEIt5LilY7FCS0IfTDwY7EL6eUIz3LLcuD7/JOTCG1NCLHTDNPQdNJzDJUu1L6E0MXQ+qStDO7RBOfzDcvMQJArDQLyIKxyyLBTE36lDRtSxyegz5is/PuS3R7y/Q7xEYwMhP7yzTCw5OFTET9TEz3FEUkQxDoqBS9vDSmS4TjxF4jFFWHSwtFC2NnxFlEhEGVvEWSQdWexF+lITRks0VqxEXgTG0PlFZMSuoOE/HoSxMaw8XFxG3lFGaoQuihk/BRzFidDFCzvGa1QcawxH28KcbDPEaTQJb+wvcCTHwxlHd/wspBFBRCtGPmzHeCQceMzHh5sUTLNH58NHfgycfRxIvkqK96pHbgy6aAS9dDRIzylIiLyrwkA3/3RsvlYUyIlUG4ncyKzCw1UzNYBkvYX0yKnpSJOkKgBys1EbSeIryZT8GZSMyZlyFwBgw1WESSQLxV3USZq0mZn8SXgqI5j7R5/MO578xqMUypUJSqa0JcwwuFvESGNcyqdEGae8Si6aHedpSat0sYbcvofUyrXJSrLEIve7NZc8v688S4gxS7esIsnpMa8cy/8LywC0y7i0GrjcyyHCClvMSb0MiXX0Lo30y6ZsS8QELDWpQKMcTJAoTAxTzMX0l76szBdyjAK7SErMSMrEzH25TNBkoc3RxqnszKqEzNGsGdFcTRQSp2FbSxNUTddMTNqsTd4ywt0Syc8sCMn0r//exM3su03htC3VmEJiDM4fS0p2vLgKOAAH0JOMkUSDEJATOZAEFBIG4ZEIKc4gI07v3KykAEO1VE6B+M0ZQ7gIwAq1aAG0EwCbXApnNLB5Qc7w9IjWvE/9yY2Ke0yqvEeEA6C3qIEh2JiPyc7xwhjzsgn+Uy+QERki0U91NE8J3SJDsU+FBM83xEsNVDuYwAAP6JTxOEfkUq6kqc6lca6OqVBPo1AWxSLAGMby1NB849AlVLsQsEhzsomUUi3WYa28YQmWbA2WiK0XjUwXPdIqeqrYpFD0LK3iw4rjkBwZFYjBAwBliyzNYQl6VNJ8o1EvxSoQ2sFTk80ZHEukwR3/tzqI2aHLuXIqADjHMO2tJJ1TIBo88pzR/wxI7ktTlQKArswdJm2RNZIqHbLTNwRTRJ2pVSlEPUVNAB3L2ZmNkUII9WEflEKIMsLSRcWI/OzU7KkeVTQ2M/3Bh7zSRjmnAVIn2mAnhHAnUAVFRY3Vd1o6umRBJ2VOwww9m5QbVhoWV9USWUqIWqLVbqxTY00hANrM5JxVULTROExHpSqXMdLUphoANNqhQk3WiPhUbhUezNjNMs1VaBXFaYyA8RhSgagrhFgugZgqKVrRb0VKZ53XLJIcHfVPSOVTXIQBjvEBEqrWG3osgcjWhOAhe3UIb03Y3gkanMTVej3WcjUs/yYIAIu92IvVAMOjiaHhlV/9oGAdIWL9UYbNL2Qt2QZCGuqsS8+Tghd4WZiNWZmdWZql2R64kk5MAYq5gbRRVYQgoFYNoXZiif5EWfk7WaPNn8IITN6M2KBz2ZqNWqmlWSUgAKu92qvlgKkTAKwQAgQVVutB0Tw8KQAgsYGIn6Q9iIVNW9Kxya/VV7CC2qmdW7qlWSlwOgFICyEIVIO41oJgV0KNqoOAV7b1TaQtXPqZDBfUw1yV27p9XLq92zKcnQlY2YFYU4No06JJSPqMU8Q1XKf93BZKC2lLQseFXNStWcl9iMmYALM1CCp1LECFLJuQLC4V3eUMXdxVIawo3f/GTV3gVd2Li8+H/aDV6pZBdS0hha3FLdm13V3FUdxjM93grd6YXV2GKI6ipZQiNdHHYC6mGwinkVfRfV7oRZylnd7ftV7rxV6F4KAzGQL5nV/6DRXyyhgDJV/b+Rj2GpnzPVrd/V8JcozXZdnsO132RV33TYgDMxPEGDCbKLAGvokEO1/zFeBcQyX1DWCFBQAETuDHXWC64qX06TDsBLHtHDEMvmAMFpxl3eCWBeHgFeEWRhcWruG/SYpRbVIORsoPluG5pWEcBqseHmL8WRV1hdgYBmIFPtwVdmIjFp4xheEDZuImLuIoZogbzuKwaSxSXV8rrlsh5mKXg2IypsP/seXhJQ7jyDVjC3bjM06d3v1iLHaxH2bjmR3jOLY9ON5j0zk7Ol5jPJZaPfbj7zRkW0pfNa7iQZ7aQkbkw6tjSM4eAg5kRm7kqH3kSZ5QSd5k4+GgfGXcTlZbD8ZkQu5j3N1iT7aZF17kuDXlTEbl8pXlVU4cUbXkV4Zlu6VlxFXlWmYZNUniphVkXYZZTf5lJB1lZP6dMiJTA87lYr5eXi5cX17mlGEJx3zmCrtjUz5ma7bCaf5mwBk8zoXbbY5mmfVmcf7SdRYiHcblc0ZnYw7ntK3mdoYYzOhSbYYxbsZkdb5nWQXoH0KaAhZMYo7mfxbooFNmhRYdt4Vnfpbn/3lm6Di254Y2GIqhYmiW54S+6A6maI9eHAjT6HiW6I4OaZMFaZQ+HHIm6YiW6Bc46ZVGCIueaXzpLJd+tFKGaZm2adD1aQnK55wWrZ02aXpO2poG6nNxjOId5kvm6KM22qRWag55aIjW6X5u5J6m6qmmag2Z46sm6qwe5K1W6q72agwZ6aF+tbHG47IG6rNG6wqZ4rUu47Zm47f26biW6wnB6brerrsO47y26b3m6/7wEGZt1oMu5sGe6cI27P1gat9V6aMNbCtu7JV+bMjOD5tkWqfeaHTGbJTW7M1GCWOpNurl6ahGWdIu7ZKonjzFtdQ2asrO4tZ27ZFwDHFV4v+nDu3Vdt7fxm2DwQrTFOXF1mXRDunbFu6PGLxs5m3QRujgTtjlZu6OwIxblW0whurajuLqtu6NsEm+1W7K5gzLZuLk9ujvBu+MyJZwm23uZm8sk+/sSQphJu/jhuX0vuj1pm+KQJpQ/uySjm//Ps/pLnBzoZjmNeeXpm0EB+AHHx41kVP87m3p7m4j7u8Ib4gZITf49m0MH2IN3/CFMELLhe4BB/EHH3EST4jZWXAGx2qYjukDn1cWb3FSLsrJzu9urvFvvXEcJ4gyovAKj27G9nFuBfIgL1im8PDtVnEEV/IlR+xy+/ALX3EkX3L9sL4qf/Irj/Is1/KUEDknL+//oibwApfyIK+JVHlvLz/yEMdhNcdxbH43K4dzLI9zMdcXJLbzN0fuMKfVOSdxAJrPRzVyQNfzFh70DQ+a7T30FP/yNA/0PSeJ3PBsV450PAdzRa90ewHrMudxf6Z0UGX0CFfrLjfz8wbi/W5oU0fw3/NzVZ/xVlfoVy/wpdvhULfwTZ/0Tvd0c5Gc3f7rrlt1Ga51gb51/y6M8d5xXk/0PAf20EkLDEXxBkdz/1Z2+jaLX+/HWVftbn/jcJf2C6FrWRd1rSb1TtV29k4Kqcz0a4fyhgCBAwgXm3Dm6jThD1OQFIaQgqZmdSd3jdDNebtzaGeIv6gKfB8I+HyXhZhg/5uoYOhld+sGyWq3dhkHd5VoT4a43wXVX7niXwh1r/+leObGDEfddUTX74ZbiRu4AASgAaRZ+OPqXoJAmu8V2/D9n+ea+IAX+ItIi2ZH7T9n+dpLgSwJmoX3UQDYzdw4x9ciiiKFcXs1edxelSpVeU0/+IhQeoWIXYO40iyt3S3lHJ8fd6DvDyPUZ2szeKOfCK+PV8HN3ObaX5KHUyKX6p9Pe4nosr4JOLfv8VeM+3Yl2CXyXKiaHsKdZbTn+/xoM4EL/FEffJ/72UNlrqJsH2tdqd21+tLms8gvesGH+8o/CJ9NJ38cgFf6WlhlfMcfHGF0OMlPd8onvA2qc5AVWv+BEFkQIVnXf/3AQZrEDmu2pnXDI3zYTV4hv1aDVaO5/1zPh2wvk33Rn3zSt/2/Vf62OFHquXy0APl63nvgXwgAim15m32yPv7ST37EH9jZZfKwNQiETWXxH38Xz1Tq//ZBrlqsxVqtBYgbAwYSLGiwIAIAAFocJDhDoY+GA1MoBACDIIiKAiQOYKHwAMeQIkeSLGnyJMqUKleybOnyJcyYMmfSrCnzBgCBNnfy7OnzJ9CgQocSLWr0KNKkQ2EoxKD0KdSoUqXi1DnVIE4nKrZy7er1K1iwOSqSJWv1ZMKFHEcoPGswo8IUBCkqvChRiMIRV/fy7ev3L+DABasKLmz/+DDixIoXM2488INCBI4nU658kPDfrGE3cw6LRAHo0KFF5FSZlqFEuAA40lAoxCBeADQ4VgRh+Tbu3LodY97t+zfw4MKHV8YJoALx5Mp39u6ruTP06GGdlE55OmTFCBLTdjDYQaEHiSEqLi9v/nz55ujXs2/v/j1ltgBqwK/PXv3e59L3S6futuR1HH0HQHgNtaDQBwZBBsAF2ynUnX0RSjhhUfhReCGGGWqo4QUKSbAhiMVV55d+/Jm4mX+mKYSaRB4oxEJDFWRnUAQVIXcQBgrNECKPPfZooY9BCjkkkX/JOGKRSU4FJFUAaHUilGClaN2KIaUwwUcHOfBgQz4o/+TAQQcoNIFcSpp5ZnBMorkmm226edCCkr05Z09qQlVilHlOiVKAHC04gV4ExVBRCA21hmBBI2AJgJx0OvpofkhCOimlldZn3I2WamqSnU/hmSeUe4p0gQ+l+mDcBKaWmilBB764ggPGMepnRTc4sIJHCjW4Ka+90tSpr8EKO2xfEuhKLLLAJvUpqCaKGlKOZUl73EECbDltgRylJa0DGyH7LbhYSRouueWaa1OHAHx4rqbKIsVss/s9y1G005LFakE0OIDBBEKwEINdIsEQAwtCTICBA7OxuzCv7jL8MMTlHvlfxG86bBS88UY3b8UdexzTxR+LPPKcaSVIcpshE/+VscadcYwyzDEPNq7MNducZLQB30ykykOx3DKKNO88dMQ9E3000sodymLSPwrd5JNA8/dy01Un+7TVWWv9Ww15bQ2i0UH9LPVXVH999qRho70221HR9VrbFKr909hkd2V23HmbObfefftdk4sAxPD3pVjf6aTd8hpOOOMb8t045JGLlLPk6z3OU92Jq4B35Z2/d7nnoRO+tOjpLa5U5olzXjrryYHeOuxnXytD7MO9XlPqdq9eO++43d478Du/7W3wuv0+U+5k714884kd3zz0Hj8kePS+n74s4ppDt3z13fP1vPfhl5urbeLzdv272WvPGffmu38U+O/Lz+v0EM7/7zz68Ku//nT53/9/nfwHwAESq0YeIqBh4veS5EmtfQh8oEsUCMEJDikFxhkcBTMjwJXtj39l22AGQygSCYqwhBhKl/1MuCQQCoWBQHOgCmM4EBLKsIbsCZwQ8GXD9FFshVHz4Ad7uMMhzpCFRDyifcZzQCTyEDAubBkMmQhBGkqxipaxoEIwaEUOCjEqT9RYFLcIQCqKsYyJQaEZfWZEoHwxXmFM4/vICMc59gWHOqQj7tZItw4CkStvxKP35AjIQSZFibIhJOb06JM2NuuPiGyeIB8pyZ9gEQAnmyTyFBnAH/bRj5rEZO0iCcpRysRVKSRlBD/JHD520pGohJ0o/18pSz655o6zPEksScJIULnylqHLpS+DeRBDKkyYKQHmCFnZx14aM3LIbKYvK3lJaHJKlTbZpZ6sSU2/PXObr3QV07w5km5KBJtRYqY4+0bOdE4yLTlkpy61+StlAhGd8GzbOu85yEMdUp8hyae4ONnJzcnTn1sDqEHTWIHYNCqhlynoTejpQXs6VGsIregWwYnRhly0iAJtJUQ3erSOivSIC7pBmUpaxC4e7qPLDKlKb0bSmNaQn4Wi6QBIas5QwRSnMZupT0u40MgEVacS5R9Fg2ozoCo1gwPalU+N6tJ69rSpImOqVR940pTiVKoD9UpSs4oyrIoVgMZSyE2LWv/Vluz0RGEt61XXClckDpVAVvXqVz3J0rlmjax8dV+6oKpUvOaVoHv9a9P8itjwYUkIXFXrYbE31YnKdbHlUqxloyeAKmWVsHl9a2YXhtnQMu9I9OlsZVXSVmellrTEGq1rgQeXFYjVs18FbWzJBdvc1u5Q0xxsa1Gy2qkFl7cNK65xByifbDXVtgPFbXJfi9zo3k9MAAAJaiObvskidbrUhdRuvxu6tATqrt4d51HXB13x9iq87K3coACQ1uaeN5ncVW9935uy/Oo3eitQSPnMq1393Vd76+1vpdyLYMaly5Y0dS5IB7xgdil4wn4bUFkh/FIJW/iy/O1w7zwygQz/f5ij6TVwiUEcpAqruG144XBCNUxVGLdYujSuMQUhQuIbi+3EmjswjtnE4iBvbbNqqW2KA1rYrQCZyGcaspOtxpT57NiJPlZdkqN8IShrOWkGHEKVNVjgH2e5yxLispmJ5tswk+jKuitzmgvH4zi7TwbgYbNz3Kw8ONPZPWjuc82mh93sWnnMWJ4zoC3G50SvbQhLJLSYl2xYRoPrz5QmWbSIJ+BCS7rJl9aQpT/tsSmHk76IXqSeG7hoUbtu1axuWuCYu+lIL9nTr55QqG/9MFcFGNJtNvSbT63rIeV62OcysrDZKWPKJtvYTmu2sz13VjDDddndhXa0HefqbMvs/7/qmqu18YttbmOo2OS+GgA07es8A3vPezWkvchCO4IcKd4AcMq5Wz3ufPvNgKWe9a87vTh427ufA6l3vPHNb+GYe+G9cvR1+RpuFO8VBkO4OMYzPoRoueVIE9B4xhvqcN80fOSais1j1/29VL9Qjxc0yJEUbvLllHzmkzrracHN5+Eqbs5nBUCvBxBzm5tu30T/Wte+LfGdsxyKa0x6RGDelKMrp+ZUf9PbEDtxMvNYAIvakdTvfXXiWH3sbJqeFnVudJA1HYxGtC4AUj50s6dp23QH14C089etH7olA8p5QSZGAwTE4AMemO/dKVP2xCdpyjDSOtPbreobT1npYf+flhA+oG7GK2bxnB/SgmRd7cgL/MYLgttBED4tFujs84jxvOt9hKnF8j3YLIlW2gM/gRWMAAYbqcAIXHXvlMc+MLAvPojkI9ilrx0mPO8PCA2p94ZsfiBwpy3yE2j37FOKBosq795JX2sQevvxKVlQ3LkvmOOrf0LeP5Zla+9ulXj9zvRf1Lzb3+bm6/9h72dQaMnfiXyGaIgGacCYncUFS7jKb/XfCvGfA57L/wEe7TEdEJgABmagBm4gB3ZgB+5AwcGYqywfSlwLtUXgVbAfCq7HBLqWUV2gB8agDHagETyADd7gDU6BANUb+KVEuuTeCnrK9gVhkvATBcafBc7/oBIuYQwCgQC5UyrZFRF60RBOoZAYYW69IBNuIRc6IYflygmqBD9NnxViDwSWYa9gYRYmIRe24Qx6IUoYEACQIUqkQLSYHxo2UR7ezM8dYQCyoRsGIgfC4UlAHB7GyA14gA5JQL0U0x5iTBU+Iob0YXJpoSBeYgYSoknEhuhdHgZcwAqsQA3IihRKIiSeoSk6CiVWIiBioiBqIknIB7WEhOpJyw2sSypWSCTmYn2sIiui4krgBAy64ivmT7r820GAwAGsgA9gAF74C+/xov4AozSiCfr5YWxZIjEGIixW42+ooDcmBgx4iUJgYza24jZ24S6GYzVRIzsKyQEsSilS/5c2pqM6uuM7qhE+5iOIpEDS3RsdRlc92iMTdiM/WgY4HiRfhICsrED1/aKVDSNBFuQ6KmQ5VaRF5sbPCUEPitdATuQbYmRGzsw+jmSEkGMHOJhAoiNIyqBBmuRiJCRMJoUBRd2CfWRLeuBLzuTriSRPMgbEDRqC4WRODqJPmqRM/iRR1N8EPKRHsmRRGmVJKuUCHSVVGkYCYt+EEWVUZqJVZmRSXiVQDAji9RdXdqUJ7KRYatBUrqVvVIADdEALzOUFpMshDiVUoiUGqqVbrlxb9mVuxBe2gNhZdiVfAuYDIqaS/GNZsIBTsldhRuVhKubh/CVlUsbfRYAApABntv9YZBblZF6mGYrmkHjbl7Reh31mToYmaZ5iawaJACBAbDwaYealXrLma+pjbsKmbCqEVtamZf4TAEikXmogbu4mG30lcgqFABgHLgJnRBZnBx7ncgZQcFbnYfSJiqlmS1Indl6Tcn6nTQiADAhf0KWmbaKld4pnJl0ne16FAIwAYwJAGG5nehpmeB5kWL6nvshjU4icfbqniRGndKZlfvLjfmJnCAzBbLrGEJSlZ96nZB5oPiboboLAB5AiAOyeIzoZd4Lker6n81GoiHIEDCBArpBFDYzAY9bYh05kiJYoW5GojCYKOZJFC8hAiwbZixJkjNaoatFojfpjWXTADBD/X5r1qD3+KJAKl5CW6AjMJgsgAGoCmpKmI5M2aTtqaW6kwLUAAEfe2pVuY5ZyKXoJqJm2hATISg0gKaONKTGWaZpyhIWKpQCYphDkn5hKKGg+aTXWKVXSgKxcgEpSGpy6opzOqYmhqaKSxJ1WxAQI5bAdKiYmaqOS5KUeBg3USwsU6qdR6iVaaqbmlJ++JtxNANhxG6gWI6O2JqCaZAUsSgdUqbGtKjeWKi++6kgmHZjwm626oahmqq5a5Fk51sL9ahsG66UO60EKQLTo6bkh6z2OantSq18sCDJmm7RuobI2KrPmo2rQqrby6Wriai5+6zsOSANGK7l2p7mmIrqG/2MCYsCO1mq7gui7mmK8VmMKxEaH+uq9wmi+SuK+SqO3mSO5bStFtippFmwuKtEEeGq0KewSdquiOmwq5kqqmhzFKqHFzinGSmLg2OTMdWxIMqxohuwexqpCBKTDmaxLDuwjqmwepkt9cmzA+qjM7iHNluFZ3UC9qmrOLunO5mHPTmFzeg3VwWwTFi0aHi0Rxle2vuzQYqnTliHUrmC4jh3T6uTVWmHWouCAAKjNde10fu0Uhq0DWpfMLW3VkinaEqHa9p9x/CvRma1UWivboSyQTg8JHh3ebuDHpunctp9xuOzdvm2cxm0QFi73WdffAq7iIirjrqDjZt/hJl7gGv9n5aLg5RYf5DLe5nol31Lm58ZetECo2/KtMBao4HZuBJ7u51nX1CYu6w6n63Ju6Sqm7HJe6nLe6O4l7Dpg7yZeAtau7UZn7grv7iJm8d7d7wLv5Fbq8NJt9T6idmru9Ibq9Rpu96KhaiAu124vq+rtiDZvdZIjEN5d8BroYSWgvf3mQegLv/gLwLDn815d4NBr7LVvaMJvvMkvQQjAfFYE2eZm/h4dDCyK6tKd/55OArIAyGEctLZKRbAArMjKARMFCMgAAgyBAzjAECCADJwn8iUw0Q3I+mrv7RKodP6vb6LEn4CfYDawT6TAAVyAf0rLBFzAAbgpC5tvT0wP/xb/3wO/bwybxJVkiUFcyykBRQgUcMHNhw2bHQqb3AIrhN2KLvneKhIDgACHRODcpdDVhlCEwICYRQs4QOF9QAw4QAtoKAB0QBWvrhDvhKvc7OcdMUlk5UkMSCcOAAMCBQykS1sMwQgAcQqMwBCQ4gWIqx3fMU1YF9ByHx+PhB+bxIw0BHcAxaLsXh0P0wp88h5/LwqCwKJssfS28PIybx+X4wgQ3gccgAkPhGqwhmsABZh+ABCPRAp8AF6UMvqKph0msSV3MbBCcMJJ6kDIhxCpRi/DhObFhACs6/gO82UOiA8ErRUjc7Iqs71dgLpND8kaBF1YxHJecb552w1ILPt6//O0YjIGxAANIIcAwMABpCgFBs4TD/Am76Y6k1vgTID4ut4li4RTmqaedjJtoFU6m3L7VV4FYy48c6seDQge8jNHGNkcPjQ2A+aCrPAJV/TCvgQ/ZQo5c8Q5QzLvQrT6RYs7czErR2UN4iAO6uCpVUQxOTNHQLNSRMAMxEAoDjVRD/VIf7Rb+pvnMl0U2IBTPzVUR7VUT/VU/0AIjigAlNctS8ShoJ5RjEC9TPFRS7JLxBczq59RNTVVrzVbT/USJABcx3VcZ4AiLcpz/rNBMLRRCOYUK8RYkzVLGEc0GzRTt7VhH/ZaR4EeVR4ZArJEDLJRbKQDeMAByIBlXzZmT/90EAO2SsBF5B7z7ao1Yo82Yis2op2eQYxxjOD1UKRLDXCzEbs08llXIIO2lYk2aed2Yi/OY4bAotTnEkdcE3PJUbzY08p28UGcKlN0aOu2c1O1aWOyD+joQczAohirgowJDRMKUmBJr4ItcsceOcK2TN/2c583VEe3SMAvC9RAKOowpKqu8GFwrBhwUuRIGC81Ul+lkZGx9zY3eqO3eocEAE/LrG70l5ZFbQdF1yDvf3N2SihRfqN1YQf4eQ94SISAB9TAqUzABNxAB8RAKNNvv/wLSwPFocT0X0O4SQTOWT+4BuG2hec2hi9Hh/Rz7Ib35yVdLVM4gM+4bte4cgj/QIewwHPqN4ufRI6MWONWOJDTeNGmRarMJZVX+VyueJKLBF3gOIy3mYw/+WELuXJ4QIMWHJZnOUeclUj7uHmDOWmLOXGYZl+vRmzvt1IuSEda74+7eZgPLHt/wAjQQAgMOqEXeihHMpr3NDmquDC3OZ/3uZ2/hKusuf4FNKtVgAfcaKQHqKM/elvDuXBgSds2+aYrZHlKy8YieYx7OqSfh3cfd6nnIwykMUQoInjvOatD98DiN6wn+kBYd0VgwAf0eI7jeq5LNagHx5ZwOfHq+MxVgPBhwHJbrpMf+1QnO3AoEbFXurOPnAzI4xCQd5fn2Zdb+1NjO3AMCgsMNnNn/7kc3sC0y221m3t67yxkCMEMMPoqZ/mhbHOuzju9OzW6+wYGFDxZCEHBJ7zCF/yZAzZdlDPBAnzAD/xuzHlZNDxgR4s0pnXAI/vAWjxZYDxZX0tB33qnd7wNULxuVADLt7zLv7zLi7wkT0+qz6zE07vKJ7ml05kBfbe+3ry55zyL73yc9fe/G/vEd/tmZ/l4nyvQW7vQQzjRx5lyOz3S47zSv3Ose6N1bbDJrzrKn3vRLqgPlPm0yLwkwwXCpu3TH3vU30YKGHJfo70kY8nWe2jb5/rbV4YApOic0/0dD4i4j/vKlTvW3z2V+CYNsHv/Zr3D4QWT//zVB/3AkmOeF/97oh+Jg1P75EP9wGIJs+t5osuHNWNt3rP63lMGXkx4syM+L8bXkfPs6Xt66k+Gl/i8vLt+Lg4I42M+2Id9yg8sZIw65ye63R/9yXd87TsGy15+66O52iP/74f98juGmAjBoQO+3tK29Hs58Av8zn77fJQwzL+89lurt2W/qnv/91f/ZGyLWNc5mufK4HN757u9zFaA38d/4+u+JAKEAAAAWAwweBBhQoULGTZ0+BBiRIkTKVa0eBFjRo0bOXb0+BFkyIQ3ANwQGZJkFBsrWbZ0+RJmTJlRSp60KTIFhoEDJ9zA8BNoUAw3iRY1ehRpUqVLmSolabJpVKlTqVa1ehX/a9ajIQau0PoVbFixY8lWfUo2pUy1a9mypAm17MkPPBHAiHsXb169e6me5fsXcGDBgwlr9DDwQGHFixk3LutXbNq2kymvfOtYIouBITB39vwZNEbIoUmXNn1acY2BIFC3dv268GiwkivXVnvZ9QQALWD39v3bqmzgw4kXN87Qx8Djy5k33yhcK23b013ibi0EgFfn27k3h94dfHjxjwEIGX8eve/vWKVTd28ddXIH6enXZ7zefn79+y3qLsgfwAD1wi84AFRyD0Eb4DsNgZoEfBDCqQiMkMIKtxMIgA4s3JDDpCbsy8AEEVzQtAqwS6zDFFW06MMVXXzRsQoGqgHG/xpthKhFqdoTsTISTaNBNxRvHLLDHIk8EkmtQOgqySZdNLKpHXmczEfSQghhBt18QECCK7388konxewOyjHNPFMkGgb6AM02AyxzKSmnZKvK0Ha6E888AXCTT/Uc7BPQQDkaYSAPBD00PDidCnHO2uoETc9I70SUUs8UrRRTM2cYSIZMPSXuUqTkbHSmP1HroIVUVV2VVVU/fTWwUGGd9cW5AJCA1lxNk9WoUUmF6VFdheWT12GNDVAA7ACw69hmFSuWKF9/rc5UZ60dE9prtQ2vQQDm2xbcvLK1Sdpp3ao23HRfHFfddl1LQQZcB0h2IGbdvZc9dKNj1Ny1gsUX4P/92A2YYMZkaGGnFkDo9tuCHV4UrrDK7fffhy0mU9+LNSbNAT11W3bjkEUaGCV++y01Ys9GAGllkR8m2eWYrxIA4YFuGEKnnbSTmeeLYP5oYnMrJixDGjiioYM9ewb456WdPqqC5ACYoGUBbAX56awdarqjoKcderCdfDhAAIsEOEBqpbVOl+u13e4oZwBqoCGFg2D4wOi39R6g7edMPhnYjBsbIe4JHBih7odSGMGBjwHAQN69r+1b8sohWjJPDDwo2/K3Kc/I61/BHkwAD5TdCYMaPjhgBAkkGOGAD2qIeyAhNu/c2s9x3/0gBDTLc4IhEud9ad19/htwalMGrXT/2iXFU3POiTfW+Ol3B0GGGJLeSUPrea6+otBJHX0xGhw4XVIhHMjbe+oFbx9+jyL4mLf4RQafIvEbJb+xCGYYogU++IkPLjCEGUTAfsfCXwL3ppry2IuBFlugRPQ3J/5FEIMemWAGnxYDniCQgy97X4EOlLzALS+EKRzZCFWYwk0NJHItZBoLQVRCEypPhjkEyQZ1qDFCIaaHM0RhVio4pQsGEYl8o2ESvceVNTHRXTx8SBF5dEQo5lCKV3QXCJTVMC2CK4sNoaKIrPjFFIbRjNuqQM7ql8ZtoXEhY0xQGd2IQTjW8VgCkBoLpIdHZ91xJMi7oYKW6EcVAtKQubqA/80qkMjcFTIqchwRJB1pR0pWUmYrqB1rMKnAS8ZJkDccWgUO4AAWYEcILFgBZxgio+c9rpP3+2QsNdYtALCSlsJC5EEk+R4WRiBtempBIxXiyucNJZcX22UyA3WAnXSKmbpaphJtOEjLsPCHA2FBDYbgAJLYDIIGcWXwhlBOc5YTAdEU4RDVKTI1FaqduZpmL6nzL0JpjpgHOcDHuocQVyIzniGbZkDFZKKBDIGgs5pnKE34rxBAcyHZZJ84BwLQhEpwlhfdlh4H0kaNZmqh1bQmHQcgNYT6s6IfxSg7VYovTT5ueC2lVEiticONeBAAF0jIP2VasIH29EUvnAAngf+KKJrW9FwslQhOdYpSWFYFAVGV6lSpWlWqFlU/P8Vqh5wIAIhuNVBHRSohlRqRmp30IK68AQ0QEIMPeACXSnnlXHcC1vpo1a4UqsA3Y5BXQYkVqXQ0ZsvSmr4P9NEodKWrX9GDV8YKaHsefWybAFtTOjrQohR9HgvCSRSrfha0UZ2seBw7Wv0MwWYxNa2ZKjvSjA5ABjshbFonsIIRwKBsFRhBzWC6WliV1rfpceZAQBhc1r72KPScjhXnNxAvIgSx+tSZcT0FXOqGJwI7EdJ1ndTaQR4RBt/0QXQhcjXVchdQ1kWvc1LwTbSuN0nebdQSElBf+9o3A59cY0XPGxH/AXzsq/AlFnIFfKTt9bPAR1ooFYLQYAc/GMIRlrCEdfDKsiokBb+7QT4tUjM2JXjAFwbxmFBbEg6P2EYLnvCKWTxhFxQBxjGOMQ4oydEHaqRjAHjvTcDUYx//GMW9UW+QexPbzRB5SCpu8ZKZPGEqQFIA2xNCcTGySAD0NbGKfSWSXTNkLrfmd9v98pMIXBSSMLjJaU7zk0VskJpNIK6igWeWtSypMZ/Gy3cmDQwGgmA9q0jJahY0i9k8EStPYKIYeScAqHwTVLUK0pF21Z9Dk2dKe+YwADDUpQFd5mgBAM2DFnWECx0RB96KIznRJqeJZGlWN2Z7nX11hAI9alsH/6HUD8kxAGbrkL164MQDkEDcEj3rFbna2IRJQUqTbaFa31rUuW7ICx93TmuX06mPu8AKVlCDb8652WRuc7gfZGQskxtCz4a2oKXNEFvONduRukEM0V0kT9d7PA6MM74Fdm9ygXrdtm73Qt69ZYSA4AArECAqVdlrfm8I2Q/Hi27MI3EAqTvgTR44bARQAY9/HOTBtvhdIj7ysbzzuSanD8YzvuSNn6YCHwimnVUuLn/X3DgldjjOx8PylhP65nvJtGJ5TvKgF9039AIAeZGOsXFHCeA/V/PLSTP0CXwMA+ibAFCajpajd901w0052Lnjc6lLmOqgGefKSmwQAUjAyv/pJHtkvj5300ht33b3Tt01GPWzMzntn7EVNNuOkB/KXe9E5HviPZNdgjDe6V4P9d9bHHjPJK3iAyg8Ql5IVMiD6Omf981LxSx645id8g62fGew01TNK0chJNmx6ZlSctrf5L9TY/rt/RR6UE4+9U5e/FiYZBCcRlc1/+F97Ye//MC8cPbO773kg1/55odFNzvrlucNosnMS19U1we/Xn7H/fHDBvXBXz1mdNIwIwd4AAibwPnD73v6Y8aJfr5/l8UvZ+BXH8LWzzEWyQcOAnNczyD47Kn27yZsjwEvwoHg7wF3pf+O5/8AUPUqMCsaZP4OImcQDwakZmcmsGTsjwT/B2PZyuME+c8Ew+8CMRDXNBArHI99jKw8OiCYzG8F/aYFd5AvMu3cfJA00i/1BNAxfOBmEOKl8qT0hBB0ZNAJm8LKZC0KHYMIKc8ISeMAaKcDiq0Kj6cHv7AsdKIDxdBSoHAizgwG0Q4NyaICIiAC+ssMw6cN5xD3BqIA7RAzrvDvshAwZEAGGk0PzawOBzEkHG/sDFEw+PDs/PAvDkoJV0ACFZEHKZEwjGzTLJEwGFHqHJEvIPEgQFETu6YQR1EjbIXeTJEvOPHnPHEvRHEAYFEV5SwMZ7EpHIgKbTEuWLHlXFEvWg8hZFEX86cUh3EifscYV7EYxcjv1jADazEu/5JjAuxFGJMRR5bRGh1i1bIRL3gx43wxL7plAlrAAV5KlbgNHdNRHUdwGB1wDjGHRrjR6KCxAZvRGWOQHsmiveosUrLRHc3w8ORxHqnvHp+xNGCAt/ixrqzxH8WwW3ZOIL/CGwMOHPeiAiRABoarBQCRIzvSIwHRH7ExIg8ix3RwJBUvH09CDQuywSoSMKrxJHlJJE9SaoKMAW4SJ3NSJ3eSJ3HyQSZy3VzyEXUsJpkxJYtSI3QjswqsJ5vSKXPyJ2cykF4QA4WSL64kF2OyIatQAeNxxJ4SLHsyKo+yZKgSAK0SKRdjK6NQAp4IxcISLqFSQIAS2tAyLWNDKgUy0/8mcb3i0i/HkiBZ0i4Do+NCzjBDkizvkiJeShAFzC/jEjDHYiUFMy+VQgYuAH1oLhnX0gmlZvfQ6zHhMjLpziyrbzDzAgZ+h+gYsjK5UTcSU6ZCMyxHU2Ls0RlP8y4EgHZ6Qih6EzEVUypcCQFBTDbBkjZnwzbXEDfjwpZiwCRHkjN98J2CkDiL0ymPUyKTEwaXsyykBiK1sjWt8YWa0DGtsymxc19KU/3CkyiwIw+BU4lgEz4dosTyrjzNkyfRU/HUswjZ8yaybz7jM0CXYnvkEL7wUyznMjwnsyC5kyzaL0CjcwexQz5bCkHzU0ErlCMY9B4ddCw06T2BU0JPUAH/h7M6L1Qu32RBtbMq/dMmHK8xi3JESdDIEO9EUTRFL25F+RMLXdQm5gIDDBQ6fXQWX8o++xJHdVI/84VH+5BIT6JBhGAGRG5INXRAD+J3PpO7klRJMzQwG/RJQQIo7kQIelMofvNKjSIFQ/RGuXRJr4JDbzNMP0Ih1cYYZ/QB2/LKiIxLb5LWdpQlW3JOPaJO0TRNiQKnvhNJ3TTdADVQPVQsDFNSD5M1rfRKC5RP+/RPLfUJm7QRB/VQNxRUDRFDljLB+pQBNvVLO3RUQ/UJOXU+nYgd2xRFVVUyWfQsW9VVwXBXoRSIMpVR37RAPLUTdbVXiRFW4XMKkQxVczSr/xyVMpP1WCXEWOcQlbisWX1SR6WVDom1FasVIlblICSNXA11WjkCHrE1W9cVQQGDLm8NUq1iUgyiUCv1XD1iuDLRJtmVX4vTXaEVTLm1KeY1FhXSXO81IzKNPJmyXxv2L//iXQUOXB/iSw7ixy42TOwVYTfinWaVVh0WZDFUGQU2DXHVNCd2Y2MPZaMQQ5RvX0MWZkV2LyJ21OI1ZaGOZJHSM5k1ZnvWWW0uZyMiTpVzZW/WIPB0/0rMCxnWZ332X4P2Gr21F4vWaJH2/ozsw162aWP2aVdVTqHWaFWSaoXQlSTrY7e2Ybv2VqX2G8eWIt6urdZRHQ82bImxDN8Sbf+5FmIBllXBdipSYAUcx+A202190IGec1HzFmTVljQDFR9hI7zqjG7rViIybQaAVXEdlnFrk20psnAfYo88oGZkYAZiQGomwANAUmMptyIQEXMzt183Fzk7Nyg/tyF+qKk2bwCAqSQQ1xStFvxmAANWQAAwJxEPFHY1d2/9lhlpty5tlyFyjJh0d16Sho8ml3UTIgWs7HE+Rl/PNnlRVXaz03nhFXoXQifek3oHQAEX9nfPd/xC4NvwJEaRN3z5dXzT03Ft9it0o2FKLLqSxmxtEXhv72qklCTUZ2nv837XNX/3c38LCeGGIG0GeCHMBwMmIJViICuRQhRtJdg0iXn/Ga+ATa/EdqORinfMGhh/l9drifbCJEBwEwYiBODU8MRGmwI7dibT9k017rYd4Xf5UhAAcniFWdiBXXhtI/jCbBBPLBgheEuVvGknjFgpksP13ilrPVAFVzd7EQIIOQ2Jk3hkX3g7aSi2buACEIAGcAqKDcJWqAYhcOqWpEKEDyL3hCCmMk3/CFiIea/8xHiMm/WBmZSJIyIFOKxb3jgFPqb0cqyPkcLI7CXHbsADaEAClvByvfiL2RcPWW2QCVmJG/dRP2mRHSLTXLawViMqMCQTDUpP2DSIR1gVU1AItFRrQxlHCxlOTXY9fe+UG2J7vndc3bIpYCeGIsB5MkRI/9+XllUxx4gZrDRVJEKZl4f1kC0imBliJ2K0WyJ5KmRgBS6ggBbYj5/ZFDEHnVWImkPCmkeZc7O5IrZZITDHThPinb6vk3l1nxHCyjbZr9oZJMTXI7S1jJe4lIG5o27XZhrCnpu5n40yoi12J460pwT6Iwi6Iwx6Zvn2ay+CnhPihWT5IIi4g2cGe7/4pW45oIN1oDEa/TwahkF6oRmCjxsCQxhNHz9An3WxhGlPWXD5o2B6o4maBc24RRV6Nxrim7XxyMIiBT7gY1I6ex0PnC/apTPaqFuDZqPNlGt6IW6aIXK6fv82BgSXqil3r8DNrrZaIzR6+hA69V5MxmSMxv+UGopHuiFMWikiYAVY4DXnJiEE4KzvZAKo06f/GPKsZlXES6iHOqsL2q3xbEWhAAUuG7MzW7M3m7M5GwIsjKaXmiF+iJ0eOinoGE/ObQS07gMgWhN/muxoYH53YsMea7IxAq6FrLI7m7d7u7OToACCW7iFuwG+WrQXwp4bIp+TouDwxFCuZmpaWyBhu+kEYAnx5AZ8F6uT9CRyO6bXWSYt27fHm7w7GwqM+4272d36DCmMaTfcagW+SQiGK7pdWxWpu+hkO2FwSwD627Ru+yK8+zUWSrzL28DL+7zx2iGGmSE8DCm6BQO4r+AugEo5eWOvZgIAOrgA3CIE/KhvtcD/D1zEeTvBQ/uNU3khjKmsQcLK8m7Xjjetd9XxMuSkW5q7q5nDK223R5zHObvEtRmsF6KRfxUhINlDHm8hnGgC7DuxwbsKc2yLqSvHKcLDuXrHexzLL/vH5znIFyKOZ4uOLTok/Hesu7xKjdaWH9vGdxnHI3vArzzLe3zLH+ICfMDOkZAn7tzOg02KV4CKB8KKbwImC9Zjp1uxu65bENu4pnwiqhw1CDzOs3zOHWKZ9STYBGDXnHspBn3QuRG/Ve6baty23ZwjHJ2ynVyJQjzSRXzSG6LS84RKMViDWYCDmYLTiRIpP33kcJeBa7XNb/w3IH3VebzVO+PWo8/QUd0H/2vGnFeL0SXC1CkQ1UlC1Ycdwc8XD0Er20ErxtMUc0xVykl9I6K9NITd2g+82DGjTvOk26+0xDQcNMX9rZ+9M8z93K9d2el03Qn2Tg+d54Z8AtR81IH9peX91L2u2u+9t9PdMR6NXB/+jUdR1x8O+k7V4HGb3vcQzhXetxl+or0u30kwZ7Tb2S8+wDPeCjee40nc39N04vFNTyN+w02+w1G+Mex95Vk+5D8+kHaeAa1MURed5iuC3IdQ5XN+sz2e52vT5+9PAZseiWz+2I4e6TNb6Zc+O6H+/HAq0Ld06JOM6qtey1v+Sl+e3JSOyf/76wtja0V12gEg4cV+7LX+4//NPtyGq9DjneBJo+0rEcTl3rzJfkDtvtl+Z8XDfe9DQ5cl+u8BP+kFP0Ihn9/yL5fx8zXeOY7CXuyvHutRclojsPLN0zUWnyFw3vFRgPM7v5fpfvlcqaeZ9kJHH/NV9u3jXu5TX/XNQvLrzVai3OJ9HTVIP/Nr//Q1G/dzn1pZn/eUpcK9PvH5fvZ7HuGL3+p3X0StP9yMzCvB1zplf5AZn+5sf/Ox/y4J/9W2R8yvS+oBQ/hpf/qpf+6RnzyU3/QcT5V/n82DP/oRwvQd//gBYoDAgQQLGjyIMKHChQwbOnwIMaLEiRQrWryIMaPGjRw7evz48AaAGyBLmjyJMqX/ypUsW7r86AAAgAMva9q8iTOnTgY8e/r8CTQoT50vhRo9ijRp0oQiSRJFKBIKiqlUq1q9ijWrVigjn3r9Cjas2LFky4Jsajat2rVs26pNIVOIALd069r1qjRvz7sW9fr9m5dpV7JRtRo+jJgqV6d8Gzt+DDmy5INoJ1u+jDkzSgQyY2j+DJov4KWhC44+jXoo1MFjCyd+DXvq4tK0a9u+nbky7t28e6cVCQCG7+HEQaYWivu4cr2CGYt1HTu64dnFq1u/jr2i7uzcu3tfOELmhe/kvS//mfy8euSrnYeFLj2+Verl69u/b3k7/v38S7eQSUN/Ata2nmq2FYjgXu2V/wWffA7SN2CEEk7okn4UXoghWSDIhEGGHjaGYHoJFtgcgwBI5WCKKED4YYsuvliQhTDOSKNHQ8g0Q406ghXibSP2SBlrz52oYoos7ohkkt/JqGSTThIkwAQATDDXk1amBCSBP65XImFEFinfkVeOSaZmTJaJZoszyDREmm5mlCVtW3K5oJcogimdmG/uyedvQvYJ6IAYyARCoIbOOKd6Xbb2JZ7R6XlopJKudOaklhZHg0wtXMpphImet+iQdzoKG6SdnopqRJWmyupn/wEwQquydvfpcqG+1yipr5k6a6+sruprsHcdIJN7wh57YK3H3QpWg7oexiuy0gYK7LTWiv9VgZQASHBttx/+xexXzj671Z/enutmteiu+9KrK7ALb3/g1snoqOROZ268+iKp7r7+drTmSFX+S3CL/dY07r1XRVtwwxEe7HDEDsGgbYASXzwgxBXmqnBWDGMMsncah0xyBzK9S3LK5Y3MUsIdK5avyjJjx/LMDQd8w8A270xczSq5/PKKMfNMNG4+Fw0vxQAizbTRQxMF9MsfN011ZEdX3a3JALSJdde5Pa1T1B1P7XXZbV1ttrAecKhz2m7bhbZJYitM9tt2Nwv23d2moG0Iev/NVtwlzX1v3YAf/pLgiFsaw8mLP46rseJyHHRVhkOO+Vl5Zy5rtlNWwHnoNin//hHh5F4ueuraba56pzcC4Fnrsp9EukemP4v67LorVPvuT1Yg0wQp+E68Rr1zdLuuuRdf/PHM77iCTB88T/1EzhtPeeWysV499dd37yIMwQ8Pfvm8c49w9tovb37q37ePYUwAIAB//QS9f1HypLJvP+b49y+gDQFALgCs3/9WZy/tbU9yBSTeARt4nxrIxAMQbN8Drae+yvGvgn+7IAe9E4G4tO2DzPOgqjIYtA2S8G0mXOF1LoAjF1avhSFBodTQJ8PD0TCHvgmhwHhYQhxuLIEKVCEQsbbDI+LmVTRRou+SyBD9OcqITmQaFKsYmhBwCItoWpZkrng+Iq5PiFz0/xoYy4gZrckAjWPyotXI2DIbjg2ObGzaGesYGR92CI9PUtZpNsbAp0gRT1TkY8ruaMjGBCxHiVSSH0cDSBOJUYN0bKTNEGnJusgvAplE0iMBE0k7KXBhlezkIUtpyt4MCgCp1NEn5xXHQEJNjnRDZSsvhslbmgUuAPCBLhH1Sua0JJf3o2XhbPnLhhEzmWHJ1NaY+a1g+iWU9RrlfJAJTX8tM5tP4QwA1sjNC0lzmsPEpuYmmUJzhpNd21wnTmAYHHdOaJzCjKUkrWk5dcrTW+3c50uEMEB/eoqeSqGmqPAJM1kKVGL9XKhKgAeATTmUPwQtaDkVmpNBgqmQE0VWQ/87apLwAGB6IL1PRUljT1EiVGgYHYAMZALTmMIUZSUN1kdr6pHGbQun9TkpUgyKK3TesKUvlalRacpTWd00qRrRGvmYSiufGgWoeBPqHIkqExYMYatc5So4oforfYJVLFLa41izI9WpXvSeK2VYUZF6Vl8tNa4SEWAN6IqdtLInpdVs6+beilebijWwOSEWAChI2OLoNShUnZxVa4lVAMA1saiaK2UXolNuXdY3iwVKY72i0SK51XGbTZVlS3sQeAoHtbvpLHrWqlKEjlayrD3VaWs7EBZMCbcici0DPitIY57urzKpwQgQEIMPHKBQvKXWYJt7kqxCV0u+/S1s+yr/W+IalUNNnG66nutdj4gPAHcNL2iqayBKgTcjoVXRbLcrnhGa10m3xa0EpDffz6DXunw9qF+JioEY0AB0AoDBAXRb3PyOqb61Xds3FZyZ/QJ3lo89ZkvlK5DoyeSrEFYSg1mrYU52GK1zmnDYhIs7VGqNBSNu0odRqzUMt7g3iTJxRlEcnyQUYMc85nEDUOlMAIBuxjt6cWkB2lIi05hE1x3SE0oA5ShLecpUrnKVDQBfmCZ5ITC1mJJpZOTL8lKiXyYxnfqLqydbec1srvIRFgDnOMeZB7YETqzKPKMwU1aLz8RzXpmMZrypuc2ELnSVn2BLbWnWzy7Sc2INy0hG/1cnTilpp0gGbehMFxrRW07IeAEgYkl/yNGE1amXRT0cSqPE0gDAtKZfbWVOY+QDcUG1wdZra4PAc8i5XvKZ1dvpxLUa1sSOdd5kPIAQaItrvb4QqQOr2wk0m7OABraJXF3sYst6ITLwgQxGOANtCeGp05bQs/EKULOW20fV/hmu8zfsbMu7BNtWSFEBwIIarGAFF9DWlPy27gmdO64CkEkHAt5bUDU5zfOWd70Tcm/4dmC1CH/Yu5s93vJWXE7trvTFV4fthmf64QkJgQdq4IMbTGACN+hADAC+cYsHO+YM4XPsaH7ejq/64xS5tMi1zXOc0yzoqC4qYoWuGVXTjv/oJwz5zwlNcqTraOBndTCHpW4ZpcuN6RDx+dNfHXWs55nrjNYpzMU+Ga0PjuwO8frXR852tN+G6mOVH8XlHhm1a27m5XT6243Nd7zzh+5gjbHgJaP30sU9ivH++6YXf3jQEB6qg5J25CGTeNtB/nx+d/yUw355Z2+eyFJicegdk/mOsLrzno8y6E9v7tG3uOARhT2IdL70wKuX9a2nt+xtD5nJJ1WADgD+XX4d6MnxvvWvN/7gf99hZ97c+W1BvrW9tHzPN5/69xE+T4saae6vxfru1r27s+/47Yt/ZdCHsIPvvH61kN/j5vc4+v+u/viLrP0Kft3Z9b8RtmIaiiL/bPW3c/f3dvkHgNnhfTglQfG0gBxRXeljgEuHgF+ngBFoHQ1YU1qjgRLoWxR4bb3XZhn4gT3Df/klEkJwghoxgQU4giS4ZibYgr3BgSUlXTV4ES9oYzjhdjJIZTSog05TgTjHS+MxhBXBgwsnaEAIeEm4f0VIcwI0WVDoEEuYfKDVeE4oZUJohaVxgx11XyP1hRKBhdfHKBf4dF5Yhp8RhhMFaW0IEWdYfjHIhV2YgnIogvHnTYumhwtBh/Rnh3cIZWz4h/mRh+EVYofIEIG4c1KoOWr4c4bIiG8EiRv3KuRWiQbhiLk3iIRIiZvoGG/oUCsoignRiVt3iZoniSIX/4qneBekKFC0d3CwyIkhCIPYR4h4uIq26Ce9uG7E54sD6Fp7mIa76HqJOIyaB4zlJlL0s4wSlovHiIy+14zLGDnxZ3XYKI09eBM/CIrKiI0bIYv+tIjRiF7G6GTVaI3jGBrluE+ZyI3pOI3rWI2v6I6/GH+mOI+puHbXyF5bGI4AmY8nRpC2Rnu+1I+46I2jI5B3iI8F6SUHiWrCuJDFWI8Md4/iKJGrQ5GiNoYkhY7+uHefCJEc2ZEY9JGSto0X2VnqqJHIGJEpiTcryWivE2rD2I1MqHzsOJM0qYU26Wfy6JKLBZNNuJFCCZSPuH78WJR6dZQ9mZRL+UUoWVsyof+QT5lWUamFrdhwP0mVN6aUX2aRWilVXBlcXjlvYBmW32iVqOVg0GiWPoWWs6SWDveWbRkusKc1zDWXJ1WXJ3aX2caWepmRtjdepjeOO5mFaemTeWmYBgGP4RSX+ciYaGiPMgmZkVlMY0lkPiATdzeSDMmTXfmYnsmZAYmaIzZeWbmY9NiQ6TOYQLeaqWkRk5lN3nR0r0mSilebCwGOJ/mbtqmS1IdgvMabpNmYdnmaxEkXuMlMAlSLlgmbpemYU+mcZ7OZgUVrABB+yYmRsSlss0lshZmdquh8q6SJf1lRgXlj5Alr5nmeJQl8PkRm1NmbzGiSXCif86mfwKdT3YX/n8qJmTG5i/3pn8iznXQFHOvJngTlnj74kPy5oJwJnbrEZ0gokZdZh7qInQlqIsMZXq9zde6Yn765n06IoCCqmsAHUFSSkif6n9SomSLKovQSes6kcRtKoMspmM15o4xio9ClU/DHo+F5mFJZo0EqpLb3KshZkDKqeokYnBQ6pEw6EBfaSgDFglg6ED/ikFcaIxOqohUamVpqSmPmpV+aIG4ppsUEn2BnpoaJpp3kTMy2pmyqcBHqlnGqaSuap103p0nlYAIaqPPXoTR6oIPalnWaSecYqAKBqILooUsaqQYJe6AJAMgWpJPKlJW6qG/KpI5qSWV1qXoqgHzqkH4K/3eiGqSkmkgZd6qSSoCqKptAOqthenoiJZKHinuJmpmhmqtuenreZKR5mnr0qagD+RAgcABDoKm1N6weeXoPKJprmqwoCqrMyhAS4G8xdZ/TekKuulkINqvZOqPByq3cBl/hKq41RK6XNShdeqnoOqXkWqVlilU3cAEIQAM65a7v2hCwakgE22z2qqD4SqZAmH8pgJzeFLACC5yMWlPpdq6/SqnLKpwTAbESO66nV3oX66meuK0bKxEd67Hweno5WK8Y+6kaa6Ucqykpq7Khh5UiW6tJapofChEoS7OMF6+UZXA4u6c6e52WGhE++7PnE7SERXsRi6UIS45UurAy6P+FSru0OCp4R0i0qWq0zMmzD4G1WSuZFAtSELWjvjqy6FmyMXuyM0u2eyl2snqqUos9Csuqhna1cBu3QdK0gTVexVe3LkuyMPt1byZnckZnfDe2fSsQBltHVNi1ykGsXkIBc2IBWVYsMiutjjumf4tXPoSnapuz4rkxl7slRLABq8u6rEsCZNS4jgu5bGRzk+tGX3tiqPtKFAC7fOu5WWq2HeVMvUq6RWu65aS7n8S7jOu7vzsAs4tGIWm7qVG5jJK8j7S8nAu1cQu9ZTSGchmpdtuilitN2fu2neu8zxu8EyVSu1m8Xnu8cXS9fmS+Sdu8v9u9XAR+04sa1Tsk86v/LPW7EBfgAwWccsFjwAUMpVmbv1hkWIaKrITLttZbvqyzSporZJ7bwFUUMCWKrRL8jyYCwLUiwApxwZq7wEu7wU7Uki27tiFMvsFUwulLrZf3fvz7R7oaw7u7vjS5wkpkrDgMSTpMwTLcwyn5w0f0jEIMSkT8vxUMuueZxEBUluELwsr6xEYcxdk5xUDEslb8wliMKyP8KTNMw8UZeuY6uGGsrUXMw1vsnF3MQw/ol+9LuU48xlB8xhghxzkUxC5cutY5S2ScKGa8x4IKx2e1xIBsvIKcu3p8yDV8eXa1xoHsozdGyHNiyJE8sEfsUF8cwZZ8yRKayVuyyZw8sYl8/1ZqDMaN7MiYDMmo/LGnJz91/MGiXKB4U8o/csqyrLWH98d2TL3+m8da7MuzHHq8ysh3jMe6HMvH3MmqPFZ0K8z9S8zObMzQ3Hae7FCm2srwG7/qtcsj0svaDLzSPFaayqkJesVijM1vbM7RbHu1/M3MbKvCNs4JUs7x3Mc85E0e3Kls3MZZDM/xnMq2Z3T1fLu4C8vZbNByK3eZpdDD3MyTk88Iss/m3M859KQTbc0VrYUXXSAZrc0bLUNcuswLHc7uJtLrQdLQbNIrBFHby6LtPNDFXNAP/cuCJ72hLNDpitPKy80FGdMkFMxe2qbXbNHPrNOfC3uqVc0Ufc+ny//UTX3OsCcSlufTuAysQY29Q52PRc1BvDSdt/zT9yrCVW3V6ovOTCW6Hi3VDE3Kam3VYl1BtRvVHz3VyEvXTW3XEITXW+3Ko+yWLa0eL33Mf91AgW3WXJ2xBC3UbU2nYC1PjI3U4ju+bhzZa122ks1Tlh21mM3HVGvY54HYvqzYBcRnoxvaNg3U77zZnN2Zp/fWeZ3DIB1cpb0cpy3LqQ1AtS3Y4PzKc+3Qss3WtM0mcK3Xcl3Yfa3Tvt0/hgW+l+3aaL3DsW3cxx168vN/rX3WCZvWxS3b0G0/L5rS9DTaCqvbysHbqEze8ONDGhrc6A1v6u3cD/3e7eNN30ndLyn/Eay23sfR3pyc3+bzKtfq3Ub536R93wZd4OBDe+o233S54PYt3pz94N0jUqzd3wqOzJD91Z7dqJSdTCkgAQhwAcABK5Xs4Ygc3jlt3BkuOwJAAwhQAyoeUzB63hT+4V5NvySOjTKuOhGA4zneAjFgyxMOmBX+4tgd40BuSd6a4y4nAwiu3BDK5Ncd4tn9uFCeSIbVSzKQ5NMqpdqt2VvO5ULOOd1JXuvM4lCZ5Wf+4yIelmqOOfIDO1lb5gDe4Pzs5WyUAlrjnWS75wx+4Wtt54gDAwg2AX74s4Vu4TA+3n/ORREAUAOUk0sL6U2O5tmd6H9j6Vll5Sm76Vo+51xu/+a5FuoA0AEO+ug9CrScfuppTulKtOod4OYCW+pyHsC1foqf/ja3nuu6DusHbeq9TudUCexpI+zpu+sgPuue7usyFAHagus0/Ow+juyovuxeU+0GN+wem+2w3elPnux89O2sHu5xe5ZxDu3bTuvnXkfpfu3H3O49Tu7Rbu6MRu/rrtMIy+eHXtfTXkHp3gL+/u/VHfCSjuEE30A0oC0Hj+oKAfCGzvCI7vD9kwJ4LvETj4oKb/FOzhAykOIs1wEe4OoMUQEH4AAswKUssALdDaLdTjQHcOkRhfBWXfGRLvIJAQLRGlNC4OgMEQFAb1QtkMLzSfM2AwKCPgH87fG3eP/WC9/zB1EBKt4C/OZvp8YQIpVVNTAEDqDiNzDqcZzx5ZMCbA4ADpD0UU8QOy/r8L4QWoMBfpkCr0JADhEeGOABUHoA1v6qZ/88zuoAJ4wBXO/2CAH3x07CeTOGE2DLArBKxKsQIQDQA+D1iC/Fgq87Jv4BLfCtMPUBOZ/di8/rjY9R8MThRUWvGKGpHM7FnA8yBRYCIzADH8BvBdwBLXABNeAAKzAEH4AAHjADByADIyABNBACIAADFZACGOasK4Bg2+VyY574ig/yPF/uBxElMpHpA1ExGqFT8u2fS38lFRABEnAACDAENdABGBD6GCz/RjUBQnADGODy8HUDNeD/ASFA+gAxQOBAggUNHkSYUOFChg0dPoQYUeJEihUtXsSYUeNGjh09fgQ5gMFIkiVNnkQ5cuINADdCamRJIeVMmjVRUmi5kAYAABMStuD5QWMMnhdeHkWaVOlSpk2dPoXKlKXLqFWtXsV6VQCMECNmfFhxwQdLnmXNnkWbVu1atj6GyKiQVe5cunXt3sWbV69Cm31NrsyZN6ZfwoVxUk04g2eHhB941tAIFMCQvZUtX8acWTPHqZs9fwZdIYKEAwiG1OiAYQLbtRMwdKgRw4MMGiBSDBSQogIMECFoSBgh48AMDwg+DFnhoMaFFh18sMBwY7WQCx5CCACdXft27t29/18t7Bcw4ruDw5+feXjhEJ4OEvNkkbFC2RHf7d/Hn597Z/39/TfcqquvVmiBBSFYW+sGHy5Y4YMZRggBBuz+o7BCCy/E8D70ahpPL/M2BHEk9RSqgacYEhqBJ/IqKhEADDKEMUYZZyyIPxpv1EsAGko7LbXVEERLCBZacEA22mzDMUkll2SyyYZCTKlDwQCQCUoQR0zogqASkoAnny6SgT4nxySzzKtsNDPNjyJAQDIgy1KQQQchlFBNO+/EM0/NrDxJSrw+5DM8LBGSTCiEduLpogh+dE9PRx+FlCA0I6WUIBBmuOBHtYQk0sjabqs0VFFHJbWiQEvyszwqTz1v0P+DtATA0IO67MkiGMjyYcJSd+XVwkl7TVMAGRwg66wbVphBggjiArZZZ5+tlFWVJPqVLkClHYmIDbblllsSAkuoxRMRShFciSrAgCcMQIW2XXczq/bdG0EYQtOyhKjhABjk5bdff2nENlW74t3IMbZWNIg9ABo9SDEA4psoBRZUZPZfiy92imCM/5Ohg7MmqC6CjUcmuWTPWK1IY6xUxki0CF6G+eUDES7IYcYQMhgyiQTwgSch9jU5aKEpYnno7GCI4cCyJlghBKOfhjpqplAm2tyBrZYK64IQ/fKgQnf2GAAhRJa67KiLNrsyCWAti4UZ2E07brnnXohqgetC+yP/lQX4kWyDfqRBIskmcJpuwy/O+3CsKkCg2McKVzxyyaW2m1qt50q8I5ZhpcygMMWWCNYJAp+89GczN30pGlqEEwG4U4c99n4rjwj1pmyH6XKCaJ0AhIIESDfWiFiXQHbjRcX9+I1S8CD4si4oXnnpp+eVdoiSVwr7i4oOGwPfBUpBMiF0FWg+nmQwyAExqWffTu3bhyiCFewV4oOK4cc/fzWtf+j9o/yvGs0MUoFitSAsmiIdQcwHAPQRxGEuGkIEJTjBzunPgr7S3QUtMoKemaUD9dFgCEV4I/45BIAhOaHlBGgQGHTwLEKIXkEW2MCBIOBNABhhDu2TQg1WgHU9/xnC93Q4RCL2p4QN4aFHkti/DHruAtK5QQc88LqBzLAgNnxTEbXomSXmTwZKA4APDkC+LZbRjCc7VcqaeKY1orCNZ4Rjk7rYvgq4SQggjGMe9ZiXIzJkjrlbIVL+uEdCameQ0puBphxAxUI20pFTS2MAPfRGvVHykZfMzyGNB4OwtSSGmARlKD3Sx4Vo0iKmPAgqRblKq6jSdB4wywrIyEpa1tIhpFSIK1UYFV3a0pcv6aXiQOBCDCTwl8dE5kBwmZBgMjGQ/7NkMqWZlWbSzWAmmuU0tSnKZSKkmkiMJmfCuU1yZu2ZOgzBxODjt3K2E5PdTOU4zclLebrTnkqsZ//7BECUssjqnv8kJDwN8k0/5nN7BgVoQu9GRBo4zwdCVGhEzSjQGiEUmud0I0YlulE1alR/AljB0jzAUZJqkaKSsigwU7rQkraUpSKUQLE6ADSX1tSCAZPklDyKz53a1KcCIejQrjmBGfzUqPDD6UupudJdHtWpzGRq6RQGgBbc76lXhV1Sm/qnqF6vq1glZ1BNxrqRgtWsqdNq7b4qzp6y9axYFevIBOAmGr7VrodLq1fberu1gnOvd71nXDGWgg5O4JOARWza8urMSf41I4JNrBkh+y8YBG9skcWs2RZrwr4Ckp6Ozew0J9svEJDlBhANbWqDtlm/Nvazqi3paOX/FYIfscCqsMUtxlhbUNAmpZmyze0FgdsuWgGgA4wMbnLltdtSdvaxzs0ldJWbx+E+6wDPy+Z0tfss5ka3t4KUrjfDu90yVrdZWFwYedXrrhK0173vhW985dvejroWKuZdr/Hwyyt+AmBc+QVwr+Y7YAK7t746fW2At7nfUqmPJ2VVcIRHVWAKy/fAXP3uhSWMTAaLSgBsO8CGRVypCpfYwDnFcIJH/MsOV4qwXjrsimVsJxObWMNXyzCKZ0zLFkeqAuok3I6FTOMaV/jGeBvvQJM8ZOr1+FGlVRFqmTzlJRXZyDrGsYqpjEkn6ykESsMATbc8ZhxZmcJHttaSUZpj/zILV838WhRPfIDcNtfZQmYuMJox92ag8tnOkuvynWCgtBZk98+H7g+eCaxnufzWz4g2XKDVhK7FGBrSl/6OogfM6KWyeauYPqOkzSQx+NAZ1KfWjqbny+mV+VnUqIbWq8ckgO7dFta3Bo2qLYxlJHtarb7Gtelk7SRY/SzYx86OruPLajYCm7HIHmK8dPQBBnlAAmKGmoMnwE5od9syyj4xs1vp6kd722STosEHOvkxHzgAASMwtcX6a0xz1xsv4KbvKcvNWy3bW39oYhuQehc0WPIEj/5GOF3wXYKDOtut9913wv9lo+uWBQMrkAEMIiADajuPJy0wWcUBEGKJl/88KwtnuLir4miHm/xp/EmB0mZg64GAYARkifG/iosAl/e8KgtvuH2fMmyfq4k/CtMZQz4HMYzRlicVLHrUlQJ0fbfcsxC3utRH1hkQeInmB+kgyS0GAkZp3exIobrK+z3Ps8uuM2Hj+UNC4DNLP+tWH2973j+Sdl6nOeve1TvsplKuFw1vS/5KQfByFXjGZ4TvSm3136Eq+ca3ayphi7EAREMa03hAVzDwUrx7xbNSV17qIFLI4z+dZaybHtBig49ABIAa1aiFBUJUmNjdNVeKuT7qqE+I6n8t9IxF3PeRYsmPQhyCB7JlAiCcOwCS7q4WCUHKx5c4thjQaONPfu3/2DdbsYQgEAeL7TU1GAICDjACGqjTvwKZjrxC2hNugz/73V1KdVlu/7kVK+5KMzQBKL/japH6A5Zrojf+Szjt4z7KUzueUsC4IYsJuI0UKAqGuKYVqLi4e5YHqqsIXED8y57uEy8HVDITBEFKIYsVEAjQSy+FSKSyQADzuRln+RwAKKoULDkG7DTi4ysU1MFHIYvv6ToAYEGESKd7IbngqbtKKS5/CkJ/48HI80G2i0KjSb6BiL7/IogUmD+eWAF2UZiD2xWnM8IrvD9pacAqzD8SREMmYYnxEwhEOUIHAiMfgJwQcIAfgUJSAQGlmb43rLcpbDY2HEEgFESjAxdE/6Gq74kAFyIq8JkB9+OJnAsVAsK7RJRCEfQtNzzB79NEi0GT8ouVqVoYUJEAe5mAIOoVUgujJgxFVCPEcUNEvQLFWOyXSZEAj4MPyBEAMOoAGYDFRyE9FxE9XDy1WVw5T6yoWhwAokPG7PgVARgqCBOIiuuA6ysVybgBbIvGY1PGW+zB1vtGUbwcEKiBFbgtdTLAUqk+bSxHWAtHckwxeoxHfskcWqlBYFGYILtHaJvHoWPGNRPHfwSWqZABGYDHgsA8Z0EvSzTIZDypizLETnTGiIwR0/KSDhgCMiSICFAXZ/FAjEQ2Ndyzi2wteyRJZ3Gcs7iAbHIw3duVcgEAa/9cSXmcSJVCSX5TyZvsFbK4AASoAY9jAWzjG7EZRkdhRC70SYspDLkxyTVEsJ5sylLJwoFIgRFQGhYgH1qpw12JszOsSt0iDKjMyYyqSPDaybHUj1+BAXXyJweDSEoZtAtky4sJSKxAlf+IynGsR4Fcy7u8D5gbDd8pQgAQotXomlLBRONKSsGsHk58ir30j76kwqkETMi0SnWxlwuIAIPxAYGgFYYhFVdkgWPUzF7JS/CwTLtoTVpMS4pMTeRhCzcZqfmzyVChNXX5utl0ltW0CsmEitdcxsD0Pqr0TT2ZwCFZgRhoyVphnUUilWLzxuSEFuKcC+EEjWmRyr8sPuP/tM7P+JUZaEkaqAAXEoIcrBRta8fwbBbslAvt/Azu9EtVccbEkYEnmoAomiIw0U/+RE33vEyDOIBiKasDuMP2tJN5E9DlOsulkM9cQ7mgw8zvdIhhSgsYoggMDZK5bND6JFAMuCzwIcUheMwlKTgA8MgPfc8HVYoI/QyUS7kHzEzklKECOqCySECGaEyqylGe2FEWBVGHSEIVWVEzETmZFNIWjSQ+gs/7kFEK9c4fbIjuEaLwobuIsFKsFJ8TXVKLrAgE0JQWqM4xoUkO/NLfdNGkgFHPiNKqi02dZAjeQS3gOTyHoNPfCZ4+TNPitJWAQ1Myib7361PuWlOkaNPN/3hTGrVQGx0IzjmIz5FDh4BUz/GZQh1Sibi55wlQGAlL0sRU1TzUo0hUzVjUvjvJgjxKAGhHwHGIVW1VIA1V2MSIfYITBcUQAYiAAxiCDgAjo5hVJg2UvSjVzDhVyCtERx0ArvmJO9UJL2lW4QlWZYUIGgAj9cwQGBiBDxhKtegAL53WO3lSvRzXTJtQOK1QKoXBxWiMx3AIm2lX6QvXGtWICuikGuCNEJAAGZgBBJgNGqgT7kgBGvCAFfABe0GLG2gBBADXed2fUX2JYsWMY129XitIhQFVB4q9hsDY93gYh1VXjugvBJkA5izTu9DVA4iBFgCjtJgAH0AWGuhUkP/Vk3INTpvtDoodvnS1QoQQFxRREYf4WXIJWpo9xI8YAYRFEKa7CxiQAKGkxLTAgBp4t5M12lLB2aiQ2Ms4V3Sd0p59FWctCN6hVLHdHWi9WrUECRg4jeZEgBmQgREYAQ+IAQfwkbLITZCQgBqgWplFiBRgvhXoAKU1CyFogRg4gAho2LSFlKwdTsdNNeHb2a9tw2f6mkMpC4e43INgRMaVzaqIvgnozYyQABeCk+Z4juho2bRoNw8wT8/9F8h1iq39Nsm1RZ6t3IWAFT4VTbRliN3lEt+FXXxqiRsw3uNF3uRV3uVl3uY93h/ZT+eVXuld3RtamgkQAiGY3u3l3u7/9d7vBd/wFd/xJd/yNd/zRd/0Vd/1Zd/2dd/3hd/4ld/5pd/6td/7xV/lLVquKl74zd7/BeD99VkTAdo3GtqDKBfw/NIUtd4GduAHhuAIluAJpuAKtuALxuAM1uAN5uAO9uAPBuEQFuERJuESNuETRuEUPmEFVjIVFuCD6FiEcBimVYgYbpiNHd6P8ID85eEe9uEfBuIgFuIhJuIiNuIjRuIkVuIlZuL3Dc28GIv5BeAp1t4n9th9LIiceVd2xRl3zeEvBuN2YlZCMVvMrRUyltYwVuM1/iVYRQhXBZC+eWNZZeM6tmNRqtSCkFSIyGOC2OM7BuRALqQ8JQg7TeOG/yBk3NhTQWbkRj6jLQWfLpWhsvhAgYDkAcBSpHTkTebkHOpRA8oUHR0gSj6IT/5RAAjSTlblVZaeFsrQnLOig3DlDmXlWrZl6slPKJIi5IplhMjl/dzlWxbmYSbmYjbmY0bmZFbmZWbmZnbmZ4bmaJbmaabmarbma8bmbNbmbebmbvbmbwbncBbncSbncjbnc0bndFbndWbndnbnd4bneJbneabnerbne8bnfNbnfebnfvbnfwbogBbogSbogjbog0bohFbohWbohnboh4boiJboiaboirboi8bojNbojebojvbojwbpkBbpkSbpkjbpk0bplFbplWbplnbpl4bpmP+W6Zmm6Zq26ZvG6ZzW6Z3m6Z726Z8G6qAW6qEm6qI26qNG6qRW6qVm6qZ26qeG6qiW6qmm6qq26qvG6qzW6q3m6q726q8G67AW67Em67I267NG67RW67Vm67Z267eG67iW67mm67q267vG67zW673m6772678G7MAW7MEm7MI27MNG7MRW7MVm7MZ27MeG7MiW7Mmm7Mq27MvG7MzW7M3m7M727M8G7dAW7dEm7dI27dNG7dRW7dVm7dZ27deG7diW7dmm7dq27dvG7dzW7d3m7d727d8G7uAW7uEm7uI27uNG7uRW7uVm7uZ27ueG7uiW7umm7uq27uvG7uzW7u0O5u7u9u7vBu/wFm+9DggAIfkECBkAAAAsAAAAAEAGsASHAQEBAELN9PT0////zQAAzQCkAGN/m5ubg4ODAMkMzXgAAKDNmen/AAcVW1tbxbgIACl/y8vLtLS0CwsLEBkb4+PjTHR/S0tLIyMjABUAFQARe7vNFQAAOzs7i4uLe3t71NTUw8PDFQwAq6urDBQVAMj/9uYK/wDMAFP/6+vr/5YAY2NjLCwsAIZfQ0ND/wAA29vbGxsbc3NzoqKilJSUu7u7VFRUAPoQAAwIf0oAAEo0enIEABAVfwAAMzMzAHwHGhkBAJVqFBQU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DQDA6wIAQAQvgwRA0KRfBBBzEA/zABBjYcIEBBCICq6666SmBQCCuwMIGsLFyAQAQHCXDABTEMm+oKB1QwUQo0XICBsz6sMMKtnXbr7Xgr6DrEQiNgwOuuGPhaUAUXnKvrBB8QlKu7u6orkAA20AsqqwSFECu9MUgkw7D0wsvttwgnbJ0Awzqr0LwAXEBDDRHUUC2oPhQUwb8YfCBBBCGMsMKpAIAw0LwzgKDyyisfPIALoGLgQQgghDDDCrHyKxAMBNswQwQg1OBBuwE/lEIHoE6wwgw013CADQSLqvDUVDs3A6hXAzACQgeAGoPUBYHgQsYDpfBvvAYJ8EHJJ4fakASgXoDQCCYPlC8AMxxELUQwR/+cgt5rg1314IQP127GLER8UAUNw6BQ3gO1CwACCoUgrUDzCp5QuGw3NCzZF3kQ90IROF746ajvVgGoHgww798FyQAqDQ+BgDFEmTckuUMpgOpARrFOAHvqxBfvm+gASAvD7AadOoHLC8mON+5uMyR53Qv1DgDoFcENwArGhy8+bom7MBDS3A9gu+IP+QDq8A3lztC8HcCfkLkAtG6R9FuP7///rVkf5AbQtc4JJGtoc4jXIoIylrHMdAJhXNJsQANkJQR5AMDAEEYAQYhIroMADKEIQyO755UNVAkcAA2Y5xAB3I56+spgQSRAsHd1wAP2EwjndhUDB9irIe4DQA7/U+BAEIBwhEhMYmJi9TuC5KtomAPVAR6yOgB0gIExlOG6ZECyXQlhgASpgeR45YMjIiRxADjICnl1RSW68Y2D8d4PBzCCfQ1kjbRr4QsfIj+IRIAGK8Af1hAigBog4AJdjMHwiggCbgUxh2vcVRvhSMlK5iVfQjjIqcB3QBRCZIEw1FxEIoA0VEHvIDMgGScH4C6pfXAhoJqkJWdJS7cwLIsmVN/o2ve+UF5EAPibI0JqAKpMCqSVAuEfLK1Yy2Y6Ey0FzOIAnXfKhEhvinysnkXWlj+H/CuHBvHeKhESy2ea85xfQVoMRsDOdrYzVuZLJutqt8f4abMiBdQfQ0oJ/06DBK+fx2QmOgdKUKosDwDjQoj0LifBCZhxIGCUHOUSYrm2AUCUEuFc/xZyS2MyBHlyS0g5C0rSki6lj7+ap0AKKASMio17ZvNk2nKFPZQmZAgIACcxZcUtAfhAmDr03UP6dgFwak+WJk2qUn9iLigiJFYskJeuXDCxil1sexrjmMdANoIhkKymWGOkyoZ3NwpSLAKk0lUeB+BCAMRgCEyrGQ3QKITLNeRoSVsazWw2sl0u9a+AvcmnELqQIYDKggIpl75YoLOBsEtfE5hoFLMog4EYFrL6FMi/6MUCxD5kYJD9QDUDS9rSpoRzjT3ITitbEFKZClWqwuhAXAWrCf/MqlbQg5i+WBvBAzjAB86LgQsQYNd+HfJaqGKBAzYqEWpZC1tLG61pp0vd6lr3utjNrna3y93ueve74A2veMdL3vKa97zoTa9618ve9rr3vfCNr3znS9/62ve+Sj1VQvHL39hkbVe3Za5MJCCDDpwqVTJ46B0NPKshYK8gKZDABxAJqnES5KAxxMD9ALBWgUiAWW61QWoT4r3JVQ5U3IIBDWxwrQnEwAYCLtsMhtAB5MbgAraKSAho4ABBtgoBLggeBlYgW4ZUQAbXSpUHpDuAD8fqxSMm4CAR4gBQSavKWdyVZGcrAx8IGbfRy/KuEhqr/eJEAjQ+sA8+UFw1Mlj/gw+N8AdcQDIzXzjLUX0qALA5ECe7WMQOqaNKh4nina24xS+OcULGCNCE0ODNQ1CwAGhAZ7deQNENgcEQkuyDzB7Ez1CGCDc9WxD3TUAgQRSz1gxSgyEAN7nL7e+Q/uuuDjAZJSnoIq8m0GGCpCDV7+IzQdxl4YFgWF8hNcj6irvDMTNEAJvdskFkF09u1rrNUqYXBh68ECzzKiGlJLZERlBDXbHgoc0Wl0EKCMaCYPnKqgbVlmEwxnPBSyHWFjOZCYuTCugawL0uG7CT1u6A8srOxs6yDRCybIJ429kc3aynYweAeErv2gwRdC+NNnBZFVx9gtxVsh9C7nOxANsC/3m4uh0yanDLSiDhFjNzI9BxXQkh4LLWUdYQsDKhkWzkLqmiDxBAsRqAds8HKaUDKEYDko1YVxjoW7EHIlYQ3A3TosuzPLc3ggiMIIgpPIhh/yXtgiROf+GagAOYhtYgsgB6B2DBEA7wMZtJTgiNdnjSKp1GhDRVBl2PgAf+1USHRKBhHqgY594+bYx1/esyHQi7E/LuAVSgiJxLmQOHFwKSdazuIiOZgonoQG56oIgov8lBh170o388iEv/o9MNAvW+IZzqYr0bUF2H1YFIrwNdnwEay16QsQ/6IObKY5WVxvYZuD3ibt24Q2DP9NkTpAKElwAIJFBWPzor8TVY/P8pfx/84bP8sC4/9QBgUETJ0cyBByv59ogOMlIRLOc/ylq7/Y1+mLCL1AMQAs4Cd6DCW+s3LFp3MhLwNwc1dQsRKx5lEEiTQOsjSz4FKgoWAbJSQMS3MxiYTEtmEHfTgQaBPAaoECOQMjAHKosWYymAP0Umgf0nEMgjbRVIEBcIAB00eVRmZQjBTUXGfyaWNmujYAdRQJjWE/QGgAKIKgaxRgYIAghoEAiwgOsHKre3EAeWEO5DgSN1L4kzAakXgBt4fGHzgQMgAzRwSnczcQQRLheAZXlHEFBIEFIIAAk4AJzjady0ewdhap41L552gwMhAGE4hgTRcgiBNOp3EHL/mBAa6HF6Ey745yP6ZxCmtxPSM0fmEoGT5YcNGBHek4XaAzacQ2qDdYIEcXY7RYKio2HZU08LMSxI5RClJBHeo4oIMVgI14kFcYoFkYoEwYOO6IMHAYQJ0TduOBA1gIjrBipJaBSXxYluRYWgAopYKIrZqDczyDncJoxnlD87tYwDkHUMoT3p0y+yUgGP6BBNZY0A8EPDAosFESu1uIsFaBC++Iag8o35yBCKmHQv14NCtGHx+DiV2COXWBCCZmfcpFr3hDTmUwGbNgFCcAFRhossJBDrg3BVVHgGEYoQcTeydTURCFXIp0XWGFWtmIwAoIsG4T6eqBCnko4NcYsR/9FWC9cQ0gOA89JYKKmPKpltH5dyxoiJ90QQkXiPFoGECaFfYYR+B8BgwEeHwDUBVYkQFfABV9lDMUhyG6lLL2kQVeSAV8hvD3E3ALhS1TgQNZmS9IgreDgA4+hyYReOMzkQZzcA7cgQ66OKZUl12+huR6kQ0sNtvHdRBPGWQhmXCRGQMtiIBtGXrSVUCXkkC0kQuVgQD8lqEVlxnXcuAceBgRaWTtmYCSGSLTSPCZEvq3RQt8c52MYzitmSyZKUeOkQOwWSD4GTEKE9O5lwFVcQjHgQgyVZsHkQsil5U1aMyfODuCkQlxWNE3GaB1FmUXlRfbMrlYVXvOKGB1BuK/83jGaYEFnTYWsEVEF5EMlpNKCSh070PYI5lpMpfcY2LKJSl9yomAyxjytplAXZEOl5nXMpELZJcasmnEAnkxDZTRz5j4QZoPg2g5FJefZJEH2zlpcJJJlpUb3WmQWxU4KDNKYSAzMjeKJXEKTZEJfVWId5ELuDEKrZECt6EMOyUd6Dc8gzYjDDSQfKkE5oZF9ISCDwAQSjoQvhm2AJAGF3UPHklr0HYZbZZGE5EDvKnNNDkKmHjAeBRrcmEdbpT2hJl7H0PRQzAzAIMzJAMQfwLyCUNSxQVSMgOWGXTw7BOYJzWWbUN6k5mAJangMxLPYiaMJmUTwqn2TqoAZhkg3/UUVPemH4CaBzKJ1oWBB8KhCRqIucM29+JRC0uDhTSqgH8ZMASaHEOZDO2U8Os6FG0qFs9S9tBqLZOaIxAz/giKUkeH3D4lQDcDfVpKcyWmEQUUqpR0y5pELXeBCiShAmCTs/qne8qVBVOhD5piuF2pssGBFBxG1OioOgEpwF8akCMaAGsaxEaaHPeYzRyUpDqRFhWo9julNI51jOAgCNFYkpJEEIt1DkqagKIUG86qvKWZh3Nqb7RLB9xlN3lKyL2pxsiXcGCqi9CgDRKnbTOgBIs0qUqRACaxDLOQDomJKI6oHscy/fSk7DOa4MW5lZOqEAgKTFSZDgdFBAx6pB/5KZFSABaKSKssqMn2mvMRmlbDmECyE5hXqpjWdABTGjC9GtCGFYj0qq4RSWuTavidqBp1KU6tiuicgrF2CESZqtD4E80eq0ETSlBcGYiRllOYqlWlt56sqfUipQHPGuBIGdPpuy8TmyA+E+srQ2jgmlW2anDNE3Ryu2xdePwWqwCmG2BmFYI2dTiUW1WZu3y3gq1EmGXCtlECupDoG0iWtAfTNH0QSuNHt9wmqjUSq5dHSxnGmqBBGzqWqcaGuzN6svQuCGPRuxcouxQZq4eekQ81KzStq1L7u4ZgmP1zoQyWe8GKWfRilLzyoQg3Vr2LeuIKsyaAUzPoCkYdt3uv/pNZN6lg64nlwaooNGjPWZrkjZu8L5qO4KjQmBt7x7rVLLj06VODDZLjV7fiV7PohLED25uFkYt1obK8J2vpp5fFX2qNCbndb7L6JUtWC0sS4HvgiKWIM1AR4gLVspK52KvAhxKlqnwAnrr9B5vIuIquurU35quxyqLzYATrubqLR6j2sjmRCRNRiQQ6ArwIrLnqnbEOZyrGfIvmv7aRu5Uw82vWmot4QURDiXELkyARn5vbXjPF+JuhQ7wqtrR1PLYW6LrlsanUflEXY7EPSbqCO2RkdUQoUoZjbJEAXEAj4cwJYVxCH5wgpRxKPVcBaFUYK2Vt7TQQ/se1CcLGj/hHP5Ar8WjBA/nMdKG00AV7ugyrcE8TmBrKyua7wwy8IRCk6DVbEwzCM7p70jcDc2WcMiGruJLBA1zBDeEwMo17Gh+1BMS1GWbKUFurAHWa5SdC/mEnZOvJcJIQCldJcM4T6Be5N4LKP/4oe3CQDgmsl0S65AarXqG6Fl7L4DETNoLL96ZmY7BYAFlEM57FhiBp8Z5zW1XGgei7AkW8DBOMTWmD7YzKxTBkxMir4oLBDNe8zJrMRKy5cX2prw/IsEGwFQoys2AAO8+GwnexCg8qT5DFEOm8JIamroOrMhXMoKmdHzwrPP3MoADL+w/MwLUQPOgphb59IxKsSYfFNg/yyQYde2JQjGVzMBB+BOI8BNyzUCdnVQRig59EzFsHuwGJwQFYA/mds8QntCXexhF3ulnWS1IpjQr+vNAuGlHZHGmhWvsHvOSNmIVeRgVQe2nokqDwWsBhHJwnnUA4FadpnNyyu1XTMBM+DTQM1OQ12pB2F7Kwx8Pl1KPZ25bm2pKm15EFRAUxyudMvFhWeuUgW0C3G/BpE4wWvQEgrZmw3SOOKqAxBEIFTD3kOrKD0AsUxRzoKkaWwuzUyyybuYbbmfmtOeCp2ulBxDA/SKHLvLf5qgw7rYZYNGy3uwOky98hbXA8u+TryCS+28T5vRGAHWA7DG5fyMnZ3SjdhWcv/9EE0oBC6tsr8Mr+w8zw5xKrzqa6b6l7ObbVm2UeaI0DMNwFmW3E+4snfby4WV1EGbl9Dr3i3MEGuktacS25zdTxkK2vlH3btZEMhzSsiD2nHrR1qsEB1JlsBNvg0haDA5AIwqpuwM21iaZQOkppsz0RPBTVd8wRwVROQYZipc2UDJ38w7lFVUzdY8x6q9rkv51eJMoOQ81gedzjfO46PUMDEo4FxslriNgpH3jOs9AGpLECQ+tPENwMoMoDruyvftlxCqzvVNoAiOoIiJUlV+42U+ELe6Lio+4Jw81QxuytTtuzpIEII2YkFE4e2bxbLS4gD9uxaFjWNeENeD0FP/B4xb++F5K21tJVuX1b8PgUbOKJDRjYOllKsLEdEF4Z9BNePKTZ96KSvg5OGPib3KqBDNCBHWjd1Evt09LpnSs8V+6TyAPgDvuNWE/t2vhBCu2dzctloMccilON3/CxGP7He1Ta367WgSm1KifuOe6I3+zOiFyJqjGswya5DSrLVzjiKiTaV8qz1ABzF8vtUqutwXFs00Gua0ed6yfY6yCNmKRoj3QtrDru4DUUfBy00u8KXHfVmprdQK0TfWTrIoXUqBqO8PGtk5CEJrpOPXe+cpHIQkQ3xqQ/EO0epiDepDi84sDLBmpH396mkwwO4EHuZ3CO9nKdchmxCCehD2/85Wh5jvKBziSTvwDZHsaqTyU7gu4fTzBVuzgFjZgzikhriODiE9qnh4ptTRkGitk3jp354i4T7ahXk3GBkB3GdFn5naPVujIIs/HyBW2FZKIiZ7Nc3mM9D2yOMCbd/2CIFHCWGsoyU9PvB4QaTpvCttVVaxyBMDQMNIBeFWgLdXHkBX402WcY+mWBP3HSQ5LiBWIOS4mIp4ivee4+d4Xrf3lh6nTfMBJBPjJhyMnrdVIdNXGt/uwi2mQ+7x2QbyOpw1EzAEH+N1SGbZQ5tZL4hCZh+0FFt9uGkzbT8vcB/3CIE8j2330sp1aGV+Nu9pf38QyIMBg19EO3/QCkF9av/vzRNQKyHgdVgWA0d0uhqD+eGn+Umb98/P8ByFPx1wAOGPZgQTjTxPRwTDevXnAPdX9S4CEDMAAJgxwOBBgyMGrkBYAcNAiAAc1BgYAmEHAC4QHvwwcOOBgQgQUoxYcuHGASl8mJxQEKUDkyVRGlwJIMVMg0My4jS4IuYQnhtJikQohOBMjDEjVkCodCALEEGFOh3o0iDVgRg2whioEaWECSZZwMDp0yTQmQIuOPUgtSMAi0FhrFU6gahUhCABjOAZAwBagyQjoNR7c2PHCShHGFU6+KDetgdJUgV8UCVLqwhhOk08kwWACYZn6rwQdHPJykFJRj5olC/KpFRF89z/PBvv5ZItZyr1ERUlVwClFYctyYLpzNMRU+OtEDt3ZuQDbaOM4LxkjAN4tW/n3t37d/DhxY8nz10GRK2qHWCYIISFDLJ4QchgIWQChonl9e/n39//fwADFHBAAgs08EAEEwxPoKNw+myC4wxKQQb2hHCBL5LiMggjrw7zKK+QRsIKAIZmoqED+zAYwreXsJoJhIGEw+khGqSSwIYYJojBhhq4GwqhEAYSAKkRIxwABBpsqA8A9xx4zUesMhsxvYOA63CjCuhrzwfWcLoxxx17DCqEFZYUwocPjMTpLQ2DikAGH/y6z4EDhvROrydR8qsywQiTDiXE0vLABTkxsIEG/zUhExGr5Qw6McUh4muRsxcHsiEov7ILSoILwOQRSgC6JMnOjayLabpJUZXq0fsixWmGMu2L4QLoEAJOxq0obK+DLmfi1FMxv5NgvbAsREBVzf7Eq4YhfDCqyTwVlHZaaqudKYKIqERJABuUugsnBJRygFRryzX3XHTTVXdddtt19114uYMRADULPO/KePPVd19+CZy3XgLv7Xdgggs2+GDwPkOPJxcgYmEFB/wKcU2IYnCgTIhwRXhjjjv2+GOQQxa5PA8AYEHaz3odeWWWW/YuXB+kpdFlmmu2eeRwJcqKYtDyPK+imSb7AKERiPv2ZqSTVnppppuOdwQEJJAWAf8EAHb6aqzVnSFqBQWg2uqswxZ77O1ACMsBBrW1jDhNkwWgg5lqcsBP0JAl+26889Z7b7779vtvwAMXfPABMRIihbRnKtnkmSqAiEWDsB0I4IcAqJFwzDPXfHPOO/f8c9BDF31sGgbKLnHYBlLZoIYBGBqhtzQ+KGe4R7f9dtxz13133nv3/femKwjLK9Q3gsgxlGgvVXWcgvwQeOijl3566qu3/nrsN19rgviKP2heAHgiSYiNGAt2IwEez3599tt3/33445d/fvAYvMv7hAaKgSfwRUsBIkmhhDHRol8BDXhABCZQgQtk4MpSYJSTHQR/AygdAGKGk/8NRFLgI9f/RhTWtgaGUIQjJGEJTXhCFA5gM22a4OJql5bjHURy4eNJTVaXQhzmUIc75GEPfSg2kpRIgjvbiPJ4AhENOY+GOEnK0X74RChGUYpTpGIVCySAhxxuIy0cyAu3FcPIQSQoNrRiGTcWpxikUY1rZGMb3fhGOMZRjnOkYx3teEc85lGPe+RjH/34R0AGUpCDJGQhDXlIRCZSkYtkZCMd+UhIRlKSdbzgu9C4SCFkUpObjEEleaKTBiFkghX05EYyCIANQqSDCPmgGV1ZMImNSJazpGUtbXlLXOZSl7vkZS99+UtgBlOYwyRmMY15TGQmU5nLZGYznflMaEYTmfuDVyyl/wkAavJEcvgyyAQVgk3+QcR/AOTJAF95Tn5JbJLrZGc73flOeMZTnvOkZz3t6U7iCOGe++RnP/mov3hJrAkDJWhBDXpQhCZUAwtlKEMBGpS0dUCiE+1A5SYwUakdSYw4GV/5BnI+4w0Ecugkabv8ks2SplSlTKNLAFdqrpMGFABNOEFNbXpTnOZUpzvlaRPACVFbWgWMyevi8kLVvI2+VKnWiulSnfpUkMkJquVq6rv8QlOeZlWrW62pT1E6EwbR0ipJuWHrXseRGIGrqFNlK4Gq2la4xrVdGfSiXA30VpPOlKt75atNvTqeCQ5gcRHE0lDDOLmZVO5ydmXsePDaWP/IRpZAzmuUZPvz2HVdta+b3epfxRPYFLBtUnWlyUDm9pGBhMayq8ULZln7Wthyp4IgjK1+XJsuzXJWtzr17IKICKjU+gyJQYPIWQdQtInVtra3VW5zlWuWNjlXPMw9V253e92u/tS3AFAbQlpnMojF0olo1d/FFBYc6caWuullL2Rrssr2cme9VNUrdrHb2/r9dlvJicgNZycu+MbXrvMVcIGhGpbuGri12nWXde2rW/x+J7AjIZZ74KMdGNAnRflRcGQJ3GEQkxQ4lwqxdj5MLQc/eLMRLnGLBXRiF8c4it80row3AmNppVjFfGWxjX3sWAb/WMhT/BkBf4xjBen/eMdc7fGQnWziID9ZyjoUAGPsFmMkJ0jJS9Zqk6f8ZYRkGcxjlh+DTitlMR9oy1zuaZTJPOY0v1nO2UtKdIcc5wKtmc28dfOc0dxnPwc6fpIj7J+/yi497xmnXhb0kQHdaEhnzyyLNbRMsarozj460ljW9KY9DT0BhGUCAXb0oTNbX0x3udOfBjGeWf1qzlWwskJ29YASneoTMBrWHa71rn0dOIWN9Mm9DtCtU63rXwuY2MlmNt6cR9phr5qpqMb1TpHd7PQuG9vbxtpmahVtU6vL2Ji+NreVq21zpxtpGSQfmdF9WWpXO6flVvdr311vfK9MAgOZ9Z2lXa1xK5re//mW7L0JfvCOvcXI4La0vNscboTb+98Rp3jNWvpmg9s23g7368QrHteMf1zkMm23uz2e441zPNcnHzlUQ95ymKfLcTvBOMu1nHKODzzmT335zn1OrX27Ts49ny7OHa7zn7+U6ElneoEUPnSbIyjge0Z600u6dKtn3T90AZuTsf6dqbO56lp/5dfJfnbxPGvOZu9O2Lk8drRbke1xpztzurL2qKvZ6PKGe92lOHe/B34jNMY7xNHl9iX3XfA/BPziBf90qBu+unuvtuIdz8PGX77ureu61/N+V8rj2vKaz2HmSY92tRe+4Spf9OdPj0PTvz7rt/Jz7PsS+mO7XvYntP/97pNOeNVXE/fk1r3vSdh74+/8ZxmN/OpZ33HJJ9+HyJd+y5PSec9Hn76Xfv7KtV99HVIf/BWfeYLBLP4wD1/gxR+/AtHf/oMvbrznZ3+x1U/1+sPfgO/XP74V5lKT+z6Auz+xy7/+mx/+O0Bzm5dSqjkBRDECfDsDVED4SUAKxLa3oLTmEz7ue77Ru0AEnEAQbDqJubJK48Dug74R3CELXMFdcx5uckDn674PdEH3aUEbZDVQ+rYAnEEPFMEcrB4cDMJNM4pRa7QERLwdq0EixJ4hbEJBCzoSE7QkjMDEA0IohJ4nzMI52wzmC7Qq7EDWY0IunJ4tLMMxCzUmibT/MEzB7HpANLxBLIzDemMQIaLCOSwPJVQxMqTD3zlDP3wyurCz4LMqK1zCPAxE2wFERfyxDILD7PPBMUzERgwdRqxEGasgGdi0NnTDPsRE3LlEUGyxpBC22qPEohNDlfvEURwdUWzFDgOOQkNCVAyPPXwwVoRF0HlFXSywnJm/QmywQ+TDWuzFweFFY2wvhcE+OCtGsBtGXHTGZPwbZJxG55IcaANDaWw7aLSvXLTGzKlGcKytn9FAWoTEJOvG+9rGccwbcWxHibOJT+vEFPxGeAycd7xHySIJ2TlHSVxFdtRHsclHgWwss+BBbUTHm1PFnAvIgsQagnzIuFLDI5xH/4dcMIY8uouUSKaJSI5kq286M0+jRxrcyI9MGo88yafqFgD4Qk40ydvLSL6DSZWsmZSsyZdKnzV8NZL8QYXEyWOkSaB0Lr3ot4T8x4b8yaEEnJtcSpJqHeSxSKUEPZmsPKF0ypBpSqx0pfLbtZ6cxKncSr3RSrG0osWpsZG8yhtTx+uyx7JcGrJ8yymqCVNkQ7VMv6oUvbuUS4OJS758IuBowLQMS7diy91yy7+0Gb9MzB56C/+CtK8ESMJkzKtZTMrUocphxlOczBczTAjby8vUF8sMTRTapl+LzKQkTcwZTdUsIVCiLVZDTY3kzNa8GdasTRFiDFKzS9oEkFv0Rv9pq4ADcAAzeRhCRIkaqLD3AMAX0bA5ASncTMfejM7aIokp9ErQHIDfXMfoi4CaUAoXABtu8RapyBmTGBfqRLnpTM/X2oyFG0yknE28+KansIEhiJiKYc4B+K6Hwc/kAq7ywpi0Yk+py04CNSM52U3ejM+ZjD6FwAAPSBTigLa3mADhAhrkLC6iMZoDBb317NDICotZhDXZbFC8CAGEpE+QCi3TGa24MS26US0Q7cwPnVHGWqvTzM7tbEvXq4nUGKzGUR+EmCHKGQhztNH9uE0khZ8MisHY1FHP5CzL+xmNISucMCsPQa+ZMKIlhbca7VK2mrnrxM4v1bi8zL2wpNL/kAKAqEQILt0Q5pkJJQJTL6VTEJuXOyRTBrXKsGydygAf8RmIkjMI88EJnQSAurRT71BSRcUe59nEZCtRPiWPmdsLonmoSlGWlCAnnDCnRgWyMv3UlQo6tORJKD1T4ptKllQbUuKJU0olIeGJVhJVWzRQWk2hb3rMlwxV8tjRw8y7sIoWF+KJQ0WeGRqjOL3VRbVVZTUhvYBNU+VVIEPV9fvJCCAOkTSIN0WJ4TKIOeWJJmrWZZVWcTWjxUFI+ERBT7Q5GJAYH1ilYTXUoTrWGkrWcl0wcr3XKsoZlyTRU602JigAgR3YgdUAlnOIrECVVsUgTtWoWHWQFtVXfJVY/3LE0BzNV/DwCyl4AY7tWI/9WJAN2ZDtAayAxBRQmBiwmm+CuP6xjIYVoIF4T4o1CEadWd0xi0RNV0PcWJHtWZ8NWSUgAKEd2qHlAI8TgJoQAv102CXK0J1sjY86IpGy2dvDWKr1IZZcWp0VRp79Wa/92pCVgokTgKQQgjbl1oE4W23FUTg9KjlNqqtdS6uN2x2iCxOETCjtWrDd268V2wdsnQk4zouwV+8aiBqLHbV6G7rVE2ZdXPpJimarQr3lW8oVWb/lDrqYAOhUnKcI0rTdCCJNLCN13PSbW9JFoZqI3LytXNa1XGljyZbcDhYFANjcDGiTmxi9W4mt2dP1HP+7ZTbJbV3h9djLxYvTkFkAtVCE+Bm4IC7D3dD/JF3e7V3OwVngXd3hHd7iDYoK4q4h+F7wDd9G4c/wgghgfAtsMq+MoV6abVz2bZ+32NwnNV35AoDJzV7K3V6eMM8RSQv+gghd5d+IQE/2nd73xZwKQtddlan7xd+91d/ElSXxUc4Lw4sMq4/nPGDtdF8Nxp5cvV763Q6NdeDWheAOzhcDPmHAIQlIvVgGJmHWNWEVNsQQnuEDmpds9dcaXrAGhuGflWEbRjQODuLoaVIQfmEf5lsgJmLcGmImBp7OjVTsTWKwXeInhiknvuLe8YtB1VPh62EqDtssft8U1uK7SV3/Kd5hqRjhMO7bMS7gNzZj3OG6NEbiNv7hOO7dMpZjsbFeF/7iO/ZaK+Zj9STkc4rfOgbkQPbZQTbkAlVjR76eBE7knV1kRs7j093jSG6aD/7jSrZk14VkQ9bkTV6aR6VkrgXlUC7laRNlVo4e4Mjh+bVjVSZeTJbeW35lzNFJJ93avAJjS25kXfbNXB7mwRkIwZRKWq5ljhVmY67TZ36imetHZVZkZu5YZ45mjXNlbdYdFkblX75mW+ZmOSblbl4ZvTjSav5kcX6BbD7noiNneB6dn5FfXxZiYF7kd57nZ5RnfgadrAVnfG7nZi5mujXnf/YYhTliaxbnfU5oETZo/4gWGwRjaHZ2aIm+WoSe6IOZZotOZYJ+aI7GlIwe6aahrI8O55AuaZvdaJMemHRO6YFeaX++Ypd+aX55i36N1mVmZpHGabkF6hAKaIE+tXwO5J8W6vataaX2GzQuanGzX4J2Z5ae2Ztu6nepaJk26qlOaqW+aqxmFyPe6qg+6jv2aqEG67BWF5Qm6yY26zZGa6BW67VGFwbR1QVu6GuWa5ym67o2F51WXabeYLgOY75+ab/+a2thyZy9Z66macWO6MGO7LAxQmwLXsim7DWuas3mGOcZU1/D7HY+bJNO7M5GkLeAVh3u6Vom7ZE27dM2kJrQTLwdbDYebc7e3dyObf+CmblkXm299undvlfY5m0B0YtS9eKL3uvhLtfiNm4AYUm1VW6Qxu3JDuLnhm7/KBZuE22Mvm4bzm7t3g+SkOXQnuLvHu+DEG/1Jo+fUeBZDu7Wbm5xZe/2Fg+F0d28Xm7hBu8Ztu/7/g7gyMbztm2pzmz1BvAA7w69AEbqVmnrvm8FX/DtACXBffCZjvD2nnAKx4vW0e/9ru703nD67nAs7mLBZm1Vdm2O5nATl1fFNTfvZm7/VmEXf3HqOAkZR28al/ASx/Fpuet0m/H+9vEaB/KCWb4h5/EiJ/EjR/KBubgdN/DCpmIWn+gbh/IBeIjOmHIVB+Urh+gsh3JkVjf/Ip/vJ9fgMQdyHDZzJkdzI9fy0fkmBy/wLw/mH7/VNcfxnEFeDH9sDU/wPJdzAtmMxv7zsu7qQRfVPX/xp/Zy+V7xRf/URjdxrV5yKlf0ND/gSqdw2nPzTEfw8e70BQ+6FoZ0/oZzJyd00Fkc1XbrwzvwQB/1SWd1/zCL6Yb1yavyJA7zhCb1AE8KBbXzSAfzWldUYL9vo9h0yzpzSWd2OIZ2W0+XsQb1O9fnY7fTZFdvkjBKTxbxHi+bA2gWiOhloaBgrf0e58QPe17cbR/v18Q3Zzd27QOLmDB3gxjPmKhzAYYIAqbed4duihx2Yk/1Z9eOsCoJfN9Phynf6IWd/4pR3wEF+Gyf9vHQizxFdXBvcqkQiFlBgBr4GXyv0AttXqcVuoNALgCo85aueIsPj6TI9RQvdjzXvhQwkpwx99mtXbY9CNxFrbqheGl/+WqZlxHVeAgf8Ze5O54AUpSo1JEKXZRQLKEnesIBJXXetnmvefDI+aCw0pnAUojXUqKK8Ux2eavfjioL+nzbemxHR6+XWjZN3LoCe5T41rMf+rRPEDM7OLdHapaL+0xt2ql4WkKNWhia2rzfe8CpM79/84P/DsFXDExFiZaVkJf1KEtdfMbvG1lEuL8/68BnehMpc4bVoO9RJVmNWFzW+84PGMKtt9CP69GnOc41+y/63P/DIvyNICPOf329sTLQh3x673rSL3sCH4BuHQC8J5KV12O0B/7Bs5SIm33Drv1ejtfEn/vdR1a3bX3pz5vWaffuJn4SDlqiJVqjhfvj34iFnYlXTf2H9QzWd9yA12zgMD9rFz4nUAH/BwgVAgcSLGjwIMEcABYybAggxoCIEidSnIhgoYuKEkcshKhxAAiGKSSmYAjj4wAhC0egbOnyJcyYMmfSrGnzJs6cOnfy7OnzJ9CgPmM8FGr0KNKkSpcyber0KdSoUqdSffphIYKqWrdy7dqVqEevFIk6QWj2LEIkCtayZSuiaM2LADJ+DLkQZY2FQiiqBFADJUMQYgcTLmz/+DDixBPBKm7s+DHkyJInU64ckSiACpY3c+5ckfFhsmhHkzbrBC5NuXQ/MozwUW4Hih0WevgYgqHn3Lp3894Mujfw4MKHEy/OmSMAG8aXMz/6u7Do0tKlnw47U3XL2QBqa3Sx8APFqwAuvF4Yuzn69OqbP1/v/j38+PI5X1goYT7+9+0HR5/u/2x1NmGHkgcLsaBRBa1RFAFDmlWEwUI05DchhRVGtZ+FGWq4IYcbJohahyH6BiJh/f13YkEBxoVRSylMsNABFTlgnkY+LORARQcsNMFIIvr4o48YAjkkkUUaeZh4WR25JH8kNlkWilEOpGJqLLYk3gQsSSQDQyFo/5TXdxON8CIASjJ5JprDCZkmm226+aZGmDkIJ53OOSmWiVKeSKVLF/jwpw+YTQDon3NK5J2BKziAWZkoifeQAyuwwBB5dVp6KXR3Yropp53CJ8FClXo66kxrcpWnnv7x2RKEDrmaWUUCzPgqdyjJ5aoDApC6K69BmdorsMEKe1h9ANw37LC/aoVqqtRp+uCrrho6UQ0OYDCBECzIcNJLMMjAghATYODAX8iae26cz6K7Lrvt9vShde52qmxVzDZL2qry6rvvVPTy+y/A68oFXsCX+tsvAFDeq6q6BTv8sE0HQzwxxXC2ym3FbEp8YcIL/5dvxiGLfFnDI5t8sohgrv+GspEbQ2Wvx6aVzDLN7bpcM845L2fDSjoPebNTMMd8EMg+G53szEcrvXRnJQGwF9MdAt2U0EOnmHTUWb85tdZde61VgQDI8LWFXC9VtdVTYk022z+v3TbccSd1sdzzma0U2mmrUHTdfYd4t9+BC/6RyoO7BzhSeafNt+GNy4e445HHPesMkrP39ssd640W45Z7vhzkn4u+tNNC6Dq6mpg/pbjVnaP+um6hwz47yjQsNDbtvcnuq+abyxxv7sFztrvwxTs8KQCCGe8Z8T+xPrTry0ufKfDTW8+y7QCcd31lzQ/Vu+9Eq849+VSPXz766zJoX/qSed/T8zFH3z79Sb3/Xz/+bqaAGe75K3b/TuLnsfn5r4ABPJ8BE0inYm1PgdRDjAAXRkAHUhAmAKwgBi0UNiFMK4NbuWBOInivCXqwhCSrnglTeKbbsE+FH0Tg2cAXvquh0IU2BKENczic/d1Oh/WCId5kOEO11dCHJcShEZPoGQYqUSpIjJgQh7g3IDaxfE+sIhYfs8EOZjFxVPSiwqRIxC6a8IpkPONgWOgXNMawiC8Moxin6EY21s+MdLyjVHgIAILh0Sh2lIkIm0XCPk7vj4Q8JFIQ1UBEfm+OP4SjGAfJSOEZcpKW3IlcOHjJRkIwikOU5CZhV8lQkjImaixXKUP4RTtBUoqgTOXn/0YJy1lORI98pGVNZNmSQKbqlbh0nC5/mUpErUyYgFylHz05Q18aU3DBbOYlM8lFaKLkmelq5SeRSU22WXObhATTGr1pQW3yDpvLJKc4tdbNdLKxAn0xEzuriU7nKTN8zIwn2daJzy4Sc5+7nOf3zGlPgPpTZ/osqBLFE4MeIXQsBOUJL/V0z4Yy7aAUzSE4vXTRxTz0gAL13UQ3ajSLitSE7sRKSSVC0ohKKaQpxRlJX4pB7YgqpSutJ0g7KlOKxXSnClQoQ22qU1V+dHMu9enJeopU/4FqIRqV6U2LqrejLlVkSq0q/U66HaRGNY4EoSpWK3bVsKKvWDWF6lBxwv/SKIGVrBAbq1u59yIhBBWtjqTKWlHU1rgWDK58lZ4ArMTVtN4kr3si7F/X5dfEFu9DyllqV70qkL0ydl+LrWzu7LKCqkZWspTFrLsuC1rYgemWO+2sVz87WsUidrUGRE6tfIraOKrWteYSrW0/pyMAxAiyraWJYT/229yOCrfElZxctDTYuyJMqosb7nE5ZdzoNo5LAHiqbKEbk+AyjLnU7at2v3u9FSxEecvtpHNbF17xwmm67PVbsaZZ0tlGcr3vbZN77ys37WCVvq60r37RlN8At21SE+gvgOWZXuglmMBHGrCDv6YS7xbUv9mkcITRBeEMa20hPkAwhleHU6P/NpjDQNqwiZcW2LmAGL2SnWyJUywiFMvYaDBYyGN9G+KgjXiqMa4xh2gM5JytbwgtDk2Pn7vjIZNKyEymWWmPbBjuTqe2Tz6Tk698shnQRsqZWrD8fqzlCWV5zCLLXm917OIXW9nMRSqzmys2hBaqGclgHqCY4xwfOOsZYq06XZ2nnGT1LrnP7c2zobN2YxZ7uUSDZnChE41fREt6aWGL7Xnt/GI5VlpYfO70vhBl3kB/edNtBrWGPo3qdq040uy08DldveqWUXrWNWuqkcMK64HK2tZu67WvI0deY5F11zkFdrBnXOtkmwwzgOYspansrDmqMVoNqZxEPmRtAGCA/9noUbW3gbW+YpLa0XeWYMmqve1wRkTb1u52uEG37HhTbM68dauxSTxHGAyh3/7+9xBaFa8PTQDg/4YnvYUD7oSPqi91LfeTTA1E/lHkQ/BmuHoWjvFNNTXHuo72o8Mc6aYmr+ILufjGL4fslH+NZ8TGN8jPPUIYuvzDJuc2y78975zrq3R8zbePCy0AMkno5ijnOXE0jnQ3Za9/xY65xAu9WwA83OJLN47Sr54m7bgmrkBXck604/Fsd6QGCJDBBzyAXa0zb+dsN9eiD/RzqLP5fIt++c1fJYQPPPvt3XO734UlHkx/fOXljDpOxAO1irj7VSzAWOAnk/XIE0lOf//9OqFx0iqnT6QCE1jBCGCgqwqMAFHcfjjlGzP51PsIOWd9uuGBIu3SgFKNXddI3yUy9c2yHjKr7z2HakAm5Xqd7p4d37DlXpNHoR74D3Q+3IQfKsZiHtI2GXqXr08mbEO/k7Hv/sOkP57KVv9EamlLW94SYi4vpPkwQZRpwd+k78sfYOIf+9zpDz8AAMEE/v8/AAagAA7gAO7AuoUYorzeTMxKrtWfo+mfA8rL/YHWTfUfAV4gBg6gETwAB3ZgB04B5mgb8dVEsXBeBJ4K4J3gmYAT/l0eyFlgBsagDA4gEGBOJukEZhCeCv4QBO6gubDgalXgDA4hEdYghiFPA9r/BDjdng8uSwo24ZAAYRC+IBFWYQwaIU2sDwAwIU2kQKsoHxTyYBjSDMm1IPVRoRWmIQ2+jb2BIYLEgAd0kAS0CruNIcL0oB2OShnmlhCqoR/+HxbORF/oYOcxBAZcwAqsgA0wylblIV49oSNmyB7yIRr+oR8GYkwgB6y0ROO5SgwcSyQ6ESSG4oRMIiXioSrBoCWmISbCRLGQm0aAwAGsgA9ggEpkC+iR4iOioi6+yaOYIQVW4ipaYSv2YurwojGiCQzYCI5RVx8OIzGOYjIClzROI3ocAJk0YnQ9IzQWYTVa4zghIzgOSQq4HLdxIXFxYzfOYDGOY+x8ozsGRwgw/8oK5F46CuM6ymA7xmNn/B4/FgbJCcEIOiM+5mMG7uM/WoY/JqRYMGMHyNc9imMu8Z9BDiFCMqTkwSNGcsb62Jx+qWNFXuBFbqTvaSRJVoa9pdl9gWRIrqFEniTvvCRMxgf2TYA9fhdLtmQAjuRMJsZC9iRUsB/vBVhO6iQgmiRG/iRQOoV2rN17FaVRmgBPLuXzUWWaVIADdIALbOUFFIsbrmRBRuVRyqRVqhVSliVXWBetRBhUGuVUouVXnCVcVoU5OgQL3KR4taVOvuVcOiFZ9qVuiF0ECEAKFCaH6WVL8iVg3uFiGsmw3QjksWVYiqVUyuU/KmVj3oQAIEBf0P+ZZP7lOKkiZY5lZlZlaQLJZvbFUH5mJ4nmaFYmaJ5musSmbFaGAGAGKLImkrnmaCpmbbbRbwLJgBzmZIqlbwanF9EmcjaGAMyA6Y2abgoab1LmcS6nUGCmdcbKCNQlACRhhiFmSFZndtKTco6nV1RLNp4cwn1ncUaleJonRFkmfNZECAxBZ+rFEDglcZbnRxDFdBqnfMYjdgYnCHwAIwLA56HSkIFnRb7nfKoSfz7oUsAAAiBPQ9jACOBlijGoQTqohEJRhH6oUYwAMzaEC8yAhtYYh+ajh4poqQSoi5ajQ3QADbjfk63oOraoi24XjH7oCHQmCyBAZOoZjnajju7/6EsM6FymwKw8zUAaWpFC45Ei6T+FKJXehAQwig3YaJxF6TBO6ZXOZpja5mMKAfehmpeuIpiOKUdZKZu+RA0wygVAJJS2p1v2KDgqKVAKwGNOgErOWppa4pq+6QDo6UzWAB26AJ1KWqD+4aC+qaGe5NRNQNExW6NeIp5aY6RupOeZx5D62qWq4aOy6aZipMvhCL2FKitm6jSWakI2FV0lnKpGo5tmpqvyowC0ypmG26xW4aiO6a3Go3jAoqXa6V6yajIG6zjaBQB8arHWKsn8p3siqzEqKzhqR/zxqrEmJrX2orVOI/thQIqC6raGZ7fq4rcaYwr0hYLKark26LmS/2K69uKwAaO39ao3QutizispstAELGqw4atFxmso8msoIk+lbpzAsiPBRqLBOmLYeGTKLaw+NqwjPqwdduoW8hzFXqHF5iHGjmGxeKfCvmuHfqwdhiwUNlUMjOu9miyLouwYqqwP3mbPIF3HHqTMhiHN7qB1ESvG5SwG/mqY9uwJMquzBi3M5ujOQqHRRqB2rCfLCa1INm0TPm397dbRcezSGqnV+iDWyh9mtCvX6qt/vuZOfu0Ohm33ZY8C5hzVEiDRXinbQh9moGPZtibaAuDcUmndAt9uvS3cdq2Uqq0K/m3v3a3fxa1LEip5Oq5UBG7gMa4A9i2SIm7qtYp+4v8s4X6p4Z4g5kbebgFt3u7m3pIm5ManvsKn5kYe5abt6vZl6Pod+5Fu6Urn6fqf5e7o7L5d67pu56rp50Zg72rdcE5u8Arq8Dpg8S4ds+Kt1r0u3y5v/TUv0jGjCb6d9KKuS7Dftq1mRVTLtWTLtoyn9eZc2Igr622v7s6M91ob+EqEAHAnQ0itbJ5vysEAmWwu27EvbMIE+7GAwfnbrh4KQ7CAojCK/T4FCMwAAgyBAzjAECDADECn8+HvxmlH9i5u8jqq+y5E/LoElhCfWvJvUqTAAVxAerrKBFzAAXBp/1JvGGaP+iZuB2OqIwnlTLgIjMgIjTxFCNDvuiWHCUf/rww3of4uBNkCr9lSZO6+pQ7LRNh85QBomwUfRQhoR0PEgAs4ANp9gAw4gAscqPYUMefGbm0iCslSnv9CMQjPhHYQIvxNaLF0xBCMgI2mwAgMASNeQNKeceoexW61rN3esKh+MACEMGAsBPTCxlKQyeeZcUWEwApAMhsfsQqCAJks8SU3sbTeaQ7j2Aic3QccwBVHBLPihV4sxdN8AAy3yAeoRCcHclB44Rt3Xxsj8qtgwJ9GBHLUELO+sk7wXU8IQLZeHQaHm3b4gMvGsCfn7v++xPu+ygX0XfZILEU4TbMGZzIz27DFAMBqryGvag5jgAzUgGYIAAwcgIWOXdgs/9JErNjG/mY3B1vYTAD0ru840ypM4OVjnqkjL/J1cTMmy9/dFfAF77OvApF2gOE7o4Q85zNg1rOticcGA18uuxo4zck1o4Q2/7HsFjT4tUo4I+8z6+QGeqAHgqCsMQQq/TJKBHNVRAANyEAi3jRO3zRGizT0jRvoglwU3IBQDzVRF7VRH/VR/8ABxicAKFcqE84qT8UI0OEQ7zQa96V19TIuAzVSd7VXI/USJIBYj/VYZwAVkUluKohGBHRUqOUQ34UNX/VcYoYwM3EnBfVX57VeI3UUANHdMWEcf8QcR0VAOoAHHMAMJLZiLzZCc7Bco6VdCG5CNzFe77Vl73Vfu/+a4lHEFCOIWkNFsdhAM1s1Le/EbhFiIVP2Za92Xmf2S2hoCJCJd/LwvVHErMBzU0zYzPI08NkbJ6f2XbO2cPN1ycyAD6BoRdAAmcRqeOwICXfJVLwIqjotb/ceM462XSNZZQ83d9+Aa3fvAdtAIqowQ0zA5poeAi9K/VIFhCgy8VZ36q0YFYPfTW13dwv3d7fENLtKByStrEQLajMFz9iu2MI35bGQewO3dt93d+d3S4SAB9hAoEzABMRAB8iAJIsvtmgLSC8FmJQ0aZc2ToSNVtM3VzP4cDt4c9QHbr/3Y1uly53yVqs2iuO3xQpAfbBAbv70i1MlhBzY2p54ja//toqjh1wMylYmuZJvZYiLeE04TYubOI0P+WUXOXN4wH2uW5M7+Uw01UXPeHBTeZVb7GO+NQBsOZfHhHg8aYFPuZjrtZUXh/eywAeMQA2EAJ7nuZ5LMiCnuUyAADOC+Cwv+JtjdsMiype3uZ+/RAV4QIn2+IYKeaF/dZwTx4ts7eEa+NI5p6skLI+H+aRTesNK925DekLCgBZ7WBxSt5uHOnGb+k60d6kvenJnIwZ8gIy7OKi7+qurx4xEOfNq+sZVgOlhwG8HeavzelFX+nCwUK4rOq0PwAxk4xBgN7QLmn0rO1Ez+3BwCQvUdVxHuxbGwLFfraRr+7Z/7FUIAQ0I/3p2LzqYMLO3nju6CzW3BwcG5HtDCEG+97u/5zuac7nTYLPD0nu93ztwmLlDBDyXt0q1Gjy6I3xvKHxDMLyTz4pEs/qu17u9N2wFfDzIh7zIh7zFi3j2ePrFQry2S3y0U/SVrc90F6zKKzvL07rLP5l8z3uyH7ywO3a0R8R1o+vM83rNL/rNP5lvC/3OR3zPizOsj+NuLbDGEzrHD3XR80Z9+kCWv0rJi7hd2Ku5L/3KW2wK1PFbd72Iv8jT3+jQu/rVe4YAWKiZo31pa4e1X3umZDvPrz1O3MoK1AC4D/rPqwSQy7zY03zDMiObBzvfT+OHEDiybzzHv31nvAiwV/9v0yccchwzz7Z9qFM+Z6hEgmN+4yejde04yHr+pIP+ZthIzINt5tObdgQ+6Uv+3qvHVWD6p/+82uu87TN96ddEpy5+7Uf71/s+1Ve9d1usjggBn9N96p428mO78lv9x057clTwyIs89EPusD3/7lN/9S9/8N/ErVR1uEc78tx98Yt/9bP+ZlSA3KO/Ppd/KOb89Of9+JO/ethyeQNEDAwDCRbEMABhQoULGTZ0+BBiRIkTKVa0eBFjRo0bOXb0+BFkSJEPYwCIMRJlSpUrWbZ0+RJmTJkzaVoMAQDAipo7efb0+RNoUKEXS54cyrBklBtLmTZ1+hRqVKlRTB6V+QH/5wQEMKx29foVbFixI4uONXsWbVq1a9N6wHmAbVy5c+nWJVoVbFKpe/n2ZUrVqN2LLHCGEHwYcWLFPMsudvwYcmTJF23gBDEZc2bNmxt/1esXdOilgDcnnADARWnVq1mP7dwadmzZsz/6wEkbd27dLV93/Swa+F7SqoXk3H0ceXKSeJU3d/68bkkh0KlXz93b6u/g250OL23bgXXx4yFjJ38effqRp1mod/+ervmh2rnX974ZAXP4+/kHld8fwADHEwCnDgQ8EEHG9PMNAKXqe/CG+zSroDi4ErwQQ4/+y5DDDifEyQYPRRwRow2Bog9C4CTUrIbTLCQRRg9NjJHG/xrPAgEnnWzckcQZfUIxxdBWxCyEEGg4zQcEJCiSySaL5BHK6nyMksoqZaoBpw+s3DLAKRV0MMjghpwMpzLNPPNMLtWkzcs1X2IAzjjlnJPOOuF087kRcPIAzz7Ja7MmIMPsa0zJ0DwUTT8VzQzQRUeyE9JI43T0OBpwmoHSTJFrdCZBBxVuwcw6cIHUUk09tVRNVT2M01U3khTWOl2dDSsAJJgVV9ZajcnTT6MqNNdgKd1V2IliPXbSYksToDgAuFIWWseIfalXX58CNtpsq5xW24WQRbbbyfIDILxwzZWLW94atFbIUM99l8Z0zf32WHgFS2GGWwdgFqdn7f03LP95V6qW3b/cBRjhCwXult5YE2ZrBhfKdAGEcct9GGP/DhaK4IIj3DjjkN1bWNuGYRXZLAcOPc1ZlF2miWSUOi4YW8FGEOnml3VeKOZoTZZ0564EkBinGIbAwEwdg146pZ5Fmpndmu0CoIMaPKqhAwCY3tlpZX+OdOugKrANgAlyFqDWlsNeW0OQT1zXY76krqtMHw4QACMBDiBba7ZF7rrYryH1uyekQawhhYRg+MBqwh2/KzCvoLZ2brpGMLxsB0ZIPKIURnCAZQAw0PfxhAEXVnA7S58JRzQx8ADv1WWX6PS2wYz7V7cPE8CDZsvEwIYPDhhBAglGOOADGzDHSQj/2GdHuPZcU5f1+ZcQIAzNCYbgvPruB4ieo8l9rdwu3pdH1HXnvbcX/Fmnp3P9l0CYQYasyzQw/ufb10j8T8k/rAYO8B36hOCAxuUPXvtb1fvmhECYRIBlqXHg6hRYIrjhLneRK00EaDAEF/hgID64wBBoEIEJ/quCmmKgnE7YksoAQAj+aqHfUmiR/g3qfzPUoYI0uLQVJmuHIpFBVkwYRLbVsCI3DFMOjdhElyDRUT+8kxM9YimckI6KS4PiRJQYJCZmEYwh2aKipMiAMGpET285oxZ196MLYvBabVzjHD8yRj+VkY4VuUmW8qgzO0Kkiyn6Yh8JCUg5ZgyPhXwI/wiadTFFZuyPy7kdHJsyyEde8nuHxFgiMZmQChhOgp18WCQdEkgIWVKUhCTlmjjZSQGQjQWxSyX0NBmoN1LSYD2c5S4Vsko1tRKTFyhaBXhJS13O55a4/NgxizlLX3IJmI9cAfMu00wU1hJmycTl3CpwAAewoDhCYMEKDOOQCqDvd9akIDbV+bhxAaCc7XzXM3upTUrWLAJ8O5QLiMmQc6JTdPJ0HD0FOqsDlAlTBT0XQRFiygfVLI04YYENhuCAkhRNhgj5p/aG0FGPdhQBCj0iO0W6NCztqaTmYmgmJ6lMiIrOA/1MyAFYhj+F/PMgKV0nM3XqNwrhZAg97dZKHf9qH92FIKENiegBNYqTnAqVcCuFqppeiZNQTlVZRLUnHFE5ALIF9aZOxSoNSTrWhE1TdNwza7C02tJtljUhQwTABRaC07WGTap35ZEVJ1BNveaqrcrsDlwRIle6hjWgP0HAYhnbWMc+1rF/FVBeJRujPQIgqZV1VWAFm0uPEA2snixaDRAggw94IJ4yAehqy6TZ/lDWtR6qwEVlENtZcbazy+zIPwGQM9EiSggfkOVLWMta28IHtsfFkP2uqtxhEfaJW8UgKl/41N+ijwUZZQlkudvdxTpXPckFr4CGUDS1jldRuO2sJWdQJt96cgIrGAEM8FaBERAtrejVlnj1u5//g+KkiP1NL3TV5dZ7lhWCOHGkQoarkP8aR8BZJXCE+xSBMr2IwnhSr2C/CIOL+qDBE0nbeTO8Kv6WeDwpuGhoUbymDVtrCQmQ8YxnnAF2ftKpJJ6IAFiW2RZr6sQ/po79bCpkLmmVCkFQ8pKZ3GQnP/nJOgAoTx2SAuzFQKYYIZqWjAzkCXeZR+U1SZbBTCUkQxnNaYZyC4rQZje7GQe1rCoMtWsRlQGAxStx0p753Ocy7ybIf95NewsjaCudWc2JVjSUqaBJAdhPCAHWiDABUFuXFHe1hsZNoDVNG+xhuNM7QvSiSb3oRlN5IUSbQGr5h9JLYxqdoZYNp2XdGhgU/6jWUBp1qXmN5lNXhNITYKpGTgoASa9kVKhS9rJTlWtdfdnZF3ILAPgU7RrtutfZZvKvJ/JCW3kkBYZrj7UPDW1yC8h+dT43h7CtbW1zOyJ37i1FZhtThkgAc8Net41ove/IpECs/h5Ru93da3g/xIqi++jCO4pY0V1gBSuwwUVdLXBRm9vi7iG0pTPOboyTBQBJLnjBD+6Qd2b6uoiKARY7HqN+txwxL2Q1zA9E8JGTuuQNOTlAFwKCA6wAhOEc53tpDqOXF70up5kO0hNk85srOuesEUAFqF51q5OZ6fH5eNafc9IFc50/Tn+6mqM+oQ/oE31gt8vR1Z4WMRO97f/vEfvYfb31s0y7uHGfC9vtUkYzCphfAAix3tMzd7o/ueyTwfsEWIaBAU6AIISPC9/r4vcI//frkkeP4Q/f5MRHZqM3EzNCBCABSodU82yhPF0sL2CyzTz1f7I7SEoi8s6bevZhqVVCR6+QNKI+9mhZ/Vxar18LA2DcwS987ttm+9sn+vOQydrSB9B7hVjRr8oXy/DlUnz0ohXU2hcP558fhOg/pjiHrf5tkIJn8buG+dTxPnh5XLbBvx865H/++R2To7jiJMQqI/nwT3LiDzrmz7msKM8IkDr07/b4bzFOQ2nGJfsQYpqojwGzwwCfAwGVC3sqMAOfwwE7DwIVA2n/LobQfGwAJGYCQpBBUC1DOtC29qjIXFAEN7DVnK/86g4GF0OYfCAhWkf9EOLWEssGOQYHm0MGY+uFVPAIk2MED68EEyM/WjAhDAf4YIBslOYJf4L74mIJNQvgYKgL8y8JLUgHdxDxzlAoju+ACA2GOkCfQLAMbakHLyQMK2vaOK4OoZANbSjk1JDs/jAofMBoFAKt0CT8+jCb7jBB8lCyKE3dGJFNCJEiak8Q02wKJ+MAlqdqKNGNHBFBIPGvkMYKQfE4opDuNhEzKiACIkDHUFEmvpAtSPGuCAQAgFAWAc0SuSgQM5HRejEmZmAGjm0XA0YYccMW1+r4Mu8YYUMV/8eOFdkCqBBxBZzwGb0wGWljGc2K0KotG2cjGp9uGteiGhPiHMMRCUXxQLpxrGqF5dTx2dixU34RGJ2sHNUiHQdgH+UxFHfEHbHqhSbRHxllG5cjDe/R/A6yJdJPIfqxIHeCFtciIKcKeyISGhmyITBRIT1PI1fCNibAXyASI+uRHgOkIqFKokpyHpExIe8xH9NiXCbABRwArcYp4nJSJ3eSC1myjj6yNVKyp1onRHyyNMbx5mISLVQM1hDFKMUIKFlDKHXq956SM6IyITiyI5dMKdECBvCrKVvLKtvmJAFkKlNqXOBuLB8DKUeuK9OiAiRgBv7LBYjRLu8SL4lxLf87YiLV4ixL6s7ocC8Voy1JDitfbQEHs2kOUzE3gmyc7S95sSxhQiu3ciEncy5IsjGfhjE3EyNOw7pCLTJ1ozDd7S3ZokgI0jP5sjNXkyKKsChrbTS9RYrWojTfrTVdUy368iklgI9ybTYVIprgDzOj6yWB8TR1sxKLUzl9YtqwUdCCMyGGc/sYszK3MjnpYuqujjubk3Zy0zsbAq2MUdOkEyGoExmZkyWusyOzE2IuYIDSLjyXQz3ncybI5v6iEz05Yj89wzrt0TLdMy1gAHvyzj43EjwPFCFOoz7HyzwHoD8LsEEX8zgzUUDPQgCWZwIEwiAMQkHbb0I/dCX+aQj/Ze1BI/QFXdIyuTJBR+KdZEAwRZQ+ZVQsTooPTRRFMSJHj+I2s+1CzYJs1JJGDSlEh1QkrGgRy3NHLWJJ11FFV/QyV6M4dNFIL7FF7VPMYE9JaxMlmlRjipQzK1QQf3QsJLBKk+hK59N+YtHQTpRL06JHDS5NQeIEz9RKwdROOaI48NS23PSHbPM/xVQNyVQspolK83RGETUoirBEcfRNRcJL34ZPf1JQd5BQw+L4yFNRG2pOm5PQgM9RI1UiRPUf8wJAsbNTPwIrMIBNEZU3WRKttFQ//XSFAHVSmw9Ko5Q18kMIaADrFPVVSxJ78vPP/G6KHuVRzyJOee1SwYIg/8xECDrUQ4c0WCNyDA81VJMVJEi1J5a11Jr1K8Kyb2i0WgvSNyst2h70PLWVOJ90RcHVK8TVSMvVH+VKSNuUWyMiXyUyUHMVXruCOwO2O6k1VV1zTdN1XxvCWG3VXQO0YDd1PR92M3ExNLOVgVJiYXezX6H0XyEWTiW2MfeoJy32fTBWXdXlVlmzUsuvYz1WWUFWMcclSbf0T7v0ZCM2ZcPnVNsTZl0WKnPWZxdCEq3NWIHIIxKWX4E2B/21Z4OWLJ12JsKJ3Ir2WI+WXc3CW3GuaR/CVBKC2b52XrfWKolyaqnWbAVn8jb2XcW2IcwEHcMybJXWaf8LHCHzbO+2Yf/SVm7RkGn3difcFiHklWD91mWnbWZpFm8TF2hUT20dlnBpokkSos8m90kGF2pj4qRGlmQVl3NZiHEf10pXdv/Y9nIhp3RfAhcHEDg7l3Xh53MbFlVB93QldXZdAj+JtnVzt2o/Vna/U3QfkHRr9zt7V1HFTN9EU3dzV29hl2eJV3jt8HlXgtC4zG6Tl3WX11R/lwSDN3pLiXtZ8p+aa3Ot92yx1z+1Vwq/d8ckoLR4cifjtntVoiROcXXJl3PNtwDRdxXVFyJSYAVCh+csN35R4oVidFbtN3Hxl0H0Vxr51yE8DNbgd4BHYtpoAGEROIFfN3v7ljVgyQOIZgZoQAb/yGYCPEAvBXiCQ6IZLxiD71aBNZCBydGBGSKNDsv6BiCfTMKA55Nen5EGMGAFBKB1nBFfW9iFNfh8OVg17qyfbnhfsiaWJDiFNSIFKE10WKZux9eIr7ZdN5hjZ3ghkIZKnXgAivBww7OHUTEEKO5MNLWIt5hqX5hHd1YhW3YoTuNixCzEskZ8FTSNKTFtelU6DAh34TiOkTh/lXgifG4I+KaPGyKAMGACxEkGVJO43A8hagXrpsl5u/CP+1DMUIOYhHjdDNls5RiZYjgp20gCAHhiJEIAvO1MQLUmikNppm3mKoN+RfSTy3AMAYCWS9mUixaVkVCV3bKN4PBMHlkh//BrnCyqTIJZJmxD/U6Keq+QDFF4iiliDztumIkZkRdYkSGivWLgAhCgBuSKmTM5K95LruCJJzg5IepPCNRq2mrwQ3u5Cz/Qm7/5ZlGWeeu4jVIgy8ZlnVOAZcLvzvB5GPslIe4sBjygBiQgES1Ym7c5IooQW/3Nn/8ZZwMaJtnJoCFi2lS3qSxjJ3ARHH/qUDY6n8GYEsdQCIiVhTv6YsMZhse5Ikb6Iewni732N2vieLAoAs6HalqVh2GaEu/sp4WZS4e5mDXmmA2THnnaIcpEU8eFoX1iBlbgAkboeHlZqRmxdTp5rVoPqnF6jqfaNEXaqhZJLCGZeTB6YMaaEf8pzaIFzqP5c3eFr3FjNyOsmoaLBq5xAqnputXMWkEvS1art2a9wmh5F6SR061RA+FwwqUR4pctGSho2juJ5Yh1E61mWq+RtiV0lzUVu/3YGjer+q0d4p4fAheNLSxS4AMwUKwnM7R1s1k8G3m5eChQW2dVm2foOKRd27JNDtceokwa2ydsm2XClgLSWjePb6tr+qbDoqMRlLjribV9tLKZObYdYrbduCdSQAYAWLqpezVnq+L2ba+t9pu5e7LHjs3e7M3iDLmZ2YoyewA2WyYiYAVYgEFtYNgEIL3NZAJu9KWn25QbE21M5cN8+7cfGyy2G0SREQpQgMM73MM/HMT/QzzEIWDKAvu1lYqwHaJ1AOCwQ+Kdz4TjRuDxPqDFm7MkHNyQFbMG2LhMsCzj4rsjMLy4uzsrAWDDRRzJkzzEkyAAmtzJnbwBwruwx5UhTgq3twud+CRtyobG7fTG2fspBSARzyQGdtixa1UshLyeiJxTj1zJ3xzOQxwKpJy5AUy5qQYmeAs1TGsFLkoIHmwCujxPv/zBx3LHJ4a+BEDRYQ7I+Xq+M9xU3TzOJx3O53y/IcKnHWLLYGJcMKACd+4CfnW9C/0p02YC8hrpGv1V/Jm+I53SX/3NLd3Ekxu2V9KfsBomKA325I2IRz3Hn/L4qIazOdq0WULNi5zNM0nS/2Gd2T1c1jFCsBkCodVoIRaaV5DPIfZoAmq8wcG8JO/smrNO1TXi2Dk12Uti2Zu92Z/9IqKdIWrFbBTinZ1bJPCYvE98Uwn9131Spim8tIFbKMo9k87dyNXd4Dmc3SPiAnyA4Q0xKxqe4bHOmVcAmnFCmldCM/kRwiBW3+H4KceFwZlu3DNC4LUq3Q+e0hMeIoz6ULBOAOTtTJqaJTI+46u047f4KS9q2C1u5HWU1SHdP08e5eNc5R+C5dFE1CN5klmgkmmC5jGZ4wEAxz3eJ2tY73r+Ikr+P4V+6GPdgZ8+Mb1c6r29IIkmrFO92FdC6wme67s+yYu+/3KxuzDbu/98nepLsnUqluuwnkl/fsg13O1hHe4XQ1wThWCnft8LUsxQXe34viLWHvADP+W/vvABl1zH/tELctonwN9/PO1VAvJdXfInffAVI9m+FvXXGY0xn+yzUQElz/EpIvSDfvRJ365r9+bv3h8Nx8xpLvaNxe/XPPJr3+uTHbE3Ivdx3lzx/XkzH+gLsO2Jv8NL//jRhfVJXR4p7V5L1/n/XvSl/+1vf3aT34gLsgiNv34tXL5bf+CHH/xFnPqrn3ERX/fDUa4uHhWDU+DN3f3fH8QBAgqAGAMKGjyIMKHChQwbOnwIMaLEiRQrWryIMaPGjRw7evwIMqRIkTEAUGCAMqX/ypUsW6IcCTOmzJk0a9q8iTMnQgFCAABIoTOo0KFEixo9utCl0qUvQTJ96nIi1KYKSxJEWhUAFBRcu3r9Cjas2LECr2I9izat2rVs27rFWPLk1Llv69q9izevyAM+V+j9Cziw4Jlzp4YsTFdi4qxm1ZbcOjay5Mlcyw6+jDmz5s2cC8ZFDLWz6NGkSytk4TOC6dWsW9MEHdopbKY3rbZ9TDm37q6WXfv+DTy4Zquzlwo/jjw5zBA+Oyh/Dp11ceOHp7esPfC21t3cJ/eODj68+PESP1tnST69euE2fM5YDz/+2fPXZdNXib1xWtzd+4f9Ll+AAg6ImXn3UUVgggq2/1WBT0IsCGGEGx2In30U5qcdZP5tWFl2En4IYogzGXigiCaeONIHPn2AYoshUphSdTBiyBZ/HG4IoIs67ugiiffxCGSQC/UEQAVCHrkejAh2pCQDNK5l44395YhklVaS5yN9V25p4gw+2cBlmMg1KeOFNtlW43ZS+kelmG6+WVqW58FJZ4Ad+BRCnXqORqaFJZ7pIZRqrtldm3seiuhbclqXaKPKReATC45O+lefH1lKE5qCakjoboZSCmqogMplpqimjuaATwecyipamDKp5JOODdqpbp+2imuuFC06na6+/pWCgwL8SuxNr3J0bEyazspprZTdWmy0vvJanLTWqv+FgE8yXMutnz96qyWg+qEVpbPeBdptuqxSO5u67gZVEgAwvEsvRclqdO9Iy+5Hq7mSQVtvwGKyC5vABos0gk8XHMxwQvli9HBI+5Lbr79kodtwxlYSDJrGHlvkgk81fMxwxBaZ/NHEZ5VrsVgAkwzzhxwjFnPNC4HgEwY2B4yyvbGKm2HL5467c9ELzlyY0UUP4RMNSrvbs1Q/16QyViwL/dXLT28tHtKLce2xABMAMMGwYF8btWJTZ4oxxc1inXXbZ88dnteG0Z0xDT4Ngbe0aUf0t0ZVI3U13B0S3Xfiwtkdm+ICY+ATCI7/GvhDlcMlt9UVG3745J4Hx/hTn9P/W4NPLoye6+UNqW7R4EcVbrjWqM8eWOi00d5tyACMgPvH4RrEekWuGwU73LL3jryiJq2d/K98Zd48vb8XFPyu0L++OefHR8+95qQy2n2xFYwNgAThG8x8XsMXVTzW258Pv062oxe/rrr7Vb/0M9Z+PfHZx96//AkQJ+sbYLf0NhCzGbBb6cNLAYfSPqG9b4EU7MgDK0gsGJBvZBhEWwPtckF4/c94AeygCTcSwhO26k4AwJ8Ki/VBEJYQgiN03wxfiMOIpDCHoEJgDBTIw9TtDzA7JGANJXjDICoRIUVc4qE0KDInCrFUf2kioN7GORRMUIo5tCIX4cRCvn2RVTGs/4sX2YZF7SVxjF1cIxvh5IGcAfGNlCqj8hBHuCO2bIt0xOAZ+4ikFJAvT4AElR3d8keZRHCPbixkBRPpSB7JoC+RrOMQq9hI7KQRgHis5Ash6UkUjY9sRgplog6pnU76b5MkVKUp/ZjJV+qIaQDYliwPhco0uZIoi7QYH2/ZPVACM0INIhtQhlmnXApqlzRkpQ2Zicz4CTOaCVrBiqhJJ2XOCpoidCYSuYlN7k0znPKBgU8mcExyhkmb/AJnTnrpr1+qE3XjnKd6UgUABNhznZfUSz1TpkdfxnKfn/snQcGDMwAIYY4HFRI7KeZOI3qTkRFtqOcMalHltAcAHsholf8eurKBojGLYJGnR+mG0ZMGB1IKZahKXQRSzVX0iiSN20xfOreU4tQ1F2jaToEU0zzedKQ15Y1If/o0nSK1NCz94VJ1FFTsDXVEAY3nUZ+6M6VitTO6W9VWURRV/01VkVU1l0m/GjOtohUzzAGAztZqorCy76rKKquzzgpXj6k1r4Fh4Xv4CiK58pKuMIGnWQkL2IPtNbF4YelbGRuhfvoTsSSxa63wClmBLTazb0Gg0zi7IMmqj7ISs2ynMAvad202tWvBp2pYSyDROpC0IDHsXWkLW2utNrdngRwAeDsg2d5lt+UxLaFQC1zd4ja5bgkWAHzAXPkIV4ZjretEBVr/3ehKi7jaDUrpACDG7o6nenPNrr6MuybkildX3F3vTbIFgL+6FzzkHax5K3tdq953vq1qL39n0lN5/Tc69aXhfmuLXimpd8Ci8i+DR9KTBz1YOQUWioMbYtvLLnfCjbowhztSzNN9+DgVFuGBAZrfw554xIjyMIszkjAAsOjFwCmx/DbMkQyftoRe8omPf0xJGifKxUKuyCTLV2Tf2PidOEZhgm/0sh4DGcguTHKdiGzliLAwnVkuzZKNuGILPplDUY7UEM6MZjTLt8tvwjKbGzK2x76ZT4K1b9CK2rmH9LjKcz6Um/uMkISCCdCi+bKs+JXi2+5yz4RucZMbjZHn/3UU0psxNNDSlGgNLzrIlKbTnyF9ZPN1OjOWptqjM6Lj4/KY06N206cbHeB5tfoypWZbmHM8ZhytuoWzbvOpe/0Q1EwA2IOpNVVv7eRM73jTALDBCBAggw8cQHLEPtKrCR2pagfG2GRFtuByzaZdT9mtXtX2jq7dZ3M229yVqrOB74znMo/bxxdwKbtBhO45S+Ca98YLt+vqbVSDe0o8xoAMamAkAcDgAKj5Ur9RlO83xzG+D7/Lvwv764ukOr0ltPcArOmeioso4mwG+WtFvhr68S/gmFO2qqfKQkmhXGYZfzgLPT5zzaiciDUX3sDFkoQACH3oQ2/AUb9bpJxHiP/kXe4Jy5WO755b7wklqLrVr471rGtd6waYt4/H6mMOQj1BTLeyc0U89klduyRU37rb3671Iyxg7nSnOw+uGi/epZ1AZU9yW8O79yFLfSJsh7vhD+/2J1yVfKIOfID6XuTnfdbxjn566wDQdsRrHvGKn6q6AXByysMH8kI+sthFr6e1Y37zrDd85zeiIoWiXj6kp3GASzn7Kw++uJlvve+x/nqH4DwE5AN87rG0+2oL+/ipTz5ECv/76Fs9+A2ZgQ9mwFAakE8IXGZ+15wP7J7I2fsDA79DoC/96FOfIVJmgQ1WsIILkI9shCT/eGrPYgE0x/6+trzPe59+rbd+CyH/ZfPWAbLGf9/nf+amboOWgFyiegAYgJs3gAsRAh5gAz4QAxMwATHQATJQfw9YN+bXam1lSyJ4JRE4gb9XgSgoIfg3Yj02aS5YJSq4ggJIgjSYGTD4YRO3ZjoYJDZ4gxSYg0A4GDzIYUcWgkbII0I4hJxXhEzIcwuobfiEgFJ4blGYEOj3hIfXglj4eFrYaDcHhk0ohgfBhV0Id19YhqN3hoAGOcPWhjrihGr4dmw4h+mBhBM2NjKXhxD3hp6xenboeoH4h+1UhvoHAGh3iCNniGlIiFqHh40IHnvIYAnlAJRoInUYiVk3iZr4HJY4YN91gqD4go84iJ24dZ9oisgh/4r/1WOT14oQwomqOH2GOIvvBoYTp3e5eDSoKIG2WHWs6Iu/8Yr8RUtLWIwCUovCSIzL2BrHOF8bdYXQaCx/wmRUyHvCKIm4aI2XhoUs9I06QUWHRjHB6IzeOI7HVoYlIWHr+BrTBXDagY62+IzwKBrS6F7Zho+EIY8Yp406lIrceIsB2Y92hoXOtTAHGRPuZj0G+RCQyI33yJA7qI5JllB8VpGX8o/nBZHnN5AEWQIUuZFHeJFFtm8yVpIi4ZCEB4wieXUkuZJTCIaSN5PgAj7ZSI8wWZA3uRr6KF7w1Xg+OSEdWVkfiWEhSZAySZTDdZJCZnJNiSxGWVpIyRASmf+OVimVVQmGutN9W1kRLVlcWpkV9aiKTAmWqQSG7piWGSGWAkmWW6iUE/mUbRmRdZl/+2eXJ0OVCBaXTDSXWbmXFvmXc4aJgxmWfQlQhWkQWGmPeImYcsmYbBZj+hSZalOO4DgrZtmJaHmZUoWFPviZgKOYHtGMjzmZowmSqZllUamaDvGWz/eSPDmSkKmaQKldXvmasFmaYpaajnmWtjmauBldbLmbq9ObuPabgYmaxzlbrJlkighdzpkUyelky8mZkeiZ1AlmUniY3Okw1vlt2EmbtQmd4EmcyZWSMwaeBxGbd0metLmd7WlrUiia9Ak84ilw8cmT84mf88iEtBT/evT5nqu5k/IpnJ+ZnsClm/85AAWalPwJk/7poEcphcbpoBB6lbPZnwl6mQvKWz4xnRmqn5gjoSJJoRXql0z4nSSamaZ2okvpoZEJorA1cZbpotjYnWmSnYSYoipqmjPKXyxEbTn6LTrJo+X5o0CqnEaobn5opNNjjiHVo3a4pEw6nkZ4o0CqoQtxmsF5ntxZo6nlAz5RjfjZpYxxoB0aptQ5ppylbiNaoWkqmWs6oUI6mG+aWfA1g3NaohrHoXfaps6pp5DVcLjnpy9an0mKoIN6nIWaWAnlHExKp4AZo3TpqLsJqYAVe7KYqDo6pZpTpWp4pVhqojroW1/5n5WK/4aBiqJ4upebmlcsxYgqyqqN6aoymqmvKatwdWTlxqV/enmXKpimKlY0GC+quqrC6nPE2pzGWl4u2FYLiaW3KojOCqbQGq0oSEs/aKuguqOCMqpdWKra6pK7yl89UTbGqqgwaqeviq7DCavJ9V0OWK3gGqp5NK5PWK7mCpcoeGS9eK9HemPY2pnz2pa9+lW6g6iUiq+ayS/7OoT96q/wiYIRpq3M2qzvqqsVa2IieHYZ+7Duyqhs6rEFK4LfZXwn65QGq50Im5YKi1UTB6ws27Ici6k2m6+555o6e7MlK6g+S7IJWKYAgHNCC1E4W6xIC6AJGGdMS11K+6xQ65EP2P+AVHtHUputWGuhCRhj7Mm126S1BxuvCgqzrAVfAhu2SQu08CoRIHAAQ1C0i7i2dZqA1Fi3Ytu2HfsQEjB/P1ardSuzS9Vweau34qqk4gZkgbu2g4tUkPOOhitTY/uymxYDF4AANXBkjBu2jvtTnvuhuZqzD5ECiApfnMu1oItT4ie5bIu4jWoRp9u6A6C6L9WHszu5ezu6FCG7rVu7KsWPuHusuru0E9G7kvu7JyWiwguaxDu1xms6s5u8HqWXzIuQr2uyFXG8hju9FqWIqGu9EHuOiRtR25u33dtQChm+17uZ5Bu70eu7ZwtaxWSv64uk2Bu02gu/yCu/cOpw9vv/sc67tby7v9zbv5mlbpkIwCgrwBMod3VXd3dXvgV8vgcMWRm5wAwsKN/TJBbgdT4xwXQbv2UbXSy1shnMjmnCwUpCBBvgwi/8wiTQSOYruBbMWCaIwuE6KyvcJC5BATNMwTVMwsz1XWA7sCO7qBvcw1DxwyEMvlSLvge1niLbrkm8w0v8FE38viLMv0Osnj6Bo6Zqrbi6nDyMxSqhxfrLxQbsxcAVY316xAR7v1d8xkqRxgS8xhXcxrwVi1SMxCmsxHXswzN0AT5gyBp4TodsyA0LtVFMUM9Tsw5bxYBMx4LMEnfsEL71wUnXuTacWAjkrcE6yd2mHWYsyJjcEJr8/8GMzLSOvE/3ya4au7EqbMktgco5bLf2x4t+LMc6zC+mXMe3jMutuse5lba8LKW+TDHAfMbCPMzX6rVgjMxzYmGoyMxY7MzP7Mr21KJiLMsPWcq1fMmePJPbbE/B682j3LSVLM4okc3DbM7zVLjQOsbQTMvtnBLvjMvxrE4bVaRxnMw76z/XvMT6nMP8TE7HHMvqDJDhjM/uTM4ridDhVJn0/M3n6tAPbdAoPNHYJGgWzdBVe88aHdEl2dHYhM6S3MvKHFIE3cMbncEnTU3znM4rLdBz5dJNAtMLLNPRhE//LMo2Lb4t/dAQXcwJW9J8pdAAnZMBHMgkfdQxm9R59f+1Cy3UQ8vO7bzTANzTyHS1NR3QNz1YOa0kW22/XY1MTwvW1FzNZVzUDGDW64vWw1S0RwueF43RI43PcR2+cw1MP73WTa3BWS3OfG29fn1L8BXKy/rHlPzLb23YzIvYsiSDgd0ruvjUez3VDDnZrxRqll0tmE3YtRzZwtvZpsSwoN0uov3YRV3auHvaoYSxql0wrL3MkL3ZBxnblRRiVh3WQ+09uB3VYLnbkTTFKt3YpKzXWp3b/VjcjrTU34rXY5nRmj3cW/nchRRrTM3WTj3alvza0tvcX1UScojcV23FrQ3Vz+yl441VzjWp5/3bWK3e1s3eapqAJkzbq93W1c3/3NctldndRzjM3YI9x/X93/edy/ZH4PLd3YON4IXt3uso4HTU4EGd3Osc4aQ94eNY4W904dId0iKd2Qmu4MT8gCH+qRne0Mst4QDelB/ORn+337Xd3y7O4TBOlDI+Rvpd4Jd94yX+4ieO4vm9NzXeMbZN1K7d4d/I41/k4w5u4Cwd3Eyu4z755Fz0PGEs4ixO4t99yk1ujVkuRfikjFE63+l921ZO5GT8gOrq229dIfvp30Pe5rQr5jjFUtQq5W99nXWe43eO51eeWPDlqV0u51Exy0Ie6HdO5kukO2e64oleH+CM4+Cd58v46EGkiOOH4ZS+c9R96WFO6OWc6ScV/2MnPOmgPud5zeiYXuoSfeoElQISgAAXEC+7A9KsHur/OurBPOu5uOkUJAA1gAA2kOs/tq5xzutL4uuvTuqCPuwGFAHJruwuIANA3eegPqyADuvSHuzR5LfK/oEzIOlI7ueLDubAHusmHe7D9DzPNQPaXrHNXumuvu7N/O6mOO31E3vNZte7bu/OLptuzeaOvu+vhE+1BLUDvxLd/uv63u4b2e/hkwIsBACHrrMO3+qiDu3sDu4TT1Aw0HATMJRIy/Exou4b/u0IL/L2FAFEIgQDivIp7yQrv+br7fIoF/ORcu4+a/M3b+kfL/EhL3I9DwAdoKxCG/QQT/TYnPCaWP/xyIP0HRDwLNv0OL/kOt/mU487VX/1WG/zTp/vUP/yuh31bwT2hpv1Q1/2BZ32jej1qBMB5GP1ktv2+M7y0b7z5lb3zRH2Gz/2Wl/lXE/kc+85f5/0gY+1zU72ew/yfU9sin/39uv4hJ9HZA0j4T3C1Ub5jD/MIKV6mk8hnN/Fk08+LgD6od+boy/cRt9rNZD6q8/6I+7mEW/2sD9qKbDwqi/ovGn79vz0cM9NM4DrHdgBHrD0DlEBB+AALBBhLLACZ46ecY9DB0Aki0j7zyz61vz6EAECc/tjQnDyDxEB4j9lLsDKbmr9JwQCGD8BGv/74Rn8g+7tfM/8ue4C8Tf/f6f3EAAxAsBAACxsDHEQg2AMGAMcPoQYUeJEihUtXsSYUeNGjh09fgQZUuRIkiVNnkSZUmVEhTFWvoQZU+ZMmjVt3nyY4gNBAA4q4AQaVOhQokWNHkWadCYDpk2dPoUalenHlkonKqQgVetWrlEpAHCJscNADCByuhgoRMBGgRg8/IR4YMLADlbt3sWbV+9evh6r9gUcWPDgmiAOOMDAE0MNwo0dP4YcWXLfrpWfUgW7F6tlzp2/hrUoYeAEsxAFJAbwYWOIGRUFDmQ8WfZs2rVtb/x7W/du3iVTSPjgYi7PgR/W9kaeXPly5is7W8YMGu/m59W1fsZ4YeCQiTPS/570sb35ePLlzWvMfV79+o4CYIQYQePDigs+fHRwccGGgxVDPiDwgIYDZhhBghpCAAGGClI4TiLDVmCBOJ46kKE09i7EMEMNkbKOq+g0AyCrDkdsCjuLBBguAoqGi40kGQa6YEMZZ6TxrvRqxNG2CiKQ4AAEhrChAwyGk7BII48cTYgYMGBBCCNjsMGDEBrMsUorr6ySRKk+1Is6LTs0saIaRqsIrdRMehGAGLFks0030cvsTTmRcg8++ejzQSEk9+SzTyN9GGIGuOYktFBDZ/sSKi7z8jLR58KkiAa6KtoJABtMMpO7QzflFMMbOwXVox17/DHIIf0kbgIMOrBBBv8PZqgBhBQeEiCFCmAAIYQaJBhhhgNo8ACBD4ZYwQEbLnChAx9YwCCGuYS4QEoqQ6W2WmtxctSpRacLMdvqIJ1oiIEcqEjSgkqqgKARrmW33ck+dXfTOuObz4UmUSUuBh8uWOEDGkYIAYZp4yW4YIPt8nYqv+JktNuEOQNXIhsGksG1gaQLaWIAMDi4Y4+RgvdjGgWowUcghSQSXyFYcMEBV2GVVWSZZ6a5poe3tdHhhyuLOCLtzqRINAAmIMm7gdatOWmlSwp5afMiQMBMfPXl11+ABXY6a6235ujmhTG2q9Gdt+oZIjNVo2jMgUaKYDhyuYY7boealls3EGi4IGX/CVdu+eVYZ607cMHh9rojuo8Se2ypyn7oZ7QnEprokGDQ04eBB8e848Mzd0yAGRIqMoYVaJAggkE5Rz31mgvnaPOiEk+YiA1mp512EhimSOOKKXoN7I0qQA0DwFUnvl3Xi9cLhCH0BkAIGw5oCHnppy+Yddxwz9l3lCo9UvuHxO2p3IFYACmFCME6nXr1Cz1+/aNmGIunCaJV0X3779/U25DaF4r/j3aMQAAFGEAnec8h5qoLRSp1KY8IIDzNix7+JHgl/02QJjCQgZMIMoEVhMCCHwShlfQHkgripIQmOZzaJDeRszUwfkKoXwhlmKETztAkEvgZQVhAg+HZ0Ic//yTPCHEWNuzd5HAoGkgMI8Iij5hpAh4EYhTHU0MpcqQCCNATQWwAxSp20Yu1EeLXQGRAmWzuZ5qKiNGE4JGfTaBFX4RjbagYx4nUQGMLQUAP6bhHPu4ljIYrolXmKJLNRc5CDjlNcTpyRwn00ZGPGeQeU+AB1BDkAo18ZCY1yaFs7S+QSokkCT8ZkfiV5SxpmVa6BtKaiDhAXZuEJV9C+cUIrCBlQvhA+mK5S17CpAS/BGYwhTlMYnqSjEaZpRgxUoEsuoA+RHqjQ1QJAFY+xFwbG0I2tblNNPbSmzRJphRH8ECCdABp30RnOklCTHa2M5jGHONQjgcDcvJECJiMyP80q+kQBKBKnf9USTh/WIE7Dm0IhwRoQhVaEXc2tJiiPObrRjkT/s3gAs6KQQc8oMeH6DMi/fTTQkUKUXXOQIMA8MEBLjdSlgLUoS8FJjy7NNEy0rSlN43nNysgNSGcE6c//SdMYSrThkX0JQIFalKPatM+0oBIDuCoUqUKS6G+lKjcMupKkDpVro5kqxOEQfzAgs+uljWTVXXoVbMnT6aa1a0w+Sr+PMCTFaz0rXetIlobqlYiZjWgbcVrYEkSV/eBgJyLEWxivahXd/JVkID9q18VO1k4STaK3AOADOxKWc5KkLHtdCwoIZsSwnbWrKWVXgjOVxAlmta1E/wsO0P/mxTUUqS2r1XqbVMngDQpEre/9WxshzlbkI0WJboF7k2Rm7kaVNIHCE1udKUn3OGSdKaWPclypbtQ7QZOACvYoAe2O97pUVeYxEWccbOrXvLitbtyk0AWOxDB9tYXc+at7hAfi10Uste+p/Uv/rg3ARr818CDw+95rVtUtvL3wFx9L9fABwAX6PLBF3Zagt+5YKw2GMOujbDW7ijeD5c4axqOKYfX2r8Am1i5LaaeAKS2TxfXWGYo/iV6kQljHdt4qiFWWgoeOAGy+tjIB8NxCXpMlPcC+chedDLNYIAaGD7ZygZL8pI9zGIHXxmgUZYZCPQUA+h62cyhyrKK+7rl/zNDmMeqC8FwWGDhNtfZUGnWr2i77NU32xmWYPaY0ADQgaj62dDL4YxG8KxMBnP50EkF9MEOYMnNPtrSt0l0RhYNyD1TtM+MvjRLI10wkIYv1KdGTsI23bpPa7XVrO40qvk46nj1dneyxrVtVI1jLTva17lOKK3b5cqBkBjYx57MrlHc66A0+dXI/qGwrSWAHB4A2teGjLI1zGygODvW2I6itKkl5NEUGdzn5ou2E8xtEz67suj2prhBVYHzPRHe9063t1Z9vW/D1d0ZkTe+tRbwTYn5YmUWeMKNom78stuI/8YIwRWeNIkXKgQaxAB9J75xojDcvA63ibc5/siKz/+pbQPxQaFHvnKaeJy6IK+JyFm+x5K/CQYadEGlZ77zlLhcuDAHJ8QvUnOex4vobAIeXXRedKaPxOexBbqn+w3qpodb6CIz3/hUXnWuh+Tpn416TafO6a5L8ehWEkAp6Vx2tm9kZ/t+93XZ3PYZnr1KPxOCxum+94y8nddq3u/c+f7BkJHsA/zygAT0vjViT6C1g4c8Rfy+bkJenc9jh3XkQXijGnxArKnygQMQMIKti6y30dR86h8y+YZXHvOktbxtY696maUnh30ijdPmejTa9371D1u263Pa7Nn7XnMMmzRBMLCCGcAgAjM4fCUH4oKlJR8A1jZ+71nfesDrWfD/2ZfeX1KgQRqsfQAgGIGezP0xQSMA/NoH/raFL/dfvz/8cQIfAzFiNPLRLM7isT/V276Xm79GI77XC8CPqQoQGA3zi4gHwj6RAQG3SUABjD/KC7uYkLkKJJ6qiB/3Ww1UEhnKmT4OTL0B/LkC7LD6M0HOaYnX4JhF8q2OSQHUsJwWjDwUhDoVXLEDxMHUaYn4MTcBGBWT8YAGgYHRKL1qcSCt+0HI00Gw48E1Y8EnDByF0KD+EwBTYZ7xsRDwiUCCkbGLcUArZLooZKzLG75uKz4z3BSFGA5rC4FrQpIJQJoQGAj9IxiNEQKEc8Oq2xnaakOqezgE/MNqyaI1GgBi/2ueVTkIBDiAEaiB1dqdZzEY8BqaxztErgvE4jLE/vrEoRvETZSTLAJBDbIrAWBEQtMYTawW7kE9UgRE62GyUcy8KpRFp9GTCZiVFIARjOCeFUg+EGyXa6KxXJzFhBHEUBwsWxwAu0NG5dCTFXCIJDS1ciESBFClBGIXowGAAovGsuvE9GJGNcTFcKQZPSkNBgQAaqQI1SIIIcA+1Fg6QhG0x0HHZPyjWizHKQw5Z8zHGoHDh8DDzJqIFMDEgViB4QEfnwqV/2vHgOy6cdyxfszAPJNIj8HCh1Abd4QIGjgpH+CiEHCA4cBHUAEBDdLDjCw6ipQoi+y+oINJlsSR3P9QGworjQggJwJziBSggdUaiPU7FGYqQZpsOpfkxzVst5k0yhlJD0ZMjQnrCcCRgJSZgIOqlqxDqXpsSnxDyu8LvHPsSqPDHgmQvvHhIgE4qQ6YAa50kybcmCUcS4H7SrH0RLCcS3f5FAEYMGNziOTrAD/kFDNhiLzkubr0QfpLTMMsmJABARtYAV06H1fsFD4UTMakS1rEy2XcTMykFv8RGm60FvCxN89kOcRkQ6YkO7s0zU5piRmYgct8CCFkl1ITytbMzE7yPsVMTdw0nosZjQ4YAoeEiAggC3YxRt9cOWXcTQPsTeW0liySkAu4HGILw1B5DQDwS+hUOObkTN7/XEruREQYQQAbkD4W0DgkUgtruclbE8+D6QzM8c67BM9CfM9QGcicGIEspBKh8chQObmIvM+Oic/BmU9yVEr7HFBO+RQYOB98JLbbLJSb+8UFhU/FcRRCOdCKTNB/VE0L1Q3x4xGzYEcAsJC5WKF505MOcEsQPRQMzdA52dCX7NCYA0gXnQ09ORVLioBK8QGHEJq3ARWtZAG5xFFOgdFE8aOxOYkZTcr69NAjJRTplBCpES9M3M5DSTuyKEMpRdIk1ZIlRc2OcNLORFDW9FKBHA2WWQEZoNKhGYA7gqpOwbvFS1NqAdMw1Ys8JZEmZYCwdM7wvNM2+RQaoNIaqABy/xICcDSUxqPMQe0UPh0RMZXU5/BTQF3BxcwIi8IojTLSiuDUCciojYJUKB2AA8giEjuAkHxUKzm9Um2XSrUOSpVV6EAJuOO3GpVJjTCsIrknkOjVvZFQWO3MA8CAKutJqByCFs2Q3QMA4iRWUKlVS93Tac20k8DVuAtUBb0Iopy+ZyKIWOzWZgJX2IjW5uQIeLwYaM0R67vOc5VWa7XVvJDXeTWJbAW4G404Z3SdUrKQFDCT9eQIfz2l5mFWeHU1B0MAInEBO52R7CRGhA2Veq0MWqXYqEgJfN3XD81VNDWkiEgkoNGIjzUN1DhJiX1OkICB24vYGilIg0RZPL3Yrf+w2JnVllv9u4tcKo41IwBMo+/YiDPqDqCNWU0FifSzpE8tjwAV0qKNVJvdkmqFWkXB2eDT2YQ1UyQCAFdkoozQWq41V6cV1JHgrYVo1eYQgAg4gCHogJNaE7F92qm9DKmV26bI2JyNSfo0WolQoTKZwYvoW4poIbiNUpOogZNiVPKAgRH4APM0EhYl3LitW4Wh18m126qVv6uNLDNFIErJQ43oXAX63Mjd1ZOoALGyAVwJAQmYARoAEFjBGtlIgRrwgBXwgS5cCBdAgIMlXRqx3Mut3N+9W6vN2zPd24gAn6aNCHPpP4xIXvE5l94VO5XoLT6ZADZ12LtI2wOQARf/OKkimQAfGJ0aUFrpFaHf/VO6ndzhzdzi5VDW1B2Laav45Z2LMV8NfLYRwN0jaV68gAEJKE+gLBIMsIHRy977LRT0Td/gtVz25T7NhT2epSnHqYjI0QgKDhoyQWCsXQkYAJI2RQAaIJAR8AAZcACUIYgsfQkJsIECJl+KSIE5XIEO2N/mcQEZOIAI4N0NZhMFrtmpdeCPM8dtLVy/FVm+JQiNGNw6SmIejmCjKMgJ6FKRkIB6uphkWZZm+d4iCT0PQFQnrh70/WGoDWIC9Ed0HVuKwGDI0eDs+NuIsGAwXi+wiIE6tuM7xuM81uM95mM7Hg5R7eNADuQtxpfRmAAh/1ASQVbkRWbkRnbkR4bkSJbkSabkSrbkS8bkTNbkTebkTvbkTwblUBblUSblUjblU8Zj+50pOv5kRHblV1bliqDfiegdjZhliahlOTYJZy3kXvblXwbmYBbmYSbmYjbmY0bmZFbmZWbmZnbmZ4bmaJbmaabmarbma8bmbO4TjoUTbaap542U8dEIcJ4I5tXlk/AAVFbndWbndnbnd4bneJbneabnerbne8bnfNZnT/5RvcgTUX7lgFaSfoZe0YyIBQLdSRFdSznnhnbofwpcFnpjMWljiVjih8bojNakr12RsMUIjp6IrtXokSZpOhJaiVAjjjjpn22eknbpl64ikv+lFZPlCJlGJJqG6ZzW6RAi2J4M2FQiiGMcgJ4eAIAVwZ1G6qR2H2+lsHIFANTzKIlgamfKm3BV6qvGauShJ19dv6iWiK0W1qwW67HmnFAd1ULz6u64KFH1VLJ267eG67iW67mm67q267vG67zW673m6772678G7MAW7MEm7MI27MNG7MRW7MVm7MZ27MeG7MiW7Mmm7Mq27MvG7MzW7M3m7M727M8G7dAW7dEm7dI27dNG7dRW7dVm7dZ27deG7diW7dmm7dq27dvG7dzW7d3m7d727d8G7uAW7uEm7uI27uNG7uRW7uVm7uZ27ueG7uiW7umm7uq27uvG7uzW7u3/5u7u9u7vBu/wFu/xJu/yNu/zRu/0Vu/1Zu/2du/3hu/4lu/5pu/6tu/7xu/81u/95u/+9u//BvAAF/ABJ/ACN/ADR/AEV/AFZ/AGd/AHh/AIl/AJp/AKt/ALx/AM1/AN5/AO9/APB/EQF/ERJ/ESN/ETR/EUV/EVZ/EWd/EXh/EYl/EZp/Eat/Ebx/Ec1/Ed5/Ee9/EfB/IgF/IhJ/IiN/IjR/IkV/IlZ/Imd/Inh/Iol/Ipp/Iqt/Irx/Is1/It5/Iu9/IvB/MwF/MxJ/MyN/MzR/M0V/M1Z/M2d/M3h/M4l/M5p/M6t/M7x/M81/M95/M+9/M/B/RAF/RBJ/RCDjf0Q0f0RFf0RWd0Yg0IACH5BAgZAAAALAAAAABABrAEhwEBAQBCzfT09P///80AAM0ApABjf1uLmIODgwDJDM14AACgzZXj+QAHFVtbW8W4CABKNMvLy5np/7S0tAsLCxAZG+Pj40x0f0tLSyMjIwAVAHu7zRUAERUAAENDQ4uLi3t7e9TU1MPDwxUMAKurqwwUFQDI//bmCv8AzAApfwBT/+vr6/+WAGNjYywsLACGX/8AABsbG6KionNzc9vb25SUlLu7u1RUVAD6EAAMCH9KAHpyBDs7OwAQFX8AAJubmzMzMwB8BxoZAWtraxQUFACVaorS5gB3Vd3PCQC05uaHAABK5uYAAADhDuYAuBsAFhsQABYhJAAVG1J+igAJGwAbARsAABQUAAAQC1lZWVpaWltbW1xcXF1dXV5eXl9fX2BgYGFhYWJiYmNjY2RkZGVlZWZmZmdnZ2hoaGlpaWpqamtra2xsbG1tbW5ubm9vb3BwcHFxcXJycnNzc3R0dHV1dXZ2dnd3d3h4eHl5eXp6ent7e3x8fH19fX5+fn9/f4CAgIGBgYKCgoODg4SEhIWFhYaGhoeHh4iIiImJiYqKiouLi4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KQIAoIrQkAwOuEAEAEQAMYQNCkUAAg8xAP9AQQY3/CBAQQiAquuuuk5gkAgtuECBrC5ggEAEBwnwAwYxDJtqCz9YMNEKNWCQgbNAtEDCrZ126+14Leg6xEIkZMDrrhn4WpAFGJyrKwUgEJSru7uqK5AAN9ALKqsEiRArvTFINMOw9MLL7bcIJ2ydAMM6q9C8AGBQgw0R2FAtqEAUFMG/GYAwQQQikNDCqQCEMNC8MoSg8sorHzyAB6Bm8IEIIYggQwux8isQDQTfIEMEIdjwQbsBP7QCD6BS0IIMNNvwww0Ei6rw1FQ7JwOoVwNAAkI/gBqD1AWF4EHGA63wb7wGCQBCySeH2tAEoGKAEAkmD5QvADIcRC1EMEf/vILea4Nd9eCED9duxi5EfJAFDdOgUN4DtQsAAgqJIK1A8wqeULhsNzQs2Rd9EPdCEThe+Omo72YBqB8MMO/fBc0Aag0PhYAxRJk3JLlDK4DqQEaxUgB76sQX75voAEhLw+wGnUqBywvJjjfubjMked0L9Q4A6BXBDUALxocvPm6JezAQ0twPYLviDwEB6vAN5c7QvDzAn5C5ALRukfRbj+///61ZH+QG0LXOCSRraHOI1yKCMpaxzHQCYVzSblADZCUEeQDIwBBIAEGISK6DAAyhCEMju+eVDVQJHEANmOcQAdyOevrKYEEmQLB38eAD9hMI53YVAwfYqyHuA0AO/1fgwBCAcIRITGJiYvU7guSraJgD1Q8esjoA8ICBMZThumZAsl0RYYAEsYHkeAWEIyIkcQA4yAp5dUUluvGNg/HeDwdAgn0NZI20a+ELHyI/iESgBi3AH9YQIgAbIAADXYzB8IoYAm4FMYdr3FUb4UjJSuYlX0Q4yKnAd0AUQmSBMNRcRCKANFRB7yAyIBknB+AuqX1wIaCapCVnSUu3MCyLJlTf6Nr3vlBeRAD4myNCbACqTAqklQLhHyytWMtmOhMtBcziAJ13yoRIb4p8rJ5F1pY/h/wrhwbx3ioREstnmvOcX0FaDEjAzna2M1bmSybrarfH+GmzIgXUH0NKCf9OgwSvn8dkJjoHSlCqLA8A40KI9C4nQQqYcSBglBzlEmK5tgFAlBLhXP8WcktjMgR5cktIOQtK0pIupY+/mqdACkgEjIqNe2bzZNpyhT2UJmQICAAnMWXFLQEAQZg69N1D+oYBcGpPliZNqlJ/Yi4oIiRWLpCXrjwwsYpdbHsa45jHQEaCIZCsplhjpMqGdzcKUiwCpNJVHgfgQgDEYAhMq1kN0EiEyzXkaElbGs1sNrJdLvWvgL3JpxC6kCGAyoICKZe+XKCzgbBLXxSYaBSzOIOBGBay+hTIv+jlAsQ+ZGCQBUE1A0va0qaEc409yE4rWxBSmQpVqsLoQFwFKwr/zKpW0IOYvlgbwR84AAjOi4EHEGDXfh3yWqhygQM2KhFqWQtbSxutaadL3epa97rYza52t8vd7nr3u+ANr3jHS97ymve86E2vetfL3va6973wja9850vf+tr3vko9VULxy9/YZG1Xt2WuTCYwAx6cKlUzeOgdDTyrIWCvICuYAAgQCapxEuSgMczA/QCwVoFMgFluvUFqE+K9yVUOVNyiQQ1ucC0KxOAGAi6bDIbAA+TGAAO2iogIauAAQbYKAR4IXgZaIFuGWGAG10rVB6Q7gA/H6sUjJuAgEeIAUEmrylnclWRnOwMgCBm30cvyrhIaq/3iZAI0PjAQQFBcNTJY/4MPjTAIPEAyM184y1F9KgCwORAnu1jEDqmjSoeJ4p2tuMUvjnFCxgjQtO24x0ljCA2GkGQgZBYik670pcPJrD9HOSHc9GxB3EcBgQRRzFoziA2GANzkLre/Q/qvu3jAZJSsoIu8okCHCbKCU7+LzwRxl4UHgmF9hdQg6yvuDsfMEAFsdssGkV08uTnrNkuZXhl48EKwzKuElFLYEiFBDXXlgocuW1wGKSAYC4LlK6MaVFumwRjPBS+FUFvMZCYsTiyAawDvumy+Ttq6A8orOxM7yzdASLIJwm1mc3SzmyaItOVJLx5Y2yCC7qVDGh5phYj7XC64uMfHDaqQU9ldBv8H9WG9LSuBfFvMzI1AwL34b1jrKGsIWJnQSHbsl1QRCAigmA1Au+eDlNIBFKsByUasqwz0bdgDEWsI7qboAYguzxQHAgkiQIIgpvAghv0XtAuSOP2FiwIOYBpag+gC6P3ABUP4wcdsJjkiNJrhSaMzqDYcgxlsPQIf+FcTHRKBhn2gYpxre7QxtvWuy3Qg6k5IuwdggSJyLmUOHJ4ISNaxuYuMZAomogO5+YEiitwmBwW60Ik+8AEEEel/XLpBmt63lAtE6ncDquuwOhDp8WDrMkDj2AsS9kEfxFx5rLLS1C4Dtj/crRpvCJaJoPdSJ6TwqDq8DRJfa4Jgnwja5/7/4q0IfOE7JNQstz4Niig5mjnwYB/fXtBBRiqC2fxHWVs3v1cOE3aJegAi4CxuByq8NQA8AwBYdzIT8DcHBXULESseZRBIk0DrI0s+BSoKFgGyUkDDtzMYmExLZhB304EGgTwF6HEp43J7hxAYEGMrgD9FJoH8JxDIA20VSBAXCAAdFHknlzwIwU1Ftn8mljZro2AHUUBV1xPy9n8BiCoGsUYFGALDkoCYs4AGCCq2pxAHlhDuQ4EjdS+JQwGn9ykUkE8JsT6mMwM1cEp3E3EDES4YgGV3RxAyIAOmgzTWhxCk5lnz4oYHsYdS1U0EcYMDIQBheHoEgX4IgYeSF30G/6GBstJ6KxAu9+cj+WcQpLcT0jNH5hKBk6V7V/g9EeE9tqc9YMM5ojZYJ0gQZbdTJCg6GpY99bQQw4JUDlFKEuE9q4gQg2VwnVgQqFgQqkgQPHgQk3cQQJgQfeOHA2ADiJhuoJKERnFZnOhWBjEvoHhQWYgQpIgQ2oNYnKNtw3hG+bNTfnh1DKE96dMvsmIBckgRjMiLBGgQv9gQ40gQ9fiGoCKO88gQimh0LdeDABVMj1OJPXKJBSFodsZNqnVPSGM+FkBpFEAEGPBpo8hCt4eFBlFFg2cQDRgRdyNbVxOBUHV8WnSNCNiM8KaMALCLBuE+nqiFvBcRuBgRbZVwDf8hPf83L41VkvR4ktfWegJxjJh4T973hRqBhAmhX2G0cj/AYL9HEDUAXBQQlQhhASBAlT0Ugw8haB22PqtYRQ4Yitt4EHfzfytljQNxKus4AOYSiygZVebIcl9HjjE5EGU3AO84EfF4ENKjbbt3UTm5jygpmGs5k/gIlCoHAGipgnloEHtpEFnTkQZJJAhJELpYEAypag4JAB6weefybxwYaBh5bYr2lgnxkQ9xS3ApgqLogfoGjFbmkcMiKq5ISEZplw6xU5R5iysIEdqDkwfnmQXRl+w4hGR5EJxjV8UImbOJjLkpEJcljROhlHpmZjslAn2zK5WFV7wScT9Achr/WRBmOCqluUZA5ZMHoY3AWXIJkS+rBJbG6Ig7U5sqKYgGYYoNkY+4kpJ6SZ8PYZyj5oSciZ+h2HOuR6AFMZcZ2ZLzKUT+OIMy+JjsBqAC0TeNWZn4N2WBuGubuaCdaSoxMDOAB3rkuZINcVmN9ZcHsTsIoZoOMZoIMSwb5T01hzwjBjOcdJsHUUd3uZFImSwhAAIEk6EKUZMQIWhfd1DxdJhtqT2DZ6MHgaOQx6HO6YPQaZgGgUbdFxHWeRBl1pRW9D0UIwMwCDMzQDE/8C8glDUuUFUkIDlfV54MwTmCc1lm1DepOZ4OsUZ+OCz2ImjAZlE5+poMKpkKqhBV1KQX/2af/wmhfBmQB1GLiyNUw4mglAqkADB4gnoQPBmhjJl+jQipBuEwGmokl3kv/9JmHyqmglNKGQA/95iWyKmow+JUA3A31YSnL1phEFFKIkdMuaRCoAJUnUqHqAI7POqcvemXpZmI7jKoAfqbvGRAsMmoNzmjAkWsAGCsUlSl09ODIpeMBxEzHvGl/hSb91l0juUsANBYkJhCEmRwC0WMxpcQEoSruqqcz+mRfNoQwMqNPHVHxYpKVipldicQh1oQ+dKsBnFZNYc0qxSZNCmpBZGt5Uqcl4qDoCKcBQEqTYqeBhuu9iahxWmxFUqqd8Y+p2qZHGoBE4BGq9iqA5GdBP9RSiPmPukjowshOYOqp85qrSs7lv6qsWBntIEZZVJaNqfCZ8taEKcilMfZmprJKxhghAuBpA6BPL3JpATBkQjBloR6EEsblKM6rtF5VOcajQkRpjULsq75mgThPrK0NlR7mFtGpwrRNz9LrQRxWYAJm2W5soxKfCwbmBjllbwWtW9roARxKtQJgOYKjQk7lBYKsCjrWL46qYh5UD0nltoKOjaVWM+apRkqoHinsgMxWA7bsgepL+CXpQ2ppQOANHdpWD9qT4ergmlkur0qt/PzrQiBfNBKu42bWVUmS0+7uoWmqP9SZKKHVjADBEZ6pH67EDulSA4BowWhnuQKovj/2Zwpi7bGe61rm2rXKabS+qmy6VSJ45LtgqAPwU3yq7USZ7LDObgDwU1SGyvA9r2YaXxVxqgL27i1ZgHPm5+MOxAU+6uZC5sOeCpUuJ6b2zz+OQAA3Gf36ruL+MCWq7oK+6+uCySyxis3AE40G8K0izS2iMEezBBZE6sGAbTjF7ihSLQFYS7DGjb9mrRki5E79WDLK0+FmzZBVHMJkSsUYJHW27sNEQLOw5Vfa6kWLLp2FE4YKb6pS74YpbYdga7dq647NWJrdEQlVIhi1pYMUUAukEM0bLhCm78PocOjtXAWlbgY6T0dVMBEzFFoVHP5UrgNPK0UqrnASxCfY2QV/1wQiTxZeMxhoHq6LzzIkrupIxxr8KYyXHc3bZnC9/mqSLu/1/s2XnNx+/qwH0jBh0xRVFyCFywQIotxwgtMAPB1QzwAeZkQAlBKdckQ7nO3mOvEC0ED/wKKydKx2jpJsZyQwmu24vqD0clKipkRYEwQbqvC/1dAObQ2eVhFWTTBDCFoMWDKzSubWFq0+lvJY5kr6bPMyBqutGzLG+yWkKzLvPzDQkvJmFvI94LMGVvEaePPs2e07gxRB8vBfzjJFuq5lywkqRqYMzvKNns+oSwQnoy9zmLDLGoQLqrKOGxZVwyQX1e2BEGlA3A1ZehOJMBNy0UCdnVQRig56dyfof9ascKMr/gTuVWsN1RM0gNh0ifdzHE7WhmMl+WclGybvo2bzQDKzYbsYFKHtQVKBA/FqzM8yoLrEKhFl8zMrjTNL11DATKg0izNTi+dyghRex38eypdSj/AThKBugORqevSyglB11NsyaTr1YHIxJNlkYmTu/psqg29oSQ7EEEEQp7sPaAM0BdNUc6SodVMz8AMwQ5xKrjKa0bJngaxnLSaZQMEiwpxN627EGuk0yd703qDRtK6zwcxWJLF2eZsV7fMu4spW5cltRQx2ZolxvirzUWZh2010wzRhERgw9yanq9cELK9EJidEN/Iww56pbATTVm0Uej4nouc2rgU1y//DJOzy4yInajHG3X9mLJzuEZSeyqV/aj9hKGFbdgDx5sFgTynhDyNLbsPEQFRrBDrY3Bg+7sfTUfnjah3qZ6JCZfWHUMDhKabI9ASwU1+DZCqfbFBJN7WhL/s29vgjJqG7LGMjJhVW74CAYktbBG8PQDXfJ9MDcJOPRDmosYSgX0UEIPyWderLMfh/HjQmNkDILY/qeCotlETOKogzt0xxM9Z+8IbHYhSPABNfsePK+IC4eELMat5feQMfLmCVtrxTSMPzbsdJGg525mOjdUHAcWyMuH8+Yl7muMcTZgIAZ/8WtPMO90Ksbxthdt+NRFo9IwUrhC7jKIT0Ys/6YnB/3icJxiG4CRoLunCJH6h81yzgG6v6Aumvm3n4LrNFis9T74Qar7EDNFURdmtb66/rzTnOR6O4Pvo5a3ZkX5Z8rtxl7tPL4zl9Jy7wljgVU7erC6mrl6Iw1LZ89LaHzyQBZsQuv3lJxLmTbbI2oOgEJPfpX6itWqAxdwQBVSABwjOw/nR6qgQNJrmSJmDUr28PgrNntl9xn5ZAG3rFT4QfRPs5pvafEjoDWqBiV0Qa3TkCIzWpR6EJDN8aqODEJHiK75TLc7pj5mvZjQBD6a32J7spl3gUrjczC3CPE3liGzqyFbuh8gQBTySCgW3FKHPtq7kpiYr9+64DD2gFNDyl/9GiGDYjg4hPav4fdKF8pDI12VDicz+Is6eoOecq3FDMROQL6VE7SNu7Vv2gigkVtZWSiIWeyG9unUoA8jjAVkvlHiUEMI6WtKjdVwXRCQoptBWZc2KPDEANIz0sX1HAnv1AXSF3OvS9fjT9R0kOR4gViDktRpjeIhXcqc09o1n9hT+pk0DAiTDjEXdL5y3VSHTVwb/EAif6Qsf3K2VNEPwMVyHZO9q6ZkF9bUs9S/pO0lHMqJkM3U4L1yf9QiBPEiskjt8v9tTfvgO9veq9lMaM25fRNJX6xuJ91iT9W1G4+FH+Bm/uwOA/IOPgIXPeGhlfi2EPzzwAyIQAWhGMNL/iPJ0RDCqR38OYH9B7yJDL2jjZAGCpCtIZ+b6Da5btlMxNGy9Rm+tx3Hnooe1bljvHlTnAhBDBgwkWLCgDQAAEBgkAkCGwYE8Ek6kONFCwYoVXYSA2HEgwowUHxIMWTGDQRoJPXScQCGjCxoeW4QU2FEAhpIAPngkCCKhCJ4DaeAsSWFhUIg/EpLgGQNAzY8JIyRNuAKiTwoQSTQsOZWgUp0Hc06ESnAFkIwURhp0MDZrRxcAKFj1OAQAhqBtM5YNCnJnwYZMIUocC4Bu3qpIxY4VXJCES40XUSbEqxUyRReSIeqtyFexBcJp13rUe9hjhNAZY/xQ3Nr1a9ixZc+m/13b9u3XMyae7OsgAwUiLmbEVBxihgsiFDI4sIHb+XPo0aVPp17d+nXs2bVv596dtoyEow3GpaB5wIoZv4l4YAoSKEGJK68mNAj2aNTCLTzW4JE8wxCOOuKspI5CoCyoDACoAakJboiBghhuaM41kO4bQISEBOgotZLMC6GGG5ADIDgHGqOwsNEKA4A3glICQD6ILDgOOCD+4qnBByOckCcRWhCRCCBAMM8jnwB4D6kIZgDCKeUc+EHD2MAy0SCnygLJq4LAMm0grGz6wAMmM7ihhiHBsnEAkMbybCD+/BuCuM3cKjChG4JyirWgJsAgRwlf82sxKA3iMKQtBUzsRP/GOqIhPeB4OLMgFyuDaFH1HGVwTwj7nG0C31xaD4FC4zSsNRuGAKIhEqf0blVWW3UVoggoYhEiAW4oycKOECjJgUBf9fVXYIMVdlhiizX2WGSTfc1AAIbMTjcYlZV2WmqrzY5ZZ7GD1lpuu/X2W3Bni2s3njyYyIUWHHAqIVwLKhKAGBzwcSJJw7X3Xnzz1Xdffvt17gMAXFg1rkf9NfhghGPTFYhVE1wwYYgjlrhfXQHQa1Z3E6LARN1+6ihNEByDrN2JSzb5ZJRTVhlZEhCYYFUEEMh2ZZprHlYGl70TIOaZbfb5Z6BdC8ElB8BbsaMVIMOzIL146Agti6mSK9T/oKu2+mqss9Z6a6679vprsMPOTiIiVjAa44EADrgjCyYKkKBYE8o2QQXFtvtuvPPWe2+++/b7b8CDriEh1s7eMKGCBzIXgJAzvsujip0OfHLKK7f8cswz13xzzlW2wCX5DIdoIiwNilxQxD3CkL7OW3f9ddhjl3122mvXGycKiBO9IGYB4AkkIhhKaEeDBHDbduSTV3555pt3/nnoZzP6vt0JIiGhGHjq/bAVJoITIq5UjX588ss3/3z001ff3xUaEpig6tlMiGGPuk8Izt57HY/w9fv3/38ABlCAAyQg0zwGv4SgTW2Sswnp4DaRoEAtcQWkYAUteEEMZlCDPwOJ/34KEr8BnI4nEznS6nzHE8KQbIMrZGELXfhCGMbwOgJIUNkMAsIF8sR4Unkg6zwiQRkG0V5LikERjXhEJCZRiUtkYhOd+EQoRlGKU6RiFa14RSxmUYtb5GIXvfhFMIZRjGMkYxnNeEY0plGNa2RjG90YRfohi4hnJEId7XjHGMSRJ3ZxCERAODgA6NEg9gMA/iaiv4KMa2lCZKS11qUiSEZSkpOkZCUteUlMZlKTm+RkJz35SVCGUpSjJGUpTXlKVKZSlatkZStd+UpTZi9Zj4QlvJCkko6A8Hq29Mj2zOI9noSvkcOs1rreeExkJlOZy2RmM535TGhGU5rKhAwRpv95TWxmE4vYU9a6nvBNcIZTnOMkZzk5cE50opObQTkbD9z5Th7QjQLvfNkAeve7hAQPMMMbYULeRkyAHsspsgxoQQ2qMqJ876C/Gmg3AfAEFERUohOlaEUtelGMPoGXPDGaJNfiwFwlhIERSV1HTLhQlDJ0oyllaUvzxSSX+qqhs3woRm16U5xKVKME9UhHI7kWwkxwcY3ryYFCCoCRxlSp1ZnpUp361GPZL6lQzU5TBVrTnGZVqxHdqW1AOAC1vc8gbeNhQeLWrI7Q7WFUZattrNpWuMY1O6tbk1yj89ZiOQWiW+XrTbtam68mjX9sEenTEuIAqc3FrotVDF4Z+1j/yMIGkIuMrHMcOyy99lWzF/3rdxJIJI1xjIQfmwhRB/AYdlVWtQO47GpdW9mZGOm1uGltsDK7WdzqdKWy+arizpWuR6pwAO+K17yMOlvG1ha5y20r1BDJXNcoV6V7zS1uOyu9z3pEAAOiyAQJUrGM8Aq6dpXueM3bUpeg7bxIKe+rblvdzV6Xt9n9XaeCM5zWLAo5TSLeeqnaXv8GeJguqpOAG7vbvGIVvpqVr4EdTB0AP1jCLNylaSdckAiz6r0L5muDL/xh2mQYxCMeYMfEd2ERe2fDHNaqh0n8YvYiGMYzLqAAuEK1Cae4OytmcU5dTGMgD0THQSZy84yG2BkP/3k7PO6xX2VcZBorGcpTph1hjvRiKVdVwU328ZOpTOIsf1nMnIubWGEc5uswmcuc9fKYUdxmN8d5drFd65nhPN01Z/XHcn4wmvn8Z74JwCUUeC6I/czULec5o3cG9HoP3WhIhw2QdTU0o92baEVbdM+RPu+jOf1prY3rn3bmqbHUnGndlhrU/vX0ql39s9VNFcuWdtWpUY2CTb96tq3Wda9TphfxkNqh1L11RXPta9XyGtnLhpj99BlkZT/H1qg+NrMfG21rZ3tfE0gIpUeMbdpiuthcpbW24wpuc6f7W0U6MZjLrWFxj7va6m4ruul972kltMj2rs20Mz1vfD+V3/8BJzixnPJsaL97Vf5WNMALHtOBP1ziriJrtIAccdkwPM8On3hKMd5xkGuH24yD8sdho/E1czzkBjX5yl0uHXaXXOEqjnexVf5yYrYc5zu3DVF65m5VG7zmt745z4Woc6Mn/TWomjLSD0zscada6Up1+tStHiNcyjzomB06tWd+9RdWHexgr3DTv84dlHO56GNfodjZPvWYa33YUTf22d+uQbff3eiL+znQ5073ia5d7xfM++BxznSzb11YaW+y4A1PwcI/PuSRonLkqdT1f9td8gW0/OYlXvbE/x3w5Fa851vYedMTvGP1lDtNoU53x6f+f6iX/b0J03e/u370Uq//fQxp33tzk1W9F9e8ll8f9dgDP32/V7611SbcJBcfO4zvcfKbbz7mXx/Z41IokX9PfRZbX/vjy/74X80sQe5b+mnGfMPXb/7olR/+oC5SnVuPLPBzWPzzb578+R/pdcGxKHs/RDs+eSPA/1se/0vAP1sdi7u/qzJAm0NABkSeBazAOOOjYFO/0gOW/Fuw/cPA2rlAERSzhiC0Mfu+9ts4CixB2SFBF4SykSswMVNBCSS6FozB14FBHQwyvWC9L7PB3SO9Hpy9HCxCcxO0EYkzIRzCEETCzuFBKCQxo/GgFDxCaVvBlMPCKbwcKezCDyOKKwtCLgy3G/S6DgRD5vlC/zV8MPtJQ+KDw0s7w8yTwza0HTa8QwEDpBmQsybcvSfUQ8rJQ0FcL8IYNTK0w1b5QPgKxEIEHEJ8ROhyETO7QkWENzp0v0uUxNaJRE5EroqBPg4UvdFzxE/cG088RdcaF9xLuE2kuUxkwVdURcxJRVqMrLiRtUQkRcAzxVu0G1v8RcbqGPuzRF6EvTIUxq8JRmWUqwD8sz8sxWRsRq5hRmpkK5CoFyacxn7TQrXjxmvEGmsMx6eKrQ2sQXCcDUasLl8kR60ZR3eMKSVEQWhMx4zzxsazx3j0GXjcR5baJSSrx1lEO3ysPn30R5rpR4RcKFsBACD0w4N8jXXMrXZcSP+gUUiLDKgdQjg+i8ZejMiMNBmMDMlhAgtv20Xdc0KQJEmJGUmWFKLFKZ2OXMmnG0Jco8mXRBiXzEkYEj4AxEk7KcjwA0qe7JedLMoWUhsLm8mBXDKh1D+iREp9OUqp3CCoQUSIbErtmEjrisqqvBeq/MoLcpH0Y8pjRD6vFEtwCUu1pKAi8S4380hk1Mq2tBm2rMsBoptWrLy0vLxY3EK6xMuVuUvB/J+4eUCBPMsDDMzCRBnCbMz14SPKAjS5REvGhMySeUzMRB+uKLSsVMwJlEML+AEH+BF0GUOPsAH7Eo7uK5Dj8A/m2MxLu0zZXC2QoMGfpE0Ie0oQvLMIgJr/kvCAnqmVW0EK8KoI8apNmtNN5YQsvWi3z0xJQLyzXUoIF7iBIVCXiYiB1hyAxQkY4JoI4SIueRmXx2lOgmRO9FwsJvHM6MQ/3mxE6lyRDygTyJC1ItmYgugY2YIIkBGZ1FpPLVNPAY0rl6hESKvMxVQMETjH05qI/hIsAJjMpjGsqKkPjRHAAg03At1QtiosUFPQ0MQNqOGLsGKb4zEri0irhChGD83CDn1Rp7IfxKTMvsSw+GTH4usYbQwqjxgqgygSbfwuEJXRu7pRI3UhssLN3ARNHKRLHjUIkIIIEYKPkoKIk0pS6NBMLZ0dZrFCThPRJ8WNxSmLe0rNfBIe/wDoL4LYIQDAyi69xxiN05RanT4MUSQVshylSM0jKwAwkV1SPF8aCELqzgEQJjp1qzxN1AsauaVsNDFFw9toSIwBpLIkVGAaiPzhCUVi1G6cU08tqF2Cy/eMQJtcu46akhzSrik9qwi60lA9uUWNVQICi8mE1EXlyvg6uwiAjIAkUqQKitEaiCz1iBSi1djgUmTNHLVxULOUTmmcRRpYFyBApFVtoLIaAFflCSBa1uiaVW/9n4p5yATN1T29KScoAHVd13XlgJmzALrJgFCxVJ4oVILYVI/o1HA9MFDdVxnqGNTE1X5VVCuAAYM9WIRNWIVd2IX1gcLYxBUYlxiYmf9A1Z6J4J5M7QhE9demAFeOTZ/YgtPEpKmCZViTPdmFZQICWFmWZdkOeDcBgBoiMNQzJa0l3Kc17ac3/diOHVieZaGGNNRnhc+SRVmjPdqFtYJyEwDCIAKZHJ1sNZ0iJamwMCkI+tmOUFas7Rui0NBt9NkQA4CiRVqyPVqlVcTFoYCARZ2qhQggdZwhHYgq3VqC0Fq61RvCcDUVHNuy7VuGPdvXIAoKYNOOOFGsi1ptXVGIUKu7xVGwbdwKghq9NVe+9VvLPVjAbY2GdEjXkFAKnVqCgJpfHQiwUCzIZS2PPd3m6dpV29vLfV2EzVyk4AzonA+5EK0DMoj/tJ6RUV3/1H1c3xWgkG1dyoVd45VdngCkFRkC5m1e512T70QX7QzQjiBP4zpP1bXb4P2aIiFcGwXeZBVb44Vd5IUcSbIJ7poIUj1OikjO7E3d7UUeQHLWUjU18R3fyy3fo4Kk+lIP1syv1+Sv+NXe+OWaUSVe8JXVysVfpNXfAnaoBH7g9AGJO/0012Vgv3VgCb6qCN5g82GW0S3XDm4Np1hgDEZZDfZgoRthFY4eGkVghzLhEzbZFG5h24JfG3Yd64Rhkp3hsq3hHJYpHA5izjk4HiZaHyZbICbiRRxiJs4cycVTFo4xGU7ihF3iJ17OLCYmn5PiGLZis3Xi7SXgLV6Z4bXg/+IFYxQW4+Al4zJOme714h5W45PF4jce0DsWovmVYySmYxpmY9914zwumQNG4ykOyiqmYzseZEQ7ZEZ+HTvl46tKZDVe5EeWDkG+5IRxkRD+3i/2478F5Pd1ZE3mnB2q0aGdZFAOZVLO4kwu5YOZH0m2X0oGY0uGZQ7F5RUiq7gd2T5e5SsW5dN9ZV3eFwqe5QSrZSu+5WIO21ZuZsoBCxf1ZVUG5mB+ZiYmZmi+l47x3lSmZWu+5m1mP2weZ78JWmQWOmVOYmY2528tZ3fem3E54moOZ4Nt53iOMXjOZ7xJL3oGZ3u+Z2GGXG3m52rh5X9O5oAW6H224YI26Gmhq/+EVueFhgF8hmiIeGiMThZpnmiuW2cfvuiNrtuBHmmaKRJyFdhPDmiRNmmNNuliQed0/uiKbumRfmmYHpYonunFu1+WLum7xemcDhZ/9uieBukZtumNFuqh9pUXNuobRuoTVmqMZuqmdhWJhmoP9Gl7pmqItuqrZhWjIdX6VeiF9mqDBuuw9g6UntyGLuGaBmq6Veu15o6GFFlqBuifbugWpuu61o4TfLUL3uu/JmG5Lmx/WR0mDdM0JmzEDkq+fmyVKZJbFeGV7urDxlq/luzpgJq9jMvGxuzI9uDN5mzoIKtLtew5dmzTvrzRbm2JAYtHbdLVFm3Ydu3bpp2GfFr/xn5rrg5ntObn0s7t2vCUXhts2ybu31Vu2AGJTu7tywbuzP7Z4WZu2OgY+vXk2pbu15bg6rZu1xgXr81rs2bt3P5u8EYKF9FF6N5uaw7ufEbv9OYJ+/A15OZu5pbv+e4IPlrb9v7l5CZu/d5vg1ic8SZvij7r6ebZASdwkuZIt47u917wj21wB98h9v7veg7w86ZwBxeWuAFTwQ5t/FZuCyfwsUa2+57w7n7gE9/v1VNxEmfx/PbwDwcWfbPvGQdm+I7nF5/vBHkLHfdtqcbgHnfnH09vWZZxIo/rFi/gJLduEF62FedxG9/XKGfuXRJF2gbwEhfwK79xV6mY2u3y/w3/8g5/cjGnFr3Aaw3Xaw6/7SxX7p0ecgm3cjUf4zBf81Upaia/81U+cnOe89ymPCrf8UDf82Ul9NseuQq2c/fG8xrPcz5HFrWpbK1WqSJnYEEfZ0aH7dji7QiP9ESn9EBW9ErXDsJwT0MGdFDu9G3+9NZuCFM/N0R/dVSnVVnn7Kc+9CZX8Fof5lxPdesAiZNsdVLHdTsMgR8wlYlAZd1dTfwqjgBeDm+e62EnduqQTGur8lJvjZYICWgfCOIMCVFk34lwX2EPdm33lXlkdWT3chpXDJ+iiHH3zt+aXoXgCes1z17e2l1/bLAQcUiXd0mnd3jBAASwgY4Z9/zE3f/+1N3SAtB9H+V2xxvCEPUR/3XzrlfzqBho91xRkTXRTawDD9eAL2xmQdCCP/N5V5is8wjDHasU7SG0WtwWtfiLFxs+mmZd83Zlnw2QDwof7Yi3LSrsldpgXfedDxsbmxptA3o/bueh11lRn9sBKHosvVqCzvam96rDMjepV+SZq/o58SH/TFOc9V43dXN/Tfm6tjKxv/WpL/uY14p1OvtRwdT7CaalYPqv7xpKTLexr2S7f5HkXXKkyVh8hYvBaly4D+uOIetRN/hvlw2zh4hrpZVW5XoLpXyU9/rAl40bI3y6J/tXzHylz/BhvRDPHwzqDWrRH/3X2KXFZrbCt+X/w0flzS+ezkd7iOhWyJ992m+Nxbn24z798VXZlm3Zl039uzcIeq0fxj8kTn182Wf34q8OFxk+X3coKGAB8R9/8i9/8z//89eBhxX66HeMvIeIQT2PjAWfv+967d/+6SgSLv95cw1/9AcIFgIHEixosKASBQoXLhwBIMaAiBInUpyIAAAADxUlhsAIYGNEGxiJUCSC0QbIAR5DpGzp8iXMmDJn0qxp8ybOnDp38uzp8yfQoD5jPBRq9CjSpEqXMm3q9CnUqFKnUn1KFICFqlq3cu3alShErxWJQjlo9izatFCK1ryYsaXHCCDd8qDIA+MHkCI8iu3r9y/gwIIHUwRL//gw4sSKFzNu7PjxABIYb0CubPnyRsOByabt7Pns2rA03WpMeRdA3o0eMIKgCAIjhrkY62Kubfs2bsiac/Pu7fs38OCWMWCcIPw48qO7/3L+7Nx5aJukW37A6GKjhbgUI3jMWjEDxhrJx5MvP365+fTq17NvXzk7W/fy06Pv2/w5frTR22IsDXIFBRj9UJEDs20EBEYOVPQDRhSsMB+EEUoYVX0TWnghhhli+BoACGj4IWYVenVffiUWtN9o/bnEIQUkTDSDRyJsJBJrE5EQYIcg6rgjjyLy+COQQQoJ2FXeDXmkWD5yRaKJTaLoEgZASAnEVRRMKaWREq1mXQsOXP+VI0gcPuRACy54FBuSaaoZnJJruvkmnHFONAFsctqpVJtaMdlkiU+2BJ5HgQqaZUQCFCgoXi65hagDAtz5KKRExhcppZVaKh9xABh3Kac05VnVnnzi52dKgCI6KEg2OJABBUS4MAMNMNEwgwtEUJCBAyh1uiuvQn3aK7DBCtsXfKINK+yvU4UqKnSTHvsstI8lGy211Vp7k1utXdvptBQCUBazJpK6LbnlStWtuemqeyygsa4LKbpWfRuuuM6+ey++O8WbL7/9rkmjf/66uW9Ty9Krlr0CK7xwRAQz/DDEEN6AkYsRH+nwUgYfDFrCFntsLsYfizxybyuMRDKQISf/pfHGB42LMszDqhwzzTUfVh0AM9j84czKzdtys8buPPSlPRN9NNJQtZv0hEb7+jPQnr3MNNVpOl011lnjBLDW8l0NFMtRDzR112Vr+LXZaas9wKEyrE1fx19BLbZ+cb99d3to47330SYDQISjfCOnd09h00224IkfR7jijYtcA0Y6Ow4c4/rOTbdZiE++uW2Vc/55v2YCwBLouXmek+Fia14664ud3jrs10IOAG2xh2j3VqlHvbrtvfv1uu/B98pdccJXBrxNugPNu/HNn4u789Gnu8JVkkvvOvSgXo65Qcxf/73PQoM//raZ1k4+YcjXpHzL3qP/PurZwz+/pTgT/0Eo/fbJr+z23BPkfv4C6BL1CbCA7dlL8QyoP/ElqX/+EwgAFShBAkqwgsihXuQsOKL9PQ9cD+weBzVoQAqKsIS5MZ8JcxdCqLBvYxFMIfxICMMZPsZ++KNhwVYoLw9+8H86xOH4ZAjEIQ4GgQDQFRGdIsSXtPBgL0xi9JYIxSluBYMA0BYVM/bDHPKwhxDcYhaDJ8UwktEpWzpfGY0yxpQ0kV5PTGPs1gjHOQLFLfejoxrBqMUuevGNeASdHP8oSJsYEYmDLJwe8eTAB/rxkI4LpCMjmRIrYlGSOoFkYRbpv0Zakm+Y7GQntxQwUN7kkxJpY7g4Scq3mXKVg7TjDf9dGZNWDgCVzFKlLM1Gy1zCkUZH5GXyErkyTXIPl8DM2i6PmUULmARMypQJLW0pKmM+k2nJrGYSRYlNaAoTKdLkEzW3SbRripOGHIrBg8o5wG76jI89DKc6a0bOeJbQlzKiJxvZmUd3fhCe+ETZPP8pQWZixEMCzYw+n8ZPRib0oCQLqEMFeBo0RXQi0SQm5vxZ0YhBdKPwO2c6PVrLhoINo4cjqUgf1tGUgo9OGLlnSi+60E2ilKUKW6lNo0dQ1ORUpl48UU1z2i+cCtV4maIoS33607EFtaj4IqpTfRcgIoQ0qU213EyLedWoqguqXIWdAFQkVKUulQUa/eq6vIr/1tLBhzJj3Wr8sppRuK71WmqtK+c6AoAWFJWsSz0rXsl118A6jkaVtCoDNyjXkyaWsCMbrGMTJxmevrWxSzKp6uga2WNBdrN7YxAABlRZwXzTSZr1bLA6i9q3uaViPT3t+jC7O9iudleqrW3aYAQAmNrUrz8FLG6RRdvgXq8FGCHday2rwsVmVrnEHepwn+u8TMVyo77tY3Sl+6jbardqp3Hqdd+Z3e7KibvkTZqZKADe8TJRtstj73kHBt/4ss4kznVoePs5X/oiybz83RlGgLDe+1KltPUi8H/tut8EOy6sb+nrghHK3NkimMHU8q+FUUaDyQyYtO5tX4QzrCMM/4tYZMQbQoc382EXhrjEZ2uxi9dm2BRLasLvrXCMUwvjHJtNBomCMI5ZuGIn7pjHESKxkRk2O9GOVsU2BnGQk8wpJEtZYENIYJNrXNYvRrnKlaKyl/kFqMBlmTlDdmORw7weMKv5XRt+MJA9/GQWd7nNd2KzndOFs9TE2clbNmua80wePAuaXFtCbpl/d+ZUBrrQg2u0o0nm4DqrM78MpXSk1UToTEfLpSiOqqVpimlOXwzSpLaYcTXF1VBrddSnDtKmXy1cAJC5z1resuaMeCpBuU0i8Nk1RjIga/PEeti8It4oE62/ORPZuboG9kkm8mtgC9vY5zG1tf115dB+lf/Vc3UuDYYg7nGTewiAEhp8KFBuchs024vDtrvz1cyq2trMzEbzqKtHEfhUO97qKba/I+VSt646zQbukx5dOrp9Bzvg/4a3w9M1MVV32+CLvqUeJy5ghgOg3xG/tqs/XjW/kQSt3mZsTgSAI/Fw3OMif3fIX5602Vmv4DHf55/fCFoA0HsA/JZ5cgAO9DWdRi4mt/i9GU3p0xBc2hiJgQ0QMAMQfIC3Q7+N0K9+pDdfZ60nby5O3kxxjp+KCCCotdYtk/W0B4lDfK74zRWa8y1yqOQVmfapXOAuth8P4nzXMVbq+nUK4wRQNZc2BVpAAho4ygIk2FLHe/53xax98iD/mixS4S7nuXfZiEbfCNolsnO+Wr4xlS89hmyAI9cePe5BOXh+XpjqrtdETJJHvYddj/uFqb5OeB38jW2i8h/XZPgA6PXuD3P65M+n9wDIfOs3j7mEMIQhDomyjzFye5hs6bDMl5Tuv48v5zdd8BYXwgnSr/71s7/97nf/DqCtwy1BfyaH+rT4VRz+/KuL/JG9KPq9nwAOoPshwQMcIAIi4BWs0K+xXk1kyuHxXwPtnwSSiy+V3++dHwFuIAcKoBCskB1dEvFV4ASSYM1coGcBYAeuIAt+YJCJDv7ZhC99ngnKDQXWILSgYApqIAv2IAG6IE0QDwDQIE2sAKDQHg5e/9YNJqGwKBwGEpYK+qAUuh8QzsS2ISF2xMAH4M8EmIohMaH2LCEY8ooT1lYUTiEapl8VykQzvR12eEQGYEALtMANfAlljaGe+B0eZkgZmiEPpiEariFMTFbgtQTeIUoMbMoehuEiLkwf+qEYxk8AAuIUCuJLZEqybUQI/EALAEEGmISrKF4jqlAkjuKdiMkTbtYZUqIPWqIpsokevmJ70ACCcBhxrSIrtmAsymIp7SIvmscP4MgdBhcu5mIHuuIv8sbyJeNgrMDEdRwR4lYxGuMGIiMzYp0vXmNwiMCXtEDoSeMfUuMxZqM2rlMpluOOKBwROOBzTaM4eiA5oiNILP+jPHZFLfJAdYHjOQbTJL5jNcZjPWbSPgbkhRDPxsWXO/pj+1kjQToGPTbkVGwbk51XQirk+jEkRGLPQGbkfAwfBXyjdFWkRaohQELkQ3KkU2Qf6dGXSI4kRqKk8pUkTCrGaVgdebWkRb7kTObeTsqJBTgAD3iAUGJApmAhRYbjSFKhTBLkSfZkT+jWqbjhUW7kTBBFPyblQi5lQDalU+7EMwqKC4CkduGkQupkVy7QWboJ00WAAKyAW1oYWfqjWaalDdKlmqRaguwdg8XlO86lXeYhVf4lbggAAjQTliUYX4qjXwom/wQmY94GYTbTSiImUmLlRWplPXLlY9KEAFz/hSJSpmPChFVa5vst5mbKS2ie5mVMR4YlJjWapmoyhWbGZkoIgAxAHqKBpoddJWmSZGrSpkACp4YIAAl8JQDE4F5WZm/CpnCGT3NaiKoIY7C1W2sqJ2ky53O+HmZmZ06IwBAY5kgMgU3CpXVaJnZy51BsJ3rORAiAgB0CQOJ9oYu5pjGe53pazm/eZ1TQAAKITqDcAAmIpYjRZy7ap37ixGzaJQnUYqB4gAwI6HyWJ1Ya6IEGU35WaFI4o6DwQA1sn5ERKCtSKIZWpXqOKAkYpgsggF7aGYhSooiO6CyV6IGuwKH8DTvmWYsC4ovCaHtdKI/2xAR8yQ14qJrlaBru/+iP5pOPJilOCABeEgHycZqRBqKMXmOCoqQNfAkG5COOSmhSIimTjkWVNqeTegQFTOSpTWkljmkyXmlD2oCpeACXFpqaSiGYhqlFsWls7hwFsJy11Wkr6ikvumk9WgCO8MCKDhug9uCd4mnDCOpmTpyC+Nui6uKS0iahoqNLUVXAVeoKNqqjZqo2CgCgRKm7eeo4Xmpsiuo1ckgm/qmXuiSkviKrJqNeAUCiZhuqciCo4mmt/uJpeN+pxmpOzqop/qosZl8GQKis7eo/qqpqIqsprkAzyWe8OesPGusoSusoploqDiu0nhIA8OZyamsjcusiIhAFzKmiEmtZmusiov/rHoqOn34ctg5gr4apvI4hzhykyN0rPIbrZu4rExoqRkSjwwFsacLrHhJsEmYKctqru8olw+Khw9agS8UAs+rqxPZlxY7hxZJgZ1LM1SmsUgrsY4ZsBerWq0acyWYlyjKmyvLfreaqxKLsaPYm++Urk85s/p0GdQLdy+7sx4Khz34faLmc0HasYhYtEx4t812Ftb7c0F5mzAom1O7e7NSfzFWt+vFskmYt7l0FwnYt076m0yah2JYeaHGt2eLsuOos0V7tX66t5ZHt33mtbzrq09Dterbt5OntCYDtj9rt3wHKeA6d4BIujxou24FWyy4t3JLrdaYtDjpu2iHu3Z7/bX1abg1i7tVlX+RK7m7KrdXyrXb6bXZq7uZOrul+reeaIOgCHWu2bum+7uDGLgnO7svdatlq3eLqbgXyrsjVYgTyXfDeV/ZB22RWhKqwiqvAynoSb8ThzLKOLecWaPYsL7A1r0QIgHF6RNAKJ/UGHA3gSOKyXfLCRPa5wLqNm6lqiUe4QJd8yfhGRQjIAAIMgQM4wBAggAzkZtQK7x6exvHmbfaG6PZihPeuSIOwHlSmb4b+AAZIJ6JQAAb8AJGqLwGP4exc7+6t70uo5EwAiIAQiIE8hQiEr/wBwA1IcNqVr7udb7Qlnwi7BAnLBM4Ypc+tRFOIwGkESgx4gANM/x0IzIADeMB70g4MK24HM+GWRGzp3XBL5HBMnIZURkT3LQUNZMrTDQEJeOgKkMAQ2CEG2GzJPjEOgpbGfh8Vp4QVw4R2bARdLAWOJF4TV4QItMAdT7Eam2AI4MjU2q6KUa55LrALk4DUgcAPCDBH8EWqnIxS/A0IbHBLrAAImIQfq+5jGiED598bgwT3CkoGoGlETFZj3aol68TZ9YQACCvw/nEFngYQbCwHuy7umuUoIwoGoN3s+CtF+A2uNqcMy1qqxQC7Im8Cu+j2ZsAM2EBWCAAN/IB/lh/OoNFEONgQErMs5x/OUMDvol4og15K4GWU1nFKxAg3c7Jdil38Dv8wLr8uhZ4GEl5zbc4xcBYzqXHIAdvwMutoIvmSkfzyJHkEGstsN38foCRz4P7zBhpgAibgArqaRyARKqeEKldFBNTADMyhR3+0R/szO6clssmuxVUBDqS0Sq80S7e0S7t0EMifq12Fa91qStCI3UUFCZhKC4s06gqFbpmy+F0USr+0UR+1SzdBAiw1UzO1BggTjnwmPlMEOkcFVLYwRvj0T5cUz5k03BY1Uoe1WLt0FSSS2NEgFoPEFkeFOjrAB/yADMS1XM/1OyPwSHelXrktPHsYWI+1X4t1WY9a3VHEDr/hwUpFptyALWv1VvcEaGXxUJ/0X092WAf2SwioCOD/CHKaMLdRxKFgc1PYl8Um9O5t2yDvtYr1NWWv9kpbNg4DwYNWRA3gCKe6xgO/iDpLRYBMqtGSNu7V4mITsqSoNmuztmtX8fzewBxWsJkmLuTRr5eIL1WARwN7dWO7snVcrmQXN3fjwHHDsfwham3WqKBAdlNMzOjynz47GgJVd2R/dXdz93enhAh8wA1QCQVQQAzwwAzk8fO2yqscNFPQCEMz9nXnBM4INShvd3yv9nwjB3GA9u76dulNnCMvOHw3uIObqwAQhwt8pnUfuE6Ah3ppd4Zr+GQ/eHK4hZUIpYu/uFAauIjXhN9IOIbzNYpTtoofxweAp/zJ+IzPhEv1//N743iO//WOBwdeYvVHhDCFTx6H3Kh6M/iRA7a2Lq8LgAAJ2IAIdLmXf3keO/Fdz2QI1GKBb7KRV7mVj/lObAmRTzmbQ6QFfACDxrlupraaj3WS/0aAKO3nPvnQ3Sai1GuID3eer3l57PZo2zk60kAQB9gW9vaJH7pR77lvUPeiB7lLzDYcgsCFF7qZETels7Sl90aB2PjwAnrEWQDkZcBp//mkj3pLlzpvINCnS+B655gMCOMQBDecp7msz7q5wogLrDKQa7oQQp0sEnWwvzSt98ZrEEENnLlwa7pE0EgtDyqVN7tKPztuZAC4BwoRgDu5lzu4H3uQ+w0wb+u2c/+7d2srkwsKugc5oPwis7t7a8N7vEMy9jJ6Mh5KOEs6sOO7t9+GBRw8wie8wif8vM/47BD6ubY7txe8tYurv/8i8fD2sUp8s1N8xY/UxfOig/Fww3J8sHt8xed6jgH3spu8rKO8tat8jJl2y8e6u8O8psu8i4HW/WY6nuN7tzOsdwKBj59Kw8+4Xn2rwP880L97yNO4F2P10c94gDz9gLr8qON8ZQiAfzL51Iv4afj6rzM90Gs9ZCxKC9iAsYuzqkecSZT4xtv8xGtrLUp5qlv9K8JHepv4wN+8tgYIquN62wfcZMEyyGI9pZv9Y5iEe9/9x1OEboF4vCL+oSu+YyD/iMar7eD722msveOTPcFr62v4Oag/ftVru9x3vLYarN0LPt6PYtKjft/P/evHBIMQQZh/fWM/tuyDvt/XfkzsugsH8MIrvO5vdarlfunrj6irPvDHxKL0tJM/Px6Kjti7/uw7v3lYQNdLf78/fqFkd+8betM7fXl4spnGgLmv//GjbnvbO+XnueU3Bouo6NNufrYlOPyn/slrq+gAhIgBAwkWNHgQYUKFCxk2dPgQYkSJEylWtHgRY0aNGzl2zBgDQAyPI0mWNHkSZUqVK1m2dPky4g0AAELAtHkTZ06dO3n2lAhSpM+DIKvgMHoUaVKlS5k2rRJSaEsKADxEtXoV/2tWrVtLAuX6FWxYsWPJigUys2xatWvZtp3oNSvRpnPp1j36NKhbiUQAtND7F3BgwTjhDjZ8GHFixRFBEln8GHJkyQMKX5VrF3Nmo3gnDzzroHNo0aOxViZ9GnVq1RSnulj9GnZskqajXtZ8ey7nzgigyvb9G3hB2sGJFzceVsBMHseZN0893Kdt3NOT6p5sge8P59u5C4beHXx48RctzLwxHn36tN95Sqf+3vpkG1O1q7d/Pyd7/Pv5Gw8x06/+BBzQJf10cu+96eKLTAQRapgKCAQmaJDCChskEMMMETJQww49RMyGmUD4kMQSIeKQMACKSjDBBSGbCcYYZZTRxP8a1UPRxhx1xIqEmT7YEUgScbQJQRY1c/GxGZWcMcgmjRvSySilPKmGmWSYEsv7oHypSCMxQ3IxHjwYk8wyzSQzyzRR21LNNt1kCISZJniTTubYbKlLL+sCs84+/bTozj8FjVIAvgCgYdBEVQt0pTz1zK03RSWddKhIKb0US94AAA3TThdjVCVHH2WKT09NTRPUU1XtbgUZ5hyg0JkQXZVWt1JFSdRRlSq11l5tvNXXYGGTwQMYPQhBU06FXfYrYE3KVVekeGWWWgGdrRZbyBxQcqpDs/02OkutgjbazcQ1jISO0gWX3RPPbRfe0QQodqYYhsggxgDj3Zela2dTsdz/L98VDAAebMjIBh4A4Jdh4QZuGOLBLDgLAArWFSBOWSPe2CN/RyK33GndghGIHwSYSIAfKF6Y43g9bhlmnfA1z4YVCKIBhINj3pmilzsCOVqR2yJh5oodIMFmhlYgwYFuAcjgVZ6z9VnqqlH6b8YMPjjZ6q4bonojoHUVui0BPjAUxgxuAOEHEiaYgIQfQLih6JmI2NrrasHOm++MEHCB2yGS7rvvvT8COOA9Hx7M7LqXzBpvwpc1XPLKJQpBhhkUhnE5y72m/CKxRyUbMBscQPtxIhzQ2fNgQW8ddoYi6Laq2KV+vSLRHyVdsAhqGMIDIDLIAAgMhqghAtuFxV35/+YHkAkAImZ1vmXm30I8cUjzop57oazv3vIZZqIgefA3/p4x7LMndXHz3W+0/fflX6hKOedvGH13V1yf/e3v//8k+QNgzHo0k/oMEF4CdIju9MQ7BD5wgfGDoPtEAKMRTZBdCvya+vhXHQliEIQK0WAI2xUCQymLhHr74E0Y6CUHphCEI4Qhtiwws9rNkFoyFCEHO3iXFeIwhj8EIuEEQDEXcG2IyxMil3jYQxy8MIkA1GEUa4WBelmAikr0X22a2EMoZlF+UwSjqVpgt5qMsVdirNT+nOjDLSbEAj9wgAv4QgQXtEAgcHxc2tAYMzX2cVKaAkAeAbmqPzqMjW18Yv/8IrAyJXkAiwcpzx6fVkiOHdKSf/oBjK6USVVhciAtNNK0CjgTF9xgCA4ASb2mR5BJUmAIsZSlLBHgSYiB0pZuCpGPcnkqXIqSRaR82gciSZAfdKtzBZlkBnq5M1w2E0vYmckQoOmpX3axg9MSQScRUkrWDWSZ1azeEsWJrSLO5IblnNQ1E9nGLxKEYtRU5kyYqc5bktOeyyrj0waXz0SxU5HSwmdBxAcADBgknP7k1zMVWqP6UeCMDR0UQANqrjdKpKAHnWcldYIAj34UpCEVaUgleqOBltRUFbQSSid60lBhk3/vHAi95OnKetkAATMAwQcI2RJK/hRGLB0PQ4X/iiELrHIGRf0TRSsq00kCYF02XRIRQIBElQAVqEoFD1G12p/NpbOrbmJqQGUKvXpu9HEuaCVKRtpWt3o0rNvhalztM4R69ZOuqHJpSoDZopPKAEZRdSUFWkACGpzMAiSgFz/z2qm5NlY8m5xJ+SCr14v2pK/wGejsZoLCgli1IJLtS2Up9VjSbicCMDrgaac0VkVCkQarBAJoHZIxAOCVtX0ybW6Ns4JV1pS3UXJttJqQAOMe97gaIGcN6YlbhwigW9wMbp12O13gbC6Z1m3SNbFQBO9+F7zhFe94xwsBSl5WISsAXEiKORF6XVC7b6pufGFjV/bSd7t7xRUAukte///+d7wvOMKACUzgHAjxnNFbq0S2BQDgmsRCEZbwhPH7HP1WmESAnUlPMfyrCz+LvwAW8Yj9i4UfCmBzRKBsRawIgKSmBKs/7TBp5jvj0ax3tTY2EXdJ3GMfmxi9B6EXBTjcM17COMZ71HFoarxkydBAOU72cJAPFGIfXxnAQIZIiynwzYrsEgArNomYzlRmM6NJypFpcpoX84Ejs/lDPMbynMerZYdADwBRs8gKZuYaOANpzX8+zOYWLOgByZnOifaunRnSYKg+5KjEPMgEiuZlQ5co0JcGzAroqWkNIVrRdGa0Qur3tFmeOpZozQAGWtCCG6zyzZ7G9IdlDR4Nv/+41tai9b/6G2pRx0+QMpbq42Kg51x7KNPHVgv0iqxsk1I5P1b29ZxHnZBgU9IgIfhBC4RXxzsK1tkdSna4xzIVx5AbP6Ce9o93vRYBWADe8ZZ3e9FdlnHXmyu79Cy+xaPudZO42tcBgSMfx+/1tNvgsbEvuBPeHX//W8QBj4ybY9zwsdzb4kKJFQBom/HmPBzi/5X4YyhesW5lAHUUGN5ZPb4VjLd8J5LdN8yPA/KQk3fkinlluuw7EAFMoMW1pDlXXj70m1Cs2UYPjs1vLt6cJyZjnex5QQoodKVbBuFXj0xqAeBnrT8p6xwBSa+bnuWwb0Vh5x7A1AtSv4h+HbP/Z4c7YvaZ47n7hull/+7TEcMXja4dLZV68N1TBG3Cqwa6Fev44VeTd70Xge+HARBBCkpbmXid8SyUe+b1Ur/Bc35Rm8fI2B9vdsMLZir60tTbB1JGtYOeiaeHfWfWy/rZr0n0oZN26euce6vgS1kalu5MK3b72BsfNirNLvJP43i9R94wVgQCQbD294FAmaPMf6nstZ8Y6A2/+0z2fe52z/vwQn8wvKFAQWZmdRpQTF/hBzH35S8YTkev/jQev5HJbn7wor93ZoJ1NCx6eMCRbC//xG7/EtAnKA7XGFAynK/sAFAwgMBeCmKfZsTuIFAjio4DF6LFCu0DEUMCm44C/xfjB+rGYEawYxaQBW8CX9bvBR+jBG/uBB/DAiIgApxrBgHFBXuwJZIDAKYPCBOjBkPuBstCBmRAzIqwX37QCVOC62YuCvXiCCEuCclimjCwBcCvCn8GCr+wJDTsR8QwMK7w37JwLLaQINjQDFuQ/t7wKjLG2ORwLdBw3dRQLNxwAPjQDg8nDv/QJ6BHBAVRLPBw2vQwLPyuIPzQEMkvEB9RJ9ZLEu8wDCOo//xv0S6RJc6CAqbHESsxfSJRFG3ClErR3jiRIUhPE89PFVVCUyjAAxxgn+6o1W4RF3Mx/krRA4EQa84DFS/uFXcoEzVREcHCt5JsSYIxlIaRGRWi6v+eMSwQ0deOESxoYLGUMaiYsRd7UFMYThpLwxk3pPxa0RrDwgImQAYkywOW0B3fER6X8Bm7cQYbDAHDcVzGsVKK0f/OUQsdDB8jiBQD0iQoxuMkACETst/00SBYsRX3jiFXIhQJ0mEGkiJHYipYLuESUiHDgxpDzR/HokEK8SLpkQWxDxgtjiNXkiVb0iVfEiZjUgLI4iMVLSQvEjBMcgQnQEQOUiZ/EiiDkiVpMiIJwiEfEvKKEiejzSKXUiMozgvxTSinkiphkiibMoDK0RiV0iXebd6+ch65khn3qQn5rSrPEi1nUhixEsT40fxukixkAANQp+C4USyDkWIWr97/0pIvhfIqteIoHxIuw4IG1gurwpItndIipiIxpawvH1Mm/zIutLIf77IkBKBuKCAGVo4zORMxFRMnJsn6Gg4yS9MlJVMc3ZL3BvMrBGkG7pEgdZIDd+kBSdM0b7MjD5ErA9McLZMkKAYccVI2IbB+NtAscRM3URPrVLP0WJMr+IIIQbMZG1M6IcK+kk4qkfM2lTMfmfPxnHMrUq86p3M8X2JzeDA7tbM0uZOLvPP5fHMkgK88h5MB+YI6nUw9TZM9vYcy3xI+PaKMolM66TP/sG80bTM/H3M/w8U9J/A/O4LrylI4H1QQNczqMi5BIXNB465BTZBCOSJOMgA9Y/ND/+1wn7AzPTM0LTe0PfpzNUt0I3iDCGqA3koSRt9wvfQyRVX0LFl0J3hzK+/zK1YuRoigM4/0M8tzJe5PQDGUR1d0LQHTRZvzRi9CG1kmGAlU/njSxVruSfvSR6usQ22wSi3iSpNUSVOioIJzR7+UKsM02sYUCcu0Ir7STsHSLoU0TQ3iPL3UTdESTlNETrGQTvfUyPTUUGGl0/z0T6syUDVvUNOwUBN1FCm1JFRqFxG0UafyUYlkSr9zUi1VIEV1JDTFOI9zUzk1SiczUvMwVEl1IbS0+0JQqJJzJFLVL1MRUTvwU99zV2E17n41TeuoqGzVI3A1KA9OWHWvVRPxVf8TokwI4symFU2BFSN+sVi381aNVf+W1QebtRqfFSFipA21sVqt1SIkqwxZils5AjktzFvJD1xBUlwPglwH4kzzFF0zguJONZ/adSPe9VgBtit2s1cdNF5xokIIYsIa9kL0dV8vYpcytaEINiMEtiMwdr8S9nrm1SbrNWJllfmEEPNKymIxQmMD9mThUEo9NtHAM2KZMmYvIi9rVVsH9mbddWXBkGN/4mA9tGdnlq9A9gPty9IUamcrImU1YmkLNmjdxWV/7WmFdv6oliI0DL5MNmd1dmuZNmnDxmCjltqIFl1FlvkmCawqtmu9dm1R9mt5dWoxESkhMm554udyShf/c/FcrfYhQEIGUeptJaJp3bZtPyZs53YT6zYnVqAFnAbbIJZvY2ImYFOdAjciBvciMJdlWRVxk1JxbyK2kmxvI5chKK4G2LVwM9dyH0JzebZlOxdmtcKIPoBeZKAGZoBiKOAD5BFySdchphB19XNbU1dpV9cHP5cYYZdsoXEmNIrtBqCRQoJyDdFsZ68GMqAFBABrqNCejNchWpciwBdskTchgLQyydclGiySnhdWFOaIRtd3B2IFWuxpumVdJcp7G0J8BTd/rwd991F5/5cl8CU62XcAsM9fBbF6M08EYE1GJLR7ibd4JXgi9hcQXxdxYxcrpkJZ7Iu2FCZtK3GB/w/Ptma0MVbHZoUXZ1WYa1k4KwXYYcQWywBQ24ZgZUIYIUwnAyjAjmaAJCUSIAciY2q0jGD46kb47uyLKrBIe7WqfxfCgiEiinXPiJtRhq8M+ibAcY2lIQQAz2TkQmGCL/SF4opMJv4WFZEY7u4PAMLYiSm4gp84Iab4eDF4bqGPAGUEhwtise5IlWDEjVviLP5ul7J2IPDl9XhxeZHPARtLjuf4kQ+CjiHRjpESj0MCAxDABgpqj4V4fASroAbpJoqYIBKPCPqJ4pZPFNX462rPkeGYf2FZiiN5VDk3gyVoBdpLUzp5BbrF7hpMlVlCw6anwWLgA2xgAjLwdHvXd/+xr0m5B1lfUpJleZap+XtpeYOqmDJ+lkzjcJcXguJKFpxgZHpNQgjXVZqU5JlXeZFv7/6IQEdjJ5pP0yCwuSAmmSHw2X8rWTDJ6ZsVYnPul4970ibiRs8iwHEKZkSpt51vr8EEmnrm+SfBwpr1155j9XBv2ZvRaSFgREI1JZhzQgZaAAOM52gVWZvfEGtS2lQkOjK/oqLz+aJ3SJvN1z83mioUAmuw9CB2KZHj12dZ2gxbbJm7x6VjsjPWcyD0Oaj5uTdxeo8L6LJ2eqGBmqatmmFhBEVb56itcjKUegCYulJt+Y79maMTon7WWX5h5IftFn5ZN0NN1G7i2XK6Wpr/v/o2TUCv95qv+9qv/3qv4aemuXlOoVohUlkhhDDMtGIFQOCnRfikVPQPDYWuK8eu6VkycBOwN5uz+VqwnTpIKeKfEQKkO3rDsKKxuyUsK+CyOdIOuS6k5bm1VzKp87qzb/uvP5usLdmsczohEDshFBuCcWIFZsBxV3u2EVIOjyrWnCe5XRuvTRO3p9uztw+0IU7ACqzADsyw0Xom1HoA2LitIbQFXIAxb8DLBMC4Y4QCapOdWTu5oxBjykS2Ktuyn1u5o7s0qZu/dVscqUAFAlzAB5zAC9zADTwFzku0z7qb6kWnYaSqOSKUZQTXSCDlQCDC7RAk4Hu2ndAGHBhG/2KgRpsHv/M7s22bv3Hbv7EOwA/cxV/cwJcgAGacxmm8AXp7j3daIXyaJa5NRn7EtioGw/Fxw58bCAUgA2UkBsqZq0u8tqU7xVXcuiezxWHcyq/cwKkAx017sUk7ylTiqahCp1pglYhAtChgyAOyyON7Bj/cWA5LAOJcfkpcLU8cyqO8s1c8H6scy/v8yrW8uxMioKGVoFNCUzKA9a4NA0YcudmcBW2LAor6f+j8yfcbz/N8yv/bzzfdygF9wX37t09Rkjx6JVqs2RyNexu9w1mQ6wpmvKHZyfUbMi8d04d2sPmc03N9wD19IkYbIXrZgA4CmJ9QnAdCpSggw9/byP9ZsMEMGYAoXdYfk9Y5W8+5CNd1Xdd5XSJ8HSEyxmIISqtZgoODm8FtlMNbmwXf2b6NOtbt3NKnPbczncWxnd4DXNsZAgOAQN8tcHz2Xd9rtI9b4I9nIpBNYiL7cLSWcs1X/QM1xb2fvd0jQ7PhPd5tXUqvvd79/N4XIqGVpEYFwNF+3CUO/uClceHRfQRX6dXBB9rdfdYp3q+rnT8xPuOxfOMVouNnhNF1mIddwIdfguSDeELP/bJHsIAOdIBaXuJRHOYDW973vOazvZ2D/vOIHACI3q5HkF5OetIjHjImvumd3uKpPOpz/eYN47vdKu3dStVRHgKxRiMfSOm/nun/w17mw4Xmy/7Fz34wrpRJ7BLri54B7UvSIWjuHwPsw94E7j7u8l7vD5zvCcbv7zVLr97rww/YKWDdzefwFyPx7f7prf3xNb6dyWxaT7+TFdjy8ZsBPY+3MHvp71zxGb9FHX/0CTzysVpKAz/rE3BmmPyNhzLa+1LxxX5jL/72bb6hRfXkGX5Ly90QP5/i8cRgbT/57X35LbX53V7+WoxN31D64Z36b/36Oz37KXX7BV/+sE+oGw7mE7L49Xr8kb/89/78EzX9e1/+Cqrg7fD9AUKCBBMECxo8iDBhwQEMGzp8CDGiRIcxAMSYiDGjxo0UAVBRATKkyJEkS5o8ScUi/8eVLFu6fAkzpsyZNGvavIkzp86dPHv6nFmxgsChRIsaPTr0p9KlTJs6fQo1qtSWAogAALBiqtatXLt6/Qo2psKxZAsiPYuWqNOKF8M+rPjxpNy5dEGmbOs2r969fPv6/Qu4YdC0hI8GPow4seLFL39cbcE4suTJlPOWvZywsGa1Tdn2hVs3tOiQdyubPo06terFgzdrXg07tuzZDF1cjUA7t+7dhzH7Nuv6dWeVfEGPPj63NO/lzJs7l9w6eNrn1KtbzyniKo/r3Lt73/g7vHTCa4nvNY48PUnl39u7fw//LQCh49HGv49f942rMvL7/59aeL7VN91weOmFnnoKqv/AHoAOPghhYtERaFSEFl6olwVXEYFhhx52JSBmFJ5V3oF5Jbhgeg1+yGKLLtY04YhJvUhjjTWBcBUINu7I40shXiajYQZ+5lGKC67YY5JKYhhjkEs++aRVAFgAZZVK/lhWkBUOWVyRRqqHpJVijnldkzKSiaaHMlx1Q5pueoglWVoWVSKRcX2JXJhv7snnaWaO2Geg9/FwlQiCHnpfnGPNyRlTnnV5J56j6YlopZa69SeFl27qXARXucBpqNQpqhCjMzpqHoJeSjppqqK+CutSmRIYa62qOXDVD7buChupmZkqQZ2Qsnocpbwei2xGs9aXbLOHrbChAM5Oq5ivCAH/GyyX561KbF3GUguurcuOF265YCFw1QzmrquXtQdhK+y2kXabnKvs3svpuNLhy295ANDQb8BSuWsQvNqqOi+9KNkrcMNu6hucwxLfRMJVGEyMcU8EA2dqvAgr7C3DGY/cI8SukYzySh5cZUPKLou1sQkGo2oiptyCbNK3L+8cocmb8Qw0QyFclUHQRmMUs8zAenzizTivJ/LRUt/ns3BTozzEVTVczXXSM8satVcoPj2SzlyfXV3VhaGdsQAUAECBtGwb7fXSBzedMNmkhT1338upTZ7fDddw1RCCA113x3fbnLfeDPJ9eOSwAV6g5PhmcFUIlrucOKNMM+54SWZv/046dPPZXXq5NlzlQeokdz7n52GNHfrort8OGOX24U7tygCQwPvEQb6LOtg1z+507ZAHz7yq9HnePLKOLR89tcMXXLxSj8obOtTHVw8+8s/HHn6tFrwNwATl84tt9j9t/3H3Itm+fv1gj6+l/a/6Dpn+67avOJrZSX7zo57/DqgT3ZEIgZYinEXkxkDrAZB8AhwWAe1iwAhqMCYKRMoGBUUD9LXsg86aIAWNN8ALPu57JGwhTDooJBe6iVAA6J8Mj2XC/C0OeY3TG/1uCMSO4M9JQRyTA2MAwSLGKodErCD3VPhDJd4QhluS4pNCyDIr1oqJZ9ohWGjnuChqkYRUpP/TGJVEQ8Od8VVcBJQXvwJGH2ZwjR8sY6PoWKMPEC2JeLRUGzX1RrElL4xz7CMD7XgqQ7ZoBegzlCIv9UdaBbIrcSSbGB9pP0QKBJMtmsFjOOnHSJJrklyp5NMuCcrwaTJbqbzQ+eBGpVYKSpSjdGL8LohKWTZvlbq0UNYAoK5e9omW+yLlVkyJs1wKE3er3OQy/aMhuGXlmW8iZsSMqRVkgkyZ1CxdM1nZTfi0IEfhdJM1T4bNqWhTYdwsp+S+6c730OAqFJhmPMV0zp+lUyrrpFc77+k3eALUO7gCAAIGis98rm2fUelnt/6JULQJNKLVGRoAiMBHivZIoQu1Jd7/VLhCjYJvoiJtzn4A8IGSLomjgfMo6KBYSJXOjaQy1Y2nLprRmr6IpZVDoQVxGVOdco2mQpUNBrRW1B3xdHcu5SFIIZpUlxE1qqm5KRKpSqOlxpChUHEosaCK1ZFNNayV8Z2uyNoirVaRq0/xKqvAilaJjTWujMkOAIpGV3OasKtBHU4PLdnXvJJsroJFDA37U1gy5ZCvLBTkX08Z2MROjLCS9ctN8VrZyMHvozBtbGZ35pmvfTYwDtzaaAW32ZcC1bOnRVlo3ddavhQUN7GdaWS1N0g5sra2GHttAHnLF8wBALhsS61TO0tcnvkWesnNC7QAAITmDvW278stYHcr/91+LfeE2fXK6gCgxu4azbhftC5ksStedm1Xh+ntCroAgNj2Kpe6PnGrpOAq31ett4n5ncpR/9Vf0NK3J/bFE34DvKn9dhHBUbEKhxicMvLC0bzJHDCE86US0V5YKdFs3YbFauGdFPhLB/5woBTsRhMrpWIA0JGKJxviBFJ4m8tb01VujONPvlhQKAbkjnviyfT92GESduxTa5zjJNdwyH3qsSSZrBMa2hPK+CoyJWfMTiQDwAVD6LKXvRxfKqPJycwSM07ehlkzqzfGORmxkcxmYxuq+cQZhu2cXWLRNt15XVYuJZb9qWU57/lNZK7loBtzlZQeOlx9PuafHxroRf/vqdDFlHRLgqw+S0+r0dl89Fcjrekx1/m3odbIfwFW6mRxWp2efiuoU20lSl8T1hmxDQVojaxV87PV99XyDUiAgBmA4AeawzWPZI1OY0vkU8rela4bymsDa1nJGThrs12EbH1e2yHzBICet61fNuPEzSmCs5JxjIGcghtC2bbauidAznWL6tl8fWyFdyuDDMzABlQSAA1+YBs2ybtD7e7ouvUI34GHit5tjTaJl6fuAYyTPwq3UMFbuu6J07bilmJ4eexNY/ROhIag4viDLt5TcNMw4iYntLhvQm66LCEANK95zRtw2+9OqeUAQvlaFW4VkfO8Sh4fjhSSdhADnPv/xkJfdhaHnp+iQ70hz/Xw1Jv8cptU5OhIL0gSFgD2sIe9B9StyO+uTrWsr9uu4UW7y5vecK53vSxSoC76Mu1290j96tMzbd4fpnaabH3ul6k73B/SbQBs/O/e2fvUgzxCxov68EYnPN1vi6OLSr49jof6f2O5+TF1vr4AkLvlE2J4jbBcBOhre+itM3qe2/r1ZIo9TwZ/eoWkPiMyAIIMMloD9BFhyrSnju1NbpU0F/9Jx5ex6XNvkN1jxMZbvkELWoAB9MHNkctPW+CvLQDtdJ/o35cJ7qF/EOlPhPrn5gGqx2/88iu729+Gf5Ka3+bSox8h6p+ICD5wA0AQAxRA/wExwAMzwH329xz4N3B2FUwKWDLy90L6t3/RJ4EQqBoMKG82pmgYuCMaqHUUWIEE0X8e+B8gCG4IF2Ym+CIoKHgiOIIlyIL44YLXFmQJOIMtUoPmB4MVKIM5CB87qGwF9X5AyCJCOIHPt38/aIScd4G0tnJNqINP2BLnF4NUKIUSgoWlhjm3loUfgoQvYYU+uIVfmDtlqGlvU3JmyCRoqBFjuIRuyIbbQnlTF34AYHVz2DNyiBFwiH5MqIcLyIeDZlEOEIgWN4gS4YfQB4iHyBxhCGvf9YCO2HOJGBGLmHuNSIm7AYmpZmN+t4n+0YksgYmnp4mhSBujGGoIBzyoKP+KlggRpWh5p+iKsaGKmvZLOFiL73GLGyGLhEeLu5iBsKhmJ1WEwqh3xNgRSviHyoiM1VWHUEdDzxgfvfiGPRiH0UiNWqiNPFcRD7aNTtiNpMeMjOiM4Shj42hyzIaO32GNyoKNzaiO7dgl86hwz3Ux9Ngd79iH8WiO9qiPNgOQ8mZRghaQgjiQ4+aPmXiOBwkUDTlk8NZiDgl7DfmLcxeMFHkY/LhnfaeR8ZeQMLeQpgiRH1mFJblj74V3Jvk3FjmSs4iSLOmLMaliGieTj+iS5ciQIXmTsrN8vkN8PTkbHKmILwmMNCmUl4iUH/aNScmJOTmCBZGRTok8PNlsd7j/HVSZilAZlSYwlVopSFapbIUIlkPJlVH5lWXpaGJpbCx2UGo5OWd5hWwJlyFIl7SmgnW5GkSplDpJkneplzwImKlmk4GJGnwZi0aJkUsJlogpZkBpmIcpl2Q4mJF5kpUZak1pmabhmMvYlV7JmFrZmUx2h9G1mZUxmgxxkV2XlqeJW5hpaWTpmpORmgOwmkjXmrNJYKGJYBLpYrrJGLV5m0mTm8CZjgqYl8bJGpOZjcp5ZbApab+0eM4ZGMKpmKzJm05ZmzsGmdSJGNbplzAJnd5pm9nZX5q5mXb2mkQSnkc5nt65nS92FaaZnqTGVuXRnov5ntQZnyYmm/XJXA23/5/wmJ/YOaDK2Z8fhnBvCaDcdZ+V15XFSZ4PeaBqRkPF1qDsJaDs+ZkSOqEcZJ7t1W1rmKH85ZMTVqC4GaI9maAXtqCzqZ7QyKERuqI32aIQBgRXcYyRGaOkV6FFmaLEWaMyeaMI1m30eZo9ups/2pcdOqQsWaQB9l4dmKT22VTlFaQx46EfKoZP2lwBB3pVGqAnKkhZujFbyqWX2X0WlZUwaqU+tS1mSjBomqYrEaX5lXmgKKYOeqUo6qRMOpt3Kl/CFZSWqaS3x5zyWKdk6nY3lYeueagilqj/uKgPqnBBZm1uOqaWCjZy6i50WqnwCKg7ZnaFaqhvup5d4qnWAv+qoToRgipedpWPwBmpx6mqf+qqqfp6v7SCkMqnnIpbq+orrZqriTmqKmYVcaOcm8qofiaspEKsxdoRx/ph31V/usmswFpdz6oo0SqtqumltRVkrWic2dqnZYqr3yqp1LphvhOm2Pqr53pl3Bon3vqtsJpdDkadqKqrqkKvWGKv0oqvzVV1+xqvcOqv6aqu+ceuEPZdrgevGspYM4qW4aqRA5tcCJeptHqw/do0//ojAVusGEtchbmsHSujt0qjDWuYJAtcOQoALHeqEruhKluxLBuYLstbaOad5oqwH6uwCyuSONtf9NezKOujFDuXQsuwocdiv8mxPuuxNgOyISL/srmqs7H1XuQatUi7pEpLmSsRAj8wBDCLh0wrH0SbX8bonLW6rmDbnBoxAdqHY4/KtFnbWgFnsFKbsnEatOt3bnYrtHh7WpgDjuXKr1OLPFUrIKe4JjGAAQhgA0EmuAtLuKN1ubTntrbqtyu7ESsQpu9VueqauZmVfHvrtYjasMOppTElumg7raGnhqhLs83qaIwbHmn5urALrmorX+x4snybtDa7tC6xu7xbupU1n7RrojXbuTf7EscLu8krWeLXtonbtwnrucbLOrzbu5t3h6NbogsGbat7nSoKd9KLttRbWPjIvOQ7scQbttx7tt7LvoIVTdcasan7tvIbty2h/753a7GfZbTXK7xf67+KSr/iK7ADnFndZogGzL+cq71z93ViJ3Zkl77da78OXFkF+b4pVr5EMkSmcgFLdxUbXL/I68GSdVMQq6kT3LRdUsKMYgQbgMM5nMMl4LoczMK+m14OGMI+NsI0bE0V0MMrPL0tnFjfBbXe+5wkfMRJzMAjy8SF5ZtQXF7mW8NMhMQqXMVYe8WCJZEMqsV+xsVTDMZQfL95xWJUesadlsbE9MXR68NLDMTi9YlxHMVGTMfUgwFAIMgCSE+DLMjvasV53F3Ts7F8XMTb0sU5VMcbIVwovHOWO8Z55UC96sjO6zxqzBGVjMKILMaKnF3J2cm7Nv/HtDTJqcwRbUxXrOjKqizFf2zKVAnLcbW1s/zIn2zLvDyTt9xcbgnMntw0kWxCrVzMRSnMyfWfy6y45YXME6TM0Jy2oQe81jy8kAzK2mysoae33rzNvszKmRyOuRxXJ4Wh4kzBx9zN7Py9m7fL8NzONjPNAFTN4ozOaEXM9DzD3PzL/rzPZJVn/vzP5CxK+ezNA01W2WzQL7jKCW3O28jQYRXODw0jLnnP7aPQ2lzRWFVQ64zRIBrRkdTR1vzRVDXPIy2YtVzOzSyUKR1VT8vSFOrSEg3TLDrRdFXAAalhkWGdG40tJw3NMh1VPHuQPx2cGv3O8GzUSQWzMiuMSr3/nCX9R0S9zE9dVCGd1JtLJFbdRlhdzFotVO/FydtI1YoR1E3NzmStUxzY1di7kUwd0PTs1jWFaXF9wGcI1lwk1sB81zLlrnotw/V40ya9088Y2Cqlr4Rdu0vd116c2Mi42CLVYQ6Z1tx42Fc92cJY2RqVxY4twqhJ1y9t0J9NUSutj3L9naWN06fd2WF1api919Xp2oid0zYa21hVEV4o2kRM2pEtybvtiqiNUM/Vpj5d23y92WFN3Kho3AP1whTJ2nMt3Mn83KEY3QAlxLRd2F/d3H6d3Zu43ffU3b/9ZJx525yd20Q63jp13sr93Ybtx6Yt0O9dU/G92sv9F2td/9dOjd8ypd/0WN22fd3UHOCBWN7xxHbUzd9+4d/2bdcJXlLT7d2PDdTr7dztDaUULlIWjt5l5icaLt4cbpIL7k4gLt8YDtnhLdkm/pEoXk7TY8a+6ky0SeIvDtswfloFpYsNGtwuPtw8TpEyHk7JGrw8BdFCjt1E7pBGTk03Nav7y1JLXt+vfd9OXlnvpac2rlY3Too5PuQ7vnm+s6N7+uVdeuD47OFsCOXLdIfKF8Np7hIRjuUTruWJxWIwjOZqpeZMjuB5ro9vnkorMAEIgAFmd3ZJTudqeuW4TeYtJwA2gAA3oOg4pqyM7ud1LuZNHukcFwGXjukeMAMiTeWb7v/oAC3hAC7oQjW3mH6AMnDmiPvlYG6nnR7onz5w0wNdMmDqE1rriXTra87RbW6GhL5GmedtUi3BjR7mxD7Uxv6FyD5GBQVMxRrstv7KuM7mrd6O1C5FK0BDANDli5rt4DTsgN7tut5sNBBwFLCSrnruf/7o7M3uxhYBUkIE0ynv2U7vqn7nrL5t+f4ps16p887p0A4sf83L4H5DBA8APGCqoYrwqY7QkJ7lzQbxPMDsaVrxz67uxe7t6OjwLbTxHe/x/p7wIR/tI3/O0k5HJw+7H5/u9b7h965pEYA+HM+7NL/tCm8qDD/LJa9BOq8dKG/uKm/x7vzfbQ3zWmT0EY//9En500v17xdv7xlfalHP817Op1a/8jZf4jg/aFw/9U6Z2S7h1eUJ9Iwi9K5M9P4T9R5w9mi/9hix9naO8XiuaTaAPnRP6w+O9wUuGNwu8mRvZitg7YAf+PMtEXlv+C3PEjKQ6AXIAx8w8RlhAT/gAC7gYC7QAj+ul3FfPj8gJXhY91qZ9i0B+W0/JwwfAmaLY0QQ7xoRAbKfZB5AynBJ+tUTAuNOAeU+5yz+Eq3P8gu/PBag6B6AfdoXeRvBYp9yA0PgAIoeAwbfmE//QSug7ADgALs//M07E8Yv9jquETSUARi6Ar6DUStRMRnwAe/6Aztvmb1/O2PrAKKcAc8//8TATRMAIUHgQIIFDR4UOEDhQoYNGcYAEMPhRIoVLV6kCLECQo4dPR6sEBHjBAAAKIRoKCBDSRAYF4qQUZFESQA2XN7EmVPnTp49ff4EGlToUKJFjR5FmpQnRIlKnT6FGlXqVKpVca6YAMIDBZpdQQiwGlbsWLJlzZ5Fm7bnR7YGjbaFK2GpSLUONcbF+zFkU4sYSg6ZKKMkEaJA/tZFnFjxYsaNHetk+ljyZMqJBdAQQaIGiBYYgADh4QHDDQcthoBA8KHGDxkkJtgQEYKGhRVgJ4b40cJFV948ZqCsHFz4cOLFjVvMy/Zt8o5z+Sq+y1z6wL0XBXAFEIEidptCZ/+UxHBc/Hjy5c3/jHxe/frFFiJM+IFgyA0eGbDzxp9fP34KRGJkcIEI/WK44QMRbGMvQQUXZFC86Q5C6kEId0pvsegkTK46i2woiYKKPGBpqO8ACK9BE09EMcWiKlSxRRdTwkwzzjyDaD8bb8QRRyCGkMGCF38EMkghccKQoAiLHMi5xi5EEi4NK6qhJB4qAqGkG4YCEQDAhuSySy+DY/FLMSdzDz756LMvR/4y4OGGGT6QwYYQVlhIgBUsoCEEEWyYgAQZfqjhAwRAGKIFB27AwAMegHAhgxi4IgIDAxEcs1JLLy2uSbmO0nRTyOiyEICNOm3rSYqGKMkBKEtyQSj/C2giAVNZZ6WVqDBrxRWpyzLbrAUPAlQTvxiAwKAFEGogQQQaKM21WWefJU/TI5tUkjEmSe3I1IluKGkGmUp6ziduAcgAWnPPlfVWdNet04b45qvvvmABIMIFDxx4M8452eW3X38Rk5bTgD8NF7FrsUVIW4f8AqAlikgyKSjBSor1X4svTlBdjGuNAIEs5x222GOTXXZjk09GOamBi+q02lBHRThbUCnK0uGJOCwJqAiwUzVln39ecmagxQyhBgzkxa/ee/OVk86hySL1aanLW5molikU2mBRY/ZI4YYYttkhiD30iYYagWB2arXXdkpjtlEUQAYHauQthhZqmCAC/x/fRitqvv9+rOqhriY4aJixNWIDxRdfvISsGxrXW4pmevwmC1Yi12nAN+e88M5NDGEIpOm94QcaPu+bcNRXH0twoVTHyW20ZBeqShsLbghVAHqeKEoAWuVphd0i2pt141en/XjiZOCBNwok1U75svyWvnqnXA+K2p6SL4v7n9yLIHzxwxcQd4Z8n5Ii26/cSQDD6D3devnZ9n7+xWiYQUCaKGhBBPuhht3/BMgT7AFFey6DTuWiQjuckW0iNWtf8+gVvQFW8GT1s6BZJsAwmrigBprL4FSoF0ISVqSAPzkg1syXFgwahXbXKQkFG8KdnWSJAv4rYQ7Z1UIdRsUCCP+gm5Vw2MOojJCIOTyhT1LouVCtECrJY9iWGjIxwuiEYRTozhG1iCsebtEoNhgXTWKAABB6UWUBNGMaxbLEnHSRKm4USvLGBpw6YS5sLgnjBNS4xzHBkY86WcEHMEcTDOjxj2dM4iEVaTUk+cSPC1TgEyO5EAlmgI4ryBIRmPWqksSkIQ6A1SJF+aJHjnIiEWiBvIgAguKZcnBodGUsh1PKp9Bye5NUiAXo5oHO3CeLC+EkADy5EN+RawjHRGYypShLZhLHlq4kwftowoOKNfN1sLRmNpsYNCfWEpcKoYE0u0IEQzYkmMNUCAKCpU12SuaZorRAGE0yBDq2U4nYtGf/PsnyTqTws43fXIgMMPCoGPDgA2UEJk3QOQB1qkmfD1WLP/8oA/0BAAg/SBtEiYRPjXbUm900i0RvIlKPlnSWANWmBT5GhGqaNCdGdGlMj0LSodD0IjaVaU4Tg9Mj1uA+DkCoTk3IUaEWdaQoFQtPM4JUozaVMkrNIQ0kGJFyOnWoibRqVhcC1VuCVClc1WpYZ8pUV36gKy3IqFgHAFO1qhWsKhzLW9s6165qNATSzMAv6aoQtu7VqnL9p1eTAli/FtYihJ2f7bqV1rn21bBFRaxLCBvZx1Z2AJRVngiG9zsZPtaxlpUpZg9LVluRFrSnBYpoVyeAEYUItZ9FbUlV/7tUwfbTtLHFbWDbaYNBAqGeoIVtbiE624lM9rbCRW5FiAs4AbRgfx8QbnCTa8/lNsS4tZ1udpV73CNOgG48iF9upavdbFb3IdxFD3rJi1zzrk2xFKjBdMe7Xma2VyHXpW9+j4pdM+oOAB5opX4FLFb7Xla9dR1wgq174BCGEboKhnBWC4zfCCu4wD8TwMcWWmEOh5bBg/0wEzuc3wunbAXvo0BVR7xi2YZ4rPxdkYtZLGEZy48GmCNCZ2e8Y31OuMaS/TGPhVpik4WgRjH4rZCVrE0fw7i0Tl5yW4mMMRFgxwUBjnKWZdnkuAZZyy2GcgYhBgAeBPXLZ54VXCrD5f+kehnNw3Uz6n5ASMa+2c5iUvNT45zeMAdlyncm4p/71dDdAdrQmMKqVNgcFkEfmoSNXldrJedoSnsp0ZDsM6a7nOlKexTS5wJlSR7caVIH6dKS5PRHN13quX76WQLg4A9YPesXnVrV1tpzcXNNa0W6ulkn7pCKeT3sBdm6bbtGYFV8TWzWLbtWFhjeDZk97WKzcdW4TjWCqQ1ZZEvNyOBK8rbF7SBrtznbX+32VtM97h46W1Yi0F8GwstuehvH2Og+N4jzLeJ6g1mLOysJEMzcb4IHrtyMXnfsEu7ugkuN4ZWigf48UOeGVxxgB7fKojOecIv/7+FiupyUKN5xkpv/5d765ua1S57Pj3tJeKwa+Mpl3jqMK5vjQN63bmfezpZzSQCVxPLOhV6V+aI65eYeOpNvfjGGEWHeSYe6VIp+620iPer1rZwAbACCYn1gAk9HXagpoOOrl31aNX/j0m+6cLWbnW9h2vpUnQcEByCABDGfWmv16na+M/Lkts25C9ke+L5bj0UczNFJNmdWismXaw8qvFqmfmzCP1nlkf9jheZMkwy0QAY0iIAMuD7IkngAcJsHgKwd/3jpYD51f3/x0RFeedc3my4r0F8Ngr6QEJCgRsKW2pgRoF3WT6f2JifqVDRuc9of/3Pp0R37MDIx4K2tyochfvGZY1gTdN/7/98Hf/jFbwJoTR7fst94853PuciEoEO7n8j7VD+1EPBsvdrffmHHv3/+d7/8yVe0ttsu9RvA9VOjyJCg4cMJERiMkcMYsyk9+sK/5OC+/rNA8Ps/2BM8AuSzyzNALWIKyikXnRiXO/KZFcActJHACcSLCrzAF8xAtFM+AaQtD/zAQIsICRI2ASiTd/kABKGBDsE7i3EfmMsvFmxB/XtBGEQRJEzCs1i+tOPAG1wbiNAf4BEANBkdVqEj3Zm/lMkwcIE/5HLCPPOrJWTCEylDMwwpGtS1KbQLN6RCi4EI7JA1ESgmG6GAimFAAJC+lBkXIgi37FpD5VBCNOy/FClEtv9AxETsQGyzwTksIbqpolCjFza5gSFAgB8gARvYLMmBlJ9xLpMgu+xbRI5wwUYcP0U8xY5Qxf1LLTlcMDicRUk8IrpRQP1hLAGwxDIbl1L8F8Xau/trRYRIxVfEwCYsRoRARvGLRVqEK6uzRR2qEQqgkxUAD4xQrBbYPAU0mWLasBVcxoI4xmb0P2Ucx4Iwx2R0JFk8L2hUN3icRpSpkRYAp1S5CJ+iCQTgpPTZmIkBgPhSsHQkx0Ncx3NUQ4IkiIP0vmdEP+abR2osCeBwPwCwR4rQLJogAtXDHAeEljEzQf1SyCQxyINkxZGUAIZESG1LIHk0MJeMSIypw5folon/WIFRLIkW0BzdaSl/uT6LrDCU9JS9UsmVbBChTEmVdEhIlMaYzCArXAicucjzqSggGCIRcADsCMl1CQH9+cOBRMlyNMeTHMmiXMqqmz2nfDRQwZn/Ao4IkCb4UogVqIHNKgngQxddikAOE0qxbEayVEizfES0TD+1DCEWscSG8a/dcZoJkBcKoCeLeTmL8khTVEi/REbAJEjBbEeYxLlINMz5CZMJID1WGSIBqCgekIHKzJUizJwR68uSXEfNTEfOZMmdGrzQtKBbEYD3GjWF2DweGER+yZIYADsIi80ztM2jFMrljEbChEjdHCCNCYEbaAEsGx5gZJdAHM4ES06i/3TOakPJ8NQ56JRC6ZxOpoIYf7wY3ZE2FvtOuipK8kPHslTKwWxJ0ERP5WEKGZCB7mQIHdwYQsPLCIvPuZrPhBzPBMVP3HTJnttPFDmyDuGBIehJhoiAkhjBiwFHHjvQtmJQ5lzQEE02rXlQd4zQdNkPDMioUPtCf6EcAPhN+AxL2RxLE0HK+aTPznzI80xR+akRDECAGyA9F3g6GNKki2nLSduxD22muMAJEhVP+yRPhfNMjKCwH62emVyIFSCBK6QUiJlKfwE4oFQyJ2UmKL0JKVWQHGVTfjNR/dTS58saGhiesAm1AjWXiMvGJUNTWUJKDYQKN63S/erRGbzSOf/lott7D5SoSACgI65woH7RSzJjTe+s0XYKVBkEoBG9Tx5lyrRUVP7UUHnBgAiwHSBQCIjhHX6ZTBcYQr7MVHba1EZaDiT5vsB80/LMz6YcVeSxkY+BrlGcUXT5OQ0dwxX701iq1SIRGFz1Pl0t1M8M1cL8VeOpRntpgRkIog4ZgDACKn5puuP00FnVpmbFkGctEh01AU3R0bPsVVG9VmAtmBroVhuwAGkiAoEEtQ7RzhlbVldCVwlRVwxhV3fdVSs91ADELoEiKIOKVYtwWAooqIOaVy/RmB8IiZKYArn4gar8V0zROzQLWFMaWMi71XXV0ZIdrURtWTlliLvKD3L/6gmZTRo9vdgUcRsGOIAoKIEN2JQVSMwhuFQuYTwAuNAoY1lROlnjS1mDXVlzfc54tdaLqNT/6iWaGEar3aWsLYmtzVmd3Zq2YIiMBJekvRTUe1EtW9pFatrWe1oJOViphdO6yFKLqKRLyqRLzdsu3duwBZKDQcWGQID78AByFZMY9UaSpdsnfVsKjNsHmduRhFcHhdkBmKOUsKOcyFyGUAnXAlwXEVxjdAgaQLzFrZQ+BAAmZVzKtafHhVyWaZLJvcwGjVNfnYgoCozByAnddQgqCl1SGltDnAjfI6SIdZEybdU3a1tFgt28KFi5jVrXBVXzRFTrwI5SpCGXgKHs/9iOrw3eFhndCaEI1hKjkD0RAYiAHxgCHqioEgG05j2k531Cv1PZ+ZTfWqzW6KyIBvoQ0L0I/6UZAA5fExlftwjgiuJXFaEBEgABItUPHihaGqVeWqVfNnwlaMXfxlXY/fXRVSEzKrGSm0AfEfbDAhbbw/EIl7CAqbqBPBGBCZCBGkiNOCmZ8VgBG/iAFgCCLRQjD0CACabg2tXUCybbyJ0O2iXIyr1deT0VfKQI36m+i9Cd5T0fVkFhCR3ej8CJ1sIRCtBWxLWM9Z0BD6io/KAAILgbG0DeLMtfPjLiI5ZdDS7KN47HhdU0i4icbwGoPZ4ccMniEznggrwJEvDh/f+Y4sSggQkYUrvMjwy4AbsTY0ezYzWKY+K1X6jdYCKuXqrlX4oAm4oYm5sI5Yfx1kBukEE2kpyggfnYVgSogdYggQ+YAQeIF5oo1qSYgBuIZDamiBXAwxbggUOmFw+YgR+IACG2s0pOo0vmYiSWDiUeRz9D0fvKTYuAIIpoy5vI5puhCVRO5S1e4aToQwpI1qCYAHECF0VhFEc54/yguw/A135jZjNy5nGe4/ut4wq+zSauWlAmYIYYZZco5YkYaHBWkCOLgYVm6IZ26IeG6IiWaIbGDoqd6Iu+6Heelw7pD//A6I8G6ZAW6ZEm6ZI26ZNG6ZRW6ZVm6ZZ26ZeG6Zj/lumZpumatumbxumc1umd5mmHBmRci4iaJoKhJmqi/umK8OPiPeqLSGqHoByXRWinONqNpuqqtuqrxuqs1uqt5uqu9uqvBuuwFuuxJuuyNuuzRuu0Vuu1Zuu2duu3huscgeqliutJqmIQTuSKuOsoxuKoVpAP6OnAFuzBJuzCNuzDRuzEVuzFZuzGduzHhuzInmlVZQwgwOmixmz/oGwQZs+GWB8SlhIT/kq/Ju3S9msBfqCA1uZTTu2GMe3Xhm1U7l7tBV/uzd7vrYnY1u3dBlzfnSLexQnfZgjg5e3iNu457dw6Um1R7pDf+lzXPu7olm7d7Nu5/FuGOKeJqO4B/8CkBpzu7wbvabxaXjoarXWI7D7vri3v2g7v9nZv5wunmQU+9C5ddR4MnH3v/NbvpJvYijUz+g6MgaJYiN3vAjfwA0fwBFfwBWfwBnfwB4fwCJfwCafwCrfwC8fwDNfwDefwDvfwDwfxEBfxESfxEjfxE0fxFFfxFWfxFnfxF4fxGJfxGafxGrfxG8fxHNfxHefxHvfxHwfyIBfyISfyIjfyI0fyJFfyJWfyJnfyJ4fyKJfyKafyKrfyK8fyLNfyLefyLvfyLwfzMBfzMSfzMjfzM0fzNFfzNWfzNnfzN4fzOJfzOafzOrfzO8fzPNfzPefzPvfzPwf0QBf0QSf0Qv839ENH9ERX9EVn9EZ39EeH9EiX9Emn9Eq39EvH9EzX9E3n9E739E8H9VAX9VEn9VI39VNH9VRX9VVn9VZ39VeH9ViX9Vmn9Vq39VvH9VzX9V3n9V739V8H9mAX9mEn9mI39mNH9mRX9mVn9mZ39meH9miX9mmn9mq39mvH9mzX9m3n9m739m8H93AX93En93I393NH93RX93Vn93Z393eH93iX93mn93q393vH93zX933n9373938H+IAX+IEn+II3+INH+IRX+IVn+IZ3+IeH+IiX+Imn+Iq3+IvH+IzX+I3n+I73+I8H+ZAX+ZEn+ZI3+ZNH+ZRX+ZVn+ZZ3+ZcUh/mYl/mZp/mat/mbx/mc13k8DwgAIfkECBkAAAAsAAAAAEAGsASHAQEBAELN9PT0////zQAAzQCkAHwHYpWjg4ODAMkMzXgAAKDNkd3zAAcVPFxlxbgIACl/y8vLmen/dbLECwsLABgeS3N+4+PjAEo0tLS0FiIlABUAFQARq6urFQAAa2trJjpAi4uL1NTUw8PDAErmm5ubFQwAc3NzCg8QAMj/9uYK/wDMY2NjBAcI/5YA6+vrQ0NDe3t7LCwsAJVqVFRU/wAAGxsb29vboqKiW4uYlJSUu7u7APoQW1tbBQoKf0oAenIES0tLHzA0gsfaABAVAGN/Ozs7fwAAGhkBIyMjMzMzFBQUAHeYAHdVa6S0AFP/M05VU3+L3c8JQWNtALTmidHl5ocAfb/R5gAAAOEO5gC4EBkbZZqpGwAWAIZfABALe7vNb6q6lOH3LURLRWp0TneDV4WSGxAANlNbjNXqDxcaaZ+vABUbEx0gJDc8gcTXAGyKPl9ohszgZJinAAkbc6/ADBMUABsBGwAAKT5EhMncFBQAeLbIWoqXUXuHjtjtOFZeSG14luX7cay9GCUoQ2ZwABwkT3mFf8HUVYGNKkFHWIeUIDE2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gCgjtAQDj3IsAQASyjxwQ4KRRCDETYA/0BBEjSUIEBBCICq6666ZmDQCCzIQIGsMgSBQAQHCVBCEDYMmyoLJVww0Qs6BJGEs0qw0MGtnXbr7Xgs6PrBQh0kweuuSfha0AVBnKsrBTEQlKu7u6orkAA00AsqqwSNECu9Nkh0wrD0wsvttwgnbJ0Awzqr0LwABKHDDhHsUC2oShQUwb9JxJBBBCN0wMKpAIgw0Lw4iKDyyisfPAAMoCYRwggijIADC7HyK9ANBNOAQwQi7BBCuwE/9IIRoFLAAg4071ACDQSLqvDUVDuHA6hXA9ABQiWAaoPUBYkAQ8YDvfBvvAYJEEPJJ4faUAagBoFQByYPlC8AOBxELUQwR//8gt5rg1314IQP127GMkR80AUN36BQ3gO1CwACCo0grUDzCp5QuGw3NCzZF4UQ90IROF746ajvdgGoIQww798FnQCqDg+JgDFEmTckuUMvgNpDRrFSAHvqxBfvm+gASHvD7AadSoHLC8mON+5uMyR53Qv1DgDoFcENAAvGhy8+bonDMBDS3A9gu+IPKQHq8A3lztC8RsCfkLkAtG6R9FuP7///rVkf5AbQtc4JJGtoc4jXIoIylrHMdAJhXNJooANkJQR5AEjCBzoAQYhIroMADKEIQyO755UNVAkcgA6Y5xAB3I56+spgQTJAsHcZIQT2EwjndmWDHtirIe4DQA7/X+BAEYBwhEhMYmJi9TuC5KtomANVCR6yOgAYgYExlOG6TkCyXS1hgATZgeR4pYQjIiRxADjICnl1RSW68Y2D8d4PB9CBfQ1kjbRr4QsfIj+IREAHLMAf1hAigB0gIAhdtMHwiigCbgUxh2vcVRvhSMlK5iVfSzjIqcB3QBRCZIEw1FxEIoA0VEHvIDggGScH4C6pfXAhoJqkJWdJS7cwLIsmVN/o2ve+UF5EAPibI0J2AKpMCqSVAuEfLK1Yy2Y6Ey0FzOIAnXfKhEhvinysnkXWlj+H/CuHBvHeKhESy2ea85xfQZoNOsDOdrYzVuZLJutqt8f4abMiBdQfQ0oJ/06DBK+fx2QmOgdKUKosDwDjQoj0LidBCphxIGCUHOUSYrm2AUCUEuFc/xZyS2MyBHlyS0g5C0rSki6lj7+ap0AKuASMio17ZvNk2nKFPZQm5AMIACcxZcUtAShBmDr03UP6FgRwak+WJk2qUn9iLigiJFYykJeuYDCxil1sexrjmMdA1oEPkKymWGOkyoZ3NwpSLAKk0lUeB+BCANjgA0yrmQ7QuITLNeRoSVsazWw2sl0u9a+AvcmnELqQD4DKggIpl75koLOBsEtfFJhoFLN4goEYFrL6FMi/6CUDxD5kYJCNQTUDS9rSpoRzjT3ITitbEFKZClWqwuhAXAUrCv/MqlbQg5i+WBvBEvRACc6zAQwQYNd+HfJaqJJBDzYqEWpZC1tLG61pp0vd6lr3utjNrna3y93ueve74A2veMdL3vKa97zoTa9618ve9rr3vfCNr3znS9/62ve+Sj1VQvHL39hkbVe3Za5MMnACI5wqVSd46B0NPKsPYK8gL8hADBAJqnES5KAxTML9ALBWgWSAWW6lQWoT4r3JVQ5U3LqBDmhwLQrYgAYCLhsOPmAE5NogCLaKyAh00ANBtgoBMAheElggW4Zc4ATXSlUIpDuAD8fqxSMm4CAR0gNQSavKWdyVZGd7AiUIGbfRy/KuEhqr/eIkAzQ+sBJiUFw1Mlj/gw+NcAxgQDIzXzjLUX0qALA5ECe7WMQOqaNKh4nina24xS+OcULGCNC07bjHSVOInOkMKjtD5AYfSLISMnsQP0MZItz0bEHcRwGBBFHMWjPIDj4A3OQut79D+q+7jMBklLygi7yiQIcJ8oJTv4vPBHGXhQeCYX2F1CDrK+4Ox8wQAWx2ywaRXTy5Oes2S5leSXjwQrDMq4SUUtgS6UANdSWDhy5bXAYpIBgLguUroxpUW77BGM8FL4VQW8xkJixOLoBrAO+6bL5O2roDyitL7yzLNEBIsgnCbWZzdLOcjh0A4im9ajNE0L10SMMjLdJzGbwh4j6XDKwtkI1X+iGh//a2rATybTEzNwIB9+K/Ya2jrCFgZUIj2bFfUkUlIIBiOwDtng9Syh5QTAckG7GuktC3YQ9ErCK4m6IHILo8y3N7HYhAB4KYwoMY9l/QLkji9BcuCvSAaWgNogygVwIZfKAEH7OZ5JbQaIYnjdJpREhTT5D1CITgX010SAQaFoKKcW7t0cZY1rcu04GoOyHtHsAFisi5lDlweCMgWcfiLjKSKZiIDuRmCIpI8psc1OdAF/rABxBEo/8x6QZZet8+rj6x3g2orsPqQKRnhKzjAI1hL8jXB30Qc+WxykpDOw7U/nC3ZrwhWF4CpUvd8QzOfiKDR1Xhd3D4U/Le98B3SP/KEYI06t+giJKjmQMPFvLt/RxkpCIYzX+UtXXz+7AxYZeoBzACZ7EdVLw1ADwDAFZ3MhnwNwfldAsRKx5lEEiTQOsjSz4FKgoWAbJSQMF3cABgOiewZAZxNxloEMgTgArRASnDcqCyaDH2AvhTZA6IfwOBPNAWgQQxgRtIEI9HZVaGENxUZPdnYmmzNgp2EAU0dT0hb/vXf6hiEGsUgCIwLAWIOQcogCcXEQeWEO4DgSN1L4lDAaXHfxdIfGFDgcmkA6d0NxFHEOESBFhWdwSBAzhgOuX3MFN4ULSnEKTmWfPCaTQ4EALQhV9IEONHdCung0KUEBYoK6v3AuEyfz7/Un8GIXo7IT1zZC4NOFm4R4XfExHe83HaAzacI2qDRYIEMXY7FYKio2HZU08LMSxI5RClJBHeQ4oIMViWZokFEYoFMYo4OGUHEXkH0YMJ0TdpOBA7EIjpBipGaBSXVYluZRDzkol2yIlVaBDag1ico228eEb5s1PFSHUEyBDakz79IisX0IYUMYcNMY06BoAGgYtqCCra6I4MMYgvSH2/+HzvCCqZOACr54g2AokFIWh2xk2qdU9IYz4XkGkUsARBEGWyyEICsT6WVkWBZxAJGBF3I1tX04BQVXxaBI3heIrDCAC0aBDuc4kKcSrk2BCxGBFtlXANIT37Ny+N9ZH7/6iKK+WLBgGMkXhPBJGIr3gRRZgQ+hVG+FcCDNZ7BKEDwEUBTIkQFxADT9lDLvgQgtZh60OKVaSAmniHB3E3+7eTTsWSIKmTuDKSYkgQD9gQiaOSAzF2A4COE6GODMGOECE92pZ7F0UQZpmTDWGPBWGXPamPbyhUAHkkAkkQs1gQBqlqCDlxmXcu/4aBgSaR16Zo5oKWBZGRD3FLnOlEm6iBBsc51jaAokKSyQKU3AiXBwkAF/kQLwkR2iOTxAYq8XQ+hbiL8Hab+paLO7iT02OIpSeMXqeMHVGUemZmOzUCfbMrlYVXvJKGJTBu6FYQ+eQQWdNhawRUOHkQeHlXoP8ShaK5SluZj4fYmcOSmmspEJ/YEPAoknlGlxJBmAoRnp3pV6a2hJDZTRNJj+xmmMEIg4SIj4WZngbRN2OZmECymBa1a49ZEM3JlgS4BDYwM37nedjZmw1xWY2llwexOwjhmQ5hmQgxLBvlPTOHPCMGM5ykmgZRR665LltISCIQAwSzoAsxm1jZeBqYmwLxlxCGmE2GmTFoR8L5j3MZnD/ZlweBRrUmEcp5EGWGlFb0PRSDAy0IMydAMSXwLyCUNTJQVR0gOV2XnQ3BOYJzWWbUNwmBnwuxRt84LPYiaMBmUS06mt6IEB3ZEFUEpMS2niUnoLC4mwsBp765cwPgiov/Q6R2ehA2WY8Eeo+QR6iLyp8MWiQOylb/0mYRaqWCU0pJAD/b6HgcuhAS5FQDcDfVxKYjWmEQUUqlR0y5pEL8eBCPeph0JxAwGqCxqVBGOhD3pit3KpspGBFBpG0HBaQxeaICZasAAFS5em1K6pOOyZoBFZoYMaX+9JsDsFND51jOAgCNlYgpJEGWtlC96J+oOiyqyqoHYZqv6q37xKQzxFN3dKsGsalds6vf2p6rCpsdGqwDgDSrRJ8RYZ9vWo0YqZ/NehC4ma/Riko8yYOTOpiGGqAIemfsk6lEspgXkAFoRIqfaoyRSa4oqXumCoQLITl36qYHAaLgCasOsaw3/zVxUoWy4YSZtxau/8qyBXEqSjoQg6WtAjGsQTCEO3qsD4E8v2qzjkWkQauykbqzHLay1WqvgoitR+UR3FoQVWqyOFsQdzNs7iNLa2O0p7JlaLoQffOyTCt88jivYMmxgEoQhrVzNpVYPCu0YluMp7KMAlG0RIgqw4OwsZqxC0uvHLtzXemsoLO3dESw1woAOqqwA4G4gyu1HhskssYrS5CGJcurkQmXhjWj86OfKJh3TbqgJJq6PruPHWacEkp8VSZLvUq0haYQF/AvRQZ6aAUzSqCjS8u6DbFTilSzNNutVke7VqpPOYiexYmtUMsRX0sQYUu6sTtZIxYuTpU4J//ZLoqKcqpbsHFLEDRJt+Q7nFQau87bZ7Y7ttqbhjtVa73Lmj0LRppbqAZ6nwy7jss7tc2Lrd7zjcJ6sRTav3a3sWJbt52LI5+7KzQATqP7s6H6rFurwNoZMzkEs4lnQPk5mvCJrwexcHjaaRK5Uw+Wu/J0twVhgzOXELlCARBZvLXjPFdJEBaJEEJatfd6tUlaqcljsU46pBisEdc7ENn7syO2RkdUQn4oZi3JEAUkAx18vpY1tzPLuBtWq2M4xBaFUVkJvzf4tzErv4SERjOXL4C6vy6puOoLEY97EJ8TxrhKuVtruSqnwYPKwJsrsA8sJDanMlp3Ny1ZwROqmy7/XMEM4T02QHLwahCuusVeyZuAfBBVVxDdecfhCkwA0HUsPABymRACUEpdB0QhmbjGe5//0o9pAyq2WRCMKhCbHKNShLVCPL1FXBAx47XIuZxWun8FlENrg49VlEXkeXFeA8m7C5xg3LBcfBCD5ZW5kj613FpT5smg3J7GpxCl7KNkrG1uXK98DM0OXIOwTE7ye82Hyb4JIZgEQWpCDE4HNb6BzCObOi8ki8UWTKGLzM8LsQPOspdXR9AiSskO4aEq13UqislIejUUUALu1AHctFwdYFcHNYSSc85pqccJC9Drgj+Cq0kqy2tE2tAiiKT+eMsIEclNKltQmpy/3L7M/4nAw/yTxlxpUGdEEbFTS/BQk1wQHmzODoFaCz2QLN3R/NI1FIADE13R7ITRZFiS0Yw0vTfRpSTRI02pABzNCjHLNHrJ05qzNXzCrTnPzoq693wjm8p6U33Aq+xhkfnPcb0QSrgEOprEm7m4leyXz4gQ78mxpRmc0SRNR2q0AnE3v+oQa7TVGFvXEIZGxfrGGjxYkoWo8qq9IcijlStblzW0E5HEmuWtOyXMAlrMUezVEnHXBE3L+gq24RjHDHEqqmrSHv10ALrAsFPYMbRRmZwQZatyWVbOe6y8qo0QKfma+nSeB+qGa6Skp4LYbqyga01/FfuzsYk8p4Q8F0zXfv+EwwpBkQaxw/Pa13xrkgnRp8x7liubZQPEpZuTzhTBTWVNfiB9L0FkwAqRvkqNvbFdEHsdtQAQy7Jc0p2NEEIp06kGzGJr2n6M2gNhLlMsEdlHAS7I3DocwCHswIJ2yqZa2wMgpAQR4NeWZRvVloZI4I+NS/UJx1vM0bunxTkrOCIe4alMUbmd4QOO1py82NXN1tdtvmV83iMWRN09oJBdws5T3wMQnxYljRqOENcD3CIcj7f9xydppdDWVp5dvhCBRshIiEnOVqUUggxhi/t4ibpYjuhdirICToKW5e9LEMSoEMcIEaI9AEtc2sn44IYqPTnMECKw5AzRVE0K5cf/LRCv1NJVPhDZWLttbudiGNiS7OXQZ6nkbNwwjuVp7szatloNAZoIMS+T3ccAFUyP8+Mx0tZFWuXao6gQc+RNuqFAK4Ct3BAFFIADmMy+ad7j+NUL/sUSGERK+7PQJqNEDANRWuqX5cL1OuZ9k+V2+4JXPi8zWKM2CEJrpOL3O+QvnRA/GHxq4+1UPNPdWtNXLpzEbKipakYZ8GBtuzO3zhBNSBBP+N8vLo6sWOBA1YdcaI4Msae6CqxoHBHjvLTELdiLO755mLN8iO2A6BDSQ4rZtwTSNc6JuL3u2Yiq/iKs7tbPHLARQzEZkC+lJOuVS+tbxoIoJFbWVkoi9noq/020cIgDyAMDNf+PeJQQtDpa0qMEixdEZi620FZli408NgA0jMTLNsB3exUCdNXa453z+JPzHSQ5MCBWIFS9s0V4hjee3qd4Wif0Yj6mTRMDJGPAc94vmrdVIdNX5L4Qeb7nNn3aGZs1FPABH6N1SKazwplZLP/JLp+ysHl0JCNKNgOH84LzNY8QyBPD/+rF6Cv2v3eqks6ug3r0MaP0RXTpfgzuVI81Nd9miY8Di5/zITy+Fb593ffBQI9W4ddC+GMEJTACEYBmBLOMB99+qAd/PSB/He8iHy9o43QBgqQrRjfXSK7yVhpDw9Zr9LZ6JtdtB/FIN+vsQeVxDpG7fv9L7TFUXDEkA1Lfn/oCRlnGmVzfZ9ZJgObmLh8nAPM2nQux9hcW/wA29H1uhHSf7te27goMEB2WACBYsGCEAQkHlCAYQuGAHQYlFvzwMOELJRMp4LCYsMdEgxQ6JpQBgMKLkQk/AAiS0iPIii4fRgTg8OHADiONgJSIUuaAjwB8/kxIkyeAnA+D8hT58AbBlh07UJgo40LKpQZjElV4YSfIjT+DDk0Z4StIGyW4rmXb1u1buHHlzqVbV+GJgkl+7uiRhMISGSducBVxQsYSCkl67LDb2PFjyJElT6Zc2fJlzJk1b+asEAdBjilLUriq8MUJv0tg5KQ54uFOGCNjELT/yBAAgplHC7JIqcMI4iQfRGDVDWCkCKgykwDQ8TMDDRsUbNBgvJYmboUjCArQWRxA6YQidNA4DABwj6RsjfIMndC7XqcEY4+8YPivEpsun0efXt3lCBbKW0KJGMBzaTYAXCMqghOUsMEkxUrgzi3b0uvowa0gIgih2ggiK6HZmrJIgBBgeDAxGnQwcKGGcisuw4d8A+6DwUbKSqPjCKJBpgfVkimDIPijTr0WFaJpQovOOupDGz0kUjcLgdJNxISeYimlG1D7y4j8UgJSSP/cyqAvqlRDgMmOxuJqhw+UGOi8KDuTc0466xwgAoPgG0kAGnjCziUEeOoBSTsLNfRQ/0QTVXRRRht19FFIwyNoxcvwmi9STDPVdNPJkPuOM0s5FXVUUks1lauS8nIJhoJkYKGHBwn6syMEAbChhwALiupUXnv19VdggxV2WLdCAECGzkrqklhmm3V2rUCV6Gy55p619lpsfQ0UgKD0tAhBCizEiyAFLTIqhoemkjVbdtt191144220AwQy6AwBBCiVd19+D8WhXs4EwFfffgs2+OCfRKCqh88A8NY0qgDwUSmCjBgpI247su0khDv2+GOQQxZ5ZJJLNvlklFOGbKclXmj44YSMPZa+goZ7CM9JR1qOOZV79vlnoIMWemiiizb6aHZ1IEitl7urKSVWAUD3If8Ed7VoW4uR1nprrrv2+muwwxZ77GYvoGq+pjs6KCWskyyyI+1oI3tuuuu2+26889Z7b5KDMKnGtB/y1LiUaFrCooEACPMhAWrm+3HII5d8csort/xylxr+M3CFOiDIBpcGH+qFgmocKfE4MVd9ddZbd/112GM39YWBkPWMIJiVBkDalEgnyPTBCbUo1YllN/545JNXfnnmZQ+q3AE4j7lilxrfUCGcCU8J42Wb9/578MMXf3zyD6aJt4ekH6BtlwoqN27tnZ61fPrrt/9+/PPXHzMBlmvZIvXJLGt7WltCsicT7u1PgadykA0c+EAIRlCCE6RgBS14QQxmUIMb5GD/Bz34QRCGUIQjJGEJTXhCFKZQhStkYQtd+EIYxlCGM6RhDW14Qw3yzlENhOESfPhDINpAhy5ZCQDaczuHdUR3Q7SI7wAAvIII7yHEW2AVRxUr72RRi1vkYhe9+EUwhlGMYyRjGc14RjSmUY1rZGMb3fhGOMZRjnOkYx3teEc8vhF0j8JiHm31E5xdKn24k8rnQleQ0ZXOJaizYiM1FSscRlKSk6RkJS15SUxmUpOb5CQlI7aEToZSlKMMoSH5SJAupFKVq2RlK135Sg7EUpayNGXmcGcEXObSCDujQC7tNYDBucRwiCPI4h7iOEcm85R7VGYznQkvvz3xmYl6EDMb//WgLqxAm9vkZje9+U1whrMLf5RJw7bYngJ2hH0K+Ur3EgK/acazUNWUZz3tGawT3dNO9DxlNsP5T4AGVJvjtOZIzKnF9rQTagSZmkKqxjbq6VOiluHnRC160Ub5boAYzUxFrwkAfwpUpCNdAUHnor4ByMx2FrlAOg1YEH3trFocpelcPFpTnOb0MnGDkU4jc9NFYZOkQw2oSeWC0hdErHgvAcBGFYKxHmiMIBzzaVV/AlSrZlWrbdHdUrdaF6xSE6REJSs4jRoXlA4AXOJy30jOla6Ize+rWQ3rXO1qVxaQ6652qeuhhFpWwG7zrHBJ6wCidqxXYVGuDi3IrXKVnP+9arWvkaVsTjEmxcqyZbLzHGtgAzvYtxRWADcqiDsfsq2JDCqzVd3sal2rT6rA7LVEaW2d/urZsoLWLYUtCpkAIxiuZOkwiVnMbHVaW+MmN5lW2pFyuYLcOd0Wt0TVrXOtOxnoXle79vOc1Lbrkux2RrrTJWl1v3teuYQXvetl3rhSd171bma85BWpedl7X9qSE7/7HZ8AEocm+Or3oyGl70jty18EKyS+CWZw5RoWVf4uuKOdLbCBBdxgDEsYwxve21egd18NX2a+Ff7ngTnM3hCfWMVkw9lK95viyoyYxGa98IrxC2Mb55hreeUZgnGMXQrPGKAm1vF1f1xkJAv/TQBUoQBm13vknwZZyOKscZK3C2UrZxlluuspiKssVgJPmcYF1bKRv1xmNG8tVTbz8Zn9KmUxe5PIac4slul8Z4PFzakvdrOhZBzngfYZz5S186ANDa+gHDHCgt4nnAEtWEYfeq6FlnSlreW7wzWY0nx19KNLGmlL0xXUoSY1vzJAkC7feNRy+jOg51xq1q4a1rNmF4Le62UyK6rVcX41rXG6aV8Hm1PRNF2CgU2XXYu518LG6LGZ/WxHPSjTmpY1Z5I95WVDW6LO1na3DdVSAAjS2NWWb6cfnW1v15Pb6WZ3Z07t3QyTWzPXFjK62/3Mdd9b35ax9Ybz/RZ6z9je//tO5r8JfnDHRJNgqs41mD39zYEjvIoGl3jF4/ImDlNcs+Z2tbwtrj+Nf1zkPwG3uMfdcEQFnMQRH/n9Qt5ymKeLoRn3OGZUXmGWx7x8L9c5zPvt75qLmOO8DnrPw8dzo4s8agtnOKRuXuCcJx18SJd6xTFOc5S/OcwP/3TWq54/qn+d4FayGrW9ztmtPzzqYl9e2Nl+7+42NN5nb3TaPb32tyPP7XlP97h+CXS623boyi463423d8Nr+ytMb3o/ud5NvCcedoiXvLDBLduTO33w2C585V1Hec/TWmaLzbzjHw/pwIe+7Z1XPcxTVey5a97u52Z96y8Hettb2lNMjP+96U/f9dzvvPbBlziCZop12f8+0Kknfuxw3/xBxwrApY/25us9fOg/7vnZT3PcTN776s++48znPuu2X34tF1HRgE++8iOPfr6dH/5JHkiTbbz9p9P3/fPPm/z5n+N3a64Vwz/rEzjs+z+68T8EVLGg+DsVI0DxIzryW0DJUUAKxLAlMw8dg0DlA74LdL4D/MBSaxj0ub8QbIz8I6/9E0GxsUAW5K9o+rAT40D3O8EX3BoXvEH28p0JRDEbBKsCXLkf1EGjyUEiPC/dOYEio8HfW8EjxMEhfMIy+wo2M8EeLLcIJLwrlMKxMUIudC4rcTErbL8mjMIv9BkvPEPj2hb/0kM+3zs9J1TDoUlDOXStVGE8syNDODTDOjwZOuxDysKZPRtAPoSLFJyuOARENCxERWywcTm+HGPCPdzCRjyaP6zESXMSJJPEx0tETPRDRvxE/KKJsovEUGyLQ8QtTxRFkrlEVqwqHlu/MXzDTjzFV+wXV7xFnMpA+0syTuS6VdTFj8lFYeSo7oIwX7TFtUhFzwrGYkQYYnxGi+oTAHDAJVTG5wpCnMNGaWSXaOzGe7KeaUtGSrQ5bYQ6bgTHa/lGdZQn20i1WQy/DnTGdpQXdqzHZ4oaDrGyX1S7dMRHZrlHgEymyyuzfry7fxxIYRFIhbQimZE7ctTDWizHhuwY/4asSAXCmCqMSFoExoTEyF65SJDEHyvhvU38yJFgxs9CyZEsFZFsyfpBENPaQJa0CJUELHqEyWZ5SZ0kn53BwwesyYe4ydwSyp7MFJ48SvAJpDQ7SNqjSKV8l6SMyuYpIq/iSHmsQaikSm80Sq58psRxsmvcSsogSrJ6tQsogR4QEFeRQbfyrcCAvZQojOFSDGP6ynIjS7y0K5oQQIP0ygEwS+oStAjAGJ6AgYXjEz/5CdSSCNXaS2sDTMi0oqC4tbGUSI88u+4iCBmggQ+AlcaSy4Q4LFcBzXVJiVpxrFS5ksmcN8lsTQU6EbG8zI70R810mBBYkRKImEFcq4cYl/8EcauCkDt1uQ3YNEe9PM6qogox1DKnHD+iGAFZTIjNXJykWpo0iSiLgCqpMonpU05OS07wzCntRLPnlMC6wBgYUSmaIYiNzJ6YIghIHE/HmEr6xBzf+T5+BEzBHKqoG5eyU6iRiBqIfKiRWKf7rM/XTFDyATe//EvxhIz+LK+gA1CLcKnTKs8BEFC4KQgGfQz7/NDJ8ZQSNE/+PEf9C7qoyZBgKhyCGMcBSJy7HADrAYCNFNG4CFEchZy4UUI6O08tpAtwQwqZOzPRMQ1FSglG2lGbWlAmbZ53g0jnPNEs5LxypMaHWSKXcCIo2g6XoKInzVEnDVPl6a6ZPMkIBVH/FFVBjzOnKBGg6kmnA3KJBCJTgBtTOz0e27jK/UxTBa3S69vCCIgYZFQIBFUbvXonD3WJr2jDPE0JHX3UupGZ6cTKAZtHcruBWFECKYLTlKjRfZzT7XkbSc0vPy3VRtoWa5zSU+U0QAUsLSgAWZ3VWeWAaruAnUkCNNHS3klSYIqiL8VOVDXVYf2qcXHLPtU8PKgBZm1WZ31WaI3WaD2C4pjAF0gVGyCY7kK5I70IX+2IJS1W8MJTcV0dHrvRLCPAZZVWdm3XaMUCAohXeZVXD1g1AcCYJRBNSZEb4dTAmyim9nHPch3XVh1Y/KFGfbVURnmQdXVXh33YaMWDUROA/69Ygn1MCQw1VA3lUIuAJ4NNSXL92MqJpu+kzeprWIhN2YeVWOaLGgpA1tcg1Ycg0G+BLHXSUJENzJDNWcn5CjxTV5UNWodlWbaIJgqYUYtgz44Y0ou9E5jSGfnk2aHcWal9HIz52RNFWaHdWmclWq6gxmpci+uUmOxsqoshiEJNiI0pWXGN1Ko1GpK9M6DlWrptVq8Vi4KwTFqZKrZKVHMZTrg6zbd127clmnOV26ytW8W9W5fQHYf5AMiNXMntMtJMrIJow9TEldUsRZ4l3MIVGgRBWjRVVsWtW8aFKC3aE9KS2ZsFiccsXM/9XKDRnUod3VPS2tJV2dM90C0SJv+4BC6iEC7gKC7Z1dmCLd7mMVPEPd4mxd3chdjdRd5IiV3pTRma8NGmTNznFdrord7qY17vPR5PSVtWJd3tDdruDd+golr1FZv8XF7zPd+UTd/2TTn2rV+w4Uz4vV351d37Hdz/xd+ukbb9Pdn+nd8AllrqFeCQudof1d4DHtoE7twJZuCjUbgHBl8xdd4Ihlb6tWA6WWAQ7pjDzV4NNkQA4OAO7toKFlkRHuGDCd0Mjt8VltYPhuHIPGEcrhzanWH+rWF2veEdnjAdHmLJUV4TpmEgflYhNmKKamEnVpke9WEDXuKIhWKDfeEohhcrId9k/WErZmIsHlgt3mJ3sR7//bTdKg5jFi5iMzbeN84fgjBJhV1fFQbiJo5jNXVjPbYbcOPcOta1FGZjMebjLS7jPraW66Xij7rjGs7jRAZCQ47ksbGN+fziNSbkGoBkSk6vMe5khBkX0aXJSc4vR15hTgblOy1lVe4ahGXkhR1kTWbWVG7ljWNlW9aaVCngRp5lWv7ktgXmXJaX2OLlWD7lDq7lYb4qYV5md/ljY7ZjX97kZkZVRHbmU+GpaBZkZI5gZcZmkMVlcA4aS95msermA/7mcZ5acV5nn0GQVU1XCNZkdXZnOLZn2HllWJZmX65nd75mfNYUB95nbp5mf15ngA5oTClmc7ZfdO7fgx7n/4RW6Ed534Z+s4eW34gG54mm6EbR5ov2M1me5Y3G5o726EVpmDNV417u52ou1ZNG6USBZ6xtZ5DN6PMtaWeOaZk+FGpEV3m26QsZaXp+aUnl6Z4ulPqLvnkmZJ1eZqROajqJmwc1UaG2SaJ2aqN+1KiWajlBED4NaiVm46ce5q72as7AGKAk5bEO47LO5bNG68wANzouXzAu6qu24LiW68uwDSm16ra24re25b3m68qgxqZN4rvW6rxm4MI27Mkok0ObW5Le6jx9bMiGDJrwYsBebLK2bDvF7Mx2jHGpXbH2bLcGbTIV7dG2i1Rh20A+Z4NW7TBl7daeCysZRMXOZP/Gvu2EsG3fhgvbcFS75u3PbmwBBu7gdosiglkIDewlHuxWVu7lZouoge3YdujZRm78pe7qzkYYrWnoxmPaflLv/m6ZsB7d3u2Wrmzurt/zRu+yIIgSZWruZtjtDu74lu+OUOlKo2y81u/y5u/N8Lv/burjFvD3JnBeIbYDv++sTnDf3m8GT4jloBJDA/DenvABr/DLmGNL03AJv20KZ/DxDXEET+0FV98SJ/DuIu7nRm3B7nAcbXH+3ha9jXHjVnEF93CkCQqgJmjZdukVD18bl++BljQR53EOL3If3xSGfvDxfmQaF9Ej/26yC7Uln3Enr94rr+53w14lT3Eu7/H/JycamQlrIdduIjfzMxcaHkts+55yVK7yD/3y5f6K2WTvY87vJn/zoRmILhc1CMfp7ZVuVcZz37ZoFC90PydxOwd0uqAJeAxpzjL0581jESiBNimINDaX301YwTGM4R3lj1X027ZKUtvy6Ga0DIgYifj0hFBMkCDuxjSI1wXgQZd0ReHFPedzfnZvrjgog5B1w2oVyxXcvf0czdUV2UX10baN+h5zR29zovgMGwgCBNiBcZF137yLtuqIt+qcuPpcaM/sr5DzDCfzVqe7FzCQbfn0sfWqoBhE7uwQ74TdSOf1t/CU5qR2Ok/maot3mVBalkIm7HnajpApfd91fjeU/yK65Mlmd/LuQYJnVNYdzZmjGpu9Gpx14X1/+LXwr3wvNVaveLi4eIy9Ht4125h9mpHw2Ko9d75+sFk7eSq3ePk4JH4V9xclJsX5VISnYIcXeTrxsJun+JxP+Z1PiW3leaFA0t9ZJILI8WGlebQOQ1rD+TrX+XBrXBDv1anfVwAQSzBV4JA3epkYl5Wecxlvd6b/+pTwVAJieaft+Y6oU7QverXnjP/aeqXv+rhP40O9UL+VefnR9b4Xme6qai0PfIH3+jSm+44A1YTH++3M+CxO+8W3iKgxdbff8fOF13md13qVfLDfnS311eAJVrKdec7v/CohJF8jwDNwAdzPff/d333e7/3e/4FqHXyXePq5RCSplyYlrXrFl/2OQRAYX3cIv33fn37q730rUADsz/7sN4GBb/ocwXwj+fl/DfqVt9HlZ/6DiZW1Fu9Tkv7qf3/47/0z6H65L391P1SOfQjEJ3r0P5jGB4gBAgcSLGjwIMKEChcybOjwIcSIEidSrGjxYkUbAGxg7KhQ4xkXIkeSLGnyJMqUZzZORAAAAAyFRl6GQAjjZYyCMV4GQegSgBGPQocSLWr0KNKkSpcybepUoEaOT6dSrWr1KtasWrdy7er1K8EgLzOALWv2LNqIUdOCTOn2LdyRK6VG/BkzYYiXMg5eeAkgQsEIfi8cTPL/UkfaxIoXM27s+OLax5InU65s+TLmzBj7stTs+TPlyGfbxi1tWuTcli/vInxB4WUJgz1eBjWo5GUPgyVeUngB+jfw4MJHdx5u/Djy5MqXd90JAAHz6NI7ijZL+jR2t6kl2l3onEIHgif8jji4w2/OgR1eP5/u/j184NXj069v/z5+sBoBEM7vn/l8+gEQUnYFnrQdQ0EosaAS+1HA4IL9EXSTXiz0sF97CDm3UQ8syOBXT/+JOCKJRwVYIoopqrjidBnwxCKMlZ3o1XUG2ugCggsZ5hePPUo4kACz9UjTQj8N2YMAMSq5JIkzMvkklFFKOZVYAJA1JZZbOclVjTcW/5ijQjsO6SNCO/SQBAVLyHDCDQ3dcIIMS1CQRA87ZHknnvIVlyefffqJJ2d0/TloUVtqOaCXN4JJKKONsmioo5FKOqlxP6VHKaYNQZpVl4metmimoYqK3Kajmnoqqljt2GaqppZ6VaeelgZqq7Xaqtirt+q6K68LnQdTr5TmWlWsssJFa7DJKrvUsMs6+yymNLwUHrSDNjtVscZqt2e13Xo70bXfijsuky+8tAS5eYbrVLbaooRsuvF6u6689dpbX14AnHCvlPQy1a67JsHLL8G6+lswwgn/tqrCSh6sFMABkzRwwxVj+rDFGWuM1q+sbVwixkhFLDFq3H58cqMho/+8MstNCYlDyyKqbNTIJFMcM85Lzpwzzz1HZC4ASyTpc307E1WzxDcTvfR/RjP99NI6vLQv1O85LRTSAStdNdfuXd012Cd/CIAIYUf3NXWIknysyWa7LR3ab8vNr9RAzZ1c3JCpvfa2gt79t3F5Az54tYKNRbhwgme0N9/vto045JYpHjnltr6wH9WVezY5uIw3LvDjmoueGOejm05plbWdflnpann++cShrz77oX7Tfnu1+S7xI+6OtQ5R1u5u3TvxIstePPKpjuDXlckz9vtDwWs7vPPVWwS99dn/d/nU2uN6vFbSG0u99+UvhL356buXuvrE2f6V+LKS3z796NP/f79xuvOOf/jgc/o67Er2Pv4RcCD2KyACL7O8l9gpgf0bYFfi56n5ObB6B6wgBhfDPQBcKoPE8h9WJJgoCnqQeBcsIQq/QiHVpfApJ0SICL1EwhbO7oU0vCFVfrI7HLILhLACYABnyEPR2XCIRjzKAgHQwCMmpYgFiaGifMjE0zlxilasyAY7eMWjSfGDBApgSYS4RcBVcYxmZAiFPHZGj5QRKkCEnRjX+LY2yrGOA9Dh/uxIETpC0UZx1GPX6AjIMf5KiYPECB/f+Lk/HvJpgmwkEy+whJdAB5KLgyCXFNk4RlrSZ4/sJA/TCMo9dpEqfTQQJ0eJs0+qMoXOsYFv/1oJvFJiS5N8S6UsV8bKXGKwkOXhpUMS+UUwyoWWwOzZLo9ZQElSUpmaMmYPh0lMHEHTmS1LpjXvNxMAhCibCRHmNGOHSW8uDZvkNN8rY3lOg4AznAJcJ9jMCU/rueglv5wnQdrpTlzi817y7GfxmAmAmgDUgNX8ly3Xxs+CxuufDL1dlbrJUH2Gc6EPHZdDL7q61yxBnRM9KLMSajOQatReGS2p6ASwmpJSdJoWRWm1TgpTynGGBiwlaRNFmjSczhSjPO1pCkXwEhbcdJz9kyYxXwpUZcl0qYP7lRYL2tKk/tSp0GqqVe/WASJpdKpgVGpWd4XVsL5tNwCITVerWv8onWpNrWQN1ljfGrafUOuiXg2iW+Uq1rzqlX7jAcA9H3pXOPK1r7WKq2GhxoKXlC2tRv0fUr9a2MSiCrGUXVqV8tjPwS5yspcdlWU/27NtopSzm/SsaDMV2tTi7EMUKC1qr8dW4cWWtZJarW1ZNsnHntO0t6xtblMG3ODO7iVKgC1vfxhZvCaXuL3CrXM1plJgFZUts53ecKPbJ+hqt2I3eIlNq4uWU34pu93FE3fPmzDDfQC51l0uYZur3lald74Eg6p7x3vd8ZnXvv3qr3//hgOuOva97nxngJdV3wTLq25oLbB+4dtZ+TI4VAuuMLk+cDjxEkfCp6UwhoUF4BD/h21HQ4Nwhw9MTRCTOFIXbnG1vktdDltnv/IbMYxR9OIcOytfBKVxWcibHbDyWGc4LjLRKNRYIAvIw79lMZL9tOMo82q6UFambxV6ZCrjZ8pcvlU92wvTLI/0yl/OkpfP3KrFWmmmZN6pmdX83zjLeW77OTGT4WfjCYIviWPqEcwGwpk/vyQJdY5Pmg8tKsOpEcU1drKWjepnQjOQIIMmtKEV7bUta9piGj5rT9/cVqPe4AOmPjWqP7Ajv3GGAqlGdSU7fTZOy1phkwSAR/NMoz2PEKSYKwhnMl3rotF62ASrZ3jdXOyDCBk7Qqwn2YBdaGMTm87UXpq02hzqZbOT/9cyPGi2jyttAAj72pu2trl5BjR0AVXUtL2yANiDmHGXO92zRre9Y1a3zCkb3zTzdhSvbFZcGyTY+Z5Oog+ep20Cpt3cfiLA/VjNbSbb0i+xwQ4QcIIYhCCwCg9Owj+OJRnvZanuxi6UZaztcY9pCTHAs8g39/CYL8s5P962v9cK6TJXxDnsLjilASADVtFcMyEv+pP2o1lHBzniqITmjvhtaQqwoAM3SNIFOkAhcuca6aGZudd3tVVuWvXk/GVxEht+EJgPZOBEDbvkwA73Wu2APXV1eM65uHM4U4TNJZfIhro+9+fJffCnqvuLyl74Zn+KlvEmcEQeD4BAG953hf+vfKgQT/asmv00VlAA6EMfehPQcsAvEbxDKBRVzFs376z/luYr7tREIkEFtr897nOv+93vHghBBzGFJCoRIYn59d9zvfGhFfu30p73zn8+76XwgOlTn/p7KOWg7y6RKkk9+TVGvveVVUjZKx78aas99NOvft4joZQ61NtAw996+X9s/Hpt/vrzn//2U3hsxZ9IIakd/QmI+Q2grdjf/S0eAKCf/jXg8/FfRBjOX2DRjvydAepZAV4gqkAb+YUV/jkgCOoeBELEp1kgX9hACOxPBojJEmlgBF2eC0oJBybWB4agDarACD7Erd0cX/hFEgQBC7AADWBI/MXgrmWgEWL/ygzSoAIy4A2GYA42xNjxx0Jc2pjYQPMkYe1oYb0sIRMi4eI44RM6YBQmyEoxhAiUAAsoQRJMkppUHRceYRymy4Z0oFzV4Bg2YBnO4XIcHR9ixg3cBniJFh7m4f7B4B/+GxgmIp6UAHsU4WcVoiGq3x4yYuAgoiXexwtkG7kJ4GVJ4iRCXyVmIshhIinGxwhgCAuwHWWBYig63yieImj4oSymBbQtgfYRYhO+ov7FYi0anSn+YnQIohEsXSvuIi+uny8KI+sEIzMmh+GIG3G5YjLm3jI+49ctIjaiyKc9WHBRYzXe3jVu42PQIjlqxeNRACumFjiGIw464zl+BDzG/yNomN7bOVc7huM40uPx8SOmbJPH5VY+VuM++qN+aaNBSscF9IARwIBDBkGVmOA3IqM7wuI8JqQbISRGLsdfjQkPTqRGzpIYVqQ1XiRGmuNGFgUn9ogMrCNrDWQyFmRKyuFM3gnFRYAAvIBOqhdM8qJM1uQWAiWWsBluEN159eQr/qRQhpBJLiVYCAAC3NqGHSVFkqQINqVBoqRTYgRU3to9dhdShqJSbqUpYSVZeoUA7EcWaldYTuJYnmUPhSRcgkZ3zFdbGuJbzmVIyaVeXoYA4MDWLRlV8uUzjaRV2l5e9qXxEKZiOoYAdMBKAsD/DaZ1GeZhJmZjrhVjZmZimP/JIxZarNllVR6mOJolP2olZwrECHyAVJ7LBwQkT44mab7jZqYmajamCMQAEQIA1bVggt1lHmJmarKRaQ6nRdwAAowNj9BAB7ikfQHnGAqncepNbU4nVXSAIPIIDOCAcwYYdD6hdFonKVWneDLFJvaIEegA6oXYd95geJan65AnfCJFB0ilDCCAUSJZe9rge85nMBWnfxrECwhJ0ORilO0nFALoOd4mUGYAhtDAehYZgoJgfwbo+ShogAoAUS4B5cnZhJIhhm4jg27kDmBIEBjjgcomaVaohX5TiIqnhvoFBXjjoX2oHr7oM46oP+6AmMAAinKZjfYijjKjjtLjwFH/wLzVWpAeonwqZpGe4wWwhxHkZ6ctqTIOqTA+KTlmW25cm5VSIpb+opZiYz11lLl9afqxaIsyW5j2pQDsSIcaG5qKYpvK4pgyo3M02rDN6QPW6Sne6S8K1UtQ6Z6q6GX6KSkCai1u0+oVapNCnGVapZquKcQ9KqUihOklQXdqGp9apKXOpaKS4gvcmm96qaFKKqJmYqhmIpvZoZyeKklO6qVm5KymxQJRwI9WKaxWpKzO6qoy4tgkab51KvulqiX+6h/mizQeHLHuXq9eKrLOYZS+hCfaW7Ne5afCZbTGYZVM5rDuqjs+K6VuqxbWkw1sqqNW5myWZLaeJbkaYVpO/wvNXSu71qqJGOtG/pWefmu7akSkxiq+JuK7uqCgAgCh8qu6rmtptitZDqwGblNoihy94p64rqnDGqBZ1ZvEgqs+BuwfXuwA7kepftzELqy9KuLJbkXdCF/MlSxieiwfgqz87Ue1bmy/LqDCmmzKDoXMep9ZsWzLcixBwuwc9mzy0SzcuSxt7izPEu02/uzcKW3FtqjRvt6OwGbQ3uy/8qrTcmHVYp5Z7WvWJmzOTq2Ffm3lXe3gSW3XaiHaDp7pie3Y6tfWhmvbJuHbzp3arq3QxuTdGmHehl1d8q3W5uzLMuxWBi7SFWzNIh3bIq5TKm7RCWL3hd3jNoTpUdpXGv+EmaCJmrCJdUpuzOWLpmLe5TJE5hLa5gJJZPpFxGam6H7cDbAH1nrd6S6E6cnAq51anA7E1smAhWDI61aFCOAAAnxAD/TAByAADgjm0f6tJW5T5SZt3/qk/9hjRHzH3XVk7SrFC5RAEHzmkFBAEJRAhFou9CZi3ZQu692uQmDvQ7gGbMgGbVDFCLRu0AEADXSv46YvH85upb2e+yYE/DpEvkjkAAya8ybFCGwTj9gADPTAxsXACfQADOwmUPDv3DJtUlCItxreAGPqUEHENn2kQKgeU9xAlVzcB3RAhL5AB3wAEQbBwc6r/8ahWZ3r8xau4Y5jATeEXzTuT7AQUrD/B9VpsEGMAAsYMQjfsBaKAHuMbBPzcNleL3h1gMbFQAks8EAUbEL8ys8lRdDEwPkuxAvEwCRNMQcfxQvsyOqabvUmpRX/WRLQqECMHQQVbBljxMt5hAA0qg1D7lxukxKgq+3GsVjOMaEFAczVzbIWBNAYLGfG7rWxmQ3kKvpSscL6cBKcwA4QhgDcQAkop+zlCxETxHRNIOw6sQvmCwU0Lhxr8rqOo0sSZYcOsUKQxySz8gWqXO8aXwhLxDZZoCknRCrDcsPysgE6x/QKMCK7JUgVkoQ4ckJEcg0nsyBv5Y5gctQ+s/5JX/VV3/XRmV8sER4nhB5nRQTowAkEoTu//7M7O3M2LyWjXWAi3QEP5LM+7zM/97M/+7MB/F7aAEBdeXGZnAtWdICY5K88r7FQ/JUde989/zNFV/Q/Z0ECZLRGa/QGkBR7ZGEQ+0T9WkVH5u9LNLRDD/Qeq7F+4bNFvzRM//MdgJTKCWAJ2wROWMUt9kAIlAAO/DRQB/UvU+88A6WgAq1EK6BLxzRTx/RMx5nPFcQB9yC1WkWV0IAho3RKW4RZmXBS3+xSN7VYU/RTM4RzjgB7TKb8glpBCMkpO8Vuea0yy9+nSfEOW1dYj7Ve73NZ464ScKdB6AB7mKlO8Mb26rJVvEaX4u1ch58gZjXh4vVeTzZfg0/mygANBP9h+Moo1v5u8LquqgDAG9tzYyffdCFw+E00ZVN2X79v0E2pMRNoj3i1U0iL3NIfJXfaAo32V0v2ak92ayvECIQADTQIBVCADRjBCSBx56bJmlxzU/wKN2v1Vk9EvkR0aiv1bwM3zIrFWxtgbmtatnFxdoP1du91cDOHAIiFDKwleJe28RnGa7mgap+3WKd3dPzEgzgkf/e3Q1J3dUME0Hx3efu2fTc1fi9HCLRm0AF4gDtEPTVzb7f0gd83zBKlSQOAgz84QziHgc6sdlc4Uyc4clx2DHTADoyAiq84iyPxBnN4Q4iAIE43SxNHXot4RZP4cVCIhIN4URvkBYRAdv7/+HOGOI6/tI4bx2torAaGN5cB5pAIK2mb95EjuccqtlwTOTnegAMbVwoyNpVXeY57rGHwdsjCN9IJtg/GAHlPuYGLuUx77GwQ+JlrOTNewNYlgV3Tt5HDuT8n+XAsUJvjNpqLHA484gdAto+/uZ/zM6APx3jIwEpveHVLIMYda583emXbeUfsxBLoAI1HNowLxK8Usqpmuqbn86MHRxK0Oo8sQavHuqy3OqVvNdA88seieqqvOnBkeI/U+lbvSKLquqbz+m/4Oo8Ae0oLCTKDOaOnOg8YO2hcALVXu7Vfu7Uru0PXjZTHLLE3urSPupPDmOEstsB+u5+HO4yPe4ud//aphzm0q3qhx/KoE8RjYzq8x7u6czi7t1hd4/uz7/q8V16/k5hZDW+WB3yxO+1qKgGDj4m2O7SguqqzU3i86/O+a8YLrLBJR7xDvwanY1h9X3zGY4YAKGeGe/wab5OiL7rFX3y0e6yRsMAOTDrBD/zHTdJ8n3u+Q3vJX4Ygfnid17ugnSHPKzy4X7nduC3OH9zYAXLF2zjMy3vIV8QkmTmhV70s/pV7x+HI67vH3oa5x2DBh9g22fzQvzzJe+xOMLmbE/0AgPy7I326e+y0Cn3Ww/3Ez73ag73WU8RuLIGLq/zOdjXfS/3U/zxmHLr+Ni+2XzvhpyybDf7bIz7MK/8+ZhgJQ7dv09vb2LR83ve9z8PsBaD85tN7vbv74dfYjQv830tEG/MIcs867Ue+ve72sPe860/Hd+An4Ha+uV137tM9nGM+ZYwN5XP+6zPieA+/6O++dLzGbbv8qAvin6J78Xvs1Sd8vWtEGDPi14/+8kOE2HP/qL8Gahct9ou58U+GS4z/NAI/tU0XnZs/6099zMO/QzATdqc9jAPEBQAAaAwweBBhQoULGTZ0+BBiRIkTKVa0eBFjRo0bOXb0+BFkSIU2ANgQGZLkHR4rWbZ0+RJmTJl3Sp60eXIHBQAlbvb0+RNoUKFDiRY1+pCkyaNLmTZ1+hRqVKlTPYoYyIL/alatW7l29Vo0adeUMsmWNcuSptKvIkeM0KFTCYIMbenWbbsWb169e/mCDNsXcGDBgwkXlrhjYAzDixk3dqz179axZylXXpn2ccSBmzl37pwZdGjRoyOPNn0aderCHQaGUP0admzDpbNOtnybLGbYnnl7lv0bePCbtIUXN34c+UIdA3Ekd/4c+kbiU23jtu5S92sjMLh39/69e3Tx419PJ38effquMQZmUP8+qwT58+nXt39/PnyH5qNWv/4/O/0EHJBAqPgrEMEEFYRIgCUGumHBCG/Cj8IK6YvwwKf8+8+6ACX8EMQQG8pQxBJNdA6BgXo4kUWKLHwRPwxr4mpD/w5v87DFHHU8j8QdffyRsBdwcG+ABh8EEkkYlbxwwR6ZqtHGynBEksoqU3PSyiy1dAoHGDaDQYQUAVhxyxaXPFNGtSADQKUor5uyzDjl5AvLOe28s6MeeNMJAAjxBPHMJdMUi00335xRtA5AUvTPRn+r09FIJUVIAC8HsuGDJDjDalIFA1VyUBoLNRQ3OBsDwIgdONrBCAA6fVU0SGGdNc4LlBiIAkYFYO9IWgf8FMZQJRuVVMtMZWwzJUoQwCIBSrh1IF+lLUzWaa31UdOBaNjhhYNuiEHVa98D9kVh12yzWCkRDa2DbAGgoIcOun3ohQ564BOAJIgUl9+1qu0X4P8PrfIsiRCYDTg9ci00tzZi0z3rWMYECMFBzpKgIYYSOsgggw5KiIEGdwdawmCETW5YzZNVPhEBGfb8YN6Vn1O4QoapgvJhmCJubGKReyO4ZJmFfnLdoY2WUAQcTmh1MyOORo5mCm2mzuGccyv6tB16qPhnAJboIdynxQ7q37HNfi4CPmE4O7ioY2wSa6rRtfrqlFWLQIcPYFAiiSSUCOIDHSJgm/Dh4i4ccfFoGNnPxFVz+76ppcKZbrQOdxxzBMvOnPPQTsB18M5Pg9w+yfuruvKXdhaddfE2bx12wZZrL3bRSK/PdANRT72l1Wv/PbjXgR++K9YG4ol4x25nUkH/4X2iPHXfk5/eNOepv56pETZTDHvDls8Pbrvl5n2my7s/PzPr0V+/JxEqJpP9wL6XL3cNdyefB+nj318v9fn/XyMXyNbaAMiX+Umgfk6BXuX0V0AH3sx8D5QgSAQALRkcbIJfOWACm7JAujUwgyE0iv9EWMIgXOoCJfTKBsNHqLnhz3LiU+EMl0JCGj6QBSMTwQ23wsLmRVCB9yOf7y5Qgh7IwEFLkAELRtAQgXQtXzykoQ2lyD8xAaCJVZTKAenXQlG9EIb5A2IEoNUbGKRQIU/sWhK0WEIqthF9JdhMc+AIFS4i0IvDAiMMd2a8gciABh/oAUku1biDPJECH1Dk/yIXiYA6ZvCNj6QeYlojyafckYNE2yP++pivEKDxICXgk9MS8kQ2WnKKQESlBC9QsQ+ssimYzOO5wogdII6AjgvxY9gMYkpYqjCSv4RdBQdCQGEaRZY/lOHpNjlEVT4EWq9EiC+PCclnVpN9OcxXzLAplGQmKJgd8aDVQKiQzwEgCKUcyCm76cBwtjNxs6PADuHpTS5msoZC5F05E3LOdE5znU9BwEAJWlCDHtSg9ZzTOxV6Nu0xp6FB+abmrnmUceaMnwixlDQPeakdIOAEMQhBFokCRZNuJqJlYmhKj3YBQp6ApT+ZaIFWmpGLPiyjvdwMozramyXEAINAOelJY/+apZoWdWVMMyZSTzJTAh31IjdNV04HsLgoqrNrMjCkTxDaVa8OlKlUgmpYAfaBS3GTrB/x4Swb1sx9VlQhONhpGinAgg7cgFkX6ICltpnW1o3Vr9aS40BCF1i1zu9DgKWIVIuV0bSpiCFBRchgAcApw2ZOsZeFVQQ2gzzNdmStynRhLXsHV28RUgmSjQivAIDWz7Its6+N1AsIyVHZaiS04DQtURh7mywkALjBDe4GdivAdbo2IgLgUy5ve7bYNhdPTCMldDOSW4ouU3dfmMF2udtd734XvODFABSxy5AXuKwkoLSIpbhH3bE9171xMmt644sR69J0t0MhiXbD21///4LXC00Q8IAH7AO4EtNrW62IngBg25vYBcIRlnB98Ulhk8l1ICS18ETu+9T8CmW//xXxiPv7hYoKgGlLKCxGTggAmP5kqCbdsG7LO+OTodezNo5IhwcEX6QAgL8kFjKJTVxjjeJKwxghpGtgHOOu6djDRoYyv24wkOlO+SE8FpCP9wPkIX9ZxEWeSIspwEuMUBIAK77JdsDTZjeHB8vw4XKcTxSCStLZIVrWz5wZEmIw/xm8Yo6IVQGwr4y8IFsywDPC+LxoEDFNwY42iJ7l/GGyeRnQmeauoB/CYADw9CEu/aRCMuAuM0t6Wo1GtYJeENBVJ4TS71F1Qvys6Uxz/7ohs8sXI3mtSICuMwgsYAENCHnnV1tr1sceEIZfrOwBxFo9yT5IrW39Z1wz5Ioy7unPbGBoZ9NK2tSD9qusmuRXjxs94R4Atav95WsvJNtQTIgISsACviVxiaD+tq/UnTx0T0onS9j3sxErIXWzu91CfrdsBHABhz8c4uoduHD6Tbx/R4qS8HP2xcdzcEwn3N2WLswFYlDGJ0/cOBUfHscbNV99H5vl0fF4kEGucJEPxs4xRnnKb/5Ip/rKSABQ7bnvWLot97wnCK/5fxd+mpy/i09J4Nq7+sbOnQNH5cD7Oa0Gq/GNFx13R5dyPmm+9DAjnS+IVNR8DSKADLTYkf9XL07Wf7f1WUHL3DAHO+mCh3abKN3s4W36aHhFR7YjxHhxlzvW/a5Fu7+KswBQ9MT3znfGj92iHw880xufl1YJ3CCHR8js6Ll42dC9do/vlDZz/O3KQ67vmB+h5jdf4s7jxUH/HIDoEUISB5teNaiPneolpdx3DV3vr6dZ7AlV9toH+vZrucpBzqnaxU0e+LARPuyIH6nZ/f7rylcY80Xl/Od7d/Ci0YllxVT6g+QQ9NkvT/Rv2H1Hodf9+xb/8i/f/PP7N/1CQ1PgB8OYyyC8hALkT/voj4bs708e6soGbv/Gr//K7/9sT/YW44SU4CAGRvcMosquSgGvhAFnyAH/8cSqDFD/JhBYyG9YzO8CZyAAQSNFEvAgskXxbgBaLGsET2P7hq/gpKXVvEbuWLAFK/AFYxD6MtAwIi9sMMxrjMDk8q8HY6UEGzAIfSXnmg3ljPBTXHBNYPACZxA0lABTEEKbPKP1qtAKmVCYYm5LWizSXM8L0QQJw1AJv4sMU6MERCZV2JAE3fCX4FBLNMUGr64O7fBRrlA6aC8P91A1LiACIgC5ADE0fpD7snBWBGAgOLAIExFU7rBhxPD/IFEwcAAH1MwSkwMTW4cQrSTyvI7yQDFYRBGCSPH8TDEwBsK2hE0FV/H0GFGFXrFKMIzJEJEWy8UWqQYXn08XAYMX/xEiGoGR4oSxhIiRSnjF22YxGWtmGSfHEZXwGftiGg2iHKlxEQURlrARSaxqDumwG6XmG0+nGWtvHPki96SxwdARDJGKHYEEvUwvHr0xHf0vD7vrHvfiViigcc6RHxdQHVfpH3/kjwRyIN+mIC3wIDfNGptCTCgABnpAm5ZI2ErSJE+SBx9yNjoyhJiHbQamIBbvIjEyGCPyJwBvDFlyKWjLyXpDJRujFVnHJc8m8SxyJsMuI5NwI7crIffiBviqJ1HqJxcjKKcyL8Tk5bjxKMEnKfFwKWVQJ5viAjIABwYLBlARLdNSLVHRKlfSJttyPBiMCrVyK/GoK0fxK8HyLf/JcR/hEjWq0i+7AlqAry6HEiINcimbUjAcMjBBAzAbUyt0wuqQsTDtsiYRcyMVMzDa4h0hkyrD0jNDIwRjUiYr0zJjY+byUjND804ekzWhIgMSgzBNsx9vUTVB8zVNxDVzsyly7hfpcitrkxlvcy8Jo+EiDjl5Ey92UzmPQptUsQtpcx6ziziBAweCYOp+pjm/gjm3kyigBfkkUDrv0ja/cjUB4wbQa6i8k1CKkz1TQyfc08ZM8zQPUyMTEzedQgBEhgJsoOr+8z/fc1jkU0BF44k+8BMrUzjBsR437zz54opOYC4LlDvzk0L1gpK4MEELc0HpsTphA1qy8kIrlED/R9QxZmcNd44+O5Q6zdNCmcJBPNFE++dFZ7Qr5ivvolNBp9N+GjTwHnQv1s9GabREh7QwmKYSgfMoWbRHP/Q1BtBIl7NGo5QqHKRILWxFeTSIfNTsgFQvckhGqVRUrlRM+SIEEXRD65JJt9RJ74awynRM4VQ4MEzx0pRDtbSDwjEGvVQv2CMJklROiYZMA3UttClHxTNLyXM4XXRQvSJFlkAHJI5QBXVSZQO9wnMFE/Uy7zMzp9Qoqo4zlgBAR7VSgaI7SzUihjBM7VRN8ZRouHTp+BQvotJVUDXpPNVWgyI2XSz76LOLFJVB2zQ1aDVXDadRizUqzklElTQ4XZXs/4QVNZBTWpMTWUXiVKtVIZC0V8fTWTMPVmtOVrGVPK5VXNvO1WZzR9c0T78V5MK1XGUOV98VJB4qJavpe2xCU4HVQxlVXnOEXMtVTFL0DZcHX7lVX1sUP4+1X+cuXheWI+SwngzWIyYSMFKTXx1WNxsWYzMiiRRKYkFLEzdVKRPWNLzjIN4MZTdWyTRWZSsCJj02XUGCYvvCYkl2NDjjIIi1ZSviX7F1sI6xnT6WI2aWTlh22vQ0JxXWKXDWHKNyZ3nWaJ8WInJOYAf2TkNiIomW1qJ23ZC2FLn2I+riICSMbO9CaiWiZ6uVkurVXmP2sO4Va0P277gWJ79Wac/WB//BFm8VghMlD2avVmbldiO0tvfo1mtzUW/3VkrvVnE7Ajwj1m0nVnBxa3JRwnDZNeHctXEDcXPxYr5O7ZiEdnAr175I9yNqtlMZt3MdI22rFcPaq5tEl3LhNnBp93kuF1pXNz1aF1mfaKmwSXary3QtgnCPVnWhFnPbTXPxwu1ACiVPUndHInFXlyQOMXYjF2RtV3K111gx8yCX1ytegAXwRd6it3CP13wpwqomdB2xd2iHtyKK1yBQ93un9yRuoNiIKn3n1343N+d0AJ6Ct3S5930J+CTo9xH7NyQsKAQsBQd04ASghQJCgC33t2vR14IhIhYD2H1H14Bnl2BNFXf/L/Y1jOefeI+MSoJ9O5d3UVUHkoAFBGBgZNFqWzVuP1h4cdgvRthmX4PB0Ij3iqRVLiiDW3hSX6DF8oVPgLZtAfdtQ7h2ofh2MRhtD9cZFfgjNEVGg3gAQrBqN9eIA3UE8pczoHMQOxiEb0ck5PeCvTeBqbgpdAJ+5ku1WuV3ozeM4ZS1IJUkvgZ0a7hZb1iKt3eQu5dT63fs6O0DyuiOGUJrkoAClOgEOjMoypFXJDWH4NhI81hM5wsAzqhIVhiQl3SN4ddFTLkRNfnHkrfayDADyPdLGITQOqNOjcJBLCvnzG1xrNd8OTlKhxAAajmiBPgishaVNQKBxVGVoLAz/xo5IfhqiQZpM4R5KG5F9ygJdg1CU+IvfX3ZSLeQqYiZeI95x8h5ZVW5y1jZ1shQrmwgCBBgB87JmQ+CV3IFIc4Ji5Yikw/C+JaAm3IuAvEYix0W/8IZjXO4kAs4oQ+Yh1M3VdVLTOZ5AF6AT9aQwQJaKDCscRjMBkJgBzIgDQHYgr3ZRkNwVVlKnOPXnLNspS0imfd0tyLaIXIO+34NAET5Jvr2GFupN05aoNFZd4dwCTCVg52YkNVYkJH6JhsakS9CphuCaZj4ZGXzKDzG0CLAZ1AFUMF4oBeWwaR6mA86jd2mlHX4dJn6jZ26mBxiM8xYTDC6KXCABYIAcP74p/8zeCkGBqjRJ6XHWamf+K9vda8Xom4RlwmfeiEGplYXgpK4Ga/j9LGNosVEOqb6mimUmo1fOmnV+pMbwniWSbG3OrKDaLBX96HyubLF2o4sj+DM2iM02245e55nx6cNApgpGSqIWnFJ2ki1aahT26i1Yn5SgLiL27iPG7mTu7gvrbS3Vp01bRwRWyEAuiH6Ns264gViwLHverRteSB0O3RV+5K+R7nL27yNm7ndWJkPe62xzcrYOsO2Irv5pIi72mEjD66L2oa7YrjP27+TO70POa0tQroTgrojq62z4gVOgHzru7k316WMLaUseyn6+78vnLgDfGQ3L8AIjMAMjL3/O5shaLshbnsoIoAFZCA+tyUhBIDBOYMCNJS7uzunY8A7UAu8wzu444O8MRzDNXxN6OAJhpzIi9zIjxzJkRwCyEu2PftSGiK0hQKfO6PZOmDqKCAGRHu37RtZd4CMUcgfxdspLNzH/RvIG0bIk1zN1xzJSSAA3hzO4bwBYrq9E1sqGXtkhCLeOsM1WOtdsjyyeZs9BSANO8MGcPp6d5wqyLzMzfvMISjN2VzSJx3J6YDORZwhEhze3hso1OiTQ4oFCGkJKAvLtZyFuRxVvfxL8EoAWp2sKPwoGL3RlfvRqSbSKR3XJ93SQ1yio5oh2CsoxCQJ8i/egkBS8VrQm5O1/yiAsgML1pGpx2fd0UX4wY/21nMd25N815u8IWh6IdTIjEWixfLO02j4sZOdNyMPVXAbuPebK2Rd2o+71sHx2rPd3ol82wm8zheCoo9HIS4axPx2IR6KAkx9xmk8T6j6s569KOA93peb2gml3u/d3vO9IgpcIeoZ1PD5UEVCjhEc0xEe3V9TqHO83QOZv6P94ZF73k9n4ike2y3+IYJACWreDHHF5mteUqGZBaR5IKj5JhgzZysL4Y236DtCTGTcsBieKBx+5Vted14e5nFd5h0iq3lDUgXA0/i8pPpyIYQ+0FGdUAmJ3cNc0afC6R8e6u1H6qde15/p6j3j2Afgkf8jWQYmuSjAfgD0HtnFXk5NuLmYfijSPt7XPoja3u3ZvOpBQ+/53sGPfiMsxa79SvDtaXlWntYjXlQQP/HVfPEzoxO9KvS96vEhHyMGZjIXXsxjSeUxH+KXutr5l/M7v9L9XjNo9TNG2vY7eSCa/bUqX6Ja3/VTwPDzdPZp38g//zFwP/f3d+Qhs98pwOTN3t17SPhdv/iJ5viRH993/yHYDGXDX6Ib9/kb8/tG2VejZi0IX9qzP5+2n/ufQPlNHzW930izBdGlKP0XetGvH/MBYoDAgQQLGjyIUKANADYSOnwIMSLBhXSeWLyIMaPGjRw70mEoMaTIkSRLmjyJMqX/ypUsW7p8CTOmzJk0Uy5sWDOnzp08e/r8CTSo0IEZAACAMTSp0qVMRUp4CjWq1KlUq1q9SrWpT6xcqab4Cjas2LFkU/S8qfUgxY5s27q9+BFn2rl069q9izevXoho9/r9Cziw4LpBjHYYjDjx0q6MGzuOqvjk465lK1v+ehbk3bVvO3u2GDey6NGkS5s+rVAz6tWsW7vOecOo3Ne0aU++jVtqbYO5vV7+TTbzbLqcPxtnG3q38uXMm7Pu6zy69OmCTxhFQD37397cHzvvHhW4+LDC8RY/jj5jcu3s27t/vxK6ZPBY4du/j1jAEqMv8PsPSl+AVjEn4FPjHVjeZgBU/5Reg3Cp9l+EEk5Ym3wmFVgVhRpu+FMJRrHAYYgtYUiiBAQWeOB4Cdp1noPorSdijDLOyNRCW5RYII067hiSDEZFwGOQCeGY43IYpijeinW16KJxMAoJZZRSRnQTkQFOiaWMIxhlRJZQWnmlkUcieZmSxC3YZINPeslmmzPaCCZ4bs7pHw1G4UAnjXHKKaaAZP5m5lxMptnZmnkeiqh7cO7ZW6KOSneBUUs8GiKj3J3o55+WBZrWoIS6ZSiloo7a2qKW3kZqqq3FYFQMqkp4am6YBqjppjxZKCianzoJ4au+/iqYqbE6Bmyxie0HwAXG2jesd82NWWtwt/aaK4O7ev8W6rLabiuUsM12xW24duFgFA3isvdtY9+hGK20O+Haqa7XFkrtufbe+5K36V6Fb79CGWHUCP5Gty+4z7LbrlicauXpvBtlO3DEEiOkb8FZTYxxTBEYJUPGyllc38GZJkzetMNV6zC9J3vMcsQVgwxZyzKf1INRJczsGswDikwrySW/Wy/D8qaMXNA4H63tyzqbiHTTDr0gqQBOn7b0xbPS5/PPOsErtLVEe2T01GKPqrTOY589AAJGnYD2aFVPte7IWS/cVMNfgxZ223q7WTbMezu9EAA3/J3Y27rxjHXWmJls3tB3awQx4ZJH2TfIk8/cgVFBXC6Y4TFfDZ7iiwP/vXLXj4NdOueq61i5xat7DINRO7zul+dQxd2z4nTX6PjpD6ZOe/Aatl6w8BGLYFQSxudl+1O4J6474wp67fvvy1+/IfH7Yo/vB0bpwH1dzTMNeneimyU9i71XH3n47k+nfbrvhysABQBQIPX88GWIeOii774Uu92tfforYIUAcKPxGXBZOjDKBxboHv6VjzvnA6BSBPg1AkJwg6aJ37c4+KskGEUEILwPhvYCrbmlb0nr850GSwjDwXiwWTEk1Q6MgpQaRrBIzEOYCknXOOpV7wkv1KERG5fA5h3xUbEDwGGWmJ0T6iWFPrNgUjBItCJCcYu8S6LtuJgnD+UNjK+R/2IP5VbFFZ5JiOwbIxnfOJQZSnAAJIIjmy5gPwBkwI796w4KeShDN8axhafTIh8PORM5Wo2OZkQklJoIIkfuppF3oWRguFY3Qj7OkJLspEowOR9AepJGDWRI/kbZGkuKT5SXFGS3NDlAV6JyliUB5YVUSUsN3SCPs8vlanA5lzoixpYXhGUGZenLZDqEmCQRpjI3BDAARPKZpQFmWqypF2YOko0uRCY1vzkAbToFm+BsTyltcMpyKoacTGGngoAXQGNm0ZvqTKY4Q+LMetpnl7LTZ2TcqRSAshCexeRmIenpz1neUyL5TGh7ovlAhyJGoEOhaK4IekV5poyTEvXkQv8j0tCOTicEyUunSGvHylUKSDEf9QkWN4rQkyKypQ8JqUyZ84I8Cuym20kpXSwaL4xuc4jqiSlP4UhTh9j0qLWxjjSZitKVTtGnfkkq0Ay6SaNClYtWRchSt8oaPN5PWWDFC1CBctZMCvWVWI3lWsuKVK0e5KtwNY33AMC2utolrVuh6l66mpOXOoyjej0iYL0q1cKuJlL3649ig+lXrfA1nm8FimDnRdjHxvCwc02sZkvDglZ99pqRbcpki1nZn1z2WpkdLQc5yxvPulYxsWnsbNtZWtzKtpWpdalGByvX2xYQtgXJrXDxUjMAYOe4STntTpw7yN5mpq3HlC5zDUj/XILQ9bp1QR4AlmBS7vYEujkhb1CyC5PV7qq14g0fegWy3fZqxU4ACIF80WrcgOZ3oEEkKkbYe9/lvZeR+w0wUDb23fAamCbmZXCBL9pf/+LNugsWcHA7++AK76QwAACfhnXS4JmE2LcU3tpvMXvhD3NuwPFVcU8QjE4XfynDQitxYE/M2hTLmHAsHvGOSdLEm/2YRz5WI8okTEQdD7ltPabxkleyJQAo78mUWmSwlJxeHK8Xy1SeWpN32+WcRBNPYU6UlXkbYQkDuMxj+3KY2JwTBE8ZzgsccEvU+6k107lpbqbPnmtSSg//WX92ZgmeCaXnQc+sz3xSNEySCyRH/7+v0PHRcp65LOmJMdqPmXaJCAHQafdR+pOWRjSmQ+2vTV8K1SqBGgCUwGrsjdompU5TomM9MFU3CtcnuSEAIsrr4M0aJYe29amDHS5dywrZJFEbAMjM7NUN+yTFbtKtoy0uZeMG2yLh8OC4veJjV5q687QxuO2lbVSdGyL7mdS6Jzdtk1TbRdd+d7HSPRl7J4SxOdT33uJdy1pbW9z+JhumWwzuzAHAVQXXG8BJMm8HEZBcRqm4xT/U8F/h21kZF4hT99jxsz18JBFXkxspfvGLTzPkBjc3hsHs72g6luVeJjityQ1TjFJcBh/ouc99Dm2aU2rjxGK5/eYsdD7bnP/YAqf3yTGe9HsfvMh09q65oq50lyey6RJ/+lOxrvGpOznWYrQv2I82cpGUPD0Th/rZVUV0dYX842/HWdpDsvYXeX3ldRdV3BnDcm/3XWZ3l0jej9P2rw/e72KHub19RIHFt6zwVOK6yXVerg4g4AQxKAEJJZ+nvxus4xwDvccozxfLs93rKZeykE3PJtFzJeS1vTrsJYb6hxyeV5hvfcWDoODbB0n2Ict4URYufNwvndqq17vOk3CCHShLADcogY/KlfwpEZ9fHSfps7Of6+XLu/mId2PwBxDaO4EfStvfWcbTH+n13yv3yyQ/71USzY7Jn0ftn2PBo3l++2cs9Jf/ELunESQQAAmogArYAHLla8kigKwjfuu3H1oXgXNCgBQDAGxwPmFRBL5XceZWcb10gTECJyUoE67WbyiYNBMIcRvYgWBBBQtAgzVYg0QQXIHzRCzIISfIgy4RZcD2g1JngTGxEBwYg5fBBsGVRyA3hBRiKk+oEmIkaFLoKxmoFjCYhJaxhDZWWwAQf1b4H1EohibhVCRYhqmChQZxhFvIhXLFKt+VhhFChnPYbUZBVnbYco2DhG5IFl0IEQE4AnkkhHr4HnVoiBABeYm4hwrSh34oFoD4EDigBDgQXjqQR0swc4zYHojIiQixH0j3iYeyhgXRhpA4FpLoECgnAzTA/wIsEAR5dD87NYrs4Ym1OBACwCW4iCilOBFaiIphoYoJgXK+ZwTfxovZcYu8WHvJGHouSHLAGIxfMYwJMQIhQANKYAMUQAE2YAQnQIvOSB3LiItRllfi2Ca+OBCnOI3UCI3oeBrkWIsUZ3bw6CXqmBqPOI3VaI/Zg0C3A4/eF3T9KCX4GE7SuI/vSJCiIY+j6FThuJDsp5CGh5DByI8RSYf/6DzwmFzIiJFCYpDs2I4X+ZH40ZCfCIAlKZFFmGX6aJETqZKAcZKcKEKRF5PDB5Op55KoSJI3qSgaST7iaD/655MSyJL5UpE8mZNFiUQAKY66eBRMaZR82I5g0ZNSOf+OQAmP3tUDWPkmS1l/OwmJV+mV0TGTiehr51iWPQiWBZiUY9mWa9lFTumMFFeFcgmFcZmFYumHZImXynGWhuh9O/iXExKSb9mXelmY56WV6HhXELmY2sVppXGYfOmGfhmZrhGYekhfHpmZA4Fw70SVVZkCmPmZq7GZdhhNpxlbY8c7R+kSIpmQsMmajUObEbgQ7lab8OV4MqmYpoiYl/mbu0kTBslypUecBOZnDDmc6xicW2iaycmct7l/rrY5yemaajWaVRmd0slSzUlz3sV3rJmdr7mdIwme3nln6Rlyx8dwxFmelHWes6mer2GcHUeF0hmfqDWfL0md9cmf9uj/bE64m/uZUf9Ja5YJnewJoEyHoOAHf/rZm39RmaRZmgzaoOP3oNnXRJtYmwYaXf2plBuaoSTWj7npnSD6SiQacAqahN1ZolWFoQUHlV0ioW/2nSz6gi4agzAao9k0o/7GlSk6oTKqo9HIox3ooz9qm/aocMtVoFRnRYOUpOezpEyqPkcKegKJnVJqZPFSpaJzpVh6JloqeREKn14KRI5ooWNKpkFljx3apSrKmGZKkWGqOG76ptoJjyg6p0X6V+kpm/65p5FxnzRqFLD2pziaGBVKmnpaqAEqjkO6qMtpqIL6nC8apJHKhpv6bu55o4AKpHZaeXiaNZDKqSsakOpX/6mNlqMiCpekmqrMJ6tvd1dh+KFqamK1GpZt6qmzepC8CnZy2qqT+aps+qi/OquH6m9+WqyrdqnCqoGm6jOoCqwmio6JSqR0almYSq0kY63X+qWjSKnPumvRCquJKa3imnrrKnTeB6Vpyq2q5a2+6q7s6pb3ynLR9HnmumzoiqzcqaypyqzvVltE6a/bNp3pKpz6iq+d6rAZB6/qGZpNGrDoGbEP65wZW3BKYBSeGaXziq3q860JE64au3Ucq2+1pajbKqp54agCq7IPW7Dn5mz1GKqMOkz1mqwzi681C27Xl4c5a6nHSrL2irIWi4veZaMUq6s3lrGDOqJJK5q8GP+Hd5mw6gawR9uzVJulyfhpHpq1+bawF0ufXlumvIhgK+iyOhtIUZupPTqwnAq00eZUr+e0Ijulr1Sy7XKyaLuePgtugSO2Y8txRstCfRstfwu4lSa42BZl1wmgFVu1XCuzjQuntXhXA9m2RduoPHu5mMuno7gf+JOhlPu1Zkuoomueo+hrtje5T1sTMYuxrNu6n+hUhFmfqMtfqju1tiupnNhEQ7u7slucoFu7wHugtdhuMcq7aeu7saq8y/uJKui8xpuyDLugj3utdctrvlaIxau345pJilsrjDu9aje3rOZ9eBu747umlpu86dut3BtsaHq62CsTtHu29Euv9sv/ax4LAAEory+rtImLtP77v6N4dD/6vBAWveqqwAvMic14vfC7q9qrqQBMsOsbagr3nvnrtjsLt+arKeg7wfXHwazmbLr7vp6LuGdiwn8SnSJQAh8gwFGZwuq7wqjWmQ5swDCLvP3rEBkgixbHtjusex7cadfHpBgcvwjctRBRjEisxHjHxJkmQrpZolCcwRHcsBFBLjYQBAiwA06VxFesgT0cat77g14MtRostxj1AkPrbGmsxhD7iaH4xEF8wDKcwCNxx3ncrp84lH08wm8rx0pKT4NMyCr8ich5wTD8uSUcyCLhyI+8xpH8aohMySS8yFbayDikyfnKyU3bxX5c/7lSHLqCTMqlnIVsnGlQicd5+8mKDMbbWxKZDMu/KMuSZp2e7Kpby8rzi8mv3Mu+zImMBbsifMtXZslT7Mo6nMwbW8HYl8pwPLtDvLrTXMua7MaoVltdmc2qnLryez4zaIM2iIO9xcvVHM6hJp6TnMjQ3JREYgEgKBu7jMzVHKyciGDha8v1jGYK4kUkUgVgoNALvdB2MMrU7M/x3GnmSM/PXNDqc9CWsgUP/c2PLNGZ5msh/MIE7Ztwm9GMstHu3M/wnMWOBqrlTNIUiqknvScpzc8QzdK/7NLXUdHDHMO5QtNxYtPNttLJ/NGSpnA4O9IWXdL3PCxD7c3+bM2MaP+XPW2sxHwmQQ0mUP0QQaAEX62NRkEBYP3VxEvIR+1oYuS+4mvOvYvR38LVDvFp+gyBsIzWilZKnDvQTC3TJg3XgjTX+mzWeXzXg8alMM3XRurUsRLXUq2hnDiYVg2tZfvWzdLYjv2COq1oLSzZ50rZLKTVVnLZmM3DnPiknf2vn53Vf63ZTFrYf1auDfrA0FvZT93SWPrafybJsq2/2WvQrE3aDvqJTozYPl3Ji30qox3cldfag0Zf/brUxg3Kv23Zt+3a1j1onO3MMa3Y1G3bzR2jub1np73diR2ofl3d4F2i4l112Mzb2ny86P3dy/3YnIywbM3d543cGo3d4d3/339G3O/d1rQN2sBN35k9iskF3Xst3bhc24z93xnK3nSm3dF91T8dL6FNJMp94Kb8iSBc3g1uz94N4eot4RFOZxZs4ZON1UBt4B2OxSa+Zw0s4Pk9qvuN0igOoBNOZwJMwKc52xD84Mmt4/XJ43Cm4DVu3jdO4kQu4zte5GzmbHpdwDYuxPJd4jBe2qNIj0ou4hdd4Omt5TFei3S34p7d4hn+4mO+xE8OZ8Pr5Rd+3E3O326unkfOZs0b5yyO4UKj4TjC4Ww+1ctc1ET75U1N5zlu596J52H20meutaRxmH9eIoEu6P/8iRWO33Le55lE6SRi6YLe6F0meHuusJQ5/9NrfumxPIoLYZOmHumjMemqvurAuehU5mqovOl8nuZ+Tuu1PuiJGNDFjeaq7eJiDuyszokUHeLF3uue/uvJPupPxuywTraojuVOnuzKzojVDunXLumpjuzbrszLvjbEntqyLu7zTe7l3u3n3uzpbuxqPu7tjunv/mvofurhnu11bu/BbojDHu/7ru79ruj/nhq3/mQCb+2HW/A4XtNRzugST2UM/+0OP+++Xu/tPu1LJkbxuutLvsqrvfHk3vFDllyQ2blWfs5hzu7/fvI/VroDPz5yJ9yJHvEKT5wxL2MIJrkhX/NFd/ND7u8Iz/Mu5mxYa+hBL+/MDfFCTfHJef/0KtZEILv0TB/rFGnwOY/w966HUCmKDI71We/0OA/1Or+bU69hCifQVz/2Qr/lRH/wRh/1H/YCGYAAQRA4TqTvbw94CG72W133aT/48iUAO4AANLD3Fme6NO/3swf4cs/1dI/27RUBi8/4MHACCw70jz96ce/yWU75Q2jEjP+NOGD1De/5/qf1Ty/4lc+aan9bYvRqOMD5WLr6BN/6gS/ahR/7vn9ccQgANPDjfZ/7rF/2kn/2XS/7o5VceHWtxw/uZM77Gw78n9n8j/UC0dRh4ir9GJ/8oa/tox+BN3B9FECgs/r9cE/9yv/6zH/9mhUByLIEuKr+6//30bj1y0///vI3/wABAICMGwMMHkSYUOFChg0dPoQYUeJEihUtXsSYUeNGjh09fgQZUuQACSVNnkSZUuVKli1dvnx50QYAGyNBztwCU+dOk1to2gQaVOhQokWNHkWaVOlSoDNrMoUaVepUqlWLRlgi0MgLq129fgUbVuzYjTzNnkWbVuZPsTjTvj3p8ylZunXt3sWbV29Fp3v9/gUcmCNWrQIEH0acWPHiiXAdP367di5Yt5DRymWcWfNmzp2L9vUcWvRoj4QBGDFMWvVq1q0jWoYdm6XksZVl68TsWvdu3r2hgvYdXPhf06iHH0eeHOxt5rJptwWQs/nL3MqtX8euG3h27t2F/0agUNj7ePLlX09HD/d5WNvpVVY3H1/+fKrb6d/HD148fv79fbsH0Kz1KIsuwPfY8i9BBRecyD4GHzxOv9NSg7BCCwNjbiEDYRrwq/Y2lAC+C0ckkTwHS0TRMwmNS7FFF6nKUCEQXerQqw83FPFFHXdU7UQef9RrRQqBJLLIjmLs6qQau7rRwByNhDJKvHyUssqpJIRhSCu35JKk275S0iIq6ytwxpKe7DJNNY8ac003RdohPACyfLNOIJFErE2pmgwQTTv/BFRMBAMlNKMXehBoTi0LZZRBPA/TMyo+AfRzIRyCsIECG4wIgauLLiihBxmyWkIGFkZoNFX/IlU11f8SshKIzlZn7e9RwVhlalL3KkVIBCUSBXaJDCqK4Fdgj4XhAlqXHQ9XZusUwYhEKdDhWWvjszUwZ5XSNT1eDbpgplhZCEJOAHagqANgZaDhgx7Epamga+cdblt6rXwhBmB7UPZef6/LFjB7keoWvW8HkBaAJEQ46AUYBFpi0YbUTSKEfg8qQU4j/uW4tYE73lGEUJMANgl0QUY5uID/+tiogqf7NgOBKGAYIQFIBiCGiUbAYeJET0456MxaFrrCFzKIAQZzgY1B4qKf9mxlv4gm6uXmvg1CoA8shfgjY7eGOmyBBxVbOAFuGKEDHWIgVwkljIAhCBp6YOGDGBAIQYf/EnDoIIMdRhDhhgtecFpkFmQ4FlgjTqi5bMc3k3ovqoeymjleBZAzAobkBHqjEwQK4nHR65p89LwuiCCDEhD4gAYjklg6cdlnp52CJWxIYtTZbaAhhBGcNj14v5xjrPSgKr+N1x1mbujhnD36HIDQhae+KuOrl+rstNduG17avwc//O+V+ACHi7FHf/jYhibbxjLN5FUHrRrSFwAaPHIe7PT3Z7N9/rtCnepY5zrYiS9xFEiCEWhwghDgYAci8NQABPCCC9xABCPYQQY6gIMS6CAECIjBB1jQAxoEAQZGUIIMkpApACwhCL4D3v9kGBbiLeZ6NkGebHj1AYH0oCHy/xtIRy6QqA7M0Ig49N8Rh6I9tbENBroz4LFsoIQgsCAGOujACG4QQyV2kTU1VMwNR5LD2PCKBgI5gc+SWJEzKsyLb9yIGOEogB2srnWvi50BSwWDHjDQgRCEYyCTA8bEyDEkZIQNr7L2PIbIDAAU4AgOiChISjZojZWMSAQQ4Lwo0oSKVsSiFrmISVK6hpB5uuRUEGkZXjlPZwxZnkA2IiEfltKWCTHk/0Sgg3J9b499bOADI3hLYg5yfcVL5Z7eNyNFCuSVC3EkJDNyA3EpYZTF9GIusScAHLxLdjZggQ4yEIHzYdOc2DklpJIpqWUypwpggGc842mHVLYxjQxR1/86GXIBnCVhmOespDaFJ4IP5HEJNCiBvAC6UO6k81b6zBVEMVI/2k1mITwEQC0XAkQZYOQFiKNJORkaSIGODgcJm9YLNTdSlmbHodqSKLdiahHURcCmN7VpViyqECBujCH1u59FBGCsJSi0pSSd6QxvcAJYzexUR4UqOo9pw6T2b6cuS2UspbkQVwo1YUtYaVThWNKwZWCRiZKBDv4pVraqbKphrCpWr/qZVGJOIGFNCOcs4jwKoKqtbySr0C6AAO/Zz69/RaxbYcO+uVovrhzR0yL1hxBJttAii6RA5xJrxMCibAdtTJQNELDWzZaWPjSS3GOrplqN6CmajTPIzZz/ycZEDcu0R+zsv14QApwlKgi2vW1w74NaveQWI8bF5ToTtrCGOS9iCRmiQHqWEEQJpIjCnSFyrxUBFixtCTEQKXbFOx4z8SQj2uULa8+7znAlCgbkMpdmBxBdAEz3IEBU2Af0u1/+Tna8jkPvsjpgrEQZ4br/RTB5yruT9TaWTA4WCqtuQOBgARch9LWvQRAQxQQ/LsCtugBoH/kB2HbYxFJdcEyOq97jsXhJDblUpjbVqX0mKsMD2LABTyy2D6cKB01VQgmuuWMi7ybFHFoxhJWp5Ka4uMiU7HGhLsDJJRz4yVc+zpFV/GLHMhmJXsayOaMcKB2YqwekDXOaTanl/5Y0uDZOTi+Y1XzLMdvpBii1gYXnvOfWsLnNSX6znA8JZz7LsM5vCgGwWDDkQjd6MX6eDaChI+ibENrR6Tu0mnyVKJNd2tOjgfRK3DzpiFL6013MdJcoCoATMPrUr95LqFUyavZYWiKphjW9cF2lEYB0IHjNdbARI+uU0JpApvbIroXNLGUbSQDRm+2ypX0YYqPE2B6ydUSaPW1VbRtIO+itEkrMbXLjpdph4vKDS11uKGebUAJgwbRCwG565+XcJrm2+5DdEW/X+0/9flEG4GUEo/rb4DS8twTyzSR3PwTgB1/Tw1NEUWpB3OIIv/fCrfJhiV98Sx0nEUbnFN6WRv/O47FOuMa7vO6T/w/kFwLtvBFr8pabO+WSrvW+IdvwmjOb52oSACdvzFaa97wuCVc4zo/NcqNj7+UPeoGxKKDnthb9jVZHDtJVru6lPL3pPPK6gm6AM7CaFutdPPtwtK50bOs8jj//eqrC7h8RiMsG4/5r2o+od8Wee+uqhPtC5h73Fg0ePyOQkwxIXvUvYZPv/7l5ugHv9tYGnvCEMjx9HHkaNOe98cV8vF6Q/vh+c9zylwdU5uVTAt+6uuSfJ2bo7T36l0Kk9KdHiOpRbyHdlyfHGR2v7Pkn/LvQvvYOx32cmb57DyefR9C+p3iJn77pH934i2W7vpfP/LL13jv/1QWAzIMP+1tWny7Xx77kl7x97ofN+9kRwFlLkGDzV6/+Y0G/Zf6+/q47v/1der/riLqZoTrsuj/hOUCMyz/1yD6Go7z9+7+OCUDluACQ6isTS0DTyUAwWUDHgMDf8L8JjMD7EMHjqDuBuLsT20DRWcEk6UAGVD92esAGHMGUKUHhGAFYSYKCQ7AWdBwfrIoXhEFBmcEmK0IirEH3878RkRAl6DzpIz9bOj7GEMLIoMGV678jTELMW0ILuQFYkZUdA0KxmcJHq0K0+ED2k6stfJob5A1+2g8iG8OwKUPFOEM0vEKukyktZMN/60KoAykZeML/mkOoqcPEuMOzSMMs/1TDPvwXN3QNAViuxaO/KCylQxy2RDSvPJy8RnTEe4HE1likogqzQnwaTKQ2TWQwTuS/PfxEG0wiOoqBKgqBDOBBKakuCgC2IjPFokFFwVBFJFtEV2TEVwQZ+9iBGECpY6EAJegBBOiAQXQRaJMvXrREUvpFDAlG4mJFGfREY7SW7Tgr8aEZI0k065qzbdQJWslGwFDHPxvGpDA9PgTHNAEO1uM0FsCBG4gAHJjF3oqVIsFHAJi/dHxHbkyVdvyLg4y0bgRBery1P6zHwmOLF4AVHaBEEegAcSnAFtk8BOAzhoRHVVFI9RFJdHPIb4wwiZxIFAENjAoqiKisjuIRxP/TmkI7SVGblRTgyZ70yZ8EyqAUyqEcSpvLyZJ4O4j8iHlsSX/pCxGYGUpMCGMpyBcRATnRqD07ymLbSaL0yq8Ey6A0yqNMykBTyabstp9IGJDcGYhxPf+gpoBstK20tq4My7vES7AECeKhy6SLR4IJQZZEywtxinxKAotoo2dCkRfAGWtytL7EN7vMy8mkzJ7cy2Pqy7IktWIczHCkiYShOgEIIDsKAQq5gZmRRgUZKoEQxEuDTKSUzMqUzbu8zNdMv5TkTHkUzM6EkJmAFZoUAALKI9ZsHIyqyhEJOhSUSiyzTVqZzeekzY+wzbeKwYc8S97kQjmZvxHAr++hgOv/GgGBiMkRaaMlwDutfE3nhM71JMra7Ev25EnNzLnrxM7US5QlMAjwW4IEahcEKIEO2AFfu6fwwE8SibdH2kWcTM/YhM8GdU+6dNDKU8pkC8wJrU+wS5QykABBoCcAYIC6jC3w24o2StAFoahqVFDIVM8GZdEUeNCtjNC/tCr6vNA6ERcfSAMJSAOBGAOuRAiKYgF8ZMsKwa+he8wFbZUWbdEXPcoYxU1ihNIaTUsAcICS0AOBQAMfNYgySxQEiC6fgpDKAoBqgbXmZFAlfU4mzUknrU4aFYlQlFLWEJc3KIkrEIgqBdFeu8+CxJm3HI/NU8xTM9MkRVP4VNOTZFMk/9zMKI1TRpmJFjCJCRCIQii2FzhQgWCBCMIoK0sQmwQAFhC2QVWVQjVU6XzNRFW+RdVNC23UFJkJOzCJMLhTlBAEHQCywxqBHpCTQO0PEYCV8SxTJB1VUl3PQxVJVKWI22PVhoDTVh0N2xiERAEBOpUAMBCCaSHTF9ABXxOIjqSP9poTaRPVVCHWYjVVyERWS1pWCXVTZ/249xEENAAWC4iDffGUDFgaCiCxBfkogXDMZRvXRilX6DRWhkzXiFxXGeW33XTX+fgQJ2iDxJGBwxKApjICHPBT7lhNhUnNuRRWch3Y2SzYgzxYbWNYhWDKhuVC6TgJBgiERPGBREgIfP80gvPsD+exgVsMVhU905CNTo+wzZK1vZNNroRFWaJVWRNpJ5NABChwgCrwS4MAqRLtj/K02VcLWEbxWdkc2XcUWuQz2jZ9U6RNWu94GYRwJDBlEIy6QHLL2kLZ2srsWnX8WodQ1nYtWyPBiTk4gDcQhIZEmG6FkN/z1lx7W0KJW8qcW1VcUnZVVcAM27xdFYHwCQDwATeYAi74W3SLAIE4zAcp0iejTqAd3cdJ3MkMifds3CddVbyVXCApLGAZgw+NzAGoruNMkHwKvysrXY4oSX853bxcXE1cXdaFXNd9XQwFgDE4BCiI2EQhBD2ITLt6rgWJJVZjzts8V/0TnuD/DUuRQFcWlc+ly83ktcdHOok/4AIUEAhCEAPYdCRQXRAJkV/e1V7SvV/T9d6vBF/VrVtmJVuDSFnzVZMb0QNCEAgLgM3qKlz5+ELQSbPeLQsJJkPaw18YFV/Hnc/yJeB3lY40AAMnoFM7FYgrSLrw2Cr/AFcWyV7uTV0KpkMLPhL/LVWFpavIPYhm7WB1AgAN8AHZBQMLEAghEIQBcKSs5I9+HYiOJcT89V0YNsTpfAyEOLfiFVtGndEdBsDvyYNEiYIBOFDx4w9J9Nzl7DAovojfvRcpnuKDqOIMtuHVwmEBDmAtFo4bJQRFcAAyqFxgoQBBgIJEObP+GEWdtUYX/x5eYWRBNm7jF4YNK1bUDcZiO4aSmVADWu2DPhaIQZADAlsCMqWPXKTaQ4aMkVDja2HkRk7kl4DkVJXk1p2IGNMUTmFihpDlGatlSg6NJhGEHKiARIGDFOhl9hUIRgADK+QNakzRUu5fJ47hVEbmVUbIViTfSV6ITUscYcEIbD4WbdZl35iUFGACQyCCBUiBkkgDQACWKaBdAeGNcwQATlUzNLaIU7YWaB7C7WVmLHzl44UIcJ0T+PoZmoKX9+olgUDRb+4RAGCDuzyJOkBggVADLlDE3RhI3DVIRNZnVX4cfI7mjfbAjavjAXaI5Woch3HLijDp5kpphdYOhnbok/8QBD/4YYFQhCHYRNfQ3SFdZo6+4H1eZI+uaEfWaGpuu7N8rYSQLUaSiKS2GZzhVZcmjZlo6LBUCT0YA2Dxg83dMtYITzTyNHquCHt+FqHGQ6IG6k583Cx2CMniGsuaCLdWiMoqUKmWU5i26pVYgz4egxztatWgpU8Ta4oga2Yx66GW5pFU635ma4awKwAoUb2KiMeObIS267uuarBsCQYgg0TZAj74a84QgAgogQ8wgqaanrB2Zo0o7GU5bHdGa5/2xrVeQ4fQquaJNoi4bYboqste6Mz+ypcYhA4FADOYZsW4gQ6IARoASMXJWAxc7YxobXZ87VWM7ZDm52qG5R//mp+fEk+J6Cn6+W7fnmq81uyXqAI3SBQoGIIrmAAnOIBFOIQoOIBB2CLEeIEdCAEWUILhDC0YQIDnhu6inuHo9sXqXsdmJnDrpO0bfgiMQmKE4CiJgHDuDiLyflbzDm6YEITONiAKkIH3MuSvGO0SOAEYaCrZacZw2oFcLkUDT+PBBhkET/Drzmej1j4OTgh7UiMv43F8QkEMz3Dg9kqeWAP/ph2aDIsbyAAEoAFulZ0koAFoHHGshfF6lvGOoXFFBukbn23Gru2GWKSoNohokogxbwgzF/Jd1vAi5wk9mAKnJYMyMIMDWAMuSAQy6AE8ShQxDooMoIEpb3GGeAHu/2QBI0DyFoKBEyiBCBDwnsbuxAbcjt7y437iKw9z7fZn3GZqhbheiejthfj0NfcMqo7p2/xqCjBjjcgACkPBE0qhFUpx2XHGENiBVZ+2LD8PTEeZSrf0CeZ1OTZLHUcING8k5okIY4cmZCd1zrA7G4D2aJf2aaf2arf2a492OdEUbOd2bp/1TpoZ27mdbif3cjf3c0f3dFf3dWf3dnf3d4f3eJf3eaf3erf3e8f3fNf3fef3fvf3fwf4gJ/2IIcOmtD3JUD4hE94gm+IH1+IfPJxsAbyOm72joBncMf4jNf4jef4jvf4jwf5kBf5kSf5kjf5k0f5lFf5lWf5lnf5l/+H+ZiX+ZmnefGZY0uq+VSqcIaY8IjY+Y1izYrvjBAQ+KI3+qNH+qRX+qVn+qZ3+qeH+qiX+qmn+qrHdyUYCyXod4Xn+tvBeocIb++2H/Du7oUAKqFH+7RXe4PYba7K7Ydoe4UI9bWn+7q3a8reHMue7MzJ+3Ox+78HfF2W64Sga4oYfMrqmsBX/MV/Xac+iKUm82N/pBKDfMa3/Mt315U2CJRuIS3BsIXQ/AHg/OrF/NI3/c4EaIOOL4X4fNYvaIHW+9OX/dkHxwmTHW+GLhtjCNvP5gam/d8Hfua7ZVquMelyiOGnseBX/uVn/uZ3/ueH/uiX/umn/uq3/uvH/uz/1/7t5/7u9/7vB//wF//xJ//yN//zR//0V//1Z//2d//3h//4l//5p//6t//7x//81//95//+93+AGCBwIMGCBg8iTKhwIcOGDh9CjChxIsWKFi9izKhxI8eOHj+CDClyJMmSJk+iTKlyJcuWLl/CjClzJs2aNm/izKlzJ8+ePn8CDSp0KNGiRo8iTap0KdOmTp9CjSp1KtWqVq9izap1K9euXr+CDSt2LNmyZs+iTat2Ldu2bt/CjSt3Lt26du/izat3L9++fv8CDix4MOHChg8jTqx4MePGjh9Djix5MuXKli9jzqx5M+fOnj+DDi16NOnSpk+jTq16NevWrl/D/44tezbt2rZv486tezfv3r5/Aw8ufDjx4saPI0+ufDnz5s6fQ48ufTr16tavY8+ufTv37t6/gw8vfjz58ubPo0+vfj379u7fw48vfz79+vbv48+vfz///v7/AxiggAMSWKCBByKYoIILMtiggw9CGKGEE1JYoYUXYpihhhty2KGHH4IYoogjkliiiSeimKKKK7LYoosvwhijjDPSWKONN+KYo4478tijjz8CGaSQQxJZpJFHIpmkkksy2aSTT0IZpZRTUlmllVdimaWWW3LZpZdfghmmmGOSWaaZZ6KZppprstmmm2/CGaecc9JZp5134pmnnnvy2aeffwIaqKCDEs9aqKGHIpqooosy2qijj0IaqaSTUlqppZdimqmmm3LaqaefghqqqKOSWqqpp6Kaqqqrstqqq6/CGquss9Jaq6234pqrrrvy2quvvwIbrLDDElussccim6yyyzLbrLPPQhuttNNSW62112Kbrbbbctutt9+CG66445Jbrrnnopuuuuuy266778Ibr7zz0luvvffim6+++/Lbr7//AhywwAMTXLDBByOcsMILM9ywww9DHLHEE1NcscUXY5yxxhtz3LHHH4Mcssgjk1yyySdvHBAAIfkECBkAAAAsAAAAAEAGsASHAQEBAELN9PT0////zQAAzQCkAGN/m5ubg4ODAMkMzXgAAKDNmen/AAcVW1tbxbgIACl/y8vLtLS0CwsLEBkb4+PjTHR/S0tLIyMjABUAFQARe7vNFQAAOzs7i4uLe3t71NTUw8PDFQwAq6urDBQVAMj/9uYK/wDMAFP/6+vr/5YAY2NjLCwsQ0NDAIZf/wAAGxsb29vboqKic3NzlJSUu7u7VFRUAPoQAAwIf0oAAEo0enIEABAVfwAAMzMzAHwHGhkBAJVqFBQU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CQDA6wIAQAQvgwRA0KRfBBBzAA/zABBjYcIEBBCICq6666SmBQCCuwMIGsLFyAQAQHCXDABTAMm+oKB1QwUQo0XICBsz6sMMKtnXbr7Xgr6DrEQiNgwOuuGPhaUAUXnKvrBB8QlKu7u6orkAA20AsqqwSFECu9MEg0w7D0wsvttwgnbJ0Awzqr0LwAXEBDDRHUUC2oPhQUwb8YfCBBBCGMsMKpAIAw0LwygKDyyisfPEALoGLgQQgghCDDCrHyK1AMBNsgQwQg1OBBuwE/lEIHoE6wggw013CADQSLqvDUVDsnA6hXAzACQgeACoPUBYHQQsYDpfBvvAYJ8EHJJ4fakASgXoDQCCYPlC8AMhxELUQwR/+cgt5rg1314IQP127GLER8UAUNx6BQ3gO1CwACCoUgrUDzCp5QuGw3NCzZF3kQ90IROF746ajvVgGoHgww798FzQAqDQ+BgDFEmTckuUMpgOpARrFOAHvqxBfvm+gASBvD7AadOoHLC8mON+5uMyR53Qv1DgDoFcENwArGhy8+bom3MBDS3A9gu+IP+QDq8A3lztC8HcCfkLkAtG6R9FuP7///rVkf5AbQtc4JJGtoc4jXIoIylrHMdAJhXNJsQANkJQR5AMDAEEYAQYhIroMADKEIQyO755UNVAkcAA2Y5xAB3I56+spgQSRAsHd1wAP2EwjndgUDB9irIe4DQA7/U+BAEIBwhEhMYmJi9TuC5KtomAPVAR6yOgB0gIExlOG6ZkCyXQlhgASpgeR45YMjIiRxADjICnl1RSW68Y2D8d4PBzCCfQ1kjbRr4QsfIj+IRIAGK8Af1hAigBog4AJdhMHwiggCbgUxh2vcVRvhSMlK5iVfQjjIqcB3QBRCZIEw1FxEIoA0VEHvIDIgGScH4C6pfXAhoJqkJWdJS7cwLIsmVN/o2ve+UF5EAPibI0JqAKpMCqSVAuEfLK1Yy2Y6Ey0FzOIAnXfKhEhvinysnkXWlj+H/CuHBvHeKhESy2ea85xfQRoMRsDOdrYzVuZLJutqt8f4abMiBdQfQ0oJ/06DBK+fx2QmOgdKUKosDwDjQoj0LifBCZhxIGCUHOUSYrm2AUCUEuFc/xZyS2MyBHlyS0g5C0rSki6lj7+ap0AKKASMio17ZvNk2nKFPZQmZAgIACcxZcUtAfhAmDr03UP6dgFwak+WJk2qUn9iLigiJFYskJeuWjCxil1sexrjmMdANoIhkKymWGOkyoZ3NwpSLAKk0lUeB+BCAMBgCEyrGQ3QKITLNeRoSVsazWw2sl0u9a+AvcmnELqQIYDKggIpl75YoLOBsEtfE5hoFLM4g4EYFrL6FMi/6MUCxD5kYJD9QDUDS9rSpoRzjT3ITitbEFKZClWqwuhAXAWrCf/MqlbQg5i+WBvBAzjAB86DQQsQYNd+HfJaqGKBAzYqEWpZC1tLG61pp0vd6lr3utjNrna3y93ueve74A2veMdL3vKa97zoTa9618ve9rr3vfCNr3znS9/62ve+Sj1VQvHL39hkbVe3Za5MJDCDDpwqVTN46B0NPKshYK8gKZDABxAJqnES5KAxxMD9ALBWgUiAWW61QWoT4r3JVQ5U3IoBDWxwrQnAwAYCLpsMhtAB5MLgAraKSAho4ABBtgoBLQgeBlYgW4ZUYAbXSpUHpDuAD8fqxSMm4CAR4gBQSavKWdyVZGc7Ax8IGbfRy/KuEhqr/eJEAjQ+sA8+UFw1Mlj/gw+N8AdaQDIzXzjLUX0qALA5ECe7WMQOqaNKh4nina24xS+OcULGCNC07bjHSftxkGU1ZM9CJAZDSLIPMnsQP0MZIty0NEHcNwGBBFHMWjNIDYYA3OQut79D+q+7OsBklKSgi7yaQIcJkoJTv4vPBHGXhQeCYX2F1CDrK+4Ox8wQAWx2ywaRXTy5Oes2S5leGHjwQrDMq4SUUtgSGUENdcWChy5bXAYpIBgLguUroxpUW47BGM8FL4VQW8xkJixOKoBrAO+6bL5O2roDyis7EzvLNkBIsgnCbWZzdLOcjh0A4im9ajNE0L10SMMjjZCA72rYFx83qFhgbYFsHFQG/09IqL0tK4F8W8zMjYDHdSWEf8NaR1lDwMqERrJjv6SKPkAAxWoA2j0fpJQOoBgNSDZiXWGgbyAXiFhBcDdFD0B0eZbn9kYQgREEMYUHMey/oF2QxOkvXBNwANPQGkQWQO8ALBjCAT5mM8kJodEMTxqdQbVhGMyA6xHwwL+a6JAINMwDFeOc26ONMa57XaYDUXdC2j2AChSRcylz4PBCQLKO0V1kJFMwER3ITQ8UseQ3OWjQh170gQ8giEn/I9MN4vS+pVzqYr0bUF2H1YFIrwNclwEayV4QsQ/6IObKY5WVtnYZtP3hbs14Q7AshL2XWs9+B7zgK+xHZyG+Boo/5f/vgz98h6wcIUi7fgyKKDmaOfBg4saY0EFGKoLd/EdZWze/DxsTdok6BM7ydqDCWwPAMwCQdScjAX9zUFGnELHiUQaBNAm0PrLkU6CiYBEgKwVEfDtzgcm0ZAZxNxxoEMhDgAoxAinjcnyHEBcQYymAP0UWgfw3EMgDbRRIEBYIAB0keVRmZQjBTUW2fyaWNmujYAdRQFbXE/L2fw5TEGtEgCAwLAiIOQpYgCgnEQeWEO4zgSN1L4kzAag3AJ8yAfmUEOtjOjNAA6d0NxFHEOFyAViGdwQhAzJgOum3aML0gjMIRLLiWfPCaTc4EALwhWFIEOd3dC3Xg0KUEBkoK67/lwLhcn8+kn8GUXo7IT1zZC4QOFm7Z4XfExHec3vaAzacY2mDZYIEYXY7NYKio2HZU08LMSxI5RClJBHeg4oIMVgGp4kFUYoFcYoEwYMHQXkHAYQJ0TdtOBA1UIjpBipJaBSXlYluZRDz0okHdXskdoV6s4eco23AeEb5s1PJeHUHyBDakz79IisVEIcUcYcRIWi4eBDfSBC86Iag4o0D2BCHKIPXN4zSZxDB9DiS2COUWBCCZmfcpFr3hDTmUwGZNgFCcAFRZossJHXaSBBVRHgGwYARcTeydTUQCFXIp0XUWI6reIwAEI8F4T6bqBCngo4NUYsR0VYJ1xDSI2rz/9JYIgmQJHltrmdyPliM90QQjTiLF4GECaFfYcR/B8BgwEcQNABcE/CUCFEBHyCVPRSDDyFoHbY+qFhFDXiNHbmHBdE1TvWSI+mKJRlV4shyYAeOLTkQZjcA7DgR7ggR2lOTDCE92sZ7F0UQaMmTamlvZFkQd2kQdWkQWaORA0kkBUkQt1gQCalqCzlxnHcu/7aBgVaR16Zo5jKYBcGRD3FLoOlEn9iB+taLQXlhwyIqJ5ksQwmXDrFTjEmLK4iXoKKXqBlP55OIvwhvB5ea9pg8kTdl/kicQvmXYeeMHYGUemZmOxUCfbMrlYVXvNKGByByF1mc3TQqnLlGQLWTB/8hlkYzcgmRL6vklceZQwbomsfHa7E5knHJe3mWmBFxmA5RRbrpiT73eqiikN2pSym5ngyxj4bpm4j5jwTRN6LWmEHymBa1a5NZENFJEEhjKjAwM4EXemUJnA1xWY3FlwexOwghmg6hmQgxLBvlPTaHPCMGM5z0mgZRR/O5Ll1ISCDwAQTToPt0m1sJebtZEIEJYULlYZxJg3a0UsaZoMhZifE5AGhUaxLhnAdRZktpRd9DMTIAgzAzAxRzAP8CQlnDAlU1ApIDdmXYEJwjOJdlRn2TEOTpEGs0jsNiL4IGbBb1oqfZlqj0n0YGKrzJmsppnxCBn945hMHZn7K4OEX/SkdSdBA5WaCFaaEIym4KOhBN6KBFAqFs9S9tNqFXKjilhAHwM49KiqgKIUFONQB3U01tWqLc9xClhHrElEsqBCpAdaethSqwI6OWWpsHIT02NwD3pit4Kqs+6hBBpG0HFag0maICdasAkKuPeqo/SZerKZlPGjMeQaX+JJw7ZXSO5SwA0FiNmEISZHALFYzvWZXDsqqtehCcg3pxGpPZCpk8dUe42qfTw653JxB8GoIAAKwGcVk2hzSrRKjI2o+8ZECo6XPPehCAqq/Tyq/XOhAGSqkMa6mLuJF+pamxZpwVIAFohIqgqoyVWa4G4T7pg6ILITl4+qbBeo+wepoN/9GsNzVxUqWy4cSZtyauA+CrgNmvJ9aT2rorF2CECyGTD4E8tYmzjtWoQtp7fhllLMqd10qMTqqcRBqtG+GtBWGlKKuzBXE3w+Y+srQ2pSkQp7JlaboQfROzyWpZNDue27kQULucPmdTieWzpzJAATu1zygQg7W2XfOvQNmxEmGoCzEvT/uxYAmtoMO3jsphkgoAPDoAjJu44DRYBAuyBKkvQtCGJwuwlRmXhlWj8/OxKphGycmjJrq6QMuTHWaMlBmg2CpLQku4hZaq/1Jko4dWMOMDmbu0c6sQO6VIDhG7BCGetkuhgyaMTIp6z3tnZMsRYNu84FqtOzti4eJUif8Tj+3Snw/BTeTLtBKHuTWLjVt7rbECbNXbZ8dXZYEauGNbaxXwuwbxs2CksLa5sQuRvHKImlF3KlkXv0aKuz84qb0JwAPhvzvFvqCLc/piA+BUukFbmUa5Ng58qKRqEDLLeA5rvQ3Ik7YaNtkaqT1ruabrsLs7ANLGUUE0rAiRKxMwkcbrug0BAs6jlRgptUM7uUk6QxUpvRxLvfF5VN3KnM95pSO2RkdUQoIoZjDJEAXEAjkUwsVXtx4rnAthLidMEAtnURjFlfKrg1fahjGsEIN4pAKRL4GKrYp7n5XaKg1TvDZqswXxOWR8EGa8EBnbwJN3qWIIxBM8ifCmMl3/dzcwicEV2ptxLBAYzBDeAwMlF68F64F2q8dF+7lY54T7OqPVCkwAAHYvPJcJIQCl9JYM4T5r26M6jLf/0omwCQD7ianRCp5+zL1GnHdNerSyxa3NycRVur3q26FzLMm+WUVZNIUNIWiWfBCYrJq/bL0SPBCD1YC5kj66rJhTRsqm3K4DkHxsvMqdxsWc2451XKKzN5q5SU7X2827SrQqx8Cmts7p3MXke8g8wqnzYrLH+8gqGMnEerwB7Cx9qXUJTaKbXMIEAaJuScQsXBAu2klk6E4jwE3LNQJ2dVBGKDnXDKn2rBDomxAVgD+Dq0lUC58De8YtOsRZc6x207tb/ytbUTrMqdbEYytqBZRDHBy1CDV1RhQROyUED/WqIGzQnhjSA4BaEU0QulqSPNs1EyADGK3R7NTRmowQtod+VoTRI1BKB8BOi4vP6/IvKW0Qi2oQGTkQUY0rQ5wQKnwQiVOj/jsAmcrPiEzP94zGhni83iOq1/vXsdwQAIgqmZu942y0JOwQp7KqLK059ToQ83qqWTZAragQd/O5C7FGaX2gha03aCTTPerAgyVZkx1UTfrCrVvPXLvFfI0Riq1ZxszTl/rT93K3FnHYQpDQAiHP2uvMwcnUj50Q2mNp6smksBNNWbRRn3yesYqIWdbBJG3WZYM/pL0QLAmg+pTcHP8rh2t0rafyynLcTwyq1/i3pC3MmMhzSsgj2AQ9yQgRAT2sEOtjcG1dsw7dtwOKECBZzML9mdx52QPRpZvzzhTBTTjMcqFdEDk4jmF2zN0b3Gn5w7acEHy8wK9NlDeaEbM9AGLbwradzAXNsOZSxRJheLISg94N1GGp27tcyglhlioNkwJu2c3dm6ycuLdMqdNd1tQtECmARjQc4X2JUkNKj4wtj/nIqBeuiP0kaJyN3jTCqa3bQYI2YkEE38lZO86z4AJRjztrjdGtENcD3SDni+nY38jroVO84XTLPhSBRswo3eXs5hKhizy5iWqOzU0ul7ICTvDo2kWGjMhb5+z/mtPFDJ2T2tNOyrDS48MMwcOyAuaLDdncROZezIJbLbBpjs4ZzOYJYb+jiBCXtc/TR8j2GuQ5OIIMYaph7qeUDeqr1RCkWcPcq9wbVrEJcbFUfiJW3mRlrj39CTFcvrXIDG0xMMsNUUAEaIDCHZz7fY4KoaIHEYj3EkRKG+rQRqMa3gJSStqXRdCwrBB9o5LWG8ml5Id4LqAVqO2g/OQYGaaEbtIkQ3xq49cnSszfyugSzp0+jaCqakYS8GBvuzPMzhBPKMZSqBCpvb+wuMe8jsJe28ZgyBD2+98zO9gRcdelbe5ACqes658TwO4KjO1sRYgOIT2oqOJCIF0e34iz/1s2kfjrLxLs/vnLdyORESAB+VJKx360yc5r+PMBYmVtpSRishfXhEuHMoA8LeD0P4lHo56vG+8DjhdErj620FZlwIo8MAA0jFQQbvV3e+UBdOXbbC31+CP1HSQ5LSBWIJS3s3V4iTdy4td4Xaf10k2mTfMBJAPhCNwvnbdVIdNX+t7s/B62td2MJI7bEJU0Q/AxXYdkPHuqmaWHpXz0K+s7SkcyomQzdDgvUe/0CIE8NFyroyU9WI9W5Yfx7+n1B4E8GCD2RZTqJG7SbI81Tl9cknMBch+aI6/iE/B94SfCrS987c7G+NMBBxACPT8EBPOMHk9HBLN69OcA9mfzLv+C84I2Tid9LklXmfGdrC4b6jE0bL1Gb653ct12EI+Us+Su2gU3m+3+t9IdQ8UVQyyg9rcLEAAEDhwoY8DBAQQVDsSA8GAMgS0cIpQwYSGLGBMRrlgIYIjGgwIudBToAaTDDwJDnEQYYyTJCQhYnjwgcARLGB4d1hAYQWNNACk0ppygcYQQkgB8IgRqEiHPpAI/TkzhY+EEgxodRC0KkgWACUJPDgFwYebWhVNnHoTqFCHSmxo7RBUo9mzdtTvpxj1IFwCLiRDLghxhUSGLCifRKlSb92CFuR2xrkVr92SEyB1hHHDc2fNn0KFFjyZd2vRphDMYrq3hAMMEISxmZMz/C2IGCyETMDiogdr3b+DBhQ8nXtz4ceTJlS9n3hyhDIFZvYJNjDDFjNdCWtyEuhLhXIlDBU4EKvOp3xUnaXTIjWEICMV0QYIQaJYlBgA01kqwAWMCDBt66wwq8w4KQSABQMosqeoOAoEGG3ADIDYH+BqQLukSoqshhwQLT6MKboPNB7dO4s8/AAVkKYQVJBTChw8aZCklALxbK4IZfMhJNwcOSBA0oCycKKfGoFrKIaAsO4gokATwoIUdMbCBBhkHaEovuhpzaL32hqBNK67mE8iGmXLibCYJLkAxQM/awvLHiRYkSUmQKmtzL4f8AqzD+k6KATvYOigRpDTXVBE0/wlcs0g7BOgEMyjHahjCB6QoFNI5TDPVdNMBIiCIwyZtIKnAkxAgyQE4OVV1VVZbdfVVWGOVdVZaa3VQoCqRU+1DW3v19Vdgh6MPgFyP2zVYZJNVdllmHftqtZNaGIiFFRzISSBSJ6IRABgcaHEg+5oVd1xyyzX3XHTTBc2Dv5z7alB145V3XsdM9cE5/PSjd19++yXXVADQAlVbgSawUDWVQIIKgA8cKgxbfyOWeGKKK7ZY1hEQkMA5BBAo9mKQQ15VBo2bE6Djj0VWeWWWZwLBIgegA2Bg6ww70yG0OgDJqoB/KtjRloMWemiiizb6aKSTVnppppsubS4hUpCZ5v+D2G0XxIHgc8hTXEHCLz+nwxZ7bLLLNvtstNNWe+2IaRCIs6kVLClagRpGqU+QANaZbb779vtvwAMXfHDCC5e3AovCi1ujgY6cSO845wbpwPEMt/xyzDPXfHPOO/cc6ZEmoG1xh4YFgCWohJgIKQAOdUiArD+XfXbaa7f9dtxz150lmQskHaERBIKBJdPtSmGgLzVi/dLdm3f+eeijl3566plNAak9D/r9ILcBuPek4wX60vRUJ3r25urTV3999tt3//3q0bJxgO0HsHrvJhtHiOvTWeIZXvgFUIADJGABDXjAlUElPQ6pH+RYMhAbUa5/J4lMthB4QQxmUIMb5GD/B5EjAPxEbSL1ux9LYNeT/Q1kJv/zYAubpSMYxFCGM6RhDW14QxzmUIc75GEPffhDIAZRiEMkYhGNeEQkJlGJS2RiE534RChGUYpTpGIVrXhFLGZRiz383qxgOEUhhFGMY4RBF1lCFgBkSHsCoVr3zEgV5CGEfCw5nwvtmKxr+UWPe+RjH/34R0AGUpCDJGQhDXlIRCZSkYtkZCMd+UhIRlKSk6RkJS15SUxmEpLDo1UeNcmtG0UEJPULHihPUjzrxPEky7tjK391rS3GUpazpGUtbXlLXOZSl7vkJS0NI4ReBlOYwySi8Gp1rSYkU5nLZGYznflMDURTmtI05kym/9YBbGazA1+bQDY3NgDToU4gqnMI61yXJ4FozZXrnFVOOMlOeMazYi9JnjxV5c5jAqAJJ+BnP/35T4AGVKADbYIpeedH6egvbwLB30EiA8ABSNCeE72nQSl6UYySa0cZ5RQ+O6nPgYZUpCPtZ0HfeRKZ8VE6D6Ubwwg2mIUCoKEcpSlxPFpTnOZUVuGbqU6Rc1NZ5WSfJCVqUflp0tLUz34CyZ5DKqDQFHZNI1/Tl0+tWhqgXlWrW0UO5bTEVeFkFVZCNWpZR4pU0ig1BTZ7VE8HwDMH+AwsQANrXR0iVrvmVa+f6R769ooavLqKrGYlbEDROhqlDoBGBnMIwmqksP+B2O0gDwOABf9q18BeVrOa5chjN3uazLJqsIUl7VEtGprEDkBaTK1WHi27pIF061t4+2xeQ1tb3G6VZ+XL7WduW9Ghlpa0hxVNagWwGIVAFCEAWwiqelvX3z5Xuhy1CNWmm5fobmq0wiUscVHLRtYoKjazccyfcMOjc15Xp9lVb3vXKRgyudcx7M3UdrlbVu/KV7/Foe9+/ZvBUkr2vxrpr3Pse9+i5nfAC8bqaRn8YA0ijHkLLnBzDoxgkioYwhuer4M5/GEBCoB1dP1vhZlzYQyLVMMgZvFdPdxiGKdPZnEFsYmXg+IUE/TFMWaxjXn8489FZn4b9nFycJxjw+7/GMhEVvKSnVw7rjWVw0X+KUiRTNQVP5nBVNZylwHX2ap+mMvGOfKV/ZllL/t3zGlmM9oEYJEJ8BbCa7aplc2s4ia32b101nOfnda9rzL5pLEq851PgGY/X5fPiWb00Z6lzhrnuaN2NrRAEd3o3i4a05tmGeXcKuh8BrfSSR40pxUtaVOnWmloUaOYUa2pQt/50qq+rKZpfet+hY+cMLb1b2Jt5lnj2ravFnaxQyYBqfC417759ZWDbWyuLhva0xYXjSYM6o+KetT/fDa1rSptb4c7WPRUNrEx1Wwkd1vcOAX3ut390V3z2twGpvS2zzzvd2e03fnmN6ueCgBetXjf/6RBd47V3W+KDhzhC3cOsl1a7lK/quApPjjD46lwi2f8ONb+McZDM3EMV1zjrvT4yE3+m5ekDNvtrLe9TRvxk2O05DGn+WgqBeSZewbkCBZ5zTuYc58HfS3/DrjA8X3ilru850LPINCZ/nSH1Q3nR79x0u29dKgf0OlZfzrHO0515ez8vljnOgG3Xvagr1blKw+q1bdNdrQH8Oxxp/nNpw7zVomdu3Cnu/vm3veRCyZcEA+1ywHKd8Cv7++Jt3iAl7x4kOhduIhnfPUgX/l+I+ybX8e7aN0+aspjXnqXF/27I7N2thP685UOfemfR3rXh/vf1jV651cl+dK2Pva7g//97qdttdf2GOxGXr2hde973PUe+cV+Vj1jrPwB4H64w18+9KBffVUP642Ez7bhuU197Dfv+uHnNI3CzPnCe7+k4Cd/7sbf/kZfi8SRtj1w1b/++sPf8uzXv8kpV3TuYzltM7zj67/NeT8DbDM0arUAbLsBVDr+S8DPQUAJ9DKkiDMtgz7pK6wCrEDLoUAPdDKHi68n08Dik7UIDEHNAUEV/DG02DwnM8EHvLoUbMHLYUEbbLE3mxAvk8H7e7kc3L/8C8KRk5kFysAaDI4N7K4kJELBwUEn3LCXGLLHa0JfO0Fgs8Io9Bso3MIFC58hpL/0u78O9MK16UIz9K/umYH/NPPBHyzDNEQbNIxD+YoMSCtBLQQsLHS2PKTDs5lDP7wuwZAyPAzD+trDdOvDQCQbQFzE5wKY4EO/7ntDRXTEsGlES8StZ0E9eTPEc0NEg6vETGQaTBxFzeKaT6tCT6S3GXw7UTTFpClFWNwrhDk/JFxFCwNFinvFWTQaWexFzMILNnNDMuRFYByaXzzGrYKKwetBYwSNJTQrOFTGoklGarSqzmLAQhxD9ZvGaxQaa/xGnNpBDGwzYuzGZxTHkAlHdeSoUqIxc0xHndPFkJPHdqwYdrzHixIVAIDBNrTHDmtF0ANIfYyYfCxIeTqheBtGglyLaMSvhkTIfTlIiWQn/6AItC47R+/zxorEx4jsyM1aLcdhSFxEOoFkvY8EyXShSJV0odlLNI0kwJRsSXNhSZrsIKsRsHgsyao7SeObyZscF5sMSg3imTskSW7cSKAkSmYZSqZEIMHYPqScxGLkyadkGae8ygKiEeXKyKV0MZ9EQavUSpHJSrIUoK/hRFVMSpkcy7O8GLN8S/fhGgCcSgH8wUP7Srm0lbjcy/VBI7/Ss5iEQLf0S4npS8OsHtaRM7t0QLyctQo4AAdwEWqhQoURL9lwvvm4jfbgjcTULr38THaCChKEydCMPnrkuTyLAJ4hiRZIGQHgx4WIxAFgLoVwLtHMxcLMTc1Ci2v7x//d5K/UHLs8KyWmsoEhsJbY0kzVmpbWGojg2xbZehaY4s2wO03rdKEdYczGVL2wzML6Cx4M8IAqOQDDcKvFOhgIgiypAx7DoM3sZDbsjM8OsghC7LPBpMH6CwFtHADjdJ21epu22hmBgEem+Bn6JLP5TFANYqhNy09XdEue0RKruc9/A4A75J9ioSoGrbPg7FCtCp+63Em2JMzTQJhmZCmQWC2dpJFmXC4HBVElXFAZNaB/K03T/NDheEijwjoUnQioepwY/Q7J0QiJqtEr1FEkxalhOUJGg9CBdMvVaoxwOonUWR2BSK8BOCEMXVI9VFIv5SjKYUNMg1KUHMsLtZD/UsI7VDqI8AEA5hwAVgrTBgNTOr0oh9NJPzPTnxxLfqQZN2KJNx2fgeDOOrrT0UBMRM2cUupK4CxR/UyqgRCSEjoJLj0S/lmhIl1U36JRTl0foAhM/DxNHk0wqosAwzDQg3Cgk1hPA1EhlqigT4VGT53V6rGa/uzOsRrOvTu6GLgWH+CtSs0fFDqITPWfTbVVh6xVZZUegPHHPSVVXiUpJigAa73Wa9UAfKuAr8EARwlU8FElcCpUOhLQZsUuZj3X50EYyxRMaZWCF4hXeZ1Xeq1Xe7XXHqCLVUyBZ4GBj1lT4hkI4xFX5bEJdV1WOz1YF+qsoxzVhJVPeL1XiZ1Y/3tVAgK4WIzFWA4wNwHgGSGI0yplz4U0pwdKJ4XFiXQ92dzhxzjVVYkDgIilWJmdWXuVAmITgMgQgpFknGLVCFZ1qGRFiCNVWQJLWaK1nZeYP2d8WD2MWZp92pm1WUNcrQloV4dQUY1g0Zd60VUd0qNFCEX9WrWJDE4zQaeFWrS9V6n1jJeYAC2diAoFiQsdSQ31GoGwxaMNW7FFG54p23dNW8BVW1STTWgFH7aaiJwh0J4hDwTd24PQW8ctm6R90L8NXMuV17XNi8X4TfEAC/VMGI1YGAGjLPg8WMiN3LFhWMplWtCC2ct93cydie6ZmSGoXdu93UBbrb94Tog5Cf/p9Bbq5NqvPV3UDRsaeVuXFSzXfV3LjV2WsE350IjjIglHhd6BwE3UJd7ibZruydVH/aizZV6odd5S4SPUwUzyygvz6kzkzVuj3V7NadTVzafwFV+aJV/49RXtzd+kgQoyjb/KtV+0xV/+zSfWLeD2GRZVjdYDbrD6FWCKJWAEbrsGnuD0EdH5BV8IHuD3zd4OtuDBYaoMZrkH3mDBrWAQJrgPTmHAyYmFZGD6NeGnlWAW9jwUrmHo6dsyDWAZjuAV3tv9xWGWSbkdvuGPW94e9mEjFuIOW2Imzh3VBWAnnscSTmLM/WGxDeInDpnjLeIYtuKJpeEt/sQpHmPa6V7/L9ZgMJZYMTZjpCtjN/4c+ZXiL17jmsXi4cXjOBabMU1jErbjE97jSYNjQd4cwVhgdyXkZa1iMG7jQlZQRX7kyzmhEf3ePwbkenVkSd5RPd5kpREIqSRRNcbkedVkTwYOLT7lefk34U3evENiUo5XU1blL6VlBPJfP247RrbiWbblOvVlAwIKvBXlS45lWe5klU1lYD4XhGlfr4xklN3lJO7lZT5iaK5mtmHZXFY9ae5hasbmebxmcE6bZxlhXTbmKxbnJ1bmcW6W6jJnbkbnY1ZnJmbndlYWVobnXe1mGf7mey4TZP7nivEqfX5ZfjZhfxboyAtohZYYYS5o5T3o/w1O6IZ2MXqu6KWhkcJN5Do2ZorGaNS8aJBGGm3e5n2W5xf4aIy255GmFR02aYNGaZWuaJZuaVl5Z4h+ZYmG4Jlu6Jq26VfB4Jz2vJ0W4J5W6J8G6lYh6KG+PViO5aMW6KRW6pEJWhgeZY9maNPVaqo+F432W5F+3Kcm5aj+56nu6k3hx4Z12I6Gaq4+17NG60y5QFMzW5l+62aNa7luDsrB0SflYbcOaxbW671eDhoR1asu5qwW7BQm7MJODp5Ry2dua7LGa2V17Mc2jn8L5cQ+Z3ku63vG7MwmDqDQ078W7JwoavsF7XYW7dEWDn7c2dOmbExm7XF27dcGjkVRNf+7/mzLtlXczm3UgApEnm2sDmzhtujk1hyE8V6OPu7KZmwQDu7lJo1nUVpi9mx0tm1wpu7qDg3BSMUcpW1A5m5s9u7v/ozyoLXe3u7fnlX0Tu/OQCOrHW/oru33/tT4lu+8WC3szu549m3ptuD95m+AfuGmrijVFl/zruYCN3BiFW/7Vmzkru4Hh/CJ4BonrWvAju7vvnAMfw6rhumIvusBn2AQD/EB0Lxba+/F/vD8VnHnIDf27nD8PnEETvEQx4+uqHHUHusbh3Ecl3FkAWVcc/EKX24dh3AFPnIbL+8YX9QlN/BSKl22vm8oH3L+nXL+BhjOnXDtfnELj3IiTw7/tFhrEtdpExfyMl+bl/Zx8rbjBl9mLpdvnG7xJ5dzMr/TOv9uwRM2JPfwMdfyNq8Vh/tfOMdyPSd0+O3z6rYaxE7wSVtw5p1zYHb05e4s2QbrOF9jS/dlTE/uyODONCfqNR/0QkcbpGB0sAr0IEf1VC8boXbyH6d02N1zOg313IYKjOR0Rff0VwOBA5iUgajknUDflpUjzkSv/NX11wbMYnP1LHeMiugIY99S2VQI2rTeAiX1ZMb1WPcNcvR2Ov71Rpa0lFKIa9ddalHO3gWJ352t6oxcZ89soNjwRKdwQV8L6ICBC0CAGkAYY0/PxnLViRBdh3nP4q33x46MTefw/1o/9bVIARkBmEoOUAAIzMTVCLiSq7DwYFYP91UZlvvk7TwHdly0+JmIW6wx2a0ZiA29W5AX+bBBo2FONWlfdNFQ+Vgdca29m3l3iJ/NYnCn+dEQsbmCtpxH+Z0XpZJVivKVqcgBAIgaWiAueqP/rsU1tqU/95R3ejGpHJHF0tax1NhxXIaXayGbtq7nZXzjecKoprCHFDclWLL/crjG+qz3jEGktraf5rcHe40AV5AYVDki15M41KsP+b1vDoRxVIjvdK9veoBjiWGVXqg61pNgIbTX+8bPixHz+5Of/NCAe5/1Wp71rIiCVQp6d6Jn/M9PjlLya0Affbf/+so/if/Ln4hLjaoJUlzIz3vYj/3jWC1njnxzZ16LzdiM3VjcH1HC1wjDvxUEKdeMp3fPJ36NEAzao/V8cgIVCH/xH3/yL3/zN/8c0FfKH1GAPSWBTSXxYYk5XXztFxoasXJfZznwP3/+73/zBwgkCgYSJCgCAIwBChcybMgQAQAALRwuBBERAEWFNSIKaSgkYo2MAy6CEGnyJMqUKleybOnyJcyYMmfSrGnzJs6cOm/CQLjzJ9CgQocSLWr0KNKkSpcybYq0J4AKTqdSrWrVas+EVx32dKLiK9iwYseSLWvWiU+XECWavBgh49oODTtE9JAxxMWtevfy7ev3L+CGWQMTLmz/+DDixIoXMx4wIqKNxpInU6Y42G9Xs5o3cwaLVmvLtRNF0gVgl2KLiB8afoh4AW5EuZVn065tu/Hl27p38+7t+/fkCxElAC9uHGhuvpk7M2/+9fNL0SY9RGRBsYLbhhEuSnWIISKN4+LHkxefvDz69OrXs5eMPW37+OjP613u/L5m6Gojjs6YYkJEBzjkQGwU+RCRAw4dENEEKcj3IIQRKkWfhBVaeCGGF7YGAAIZelgZhVfZhx+JYukXGn8nbTjBCAzNcFEIFG2kGkMjAMjhhznquGOIO/r4I5BB9gVVd0IauVWPVY1YIpMnnnSBD1H6ANUEUkZZ5EKpVbeCA1Dh/5jRhgg5sAILF712JJpp/pakmm26+SacDEngWpx1DsXmVEsySaKTJn13EaCBYqmQAAQGWtdJax3qgAB2OvrokPBBOimllcYnHADEWbppS3g6peee9/Up0p+HCppRDQ5gMIEQLMwQQ0oxzMCCEBNg4EBInOq6606e8vorsMHq9R5owgbrK1OghtrcqMY6+6xiyEI7LbXVwrTWatZyKu2EAHi1bInNajsuud0WWy666ab7J6zqPsptUsqCy5m47tp7b0zw4rsvv23O2F+/bep7lLzz5idpwAkrzNDACzv8MIQ2RNQixEY2XFTBBpdVb8Udj3uxxyGLzFsKHI38I8h3ev+rsagIn/yysynDPDPNhVEHwAw1eyhzUBmzbKLLOgtNKc9DG320UuwiLWHRP/n8s2dBLz11mk1TfTXWMv2bdXxW6/Q01CpwzDXZGHpdNtppK2SoDGrPJzVWK4dNL9xu283e2XfrfXTJAAjR6N7G5c2T3HMffG7giZM3uOKNi0xDRDk77hvjNYEN9diTa05b5Zt73m+ZAJT0+W2dz3T5z5mTvjpiprP+uraQAyAb7CDWTRXqLKteO+97ud478L9uN1zwkv0OU+4a714880sd3zz0dqYAleTRt357noUbvjH21nuvMuLfi28tprSPH9jzLiVv8PLnu3969+/LX+nNQgz/On998Ser/fZjtY8/AFGSvgASkD14IV4B8xc+EfGvf2H5XwIjOIABSrCCwJle5CwYtwXG7VsO9J/+NFhACoqwhLUpnwmzx0ElNfCDYgthCudHwhjSUDH1u18NMQbDeLXwgxDMofhmCMQh+uWAAMgVEY0iRAH20IE/TCL0lgjFKToFgwDIFhXB95f1zeuJWQSeFL8oxqJoyXxj7NUOn9LE/nnxjK8LoxvjiJO12E+OaFwh7ta4vTba0XNw7CMgXWJEJAbScmkkmB4Nx8dCNu6PjHykf6CCRUjKxJFcSeTcFklJvVlyk5TUEsA8+ZJOMgyTYdOkKNVGylQCko44ZGVK/1apEC6CC5WwJJssb3nGGR1Rl+o7pBJNiTlg+hJtuSwmFSvwkS8hUyW5pOWybNnMpR1zmkQEpTWdSUyiQDNU0szm0KoJThpuCAYOGqdJninM1G0TnUcTpztFyMsYxTMj6vSgC6OGx3risp38FKUyI9Khf15yn59ap+78SVCYwXOhBCzNmRy6kHvmE2gGlSjSGopR+ZXznBulaEX1udG0aXSk45tTROg5UpCG9IUXNanOSgpT6wXUNDNlaUi/OVOFyXSnzcNURE2K04rq1Kf96qlRgwcgIXhUqApFDkKV99SkBgypVK2dAFK006Hms6hXtZdVv8q690Rmq1NFIz6Jev9WsYJ1rWyNoUUAsAKfctWFXn1rucKK183NaJJOfanzoso+t+6VXHotrOMeY1OzArZbae0qYRFrrcNKNnELAoCAGLtFwXYxspWdFmU/q7e1UOymnjXkY+16WtEaK7SsdduLAKBSmNbVh6t9LbBci1u0rSAiozNtY3mYWtsGd7fp0q1xuYapV0q0tk68bXK3Bd3oeq80RnUuG6dLXaJpd7vNK9MErtvdXw73ucX1brWQi16kfeS84MTuHse73jipd75Di4gPxOteHZY3u/u1r7DqC2CaZZUtdJUvS7q5p7sOGFICbvDLYgAZ/W62v/H9L4R39eAMi2x4Q6AwZjhbSwT/c1hIGy5xx/oK4khZWJEkRjHKXgzjxMkAUQfGsFAU3CQZzzhHJ+7xwmSXWc2GuMWZ5DGQM/TjJAdsCAgkMotb+hwkM9lCS67yvv4EOCgrR8TRpDKWI3TlMLtLwga+cYWl7FIyQ2vMbEbXzU6D5iKrmcFv9pGb7zwuLf2Wy77zsjfBrOf15HnQ1CowjqcJXxcn2tAmFrSjdYbSDyd10UdudKRjjOlM7623maKqpU8JaU4fp9CkPlZEtjznKEs5c0Y0VaDatpD3wDoiGDh1eUyN610NL5R+zp+RRb3PV9caJAyhda1vvWvzjHrZHXMyZq8a6mHuMwZDuDa2sz2EP53r/z0T0Ha2B+rs4uh63JVaZlNX3eVgU5sm1GvIe5Rt7vSUe96PQmlZQd3sUrKbnf9FqejgbWt703vfBO+XxD4tbYPPEtAL3mbC8ytwAMj74MzetMX5ZrKvTtvfMhHAjcIz8YpnnNwML7m6ZFc9fWM8JzoOFzEvC4B0DyDeKC/1yW9ertK8heMnfzmfiFmafB87IjCoAQJm8AEPzFbntam3041kZuuIteMJda+ZFT5xUwnhA6qO+mSgDnYgbUjOC285ToCOHy9uqCPXKTYAWNCusRsv53Rvc0SYC9w0txqYf1r5sSewghHEoFEVGIGWKE7zux9G7Iz/kGKDena+t/SJRv/sOUW+vhCZz/Xx0bK7539VgxuV1udoJ1y/rw4TT1PdJWFafOg3e/rY92v0dHqr1aVaXJDb2CW8B4CsaU8Yxwv/QbYHgORNT/mwCaQgBTlIcWscEdinREt+LX6kZo99dR2f6GxVJxBMIP7xk7/85j//+XcA9+JqKfksMRSltx9i7cufXN1HLPjRr//9o98ID/g/AALgFOwQrZWeS2AK4NUfkoCeAsIJL3kf7v0cAIQf/1WgBaIfEOwQHcHPYjWgAnkgzTxgZeXfBZZgCWZgcIVO/L0EL2EeCG7QC76MCI6gBFKgCd7g/qFgSwwPALhgS6TAn7ReDLIQ/Q0hsAAcBO7/FQniIBOanw6yBLQJ4XXAgAfcjwSUCiEZ4UEVoRbqChKy1hI2oRiawBOuxDKZ3dvZ2gWswArYgJd0YBduYRw+zBeCYQ2OIR6WYUooVlScBLKZCgxoyhzK4SAmTB3aIRfmywTi4RjqIUpgiq9RBAgcwAr4AAZ8RKsMXiHmUSJuYp2ESRJKVhgy4g06oieuCQOeIoTEwIFM2G6NIimeYCqqoiF1Ii2iyQHcCBy+FizGogWa4i3qBvEFY2CkQMJRnA/y4h36YinOIjEijzM+o3iEgJesgOYpoy3+kg0y4wUCozTOxjB+o14AnBAYoHH1IjfqnzeKY9hFIzv6Rit2gN4h/+JmbWM68t86viNjhKM+TsXwSBx6oeM9OqE79qNI8KNBMgW0DZl3CeRAkl8+JmTjFaREVgbvTcA1JpdDPqT4RWRFDh9FfqRkSF/nrddGcqRHiqTsqaSllEbTbddJPmRKsmSXZSNNFkcFOEAHtABPXgCmSGFDLiNHqmNIiiRC3qRNxJapoGFQ2mSCLeJQEqVTImUlFSVV7sUxBgoLZGR0xeRAzuRVEmFYpsnQRYAApABaNphX3iNYjiUhuqWQeBqCzN2ArWU6tiVcBtZU5uVsCAACLNOTAZhdciNe8qUa7aVhWuRfRkRJCqZQRiVBImZiHqRVTqZTCABUCKJjSuZJ9P+EPULm+BWmZWrRaPqIdEDYYDKjaJYmVHEmaxqGAMhA4vXZZtYjaJ7far7m11SmbgaFAIxAVgLACtblY95mR/JmQh5lbw5AquiirYkbahancebmctqEcrJmCAwBYHLEELykWkrnbVJndbobco4nTIDAB7whAAheFpZYavqieJqnIrqmfCJFDCBA6ACKDYwAV2bYe8ZifNbnL9GngA7FCLQioLSADPSne4InaAZoga7EdY6lMQZKB9AA9fXYf5IihEZoLJWnh9YIYLIAAtAlm20oI3ZoiKYTiIZoChiK35jjm6FoHrboO07oTUqAl9hAhoYZjTaijbIjjqqkAMilEAT/X6T9qBiq6IraU5CaZw14yQXM44k6KGQyaZMWVJYuRpFexAQwJKcpaRNi6ZZO1JP2Zg2USgtQ6Z2JKROSaZlO0Jm+psxNgMgtm5viIJyW6ZD2YwXcSAeYKK7laTMSaGn2qT4mXILMG6Ga4J5uKaKyI0oxlb01qiwa6mhG6jcKwJ8g6bhZajfO6TNqqjRuSCTiqZVG5aNmKakSY1wBgKA6G6j+oqgSY6sGY2lc36em6lCuapPeKi1KHwYw6KnNagX66ooC6ymmwDK1p7kZKz7WajAqqyd6WijuKqYKBlQaZ2hK6y1SayEe0ASwabHyKkp6Ky2C6yCGzp1aHLTmILqq/6K6xuHNAGTGvatUxukd6euw3EgyEhy+YmC8nuK8aiGmDKe7mqtMDqwnFuwQohQMEKusKuxXMuwmOuwLYubEOF3A4qbFFiLGgmBsnerBdWxk8qvLfWxFvmqsJmy2ltJnhqfKzmHINmBpQOfNmWz5IWuI1mz9XRbJ5SzFsuXMxqHPyh9UOGvJ6SxEFm0XHi32yY77oRzTduvLJibUFh9U/CvVDu1dOq0WZi3tXdbUdu3VNlzMPijYGqHYxt7W3l3VHufZ8mXbeh7ZMl7ckuHaDmHdPt6feKfO5S3Pemjf3t1lkazQzq1ncmvTzm1eFi7d/e3jCe7exiDkgp30IW7i2v8m48otyqZd5d6i5E6u1xJm6ILg5TrdaZKu4m4r4w5uhKbuzb0q10Yd5TouXMouyrViAtLd7aaE9BVbYzpEqqxKq7zKeOpuxt3MsLpt6apm9wRvrQ3vQghAcF4EzrKm8h5cDNwI4I7d76KE9LEAuGGbp2bJRbAAl3hJ9ioFCMgAAgyBAzjAECCADNCm1p5uIZZG78Lt88Jn9DJmS6xI6Snl9wpFChzABTjnoUzABRxAj4Kv/s6h7DQv7YXvSZAkS/xHgAxIgSBFCFwv3AGADRww2G3vvHWvsQkfBpuEBq/EzQBlzZGEUYRAaQAKDLSAAyjdB8yAA7SAes6OCQfuBHf/oZYgrOe1sEi8sEqUBlMqhPURRQxgitENwQhkaAqMwBC84QW0LMcWsRFeVsRinxJnBBOnRHZQRFwQxY0I3hA7RAisQBsnMRjHIAjciNKyLud2bkpK334m3QccAP5WRF6gysYJhd98QASbRAp8wEfQMe5OJhAK8PaVMUVIb6BgAJgqhGJx0Ksu8kx4nU0IgK7abh2DYGn4gMRKcOum7ZUGcLFdwNfJjr02RN/A6mui8K55GgyQKyvv8etGLwbMQA1IhQDEwAHkp/fdjBkxRIH1YC6fsgLezATUbuhZskNwpVwi6RqLBIxEcyTnZdadb/62cud67kyUhhAys0g8szXn/640y9+G9C8L/y+AthMvFQkti8Qte/HjxvP2/Ykv+685c6T/BWAADiCOXQQSdbJIfLJTRAANzAAbVrRFV3Q9h7Nb9hrqSmAU3ABIh7RIjzRJl3RJ/8D6GRIAlNarisSMuN1SjECpjHBGf25OxNYmV7JHmzRP97RJL0ECBLVQC3UG+NONaGYaO0Q3K4VSjnBE1LRNE87MdXTrfrRPXzVWm3QUtFPWuaATZ0QUKwU5OoAHHIAMnDVapzU5E3RU20RclW05b5ZVZzVdZ/VWY1jbNUQMpyE0KwWm2MAqQ3Vbz8RlPbFOV3VdJ/ZV3zVK9GcI3MhwcnC0NYShNLNRtJfRAv+08EFbHsd1iM21Yof2SDN2BvvAgjoEDdwIpbIGgxTwNy8FgCxq2Go27bViYOvxZ4u2bos0abtw+toAGy6wlwJu4qlvl2BvU3wH9b6gLkdagckw0u70bu92by8x3AVqO8NooBi2UUiM5tZfczvaAS13dCP2dOt2dYtECHiADUzJBEwADHTADLxx8bKKq/hzUczIQF8wbYfezeR0ecv1eaP3xwqHZXtgeBtawg1ygOf2gId2ehuHAAgHC2gmVQ/2THxHeFmudD94Ykf4caxFlfAkiZc4Two2hrtE3xx4g0cKaHu4XausB2wn3KF4irMEStHzYQs4jNc1iAOHXDo1RvD/t0ZT5YbIKHh3eI9j9Y/7RvCywAeMQA2EAJVXuZW/MREX+U2CQCvuN267+JLTdZP3hpboeJJruUhWgAcgKJr7p5KHeU+POW8ASNAyd39HnWweSrteuIPDuU/L+W7Edma3eT/GwA3jVxXOtnn7eZxbrHIP+o2bRGpfBAZ8AIPzOZgzeqMTOk0QCIs3YIL3WAUkHgZ0tp0vuqaXNKDrxgFdugKGOozJgC4OwW2fOY+nuqp/7IuwACjbeKTz4NHJ65vjekiv+m60hhDQgJfj7Z0f3IyocroOO7HfgLHbBgZcO6AIwbVvO7dfu6/feN/U8sVKO7FXe20IeaB8+43/ybeS/zuumzttoDugqHuKG8o7s627pzq8z0YF9Lu//zvA/zu9Y7js7DnI5rum73ukyymnS+PwyHbDIjyjK3ykwzqKPXe0o/q0gzTF37jFo5htC7vGb3zHp/jHlxhni/ytbzzHNzuzN7w0Xlb7Qnqfszy1z2x2+gCNm8rAY3hcXauirzzLl7xkpAAVO3XPYziAwPyMqdOLk7zFCkB+CnnSD3Zp1Lqt1/zQW6yirEAN9Po1u7zFfcSGR/zITzvRM0YrIjmoiz3Bvcd3c/jZl7vFAsinv7rb25tilfLTSryfp/1ifAR5I3jez1tsWfggOr3NF7vFHgjE823hm1tpgH3bz/27W/9sa9Q5pi/8Qix9xgs91DM9TPzpSve96N/iz3++1od+eSyIEGB51dt0Yat+pi8+4DOGrJPw/QY8wMf+53oa7G/+nz092s+sotA0kXM+Q4QO1uO95ev7x1bA1CO/856+KmI87XcZ8dO99f/gTMN3t4e/7/PreLf78yc85jNIieJ793vif5s/6Bd/+69E6AR/8iv/ACw4/K++/JMHgABEiwEDCRY0eBBhQoULGTZ0+BBiRIkTKVa0eBFjRo0bOXbUCAMADI8jSZY0eRJlSpUrWbZ0+TKiDwAAYNa0eRNnTp07eU4EKbLnQZBRbhQ1ehRpUqVLmUYJGbSlEAAroFa1ehX/a1atJX9u9foVbFixY8OCFEIWbVq1a9n6fIp1KFO5c+kadQq0rUSZDvL29fsX8M2ugQkXNnwYscQJAFgkdvwYcuQBg6/GrXsZc9G7kgcieMsZdGjRVSmPNn0adWqKAmZ2UP0admySpUkDIJoZ99zNnCtIPSAbeHDhBWkPN34cedgKM20kd/4cdfGglnNXT7qbc43Fv6F39+5X+nfx48ljBDGTann168mG50ndevwb2COHCEFjsQ8EEuz392+fvQAFPMm9AQ08MLkaZvoAwQYdfKlAneCTrzr6IJsJwww11PDBDj1EKMIPRRzxsBFm8oDEFFWEKEScJqQQNwsf25DG/w1XvJG9FnHckUesaJhJhh6FTFFHm16EETMZHeughSadfBJKJ4ecErkiqbwSS5Q+mEmCLL0U0EqYjkSyLiW/PBNNMT9Lk802LxJAKgBicJPOKtes7TYyY7yzzj79tCjMPwXF0jMA+BoU0dMCdWlMPeUyM9FIEV1U0kofTEGGLgeAc6Y5Lf00MUpZatTRpSAFFdUzRU2V1e9kaAHDFkAo9NBWbW1rVZVILfU6Pm/9VchcgR02NgdoXExOYpUFS1iUduX1qFP7GqEjape9lqNmsd32MQFgnQmGITDIMD1uzX3P156ehVazdP8CoIMaMqqhA5rOvZdFd/HdV7IKZAJgAv9rBdiyU34NZlRfCW1jt8yE88LQhwMEmEiAA/619+CMB9JW4469Gpe5GlIgKIYP5PUYZY845mphhnVzuK0RQAbYgRFGZiiFERxAFgAMNE1535WBHlqn8zbEwIOJiV76IqFHWpddafsSwIM4McTAhg8OGEECCUY44AMbZp5JiKSZvtfps9VeCQEWjh3i5rXlVijtjqCGVmq/qB67xqPNnnvbugEf3CMQZJihXgxdI5xxwTe6m9e8AavBAav7FsKBkxm/1vHNPccoAmQF+nzuzjOCvFTJCYuAhiFa8AEDDHy4YAgaIiAdW9Nx390hG8j2lHemdW+6ZZebgjn45NHFS/n/5lGaYaYJbnd+6OEBLd54pVSnnvtRke8efId+5DJ8lK2vCHVHty+ffbu/bx/+AUycibv4DT6fovT1XN/+/iXC339LCwGGGBTAoL1PTXnKXq+YZ0AHEq+BD4QfCOJUKwlyC4D/w94Co4XAC35wMh4E4ecqALLRjTB3ImyJ/sjEPxQ6MIMvPJcA/sUCpclQWTHMlwI5aBcV4tB+OgTitS4ArgoMMYc/XAkLkeRCJMJPiE8E1grIBgIpDiuKDWEijCRXgQM4gAVSEQILVhAChSynbzPBwBWXlkU2pqpQADDjG2/lxoVskUJSi8DFaNSCIx4EjWlcIx1TZkdCSuoAGArS/yFbZciE4FE+UpvfTFhggyE4ACTgAh5B0DiBIXwSlKBEACM95khS/klBJzolRhjQSle+EpaxlOUsZ/kcUwplgz2cj8NMhLQ/EuQAyFpcQdA4yFUS7ZbHbFNvZjIEZVqEltGU5jRbaUsl6iqXPZRaCBaJkElqbiDFfGb1rjlOZdFwJic0Z0So2U53vjOWokkmcbLJQScW5F/OJKYa12m+cvbzV1TsWdwA6hB4HhSh0ZTnPwlUzwXekyDQA8AFDCLOgmZsnhcV0vgmYEWNGjShIRXpQiM4HYdmD6IDkShF99kznSAApjGV6UxpOtOPBiijN73RAIGk04aIFKgIJWlWIP8Zn5QO4Fv65CS4aoCAGXzAA3N0SRqpyiGflienVx1RBTI5A60uJKhhdedQ4XJS46U0kNZaao2E8IEbqqSqccXYV72TVbp2KHHqvGtBxNpXaZK1MmZ1WUp959KKUpUFm0RJTRnbWJjuta4MhSydhgAugk52AH7VrCwBa5WiWgeiMsCQWjk5gRWMIAYTq8AIvjVQzILKrq8NUCJnMj3ZZnazua1maLL62Qr9MHQzsWBB3loQ2k7ltpWKbXLJEwEM1e+2utVtZ/GkS6Q4MQaZ9EFxHUIwAFyWuX5abni9k4JMKjW50s0tdaHi26UsIQHxla98MyDCEqoRvA4RALK6SV7/8UrWv0NK3DCZq97NstekVAjCghncYAc/GMIQ1gFVS4ozt4XklxP5VgED3Kfxdhg5lcWwfw2sWQSrCwAKjvCKWQxhFxQBxjGOMQ4QiE4ACEGxEjEWANBrkv/8GMhBBnFsPjxk4Yh2JlINb4n9emJ0qbjFUZYyhKnwPgEkTgi2rUgRAeDVlMi1qkZ+TZHFLJsLQ3fJTA6qaXqb4im/Gc5VrnBCvjUBJaNPlV8GcxrLnBoy91k1MWgNiNW85tG0GcpwVvSK5QwRLk8AnBVJJQC0bBImRQnTmZYSoNkMYE57yAN5DnChgdrpOe8EJIle9Kob3OjeYehnFkkByBrzaVV5/9rWDkpcjgtM6pCamqhuZvWwGexqhuwYAKRdCFc9kOGBSGBmkc41lf48bdCkgJ+E9nVCgV1WVRN70cZWyPh6Fkpzf7KlPbvAClZgg0yK2tpXqna8I4NkL3d429w+NK5VJmxws1rcCYljmNfaNxjEmt5TmnfCHVPYO5M330Ld96kV9u1/vzngCBk4VQ0CggOsAHZiJKOyGT6khZf8MIs5y5AjftBuB9biF5dyxkMjgArcHOc5dzbKCXNyngcmlcMlccvf+XLP+lvmcea3cj7Ax779/DA+h7pfRExyiBN9rBMPdsyTzmKaPybUYJ56YaQ+drZwCgDcvTrWqWn02nC96/8R/npiwg4wZGHAchOInTHNDp6l9x05tBX60Nk+Tbe3F+lxj/LcD9NJaol4IAKQAJdHCXjAlN3yZPnXwwlfeIVq3duKx/jftUKwRUK+IPOrfObzgnnWg8W5jCmz5w0PepiLfsqMN0y9Vj4A1BdkfB59/VpcP/ytCBTN+Kb9552M6sTjXu6kz4pUWOr7mYCIx8YnvvS1j5r9AkztnV9+PG1/dLhDf8G6Lwx6IjoT7vqu1t1vD/flP5rx9Vjb4+ds+d+O/harnzAWo1wKRfgIgop6r/7Kgv4SEDQurABZTv/2r/kqzv+8bgGrYlxqBcn6ayBgZQIYUCyKDwR3gqcIzMj/IlACeesC8ez80A8AA6OIfIAgjKb6BkLQDGsEvUIEcxAnCosDIRAFX+nwEqwCGW0Fg8IzPpAgQGb1YuBfyoUHg43iovA4sO3GOC0IYWkIUawFoe8FASP2NAfJbqwD+OgBqbA2phANhSPs7m32stCVtvDJijD61JAwfCBcCkKgNiT51tCk7NAPY4PLeC3/4FAOna8Lce8LHeMAxiZeArGsABESVWNclBDQ4DAO+Q/xElH0FvExKiACIiC/JnF5SDE5WAMAZBALMZEBDpEC6fDBPBEtZEAGKs0U02IHb7EkYm/wgNAQNZEIYdHBZJEsmkkPV+AHdVErclEZPQLJUGQV/zHRFXMi1YRxGI/QJoyRILSxGXUQG7sxLAgG4cSMFVsRGLnQGlvtG2GCGwegHcExEuFRNgqLEAsxC6fRRZ4PFolxLKivIN5RHtMwIGHjwmytHPFRMPSRDvlRLGRiAoAHIAcSxSRRIhGDkgySFRHSSBSyCBkyLAplAlrAAQSKjNjNJE8SJaGwIlOCGVdSIoymOT7tIM9xDtMx/dbxJcxrz2rEJZcIJ3uSJ1QPI6WRJhHRJm+SItMiBlprJzEEKFnyJ+lkuninUKzuBDOyKF/RJj1yLCpAAmSAtlqAFseSLMuSFp/SWaLSTaZyd3bsDMkRKyeQGjmyArkyLSISLdUkKf+55cB45190qhzXKyvnkhMVzy7RAi/zEmH2clv6cncWg+8uKjAdUwUZ03sKM+4Okyzsox4V03ss81oo83NuMCY/ajJNbDDzETO7TjM9szta8kBE03MkYEEA8zT7SiNrohqPsjVd05pAc1lkc3PCLhn76TZxMzUTcjWTrjfVwuZ0Djp9s9+AU1mEk3EEyhYB6jjFKjfVZDllrjnHQgYuwHKeTjqzRS2lEjVx51/Cb522M6y6E0Lo0v/CEyxi4MLk6jzRkzqJxToJZzH6U4rg09DkUjWPMgjs0ysEYGwmAAb2DkIhdD8fJz3Xcj1JaCZqUKMItNSScyO/8+IUdCviaAb/3nJCZ6NC2+Q/ASeV3HBDOfTXPFQ36dMFU/Ql/sUqTxRFBRRYVnRuxqcPtRNG9c1AlRNBRVQrpEIVdRSbePRXfFRuRIzzjHNIibQyt+5IbdQlBJBJfdJJbwVK1yZxRvE9q1TiivRDs/RLwSIDu7RJlyZM1UYq1hSHzPRMrzT0eFNLW4KKltRNTQI2DSROmeYGNVQy7RSe5BNhQPTfkDQrYi87/5Q/4fRCNwfJVs80EbXoZNQ71TQ0tgQDyFRSMSJQB2RQl0agppRKNbWdFHWFaNQL99QlPEMIaGDnRpVUZfVLTpVoLsw9y5RV245T55NRwc1RsWLvMkQIIpRZcTUi/0pVQHgVaKzQTzM1WGsPTWe0WIntWK+iKefKWRkCWgNEWlOGNrvsqq5VWLO1U/WUTr3iW8P1IcaVPcoVZSQqR1dVXWnJVS/TU3kDOgNW5+TVIeh1PezVY8Y0Xfe1lhRFVwliN7fyYQl2LAxWPRBWY1AxMq2VYbXQYd8VPbd12LqVYkNlYrEEYzOGp1SSYzs2E/vVJ0UW4E62ZL/CYssjZQ+mUIK0oFyW/GAWm2R21Ui2Zg3jZskjZw1mEK1tJoEWKoU23Gi2aJdRaqckaflFjOKtaYd1Uf/1MJ6EIDRNbKcW+0AWVa4WX2BSa31WCOfPbD8CVhWxajMiQ7axKckWl//e9lPQ9l5oCxqnjW3btmJPNmLTkWhxom4HIl7xlp701lL49lzCjmffMHDNcXAdl3igVtEO9yb8gyCCDHQBhHEhdm6FBHLNJZVYNhoDFy0QzWtH104wV1JOl1tQMf5yrXJ363Kx1F1h1zmOdjxol1vak2lzt3UJN247sXR9V2FkN1KEd1tETNou0Xjdlncl1nmZd/uyF1GgF1uQjMOGknWtN0+xV3uPA3jFw3uvBY30anXZ9ni5V4M0V+nkFyokz6lSEiWZN32/Y305B2CKt3Lj93oNd3lHIgVWgGc4znf71zv+d1kKy0ThcoDJ9/Z6FzSya8/494B3BIKVJexoAHD/q3d3y9eA7XcnasgDvkUGaGAG/mUCPOAsG7iDceSDiYUXR7iCS/iCzZcz5oelfm8A9igkJrhoHbg7bthWaAADVkAAjKYXKXh8edj8XhcyduyPhHhT6sWGOBiF/USJUyUFuKxnkOVvZZKEQxB56Xf0vhgnxmVJtXgAbnBySxaJoSOMQSUE3k1DIlWK4deCqxiDJWMxakXEuKte3Jds7/g58thSvKtWzSJzBHiK1diNtSh5DfN7PG4ILkaREYJyMGACxmgGOnMluJFgdo6KLrkZGdk5HFlSRAwA/GhTjLjPctdyLbmArREAJWCBY6UhBKCwNgRTYUIqyiXsHs53LHF0/105OWA5UawQAIo54XCZgE2Yl2FmDDXkkwuitcgIkzCEmltCJqovlcJ3IMYFARnXmZEDmhGlDaHOmgO5/wZ5IUQLBi4AAWpAorp5IAgmYApCouTIJlaZIL5PCAgq7EwQb9v5ON55UBxQntNYAVn5jjI5M2EmBTKsUPw5BZAl+XaMoVkCyYBnx2DAA2pAAvZQhGnYosn2Bqu15OaZiuvZhyWioxci7G634GzZJFDxb5mJRmS6oWv4RK1QCH5Vhyu5ondZGIkxpxUicc7Ym2uzJr4m1iKAb+BFVGvWoddwx6h6r3AZoiHIqfdRhKI6ITAkUgtlpHFCBlbgAmhnetnZqP9P1Ghe2oHIulKZZY2t+CHU+iCMBlwLIpXW+XyPTq/JlstaerL4usnoeRMB2yEE2yDmZ84Iu6sTey4Xe2p5iqAfG7K5U7KD8aYjwrKBbyaIeiCk2ZR3Qqkp9qv9UKCSWrRHO6hKQLd3m7d727d/e7e99KwXMq3TSSEWWiFQkdKyIgU+ALEX+a6ZNE5i+0VxG6iAG7uzm7eFG5ufurhnWSHceiEwRFVzormRxYs5GyZi760X1rpFSrvjG7i5u4dPmCJSmyCQOyGU249vIgVmYIHTW71bgqvg7a7e+7rlW8GD+027O+5eTMZkjMb2Er8HYnxYewBcuyUiYAVYIEBtINL/BADAM2QCXLSoPTtcB+ZJtIu6qxvBEWrBY5y+jw4KUMDGbxzHc1zHd3zHIYDC7tu4EwKzFUKzWWKgNeTeRiDvPmCzZTu6FbMG+BhDYOBWv+rFQyrGF3zGa6PGedzLv3zHkyAAxpzMybwBvrubCVshDpslNk5DUMS7AIbJE3u2608A9lBDYMCnbfPKDyrLFXzLEa/LwZzQC33HoQDNx7u2BG7QVCKQZvmpViCThOC4JmDOObvOuy/KYyW1BMDT06vP/fzP4zvQTWrQDR3VCx3RKTzIE2Kq6cyqU6JQMOABN+4CqtylB9wjvGsCHHvtQt2dRp3UGzywTj3Vj53HVx3I/8H7uC8SkNh6JbiM85AtigVc1zUi9uDltW8b2NtJ2LW71FHM2JGd3G9c2SeiwlsbpA9CpL2Hpz83eprcrlG8S3cMncWv26Xp27M73NFl3Mud3M8dp1s9IQCatAa6vD2ikPeb4Ac8018PqVuc2/Nd3/d9vomdxgFe421c4BniAnwA5PEwekIe5Hfum1cgnGdinE0iMdnv2kOI3nW0UEwc3yl+liz+4qEy5jcGAP5941G94xdiq2lk5wQA2d58qrJvrZX+2h+e9TJp21/L5qkJ53+7353P539e1ZFn6DekykN5lFmglF+i5Zle153e8oCYcqeelqret69eYbJe68E86P/Xz+wNIjG1F+0B71vq+tfZXpbcvrfhfi7lfu69vO4JY7Uba/Eby9pfniKMZmOVD/BvXvAZXOeDzfAP/9CfHCK+1UZyHfIrQsR83RcrH5YuH/PTcudDaPM5P8cTPzBA36pgd+/H7qPB75ZRP/BVvwQIPx9fH/bN3fMf4tLEFvn92Y6LXx7v71Bj9CB4v/dVH/gTUviHHwVkf/RB4/anDmT2nJE6NPqlP/V9v/o38vqHX/u3XzK6/+fOVflXifxLjPo/U/Ox39DXn/0hw/15jssAYsSAgQQLGjyIMKHChQwbOnwIMaLEiRQrWryIkSGDjRw7evwIMqTIkSRLmjyJMqX/yhIsW7p8CTNmiYwRYQCAQTNnQptQUPj8CTSo0KFEi0K5qTOp0qVMmzp9CjWq1KlUq1qVaBPn1a1cu3r9Cjas2KQxACAdizat2rUXVbp9Czeu3LkkZdq967JqVrYEeRb9Czjwz6Na+Ro+jDix4sWMre5tDDmy5MmUpc4wi6Cy5s2a6Xr+DDp0XLykZeo9y9ev4NWsfRLmDDu27Nm0JT+ujTu37t1LBQgxm4K38OFLRRs/jjw56NOF2apuDf3va+LUq1u/Hvs29u3cuyc+YHaF9/HblZs/jz79RuaHn0d/H3Q6+fn069uvqP2+/v38I7IwG0F/AnamXoEGHvgWe4a5/wdfg/INCGGEEs6W34QWXmhdCGZ1gGGHayEIYogidqRgagD01GCKKDzoYYsuvugYajDOSCNkNpglQ406SjVijz6mV6JzJ6qYIos7HolkkgVVqGSTTkJVgVlCPEllRT9eiaVoQa7FIJGtGVllmGLyx+SYZp650AdmfYBmmwVlCWeccG2pVpdergamm3rumVuZfP755G8AVAComXIeiihJdKZl552B5VlopJIu5ueklroog1k2XEplop5+uh5VlYbVqKPSychpqqqSiuqqrkrYgVkhvIokqLYeuihapZpKFKS0/gpsTqMGS+x2EZjFQrE03spslrmOtSuvQvmqbLXWIv807LXa4uaAWQdsi2Gz4l75rFjRSgsUteCuC2y27L47WQpSCgBvhOPeO2K5rKKI7qOt1gvwqu4GTLBhCJg1Q8H94cswgvqCdW6/K/6rcMV/Dmxxxl/ZBEAMGtvXcMjqPbzxkBIDpu7HKjuJ8couQzWCWRe8TJ7INptHslcR95syzT7D2PLPQmfUglk1DF3ezUobl3NXO6PbM9JSRxj01FY3BIJZGFxd3dJeLycqxdCafLJRYnONNplnp832QkOYRUPbvH1N91xNc/W0tFHLzbd1VfdttQATADABvYDXVnfiCYbdHJdklz3U3odP3ufalKdNg1lDXD6b4p6jdPdWefP/Kjnnpm/29+kvY2AWCKpz9nnsijLe3uOQx2f567pTlvruGddgVgu+VyZ78SCFftXoppY+fPNCNk486M5HWDQAAk0PmfHac4R8jPzejjv02I+PWO9qpUR+f+Dlnv5Y22/f/Wnfgz8Y++3fj7f9GjGLv30VDA4ACfQPMe/zVGXMFxXlOYp5A2wgUxA4kGY5kDzVE88E2VLARB1Qf6KzHf0mJr4LihAqNqEA/EaInczdxHAodF8GccU7DibPg/RjYAtv+JASnhCHw4kBAI/Gw7C8EFExDOHY5vdBGwZxiQbRofaYyJtYAcCCUOzKEOW0QSOai4bgU2IVl+hE430RNyqE/wELx2iVK8Ypi7VDYg1liEYmhrF4cZSND41Wx6uoEU5sXBAXb+fFPI5wjrITJGekuDlDUmWPzipiGz8YPkVKkpCxkyRlPKC1M1rSKYzEUh9N5MYuwnGTF9zLE0nZmBQAcFaofEonyeVIP4YSkKNs5QBNKUZbKuYyU9QlJ1/po08KaZaQC6Qvx4dLOh7TMP8jHKGWqRRgBjOWoIRkumoJTWQi5ZTZVMvbAJCwbupEmj0SpuOIWTZjinN3ySzkOscSJcIF550ZIWe+qDlMa9ZPi/TEXzsr2U+wrGBNAcWIPUVkzjr9sZjYLKjq/vk5h3alLPKUqJUOCqKEMmqh6WyoRf8vB1HPffQq3QJAZkYqEYxmFJ/n1KdrPIpSwIVUcTGdStYAIARN1nQhKnUYSxWKzpOpc6dsm2niiAqVGwHAA0h1SE8PpFFdcVSoMG0q2oxaN6sy5Vg41alWafLUOf10o0GV2FC/KjWs0g2tSbkA3NgazbC6JapHdCkI4eo7tX4Nrxnhqhn5GhW5hoSuWywrz6oKWJ/p1WuJtUj1vtXYXwrWI4Tdl13PGlmVLfZWmWWKhgCwtc4yZYcXpexYpWpYqCFWtBrbrK1YmxQp5gi2SSEtRY532rq6FLO0LZhr79lbqXA1tMEFKzfHA8GnKPBOvC1uvX6LUOdCRYVxk65Bj+v/neQ6Zbleaq511wXdEH3XKSUN0HhLq0zyaLcp3CWSd897rfCuFL5JYR0A6Htb7HZnvQ+cqllXi19tydenAc6IvADggwJHxLb7BfBS2qui9yq4Xdv81IQxAjwAJPLC+3Mnffj7YP8elp8c9m2FDVhiihwMALNNcUJy+WEHKwXCRZKxi101YKjeOCJu7diOEQLj+YB4xiJWLYl/zK4cGwjJD/nNlJj8pvQK2cY6obGDqAxlSSm5QFleSDyF1+UBBFm9WKaJleEj4TBf7MQaVPNBYgYANoV5zMgtc0bO/J6UZcosfO5zeNw8qS2PDNAF4aUA5yxlMh9ZZ0XWW+727Gc//1OR0GvGCagoTRApzrPLdM6unTGC5+joGVlDKLWpTd1iTO9J0EBS9eCIy+lE13nRTms06R79Z1WnitXoUfVNN6XmTjeY1vlLraOPvOdJ6zrQbCYiptfH1GDL2tPE7qCxb43sXC/bUrw+j6oN7WZhc2fISQk1dEbdy21zu9kwpHSPPSZtD0+52jO89vJwnW51a5ndWMT0fyYAaHFvh9xVtvW9sw0AG4wAATP4wAFcp+9V83uNmEZWwKc97EfuFt+RBi1kI46mbuOM0hQFdrwBGmN6e++yHO84AC7gVZA/SeTKwbQECCpziFy6PgQXlsEX+GgMzKAGhBJADA7wH03lfP9MNE8OpjHJ4qU/ZOcp17g+UxbzAQwUR1KvUtORo3PxfnTr5u06TyMqm56b+efM9agUk2V2lk2cj1MXu0WlmPW4ixnt2fn0RcwtlCQEYPCEJ3wDPJrhQeldSV9ncEB/o/KIv08zar8zAJ5QmszLxAAu53PkDcJnIC7+SJScbKgkemAwj/4gk68sxC6v+di75AgLqL3tbc8DmHLseqvXUelN/9HPbrj3BGl9breIedkr3y5PgCkAD018Gv1+sh9dX3WjH0HHN6byoIb98r//kuZ/niAUBUDZsf+i6Qv2o7wUPfaNPxnu/9374K+/+DOiJpyiX/oAMKHpP/JRPfZM6Af/f7bhdxZhE8lXf+B3fwyRdyEAQMO3fy2ifnL1Uf82gXunX5AhfwhIfwu4fA24EDLgAzKgUzQAQEKwaRnoIRUYVh/1G7D2ftrHGB2IHx8IgrInggoBaSxgAyuwAhcAQITDSixIgf33fwAoUQKwIRlYgJFhgxSRgDn4fTuYEJDmch0Ab0Z4hP6XhNwjUSXnhDRIKQd4gwpIhbFnhQkRAh5gAz4AAxMwATDQATNQhFzYhV9IIhL1WeG0f0/IgWYohTiYhqWxhnjIdEioh6dXUHsWbX9IhooRhRMxhYWohoKIiPfhgk9lUVCXajO4gduHiVhBiJZ4F4eYiV6niItoUbx0/4egKHCSOIo1UYqmKBOomIozt4p6aFEltYUEGImJMYmkiIa2eIqzmIt15oW8KFF4N4ahWIPImEO1aIzhJ43JOG67+IUWxToA94yxKIzX2BCVWI3HOH7Y2CGb2FMWNThwN4GAKIrnmEDUWI4sgYvoiCTqqFJLGDwsCI/RKI8kRI/1eI/4uCP6iFESdVMO4I/BWD7iyBDkWI8xUZAGWSMIeVASlWF+CInQWIYBqVwDWY4VaZEzgpH2JFF7dn0dCY4PCZLbJZLVSJIlmX7amIQSBXW8x5IYB5C1U4wT6RIzSZN5qDQc9k2vCIs8+ZE+CZS3CJFDuRsnORKIqFS/CIweKf+LL8leMWmMQgmVGCKVIoGIUmSE/7iUfvSTTVkCXvmVFhJGbbkQNvFk34hyrlcyadmUbAmXVLOKe5kQFteQStmTaKmWMKGXfikgb4mYBXFgMxOY8nZ8rIKXQHmYi7kfimmZA3BTynaVkBl/T6kQElmYawmamUl5fWmaNxdnZdmS4aiV/TWZE1mZpslzqJmZ1seagnmWJhKbBFmatPmZXkibKwZ979iaLsmUo9kSswmcZCacpkl2uemZBviaIdabI/mbzRmIz5mZ1bOCO8l3dslo1ymT2amd0cidlimXXIiVuykk5NmV5nmespieiMmEAMAh0lmXkfl68GmLzDmfA2f/m4u5kOx5nLVTnUTmn6YIoAF6HZi5mHB2Uo+5n5+ZoOXGlf8pnw7qR/Xpl55ooLqZlcmpnKR5oRyKGxCKmNGpn+HJn3dZova4oSjqOB66l94ZotMJhTM6AKJZmA1Ko8Ohon65njlaodRJosoJpEHKG0MKl/eZYEbqohaapKO5pEyqG07algUqpSKFOjzqo2p5pViaogPql6opZy3qpad5oj63oJY4pmRKG1r6lSDapTT1pW26dm9aiHEqp2lnpnv5TedHl1OKpIQZo376p7BBp1CJo3d6VHlapT/Ko4taa8vIANe1h8RXpJDKiR2kp5bHp2moqJZ6mpiqqWBIfGYR/6Weuo6gOqliWqmmOkOYqiXEx6Wuuo+wiqglWqq0Gpw1R3xQN6FqaoG8ypsxaqLAOmW2GhrRJ0UQp6sJiazvqay/yqzbKayrR1HuOK0ZWa2OM6pUiK3Zip7bOnrEmonMOEOh2n3jmoPlaq70ia6L5wNmYZUUSn3hqlDwCoLyOq8P6axgM3oU1ap4yK4x4q7z568LCLAB26H1Gncr9ogIu438ulENa3+zCrEwObDPunhJN4AWe5MYK1Uay4Ac27H99bEEa3Y3lZ/rerHtGqt5qbIrS2Qt+xmLl38rSbL/lz8L64EoW4U3i7MFp7OesXj29Z3fipImOzZEG4JGe7Rrl/+0dKF3XKV6MluyNNurSkq1Vdt9V2s3ccdLH8e1QAu1yHetYSu2Hki2cqF3HNO0+gp8ayuZbSu0b/t6cRsXcfdZjpm2XauwNUuZbsu3lGiTTGN23/SJTktOjLa3gyi1yvewiVsyfitWXfcbhZOLCeu1yZqoiIu5EBGW6NN1GWZyg7uvQWu4skm6pesQpys9UsdLOomIoFu4X2ulsSu7Ebm4typ11TOyDnqgITa5ilu5Oui7vxuawQuyUudkTNqeMJm8xKi3zlsbtHsSXZd61Cui1vu6vnm92juPmjs7q5dhEmi84buV5Wu6GcqgzWu+TQS9i7N6UIe2HHq8RAa/07j/vJf4v/XbXwOsayxKo/2LoQYMvAGseZdLwFIxjPp2rwCQd82pwAXHwHEpv3BKvxHcox8MX6+GpRnscxv8vA6ceRAMwiGJwoAmhuCro1MxwfGrwoYowgRcw8sGZ2mawO5bwOOLnS/cwh5IxGq2YrjLv0CMvEJcnrQGAgcwBBUMAFtbxLV2xGFWlSXMxP7rxPF5ZBIwhH1mxVeMt9iYdGRqwmuXxUvSwX3acmRsxiXTxlnGOnMZpGtseXU8EGFqs9kGAxeAADXAS2U8x/HDgjvcmYZKO7xLqUeWAiO7YoZ8yDScw98Vg2rcxQv8xRqqcpNcya7blu2oyTMswWD6xqQK/0egHMqhC5WAKcNH2sii66ur3I+tvLtfyaqlLMuWzMchfMOkcZisjMuz/Mr4ycuM7MudPL+ffMvFvMxfeZ+UHKB63H2/7MeH68xVDM3GTJONmcxresYwOrrbTM3d7MVfGU+r+8OmPI/YnMrkasvcjM7v3JYxHMvKfMrwHMx4MczPXM/i+5UUxZBc7M4Cyc/1SHu3d3u5Z84BjdBbqm15vMkaXDvoqxIW0Hlm8dAQLdBQyVXsu8QH7cIXbR5EsAEprdIqTQLzfM4efc1t2YfhjKeibCIY/RkU4NIw/b5tmWE+3M69vM8mDSI63dE8nc5QiaY0Hak2LSQ47RlGrWIAjf/UJ9yWqlmsQa3P9hyxRb3TVc3JXwlnFavV4uzKNRoiUj0RxAzWbNyWKsnUWYXFRI0gat0QF+ADeQ2HZjEBep3XxdvWtPjLP7Y++4ui1jx/8AzVdGHXDGFfG614gT2Ig71jKvS4Iy3UXH3Tac0+j73RgC3Zs3vJ0mWn+WzWufzUnE3Z3azIT2cWSozZWx3RXV3Xo629rU1pSRzXazXXtH0gjR3a45yKErrbe9Xbm+3Vqw3NuE1ouUrRJP3RqZ3cwS25cAnLh1290Y3W003dTj2UafzcFW3Vvm0gwN3d3kyTSiWtsZ3Zs43cta3cxczchKbbZS3bJU3eBWLe5z3UbUn/3PZ92ohsyYs9F/vN3+4Nlb8W3tDd0/mtHgZ+4No9lNfdvuI93u/927btvPNNaOCN3Rbu1g6eHhAe4UEMlyW13tWM2IlN1xke37jM4YBW3+wd4AJ+ygQuFyRe4kkt1jhH4zXt3QqF43Gh4ztu0XCJzxXO4A2O4eWt4b8b44BGwh++5Cbe5Pr95LIb5W5WwRecmdkt4Rs15HBR5EYe4ifeOlTe3gi+3fBt5prdlit22Ri84kbc4k7+4q285WrmiGp+3/h95Q+e5aW752EGbj/e1EEu5qr95mzuqGYB2nQO4nt851ie56Fc6F02vX5e4+i96Nzd6EyuzlQ9n2Au6m3u/+KhHuYludScDuTCfamMrupW/pUzruRrDujS7eaz3sRw+W4Anuiwnj9j/hZlzuukeOkcZhPe6OrBftZCLuvHfuRfeWAxi+hyfdy6nurSPu0grTkL/uerPjbE7hbGzu2inewTNtPAju2KLlXkrhLmfu7Am+4Ktu7N3u7C3kHwnhLyPu/PW+8Fdu/XztvZjup4/u+ULtMIA+6dHs2BPuKDjrmZzmQDf+vhfurQDuoJf4MBH2DC1/Cv/uyfvusc3/FwGdIh7+yoffCWbvJ23pYpz+4F7+7jHu0vj+wo/+0zb9wGr/Elj/OCDZfrk9UqPukxLeLo4e9BH8Iej18lhZSlXv/nJ5/057H0QU/xSNa5pu3w/Q3xSi/xiZv1O8ZVgovvNK/vtXrzTI/ucf5WKp/vI//ua8/29N6W1ZOvRl/lvf71Vh/2fDv2LnafMkjwPV/zW8TvKHH1OB/4KQZnIq33uC7uiE/3dQ/wFpkCEoAAF8Ax1mPQe8/jLS/oTt/CjX9eAlADCGADnd9nnsv1Is/yP7/tlj+Of69VEcD6rd8CM5DiZ2/4aR8jiX8Si//ypm9dYtz6dSgDeQ/3aC/3Nr/xtH/5iLg+CCYDvb+opk7roh/xpA/Cxl9c+ZdwXv75kp/xJD/70j/9RlhS4ASx2s/32o7w6s/B3s9XKSBFAOCz2Qr//6Ev+wDBQOBAggUNHkRYkAIAGAMcPoQYUeJEihUtXsSYUeNGjh09fgQZUuRIkiVNnkSZUuXKlTAYsoQZU+ZMmjVt3sSZMQYLAAAmSMgZVOhQokWNHkUaMuFSpk2dPoV6sKjLhkknuqQQVWvThVWtfgUbVuxYsmXNhqR6Vu1atm3VRhDSU0gEt3Xt3sWbt+RWvn39Op36kizWv4W76kWcWPFixo0dpnUcWfLkr3B7sohBWfNmzp0xFgYdWutRyGMJi9562PNq1q1dLy79WvZs1pYBdEhBW/du3kZR/wZekLRg0wCyBn+quvdy5s2db4z9XPp0q7Y7CKCeXfv2Aci9/4se7lXs6e9LlXNHn1493ujr3b/vaB07fPr1HZfH3zd8WfL5DZ63L0ABB0ypPQIPRE8+BBdkECz/Hnxqv8GMg/A/4hrEMEMEDdSww9kimKCn6zwkscSVKkQRIQmLOy5FBgA0MUYZmeNwRhsZA1HE+W7ksUeJXARSoBXHoxBIGH1EMknGalSyybJyvG1HJ6fUMEgrhwyrPxSPpLJLL7O88Esxj4JyxDHPDNDKILEES8sKuUQzTjlhYnJOO1EqU8o795xOTT//GqlOo9yEEE4+D0X0IkETZfQiKFvQs1FJX/uz0q0CDbPNIl00dFJP71z000lrCBEASEVFdTVLV73Uo/9QhyL0wU5TpbXLV2u9MwUHejI1Ulx/TYxVYSN0NdOvYvVvVohkuACGCWDowIPcPqrgAAdYiEsIFlYIAVhvaTT2Wz4PiKunU8VFF69h113qo1uDQjY/ZQcAwQde7xUCKI4isPdef1uoIF2BWXt34CZB6IDXCWgwuOG12IXYIHfDTSpe/JStwCVzV7igVABq4GiEe1mwYQgHNGYoM4dXbqxglm1M4YN7HQj4ZZu/ijhnIYsVD8wWU1Q2YQAwAOGhFFqQy1eKRMbAg5ofOqDUDm6m+i6Xq84QBGsxuBcDkLEGeyidc564Z01/3pLihyToaYKiIRKAawA+2CgEGSoSuaf/r8Pmm0iz+/YwBQk+aMHjez9QGnDFUxo74rL52xRotR26oKchJpJBrpP6vXxxzwP7+3POBIghhBFo+IBjH3zooIULbHBghSE+QMADGg6QYQQJaggBhBgqSEFprVfgyV9eO5jhbdGXP6lxiB+fEO03JxegVLomKnXvkWbo6QLmv6/pavDJqiACCQ5AYAgbOsDAcOPfhz/+CYSAAQNs4YfBBg9CSHx8/zNyHrugx6IgdaoGbasI0uZmEu4BwHv/g+BJxBdBnJDOdKhTHcrit0EOdnCDPhiCDJ5GQRJqJIDrGiCRpFeoydFARBWRGQBsYBIFdq6EN+TIBHFYkvKdL33r/2ufB403AQx0wAYz8IAMagCCaQ1AACmoQAxAEIIaSGAEMjgADTyAgA8MYQUOsMEFWtABH7AAA84CgBAusL/+7dCN3TmhsFLoswJObgg9cUBFXAgAFvCQVyN4YyApokNBUsSCp0tdC+4nRH/BwAcXWMEHaDCCEMSgjYXE5EziKEeeQW6FspqcDXoyA7z1JHQdEeXQMplJQr5RADVAn/rY5z4haqsFDkCiEpm4Sl5aZZOsmuPZ6nhKyvWEbhRhm09IkrmeALKXgWzlDSOAAAUykiGPjOQkK3nJZ3ZTKL9cVTCPFbm0EXMACjzmRA7Yk5FAKY/edGM0IQgCGnRsg7bEZf8Sl9hEePaTLOC0lDitYrHydKpyC0QmAkMSA435gJv+XJ48vycAGZzsfTBYAQ0kEIERQtSjagFopQRaMXIGhwgbQGlKU0qCUI6ylJOzSAXkhgF+fhSCEhUdCIZASyHY4AAqs2lQ2RLSP40UKTiVSAzjZ847AuCdE9ljHz+SguLBoKNCHR9SFScDoSlsjdfDalhBStQ1gUSrKDnrQ8oXAba2la1xMecep0aRGM7QIwLolxCAKtaswpSEMZhBudrGLb4WdqxkdRFa/EqUtGKkTuucQAKNeVehzcWw/mvszSRwUF6xgAY1vWxo84JY8Jh1sbA6rUrqVL2egDUi2fOIAif/0C3Rfi+zK6sAAjQoQ9rW1rejJS1oFGvOQaW2QDA9qA2XpbmOHHQC2vut525rsBqkklcwQABoo7vdxQSXKcOFHHHpBNNkui0icZssR6yrL+5K17iKS4EH5MarC7C3vfftrncTAt4JiZclixIa0YymQCHoqQK8ultEdtVM/LrXv4uLwAoMJ4QPXLXBF76Lfvdr2gcLZbqD9GvGeNUCjnkMugM4cE8S/JA9Dm0IL4ZxjJWL4YZ9+Fcj6NfxnEljHqtLw1LhcHhR698Y5Bhf9lUrgiOCAEb22GE2plUFrOuTISjPyVduy4+BbFQ22eRWzHIWtKRFkRQDYMUOYbIQsTww/yijSgaC9cEBHrpmOiNFyxILcn+HXOePttlTFaimEHbMZ0L/884E4W9xOnzcRRcah36WFA085gDtOtrSRzk0ovOs6D1fupuQTlQMugoDJHva1EXJ9EAS7bdOn3qVoD6UB+61gjm72tYsSfXOuFzcRkvwvbcGH6zvVC9eeQ3Yx8ZJrlW9aVZ7+NfIFp2w56RUAMyg1tDGNkiUretO6tnZvc724qSNphAUj4+uDXe6UbJtBqwaTOAuybjVLSp5f0kADUzvvPVtEna7W1PwJkm9990ogVOpBvP1gZUHvvCP9JvZ7241w4P9bFwJYAUK84DENd7wbft7nADHFMg3XmOK0/9KAijrwF5HvnKLOHzXoIs4y8VdclQpdWEyx3nLO/7wf8c853wrOJKaaioLQxQ5P7+Jy7vN6W8jXXFB75F1My7WozudJkrvCNQjAmutW91JXZeRAKp5ZqxW3esxwXoOaT4Trq/97LQCu4lS0K+fGNbsbz/Rzl/OWLfzHO8sizuJYiA3y9o9OH/Htd6X3mx49R3xkwp8h0CgMRgonOqHfzzjFJ91x/+385wXeeYh//k5haBULCh62TEven5vXu2hj0nbYc/6REUeQ8m8TaXDenfaiyTt0CE9o33ee3TZnkEHoO+1/cl74nNc2R4faPA1YvzmN4j6B0qzU6PL/OpzJGf/JQB/+MU/fvKXH/zQJ+nsF9/9b11/QPgm5fZXz/6OfN/898f/+f0effWDnv7Flz4vWTAAmDr5A47/8wj7y78FHD/0O6oAdCwIRMApcb/6EADOOoD24r4JrAgFZMAPdMAuCx8J5EAlqUD4mLu2KTXf2sAS/JGI+cAYLIEQ5LXhc0FPOUH3qIDimS38asEbfAgPlEH8o0GYazogTJUcVI/JMyXLM8DfQEKdg5ghZMAi5Lv+e70oRBUlRI8QKBcMUDnu+kEkFEIqLD8rtEGa4EItpI411A4o8QHd+60xBMIyNMMG3L/0S0M25BM3pI4YKJdzuTA6vEE7vMPwQ8MjbDws/+TDHvFD6ZApHeExQnRBQzzEGczDB2TE6SPBRjSRR3QOqroMOdwuSixBSzzERFzEPfTEOQFF5hCAAEs9DZw/T0TFO1TFnJC9ViS4ToyRg9KrKzNFDrxFM8xFnNhFXqy9cHmlD4AkD5CAMKSSBZsAdKOxYZzAYpTBkBMyRVTGPgyTGviArvKXCfABB0CAESDFGcG3E7vGWmxEbYxBbvS2VfzGQ4kNzvIg81ISWWOwNSObx5NHEBSJwEvGe9yT0kC+YlsBGYiBCJABZ5wvc1GShQSADKSzgES8gSTITBRBNfRFhGQQyEiBcqGBWQSBEdCYFZQR3EMAPtPIv+PIBaRHpv+zR5G0E8hoKrvCCGaSKh4xPcshtJgMG+C4REQcKhg8SvGrScbTxZDEyQNJCxBom1mMiH7BSBsBgVJ5qjojSrAxyqXMMqVcSv07xps4yKiMk7QQmpesm6SxEYaiyEL7SqwJy7IUPyhUiZnMv6aEOG9UyzOhirzBAI9IpXSSO7lxKEery6q5S7wEP73UvCmETL/sOcAMTDGhCqEpNQHooVjygB2JgbZZRwTBq1G0tMakmseETMlcN7IsS8v8OFbMzCZxiXKRKgEAIlq6DOVpqqz0ELEzJat0MtW8GdbES9dsHtgUy4KEyr1rieesTfpwiVLJwBBosQ2aAGcKgZ7gSQ//SSUhcEKvdBzAQc6yVM7Wo0y8lE3+o83pRBKUEQKHGEAhKKKSQYADGIEaMLf4C5H5JJGL8wlrHMry7JvzXMr03AvmPMr21EPMhE8K5BW3LJfEEYABxI1UItAFUSp3LNDnMc/fgMy8RI28W8/YdM5N9DUVjUAWjVAB0ZgJyI0U6B6MUKoVWEi3zJAWI7vUNFC+QdCjVFCS4EsiTNFuvMkXpRKNWQGHGE3tswhJm9AUmysMYSYAYBhXM06bCdJLHNKRKNL7c1BNfE8ltRGNeRuqBIAmpYhy4xUhwEi5Ub70wD3ENLUtfZkuPcQv9T0GvcQx/Ui2k04zRY/qfIjurLaJ/0gBAe2JFWiiphq0AwnKNQU2PGUZPb1DPlUKP03FI63Hp3RRQoWP23yIdWJTiKABOOutEHCAUrHTAQGBcvlOLf3RohTREY3MEt1LTsVFT7VJUBVVCfWKdTKVt+EXhcnSFKABc+sJlqwPETMVZLPUlcFUM9RUbeNVY/RVp0TGQQ3W7IiNAZyboXOqaZEAw5mAKlsQUQSAxTy2aXWYaqXCa3U+dhlRQK1BCP3WG4kOCZjIy+gtARCsDpCBOd2O0xya0qTLWgXLW8VVek3AbKVCfDXCJN1XR8wUAbC5AnSIheyA8RwQBYIBaaRVED1Qhx1RiK0/iR1Cir3CMr3YDuEQEP+wgRW4quLZ0AEJT5A9NXhtGHkdQpX1Ppbdxm39S4uN2TM1rmSqUgZpqh7MNp81GKCVQaHdiDA1P5eFWdXy1qRtDqqQARngWYjgTAzJPme1NakdGKqNQav9DKJtWaO9TKT12hihvLbpgCGIVIiIgJ4ozAbhUXVjt3b7FLb9wANczhOtzLP0sq59xbq1mvi5AF9ZMOA8kLwhwHkbXFExXAZ024vAWjGV29nUV8j1EI25AASwgYnEjPP6T4PVDmKNP8H9vUTpXPyDRzCF26Jl3BEM1Yp4XNN1C0M1mhHATSlJplM9EChR3nTb3MJFWfRE3MS1V1zV2tIV1N8V3udoj53/yLcBWDC0hQ9ArNF9e15Myt0+VVwU7V2Q1N6r6NrtpQ2SNJ+iUVMAUJ4QiSwEgVYz0bfzLaT03dT1bc72zd6tlV8Y9VvDuYAIiCEfcIhk6koBYVcWUNhbA2BBGtzoZV+PzFe6TWAM2a1/4ZWME1CODZBY9FvilNba3aENRg1cxUQDlom0DGENiVEWILEZGOHIsi5KGxBgJFnndWEcKuKVleHrBWH3vWESaQ8a2K0aqIAcE4IsrQ9qzFkidr03OuKhTeLRdU/slQgwe5ZouWCKIGMxO+MmbgsOOQCUmTpy4RUfyGLtaMeNy+BA6uKV/VyIMEjHXSxiM558AQlB9hdC/2bjllGbA8CAwhsAXbmXIYBd2vBHANjbgctjLt5i9dVVGo49QBYvaDWVEuMVD40plCExe9KbRF6SX3NTU7pk6rBIy2W4THajPR7aPn6IP35fiQAwv1Weo4FLjgiwYCawSWZl0v0IBPCYFhji5sBcHcVjXI4gajah6fXgigXWiygvhUMvhNKIbj4vuXnVZLaLCYoBfZRm6UDURGU5W37hTR7gTs7mlxXjAUguzGEujcjnMd5nc2aPtVNJ+lrj2uBKnINnI5ZnbNXlx4jfjLBhiWAtANhQ2MqIia7oVQbogA69e7uuOl4NAYiAAxiCDhCsB5K5hL4hawYgbIbOex4vc/+CLMkC54uYaYpAp43m6JOoAcGy4taIgRH4gNWFH/99Z5b2H6QGXZdev7ndZj16IbryTo2QKxiaap0+586rgK6yASkKAQmQARqoHSWyJMVIgRrwgBXwAd68rhZAAGR+V6UGH7nuQKb2v0/tVqbCI6jmI41oqglG1cvA6qzGQnzroAnQ4RV4ZrAQ6QOYgRYQrPcxx4yqgYL+X7pmHsyeCAHmxF5+aeGziFSaXYnIG/8S7Zfy7ME2Ca0aAbaOn58UixiQANVl1vfBABtIx8XOOZUuIc1+QXquZwRGq8k5qHKOYIXCiOKuiPJS7eGVvhhQnxWYAQSggdwZAQ+YAQeYpRL/rgkJsAHcrmyKSAHsXIEOcO00aoEZOIAIgGuJ420S8u2IsOu7/tW8voicpghi1Qj8Videae42fugBQNQJYGGRkAAjM6UxKqMziuz3OUcPkGL6e28Kim+ImO8sxGu0JO7vjQjmzgjlTihl+u+1oDwYMPETR/EUV/EVZ/EWP/FSeRYXl3EZb3Brapv5oZ8Z1/Ed5/Ee9/EfB/IgF/IhJ/IiN/IjR/IkV/IlZ/Imd/Inh/Iol/Ipp/Iqt/IrT3FTghyGgHIh8PIv/3ItD22XWhoxx4jTLvMAH/GNqGQbd/M3h/M4l/M5p/M6t/M7x/M81/M95/M+9/M/B/RAF/RBJ/RC/zf0Q0f0RFd0D0ptzlt0O9priogqv450qBLsNVcLD8DyTef0Tvf0Twf1UBf1USf1Ujf1U0f1VFf1VXdyCCYLH5hyMJd1+nF1vm7aiKgrqo7qich1TPf1X3+8m54I/rZp5JYIYgf2ZFd2nMNoirBojGh27NHoZaf2ate4fo4IZgJQfhZKf04jawf3cNc3cYYbcuYIcn+IbzZucWf3dve0Yh6wYU4yFZsIeHcIYU6j9nb3fed33xLlVDYxiSizHkUxVCblae/3hFf4Kyuy90HkiBh4imj4QRbfhbf4i/+tNDZjMlOyitD4McP4kBf5kSf5kjf5k0f5lFf5lWf5lnf5l/+H+ZiX+Zmn+Zq3+ZvH+ZzX+Z3n+Z73+Z8H+qAX+qEn+qI3+qNH+qRX+qVn+qZ3+qeH+qiX+qmn+qq3+qvH+qzX+q3n+q73+q8H+7AX+7En+7I3+7NH+7RX+7Vn+7Z3+7eH+7iX+7mn+7q3+7vH+7zX+73n+773+78H/MAX/MEn/MI3/MNH/MRX/MVn/MZ3/MeH/MiX/Mmn/Mq3/MvH/MzX/M3n/M73/M8H/dAX/dEn/dI3/dNH/dRX/dVn/dZ3/deH/diX/dmn/dq3/dvH/dzX/d3n/d73/d8H/uAX/uEn/uI3/uNH/uRX/uVn/uZ3/ueH/uiX/umn/uq3/uvH/uz/1/7t5/7u9/7vB//wF//xJ//yN//zR//0V//1Z//2d//3h//4l//5p//6t//7x//81//95//+93+AGCBwIMGCBg8iTKhwIcOGDh9CjChxIsWKFi9izKhxI8eOHj+CDClyJMmSJk+iTKlyJcuWLl/CjClzJs2aNm/izKlzJ8+ePn8CDSp0KNGiRo8iTap0KdOmTp9CjSp1KtWqVq9izap1K9euXr+CDSt2LNmyZs+iTat2Ldu2bt/CjSt3Lt26du/izat3L9++fv8CDix4MOHChg8jTqx4MePGjh9Djix5MuXKli9jzqx5M+fOnj+DDi16NOnSpk+jTq16NevWrl/DvI4tezbt2rZv486tezfv3r5/Aw8ufDjx4saPI0+ufDnz5s6fQ48ufTr16tavY8+ufTv37t6/gw8vfjz58ubPo0+vfj379u7fw48vfz79+vbv48+vfz///v7/AxiggAMSWKCBByKYoIILMtiggw9CGKGEE1JYoYUXYpihhhty2KGHH4IYoogjkliiiSeimKKKK7LYoosvwhijjDPSWKONN+KYo4478tijjz8CGaSQQxJZpJFHIpmkkksyCVZAACH5BAgZAAAALAAAAABABrAEhwEBAQBCzfT09P///80AAM0ApABjf5ubm4ODgwDJDM14AACgzZnp/wAHFVtbW8W4CAApf8vLy7S0tAsLCxAZG+Pj40x0f0tLSyMjIwAVABUAEXu7zRUAADs7O4uLi3t7e9TU1MPDwxUMAKurqwwUFfbmCgDI//8AzABT//+WAOvr62NjYywsLENDQwCGX/8AABsbG6Kiotvb23Nzc5SUlLu7u1RUVAD6EAAMCH9KAABKNHpyBAAQFX8AADMzMwB8BxoZARQUFACVamtra4rS5gB3Vd3PCQC05uaHAABK5uYAAADhDuYAuBsAFhsQAAAVGwAJGwAbARsAABQUAAAQC1VVVVZWVldXV1hYWFlZWVpaWltbW1xcXF1dXV5eXl9fX2BgYGFhYWJiYmNjY2RkZGVlZWZmZmdnZ2hoaGlpaWpqamtra2xsbG1tbW5ubm9vb3BwcHFxcXJycnNzc3R0dHV1dXZ2dnd3d3h4eHl5eXp6ent7e3x8fH19fX5+fn9/f4CAgIGBgYKCgoODg4SEhIWFhYaGhoeHh4iIiImJiYqKiouLi4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GQIAoIbQUAwOsBAEAEH4MEQNCkXwQQcwAP8wAQY2HCBAQQiAquuuukpgUAgrsDCBrCxcgEAEBwlwwAUwDJvqCgdUMJEKNFyAgbM+rDDCrZ126+14K+g6xEIjYMDrrhj4WlAFF5yr6wQfEJSru7uqK5AANtALKqsEhRArvTBINMOw9MLL7bcIJ2ydAMM6q9C8AFxAQw0R1FAtqD4UFMG/GHwgQQQhjLDCqQCAMNC8MYCg8sorHzxAC6Bi4EEIIIQQwwqx8iuQDATbEEMEINTgQbsBP6RCB6BOsEIMNNdwgA0Ei6rw1FQ7FwOoVwMwAkIHgAqD1AWB0ELGA6nwb7wGCfBBySeH2pAEoF6A0AgmD5QvADEcRC1EMEf/rILea4Nd9eCED9duxixEfFAFDcugUN4DtQsAAgqFIK1A8wqeULhsNzQs2Rd5EPdCEThe+Omo71YBqB4MMO/fBc0AKg0PgYAxRJk3JLlDKoDqQEaxTgB76sQX75voAEgrw+wGnTqBywvJjjfubjMked0L9Q4A6BXBDcAKxocvPm6JtzAQ0twPYLviD/kA6vAN5c7QvB3An5C5ALRukfRbj+///61ZH+QG0LXOCSRraHOI1yKCMpaxzHQCYVzSbEADZCUEeQDAwBBGAEGISK6DAAyhCEMju+eVDVQJHAANmOcQAdyOevrKYEEkQLB3dcAD9hMI53YFAwfYqyHuA0AO/1XgQBCAcIRITGJiYvU7guSraJgD1QEesjoAdICBMZThumZAsl0FYYAEqYHkeOWDIyIkcQA4yAp5dUUluvGNg/HeDwcwgn0NZI20a+ELHyI/iESABivAH9YQIoAaIOACXYTB8IoIAm4FMYdr3FUb4UjJSuYlX0E4yKnAd0AUQmSBMNRcRCKANFRB7yAxIBknB+AuqX1wIaCapCVnSUu3MCyLJlTf6Nr3vlBeRAD4myNCagCqTAqklQLhHyytWMtmOhMtBcziAJ13yoRIb4p8rJ5F1pY/h/wrhwbx3ioREstnmvOcX0EaDEbAzna2M1bmSybrarfH+GmzIgXUH0NKCf9OgwSvn8dkJjoHSlCqLA8A40KI9C4nwQmYcSBglBzlEmK5tgFAlBLhXP8WcktjMgR5cktIOQtK0pIupY+/mqdAChgEjIqNe2bzZNpyhT2UJmQICAAnMWXFLQH4QJg69N1D+nYBcGpPliZNqlJ/Yi4oIiRWLJCXrlowsYpdbHsa45jHQDaCIZCsplhjpMqGdzcKUiwCpNJVHgfgQgDAYAhMqxkN0BiEyzXkaElbGs1sNrJdLvWvgL3JpxC6kCGAyoICKZe+WKCzgbBLXxOYaBSzOIOBGBay+hTIv+jFAsQ+ZGCQ/UA1A0va0qaEc409yE4rWxBSmQpVqsLoQFwFqwn/zKpW0IOYvlgbwQM4wAfOg0ELEGDXfh3yWqhigQM2KhFqWQtbSxutaadL3epa97rYza52t8vd7nr3u+ANr3jHS97ymve86E2vetfL3va6973wja9850vf+tr3vko9VULxy9/YZG1Xt2WuTCQwgw6cKlUzeOgdDTyrIWCvICqQwAcQCapxEuSgMcTA/QCwVoFIgFlutUFqE+K9yVUOVNySAQ1scK0JwMAGAi5bDIbQAeTC4AK2ikgIaOAAQbYKAS0IHgZWIFuGVGAG10qVB6Q7gA/H6sUjJuAgEeIAUEmrylnclWRnOwMfCBm30cvyrhIaq/3iRAI0PrAPPlBcNTJY/4MPjfAHWkAyM184y1F9KgCwORAnu1jEDqmjSoeJ4p2tuMUvjnFCxgjQtO24x0lLiABiUGDkBqEFS56IDIaQZB9k9iB+hjJEuOnZgrhvAgIJopi1ZpAaDAG4yV1uf4f0X3d1gMkoUUEXeTWBDhNEBap+F58J4i4LDwTD+gqpQdZX3B2OmSEC2OyWDSK7eHLT1m2WMr0w8OCFYJlXCSllsSUyghrqigUPdba4DFJAMBYEy1deNai2LIMxngteCrm2mMlMWJxUYNcA9nXZgp00dweUV3Y+dpZtgBBmE+Tbz+boZj8dOwDEU3rYZoige+kQiEcaISU+VxCirJByn4sF2f8WiMdBlfCEkDrcshKIuMXM3AgQ3IsCn7WOsoaAlQmNZMp+SRV9gACK1QC0ez5IKR1AMRqQbMS6wkDfjD0QsYLgbooegOjyLM/tjSACIwhiCg9i2H9NuyCJ01+4JuAApqE1iCyA3gFYMIQDfMxmkgtCox+eNDqDasMwmMHXI+CBfzXRIRFomAcqxrm4UxtjXw+7TAfS7oTAewAVKCLnUubA4YWAZB27u8hIpmAiOpCbHihiym9yUKIbHekGH0AQmf7Hpxsk6n1ruUCsfjegug6rA5FeB74eAzSevSBlH/RBzJXHKivN7TGAu8TdyvGGYPnSziPxkGkg+rs59CGJR9X/4mvQ+FMKn/jGd8jLEYI0VA9ABkWUHM0ceDCTb6/oICMVwXT+o6y5+9+HFRPsUmoDEALOInegwlvvNyxcdzIS8DcHRXULESseZRBIk0DrI0s+BSoKFgGyUkDHtzMcmEyZVhB3E4IGgTwKWHIpI3N/hxAXEGMqgD9FZoEBOBDIM20ZSBAbCAAdVHlUZmUIwU1FBoAmljZro2AHUUBZ1xP1RoAGiCoGsUYKCAIMaBAI8IDvx3IScWAJ4T4YOFL3kjgTsHoF+IHKFzYjOAAzQAOndDcURxDhcgFYtncEEQMxYDrtR25C5RCn5lnz8mk7OBACQIZmSBDrp3QxF4RClBAe/ygrsacC4cJ/PuJ/BoF6OyE9c2QuFThZvreF3xMR3qN72gM2nFNqg7WCBJF2O4WCoqNh2VNPCzEsSOUQpSQR3qOKCDFYCceJBXGKBZGKBAGEB3F5B0GECdE3cTgQNXCI7AYqTWgUl7WJboWFoPKJB6V7JMaFenODA8A53SaMZ5Q/O7WMWgcADYgQ2pM+/SIrFVCHFLGHEtFUDiGOBOGLcggq4ZiADZGINuh+xVh9BhFMj0OJPWKJBSFodsZNqnVPSGM+FcBpExAEF0ByoshCu8eNBFFFh2cQERgRdyNbV1OBULV8WmSNUdWKyQgAumgQ7tOJCnEq7NgQtxgRbcVwDf8hPQQ4L41VkgN5ktoWeyonhMd4TwTxiLV4EUyYEPoVRgF4AAw2fARBA8A1AVKJEBXwAVXZQzX4EILWYeujilUkgaCojQhxNwS4UtU4EDJpkrCIkgNQjjA3duMIkwORdgMAjxMhjxGROHZ5ENLTbb93UQTRlj/5lvnmjf9oeQJ5h31okEaCkASRiwXBkK3mkBb3eecicCAYaBipbYpmLohZEB/5ELc0mk4UiiLYb79IlBc2LKKikslilHXpEDvVkQ9RkxChPTipcBZXEHzZjkdYlgfBOXZFjAZhjJdImwJxWdE4EUupZ2a2UyHQN7tSWXjFK3F4AOa2bgWRTw6RNR3/tkZA5ZMHkY27CSrpmJqrFJYB2YikCZtxmYYnRJgMgY9wmZeNmZuLCBGD6JtBJ3tSeJndlJEs+Z526I/A2Z/JuZ8C0TdpCZlAIpkW5WuWWRDUSRBIYyowMDOER3rfOW8OcVmNFZgHsTsIUZoO0ZkIMSwb5T05hzwjBjOcJJsGUUd/uS5iSEgg8AEEE6ELoZteOXmrGU9sCXwQ9pgwehAySnlT9p6rh4wHgUa4JhHReRBl5pRW9D0UEwM0CDMzQDEH8C8glDUsUFUjIDljB54NwTmCc1lm1DcJgZ4PsUbmOCz2ImjDZlEzqppyiUoDuhBVZKSvaZ96KRHByVEy4AEk/yNgBxWgtLg4j6mnB8GTDKGgGsqg7+agA+AwEhqZT3ov/9JmF6qlglNKGAA/9qiWw6kQEuRUA3A31QSnKVphEFFKq0dMuaRC13gQlOqYeicQNrqpuKlQn4mI7rKn/JlGERFE3XZQhHqTLSpQvAoAQPWrQcmYyTOEzMlKQKkRV+pPrDmfUrSRzgIAjfWIKSRBCbdQw0ifizMssCqrxemapKmRNGmvk8lTd9SrBkGhUhas5LqM+VKsZHesLrhKhxoRibqE7nJ2j8qDoNKbBQEqRkqegDo9C4Gp56OpfAef98o+n0okklkBEoBGqliqzIiZ6OqSSMqqKEgQkrOncgqY+v9Yq6rZENB6U7/Jp6D2mbqWdMIqopqksSf2rci6KxeghEH6gg+BPMW6s471mAVhmIMZZUvKqkKpn9talPaZpNS6EeFaEFm6sj2bmjk7EO4jS2uDmgJxKlvGpgvRNzTrtMh3s+eJrwshtQcbdDaVWEB7KgP0p83DagsxWG7bNQLLtXbIfh77jLviA4IJikE3ltMKOn9LRwi7nAAApA07EAs7EINlsCNbifoSBHGoskP7tQOANHZpWDk6P37VsczKuRGqorIrtCbZYVKKocpXZbI0rKJbaK76L0VmemgFMz4ApE1buw2xU4rkELhLEObZu1qqT8i5qV3LuRjFt2ILjQn/Ubarq6yW2ppOlTgt2S4B+hDctL5CShA6ibNmWZmhSra6OwDW22e/e7YD25AAgGsVYLwGEbRgFLr8CZCSpjJg1y4YYJEhK4GnwnX562HwSr+dC3MIrL06pbel23/6YgPgpLrkeqphOxBrk8EPkTWpahA1+3gG9MAPYS67qobbe7U/y2Fm+2DCK0+EmixBlHMJkSsT4MAw57wLAQLO05UbSbWFiaTlO0MYmb0fG6XMeVQeMbbUO647NWJrdEQlRIhiNpMMUUAskEMtfLcvfGfjuhAyPFoOZ1EY9ZX664PXa7M9nDZolHP50sMGbIuPuxBSLKlpSxCfA8e+urkW7Ll//8y4BzG6HUxr86bAI3A3MynCGdqxd4y/dvsQ3gMDKUevBkGreTvIFMXEBLF1BYGxN1qubGUuY7fDA4CXklZKdMkQ7uO2+7TJc/ovnzibAECxhEytqpyQrJytjEjFrEtsSIsRWDwQ4kuuBFhAOXTCU4tnfOhWn0y8rVnDajy/w0vKbZM+w+yYGgtMAPDK8Mp8CiEAtHzD3dbH+YrCumNK0Dax5HS24wxR9eu1QHpq2gpOEfvIQQKw85KyujzCmZrJIrwQNeAsk8uGeFsQKDrKZInGFnmBUIzDKWhHA3A1E3AA7jQC3LRcI2BXB6WEkuPNlaqYfmzEWIk/z1m0M6k9h/+XtQXRpJ10vyaozRYsW1TaEc2sWVrM0to2zf1ZRQ5mdUxLoEHwUKJcEGccsir9jRytiGOHrVLVslI2ATEQ0iPNTia9hgiRe447fCFdSiAd04tppeDLEJFqEBw5EFjtswvxxAbhl/88rbEr0DcCsAJKx0l7wySs0AddOc4CpM0smnNqqw1xKrD6a0ZJp9t8OdEkTTi4zHZjyg6xRmq9oC49wGikrPHcyERLnAZhnGaLgu+btLJ1WVtLEUE9AM+8U9G8n9R8LxxcEVEYBA9dreWJjou9xky5lt14wQThng0Kn5UdQxuFyglxN2Q5c5CFqIusEDatEC/pv/qE3BrMEGv/tLWngsuMfBAQytcebLRmi5vIc0rIM9he60dJrBDrk3BxjbMVLdf8iBAjiaXAfZhOKmYDBKabY88UwU1ErIifzYNBZI5hZtxZ3ZP9XRCKXc3AHMxirMnJPFs7mhGxPdtELc3LicDmcuGj1DA1yN3VTJaSXXJEGqKPPQBWe48nudz6slEYzYgVnqlZJs9Ny+OAXMwKYaK4ck8xPhATfrj5DdcEjqBzo9nm3df73LpirblaTRBB5N6cWzvOc+D4aVHYyNgLcT3PDc7AKJwtqaXT1latPbsSgUbOiODrXEoxi+TC3eVU7eACsaqxLCvgJGhnPsEDoYwK0YwQ0eFDjees/2rUCCw9SswQSCwrXE7cJuyvo6zSr3SWZB7Rq3vmZvtppYgQl7W+HcepuezjClHeDKHnA2Dn4Oi7Bwptw4LL8yLaQwmyP2mtBfnkMOLXTQbmA6A9AQoxWG7BIdqq78fLDVFACsgzEU7RDLGOCuGiB/GfbBVESy28OMqtFleltH5ZmZzLCf6gSa4Q3uuCeD4vOrijPQhCa1ThATzlPZ0QRnh8agPYK9rW/D2dH27bDPqqZiQBDya3O4Ps3j3uVtjsHpnbYEvieDrt6m6IDEG4nfSX0vPt1kfqPZ4QtD4v6RjQVi4rgJiG1F6I7ugQ0qOK4RcE0gXPA/CIOi0Qkhjuuv9+Irz+18V1NxUZARKQL6U07IH9rq06gygkVtlWSiJWe1UtungYA8jTAksvlHiUELo6WtLjA5EXRHO+utNWZQaLPDAANIxUsYE3AnvlAXTV2+vy9Pjz9B0kOS0gViBU7i2veIynnuYHeWCH9Qh+pk3zASTD4IAuuqC3VSHTV/ae7PgurvqO6EUd4q2VNEPwMWCHZFWubZkl9OdM9C4LALTndLRpM3g4L06/9AiBPEA8nzMMv3hffKU96GnI9UwaM2BfRBdv64Kq9liz9MUVBEEAV3tFA6U0AZrj8bNF9+Rn9y5s9WiVfi2EPx1wACGg80NAMNHI8nREMK6Xfw6wfzP/7yI1L2jjVAGCpCtMh5mEbcQsuroxZGzAdm+xt3LgdhCPxLMWf+cIZ5utD+PoTbsxVFwxBBAsQAwgWNDgwRoAFC5kCCCGwYYRAWA4KENhi4MEJUyIyEJGRoIrJA4BOUDABYkKPZQs+EFhCJYEZaBMOQFBTJAHFI5gCQMAyYIJAUTIqBOAiowuJ2QcESTlUINGVwZ9uhCoQRU+Ik54mNFB1aUgWQCYgLTkEAAXYn6NeBWn0KkFnfLM2KGqQrNr8eI0KPQpXYI+U2KAWVGhWqYcG7KoUJJtQ7d8B1SwK5ErTrZ5S0aoLBHGAcmhRY8mXdr0adSpVa8uOGMhxZg1HGCY/xCExYyPfEHMYBFkAgYHNVgPJ17c+HHkyZUvZ97c+XPo0aUXjKGwq1iyjQuqmEE7SAueQgsTtIsxqcKDRm9SvbuiJI0OvjEMGQjycUqQIA7HxACABk4JbIBhAhhsEC40odYjKASFBACps6e0IwgEGmzoDQDbHAAMwbuuG+CuiQwDwLyMKuCtNh/iKinAAQs8kKUQVrgwCB8+kJAllwAYL6YIZvDBp98cOMBB0oza8CCf3BKKqPT2OkgpkATwoAUgMbCBhhsHkKovECMrCD75hsjNK7DyU8iGmHwCLSYJLmjRQNHg4hIAIg+CMCXNHHNSMr9S2lCGAyys0gYPDbIorf+SZOiutg5UBKnNN18kTYLZOPoOgTzt2zO2IXxwKsMjpxN1VFJLHSAChmCL0oaUFCwJgZQcqNNUWmu19VZcc9V1V1579fXXCRXKsjnXSAT2WGSTVRY5/QAYlrlil5V2WmqrtVaysV5jqYWFWFjBAcEAcPXJhWBwQMaFELt2XXbbdfddeOOVlzQPAGBhurEcnXdffvuVDFYfpuvvP38LNvjgdmEFgC1VySVrQ9deAsmvDwwaQbFxEdZ4Y4479vjjW0dAQILpEEDgWZBTVrnWGEaWTgCTUV55ZpprjgkEjhyoLsSMVFBsTYPY6gAkrRYuSqGybFZ6aaabdvppqKOWemr/qqu22ji7glBh54YLqtdekCpYqL6CUBUWpP78u3ptttt2+22445Z7brrr1pgGhUDj+kGVSuIWgIoNylHdgxQe2m7EE1d8ccYbd/xxyCPntwKOzNs7o4WYzMhwO/sGiUH0JBd9dNJLN/101FNXPWqUJsjtcoOaBYAloYI4yCkAJDVIgLFX9/134IMXfnjiizeepZ0VhL2gERSCgSXZ81JhoTEzwj3U47PXfnvuu/f+e/CtVcGpe6lTqOsB8AYg4JKmV2hM2Wc9KFugw7f/fvzz139//sNna8flEeRrh4tS5sq2kJgUTV/9Y2ADHfhACEZQgjQTinsMEsABcI4lCxkP/+hmx5LKZGyCIyRhCU14QhSmkDkC6I/WDoLBAbKEdwrRnNk+WBIFqlCH1/oRDHz4QyAGUYhDJGIRjXhEJCZRiUtkYhOd+EQoRlGKU6RiFa14RSxmUYtb5GIXvfhFMIZRjGMkYxnNeEYlsq9XPQRjENz4RjjCQI0sQYtDMoJB9c3xIO4DAPwWIj+D0G+Hg5xWuEB0SEQmUpGLZGQjHflISEZSkpOkZCUteUlMZlKTm+RkJz35SVCGUpSjJGUpTcnJ5/nKkKdMJUvMZizz8cxizoPeQqRHPZZcj5C7TJZg0PhLYAZTmMMkZjGNeUxkJlOZwlRMEJb5TGhGM4q0VKVCmv9wTWxmU5vb5GY3NfBNcIKTmsg7XwfMec4OpG0C5yTZAGRHO4XYziC40x1EFEI2XuaTVz5ppT79+c+O0aR6AKUVP3/lkyacQKELZWhDHfpQiEa0CQDoJ0h2lsjrGBAkGixIZRY4AA8SVKQFpehITXpSeAEJpaYyaDUTGlGYxlSmCp1oRe+4yOt41G8KCVxL9rNRhRBwpUNVTkuJelSk8sp9Qk2qc4y6TwC8dKZTpeoJapoaDA7ga+U7iNhoeBAbPittBGtqWVPzVLOmVa3NAZ2X1moctOoKoVWlq0yvipqs+ixvZAIAUwlSNAccjSyZemthMxJXwyZWsaNRX/0Wyxr/xOJqrnWl7EPvepqsDiBHE4AYBye2kJ4O4GIKEeFjCxtZ06Y2tSLRkWohW1KXVla2DL2saTI7gL/Z61vhKq1my3WubCHKtYpF7XCNu9aiAfK4oilurSY7W9nWtjS3FcB9GPLRgigsIrJa7mlh213wqpUj6AsvX5pLUqlCl7LSJc1tCSIb79xmoInijXyCU961nhe/+/XnodDEX8not1TPVW9d2QtgBCdHwAlm8AmbB7gG9+S7UE1vgat64AhnGDUL1nCHGxgx7GWYw6IisIWpimEPp9i8E1Zxix8oANwRVsQslmtUTWxgGrtYx4fN8Y59bL+dBdbFI55OiW9s1x7//1jHRFZyk4FXmR2lmMnRMfKRYYpiJ0s5yVnmsvDMxtUWTxk6VbYyRLHc5RnbFM1r/h1ryRrmLTvXxmWe6ZnZnGAx31nPiBMARyag3A7n2alzpnNM7bzn/Qoa0Yt+m/rc6mFFM4fMhaZtnBld3khfWtNUyxY+4axmyRKa0ma29KaXm2lTp5ppoPOrilGtYFGP2qGHVrVrX11rXKuMLYX69EFjLetKgzrXxr31sI2tMffJ08fFhuuvgU3TUh+buNGWdrVXJgGFPFrLwrbVpGVNa2u/ldnhJre7chTibfu6ws+GNrfL7V13v1veGhOoksdNHG+PGtzzTuq9+f3vY/lE2f/Lpvao8k3pfQN8qP5WeMNz5VVYLrngJHb2sxPucJMyHOMbLxW2IWzviRe54sC+OMcBqnGTpxw6524yys868m+HXOX6dPnMbY4cmsgs3bFld0NLfnNC1hzoQ1/Np5wsdNMcvNA/J7oKkd50qIsG4keXOZVhru+qR/2ET9d610vy4NASPN4svTrCs+71EXId7Wv3LQDQ7eqzD3rd7GY62yOodrt3/W8633mvlE7nuufdgXgXPNSNTvWxD7jsS4974ftHeMcD/VCE+zHkVzx3izc+8vqz/OZVDvYsdz5Niwe85j1/P9GffuMRa2fLTV9U0pc58KpH/etpn/fK8L3vFO7/uc9tf3vupR74//YqeXcsfJD8Xfa/H372kN/8d3+tt0NmfrMxT/LqQ594z9d+uLM1X7Gru/fB7n7as19+mzdLjyBPPKmUb+XZo/943Jf/sHP0Zte33+Cxh//56686+vu/WhMMGTs+/3ut64s5/RPA4DtABlQ40Ik49hO/8Wu3B2SgALzAS6sjXptAnqvA+NNA38lAEUQ0p/gzNCPB9zuyECzB1CFBF2Qzj/uvLlNB/mNBB4xBx4FBHewytmg9LrPBBMS6BexB4OFBI2yyPsMQNhPCCrTAJPweJIxCH9sZC0rBHHy5ITS7IqTCF8xCL1Q1moiy0APD01jBG2vBMHyc/ylcwxRzny4MNDNMuhtMwzl0Q7dpQzzUMPWZgTtzwidUwz1UHD0cxAarDE8LwjskDTQ0MUE0RLspREgEsEMBMyyMwzGrQ0dcxEmcGknsRPxSmOnzQL/TRAt7RFCMm09MRfDKFt0Lvw8cP1RkxTzkRFrcMbNpNUXExOdoxFO0xVtcmlUMRteKGPy7RAoEQWAkxpoZRmY0LQLcM0BURl58RlVcRmuMMKGgvDWbRlnExmwEGWcMx8JirQ6sQXAcvS1kvGokR7YZR3dMqyVEQWlMRwlbx9Jrx3i0Gnjcx6Z6MCGrR31cDl8ssFn0R6bpR4Q8KlYBACD8Q3ssiYJUr4NcSP+bUUiLRKkZGjg988beq8iMnBmMDMmRMgptQ8eBhD18XL6UJElhjEiXfKy/0RyBTMZvbMmYbEaYzEnDKr5L88ieA0me7JiRHEpe+pqw68idRBJTNMilNEprKUqoHKSiSUSIxMnjmEjoEsqpPBip7MoUOpT1U0qstL4ntKqnBMtl+Uq1NKEcwa5uTMvAaEqKlMu2DDi7vEuTSptXLMOyLA6tnC2u1Mt5YUvCjKBX2jSgpLu8PMxdMUzHdKA6cixEW8zM+8vI3BfIzMz+wR1Au0qb/Mhoq4ADcIAZ8RYynJhKsQ3ckIzd6I0gqSfOzETMnM3CEgoa/Em7DMzosrQIKJr/lGgBmRGAhoyIUdSuhuAu27S62lxOtWKLt2vC3aTLrbS0B1MIFrCBIQCXcgE/3OqW3VqI3soRigKudHFO2kRPOaRHTbNM7Iu35sEAD8iSA1CMVtuszpKYjKAYi8EY9WyOzfzP7+EIS2Q091RAvgiBcxSthdAdvQIAyhQaolGIgCwIo0gaAYW15szQowqqVDtQIlyNoomMrQqb3jGIsEIbhThGDn2tDW1RlHIfCazM6VzJ/mvHiKE8nQKJvwm7wXkVD4VRwGxMIY0gr8pN3XxRLTzL2cvRg9CozQnSjvKcjAipIh2OAL1S4mmWK2zPGmXSxvsbt3inkqid21EI2TSJ/xPV0pdTUjb1J9DxQ1MDUS5UDa9yu1lKsujZDlwqCV160w0jUkDlH49LykWjU3ZUjYbsmjxiCT7yowZhCUEaVDp0U0olpAeDS9CMRdHkxYs6khgqiRmCCoKwoQSi0ktlLkFN1fsxCso81C8NxKyLAMWoUILgKJDwrAVBIBAiLVYdjSz91dP5mgUly9AMyqqTAcHwAUAK1QL6qlLlVRxCVWEdPUut1hNSmIc00FgtNCYoAHAN13DVAJmrgLTBAMJq1PbpU3f6I0ndK2zFiWCNV9GJmNSk0WstDZ+QghfoV3/9V4ANWIEV2B64iyJUgWyBAZR5MGHbU4J41FzaCXq11v+JTSzWskp89TV+HViO7ViBVQICCFmRFVkOmDgBKJog8M52DZ3PYsJ5QtMNuqeKlchVndnjaUiVNdZq2liP7VmfFVgpKDgBqIwgoMlchdYo7avOAYCPslKbZcp8fVoHookC1NlS5NmfzVqfDVr9+5sJuFeD2NGM6FGH4cZblVKpncuoTdv+qQxVs0Gs1Vq5HViuFQ2amIA0PYgSLREojdazyYixYtuCmFfBRZyiedvpjNu5XVx/rVvJKM5tbZ+f4atWAyzBwlDBJdzCrRuq/dDEZVzQ/VfHxYyFiE6H4SyDiJjW2k/Q6k9f3VzN3dy5uVjPXVtVVdzQldvRZQn1mYj/Ifhd4A1et8otb+HO1wUJ8jQXdPkp2K1Z2V2dHMlbq4Uq3M3drN1dIEWkKLGuhdBU5GQI5Wxe233e8FGfYt3Uq7Ve0MVeoNLeMl1N+ZIMRYFN4JDep41d8n2bTK1djVVfxmXf/AUW/A1gthEKOVXMz/XfuQVgAi7F8W3g7WkWW+XWB16x6lXgjmVgCK6xCt5g45FR/t1ZDNZd583fAfZgqsHOEE7fEb7eEibfE0ZhqRG4FabeFnbhDpZhCcthHQ6ew53TBL7hntXgHiY7Hi5i38k5ID7i5AOACxZi0X3h541hJGYa2kVgJuaxJ4bifiXiKqa4LP5i04neJe5fLs5g/ymWXSoW45ox3zIW4TPmWC9m4/Sk4x3aXyw24zgG2jQWXzveoTh9Yxbe44Cd4z+WtD4+5Lc5lAnOWDgmZIA1ZEXW0ElGoRma0el9TCeG5EJO5Mz15EpeG4UYy5p8ZE7uYlBO2zUOZY7xKrMt5UE+5ReQZFbGt1SuZakxYEG2YVlG5TAu4lXG5YMxChaFZV7uZVoWZtUIZmX2l4ix37j85cHd5F6e5Vu+32tuZqbB2V3W5C3m4mTW5koV5wfKlhr25mq2ZmnWYWYmZ3kZr3OusW+G4nB2Z1VdZ3tmG1eO51zZ13Su53xeMXwOaKtpK34OtXkWYoAm6B1m6Pwh5oO+Ff9/ruaFdmgeG2iLjpociVxHjuVTruiMnmaMDmmn4eZulud/zuaZbWeSlpYfPul+pmZkVumKZemWVhZ4juhuk2lZBmmStumbPhYQ1mk5S+gb9umQBuqg/hWDJmqSMuoWRuqMVuql7pWd0VT0PeaepumJpeqq3pWNRlx8nuiZHmkI9uqvzpWGxNiO1uqP5mp6Reu0vpUTHMAg3mqzbmC5nmtaAR0k9dKx5um3zmsC3mu+LpUceVUK1mO8PmyBdmzhKZq+jGbGHmzIptjL9h2vIuXFNmXLzuwmJmzQ9hejMNQkrWxOlmqLNuzRdo6GNNo89uzUhut4Ze3WZg5LyTW4TWn/0TZh2r5tZBGKRgZs1IZk1XZo2wZu5IiY821rdKbo367W5FZu48iWqoXVwIbqET5uhp5u6h6OQ9FF4pZt445uYfXu714N9Ri23Ybu3oZh807vXKkjsD1t8iZk7iZo9JZv1Pib68bu4sbv+GbV/eZvOuRIsQ7wPc7vgC5wAx+NGRLv8fbo2X7vKR7wBy8Vs+lSu85u3v5uB89wybhqY2vvsgZxDBdxUWG9Er/rz1buEFfxmKg39nbxCkdxC5fxY+mPsKhxD3dvHNdxxBnlYzPxxqbuGBfyg5DgIrfx8s5xP1byuXmwUbRvCn/yIJdyuVEY0+3sKxdwKC/cJNfyAWAL/7aO7S9f8BSn1DHX8pf2cQWPYwbP5zaX8pxu8R8/cSRfczJHjsmTNiN/ceCucyH3uAOG8/tW8zD/5EXvc1r5GsV2arLTbgyec3smdB1nLdju8Dg/Y0t3Z0yX8cr4TJhG6A/f80Z39FJxilTvNycH8yxX9asZ6ibP8yOHcT6XddYQipMsdYkW7BsPDRA4gE5ZCExGCPhtTd2or9j07VbX9eiYzGoL9GAHEMVoiGMnCOJsFZz43oUIXzHPdWhHjXkkdV/faUpXYEO+KGznC+INz+M9D+cxT+YN92cf9+YwCg5H9DSX81KrDhi4AASogYjJdvxMXV1FiNZlHv+McnyPmv/K2HRco3Ys5wsVuBGFOfYHjVC0LQjLbZLBcviHd5pmKVB+d+tqH42Mj4m97ao19VtnUVG1sfeRh5o6KuaJf3VFN42V71Wm3amP8ynhSloJ72pxr3nJgLGQtzaKh/XS6PmS6FuDwNUBENuDcFq2DXUDDzJya/qdf/qLqCWWZV2XlQuYfVYAOPO4Pnqkxwko63qd9/cuhHqmGKeMcNgBgFg/lVhGb/ulqcRy83q55/mwfw8iX9f3KYj4eVcIpXm/t5mIweoET/TBB/sRYQlnzYhRrSFpndCf7/vHr5kYC/y493SZo/vC6fgn1U+Q6vy6iHep1fr0frC/BvTSB+fTL3z/kMj8g9j8Axr7jMgh0A/9lfkbaOZ0yldfkB3ZkS3Zudf9jFBXkND7laUTxo90o7934j+NQzG+Wvc1J0gB8R9/8i9/8z//888BgyX8y/86u19yW+LTxN97PB3+7f+YHKnynA/s8Ed//weIFAIHEiwoEImChAoVigAAYwDEiBInSkQAAEALihFBXASgEWKNi0EmBrlY4+OAjiBQsmzp8iXMmDJn0qxp8ybOnDp38uzp8yfQnjAcBi1q9CjSpEqXMm3q9CnUqFKnOh0KoALVrFq3cuU69GFXikOdGCxr9izagk6I0rSIkWXHCB/ddpjY4aKHjyE6hu3r9y/gwIIHT/xK//gw4sSKFzNu7PjxgBEXbUCubPmyRsOBx6bt7PnsWrAz3WZEeRdAXo0tLn6Y+OHihbkX62Kubfs2bsiac/Pu7fs38OCWL1yUIPw4cqO7/3L+7Nx56JqkWXq4yEJjhbgTI3TEShHDRRrJx5MvP365+fTq17NvXzk7W/fy06Pv2/w5frTR214s/VHFBBcdQJEDs2nkw0UOUHTARROoMB+EEUoIVX0TWnghhhli+BoACGj4IWYVdnVffiWqFZ9M07HE4QQjSDRDRyFoFBJrEo0QYIcg6rgjjyLy+COQQQoJmFXeDXlkWD5uRaKJTe7n0gU+SOmDVRNMKaWREa1m3QoOWP+V40ccOuTACix0FBuSaaoZnJJruvkmnHFKJAFsctqZVJtZMdlkiU+2BF5HgQqaJUQCFCgoXi25hagDAtz5KKREohgppZVa6h5xABh3Kacz5UnVnnzi5ydLgCI66Ec1OIDBBEGwMIMML8kwAwtBTICBAyd1uiuvQX3aK7DBCtsXfKINK+yvUoUqKnSTHvsstI4lGy211Vprk1utXdvptBQCQBazJpK6LbnlKuusuemqay6gsa4LabdPLRtuZ+O+ey++OcWbL7/9ukmjf/66uW9T89KrH7oCK7zwAAQz/DDEEdpwkYsRH+nwUgYfbJa9FntsLsYfizyybyqIRDKQIeP/+e3GoyaMMszIvhwzzTXfVh0AM9j8ocpIadzyicbuPPSlPRN9NNJRtZv0hEYrxzLQn3XMNNVpOl011lnnBLDW8l3tK9RR1ztz12Vn+LXZaasd0aExrE0f2XqGLTbCQr99N4Ro47130iYDEISjfCOnt08/0z214IkPHrfijZdNw0U6Ow4c4ULNTTfHjE++eYiac/750GYCsBLouVXOk+FiI146642d3jrs5kIOAG2xd253kpdjbtDqtvsuKe6/Cw8xd8UNX9nrOqUede/HOz9V8s9LT6kKVkk+/WLR47Q80M1j/73PnoM/vrCZ1k4+YdrfxH3L3qP/vvLiwz9/pDgH/0Eo/fbJL6/uuxPkfv4C+BL1CbCA89mL8Qyov+B5pX/+EwgAFShBiBBwghZMTvUid8EGMnBJDnxgBDcowAqKsIS8MZ8J5dZBrbBvYyFMIfxICMMZQsZ++KNhxvZXlQ/674U4BJ8MfyhEwiAQALoaIlOCGJMWHsyHSHyeEp8oxa1kEADamuLKVig3cD2QdzrE4vCiCMYxOmVL5yMj2LQIKh7uzolohJ0Y3yjHoLjlfnNMo2CYSC833vFzcewjIG9SxCMGcid/ZIkew8XHQjbukIx8JEuqeEVIbu+LSWQj5hZJyb05cpOeHMCWAvZJmnQyM5g8nCVHibdSqrKQdbxhK/9dwsrCnFJ1qYyl2maJSznSyIi79NQtV8bFLv4vmL/Umi6PCcYKlARMyhygMY+SSGZp8plUS6Y1nxjKbEJTjdCrJfOiyc2jYXOcOOQQDB5kTpSUc5qiquY6d1bOeJqwlzKipym9ea5hEhOC4sRnzOYJUAsy8yIeGigt9RkVd/IJngglmUAfasDToEmiFPwn2PjZT4da1GMR7Sj90KnOjrYTnN3DKEgh9tGUoo9OF7knSEuqUWJylKUMW6lNv1dQ1NhUpv0MWk6RidKgPjFTFU2pT386kJoStV84barzAhSEkSJ1qIUzafusCtV7PXWrvxNAf4KaVKWmgKlefVdXzxr/O/hQJqdjVapZ1ZqutMqVdRwBwArEqlXUYdWFe63rtugK2M/RaJJVVai3ZtrFuA72WoJt7OQkw1O3/jV+igVhZSELrcdqVnEMAsCAKItY/l22h5nt7LA4i1q+uaViPT3t+vraRNiutleqre3dYAQAmLL0rT9lLG5lNtrgpnAFFyHda4dbMNnukbbELZpznzu9TMFSor7daHSlG6nbardrpyHqdWma3e7eibvkxZqZJgDe8S6RuYpk73nhZN74Mq0kyuVmeBcLX/quab78PdpFfLDe++awtG3c73+R5N8E2wysb9ErgZXCUCchmMFCWrCFYyaDyQw4j+6lZoUz/CMM/4uYZMUbQoc38+F3hrjEOiKxiz9W2BRLysCZbHGMNQTjHEcsBomCsIdtjMoI85hSOy4yw2YXWtEGmaz+JDKSH3XkKAtsCAlksoqFbEsoU1lOU+4yvwAVOCzX2MllxTGY5/PlNL9rww8GcpbNDFw2jxjNdE4azlID5zI7ec53frGd/0y0LSGXzMxZcUMDLejyrHnR13Iwl5WZX8xG2tFBarSlqeVSFDd10qatdKZ7pOhQk8y4moKqpw8MalKDCNOsTu1FxrznQ2s5nFos4qkE5baIwCfXF8HAqxk96mBHrHiiNLRfJiyuuOHa1yaRSK99DWxiJ8fV1N6VlUG71VTfWP+LMhgCuMMt7iEASmjwmcC4xX3QawvH2uy+VDOpOutkI5rCRLbeROAz7XfDbdX8pppL24rqYTes3suOsEtHl+9f/7vfDW/dxE69bYIru0+3jLiAFw6AfT+82gTv+Lr8NhKvcnvIOBEAjsSjcY6DvN0fb7nsNEhyihvc4gT+LADkPQB9w3xx/u45zU4jl5n/3HK1PimBTyNwaF8EBjVAwAw+4AHeAt027q56mtx8nbOWfMs3cbPENX6qIHxA1lhH3svPHi0O6XniRefr0bN6Xw6NnCLRPhUL3KV23aR978cqklq7buubAOp6+Z7ACkYgA0dVYARb2rjO/Z6Yq0ueR5L/Parbm9znLxZx6Boxe0RwntfKM4bypP9QDXDkWqJrnqw+NPXWaSKmyJ9exW+vPb9SXye5Ch7pNUH5j2kCfADsGvfp67vxKaV7AGCe9XHGHEIWspCGDNfHF6H9S7Zk2OQf+vbcT9fylx54mgOhBOY/P/rTr/71r38Hztbhlpovk0Nx+vvAs//Rwt/Ykpaf/f7///oZwQMMIAES4BTsT6+tHk1kiuHhX+54nwNWSy+JH++RHwBeIAb6HxDsTx3pS/BF4IggHwimyQRqFv9lIAqm4AaOlujUX030kueNoAdBoAwKSwmaoAWmoA4C4ArORPEAQAzOhAoASuzVIAuJoBH+/0jCUSBgneAOPuH69aBMZFsRYgcMeAD+SICpEFISfhMNdiGnLOFqOSEUlqH5SWFMNFPbYUdHYMAFrMAK2MCXTBYYrtEX1iGliOEY5qAZliEavoRkXUVL3B2iwMCm4KEXIqLC6OEe3mFNDEX/9SEU/iGUhJVLgMABrIAPYEBJuEriKaIKgWK/iAkTQhYZSuIOUqIoUg4SrqJ7yACCcFhwnSIqqmArumJsOSIuHskB4Agd4hYt1mIGquIums4tFuN4qEDEbVwQ1lYwCuMFEiMyWt0xTqNwhMCXrADoOSMfQuMwVqM1yhI4hmNvJFwQKCBxPaM3auA4kuNHmJ47/kUsdv9AdXGjLgJTJK5jNLZjPCZUPwpL8WTceamjPqqfNP6j6/AjQlZGti0ZeRFkQaLfQS6kYsAjRVIF8E3ANj4XREbkGSokQlrkRUqF9Y1efHWkR07kSB7fPa7kepwG1XUXSkakSrqk7dlknFSAA3RAC/TkBWRKFT5kN3pkFILkP4okTgaFbp3KGgplS7ZXPhKlQRplPyJlUv7EMgoKC2ykdM1kQdbkVT5gWK6J0kWAAKgAWjKYV+ojWI7lDLplmphaguhdgq3lOrYlXNphXh6JACBAM13Zf9mlN+LlXi4UVRZmVPRlM5lkYA6lVErkYbqjVSLmyVnFITbmU8IEJD4m+xH/JmUuV2Z+5mWoiFo6JmeWgGeKpoRFpmoihQDEwOMVGmZ6WFSeJmqyZjhOZmuyhACMQFYCgAvWpWlyZmru5tOEpnEOhqr44q+tm4UJJjQWZ3IChW5OZwgMwV+KxBDEZGkiZ0tspm1CpncmZ3W2Jgh8wBwCAOJxYYlBpzBK53Re1XjGp1TIAAKITqDYwAhwZYa5Zy3CJ30aEm4GKEqMQCwGSgvEAH+253A+JoASaCXNJ4QmhTIKSgfQAPbxmH+i4oNO6CMOqIdGxl+yAALQJZttqCR2aIjKRHmOpQocyt+gI52haB+q6IpqJogSqAR8iQ1kKJjRqBna6I2Ko4QOaU4I/4BcBkHxWRqQ+mGOFmOL2mQNfMkF1OOMNqhUCqmRstOT7iaSdsQEOGSoNekkdikuRulF1oCptICV/hmZPqGWbmk+ySlj4NwEqByxvWkqmqkroilCVgCOdICJvpqe6mCc0qlE+Ok/RpyCvFuh2mKRqqaixqNLTRW/PSoKHiqiXlSkburnAcqSXhumfmOnfuakkiOHHBu1jSoGauqmnqo13hUADOqqYilRuiqiwuo0nsb2iaqtpiSfrqKuFqP1YcCCshqr7mOpUuaw4qIKNBN7sluy8mCwimKzuqKplaKvLutF1eZp4iqdXqsoItAEtCmh/ipNVisoiisoig6ePty0/v8fuMopuyIizghkx8UrO3JrYdZrHQLqRTTjv+lrZ6qrIvorGGZKcMIrun6lwSIiwiahS8HAsdYqv4JneH4kv+5lxNagAFiFjDYcwRblxuZlx8qgbqkqw14sAHgrcT4sHp4sCMoqra4sbWbs+c3rlspsBJ6Gc8LcyE5lycIlz+LfZ7Ec0DYsW8JsHRat/VlFtIJc0Kafzhqp03Lf7Mhfy02teHoqdTJtVQas2nFtzoJtF16t8X2W1m6t0t6l2SYh2uKeVQhs0rKsyzro2xph3J6e2vod2Wqs1/7E3pIeoHBnz/3tbQ6tWw6u5H2Wyh5u2w5m3tYg4/pd4Uoe4lbtkFb/rtpZ3+NCrt3iLOAGruUo7nReLuZGbnROrgxyLtaRpt+q7nuy7gi6LtDJKt1WXebSLgjabs/FYgPu3e6qkfU5G2NShKqwiqvASoD6bsvhjLGe3vC+RPH62vFGhAD8Zkf87G46b8fJAI4Y7tlNr0tYHwukW7iFqpZ0BAt0yZdwL1SAQAwgwBA4gAMMAQLEgGwan/c+3GkEb+yGruiCZUnOBIus3lKKL1KowAFcAHMiygRcwAH46PjyLh7OTvTWHvm2RAHHBIAICIEYiFOEgPa+HwDYgAJjXf/yG/g+m9zK7n8yTgfDBM4E5c6pBFOEwGkECgy0gANE3QfMgAO0QHrS/04Kgy7pJsWWLGzlbTBLzPBLnEZTQoT2KYUMZErTDcEIZKgKjMAQzOEF1CzQrTC7fRbFJp8TowQUu4R2aARdKAWOIN4RU0QIrEAcN7EFJyEI4EjUpq4A4ywBT8YIQN0HHMD+bgRfpMrJJMXffAAFR9IHlAQem25hDuFFXK/0wjCHyrC0iSlESBYDyeoj50TZ8YQA9Kru5nENnoYPVGwF/3HGBrKzXYDZzQ6+ToTfzKpxknGwmRoMmOvYanKKyjAGzEANYIUAyMAB4Kf44cwZSYSDAeEuqzII4swE5C7ppfFHcKVcLukbo0SMTDMluyXYqS//CnONBtNpFKEzo0Q0Y/+zyVKzA3IIAJ8zLIdnh/aSkdgySuSyGHOsPOMfoABzAN+sRwpgARbgAUJZRxwRKKOEKFNFBNDADMChRV+0Rb/wOIelsfUuzUXBDYS0SI80SZe0SZv0D7wflIEsIl8EStBI3UHFCJiKCWt0EvuEbnky95UUSJ+0T/+0SS9BAgw1URN1BhgTjlxmG1PEN0PFUpqwS2twQH+fVYyyH3tYTwO1Vm+1SUdBMIFdDErxR1QxVJijA3jAAcSAWq81W5uz8E518t3V2tozVnO1Xd+1VxMZ3U1EDbOh2EJFptiAK9v0Te/EZ03xTn/0XS+2Vue1S/BnCOBIcH6wtk3EoTwzU9j/FxjycqZlWx/TtYplNWOPNkk7Ngf7gIJSBA3giKW6RoMgcDhHRYA0KtzCtfHF4mBfdWiTNm+PtGk/MfvaABw6MJga7uO1r5ds71SAByZ79EbjpIPZMFUrdm/39m+r8fsJqjvDqKAgNlNMzOfiH2c7GgI1d2KzrGhXN2NfN0qEgAfYAJVMwATAQAfMwBwnb6u8yj8vBY0QNGEXNk7gjE5PN3qrN2+zN3IQB2ZH4HgvWsQdMoHXtYGPNoIfhwAQBwtcpnMDeE6Ah3q1LnVP+GJXOHK4hZX0JIqneE/+N4fThN8seITvtoiPOMx6QHa+H4u3uEy4VD3HuKSk94w39sPK/yVUe4RUP7dLckjI+vihAXmQ/zSJA0fxssAHjEANhACWZ7mWzzES6/hMgEAs+vckS/iTb3WU/8aW9Lh427bfVYAHHCiSdyeZlzlQn7lvBAjS1i6bnx1sIsq7briM03mdG+xsb/aeA50M7HCAYWFtF7igD3qcdzheGXqkh+Nqt+EHQDig//ijQ3p5FAiMO2CD81gFPB4GfLaeO3qnn7Sd9wYCafqaVzqx+uIQ5PbThviql3Sr9waMsIBVH7mXb0dHOJ2w4nqu+zbMvkYQ0ICY63awg0SA2bqoG/uxh/Su5wYGZHugBEG2d7u3Z3uOe7nf3PLBUnu1XztuFLmghLuXA//KmZr7saP7bah7oLC7jh8KPOstvOe6vNtGBfw7wAe8wAe8vbf47Pw5xO77qvf7s496jBUPba+rwnc6wwe7w7tYdPfpxD96xXv5xbsYbhe7qle7SHe8jn98iXm2yM85yd+Aybc4yovYZ8EvpbM8yb/8ZVynD9z4qRR8i9+Vtja6zZ/7w6oAFkO1z7d4gMh6jPF0yyM70/8efhZ50nP4aUg7k9Obk8e7wS7KCtTAr4/5s5OEeq58oD89zj9GLC55rI89071ZuY98y6e9YwRIqLe9239yjVjrxgs63TdGSZj3tEc9LuqWhsds39P53zMGgkQ85R46yJ1G2OM9pz+9tRv/7Gvk+aa7/dJrvNzfvMECLNvfOuGvItB7/tBzfenPBIMEAZdX/U0fNuqf/dzDbAwEiA3o78ALPOwnsam9/uZrveVf/urzB9UDe96LDtaTfurz+8NWwNTXNPKPfcbPfuVb/uIvhiWDKQx8u/f3fuCW97t/PtEXP0ywSInqu/njoYCPf/MvvMGKDvBP/7M/uPvTPuivv0sESHgzv9sDhA8AAAYUNHgQYUKFCxk2dPgQYkSJEylWtHgRY0aNGzl29PgRZEIYAGCEBDkyyg2VK1m2dPkSZswoJE3WDBkEwAqbO3n29PkTaFChQ4lCHFmyaFKlS5k2dfoUalSPI4NItXoV/2tWrVuHHtWKMmZYsWNXzkTKNaRAB2jZtnX7Fm5Rr3Hp1rV7F29eiRMAsND7F3BgwVfnYgVLFnFilWYHQ0RAs3FkyZMpSyxcGXNmzZvpChjYgXNo0aPtXrZ6WHHqsIxDV8B5gHRs2bPlQqZ9G3du3QgrDLSxG3hw4RZNS0WtGnlL1qFr8IU9HHp03MWlV7d+/SqIgTqxd/cemjrU48nJL98cIgQNvj4QSED/Hj767/PpZw1fH39+/RFrDPywH8AA2brPqfHIQ848zQZakMEGGxQQwgg/IlDCCi0MboSBPLiQww57opApAw9MLcHMHDzRQQ9VXHEAEFl8EUbAaBgohv8YbbyRIReVEnHExErErIMWhBySyCKHxBFJ/HRMkskmn/pgIAmcnFLFJWtLqcfkfqSSyy7ts83LMMX0SQCcAJBhzDSVBPM0ALDMUrUt1ZyTTpusrBPPPB8DYK08/Rzuzq7chBNBNv88FFHLDE2UUS9ViEHKAcocCM1GLR0tUKF4JHS1RS/99NBMQR0VwhhaWLAFEPbsk9RWIxMVqE05hUlOV23tEtZbdb3OgRP5OnPXYO/K1SdZZ3Wp1r9G+GhZYZ3lidhnpZ1NgFMHgmEIDBjkbtpuv/L0KWOPZSlZvQDooIaNauiAIG/d1Sjad+WdrAKBAJigWQGgpHTefpuKdyf/ccddDFzAFvThAAEqEuAAe9v1F+KGAI6Y4rq09a0GFQyS4YN0K/642IL/HXTgscrNa4SL73VgBI0dUmEEB34FAINIQf544pt1zko7BzHwQOGdhQ4pZ5MEHvjkvATwwMwFMbDhgwNGkECCEQ74wAaVBwoC6KEpLtrrsJdCgAVfh3BZ7LQpAvskkkvu9KzKltYaRZ+7VrtftvHe+ycQYpiB3QVB45vwhfSeyu23aRW5sRocaLruIBzwuPB3D68c85Ai+LWFzDO/nKOjx026sQhoGKIFHzDAwIcLhqAhAs/lBV322i+yYetKbd+bdngTVxxZxncf/su4iT8+qBkGmiB2/+TT7j0j0Y8l3fnqk4Le+uNnjDL7sLG/SPpZqe+e/A+FLx99hzIc6Ln0b/6euN+BJ/d89+2fsP777Q9hwf/0xzl/RAkfp8b3PwOuLYAHzB4IzMQqBfoLfhUZIKEK+EALGi6BFyReBS7WOQ3mLYNBmSCcKvjBD0bQhBQTgL1YELQUuguFExlhlkr4wgfG0IbzusC1KpAoBvwQiEEUIhBziBAcRmSGPaphEf93RCZOawVbAwGjhlhFIT6xIE58SBJHlLQKHMABLMBJEFiwghAwpDd1GwgGsMi7ELZRbHsCwBmpaEU73pGIN3zjT7h4oHJFwGEnakEPE5JGNbIRjs/bY/8id3aABdWoUXiUpBUtqEWH9LE8jFvfQFhggyE4YCTX0p1B0jiBIZwSlahEACPFZklWjqo/GrrUJGkZxEou0nxvmp9yNEkzDxDSIAf41eAOkkZEvpJwrkSmpVwzkCF8qpbRvKXxjCO/Xd6gXCGApEI2SbmCGHOZycRlOOe1woF4cJbRpOU0v6XLaxKMmhWx1zOLuUZyujGe9wxbFGmGNkupc516zGe4rLnLJRZEeQC4AG/sqU9FDtShOtveBKYIKoBOkp1fcuc7DzqAhC60njRrCgJIWlKTnhSlJ41olca5Umfxj0akuqgkM2qYgs6vo9aiJymvVQMEzOADHqCjUNT/WNQHuZRDykTqmCoQyhm0aqZ4rClhbgq8gxqyWTxFURA+4EKfGBWsD1uqhJQ6Vi8FDp2jiuodp9qmjV7zoLgTKUPVyIJR8iSledUrSc1aobL2dUpDuJY/LbpWSgq0ne/kJUQfEoMFZZWUE1jBCGSgsAqMwFr9BCwMW7rZTzlyIM2DqmGr2NZqvtWgb9zcQBx4EK8eBLQ58Wy3/jrbG0VgQe0bLWmviFiNKpZ+jGWIDELpg9dCZF8AIKxtdVVb5r5IBaHcqat4O0TTRgWTYVlCArjb3e5mIIMcXONyISKAX23zuc3tbHr9FDhi2qq6vVWgcw0yEioIAb/51e9++dvf//7qoKjCTYgKykYSYFbEWv5j763ou+ALCdbAu4qvLX1r0/v6F8MZ7q8LitBhD3sYBwE0JwCCcFeK9AoA07VJfFjcYhc7mD4NhnGEHDuQod5qwnmc73qNBoALaxjIQe4vFfIngMAFQbQX2SEAntqTsBp1xt+RcZQDVGDd4jjHDLiueHwsZC9/mcgCNoi1JnBj8MnSyU9WI5W7M2U250cGn3FWlrVcYar++Mt5xnCYJbLkCXjzIrEEQJJtEiQjHRrRR3qzddy8aPp4AM3BovOWCYpnPV9av3yGiFwBYDOMqOBifnH0pRo9au8EzsTwzTKlC9RlTL86v5p2CIoBANmGNP/1lwmRgMoAbepQ8djXSFJBQ4U1aTu3ydKw1rOsGbI9mqUS2qcMKc0usIIV2CCUkQ42okq9benUuMnFXvWxq5lsZYOZcXKEslbrBgNPe/tP3Yb3cORqZndFldUjM/e5hczshai7qAgBwQFWoLoxltHW8/aTvBUOHL5UxV/4Jjd2Xc3vZQO7LgKowMY53vEDN3w2DAc5bmLZWrwZm28ytq/FL+1vzlTgA4Gs28hvI3KazwbCCVcbyvH5rX2zPMMu1wykn3zzkGPc6BKaFACOu/Nxa4XOdpyPyisO9H4jHS1Ev9evMAC5CazumEkXjc3FHhrQmvzkT89K1A/rHar/3Or/Q8b6Vkq5LAgXRAASWPIqy04asvddM/ayd9pzzBW2Fz42b4+7l4VemX1B8u4HWR/fAc+Zv1eeMrjtS+Z4jpXDT1g2il98kBtPGXZBfACRP8j2Kor5zFze9ZHh55X51vmrfD6+oZ976Ko++j3vPis4AWnqB6KQkag49pKBffIDY957NZ3woN8K7qurezFfr/e+l/v1A7MdgyT0uLgTNfMns3zy62V7yK+92j1PfdJa3+fa13DpJ8MXbu2p9QaJIurP3xjz9/8uCiz/Csf2rML93i/xgM934E7+6E8ytIVVagy9CuJUJgAAX0UBLzA4YOq9KqcApeIADQv+voQBtc8B/yNjh3zAIHpm+AoizuZKAwPj/2LwLeRqAgmQ/W4vBCXO7zIQI1ZO/n6P+wDjMSzQIC6G8mTAXriFBvViBpsQLYaNxGrnA6NiB3kQU3zwzErQ906wdAaCcmqMxDogkAYQCktDC88wNogu3DgvBw3wCi9qBC0sCIVwNHwAWw6CnxyE9tSQLp7QD7FiyVKNcKoQKuJQDhNwCAWFC0fPCzXjALQGXQIxLwCREqVCW4xQdgzxKRARoObwzurQvx5xMyogAiKAvC4RLixRFZ3CMwBABanwDUHQE6VJEeNPFPmLFO0iBmKA0FqxMlgRGJdC89AOBxEP6mqxlkAR2XJRF9MwKf+cSQ9X4AaH8S+E0RqLosY2RBaRce2UMaB6cBE1JftycRfrQhoNIh2zUQahkR0bY1/eDXM40SnAMRyzcBxFqBxF8RzpYh0H4B/fsRLdUSADQ64IsRBn0QrtkaZukQSdcb/6MS6E7yACsiDRMB8vkjYKbHfosSkYsiHFERchEr8kEi4EYgJ0xyI1Mi6wkSV5gpM6UiEPESTZyiHpkCRLkiCHYk8moAUcgJ/KyNqGkiiLkglfkssyEilFo2d+w3Y8kilq0iZF8iFzUghM8i2iS81QZCmrSSm7cjMmTya9sf2ksrRuMhStEivfQgYyaysXBCyTMi6jY090zgNnshPN8iz/qRInc3It4aICJCAGQKsFetEwDxMxe3EuW+0rF5MyUMwM5xEv61EvrQstm1Etd5IpVtIxbaoxOzMy7GV4oHIpKtMy+TIt/VIzl4IzQdMrXXM3+CLsNnEyP9I0KQw1MVM1PzMu0AMhYZOgeBM49eIFnZI2SVMpbhM38XEkSfIvh5OsVhM6oUIC/OMpo87wlPOHmLHcrPIqpXM6d8MlwzMiiK4aj7E2o1I76yw3uzMzhfMuNM7j5pM8+Qg861Mp+OkX7xI5k2I92ZM5q3I3YyMGLgByZg4/oeU+E5Qo7AX6ErI/i+I/uZPiGnHxnrMuZKDAwopBA2ZBOzQo+AI+IYbt/7JTOymUyyw07jA0LgRAayYABsBORmUURGtiPGs0pFrQcyLUP9cTRSvNO1kULuRoBiITR81nRI8UK2KpDXc0PW3zRC/TPQc0NOzFLpVUQZMUS6Vie/qQP6XPRJXzR1tNRa1OSN8CJ2JxS/VRS9f0KSBs8L4099BiQqW0QoP0Q4XC/tyUTfl0MAInFdFzTsP0NsdU3/C0TbkCAv3UPhOVUZMCJxz1XXhUQn3UTlMUUUUjitT0Ue0kTzs1I15QR52ULL8xStvzTt9TNDRvP0G1I270SGuM8roRTE3VUlEVU1VVNKAEAwLVVaPnU3+1IvgpTuW0+qbvPwF07IL1IICQSv9F4zGCgAY+TliBVVKrlScK7EEF9ViTsU5xFUh1lTPAjkGCYEbPFVuNglnT9WUGglNpdVBt9VQDtC+dc13TbCvZ9ZLuVV8VojqZjHgoVSiSVVnBg1+d1V6vFSveUqz61Yj41WEPIqGu1Fh5i1DF9FLD9VlLcT471uMi1vggFmQHAFAD9kmT81YzlkwzdWTbTGQj9hVnE167VV5NkzZEb2NbtjpgFURh6ihn1ixr4ltV9lDFVWd39mUddk+81A0L1SSGFlxX1miPNjp4tkMH8XigliO0dlkVFljLFOjOlGopw2oZdIyQh2s1Im0t72D3sQ7FFiuIZMwSLdHGtmzxsyn/0TZlO4Jga9UtcDZhK4NB1PEt7TZp9RW0uNFk55Vv+5Zm/7ZtwZbl4PYqBrcgGNZwvXZsJYLomLZpMfYjHLe6TIB0S9d0Txd1U7d0G7U5IZJyrQI+DMLFZlc+qPZu6zOWfhZo9TIkRJe3VBd4g9d0WVdAA3dzq/Zw2fUVx28093ZrfdewhFd6VZd469V1k/d4sU9zs/chHDRrnXcjoDd6p5d8Vzdktjd+JNfiXpd7rxF70xXCeu04QdcjxHetyhd/qzc1jbd9geN267PGFGws6bdx7fei8Ld89Vc3+bd/deN/yTON0uo6Gfd5DRigEJh8FXhKGVg08u6njLIoM7eB/0PkXr6XgsPXgi8Yg6VXg1M1ZzdDBVZgZgLOdt83XeXKSCXzhNU2hdVphVn4fFvXGdmXK4hLzUR4hJWC6GhgcQm4gnuYln5YeFs4V184M1jIA6wlBmhgBuxlAjxAMWsYfZMYIYqxiZ02dKG4lqQ4eKlYYzk4M9YHpFRvAACJJHLYYR94OGkAA1ZAAHrGGHXYiVFYjSeJjYHXjaXWiisDxQiJjiWFXVoIicnYJ1RgyWjmVxR3ggeZhwtZkg6ZeoO4eK93jJ9CW9T0kQfgBT1XX/UYNEMg2xqkVQUZjevXkz8ZlFE3kYt2kSmDL1gFwo6LXSR4ZF3ZMZNLWqlickyYk/8z4pZxOZeHV5Std4jrZ+CGwGGIeSEcBwMmgIxm4Dd/Yh33hVqjqJSB05jnEsIAYJAkBY9JtZkx4pnxKJpPd5dJWH35zQslYIZR5SEEgNMaZFaJAie4hejsDXc0UWfTGSylEAAGunrWVp7n2Y7qWZqRVIjNUXjEsEG0GSEyq4xAaUEgOigEYvhiSYALQlv4r2UZuivZEH0k+iIouqItmnTveSkQlpQhwrFg4AIQoAYSyqMNYl/wRWIXpFh7wpwNwvmCwJ+IrgOL2Yb5VABjGnw7maaFyKZvepr3d6cfQgUObE+GegBU4FdoD8WiGihqTHdQDAY8oAYkYA+ZWIwp2Sb/XvBds0emLSKrq2irTQCnd8Rtg1Aix7ohiI552e2dbeIVFbeZTiSvpfqcx1YKg2Bbz9hmQaKvh+ivAxv78vncCvucGiJwNPkgEiwprMbTIoBuzsVX+9WllxLFTNt6Ntu2a9qmPbs2QFvZRJudG2JBWnVP1HopYmAFLsB15Lelp9pNe2ayJ/W2ozuIOrurF/irKcKwF6JnGvYgYoml7Vqwn3tsl4yuu0e6z5sBqBujR7maxzG7uelaGGK7Xxu8dbu+JwKm5oh80Fu61TtLM5ofM+i9E2J7IrsgHDqcXXGS7xsk+MmyzZu/b9u/PVS8t2iwG1DAR3shoJohXnHQtEIF/z7gu0E2tsHSTC57dyP8mSfcUyt8X3kb1nx7qIcbuG0MK0L8VxacwT1C84gbs1V8nlncRiOXZbFbwxWCwxfCw2dZKVRgBmZYx3d8I5pK2yIayPtayHvMxSXmws+Nwz7sw0LMvY+cwN2VIRA8KCJgBVhARG0A0ATgyRlkAppUsqU8I/SFSIoLxVP8ytU4y4mmbaEABQad0Avd0A8d0REdAgLMIgYcIdZnoOYbKBLKQcJtBLzuA+ibXUv8HWsglhcEBqjVefo8q/+8bbY8RwBA0BOd1Vsd0ZMgAGJd1mW9ATL8t7UbLrd5a4AC4BpkQ5LrXjI9ezndGgVgDxsEBhZ7gP9J/ZZNHX9QHYNW3dWnndoRHQpsnayD+9/kzCcMiZ2BagVCKQhiawKEnXuJHRg9HVUqSwDa3X2YnaKdHXGgPWSlvdrvndqvfcxvfSFKeyFQ2yf2BAMGEOAuQNSj3M4bIrkmoLz1B96DfKvtW1DsHd8rPtH1vdHJPCEQWyEMick/YskGj9YCGeETXiE071wSHMIf3pPl/VUD3eJj/uKxvSHMmn0SIq1jZfMUAqYmQNOXm947FcVS+n9YvtkjvrqrieJlXuYxviIcPSGKGrIoPalB4peVXOPbF90psbL3fL+NvpBdnveC/mGXnukt3ukf4gJ8gO3xcHnanu2pFaRXQKT/B4KkbaI1vS+Jtz4Q94TOix7s/Rzp19umzP7s8T3tHaK1T4RaBYDWfJ2oUowhWnNz+d4PQ0nlyyfwBT+3k57iDP/wqz3xG2LxHeTgudmbWQCchyLvJX/vmZs85ViDNh+KxX4jqA70Q3/aRz8yWl/9hh32w9NalNvhaT+Fbd93yL5ZVV33mz74JcJd9Sr69arkTb4gekZmD8j4j3/w//tLcr/5WZ33G4NhU6SurX8hIKzhH2j7LRj5rfVbwD/8rf35I6L8j+poLb8JbX4CvN6qAYKBwIEECxo8iDChwoUMGzp8CDGixIUmKlq8iDGjRosDOnr8CDKkyJEdYQCAQTKl/8qVLD+ahIIipsyZNGvavIkTysmWPHv6/CmyQ4uhRIsaPUoUqNKlTJs6fQo1qtSpVKtavfrUJEqsXLt6/Qo2rNixZMvypAEAwBCzbNu6fQt3wMS5dOvavXt3o969F79qjTvyJc7BhAvL1LkVsOLFjBs7fgw58tK/kitbvow5s2UMaUFo/gw69Eq8pEubPi2Rr+qNfnc+Fmw4tuyYiEXbvo07t+7dJCnzvn36t/DhTCWkbUE8ufKvqJs7f156tfSKYX03hj07++Day7t7/w4+/ADr4h8HL49e94W0I9K7f98Ruvz59ClOX13dtWPs2vvT5A5fgAIOSCBV5HmHWlXNFf/I4GIypJVYgxLqVl+FFkJ333T5RcgYf/59COCEIo5IYnoHdpcgVQuWyKJXM6SFQIsyWnZhjTbilaF0G0Lm4Yf9hThjkEIOKdmJy6U41YpELgmUAEGkpQKTUrZ1Y5VWXrnjawDA5KOPQE4JZphiSmWkckhKpeSYanZ0QForrAmnVVfOSWd9We63ZZde6hdnn372WWZyZ0aV5p9SspBWBIYuqlSdjj56XmscLtajnrJ9yWimmpYYKHGDQlXopjKGkFYHop5KEqSqrjrXndflaemPfKJKa60mzopgpGh+auuENqQVQ6+1skpssQu52iGssWaHqbDOPqtbp8Px6lSo0A7/WEFaQVwrqrHefisQspQqu+yluHKLbrqVSSsctU1Zq256H6T1QbyLgosvseIqVmm5251rb8ACs8Xub+4yBe/A3z0JQAUKx5lvxJDuC1i//t7U7MMab2wgwGbqSujBHAsXQ1o2jDymxCrTSXFcFl9cU8Yoz0xzSwXzJnKjOdd8WwdphcCzlCsPXWXLcL0M80wyB8100DfvtvNPCTctWgRpsUA1kURvfaHRbyGdNG0eZ002x09TCDKoUZddmQNpHcB2i1zPXaHXboEd9tJx763u2bmt3dPUfEumgrYCDD4i3YrLZ3dbeCetN+KS9+o3boDzJPjkjSGQ1gyaS7h46JmT/zn21+SGjXHpn6++aeXApf3U6KwfnZYMsxMoeu6lNU7w6ajHrPrtwsfpum2XtyT78GWNkNYFygeoe/R28W7W4zBH/nz2UhYv2vEsJa89WC2kVUP46UmP/kTUl2X9xdibD3+L3Ifm/Wj1xz8VCGlhgL946f//kPWRpX3+el//Dsig+YHmfikBHwKnMoS00OCBuQKgBRMiwLEQsFwGpKAHbzUpFMGuWgz84E8EMAEATOBwJgTdBbmWQbFscFkdbKENl6PAz5RwJA68IVDQohYfMuiFMARLDrEyw1jVUIhMjFbwDDbCJnaHMwDwjBQZRcTnxDA/XPpd6kJ4xTD+5oiZ2f+hGDFTg+Oc0VBZdM4Wjeg7Lx7miWus42XI+BaI2DFI4wNAe/YIJ3DFjnFwBKPL4ihHFCwRkIw8pCE1o8dGkqhNdJSk3L41SOi8sTVdTKTSKmnJUPbukXHpoSi9U4EUAkACpwSTIAeEx6ok0VKLbKUtkQjKspjylsTp45t4uaRXCiiWHeukJ8VGSmAqkyvEVJAZlykaIMKAhdCckTAD1EzSGfOYtaymN32SzSQ985uYkYEqy0fOS3qLQOGEyiz11M10yjMwuSTLLuepGZ8B4Jf4TBwmYVlPLh7zPwHtp0FLUtCw3POgkpEmNRk6xH8OM6FeeWeX4gnRdLYzZFHMKGj/zEk+jzbomvDZqFMsuqdkihSiJs2kaVaaG32uBaa4kyg2KdoVlIIIpzRVZktJ2NGeSsYD+3uoUN1D0vf8dDKIlCNGj3rLpSJsnFANiwpUCbSqviep7pEqUHTqn6dqVZRe1VlQx6qYF+0TrUi1aUl5isttelKsbG1kWYGy0Lp+JZUqdJhe/edWpcL1KmCVlUr/Csy7So2qiIVg5xobHq6CkEdN9SJdIXtGxfokr5ilSrZUGKXOinCdAD1s9Sr7u8uKVoqaDRxjV7uUFdALtkcKbFcHa5XCake1tPVhazH32t725EGgFa6nbDtZLck1kbw1rgl/i7zgOnclbgNAjKYL/0XSTtS07EMt6pqL3QdCF7i7C+9X9AeAIBjVvMZDLnrGmxLdMgu37BUvfbFy1vo65VcA8IB+/+be8sC3N97N233/G78B26+8CKaK1dK73gaDhC4KDbB4FCwS+c4GvBLOHoYb+NIOS2U9AJigiHnYKrBI9r0H1uZAP8ndE3/ww6kKsYyb8uBp3jgknOWKFktL2eU6tcU7nh2NUczgIgOlj3BTskd6jF83Alm5L55jjJ2MvyOLxFgIJhUA+Ifl+EhXnI/ijZYRKmTLEjnMkjvzhIuFYH0Gi81Q9vHEduNmDZvrymwOn5s/wmX9PhjMdB7zruAsmjwXGHJr7jPf/vxkRP/XF4gmLnR+3aJd0Cg6zalttKPjBmkx60u/1VVUn+scZUlr2tNN0XNsOPzpvYVaLpnGLhU/jeqr1Fozm64yMmNtw1lbeLWFA4APcG1ojo46NL32NayBXTZh79q4aQyio3Mtp0Azm9VMcbVhng3trElb29jlHADmfOpkq03Vn2l2lcEd7qaNm93OJbHtrq1ul7LKNu5+Mbzj7TRu63vf5n3StpB9aSqRu90CV4q3C/NvgNds3sue7meRg3Abm2fhvG74Vxd9PY9LfGQUJzh2mQeAemU8yY6ZNmb6PdDIlSwtNK+5m0bOtpKvyrxqZeXKSSMZl99R5OAEufuCN3Ob25z/nzinms5VZV59hhbfCWeL0C0Dc24i/WpD6LrXvY7upsub6Galt3BTSGiqa5wxK8Y62XnycMLI/OZib/PbF8vx3qL3ZLHGNpnz/vK7syTu/1LpzJled1kL3rWAhy0l/dv3fE/16utavEoIn5OtrzXxg3v6nafbc2D7/dCNdzufBepszSOe89G2fHRLL1p7i17yS2l75U8PR05/V/Wsf7Trv0f5ziJqAtAevbLNHnjcc9LXitS8DUaAgBl84ABW7D3TPF/mdiHEfFcrPu3LjvyhK7+iRi+g5pX+5SZbf+K/X3D423uQ8BGX75Gvuj2HHZmsz/X86AfABSK8fg+DfY7i/34BpCIsNzzGkXLeZ39jYXtF0n4ZVn4chHQYMAM14DACIAMHgCgmE4AzM4B1UoAO4UxApz1EdW4MuHaL8YD5F4EhgXlfxBIAOACyBSwfSHIvWGMNOIJ4UYI+qD02aGr1t4KK0YKUNX45NYE0hFP6hDU4uDEhqD5/h4ADVxfho0806GTGt26wB4FJyExLOBtJEABlaIZm2AA4VW0NA4Uag0cSc4A82IMUpj1PAobsxYVWuCo5ohoapIMuAQBPwIf3YQD9R3NgSHPo1IYDYxKC2EYMEIdFCFQmqDzFhnGzJ4cq9i2DuBd+eIeEFYicKB1HsAClaIqmyAM8ZRJ+tIgK0/+IJvCIkViFk3gX2uNlM4WJklhKmyiKGuGJlCWIvciJT8BTquRzrRgwr1gRWSSLlEh6tZg9lFRpRDiLu+gtwpgRv6glwYiNOUKMSUhcADCEyBgvygiLRNSMQEiF05M9aqWI1OiMbMeL3UgdMvSHHmGO9Dgd3+gU85Je5Cgw5siM66iOz8iOz0NifpWL1QgX4KKP9bhJ5MeND7ka/KgSWhgCqoSLANk3obiM6EiQ0BiSKfY8wxdveUiLxEKR2ognE0mRfGGRKREDPhAD60UDqhQEU8eR6SKQIGmQBXl8QDk7T5J28HiQG3eND8mSr+KSL6kXMUkSSccCNrACK3ABqqT/Qlm1kx3JjQP5kyL5lVc4PAJQKiepi4DhkEppj5+YWx7plDCpOknXfx1wb1vJlRbhlUEplHoolsIzf2bJkNZoLCu5lsD4lqoBlSQRAh5gAz4AAxMwATDQATOglXZ5lx/5QukIlnp5lLPjZZ4TbplYYUmpj0uZLE15mBiRmJYpbm6Zl10YmOC3l58zc5CngrNphPNIj6Y5LqiZmhaxmqw5dl3pk5zZmbCJm5ODgmFnlH2JlIOplhGphL75myYQnMIZcMSZmSPpnMZJh8KjVpXZnN/5nMVCmNIZhtT5m9eJneynnRekmcfJl+Q5O9VVlwu5mY2RlqVZmNtYnRvBnu0J/4KuWZzImZy1J5pMk4WAGY/6qZvdyJv84pb/eREBKqA5+J4WFJ/daaDy+TmcQXwMeqAN+aDYGKEVM6EUWhEWeqFRSKDbGZYcOp8keTsp9ISheZaCaZ7RWUiGqaIVeo8tOiQ9CaPeSZ8dKqOaQ5YAcIm3mZ/ySJq72Z8t+aNAypZCaitECp/ceaQzOoW3g14O0IoKEXQlKorddaUdo56pyaJYyogvuqUx2qUp+aSaU22g2YZkGhn7aaIDFKTjkaIq2qZumoxwqqFcCol5lKA8M3PTSKiYZqaciKY+WqXW+aePyimGCkAbGi6KmqODg4J/hKmQGqXCOKn+WamWmqajmv8pWnqokbWoNRNBACCerHp/pdqLp0qlqTqotnotrjoXGRF82vepfMNf9+mrDlik6IlLa3qYvZqszgKsEyGsXkissck3+hStZlGgPYqqlQqt25qlAEABA/GSw5pd2Kp4ByeuYtGtkkKpVRqu7YoqJlGuAnGu1pquDfo53Uevo/mqU8qUqaqq/2ov9mquFIl/OBOrM1NszmOwzLGs3rqr4HqpEXtb98oA+aqvUNOwKINeq4exP7ipfrqqpOOsbzmvI7soCIuvCouuHluscaOAKseyujax8Pqt8nqxNxseLruxMNuxaDOzbCONPouzcSqwp0mwK4u0xEOuCfuQCyuz6sr/NuZ2jE8rp7mjqwPLqz2rtTgUtS87tTFLtFZbNkIYtogqOl3LtF97smsrI0DLse83LR87Mn2kk3L7LjlLfnHrToFKoU7Lt2BCt0Jrt9fKr5NjEuxauH2rtMwKiinrlIT7uExyuGU7tABWtGSzpKZyuZAbsJLblpT7kpYbukM6tkGruYm7ryMaN2GaupM3uhTrtRYLuLObQKtbtxVXQWibNSh3XbqLd7WrsxXLs7lLvAClsb1rct/xfdyynMtbvCV7oodkuhSJutSbqc2LuL47WsBLNWrLveRlvH8brz+6veUrIpmrj1R7touLOHrLvq93vkqovK0muP+5vvXbIO5L/4/wy7niO3aO6787eL9hmL/dtr/V2b8HzE68+73P+7vyyzdLemwQDGKRa7tvi7saLCYA3I0CbDkSET+yC8JIlsC4tMBMlb0P+cApLFje27rgW1sRET81K8Nb5rf4m76CCrY7rCU0/L5m66Xxh0/TK8SA1sMK/MODG8RLnCxEHMBGTKcM0U+zOo5L/K7ou7PqG8VSLKFUPMI2QqoWvEz0K8a0xsHHe7vJu8ZCArRkO4j0UaYEHEqNu8Zt5La92bRhHMemo7F0zId2vKed20ppkcFSzMcm+8T8C8iB7Dire4QKh7dhhMKM/Jod7MdwK8lzS8kkfKuIbEkoOLxcvMlu7P/BcPzJLDLHoqysl3xF+lR9qNzFPvzFQNzCrcxvoWzFo4zHgERcN6rJt+zEuQzFu8zL2zbIsOyu0ftAphzHjXy9tPPC+hjDyzwcr/zLsUzKjeQDtTPNqezFyAvGyqzNHdfM3fzMssxExLXIYkzNS9vJH5zOE8LNm6tL0HxA5mab8kzOuGzOunzP+OzL+gzMaNxKHaiQAG3MLPzIDhzJBU1+64zQ3hzMdYReoDvODw2K6Fx010yP2UzRuZHPrnvGGb1G/uioxdzEEI3MkAzSJe2CFo3SlvzNe0RFe+vSbVzOb3zONF0gJ23DLMjP8fNgTbrHAX3MA53MQh3BNl3Uuen/zjekVurX0S/90RG9nhMN1bJ00DdtdUcNP6vI0z29wlsd0xI90189xRFzxzm9Rl4GsZI8z6QL1iLdjSTt1gwn1RTsoFXdQrPKnEvt06pcz6zc1xkL14cs2Cb0JCvUyh4N004t04s9w40NGSj5QNVGf3at1ZUN1ASN2bfy1zvn2HItRmolqqB92D+9ykFd2ix22oBN1UhMU33U0J/82gI92k892wIW1heNwApNUwYX3PZr24gtoXqNjXyd3DWtMlv7pWhlidE9hwR4Wm1tMw3c1dyN3X5a25GEGZzdStW2keHNY2LdMeC9Evko2+ottuNtgOVN1oCEglgt30w81bCd/9jxvd/E8cqw+ti8RL4Bzt/Lzdwo6tzCCN0IfkjNTOCqjU/hDABaGN7EnRV/Ct+kDeHCMeDgYd6nhHYfnuCo3cfN/cfubeJtKeEift929JctzsYK7t8q7sk0jmehPOEqLU8oZ7MmruEnxeHezaZereMS+OLQG+N1ZG6t/eFDrr8sHl9G/qx0BAIHMAQWzqRJPsYFUR4FbkvHquNSzsBUTmAN3ottKgFYWXNK7eWTvOQw7uPp1IFJbuZMheb0pOai2KZy+eZxHuFgDlh1Tk6cYcBRzt5ToWh9PoxbBwMXgAA1oFZwLujdNedMbujfNGuhm+cOV+SOPohtqgINbW6Wfv/pfpjpFVynQkWUeL7opLPnEijqfLiyp57qd8PjhW7cImWjsN7fvh3bHt4TuJ7rvbPq4Qu7IuWvNP7pHzfrMGjlKltPxn7smE7oPd7qPaXIwG7jwv7fxM4T1n7tqp7tdN7rHlWWZR7rUdHoKw4U5F7u+ZHsN5zuELWkqB7gz/4T757jPiHv894a9f4xm15ND+vtKO7Ia/3d8a5GAm+PBC8oFJ5On/XZQt7ugRvtINHhwA3wDw/xcGTR2u6hPTXjGM/vRbfxgFjr3ljtIB/yFY3brF7yNEVcYtrizrzhK4+P0y6KpHiKp5iKfBbwMQ+KI4/uy55RIevs7LzzlEXfdGH/AYYIIQ7f5UYv8wYxuw+W3giu80TO8wgV9XNBBBtg9md/9iTw8leP9WGI9KH7mU2f8j2haGN/GhSw9vre9u5+0LNbbUEO4c1xnguPJ3ZvGnhP9DC/92D99perwzmPGoNfzYJcJYhv9Xq/+GDPvgp4yoEf+Tw6+bpu+KVh+T9R9Jmv8eyLcv/s+ach+fT85TdS+h/P9qjP6EieeI0q96bx+njdMaNPGrOvEhfgA8XvmGkxAcZf/Ltt+6Ae9shISfrt9Z/PnymOosCPF8KfElRE9WzY/FPOvkBU2PtO/VJq/YMu+0/E/VTP/N+v8uyrxCjP+6AP+9df+bh/6Z3+gaG6//vRQf8AMUDgQIIFDR5ESBAGABgJHT6EGFEhAAoMLF7EmFHjRo4dKTCUGFLkSJIlTZ5EmVLlSpYtXb6EGVPmTJopFzasmVPnTp49ff4EGnQAAgAARghFmlTpUqZNnT5F2FHqVAYmrF7FmlXrVqtIb0ItuLAiVbJlM37ECVbtWrZt3b6Fu/ZrXLp17d7FO3BEUQR5/f4FHFiwSbOFuR5GfNUrSLZiCz+minbwZMqVLV+GOxfzZs6d64Io6sDzaNKlTUuETDbx6q2L06p1nFr2Wcanbd/GnbuuZt29ff9OWJQFcOLFjSedLZX1csVCeYONnXy25OPVrV/HPuB5du7d7f+yKOpd/Pjx0jkyZ+66bXTzkKmThx9fftzt8+3fr2mjKAj8/f1vbk8j9JZTrzGKAkztvf8WZLBBlOpzMEIJCSLKqAkvxNApBDEakLUC5Tpww8IUzLBEE+eD8EQV4dsLgL5WhDHGlkS0qMPVPoQtRBrJIlFGH3/ELUUgh/wNNABsIDJJJQna0cbEcIROxx2n6nFJK6/ES0gst9xMOC6/PLFJJ7lKSkul2JvSo9rAZLNNpsx0M87vwpOzzv7EHFOrMteMcqw0parSTkEHXQlOQg9tyoH9EGU0OzzzxGrP1/r8k0o+G8U0U4MM1bTTnCo8ylNRcXsU0q6ghArNSmmbdFT/VwXl9FVZU2rxg1lvBZBGU7OSdD0pV2UVV2HZjHVYYx2SoSgkj2U2r1JN7dVAP4ENtllrgSz2WmsnAAADbb9161lIowVxWmovChRcdR3Mdl1hfShKAHfnXerc2cjN0Vx706W3X/na9ddVRQHgL2CDd7JXNnwpTRjdSw+GuDuAI860whgoxvilhiFbONVf9304Y5GBm3hkQmMoygOTVy5p48c6fkrVc/lluebRSrY5zhmKkiBnnxNyuTCYnZKZWpp/RnownJPmsoWiKmCa6aDNGrqpooE9Omqt7Vp66yWDACAIr3+euqyq3/x45pDHZjuztdt2s4KiWoC75rLJOnup/6tXzbpuv/V++28uJSjKVsFFvpuqvM9M2+jAD4ccqK4jNxFUyilOfKrF99RX7VYvB72nyUOf8IKiZCDd4Myl2nyxzh3/PHXZYxp9dgYXmsD2flfvqHXnGsf6cd2HJ6l24u9ToagOjl+Xd458D2rvSvtmvnqEjLcevgiKGiJ7bZ3fCHrJgedbeO/P18589BkMoagZ1mcWfI3E/0n6P6mHn3ns88eufQDe55+w5JcR+vnEfmnCXwB1tz8FHsd/AGygrAaIkQKKjnzTU18EZ8dADQLngR181QQvUkGeHHBKCQQh6DiYQt18kIWeEqFFSLgTE+4IhS+E3ApxaBv/dW+Hmf+KIQNmqJMa0uiGP/SbDpFImu0BwIdLRFQQh5iTIoroiFBkmxKxyJkmPnGLGXoeSqSIqphd8H4Z/GLbtJhGy3SRjWAMnxhjOMWaVHFDV3xj0taYx8EcgC98nFAQd0RHmtgRQXgEZM72mMi/DCwEjHSQIGlEyJkYMkCIhOTKFpnJu4Atd5xckCRFREmZWLI9mARlxjaZSrg08QKs9I8oN0RK2pkRgWiEpSZxmcvNVIgGvLyPLBFES5iY0jyoBGbAVplMsDgNAKhjZnyEGSBivsSY0kFmNOe1TG0yRQBF8VY3yTPN9lTTJddMTjbFCS5urhMpLfKiOx1FTumYsyXonM7/LuVJr3buUycqkAACLrCQooTKn9ihZz3JSDRbnlCfB1VXPyHqEgHUAAE2IGhRNDoBeU3UOglNjj1Zgk/ZqNOjwpLoSVMSgYxqtCgTaMEMCqZS44D0Xgu1WkNt+FCaMiulPSWJBLi10Q7MIAbQBOpxbKownKLtdcGLXVK3yVOp9sSPRfFBDGZa1eosNTUiLZROjUhVrsrqp2VNyAc0aoOOorWrXn1ZUwH31PJF1a3XOutdCTKw/+n1o3AVmlwZR1cM2tWvx8qrXlXQAY3+8rBKBSzVBMu5oJn0sYRKrFtlAB4ATKBnl61pZM02WddVlqygZVRmyxoBsIUtAqgNrWgV/0fa3xH2jIaFrVlPm9uQsFY4SOWtb2SrOcbhlrIus2xw26RaqfoWAB1QgXKBM1zWFddXtr2lcaWrKeYC1bkdaOt2dUPd3llXWqbVrngb1V2afje86iUVeeMIVpWQNEG7hS+Y2HtS9+a3N/KdL22jJ1Yr4te/W9rvRCMwVPAeGKGRBVx6B4xdh0rYwXVK8EEXrLz3Xrg4oo3wddHrYVFleJ8bfm6HSSzNOZq3XCNeMXcNLF0UNzjGwWwxfW1C4DvO+MY/MvE6a6ziH5cnxwIeH4V3auEiI9jHuUVxC4jcZO+MUccP4vEhn0xlFQVZmzUYqpS5PB8rI7l+Wb7klsdcIv8vJ1MFfBXzmlkswhCfF7kZjMFAJwCDDngguiWpwAEcwAKwBYEFK3iknCWmZr8eoLUAiLOix3nk3zHZgGg+pflAAC+XFiUIn+0tpzut0RZATdLXaTMsQcDYlzr21JOms4vzBeOHVCCjLVjBBYYKgBqIpEXCscEQHJBRGAD31cRJNShVoFaNOsDUxzZyrK98Evu6R3isxsBMVeDMIEzZIHvBgAeeLZADMBjaxkl2IkEgaAy4FAO9PjesJ1jnF98Zt4Tr7FYHIIB2A8BwEQnBxRDya3jH2zfpTiNAP9CCXbv0A942+FulbeZLK3msuDWdEw+CsrC1hNPxjPhtEA45Acj/IAQjoMEHcu0DH3SgBRewgQNWMIQPIMADNDhADEYggRqEAAQyqIAKiLzuFXB21M+VacjlPUB6z9reDxHAUF97kKEWPCU7A8ArlZ6bkW+tAhGQwAEQMAQbdAADDT962tU+6gkEAQYYIHTaYWADD4QA4luX+LxlzbCN0awGL02IM/999aJoHe+26frKSn7ylK+8pWuHfOQl32kfDCEG4z780uXXdL43jGY0UF5alcUSZ4I8855JfMC+Hvaxl/3sk+/0BDDQARvMwAMxqAEI/rxvFVRABiAIQQ0kMIIYHIAGHkDAB4awAgfY4AIt6IAPWIABGHArCBeo+91PP8+JV1rE/093yBBCkxDQA2A4KpFbQbdvmtRba/EoV3kL4g57l8LABxdYwQdoMIIQyED767eSMvM+O+u7wNGPvhq4orA0gzjAcALAm2G0n6kosSM7s0O7yTO0FnAA28M93XtAIKK0AVvAEsK0YwqcjBu8gsC3T0IJjrOQD0S9CKyZCEAAZ6I/+8M//eM//4NBCQrB8RlBGipBbAocwUuIv6OTk0Ax0ejBzmg/TQEBGtC1tcvADby93Nu9JjQWARTB7ytAw0LBhFhBlJABgvKB/9PCvHhCRBGAGBi2o4OBFaABCYgAzEvDb+FCIPTCKSGCDfDDP/xDEjBA90mIFhnBCug3DMjCO/+sjDUcFBAYggsMAhs4AGNjRHfJwzMLQiKKQGZTO8MSPwBgwoMov/MjCRXgLBiww0tUGhkMmBhgtY3CvqljxYDJxEvbRCqKwK+LgF70xV4EG8Mqv+VBCGZblpEQAE4LAkusRcFwRDeRgRl4tM5CtGaMmFu0oFysI1e8nsBBQhY0CCNERlYLAlq0xsl4RjCRgIzTKBaggUU8R3/BRhLUxkLixoPQkqgrCnMkiKojCWeagESLR3S8x2upAAR4PBsQyIE8mHkUwnqspIIMi8fJONPjOLEZiYybAKtjyMBIRyupgQPUKBhAAHjsSHn8QU30FYgsnsdZQX3jt8IZCZEEtZP/9EiJFBYV8IB+06gLqEmbbMiUxMWVHMCHwDZt47b3Sj8AELi90iiDAkrA+EggiYAVaLgg+IBVjEqUFKFdaY6SSLB2ghNbI7Vc2zWOHIClbEqBKL9uGYK3hMu4NL2tzBGW/JYREDXlgUq6hJgg8spTAUucHAmxNB8ZyEuN+rSDUMuCqBDJ48u3mEoYqQCR7Kwh0LfHDMqu/EtqE0yRIEwJy7Pq4zM/Q4jFpBDYw0yizJkYeDQfOAA0TE1w8cvNNImw7Mz0scvYhMDcNJYKsMEg2Evd7MsY+ksT4EzePKfbjEzhLKXbbBQa2DUHMEnmtEXipM3ARM57Uk7npM7d4E5C/5GBWISBn+zOzJyg4jxO1dTD8syO5ZwQD3CpFYBN9vwe6/TK9DSQ7IQI96TP+vrOOtk0jXq3/rxGQULP2vxPh/hMArUO/mQQT/yf+WTQ+DHQ62xJ/QwrDFXQBJ3QMtJQTAkBo2MBfuzQ3anQ+0TQD8UyFcVHDi1RtGFRQhEArJPJFzVPzURR7FRPlbTR33DQ+6gBnvSBy+zReZGkA9XR/CzKIuU6F7USAViBjVIZJlWdE90V/ASRGJ1ILaVSj+FSN5GAjOoAZuzS5rFPCx1MJ92U7fzSMoXRfvHECXA1NzVRHEVTz1TTLV1SOiWNHyWPUIQ0rUydQSqy2UTSC93Rof/kU/bL0x8RySllHkJNEqZbEkO905CwzTbFzUVlVE29EgGwwbU8Hkklks0LwDPNUURV0i7k1D5tVBhRAU7zLO8h1SERyhWx1FRNU0+NiAVt1d0EFxnot3I8n1oFkltVkVy90hRN1Gz8VWDVFhAgKBgg0lGdJCVB1jBB1WVN0izd02e9DD+9jhAYKhYQVOIx1h/JVhNRVmhh1lVdT3DdDHGtDnx7rumM1Gu1VYdk1211126ty2+VV8qgV+O4qqyTUNJJ1xgRpEn113F5V29l1YEN11fFkMYcRfhZWBhp2FIFsPmJ2ICdWIptRIudEBqFoPzZWFzl1xL5WJAF2CjR1IL/5VOa9Q2+glT+WdlkbVk4etkRClmZFViSvUleXREBYMcDiKCd1dZ1ddmfBdqY9dKhJdq/sFnciNWXIk+V1ddj7T6vhVohCtqpHdmqdUaTXZAK4KyA7CCm7Ve9c9iwxVKRjVezPVujLRFpVcBq5dpR8li4/VuonVuhLVu7tVq07Y8QaC0MIFOd7Vp1/VrIldux9VCqNVyuQdz7QDEfwFfH9dt9BVzQFVzKZaiZzdzL3c/TlQ8ZaK1IAyG3fdrQBdvRldrKLVzUvYurHQ1E5DAcgl2fpdS4pV1Vldi6xd0sUV3yQEXh6FwF+l0Mcdq3Hd5dbVZ6PN7DxVsHEQBsO9cG/3reC4ne2J1ePM3ehPDV60Xe8mWQjFtGJPreQIpcHwlbGSLdnDJd9UVf6j2IivoA/PMACWhcKxmYCSBRFnpfCQlf4P3YHcPfNb3f/E3fgqiBD4jF2PMBB0CAEWheGaFRtHyhA46QBIbe8dXf4uVRCPbO12BHyZsAvpUR+FS/ffrcOQvewF3gFa3eh0RhzE2Lg+2WFTiqCIiB/uXJuVmSg1Vaf5phTYFZhp3c+n3T293hVVWB1qKBcwWBESCorY0Re30RJZ4lUWlijiVh8s1hTmzgKd5QnAjFY3wIjjPFHyFX7pmoJQZBO06JcqKLJ4ZiznNWNXabhjCSCeheguC0JP/2ERAYqowF42ES48dVCT2OCz6u3dK1XEC2ZFb7YoDztIT9jzI0Yo/C40YBYaCB5KegZOKl2xPG5PxsEQcMiQNMwRNRgX47w5MaZUYp5ag4ZQ0pY0w12fNt5SxlNfIUgNWjQA9oq2TprA3WXk5jAWfWplyOol4+iV3WiVQu4VVW1GEGkdY6PwFwvQsUjpkKRUQ2EVBVwEIWJ2o+FGw2CHiuCW02Y3hlZW/2mKFS2hBoy7WbgFDxHzcukQMMAheWJ3cmFHlmEmtminYdEwY+Y11MY3wWiIzCSL4KgtkLNgQ4gBGoAaMDIOtTkSjtrAKGKIQeFIUeCJWWCYd2Eoi2527/pugy+qMBaK0pEwC+gq4DNGkH8UQPruMwhiGGbhmiVgqXthGYNmGZnumcauYBSJ6sgwhPXIGr2uQJaUtRVSmUFhSWHgCvhgmk7hCl5uY/bmqGAoAVEAhmZmSDgE6NQoD0I8YLccE57SmuthOvBmuNediXxuGYNuuzRhuCEQgjUWuECFHETOJ+82TxsNdZpim8rhO9Nmrk6Ouk/uulDmzBZhwWdKGCUAGSLooV2L1QDM4FmeO0LivJlhPKZu2fEOsBIWvCNV7OXgyMHAAkPGyCoIHWFMgQcIChgmz/AIHWEuikem03cW2hVovYRo/ZJtvatu2JRUJIK5gIEDU5FQgV/6ABo+OZCCFLSHOr5G6T5XbktXDu9Mjssrbe6ZY1vvI3QBXFPxMql5oAy4yQ5QWAW0Yr8mYT86YmtkhvAllv2r5n9zZeCShi4RBIAXi0DoiBxuaOZAQnaQ7q8+4UAJfk5r7ssS7w6D5wBGfqfYvTnB2Aq+oAg+4PZyo2vfJvMNFw82iLAfeQD7dd6Rbx9jYIELCBFbBDzurp/yBoFY9s5mbiyhaJvXYJGr8RG7dkKc5xNB4JfJtrCQlFtvWrF/+SGFco9O5w2XZy+73kKI9IGIgBrZKIYr6QxuRirtJyLuHykOJwO9VVVTbwESdzTmSIl+qAIThtgWgiWHaQrL4sev+uMiQPCSVfCSYn8D7eu83Ocz0/ugtQsYFB5wb5NRN38V/ujji/KbBg9CYfXBDH80i3x6y7qCJmAWPTx26TkOpO2cMydAaRrBkxcqgI9ScJ8yjGcVNvTnBUgREA5/DCt91uEBQz9sea9VAaLVvHcFD/cg8f9RsPcV9vzlbZrBoViIFp8/tg3cLLrWVn2RqGdjrnVkefNge2dh2GarDjDyMhbIHgFnBMW4KyMdQSd54ld1yPdjCf9ifv9XVPzm5puAuIAGbzAYHAt7buD/2OZt7K96Y11SVn7gEqTsBEd4obqeTd4cfrNBtUGZLWdPzYXnBi5/7mdDLe90iuePm5eOP/3HU/1nGBj8jOYgFcmwGPzx2RlM4FYd8AzvKUl/iVz+NbX/QNeXnopvZSp3ntbBUaeLwaqABRCwK7no8BDnJZF3rpJXo5enaWEJGkj/lHn3mICM096zMLR4izH021P14IOYCMmlJH0ygfyHru6ODtingFnnhnD3C+RhCx/3cxh/KCCNBRS8ySOPxOS3xvFpIDwABi3W74HgIJ1w0YfkHp2vsRjl+v/3uKD/yLV3qAr/aCCG9IM0uNAmqHOH1cm8KiWH0UbpfEVsA/xw4kVq/NB18Rhog3P4iwF/2xT3c9hYijHIht6+SRMP7tTkrHfygE2LUWAPri+LWrVi7dh9/O/79mo2f50D/USib8gFf4l4LJfhtuhHjJgohJf3P+IJSBFbb+6vAfBMz9rRffrt/+rz9677/UetZsgBggcCDBggYPIhwIAwCMhAMvAAAw5GCMiEEcGoQokaJFjB4/ggwpciTJkiZPokypciXLli5fwozpcmHDlCMWRrygQibPnggjTIjowCfRokaPIk2q1CiDpk6fQo0qdSrVqlavVl2qdatIrF6/gm0KM+zVmGStmkirdi3btm7TpqTJ9aNcrXUTCggKIAJCvTVA5o3I96DfuYYPI06seDHjxgnvohQwIyLDwY6VCohwYEiHIJQvXA4tejRpxWdPo04dtTTrlKpfY/8dC9up2dlN3+LOrTYuQ9GQk/42WCPihIQtIn4AORxAcYTHASRvLX069erWqwc/WcNzRBrXVcoY8cEGBsrmAXQQ8H09+/aXbcOP/9Q9e/nyZduubVs3f7e8a16WnVECDkRDRB0k9EFENoBkIHoJLkifhBNSWOGEBJZUQQeU2SADCCFIEAMNCHgQQw0yqNeeCjV4sIIPep1HGQwtIJCihTfimGNX9vH4mo6s9ZjfS/HpN1t/R+6GEoaHLdnTkkMIlZCDLIAEJQBDITTlj1ty2aWXM/X20mQxkskcCy2sIENrmR0wQwvclTmBDyvQUMNOX+KZp3tB8nmWnoz16eOQ8BX/CRuSSP7nW5hLLWlDRDMkNEJEAGLkKACQIiTpon9y2qmnFDZZ0ggwlhkjlaHJIAECNrBQakQY2IDACGp+Wqut7wWaa1m3bqUravjNVuhrh/anUqhcHRvTkhpFd5AExIHEbELPMsertddii1iyI8kwhA0rzIAADTGMMIIHMzjQAQYwemCUBDbEaidCKoRAwwodkBpjEC3McEAENmYbsMBE+VqwVAMzZXBYwMImrGrE8mfspo1t+9KSzzUrHGUgYZzQcgAgHLLII5NUcUwhEFeBTxL4EOOMHfjAAgYwwFmmDw54UIPKJPPcs0kKA82AzwwHndWgQh5tJMS5SUwpxRMj/7UsctNC+5G0CFHb3NBbc40tTjCAHbbYY5Ndttlni63XBGiz3XbNrpY6wQRBBNG23Xfjnbfee/Pdt99/Ax644IMTXrjhhyOeuOKLM964449DHrnkk5M9qaIMMU635ptb7pClmB6kqdMJfR5p512jnnqnHsDduuuvwx677LPTXrvtt+Oeu+678967778DH7zwwxNfvPHHI5+88ssz3/zuoy+Gk/OnI2Qllgdp+ZH1UkZ0qurfg9+lB5STX77556Ofvvrrs9++++/DH7/889OvuA+i+fD45vvXfb9DDiIIIQoCAIM+AkAIETB8ClwgAxvowAdCMIISnGCXlqM1g3TsI/8WNM7UKOjBD4IwhCIcIQlLaEKeBWYvfYnIXz6SQssUpDAnnCENa2jDG+Iwhzrc4Ug0MhGDVAQAFwmJDzkiRB4iMYlKXCITm+jEJ24payAoiADKAx2RSJGKVswYFLvoxS+CMYxiHCMZB7IhAGBgigJRwXOCALABVIAyMTjIGdM4EDZa5I1l3CMf++jHPwIykNiqgPTQdAEYtZAgcYzIHA1CSMoYEpGCnCQlK2nJS2Iyk4eRQcv0JYGDLBIAjTQIJ8kUhE9qMpWqXCUrW+lKSsbgAjBYWwc8cCdHytEhsZwlDGp5y1cCM5jCHCYxi2nMYyIzmcpcJjOb6cxnQjOa0pz/JjWrac1rYjOb2twmN7vpzW+CM5ziHCc5y2nOc6IznepcJzvb6c53wjOe8pwnPetpz3viM5/63Cc/++nPfwI0oAIdKEELatCDIjShCl0oQxvq0IdCNKISnShFK2rRi2I0oxrdKEc76tGPgjSkIh0pSUtq0pOiNKUqXSlLW+rSl8I0pjKdKU1ratOb4jSnOt0pT3vq058CNahCHSpRi2rUoyI1qUpdKlOb6tSnQjWqUp0qVatq1atiNata3SpXu+rVr4I1rGIdK1nLatazojWtal0rW9vq1rfCNa5ynStd62rXu+I1r3rdK1/76te/Ajawgh0sYQtr2MMiNrGKXSxj/xvr2MdCNrKSnSxlK2vZy2I2s5rdLGc769nPgja0oh0taUtr2tOiNrWqXS1rW+va18I2trKdLW1ra9vb4ja3ut0tb3vr298CN7jCHS5xi2vc4yI3ucpdLnOb69znQje60p0udatr3etiN7va3S53u+vd74I3vOIdL3nLa97zoje96l0ve9vr3vfCN77ynS9962vf++I3v/rdL3/769//AjjAAh4wgQts4AMjOMEKXjCDG+zgB0M4whKeMIUrbOELYzjDGt4whzvs4Q+DOMQiHjGJS2ziE6M4xSpeMYtb7OIXwzjGMp4xjWts4xvjOMc63jGPe+zjHwM5yEIeMpGLbDPkIyM5yUpeMpOb7OQnQznKUp4ylats5StjOcta3jKXu+zlL4M5zGIeM5nLbOYzoxm/AQEAIfkECBkAAAAsAAAAAEAGsASHAQEBAELN9PT0////zQAAzQCkAGN/YpWjg4ODAMkMAKDNzXgAAAcVmen/PFxlxbgIACl/y8vLdbLEEBkbCwsLRWp04+PjAEo0tLS0FiIlABUAFQARq6urFQAAUHqGAMj/JjpAi4uL1NTUAErmw8PDm5ubFQwACg8Q9uYKc3Nz/wDMBAcIY2Nj/5YA6+vrQ0NDLCwsVFRUAIZfGxsbW4uY/wAA29vboqKilJSUu7u7APoQe3t7BQoKa2trf0oAABAVW1tbenIES0tLHzA0gsfaOzs7fwAAAHwHGhkBIyMjMzMzFBQUAJVqa6S0AFP/M05VAHdV3c8JALTmidHl5ocAfb/R5gAAAOEOV4WS5gC4S3N+ZZqpGwAWQWNtABALe7vNb6q6LURLGxAANlNbjNXqDxcaU3+LEx0gaZ+vJDc8gcTXABUbPl9oTneDDBMUhszgAAkbc6/AABsBGwAAZJinKT5EFBQAGCUoeLbIWoqXcay9jtjthMncSG14OFZeQ2ZwVYGNf8HUKkFHIDE2WIeU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pJAgCgktDQDUDAsAQASyjRQw4KRbBDETMA/0BBEjGUIEBBCICq6666YmAQCSzAQIGsMAiBQAQHCVCCEDMMmyoLJVgwkQs4CJGEs0qwwMGtnXbr7Xgs6NrDQhwkweuuSfhakAVCnKsrBTsQlKu7u6orkAAx0AsqqwSRECu9M0iUwrD0wsvttwgnbJ0Awzqr0LwACIFDDhHkUC2oShQUwb9J7IBBBCRwwMKpAIgw0Lw3iKDyyisfPMALoCYRAgkikHADC7HyK5ANBMdwQwQi5BBCuwE/5EIRoFLAwg0051BCDASLqvDUVDt3A6hXA8ABQiWAOoPUBYnwQsYDufBvvAYJsEPJJ4faEAagCoEQByYPlC8ANxxELUQwR//sgt5rg1314IQP127GMER8kAUN26BQ3gO1CwACCpEgrUDzCp5QuGw3NCzZF4UQ90IROF746ajvZgGoIQww798FpQAqDg+JgDFEmTckuUMugApERrFSAHvqxBfvm+gASGvD7AadSoHLC8mON+5uMyR53Qv1DgDoFcENAAvGhy8+bom/MBDS3A9gu+IPKQHq8A3lztC8RcCfkLkAtG6R9FuP7///rVkf5AbQtc4JJGtoc4jXIoIylrHMdAJhXNJigANkJQR5AEhCDzgAQYhIroMADKEIQyO755UNVAkcAA6Y5xAB3I56+spgQTBAsHcVIQT2EwjndjUDINirIe4DQA7/XeBAEYBwhEhMYmJi9TuC5KtomANVCR6yOgAUgYExlOG6UkCyXS1hgATJgeR4pYQjIiRxADjICnl1RSW68Y2D8d4PB8CBfQ1kjbRr4QsfIj+IRAAHLMAf1hAigBwgQAhdnMHwiigCbgUxh2vcVRvhSMlK5iVfSzjIqcB3QBRCZIEw1FxEIoA0VEHvIDcgGScH4C6pfXAhoJqkJWdJS7cwLIsmVN/o2ve+UF5EAPibI0JyAKpMCqSVAuEfLK1Yy2Y6Ey0FzOIAnXfKhEhvinysnkXWlj+H/CuHBvHeKhESy2ea85xfQdoMOMDOdrYzVuZLJutqt8f4abMiBdQfQ0oJ/06DBK+fx2QmOgdKUKosDwDjQoj0LidBCphxIGCUHOUSYrm2AUCUEuFc/xZyS2MyBHlyS0g5C0rSki6lj7+ap0AKuASMio17ZvNk2nKFPZQmpAcIACcxZcUtAShBmDr03UP6JgRwak+WJk2qUn9iLigiJFYwkJeuXjCxil1sexrjmMdAxoEekKymWGOkyoZ3NwpSLAKk0lUeB+BCAMygB0yrGQ7QuITLNeRoSVsazWw2sl0u9a+AvcmnELqQHoDKggIpl75goLOBsEtfFJhoFLOYgoEYFrL6FMi/6AUDxD5kYJDdQTUDS9rSpoRzjT3ITitbEFKZClWqwuhAXAUrCv/MqlbQg5i+WBvBEgBBCc6bwQsQYNd+HfJaqIIBEDYqEWpZC1tLG61pp0vd6lr3utjNrna3y93ueve74A2veMdL3vKa97zoTa9618ve9rr3vfCNr3znS9/62ve+Sj1VQvHL39hkbVe3Za5MMJCCIpwqVSl46B0NPKseYK8gLsDADhAJqnES5KAxTML9ALBWgWCAWW6NQWoT4r3JVQ5U3LIBDmJwLQrMIAYCLtsNelAE5M5ACLaKCAlwAARBtgoBLwheElggW4ZYIAXXSlUIpDuAD8fqxSMm4CARAgRQSavKWdyVZGebAiUIGbfRy/KuEhqr/eIEAzQ+sBJ2UFw1Mlj/gw+N8A5eQDIzXzjLUX0qALA5ECe7WMQOqaNKh4nina24xS+OcULGCNC07bjHSYPIZQHgWYfYoAdJVkJmD+JnKEOEm5UmiPsoIJAgillrBslBD4Cb3OX2d0j/dVcRmIwSF3SRVxToMEFcYOp38Zkg7rLwQDCsr5AaZH3F3eGYGSKAzW7ZILKLJzdl3WYp0ysJD14IlnmVkFIGWyIcqKGuYPBQZYvLIAUEY0GwfOVTg2rLNhjjueClkGmLmcyExYkFbg1gXZet10lTd0B5ZedhZzkGCEE2Qba9bI5udtOxA0A8pUdthgi6lw5heKQdEoFdhZpc4gYVDKotEI2DquAJ/wF1t2UlEG+LmbkRALgX/f1qHWUNASsTGsmM/ZIqKgEBFMsBaPd8kFICgWI4INmIdZWEvgl7IGIVwd0UPQDR5Vme2+NABDgQxBQexLD/enZBEqe/cFEACExDaxBhAL0SwKAHJfiYzSS3hEYvPGl0BtWGZ5ACrUcgBP9qIscbFoKKcY7t0MaY1rku04GkOyHsHoAFisi5lDlweCQgWcfkLjKSKZiIDuRmCIpI8psc9OdBH7rABxDEo/9R6QZhet9QLpCo3w2orsPqQKRXBK3fAI1iLwjYB30Qc+WxykpL+w3W7nC3YrwhWF5C3kntkMT96+MJiYCzCp+Dw5+S974Hvv9DVI4QpFHfBkWUHM0ceLBwYwzoICMVwWr+o6ype9+HjQm7Qk0CZ7UdVLw1ADwDAFd3MhjwNwf1dAsRKx5lEEiTQOsjSz4FKgrWcRRQQMG3MxSYTEtmEHeTgQaBPAGoEByQMi2ndwghBDHmAvhTZA6YfwOBPM8WgQQxgQDQQY9HZVaGENxUZPhnYmmzNgp2EAVEdT0Rb/znMAWxRgEoAsNSgJhzgAJ4chJxYAnhPhA4UveSOBRQegPwKRdIfGGzgQOQAjhwSncDcQQRLkKAZXZHEDdwA6Zjfg6RK0ogPdiHEKPmWfOyaTQ4EALAhV5IEORXdCyng0KUfQGnN+FCfz7/Yn8GIXo7IT1zZC4NOFm4N4XfExHeQ3vaAzacU2mDNYIEQXY7BYKio2HZU08LMSxI5RClJBHeQ4oIMVgFZ4kFEYoFMYoEkYMHEXkH0YMJ0TdqOBA5MIjoBipGaBSXVYluZRDzkokHRXskRoV6A4MDwDnZxotnlD87VYxVR4AMoT3p0y+yYgFuSBF0yBAD6CrYyBDcSBC4uIagso0A2BCF+ILU94vPZxDB9DiO2COQWBCCZmfcpFr3hDTmYwGYRgFLIARRJossVHvWSBBVJHgGkYARcTeydTUNCFXFp0XQKI6nOIwAQIsG4T6XqBCnUo4NEYsR0VYI1xB4OJIA0Fgg/+mPImltq1dyOxiM90QQHSdQG1GECaFfYZR/JcBgvUcQOABcFNCUCGEBOwCVPeSCDyFoHbY+pFhFCqiJ1IgQd4N9XeNULRmSqjiSUfWNK+d13biSA0F2A5COE7GOCwEz45KPYWZAFiU4Z6mTaVlv71gQdmkQdGkQWYORAUkkA0kQs1gQB5lqCSlxmXcu/oaBgTaR1qZo5hKYBaGRD3FLnulEm6iB+ZaLP3lhwyIqJZksQfmWDrFTigmLKAgR2jOTBidxhHmIu/huuYlynGNXvmiYqQmZrykQl7WME2GUemZmO0UCfbMrlYVXvKKGJRByFel4YpgQWdNhawRUOXkQ0/9omyKXEPmySlzJj4n4mas5AGx5jRfVEPOolj65nhJRmAhxNTNwK3qpiTzHeqiCkN1EkSepnm/Yn+fDm8RpnwXRN3m4mI84ZVLFYcaZRpIZnwlqKjMwM3/neQWBmQ1xWY0lPdkmELuDEKDpECB6EMOyUd5Dc8gzYjDDSa1pEHUElwZRRa9YEAIgAjtAMA+6chYKEYLmdQcVTwPxlxAmVB6mmTFoRysloQtaesJ4EGhEaxLBnAdRZklpRd9DMTfQgjCTAhRTAv8CQlkDA1XFAZLjdfnkEJwjOJdlRn2TEOP5EGsEjsNiL4L2axYlo6X5nogZoEYGKkiqmhh6mBGBnwb/YWvTMwD9eVD/6YqLw6R0JEUHMS8RSYiDSRCMOhCKShBKCKFF0pj38i9tFpkF8ZyeGjPwE49RCoQLIUFONQB3U01ziqIVBhGlVHrElEsqBCpA1aethSqwU6PrBgCzeRDSQ3OQ6i5++hAwCRFBlG1HWoOggpsFQakC8Z0HQayx2pNzWZyciqGxt5MaoaX+dJruqSu/JkGn0lhDmUISVHAL1YvbuTjDUqu3ehDBqavsuk/k2mc8dUfCikpSKmV1JxCCWhD5sqwGcVk0hzSrFKrSqqD8iKSR6ldsla3kpJvderCD+qiCSWkrt48LCk6SSqpG0pgWgAFoRIqq2qWCU0oj/+Y+6bOiCiE5flqnzFqPAPuVGWmoNwWykxVlL7prp8JnyEoQpyKuAzFYozkQ9hYxQ7gQ0+oQyDOb1+pYlloQSqqpnDaRw5msycODx3lUHqGuBcGlxki0DrurBeE+srQ2UzsAp7Jlb8oQfdOztSl8QCue2bkQXft17DNZGKWVSkuyDeu0qLYQUkuExgqq/cirGLuqsgJBG3u4kie3BvE5ffmtTgqUJlt+l0u5DBq1X8uyQRJrvLIEajizb2uuA4A0cGlYOGpPnHuCQ1qh2Jei84OpCGF85YpRDVtlstS0AjFYtGYB/1JkoIdWMKMEQSqkELFTimRpntu24igQVYq5A//Kk5A3sN57nIVblMqYEG7LsMI7oSMWLk6VOCjZLv/5ENxUv1lLEDUpuAFbsuIaK7/2vY5JfFV2qI3LvgDQvM/bqE97d6l7sSjLo+ayZQjKvwp4KlcnwAQbvinXqQkawQ6sU4PLuvWnLzEATrKLwDVLlJwKwg6RNUmQQz6beHx5Z6UpnwV7EAr3p2NLoQj8YMpbhkZLSEHkrAiRKxSwqQqRvwohAs6DlRa5ukmqe7l3kz28VmXrwFSatlqIvo+7pey6UyO2RkdUQoAoZi7JEAUEAzL8twRxWSVqmmFZEOYCrGN4tqFroxPpPR10wEJ8qMmCRjSXL4BssbTpwvLkmRX/nKPbK6pUbFOJNbqR6MEniMjj+sBfKMUkLJDvpjJbdzcumcLtSrsKSboT4T0zQHL9GrFkOLQ3DLmaLBBWt4QiS5DCC0wA4HVBLJcJIQCl5JYM4T53i7VubKf/komuCQDa6siT5K16THThOr54PMm0C2zomhFsSxDrO8qhVkA5tDb7WEVZBIUNIWipfBCrjJrT/JkjXIuNLFXp48zF+qi4rMv5Sry9/Ms9nG2G/JKnq0tWXK7Vey8eexBwG6wAAFSmiralexCjJs0qy7GbHKEkO1kyW8yjvMKAXL69G5vOEsdCXMMmitGmKbRvDKWG6HVJG4JQejUX6E4cwE3LxQF2/3VQQyg5c3zElLzEJL0u+KOcmkTFu2apK10QMQpR7euBhUa6snWlHZHNA7HNO9XNlfus4XxyUWdEEbFTS/BQuWoQM+zKOR1UAZ3StgzNuAKlXUMBNwDTMs1ONd3KBzF7ptt7MF1KJcBO9/nPVQYDMM2m76bXDMGt62Kp4JrWZZ0QYgubiNhPozrRFC1wQQRCouw9Gm3KENF/qJKHUN2ZdvrOCHEqtTrU1Xyn6nw50SRNTzrMthrLDLFGQP2CHa03aBSt/uzCgyVZpk2P0xzEvNvB1WxZCYsRUK1ZYdyp3jzJ+9hWY+0Qmr0EII3Q4Nm9/Nvcop0Q2lNp6ZmysZplG/81y+YJ2ryLS3uNyCZHL2+okgKqT9tttm+4RuJ6KsPczw4K2SVc0QismMhzSshz2dTsR0/cxCN8kZ/9ygkhaCg5AB4JxuQ8AJ7d3aotEGO6OQU9EdykxKY72zwaROC4l6G22Mbd4A8eQRX+uUJdobI1lDtqEcU9AFKN3FUNzvJ44hWhfbLigu3ttQZuw2NdpAlRlkHtkiOe2jG0UQ8ozcu8m1lmySeLiFn2hiRqk35J4w5+zQcBq1GszBA9N65t3zWy0LzbQYJ2s5O50c+q4QnnPBhe5SsZjQVu0iMt0naz49k4mFguoM/WVrJ1WfULEWiEjIaI5vdSSiAIjyM8n2T/LYr3WIqyAk4IDtxFRowKcYwQ0eIv3tDa+cAyvnvHGRFOLCtr3lTULI3tbBCvJJZ0ro3gm+Czu2mfiBB8ThH9LLBMTroDvbyLPuOXqOpdyuqAOCx3Oy+2XZ8A9Y/c6eUxAuZNtr3a858Q498V+qG+eWHH3BAFFIAD2OC5CefkqBAtqsNdbINXO8rPdqMM/QJYOuyXZeYCK+gvk+sKcb68y4fTDnXhPtm0rOXrcqaQnhA/GHxqc4OVnr7N2aVUrekKSqtmhAEPtrfDVu2vDe9OSN3VPY6suK0JDe4sHIjnyBCNu+A/O8QRMevEXOvUHGorO7eyQu8cDNASKIgOIT2k/2jjSyBdsz6UaL1rjYjsL6LsALrOdwOREYAB+VJK0F6u0i6rA8CCKCRW1VZKIvZ6KB21cXgDyPMCVd+TeJQQvzpa0qMEixdEhT67z1Zly4o8MwA0jFQQbtV3exUCdBXd65L1+JP1HSQ5LyBWICTvA2DjFMB93kfDYL91Yh/oato0O0AyHa7Bu6h5WxUyfSXwD2Hpx43psfrNGJs1FNADH7N1SJbYDr/0+LMDTp+SvoN0JCNKNhOH84L1VY8QyGPEXa9QiodW4ufxYmj2B4E8SaD2RQR9Ve3vdI81VQ/om1u/fg/4Ivd9tf979c5s+FMEJUACQ98DBLOMJO9+2wN/Nv8DBPPH8y7i84I2ThYgSLpydGWO2Zm+ZTsVQ8LGa/O2eue9K3oY/Mgp8upMcLH5/HiL3+MNEAAEDhxoYcDBAQQVAoAhAuFDiAhzLFR44yFFhUkg2hD4IuIADBQWwrDxcQALij1MChCCEUAIkwh3CCQR86CNlhgpILD5sYRADjFnAFApUWCEiD8BuIg4k0JEDktcIkWoFKZRlwKLPnShZCEFixGBZH36EQYACkxN9gAgxObYhVt7TnwJUWrQiEWyClT7lm/Ph3Rd4rU5EwDVhxzbfuQgUiEMgx/hKpQLeIAFvRTB9oTb12SEzBRnlLBc2vRp1KlVr2bd2vVrhCkGarT/mQNIEgpLYKQoCVhEChhLKCQBkgP2ceTJlS9n3tz5c+jRpU+nXt06whsCw5pFG/mgixS4l7wISrcmQr0emwqEqJQn1qwsTOIoIjxJD4eS934UIdBtzCQAwKEnDGKYgYIZYjCuNLreO4gEgQT4KDSXvBtABBxiCA4A3YAgjMG9tktoL9oQUky9iCwALjclroqpwAMTXDAmEljYcAkldrDQJMPO6ymCFJQYajggSpAQNaU+hGgouehCrKq/IHLqIwFCeGHIJGLAYUerAtuLqPnqG66H3sQiiz+BYrBpKNJswkCIGBU0jS4XB6DrSIgoxMgzkzqbcy8lPzLsyZv8M8mG//ByK6LOj96Mc0bUMLhNpPEQ4FO/pSzLoQclpOow0OtCFXVUUiMgqMSIBIgBIwdNQgAjIPAkdVZaa7X1Vlxz1XVXXnv11bT+ANgxOtlQ/PVYZJNVNrpgh4Wu2GWjlXZaaqtV7azZYnphIBhYAGIogVqVcqAZgLBxoP+sVXdddtt191144z0uBIauO4tRefPVd1/UXlXiugAH5HdggguO91UA4EL1IcMo+FA2mj4SbIeHGgvXYIwz1nhjjjtWlgMEMLgOAQSc9fhklHG9IWTrBCDZ5JRjlnnm0kQQCYjsAFj4O8fafAiuIj7yKuGkBEqLZqSTVnppppt2+mmoo5Z6av+qQ9VrCRdy3nkAeutNcaD8EDJVIGcDFLBqtNNWe22223b7bbjjlptmHAQiTesJBcL3oG0BoJhhQz9COOi5Czf8cMQTV3xxxht3vGMLRFIP74gGIhShwfPU2yQI2Xv8c9BDF3100ks3/XS2W6KgN8ofChaAmOhawi6BIH1IALBR13133nv3/XfggxdetZwdbB0hDgSaIabX+3JhoDIjkgoAUIe3/nrss9d+e+67j9cFqWB46PiD6gbgX5OeF6jM12WFCFufvZd/fvrrt/9+/PMfAC4fByCfa4EQjkqWE9tAbDK0velPgQtkYAMd+EAIyowu8hmfQHaWuZgMxEedg13/TDIjrgiGUIQjJGEJTXjC6AggQFiDyP+6JsBUEfAgY+ugSRCIQhyqS0gz4GEPffhDIAZRiEMkYhGNeEQkJlGJS2RiE534RChGUYpTpGIVrXhFLGZRi1vkYhe9+EUwhlGMYyRjGZGIvl7t0ItLYGMb3TgDNMaELQAQ0UH+Z744QkR9AGDfQNz3EPjlUJDTAteXDHlIRCZSkYtkZCMd+UhIRlKSk6RkJS15SUxmUpOb5GQnPflJUIZSlKMkZSk5uTxfFdKUAEBlTMZmLOxYECrKY95AnAe9mEyveoPk5a7AZUZgBlOYwyRmMY15TGQmU5nLHKZjlsBMaEZTmk+kZSoF/8IFbGZTm9vkZje9uQFwhjOc1YyJ1opwTnQWwWwUQKfILmRAk8iOdgCw3UUEErZe5pNXQ2mlPv35T47lJHoApRU/fzUULqhAoQtlaEMd+lCIRpQLrOxJzhC5HRlGBIPo2dxHOEhQkBaUoiElaUnfNSSTzsqg1kxoRF36UpgqdKL9/IhFD7mdzCSwb3+TSeA0GsCUBjU6KxVqUY3KK/XB8KjSIeo+AdDSmEZVqiqYaWv+B0CvQcQCGZ1hQT5iNoEtVaytaepYzXrW6HSuMmhdTll1hdCpxhWmVWXNVV3QMzMBQKkHGRoQioaWS7FVsBFx62ANe9jTmC9+iIVNYXEFV/+5RvahdF3NVQfQsIdpUGID4ekALAYAEDJ2sI4VbWlLixIA9M+0rCGtrSArWdjKdKSVlaVJ+sYQbxUytAcxDCvNha3FrPawrRVucc86tD8a1zTEFSlUYytZyhKvtlSajEISiDlYJVe5S2Xudr2bUpFs7bs96S6pXvvcyEY3NZaVyKR0wxvLICo4RKrneI9aXvvmN5+KUZN+LYNfUZ0XvXFVr38N7BwAH1jBI0ye3xYslNk61bkDnmqBH3xhskYYwxsuIcR2ueAEX0fAFI6qhTl84v9qGMUrZqAAphfYC4fYOiMm8VxVzGIcE/bGOebx/HLmVxbLuDo0rrFLTdxjHAv/GclL3l1mVMthJU+HyEWG6JGZfOIoX1nLoRub+JK841tNmcoOtfKWYwxmM6cZdagN64qzPNSnjrnEaFazgt9cZzzLTQAioYB2MXzn54hZzgstc571C2hDJ1pt5lsrlunc3EHbmKaKPjCiKX3pqGELn25+tErjHGkjdxrTxrX0qE2dtM7tFcWlbuunQV1lUZ/atKyWda1PBpc6cnrSuRJ0pAtt69LSGtjDNpj6ZtdjYSOn14P+NbGHG2tnRztlGNAKkpN9nGXLudnSZuu1uf3tdRnmwxv29muyPeZtg3us5VZ3u5clUGtDO1TnpnK63W1Udt9b370ayrGRLW8Ru/rV/2QG+L5Nmm+DJ7xWWwUALL+868cKfOAMtbfCSYpwi2f8OtR2cLwhHmaJT1y2H9e4UDFecpRDR9xLPnlq6F3kiqdcny2Xec2RkxOYOZrktXp5jWNu80HSHOhDX42nmCz05YZc5D8nOgqR3nSo94ThDn/4QZU+caZHnYRP13rXKyaQzvKY64DpOYmz7vUIjh3tWl85yws+5KsP/Oxrd6Da6d70vuVc51afsMip+va7P9DugQe60Y8OeCnH/dVzJ7z+Bt/4lCsmXR7nu98bynjI3+/xmdd4g8MudsQzVfGgxjzn6bd50yscYu50+84hbXlChz719UP97PedGb3vnaWwj/+9623fwNr/vt0MF2/Vd8/7v/te+AoM/vK/3bXdGp/fo/e17J2/veZfP9rYGui/lT+qslO49Nq3XvbJD+xg5ZHyx+f9+M8fPPO/X9aGaXPrK49898vfd/HX/6jBBeMcM7/wG7D867/d4T8DVLTOoTrvu7/2s74E3D8IjMCUm6NcW7/p67ulm0AK1B0E7MA6k4o+MzMBpD5m40AQNJ0PTMEt47j+2rIS1ECsQ0EWHJ0VrEEmgwvW07IYRL7kw8HTo0EgVLc94xA160H8E8IhdJwbXEIcyxkKIkElVDYT1LYpdELFaUIsRLGceLLD+74Aq0J0u8ItPBwtLEMMUx8wXDX/MjQ3May3NkRDuTlDOVww80mBOkPCB1zDOrTBOOxDSsuMTePBP2StN4S5QgTEtaFDRcwvxfCyI0xE1RhA9CrARowbRrzE70KY6LM/9oM9S9REt8lEUVQubMk90OPDGTtEn5PEUowaUnzF1RobVSNEVYQ7GZQ7V5RFp4lFXhQtiKk/KbxF6qDE5wrFX6waX0zGZ8sUPNNDUNxFZkyaZZxGtqKLyYtEYky8XFw8abTGmalGcDQr1LpAGPzG0jDG2ELGcexFdGzHAyvCEcwzaLQ8doTHpRFHfCyqBgMyenxHsmNFswPIfdQYfSzIlFoVANjBPCTINRFI8XNIhCyYg5zI/5DCHSNMtHr0u3u0yJipSI8EKKVotDTbyA3cxpCEGpBMSX3qm8vRRgeMRpRkyaZZSZocJOKjNJOcwZm8SaWxSZ/Eoa75vIbsyUCDSAKUyKB0F6BcShMamkEsypi0R6V0ynVpSqsUIcVQv2esSh3rRtLzyqykFqwcSwgyjOsqSbF8CHWErY40S34pS7hsILNBxSvbSV00yrnkGLncS/15JUzDS2/US7/MmL4szPuZo8UyNMEMS8JETIpcS8gkqOnxM5j8RKpUPgsoASC4kW7xwoiwDfHYje7jD+Cwj+KYTPOSTNXUJ7p4QZ1kzQFoS+h6tAgYGox4AZhRFVbpCYRZiP9Yac2Ae0zhPCy4GDe1JE7loM30erQGEwgYiIEe+BZyKc0BuK1uoc6L4RFy+S10KU64U07w7Da0sMzLzEAfLLTkSYIQ4BLHUDXMegiISa3NAruKcYxOHE8qFE/9NCuRgMRLa8zqcz0SMEfPGgjbuSu7yStV66u/Opr+RDDZjFATAir/k03mlKu5G5rK6BoARQiGA4BNo6GyEQhhpFBsm1AUFSH1YcB/5M8UBcsBfQ2Iycacsi37BJzg+im9WtFWg1EfTSmGg83YBFI3lNETnMkahQiueoiNOogb9Sh4CtIUNVIqDalgicIAxVCkrETZ6xu5eJ3YEQh/O4jpqa8BwEj/Eb3SxlJRNmWgzsHDC7XSDENSK0TJEP2QBvu45kGIPbLOAdClN3WNwxxU1OE4omRMLrXTMURJhVwYPIqJP0WI9omJQDLU1ShUTC2dBktLqcRMjkQ8i1KSF4oJNUUMGjqgjtpU1NBUVhUdpVhMjVzU9AS8CHAMf8SuHs2giHmQKc0b0HrVVnVTYaWfrjHQrqRTQ2RUOLxFGwAXJfijUl2JjErVmLihYk1HYs1W70EYhlQ0AX2uLCgAci3Xct2AgrMAs0mCwIrU9MGlg6hUk7hUbiWvba3X7YEY0HxRq5uDGvhXgA1YgR1YgiVYI9gLPnQBbJkBk9nTWoqSAZhUkxBU/3x9SGWt2BFCrahU1IudRADw14INWZElWCsgAJM92ZPtAHkTgKFZAkAV03gi03lC0xFZU4w1CVe9WcRRSEBN1n4dWaAN2pCdA2gTgMxYgpe0p8NwFQvlqLqQUs/RWR3rWKl1oJwAQJ+1JpAVWq4VWqIFw76hgH11Wp3K0Z7aUYh40qo9iJxdW7nJjFMrwa3tWrod2ljLCQqg2Yfw0I8IUUIh0a8yUbdly3sdXN8Zmrjl0rmtW8YN2K8tDYVcyNJQUABYTKARGoHI1YNQCgg13LY1XLe5WlOT28YtXcfttMlATh11GPnUrNDkrPvcTtD9XNBlG40dXcU1Xd193J4wH/+d6QHgDV7hbTTszK2BiL7eKpdz8anZLdza1R3D0NtPnb7F1V265V2b+M0voS6M8FTtJYjgfF7afd60MR9knV6nql7r5VrsjYnvzYrYcS/SjK/TpC/yZVvnvV9OXdUtpdphVd/1Ddr21d9kGV8Clhq6kNPAzN0ArtsBPmCr818I5p5g0VxwZeAG7toHnmCnkmAOzp4WxV0P1lYAzmC7HeEP1lYUTuHhgU4R/lkTZt/8JV8DZuF8zMgFXmF7LeEYHtgNtmHXmmEgVhzEnVMY7mGg/eEh9jQdXmLewTkj1lokFmAhrt0admKZud0cPuIpPmEsjrgm/uLTid4opt4uHln/JRbjVQxjNSYd8y3j9D1jkU3jNk48Nq7j0OlUOPalj5VjL8Zj8KtiQGabON3jt+pjPyZYOh5kCb1jRm4cxbBgjuXiRAbYRX7kH8XkEcJIF0VfPubhM75kTd7PURYhgeBKfpXiShZYUS5lN3RkVzYchsvGWYVlwgXlLm7lWDZEW97luElgQ+Y1RF5lSxZkzzVmX24apTjRVDZjYi7mXrbhK07meIEY6U1OSl5lXabm05hmbnYXng3miMPlKd7mb06xaD7ntMGWF1blZ64Bc1Zni5Xn+wmvdnbmd45nev4Ib97naZnle47jd4ZnZHbbfvbnaFGrgP7kgSbodE7hg0Zo/2VZ5oU+ZHJGYn2WaPx9aI1mGsP41lrO5krOaI2O6I7+lXAWZ5C76B4maYk26ZNOo6jdYnd+ZpdGaJiO6V2x54oWZpaO4Zv255zWaVwJ4Z4e54YO6n0eaqK2FYU+6pVO6oJeW6ZualrJGU/1ZIuWao7m4Kq2alL56MRN56H4aRNWanr+arAWFYXc2EmuaWJGa3lW67W+DhGUNdIdaLlWZ7qua+roHCLtX5FO5L0+5772a+kwDFm9YLIeZpue6qo9bMSGjqGxS2yGa22GbKmV7MluDoZDZcYebD8u7G/m7M5eDqVI1NDG7JHWbJ017dNODoVM2tXG58fu6gmG7dg+Dv9KsbW8zmfXvlnd3m3XoAtJFmzWJuzgxtjhJm7WgJjzfWvbjuvlrtjmdu5rgdixFm05Jm1uvm7sPg3FqEXknu7Mxm0IBu/wLg33ALbfvu3wVu/1Bow5GtvaFmjgRu8Dlu/5tom+wdr7Zmi9rm585e/+xlkcrrX3pm79JmADP3CIwEjyLm/8hm/sfnAILyAA0FK8xmALd24Mz3D/4d8Ob2yzzmDvpuYQz/DVG7YFP+/4JnARrxV4c28PZ/AYb/AZj5YAKQsbN3GuzvEdP5xTJrYXb20dv98VP/AKNvIbh/ELl/EhF5UGy88i5e5QlvJsXfL+RhjVDenkHm0tL1Yun2//uHBrmjZvJBfyKZebInbxJ1/zKE/yNvcVnoZzIB9wOhffMa9z6ZA8Zzty5d5zK+5zP4cOjlPgH8fyXDZ0Vi3z8O6axYbqID7xBk7xZIZ07EYt2lbpSg/yOT90t8kM86RwAc9vNhf1tZEKQjcrQRfzVj/mWFd1UjFqJ89zVA91Wk8buiDJ7Q7z7o41ESgBThmITg4M+YUv36hf4rjm13b0XUcOxYy2Vw923wsJijj2NI1chcjP983cUmduaI/215DHcL9yYM9y37MpgtD24tXOYOVO5fFO5pV1cqcapeDwRU/3Rl93VhICBMgBiDn2+IwN14WIiYndeG/eWb936siM/06ndJ5zbBwHDBewEITpZMq13KZ9CAdtD6MBcOsed4dXjWD5UDxn9HIuuIy3Cb79mnuCCMCNCLAq9IYveeiYI2ZW8DgfdNVoeQ8icYTYqXFBWyfteIMmeZw3DRcDLG6rdnX/+Y6wiSbVVaWK0oj4KIZf+qb5sW+D+n6X+oZ72Bp63QQP1Nqh1pi3d65fGif7+p6HdbF3UYc1iT79Dnj9CIodXE3v7EcEN7BfeVUE+o9w14+Q2HeKEEtdULZve6SBmKz+dTX3+dQg/IiY1gE6Cg0v+4jAVr5XesfPJe2m9ri39rl3X6Rn0l4dAK03iQ/a+tCfmQYL7EAv/aiv/Kk3Cf/MjyHN76qZ7nyh32zQj32I6Btnl/wK7+GSRVmUVdnBz/3CL/J3XR9K9aPFr1zYJ36UUYziS3lrEoMWCH/xH3/yL3/zN38fQNjTN4m6RxOIRXzpAYrs136PMQwr5/nGBv/z33/+N38qAIgFAgcONAFgxoCEChcyXIgAAIAXDRWKgAhgYsIcEJcwXAIxB8YBFkWELGnyJMqUKleybOnyJcyYMmfSrGnzJs6cNmcc1OnzJ9CgQocSLWr0KNKkSpcyPcoTgIWmUqdSrVqVJ0KrDXmKaeH1K9iwYseSLSumZ8uHEUtajIBRbRGGRSCGwEjCota8evfy7ev3L0OsgAcTLmz/+DDixIoXD+AAMQbjyJInTxTcl2vZzJo3fz2blaVaiSHnAqg78QXEHQx3QBTyFmJcyrJn067N2LLt3Lp38+7tW7IQiBh+Ey/+E/dezJyXM/fq2WXokiEgwphooS3DCBajNkwCEYfx8OLHh0dO/jz69OrXR76Olj388+bzKm9uP/PztBBFY3RBAWIJDQEB20RKQAREQyVARIEL8Tn4IIRJzRchhRVaeKGFrAGAAIYdUjahVfXdN2JY+YG2n0kaUsDBQilYRMJEGqW2EAf/beghjjnqCKKOPfr4I5B8PcVdkEVqxSNVIpK4pIkmCaEElEo8RUGUUBKpEGrUsQDEUzdi/6ThQUCwAINFrhl5Jpq+IZkmm226+eZCGLQGJ51CrSmVkkuO2GRJ3ln0J6BXJiTAgIDSZZJahgIhQJ2NOirke49KOiml8AUHwHCVasrSnU3lqad9fIbkp6GBYpQDEElQsAQMKdiAkg0pwLAEBUkAAdKmueqqU6e7+vorsHm591mwwPa61KegMidqsc06m9ixz0o7LbUvqaVatZtGKyEAXSlLIrPZijsut8SSey666Pr5arqObotUst9uFm679doL07v36rsvmzLyxy+b+RoVr7z4RQowwgkvJLDCDTv8YAwQsfhwkQwTRXDBZNFLMcfiWtwxyCHv5sJGIvv4sZ3dZv8c6sEmu9wsyi/LPDNh0wGQAs0dxgwUxiuX2HLOQU+6s9BFG53UukdHSLRPPfvcGdBKS40m01NbfXVM/mINX9U5Of10CxtvPfaFXZN9NtoJFXpD2vJFfZXKYM/7dtt1r2e23XkbTTIASzCqd3F47xS33AabCzji4wmeOOMh4wARzo33tjhNXz8ttuSZz0a55p3zSyYAJHluG+cyWe4z5qOrfljpq7ue7eMAxPb6h3RPdfrKqdO+u16t8/67r9oJB3xkvr+Ee8a6E7+8UsYz/3ydLjwVOfSs244n4YVrfH313ad8uPfhV3vp7OID5nxLyBesvPntm869+/FTavMSgsr/Tx/8yGavvVjs3///SdAHwAGu5y7DIyD+wBei/fEPLP5DIAQHIMAIUvA30oNcBeGmQLh5q4H9y18GCTjBEJKQNuQrIfY2mCQGejBsIESh/EYIwxkmhn72o+HFXggvFnrwgTgMnwx/KMS+GBAAuBpiUYIYQB420IdIfJ4SnyjFplwQANia4vf8oj55ORGLv4uiF8NIlCyVT4y80qFTmMi/LprRdWBsIxxvopb6xfGMKrydGrXHxjp27o18/GNLinhEQFYOjQPLY+H2SEjG+XGRjuzPU674yJg0ciuIlJsiJ5m3Smpykln6VyddwsmFXRJsmQxl2kaJyj/O8YarRIkq/xOyxW+d8pVji6UtzSgjI+YyfYZMYikv98teng2XxJyiBTzipWOmBJezVFYtmak0Y0pziJ+sZjOHOZRngiqa2BQaNb85Qw3NoEHiLIkzg4k6bZ7TaOFsZwh3CSN4YiSdHWwh1O5Iz1uyc5+hTCZEOORPS+rTU+rMXT8H+rJ3KnSApDFTQxViT3z+rKARPRpDLxo/cppToxOlaD41iraMilR8coLIPEX6UZC60KIlzRlJX1o9gJZGpisFqTdlmrCY6pR5l4JoSW9K0Zz2lF88LSrw/rOEjgY1occ5aPKcilSAHXWqtBMAinQqVHwS1ar1qqpXV+ceyGhVqme851DNGv/Wr6p1rTCsCABY0NOttrCrbiUXWO+qORlJsqkubR5U19dWvY4rr4RtnGNqWta/cgutXB3sYatl2MgiTkEACNBitRhYLkKWstKarGfzppaJ2bSzhXRsXU0b2mKBdrVtcxEAUvpSuvZQta79VWtvezYWQER0pWXsDlFbW+DqFl25Le7WLuXKiNK2ibZFrraeC93ukaaozV2jdKc7tOxql3lkooB1uetL4TqXuN2l1nHPezSPmPeb19WjeNULp/TKV2gQUUJ425tD8mJXv/UNFn3/OzOsrmWu8V0JN/VkVwE/KsAMdpkNHpNfzfIXvv59sK4cjOGQCa8HE77MZml54A3/B0nDJOYYXz8MqQoncsQnPpmLX4y4GxzKwBcOSoKZFGMZ48jEPFZY7DCbWRCzGJM7/jGGfIxkgPXggENeMUudc+QlV0jJVNaXn/725OSEGJpTvjKErAzmdkW4wDamcJRbOuZniXnN57KZac5M5DQv2M09arOdxZUl3265d13u5pfzrB48C3paBL6xNN/bYkQXusSBbnTOTuphpCrayIyGNIwvjWm98RZTU620KR+9aeMQetTGgoiW5QzlKGOuiKUCFNsU4p5XQyQJpiZPqW+tK+GBss/4K3Ko9elqWn9kIbOmta11XR5RK5tjTb6sVUEtTH3aoAfWvja2e+Anc7mH/wLZxrZAm02cXIubUspkqqq5DOxpz2R6DHFPssuNHnLL21EnJeunmU3Kda/TvycN3btrXe9563vg/IqYp6NdcFn+WcHaRDh+Aw6AeBt82Zqu+N5K5lVp9zsmArAReCROcYyPe+EkT1fsqJfvi+Mkx+AapmUBgO4BwPvkpDa5zclFGrds3OQu39MwSYNvY0NkBjlAQAp2EALZ5pw29G56kcpcnbByHKHtLXPCJV6qJewg1VCXzNO//iMNxVnhLL/Jz+/TRQ1xxDrEBgAM2CX24uF87myGyHJ/i2ZW/9JPKjc2BVjAARswygIcyNLEZ253w4R98R5KLFDNvneWOrGIPP+fiNcVEnO5Oh5ade+8r3JgI9L2/OyD47fVX9LpqbcETIoHvWZND3t+iX5Obq16VIn78Rq3ZPcAiPXsB9P44Duo9gCIfOknDzYqEKT5BiEujSHyepRkqa/Eh5Tsr58u4w99relEAgrCL/7xk7/85jd/EN5O3CwhfyWFmrT2QZz9+I+L+4f9/vnzr//zR+EB/v///9mBDs0a6bXEpfwd/R3J5yXgm+xS992ezwEA+O0fBVbg+SGBDs3R+ygWAyZQB86MA1IW/lkgCZIgBgIX6MCfS+zS5X2gBrmgy4SgCEbgBJagDerfCbKE8ABAC7KEC/gJ68HgCs2fEP7Kvz2gXo3/4A0uYfnl4Eo8WxBaxwyEgP1gAKkMUhEaFBFmYa4c4WopIROGIQo4oUooU9m5Xa0JAQuwQAx0CQdyoRbCocN44RfSoBjeIRmiRGJBhUkcW6nMQKbIYRwKIsLQYR1uIb5I4B2KYR6exKX02kSIQAmwgBIkgUewiuARIh4hoibSCZggYWSB4SLaYCN2oposoCk+iA0YiITpliiOogmiYioWEifO4pmUgI28oWu9IixWYCnaYm4MHzAChgsg3MT14C7aYS+SoiwO4/E0ozOGBwl0CQtkXjLWoi/V4DJa4C9Go2wIozfmxb8tQQEWFy9uY/51YziCHTSuY2+wYhHk3SFq/5Y2ouP+qaM7LgY45qNUCE/Endc52mMTtiM/hsQ+FuRSPJuQdVdACuT44SNCMh5BRiRl7B4FWCNyNaRDhh9EUqTwTaRHRkb0cZ56aeRGdmRIxl5KVgppMJ12maRDouRKchk2ziRxWAAQFMEL7KQQXEoUMqQybmQ6gmRIHqRN1gRslcoZAmVNIpgiCuVQNuVRUhJRTqVeGCOgwABGQhdMCqRMWuUQgiWaCF0ECIALnCWDdaU9fqVYDmJbBkmnHYjcCZhaoiNbviVgSSVeyoYAIIAyOdl/1eU23uVeppFeFmZF+iVEkGRgBiVUDuRhIqZBVqVkNoUAPEUgNmZkmgRP1P/jY4ofYVZmFolmj0THgwnmMoYmaT7VZq5mYQjADSAen2kmPX6m+amma3oNZeYmUAgAB2AlAKggXTqmbXLkbiKkUfLmAKBKLtZauJ0mcRYnbipnTSTnapJAD/zlRvSAS6ZldNrmdFJnux2neL6ECOyAGwJA4GEhiaFmL4ZneSZia8bnUdgAAoDOn8QAB2wlhrknLMInffrSfAaoUHAAK/7JC9wAf7bnd34mgBKoSlinWBYjoBQBDkwfj/nnKD4ohMISeXYojfwlDCDAXK6Zhi4ih4IoOn0oiLpAofRNObrZieIhi7qjhNokBnRJDGAomM0oI9boOt5oSgpAXC4B8EH/mo+GYYqqaD0BaXnmQJcIgTyaaIM+5pIyKUFhqWIQqUVQwEJuWpIy4ZVqqUQ5KW/mAKm8wJTaWZgu4ZiSqQSZqWvGHAWEnLK16Q2+KZkKKT9agI0UQYneGp4y44CSJp/mI8IhiLwNagnqqZYe6jqe1FLVG6PGYqGKJqR6owD4yZGKW6Vyo5w6Y6ZGo4ZA4p1WKVQ6KpaO6jDCFQAEarN9qi+G6jCyKjCShvV5KqoKpaoyqa3OYvQlwYKamqxSYK+q6K+aogsoE3uWW7HeI60CY7J2YqeBoq5eamA8ZXGCZrTa4rQSogFRwJoS666eZLfO4rcKIujYacU9Kw6eayqm/ysc2sw/Ypy7RiWc2lG+CouNIOPA3esFwqspymsWXopwtmu5xqTAdiLBCuFJzcCwxmrCeuXCamLDuuBlSkzTAextViwhXuwHwpapGhzHQua+tpzHUqSrwirCYispeSZ4pqwcgiwDksZz2lzJkt+xgijN0p9ljRzOTuxayiwc9mz8PUWzklzOPiTRcqHRXl/stN/JLS23uixiPi3xPYW/Tq3Q2mXTZiHWzp5lSS3XWi3DwayDfm0Rhi3saa3dUa1xmu1esm3nje3iwe0Yqq0Q0q3j+Ul35hze7myH8q3dWdbIBq3cdua2Mq3c4iXhzp3fOl7g6i0MPu7XRd/hIm5tLv9u3J4s2lGuLUau5HbtYILuB1pu05nm6Cauti6u4EIo6tqcq24t1E1u475l7J4cKyLg3NkuSkQfsTFmQ6CKqrCKq4hn7mKczQhr25JuanIP8NKa8CqEAACnRdzsaiavwdmAjfyt2PnuSUQfDHzbtXUqllgEDGxJl2BvUojADSBADwABEPQAAtzAbGat6RIiafDu2zrve0LvYrKEipBeUnpvULhACQhBcxoKBQhBCfDo9+avHMYO884e+JrESK6EfwCIgBDIUZCA9b4dAMSAAX+d9sob9xZb8F1wSWSwStjMT9LcSBQFCZDGn8zACwBB0u1ACgDBC6Sn7JQw4EowF2b/ycF2HguHhAunBGksZUJU31DYwKUUXQ9wAIa6AAf0gBsKActuLBEXoWVB7PUlMUYsMUpgx0TAxVDYSOAJcUOQAAuwMRJ/MQyKgI0k7epuLueiZPTpJ9LtQAncL0XgxaloXFD0zQ5AcEm4wA54xBzfrmT+YABrHxlPRPQCShJ8aUIk1ga5qiLLRNfVhADkau3S8QeShhJEbASzLtpaKQATmxB4XezUK0Pwzau65gnrWqfNwLiush67LvQmQQrkQFQIgA2UAH52n82U0UIQGA/isiknoM1QAO2CXiU3xFbG5ZGqcUi8CDRDMl5infniLytzbufKBGkE4TKHhDNXM+5G/3P8aQj/rrD//ic77RKRzHJI2HIXOy48a5+f9HL/lvNG9h8AAqAA3phFHBEnh4QnN0UE4EAKrCFFVzRF0zM4tyWvnW4EyoEOfDRIh7RIjzRJk/QRqF8hAQBpuWpIyEjbKQUHkIoIY7Tn4gRsaTIld3RJ7zRPl/QVJABQB3VQa0A/2UhmonFDcHNSJKUIQwRN1/TgyBxHs65H97RVX3VJywE7YV0LNjFGQHFSjCMQhEAJ3IBZnzVaj/NAQ3VNwBXZkrNmVTVWzzVWa/WFsR1DwDAaPnNSXEoMqPJTs7VMWJYT5zRV0zViW7VdnwR/koCNCOcGQxtDFAozFwV7Fe0/B//fs+ExXIOYXCc2aIv0YmOwEihoQ+CAjUzqaiwIAXuzUvyHooJtZs8eKwJ2Hnt2aOd2SI92C6NvDKyhAnfp3yJe+nLJ9TKFd0yvC+YypBFYDB+tTuu2bvO2Er8doLLziwJKYRdFxGQu/TF3oxmQckP3YUt3blN3SJBACMSAlFAABcxAEaSAGxPvqrRKPxOFjAi0Bc826NkMTpN3XJv3eXtscFR2B4J3oSGcIAM4bgs4aKN3cQhAcMBAZk61YMuEd4BX5Ua3gyM2hBuHWlDJTo44ie9kYF94S/CNgTM4pHx2h9d1yoaAdr7diaP4SpzUPBt2gL84XX/4b8RlU1/Efmf/9FRqSIx+N4fz+FX7eG8ALwzsAAfkAAlMOZVXuRsPMZHbpAiwon7fdosr+VwzOW9kSY4jeZaHpAWEwIGeeX8mOZjztJjvxn8A7XLzN9TFpqGwq4U3+Jv3dJzrBmxjNpvzow3Y8H1RoWyXd5/DecUmt6DbeEmgtkUkwQ4s+J5/+aIz+qDPxICsOAMiOI9ZAOIlAWfXuaJnOkn/eW4YkKUnIKi/2A3kYg/YtpnvOKqnuse6CAx8co1D+g4aXby6+a2DtKrrBmssAQ50+d3aucHJSCqjq7APuw4Ue20kgbX/yRJYu7Zvu7X3uo3zDS1bbLQPO7XTRpADirfbuJ9467jf/3q5z8a5/0m6o3ihuPPatjuqv7tsWAC/97u//7u/z/uFx46efyy+Z7q+Q3qcbno0Ck9sM+zBL3rCQ/qrn5hzQ/upS/tHT7yNV/yJ1XawZ7zGczyKezyJbXbI27rGbzyzLzvDR6Nlse+j8/nKT7vMYqcSzHipCPyFw5W1JrrKrzzJR4YLTHFT8/yF/8fLy1g6ufjIV6wA4GeQI71gkwat1zrNC33FJgoL5ACvW3PLV5xHaDjEi7y0D/1isOKRf3rYD5x7ePeGmz25V+x/eLqrt329JRYpO23E9znaK4ZHjPeB4728wVaFC2LT1zyxV6yBPPzeEn65kcbXs73cu3vFsv8GnV+6wiuE0mN80D/90r+En6o034e+Lfq852c96JOHgizBlVN9TRN26mO64v/9YsT6CNsvwP877Htup72+5vuZ05+9zCbKTA/55i8E6Fz93Vd+vnusBUj98Tev6afixc8+lw3/3Fe/D8r0e3M7+Pf+voo3uzs/wl/+gpDovXN/J/p3+X8+8bO/SoAO8CN/8g+Agr+/6sf/ePwH3APEAIEDCRY0eBBhQoULGTZ0+BBiRIkTKVa0eBFjRo0bOTKcAWBGR5EjSZY0eRJlSpUrWbZ0CVEJAAAvada0eRNnTp07JX4MydPgRzk6iBY1ehRpUqVL5YAEynIJABZPqVa1ehX/a1aSPrV29foVbFixYD8uGXsWbVq1a3s6vSp0aVy5c4s2/ck2YkwgePn29fvXJlfAgwkXNnw4IgUAMBA3dvwY8gDBVuHStXyZqN3IAhG43fwZdGiqk0WXNn0a9UQBMoukdv0a9kjSowEMxXxbrubNFqKWiP0beHCCs4UXN34crAWZMZA3d36aONDKuKkj1b05h2Lfz7l37xvde3jx4y+KkDmVfHr1Y8HvnF4dvo7rkEmQwKFYCQIM9fn3r78ewABNak/AAg1ELgeZdjiQwQZdIjCn9+Kjbr7HZLoQwwwzdJDDDg+C0MMQRTSMA5lCGPG4BlRckUUVURzQs6oknPC2/wod0xBHDV/cMUAQefwRyK5wkOmGIGNrEckGjNzIx8BqoxE+Gxsr4oUqrbwSSyuX3LK5Jrn8EsyVdpAJgzBNSxLNNJM0U7IYabMNStykZJPOOp28y8489cxIgKgAsGFPyNQcVE02vaRpxjjpmjPQRh3F6NBHJbWzMwD2mtQwQjVF0lA3n0pU0dw8xZTUUhGK1NRUR3ThhjIH6FMmQFX1a9NaXTQT1ZZADZWpUWf99dFcgR0WwBteuPAFESq9lNi1bK21Uzzf5BUzRpu9Nkxhsd3WOSBwVOxPbtF6dtNosdqVWut89YsDjtoVF96UtI2XXtcEOFamGXpIAkP06v2KXP9NzX3ryXQXXbcvAIrIAaMcipjp34iZRFjiil2zICYAKHhXgDFjtVirgAkdmLKCDRZV2sEuVKIEASQSoISMIQaZZojmrRlnwPhdLgcXBrJhB4ZzrkrkQUmW0eSTe00ZMA521hgIDnxeyAUOgAAXgCRcHZrroCjuGmzAzNMwiRBcDvupogvF9eub0FVavrbZEiAEPy9MIoYdSuAAAww4KGGHGJ6WaQmz0Ub75sMV1woBGL7tYerFb1I7zaOnhXvpx+gePEeyDZe868RBH50qEW5I4eELWyOdJsrRtPzTpDE/ylrCcgDC7s6XAEJo1ocW3ffgdYoA3BeEX8n1ytlmmqf/t5Wu3bAIcOjhBSWSSEIJIXrAIYLjuQbe+/BbioFwWcU3Kfk1lz9X9tnrkvv8+NmDX/76W0pBJgq6t1+k9NXPln4vcd7JoMc/A2YFfAdUoESGRKYFbsR/nFofweDkPqMU8IEZjFAANdjBiJRIJtvxYEUi2CLYSad9FsTgCFmokgS2sIMkuNCCYDiRErLohM1LoftWWEMfduSFPzygCPzELCE65IYryqF7dji7Hh4RihQJYhTjZ4GdGY+KDUnirQDIPCZW0IKZ4WAWyaiQKZZReALIGAzOhkaEbFFJEywZGMP4RDfecSBnxOPohJAvC5CKXGyB4xJ1MkCD2XGPbtRj/yIVxwLCiaBUgXTWFgm5QTqqUG4WKAEQYBCVJcCABSRIiHI6J5MkMPJ8i0Ql2CoFAFFG8oYjgWME66RKSDURc9CLgMxw9II/GoSUpTzlKr1nS2LirAQXKpKpkijLWaavlmNkiSHTBT0QygQGMegBED6SL/MNhJQU6ME4yUlOBBzzeMZEp8USZCJVNbN/z5Sn2tajzopQk1rWzFoIfjmQEoBrdQQh5TDXKT97FrRevJFJD2YFz47ME6IBq6c0V4JPXkGPBMs8yDV7J5CBItSgFAVp2NQoEyy+M5bxjOhKBaaeg07EoqFCZEEyxlCBmnKkqRRpTrnmyKxFLlUO5QhLif9qNJfuFCUxVdRMCYI/AAihIB/laTEp1tKpWqyBFIDkr4QKwaJ+VYLpeWlbLslDpDoVqjfNWk4Q0Fa3vhWucYXrVV8EIavS9V8yJNKwuqoRsP5ViUf1YiFxCTemDgRfNgVnvnKAgBTsIASvbEkpKbshvIroIxNw3WX/ZYFupoBYfc0IYAE70cFaMoy022kw37XYHC1hB21MSWVpOzPOciizm71tvFJ3UmCJFiOk/atp2VdWJ+6UfGuNKmVh8M2TyBW60W3rbjuUW8pRV1w9yBdQuZrShwqXqD1C6kmUGqfD3uBCrQUnBVjAARu4zAIcwNdPsYsz69KzvtdKpkz2F1r/7w4VvCwV72lxUl4oMZV4MjEiQWRLkP1KJb80u2/RIkysCFxIhP4toTMDHNEBFze1F5SmDbqphAY3xGMA4G6F6TVhkbH4Vy7opmKbBdyLdHilH6Yg3K6QAB//+McaGKMVTbnihggAXBqFcYsBoNnrLjlVqQvotWxsERx7GEBjjchHvMAEL38ZzGEW85jHfAHKEtggLnAcSPopEXzREMrxcrFE40wq7bKZW1Um4ZXnqeOSdZnMgRb0mGUABUMf+tA8CGBJAbAE50bEWwCgcUn8U2lLX7rOR3UyfjP9KPTKRLLY0jNF+NznLI8XRoAe9KpZPWYv0E8AqVtCfynSRwCA/xYlta1sp8kzZ0nyulFrzrCo/+vVUs/Sz0hTdauZzepXoxmx+Qu1FN2Za12XEtji8fWzsh0oG7AmXqO24bGRfWpo14TLzVb3qp/9EFtToKMUaScAaF0SKmUJ3/nWUre7s21b8VtPIai2uMQtEXKXm7gEW/a6GQ7mdjckuQDYWkVcsDPGAJxY/oYWxuuUukdTudh+PTglzc2+hTe84Q9fSKQBoF6FeJafBsHA0+LN8VRpvFw2N5MLcBrukI925AXvEqpLkm6UH50JKk9IA7NWTqePU61ZEwILWBCDbg5c56rC+V2zvqVP4xpeQodI0MV+HC3bDAAnR3qzlY6QVu7atf+dm8HEu26qrY+s7lxK7rS3VXYkkn3DJVf42lHe9oO8nbIFEUEJWGA9T4LS5Xkv1d2NKnkjKcYs9PK7FgFPS8H/mfApJ/paBGAB058e9W22/Gsov7bV/6idC87zz4Pbef8lmzZqDz27Rz8WC+yAl517fWxar7zh7+jOke877W9se2h+Xtm7X7fhHyNwXR+f9U1+PvZDBCsAnHj5gf+u8wfZ796LxOjSZzb1G2N9jYErCbmjwPUIyn3TFN/19ufQfmU/e/EDmPxIjjvO7iHST/2c7fy8Ipza5c4EQgAwwNbOSf9QA/+MbwIbJGP4zv88b/wCsMNKgwAdwgAPcNDY7zD/PGaZGpAgQEgCL1A0KvB1XJBBLmwxImbzGMIDrwwEE5AjRpAEA80EDeNhMm8AVJAgGmirZPAzWk8JX8Snhi3smM/KcvADX5AHJ0b3fjDMgrAwoiKtilAmPkTSmnAJtS/nyNBDkExjwG8Db0+lqFC4dvDcECXttJD35jBhIEwgnOrEyOfi0PAxQhAQgaOBJs3n/s/Y4JC05NDk7LAErzArFMNfKiUJB8KRiHAQEUMQMxE21qwSNU8K90wRF9EK8fBB6tARgRASsYJfmOXTlEwgjoUCOLExNpEWUUOvpqxebnAhRjEOS7ERU5HMuJAw+kgJBmJsvlAgvk25brEwbNEZ/0sjuWARFBFR5HxxuIBx8ITR1VbxKjpjFgdiZ1rQBjLGX6IRMKARHT+D5xrNYnhRIbCxtLQR9LhRzIhxMGiwdz6t0YqAlz5xHflCHQMSMqwP7GwwFElNHsGKEbfRHh3OG69CCfSFIHxKQ6CQINliIDOyMWzt4w6RAwFwIcOLHqPvISHSFA2jBAZnYTjyLzbSJQ2DX8KxYuAxIUbyqxqyHk/Sy/AxMiwgAiLAyGJSLWCSKAFjNQDgGN8xIccNJwWsJHOPJ7/MJ9XiBm6g3o4yMoxSK/uCBvuvGkMyEZ8SonTSJKeyKtNioSqSBaixKweDK9+SLT7tRJjSGoGOLLEsNP/iUiB80B7TEi3WciAEUy6fMSILMzI8hu7+xSbfKC/1EjT4sk2yMBUB8ywIcwAwEzFf8jA30zGS6yNB0g078DGfySylciqTrjNvwgsJQjM9UyBXEzYNY83ssikNrjRNbS9lsy0o0xEtcyxiggLM5zVncy0k0zi9Apts8y5rLzdNMypjxzftEDjFolIo4AWAwKdAieq60zu/8xyTs2RSUjxRY2yYI2dGUySfUwAjkze3DBXR8j1fQsauLUfKk33IEz9LgwWHRj3Hkj1v0zD104XikyerUyxsYL7s80L2czx/qDFnpVKUT3wC1PZOUzpTUzUJVCwsAANuYL9e4CpHlET/S/QqHRRpODR8IlRVIg0gz8dCOw9DUWg6tRBB1aI4UfQrkJPYmjNiMuaAYhTwZlSHavQHb1Qtx1BHz4JHQc5H/0Ux6q9+hJTsiJSJjJQEkRQt6iM0lxSB5hNnWNRUmBE9p5RKqzQ6aVRDtdRLMQtMa0ZMSwUDFIR/zhRNd1NFyctAT5JN29RDmrTGBHRbrM8tV9ROR+4N/1M23rQh/JIb+5T0Uk9SVc9P0Y1RQSZOScWnsrJCD/XgEnX7iu5SF8JRhRFSz+IGhCB3hK9SC2xUa1JQsSVj2NB7PPVTSTNUt+JVE6JUK3NXX8IG1qy2WtVV8/R4MhVTFMNYucZWyQ1U/5MnqX5VDLH0AE8VLARgcChgBuiPW7mVWN1GWncxVpuFlJRRfpr12J5Vt2BkWXWVWtXPWr+ilVLgRb9Vh9rVd5BVUtrpIM8VXflMXZ+MXYNRPvH1KzKGQu31XiF0XImlgTCyU/8VxwKW00TVYIFoTx8yXr0iKpZSYQnmYkdHXx/lzjQwYiU2wCiWwvQ0ZLFwTcN1JSTxY/OTYZ+Ut2RiKA0VZVMWV6GVZQn2QGFWJVpxZkG2ZsVSYqKiZTF1Z3l2PXN1UZc2I3r1N4U2JRzJY4s2dqRWcUa2UZjRXP21aX/xaX12YB0yaLnWKmiQU7W2WI9WUf/l01rQfsYWvFT2xf9+Fm351GpTYkySIGfdlg7VFm28NlB8ymRP1m4ZsmfX1WKBlm8J1yo6YwlwgFIFd3DhFmr/Zc1oVWcXl3HL1nF1VXKp7V2lb2O7gv4wZAm61XUxV176tg03l17aMWvrFnSzUXQF9nH3VmNl1yQY1LZgl3Q112wlZk5vTYFyV3cB9HiL13f/EnhLQniJV29ryHD1xKkSVnGZN8cal3ehdyfT9jMm1XxRz3rPFnsb9ldSJ3A/13vLksOQFv1kl2qpc3rT1zAAVcPoN16SUkpxN34hc3crVnzPknz1t67yd0vYF230KjwFeIB1E3wNOGoh93dLV4GzT4NhyX+Pp1IgNn7/JpiAnXd0Lzh6H5WBN5gzOxiQbNZ3PHKBSFh+Czh8UXh8I5eFR4R/jcSBw8aTHoiGKfgaf1gE7TdjpdeFX+JKEEvf9G2He3CFfRiGSec8hXiID7VAl7gAk1iFuXiyGlQgqjeKNaKHg8SIuWa/6nJ5s9hOtxiDlRgxMGQwGbSMzXiK0biKR8f6RHiE3fhM4TiFTTWPKaI/BuLSEvk/7viWwPhR0nho2imCJRiQLVSQcziDGRm3CvlHIDlnkvIPg7SShfSSEViHNblBzhhIPDlnZnWGRzlGSxk1CxaVU5mTeYSVcebOas5MYTlAZTlDUzN1azk1VLmT93h0Pg3ODMiX/y05dh3ZI7yYkKGZmPf3lnckl2uGlHyrTpuZPYFZTYX5mjfiAR0LPL+zmmFqnFEkm2vmI2iSmb35OcG5SF+Wmm3CBVgAaxIvneHznveknWkmueoVRuU5N+n5Su0ZNEjs2vrZn0knoEHG+nCgjQ36MRGasE5394ZZK9YoBPDlBnAgBTKGAkLgRB26i/9ZTyLaYr6yoi2aLDF6gzQ69DgaK0AorYxwAHYJJAgapcVQpfOEpesFB5KABQRgbMCyoGE6pp85jr/4MyLtl3T6VR6GjX76iIPaToYaXlzA1rIGXNi4m5n6KWXaVWma8Gz6KvjFY6l6AJjRj7E6j9Z5RLiaW/9I4OoypG2XmqxH0qzBFa3XTq2tQjGY5c5O7GG4Wa6BGqKRGWxSrHLLgndeua/92qkH2VfPbfF6QGYUGyFuJwko4JNSoEtVgjA9hlIdSat11Jhx2bG55s4AwJdexafFtrLl8a+dJLCRDh8xYJ+RhSEEIOIyhG5fIir8xfr4jnzgebEZW2RfO2faEQCKW4Nu27KjdbWHQ5ozuyH4MUM8uyDmC5S46UKomyVi4gvbaZkFgl8wsbm9JrvZxK6bxSBhyLoXMrctdbePDh/RawaEAAFywKnAeyA8ZmOa6kISFyVUeyDUcAmAyvp08b21O77NZL6JxRPt+76xMb/pcL8Lr23/XKDNKoXAB8AFwAUKI03CV+LTzCfSZiAEcgADLJKiJ9y5mRMOuYUZb9eDNpzDLxuT5VgiSFwhrC+U4662SyIp2VihcITHbbwv6To9cHtb2nEJPPelfZwKO1yAtrtqU5LIEyJ1xJog3qwm/mbiIoBzFOZ9m7u1seKG8fKXuSXSyLyDtHwUufwUP1z0wNykFOJC2rZSVvwmboAFhEB7eBnKo7zCx8WC5fybuWVsGj1Q8XzLgdyUM3nI/xwhxmZ4CaKd3HvRveLNdUJfSVlcbK3GR8jSB+UDXh3WY13WZ33WEe56M13IIyLMNypfEsLT23zUtzY8Tj2WxUWvXImFWl1N/2id2Zsd1m1dfXEdqjddtpdOJp5cIKS7tHUCyxe71HOC2J1ZXHzqylld2dHE2dO92bN3rhv9fm10jHbdICI8IZKS3rDCBXZA1KH823Ei3OccXvyk23v53FtE3Q9e1tmd0Z96midC3gti0AEd1Kwi38El2Nt92AMa1cWFBgk9ywteRRBe5D9A4dvE3b0cf/282hGC3hHC3vcan1Ngny9+4b3j3yOdWzwL66ob5A1+5A++5CXz3Y+u0BAN0RRN5Qm8gbDdxC9k2zkiAlgABpQ1BuJNAGQeQyigXxe93ydH44t9WDrmSkps4Am+5xvg54H+woUeAODACd4e7uNe7uee7v/pHgLOzOE5ndfX5ddXwqk0BOw4QP52ANjluutt4ubneVhyIK8vZAYuF4vPPuTTPt2DHondvu4zX/PpfgQCwPM///MZIN713iA8PSFCfSUQL0NOJMU0hvBpnsIzHro5T9xVRQAsMkNmIMnjWfLRnvKd3fJPHvM3n/iLn+7hYPRXHiEC3e3ALSWCSbYfiwW6aQkejAJeH/Zj3+a/vvZNhfGR5b0EQPx9qPcn//eZPfjZZ/iNn/2LH/mTXiHGHCHMPCUqJQk+EfGEAPJp/vBrIvEBooHAgQQLGjyIMKHChQwRDngIMaLEiRQrWryIMaPGjRw7evwocQeAkRRwgDyJMqX/ypUsW7p8qbGhzJk0a9q8iTNngw88e/r8CTQoT50JYVqcAWCGUZhI4Th5CjWq1KlUq1qFkxQkgpEvLoYYCYOihZEAIiylKGQkCYpAyAI5Czeu3Ll069q9izevR6RK9fo9S9Sh0cCEC9f8izgx3Qhki9hQDDmyZMmGK1u+jDmh0M2ce2Kuy3cyxaZWS5s+DRVrX49bAXS16ILCyBIT2wIoYhdpWIokSLoQDTy48OHEi58Nbbz458GZmxdODn2y7R3Rq1tX7jy79u0LO3sPunwu8uGkUZs//1S1Vq4YRQKgwCFiCrJr68p+S1EA++v8+/v/D6BG4wX4V3gvcYfgTAQu/+iSCyMtIQCDEk6oUoIWXojZdxp6dhloWRFXHnoilqaeRkIogaISSL2XIooWTPQCWTCwAMSKACBw10g9WDQSCxT+CGSQQrI04JBwGegShkoWZGSTErWWgpNS/rhklVbStOGGSMJVJHAhjgimVCVmlARZZp4JwIsSCWAbmiHgpSOPAOw4ZZ123nldl3imtCVLVyq5Z5ArPhZoodD9iWiiBGWpYZ9L6TnZl2FOOiZGZaKJppoT5QBEEhQsAUMKhOY4p5x0Gopqqqpy+eGqHzlaoaIIuhogByMJQWuuisnKq5WMfgcrU60KJ+mkYFY6ZJwVKatrs84+OwCk0EYULEq9bv83bXUxApBDtt4Cdm24Cf7qXbUuSRtZscaKiKyQIymBQLzyyvvuvPbi+G2++jKIbrbmgiSuc/sOJ8JISQyMsLUBL+wcuZ39S+Swwam77nntBolpxhoDkHDHHoMo8b4Qe8TwyB/P1cNIJp3MckUlv2yZw5yZnFK/ilFcMWoXA7lxz2a2DHTQd9kMLc0bwVyZ0H7F9l6ESgONdNREybyZ0ScRjRjOOZu2849FvAB22GKPTXbYT5+NdsSrdWzZUgyn/R8OzMLNttR220S1UFaDhPVfWm99Vch0D074wH0/2zZzARdu3aUiMI7w3ZLPlDd4HdJ1uF5/A05V15B/DnqqmTf/q5DCkx8WOnEY7Je6t6e/rlnlPyXu4doTA+AU5+h53nrvvgs5uq6lnwQ7Tb8DlxYA8R2PePHOCyT77EnnJnikuOu+e/XMb8+9f8HT/XxD3Stmw0i2j69q+OrrxCHtmGuf7vXYm8c7+vbfL9n3cK8/PP54zXcj/6WPfwSk3FAuV7vibG5+6YGfAB8Iwfed73cFPEgE6SKAJYzkNxfcUwU/KL7/6M9DuWMg1xzYwRSqECUjRBsICbLCs5SgRzG00wtvaEERojAxC2Rg/WoIxCBKpIVnw2EDhOgSGIzELEg0khGfeEQdTtB6JTRh4KbYxCwCESkTGJ8RtZiS3twGjEKC/+ITpahA+VnximRs4xZ3+LkvutEjMRjJDeZIITPiEEBElEsP5/dDPAqSeX1UGhQHiZGxAGAJiGSQHm/IRzj6TY1r7JwkG4lJyBVSaIfM5ETcQx1P/ueRL4wkFuNXxUqK6ZKibOXZNhm0TrpyABpM0yz5Q0oQmjKNqVRlalh5y2B+DJZQO+MsbzCSGAjTOrn84C5B1ktfOiGQy6xmwojZMlm2sghqseahmlnAZ5KHktJs4Cm9iU7DAXNw2vQkYwCwm3QSB5zhRCM0y7nKc8pzn9PCJsvamUnb0IafwqEnAcVJLHKWk5oEbaiq/HkygDbSQYt0mkMnY1D+IfR20fQlQ/8vClI8QfRjEkUklEKK0Yyqb6NeUqg0P4rSmDZppB4r6SAHJVPIqHSl9hxnR1UJ05wKlUI0rZscPWkrAOBqqIjZafhYKpo/Yi+oTK0qVH1nUzxuq1tW1YtTn3fV/LnUo+vsqlmtU9SEZdWNBQPAwc6Kl686L6yoxGdUqArXvIJMn6BbaxtTBoCV6ZUuci0eXSEjVd3hdbCMFStf42hMTApANhSwaGPdVljD9jShP63kYi8LWr+kNXKRbaTcShVazGb2dYe92ViBWtbUynZosU2bX8HouNnCZLWway0PX+vZ2up2uMcRbhFLO8gcsI64K+EtazfLUbv+8rHMrW5cRjv/sNtmcVvLsy6fnGshP8EQui3t7Bo/69308s24T9MuEmfIXuuCN7zNHa/34ssq81oRvert70awKzLkztECsgEABvxLvPnOalUAvhpwz4tfBEt4iBEu5lEFuS0fTZhkCuaOqxq8Xv2akL8bLnG0KpxNAbfxtDOwrIkx0mEPMxjFwhKxD2n84vSC+FvuraENCszVHGckxtiaMXVF++D94ljI1d2x61QMRm4CQMNMhjGRs/PhJbcksZwjcZXV62R/QTmLLHbxlydyZSwbmZfSNeeZ31yRME+rxyr88UiCDGc0p7k5WT6y5pI8Yi3nGbRyLtqYkSjlUw1aInvm85rv2WYv/y9at4Vu3oXB+BW3mnnSjc5Mn9kcaUFPerBIWcMHukfnCzINAPUZNbU6jUDRiVolXAacpF0d2lKfmnupjiAAqYzrh8A61qiqdEZqvbVbB7uxukb1oWtI4PdoatnDdl+xZ10zQN/Yz8tuMgBM7exLNxGwUeq2sKttmE9DWrrKNndem83rZ69QkRTgoLnRne5H+7TN08S2u4UK7+31WoAsGEko3Y3v5+ibs/xu97/NGnDmDRx/5XuPve+d8MCoe9+h5vbDZRvx4038frbB178zrvGFR7fjHy9xyCko7w62FUIfRzlRNs5wlrd8wi/HaswvWEcAvKnmNs8JzlfObn/vHP+kPe/dyMf3TpoTveg3OXp5G670pTu06a17eveSJ9iHUx0nVo+qtgGZda0TlOspzmwT39ninY+96iq/us7VDuZv79qFq23itgba8rnbpOxUxLrH8a5Xtg9J8DJBohjfKnfGy1hCxsYIsnPmcMSjVPFllPxCEG1HrXu+yJRP+17OPlXTa96bnOeIfbEzesEA8Z2Qj3zsF0xes9sY7YdfPcT1vre83F72NTxt2AM//Mnft/ckNLzvravr4Mc1+UwKom2YuHTqk375oE4685/P1OgTezjaf30ML4X38qs594W/O/gpDfzxF1T9UawhRZWQfvp72rdZQ71iVf9+tyR+1kb/fvQXRMqFWqKnf9IXP98nHv7XZQAYgK40gNNjHPoXRK1xR2q3gAyIWBIoIBBoayA4gZ5Ugfl2gQYIRMkzKtnXgQSYJyRoeSKYbDJYgo10ggqXguoXRBrESPn3gijIfetmV5l3g+iUg4TxTTwIbcvlgkGog0PIcd53hKmVhCm3g+UHREl1cAoIhUrIf5O0e6nHV8jUM8BWhUgYfzAYHBhYQwB0YED4hTcXhkg2hv9Xhj6DhmloTVdIh1mofUAkZRf3hHOoEwFSeRdxeRXzQ2YIAz0AiZEYiRvIh2poah5YF24YQ7JRe15oiEZXh392hxGYh1NWiZu3hhYIe1oYQ22l/0yI94l/KIU5R4UZYYZ7eIr85IeHmByaqELwNXRyGIuDF4p5sYjr0og0lIsXtYugCIjU94YjEYfCOIzGU4x4cYzGkoymuIxbl4pCOE8quEIsqHnVSHbXSFujOIKliIvdaIkfgImEJY4qpEQUsHrmSHfsJ1bqWIOlGAMcgAApsAMl8DjuyHrfGIXh6HYuI38RBBYGOWS+2B+JeBQ0iHk7ZIaYkgSAB5ECiJBg+IxOZRHxGDoV94odyZDzOJE2WJH8eJGlqDFCsGkoiYMfiYWrGC44mZAXtDoA0IU0+WoqyR8UGWcWyYgYmQQpkAMvIgA2UAJKlExA2UrNeI4hySs6Cf+SKZRplCiVELGAiMiSRemSR8lXMzkABRd6XYlJVJmPWHmVCqmKHYSW2KeWA7Bn4mV+QxmWo2GUyGhcUhZPdSlIbEmMVikrbimLHSRlZomSd1lfeRmDDuhHfXkaIxAAl4mZmMkAxoWAtiSYg2mTbbmE4oKYvKhCGiSZJeiYMBE9PmGMezkRutaaQWEAPSOZZIFnn9lGrQckb1OaVdlBFPUan7maLzGbPPGaqckqpnacPyEFCgCd0RmdP8BeK9JdurmbeudBC/ObwHlBYqRodVmcLtGcyZlGzNmc37EG7FVg04idZCSbezclvlmAbChA8HV8ajmeLVGe2AibFIae6dn/GevpgBVXFu/pRvF5J/Q5f/bpPwCUm/qZZkvRn7SlnMUVoAK6GQS6Eu7xgwgKn3qHnDbEnXAJjhGUPNMmnhNqFBVKPRf6KCKqoZzBoRjBmCRQYOEJok2koCS6OCa6kxBUj++5nyzhogkEMhk6o0BRoxdxA0pwA2aGAwW2BIS4o0jUo3XCoPUZpA+kQZ24oldGocdpnkm6pDSKQhkJAzHAAiwgBAX2Hq12pVmUpfNZot2JOh2kH2OEnUW6EkcqQed5phuapj3jGHMaoui5oHcKpIkJQSZJpCzKmmTqnzBqFPE5qD/RpBdBAiEQAypCARQwA0WQAnKKqHQqo4v6o3hq/40dJEblppt+qhKA+oCWKixKmqkfsKmnWk11KiVb2qBd6j9mGIzEKanGSakWKqi5qqn/yau+46tOAqxtGJcQtJWRKqYtmqwvuqzM2hO7+qzBFK1NMq3A4aD3A0CmGqZENqazWabjhKuZCq7hOkvj6kSMyqVZGUG20YKCKaspQauTaasvganeOq/0OpWp6qOkaZjeCUGLia3sqq3uWqnd6q266qwICzr2unj4Gqz6CkFlYo8RG2Pt2prvmlDxOqgHq7GZxLGdt6qNapoXJBuBaazZOqkUq6xmerE8wbItW5OKurA52bCi+UB7Opyxeqzkua1ICq8967MZC7SF87JBUv+uwod7EdRW+NGnS8ufJ/tnA3suMnqxPzu1oCm0WuqxfpEgKYSAsKq0OIus0YNkYrtlZGuwUnu2dFO1vUlfu8KwF2SG+dmVnWaylVO3Fpu3dru3+NO3VPK3iRGz1joS17mucsu0dBu2isusZtu42Zm2AVIlo0m0EARY6lq4jXa4eZO4PNuznvu5YPS4GQEU4vax1wJ0I9GvEvqvpgOyTpuyUIuxjBu74zO7GFG7e9SLa3s/UkayErtbJwq8t6OyZwq7xcujeHuctkutk+s/SPGhN+u1sVKt09tS1buk14u9QlSw26u8RYsoF/SQXdu7r3KurEK8tKa9uaq+6/tG6Jv/N9xrrsyLPhS1VHE7vt9VvoHqumWrt/4LNO07mwIsGlc7Pm3VjlJpuAdyv8WVv9kGwBravxC8QhLcmhScUt57Pz35k5cLvS3RkLXKufz7wCR8MiYcPShMGQQ8Pvj5vCXLwQssww28uDY8RzgsOzocGRbcPa3hnv6qukEsvQz8tFA7wkZ8QUhcOUqsUzzcPXP5wx0WvUIssDMsrzWMxde0vyf8vqxqJRG0LVbKuwnsu8JaxkTcuWicxuoUwjLDxYCrwvYDvgi6wUnSwTH6wSy0xiurx3usL1ocwG0ss4d5tCOBG2GsYGM8xUNcxa/byI78LZBMNX8suV68PVtLyFFs/8hkfF16K8oCesWg7LiLnMQ/11SmzDxJZXIIDMSabMetnMgO1sfpGcuyLMi0vMW2XCC4fDzXisnOpVqbfMed7MDBbMxw88oO43VzwcTbA8bPzFvR/Mv4a8aMbM3XjDbZTC7bLBfdzDxxnMqYC8OHfKmujMwzWszozD3q/CvsHBfufDyDHM8vvMrSDMzlbL2frM/Nws+M4s9Hwsy+s6f4N9C9LMXj7MEInb4KvdC50tBZ8tDgkqfWhMoVLcaKY9DkjMc0fM4dHTQfrSXKzLaFaU0sDKL1CzD0LCwt3REwLTv57NLQes+jLNMRqdP85Mzg7LCPWboX/btUHLxWzNFB/f9QQ+3HRW1lR71PgEWXvIzRHBa4Tn2TO0vNRUzVHeTTwILVF0GStwTPJv3UCszK9puVMTzNUe3JPH3WHpPWyUtKvvzVDSXQcD3WeBnYHQHQ9azX/2XVxDzVe10ofS09fy3WhZ1T77KjbX1uKZ3TgczJeF3NkB1BBYvTdH3Y+1TShO2oTB3Xct3UZA3aZi3aAkTadOzalh1TmbbL9DvXpt3adYy7m7vSZ7zYs/3IeFvaYH3a8iRlBanaMzvPnO3bwY2y1Cu8QG3cVIvctg3cq41SFWezvC3diN3b090rrVvWeVzc2e0ttS3Phv3bDqXbV6rZdlneyv3a3Drc5szes5z/oclN3uO9T0qgu/Rt1wkm4K4X0Tut0fj82P0tJe5N0NG93N5UcRSd2Qfe2RVu1GEN29Yt1esN4c8i4RZd0PFNUK1RrM/tjCeO2+Tr4fqd3iw94uhT4icN2N4NUlCpokpttKz94rd93sI948Rd48a73e8N5DruUG11yQau1R2O4ub9ltV9vtf94EcOPEk+4fAd5A3lHoQr3hzO1vcd4DFuvmY3zM2J3VquNDeeySg95fJ0KXI85nOu4Al+NAtOsPa85sfZ5m7+0lxu4hSO5970Tkmb4VGe1WRe5p591yCe14JOSISO45Xd4igFQBy56Ga+53oeE3w+tiKuiI3N5llO/+kTAufzJc5frosbdKptXd/2DekHvd8JTeqpfm3/zd0I7uizJEYHPKeyruEbnt9pbj1/PpuBruvDZOlxnuPQDVKAxZVQ7umNDupSXuVEHtvq3ey9s+rg1epMzk8aVFm8SuyMju3bbuVqjuW5/u17Eu7QLOe/7kkIeJKImu7XHurHLuPdTuPxHjrzHs71fujBBECWa+3ZnpL8ru2UjN4Ab+QCv7HPzuruti093ulDDr9vPEnwzpfK3prMTvH7QvB9524+GK6i7lW1butFzt8lr0kWL+7mJpwrj+bdS93cLumhLfOMc/I3kZ4uD2cIqKMLz+75mvQffuUh/vNAT/Ps0/+cRP9mmcbpw57zA+zvyC5WIh89JP/02cJF2jH0Wb9o34zuZp/CO9/uyf7uYU84Y58dZb/1i0bgAMCYPj66y1v3n93zsg33aSP3DTP1ap9nnEivVA/IbF+xt77RIB/4ggIAE0D2hd/3cAapOH/5S2z4Ly/xMR/56Tz5le++m39mXJj4nd/Fpp/Rju/gkB/6RDX6c2/5jD9qraHwWM/6pbz7it3gIixJIlACPXD3rhH70DL4zUH3tj9pQbe7us/8Wh/9UP333p4RGACnZqLox08ryZ8Zy8/xwQaVCKv4vD/9ft/0k26LGbP93D9jlE/7pX/+cFYm4Zv2vb/M+N/nsB//EZItMwCxBsCMAQUNHjR4Y6AQBDlSAADwAuFEihUtXsSYUeNGjh09fgQZUuRIkiVNnkSZUuVKlh9nAJjQQOZMmjVt3sT5QedOnj19/tyJU+hQokWFtkSaVOlSpk1RviToVOpUqlWtXlVqVOtWrg2wduwaVmxNrFC/Zny5Buhatm1/CoyK0YWFgwggSjybV+9evn39/gWs9GXMsVvdHvZZWDHXwI0dP266BEASyJUtX8bMcfHmopU5f8ZZdqDjtIhNn4YL0m7EzK1dv4YdW7bIwaCFnjZtW7fM2b1966UAAMZv4sWNh9yt23Ny0KLjAi6NW/ra1B9X4z2eXft27t0p/9ZmPnO62/CfvZ9HjxHi8PTt3Tsuz3l5fMXOSQNQO17/zuoer78HMEABB0wKvPL2W4u+xQhkkDiIlGgwQglXUrA+yCoszL7GokNwvP46+m9CEUckMT0Dw+vwJwzHKrFFxyAqwkUZZzRoRbHms3ErDQPjMEXcPuQoRBqHJLJIvk5kzseecuzKSCelEuCuJ6cUkEnGLrRSqx2hw09J6YDcSEgqxySzTJCQTM7LoLI0ykw3S3IBIiHepNM4NtvE8s6htvyrRzXdAlMjMesktFAn0dztzw/0JMpQRy+yAKIYHqUUM0b3zPNSm/j0y09FqRvNOikrJbVUBhHVTVFNQzOVUv8bJG011uLKe2zVo64ya8MuPwU0VP9GlTVYYY1D1TZVbSVr2DpfBQAIZZ/NjFb4kN0UV1+5zI9XKRTgtttuf7g2SGChJbfcx4oF7VhqeTOXTBEgYqFdectdN1mrcuURpvi0gKhffyF6TlzW5iW44Hv1jU/d5gxWNgKIemA44lLrpYnTvtDlbIovNuaYYzfCDXNciUcmmSSMOVPYvJJbJQGiFFaG2U2KZ7L4SISZnABkQUWOuWefDzr5yolmZvdnR3OAaAejlx4yud/w5ZIwnHXOaFCmr5Y4aB0pItorrOvEIOmvx57Qad+g7vPmHHMOOOSByYZbXkRV6jpuM8MGAAH/u/d+z+ze0O5UbRvZVo1nvg83de6U6kb8SQ4gCqFxybXzezbALxZ8RcJFfXtyzw1VHCXGP6dRIQBwID112SqX7XKbpV6b6omEUKJ2JV4CgALba6dLdd8Pzdxr0Yn+3cUSICqheOVxXPhv2fXSOrnNM0riX+sh6n157UkMfXGKtxcRB4huAL98vliPzfW9ot9teoyqv/7f7M2nP8Duh6+3fgZDGF9//6lCH2zUB73gVch9/0PgkO53kpklEED8AwAHHDjBlgTwNQPMC/t0c0AKdlBCCzRJAz14ntVIcIQnFIkFXYPBs2jQNhxEYQzbA8KSiFCG2Xlc3m64w4yosDUs//yKC0EDQx4WkVjBY4kNjeibdzVriU8siA8zA0TRwG5wz4NiFqeIRAp9T4uzWc8XiyhFzFDRWlbUHBbFuMZ8oVF43ssfG18DA4jIUYZkvIwZD+ZGA6rRjn9sIRfp5kVAXiYGEBFBIT2IR8vosSpC/AwRFTnJPd4kiYSkpGNKmEkHMrIyjqQKJDkjSU6WUjCChOO6TNmYHOptlfrzJGRAORVRboaUr8TlSWhIEiXmUi9NnJQvyxfLc/mxilm6pTCV6ZFdjqSXy8RKGKG5PGLep22Y46OCkjlNblakmSnEZDerQkcAiPN31dTVNV+HTGOaU5zfRE443ekUICBynq1Rjv970Jkvda6vgNps5z2hCU+QPFOgStnkQS2zT9gwNG39JGA26bNNhS6ToB8xaEVZkkOlabRWu2mPQwMH0Qz+c6IB9egrL+qRCqUUMMwKpksBI1J8gvRsKA2lSeNDUZmucqVgUVBP/RIcygjVLzSNlk2dR9JASnSnODWqIn8a1REpASICoOpekGqpRHkpiFCVSi0Xw9OsShWVZSVSPQGQSLR+ZauXSZNXa+ZPp5aHrG214yzxOqHVkG+vVnnrQruqpK8y9at1Dc9d/ypGvS6WQaaLnGOnEljmfUZNhb0PYpmjWMlCsbGdDdBDAIAB0DqFsplKl1ytZdhjWomzpS3iZ2H/254XYG+2SzntR1Ol2oOx9ozs9O1tjShb4XpHMksoblJyO63dEnauEQVucv9IXOlmJ1Kdqy7+bBPSwfoIs7rSrPTAmt0OUpe8xMFbR8/LQKWep7m8feR4myJWxbx2vQ40731nk1D98rK93nmvc1eb2ej294n5NfBrhAARGyTYmf/tToC9+9yShrd98nWw+RCc4TLmjsPxzCd6JJyi77axwB+W4YZR/Jg4ASBGKwZqiN1rrD+VOGonhvEIVZxjwDgMABDjsUaW25gRd8jGabPwBjEcZNXtmMl8aRkAXvbkiww5MEVG0JEDl+QXLpnKnnPyl88S5SmLeWgQ5g6W96Nl/2zi2Mz6C/ObrUJmOSPEyjOl8WUp3FQ317l8cfazVOgc6AHc+S9q1g+b1+laLxMaboB29FIGHWhDHzXP8M1pcOPL5SE2OtJfg/SnkRJlIFMazdtB9HgUTdc+i9p3oXb1Snxcaj9Xui+pns6qoctoTcfabrD2NUpm7Whbn+/SAu4tgXkd7OIBm9klGTahi63VY094wOBt9bMl52xti+R4OpT2qSlXbRLv+bDZ7vbhuJ3uj6iVBMQWd3ZwLR1dVxjd7P61p/G9EslQINLTPktc9XxtEy9739vW98FP4uM5wVvGae4usuPba1rq1K4JV3jB1p3xi6wGdQ7f7oznjZt68//Z4Bzf28ZRTpHaAqDBIG9ehCNu7WRj++QrfzTGce6RKE3m0wB368zLTfAb33znoNb50TeSQ1qb+uGoFrqRzd3aqVFc6QxTOcpdgAEECAF3Efx5vGcV9SxP/bdGv/rSso5vAeQAATH4ur8ogNV/i504Asd0xa3uFPoWxr5pn9fa0x2BuMv9BSlga91jDmCyr9nslUQ74H0meG1jIDj9okARUnCDl8f66RAf+WlKfu7ISz5mlGf2twGghBsk/tmfh3roTTN6qsdu76Y3F+p9vYN+xYDu6Yb9uGWPGNqfveq4V3vSca5WKR88+PJufKIfv+l7Iz9ryue4C4rQr4/v+/n/x8G7xDOt7ONbf/LYV7gNyEkB0ir8+3aKvqqnn1NORxL95neU7h0dAckAYAkR4Lj3G7vhO4zig7zywz+Y0b9A47/16Dz3CzkRiz+SC6TbY4q+G4u/S0BhWcA6a0AXc4GVE8C7m0DRq0Dys70NVMD767YPLILfC8AIFDlyczwDpL7SU0GNY8Fnc0EYjMHFkzkCZIuSssClwECx0MAcbJUOFLMePLoR/I3wkzobpL/qU8Lc20Ffi4DLe0Glg0LfkMKyo8KKq79RysIrHBMmfLIthBEfFEEZZDwhXAsiRMErKkI0rBQ1DDI2dDE3fEMgNJKbqMH5I0MrxMNn0cMc48Mu/0y7LyQRQZS+MQwri0usMzxE4LnDfVtEP8Q5RxwRT2SJRCyIIwyLJLzE/LNEBry8F+DEToRDJwHFlRDFASDFrjDFUyyUWcywHFjFVnRFQCySWFSJWaxFrrhFXKwTXTQwF2A+VkQ+YYwQaHyKVGQmStysgLoBr6OAGSiCEAhBkLCAEgACGDguGGCBd0NGAlFG/SqB/osIX9w5aWQQeTQJYrRG8WItEbAq61mC9uOICNjH+HmB+UlH91jH8xKB7YMICui+Z3zFQHzI8bM5BISUr3sBFhCCywOAHOiIHFqPGOgBIPi6GXjAgjQRamQyF+C9fgECgsQ9ehwQmDQZlOSIYv/cim1SyCRIPBdouSWAx4N4nCQIAYIsAS40yfc4SOESAXGEH4hIAo7cQJkMEKmkDZrcCJvUimTCGwpwvQEQAPhRr4wgAb+iCI+EyqNEj6TsrK3bgRfQSH/ZgZ9sxIgkEqoMCXssQ1tSowX7MYowHeQ6iX1sOrTkDrXMJAGwARLgABzYAYysnSJ4ASGIASBggR7YAQQIARwogRvgAAzIARIQARuwABfgxKVkAXK6Hs3rygS0S32iy0nMRKTASqO4JQG4PACkiMs7S5IQrYYjTO8wTDGygAjAgBJAgB6IgSJIgreMn+Z0TsxbghlIAnKMnxmIgRAgAbl8ydeUEaD7Dqv/1IjZLIpbQhoPq4iWC8uR6M3fPI/glCHEVEzGdMzCe876tM/7VIIeuAGXxMPWlED/rMbYbAnxJIpbEh8Xs4iVjCmSaLnBZM/jcE8EGs7iPM7kXM77/BcKSIIiiIEUCIEbyAER+EavnAsbEAESyAEM4IAbKAEcCAEE2IEeYAEgiAEheIEiUAIYSIIZCI4lEALs1M4cBNA45M75Ak+0uMcLI6kegAhnqYgDZQ+SuC6we9DCPFIUgs/FbMwXoE4M9ZcZUAIhYIEdwAEOIAEbCNIqZS9gpBHvnAi8rL5Dar6KyKE7lNOiUlPtiNDJaTvjRE7lZM77XAIYeAEg8FAQFdE8/w04u2sRN0UIOMXBguDL9DyIrSwJ06FSRYXQK62fCECAlvNSMBVTMjVTNNVUPBvSICzSC+RUiyDQobgl9LSI8iynkeBDJz3VIxLQHRIBHMhI5xzUQj3UEB3RXK0s+ZgSRwWaVvWmJFUykppUi7BUkbAB3FGCNDXWRmJW3xGAGxDJ65kBFsABDIgA/szWmkpV0FtVI9zWN3XWsNCYjumYjyEpOS2ziahTkbAA+EmCYj3XpeIkEeiBQF2CGCiBkvzX2VBWhWVUdt1VWUS/lWzOJW1Si4DSkHABcpoBc03YC2rXybkBhcS8H8XNju1OTCmRhR3Fj13Wh0WI4YyAmJXZmP+VDJI60BejCAUFCQHYxyVAWJMVIJblGxtIAXfMnXME2rpE2Uds2FNy2ZTIOgwqT387T7HhOYX8v6S9qaetHwzgy36BARzwV611EZWVCrO1R65FUpKyTYgoWYTQzY9oOQpAR7JtHaEdGwtAgMKLgbq12zZtWoZN1/DEW1qkSRbiSwf9y4/gSwrYzb/1WLVdnhyQ036ZAQQYW8gt28CVjbZgkRNMJ6KriK3syq+0Wo6oXH/U3MjNIhcIgaaUE9VdXcAd3L3w3BsBXX4S3YrIyZ3sSR+cUrI0COYzodll3SWKABZ4yyXYAY413pRd19/gFZoLUGvaXYqwAIvESI183AH/CF6EONDJ6IHxJd/yddDntRnJ/RwOCEgYKV70VVo2zY7pHTqXKNyoNSYbaN9+6Ufs7RfhHYDVsE/41d0dsoDKzZ0eWE0CnpHa5Qv6nUL7Vd+ZnOBmDa5s5FFu9MaK+N66wFAGfqgdugF3VIISwFYQbhAHtl0IHsTqDd2aQ2EZ2VNysQBQXYL3jeH4VRn0YOEW7oi0vd4cnpAZfhYc0EggyFwhPln5PY4ejkQJtl4YVuIRIWJhsQGRnQHZnWLa3eHzcGL5O5P7PdzC3WJCVB4IgpcTLmMCUWG9+OJcu0sxruDvnOM1ziMylhd97JentGOIZGLjeGN6i+M6DmNCbtk+//4gPDYXiZUyNUbkKole3whkCizkKJ64R26QKiYVEkBNGHhbTG7gSO6NSTbBSn7hSwblAdHkRxEA0TrdVOZiZOVhUia+QbZkiYRlAFllQ8mBplSCBc5l6P3j4qDlWjblAkblYDZIRQ4WAWABzIssZY7lzWiPYi5AWz5lXJbmtGTmWMGAryuCn91mph1m4rBmt6hKQ3bhZB5n4OxmU5FYhmznphHl2TjntkjnW9a7eW7PdyYVJr0L5+VnCWnjvLjnIcRmZNbmgc6OXTaTyo1mhsaoLmYuiu6Og57DhOYSdV5ZjpZovvNnRxEAUAXgj9YMWUYtak4PjAaKfM7mfTbpTf/1aHlxgX1kv5guqIKe6HKWXpb2CZdWaJjGaeJw6CmxAfjJ2qFmKZ1eap6WZJ/uCaDe6CBW6uP9HRHAnRkA5qq2CM6tCqbGCqiOao0OYSnm6vQJaTohgcuDAYE+azsD65N26lEW652Q6rJm57e26tTBGxDUa7me66+u58nKElK+65Gi6r/+pLQ2E9UTAkeuaq8GoME+28Ke5MPGHI8u6qHebBoRYFxVbCGL640Y7R6amRoja8Q269C+45keFle+V9bGCMkm7MCu7XpB7WOe6tWWbVlibCphvoju7SorbdO27cqmmNyG4peGzeHuMNeOFQH42uRxbuM+buS26Fs77YH/W+6gbu7qXmzoNpWaXkgtBu8zy+5Do2zT2u68u0o5Tuzz9ifxJhULWD+/lW+uue7bRmn1Tm7uXufdzuv8Vu3DwWqA2WoCL7T9xu7+trT/dm/CpW9XHeMJV3B3tXBDIYH+SwJxvvAFT+8HD3G9IBrlDnC8XugPJ6AMJxQ+VIIkVvH1Zu/iJm4IF7+ahG/eVnFJJBkb6D9n3HH9HnESp+0Zx20A/+EcH/AgN+OR2dc2ZHIhd3ARZ3Dcau8bf28Wf9QKj/IVt5uMXQ8YD3IZbwqzrfEjj/C11efv7nIeZxgByEm3jvEqt3Ia7+orp94k1/JD1vE2Z/Ox4Uuf9XP0nnLt/7bziihxJMfxPTcI/GV0BXedttsBMQ0BDPBweVErCvjkQQfxQje2Q5fydUlzCV9zkH50AkebHNgBkc1QJQACBOAAMX/tfuleTidzpjDzO7fxCNZtFBdqTtfmr7VPrpQXNMZhYO90lSayIi9zPBfD1M7s+Eb2AfUV1ZsMFuC8CLiBSYdd7HoW1aPuaa+R8KDyIV/UXef1Ey/wFBd3py0IF+g/HHBeEeAA3DHvYOlrV2r3KCJ3Q7/1rHB2H1b3aO/zfYfYqADoBb0I04lSZVnrhzH4ce8aVVp2dBd4PS91Iz31/DaLJqIAOS+IfQx3YRGBywNtg5/4OLqygH/iXl/3X/+PeNkcDYXUd42IMp8clmo1nHZPeYpfeYtv+e4WcHaP+WEciBzCU9R95VZxAfi51qLn9563lYoWdSxf9Ixn1Y2Xb6hQSC0WgAn10xD4PWahAFkvFJ4Nc6iPeqnXFKpX9p2GxDwf+PSVdrWvyv5jDwGw0EBdj8QD6JEnlZEGGJC3dbZfFbdfEBCL+/p1eYJfcruvx9xBngEggfB1TgowoShT+EqR0yVIcJ43/LaveHMHiVFXc+Y2dcgPRf4tCOZbgg0FSQQoAQ7IAdScsh5tlWfOnU0v+tAX/Z8n/Y8wfYwA4oJX/TiGiDaQiY8BgGopCAFgviJwATnl/UKR2Frvfd//ZxTEtxCVGP6LKP7HP/6qBAAeIIMGIAOICAPnNwiJZYFvq3lHCd+SVnvt3/7R9/SR+H4KP3VHH3+AGCBwIMGCBg/OAADAQYMGfBSOaSixQUEcFBQCQGBBYZGDHj+CDClyJMmSJk8KvIERB8qWLl/CjClzJs2aNm/izKlzJ8+eMicCDSp0KNGiRo8iTaoUqM+YS5Hm/CB1KtWqVq/GTDijKUytXBEC2Pp1LNmyZs+iTat2LduyCQGoaVhFIUOmAknAwLikhMAkCgW0DZwTA8Ydgg8jTqx4MePGjJ9Cjix5MuWGjSsHjXp1M+epWcM29npWtOPSpk+jTq169cmEKyRK/1D4J7MLFhgBsHAxsIdCDqxPk7iI+zfx4saPI0eOeTnz5k8vO9fceXrVz2IXk3YLOjn37t6/gy+d0I1EMHSD4liCUQmJgSSACDccfq0I9QBizM+vfz9//c7/AxggRY9FhxN1B3rW1XbYLajddf1BGKGEE36X0AQS6YERCHE18MUQGFHA0gAu4JDXbRhQ2JQFb72QoosvwhgjTgLSWKNk0DUnHYLTWRdag2RlJ6OQQxJZ5GcXSjTGbVqwcRsQug2AgXAKUdCDCEbS5IKJSgCGpZdfgjmfjWOSaRSOzOm4I2c9MhbkWG6GGaecc+ZnIVBNnHGbQjC0J5AA9gFQxA1d0v9pkgBKKJQElIUy2qijaZUZqaSWEZijgWryqOCDicHJVaePghqqqGjZGVQfGPEASEElcHTlqCG9oNAMNrxaq623jjSprmOeuVyamFrFJoObvvkjrscim6xIpQYVyBMOTDHgQCZGoOxAMSi0hKvWctutnLuCK2CvmP0KLFXCKvapT+p62667dDJbFEGEBdotbwBQ0Oe7+/KbYrj/FrjYf+WaKxW6nBr7Fbv9MtxwihbScQCHQxFUhEIoWosARhg73LHH3AEcMrmKBXhTwZ0djNjCO638scsvH/fWBArxkEYXW2QmUASJcosDRjfAHLRpIssrIdFHQyYwgCafvOZLLZP/mrCnUgtdtdWnvaWnQmHYNQAQCvGlLAcYhXC12YchLdSEabN9lNID29T0ZikfBjVOdp+dt97FAhCGB0/kidEdfEjk50VLEHpsDhilsLfjZ7U9UaiR0ziur3HLHaymPhKrMNWPgx66TglRMNEeW5yg0B2FR6kQC8pGINzrotPOE+WUPnp7yZUGTFPmmj/9OVt420R87ccj71G8DfFxh0JaUPo1ABzjaoN9QiSfPU26T869TZIjtntNv1e3eZvC82S89uvTXioZXzQR11wKVTHgRRQkuyJHibPfP0ne5w6A22Md2paGOfIZzHzDilrn/OfA5L0lAzy4TRi+oAWFDIEi//QCArK0tKdFPTCEHhFgo3QnrQH2bibi8x0CExi8BgZGfTORoQhr6LKsaQ0AdcCIGQZgGwCUDVcCsBgAkmABGyKRICRklAlvYsCarHAmLXShS2jYFCsqMIlazNtbeHAHQTigAjPTU+megJEn3UoI2aLVFpG4xEI18XtwgyLlBDLFD9BNMFh8YRv7eLWElCEoeRgjRvTwBkRlS0Sjkh4FquXHGr6RTnGkYwp/UscB3DGPMUQfyzg5kBsIYQYUmEERQgDCloBSlKQ05SNb+TAAICkoNCCkGRpCg9QpZBBfmIyQUoCRHLhShJGc0yRRaClKmvCYVfQkA5s5EhEgUk9LoP+eSaCZw2kGM5v8WR5QaJABN+yyIWTww226cKMYhQAjvtGmA4f5LXe25InGTObl+Hg+GK6Lk/pTyAtYIIQpAfMk+wRAP//5S3YitEKwjEwcnKeQMuDsOTBiFdgS6j94hqmYKpzjPOlZGU22ZY/LxOdAiJiEbbkgVgBA3ElMilKVstSiMi0ON5XigQkqRBBEWAqMxqYQBMyUfRgFk0YtWUmneBRNWUQYSdOHPnpRYFt+8gsA5EMSqEp1AAKgqlWD6lWsLXQyfAjDbTyglBeRgHFf1d5Qv1RUpB4VJklVqj0XOBr0qREAPTiISlZqkrzu1SB9XcJaC+uYmj4FDYQMAxn/oJKi2CmEg4ZFXlu99Fa5cnSjc/3oUlXGzLsJTwDCcaRBhBNQkYhWIaQtiGkn69q6hRUzFcDIBPDgtv4IIAIl6EERAIW919ausli67EvkqdnN8rKzsG1qJ0m6OHx9RKVdBclz8ecR6QI3u2pBbGT04AaMYMFM87EBB3YQA6pqrQj80+7ehGsk4rrEuEZF7jnrmq7P3oRdPquXR3agEPyMZL8d6e9/2WtgIMV2OVNIA0aeQIQqSKAJByCEB8xwAD3YYL2/cUEOQsACJUwphzN4AQI0fGCzubdI8I1nZudL36QpV4/4LZ7w7iXZg+wXBiSx8UdyfOIf94S7k5ltDnNI/wEY9JONpsltCVLwAkAZWQkswEEOTglkvaWYSCtGiXzh+mIY25epzvwItgDQOI/4lLkDKPOZD5LmK8M5vwluDhpCXGQ96ZgxNsAAAmJgojsnIQYI4ICS4xy6LA9pyyfpMma/LNEYb1LNOWFXXqc7LyqRpNIfgaqhO30kAfGhC8+qQBuwcAA0bAEQFQBCEZIwpSD6BAMxEHSVPeICEuCABUWwszRfkIISRMDEnnYcooWkaJMwuriOfnSYPStp0JIUux55LgBIIu2DUHvY2m7NnCNFkLTi64g8wUA0MTLiIigBBkmYAZRzqAQghCAH4t528ooto2OXJNnxXTZPQTq8Gf/XhNIKsfRAOD0STXvE4PRe+EfeMoOHQzziEp84xStu8YgLZ5QX3/jG233nO1OAAktYAsdLbvKTozzlKl85y1vu8pfDPOYynznNa27zm+M85zrfOc977vOfAz3oQp+4rHwUlp2PPOlKLzpI2PyRN4/E6WhmOsOrXpB0fjzrWt8617vu9a+DPexiHzvZy272s6M97WpfO9vb7va3wz3ucp873etu97vjPe967/qzzYLDvZOUxx7x8UgEj+M9WT3xBAnB0Bvv+MdDPvKSnzzlK2/5y2M+85rfPOc7n3MlNEYJPlc66UkOepAI+CP+vQ9JUk9g1is+9rKfPe1rz63qRnf/4CTB/XV1b/vfAz/4wh8+jFILgNUSpLUjMT7yB6J84kM/+tKfPvUdA1i+ZuuvCglsQQZb/e+DP/ziH39NsFqQrfr+qlTKKvqrSv73wz/+8g+/SweS0mzxbyMKAZpB6i+Q+6+UsM3fABJgARpgnA1UQQGUQegfAPBfQSSgPy3gAVJgBVrgBRqWDZSbXlCTQDTgAxaEBl5TB2JgCZrgCaKgCKXSKJWSlXngz4DECq6SC6ZgDdrgDeJgDurgDvJgD/rgDwJhEArhEBJhERrhESJhEirhEjJhEzrhE0JhFErhFFJhFVrhFWJhFmrhFnJhF3rhF4JhGIrhGJJhGZrhGaJh/xqq4RqyYRu64RvCYRzK4RzSYR3a4R3iYR7q4R7yYR/64R8CYiAK4iASYiEa4iEiYiIq4iIyYiM64iNCYiRK4iRSYiVa4iViYiZq4iZyYid64ieCYiiK4iiSYima4imiYiqq4iqyYiu64ivCYizK4izSYi3a4i3iYi7q4i7yYi/64i8CYzAK4zASYzEa4zEiYzIq4zIyYzM64zNCYzRK4zRSYzVa4zViYzZq4zZyYzd64zeCYziK4ziSYzma4zmiYzqq4zqyYzu64zvCYzzK4zzSYz3a4z3iYz7q4z7yYz/64z8CZEAK5EASZEEa5EEiZEIq5EIyZEM65ENCZERK5OpEUmRFWuRFYmRGauRGcmRHeuRHgmRIiuRIkmRJmuRJomRKquRKsmRLuuRLwmRMyuRM0mRN2uRN4mRO6uRO8mRP+uRPAmVQCuVQEmVRGuVRImVSKuVSMmVTOuVTQmVUSuVUUmVVWuVVYmVWauVWcmVXeuVXgmVYiuVYkmVZmuVZomVaquVasmVbuuVbwmVcyuVc0mVd2uVd4mVe6uVe8mVf+uVfAmZgCuZgEmZhGuZhImZiKuZiMmZjOuZjQmZkSuZkUmZlWuZlYmZmauZmcmZneuZngmZoiuZokmZpmuZpomZqquZqsqZRBgQAIfkECBkAAAAsAAAAAEAGsASHAQEBzQAA9PT0////AELN/wAAAGN/9uYK/wDMAMkMAKDNmen/AAcVNlJaU36K/5YAw8PDACl/a6Ozm5ubc3Nz29vbEBkbABUAtLS0ALTmAMj/zQCkzXgAFyIlP2FqAEo0FQARFQwAFQAA1NTUhszgi4uLe3t76+vrq6urY2NjBQoKCg8QS0tLGxsbOzs7BAcIAFP/VFRULCwsxbgIy8vLAIZf4+Pja2trg4ODoqKik5OTu7u7APoQABALW1tbeLfJQ0NDf0oAMzMzABAVenIEX5Gfkt7zfwAAIyMjCwsLAHwHGhkBFBQUHS0xAJVqS3N+KkFHf8HUcay9AHdV3c8JWIaT5ocAZJinM01VluX7AErmPFtk5gAAAOEOIzY75gC4RWp0jNXqGwAWdbPEfr/SGyouTneDgsfaDxcab6q6aZ+vJTk+GxAAWoqXDBMUEx0ge7vNV4SRPl9oYpSjlOH3GSYpLUVLj9nuABUbidHlSG55OFZeAAkbQ2ZwABsBUXuHGwAAKT5EZZqpgcTXFBQAc6/AQWNtHzA0VYGNhMndXIyZT3mFJjpAIDE2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JAQCgQtBQDj7IwAQATAhxww4K0WCCCy0A/5AEEjFMIEBBOICq6666YmAQBCnIkISsMrCAAw0HCTABCy0Mm2oKE9gw0Qk6sICEs0KkgMKtnXbr7Xgp6HrDQiggweuuSPhakA0snKtrEiYQlKu7u6orkAAx0AsqqwRBECu9LUhEwbD0wsvttwgnbJ0Awzqr0LwAsKDDDjTsUC2oQhREw79ImIABDRCgkMKpAIww0Lw5jKDyyisfPAAQoCJRAgQjQJBDCrHyK1AFBMeQAw0j7FBCuwE/dIILoCaRQg407zBBDASLqvDUVDuXA6hXA4ACQhOA2oLUBY0ARMYDnfBvvAYJYELJJ4faEAagsoAQCiYPlC8AORxELUQwR/98gt5rg1314IQP127GMkR8kA0NV6BQ3gO1CwAOCkEgrUDzCp5QuGw3NCzZF5UQ90I0OF746ajvZgOoJQww798FUQCqDg+NgDFEmTckuUMngOpDRrEmAXvqxBfvm+gASFvB7AadmoTLC8mON+5uMyR53Qv1DgDoFcENQArGhy8+bokDMRDS3A9gu+IPCQHq8A3lztC8LsCfkLkAtG6R9FuP7///rVkf5AbQtc4JJGtoc4jXIoIylrHMdAJhXNJioANkJQR5AEDCDVAAQYhIroMADKEIQyO755UNVAkcgA6Y5xAB3I56+spgQTBAsHe5oAT2EwjndtUCH9irIe4DQA7/T+DAEYBwhEhMYmJi9TuC5KtomAPVBB6yOgC4gIExlOG6KECyXTFhgATZgeR4JYQjIiRxADjICnl1RSW68Y2D8d4PB4CCfQ1kjbRr4QsfIj+I0EAHKcAf1hAigB3ggAVdbMHwijgCbgUxh2vcVRvhSMlK5iVfTDjIqcB3QBRCZIEw1FxEaIA0VEHvIDkgGScH4C6pfXAhoJqkJWdJS7cwLIsmVN/o2ve+UF5EAPibI0J2AKpMCqSVAuEfLK1Yy2Y6Ey0FzOIAnXfKhEhvinysnkXWlj+H/CuHBvHeKhESy2ea85xfQVoLUMDOdrYzVuZLJutqt8f4abMiBdQfQ0oJ/06DBK+fx2QmOgdKUKosDwDjQoj0LifBJJhxIGCUHOUSYrm2AUCUEuFc/xZyS2MyBHlyS0g5C0rSki6lj7+ap0AKyASMio17ZvNk2nKFPZQm5AY4ACcxZcUtAQhBmDr03UP6xgJwak+WJk2qUn9iLigiJFYykJeugDCxil1sexrjmMdAhoIbkKymWGOkyoZ3NwpSjAak0lUeB+BCALTgBkyrmQ7QyITLNeRoSVsazWw2sl0u9a+AvcmnELqQG4DKggIpl75koLOBsEtfSZhoFLNIgYEYFrL6FMi/6CUDxD5kYJA1QTUDS9rSpoRzjT3ITitbEFKZClWqwuhAXAWrJP/MqlbQg5i+WBvBCfhACM5rARBwYNd+HfJaqJKBDzYqEWpZC1tLG61pp0vd6lr3utjNrna3y93ueve74A2veMdL3vKa97zoTa9618ve9rr3vfCNr3znS9/62ve+Sj1VQvHL39hkbVe3Za5MMEABF5wqVRR46B0NPKsbYK8gJ8CACRAJqnES5KAxRML9ALBWgWCAWW6NQWoT4r3JVQ5U3KqADmJwrSS0IAYCLlsObuAC5LaABbaKCAR04ANBtgoHQAgeElIgW4bYgALXSlUJpDuAD8fqxSMm4CAR4gNQSavKWdyVZGdLASEIGbfRy/KuEhqr/eIEAzQ+sBBMUFw1Mlj/gw+NsAmAQDIzXzjLUX0qALA5ECe7WMQOqaNKh4nina24xS+OcULGCNC07bjHSVNIDEMKkQrcIMlCyOxB/AxliHDTswVxXxIEEkQxa80gO7gBcJO73P4O6b/ucgGTUXKCLvIqCR0myAlK/S4+E8RdFh4IhvVF6bBZmSA7HDNDBLDZLRtEdvHkZqzbLGV6IeHBC8EyrxJSSmBLBAU11JUMHppscRmkgGAsCJavbGpQbbkCYzwXvBQibTGTmbA4sYGtAZzrsvE6aekOKK/sLOwsxwAh6yuutpXN0c1qOnYAiKf0ps0QQffSIQuPtEiJHRFwn0sG1BZIxkFF8IR8mtuy/xJIt8XMXBr824v9drWOsoaDlQmNZMV2SRWFgAOK7QC0ez5IKX1AMR2QbMS6QkLfgj0QsY7gbooegOjyLM/toYAGKAhiCg9i2H85uyCJ01+4kuADpqE1iDKA3gRkcIMJfMxmkmNCowmC5STQGVQbbgEFrk6DEvyriQ6hQcNKUDHOpf3ZGLt61mU6EHQnZN0DsEEROZcyBw4PAiTr2NtFRjIFE9GB3CxBEUN+k4Py3OdAD/gAgkj0Px7dIEnvW8kF4vS7AdV1WB2I9Fxw9Ryg8esF6fqgD2KuPFZZaWbPAdob7taLNwTLTLj7qDdOAUaSHiGCRxXhd2D4U+6+9793yP/JEYK06VegiJKjmQMP5vHt9RxkpCKYzH+UtXTr+7AxYReoBwABZ6kdVLw1ADwDAFR3MhjwNwfFdAsRKx5lEEiTQOsjSz4FKgpGA7JSQMC3MxSYTEtmEHeTgQaBPAGoECiQMiqHdwjBAjF2AvhTZA6IfwOBPM4WgQQxgQDQQY5HZcd2ENxUZPdnYmmzNgp2EAUUdT0Bb/vXf6hiEGsUgCMwLAWIOQcogCQnEQeWEO4DgSN1L4mTBNf3KUmQTwmxPqZDATpwSnfzcMgWMVg2dwSRAzlgOuUnad10EaLmWfOiaTQ4EALQhddHEOMndCmng0KUEBYoK6p3AuEyfz5Sfwb/EXo7IT1zZC4NOFm3R4XfExHeM3vaAzacA2qDNYIEEXY7BYKio2HZU08LMSxI5RClJBHeI4oIMVgER4kF8YkFEYoEkYMHAXk8eE8F0TdqOBA78IfnBipGaBSXNYluZRDzcokHNXskVoV6A4MDwDnYpotnlD87NYxSR4AMoT3p0y+yYgNtSBFzuHHe6BDaSBC2uIYGJBDtSG/W+ILT14vOZxDB9DiM2COOWBCCZmfcpFr3hDTmYwOXlgRMwAJRBossRHvUSBBVBHgGkYARcTeydTUNCFXEp0XOCI6lmBAwI4sG4T6VqBCnMo4N8YoR0VYH1xDSs3/z0lgcqY8eWW2q/ydyO/iIwDhbW6gRRZgQ+hVG+DcBDMZ7BKEDwJUESIkQNmACS9lDLvgQgtZh6yOKVaSAmCiNCHE3+7dSzTgQKdmRqPiRUdWNKLd123iSAxF2A3COE5GO5FSHFSE92IZ7F0UQY2mTZUmPAPCVJ3iPBgGXBpE1FNmPRPKPBBGLBTGQqFaQEYd559JvGBhoD1ltimYufVkQFvkQt7SZTpSJGohvt7iTwjYsohKSydKTB5E4bEmQAHCYroiCEKE9L1lwEVcQckmOQLiVB8E5dsWLg2magMiaA3BZyTgRQalnZrZTENA3u1JZeMUrajgB4WZuBSGGo3KZawRUNXkQ0ViboP8ShaG5SleJj4XImag5AGhZjXnJEO9oljqZnhKxm7BHlwtxUDlnkrCpT+c5nPRpcvWom4OInv3UN4CJmPQ3ZVLFYY1Jm0T5nidoKi0wM33Xednpbg5xWY1llwexOwjRmQ5RmQgxLBvlPTGHPCMGM5ykmgZRR6+5Lj+ZLCNgAgSToArBkhAhaFt3UPEklrkHYULlYZcZg3YEltNDiKTXg9sIALMmEct5EGUWoUiTAhSTAy04khQzAf8CQlkjA1WFApKzddrJEJwjOJdlRn2TEOH5EGvkjcNiL4Lmaxa1oqLZnoW5hEYGKj96Yev5lvkIEfZZEOMpLLNCZCHqVwLBiov/M6R0JEUHMZMMEYj2+HiBOhAOo6BGopj38i9t5pgF4ZwEUUpIAD/zWG0gKJHD4lQDcDfVlKaJKpqzmTyElksqBCpANaethSqw46LqFpswWaQDUW+6QqcPoaO8FI+Y2KcuWaICdasAkKuQiqQ5Cai0+osSSqg3CZTImBBTSozFqqqoAgCNdYgpJEEEt1C7OHwJIUGs6qq/SZy4yZUveK3hxFN3hKuoxKBgKXcCgacFkS+yyXXCOgBVOhCEGRGD+mv0EgOnpJ81CCq3qa0/2p37mqR+maALO5/gBLGaWiSKaQMYgEaiCKoRKjilNGLukz4kuhCSQ6drehAeCp4V9hA+/3pTuVmnm3aZtRZ0/6qhmoSxFBUzArorLDCEC4GsDYE8snmzjuWoBbGXeBllKNp4/Pqr9vqg2XpCz7oRUepPpMmefOqBNRtqXbs2oCkQp7JlZaoQfQOzEEoQl3WXo0mvd5azBFtsNpVYPHsqAwSwenlqCzFYads1/sqx6FigB0F2E9A0JkAyfTqaxZaVzgo6e/uoDroQlEqggom14DRYA/uxjagvTKCGJguu2Yo0bGlYMTo/inqCaYStgCmiruuzHdlhTPqY+FllsuSrAzFYs2YD/1Jkn4dWMCMEOJqjcbsQO6VIDkG7BPGduRuqgyacWLukrOm0HPG1BfGtP2u7Ov9bmk6VOCTZLjn3ENx0vkqrewM6r+h7tdELvtO7mMNXZX0KuN8bvMNrED0LRgkrqIqbNgZhA2hkrDQrq1ELjgIxv33GrrKLcp1Ld5cqtmErukACa7wSA+B0ut+Lsl07rAH8EFlTqgYRs4inrLiplTZpq8aWtZJ6r5lLwQ/mu/IUuWkTRDGXELmSBA2ZtMs7hs4zlRIJtYFruUc6Qw9pvRKctcW5tQJxVB7BvfHbnEecrzeIePfYVlmkkgxRQDKQQyYcfKBCt77pEObCwgSRcA2KUVXZwFeMumoIbRyFRjGXL5H7v8cawgxxUOTZqAhMEJ9jUWxcsFqrsXqMuCkFrBb/LCQ0pzJYdzcqycEU7ME2PACSzBDe0wIhB68GAasHrMK8GbrfGIUW+6LTCkwAsHU0PABumRACUEpqyRDuk7b79MPg+S+XuJoAMLGA/KylDJDTipOWysQg7MQBRcsWIcUD4b0UvH8FlENrc49VlEV9TC5es8mFZhDAGat2K49lG6lBKhC//IZThsqq7MADUHwK8cqMR7/KisezGcEN0Tdu2KwHMbbirK95KrQIsbkEIWrD3LGvu8j+eLXzUrI/LKrng7dNLBE74CxkPLMFAaKfvKFVTKBbV7UheKRXE4buhALctFwoYFcHNYSS080f+Zf1acvrgj/JGbQqqT2Ap9EF/6GiEBXMZOuk/WycaPSkEaHMmhW2O+XMlxrNT4tQTmdEEbFTTPBQnhyMLN2mZnrRo5rKwAy+4ds1SZADHx3S7ETSGyiSEUmgvPfRpTQB7LTS8swQc+s5HxxBjqqrKd3D4duaemqgztq6BH0jnEpqYV3MO5u6DA3YEKGETJCgyqyZbPrNC3EqrKprwCjV8Hg50SRNRorMrUrEbtqtCsvSZVPAcanHgyVZkj0Q2/y9ILi+xSxbl1WtFAHUA8DMQ32MAbrABdpWKN0Qhk3G0OqdCnzAKO3YCaE9oPafnoukWbZRU6cQd6OVKwdZaj0RbS3Ldx2h/gmAeL0Qa1Stp4LM8P/8Mu271znS1xR8mMhzSshDydjqR0GsEOtDcBO52H88N9iNEBoppb/tjh5Z2TE0QCO5ORJbEdxE1+Tn2WwVROuoEDE51/Hbx4p91Lzcy1xsycZ5iK14EbAt2+37zDwpmOYy4aPUMC5o3EetlaVN31bNNWGZwCr54NWW3Asdy/MZ4VWdZWutvDfuthN8wneJUlKr35j9u/U9wAFOiP0kaKIs3jVC3gb715irspBZyZd8ECPgPASeztVtifINygJxPQmRL0yHi7xJkhHqbG3F2gMNEWhkjIIYu4RUSqk6uGMtEPEZVCo95mAnK+AkaGTOwAQhjApRjBCR4UK94UWtuNL/I8QMUeWycuVNxZPRKt/d/EpdOd/XOMbUCwBkDsdCaszHmebPt+O1nOOxWs2JLIp1funKuloN8ZkIMS8GjMgdGekJ4dpKfiJMLk6QzT4WJdhSHrctuzO43BAFFIADaOqYyOXiqBAmSuU/aYNIS8HOBqM7HXFPGuuXVcm17OYH0Tebjps2XEp4CLRN9+xBBEJrFOHC6+Ra64MkA3xq88Yjytn4TcV3vq61TeGC6a5mhAEP1rYCOOwM0YRpDIUKceL8q4oFEafO3rV9WI4MAbj3LbP4PBHfPeoktjigfbfne4cNqofP7ocOIT2imH1MIF0Xf4hY/cSLeOsvwuSrZ5p3/8OQNIAB+VJK6g3pGdqbA8CCKCRW1FZKIuZ6VG0zcIg8QACHcIgQeJQQxITG7Gt1WBdEcY7avzqwyNMCQMNIhKp3KLBXJUBXvL0uSo+lWKP0HSQ5QCBWIKS9szV4hTee3pd4U0/uNQ6mjksy6+jn/ZJ5WxUyfSXvxE7vYGvvRJ3vRk3OsnIDH4N1SEau+J5ZPp/KQF+SvlN0JCNKRp8D85L0So8QyJPDYgv1VScE4Gf3Ts+uVYb1MbP1RRTq+d6uZY8/ZV9cTOD1eV/xuHm+2ZcE29d9J2z6aBV+LYQ/LtC4NX8DBJOMF09HBHN68OcD8ufyLgLzgjZONiBIukJ0Uf++3vi+ZTsVQ8G2a/KmeiO3bQfxSDir7XY+cA7hu37b5jFUXDEkA2Of6foCRlm2mW7fZ9cJEABkVBhQ0GDBFAAULgRw4+BBASwYTizx0KIJhRAsPqwgceLCJDg2jiw4QSEKki0aHtyhkIZFkwBOXASQxCIKJh8XvjQYs6LBljoZOnx4QsjHJDk2+hCq0OZGGTVnjrwBgAXJAUw/EsVaMOhPgzlRWnTRdOFUrFrRdh0QtOnYgiqF+hBgsYLCqzeTfJRhY6TWiVzZFrRRVmfSrmq70jCss8WEwZElT6Zc2fJlzJk1bzZIYSGSrjt8IEnCRAYFgmxHUJDBJAkSHzs4z6b/Xdv2bdy5de/m3dv3b+DBhRvMoVDpyKhJ/Bo8QYE0EyAog2o0WBbIRowAHsYUCdSswhQjdbhwjeTGiL/fN47AixUJAB1dMcRokaRFDNmRg3YvCEFhXbK+A2C5gkbQIYbWADDNB7j0++64ggQE7aC7ALhuIxtYK00IsEaar7778iMJghQSZEIIEwgkKTvqFqNACJVe82ECACeLqcGHVBIsKJ4OimmtgjB66iEBSgAiRiRi0EHFAXxiSUDBDhqvvBtSswiww9ZTKAasVIIMKwxYABE/yb56EoAaD2qsKSCXUqhNktwSqsEdcGABiZxOvKFHjtrbqALnSnOhw43CHFNE/8owGG0v6HCA8yHF2NrhBiHylIHB4TLVdFNOLaKBoQk3EiAGofgbCYe50ux0VVZbdfVVWGOVdVZaa7V1APYGFM6zC2/19Vdgg80tVyZ741VYZJNVdllmB4vqM5KAWEiGFHyQCwBTH8oOgBZ8KHGhvJoVd1xyyzX3XHTTpawEgYaLilB145V33sFQFWK49+Kjd19++yUXVQC0ClVbpxr0LKON3DLhIBT2wtZfiCOWeGKKK54VBRwwGA4HHIq1+GOQW80hY+EE4NjjkFNWeeWuRtjLh+IAGJg5h788SCsXNjoqYJicepRloIMWemiiizb6aKSTVnpppjEri4kTYp65IP9227XIhoXQO+hThTx+D76mwxZ7bLLLNvtstNNWe22IdVAIMqk3MgzegqQFYOGDsgv3IYBzZvtvwAMXfHDCCzf8cMTltWGvC+O2aKdTFfK7OoXoHsA/hRLXfHPOO/f8c9BDFx1piZJIzfGDctVupKCYeCgnABCFKOvRa7f9dtxz13133nsnKWb+UDcIBYVaIEl1tE5YyEqLYMfRd+ijl3566qu3/vpmT8hJhoOEL8htAO4dSXmFrFRd1YOetRl79tt3/33445cfe61aHMD7Aaqe3CIBIC+I69WNZGeWm18BDXhABCZQgQsMWVDC0z2FTK1vWFlIizAXQLkpJFsM5GD/Bz34QRCGUIS9EcB7oPYQ/OmPJP1ziUEAiJUBjlCGzYJRC2x4QxzmUIc75GEPffhDIAZRiEMkYhGNeEQkJlGJS2RiE534RChGUYpTpGIVrXhFLGZRi1vkYhe9+EUhio9WNcQiE8x4RjS2QIwkqQoAIEScCFoEfGssyvIMcj6SqG+Ge0zWtQT0R0AGUpCDJGQhDXlIRCZSkYtkZCMd+UhIRlKSk6RkJS15SUxmUpOb5GQnPUlJ49XKj58MJUm41isIyuwmxTveWZhjx5E4j4+zBJZcwHhLXOZSl7vkZS99+UtgBlOYunQYE4Z5TGQmM4msFKVCxPBMaEZTmtOkZjVB/3BNbGKTmb+LoAu8+U0XfC0J39QYrhYSJ4W47iCwk91BaEdLeDazlPGkZz0n5hHm2XNVKpmnrFQiBgQEVKADJWhBDXpQhIqBW12JWSAh5D+LTFBNlRvJBfV50X0uFKMb5ai5YtTRTvHTVv9EaElNelKBKrSfFmkoICE0t5HYDW8G0VvkALA/kOY0NyLVaU99Sivy4fSnveEprUiKUqQmNaAqzQz+8qcQ7l0Nov9biNcUoq+hZjUzRdVqV73qG8xF6au34ao/AQBQpabVpEzFjFNPULMrSU5nCvFBz6QyVryypax55WtfKQO+9fmVM3uF1VHVetiCsvUyTh1AdpJgsP8KJmwhMx1AwzQoWMwOgLCZ5SxmEwIA+3X2Mpt1lWERe1oEKNYyjB2A3QRSrWttkKYL6da3/CTavJIWt7vt6s7Qx9vI6JZVpkXtYVVbGdYKAEsMIWBBAPYRugB3rMKVbnU7upepWbcr1A3pWYuL2uNShrVeWZRpUDMYQLVGRu3Urk+521740rJCXIqvXjVqVO9+F7HhrW9/yXpf/waYlsS7m4BH8t5NEVe/SeWvgR1sGQQ/WMLzO9jzHBzhTCl4wSht8IQ93CUAf1jEBhQA7H4WYAwPR8MbXmuIR/ziHLkYxjPGXszqKuIUC2fFLE6ojGk84hz/WMijM0xoJRxk4Oz/mMcG7fCQj+xjJ0cZd1yLKo6h3ColL5mgTZaygJHcZTAT7rNY/fCXfZNlLaf0ymHur5nZ/Oa0CWAvSfjtg93MGzSnObVrhnN779xnQIcNfGKd8J91k+c0cznQ1TX0oh1ttGdpDch87i5a9VxSRT96t43WdKdXhjmhepjT/7X0pQ+aaU9zdtSpZjXFtPJGK6+0sPk19akp3WrBrhrXu94X+dQJY13TBtFaRjWvc3trYyf7YxhQCKFFjWxNDXvJxVa2V4NdbWw3KzsWfrasXyVtHlM720O99rjNHSx80rjcmwE3i8V9bp2uG97znpVKfg1saGeY1rVObL7p3VF5/1vg/6vCmoV+HHDMtHvD7x74RRHecIgHh9kFVre/dbxvfg+U4RGn58M5/nHdbPvgFg+Owhe8cZDP0uMpZ/lsPIKybo8U4xlfKslbPsOV31znlsmTkHM+GZPrF+U7D+HPiX50rBQclfj2dmlnTvOhI72DRpd61YenEMoyXealpnnNm251PlId7FIX+ci/PtynZzzqY0eg2NlOdLvBPObN5HrX1/72Arod7zfvuc9t/pugf/fue4+f3gkP8grtbcaGT0na+T34w7uP8ZGHOIGzrnW6d33Lf6c8/CbfeYEfrJxm37rmNc550Lfv86mft2HkPnf81h3qqGf99VZf+3EXPLsvvv/9QQJfXMjjXnq9F76yqyZb3tN+N78Hr/KLHz3iP5/Xz8rn4p2/U8fXOvjS5130uc/qXNGx4mfPqOzVfv3v68776e90dshM+syb3uvsT+D66e9ouZw41qWX/57Jf3/bQz8AjDjMWTr4i73+878BzDsBXMCBayNYO8B6yz5T2z4HBB37u8Awywk6kzLvY77TskAN7JwMHMEomzj6irIPpMBLE0ET1JwSfEEh04rRc7IVNL/Ha0AZRJwY3EEYkzMFAbMbTEAX9MHC6UEjFLGYeSAP1EFhY0E9K8IkFBwknMIJ8wgj87v/4xQQ3C8ntELAqUIwNDDy2cL9iz/5k8IxXBv/MVxD/wIfCgizIew/NXRDtGlDO4wvw5C0JjTDaIPCRPvCPDwbPBxE66qQKuuyOUxDQTREsilERwQugEE+LeQ/RvTDSDwcSMxE3HqW17M+TFQxQCS2RuREptlEU8wsrgk1GyzFrRrFaXPFVEQaVJxFvzqY9+tDSzS9OrRFWpRFX8Q3mXizReRFYAxGoalFZPyqoFA8RTzGyuhC44LGZVwZZaxGrfqsCNRFNDTGUMRGQqRGcAwwIOxAYhRHyZBGterFcWSZa2xHnSKwGzvHbyw5WAw3dITHiXlHfewoUgGAGpTDfBwMdUwrduxHkOFHhLwoFro3NitGzTvIhawYhZzI/3qKCWfjRgSkw4G0SHqpSI+EJ7vhk4fsyO26R3czyZBUF5BcyT3SvUCDSLtTSZc8l5asyRGqmssTyHpMMpRcOJrESXK5SaEEoZ3hQ3rcxYgMyqJsFqJsSg6qEPEryZ4EvJ88OaaESmV5Sq1UoOxoLo2cQBzUvqzsSmHhSrM8oK/5xFasyjO7SqEry7T8FbScS/k5JfyTS4MoSKWSSLssl7r8y/dpo8CCM5mcPbcUzIgJTMVkH9ipM55UypncQhuYAB8wEWrJQosQjec4jepbD9Yoj9hozATTS9KEp6BIwZg0Tc2CS8HjMxrYGaEAApgblVLpiueaiOg6TXtMTN7MLP+t4DaqlEzEZAsCg6oYuAFroa3PbK1pga2FoMRtqa1nsYrf9EnfvE6/ihHIjMxuXEryIx4kKAEmmQCHCTXHgiyE2czJYhiHoUTtfMLsjM+82otEXM35xL6xrEA+g4BtLIjjlJ23epu4uqm54pnt8Bn6PDTWXFAQkqtHO8zzS8ydiZKquU/CeCcXqqqN+JpcdNDBalAQ5SDyMcA+k9AcTMyDUTyY2giZIhjr3AiJGlH5pFH4KjjVxE/inNDNWNGHmKqDmNGCaFGLsCgbnQ3GPNLayRUmXDQUJcvEtBvBUB10CsJ1Ugj2GgAWAgCkVFIIE1EvNSDMicMIZU2+ZDDOKzj/AGgQAms65Hml8iEJWQrThANTOpWfidtJwzRT1wQ+zvvHmZkjkiAfADCfhYBMPbrTL81PRd0oAgNLIeTT/WzBv2soHFGhkdjSHnkhkoihRqWMJP3UzYmJwjxRSSVCm6MBh5lHgxDSx1nPyzknkjAM+BRViwhVW0WcqvnPpPzOybyMCpALIUAfTBUViOJUAaKoXCVIO11W6wGYgAS0J9WvL9gAa73WawUBi7OBr0ECOBHU8YElc/qPPCJQZz1JRj1XWjoYzexV/AKEAohXeZ1Xeq1Xe7XXI/iOUDyBZ2kBlGnTVnoTOC1UOT0JdQWxdD3YPfqsLjXVhK0NlYDXe51Y/4q1Vy4IAIzN2IwVgXwTgJ1hguYcVwx6iNZ5HSwlCQ1V2Bh7WJUVoX8M2eFsJomtWJqtWXsFBGgTAMNgApJ8VQDoWeeCUMoBAMsx0pZd2aP9Ko/Qv0hlWSQFgJm1WamtWZz1Q7tJgnYdWst50by5Lb4R2qSNi2YNW90xjE5bwaidWrW916qVDI9Igix9iAvFECAFIKsCG7IVW6fN2wXambPl07RdW8GV17YdjH8EyMgYUAAoTJw5UFYtCQXlW1zlW7NZWk1D28HN3Hkt3MRYCOHEjoI5iIMBLcnCOve8LMqdXMolG4a9XMDVXNjlXJIAH5m5Adu9XdwlNNeiluVEXf/QLR5vqU5nDFvVXV2xyY64jdl3hV3NlV2b+iNRWa6FAMvcZIjdTN2xNV7RAR9eVd4JDFzmlVrnldFAipPy8kz0Cs310t7W3Fv2nZ9HdV331YyIDd/BHd/3lbn5zd/3CQoyzcv9rVPwtV+axV/+ncAAPmDsyZXHldbXJWC1NWAFnrUEnuDqKVH5lbkBhuCJlWALxrLs/WDEgaoMllkOnloPFuHuqmAVhj4rBWANPmHxDWHtLd4WDhq/LVMWBlWolWGbTeEb1rcdDuLdeTkdjmEfLmAaNl4bJmKVaV0YNuEkrlggdmLstGI+Qt4jluIp7uAlXt0mxuKP4d4tXt4u9uL/IRZj3/tiNT6b+I1iMz7jm2VjyaXjNiabMS3j75VjtrVjsg3jO5aYCmngPU3j4OphPq7XKg5k3ABkRvYXFjJRd93jRKbXRX5kiPVjTF4ahZjKSTarDT7jS97kEDVkUk6cghveT46V+q3kzdXkpHXkU5YX/9VjUHblVzZlNZblWVaXmPjQVZ61UO7iUe7l0YJlYxaag0nepkViXC6AYk5mHtZlaQ6cl7VlVkbkZ47maj5kau5mtnmWEo5jXOZmcEbXc5Yf7BpnSt5mZG5ZXk7nZUlldr7lZ4bmd1bZeJbnZAmres7mYZ5ic+bnW81ngpaYX/5nYb5nfP5mK97ngwaW/+yIVod15nI26IOF6Ij2lWvG5oW+54He6PYVaevJYY/+Nm2+aId2Yo0maVpZZ4VG6YBO4pDe6JZ26VjB4Jh2upn24ZqO6JvG6Vfx550G4Z6W4Z8+6KAWapFR1pPmaYZOaoJeaqZelYn+25XeiFZ256wOYqquak75x4ataC5WabD25rPmHQ70NMwFaYxW169Oa+HAnBx10gfmarlG57y+newoVQfu6hg76hOWan6O6732jZ1hy2Yua1cmbHk27MPejYLz5L+26MZ+63OF7MjOjZjQ08pm7Ep27HTW7M2+jX8EWh0F7UQW7XMm7dKuDUZhtbbG69feS8yubV8JCkK2a//AXmPB5mDWBmfXxm3NOJjuJWtyvuzeVuHhJm7MeBamDWaZjurbXtbmdu7KqBBW5G3LDu3qztXrxm4b8V22vmuzJu7wFu/IaKOs/ezk9u7lFuH0Vm+2sJvolm6oduv4/uD5pm8Qc0is7u7V/m5b7W//NlYDbbXZPm/cNvADfwiuadLy3u+tZvDadvAHhyOixbUFV27nxvAMHwDR43Dz9nD0JvAQz5R0U/ASh+8PR/EUF473GBLZbvEB328LBvEM7+Rd63AXP3Ecj/FkYeAet3E+Du5u1vEDJ7BaTe33vvEXD3IhFxaA+VzuVu0jh/FGVXL/1oqxfmqjpm4pP2Aup2//k2ZxCk9pE29wLZ9y3oBpEk/z34ZgJK/mMhfvxOM1H4dyIHfzs5m4/0VzAc/yMeffO8fuqvHroka7OSfgOpfmQ3fuz0LtRc+oRrffR0/mSCduw+hOOG5nC3/tTcftnCj0vtpzQo9yPy8bnS5yORdzVV/1sQmKjKz07rr08L3kEZgASlkISd7M8z0v1VBf2GBmeG5zWa8NwjQ2VJfjKsYAh5mIXzcI29SJWq3ehbjeOjb1ZH+VcvT0T7dn2mao2azv5+zdhxmJ6QxecGFiZO/2zYgJCRd0LHd2SiuOFmABHNiBg5n2xgrdzogs9jTd4XlPMH53eM8Mw6D0AK93Uaa0/xNQEYCZdsVlXLA1iJ1p4JhIgvu2boRPeMvIFQyl9ydP9cqYeKyYW6lSCKS02w69KuzldpDnlDYC5lRr9of/RpSfVad+CK6drRiNqIuP5Y+feckosbtKNpwnZovb+ZEA0la9eCJ9CKP946I3+sGwsWpbeoFueoX4dSplnXQy2djJ1JQlepnHeuEosq03cnvX+a8nCYAdiTctCEIN2Tm1+rRX+99ARGzjepr2eoMTDx4P1zgtkEMt18Xddr5X5p5ndrfPectweosoVv45VllN1g3P21E/bBP7+8hnergffPJN8KeH1aoPkHTX+8YHGgKraz0P/a4f/V+3fCLB/Mzp1P/HP9rOz2u7MfYJH3QCvliN1ViOpf3ZLfyNuPs7SnzkMFfWb32VqZDdc3WZY4MHyH7t337u737v9/4g0NfJj/uRmHstEVi7F9fmMVjOv3rpB/omv3k+xf7vr3/7934r4AD93//9DwHBBwggAwYSJDgCAMKCCncgZKKQCcIdCgsiBDBiIsaMGjdy7OjxI8iQIkeSLGnyJMqUKleybOny5cQWAFrArGnzJs6cOnfy7OnzJ9CgQof6lAnABtGkSpcyZSqTZtOYANg8qGr1KtasWrdyZTOTJA6EAjVWpJExLAAXCl0gLJERQsWocufSrWv3Ll6FT/Py7ev3L+DAggcTHoD/AmGMwooXM8a4165MqlwnU65c1StUkWjHZmQLwC1GIAhNKDSBkMVZhGobs27t+nXhx7Bn065t+zbuxSwQYsjt+7dN2XQjWy5u3CpmsGI3lkAoA6ONsgppVEQ6EQlCHcC3c+++Xbj38OLHky+vOPpX8+rFg5dL/Dh8yslHbt54IgnCCRN9qMYoBKEPE02AUBInrHcgggkC1Z6CDTr4IIQPmgYADhFa2BiDTb0XH4dZzafZchtNmAQKBVFQEQQYMTRaQSjgR+GFMco4Y4Yz2ngjjjnWZZR1OvoYVY1LbdghkQ98yBELQigphFFJLKlkjwSJ5lwKPhgFY0YTzuRDCjJU/4Taj2GKiVuQY5p5JpppFoTBaWq6mVOZSQ1ZJIdHboRdRXnqGeVAAvCnZ1scoQWoDwK8eSiiO6aXKKONOrrebgD09iilIsVJ1Jx0wmenRngCumdGO/iARBJMyEBBBR5VQIEMTCSBhA8SVTorrTBdWiuuueoqF3qZ7arrrUJlqqlxnP56LLKCBZsss806WxJapD1b6bILTkVsh8ZOuy231vraLbjhhotnquIiWu1Pw2JbmbbmuvuuSejCOy+9Zq7IWb1mytuTuutO1m6+AQe8r8AFG9xgDAiVePCPBO/Ur79bAcwwxdw6XDHGGeN2QkMa43gxnNdGXOyiHpvcLMgnq/+8MmDNAUAByxemfBPEI2M1ccw5n1uyzj37LBi5Pzc4c3Ai28wuz0IrjSbRSzv99Er3Qr1e07YaffS/SU+9NY1ac/012C39mUPY7Hnt1NVYS3x22W2rV7XbcTvNMQBMGCo3cHC7VLPaOOP9t296Az64yjogBDPhZLKtFN9Y+5045K0JHjnlBntpUeW0Tb5S40c/njnogG0eOunhGp5W6a6NnlLnNn+eOuxzrR477b9Sx1vti81+Uusjv5478EHtHjzxjJ5gFOLFBzZ8Sb1H/Lvy0Rf9rfTVcxvpatb3xTxJzvsLvfbh8764+OXP6jITfJovO/mYpq22h+2vP7+l8tP/fz+acOGOP/vUA/k+/K4CPv4RcADcKyACt3O8wyVQQ/YTHgADeJkHNpB/B6wgBmmDvQwyjoLpiqAEB8hB8V1whCZUDPrUd0KelBAk3luXCFcovRbKsIZ50R8AZGVDfnmwKCAMYAx3GDwaCrGITFkgAKRlRJ0QsSMvxFYQlxi7Jkqxij6ZUvasOL27PJFYUdRi6KgIxjHCBC3pI2NNxKiRLmrqi2iMnBrfKMeS4FCHc+RcD3koGQnGz393BF4c/yhI+xhFiYNESSClskc+CjCPhyRcIh8pySnhS5LNc+TDfgg/N1qybJHs5B/NqEJQfuSTBGEjnThJSq6ZcpVkXFEO/13ZPUwyUZN9o6Usv9bKXFbRBhDBEi9diEucoLJIqgym0naJzCJScpnC9CPaFsnICULTmXhTpjVlOKEWGCibHNllMYl0TG/GDJvk5CAsU3TONQ6TZrZ0XDvXWc54ylOSvkRIherpGHpaTZrTHKc+NWbOgBLQM2AiaEHA+U7P8ROhGBuoQ+e3zW5G1IAN3dtCXXfRihoMohwNH5sQok6OKtSfjAToRwXm0ZRK756fYWlJp3mzjbK0XiutafEiddCPxlSmyKEpTuF106ACDz9MoChPgaqScGZLqUQV11CfGjsBhAimTkVkRn13ValabKtcbSB6ElPTnvrUSF79qrOiiv/W0B0EACnAKVl9itK1dkutdK3cigyZ1Gp20KR8nOtdp2XXwELuMC8d61ln6dcQJpawwGqsY8s3IADoB7F8lVNWnwfZyNJqsJz9G1oWZtXLum+xQNzsZynl2dTG7UQAGGlK4ypTwLJ2V6utbdlSgJCLWJaLmf0eanGbqNsK92uRGqVDZfvP4Bb3TcRt7tQ8E1TlnpS50E3Tc6/rNC8lYbrW/eZvYfhd7Y4pu+QVGkRIq0/q/nW8522Ye99LOYQIwbvqFVZ4oRhf+X5sv/wdHFUBUMm9+ta0m/Tvf2Vk3gSvrAKIsW+By0pNBr9rwRQ22e1uAGHI5NeLCL4whCwM4oz/5XXDijLwLe874seqeMXiy0Gg4PrhU3a4jTN2MYJEjOODna6yveUwiuHZ4h1T68ZEdtoN9vfjE0vYrEM+sqN0DOV84eluSx5OjVNp5Cmb7clczp2DBUxU9jLWy1927pbPHDOXgUbGZs5kkBn6ZjUzLc10VtmUeOvmCEuYtneOkZT/3K0Az9maZD5toQUN30QrOnEh1fCYjczUOtm50bUJtKWdpVtJPfXQB2Z0pm2E6VAnyyhW3jOQm4wzHH5KT2QjCHpajRAkkNo7o671rm434NHyuayrljWg7BhrWdMa19+ptLHrlWTKStXTKe5IBW4g7WlT+wZ4+hZ6klBtaucz/9mBQ7a34fVLpKKayX3GJfIUgp5ih7vL7YZdSMXaaUln2Zi0DCnmCrLud7ub36RLGKebTe84a3TOAK+vumftb1uDe+HboptDuOpsIZ9EAC/STsIBwG6H/+bWHD/U6ZI3b1Cnsd7ixORkAUDuAez74x1vuMuZ5RmzSHzgqsakZ+Stb4S0YAc4oIAJSgDbmKsO5kT/VZif89WJy9kkYQ54xj/FBBOc+ui6M7rVczWhNguc5P28uZknFPGJDPtTMihX1hXj8bSHiUdoZXrBTYInkes7CSlAQQUMZQMUTEnjK2f7X9YO+BwZdqdd77Vc84hDmmOk6gRJ+VsHryysS75RO/94kWhr7vWXTDo+A9y00keipb9X3rebL73ALt+mtcJdq0+2eIxHAnsAvBr1fBG87SGkegAYXvOIt5kVOCD84Q8/BD2EMUJI75Ep6TX3ijq989+1e52/nd5LOAD2s6/97XO/+90nArB7OKXeh+RPkI4+h6GP/nBNn7AKvb734y//7lNhBva///0J4cFYZ34kkaL7+v2P+gXgtsAS9bGe9c2fAi5g/C2BB5kRVh0WAboH5U0gjhhgZL0fA24gBzrgkF3O+ZEELDGeBaLNAJYgsmBgBiYgB7bg/HmgSNwOAJCgSJwAnoQeCgpJBeagheDbAd6VBrqgEHYfDIbEsuEgdLT/QAmoDwZ4ih3xoPucIBTWig+mVhAOIRZiXxGCxC9xHXRUBBKwQAqkQAxciQROYRSi4cFUoRWyYBZi4RZ6hGEdBUeUHaC0wKSoYRrqYcCwYRtKIVbB3xsOYRx2RKTs2kSMwASkgBAgAUSYyt3xYQcBoiQeipb8oGNd4SC6YCFWouJQoieiSQX8x4PhliZuYgfuYCjWDyiuophMwIucIWudIioyYCe64mzgHi4KxgkAnMbR4Cy6YS1u4C3uYtG1ojHaCARcSQo4XjAi40jIhCAOoy2qYjJuhC5eY17gGxP0n3DRIjXKXzFq49VBIzlCCCm6AHI9o29NYzi+oDWeo17E/6M8MsbtIBx5geM7EiE91qNFmaM/Isiy+Zh26eM+bt84BqTo9KNCBgbsJYEzFpdBHmT2JWRDbg9DXqRfIF/knddEUuQBWKRG4kU2juRQeMbQXddHUqRImuTzuWSa2IAPuAAQ1CQLRAoSFqQwgiT3tSRMUiBA/qRtuNaneKFOBmUpAYA78qT2+aRQmuBTjokv6okMRGRzreRBOmVUYhZSbqVr5BwNCMAJjGWCYeU+aqVX4ldXpmVjbBqAoN1/meU7oiVbftBa1qViCAAO/JKS8ZdchiNd4iULZaRg+oRe/lJH+uVOMmVFEiY5lmRhqoQAGEUeKuZdYqNSMiY/XmZkJv+UY3amTtQHg/0lNQYmaG7RaVqIAORA3+lZXC6mZppmanLeZ87mSggACkwlAITga3JmRkijZvZkbSYjZNqmRohKLM5at40mbDKmbBonHvkmdCYFBNwAXzbEDaRkWTYnUz7ndGKVdH7nT4yACZghANjdE4IYaQ6jd4rnJYWne+ZEBeDA5eRJDKCAVVLYetZie8YnK/onbqAAKeYJEORAfqond/JkfwJoUsIng7JEL+qJC+iA8uHYfqLigj4oeDmohqIECvClDOAAXJ7ZhW5ihnbobw6neJ7An9SNN6pZiQ7iiaKoVHAojYYEBlxJDFQol8XoG87ojdKYjQYpRwiAWzL/Qe01mo9mIZASaXGm5Q5cCQusI4wmKEg2aZA+aVQaaUUkAUFm2pLCoYruopYK5Q54ChBQ6Z2FKSGOKS6WKUymXBJgnLGxqRBi6Y3CqUnawIu4wIjWmp1yopu6op6OJMAFSLsFagviKY0W6kWG1FG9m6Km4pCypaMqpADgSZJ626QS46Cu4qUG5IQgIq51ajVWalqGaj22FQD8abKZ6gIyKoqqqjx6RvNxqpWy5KeGIq2SI/IhwYGSGqwqoKx2aK9e4wn8UnqG27DCI6p65bEm46ZhIq4OKXAGZ1PuqidG6y7qTxKoKaDmalZqayVyKy5eDp0uXLOKI7lKormuosvg/6PDrWsDtisfvqsn8ilCACO/0av3FauG4mslRgpvqqu4nqW96qHA8mFItUCwvurBzmXCquHCquFkKgzR+etmEiltPqt/uhap9mvEAubEomHFTiGruqrBWmtmYmtjemxUniwUesZyupzGCifMPqXM5uBkbVzM3SxCluwU7iwKGsWychzQZmvOCiXRWuDpkN/HJe3LcixGLa1xGgW/Ru3IlqbQQmHTEuBkQa3WsuxSxmbX8uDXBiDWsp3UauHZ5mDaol/YAl7bhuTbFu3d7iKeaOfPbi175q0Fxq3zTVbIjm07uuzUUi1LCG7u7e3g1S3APijjoh7yFa7hcljZOifgTv/g5Jae4z6u3/Ln5hJg50qeaIIu2SKu21otTJYu4LFq1h4d5I6u2tKuHpIiAKbd7JIW8gFbYk6EqJCKqaDKdLpu2rkMsJbe7npE78ra7xKEAOhmRdTsaRqv1VXAi/Bt1i1vRyCfDGzbtG2qlFSEDFTJlVAvUIxADuDADfiAD9wADuSAazqf9R6dZ+Qu24YuhrYPR4rEiGQeUWovTpzABLBAcgJKErDABPDo9touFJ5O8qIe93JE/4LEfeTHfvSHT0CA9IYfAMSAAFtd/boc9kZE7k3wRlTwR7hMTrJcRczvTUCAZ+RJCwCBDwCdCVCADwCBeaZFCPct67LllBSs5KH/sEaosEd4hlEOBPPpRAVECs/dAApU6AmgwA2YIQuobMY6MApOlsPSr/6aKP8ixPNuhHRgBFpkkU28iN398ERAQAqwcRFzsQWOwIscLeoeruq2JPLd58+ZwATAsEHERah0TE7UjQkwsH2YAETMcRBHpQ2SMfoZcUY0r54gwZcOhGFBE6sqMkpQ3W3equzSMQF6hhA8bAOn7h6PMbCxQNWdjrwqBN20amqOsL9tWguAq+6GsYzyLxJQwA4ghQBUwATUJ/W5jBoXRIDNYC2TMvq5TBLEbuVRcuNphFsmaRqbsUg18yPD5NOJ7wnz8o/ikmfgIDJrxDJLc6o6s/NNCP7a/x41iwQs9Qgsa8Qsa7GlsnPjIoQu0604K2D94R/+6V+iVYQObbJGdDJR0IAOUMAYPjREPzQ86zPq6Vrg0psf8IBGbzRHd7RHf/RHK0H4JZpRiBarHqchBwUKeIoHT3Q3m6RrZXL0KVRGg7RN3/RHd0EC7DRP8/QFDNOLVOYZT0Q2BwVRenBCSDBFK2/yXTTL1jROR7VUf7Qf4NLTkaASZ0QTAwU3+kAJTEAOhLVYjzU45+9La2RbiW04P/VUt7VbV3WhiZ1CsPAX7mtQREoMoLJLK25LTNYSzzRGu7VgRzVcd0R+QsCL8OYFM5tC/Eky80R6mexSS96y4fFa+xZUD/+2Znd0YVOwEBjoROjAi0RqaRAIAKOIUOAHonrtZA8eKep1HnNYZm82bXd2CpNvDIyhAXcp3/Zd+VrJ9A4FdpSxU/P1bToH3rI1bS83D9j2EYefn6Jzi+rJX/NEwljuJLc22+kPcQO2cjP3Zju3RkBACcQAkyRBErSAC1CAGwdvqZwKPu/EivTzXht3SriMTGf3d4P3YIv3b+zGY3OudqcdwAmyfmM2f4e3vQrAbshAZRa3faMEdnRXciN4gvf3xKKFk9Qkh3d4TdZ3hJcE3QT4gcv2hWP4WZ9ECVxn+IF4iI9ESL2zd1v4ibe1f/uGWyI1ALj4i4fEhLzo+tF0jb//dbv2rgyYAArsAAQsOZM3uRsDcY+PxAiQIn07Mo0POWG365TIeJAPuMvZQAkMaIp7ZGBjuVTfOG7gh89WeJRTcN9VRLpCuKLMtpmDNJrfhmpL9pgbYwXMMH0tIWvvd53bebsOt563eUaINhiagIHLOZbR+aBzdrvyB4mTrpe3mw30HRJYdgkKeaTb9J3bhv40eu3ueSjmQCzeAGx3uaB/OkeH+lACgAx4Mo9HuQz2HK+Wuat7NKzbhmkwgQ5UeWwj+gCsyCmDqq7v+qsXOhKwNBM0O7RHe7PXeo/TTSy7a7Iru0b3+mzouJ5Qe4/jCaFmu7ZzO2x4e56A+4v/iTqj/y25K7u5v4YNzDu917u917u6h/jpxPm9vvuuxzux/2PAD8TtrHa5+rurAzyx2zKdBVgLUyzCf7rCIzrD09lr53qrw/ulj7Kph2JlY/yVa3tzb/wWd7wnThb6as8CrDzLt7zLszy9eLrIb/vEVqcQsPin5HuItxW1Vs/L/7zLx3zER/rEs8YJQDFS63yI44fJ1wvQPz3Ut/yzyPzMFz1jCEB96rjSR7hnrHrtRD3YA/3UD/2gW/1iDEoK7ACtTzPJextEUPj6hL3cS31akX2dm71ikCKQW3rTSyJ6YHfxzL3gj33G/3u74kell/rAazKLzI/gzz3hh3y5tytEdDffL//+ALjWg4vP48t95Jv4zNN833fEfxg83La9sXnG2gNP54f958956It+d5jGmnc66uMa099P64P96z967I/86Nchfuy94g88z+v+7kN977MPpBt+8HPEgDDBk289X/s18ie/2Nd94Sd8wqL6B8vvvds79Svupk0/8WD/0y8/BTY/9z9/RwxKSyu1+0Ph5Xh97qB/9qOM3Zs53p9H1gMEAIEDCQoccBBhQoULGTZ0+BBiRIkTKVa0eBFjRo0bOXb0+BFkSIctALQQeRJlSpUrWbZ0+RJmTJkzKwoQKINmTp07eYJc8BNoUKFDiQLteRTpQ5ImkzIk6YdHVKlTqVa1ehX/q5+STWWeQEIwSQskY8mWRcIVbVq1a9m25bjUbVy5c+nWtXtXIQSBKfD29auzaGDBQf8WngiX7VOsixk3lqqVqeGLJgQmwVFBcmbNmzn3RNwZdGjRo0lvLCFwQmnVoQe3Lrra72e1ih3Xth0VMmyFMgRC0P0beHC8soUXN34c+coYAkckd57WdXTCz2dvTQwA6m3tjHMHTwIACHXx48lrJF4efXr1ooUYXP9epXT58Hee50p7e/6q3YEzAcCXvgAFBM6+AQ08EMGYSGIiwQYnkk86B1sqMCn89LuQB/5+a88HCT38UC4KQRyRxBG/w6nEDyGMLsWQRDzKQgzz01A3/xysaxHHHCe8UccefUzPJgBc+PHAFV0jMqMXPcNORgxphM0G/1JDksoqI1LSyiy1lMwGgWLYcj0jWwPzSh7TirHJ256EbYfvpiQTzh6xjJPOOpsaYS87xRNzMD0VmlMnNNOsbU3VIIBAh++EwAGDQx199FA/JVUP0EktvVSkHQQyAVPj+BTs0kppEnTQxgotraBUVQWg01aPE9XVWGV1CAWBSphVt08DC9VMtEgtdbFTSVuVWPdwPVY0WJFdtlMdBMqBWdJ0fc1SZRVkElg1e13NBSC8/RbccL+NllzJrC0XXTgpAwCDdDubFt4jQTz3pV+ztUpYd/U9lt59/e1RAP//AMDsX8PiPXjXebdtyt57qcq34Ign7Vfiij20EYAOLe4L4Y6FGpFilhp2+LGFNz45zpBRXrm8E3Jod4CABSKY5bk8vnkBkE1GamSSM9y55qB/VFnoooPLAYiBgBgBY42Nbgtnj3WOrLrsfA4W6Ke1Vpjqrb0ezwdVvxv4a7Wi7njqtnomGWLJUAjp7bLlHinrue0eTYCkBWrhhq8GAvBupM5GOO3rrL76qrYNE3KHjnZwgdXAAyda8srbsqE9AJKIW4B1ybacp8EPLnyttR1WvLCBhJhAgIsEmCDzyEEvm/LZbUfKbwBi2OEEhCowofHbcxI9XtKrRhzrrkNDIff/JHxAoXeITkDBh7EBQAJm4bWuXfvuY8IzVSRKaN17moiH1/gzsUUe37olE6AEgQdCIgYTJkABAwxQmMCEGHIXiAnjK9/TuDdAA6YEB7xJVRJuEL0DtuR800qfr9bHvoe5LzPw+1+xCCI+8j0waAUE4Qg/MoIcUAByAxkSCeMTwU9N8D4VtGDJlKeaHfhAfsRigg+Cx8KaidCHQdQIDcYWHiH6xIW6giHDZDjDn9UQNjTQwQ2AIISxCIEFN9ABDY4YQgx2EYwnWQ4AmECzMG4kiS/kmtqaOEPUnRGOgfpiHOl4EQpUhot1xEga1fghIH7EdPd6ox4JuZI/FrKLzhJI//YQ+SA+immJFWqjBQfZSEt65JCXJGGtUKNJRz5yRZHk2STZV0lPnrIimUTlAPWyqVVCBJRGEiWMSIk8U74Sl06ZYy7DOAKBOY2XCollKNdoOCdeEIrBVKZSdrlMH9rAb0Z0JkKGCaFZLulwx7zlNFepSm7aTQCZk8EHuVnN+RSzdLVE3Da/6UlvtrNsLNibDeA5AHNGCJ3HOyYN69nPd/bzaSkAYHPqeU8W5VN92XSi4mwwAR/IwD9MkEEKfNOQLnHwLADV3j81GjSMAaCiBTXomBBKQYW6MWs0iJ2qgEDPhVy0WBntqO04OlOUTWAg0ALoSEnqx2Ze66SUzBonb/8Sgxv4gCR7M+NBLsrAGzwVqk/FgU1p+lOqBk5TtuooT/tU0hgGtZRDvV4JXIqQCYxthQm5qEyv6r2atrVgURLIDWbKVVB5lYlgtWXWIKBThhC1h0wVCFvhKry3FlZf4RSINDVq14T5NJmj1Os6rYqQzNFVrYNFbPcOu1l0CfR6DmysY4lyTZ4EMlvsPMgdAcAChazVs4atbGyFpsgkELSupB2KaeujzqupdgCsdW1mr3cUHBwXuclV7nKVS9uhzda5K2slAPyaW91OB7JsnOxvoas3zCLkoi3YAQ4oYIIShDQmHFTvQKIrJ+i212I2SCoF2nrdj+FVktv1mWphGjf/8OrQBORsyXrXC98cddbArkohY21qX+x6CMESQS2wVDtGwg4ApquSwVJXwlwPf/i4CW5RhEVsqRvsTbQNdnCJSAyRCZeKnTkYiH/Bm4QUoKACrbMBCvQW2hILrcU/thNOBZLH+q6YREGmm37ZZlUiCgSYCRGwWf8m5B++18rlosFA3nRk+7IYyyp58aBuWYGkCmHKEfFcirMsMSW3WUsnSOp34ergnCU5zCkZs226kAA///nPF2gmNAfLZokIYGzVhXPE3rzoKqUwrYW1M5gjS8seOAHTmdb0pjnd6U5/gIOVZsgJFNiCsl5Eb5xytJvzvGpXnbgkp64zknkrx0t7/xrXue50DabQa1/7WgVzVCwZOVyRsAGAziqB1LKZ3WxXI6jRz9aRjHsT20njWdSnBcCtdd1tb3e6B18UQAqZYOSMyBMA9B0wgTkobQNF290tUmCXEXvtWueEJNz+9r69He5sI0RvSUBvkrS6bnYTK94CgnfCR1QBgUR6s/bG7yj1zW+Le9rfFEF3EgKbkawCwNwq6Za4SF7ycTEcPgtHuYdOA4Bb0Vbi2b1OxS9e80xnXCJjZFdHvHKTladL5T9vUAqLPesvY5uNNLd5zXEOkWMDgMYPkS9ZF4KB3HVc6MgKetYNdALNOjfmEG71SfK9dLNjuukOUeT1otr2pxL3ev8sSEEKYpDUgnOdWVvHe4CorW6Y03rilj672dPekI+qF+6ragEj986vsTe+SmMceMQBL/N0Kn3w3y48Qw7f7oSMYAIpsGJEJxp1yONK76dXz3cYFN2wS2jrZc880x/fFwHYAPe5172sVW+c1PeePFmNsmdf76DYb3v2tP+3aGxggpUiHPjI+X30qQNr01P+6PceFfKTb/HN66blBKb+q2o//hLJDABprredqXWg42O++7j+/mrCn4SxISGHSSCL+Yszff4bh8iGj/jYr7SgrfwAifviT/MO8HIq421g7SAEAAPQbar+Tzj8zwKDI3MmbwAJcHTIb/nwLQEVsNvmrzT/1kWnIDAhOKkCM1A3MNAFo8jn4MsDCQcEk44EFzAENwNyWm8AVDAhFAm3YrA0ACWNiLA4QIve/q4G0ecGZy4H+40B2cI/husHjSUhSCLZkDA0jDCJuBA4EE1z1A/7mlCJnvDyorAEp3At8mS1BGLKlgNFwDBZAMACSIsOdUORtpAJzbCP+o8NN0L21FD+AjEtvgNwMGYID0KgfDAPO4Mk7tCxHnE1FGgRwc4Pz9D3DJHg4I8QncAESeMrnIbaFG0AkiYJKBE0IhEPVXE0WgniXC8T//ACOREjBvETOS0UR0OehAAhwMcKD8LhissVN4MVJ7EYQ2OMTBETZxGS0LA6/zyREHdRNGwkFRHCb1qwAjIHcJLRMI7RrryxM7yOjErMGflE+mzxInAxFzWNGkNjywCgh6iNjFxgpS5RHIfDDlsxHzOj5fwuwc5RlqBRfaRRDd8xNISAbxICtFJlCfvxLsCRqyAyM9Ct6PpQIPFpE3dwJtixHdFOHd1iAv7HBbCOIu1CInnqJA3jK65RxDKSmDYSBz9y0xDyN2yABmjA0FayLlJypHjSL4LEF80RJs9JJqGQJt0xJGkiB3Ig5ICSNHzSoKASL+JRAGWxKA/qKNMwKW9uKWdirhgyBZiRKr9xH5GxLOmC2l7uJbNSKwGRI2XCIz/SJv8iLBHiLtNSM/+k8p70ki7WhfFo0C3lZSujsSu9Mi7vIi8HYDH9sjD40pwcUy7G6CIxcjDbDy5n8jDr0i+qMCEaUzL7AjKrKTTdQoGE7DJ7KjORcjO/UibaIwloBjRLEyXPMhxpsw0BYA7bMjUfazW5sjUT0y4wJgmAwAdAa6LmTjmXkzm7ETdHSRJv8zm5Any+5Md6864KsyAPEySFsy7k7OBWZTqZKDoncjybggVREzsxsxa90yXmsh050y8qoMfCk73Ok5bKUyXxEykw5vraaz3ZMzjejztB0TVpwgYwIAeIDAia0kEfFEKbkj+XRD9/ckJ74tjwEUADdLcIkoIMMgrlMzNm80L/1adCp7JEdyJzrIxDO1Q7P7RARVQySDRFyZMfa3QmvuPCDKxF7+tFYwhEc1BGDeNQKhNHKfRGj/QlhtE6r7NHjcJDgTRGD1RJy2M0h6lKYwIDXEk9n/TOfpSJgpQEhzRLU+RKXbRM/fFZWNRLv/Q3DZM7yXQzbm/36jRNd+REs/NODQO0npJH2zQd3XNHxFQB5dQwcoAFcgj69lTPqJRRaSJzyBArnzRQNbMrDXU+FUj8HhUlYJBTOeI7BHWrADVKw3RKRRUvBOB/wsIsWvVTyc5RX9UlLioYidJLK5U1LzVWaeKjKEBDZVXMdhVYVSKrANJWKbVUJYlQ4w9T8SJz//5zWIMVVaNVLRTpIf/0VpOV4k5VOPxjKKm1XoQVXEMC1jhQMEkVTJWVW73jP8Y1XKfVXZMihXZyQ9H1TbczTsU1JkYxXncEXvu1J/zjX+GpTX8CV4FTVwd2LgTqWwG2U/XVYTFiGGuVN7M1Xbc1XxVWLuLRTyO2IzzVYxOC2lrQSe21PS01KZsVLygDCeg1ZG8RYl92IkDLXM/VYu8VRjPWOGyECXSA92R2HWMWaCFCgSR1UpH1YgVPZ4ODLAiCCVrVLIaWmTRWalOCHBu2ZG/2ZHM1ZYXW4A6uahsCZF92S9OtzQrWTbcWYbuWat3CPmUnbLPQa+MWIVgLWm0Waf9xVkqXFjjq1G/tlG7ltm0D1yPm9Wy1Vm9NlW8Jlz7G1mODZEcrtkWdg0AXl3Hfw3G1RGpYqJWc04eOzmQTV10t93IpZW4lZXNJCGOudYRAF3HVFk6Ds3Qb93T9JHVHyCLBCG07RgN6VwM+8GBjN2FnN+VqV09uF4QiKox2F2F893eLJzkqV3ZLA1wAzuRMrnQzN0uQ94Cqc3mZN16cV3zHl3zL93ltMCLnFj5zUWXbgiDw0j6z13jthHsNiMjY8ojAN3zNl3/7t35DRH1HkG1V430P4m3lVzgLsGL+t3xajnVbV3+npX8nuHwZ2C2kd3hL41EQotk6OFIu91wUWGL/LLh7sspzPzeCdYWCV9h5Sfg6BvdjBZgm25d46zBPn3GB0YaEgmQ3hSiFVZiFWdiF0wmG30KG6XJ+a7i3bnggcxh9RyhSdfeH+SSIhViH07eIBfGI4zOJlVgEmTgmR/iKRwjWTJKEppiKq5iCh7g6stg8tph9u9iLO9I2ndCJgXeEqE3V8heNjUSN13iMezKAl7X7aHiOjbGOJchi2Ph2LorBULiPIeSPJ5iRKciNO3FdjUMCyas5mVN+wdiaFjmQQYgkXNKHI1mSJ5l/KzmGLhlmCTn5DPk7U8B6PI9xz9QoxfiJR2iMfvWBUDmVVbmCR3kuMHiAhcPMwBaEE1kT/3UZj0eo5XSgi4BZPoTZfFmZiVw5aGF59mR5LsSpBPQmB3SAAjInCUpAQpcZlHM5YrAZdKxymqk5Oqx5mHeZLox5huUYJDhpuIBwAFSqJHxZanFZI50Zeh9IB5AgBQQAfK4ShOR5nul5fN15lLTZItb3E705Lo7Npfw5ZiBnnD7Znv+FouXmBNDtesYGfyEZogVDoieamAHYolMJjjNanz/iK77VowdgGB94aAn6Lds5pm8HAuyuIDr2oVt6MF5afEt6SWaaIjB6Gm/aI77DaWBtyiDnkeMWqAnToO3YezynZxeEh6RYqQODqVt4qC94kDM5IkDvBmJnqxnihpAgCf8kigKM1CXycl14T6CgukS7WjWFeqRtB9bAg54YGo7O2qXTunedWtsAW8JqeqqzDQNqWWkiQgB0riBIlib8A3BabvKWw5QDV7C76o4PWnvIEQA8e7EZuygc+7HXmo0ku0y4OfPekR4LYq4ToscmCqkGwrVjoj2sMKv2GBvLUZ0Le18g22j+sZBgO7Zl27nlyLZdjLIPsm5krAVYAAd2gLV6+yDWZXMSgrVASif+GiHEkAlEq+VikauZmRYLprqFxhKjW7qHQrbP95nvua1Jd9RODWPE+wTGZgmPDb5fgtpo5thaoAR2AAMaUpqXu79lhZ0RaRixdlSfdL/re/uum5n/cHvwRHTAH6LleliwmCMngoQt5UpVNJxuT1tPceXCC4kcmcBov6lNO5y2Xxhl8zkuS9whUmilAY5LaWJ/GIkGNkhIXHag5RsdJaT4COnYinynCtaxPZyOQZxuRPzsSHyxHmIgOhZjEnwnciAFWCCLzDjGoRyHG2TK9Qh8uPyA0DbLe5yIfxyJgzzMGwJ84FYhssoRD9lGK9xA4lyP0G3CrSu/gYKpoRSL9ZyL+Rw8aGVvHOLPnZzQt2+dCzpBEL2OpqtmdbzRg+LRDVYf6VyXvJzwmknIGUKRYPwgWFuvjyLHZVbGXSg4QL2OQAvHGb3UZVs0/3t6LeLVF+K9HSJI/0CuLU7ABAa9zTsdlHa98jRJYG5dmUrd1B172FV9IaRauym9t8tczKtNLZx9bERat6g9+zwpHs2c1LV9AYQ91SU9jsXdIZK9IZYdqXfiBCigltU9SVeD1+NIvu5utOSd3iOdaxWQ137t14IN3xsi1h2C1mOCBlJABkJ1dxRCAAAeLIw12q+L3UkekToHXM4M27Nd3ued2+v9OvgABmae5mve5m8e53E+AkINI45dITgpmTIdJs67IPwOBfLPBDQdaHM9gkp+3QtpB4x6IEyNqlre5dO629lI5nOe67se57WAAMJe7MWeAVy9zxnizx1C0GGi8wriVjxHc5K+hpn+fP+cfuDPSAAasiBaQKDjXdsXvja9/U8AYOu93vAPH+f5wOwr3SHG3PAe7iUyDAjKKwWSigmILO6VvmrpnnjsHi3jKOqVJscEgPSN7u9fnuHTqfARn/UPX/EnviGIvCFS7SUwBgkWsfNY4GcF/vNho+BHyHOSYNHLMNhRP/C1vvWT3/Bfv+fPniFOnCFgqt9DAt048OkcmvelM1eqvYviUUhqfcNPH+thXvWV3/xznvkvwucVosA7SSEQHCZIAsUPopWSQPNH/ul/4/cf6NiQ29oAYoHAgQQLGjyIMKHChQwbOnwoUIPEiRQrWrwocYDGjRw7evwIMqTIkRtbAGhBMqX/ypUdTfKBATOmzJk0a9q8yecky404AAAAMtKEzyQoOFLwCQDCzqUckwDwAVKAT6BMq1q9ijWr1q1cu3r9Cjas2LEmLUA8ixbh2LVY07p9K5Ct3Ll069rleMInEwF3+/r9CzjwSriECxs+PBCj4sUTBVs1idJxSJc3K1u+HDNnZJIshHgWYhJAks+ebXgEglRGCh+hAeCo6/NGSJ8pJNu+jTu37t25yyL+TZD3WuDEBwo/jlx4TwAUkjt/Dl1s8enUETO+fjE6R8jHKWP+Dh6mZpVIkJo/D8B0RwE+0PssYTf2bACytdu/jz+//pS+qxfeX5V/iAFIYIH8+VSBgQou/3ibgA4+yBB2EjZ2H3fCeRdehpWNl1J57p2nnkc7+IBEEkzIQEGC8dE3X30MvghjjDIu1R+EaM0Iko1w4cjjcyj4xEKPQg4ZoI5GQjjhhPhZyBuGGj45E4c4ygcSlUReiWWWTQJg1pEPYenljVqO6RdqAOxAZppXhsnmdElKuKROFwLwEpR2ZibnlAAIgUOffvrpE59/DqpmoYYeulONbSYE5qINIQppVyP4hESklhroaKaFvYldnJvt5uSdT0o544emfnhpqqpqqaimBhHpqkKrzqrSDT7pQGuuzsXKK0ScXudpd3SKeiepMp6KrHm6LsssgK32ugCs0BbUbLMnOP+VBF/VbuvYtN4i9Ctjwc5ZJ7Gj5jmjC0Csy2677r7LLrfyzqvbs71K+2209K6qg5X7/stWvgJHFK5i425ZrrkZGgtwww4/zJK9vOL7LcSQejiCxRprNbDABRtcIbr1DquwhgxvjHLK9Eoc67zFqUwmBlPBTLNKHef7MUYHg0pyyeGdXHPQQkPKsqsuEzc0kSz4VFTSTg9w87c5ZxfypyMn7DNmQD/NddczFq3pvsB5LWMFPllNtspRezs1RfoxyTPWWVu2ddp23x1ylxXTOzbeCh7lmt9qrw1t2xTufPXc4NUteOOO3wZ2WoL3/Xh+AjDh0wmVW0w4r4a7nR/ciSv/rrXIm5+O+l2Ri4k35alDNwFtrzfceayfH161sHKTXhPjs/8O/GNcIu038cEfJ4NPNBx/dO2Z3p5R6KbjFirvvU/PfPbai2QSHsbf/fL2uEHgkwviV+u8ptBHnzu51tON/fnyZ7/6WZO7Pn9gMfiUQ/66pv886L0tfpKp3vtk4jv/KbBy9YPI/X6zQMDYQC8RnBUAHbW+AaKNej07IE0SWMEQpq2BXyoe/kQoF6EAwAQovNQFF5VB6W0Qch30IAIJ2MIcPo2EDnnggHQoF8ylB4iIemGbYoi43tTQhuLBIRGfqDIePsqEEIRiWHLgkxhYsVBGZBMS24cwJn7QiVss/2PDpMgQHx7GjF5xgU+UwkYtdTFMX7SP6JS4OxuCMI58bBYaF6JGw/QxKzTwiQwG2ag5GqmO2rkjB/PowT0icpKp+qOsqPhDSi6lPQCYgCZ5pEg6ClCGuhNjlMj4yVQeypKMwuQaVamSvABgL7CMUSi9xMjoOJKGkDygJGsJTCKxUi2uFGQwRbKc5hxzQbc8Ui6hs0vbGFCPqFymNb82vBOS7XvXLAmCulmgZi5ylEl8pClvOENwqjNGwzxIIP+zzgH8CABBiqd+xKmjZz4nmgVcIhN/ac+A6jKbVWydNq1pJjQJ9D74tJE+ncNPx0wzktVcqEWT085XFROe6pwUAP8qdVHtNBRJ5ARj3M6Jp3SGdKUYJWgmwXfQY9oKALhi6XNG+qCHtlSlEvUnNXlq06ByUG8vtRs3rSkAbGlLqMfBqYN0ipyICmaivqwoU6+qOpe+0qAF7Wa/WIRV4ThVQFAVFlADQ9X3ATSsbCWLVo1ZxFCuE2Nt3c1Y/VPWOZ0VMGm13lrrCliuZJRakLqlOncws8Di5q7VyeuW9vqXvvLur4qtbFUGG5w1MVZf3TRT0yzbrc2GDysV0WApUQoDyoJ2tQci6laHJFpwxs6qrA2LaEd7ldKS0n2oVW1tf+sRzBpHs4ztpg2cAgAMABcwtz3qmKSKVp9SFLLLre5HhBv/F+LetbOys25fmhtTLEGXr9KtKnW9i17scha2m73mV1uwVPTSBbxdTdN4I1tetdJWvstVbyKLe8wKIFeh/J0vfV9r3/3WRbKk822BLetf7Y7Vmm4EQG0ebOADc1RN9/ULgxXnYAwHNsIUm/Ax3xtfEY9Fw3DlsILp8uG5hVjFbSUxewEMTAH7hMA0XjGLCbPKF88lxlmbcY+xamMhxTaYFXbRkaXz4x0ZqsN9IbLPjPxkoSa5R0uuZQkoleIseyXKUi4UlbPaS/2eV8yA7Z4GwmvL9tbyWm9kM5TJLLkpC1kuVi4Zlu0cUjfDGUZdViXgLgzor+DZLUFes136rLA//yd6oYKuL5flrMrjiiZEk+bKovNs5j2zBdLmknSn7Vnpol4ax6mcqTJP7elP20/Pjl5wfv0qalhbNNWWnlGhNTlB0WhO11uR9axDXWsY33qyuSZ2QHmtal9j+pMp8AkLnc0xY5cQ2adFqamxbU1oIxhHv56k2YQN7qxoe9suTvaQl93gZqcbnOJuMSinTUlOvmbeV1l3D2nd7XN+m9+1rPeG783qSXqUlgQvkr8BCXDeelveDT+mwYF84+1+cn8AgE/FmfLwNEY8jL2l+McLDgA8vNm5Mip3Hws5yzCfnCQhhzi3JS5wk888lRcv86o1Tsml0XTnO6n5JW9O8om7m//owez5W0rsVE3CHL5MH4zRiYn0k5Z86VWHpdMZnXETT9JMnux6Sq6O9XYH3JQDNzsbvw7qn4t9kOT7qNvPjnaD5GxBZ340vEGs87vHEe6sk3vUJ1nh/gleJHnX+8f4HviukJpYbV88FAnfEIrgVjcuNyPMQWr5HDWeICU16eiUHnqBunl9Kx90YG6LyK/WNPUeGT3pb7efvts6zbjmOu0Hn3LWt77XDcJ3HDm5vN93xPaJwb1pcc72yCtfh6tf3+btCvQ+emj6y2f+AkpvR+lvZfKiqjz3Q1h96F2f89mPoyyFcP6NeP/7zt9t0nPu+/g/Mf23W39uEs5GiAVW8cf/fKyXe+KnFeRXLAiofwvEf5/jf4vVfmy0HIpHgLZngM93f9GXfw1IfcHHehFYfHMXR0KnIhc4ehlof1qHeh7YdCBofSwngSTIRpjDBB5YgI71WGsnRubngvPzgIYjgrYBgGUUbFShfzkIfo3EgFihgHbigz94PkHYNkMoGUW4RfN0bUmIgTrIMx0YFk8IJQmERciCaFLogDCofjI4gofHR4CjXA2ohPVXTryEWqlFRmV4KmeIhv5DhVNjhaFFg2VUYcPGhSnohSMDhmAhhudyVmUoAzcgiZM4iRbYh36ohv3HhkQ4gWXkFKB3iI2ngnUoTX8nY3nYXZf4gSoXgpt4/4WdaEUepUU42IVLOFCL+BWNaDKoaGGqCER/mDOBKBhYCEWz5XFyWIt0aHp4dIdkmIq+iELA+DHC+HqwCEVw6IJz+DkHiIteoYsLw4t8CI0VJI0FQ43MZY1PZILZmIzbqIEsiH8pUYbiOI5pyIox6HrDmI5ElDxJ8IPaaDjcyIP/xIsxgAI4QAEmMAEZU4+YeI9rmI/VKFeiF5GCY0gNGRJkNorLaE5bJ4+mggRlh5HiU47hco5/0UwZ6YqOc26zOJLd92MbGX7dKHmmWGS8aCosIHMvOTsl+Ssn6RcD0xVAaTcys0I8WXR3JZNMSJOCZZNXlodIQAE7YBoCUAETkP88WYSUzOOTnEKUdyGUsVaRePNlAGCJWzkSjLWUtziQP5USOzkA1cY/aAk8Xfkm1KhtQ7mSjSOXyUeXaWl0FiGQ0NeDolZhh/SXr2OXSYKXxqaXY3k3FQaXiakRVyeY73h6pKMFBMCZndmZDCBqAjhElHk6iyl8EjJ/j0l8p4M5TcmO8zduo9aEV2Gab2IAyOJ7SMFjpOk4tXmajJGaqhmbpyNLSMibtQebw+lWrpmAmbg+GaAA0Smd0jkEuRYan3WcjeObv6kYwVlse+k3dedk2Sl/yWlvfDabwvOQ3GkReJBryBWH5Ck428meFuGd2QaZaTNbsyeflWmeB4eezJn/FfSZM+7JdecGAH7Zn3dDoPU5EfepbuCJN4Czm/L5nwAqmwLqhM7poBpgoFmhQje4oH7ToB0KoW0hoXcjdJzWnxeKcbamobTJoQ76oSMxmRCAXOM5omRTog56ov2WonbTjzvqny4KdjAqLOvZoR7qRDkgBDkQZjqAXExgiETKozO6pBPyoygabaxpdyNqpC+qbDGqnllKETUqEnooAzGQAinAAsglGnBkpSOEpWZ6HVsKpF1aOVIBAOYDpmH6dH5HppdVp9yJpiGhhx/iAic4p1eqpHaKmt6naKv5OC25o4AaqEg6J49Ko2QEASUQA6CRBEnQAi5AAXLaqHTKqZAK/5ySOmaU6jh192otiqlx926DyhQ9+iuHmqrao6vsiadWkZ9eU4bHSKu1emxjmqSsyqu9ypWFyqoXEawOp5yPU5ZnSZ7IWni3uqyQ2qzOGjy/yp3TCnKw2jiAg6oWqq0OJKjdaqffCq6/I66/Sa5LMaxdw0mMqq7r+m+auiWryp7wGq+KCa3RWhH1mpR6+jiSean82q/KuqnMmp4DqzHzepoIyxL3yjXl4Y8N67Ai5688A7CGOrEUCzEWK3wYa3UK6zhOgZh/+rE2B7H/KrG4arIOg7KtyHyTyrKCw6fGeawx20ohOzIj+5sCe7MMVLAGe7C2V64P8jseBRVoaKswKf+0GpVVNpsoS8t6SJu0vcm1TCsRO2uvEPI7Ajirr8muFHm1hJW17mqmXvu18xm2Yps+P7mPglOG/ImMbSsgHlayNFK3tyO3c4s3OZuyzoO3g1g5ZYmdfeu31QG4Whsxg/s5hWu4doO4Ols4+Ji3dzNT6RqKkTsdkwu3WYq5meuoYsuYbOO5jNs4HKevo0u62bWCRVuzqos6m/u6ntO7OPU6FUa1teu2pNhPRnuaqau7XMO7ENm5zgu7dCui/0i8touZSoS8wqe8y+s0zauJ08K50es3FymF1Wu9t4u9ucu9j+O9EOi60OuGmyNL9US91Usguqds2du1gbu+zNK+Qvj/vt/7uWnjUfSIgsR7v/xbufq7Ptvbv0Hzv1UYwO5LjH5jlFuotrWbwJS7EhF8pgr8wLTiwcE4wQBcwXizn8Nrv84CwioxwhLhwCEMMy9sjiUswSd8N8sRnxlMuht8uksawzKcMjRskjYMiMbnOH2pwgjMwhzswpZrOEEsxBtDxIv7vAIsvndjJlVKiys8mDTrrS08xZZSxV5pxCSMw5o7S31ovuuFvhzEwNAjxWN8slDMqlLzuyOFOnzqp+Vrvj4csWHsxHRMNHYMqXgMv8B7OlLLxn/cxD/coXNMyGdkyHbqMVgcv48zT/vmx158vXCsvpPMvJVsppdMwQPsNdfa/8ie/MY0FMeEK8aiHGqvbLCmbMKo3DVKvMQa/MiB/K6xLMsJRsvRass3jMtcs8WrzMRfLLKhHMxDU8Z3iTOYrMibYxLT28nL/Mmu7MzPDMGknKXFfMRp7DV8Cn/KzMvMjLuC7M1JE82ti8i3PC1PxMjo3MO9DMa/PMjtzCrgvKTijMbe8kQXfIltDMj5HLfAzM9X8s5aOs2nPM9EpMr2fC/CGdHqnL7svNA109CRGs/GfNE6NFMKWr8CbdHQctDNrNEbPcP+bKLAwbqLITBPlMwUPTFNFaRfCMmdus8sPSQdjR3EEdPdmS/7t8YFXdQ4rbE01NPc49KcIsk+rStAff+nMD3U0prUQBQoqjjTSm2uEKXQk/HUbxLVUi3CYw2sVn3VWB3SLVTPNt0yXt2zYN3UYj3MbVPWZr0qVN2qv7HWGLE3OlSWnLzLKC3X1QpNYQ0SNJzXel1JaD2uav3XmmfSOlRhDAnXRnPY58mR3LzSjl3Hd33Ikj3ZY1vZLXRuL5vZYbPZGDqTO12fjQ3akcLXMk3apR3YLTTYvtjVYpXTigjbAavYsw15om3Jtz3ZuY1CQvBNXJ3VvPGVSlTXiw3ZEiLbxB1kxl3KyP3Xyh1C53bOzu3d//fb0h3cJDvd2G0gtU3Ufl3alN3WIbQcxrramYIc0c1B6R1c1Y0d163/3i6m3eHM3Ws93hGUlSxa2BXt20tdivrdEvx9Hf7932TC3oA94Fdd4ArkUX0s3qeNfQzeTw6+HRDOGBI+4f0c4P984UOd4f6jQnxb345y3+Wd3+d9tMN94gOU4i/t3u9t2vEdQR7CxTG+KDMO4j0l4t6041CN4zkeJ0ten0Lt4z9u2CIEc0CL1C3+ikc+VU0+4lCeJCbu5MJE4nkMF1NO5QoeQoAjkrz93B/+1Ttl48nr5WM+UGAe2T3u41ouP6Ex5EQeJrtC40w959pb53a+T2WeyISB5sOn5hFUd/QLjXy+5XEeVYc+AIyN6Yh+6XhOryse05S+PTOFrVle5a0t/6atXIqe3t+bzum+3OhSPuWirj2Yky0NSesSaelmVej7m+Sv3umN/qCgzrpsEoBaieseDt2D3uC93sCuDuzrLOyyvueBbkaA87huDuTsx+XR9euZrugYIebRzk7hvuhuIeD2DUxmguAd/ujL3u3k9e2a/u3kLu3C7uhoF0w2OJJvDudzLeewjrrQbu+rju/DPnrAVJz9ruz/jtiJPu/m3p4EX/A9xeoIr82pJIA6qu2nvuC7rlfOLscUX/HRdfFpfs+wVJZtPo65jo7xjl8Rf/KLMe4lv95lbtC1pMvJvu3kDfOmK/BATPI2D7gzn/OwxNwAMJkJrtlGDvI7GPSRPP/0RJ9VRu/IsPSJL+nyKMnsIS7ysFzvVG/yac3KmmSpDN/zM/j0Oh31PC32l8K7R59KWqj1Dc/tD5/YMt/Nb69nVl/2lLQc2T7pdu/zeA/xX3+51TQCE3ADSf8TfA8jcX/1qSS7dZ/2bcjZxmvxe/8RGACn5oHlkJ/Afp/xmpSVPLn1Qbn2UI/QA/+IHxL6on+ApJ/OqVQe2MzzHg/vhk/XiB/FqNgCLIADOwA4sS/70kP7Kc9zU69iqf9dq8/2rS/0Z3UCnLYcxn/8IZP8kVtLmAOKuf/uDp/q22zwn70S15/9N7/9fltLLov6hK/2md/Z5a/PTIH+6T/6ZF/6lET/vmiv+wAxQOBAggUNHkSYUOGABQ0dPoQYUeKChRUtXsS4sAWAFhk9fkS4EY8GkiVNnkSZUuVKPBxB4gAAAAhImjVt3sSZU+dOnj19/gQaVOhQoglFrkSaFOVEpk2dPoUaVepUqlWZFsWaVetWjDGFcAUbVuxYsmUxWkWL1qzFtBPX6tzY8e3Bo0rt3j3ZUq5HmDLn/gUcWPBgwoUN18WbuGRbxo0dP4YM0fBkyjtjuqicWfNmzgUjf25I+XPnkC4JI1acOqXelzFnkoYdW/Zs2rRRq7YLWvdu3o9r/yYswDVw4sWNZ+ztWHTk33EL38aNm/XHvq+PX8eeXfv2AdCj/69MHl78+IjczQs9EZNFT/Jqz79f3p5qfN+1nZ8GMPL79+l8h8MHMEABB8TKu/2Wki9BBZUjsEGMbIgpBvYWjMpBC8WisMLJRrPPtMEMPNCu/jKq7kITT0TRQRBDJClDF190KkUZK4hwQhjdkjFHn268qjDdmvNQsBVZZClIjErUMUkllyRtyBB5hBJGJh2kEQAfbIzSoSm39ChLyXwEDci9hMyPSJUyUCBNNdUcwsiLkOQyTjnn1MrJA73Esyk69xxohJhSwNJLPgdlKM/dAq3PNjf/2siC5J6IKVJJYxrzyP8IxTRTTUvTz0wEDQU1tE23pCGmGxCNctQ4Qw2Tp/8fO6wUsEaTywMOW2+91Y1FK4JTVV9/5dLO/VgNFVglIYiJAlShNHZJYplztVVFY2UUAEcXtGDXhXpttltvVSzT00+fFfRbFHeIyYRleTRXRnIT1enVaZ+zlsJsqeX10nb35Tc7Yb97F89+LcQg3XVvHPjCgBs7OC0x6b1WwXtb8ythiy+ObdaIPF04S4wFLBgAHBp+8eMBO26LZKsexi/iBCemTl+TZ6a5Wpcd4hhldms2D4WYSlA5Q57f09m9neSd7b4P68VWW4W4HTpqqYvSGKKciy55auxyiEmHoCnUGjusjY5X2qSdNqvql9EeiAUh3hZiIwCSgPttG8LGO+//mtTG2cyxs9YbuAlimuDrBQMn7u+qDJeK5aVvbg/mipCYtPKY7kY8c80L4rshcTVQ/PDNZ9MhphwYT3D02UKfCnWoHCcTcvIkX4hyyyfFXHXd8e58gc9ZT3130kow3fX2hCcNeA2PNls2pWO3l23kp9+999+VJ4/6zYgHAAXjs9c+M+yf+l5PWCGOHt/w19/cenHHH499yvryPto85d8Q/h6Z53DeltPHXwDbxzSrvU9/yREgYXwmsvKJJ4GDOSCO+Act/z0OgA/EoNbcd7UIIi2Da/GTlRoYng/+pYPlsR8Fz6a+tfRuPLQrYQwxtkG/ndCDMhxLTGQwQgTisCw2/xQVD1FYQeg1jYU+RKKxaEgkIDYviVyRQUyEyJsnYgiIP7khbJ4XGBeKB4ZVBKOvlsiiJvYvjFqJQUxGkMJynTErTcSiE7UovbF0MTxfdGMe+TTGJ5URMnrMCv3Y6DFAEgWOO5Jjk+goFjsmB4+FhCST+HgnP8Irkj9Z4Mgm2MZLItKGcTSj8xYZlkb25pGdROWJJjmsSjIolT0JoYQ2SchXzvKAoFShKI9YllLy5pS1BGaAVgmwVloymDXR4SBTdszAHHKKD4EdFwm4tl0y05rXGWZ0imnMa2YkigBQpsO6+RZnhpMx0ZTVNOXzy3G2E0iyu942z+lOj/hAjbYUJ/89x1JOfM6TiNKU3QtHqU+CUiabuGllQbciyLJxU6FF2WZOsqjIatZRnZEb6EM1ajOJxLOMGy3KAtXVUFeCFKLFlGgiO7PFdAbUixk1aUxJeVHfGfB+MuVMlWSZUofi1JzyFNr5/mdEnxa1pR21qcCMmpkkAAAJ/VzZUnEJVIQJ1YJElWpWGUlT1RRNq5MRQkwEQFKGfRWqVFWQp8jCUo5i1axvJcpBU+JVuArGngBYI09LWleaoBVKarVoRbfq0jvClK+H1QhN+YnYsvTldHotK2M/4lceAXargp0pYR1pWMl2ViC9vKVny8I1AAANsv4ULVsoCyPLzhSzYAGtbtj/mVraDiS28KutWCgQEwyQFbW5RchqWWumtXK2QIp96WuBi9jbjm+5XAHC5Xy7zOceRLgvai1sjUs15BZWudWFa3OxB96sMAEATDjrfMjrmetmKLtcYetcxAuZ2a73sPMFnn2HAqGKnZa6+m2ve4kbWPS5Vb+pxS/rDhyUkI3Uv/kEcIAT9LnifrdO3d2shRdc1ASHbsM/YeiDyWZfCU9YXBUusMS2+2GTdlhxLO4JC2JSgfS2bsEllg+FCTxUFWsYxi3GcAd/vJONJOGni7sxjsmj48ummJpDZqyL/wZlnKQHAJipceOSrGTxMNm1Tl7niqlMUCmPbcw2KRUATpXl/+VFmMvh8bJ2fcxdzZpSzGd2Z5mnjGePIAsAymLz67b85t7EGb53DoqerVJfPgO5zidsdEb8DOjpQpjEhE6OobcS37couiqMjrRGPU3XUFdk0kdW74ExnekT7/iqPS51Vkets1ibOlmotrGqV80bTV94znENsi8RXetazhplxFbIqQNNvkHv+jO9zgqnWxjs3YAa2XmmdgSvjRA/r7nSI16vs3cD7eP+eijGjoq1t91NdC9s3QZJs7dFHFVdi/vZrW4yj5/8bkdTld8EiTeutVzvmwpcwO/d9LB/0u6nqPvfwWT4ux4ukIAvO0bN5uS3K4vvL+s7zOaeeCEjDr6Q3/9kcAy0uPkIrlSD55qkREKxxzEK8pLnceTxq7lN7gqBljN75Rmft6Vx8hCYu7qIsM65PqWc9NiY18g9v/jPaZlylUNd0Pl+9b6Z3s6lb50zaV6P1ffn5oJTfexmr7qcwTxzr3MduW0/Tl+8JnYJkp3laJfIVHta7rXPTuFwl2EXAV+c6AKAxnTPO8anrnF6I/7sh6Y5UG4+EYcP/oyCt3xthONUT+413KDqvOeDDu6ER37h2QZN5TNfRcyvXjYLlDfjU213oA89l7JvvNpl7nfTu/6Brfd9Zk6AARywQG7dC/1vP2+o5Ct/9LmHfN8F2vvgBxD41ReMAHaAgxgcX1L/SRjrMzdcrGdSpPmR7XjWP459VF6f/XOhgfe/DwQK5FX8ik9V+fUuel9LP7nvvyT3A8CywICmipQkcAEKyIHDC4rbIy/yc7whisDEw7qj07oB1CMBxMCwODkAEIIcsL+T2rvlgkC8k0ATpMD0s8D128AMfLsWJAsTiJQYCD+tcEDwKkHcczkUPMHo273pg0Gbe8EgBIu7+rOwuMHqysHn20EdnD3dUz+2I8Iw0sApDIoTcIFImTuwSMLnWkLb+6Pzc77++8H/s0LWG8IzHIoK+KYk6C0rGkHg+sKbCCUnbMLS8z/vUsMnqsI91AkaMK/zogGy6EISBD39E8P/gsIV/5RCP8ShPnRENAtEGWBAOOQ/JTzECYSmRIS+RQSoC4rEGILEUPwIQLyMEzCLQpTDTORBLeFEJIu5KOQ9UhTFNKRFSbyMGrxFg5hDm6hDJhw4o/tEA9tFARrFYlQIU7wyXUTGgejFmvhFMIxD7qI+npg8iVC9ZkScY9TGglBGF2DGbnzGvlJFkIhGPCxDPexG/OHGdRwAGjBAcHRHghjH/Us7O7w6YTwqYpzH6WnHboTHXOxHZ2RFrHhCfPQ5fWwrpBtI6vnHZgzIZWxIgahHQixIFRxGhpxI4XnIYoxIedzIityni/TEfdTIjdSdjrzFjwzHfhRJS7y7CszIC0RJ1f9RSVKMSCBoSZckybl4SaGQtrRBvc/IxpqkmaDcyB0wQJ00ykJhPsL4yUT7u564xogoyqb8GKQcyBMwQqZsyqjkCrA8vWoksqGMDGvLAeNLghZwgRJARZCwgQnwARkwLyaQgRTgOazcEq2cxwkIRJnYyYYUSxvsSXSURSC0iBEIq8phgjfECBpYzNsBgtzRyyThy24cgSyMiSTYQqwczDcqTDI8TDNcCBs4PiBIARYwQADYgYxYIB2KgRvwgeNrgUqsTBm5TGQ8ARmMFB+gTM8MzVQMTr5LxwyzCM1EAvs7gcJjgsA0CJ9BghL4zQmIx9u0zKnEwBGQS9uJCSRoTev/dMqya6bhpMY8NM6FCJkkCMEBEADbcTBTe6yDeM3vBE8Uyc09HD4TAILVlBQTcM6a/EyDJE9gI0u4MEv6YhsZU7ODIC300onFjL36tJD7rDUBqAAIQAEdMIHUfBsXAAIWiAEfSIEbMAEcKAEdmIAcQAEM2AEIGIEKsIET2EntTIFvspwEXE/rDFARFE+MNEmaNAgBMMBBPAgDpM+b2C0ACDsJNREKhTIboAEMmAAcuIEYcAEk4M/b0dItPUAmaAEkoMvbaYEYKAEI+E+93FFDGtBzw86yfLRqQxt0mZuEKLz3tIkkXVImndA2ZSwLxVAN5VD549JBJdRCFYIbyIHf/9RTgnxKCFpToOTTnKhKiGCn0rmyhODNnbqJwovQRRUQJxUtKJVSKrVSLC3USUkCJHCBGKCAEsiBHRiBt2TPE7CBChgBCNgBDECBHJgAHSgBHDCBG0gBH4gBFgACFxACGUCCFmgqJmCBMj1TPU3ToZhWnADVaDvQx2CnG4iJK0EIS90hnOAv5PNUcClQjfLTDN1QIAjTU5WUFhACFkgBE9ABFICACojWcg3LR+VCfpW8SLXWbHUMdkqjI0SIBTK3gn0qfW2Qa40p7ZvSKr3SLC1UuwQCH2jVV41VhqWPRhWMar0Jh6UzUEQIBbVTgkhPnCAtcuXYTwXYY6IBHCg8d/+FV3mlV3vF15aFDWIBE4+VyR9lQTo1GISQU3BCMwP0Vp0VppdNpRHQAdXcUovFWFeFVVlV2t/gWaj017E0Tzs7IpNNiJStiQqQGyHI16stDpEdJwHIgdm0nBZIAR3AABpQVLS9jqx1VJ/10YXcjVrBFVzRlSMqWEp7TkqpCRuwHSSwWrs1D7W1phG4AYplghiYANtkXO7A24/dWp9wXEg9V97U0iPiVhH61mQCiRP4phao28v1F6bNoxzQzAN8ViJlXUyZKHLaXKp0XZro3ISAUhoA3uAFXvM6IkvFsoPIVJAQgMVkAsut3dY91zyqAAr4y7nBy+cdldtdC5C1id7//dfoNYo43UyhBYCTrQgB0EwmoF3s3Q7vjSQMUNBIkQEdWFz2JRTtFU69LclqAd/SOCIhjYn1JQgj/YjCS4K8tN/23V0csgEckL8YQOAE1hT8/aHctcYF/gj3zQikVNBObdCPUNAkOFIJxg4NPqMdKNhIaQEcqF8Svl+V2l4LLsv+3RsMti22Sc/1bM+hxYgUdkwXLmEbTqATKAHuVI8fBuIJhuH87dH9lS8h7g7pQU7lZE5mHNf4HAgjrJ8kDmIaxiAaSAH+ZAITWF0uHpRz9ElI410ovggTbmPpMc1IQU2ojYkRHoArLghLdaob4OM+9uNONePNcGMZQoHIvIwt/w7k7C3HChayNfZikBjkiuDLCjDkSGnMg8BjgugLQk3kjMEwVLKBFJ6bG8jRTs4UNMbdRoZkNraISE4szEpLZmVLt0SITB6ITR5UU1YkzeqkHPhLIZiAs9XlVVlki1TlDGZlSYZiVx7m92ikSLKBmWUCRG5mRQ7DntU2R6aXRyYIZq5m7njmQtKB1fSBFv5m2y3mkTxmj/Dm7l3mZD7ns+FlPaqA2G0BJI5nJb5mrV3nDYZnhWhnuvjnfN7lqDsj7vkTYSboLUHlGO5njAhobd7bhV6ScA4jxYwU76RoX2loY1bjVeZmdn7nkN5oUZpnMALdP1PokmaSjlbnj0Zmkv+G6JFm6b385CqCABuVAQGuaXTe5/H8JIleGpmO6J725JP2IQFIUh42an2expd+6DeWaan+2aa2z5v2oR3gTiEoZavmE5eGyWwG6W2uaq++EIuOIQFIgQM0LbN26kt0aJgW6aluZZp26xRB6w/CgONzAee96z0BayS8IqEmE6Ie6L9+YqTOINDlTMTelMDu16Aea/wwbLp2bKDtwQQaXZko48uWE8jeV8mOabKeaM+Gj7xOoBRua9N+4Z8GjMWaact+5bJm7fNAbfwRgJnF4tr+6nSObLn2Z9kGaLvm7aVVbPw5gcV0w+L26acO69Ca7KGmbeZu3eNmnwqwHfWl7tb/dm7BFu25Jm0n3u4gtu7wGQG5aYGuHm+G1l9fHOzoLuzpXu+0xWr5gQADlIHOnm9naW9ofO/Rpmz53u93Muj1CZkrM+cBb+n+3gzRgW9pqmwF147bnp4OZIGVlnCFYXDNcHAAl+7SznBFKW/h2eSkDXFibuLr4DjwDnAQP/GjLvDpWWrCfXH2TvHjWPHgDm8frHHg6CXtMcLV7vEpkeHNyPHY3nHDHHIRz0fdEYD4LZwl55Ii14wjp+oWF28pF+RgQ57k3kx81vIkofLMsPK6Fu7wjfAwN+km3xwbaMMIVnMlGfPKKHNlPnP/FfA471rzU53zphT11nMUmXPKqPPZ/8ZyHg/0LX803YGAQEQCv050Qd9w4ij04b5zgU7zSNeMHx+diBSCBNd0C2GV86h0NE9y0Qx1g+LyzamAQPTKVHcX7p2MUsfzQ1dyWN/zNrcdkMT1FBl0Oke4K//wLO/1Tlt1xEFdHQL1Yj+ZSS8OWsf0U8fWS2d2g+D0wEHf7tTvag+QXyf0YDdzaSdObp/JxwsbBW1ecpf0G1dxcLdzcS9PdcfshjACKXgCO9iCEsAASK+Zu0oCnpZ3AvH2WS+6GqZ2ziHugJ82l8mCNNADL7gduvEBHECBZR+YpbZjhW92dsfxgidsCM9zjT+uiMkCO3BX9awZhKZmkd/4mNyOAf8zeHgnUJYXyogpAknpgC2Yg0SAgxwwARYw4v76mA6Mcprn0SBKZZfXDnd/d1tHdaPXrmu5A10BgCrIgy/pExSQGzDvlwPXJKhX001MY443Dpj/+HTKdLA/tGsxhJjAghQcCNIK14u5b1NR+6Ovvcmiovcw+wdH+5C/e911FDKICRUgAbgfiMUs+oEZAaQN/LAne9U6FL73eL/nX8B/fAN1lDWIiUWoO4Lws+ZMGLKVmcx/RcDRRApei7738Ph2cdO/YAtQg5jogCz4fIIoWPP1lhOwHbOF/QYc+Mg3C9Zn8WFH9N+XSguAeACQgIigAxL4gVG9gRKowSpJAotXleX/VXbkBwpZp0hnRw7SGwji13Gnn3buZ1OqLwN6xwIv6ACK1SH7G93F95bcppRtR39zDH7wPwvxFwiA0CBwIMGCBg8OSKhwIcOGCVsAaOFwIsWKFi8+jIhxI0eFECV2DClyJMmSJk+iTKlyJcuWLl/CjClzZkeIKgAAKLJgTBucPn/+VCFowU6cWIgiTaoUKc2mTi3GwMlkxNOqVq9izap1K9euXq0uDSt2LNmyY1+aTat2rdKWbNcejCuX4MmPXynazZr3Lt++fv8CDix4sEuION1kWdDA54oOa7B4MKNITZoyPvtkyZIEAGK2hD+nwJmExufSpk+jTq16dcW3rl8v/0ULe/Zbt7TFzs2N0ORewL2t/mYtfDjx4saPizQMwMyCLG5wGhlrZI9PL2Gw4PzhGTlWEz53cA8vfjz58l9vo08rOz372CzbJ9Utf2BdjYKDP8Vvfj///v7/O2SYCmEsEAZOdpj1hE9bKIITc2sB6JIOPuUQoYUXYpjhavBxyJRLHXJoG4fzzVcfSIHp11SKGrLYoosvxmTYFkQlglMDZGURx2YOkoCTF9vB2FEOPukQpJFHIpnkRiCG+CGT7IkIH4nymTjYijNdqaSWW3LZn2GDEEUGTjOKNYZlhymSWAfQQdhlQxj4ZIKbc9JZ53hPtrcenrRF2d6UulV5n31YZf9pp6GHIuoVRC8gNQZOfYQVxhY/bUEgUYbgpEabdUKwYwqJghqqqF7tmZ6epb7WJ3t/5hYoioNeVeios9Jaa02cIZXGmEpl0cZzODUxRqN73ASAHpvOOQITOMVgq7PPQisSqredOi2QKoHI6lyu+gYrcN5GG664tUJkAVJS+MQImAvAcYhPSVSR2B1VnOmTBMh2aYNhQIzbr7/OWjtbtQGr916H2srF7V+yvsTwvw9D7GK5SGWxmE9PyPHTHpZKUKxohkRxLZcnyICTEAJEnLLKXRKcqpMt44tStgjvVpLDhIKbX84r89zzfxMnJcEbQAFQh7BE0fErAF7MEV1tbgr/IAROSJzgs9VXYwjz06pqfZbBI9JskMJ+3cxS2VijnbaVAJirlBF6+KQCIokh1SAAa5AhsJtA4NRCBWoDHjhyXcecEuEFrzRz2HTxtvNdZ6sEueCTU65z20tFgcUWefBaB05w8NllVABMVbnppw92OOJfqy4W1+gtXtDYfUmOUu2o4577SECvJQFOa1DL5Q2iQaC78cdf1XpZAytP1Ou3xc64zY5/dXvjJyKfvfYklXvFHIPQXdYaON0bupY4+ITB9uuzb3jzrr/8vvPxpxe97Nevjf23+rffv/+GWQAnKvCCIQQRPqXAAScdOKDLlDQhnFTIfxKcYGvk557nqY55/7Ox3/24Rz1FfVAm1qMgCX2mHKLZwWlKsZgi0KMlFPikBCWcIQkteEHWyU+DsOEgffAnKP7pDIg0HKLgDGOHRWBhaD6pQyKUQoebuIEOLkzSDnxCASJikX02bAsOLajD1/BQILPjywg9KMQsotGEAEhCUu4giBXgpA5SRIrvAECm4B2JBp5KIx+Nt8WkYLB1X3RNGDUwxseFMEaJ7CMjxcU7pCTCcwB4QlKoA4Dy4TFIFVgWAFjQyE9WDkSB/CNsBvmWQh6yeots2CpB6cpRAS0McJAAmMSEk7w1ZzNJYGApjaQvnLgAZa8cJtZE2UVSTnGUpwxjKkF4RpqUkZjSRP+SYTrgMQDYAQ4KAsAhElPHG5kqSCTDiQyqNs1zqsyYiUMmfEzJFlT68FXPxFIr0WlPJZ2QaIHwiQMWMCkA9DOcLxKAC6Zmg3si1F/qxBY780Q/2DEznt2apwjrmdCLtkhAdYDCFsAQQKDsEjs42VgyXcQCqfwNoyoFWDsf2lC9KfOdEZ0eRbkSzeRYdKU6/RkA0MCrNnzUJ1IgQSMY0wZeikxDPhANaXbq1FA1KaYvNYs74TJTM+ZPKw7LAQtakIQWuKAE5iwJV70KVrE+Na04u1xSsqCIoPbTrXDESSNA18sWUeA7at2rnaJ6zKm6pqpqgSdNs6qXRY5AakRjgvr/RpJYopGusXydLEweyStFdMANdi2QJXFiCBUm9UIl8AkKKGvaLfl1nYA13183eNXd5bQqNw1JoX6JEyCkgAU7AgB4QmJbAOBWt3o9LXFtx7bXFEKSPR3K1jI0AZ9MoLjSDVJqGbpamLZ2h6/FaU23Mttb1bSgAEACVRJyAr6RTpgcES95FXJeqah3uvLFiGXXkoU/eAwKZwgtgGCIExzMN8AZqq77rnvX7IJxu7SNbRC1GkI4rbG8ChEAEnAiJ45AOAkSTgiFLSzgD0+kvmxJhB1+8gekhkVDELAiiFvsHwLLzMAHVu2qFAxew+KMoicFwA0cMiTSdWTHPW7Ij5ng/+Iji/gtagiqHSy1PAzpESc+ODKVywPjk8h4xtatMQ+b2ZXvcuRKAthRUxuyo95eZMw4KTNDzlzlDyf5LUYAg08soJ0n90cANJjADVzAyU6+OdDcubJJstxABBPSxmFmsFPAvJErVXGNFEHvhS8S6SRM2sOClm+cXSMFpcUBz+OpAApMEIMKQzaYm171cAhdEkMH1qW0ISxWf+jgeT7QBRTxDgCahZFc75pZrJZup12TBy/4BAtnIMMYJDCHKizCAXOQQgXiO5wT7KAEKRDCbiHbAiDgwNrDHvdnXE0SWDeXxvVT9KMZrSJ3S9QhwwPAlCfyQBlsZN71dsi9yX3aYv+7Jgt0hixkkyAD3Ka0NHqeAAWA8OeCCyEFOtjBWP1t8XK3VKroXoBg00Jr2Hb31iKvyOiuOBH/drfkFEH5xScL8NeoodsEBwq+BVMBDOAgBiWb+XhjgAMUJLzlQse4QzWO7o6bhd3tDvlhmd6SK+240m8SzUaiTpEMD12tL39NIgyhOTCYIQ5zUIMgEAEGH7gACbuVYVMwEAOfU3wiJ4CADlLgApkDhQlAoMAEaCDurAM+MOYeycYLF2M/ddnLNoV3YStCaYpEGgAbefxEIh94p269QwtZ8RoPKhMMKPYn33aBEGSAhBY8HLJC8EEJduD5y8Oe6FCSdeFvqG6IctD/uE6PFeNrTRGrTwTrGAG+Q4Qfe4wapgXKXz7zm+/850M/+szf0Velb33rp57nBE9CEpjAhOuDP/ziHz/5y2/+86M//epfP/vb7/73wz/+8p8//etv//vjP//63z//++/8vq1NRNif9xFgAQIgyeGEyTkEy2GEyp3cAR7fRY2W9lFgBVrgBWJgBmrgBnJgB3rgB4JgCIrgCJJgCZrgCaJgCqrgCrJgC7rgC8JgDMrgDNJgCO7et9SgT8yTvlFEv2EED9obOUWgSpWA/xnhESJhEirhEjJhEzrhE0JhFErhFFJhFVoh/QnBYAhB/hVgF35fFlYEsE0Er/naRYihQ5Dh/xCq4RqyYRtW2aVlGgBIXUXA4URQnhviYR7q4R6ulJoBAJsthJthhB8CokIIIh8iYiIq4iJmkZD5mFQEGU4MGUMUGSNa4iViYibqToZt2AB0mBx2BCcyxCfOoSaa4imiYir2C3tJ2HulF0PYAIU4BCu6F3oxwd+pYi7q4i7y4pb8VnDtFpopRCxCkEP8Ym4FYy8q4zIyYzNeSAWE3k8wljHKokNAI2RNozNq4zZyYzeyRll9VVhV3EIQIwBE0ESA41mNozeyYzu64zvCYzzK4zzSYz3a4z3iYz7q4z7yYz/64z8CZEAK5EASZEEa5EEiZEIq5EIyZEM65ENCZERK5P9EUmRFWuRFYmRGauRGcmRHeuRHgmRIiuRIkmRJmuRJomRKquRKsmRLuuRLwmRMyuRM0mRN2uRN4mRO6uRO8mRP+uRPAmVQCuVQEmVRGuVRImVSKuVSMmVTOuVTQmVUSuVUUmVVWuVVYmVWauVWcmVXeuVXgmVYiuVYkmVZmuVZomVaquVasmVbuuVbwmVcyuVc0mVd2uVd4mVe6uVe8mVf+uVfAmZgCuZgEmZhGuZhImZiKuZiMmZjOuZjQmZkSuZkUmZlWuZlYmZmauZmcmZneuZngmZoiuZokmZpmuZpomZqquZqsmZruuZrwmZsyuZs0mZt2uZt4mZu6uZu8mbqb/rmbwJncArncBJncRrncSJncirncjJnczrnc0JndErndFJndVrndWJndmrndnJnd3rnd4JneIrneJJneZrneaJneqrnerJne7rne8JnfMrnfNJnfdrnfeJnfurnfvJnf/rnfwJogArogBJogRrogSJogirogjJogzrog0JohErohFJohVrohWJohmrohnJoh3roh4JoiIroiJJoiZroiaJoiqroirJoi7roi8JojMrojNJojdrojeJojurojvJoj/rojwJpkArpkBJpkRrpkSJpkirpkjJpkzrpk0JplErplFJplVophwYEACH5BAgZAAAALAAAAABABrAEhwEBAc0AAPPz8////wBCzf8AAABRZ/bmCv8AzADJDACbxgAHFZnp/zZSWv+WAMPDw1iGkwAxPpubm3Nzc2SYpxUAEdvb2wsLC7S0tBciJQB0lENDQ80ApM14AD9hahQUFIODgwAVACAxNhUAANTU1AB8B+vr6xsbG6urq4TJ3RUMAERocgDI/yY6PwAHCAARFQBT/xspLXt7e8W4CIuLi0tLS8vLy+Pj45OTk1tbW6KiomtrawB3Vbu7uwD6EAAiLBAZGwIKDH9KADs7O3WywwCEqQCGX3pyBACs3I/a71RUVGNjY38AAABDVQBifhoZASMjIzMzMwApfwCVaiwsLAAcJC5GTQCTvE53ggwUFd3PCQB+oWuktOaHAIrS5gCl03u7zQAQCwBJXQAJGwBKNABK5gAqNQCz5eYAAADhDgBac+YAuABphpbl+12OnACJrwA4RxsAFgAVGzlXX1N/i2+quwCgzX6/0ozU6QB3mElvejJMU5Le8wBNYxsQAAAOEQCMs2KVoxQfIic8QgAuOwAfKABUbHi3yRkmKQBmgwCXwQBGWpTh9wBeeABtiwoPEGifrgCo11+RnwA1QwAmMSM1OgCeygAYHh0uMjxbZACCpgAbARsAAACv4AC26RQUAAA7S0tyfUJkblB5hSpARlqKl4DD1n7A0yk+RC9ITwB4mlWBjWabqkNmcK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+QAAoD7QkA45UPEBAB9EsUMPCtkgwxAnAP9wARRKSCBAQSCAquuuumJg0ANLUHGBrFTUAIINBwkgQQ0nDJvqEhLcMJEJONQAhbNRLIHCrZ126+14S+i6w0IoQMHrrlD4WtANNZyr6wUyEJSru7uqK5AAStALKqsEPRArvSdINMGw9MLL7bcIJ2ydAMM6q9C8ANSAQw829FAtqFEUZMO/UMiAgQ0PoLDEqQCQMNC8OpCg8sorHzzABqBCQcMDJDygwxKx8iuQBQQroYMNJPRAQ7sBP2TCEKBesIQONPcggRIEi6rw1FQ7pwOoVwOAAkISgHqC1AWRsEHGA5nwb7wGCSBDySeH2hAGoNaAEAomD5QvADocRC1EMEf/bILea4Nd9eCED9duxlREfNANDVugUN4DtQsACAo9IK1A8wqeULhsNzQs2RfREPdCNjhe+Omo73YDqDQMMO/fBU0AKg4PkYAxRJk3JLlDJoCaQ0axXgB76sQX75voAEhrwewGnXqBywvJjjfubjMked0L9Q4A6BXBDcASxocvPm6JbzAQ0twPYLviD0UB6vAN5c7QvEPAn5C5ALRukfRbj+///61ZH+QG0LXOCSRraHOI1yKCMpaxzHQCYVzSlIADZCUEeQCAwg5QAEGISK6DAAyhCEMju+eVDVQJHAAOmOcQAdyOevrKYEEwQLB3DYEG9hMI53Z1ghzYqyHuA0AO/03gQBKAcIRITGJiYvU7guSraJgDlQQesjoADIGBMZThuiZAsl19YIAE6YHkeBWFIyIkcQA4yAp5dUUluvGNg/HeDweAgn0NZI20a+ELHyI/iNgAB0vAH9YQIoAegKAGXTzB8IpIAm4FMYdr3FUb4UjJSuYlXx84yKnAd0AUQmSBMNRcRGyANFRB7yA6IBknB+AuqX1wIaCapCVnSUu3MCyLJlTf6Nr3vlBeRAD4myNCegCqTAqklQLhHyytWMtmOhMtBcziAJ13yoRIb4p8rJ5F1pY/h/wrhwbx3ioREstnmvOcX0HaCVDAzna2M1bmSybrarfH+GmzIgXUH0NKCf9OgwSvn8dkJjoHSlCqLA8A40KI9C4nwQuYcSBglBzlEmK5tgFAlBLhXP8WcktjMgR5cktIOQtK0pIupY+/mqdACvgBjIqNe2bzZNpyhT2UJmQHIAAnMWXFLQFEQZg69N1D+lYDcGpPliZNqlJ/Yi4oIiRWVJCXrjYwsYpdbHsa45jHQIaCHZCsplhjpMqGdzcKUswGpNJVHgfgQgCcYAdMqxkO0PiByzXkaElbGs1sNrJdLvWvgL3JpxC6kB2AyoICKZe+qKCzgbBLXxeYaBSzOIGBGBay+hTIv+hFBcQ+ZGCQlUE1A0va0qaEc409yE4rWxBSmQpVqsLoQFwFqwv/zKpW0IOYvlgbQQnkIArOO8EGQGDXfh3yWqiiQg42KhFqWQtbSxutaadL3epa97rYza52t8vd7nr3u+ANr3jHS97ymve86E2vetfL3va6973wja9850vf+tr3vko9VULxy9/YZG1Xt2WuTDAwgSGcKlUTeOgdDTyrHWCvICbAgAwQCapxEuSgMYTC/QCwVoFggFluVUJqE+K9yVUOVNyyAA6UcK0LnEAJAi6bDnYwBOSeoAa2isgDcJADQbYKBBsIHhSWIFuG3GAC10oVDaQ7gA/H6sUjJuAgEZIDUEmrylnclWRnO4EoCBm30cvyrhIaq/3iBAM0PnAUZFBcNTJY/4MPjbAMNkAyM184y1F9KgCwORAnu1jEDqmjSoeJ4p2tuMUvjnFCxgjQtO24x0lriAVkAFwXDwEED5b0DpIchcwexM9Qhgg3PVsQ911AIEEUs9YM0oMdADe5y+3vkP7rriEwGSUm6CKvLtBhgpgg1e/iM0HcZeGBYFhfITXI+oq7wzEzRACb3bJBZBdPbta6zVKmFxQyrRAs8yohpSS2RFBQQ11R4aHNFpdBCgjGgmD5yqoG1ZYtMMZzwUsh1hYzmQmLkxvoGsC9Lhuwk9bugPLKzsbOshIQsmyCeNvZHN2sp2MHgHhK79oMEXQvHfLwSC+EBuXWVQozHnIAUAHbAv/pOKgQnpBRg1tWAgm3mJlrg4F7MeCy1lHWMK0yoZEs2S+pYhRAQLEegHbPByllDiiGA5KNWFdQ6FuxByJWEtxN0QMQXZ7luT0U2AAFQRy5QQz7L2kXJHH6C9cFcsA0tAaRCtCTABV2IIGP2UxyH2i0w5NGZ1Bt+AQT8LoNaPCvJjrEBg2jQcU4B/dpY8zrYJfpQNidkHcP4AZF5FzKHDi8B5CsY3YXGckUTEQHcpMGRUT5TQ469KIfveADCOLS/+h0g0C9bywXSNXvBlTXYXUg0huC13WARrMXhOyDPoi58lhlpbVdB2+PuFs33hAsf6Dvp8Y3qKiAg6bRYAhiTwj/4lGl+B4w/pTBH37xHeJyhCAt+xYoouRo5sCDkRtjRAcZqQiW8x9lrd3+dlgxwS6kNgAP4CxxByq8NQA8Y3IGAQIY8DcHNXULESseZRBIk0DrI0s+BSoKZgOyUkDGtzMemExLZhB3M4IGgTwLqBAokDIx53cIUQMxZgL4U2QYKIADgTzStoEE0YEA0EGUR2VWhhDcVGQBaGJpszYKdhAFhHU9QW8FeICoYhBrtIAkMCxbdzIRyIArJxEHlhDuo4EjdS+JcwGqZ4AhmHxhU4IDMAE4cEp3M3EEES41gGV6RxA6oAOm834K4T25x0sX4Fnz4mk+OBACcIZpSBDtl3Qw/0eEQiR+BKc34dJ/PvJ/BnF6OyE9c2QuFzhZveeF3xMRgIgQ2gM2nENqg9WCBIF2O6WCoqNh2VNPCzEsSOUQpSQR3sOKCDFYCOeJBZGKBbGKBDGEB2F5B3GECdE3dDgQPbCI6wYqUGgUl9WJbvWAoBKKBxWICFGKeqODA8A5mUaMZ5Q/O9WMWeeAs/h7B/EpaIiHFOGHCRErt6hjCmgQwFiHoDKO98gQjZiD2XeM1IeP2fg4ltgjmFgQgmZn3KRa94Q05nMDm3YBH1ADUaaLLKR7X7guQoUQExgRdyNbV3OBUKV8WoSNUfWKywgAvGgQ7vOJCnEq6YOLMggRbbVwDf8hPQU4L41VkgQpiys1ZQKZPEZ4TwQBggK1EU+YEPoVRgIoAQwmfASBA5UmlQhxA5T2AS6WAzj4EILWYevDilVEgaLIjQdxNwUYlE4lkyYJlLjigOf4cuFnEIkDkwOBdgMAjxMhj59WkPuzj9h4UQTBlj/ZEP9YEHxpEHppEFljeAdZJAlJELtYEA3Jag9ZcZ53LgEngoGWkdmmaObilgXxkQ9xS6LpRKNIgvwWjEU4msMiKiqZLEZZjnbpkADgmA+RixGhPTiZcBWHmI84jPLmmyzHOXZljIrZmpk4mwJxWdM4EUupZ2a2Uw/QN7tSWXjFK3QoASW3mpPHhgmRNR3/tkZA5ZMHsY0QoT1bWBD5skphOZQ51ICwCZ4CcYoNkY8omXIDCRGJ6W41aQIWAFAHBXSxV4WW2U0ayZLw6Y/gCJCVt58D0Tdp+ZhAEpkW1WuVWRDUSRBIYyonMDODN3oFwZkNcVmNJT3cNgC745EVBhEkehDDslHeg3PIM2Iww0mxaRB1VJscmZSERAIyQDATuhC6CRGCNnIHFU8DQZgQ1pFN5pk7aEdBOT2QqHrKeBBodGsSEZ0HUWZOaUXfQzE6cIMwMwEUIwH/AkJZw30UgwKSM3L55BCcIziXZUZ9kxDo+RBrhI7DYi+CJmwWZaOpGZeoZKALUUVKemGvqZ+R/7iXwUmQUUV85oZzA1oQtrg4TvqnB8GTDAoAQ9qfe9eoBuEwFGokFspW/9JmGfqlglNKUAA/5PidSniow+JUA3A31VSnLJqaNEmUDplLKuSXCilFrYUqsJOj/ombCgWlA5FvugKouVmTvGRAqpmoN4kQlyoQ5HkQmjqlsMeoVsqcrHSSSimN8+idO4V0juUsANBYSJlCEoRwC1WM9GkQEmSruHoQxrmrZgmcvhpOPHVHwqqHQhmUeScQhIqCt1mizDoASLNKixkRoDoQsXRZvLIB0FOpiAgqvVkQoKKk28qYBVuUnvpyAZmconpn7FOqRBKZN4ABaMSKq+qMl9muLv/JjlOqggQhOYB6pweBortKlgaRpDf1m4Halxzma6fCZ8g6mFR6YuRKmbxSA01IpNLaEMijrETrWE5aEEzKqQCbtN76oP8qtYJpEEflEVzqT+j6sQrLqwPhPrK0NqcpEKeyZXHKEH3Ts1drWYB5nhspaW6LEIYFdDaVWJ6Za0+bsF67agsxWHXbNQfLqHnofo9KEFVUq9tigLI3mn51eS0Ko+x4uHTUsGb7qZcbquA0WMrKsv6nLx9AhzOLsJdpl4bFo/PzuTGYRsnYoCortG+pribZYVeqoclXZbLUtAIxWLd2A/9SZKWHVjATBUNqtbzrEDulSA5Bmmy7dcX7pfr/hJz+WbaMyJxbyxFrWxBeSrPCe7Ss6VSJ05LtQqAPwU30W6QUV7KA650LwU3fOgCxImzf22fHa7S0i6DGCwDN+7xoeypgFLH8mbqqKSvFlYh/qxDc27jey5zeg47N6rscKsGUa5v96ro4Qmu8ogTgNLsDsKHn46MffLIQkTWvahA+63jU+rsPYS7A2oZlC7YzlJE79WDK+4YGTEhBhHMJkSsXcJHWWzvO05WY27VOCzpALJkZKb6hGq5n26QwnBHpSxDre8AjtkZHVEIbm2Uz2RAFRAU5dMPHd8Gey78KwcOj1XAWhVFfScBBCL4/e8TJgkY4ly+JmpcQSpMyzLWS/zcQR2pkoTuqo8uce9y/IPzCiTwQELy8VGzClyhvKvN1d7PGLOzCMVjIAsHCDOE9J4By+Tp2bji0j/y4mxyl6xmyw6quwAQAI1fEeJkQAlBKc6kQ7lO3+9S3HvkvoSibANCxBJGtwQoAQNWt2fa/yLicXeyxUQvG5iqdX1qABZRDaxOQVZRF69kQgrbKZ1loBrGv+1vCagi3b5k+tkywVJrLu0yfy6cQv7zIfJxpmYzIhKQrI9ZWppw2HEtOBjzPEDWyvau/B2FqZAtOGsvJFTqy8yKzxkzKDgvIp2zMC9EDzpKiRpzDArGi+wu8fmuzljtyM3oQNdpJFyAB7oQC3P+0XChgVwfVhJLjzsFbvZZ7vQpxA/jznJqEsye0sB7WsC/dSe3LnupszbKVpR0RxgMxxi0Mwt+8nOK8clVnRBGxUx/wULpqwx5dlnIqpY44ctIsVSrdNRegAzNd0+yE0698ELhnucI306Uk00TtoNha10tq1H9dj1VkeGvtvg+D1nRpqCjbT6RK0a/7tHEL2CzsPa3K0QOAyhTlLENK1aGJp7Eck9doikaZp6zpq9EkTVFKzAJxN63bEGvU1/7KECaARtDaEBM7WJJl2vr4r0W8uy0nrpf1vxRB1ZrVtg4tq+AcnG3F0wxBhR8g0s9cnurYzg5xKrbqa777no09pVn/tlFapxB3Q5YyB1kSMbG7a0afA0SMzb76xN3jm4dr9L+nwtr//DKVDNknzNA7hZvIc0rIc9kFrdkHYQNRrBDrg3CFDdrwPDf9WKh2aZ4E8dnerdoCUaabc9AUwU1O/HJAnSxB5MEKoZOB2ZPVPeHkWkXM3MyC/cHXfJRlqBHGDcDI7c0QGs4ovsYTMX4XgIPwrchkydsJ0chcM9qNu8YUnm3f/cLBjGUrHsJZdslWK+UjLUy8mZNyPFmCw6Qoztr98uA9+uQjzK2zrN83cqrpTRCCNmJBJOANDcWy0uECgZ8WpY2hPYNZjppTJ4xfrqAfPZw/KNy6GxFoBI2O+OEF/7HPsyoRvkiQn8jnAxGrAnGG4CRoLZnZ4orfCKxahk6vjtulNR6NKdvRJys9UswQJOA8cj4ATWXNdk7HB/FKCNGe+prlq8UQjDsA9nkQl0W/HHfIuC3CA4CUxZa3suznKP7otg7mvjwsxDwvtz3mJgnNBmnmMILmTwq32kOgEOPm1jyigG5syMzGYN6A5azD66jjAhGjB3GI9xJEVXvVi166tclNGMsQ0X5ZBV3MiE4QfXPpKmvKpUSI4Z6gHAjvBbFGK+68gF2+L465JGN8atPHDzHjVr1TNj7qmH6y92pGGPBgxr4z484QV0gQWXjisAzrXqzuA9Cn7R7jFoyGuP/OhiO5rJj96xoP0Ct5zQwvPCpLv6ZG8JuuSz4a850+0qw4fh8gXfc97M9Kif1u7SmC7QVatndjkTaAAflSSt5utuC+6DaIQmKFbaUkYrSn2Mu7hzqAPBug9t+KRwlBTD1MENITBZAXRDrLvtJWZa2LPCcANIzksYCHAntFA3Ql3evi9vjj9h0kORsgViB0vrOVeIu3fej3eF+H94fOfU0jAyTjwQM8jJ+3VSHTVxTvEBYf6l+/3DKcNRewAx/zdUim0lOaWWGvy2N/s7fJdCQjSjazh/PS9mqPEMijxFc998CH+ZI674Q29Hzv0jED+EVUfcC+OIqPNWrfZicPLw//8Ef/0msTPfmyUn7nh8N2j1br10L4MwQS0P1oRjDT2PR0RDCtp385wH9S7yJUL2jjJNTnAhA5egAA8GDAwQFDAGxA2FAGwYYDJBAE0XAgQYwZCS6JOMBEFI0ALujoOCBHSI0lB4AEYELlgB0LXw5YgnLHTIsUI34AQLKjQpQZbzQMSpAKCZw5i/YkuhQAlIgWCDLsiOFCSCoWVNYMebOkgBpFaeB8WBCnhbBBL1RM2nAiABQvTwDwevCijY5vXUZ8eKEjCp5B8SJ8OxbhxaV1EX4MObLkyaJ+S1IRubdkzBozIWtUPPOiYYQ84/502jIpZMtJEQcdbTGwRrYNpQLI//z3qkYqQx/bbNvwBtDGPl+ixmkDeMgTEnovZ97c+XPo0aVPp858AkaonnNAufCBygStSUlMoPLhAhSB1dWvZ9/e/Xv48eXPp1/f/n38+RHqICi8I+ULdDvIhAm4+2CDuC4yCCGFqOILIrd0Oqw0jkrCYQjzoNgBqd2WKokEgmpTCQoAcMAJAyVOuOAEJXpY7qLYBniAIAFKOi4oAQcgAQclygPAuxxa6201lPwrLTuEZnMwohvI6y4K0FRCUUUWXZzpgSV8/CAKGXJUqawFi5sgirnOy0GCGpt7S8iI5lLsrrwISu2gvr6iYYMyoVACBy8LUyoxlS7McIfwOtoMJf/JIgIRACVmmku5mTCogcoWXyQoyovSjOhGlObs0NOXiAyJzQFliCLDJTiMKkSVLCiwuyGiLElSSq10DoPtrjoQBFAjIk61HU79kYog9TP2WGST7ciGjJDsSAAlgoqxJBCCykFTZbPVdltuu/X2W3DDFXdccg9a1Ev6rluyXHbbdfdd987NT11467X3XnzzbYsy7F7aACMqlshhLglLKguAE3LIEiMR9XX4YYgjlnhiiitmjgYAqNCPMlkt9vhjkNuqNgr9SDQxZJRTVhniagGAzFmHCLpAyOsICvNPGRpC4bZpV/b5Z6CDFnpoblEAAQP9QAABXaKbdnpbHY7OTwD/pZl++mqss8aJhKty4O+pkky4DdKGIBuiJJZyiLMyrdt2+22445Z7brrrtvtuvPNuT6EPTPga5oMwzrikGzBS9SBmCWKaxBL1dvxxyCOXfHLKK7f8csx9xoEg5f628VKV/gUg55hpU6nlszNXfXXWW3f9ddhjl332j2+4iirPO8JosI5Q3xT0kmaEkHbiizf+eOSTV3555ucO64Lwcm9oUQBCJeiDnQiyNSIBDG/+e/DDF3988ss3//yXvo5NeoRQIOiEl6i3zASMCu0oMFLR139//vv3/38ABjBfJuCJxvZDEMBtDgAkUwn9CFIo6mErIvwimwAteEEMZlCDG+Sg/wAhczP2BY4gqfvK7hCSuOq9hCUd62ALXfhCGMZQhjPE2kUqdECwRcR3L8FImISXQpUApWc0JGIRjXhEJCZRifMRAIn6FpEQDkBwJHyWCRGHkZmscIlb1BeZTvBFMIZRjGMkYxnNeEY0plGNa2RjG934RjjGUY5zpGMd7XhHPOZRj3vkYx/9+EdABlKQgyRkIQ15SESukYHi8mIgP/BISEbyBIt8SUyYAkUEdkSBlIyIAwEAQYxIsCEU5GIp7UWw0qRSlatkZStd+UpYxlKWs6RlLW15S1zmUpe75GUvfflLYAZTmMMkZjGNeUxk/hJ+40JlMhFWnKmUJIrue6ZK5P+3mPq9BH+m5Ka7CJZIcIZTnOMkZznNeU50plOd6xznbT7ATnjGU55yfB+5CBYHfOZTn/vkZz/9WQGABjSg9ZzJ34ZwUIQOgXEXQCjSdIRFlVwEew0JzPYi4r1uZpSZ1dRoRz0qtLTY76PZmssyxTWXOCBApStlaUtd+lKYxjQOHFXJ11YpHCv2boS/AwALZQTRkQY1WSUValGNOrEyHVVZRN1oSmP6VKhGVaUzNWlNWykcoPhUdKRDSFka1pAdKlWs8mHqWM161nA5kIporU9Zw4VSqcZVriulqnSiKEWjEC6nV1RcSRh3MrYGVjpuFWxhDUsf4XXmsO4h7LfgOlf/yEK1rtG5q9g4Z6iddiRta7tArxb72YY0FrSjJS1zFFjB0lZHtN16bGRd69LJQueuAyjLzBpSM7N0BDFcHcDOCpba0q4WuMMdLlduRtzoCHdbrX1tcxEQ2+fMdgCiy5jAUDlEOmEkYQtjFXJJq1zvhtewLBGleJcDXpICwKnObS50nSNdARwqIz5FSMtCci3zfha9+eWvUq8CuP4mZb9DVS97neve5kjXLrnyDnja4qrymMmiAWbrgCl84YzOplEYbouFj8VcA0MWwRwmMXw8XGIUG5GavE1xm2gKLhCHWK4jbnGNk/tiG+f4iDXLX41PrJ8Yy1iqNNZxkQWMYyMn/9mFAgiMZ1P84/wEWciSRbKSreziql5Zyxn8mtqUDGX8SHnKMq3ylq0MZjOn+XtAOa6O0WwfMY/5pURWc5HfXGc8Fy9xBvxymZdbYDnHlc559rGfCX3o5XEFsEm+M33iHGiWDhrRJW70pC19OQFc5QLlzXGlyQpoSFM5y5dusadJferHKVCxdjZ0etcbajKPGtUkNvWsbV03fh2O0a1eKqhhDVNJ39q8tRZ2sdsmvLXuWtas9fWvYctrYyOX2NGmdtMg458+L5tbj4Z1sKsN3Gl/W9wrc+BEtRxu9nA71N4e92jR3W54WwwDBFm1kd+tHnVDmt3xPuy9+f1vh5Wlx/+s1vafX+3slu4b4IH198IdDq+Qmrnh08l3oBX+cLNOHOMbP+mP0qzxGx8c4XSFNsczXnKTp9xhhZOJxFFurIrL+eIqFyrIaX5z/cx7dB9/OZCbPfKp9hznH7X50I0+H4HzvODaivmYZ370jBYd6lNnT1qsZm+hh/nnQH861Uspda+HPTo8MfeWwc6cpk+562JX4tnZ/vaksHxdV3Z7b9Iu5LXD3Yh113vfdUYQFtM96/e5u4zz7vcZ8h3xfU+60u259ZEffvEwVPzk3y66q2N96a4G+rM3b/kkVh70YSd7nUUvF8gjXPKj5+DpWX/02Xz13IOHc+qdvfrXZ9D1ucf/+YpNT/u22v7XuOe9BXdffJXXzKGOb2rnEw585GPw+NHnOFAyr/nHi5zr0Ke+AKfffYezHMCC/zyBtR957oP/f99X/78Fh90zpz8+hQ8x8duvP/bfH978EqnZ5W9i4eu2/9O/88k/Avy2ReEklys/ZKE/A7O/AyQfA4zAaCuLRWO+jjs/1RtAChSfCexAYSMYJ8u27HO+SONAEPyeD0xBVBOeuVvAEjTBoGNAFuyfFazBS7MkbMPAtwrAdUNBHEyeGwxCROOJTSM0A3RA9oJAIkSeIWxCPNO5DcuzJPRBfQNCKCSeJ8zCNIOM5cOzKtTA28NCLpSdLSzDK8s0jzu0/zCUwRlEQ+8jQzhst6+5ISqUQ+pQwgPDwzlcnTPswyJLizZTszZ0QyYERNf5Q0SsMQeiQexrPkPkw0W0HEWcRBRToAmYtEKUwUO0xMypRE/kMKDQNTCUxJBzw+cyxVCEHFBcxQCbDT5jQ1V8Dj1sr1l0xbxpRVzMr5aBPx6EMSu0uFvcRbvRRWIML365Pv9zRJ8Tw+EbxmOcG2OMxuFKnGS7Q2aMsmCUOWikRriZRm8srZq5QCTsRrvbRqczx3DUGnBcR9ASwUvbRBPsRHe8m3asR8O6CNkrx2zUOmcUwH7Ex8q5R4EMLK7YQX6MQU5Ux4IkGoJsSLNSwyOMR4bEif9afC16hMhvrEiNpDBq8jKKDMja+8cfFMmO1JuHPEmjihYA+EJN5EjUI8krNEmVtEeYrMnw6p41JDV5dL6MxMmrSUmg9Ki3qLeEhMSFpMmhlBuhXMqMEh3eCUmFnMebdEqKaUqrLCXxm7We7LyfzMqgwUqwXCLBCbyXVMpPk0lhRMuxxBqxbEskYglSPMup9MmqhEt9eUu8JKLZUEBL68rtY8u9dMi7HEy0Kgv6kkXBfI+LdK2vNEyQ0UvIhCHGUcZSXEzGQke1K8zJ9CbO7EyjSpwX/MvPPIjGjKzHBM2rLE3VHClLQi2eZM3TFDHWbE1gxEzbHK7A4DS6REqqLL//G5CAHNCSgBlE3WKw7+i/DyGPDEmP3GzA2nxObrqIKeRK2dRMvGs1G2CJoNiAq4MWacEJ+9II/JJObcRN8wQtyBi43sxAVJQ0ajIKJdiBgdEu5ZwugLEujIC/g9kufjGd9CS86AzQJSoT3mzPHlRLbtw894ECGuiT27jG2qKZHiqJ3dIZniHQ4ENPDS2sq4hF6+RQfMNOw2u1B0DIg4hPi7IsAIBNs0EbggBJwpCZEexQihtQGzWizLo1wEQ/mmSJzhAcED0IlgMAXUOhxSEIcszRERVRJh0rBxpNqfRNu6TJmvmqrAodwHsQANUpALjGJ71RJw3To2K56gzRuvRK/+i70osiiKgEqx09iCwNHqAiU9XCUTt9oUWxQzSlUjWlSdFRDOqxnp08iIpSCZ000jy90zFd1JESnkwMwetU0HQ0ySIVEmrStmsakGxSiW1y1MHCU1DdIJ0zy9hs1FCl1M00SZaEmU16CU8CJRp5CVIaVeiQTFtlHmpKTAQFRlXNTpG0KTaZopdIVN5BoSwCnlxtDlxd1uR5C9g8tR7dwIC0gduQ0YMIq5Ko0IP4oZkQImdlVlEN1wASHBSdUveMxH60AIKJAlEiVkTNKWRVIWUl1yNDVXtdopZxSVSbVhlbAw4IWIEV2AoQuhtgHCgAlVdtoE59qFlViVrNV4scV/+J5Z+aMU507UFOKACO7ViP/ViQDdmQZQKnYEYT4JcTsJpMjR+MmJ+GvR+CYM+KHYBmndnY4Yq5PNXH21iR7VmfDVk0CAChHdqhHYGXEwCW+ID7dFgg0q3ryR4AmDCEwCibLYmarVrXYcmlJU18vVUA4NmfDVuxDVlOQDkBAIoPeFPdcdPTidOEqNeG8FastVqKnVvySYsaVcydHVu+7duypUHRuQCMZRC4RYit4tJ9HABttVvTrFvGDR+gMLYqBNu+rdye/dvlSIsLkNqOEFK9YtuGQFK/UtLHDS3HLd3mYQnJvU7KtVzX9VjMbQuWbMneYFEXdduD2KyIeIvOQt3/xu1a3+0gvC22yX1d44VdXtsMmeVS20II3BrEC22fDA3eqw1eysFZ4mXd493e2J0JBXqKHQhf8R3fVaOugKnP3+JShFGY/0xcu61e65WcsuDcjAXG1t3eyu3elxhPp/gK+cIIXuVfjChP6j3d+D0eBTpXrt1b/H1d/W1bVQoV5HSwpICw5qRfxoXfA36cXc1e4HWOubjfBh7bB95gdtFgE86bi4hUHtXeEbbcEk7hjfpgGQagRcHWfnXhF/ZbA/ZdFK7huolSD2bgHebbGAZix+phJH6dvJJUGka7ry1iHn7iJT4vJa5i1pmLsuvTjhNhKRbZI8ZiprtiMc4c1XVi/yL+4p8N4zImMCpu47vtqxZ+4w6LYjUOWzaGY5gjYz2+XoLI2QXeKC++Y+Sl4z42XUM+ZOaZXzQWZEJeYz5+30hW5FTrj0bu4kf22Tym5A3l5C3q4DlO40z+2E325E9LZFM2Hki9ZI0dZTCeZKz94VQWmtnAYZ11ZFcG2VKe5cxEZV6eHZ2U0l5N4kHO5F3+5fWQZWT2GYLwy/ol5lzWZViuWmVe5pRhOfcdZm8J4Wgm5Wm22Wq25pBZYVa2324uZHHu5HSOobdY0mfeZjs+5wI45nX2Wl+uZ9WpGQxGtOKV53n+5pkNZ3ymGK0tZ2j2Z3oeaCi+Z4W2HH4ZYlyW5/+Ebug6ZmiKnpz/gmhMRmiArliBvmh9wWaNbmWOtug2/miQxpfEGmlzLumUbtKXvqB2ZumDluiOlliUjml4KQt+lVYdPueJ1mksE+oAKmiDhudifuSgJurfZer/OeOjZrakJuSlZuqcdmpyyWiaRmp//meTLuOrxuq0iqatluqurmqiDmux/paVLutti2egvul8Veu17pav4VVtNmuXrutz/Gq+1hqeXl2/btypvmO0Fmq6/utsYUlAfme9tunBruLEVuxkMcJo62fIpuyJjWzNHhrhOVNbw+y45mwknuzOzo+yiNYcjmxu3uvT7gjTfm37YAnL5Oef7ubD1unYlu3/+WA5Z15tUY7m3I7p3ebt+HgLUwXuiB5t40bk5k4ellTb0L5t4ZZrey3u524PXak20cZt6yZX7M5u9bgIW55u1oZr7yZtIA5v8aaOmlFgnz7vwlbj4X5p9m5v6eCXvA3kjc7s7L5v/H6O2QBT8w7uXK7vlAbwAFeT9HXrP5vvL0ZwkFbwBV8OSxpc5e5v5v7v767wbBGd/eZvkvbv56ZwDz+yLRZsA3dlCb9oEz/xYsVdBx9jCJfiFqfoF4fxkkgcPlXx5U5v8c5xHceknhK37q5u9a5hIR9y5yWIno7qt67xIr7xhl5yJh+AiPu2Iz/wDndWK2dyEkkU7qZuLk9y/xn+8iFv5nHbchbv8mVFcxi/4TUn8zY38xSG8xOnJl8s8B9H8iB38yunj5ZZ3gwf8Q0vcUAPdPmAjMbmcw0Hcg63c0UnF6jWcjofZSpXaDz3cK028ks35kQf1U1f8NhrNzbH9FAH1VEPcJ1jYUuX77NOdUdddfwWHNWe8fSS8h3O9IGm9fbmCun28Uf380if9MkBigMN5T4v8z+XdGMHF55wdv36dKWW9UX19ewWYlOndqq29jzF9ue+CKPE9V7T9Rc+ZhKQgGDBCGG2iAneWoQYjwhDj32eW3Bv7teEt1MH9c+zCpRo9wEAT5TYcwGO0WSnZm9/9uiQyIN3dEOHdP+csCmNAHjz1c8G7yrtYl+Gid975+236PExh3XXLiiEqQEQ6IGaafcJvS1ujYjoTdHp9eGEV/jnAIpgv2xuN2xeM4EcaRlhtl3M+lIYdRnOCvHrnnmaZ45FGdJXX3FUz0afnwnP7YgiPVKMSNLGkXlpT/pksSR3prZ9r3aoJ+sgKtyDONzSSdzFzWCk5/qkYDK2ibew7/axbzmV2Cs4FfqGmNOOkFvU7fjT7rJ/m3udr3spHdSIelqK0p54/WOtd/u6YbPBz3n6FrqoV4mVtaaWxaYH0qaYfXzIlxtYBDjCr3zDf4mFDZuGjSBavay/b/vQL4mawWthf3hib47LLwn/eC0h0B2AeVUJLXr9rY99+2gy0qf8CLd8svdSAh+Alvf7zwGAPfdo2Cf+9iEI0N52kSdx5sj9zpXxgzDWE6pTzTL7WK5+68fPqF240jfeoCVaojXa0w8UNWfYzjeXUGr9FgX99Mea2QAIKAMGEixo8CDChAoXMmzo8CHEiBInUqxo8SLGiicAnMjoceFGPw5Gkixp8iRKlEIAsGzpkiNFECw3KETBsmNCEi1NEDTR0oLCDyxRfCxq9CjSpEqXMm3q9CnUqAM24pRq9SrWrFq3cu3q9SvYsGILymAJYizatGrXRqTKNmTKuHJTdulg9+5dFTAnygRAM2dLhT1YfjAo/xRAD4UtSbBt7Pgx5MiSL7qdbPky5syaN3Pu/HEjgBueR5O+XFkt3LmqV6f0s1di378JW9pI2HeIwSEsaSR8ELg08ODCh6c9Tfw48uTKlzMHaxOAkubSp2c0jjY16+ysXVeNGHuhbgC8EW5gKcNgWQA1bLPETf09/Pilrcuvb/8+/vxja7DEoP9/c/SJhZ12BcbFXUwzLUQDS1QgdANtBtnQkmgHQcESDgBquCGHSQnYIYghijgidRC+RiKKk30IFoEGulgSgnwpqJAJF7AkwUE5tIdQFCzlcJAELF3AU4pFGgngikcquSSTTVqV3llOStlVkl61+OKLMcI2o0LpXf9AFEETtPQAQoOZVxAKNgIQ5ZRtuulZlW/KOSedTIJWYZ15HhUnV1diaaCWDNUQBaFRgHZBoYTiSVB5DS6RA2hrdtnSCTksQUVL6+m5Kadf8dkpqKGKShwGLGk6KqoNfaqVn39qF+hCF740a2gHCaAjreMp1NesOQiQKrDBVneisMUae2xa/AHgH7LCrppVq65uR6xCstLq0qIF9ZADFBd8QMUEQDVkwQRUfHABFDkk1iy77U5FrbvxyjuvRSZ2Ry+nz2IVrbSqwYovwAFHpa/ABRucal/nHVwnwVbx269c/y48McUSNVwxxhkvKau4Gkt58cAAiAQxoPB6fDLGIKP/vDLL95kpW8tHqvzUwySjJHHMOdM7s849+xycEkP9nCLPTdVss0k4D710sEUz/TTUbPkEQGFRg+j0UkcjTZLSVnvNsMlfiz32WgwCMAHZSIbtqchbZ9d12nEribXcddttEcd320e3h227vRrcegu+Id+DG374y4fDV/iefv89V+CKSx4f45NbPjauOlwe4NpWOv74gZ1vPrpylZN+us9Tf/Ar6seZ/tnnoN8seuu1j/a67blnjANLaOseHO7Djix7a7T/frxkwSO/PL6YAsAY83Aaz2rsxMM4ffTZD4i99t1TzDsA7nmfmfKUVW/9SJGPvz7197L/PsUT9ge/ZeVb/6S12+rTvz9T9vP/v5NMABrfAdAx/qMI/ramvwIyECMHbCAERaQs8UWwONy7SgKRtsAKclBVF+wgCJ1ktg9kK4Sec9/2hoe+66HQhC5kyANfKEPm+GZ+MzzhW86Hvg3esIMx7CEQgSPA3gWxTx+USgZtxsMiNvCHTHxiZiYIRWgdMWQqXGH6qjhF+jlxi15szAhL+MX+aZFmOrTeEsf4vi6qsY1fqSFi3GjGFrLojMRLoxy7x8Y88lEqQwSAwvqolD3C0I6yw6Mgl0fIRDISKY2iYCOLskiFJJFkiIxk7iaJyU0miGpi5KRGyuiUSkLskqA8nSZPqUqFwHFdqzQfHf/ZdkUsmvKVlkulLW35x0DmEoGiNJohQVfLXh4Ol8Q8ZaNgdsy2/JKMs1zhMJepN2NKM5J9IWE1LdbMrAXzcdHMptyoCc4+mimO43yIOAdCyn5985xjS6c71XiDw7ApniDZ5iC7+bd22tNq8OznFpMJ0ELG0nPP3CE+Bwq1fyq0iOk5AZEaehB4rlNa/JTozxiK0RmWk0wbNQhF9Zm/hH60ZxotaQjnaRaUFiSkB0UjSVnaspPKtILhOZVMXYrFpMW0piijqU8Z+NCI5rSnkhSpAo0a1IwBdan8KxVLPOpTne6Ua0p1KsWaitX3qVQ8TqVqVR1w0a1WTKtkHZ+ycDr/1asKL6xZLOhZmWbWuGrPRh8g6lrhasSX3pGtdAXYXP+6PAFwaalgrepYBSuwwCr2dyaKDlYPu9PENhZfjK2s7XQCgCVsVbK09Ctm23XZ0KLOTLwMqmehCVrSImu0rB3dc3Rl2NWGkq+HpO1rnYXb3DIwSADAUWR3q03bClO4vB2Va48rub6A6avGhUhFXUVZ5RorudQ1nJgAINXZ6nUr0f3TdK/btOeKd31LYAn0nNtd6hHXm+QtL9jWC98iKuuTLE0tQuU7X8C+d7/RCw9Z8QtT/fp3XtYtcNowdYEA97eQ7d1ngxHspANLWGxCIfBABdxXDFe4WRTusNVYEgUG/3PYim4Va4RBLLMUq5h0hPULiXP44JGWuMXjrbGNAWgBlkA2uDgeJVI1yOIcj+jDRPaZ/HYQ47V8F0vhPXKbjAzlnJl2yagJshKHPGUOSXnLLNPBbqxswRkn9cde1lOXz3wy8AHXxzI+8ZPVPDcty7luO7Chm5mMZUvSuc73SbOfKyYr1uX5ymQWspkD7SZAK/pgO4axmK+z51L2udGLq7Slo2Y22ar3zW6Nc6ZDxOhQA6xR6S30mOGMaVIzZ9SslteLE31ODd9W1q82kqtv3S6oKvmstC6urXWNolwLG1nnXVZcf+3eYBdbRMRudrFAQ+jOrrrJWRIdHK/lEs0RxP9E2gaAQKAtnWeLO1XyUyaqJX3oLMM1298250C8re1wl3s55K63qO78W7oqG8JwtcAOAi7wge9AVvcy0QUIPvB64tt1q244xg6D13SPxdouMuUADWIiekOcOvfuuJ6g2mNfV3vS7CwjVJ+ncZZwHOScY7bLxRY0ZPO75OvmM45nPuKVgzvm0/m4z9+kOsH2m8YXEYCaMsTzlgcdOUBv+pTAR8Bk21zVNfYtACa+cajb++Fcn1d4avPXopf5IuEZebdv0gMQTEAGNNju12/n9bi369EOInrVP13FR9Oc57T6gAymTXfNPH3wRkoPp0kOc6NYvGQlTk/VDiJvWlGhY4b/x0zhLz9slti303q+OaVLLKupF+QGF1gCCizwqxugoFHgnrjmIZP52IfoOWql+uKPCvqTcxiOYkeI4AmCdc7SXkVzLz6qeqCm5o4972FN47HvPpH0ZB35kZm99f+jfFNVluyIpgjSwwx+NXE7+43Bvvldpqbb1zz3sNs9a+qCF7zoBcNgZgnsH9Ko06Zf0u7vf8BsH3SEVkg9wQEcIAImoAIuIAMy4BG8G4Y1CvtBBK70GgBa0P9d4LwIINopVgE2IAiGYANqwQyUoAma4CdckLcx30QoC+lpYB1lIAy2Szl1oAeWnAGKoA7uYAM+wQVdkwOJ3wyGBfoNoXLU4Gt9/yAPLuES+iCBOY8FUkQ5/Z4R4lAV9gwSJiEOMiEX6qATSoT8AAAVSoQJyIr0XSGVHB8aGknK2WD3bWEXxiEDfmFE6NsZPsgJ0EAJYYC1uNIaepca/iGJtOFxKaEcHuIB0iFEHEbi+R0U1MASLIESRIpXCaIRyaAldgohFiIcIuIhKqJDPEetLMTkzcoJMEsmtk8qZswmciIm3g8A5KAnyiEoNoSyoBtCkIAELEEUQIFQfAvqreIlCiPFUJ8bkpYhzmIX1iIxOtwrNuOUWECP8Jh4JaMyMiEzQqNwFKE2OoYEqEklXpc1XiMPZmM3zkcgniN1mMDMgdsYKtc4kqMXpv+jOmrTM9YjijxApCxB8MFjJ8pjOdIjPqKTQA7kcaTcB7BgNf4jQM7jPRokVHAjRHbFNA5B57liDsliQzrkRJKGRHZkVsjPzhVYPG7kHBYkSE4USqakZ+hbm/lXSZqkApojSybPStakZoTfBfRjecWkTCIgTeLkY3ykUDrF/REfgvnkTx5AUBZlDj2kU8ZHeMDdfinlTzZlVGJgVrrJDeTAEGwAWNaAstwhTDLkUs7kTdYkUW7lRWRXrnSYVcokVrIlEaYlXYZFO74EFfAkfMWlSc7lXVphYC7J2dmAAJgAYqqYX24kYA4mIEKlY5bGsfmI5cGlWZ4lUNplSq5lZD7/hACAwGHgmWVCJnTFImb2oGaCJGd2pmeCJksg5Whm5GmeJGmyJkHZppIIAGigYmzqmUbOZiKmZkeuJm4yxHe02GI2ZGMWZ0QKJ3M+hQDogOudWm9e2W8C53I+JzDVpnZChgCgQF4CQBSCWHICZHZ2Zz5xJ3quxbaAI8sxHHle5mme53o2jnrWZ1g8wA6EJmHsAFUqpnxiJn3iJ+zcJ4FuBQnIACUCwOn54ZGVpzwO6IEGoYFOqFRYAAg4j0soAQrwpY1BKDlKqIWGUoWOaFOgwDS6xAbogIcSGYheo4iaqD3K6HCw40sMAQ7kn5e9qDLGKI0SZIn+aFGgQGhSAQhU/2ag8egs+qiQ3maTdoYJ4ArVKGSjKaknMumTJgRxFiUGRIoS6GiSBuhZYmmWqmSQlmlECMBkfkD5vZqVIiKZoilBbClL9kCk1MBFKtqbfqJzQiSddqSatsQFvKSu7Skt9qlB/ilE9oC1bECeWpqhxmGcyum7nCmlIgTWXYDSiVukLiOiDqSi4qPptQeSFluncuGkymmo1uPM/UjDnSo2fio+ruo5QtVdQRysNqGs1iOtaqMAyEqb1luuBqSl2mavQmN64CKniulSpiqaHisxahYAlOqyFuucmiZwJqCzlim0CmN48J+wMutV7qo6dmsq3h8UtKipiqtckus5mqslmv/AYTjoq7LrX7prN8KrIB7bMZbbsO7gtmapvq5hDV3Ao66rtaoTtmZrcCZsZA4sGjrPprrcv3LkpRboxYKF2YxkzFWsCAbsk0KsEY6qGDadx4YgyDapyA6hsownxdorY+KrNq4sDELVCairv8KscsosNNLsBeqm0EDdyYJgygqpzwJgdikryA0tajqsYx5t+kkrtS6tzponzzYj1JpfeMCnzzEtbWasR2St9fkW0wWd1y5g0f6o2CIfaNCr2VZthF4tMa4t7YHPBHYt3Iao3Aoj3cYeaLyjyeYtjO7tKvbt5fnW3eKtw27Edc5m2tKo4Rre30qu4PYo4aZi5NId4l7/3tmipdMOZubGnaz8p9BW7pJebiaGLtf5ltIG7uIuLMM+royqLtSNruZ1rrairiXSbtDdX+u6rmwybMOC7bB8bn3a7u2a7pXqriDybswdZ/K+buPOJ/P+ofOCnLQCbtzhbmYa711eb8dN4wsOHvcOb0Pc37fB5kFsS7d8S7jgJ/g2nNmka/GVL1PSDvpqm/oShACEZ0twbXHGb71ZgJqQLt3Z71zeHxUonMAFK6O0BBU8SqQAsFWQgA6AwA7kQA7sAAjoAHVmnwCXW3iML+VKr/CaL0McpUR4CfO5pQE3hQlIQA2456xcQA1IAJiSLwAAAQP0sA//MBAHMfE2BPjQ/y/bKi+c4u9rRkSN3EiO7IhVPID/vht0vPD27nAQZ7EWD/FCEDBLuC3nIjGf6pUKQ4TZkOUAeNsHL8UDhIdLnMAG5EDbycAE5MAGLGj4WHHp8rAW97EPc7FCNIrL+q0YHyoZLzFEhEcjDsD+PYUFKMtN7AAKgKkJoMAOUGINTO0e+zEnAzKm3gTOfh0CK/FmRUSEIMRtPIWanJ4eH8QDLMEqEzIfc/IWe3JBkICagHH0Bq/wJjCPoQDbyYAErPFASKtgEMZTUI0M5DBDmIAMCIUs03If23JPyMr+1m8hSyop0woUEOpAPAcdSSszZ0TgfYQAgKsoY7E0ZzE1D0R4RP9BKF+xCZ+wL39bDQge+HCsQUzNtGrnRszyOv9wOx/bCRzsAWezp5IxFExAD4iGAFiABGgo2pkNJBXEi5Xsc/5zQAuxLZvNBWgvNs9zL9MOX05mm6ayYkSVP6vzRv+xJ/OdA4MwQqOqKIXHGVK0Qlw0SD8tS7c0A9hyepCw9Y3yj5UTnuQzjfzESgN0S9uyrBh0CfOySZLgCZ5gCppZS7gSOCuEOHOFDeDABESiWI+1WA91Tzc1IJ/bDIbUJviAW781XMe1XM/1XJcABIZt0A6AMSeEmUQeVqCAtVCxWTP1Rntydnlz+rE1XS82Y9N1GiQAZEd2ZIfAL6kJb57yQaD/NFa4JRWzxGD7tEtzMWiMMyG/bls3NmqnNl1vgijxHRUqckI0MlYgZA7QgAToAG7ntm7HNOUSdkADsmYlrlmbtmoXt3Gz9o9BnkGc8YNgtlUoixLE8xH79joDsm8tsvkptnFvd2Mjd0N46AOoyXg28b4ZBK5UdFRcmPWedWFzsb7pskwTN3fP91x7dwpHAYseBA6oya2ih5C08JhohY24KhpqNGj/NBdPo3SHsXzTt4O7tX0vBPpSgRJE4gwLKum6XgRDyv9uxYVc81qz928P8Yuhcf9p94M7eIQrRP7SyhBM7a1cC3ZDRdD8LgAaOGhzcQ2BeGKX3GmnOH2vOCvR/4ASGMoFXMAJDMEEtDL7egu4aDJUmAlUT/eBIzjxmg1in7iPA7mKoy5/oDcM4rhPc/HMEXOPNziXb7eQM4cA8AcV8GaIU7c0c/GFLJgRoniaHzfz9gWigKWf/zlYfvaBD/HUgLmWo3meq/aaMwcN8Oe7DXc7QwRUCfWZ59CPJ7qio+5kdjYAQHqkO0R6UOmNbzmmF/eiJ8eEywAK9MADtLqrv3orl673biUJTOOU77KeXXqpd/flNgqlj/qsF+UN0ECKBruLkvquo/apI4eNlG2IGztLSuesTOyzW3qyp/ayH8eArze0d6QFuLGI6WGBI/u1L3a2E8eHc/unF8R+t/8EFMiAmYc5uZd7fV+ujhi6BobwlN2A60EBfA8hntO7XJ/7cNRQvAP7uusAOO7Agh+6tQv8aqOumFABaXt6O4fhCfx7FQY8xL81wRNHWXwADtw6g3+6mcAz1s57x0P45UKBy7vEB7i8zM+8y1s8NU+NPmOuyq/8xwcHp7+EzVOzrPTsznd8zwPHz7tE0Nsyruz0uCP6yvvA0ZfGDVS91V891l/90nsy+FB76hY9xE99O+v7kckPgRcu2Au82FMz2RNZiac81PN89a5h2xOZgs9t2tP72tty3efYe+N93Bv93D/9ug+Ab1Ew4ed61Mf13pOGfkaBo9PK1nuyZvXrFXL/vNx3+0eYACR39uR7so1ovuVUuR9PCeYLvuhjhABoKKd/PiCHR8MHEelP88fkfbk3PmfwyhL0QMXTXt/nmFDYuSDNfi1PmO1fO+5vxjSKer4PfvaZiI17EfGzc+0Hfthfro3g+wX+fos9Bzq30fRztPFbv9pfrlDwePOnvjpmF5znUfgDsekff7Inv2b0yNlvvPNbX3j0/hO9v0ADxACBAwkWNHgQYUKFCxk2dPiw4AkAJyBWtIhQ4iYfGzl29PgRZEiRmyZeNHkS5UIZAKCkdPkSZkyZM2nWtHkTZ06dFiVS3PkTaFChQ4kWNXoUaVKCF0oqdfoUalSYDKhWtXoV/2vWqlK5VuzZdWBGkWPJluVI0idYnDeYolD7Fm5cuXPphm1aF29evXv59tVJAgAAJX4JF56rFXFiq4afflUr1mxkyRvRMrYoAcCHB5Y5d/b8Gadj0KNJlzZ9uiBmADRQt3b9UHFsra9ziu4KeXLusZVpC9TBVIkOEjeIFzd+o3dy5ct32mb+HHp06Q+XBN48HTtj2dsXZz/pXCpu3eM98k4OInB69esBeHf/njl4+PPp1+dLJbAA+/vBcvfPnyH5oBKPvALNe+0G/NhbMDAAHXwwLwEhnJDCCmMSIDAqLNzwJ/+441AgCZ0isMDxDmzNBCjUu+AEKFx8EcaWQJyRRv+dRKwRxxwdfCCwJXT80SQPt5vxxqRILDG3E1FbCYALQLAAyCilhKnIKa280jUaApMAyy4JElI2Iu+6DQCNkDRwzNYUvM7LNt0MMc035ZyTMCUCI4HOKcGMTcy0yDTzTBPjPI2pDfI8NMoqEV2UUaSiaLDRHPdUrM+3jgzULCVP+wAAHyP9tEJFQR2VVJkk+qBUECdNrNLHysRUUD9bezSHVG2lT9Rbdd01IaY05BXCVRFrFaxLYd1tUNPQkxXYZnvL1dloS8UQgCGk5U/Y2UCEdihjjw1JU9Nu4JTLa801jdtz1aXzhsAGWxe+bLMi9s9vJwvXtB6YKhfefgtL19//gKcErFOBs5MXK3q58tbe8pIt7YEHcGAqChAwiBjjjCM2mOMBH+4Y5Cl7CEyGkKFD+CqFw3u14Uw/Ho3BmCE1meagAK4ZZwBRCIy1nOXi0yKUu+Pw5p8Ybpmyl0GTOWafnbap6Kelxg6HwHSYWi2gKxJ6q22VRupopPElbYgNzD4b7bTPxpptlKJuG27amMQg7qi4vrtror8+KuyWx64bcP7eDpxwzwTgFAAoC0cKb7xVjqrvhv9enHLsBq8c873QA6DWzIlq/O7HPQYU6ZH29hx11y5PnXWoTNCB7gEOD0zx1ncCnWvRG2O5dNOZtR141FYPnnigdNggvQ1I2Lzz/+Jvwl1o3UfkvXeQJncee7+Gz577mHJYkKnEu6cJepSlVypye68nzK2Y2h+/4+3hnx8iAZAP7IQdVEzPU/pfKh9h5zMS9arnsN91plo9cEkPhtAe/wlMfg+UoEFu8KgmtU8ATBLfBFECQHkJEGwELOBZTteX9ERBAvqpiAAkYEEHcnBdEYThBPcnmB6YYCAWkIECZxgkDwoLhHwT4Qh9sD6/oKCGF8gBCnC4EBOgIAfhY0nsemguGVZxfgRbDxRooEIsXuSHQPTaAXdHOiImjYycEQANEJceKChBBhJAAQYwgAIJyEAJNQzMB7r4RSuW0I+BBIGC1nOBHTQxkA4J4/+qgmiU9H3LiIVZox6Z5sY+JlJaV8Rk90iggwk0MD3W2iRDFjmpRhblkceKJGN6kIM2xuwDOeDhKKOlSVp2zwbhM9QtD1JKRo7RUkMc4So5YwMc7GADUXBRFGqwAxzYgJfXsmU0nWenzNSOmgPx5Z5OSZRUwoqY2RQnQaY5ztZNIDAXgKY5B7BNbgLTVWY8YzjZmc1y1jNzVQsMFc3pTjB1s1vCLCA98cnLexZ0cTvbUkH9KSSACuWbmCIoQkd5UIoCjkckQ2hDPfRQmwm0ehO9aCItOtK2kQBxzcMnR/8Dz2KBtHciNekXSzpTqd1gf7vcKEuH5NJ6nbEjMrVpD2v/OtScCcCCVPAiQ3kaJp8uDKalE6pROVhUqtKsBvhDzkWb6lS9pRF9URUbIK9KU7KWFXPVyQyeRtpVrW3Iqg+JaKDWdwMJ5IAKnPoAFZbAJgpWUkZoXVxcBRuwzQHAr2V1KwM8CpS5nmlyNnDhgjaw1YK0i2mBLWzgCLvZdakGAFfb7GIbazSx+k1pCs2QEnaQA4ngD5sCwawhd1Bb29YWBJ4lXGd1e62R8ay3PnTcU1cmTyJObmdctKxAJBA+URIEs5oNLuV4O11gjSswO7Bu0BpX2uacVnJKe4BoD6LaWco2MNLdLmfPul6fITUwOnVvQ0DnXRuBV33tJYgFtQvd//TOt3DVBTCp1AoFRA5YIfUlLuTwC0n9DgSdAKjBZf+L4LrdyKsWhpc+L8BWDSdEwV8NpnGH+WCBRHjC/mWJUkDQYhe/GMYxhvGHRZzgt9L4WhkNLY5B3N0Fjw6oQTXxAO7X34Fg9gQ9AMEEZECDxP6kklF+IY8hJBEgZIvK17rBayeQ5V76uMYvJfFATYxZALwPvQz6gAyWqhMpV9LLVQbAlcUYZ2CBUr52bieY4Trk2jRYlSa2pnrNzCAqxBYnMlb0olusZwBZGcuO1tUO8HdgPQ/Xvn8ec0gfrIP0oFm2F1gCCiygnxug4H4ssbSk/0jnX7K6VKBdJ6sx/eMyBv+ZhGBVSC4Do1KCtHkgoO0frFsdaWKDygbp4RetQ0cjASfksUiipwVeGwVgM0SDqz42sCBd520zygSvNTKsax3mnyItDQlQ97rXHYKz4jS92maIAMJH3m83q9uvvjeiQPlcYpe7z7oOYRimUHCDHxzhCVe4wsnANIEXxAQKOsFyK3K/ku0b33M2NsbpROmJUJzZuXO2n0MDAIIvHOUpV7gReNByl7s8CICE7zVR8j0AjPsmGtP5znnOcctp3Ns+d5OnrXNvgFvo2RgxucqZ3nSUh6GEAgDlB2ZtkqwCoMtufrPMhC6dfJuy629S0LKPffRQkfwmEjm509nudKg/XCD/97vAk3kCXK1vnUFhh87X36n3LlkgMP7ettkplPSDqL3tiWf62x9y9Quc1yS/BUDVb1I2tV0e82vz+3L4/s/NY0lLq8E44SdkeIMgXvGpVzjjG2JNAPDTJCnK0OdL1XmH0t5KoET0v5ud6ZKvXfXBnwLrF2LzMztkyzQAOQZqCHncM8r2HX1+lExQ4X2TXs5wR+XShS984idEnyy57fhrq2KW1GAJS1DCa+0+/UhFv6Xu1xHRs3793tt6esDvvuK/j5DDwvnIHA725A9R4O9DCDBHrInueE/kfC/tuG//Uq//DuL/mKYgSEAClkCZ9IqvQA0BCxDo9O0DQYQpUIXj/7DvQUwvIiAwAhNvApNDAI5DBkewNAywp2iQQ37L13RraFwCBR1EBcmJBVuQ7V6wNW5ABiaraXAQNGwww5iQQjzOAz2rB1PiBx8N7aBmCImw6YzwNEJPyqDwM5zwBsXQQWYHAK5ttBYr/oAwC2sC9biwCN+wLsDwAsIHCl7pAl7EDDuDDJ+wD+1DNXaQB9nwAFOQDmciDuWwCxNRLmbLLTxOIAQAA64utwKRM/7wxjCRPixoAdfQEKEnPhwxJhaREVXOC0mDSURLEglCoS6RE/8lBIMuFt8j2QDgV7YrFMtnFLXPm7bwFBcuFUejgUxwAFqRIPTJw2qRLzSxlJixM//UiuyCaxdFkfNIkUqAMRgTbhhBg1NS7BhnRghxDhrxwhkXqRwZg96aRA2psBpDLDmC0C70bxtXDxvfokcgLD8Mwk5yMR3NcRbd6h8LQ5/IkRrfkc+e5R5dwhTrkRsXEiyYon82ZxkFojqMcSDp4hzDKCP9QkEqcroQMiFpQx7hhB4d8uC68TNUpHmIzt7irkk6si428odkci8ySvCsSySvcDRKcgAaEiUNTiU9I6uiYCAIBhwFAvBWzCblgiY9qCnzwppeUid3sgHjESLdRhuDcig7Az0ugCD2BxYtwIKGLSpfytVI6yznovoyY8Cs8ioV0hcD6iSDcviykitucZb/iC4zhmCyQHItGSwtBTIw4yL06m++4NJ8rnEuIWorUbIrOyMK8ocg1Io9prEwPWYwuyoz4eLqdi8kFTOAGDOY6pIr8XIuJECPhsD5OnN3NrOpXFMtVAQs31I0P4g0XcU0IRM16eIGbMAG5E02wwo2eWo4uYJajNI2b5MWX8MngdIuI5MvdEAHKO849+IpAeg6o+IWCbEqmVMESbI36243HVI69yK7KnMJqHI7g6k4Wao9n4LoegbAwLM5VWc8veIxzTM/iSI9B+I/4zMuspMXBTQp5gbB7DM8nbM/5Wo/6/E89SJAB2BCDRQtQ9FCkcKaQDM0FdTzlOM5H3QbIzQv/76RICo0Q1fmPTkqRY1CQSzMQ/sOKxvzo8oTQhtUKB7lAmoHRVv0NTHUR4di9hI0Rm8PRHG0IaDzNGkULzbnAjYgB9SKr9KPSqvUSs0ySEtuRRsqS4OCYN5lOYv0EGe0NO3SHpm0LsIN7xakS79rS/2pTX/iFWFUTNtQLsvUTBGORPPCAlJtTcUxTuEwIDkzUHNic6ZQF+t0TO9UN/NUT5F0KG4AA3RANTaAOi8VUzOVOgv1Ad/UnTgVJ2wOMBNVUQGRQdH0u2x0RCHVKHoUVD/KU7fpVW3CgjSsVMuQUV9KVYNxT/3CVWfVTYEUWGWCKdTLvW7VVPETVe9rV0+xV//7ImI4dFi1VFi/7EMLdSnBNEyRVVuOdFn/rFkZ8VmnFQtj1Zds7FoDFQM0ik65dVhyU1cdNSVZlVyFZ1BlNCZ40kBDjz3Xy11ZBV7JJFzlcFwNIwZl8DjqlSHvNV2n4v4CVa2s81j/tVvJtFHlteAKti90oAZeaQkV9jsY1khlQl8F1ILa8TspNmUCFqoGlgs1Vi8sgJCiDGS10lwphXweNk6Z4lttSmXnhWVXxmWJEGbxQgD0iEViRGlrNmRvFmBnomTbE7OSclt/lrGClsGGtgWLti4OawJGlWlfgkCr0GHjsk1/CzGr9md7EU8xlmvpwoIQNWyz0WnfFWp1tkv/9QkzJ9Zq88Zi4xVj77JnSxQAlHNutbBuKzZf8TZLPe4TU7Zvr9Zb21Ze33YuJPJwO3U079ZsuxSUhBNy+5ZtL9Zt6ZUoWDJzEXdzSZZxg5RTBtekIpdsT5VyHdVy5aI6DDd1TUVkpY9zowdbA4Nq61N2qWJ0Abd0YbcublFid9dmV3dxOzdIiQ4WibR4j1dgA1dwk2MlDMx5S7F37bRsgRdii85Wi1dy/zZ7A/d25wI9PgAHQO576y5xgfZ3pTdFFQRlQ9dqsbdltbd94eJF1OMDlDZG5nchxtZvo7d1LbQtddd6Zdd/hRaATVdI1xSBFUKBjdcmolY21xXraAx9/9M3V9c3eXvjTzMY2sJ3UVkXfy00wuTWX9F3grO2gpXXNxFWh4tDhZWufhOmgxvYQD9XhCX4OUJUayMwgHu4BlkYV12YfIOUWoyVeCN37yz48ESUV7GYiWfSiVv4f4Q4PjMKS9WWYq8YhxVRi52Vi7t4LjZ4gcd3MbN0c/Y2MY24hj0mifdvid14DL/4icP4heUYX33uM3EMIVlAkVlgjrFWj2/Yj8s1ihm4kYP4PvdNr3gskRe5ktX3f9m3jWsCbQYi80o5kuHkh+0Xivs37L5Uk99xkWNZlmeZlmdZjF8qjXl3j7uvj51CPQAUg08Zjjn4ftc27FSDPj9sk2uZmf+bWZFvmUxyGXx32ftCmSZ+WSBSWJgBGStoeYQH+dhCz47vuBqd2ZxrGZqhSpqzkZqDr5eVImMGgufmeWO2+Ye9+Zs7GeN+q4zN2K3OGaBjOZ1XZp3Fdo3F1ZpPmUzkIKDPOZ/1ed+oxR/Pt5wbGqAHmsEKemHbWfXeWaFlkaEtupkfGnp97mQRGZZF2pwx2mM0OiWUlDdd+qNBWqWZmaRxM+w8rjWreBdr2plZendkOmQ5WgITeqY9JqR9WpZveuOEjuguTplTWqnxeZI10qhhmj+F+qibEQCSeqqfmakXFOMwK88iOBS/mqohekCv+qAJ1qh/ghKX7EqtVKElwqv/vzqsxRrjJKI2o7qi0VqgwRmXazdPPborTGAJpMgCt/mupzqvwU7vrAlsZ/ivARusq/qN2Zqo+e+tcYLatq6uu9qyGfmxG9bnQg8HiriyLRuop0erLwKrb/S1oyKpaOB+dAAHJsCCLoAGNpWxR7u0TZvjulO1e3q0L1ut4QKJIZk2FCrFkHEAJGsiJjuD7Rq4g9t3OQ4HoGAJBIBgvJNvjfu4WzusZls/N9sFO9smbG6roFt2GkipQruxlRq7s/veTODqWCJ8ktmsDfG4kbukM9u8ISK2V3XAlUJFDNe9B2ApxxmBrZu16xuMie0B2G89mje8z/q/yXuADtwhCnyL/z0cKZiieTwO2BqorJkYwgFbwiec1TQIfk9FllB6tVlcsKOZsM20KzFwB1woxQ+ilaDgAvZqAqQVym5uIJgE5KpDxONzxdG6xQOZ1TwOACpLdqibnMX7ujHbKTWbuRcCAxQ7eebN9dajeomCU/on9J7MTvraj58cr6N8E1mtLQHgzLNsmbc8uYOpyRO4rV/2a/hyPX6cIFKNr1wrPe48KB4FHH8LqgdCRTDSjeHcseUcZ6NkZBflMCUtzyOcy9e6zzX4z4k20CeiBkCgByKM0AWCSS4AzSIMsYyCyQdiHT/gwEIvJ1VctD3d0hVXRzIdUT6S06VazwO8y0N9hdG77f9U0gSWa3NW3QTCZxptLtd/guhqx+ZOgAZ6AAMsM7V/m9d7HYiLQny5woOlZCkhOM463cY/Xbm9HJQb89kVIvQmOs0AAMttglroE7sWRN27mNLpW9x9PSjKXSrOnfr2aH/9WsvDHacBEtmVTtnnUN7jSyFAib9JmV2Jwo74yQYoqVpAt7p3vd0f2goRMi4QPkpsLuPxXCTH+8bVOcej86zmPSHSo3k3p9qPQgeWoAaaaacBnuSh/KZP/h1TnsOBhGAiPpp2Eubdnc9nfkkvwuYPQosS4rckfatXZr59WiSR/ujhQuWj5Oq+3c6K19OxE95P2CKq3iAUioy0SOS3Xoj/ur6mv17sUT7vY95LdOxxKbpv014vljveqd7iEUKf/l0g6tzInWLhvzfgA/o2wb4aKX/P50StPuDxedpq/1vtmf70Rn1ra/7wDwLXE4JaJu8tTEAGtF7X7d6hRdPyq7U/kl5KEGfzs7zzj/vzpT6mDb/KE0LnFSI9/v4oWD98QjuVJ3/vK7/5L19ObnHnGX73R7v3SbdyST/4EeL0ESL1Mfz4J0Cxld+Kn5/2u2LsgWTL2s/L0J73B3/tg5HlXu7lYq7it/8gEj8hGD8obGAJAILKBQAnlPQYgBChgAkDATi8MCGhxIkUK1q8iDGjxo0cO3r8CDKkyJEkS5o8iTKl/0qNJwAAYQAzpsyZNGvavIkzp06dK3si3Ak0qFCZPnsOBVo0qdKlHgXI2AB1Q0sAUQQwvYo1q9atXFMe/Qo2LFAWZMuaPYs2LdmuKFueYNux5RgYdOvavYs3b14pDvv6dfgWJAiHGy6iAHyRRF8TWSf87RsRIYoPfi/IYAw3s+bNnDt7/pyy5UuxpEuDBW3RtOqcqCuuJto69tUeU/+euCE7t+7dvCm+/g18ptrhxMv2ruhWt1y9zJvrLUMgunTpCwiGHAygsEXFDi/2cPghK/bHDmkMkFH58vH17Nu7f39SdPD5q3nT/20fOPz9FgUsIU8QCfwNSGCBGt2HIGnFLf+YFnzJ5baccxJOqNcY1glGGEZ92WARdkNgdYNfG0wgwxJTfSBBX5ZhZmCLLr4IY1LyJUijUPnVKNaNr8XYHm19bWCBAEJaxWORRsqGY5I7Mcikce89KFuEFE5JoYWBfYSddhYNUZ5FGzgkA1bYQSGgROM5VANuR67JZpswzqhknDPpKGdQdKrmpmzoPYRDnn7+qVWdgsbUZJMOXhglAHNRyahzVl6X4UU0OERFRSE6xOFVNTj0QEU59JUDoKKOSmpncA6q5J2o3qRqaaVuZkNfQ1jwaq22frRqnYUyeeiVsUnZaLB3PYphdhiZ0JAEFH0KwIdYtVRpRQ88xOKt1l7/i21cLuWa6m7c8uStftlmxWyY455r7bdK7spgr8opKmy8dhGLZaQX7XkBChI5xmlWA4VakQD2oktwwbWequ59rSbMwMI5GlyUCeARCXHFbjJcI7sLugshvPLKS29GNURBchRTXVAyyWpK9CWlS+RQGwhaObTDRQ4tYXHOOhuJMMbi6uYzTQ6HtXNK2EVWdNIuBo2gxsVxnOiiHwsbMkZQAPjXygkJwOxj5s0MQM0W0ax02Waz1zPTeIardsNs73i2SFPRGnfd7bU9n9PEQf2rx1MHW/VFV2Pdl9YS9ZADFBd8QMUEdIMtdkVk20155ZmljffDQOM99GmWb3QYADV8/056bJkDp/dwfLcG7N9UBs7j5JKHXXrttq+E+elfdc4t70fd7qVDBwFPfFe6v5a6Wquj1rrrVSJ6pENRgEB99dVLb332MhfPffe5H2/j20z7PlT3CHEHhfnqLwW+ask3+CT0rPvt/JSwx0h4/n6tzz/p37dvp9xkjnww6V9GduCQPhlwgSYBYGneh5blgaZ59XOU/IqkvwwycINl+58DwYUkzokPhBxECLIAcAGKlXCFB/pgWCB4Fgl+hoIVZM79YDSEqOhwhzzkIQt/aDAPupBVAhzi7oCoGRzIDomWI01qjHgUGJpFhp6hYQ3zckMmanGLmhEiFOdUxC8GkItbGf9cmchYNye6RoxBkaKT3AOlvkntihb0FRrviMereJGNbsMKH+mTx6tgYGCBTNofdeVGFlDRVPSjow0vWMhISlJu2zoka7JiyZ9NciWbAoC+NrmzTK4rkYvkjBUdWZcsgnKVrBzAHtloFFHSqJUosQBiaFkxWeLIjfyJ4/zmiEosQhKXxIzkK8UYS10qrJgj4df2mIkuZdKIl/vxJfMaGcxhDROa3NziMWuClgGuRJrL7GZHBEAZAFTLnOkiZ95IWc1tMhKY2ZyXPNmJzw1+kybhFKFK3DmffG4kRQDAmUDbCdDfJFKR8bTjNelZT7qo8qAU9R4A5LBQcf4zofipqEX/qIApj9aKowqFZyk3c8pgTlSkLPWfSzLqT6+QtD4tTci0mlVTUs10NQtlaPwcOkFsRhQGK82pUc3WEowmUqMy3amrjKoEh+jgqIByqmkW2st7olSoES0qVb+as6TCtG3JtKoaWXqp8IA1T2ZVkEl/+i6IdlWra61rEC86VrWVta2eY+mezGXXNfH1hW+FI10vx9V6ejWwjLWWWJcaU5QMVnMiTafhGgujyX4Fqw2N61DxsljMinZUj3UjUyWr2SOKVAcOUcJoi5TaoXD2pF1MbDZD+9rctqm0UjztSWL7O5ZyCQCd0u2LgNvGwrbHmkGVq2IPa9zoHom3MPRtA5E7/8aKxgoA0ZKugbC7JOWiDbpsSSkqcevd9BaIuhC0bknAixSRMktZ6uUPfMNLTdoi1rm3JW99/xtPpZo2sr+97yUrKjEAfECFAGaPgXMyW7h2jL8q9W+DL3wc9r7PvSR5ME5EejQMu8fDN4mwYYE6Q9tWGMUibvFy8QpZso6TxDUR6dxcvB4ag1O862Fuiil8XgvjeMiMFHBvCXxdHcOGoqEbHZEJiFwTv5jF8/ysNqn85Cyn2MjVRfJ7lbzkg7ZseFoOIZhhIuXxYnmrQHYkessMZz3CeMAy3uiZ+yhQ9MXZzGdOc4+FrBXzuhnQey50TzScPA6P5M4FpCgCAaBAQ/9/htEM8HOGCf0sFQd5zZLudFEQnTpFi+SPWRbAQFLoac9Q2tK98XEVNT1oTqd61vGZ85Hr3FRkPlmJtKP1ZlbN40vLGi6CpuObfY1slti6y7hGbbNnbcZkZwbY+ZVw1Kxsz2FLe9sZAbXeRB0ScMf5O8bitvEYzWreuLrK2JYops3NbW87Tdy48rKkW/ZJeAeK0g+cYmcn3G53a1vfBJe3xujtEYRnmaADJ3iS+U3YN1pbjgEn6rsd7muDs0vhHOH4kG/QEAxgHJMQp6l+iQ1rY1985KnW+K483sJn3/tmLPdjydd28vKm/IrHrvmsXV4omGdE6CLm9QkY7HOf3Bz/5xP/ZcV7nvROA71JRL9I1RtsgYaQOepFWTrTp+zZgEOd64WeOpOuvkaZ73m4BiV7171+1qY/9Okrd3uZzc4gtPvG3mU2OtLt7my491XuzaV7wwFvaLwvSO8TYbx3sy48xCtd8ET797XFXnfJD1nxxXF8Qjwf3eFGTvO5pnz5LE9xzB+e9Hdfdnv5PmrYE3lSAIDC31m/aNOrlvA/Njzu472tGOt1xmrP8gmJ+/vS6z6+Oe9KsXme+eQ3WD7CHx/xh19ofrVd+l9efviaz5Xn13Ds3L8w9emMfeX7zNAgR+Flyw8S758e/FsRfwXJD///nv/W6Q+89ff8aEiTf7En/3/Mx3uv1mYqt3oDaH7Bl1frd33/B2eXcgHrxIAJV4AGeGJh1274d4HStX/oB4F21n9a9h8AAFgfWG8ZSEIbCHCqp4KJ54DVhzF7FTR7ZksoZIExGHMs+GGo53QwyINxFoL8N4LqV4NxxizPNIQd54MHdoDs1oHR14SYVYTMdoMRmIVlxh0LVoUd8YRQ6IKXN4UL+IW6dYWvJ4H+t4VaFlUA8DVn2INhKDRAOHdCKIebN4MimIQkuIZOSER2tV1emIdvB3dZZYZyloDQl4iF2FhpuGEl+HB/uBFiCFadFGmOqIUlh4gciG0eqIlgBYmJJondBzebGHdgtV1HF4r7wf9RnfiCZdiKIjaKoVaKHaZJSEhZYNUy9DWLI5ZQsEiGn0iFv1hTtfhtZzZ5pwhWN5U+xgiMACWMqSeL0Kh/e2iENLaMJgdWwzVV1uhgwWiHhYeH4OhdyNhT8+ZO2/h1R7Vdz2iOxyGO49h75RiPxsV56dh562iDprFWvJaJ97g5/EiPCOh7Ahld+aiPwyGN/ZiKR8UsmYKQA0lOA7JuprRz41eME8lOCrmQadGQqLiLRzU4HDlCumSRG6kS9lc/oGiSHel6H2mLFemQI5lTCRYFLxlGNFmQUkiMjaiT+eSRMmkWIemH/ghW5DZ6QTlpRhmFGLmIGgmUTGlOQ0mUZOH/lGz4VF+FHd9IlU1JkPQXaBl5fyr5la1klVeZlQXGjEfVSY9zlpwxj2KZFSzpPC4Zl7SUlkS5lpOIlF9FGWqVl3LZl382lTJCli1ploM5SXspk4WJi22ZU5eiJYw5bZDZaotZa1FZlodpmazkmB+JmQTIjUYVOin4mecWlk/JZgeZEayVP9uXmsYUk1e5cXPJlqWZU/wicrPJFrg5htT4kxsBm4Qjm76ZR6G5kK94lFt5VMO1g8jJFMAJdrE4nBoBm1SwA9vJndzpldKZnLVpm0FHnZGpmzU1EPAIniS3msEZhNX4mjS3nmgpnuN5duWZe5LZUtzhWvPJnjxJl5nG/5mKyWmweZz+SZtcZp8vh5+k2Y4tRVBxiKDsM5q7cZGtaY8WYaATCkrKqY/MqYuVd1S8yaHTWaHv4pk+YZeus1IbWqKS5KHpCKJa+ZAt9ZYvqhQNmpkpemiJeZd05aI4Gkgx2lMzmpsPylIgdQFCmhQ6qm6aaRIr+jct2looAAIkIgFnxKRMRKQPKE0iKaJGRSlbyo7KlJI8ijs+yqJAijVQ4ItkykJdSoNm2pw1KlI52J9wGqKWdKaeaGVUSjg1cHt6yj9yyod0iGc1NUgoSKhHCqCsWVsD+qMFCgUT0AO4IQAWIAEg1VqNykGGmo2ISlW0952eGm5G6p53CJ8YMf+oJwgApWqq6gOqWAhhC1oWJ4pPJyiRsRp/qFqdw/inFzdc3cWrslqftkocyYWsuMpOwzWoxYoRJNWn1nlF0DEd01EdjUhuAPB+0Ho7s4qsC8qs5kQZaMqk0jqN86OgieQE+QOUfbF13ko84Bqu4+mk+JRglSmvleiravYu6+pGZ2AHA0uwBPsCKzcV+bavwEOv9aqW7SlSN7WUCxut/WqY/xqucrByIUex83qsDguyt/moLEVQAdmxT3SvKIqxyKqxjZiDALCrJ+tSABuyNcugIytS/BKvMrt3Kdsx5hoaH6uPLWsSeyKYPDuzNqu0yYizHtVJ3Yq0A4CuPYmRNCv/k0SbEc/6AA0xsVFrNw27tF4qS0elpF6LsuM6P0DbFkKbjliLEToQBTqAdDjQEB8QnWaLVGwbtnvLAhYrUJShnnj7E367oytrq257EcVJBUqwBEtQAw2BQsUluJQDtnxLq1/aUgKDU5P7eYT7pGpba1b7kYirofkzK5xbOZVruZGItsSEp6g7uD6bKKAbpXq7UKRrEQ9AA0pgMhdwAScwBBMgubBbN6q7ujMJsQd1UwI4uVMboHImuguJu8TbP8Z7vOrYurgEmxLavJ5roVBaEsY7vdS7PtZ7vSKbvAJFqsTrvJCKWNE7tOBLvhBjvudLntlLS/wyvN0ru31Du+Fr/7uJNL7za1Hwa78h673dxCxwyb/4+2r/SxLiK78ETDD1e8B517/F5Kzsm8A/a7gLOsAU7LEGfMH12sHQdDVLysEZfE0QPBIS7MIiPC4WXMLJysK4NBDEyrntm6pBRcK3O8EynC00XMNqccLFpLn62sDpK2wfbJ8hLMS1Q8RF3E8OvErcATCwy8O/2jc/LMBBHMWOFcBUbJtHTEzkxrxL3LQX2zFe7EZQHMafM8VkfKs33EqwabKCu8X+2sYZC8ZxfDBjTMePacesRHsKu8Nm3MJOPJ5wDMiUK8iDXJR31lKPtr9qjLlUu1VuLEWO/MjFG8mSjJWUzFJvyMCY7GE6F//DIQHDnzzCosy0YNZSw0W+pBx+f/wRrezK3xrKosxoLdUSR4u6tlx/uOwRurzLUtzLkvzLLDWm1EvMY7nKIIHMyZy0sIy9SsZSCeZkK6zNzmfM2sLJMOTJ1pw0cyyuyihS3HGgeqzOtzzNubzMqVPO5rwz6Gyf0XxQi4qaiSzL4BzPxzzPelPP9hxWA03H+ixQJVvL71zMAS3OfgzRBj1dCE3GCp1P2NGb3qxjqszItlnQFE2/Fk3FGJ2rIQXNDi3NH32VIS3SBYPP9qrSYuYQd2u2Jr0UF1pb4wxBLv3S6BLTZTzTAhXM84vTSqHT7yvRP/21JF3ER81NmussKf3/z/DM0kTp00w9xE5dw1ANTVhs1EMtZxO9EdWs1UoT1A9b1UzmEEyoxWLNFEmNcjz9Pll91mJM174M1+a0vg291ivdxywbznfdImnNl3vdTboa1n9dl4Nd1lzdJHZN2IGc18yM2NzUMjZ905f9aY6tbJVN0J492VkF2gnN2cxU1Iv9zVYd2Icr2qN9KKV90adNTJqbk6rd0QB91Vf72rBtWLJd0rSNS2CN29qo260Nwr3t2+MF3E8t3LTEzwTs1Sqq3MgB2Uwi2csNKIZNyLuEwB1FUX2tp4hah6ydKM1dKNmt3X7C3aKZJDWbi/n0aDG7peQNRubdxUu93hXT3jcr/yjXG9/4lNmNat9hBtjnrd/7fVfo7d5qA+DgfVCpTajT/b1k/dkJruAVfN0f2jYPrp/sJD2eSuEqi9xPXN0ZjuAXjDcefp7mRNwT/tyzu9uje+Iorq4lvOLHG+B83dYiHuP+O+PSW+M27sM43uE6DuH5NFxaCqcj7sEl3shDTuSvxuDLeeSru+PclIM63OQ/nrZBHr8WPuVQjuQOXuYtzk2059ZdztjuO9cYPuZ4beRmjuVJzk5R4BCnTKZOLuNk3tJSHuc7PedMw+JICk05eNs+3uY9vGVwHuiUPehBU+h/iU/Ywb3j7eWL7OdYDeiPrnNVzuF0brlZzkycCrXnmv/pQSXmGGHWnl4q/V3Hos63pE5M3DHVir7a6XpNoL4g6u3qBgLroyzre0vruLQneczmua7Jgi7Yq/7rVRvpPjPpzmlOg6PZQsrnQL7pvO3sz87sB5zjdf7hxbRdSgzji87FN97s3v4qwd63Vz7qdg5N/PKmuJ7b05rirt3t7P7p0Y4x026nxTQV147tqZ5i+04Rrc7veeLu4R7v445LN9XNsZrtX77tNI7wCz+WvF6k8D7r8l5MjwarBG7wDwzmbdvpGo/UGy6jHk/sIE9MlIFqxVrxmp7vyZ3xKg+9/s4w9gvxrURuecqrNa/qJ99Tvq7zzM3zCePzaJ6/DoHIpkr/9Adv9ECc80m/8hzf8pLOkKRmTi1z6sl+77pe5OuO9W7i7sJuEyBrxWgUmPI69SZ/8UJ+9WdP3Vrf8SXmsG3PRfkK9yXPSHXvSixfHEhv99+L99h8n2sM9Es09AWOWIKv8If/JoSv+FTHxIbsEPVO8ZCPcpJv+cNh+JR/85cfrny/RYrtrQWeqA9d9V8s+KQfuqbP9pm/SngOAM+K6fYd+a//xikv+wCc+LTf9YzPSum5r6zf+3Mf5sFfJGkP8JnUTa/797z/+b7fycDv/JQ0/MQPkra/SaeZ/J7v0cyP8rG//dzv/acP/pOEHVHf+dZf/qUf5cNGAhKwA7hfbum//+vrv6wAwUDgQIIFDR5EmFDhQoYLBzyEGFHiRIoVLV7EmFHjRo4dPX7EqAQAAAsgTZ5EmVLlSpYtXb6EGVPmgIY1bd7EmVPnTp0zNZ4AcMLnSqByWBxFmlTpUqZNncoJqhHDhZFVR24YmlXrVq5dvX4FG1bs2I9FnZ5Fm1btWrZt3TrlGVfuXLJ17W6lMvLuXr59/f4NO1fwYMKFeY4FKhTwQ7NvHTOFqhijDqtWsS7GnFnzZs6dPYNs/Fj0aNKl1xpGnfrz6r1QAHxgHVv2bNobU9/Gnfuw2MSZQ5t2G1kj5RM1QPSYcLX2cubNnT9f/Bv4dOrV0+rG3hP6dpW9uf9/Bx9eZnby5bMjjopZuvWzwjOauBERhHLx9e3fx798PXv+/UubBzCh/AaE6AMAoCAwQQXDC7BBB+NCTzLA9vMvKfc8mg+AyxbksEMPP0SJwgpHJPGsBx8EMTyqqEixRRcBOzFGGRWK0DcAjCpxqQs7ynDDF38EMsjwRMyxyBJnbFDI5UZiUUknn4wJSSmRrFG9G420MD0M6YOySy+/5ItILMdkb0rzwPxspCjQZLPNisyE08Eqo7uSzB056tFNPffkM8Q6yQS0wjjP6xOwkYYoNNEnB2WUvDkn/BPLOzfKU1FLL+VTzEA3Ha3R3DC9SwAuQSWVQ09Pve3RvzTtb1L/jSotNVZZX2SVU1vbQlW1WcEyYaQadgXWvlyHHUxVv2plz9WMYA22WWfFQ/ZWaU0klrBnt7phJCWu5Za5ar/dydi+oq1OWYyY7TZddT8jd1p3kwIXoXXtskDbee/lLF59axI3zEiNNPcidPEluGD0cHw3Ybb2LchgsOoFIAeHJ76LYYvl5U1LSBHm7ww7PgYZ5Bc0xnNUik9G+aV2FZ4215TvImGkJV6mGcSLcep3L6CA0C2Uyn6WsGQNaya6aI5WZlm0m3E2GiwbRtqhaanvW9qmnO/aWTcvwOC6666zIJlSk6cmu2akk3asaqvL3uqBkSZgO+7n1G7oaruydhCI/7BfHVtuvwk+G2236K7775l6GEkGwxdnjXCHMg76WAB4znvvZftmPHNnAxd8Ycdp1NwlDBIPvfTFPhcQchspb1DvyPke2nTZd+W8c7VQT312lEYHAATdfycL94Psrgvv1i0/F3Pgl3ezdtvREn545j9CYSQapsdeq+gbVt1K1gN0HaSBsycfSuefh2t7gsrfiDIAcGA//pbUH4h4sowHH3mJaoii/yiAAsAF/Ne/+MjPgCk6H/qYQr/6HbAiEhiJBBw4QY8wkAH2Q8/3ABQ+jbjmZz8rIAVFmJ8EKlApFrzgCCGCg5HoQIUvpIgFMZgxDZqHgxnx4AetEkIY9hA6Jf80IVJQ2EMatNCHPpRh9+hUw/Lc8IhPbBEQg8iCIcKwiABAARRfmMSweGeJD3KiFsW4ICkGsYovzFAWx0hBLoLFi5BiInnCuEY63qeMJjyjCqvXuzo6sI1feeOqJgdG/fXRkM65owLzOMKYReyQ8vujVwIpuThmZ46PxCRzEom+RY6QSZnMHgpT2MVCFm+QlXsdKFXJmk0+r5MizAsAVsk8Uc6QlJXEziVnucvNtNJ2r6SgSABAAl7qrpZKhCMhU1lMZkqOY1M0DTAnmMZmmu6YpFwm1k55vGxW05sHgyZ1pOnAPfrum5m7phtLeb9t5q+b54QnV3zZuXEesJHbiqf/4dIJyHVmUJn5BCgpnxnOTkXSkwBokl/YE1CqGbQrkxxXOzfYT4ZWtDv/IqjSHErBWAJmoRZl0Ea3AlF/4VI3ugRpSi860IymTaQOzMFIiKlQ66j0O/XMCkl1JlEbUtSmP8XIPAWnG6AKTY19+WhRm4PToehUmybNDUqVOlWLCBVtRKXqRfaoOJpWJ6vLYapPnHo3njbRp18tqlVJNCW0ZgRi+ERqTdsqm7DOZKymhCpupDpXqqp1RGzlq0WogqCuUiewjXtpTs/Kz7zeZq+HBapfxdkoyFIkCiMRQGGnU1nP5MqrtlRnY1PzWM6mVLLT8VRpIxLTYWoWOKrdjGcN/wtaxv4Ttn3FqCspe9sMuTCun73t6VAFXGyuzrbBTWtuf7lb2Lrver+dLXL/ItvN0laSZZXjYqVbzdMCJ7W3TQ4AMOBa02x3usONbnG9d1zzmla59GSuajcwEh7eJantrRh6q4tMQYoWNaTFrze7G834ltZAsCFvaQK8F+q+1roPxa4ltbvgVQ74PwWubLZiB939UngsDS7vg+UZ4VxO2MOZtDBpvqta3nGVww4+sVhOdV91vpOd/jUMgGM8yxQXlFG8HclR+ULjHXdlxnLlLyXZW+Rv9lijP4ZtDUZSkgSThslgOTJxa2xcVF4Znk5+zIpLC5QLeBTJXt5KltO75f/1dhnNAn7vUDF82F4BAFF/IfKbZ6LmDrP5i27WMzPB7FIol/ZpAIgans8c6D17Ks8QtrE/Ac3oXQ76LWKurNsAADdFa5nSMOEzjNX7Z25+mpeWHtycA6tpTld5NKZudKMePeJI03DJsMYkqnGlar6y2syexvVKQh3iJEcUx4XRcbCfqGvPFZqzvu70mpWtkmErWMQjJfFJTTxtETL7NLyeK7S53aVqW/naWsHfRGs9bhh6+3bgbqumE83uRTl60fxcd2hvTW8xuvs68EbroefN77oIRLiyvvd1813bSRO833G+KsC/KnCH20WUhJk1thd+3WMTJtkVd6C/oSfxrFL/HOQfvrhgMo7ubbO844P5+MnlJ3JqNVDmFoEgH2+O5ZTTBSJ9xjeXS73zI9I8fTYnukRY+4Cke6XnPn8I0BUudHc2vYe1Q5HVLWKgMms9zU+H0HPueuN9e92AWJeT2SVy6F+pfShgDzsiW67Ylwsm5m6fXbqJhXeIZAh+fB8P3MMl9rk3NdtRLTzg/6b3YSl+viRRfJQErx25bxzCdZ/L3SOfOca7jO+iOtDmQT35nPww8XY9vF5PL3qydR5VgN/jwFlPbdIzrfJUV/fsyef6U5ndBBgAQQ0AiEXds6T2tm/O2CU99OIzj/eYPrkAegACJQzfKhfIbPNTcvybmN7y/yPGvFw0r/2yPZ/k07aB9a+/gQnMlPwg4T7yNbn6mJhf9d9/v9TsP6idT+X6Q5gAHaCy/DuJ+Os+wsM/lys7AmSc/YuTm8s5AIgCHXA/Btw+A+QXBMS9nkpAC6QZB4QTmZOBqlCC7PNA2sNAhvC+DTSrDjxBlAFBMzk51tq0FzS+FFRBDWwz5rPBxYlBwCI4ExiCqvi7HrxAHASd29vBqjNCH0w9/iM4C4ilCxivJjxCJMQYJSQ1JrRCv/lBKSE4GzCQ17CBLrxCLDSIFVzC3DNDuflCKqE3MWSSAWxD+EPDLEw++oOJN7Q7PazDa+FDGYnDMRwCE/jDArxD6dHCZP9quEM0mkCMEXaTQzszQUesoERMQx3cQja0xKaBxBMZt0kcgkrsRI7AxExcxP5awFI8mU/MOmUTRVJkRY04Re5JRSVrxFmEwSd8QFikCkrUxUusRYPTREbkwWDcxfADxWCzgV8cRWTsiGFEuvlzQbHixf/yQ2jEFFd8xU9rxkORRW20CGnMndhQPlvLRXEEnGsMQVP7RmBUR1okR0U0x2xsCW7UifGLx1nBx8LBu3d8xn3MiHk0DLKqRtRTRp7QR4EslX7MQbd7xw0IR4aUCIIsDINkwew6SIpMFId8HLXrgV+USI7ECIu0FlPayPpjR2SzR5JkE49MQq0zARocSZf/HEeTFAyMXEMO7AgdEL4LOIEhoAFDBIkbkIAcoIIDo4IlYDqbVBCYLMemk4Ax1JCJdEqawEmoOze6W8WIIIHL+pkPqEKOsAGw1KENqK+rrA+oxEOiI4EhHIkLKEK1nIis1MpiK6mufIgbGL4NWIIa+EUA6IGO2CMmUYIdyIHhOwE6pMshWcm42zkTGMGqyIG0bMyHsEu50MlN5MmMgEsocD8TeLwPsMqJqB4ooIH6kgBnvMy1fMzdODkSOMocOpDBbM0YykzY3ErDS8ideCzeuYAKHAAB8CAXy4gH8C2KKEzbvE3uYEt6ZLffk4ENCEyrkIHSvMzc1E283KnezMdS/5IyRKMI90GwlQBL2WtOufNOf+QrAbCAB0ABHJCBv+yfIdiAGlCCHFiCHZABEKABHJAAHUABDOiBByABC7gBE5hI2VyCWPogABTO9IQI7Rw8dkrJPXzNPuwmAfjFMqSIX2TOlAivtpNQwlvPhwSqG7ABDJAAENgBJRgCKKhOHaLRGq2KC/iAE4CCpNShE1ACGngA7ExPCqW83bTGE72JvUKcALKIxzNOlBjREjU9JI3JeHJP+JRP+lQ/G+XSLvXSKNgBHbBMKa1LIpW/UTNGLqwIFrIzi5hMuEqJx0NPMp2N50RFXlJRFnVRGJVRL62MC4CCIVCCCaABHegBEiDK4f+EDwsggQfoAQxAAR2QABygARCQgR1YghxQghrYgCGIAiqAghOgig+oASAVUjqdUDM9QAvNSAnrph0YCYlZ009SCQ0jPlTVjwwt0jq60viczw3gUT+1ihOIghpYAhnAARR4AAs4VVxFOVXNQFbdyRYMibexiD1yQWEiLGelDTu1xSOSvhZ90RidUS/9ACrYgBwgVENFVG6NDWhdG2nlTGq9iPB80ogATpVwn1t1V9nw1vXxIRsAgccTVmI1VmRVVmbtV+eA12g1UoTsSie1iCWVJZR4R1ld2Hqk0qicIBLAAcCs0XNN13U91ETNWPBoWPbkzqfqSnu1iHw9CQsAoCj/aNaTxUVHmSAB0IHE/KATWAIcwAAbGFObFZaU/ciHlQk73Rqv8Rqw6SZhajXTHInvuwEPggKTJdrO+NdpZB8S2IFy/QAlkADGzFoFMdqjXdnNlInJpNFXjVWLYNOE8ggTiKUTGNqynVfcMCAdgMsbLVUPxdsPOdsqRVNBulCJUFEbUNzFVVwD6SY2vTOKeFOQEACw/ACyDdxW1RXysYAJoMoAYsrMdZHB5Vg/g5TD3YixWtKuowiJ9QgBgMsPAFzR7SVdLb3swYDwrAoqwAGspV0PId22LFzJQd2fKCQOHYnZjQgQ/YjHu4Cm/N3a3VjhnZ0bAAH1UwLojd4UCV7o/xzeiCrejLir8JxT8vyI8LyAEN3eadVb4OkBYaqKEwAB311f4B3GkbtdeT3dtB0A4BRO4iSdjoDfsaxf9k2V2TEBGqBNAKgBAi5g7r3fmjtT0zVc/h2AzwzN0SRFW01OiKBBIXvgNMUO2bGBJajOD5CBuw3hBZHGMjlJ0GhJoojhixg7vqwKvwTZkVDfAeBgiWDTA9mBIBbiIZ7TFea4MwkdFDDLQwFhI4bgWnThYjGJc/xejdsIC1jiqhBLiuhh+fBTJwYnCX7hv7kB+A2gHYhQMLaZCK6Oi5ziGU4JKlYZn/JJUQ3KoayILu67L1ZjdWIpeEGNxdEBqowCCajZPv8ekBa2DjeG4fCVYUemYThGZK2FuM2Nmxsg2A9o4kl+4lOM4px8Y0iOY0mmCDnm5O8QE0suGxwIzByg31MWXDaeLCluZBsR5YowZVg2vT8WokBmGwvo2xNwYF3uZEz85LvsiFyGNAsmZlSuZF8mmyuSmUNuZvxQ5DYeY49QZlpj5mreZfxl5Kb5yqqAgh325liG4kXO5mQm5VDu5nPOQ14+ClUmGrbdNGqG56JNZ2ym5bJo51qu4nx2zmcuSKN5AAelAuUVaHT2ZHXuZ23+Z3++5VKO6IUWKHBeZ5QRgPAKYItukWueZVAGaDqZ6InYZo+mZHmmImh+mR7IoShIY5T/NhVZRq2MTt2KZueSloiTlmnNSGWWPhkBWIIbfa6eLuZEPGbNdGcr0emI4GmjphOVpmeHwYDhGwLMhWoWpukLC2eIbmqvfues5oyfLuiTYVu5FOuP3moVK2uJtuWwTmsbkWqgNhhYvQoVjuv8AGkC6+qcfuuAzmt2Iei+Jhj4LerAtt999q62BmumhmvEdiaMfmh8EQCC7WDInmnF5mubNt6v9mvAxmyfHmzOThcTAEsqDG2GNuaQnuyjwWnX9uwBeOrUvmgxbm11sQAPkl3aTuyGrmnCvunYDu7H5m12mmvGXhcSAKATiOnitua19jHSDqrXHm7Qdu6IOm7g5pYH//hFKsDr6w4pzeZq6Y5k4e5s4gZvfspu8g4W3rGzV05vfabQb9Nu8aXu87bu+Dal9b7tZ4nAGsBn/V4qM6Vv9sbl+7bv2J5tAUc9/hbpdMkQR2LwBOlegki46iZp9J5ww3NwZH4Wjo7aDX/uCmeAC8fvDM9vET9iAFEXGjxsFW8oEjfxBP9rCoZxsmNxbhEA3ZWgG9drEi9xYMPw/U1xH+fKHH8W047LYTby8K7wGZ9u86bxIm9yiEXyZrmBKdTeKhcPIA9yaYPtGg86LkdHJG4W5Z7a5iZz6PByKC9vMZ+6Nde3K9+VBxhDKMBqOWdzIHfzqkLwKNdwPX/j6S3dUv95xyiAb0H3Fi//cqkb8gqmckW/KEKnXlKxgDGsSUnnDkZvdFFrbBS3cU1PWtvd1VKpWnAU9Zti9D4/cCkH9EhPdRimdO8FFbplkkSP9dngdFanaFd/c1jPdXae9TslFdgdCSj47mBfjV0X8hMn8lBXdhke9m8llfC83Gjf8zZv9ikH9THHdpfoPD6og1CwgkygAy5IgTZ4cFBhrQtQ6G+nDWb3dLd2bGCHdz//njaoAz2oBB0KAkxogFGABDyoUFDhaHO+d7padUcP83qH9oT3Z9ZpAysQ1iA4hVJXFGneZIh/14Wf909/dm/n+JMwHkmwigzIhEBIATAIBD1IhQz/qAxSwPhCicAeH/nakPePb/huj/ObH3SBSAKwAQAI8IKEaINTYAW9AQAuyF9LcW9z8vl493hiW2qeX+aol3WBEIWR2IOaoICRQAR1X1VF4W6owXqcn3prI/k///WHP3t8Z4A7GIkgSAGbEIGRcIMJ3hMS+EWMffuO13ad3/mQ7/m/N16eaYGRGIWbIIKRyAI+GPs+kVnlMfzYomuUQCEw/2yr5+bKP3xIGIkMEHub2IORCIXI3xMT8CCa9XzAr++PyHyGf3TiDfSR35l+X3qDYIQUOAQucINREAU6gHyBSIG5J3iH5QjJVmrPqNxbb33XN3DbsCDNH3xId/vnl20A/xD6GBAIPtiDSsiAcgV7UxiIrQeAvEf+jVB+yNyMyp7aZMf+vphqRGQg6p998K19jgeKIBgJSWAAgCBSCgDBggYLBinCgoUCgk0WQowocSLFihZZMMiocSPHjh41DggpciTJkiZPokx5UgnBDyRUwowpcybNmjZv4sypcyfPnj5/Ag0qdCjRokaPpvyodOlGoEyfQo0qderSi1Yp7jwB4ATSrFu7ntTKFSzZsmbPok2rdi3btm5HaiWYpQ2DBgUfZWixx0OiPG+u/CioZmEQAH+uIk48kWrUtzCXELxgwzHlypYvY86seTPnoYyhOv0sejTpj4oRex2bWaxa1p1fw/+OLXs27dop4wJItPAPQatiChLy1ISgpdPGrZb+2FlGwR62n0OPLn069eomk3sMjX07d6bHL6be7BrteOvmz6NPr55tXBcLPREEddVJwT6qCOr+rj9id5CbcRSkw3oDEliggQdS119G2inYIHf7YaVTeZdNWFaFCGKYoYYbzhaXAQshQdAiVmlQGH6dEEQIhBA2uJkOBeHAoYwz0lijjUkpyKCDO5K2okThaXYhWELeWKSRRyKJUlyRLPQFQX1YpEBgBP2hykJV9Objdy1mhkFBMiQZpphjknkZlz7xmGaPWi4E5GpfpUVkmXPSWWd0Wrm3UEMADDaRJ30YBCVEhhD/9Aabxp1p2QMXELSEnY9CGqmkKiXKk5qXMnYoC25iJudRnk4aqqijGqXVCxBd8eREGvBGECUKQKSAGC4Q1IimilXqGAkfEKQEqb8CGyyHueqEqbFRacophXCSx6ywz0Ib7W0AyIFqQZMwyYIlZiCkAUQaTFkQILcmRmxbN8S1gbTrstsubObidKy8VR2qrGWgFoWvu/vyG6ZW1UL0W0FOEFqQGJ4sBIiJBAVhyBfklptjZSZQQVAUAvSbscYbHwXvTfOC3FGyEjq7rGpn6cuxyisP+K9EgGB50A+KRPQCcFtAfJrHaAkQBUFQmMCy0EMTfdLONYWcdEYj55RynCVb/wh10VNTDZ3LEzWCkCMS3QdABA/nrLPEjm1A0AkWVJ222vseTZPSSTONk9PNnmzW3GvjnTfK1Fb0RRMGnDFRIcSFjejYbrEEgEt6M974pG3P9HbIcd90t91SD4m545tzni/fpwFCUASFG96fYztE9kDnq7NuJOQySQ4y5TZZHnXdtreeu+5eyaGJJtleFQFB45KO6+FrgVAQBrsz3zyBr8cU+7Hk2ltZ7T1d77z2jMd1CcOEGKJQRZYQVEXxYpveFoAECbi9++8/B3300l8KMcm3W685UtnD3z/RuB0EAPKhyCIIYqXzRSx9a0FBQWjgvwdCMDPyoxT96ner6lGGf//3iyAHGxcXUCSiCTEjSCGQMJHCHAaBCewOW3pQkAl0MIYyRIsCf1JBC86uJhr8lP54iL8ZAlFlWgmCRIrQqkK8TFUqRMwEgWIDRgHAUUGcIhV1lByh3FBN1NtgkHpYKi9WMYzPulpEkDA4ADghIgIj3hKRc7yyWIBXAKiBGOtox+lkMU1bbBoY17JDufXxjoKE1NU8YQdAPMxJBAEbCwpDxDZepYk9QRdBhoCxQWIyk5rJI4/2CMgfOuaPlQukJkuZpLhUgVYFAYUl6AMAMyRMRJCM5BtLIxOKEYQKQTMlL3spHU5uxJOjBOVbREk7UvoymRwCYAAnUZCtGYAgW5v/5UVyZUuYCGAIP7uBMrvpTc4AUyPCPCYx3WJMHSLzm+pcT1yC8AM49EENcgggEYdDkIORLpyfiUkNWoK2dQI0oGrRJwPGic5ytuWcNFGoQBvKGTJ+a54GuUInuEUlb4WNoFSBSQ4iMxmHgjSkntGnQReazssh1HMpFYkOanCCC5xgCDTYZU5a+tKYzlSkOsXe5yaSB+9JcyF5aNUr7bAfjXJHJRNozk6b6lSbELSkM2EoUKgaE32RwGcB/MDybpLVACquq08dK0wg6tMqvMCo7xEYQQyhH6RuJyU0KAgKyGrXu44kqhfk4ptWOhR8UZIgG1hCDaAIAOfUJLAAGGxh/5mK18eGxKyJUUS45CA+9MGVNCiRQEEkANnPOlWvOTSpX59W2qDgS5sAgMJLQmKCsinukjNRLWtF8tqWyBa0Y5WsYtigSgBMwoTGy6xmTcJAgoBAt8oNqWjrxddOndQnoPISAC7QWpEIAAoEAdNMqGtdkmR3u8vdbU+/gwRQGIQNwyVucUXygBeON74BbS6bMBjK6PIUof0EwA5M8iLF0WS//S3Jfz8g36by1jhvkKgAV8he0YzkiQTJwYEr7E36asm+xcQvTzwlACh+tCRQRCw2QXySEVs4pAk+jhoKconiuPHBn+HDISSwgyHIcY4p3nEvMewjDZuTw0B2YXVRAv9b7sKEyBcwsnh5LNAVH+cKNiMIRi0i46i0IQWsCMUeBAFWAFjSyWLGpI9XBOSECvm5JlnfEFDCHAD4KiZsdnOvxgxQKB/nDIQoSBOQ8AVFAGILGmCDIzRxhRTw4codwUMdVpEJTCwMrCfYAAhya+dLU7HMEDoze9LMx3KiDgAUPsn6qCCTUI96zbnE9Dfx/J0WfzmAF0AEKjKRgswyAgySWAEqshBrAARBBJnAQQ9oyupjT1HT++G0Hz39SZUkDoYnOe5Ko40SaiNbma7+zhsi/euCIIIunMwyF7CwB0R8OwN7wAIkUiDubMM72SQdLWnF4+xhqmS/SC6Jd2Wib5T/9DvevNy2eQ3RhHgmQgNbeEMRHKGGBrQgAwujA6a4sIc9jKIOePhIEogAgUxUwtsHycIgWuEGMCQ6OwJfOQeV/Z0O35soVi1rD4+MEiIDQCY2PwnOWV5KgpNrI0RgmBfSxAURBBAIqGiBCGKQASD4+teYmMMq6lB00Pg86/Bz+XFgftq9ff0nnvr3SQIOE7KbxOxav2NcTuD2t8M97nKfO93rDncowtTuetd7jr8d6wtc4AMf2DvhC2/4wyM+8YpfPOMb7/jHQz7ykp885Stv+ctjPvOa3zznO+/5z4M+9HI3m723onnBoz71pE+Jtae9epi03rivX7sd5+r32+M+//e63z3ve+/73wM/+MIfPvGLb/zjIz/5yl8+85vv/OdDP/rSnz71q29954c9atcvCKgnjJJSn9r7pF417QVJA9GjP/3qXz/72+/+98M//vKfP/3rb//74x/zUdhMFDqf+v8P3v6lxJydxJvFGUwQoEkYYPkxYAM64ANSkZIxGQDsW0pI4EnsHARq4AZyYAeuzocRRIiRBIrFBAgCgAiOBAl64AqyYAu64MYImH+1RIARxICRRIG9YA7q4A7y4KR413WFRHhRIE38IHhp1xD2YBIq4RIyIYfQ1nXdVmyRxA0EiEk8oW3B1gdYWhNyYRd64RfKhmIxlmGRmEhQIfuYhP8YEhYZgmEbuuEbwiFbWIBWHQRXpWEVmsQcgpUdxmEf+uEfAiJP2BRMyZSxjcQZAkD7nMQg4pQhBuIjQmIkSuIkUmIlWuIlYmImauImcmIneuIngmIoiuIokmIpmuIpomIqquIqsmIruuIrwmIsyuIs0mIt2uIt4mIu6uIu8mIv+uIvAmMwCuMwEmMxGuMxImMyKuMyMmMzOuMzQmM0SuM0UmM1WuM1YmM2auM2cmM3euM3gmM4iuM4kmM5muM5omM6quM6smM7uuM7wmM8yuM80mM92uM94mM+6uM+8mM/+uM/AmRACuRAEmRBGuRBImRCKuRCMmRDOuRDQmRESuT/RFJkRVrkRWJkRmrkRnJkR3rkR4JkSIrkSJJkSZrkSaJkSqrkSrJkS7rkS8JkTMrkTNJkTdrkTeJkTurkTvJkT/rkTwJlUArlUBJlURrlUSJlUirlUjJlUzrlU0JlVErlVFJlVVrlVWJlVmrlVnJlV3rlV4JlWIrlWJJlWZrlWaJlWqrlWrJlW7rlW8JlXMrlXNJlXdrlXeJlXurlXvJlX/rlXwJmYArmYBJmYRrmYSJmYirmYjJmYzrmY0JmZErmZFJmZVrmZWJmZmrmZnJmZ3rmZ4JmaIrmaJJmaZrmaaJmaqrmarJma7rma8JmbMrmbNJmbdrmbeJmburmbvJmWW/65m8CZ3AK53ASZ3Ea53EiZ3Iq53IyZ3M653NCZ3RK53RSZ3Va53ViZ3Zq53ZyZ3d653eCZ3iK53iSZ3ma53miZ3qq53qyZ3u653vCZ3zK53zSZ33SREAAACH5BAgZAAAALAAAAABABrAEhwEBAc0AAJnp/9TU1PT09P///wBCzQBVbc14AM0ApADJDJubmwDI/wAHFTZTW8W4CFeEkQAxP3Nzc2SYp7S0tBUAEQsLCxcjJgBzlENDQ0FjbePj4xQUFIODg8PDwwAVAITJ3BUAAB8wNAB8BxsbG6urq2NjYxUMAPbmCpSUlCY6P/8AzAEHCQBT/wARFlRUVP+WABwqLnt7e+vr64uLi0tLS8vLy/8AAGtra9vb26KionWzxAD6ELu7uwAiKwB3VRAZG1tbWwQKC39KADs7O5Le8wCGX3pyBACJr38AADMzMxoZASMjI0tzfgA/UQApfywsLABifQCVagwSFDNNVH7A04rS5m+qugAdJd3PCQB+opbl++aHAABKNACSvFB6hgAQCwBK5ni3yQBKXlyMmuYAADxbZADhDgAqNuYAuCpBRwAJG2ujswBphgA7TBsAFo7Z7gAVGwBbdEVpcwB3mIbM4BQeIV+Rn4zV6goPEBsQAE53giM1Og8XGj5faGifrgCNtABGWgBti3u7zYHE1wCXwZTh9wA2RVqKl1SAjQCBpQAYHyk+RC1ESwBnhDhWXgB6nBkmKUhteGabqgAbAQAuOxsAAAAmMQBfehQUAAANEB0uMnGtvgBOZENmcAAfKFJ9iQBCVACDqIHF2FiGkyc7QU94hCAxNmKUo6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s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6QEAoHrQkA5BQMEBABwogUMPCtkgAxEkAP9gARMvLEBAQR2AquuuulJgkAcmQGGBrFDU0IENBxGwQA0kDJuqCQtsMNEMKdTAhLNKmFDCrZ126+14JuiKw0IlMMHrrkz4WtAGNZyrqwUyEJSru7uqKxABL9ALKqsEeRArvSRIJMGw9MLL7bcIJ2wdAcM6q9C8ANSQQg829FAtqEoUZMO/TMhAgQ0elGDCqQAMMNC8Ogyg8sorH1xABqAyQYMHA3iggwmx8itQDgS/oIMNA/RAQ7sBPzQDEaBaYIIONPewwAsEi6rw1FQ7pwOoVwNQAkILgEqC1AUNkEHGA83wb7wGESBDySeH2hAFoNaAUAkmD5QvADocRC1EMEf/PIPea4Nd9eCED9duxlBEfNAGDeegUN4DtQtABwp5IK1A8wqeULhsNzQs2RfREPdCNjhe+Omo77YBqDQUMO/fBUkAagoPDYAxRJk3JLlDM4AaREaxWgB76sQX75voAEibw+wGnWqBywvJjjfubjMked0L9Q4A6BXBDYAJxocvPm6JZzAQ0twXYLviDykB6vAN5c7QvETAn5C5ALRukfRbj+///61ZH+QK0LXOCSRraHOI1yKCMpaxzHQCYVzSXpACZCUEeQBgAg5KAEGISK6DAAyhCEMju+eVDVQJLEAKmOcQAtyOevrKYEEoQLB3EYEG9hMI53ZFgiDYqyHuA0AO/2fgwAGAcIRITGJiYvU7guSraJgD1QIesjoAEIGBMZThuiRAsl1xYIAE6YHkeKWEIyIkcQA4yAp5dUUluvGNg/HeDwtQgn0NZI20a+ELHyI/iNggBSbAH9YQQoAedKAGXSTB8Io4AG4FMYdr3FUb4UjJSuYlXxw4yKnAd0AUQmSBMNRcRGyANFRB7yA6IBknC+AuqX1wIaCapCVnSUu3MCyLJlTf6Nr3vlBehAD4myNCegCqTAqklQLhHyytWMtmOhMtBcziAJ13yoRIb4p8rJ5F1pY/h/wrhwbx3ioREstnmvOcX0EaCUrAzna2M1bmSybrarfH+GmzIgXUH0NKCf9OgwSvn8dkJjoHSlCqLA8A40KI9C4nQQuYcSBglBzlEmK5tgFAlBLhXP8WcktjMgR5cktIOQtK0pIupY+/mqdACsgBjIqNe2bzZNpyhT2UJgQHHQAnMWXFLQIoQZg69N1D+lYDcGpPliZNqlJ/Yi4oIiRWUJCXrjIwsYpdbHsa45jHQFYCHJCsplhjpMqGdzcKUswGpNJVHgvgQgCQAAdMq1kK0MiByzXkaElbGs1sNrJdLvWvgL3JpxC6EByAyoICKZe+oKCzgbBLXxaYaBSzKIGBGBay+hTIv+gFBcQ+ZGCQlUE1A0va0qaEc409yE4rWxBSmQpVqsLoQFwFKwv/zKpW0IOYvlgbwQUEQQnOI0EGOmDXfh3yWqiCQhA2KhFqWQtbSxutaadL3epa97rYza52t8vd7nr3u+ANr3jHS97ymve86E2vetfL3va6973wja9850vf+tr3vko9VULxy9/YZG1Xt2WuTCggASKcKlUSeOgdDTwrHGCvIDOggAwQCapxEuSgMWTC/QCwVoFQgFlufUFqE+K9yVUOVNzKQQpecC0LkOAFAi6bDnBABOSSoAa2iogHUhAEQbaqAxkIHhNMIFuGbEAC10oVDaRbgA/H6sUjJuAgERIEUEmrylnclWRnKwElCBm30cvyrhIaq/3ihAI0PrASZFBcNTJY/4MPjbAMMkAyM184y1F9KgCwORAnu1jEDqmjSoeJ4p2tuMUvjnFCxgjQtO24x0lLSBBj6FmG5AAHSVZCZg/iZyhDhJuVJoj7LCCQSYs5xj3AAXCTu9z+Dum/7iICk1Eygy7yygIdJsgMTJ00PhPEXRYeCIb1FVKDrK+4OxwzQwiw2S0bRHbx5Gas2yxlejHhwQvBMq8SUkpgS6QENdQVFB6abHEZpIBgLAiWryxmXW05B2M8F7wUIm0xk5mwONmArQGc67LxWlbpDiiv7CzsLL8AIccmiLaVzdHNbjp2AIin9KbNEEH30iELjzRCuq2vRhcE3OeCArUFknFQETwhoP/mtqwEwvEsM9cG/9YVB/rtah1lrQMrExrJiv2SKiqhAxTrAWj3fJBSBoFiKSDZiHXFhL4FeyBiHcDdFF0A0eVZntsrgQ1KEMQUHsSw/3J2QRKnv3BZIAhMQ2sQoQC9BUABBwv4mM0kxwGPDwTLFqAzqDZMAglo3QY0+FcTHWKDhtGgYpxj+7MxpnWuy3Qg6E7IuguwgSJyLmUOHJ4HSNYxuYuMZAomogO5SYMijvwmB/150Ice8AIE8eh/VLpBmN63kwsk6ncDquuwOhDpEUHrOkCj2AsC9kEfxFx5rLLS0q6DtTfcrRdvCJY5oHdSIyQHYs0az0nnrMP3IPGn9D3/8IXvkJRvfOUFwL4DJUczBx4M5NsDOshIRbCa/yhr6db3YWPCrlB7wFltByq8lX7DcnUnQwF/c1BPtxCx4lEGgTQJtD6y5FOgomA2ICsFNHw7U4HJtGQGcTcaaBDIM4AKUQIpw3J7hxA1EGMzgD9F9oD7NxDI42wSSBAUCAAdFHlUZmUIwU1Fpn8mljZro2AHUUBU1xPw5n8OUxBrNIADUIAG0QEImH4mJxEHJmkAEIEjdS+JYwGnVwCfYgH5lBDrYzoSkAKndDcPRxDhUgNYZncQpQOmgzTWBxGXdYQGMWqeNS+bVoMDQQBd+IUEYX5Fh34H8YYJcYEApzfhYn8+/4J/BkF6OyE9c2QuDjhZukeF3xMR3mN72gM2nFNpg0WCBEF2OxWCoqNh2VNPCzEsSOUQpSQR3kOKCDFYBGeJBRGKBTGKBKGDh8iDB+GDCdE3azgQPSCI5wYqeFgUl1WJbhWFoJKJB2V7JFaFehODBcA52MaLZ5Q/O1WMVQcABogQ2pM+/SIrG4CIE0GHVogqD8GNBIGLbAgq2yiADUGIMFiHBqGOxxeNj+OIPQKJH2eNA8FNqnVPSGM+G4BpFsABNRBlsshCt0eQjiVU11dhEXE3snU1DghV/aiK0BhVpziMAECLeeiODnEq5tgQsRgRbXVwDSE9oTYvjeWRBmEuIP9Zba1HcsAYifdEEIr4ihdhhAmhX2G0fwvAYL9HECkAXBawlAixATLglD30gg8haB22PqRYRQuoidSIEHcTaiv1jAOhkh+JELkiksZXEBDYEIlziaXYTfwYEewIEZ34WfQIjRdFEGZ5k1q0EPjIloa4j9HXWhYJkEYikAQxiwVhkAaxU4KTkJt3Lv2WgYEmkdWmaDiZEAoIEbeUkwWRL6s0jQfBOdTGM3s5ksnyk90Il4QGAIMHES0JEdoDkwUXcYKpjwMxWJJFmgZhmpA3Zb+YPD3ImgJxhx1BlHpmZpDZN7tSWXjFK2u4AOFmbgUxhqOCmWsEVDZ5EL7JO6Ayjk7/tIkTWZLDmUOoKSrfSI7G6ZeuuXt5NpeyOZgNEZYGcVDb5z6uuZ7lSYvyGYzYmI+SV5gE0TdiiZhAopgWlWuOWRCQSRBIYyokMDOAB3rXCSohSHx21Ht5aRC7c5Hk6RCWiRDDslHeQ3PIM2Iww0mqaRB19J7rsoWENAAyQDAHuhCzeZWPt4G4yZe8B2GHeaIHkaLBOT07SJwAupcHgUazJhHKeRBldpRW9D0UowMuCDMSQDEL8C8glDVQUFUlIDleh50MwTmCc1lm1DecSZEMsUbgOCz2Imi+ZlEqSp78aRAc2RBVFE8FkZ48KUQUUZctBIX36VcC4YqLc5hyehA0/8kQgQmh9KlwBDoQS4igRaKgbPUvbdagUhqZMQM/8DiWQbgQEuRUBXA31YSmINqVhYikj8lTd+SPLipFhll3AtGi6gabMYmZg+guc/oQOeoQQYRtB8WnbAUqtlkQiCoQ23kQiyqqO1kAk5ekshUzHvGk/oRvt6orviZBp9JYiphCEkRwC9WLaxmVw2KqqFqaPdmnbIqj7bqYsMqssmqYRhqctloAdxqausoQl0VzSLNK/wmLkaoQI+qu7HMvyEpOPapC9UoQmJqkNyqohAmohZqwlvpqwrkBFIBGpMipxoiQGypqPyqqGRo5tFqgKbh4BoSwrIqwxqqhxtqo4YSZtf9GdNs6qgVxKtG6m9ZanLtSA0QIr2kEEcgTmzxqrFWEtGX5ozQ7QxLpixV7esJoEEd1rcqYEFEasg1rNxhZEO4jS2sDmk27ZWSqEH0zp2r6dR16sV8JszeFsTaVWDbLs1xbjKeyjGD4sxear9I6qQSrm0Q7cvhJEFxJok5rnFjpqAGamwNqsbt4mBkrJLDGKxywhiCbs57qmoYFo/NjqChYtD4JAAfamQ4xL786EMjXq0rqoMZXZbKEqz4LALO2Af9SZKKHVjCjBDdKtBCxU4rkEKabrVdXta7bTdD6uFRrnMWKtVqjtdqqrykrVQAwYuHiVIljku2yfQ/BTdwbrBz/Srog+rasG62x4mvGK6/Iy5PGuq9cW7u3a7V2e3eAy5IFC6IxuxDDu7PiWJDG6T3g6L/ie36CS7+QK6XkO7k4Urm78gLglLnS27oFgDRCuTYFnJ0ZlENry7LYdpsvG4/zamzt+rTqu1Y79WCyK0/5WxA3SHMJkSsWAJG+6xAD4DxWabiS66OgQ8J9FrXCObVAi1FXm5xZu5xSOmJrdEQl9IditpIMUUBQoMErq6Ete2fRuxDmkksi7Kq7J8EDsbgexoF3exDQxlFoRHP5ErMDa78XnKQ9axCHexCfY1EYBcb01riQ2sYDO1hMq8ABiaEqs3V3s5IQ/KDn07UCPBHe/0MCI7euBqGq3vm1DMHHF9S/TPmwX5yywJSFxzt8ZKcQBFBKXgdEfzmfoqu//5KJqwkAyUoQy+qwAABUz6qTyhvEDEu2GIGtBbG1ORtqBZRDFlyRePZtXtPIhfab8XqbCby3IQqN6dOseDplm+x17isQq5sQobyjPVzFa7xP99uPWtwQL8mwfArN9vrGBfCoAzFqjwtOhevHQYKp8/KxU8y1nrrCELwQPeAsHYx1/fyhkdzMCnFZMtyWJTykG3o1YuhOJcBNy1UCdnVQRCg5y4wreOzNp5wQG4A/ets8JXtC/dpkvCoQRNpJOHsQjjy6ssWkRPy8Rsy1vjypwRxBJv8XdUYUETvFAQ8FyQWxwW7rEKilcl43y9TLL11jATrA0A7NThEtxghRe+f3ewxdSgvAThJBsScW0g/xyjgc0kRNp59bvQnxlu2MuJ4LzzcSsUEEQhDsPfecpDrmLDeqy9Zcyi6bkmR5jV78nfOIpNEkTTJo1/yq1RCxRh0tmBmtN2iUut5cwLypzOzqqil8yIktwLJ1WegcEXQ9ELwcwTF9wAIx08d6xRbxf6jSz/Qay1BqyQG9zKdiqrrWuFp5nqLqcoEtnuMp0JCaZW2scr3d1zKMhfs5aLNdsXa3RtF6Krj8p/1koGh9fz+cs0iLPKeEPG89un5kwwqxPgS3tGv/qtvOao8IkafEe5a1DdgCgaWbs7AUwU3BfX6VbYNBFMAKIZN6WZOsDcI5WUWt7MofzbqyFZQtfYSdvVOfDcyDaS5OLBGFJysvWNxd3ZV8nRCCNsrBCdsF0JcFsZnnHUMbZdDD2d+7jUtX/c38i+EMIT0djFIart8NEapdLeLMPTc5/Nw5ErET7NR0NLLrLLL4XM/b7TzvXQDySL3SKMkKcT0JIZqRLYrirRCy21aXDboRgUbI2KqgXEonm9W3iJIDoYvnaJ5xKTzhLebUSpLrq1pXbq4uvdrMice/7JP6KD03zBA1LCtD3lSje+SkfRCvBJbgrY3Ha5JSummfiBCX/8W9GFe/jd0QFT4RME7kXh5UVbxa4jwsy426ZY0QwfSPNg4jOC5OsY2xXSzBCQnXbO5sOZDKDVFAA4iauO3BDFGOClGiB+GH97LWDCG7Lwq0GdCkjH1ZK4zRaPvkCtG8iL2HGBo2MnqDILRG/W27Ot6Y7Ul5JDN8aoODELHZmhW9Bp6MoJ3Og1mqZkQBD3a26cfqbWrsT5jfP72K/+3fQIXrbBWIu76W5M2ywy59jA6vvy0QSv7d3KuH1NuHzW7vu2rmswWAm34QinjSutaIn/4iOO567Xo3D2kDFJAvpXTd1J7RB1sALYhCYkVtpSRiscfjAmEzOqADyJMBLd/yCP+BRwlBTOFMENKjBI0XRFsewc5WZX2MPCQANIxUEG7ld3tFA3SF2nAc81aKNTHfQZKTAWIFQsgOlIaHeOEZfoy3dTzfql/aNDJAMgGcvr/CeVsVMn2l7Q/B7QVQ4HAu0/SZNRaAAx+zdUgm1kWaWSOfhSV/krCJdCQjSiyvA/MC8zGPEMjjwtJ78+Gr82hFfvee5n8b9DFD9EXE7+Gu0U6PP04/crR+7FTe4BbgfeDHspAffMveQvhDBAvgARqPAwSDh91MRwSjevMXBPU38S5S8YI2Tht9Lkfn46hepFu2UzEUbLsmb61Xctt2EI8Ut/ueje6yzLI7v4gdQ8UVQ1D/wPSvGkNglGWgefWLWZ3iSG7VT0jxJp2AWe07s/4A1vNsTuDeHvfhLtpfvG+74llni/z6AhA4CgwkOEMJAIQJLegg2DBIQogKGzaEAsDCjIkNcQCokdFhRIQCPWbsgZDGRA4ASngkAhIkxpEEHwKAGbNhSZcJV2akgTCFzQI5EHbMWMICSCgbRs6MKBJoww0tXS4EOrPmSBtSXZJY8NTrV7BhxY4lW9bsWbRgJSRkArRHECYWOECRkMPrAAlQOFhgEqRHWsCBBQ8mXNjwYcSJFS9m3Njx47I6EDIcWdGC0oIS4nLIsBKnh4YtM3iUgXDiAoQdbuaEaGJkCiJ7meAY/7CUtemMA4baZALgp00KL0hYIPHi71ecqgl6QEiA5W2EmAcOSPFCL4C5QXaCxcma8kDoANo2FApgtMcNeeUqOQlcOHHjQD2YuM5BiQzpMUsDAP3UhgQlSLCorwWcEws1lWIS0KkCcLIhIwSvGqg0CzwigIYMBOTrhRTyKwDB9gbqjjUGG4JNNhzs8oipqTzSDYAXbBKwK+BqGK6447zCKcQGm3sOOglXRCjImEZ0abuGDroIqPKIyigHzeQigkePKLARvhzFogCuozjrgMiJrNIRByVSyg5JyNJUc002PbIBovEsfCEn5WLqIKcgDGxzTz779PNPQAMVdFBCCzU0rP8XPVxsrfMOdfRRSCNlLFHIGJX0Ukwz1XRTsipiK6YMEoLChCAETE2/hEgIgr6EnOT0VVhjlXVWWmu1FbCeoEizIipv9fVXYMW6U4k0e/stWGSTVbbWOwGYKc6J9rMAybUQ6m+i7mRoyKhTl/X2W3DDFXdcSEvogII0O+hAUXLbdTdQHc6FjAB12X33XnzzBWuAo4KQTDyPZjgKABo/AoAIjw5yFkKEltT3YYgjlnhiiiu2+GKMM9Z44zRb4mCGf6ElqCcAdM1og4Rqa+jN6DzqzTeOY5Z5ZpprtvlmnHPWeWd9U0Coq5B/7HWgUAHQtqH9XG2oWYR5dvppqKOWemr/qqu2+upxNzjqvKAzSuhBj5ieSKqhC2AON6zTVnttttt2+22446a5BotU7LqhFwEoEiEOUEIoy4YISFluwgs3/HDEE1d8ccbJ+rfOuwkqASESYsq7phkSUtGjlBJs/HPQQxd9dNJLNx3ZGVIyeaDIB/IZAGJHyhyhzfPWMyNPCz59d9579/134IMXvoCZri2g9QJIbtrCrwliWe+YFC57eOqrt/567LPX/l6cXGsIebFjSujas6EfSao6t1d/ffbbd/99+BsjoLePJ0Je+ZgERwjsAp63Sfr4BfBVASJBAQ14QAQmUIELZGADHfhACEZQghOkYAUteEEMZlCDG+Rg/wc9+EEQhlCEIyRhCU14QhSmUIUrZGELXRjB2BWKgCfkQA1teEMSxDAmGwHAdwiCvNfpcCKzA0DtEnK7ieROgEvMlKnC80QoRlGKU6RiFa14RSxmUYtb5GIXvfhFMIZRjGMkYxnNeEY0plGNa2RjG91YxsoZyolvBEAcY8KyRn0PISIrwOTqaLmEYE5zMekcmph4SDlS7oWLZGQjHflISEZSkpOkZCUt2ciBceCSm+RkJzFIuUOZ6g2jJGUpTXlKVKayAqtkJStBaZOQEUGWsyTCyywwS3QVIG97w47fAAC4hgwOkcNMpB2JeUxkiotuRUwmoARkzEEJ6A0roGY1rf95TWxmU5vbfMMfYTnF7zQvbAhZ3kDINpLyNVOdfHrmOt35zlppCJ57amcip7lNfOZTn9TsJjQz8q8ofuecHina0QiStJGEb54LTUw9GfpQiBJqduWMKGMcSihp7lOjG61mP8+CvOQhZHVQEafzEsKulx2rois1y0VZ+lKYLuZsJYppYVwqqIxyVKf59KhZQCqwn2VkJhQdiMKCwDCLgKmmS23ITZn6VKiG5XW6iypgnOpMANxzp1vFZk8js8eRSIta4/NItrY1sPRVFapXVWtb22oCa7nVqt4sVE65eld+0tVxYB1J0UpGKiemFWmpWpWnOCLXqLIVsYuNqcKQyNj/sCi2T3bFK1e9uleAjYQALILI9AbSLJDkCbJLlexoTbvQo/DxtE8pLT2zWlm8XnYsIL0Jl+ZSF69ASS988ctqY9pa3waXmOWJkXC9Alw2URa2OpWtcZ2LGOQ+V7rt86NBp5uR6KpJucvdaHOv+92zZBe84x1etQwJXvFCZrvc3ad3yfve4+oVvvO9HgE6p9Tppvcx62UvT+VLXwB7RL8BJvDi/nVU+g64MfztLzf/W2ACKxjCE5abVIz3XgkvhsENzqZ7KQzfDH9YxGlj2UhB/GCsapXD+vTwiNGLYhfHmHBwhRmAQ9zQ1664vTCWcX553GMgq40AR7HAY8l7Y+jm/1jH/vVnkH3cZCdH+WqvoymGf8xOJS/ZwVCWsnCR3GUwY8xTKrPxlV2rYi132MxhZuyX2fxmiJ2NqCfmsp82nOYWw7nNa9ZznzE2Ex8mmM9rurOW8+xnt7oZ0Yv+1uz6VmBFE6bQSz40oxM7aEtn2l0UCAmEIz2YSeu40pomLaZJfepv7ee8dA5lltPcVVOjOqKflnWtNbXMzQWY1oEJ9YpHbeuK7hrYw3aUgB4N6Vjv19Wvtuavic1QYT9b2oBCmXkmHG209JrDzp72O7HdbXCvidNGu3ayHaPtBnM73M389rrdzRhVl7vOk102s/M673e7s9355ndhlmkvVtvT3v9qxne/k7lvgyccLWaiMMLHgu7+qlvhAnT4xC3+lWrnMcLmXnC97S3xi7+v4iEnuUeq23COW9TjzAZ5ydc3cpfHPN7ybjWaB76ClsdcezDXOcmLBvCA13Xlr855z6/Hc6NbnOEoL3ibIM7eoiedekiXusGb9GGqA+Xp3I161YOXda+/++RMr/nNr9n1sPsO7GkPd7VySXOBm72jKWe72uled69LBehBx+jQ8Xx3vJ9u7YEndrVVq2vAJ9nmA0c74Uk3eMfbmmSC3XjTk+t3Qyc+8qGD/OZR7alce1rzhtn6chvv+c91HvWZfpEQRW95QmOe0qNfveJUX/tF70elcBf/+uI/TnvcH+72we+zqfAraNhrV/aiBj7xCTd857P5bBrnfd99z/LmRx9u0Nd+l3kY6OpHc/m+zn7328Z98zs5JUV2MfdLD9vTp3/75Zd/rcdd3BG7f/zbpn/9r4Z+/3OxmXg7EdO/6yO6/gtAqgFABaSwIeulGDNAuZu75GtAw2FACyywf/Ge9kvA8Nq/dPPADHQaDBxBAFumC8M6ESyL96us+DPBqilBGHyv2anAI1tBsmjB2MLBGbQZGexB8HodCegxCZxAnONBIJyZH0zC6ZIKMutAG1S2A/y7KGRCrFlCKzSu8jCx/EPCyALBiPPCLMwYLBxD32oWylPBKuy4/ynMvDU0Q6kpQzg0LU/ZO2R7Qw0DQ6gTwzmkGDnsw8VimTkrQD6MrzacPTwExJ35Q0V0q2rZPSgsOyN8wUZUwkKsxBukiSArwgmkREzkGEb8xKfCCaWJwEvUOj3kulMUxXYJRVasKRoDv0iMu05cxVcUF1e8RZZ6QPbbRFscCR28K0/UxYrJRWKMKD9CMF9MRBw7ROZjxmMkw1+MRsiaEwAgQCKcRuxKRdPTRmoEFmP8RnjSn2NbRkmsRWgURz/0RnWsKgSpMlNMR9LjRvhjx3aklXC8x2YqGv4xR1qUu2HUx3fJR4EkJsPrMk4ESHssyFchSIY8JJKxLn/sPSM8Qv95fMiBXEiMrCiFecKJtL6KDMiNBBeHHEn4KQ/XA7KENDuRNMllKUmXbJ/98KxZpMhJ1MiYfBSYzEn1eRk7JMSLlDR6dEGc5MliMkoKw6MwW8mba0mk9JWdfErr4SGqcjKmZLyilMpAiUqtHJ7OMTKV1MhgtKw124AFCIL6GJUULCvboovQGwm82K2+AKauVLagrEuowgn8Q0ixHModxDcbUJicyACAIwBrBIk0JAjQigjRwkv1ykrHDKCZWLWwvEvBGMutOjQ/EqkXwIFSSZW3JBpRAayESMz9qKPCapXItMvVvMFeBLOr/D18mxwmoAEPWYCBmTOxaohq4Y+ySgj/6+IWAEjM1gQ1yCzO9jkKLoyy2MQ+fPMAWRyIzQQcoCIYoSKnhEEIZSQIBHEY5DwMrvxO0sFONmtOBMRDhSkRklnOagMAj3welPIJ8QTP45zP7Jkd6mPOvnRG8sPDalGagcqIgoqW3Ring7FPm6pPBLWeattLvrRMXvNLYaS7/5yIkpoIhTInk0CnhFhQ44RQD32nF+FA2NzPkKS7omGQXRoJnCjHAugcuiwA/XHPEJ0rEK1RdTqbISxPE73JN2xPJPEjLrucghikkSgkHM02BU3S3xk3iZQy86RCtLBGkQmimCAiI/KRyggqJmXBJe1S3vEjmpSxKHXDj9KJicAf/80qKf+Jng0F04f7Ujg1HQSpSv28USXlT/6rQhsYmO38LPIcCbIaiHSKCfSZU7EIT0SFG5KJzo8UPz0NwSjMAVNRgsdSU+bZH5NCm+wEgDFdVIJQVFBtm2bBRijt0SVLgwRYVVZl1QqItQ14GSYgEiuVHSPVpSOKCSUaVdaSU179nGpZS6vsS0u4AWM9VmRNVmVd1mVNAuiowBnwFBKwFyEFpCEpUtohJISgzF8dCFHtVqyhMY88VTz9wGJlVnRN12UtgwBoV3d11xDANAJQGA4IzenoUBblG1+K0QIQJnAVMF/918SxRnt9VJwCgHNVV4Vd2GW1hEEjAKnggH70iP8LXZpA1VBP5VBOFdimCliONZxlOj4yJVaGLVmTdVjYKxoLENbQeFMBRQiJRCgDHUSB/daPlRqpgDP9S1iT7Vl0RVmwWCYL4NeGWE/0qFj4dBn5vNmOLVemxR6F0VmS9Vmqbdg1O0xTlZ2Bqcqh6tQ//ZCGEdlftdmndZqQfbOdrVq1RVagfQqm4NaM2E2C6M21NCvJQauyDVWPzVu3EVe0ndq1Vdu2tYnXEQ8cOFzETdwq86tR+cxuIQ3CYpUC5Vuy5duc2Q+izUan9VKeDVyfHVw7iSIL4ayEoMnFhIjGpNy9tdy1eR1HrcxW61zPPdkrO93bKJK2xK2n0C3Z6C3/1i2Ayv3dmhHTv93cHETY2a1a0BVeSAle5pUZnNjRpQTc5KVd431eJb1e7DWdF/naO43d6v3c1WVa591ejcHP4gXf8LVe89XJ8W3fqBGp9E0k2V3fdF1e+D1Y7c1fzoPA6d1fsBCQ+rVfZsVf/v2T8j1giolaHgXgrxBgAmZYA1ZgLHNgCk6cf2tg9Y1gdZ3gC748C/5gw/Hb/91gDv7Z9/3YBBZhfcFcDabfE+7gFObYFWZhfHHdFxa6AY5hY/VgG2bNHw4g4i1hGObhAp7hmkXiIN4YHc3hvtthHvbhJc7DEJ7itikP7zXYrUReI7baKrbhGrZicdGf/NRirILi/xiWYjGmzy9e47RBiJQ0YwTm4i5OVjV2Y6FsYzyummorxWHVY4BF4xO+4z2OUEAu5KiJXicWP0HmYEJG5OyF5OxBEEj8YxOu4x5WYnANY0kGlmrJ3Hi8ZEx+5E4+3kMuZZ0h2EU+2EaOYFJG5S88ZVi+GU+ZXx3GZDvW5G7l5FmmldSy5SfGZbbV5bEl5l4Olz4GZkYW5mN95WNGRVl+5piZKWVmZWbO5GjmX16WZk6h5Gre4lYmYGfmZoDNZnLGmP3IWksuYmYe53Nu2nc+HVVeZXC+5htw53gGXmPO519hYHo+Y3vG53jeZn6GlF/+ZoC+ZoF+Z4Iu6ENBX4Se4/9wtt+FPueGduhCoeaItjM6FuaKJueLxuhB+ZdPDWV29uh9BtWQFulASWepNWcIVuiUXtSVZuk/scZxJVdRruOP5uaatuk+WT89S1uZNmf4/WmgbpOzcdAShemOxuWelmakTuo12Q871emThuqZRtSppuo0UZifHFmnnuj1jepn7mqvdoxqi2OsvuWiTmtg3Gq4fhQEedKm3ukuNutjRuu5VgxrnFgidut2lms45eu+Rowu8TOiHmyjbl/DPuzCwIksflC8NmK97uXHhuzBqJbX/d6sHmXCBtPM1uzA8BSxhd3P5unQ7tLRJm20KA+apezUzuvVZtLWdm2zQBDibOv/YH5r0r5t3CYLHmJZ2RZslG5s8wXu4BaLojlt1DZurUbu7VXu5Q5g/y0+6o1u16bu6n4K/Ynt4u5txt7u2u5uyGAZEh3q7AZt6cZe7jbvmCDpRVvs4ybv9oZvTXG7+V5v1b5v5n1v/M4IXNvvsQ7o8sZRAA/whuiNCiHwyo7iA6/RBFdw8IAdRqNv7f7tCKdww+jeC+dv2vZv4Z1wBfej3Q7vZfZtzSbxAG8WuEVxa1ZxyGZx/J6JnN5oeiPr8L3sWaZx+PZnRMNw9rZvDt+Zg3bw2bbsDfdQH+/uq/vwApfxw27y6h436Q1yEFdyEf9dKl9ukrlqHMcyHa9eHofl/y4PbhoDbPWO8vHW8C0vckKRCrAMc9ca8+Qtc1Q+c9xOiTf/rSyH8D5X3UCH8z+BaCh/8DRe8gXVc9LGCXh8aUQfZD4bgAUgk4QoY5LI3YLFm7zoXVBO4kEn9D6hykwT8v72CgoYmIjAdIIwTDoBCtvVzjmnYUUX9bLgxVn/Z4k28IIDqFV/CsYlzceN28g1LD++WUaHbARJbyxn8/p+CskggRrogB6oFlYvALkdCLr9TZg9q2F/2mQ/bKlQc+x29gwHihnIj2Zh9erk2oslCKNCKu8E91q3dbF4keVU7D9PdBtcd5sw2pPx14FI2oxIKUG395jhoUrWd3Mf8rHwd/9DddmJGNDBOqyZPXiE1xj7SipSM/UQJwuIF1RNvfiWzViPKNSyDXe4PrBT83gtB3mEwPQV5XYXhdE1RYgb/1eVT2sLa/l9l/R+j/mYqFa4DCRsZaYj3da83Xmq3kJUc3lAh3lrew04vtJbtR1d5VJ6D/WMd4xqKWld52g7n91xDnmeePfAYVN8HQkASvl673qbuK+n/3lHjjWzx1C0D6a4ItS1/5ET51WmB2o/YmpLg3p+l3pMx9SMmFH+aVO2l3hkf3u4J6i/kTXD91x2fdd3jdegn3qPqNWAufpc3VLrdHuun3zEKI/DO/RE0gMYeH3Yj33Zn33ap/0heFbEH/r/V3IRox8ILNVWz9l61J+Y/fj7NW8116995V9+2ucCBHh+6If+E7B7oS/6jV2N637Ryhd5GjX94ZcYUwlrSG995i9/81d+PaB+z6fYkc+IDC2AAJ0IlBf+73+Ywbc1/Uv+89//80//zgeIDAUGEixIBAAAGgULZkAoY6EMhDUWEuyAkAjFjBo3cuzo8SPIkCJHkixp8iTKlCpXsmzp8iXMjCQAkIhp8ybOnDp38uzp8yfQoEKHEvVZAyGFokqXMm3qdGZNpxRn6oFh9SrWrFq3cu2qh2ZJiwAEbqSBEErGDQgB2FhoY+2GjEwQppBq9y7evHr38l0ItS/gwIIHEy5s//gwYrVgETNu7LjjX71Uu1KubPnq16gjxZLVOMMCwgUUg1zMqARhEIoLEFqY8fg17NiyY0eebfs27ty6d8+OCKAD7+DCd9bGO/ky8uRWM4dF2FmjbwslCkpY6yFjj7UPCZYA/Xs4+PDixxMsTv48+vTq1zeeCSAu+/jozds9rvw+ZeYfayjpr8S9Bf71Bx9Da0FhQhDufQfdWiQEYQIUa00kH4UVWigUfRdquCGHHW5IgUQeighbhk8BUBV+KW6ln0dzrfUijAQSRABpMCKkEEdi2RgEASP6+COQBZQYJJFFGnlkU0cBkBSSTUo1JFP2qTglDCx25KKNMWrUQxBMWP/AARQS5PBRDhJAwYEFTATRg5NtuskblG/KOSedcyqmWZ154hSnUlJSmaKVego66JF8EnoooomGJ9Z2ijo6kqFE+fnnfYE+eimm40WaKaedeiqVi2N+OuqmGJ5I6ZSWjroqq4aV2iqsscpKUnZjzYrpq0BNiipyqt76K7BB5RosscV6+gJC0xlL6LA+7cqrZb4uOy21JzVbLbbZOjkDQhxoW+e1PD0LbX6LfXsuulOZmy677RppFgASuOtkuMSdSq5y0s6776/18vsvwLiFGjCR/uY0Lr4rrksww6wa3DDEEfdV63MSc/jwTQgnnJW+FnssKMYfizzyTzXqQLKGIcf/pPHGmC2MMsxvqhwzzTWbxC0AHPRoM3szv8Ryy1W+zDPRPvpcNNJJp4CQvEnPN7SJKAZdLp5OW33h0VdrTXKEAAywtXhZswR0yx2DffZwYqO9NsBLA4AR28GprRLZG5sdN96yzZ0339m+hVTfue2NUt0J3x044oUNnjjjs87gXtON0wZ1U4Xje7jkmRtHueads6sk3J47trhJlpOLueipD0W66q0LCi8HMrpOGOskmQ4t6rPrvifnu/veqgdrMfm7YLVDeu/UXvVOPPM/L9889Io+znT0gBkv0u285l499x9d3z346oEevmTPS4p88gpXTT77IX3fPvy8wS57/H2a/786+ulzfH/97L/fPwBhEzyEsCmAS/mfR7KHqu0ZMHoIbCAEBzM9ADQqgqZa35Pypz+XYdCC/uOfB0M4nIa8TYQX3IsCKcVAE87ugSx8YVHEEjsYOguEutLgBoXWQRo2z4U8/OFOBgiAAgLxYDb8SQr/tMIiZs6HTHxiSyZYQSjCxIkyweEGl0hFxFlxi14cCQkr9sWxHbGGUsshB8fouy6qsY0ZkSH93GitMvYkiVTSohzRxsY8urFWQ+TjSvZYHizqD4+A1JogD7nFDXAAIcBRJOHoKC5Cps+QkExaIi/JxDBqco47jBIlk2fJTvIsk6SkoW9I4JpTHu+TBwzl1P9GycqYmXKWIvTjdWzpPkna64xo1KEu+1bLYEKQkY4kJkgyacdU8RKZJBumMwF4EABMKJocUSYsgyZLa0YMmtxsXypX+c0rutJ+vkTjNsdJMG+qs3sgQkgu2+mXZhrxnDlMpzz5xc58Ns+YCeHnPMtZlGWqCJ8Abdc+D+o7JVVTodi0ZxbpqdB9JXSiswMNB8TpUIlmLJtl46hF2VXRkKaOAM4h6UN/iRWDkjRbI21p5xTzApSCdGUetVtNYerSnOo0hANAiAloKtDzQbSQPO3ptF6KVMbVaooHTalKl3PUpRZLqVQNXAluJFQU3tRwU70qsKwK1rytBgCiCSlUo8r/0rH266tshZ9YlGXRtKp0rW+VlVjvirbqACCeE6XrL+2q11bldbBbMwFCvoZWt9Ktq5djrGE/VdjIWk1JceQnYNEJWcpyarKcRdo0W5rZe272s5fyrGl5FiELiLa0pXPs6Vyb2kShdrY0a+RQvznaiObWtsSqrW9RhhAltLa3woIt7mQbXJApd7mdM6mttlq+olayuc6lE3Cva7EcIGSm0s0LQQFlXe3KbLzkRdzfcFBcrlJXlOY9b5OyC1+GNXW9042qVI07X1K9d79x04FWv7u59sayv/4NknwPzC+3nXWx+kUicrVnYAUbbcIU1hoOACfgu4QXP4K9sJsSDGJ2/7loZw5mL36BOeJbiXjF3+JudDdcnwgv0MIuxpqNb2wzeOFIxhkksDZzrGP5tHjI1CKhYn0ctRR/2MgIFrKTRwbdB0dzt0alcpTBBeUse+yd6oWplauLZS7Lqchk/hVil6TTMLt3zGduk5nfjFeEmFjJlaOxCpcnxCzB6GQEUQyfEcIEOasnzoRm1d/EONctDxLIHy3nngNNwIIAOtCDPvR5DI3pT2XYrD1lc4HLmQMckLrUpsaBi6qmGAuc2tSP3HTYGA3reTUSABq1MygdjVM3C4l6lBb0rIks62Cn653eXfOwO1wpXr7TawtRzKWJXehhS/tbyFLzp5ONZyXy8v/axH02sKudHk2LG1E48xZSQR3kMRPAO3UBNwCiXW5NUXve03Jb5JDN63oyWZJltTVFoG1v8pB74HqaZlvSrW1de3XM0zz2r2nSgw5IQAY08KvBcVPwjM8JxmhZqroffRIYYxveWeKADOrM8cnte+Ui802Ps93yjjL8sVj2DboDLmkAQEFULidRvX8+5/dQNeS7PomL8k1pC5igBDno0QZKQMJ431roiNm41Y+UVWpe1egNN4kQE54RlRPk30HNenuCjvZP9cA7clX4zG2i7HyVMc0fJ4lvAL72w2B97z5qe4i6vvB+P7jdASaJ4QHgZ7/TTu2MfxTguQ5Wr6eICwj/uDzmMX+CIwIYIVUPCQmd+ni+9H30Goo8xIuu7SWgoPWufz3sYy972R9h5w8mYUNJUqMvm956ju/9oFD/VmyyfvbGP77ss/CA5TOf+ZmwIaDfThIlKR344P299evkx9QLPu42LT7ywy9+2S/BhjJMiXtinv3NeX/9xtq+Xok//vnTv/z67RrvS+JHsbufw9jvv5PAX/ytHv0VYPjZ30j8DVucxAy4yN0B4Iy1HwTOSrNx31jJnwFmIPmBUKc9YFqQAA3QDwVgCRFNoIlIoAm2SgVGFgZqoAu2HgKKRK2pn84JWg2YgAm8gIL8UwpmEAr24KesIAsS4Au+YAyCxNYR/x1HVFqWkMDwACEo/SAUZooQDqEUBhIAgF8RZuAR7sdJecQALIAJKAETNBKYNN0U+mAapkveWeBdteAWGmAXrmF4lB4dvkYOnEZ3mRYcxmH9/d8dktEVBqKeLIB38OBn9aEfjt8cEiKcAKIjoscMXFu88R9nKeIiHiAkRuJrDSIntokHKIgJkB1lYWImHl8jfuJt2KEq9kWzcYD08SERniIjbmIr7pIn3mKR6CERXNYlziItamIu6iL+DCMx+sjffNtymWIwxl4qHuNjsCI0SkWnNVhwMWMzvt4zTiNjSCM3LoXhWQApphY2ZiMM2uI3qosxpuOFdN7ZOVc5muM2sv9j460jPVLINGGcb8VjNs7jPQaGN/4jTmxAEBBBBhxkDSiJB14jMJrjBtqjQDoPREbkcPBVltDgPjakQ8KeP1Jk+UykR/IGJcIIFIzjbPFjM3ZkSPofSK5kbjycDRDADMwkfKFkMKqkS55gTrpJmqGGz52XTdIiTu7kK7UkUcoGAXRArWkYUGrkRrreUB7l+RilVMZGUtbaO5JXUJ5iVFblcVGlV74GAbjHE2rXVmZiV4ZlDYGlWjYGZ+zXWS5iWralvbAlXRIGAejA1CVZU9qlRsyEFj6lNqLjPwbkXXYEAZTASAJA/vUlVwWmYJ6jXx6mYR4mdgTBIQraq81XXPr/4VxaptwRJmjGhAfgwFJ2Cw7oY006pWB+5mg6DxAIgGzOJm3WJm2+pm0MgAzsIAAwXQkqWGfGoWviJhnFpm0eZ20SJx52QNe8yAuUgEnCJWs+5XAqJ/oBgHEip3ZaJ2OUgB6+SAboQHQeWHBuYXVy52tlp3YeJ3oWxiTCCBGkwOetWHkW4Xm25/Go53omJ34GRgksJRR0wE86WX0aoWjS40zo537OZn/2xQzUSM7EYpQVqAveZ4N6D3YuKHteaF5QgIK8wHwS6HRupIVy6DVlqIbyp4k6BQH0JAcsnpxRqAaW6IpekYJqaI02RQ8oSA34YpbJKBceKDsmaIqqaI4O/0WLroUFWOOhAakcCmk6EmmRMuiRDkUPYEkG+CiZOWkB0miVDoSUTqkAfGlQ/JsFvFuwcekfTuZdhumUkulPbIB3EMGAwpqazp+XfqmbFimc+sS1pYa43Wktsild7mmK9ilPvFNGlZugil+eVqmh4iii5gQBuAiMSlujCuOkNtaNLuim4oRvKFqajqhDPuqRRqqnfmpM/BRC1CmxZSrymWqOoup+qmpMTJPovSqpyiOUfiOtrqetvkTnMcF4bhqsomKvcuOvbmewssQM1NpvBuqu9mOyTuOyImezskSauSGmTmtKVis0XuuGZitKDJAFaOmsHavxyWqNiqttkmtKdP8Nmg6cus4eu66ouxopvI4EvCijwdXrQ+5rMoFrWMopQliivQGsMxIsMVbmNCpJY9Krt94kw+qiwx7jO5FAseoqoRYEYEbmwnasWl6sLo5lsvycwnJkxd4iyd4iX4lqwk6sUK5sK7asKrIqALiqxIosmGYhyKosz3qlzX7iNG3myqXsYAZtVQ5tJJaVvLkc0kIlzaoi0zqie0Qrx0WtZAoshipte7pN7kGtzHLl1H5i1QaieyDs0Y4tWpYtJ54tHZZV2Ipt0H7sz0qt1x4l3K5h2q6d1qLAvZro3k6h3O7d3wYuhw4uFLqIatLtY94t3nJtArntPZYVzK5t3fos5AL/LuVabeeyI+P63eF+LtqSLjd23uVi7uNuLuJeqOKmYOiKLtvKpenS4etO4Fsy3ujmLVHeLgDirNpa3e5KLmTULjHqYfWh3fB6ROdJWlZSBJd4CZiIiXL6rvvBC7GO3vJ2RPMG2vPOyGKuhdFapvVmXw54R+Nm3fZyROdBQauV2qUSxNQdSIKI71IMgA50AA4EQRDgQAfoAF9aX/la3zQlr9/Ormc+jzuORHS8nUWmb07MwALUQGbaiAXUwAKE6AF3qqQKrNtkr+mt70YscEh8RmiMRmn8hAeE784BwAtAsPCiqJjKJtee76T1nghrBAmDBLwsZAEAWgDjhAdM04uQ/0AGBEHFyYAEBEEG8ObbwLDYcnCq7isJRazuIrBwKjBQicQ0YWQBhN5O5ICSIAQJ4EAJaPAMlAAO7GAN6CzKyvAMC2xZaawAY7F5ajEAfC9HrEXwikXo4IR3MB0UU4QHmEAgX7EU1yq8DoB3YO0VZy5kRqZKdt5zUpwMLEAQEwTObkSt5BxO5IwMaLBHzIAMNBIizzCVZmsDbnH25XBGdC+MMAGTDsTW7RDOivJKpBxLEECuvnEiAyu5TpMSbKz62rF94nGg1YDKuY2/LgTO5Cxo5uu7ZmuakQC6HjAkby7nCpQOMIEE9EBcEEAOLEBzph68/PFCQNcCki8ci2m2wv+LBQSv9hqzgQqUSfYkjPrxHsNTNLfzmwYrycUv8LnySEzTA57zRqizPC+tP/NpsPqGAeMwPVdoM/kRgTDzRjyzGzP0LzOrrbrINctuNpuj8jVf8z3fvq0FEdXyRtxyUdhACkgADs40Tc+0RHc0ttpqok0gNlECD/w0UAe1UA81URP1CNgeFgKAXG3ylnQLUZQAlrTwTaMyDdsqX81yK2ubTxc1V3c1UZ+BAoS1WIv1B9CTdzwhH2uEPguFRbYwQkw1VQere+Dy4/W0V981XnM1JTQTyfFfF2sEGAfFKwYBDSyADhw2Yie2QG8wVY+pqrLq3GZ15m51Xld2Xu81r+H/3EL0cFqkdVAoyQsQM1yjsq2WlRfX8WRbtmrfNWZ7RHR6gHc0pgl72kLUCDr7BG6loTTrK6J2miOjNldR9moPt1C3NvcqgXhSRAp4x6JCBGs4sHUMBWgAKhTu9m2qqh6KtkgHN3F3d1AbN/sayAvgIAUraePOL4IoyPj6xFzoMU839KF+KnT58PrZtXd7N3iP8M7RaUJDKIycNk8gS+q6n3Wn8qQOkHtLNnffd3fn90Z4AA28wH9YgAWQABFIwCBH75eEyUbzRK2E9EDDdwdPKrxgdX1rNYM3uOkexW2/N06P66ReWyafeGqn+HA7+HAQwFFAQVlCYIFX9abOBWul/6B927hq4zh4iEWAHCSTN/lBjnYcbyrOtDiBo7iRH3nt0sBp7hyURzmivlNEK3j5CPeV4zWSB0dPujUAdLk7T6pvSGiV13iZXzbpNi8UyEAJ9IAH7Dmf9/kgR3FjO3afDoAegnhdW/mcmznpklCYV/mLw/iRbgANfCfvUliRJ7pXn/lugMbTErmIj3iN6qWNzOt7yzmmd7Wm68Z06/anT/GK5gARD1cIVjein7pek257s/qjT/OKLvdaMIEMzHipL7it33qlvwRpULmPt7oic+gGTB0T/Lanm3qxD3Wq58YACXv//TiQN6gOHCIOaHecE3u1W7vpVgcU0HWI7zpvo/+nApKAtAPhpZf7d9duRHBAChj6KTc2h9bKML9trdM7UF+7wDBBVHOAwSe8whs8m7d5f+JMM5cutQs8DxD8bag5jDS8Q1+oi5htwFO8xdsGxr+Ixsf3hdbIQtP6xAt8yM/GBrw8zMe8zMd8yYM6froNqd/hvIO88ep6oJvo31A3Ie48y/f8FHK7oDfofAP8ytN7y8Mr0q9odkci0Tu90dM6u183h/o21X980R+7S0a9iZbVerN605f709tGaSrBlmdJzbt6g7Iqt6o8uVN8xZvuDIyxW799s3MoaIC9jlU92pMuATSnmvM9MJvoNIn7uI+53dc74LOEjphAD6j7PGf/vYG3RKB7NBQ20pAPvddbfeSvhB7COQCK/Utsfk5DoWIM+LTXPc+PvkqAhrKfPrMnvkuoPqSn4Nb1Mt07/uP/dNrDRiMluO1jfrdrvu63+wTyVY/zbegPvuynxGkIfQ+ifu4vP6+n4DRZ/rKffbUP/2tERKebIPYrv/ZrfQr+PdPD/tePh8Ga/rbfPuejf/onPwTKffsDf/CL/2sAxAIAHDwUMHgQYUKFCxk2dPgQYkSJEylWtHgRY0aNGzl29PgR5EYSAIAIMHkSZUqVAkIaXPkSJsyWM2nWtHkTZ06dO3n2NCgQAA2fQ4kWNXoUaVKlHUeSWMpwJCUeU6lWtXoV/2tWrZQAOH3qU4cFAC90DNhwFm3aDV/ZtnX7Fm5ckSRj1mXZ0m7el3L59vX7F/BXEwAAFAx8GHFixYs/No0bVWtkyZOpcvXKWGMHwps5dwaAGXRo0aN5jiypd+VM1KtNknb9GnZskFAIE5B9G3du3RIdw4VMGXjwqZZ3K9xA23NywsWZN3f+1TTrlKql631+HXv2pAQIQ9H+HXx4o73f/hZ+PjJx5zOYcLZAgkl8+fOZiLd/H3/C6NVb4+VvN78ABRywAA8IM4HABBVMkDy3zEMPQqvUa04GwizoIIcFNdywuP34o+6/mDgckUTXaCBsgRJVXFG2Btt6MMIYJ2QOOf/DWLwRx748/DCkEOvKEcggn3qBsAGEPBJJB7t6DACpYnyShxmLEyuDJK28UqcdpQPRx9Sw/BJMjpRYLswyzQzJRbZghPI8KXfjAAAEz5yTToe0ZK2mLr2sk885R+Kgz0AFVShN6JpkU8YlnRsziEEdDfPO1fLUc7pHLRVSLO8u3bTMQp9aE1Hg3NRNs8s4PZXFSFGblNKTUH2VQ+4AIALWWoP0dClQQ51s1Nw2gDNFW4VlkK7/WG31rmGVFW8Dwl5YFtoNcVVK113TU9S5HsQKNtpus1PVOpqQddXbcpkb4EBz1bVv2qSqtTarXnHzwIMUxFKiAwro3Zdfetf9lzH/cPM6tlWADXatB8JkOJhh5tpF6l14r5L3NuUsJrPhjH0rlkcuC9YY5MBKIEyokE0e7eGjIpa4Koplu9jik2WGmOPqCKZ05pzbSoEwHXT+ObCUxzuUZcpcjo2IDJRemummlwYaapwEBlDccZONGmueKgSAgqybs/rqG4UuauWio8TW67TBnPrHqsdVG26aCIATgAzjxg3sW9F+kWizrzX17sBzZJvqHq0WHPHMCGs0cdjyBnJsosou+ujGLQ+Q8LYNf/vyzhOaQYeuC5ibMLs9D+3xwfdWs2+/41399NjZrbljkFKXPXEdMtgsgwE0A4Bx3Bm7XWzYP23d9YmNF555/+cyF9E/zpu/O4jkxKp7esWIT3V5apFPvuXuRSsBJPKzz/p5maJH9ny1CdidMBJwaG8zOdsPbPsVIx9qcpYrx2xWPeBID4jwmftBLX17Wd/HDgi1DYwJABYwHwG2hr0G/iV/KtqfT/onsf8xZjNKWIBtKkKABUDQgBfMWQL3ZLvDqfBn9BtLD2ZwkBzIQIAw7EsGS7TBnnQQXh9cTAlkaIEglKCGD5lBCYJwPQAwQXQ6PBkLVeIxnElRZujyDBNoQEIs8oWHJPJhab4HvuGITzQEoAHdNsOEF8hgASWgAAVKsAAZvECGhOFAF784RdrZbIFX7GPIOoCczlgAB0kcpP9bwjiiMe4EiNYSImbUmEeYtZGPiwwZFSu1OfZp0mQD0IEECrgZWoGSLY3k0COzVEYzTjI0PQgCGy3GgSDkEJUg4yRKrKinXMrMBter0i+XokppoVFlrgQfLEdjgxTgIANKiI8SaoCDFNiAmCbbJbk8ycBsZoxIAzHdN41iTA2xMieR3BUzydlOpvxxS4H0pTsPJgELYZOeRTHngtApNWUmj535FChFttmfbgpyoOXiGWGimFCe7FNB/byJOkMVUIdedCEFDZtHIIpRS40MRR596AtVBzjWOcmMEkKmSFmaUXjiSZ5daumwDKSwmeakowSSqE0oiiiL3jShGu2lTIH/+qoB0C14RXXbJ0vKJJSmtDIrVapIhRpTH02VUxug3zCxOtSrQk6qkvun637aVXJW9aDzNOugCABBKHhxrR/J6YB2WpOesqmscf0lWl0oPb3yqQbxW8tf5UpSHNWVJneFUl4Jq0m+FtavjTXTYAZiJMl2ZK4CQuxMFPuk/21gAUGAApw4AAUT2Mg4l6zPZTv3WI4alrVf+l1hYqsRsBn0sGHl31j9djQboDA5GRhsQpoFs9XWNnGuxSxskYskoADAZ829yG03qj/dcpC3ZjsaSLvzAhwEYSTxG6dBiotIHJwXveftgHQRp1yOZJa9CUoYyeJrEerqzaSGeipUz5bf/4SMjIvD/cn1TomQ4h63vpdz70bgm+D8/IowOHAwRe4LVv/mKruUQ6MHorsQ7uKSvIRB8ITb+1JJrY/Ej2orYbia4odUuKkb2y9UywpBCRtYxC5OrolXhWIdB4qyTFDkjxkC49xe2HszTmlZ7QmAGhA3x0S+29Qi0mAp52ihFrDslRdi5OIh2V0Z9t91FdLkJ+P4iUnpwJrZ3GY3v9nNXC7eadT3YubKOUw1hS6eu3xb/DqVv+EDc0Tgd+ODFJcEPeiABGRAA9Tu5JKRTiGfHUnmhFiZ0hzaQHglkOlL+9nCgA70GQf9kOICwHyHrqUM4IoTSV/S05UutZ0jG+sklf+yxbH2MvdmTTYxe9DSBwnniAtwauVAYbw2gfOymb1mWx+z1w3B9LMHhIP4DVnXd+a1qEdtUR1sJtWHtoAJSpAD22ygBPB7Irapva5+Trvd+HkuPqkN79lFe7dKfmWwg7k4hrT6IM+1X7zdHeyD2Jvg4LHBZrhVb21bF9/Y1fcyLZ2D8CoB4BCpILsTHq13P7zjG5pBeA3dboSHZ7Mt6axkzqAAl7/85R8gs1ZFzHGIEOB6HQ55tz5e651zqJQFjvfJwZNyNAEADFJQ+tKZ3nSnP/3pXYBZxGeAHBIIuCLwW9jPeW5wl4Cc69UWbMeJ/h2jg2QkSYf62tn+dCP8AO7/cY+7EHS7YnFqpHoAKHlN+tV3v/897Pd+L9gDj59vE+bRJie8rJmk9rY/HvJPB0NYCVBKDtAbI4EFQKdd/eqLFR7lXi9A2UEfG+Q0nOCk/5boJ4r0yL8e9pOPNvwskHiLhLdkN/H850uvnZ4ztfcCygFhhJ5w1WPn7I1xPeyZ33bZT0TzFgAxRuYLAMzXJGlO0/72nxZ85Iv++N4HzYmC8vPwPyf5Hkl789kP9edHJJxc4wh7uiP+Wv3em/a3TymTPfTFr5L1eGr52o8Ale79HiLvUE0iNo0GsK4AKECGpk//LgX/gG8CtWMGomznzs95AtCuBrAA2+8AG2Khnii9/07wvNDsiWrABEzgBcKLvi7wVCow/2TwOg6P8zbw/6Ct8UKwAEeQIWYL1lTtYkigoWzQUmgQoZDwOcLJ9vzP57ZtYxzPB5sPCBdCCGEmIQZgAUxAmkjLtMKNCZMQ/EBtDJ9DLACF6ziwOdLvnaiwCmPPAylJLerwDG9DCdXqDotjvpIq5NjQYeaQs0AwDl/vCpljA2QAuGJmD2EjD4mqEXfD2hRwDXfwnARR5QixECHvEHeD/CQtEl9jpwAxFJGCdAAg41LPahiAFVuxFTUIE48ODjfx8ToxNz7RAq6HCWjJAuSjFEljFC3xFxMDKPzwD1fRFV0RFiPuhzSRFtnOFv9vo7zIZxINggAoQPPWaxhRJgBJcRuHAoKeUBXHJRnL0RzPMRmF0XuYkYxm8RnXLhplY2uiqxoRAqS08RsxIxijMB8ZY+EAQFPCDmzQkSALkgHUMczYEZKc8R0lLxb7ooDUsADqESEWasv6MTHGhrrqDCNDg7JQTwfJ0SBHMh35cWMUspXcsSGdLh5jA07ObCIxBiFGYu86EjA0ciNbyCYXA+ciKBWNDxlJUigRkmZQMp0YciWZriVhI10MoskAjkgCcidvksdysnCmUjEWqiZDElmE0iuJMpmM0p9UMimXbilfQyzs53cu0iAGQyKx0i80atfgEjCQgy3NLyi90iD/wXJoxLL1yLIspeAsXaM9gufwdM4gdscC6PIv5NIMGRMwaqr4KlEk9XIvTbI8HlL5ALMsB5M0AksJDkKLYNIghi/NIJMvHNMbUbMjwgkxKbMrLfMyLVBHNFP9kDIwPXM0NGMxD4J+8DEHIGjgWFNJ6Mwq44k4+SIDB6L3BlI2C5Ivfc0vBZAzk1I3ReMfcenwBoIIgOsuk/N4jPM4Tww844L8crDwnPM50TE6xWo6P7A6V/I6RUMJ5AchKMszQLI8MUw8xzNc9vMtNK//8LIy19Mc23O33jOxcLMzbRMxFiCPiEACAdR7+tM/r5JCv6I9erP01NNAyxFBsUtBBzE+/xtyPnFjA2zABmwuQ2nGQi8Uelr0KWQlNJszLz/UFUO0GUc0E0v0HU80MHRAB65PRhFDNXW0SDviH41RIG8UR1kRSReSR2UxMOHRQZciwu7TBF4zSTfmRWFUgboUKQ4v90DPQ58USjFTSaYU7RjUOq9UKbL0IORUTOXiSNW0TnFia44w8M4UTaO0ldh0M6vU/eA0Kei0ABA1T4sTTHtsUYkinAaUQGMTTVsRUI9SUG/TR58RSAHjJRFCUR/VUL60UTtJVHsCObzPT5/0Uv0pU9+QUB3yVZdiTCzAdEL1VCu0VAcmV3ui/oJvVXG0VVtvVudiU2mxU//idywgA4KAsv9MqwWjVVqndTh79QNJdVdxy1pvQoueBVidlFXxlHWKVSPWL1abLln9YuR2Lzm21Z+wNVvdNSfuUVXBVVjF1VDINSPM9VzN0lCTIgfUjV1lUl4zEV53tWBv4nfEMD3t9UOHVQD1FSP4tV8F81+VYgMoQAeAIgOE1GM/FmSFNGEX9GBLdWRrIu++s0kLtFIh9gMl9iIotl/TNTFw9WQXsmQb9WZnAoLEL1gfFl+PB2Zvz03l82K/wmZ39l2zVXOU1iPEgtgalmX/NGgxbGgrQmbPlWYRg14k1WmvlWljtM8AKWFN01u/dWrDlTZT82iJ9lg3cWu/NqKqMl6lrXbklQL/bKpe0/Ze19ZO2xZri9ZEAVdu0Y9uw9Zve5X8uLRPHdZAXXZBr5agBPdHCbctCKAO7bBwy/VwEXcJ3ZWyiFRqKbVSD7Jq17EHK9YALXcpdKAGaIkRN3diO9dzIbFgIegnYbNVStdSTzchU1d14/YwcsCQIk1295V2azdETlYsJFe6fvZxfbcogbdihRcwCCCP3oM+tvd4ZzdnlddYEra4SNNG+RZoE/ckqXdmWfcoZksCVLZ7OeJOwbeKEna+0LN8SbdlpTcs1Vdr2dcoIIhh41f5vpd+kVNeF0o/R3d3edd00TcznZc3KJdTAbgo4KRGCXgQDfiAyVNeJ1EcV1Z//6kWgtfUf2PVev8iLTWYZDv4Md21lFhUhBuYdyF3ECU4IrIWhS2YKAqThTfYhVczH+EEh5ELetfThjOxiB9Chwk1hf1iMDL4hws4iJO4I02TfPOXhkvXitt0ie2EgpGVh4fiH0V3ipGXg6u4abf18PBRi0dYbWuQbb+4IZq4Sp/YLypEyM74NtNYjTlyWykrhCfVfKO3hPmGjqEijOF2jIlCMzggBRyQjwPXj/8YkHMVOXKXkOG4b+X4bxPZpd62EPGYL+SDMzhge+ljksG4ki1ZJ091OaX4jbd4fw95XE/YiRvZV9l1les4eV15jU81bzfP/o7YkD2ZSUCZUBZ5lP91mScGtpcVuZWBmZe2tckGmIEpxYF715bzFZfv2Jl3InPHOS2i2aWmmZq19VRjuJgdF4mFWH7DeSaZOQ5J2ZxxY37VeFtlJWrN1J2f84VrU5n1g56r0J7vuUV+OZ1f+VFrqlo79J9lM6Dn+JtzU54R+m/ROZ239XcWOJv1ZJsn+pMrukEHGqMzeqG/qlcFVP9yspaReaSnUHVX16RP2ktTenmtlbQm0KVJGKaTmaTftKZDgmkOgvuO2qYLIJ+r2Fq7laf/2IEz8qINwo4teqhBgjPmlJdteqmD2FqBokz3toqj2kinWqkL2gcPGks3Q6t3L6m72oWtlfw8+qMPmKz/D8MN41mU69msP4JfDuLvAttfuFqhcZqbTnW+Hhqi1fiug8asq7qkk5qfCtuwqytPZUUqxTqIG5sqrxqyhVqy51ajqXlbcbeloZp3pdqz0ToE1Tq0QQOuO3hbJ3FC/ZmxU7usV3uvDbqvXzvMRhuY2VhvfRa1S1e1g9por9q3f7uyyTZXiyvXZtmucRuvH5u1f7C3ceIaF41ap/WtKduw3XUkOFSzXZizG9O6dzuts7smZsAEnEgLCRu4Xdldwwl+Z9i8qduxdXumLVa5bcLiPO+759uS3ZX8UqCdb9u4cxu5B/e/a8KtaAB+dCAFJACCLIAGRFa+mxuBc3VJE3ys//W7sxu8ch98JkDqzCiyAH6rK+57lWP7gHM1BZjABAhAi5i0run3vOMyvfvbtd0i7wZLxUengN5qwDkcphZ1BjTvia4nrBc7xBe8uvl7pn+8Ldojg4e8AEyTricZxum3oWGwM8y4cRW8Uo9bpqucvVtCLIJnEgGugKLbnL8cfBe1giD5T27ptM0cTdE8M9W7taWKC3EAheR8IWSJCSygtCTAa3WCTrfGAQfDxBmTzpU3TycRAIRrdFw8x8F3xwWaxCu41CgAvnnn5uKvM9x4KODEfsgv8YiEvBG60mu3TpcTAFRdBi350yk6zYMXmbazMwwdIdTNtMBrM3CdJ8YEJv/na+sQoj3eUtbBG6fr9DzvUNdFHL2p3NdL7dtIoAY6oAeaTNgNYmskCCGajLaIQtIPoic5YMjIbzLnXNpTuk7t0tqL+8wZvNerF5lmQMB+Z9xn4HpAMu/iXScOz3TyjgRooAcoAD8RfMOR3FFX5I9nxjRlGQmvXcr3O9TFmBkB3iHIL7NDrEiIQlZyD8KSA+PvedY9F0cqXmaWkwM0mbj5/En9XEkAHbs/nsUcopSePDGH2yfqqKFswJJmRYZffN4XWifA3KosfWbyDujxLKIt05gtE+f5RucJcD5BviE2w4x/x+CNQgdMoAaqqbZZfuk3Gqfq/OlpfWa0aNKJqer/9fLq9TLrWWfrRZDMvH4htGjSEmK+oH25R7W5rV7iPRiyvDpnNA/iPa3uvzLySTLvDWXv2a/re54hQOrCAD/pC9/XCLxRET/x/7OvGH9m9GyQf2zySfLuvbLyj+fyrbDvNX8hFmrlDcLWG10paP6Mj3SbQ7r0TX/x41pnKGvmIb+Q33n5ZTP2MWz2mS/zM70h4L0hZMX64mIGZIDw5X2+g9+Bh5/4X4upf4ZufD/FWn8kX18on997ol8OeZ76g5D4HGIzVr8otv96jpyWwb+TAUKAwIEECxo8iDChwoUMFRZ4CDGixIkUITa8iDHjwIocO3r8CDKkyJEkS5o8OdEG/wAARFC6fAkzpsyZNGvavBlSY0MGPHv6/Ak0aE+dO4UaPcoTp9KIJACQWBqzKRgpVKtavYo1q9atYJya7LAyA0caK1tWJLASgA2oJ2dIsJAWANu5dOvavYs3r969HZsCIZoQqeDBhAUDPow4scGbihsz5As5Mt8NTQHQkIw5s+bNex0TLAza82fQgzmLbPrUNESpW1u7vmrkh+zZs4V4LQkWgNiKKVYq4TgjbQ67NkxAgUviRQ+JBN7GtSBBtfTp1Ktbv/7Qr2jS3LsLFQ0+fEHG4sFjP8+ZgIwM7DNUVkIAvfz59JeG945UPH6j9VFTb7pGCwIOSGCBBh544BNxLf+4Umok5bYbRSU0yNEAac1QlwQMrhTdQyVw8JwMGNZHYokmnliddp7txyJp5b3oGXkwNoZijTf1UNmCJGxgY48+knhfi0DpJ6RP/d0mHYAILskkgmEYAGWUUTaA5EgQVpgWRz2sxEFduW1oWQEyhDjij2aeiWaaHqnoWJFuGjVjnIfJKOecat55lglgkjAAnn7+eVeQbzJA5JtHOqiakk0uyiiCa1Qp0pUcpbUWRbmZxdYGcWUggQwmVMbBAmlZICKgpp6K6nRsNjZoq0PVCetFdMaqUapq4phWBjkQwGt8tv4KbEmCvlmom4f+B0CAjS677KOIRhpWR0SsdBlFGaz/JANduTHRZ0RfrlQDj8GOS265M62qmKuu0spuQrO225C5NY65kgUpyItvvgUM62axRR6rarLMDryos19FO9ZKUFCk6UqVslXDSh5QFERaQeiLccYYo5uYuq3CC/JGNoWMkcbzqVTWcCavfCq/RforJMBJCkxwzQcajBvCFc0AFwALTFQxS3U1tTBFHtRbJstKL30nx4h5PCjJIL8r9UFMWxd0tldvfabLQsLcosyJ0mxz2QLi/KDOFdFrQQkRaShxXXBdTBFaunGNd94lOn0Y1MRWzS7VgBOkN2fBAcCBr4UvTp/XLYLNotimKWp22Wh7VIMSmitRmQWbay5uRNcq/2xCEDl2YNdKOEwKgAmMvw77ZnwD5ne/g8cq+O0CxB5Zbh3yDrx0jrMI+X6Sc0Z55TVf3hETYC4YOkQEBM1gtXWpzvrqwW/P/VKzE1X7y7rXmfvt3eNVmcrnr98ZeOsOj9/xspOtPMHMc+T882lFH1EPQTBhAQ5AQQLqux4AtEcR7LFvgQwcyfd0Er6vjU9O5RtcA6EyIQDU4IIcZAv88FO8+NHHPwFTVv3sByk0KTCBB+ygC134QPBFEIQTjFMFAfdCm4xuOTnsYUw+6J0Qekd+mkneCZuVwjP5pgNMbGITl+jEKPpwiouLIQRnGMQazuiGVaMiTCwEACZ4cYwkAf9id4TYHSJmxohHZNT9lKi/OGaJjHRkmRU1gsX9aPFFXJRaHU2Cg5Xc64+EnIgZuYNG7qgRM2xsY5PeaCY5SrKQlJTXHTOSRxruMTx9JFklQcIzAFhAcZ/84yFddMrCLFIyjXTkkiD5IyK0Z5a0rGUtS4lLW10SI5nM4ibNM5JfliyXvFkhMcmYysIkkjSrjEwrXXmzJB5zmtSMCgD+4r5eIlKYoikjNx9TTYjkr1vhnGIyCbNM0DQTMs+EZoFgWc54yrMiu7yINrf5zXzqLp4UUNs8XajPFQ1qnXxppzsHBM9/KjSe9SzKPZUZ0Ij6sZwRA4DbFgpQiXZsoCOU5hr/6XdQR3kUoySdZkMZ8tDQaHSlgQtnDihUUg6ytG/GIhEJZ2bCkIr0WTHtKTFPupCUQnSmRN1iOOGGOp8ysKhX/JdNR8pKkOr0nVBVqlXJCNTRCBWfTO1qN6tJABABIGlX5Z5XHVpTgu7FoCFNaFnf2sOsDmSrZzyrXRUTTlG1Dq7nu6tCWrW3qrJTqlNFqGD5ilgGNiUOdM2kXx9LlHBCwWGJ3R5kDwLYp/J0fjktLIHcWtnQds8vjc3jZU8bL2oeTWii5R1qtWooteqFrQcFbWtvC7vFlhaLr+2t1aj5gpXoALew860AMivbvNDWnbYlrnPxptvdRtC41N3dNBvW/6XnLs64yO3oZotIWM82V7vktSMAGCvd8FXXuNSkl9bKizfucjS56AtvYccL3/zmK7rp9dt6fUtNsfJPvyurbnfnc9OxddazZzssgR9cLv7212P/7e00dbCSF0B4aQaer3eRtWAG43fDJD6VhCf8vgqfdprTAsDESmyyDseWvndZLjRHDOMcq+nEKI6aildMTJQVTccYk3FaP1xCBhsIx0Ruco943GPb/RjIpQzaz5ycLyM7lcZ2sbErmYzlMD8VvVH+2JSpXMnDJU7M8tJyzDQLYiVT9btsrrONoFzmx535srj0nZ3L5eawwTnJcjYsnf+M6COROc9S3rNfcZm+RP8HK9CRGzROC21oSWvaRHhmtCYdfddSZnCDm7YVpY1naQVjusGHLrWrx7ZoT+sZ1KH+5A5fjapTi5DLQ7PvVMGM62D3Otay1iOta01JMIpR2IDS9RBTPTlf6xTYzK42TjpdbFQe+6yfDCQABmntOzk7jdBGnrTb6uBwq1sp2M72ULdtXbyIp5IEgMso162mcSuy3JxddQuoje+Am6Td7h4MvEUmb05SsjctFHjXqHtg+SQ42iEWb7odjvGTELzg+aGudeZNyXFmPMbCjDh6Jm7uit/34iNvOUg2znE4ebw6ICfklu7m8iKX3MMIZnmNz11bn+d86BKBeczVK8yPK5z/kKO7KNHbjNqfBLbVzgQ6c4X+dKIb/ej+TTrNl15HvVI96y2LupH4DV6V/xrrZHf51rlOYa9Tp+Z03EDPKNB2cx08I11m+1y87EiA593hb4d7ijepdGDWcXSuGzy59j5MuqC836sWvOPxXXjD+/iXif8qHRlOAlJe3tSQT63k/c4WwLfR8qMPd+Y13+g9dj5GdMxBz3jY+l+V3vR/Rz1UVH9E1uee2a+HvQQ5/3XFj7HFjR8+6XfvkF6PvaBWv7HvnU/88xpfm9ycvWM+3yDRY7/Z0I/+6ae/1up/+frjx3Xxt29s5M8d7FO0/Upw335Tld/8vUf/bNUfeOyXf6X2/37w50uIl3yeR0UthkADSH7791vnF2eVJ4AOKGkFaIBcJXsJSHtURBZhJH4WmG8QGIH9N4GYJnwiiGjakYEz1H0c+H1UFEoupoIPSIKEI30nWGgpWIN1xoItiHTyNx1010Nw03w9KG43OB45SGgoWIFIKGY/CIRdJ4TCQ38vZHeiNGBQaCZKuIQS2IQ7+IRc6GRSOIVxV4WqQYQv5G2/Q4Zo4oU4CIaXRoH+94abZoZneHgbOH/Kh4VIc4dpEocIZ4JhKGc8GIg5lod6uHkI2IcK+EJ6AgDvlYg/MogC0Xd2WF9qN21jWIkktoiMGHta5H000kMvJUpk9Yk1conxVv+IdOiEmriKbBaKonh8jjiEV8hBQZNUs9gjrZiJOniInuiL+lWLtkg8cpeLfshBYLRmxWgjwMiEsCiGsgiNTXaMyPhpfLiMkMhBwRUm18iKlxiMhqhkiCiO5ZWN2lhXaVhqKPOM6Wgi0jiHqlaH8uhq68iO2oaLr1ZR4IaPQEKO02iPsRiQeHhNx7WP4vNXGhiDuIYyoXeQJTKI9WWNvcaJ6HaRE0lg+riQ6BRUDmmKuDY6V8aRjROHFimM50iMJxlaHvmRvbSGmrZay+aS81GRP7eRvZeRQbeTN6ldMBmTpqWLktZiwwWU8pGT5UiNw/iTSUlcQjmULliUiIYyNgn/ldixlARJcf6GjlkJV1I5lUHojZLGcAAJljAIgSppjiLWkmlpVWI5llRYlokWNA8Dl494g2zZlCz5lHmZWHI5l2hYl4iWP4BZivvHlwVZjYipiAk5mHQ1k4h2OL/hmN24lzq5km75l5dZVoIZmWbGjIl2cw3omZuxlfXYlfd4mhAGmqH5N6OJaLmBlK2JmimpmW1pcZ1pmz31mrDJkIVpZxVVQL0pGan5iozplMZpjJAJnPc0mX8GItnFnJiBnKn3ljABfCf0ldXJUM75nDJZlXXWMBHinZBxnb+XnS+xnfXTnedZTb8ZnvEnnGyWQZQIn3qRnt6zni7RnsoDWhgW/0dHmJ/hJJ/zSZ8jqWlwg3cF2j5euJiraZAfIaD6Q6AOalLgiaBE2YGa1mKqiKF0sZ/s1p8o8Z+VE6AKgwMryqIsWpshmqF/saHi2aGSBhdYCaN1MaLXVqIaB4CrJ1gCeqE5+p0yOqMc+pCSBkYaRqR2saM3MXlp55VBuhJD2qTxqaFHSpYKmmh6ZT1X6kG4yZTK6ZcgIaRgOk8HqqUqVaOIxqBoOhdPahNR+lE9eXVjd6ZwWk5quqYg2aZ/Rpx6ChVyWhN0ykg/GnxUuleCiqVG2qe1I5t1NlkWwKj2IaZcmXJTiqcZVgId0CkLQE6VSkl8+qgd96d2pjCiihOESv8ThhpVdmp9mwomTGCSqlpHpFqqMneqbIaKTGqrNMGq59KjA4eo3Kmoz1MDIfircZWluSqa9dlk/TSJyyoT9IiplDehHqEDTCABPcAjBJADCzBZGUatY4Srzjok4+lkH/ii5XoS1qqamcqaHqGsBSCJANCu7gpDzYquo8ildSaJeKmvwjKQYyqhjfkSLTZkA7uvjtqvjbirWNZi9cqwHgGvyXmw0PQkUiIlVPKTNwcAW1ix7HOuD8sT0YllIMKbv7penDasJYGBSBEFcfSUaYF/I6tY2meyzxqxTXY45omzOVFdLruyc6qzveQCvlcZThe0CxSzO/sTKNtkq2WaTWv/sUM7dchCbDMUB753d1abs1sLtQmapHWmV2gJthzRslkbMGIbPl37k6ioFmlLskc7trfYs0QGNzdLtxSxtmj3UW5bO3ALE/RCnX3LPU97t4SirkRWUSKLuA/xt7x2eoLrN4RLrx3hAT1TtZEbO4p7t1JLZJPquWqLtYB7qJYLNZjbETqgBDogfinQMxwAoqXLOKA7tqKrYyCCo7YruadLub2nuh7DuhxRoVDwAiZgAjXQM6L0Yr7LO7gLtboLY3aDKdD7uzOHulE1vOpSvBVRoWBCBMWJvbdrt4tLtv8aZr1avhYBvEg2M93rKt9bER5AAy/AORZgASRABBLwvO2b/1vni74HmLc5tlpuiL2TC7+wdk/0C8DMKr8DrKvQmmMC+qUJ/L49V7SFKsBc+7IPrDHSu7PUW2Ls+sAKrMFa28AfDMIb08ESzKYUDGNw878YrL3Bi50RPCgO3MIdJMImS8IkFjTk67soLHEsfBov/LZI3MOWpMQwbHCNm2MTe8IZfMQb3KpPfLlM3MQRpsVQfBRBvGHOQ6lVfMMLHG06/CY83MVhC8YEXLZiBhcLW75GfHJc/BE/PBhs3MZ1q8ZvzLiRSmR2A7Q2zF5sG78rjMV9bF5//MZinL0I0VpgRDcAbMfn4apV58hCwseMPFpfDMjpKsim6y6idXMIbMgAhv/IDKxNnezJ26PHkYlslSWgaAu9l4wdmTxYm9wirvzKwBPLgznLifWBTFvHVnzHiywTwXwUvvzLnwvKG4rMb+VtNZzKFrbKaazIz9xAzMyI01xW4EjERXypBmtuvMwizszN5ovOcwnOV9ViLRysWazM1tTO+KHO61w43qyH7xyXiCPP5Xyt4HXP3pHP+pw3/HyG/qxUqQrC8yys9ayd0Ty/eIzQeKLQU8jQPXU4pGbGSvh/Es2eFN0qB33RW5PRQLjRMQVGVkrOEKpcFt0XJL3DMn3SaJLSLbjSJSWt+HnMMB2h57zNNw3LNP2cO01SZxvQQJ2bidzKNk3UP5LTGYj/1BiVGw360ZkZ1PNT0N1h0lHdyEB8xnwVsEsN0jEt0v5p1G7y1WBtMlNtgFW9UKNTuy991ltN0EPt1gHc1TEp1wrVFIdryQIdr1yt13vNzmJ9yIllvT0M0csM1RQB1wzQ1oitL5O9fX89T5Ts2ISNsUL91Glt2Ri91ketyomVQb2Y1SQY0ioc2qOd2CN82ohlwmat1U3Nyr1U2bBtLpgNf4uNWGVt26yN1q6t25HN2x3V10MJ3HxF153N1OZs2K+d3Ald2sDZ3GEJ0NB917itzdRd3Vzj25k923BlN5Y53GtZ3G172OHNNONtfNldVpzN3bct3XkN3u793tcNm/J9/1U93cSPbU2i7aPLDRq7rd+6xN+h6d9WVdvprZjr7dTHTeAJXiPwDXsNrlTeJrCDHd0DHbjtbeFvveCyXN5v9dz1Tdx4HeL5PeIkbuAfqeE+FdhdLOATXeEwW+L4jNwvzt6yjc2I5Rs27tnYmeMkMdkI7uN/guGaN+MsvRKVDOHl19o/TuFLvjJNbnhPXlIfqNoPXeTqeeQOtOMG3eNYDtqK/VqJ1WKhCuYfXtj4feVonjFaDndcjlGoSMdv3t333eJzTueXXeZjiecL5eVtfOMjPeZJHOOEoeSBjtODPpWFrlBKsBLj3L6JrtaLHhJJfuaQzr3Te+JKhYroHeBhzv+fnP5ykk4ajw7qUs3qfj3qPpUbFzzl0FflE55Jrv7qTxbrMj7rPTWukJvpqE6iqp7Hv+7on97r6dfo+0jp8gRG13vqcP7Z0w3ozT4uds510R5P9GLLfG7fIJ66Iq7tCv7s7Ojt5ZQ/de3hfU7uoe7i547uoh7kVoUyhazi6s3i5T7v9I4q3H50615NcFOrRG7tRm7cu87sAD9s9r7mn7kS7v7Txs6jyL4myr7HDe/wwgvxqFVWq+XRCG/xUNrwno7xHU996a6NBD9N3pavt7571JfyHIHyKl/vQB7xVgUi99bHmq7oC59HvI7zR8zyyOjyxHRzvoroJX/xQo9FRF//9Jis8eoe7AsFN8Zc7fDu5/6e7VPvJwIfc0mfS6ND7MlN9kFv5Qxf82D/8DoP8jy/3T4+1vGuyebu9pF+9LaY9p/0s1je9yZ68lWPFFKf91DvrIFPSaUJ+Fev8Gs/9Bx/+MK696Ko+IX0gQdv4Zev420v2YTfzJI/+fb88WgWU8JN944v5ogfQYY/+t+t5nHvU5YOABRb3ZyP5INf+UHh+q+P7Q+L+3V0o2ge/Ens+RNx876v96XPZz7Fvo1/7/0u71+v/L6++/2s+vF0n8Sf/cfO+kt8/NVP+cwPWUqVG1q/+d3/9JAf9Q42AAuAA7SPc+IP+8Cv/tUkztwf/d6d/+ZsDxIAQcECAIIFAWQokFDhQoYNHT6EGFHiRIoVLV7EmFHjRo4dPX4EGVLkSJIlTT4kASAOA5YtXb6EGVPmTJo1bd7EmROmAJ49ff4EGlToUKJFjRo9mVTpUqYToRBsGlXqVKpVrV7FmpXhUa5dvX7tmjUlCa0TU67UmbZmHABkJ+owaBBhWbp17d7Fm1fv3qVn1f4FHFjw4JZgDR9GjJTvYsYOmQDg0FjyZMqVLWNNnFkzYrFtGfslDJitW4lwSdTo0EMCwbmXXb+GHVv2bI2gQ9/GnVvtZt69FdMGnnRscOLFjR9f6lv58p6dSe+1rfvmaIozNizswBr5du7dvf9/hxhd+njyupmf7w1ePUQOAJishx9f/mT09TM7/6yyvE3qGbMfnC9AAQckUCnx9kMwQZ3sY9CwAr8bCIoHJ6Swwo4axDAsrIZb7EAFWeoPo/9as7BEE09Uz8MPV2SRpQxfPApF4AiSUEYbbxwQRh2Dwq9D/VpsKcSLRsSxSCOP9BEtIJdccUcnf0LyMoKUiLJKK2d78ske+VJRQSEtIvJKMcckE6QumUQztyyzLHMxgohoM045y1pzxy2h+3HJLysKc04//yTzzDQHHaxOJwGtiwDtEGW00ZAMhfFOvQTdb0+K+nQ0U00npJRQT9OCVMdNrZqBoBpGRTXVhkLNUNL/vDolz9KJMFW1VluLg/VTXWti9cVbmdqAoBd+JZbRXht0Fa9cpZNVIlqLhTbaJHelNrBjOZM2qxyEzbZbMa+1L9m7ltWt2Yie9TZddaUit1p3wXVw3am2BSAIee+VEV70xLWrXdxc8My/RfEluGAz83Q3YZv09cngsgYgyASHJy6QYeX4rSslIOxrIi6PnwNzYIpHJrkhfxX+1GKeSq7KBoJwYDlmI1XGmC6N7bNiEJ133nmKgEUUWWahCT4ZZUJVFmDopjwgSAKln7aQ5g1/xnNjJ4GgOmQAoeba26KNPprhrk/qgSAZxkZ7Pqmv4pBLAKzeEWuQ+Qw6bbtR/Rrs/zQtvlskCszuO3Du1raq7aqflFsjdAVnfM689WaS78Y5+huADibHHEvJ2c761bcR7/zSujMn3crHIQdy89IrKoEgGlaHnT7VqzJ80s+vDn3W0WPnHcXTUWdx9t4dgguAFIZH/i7Cac+939vjbp6hGpSgXomUALCgeuqvS757An8H/kPhvS9gAYIWID/9qpanqnbP4dYxcYoe89hj7tXH/zvww09wfO9TIIgO8jdApbBvKu5T1vPiF72F0K9+BrkfASVInP3xbz/+6x4NAjhBDj4Kg01B4LgUCCP5ddCED6qgBcnzQeRpEAAlOGEMM2JAdjGwLDfD3dxkuEPwpFCF0v9h4fD+A0MeFhEiNIxKCJ0HPxLa0IhPnI0Pf6gmsQ2wdZaDYhYTgkQQOrEzTHxRCbU4RtpIcYq3CWLvIFYvMj6Ri0xRYsZGGEYvttGOeFLSGauVxt7R6I48fGNf6sg5MGZIjH9EZGPMqMdCVXGATwFAImMYSAMNsnBzNKQlJbnJ9iGMkbriI+9eQJABcJKDlBSOJjtZSAwd0pSv1MoiPwmYUMZuiLAkICpPEkebYbKVqsRlMEUiy1nuxpH5u+LlhKk+XZqElzf0ZYNcuUxqVjKPxQybviS4xmFV03vNLMkzYxlNBk3Tm+ccpiexubdj5s+P6EReLZ0JzBqyUpr0hGf/Ph1CzHXiRJ6wg6Q+e/dPkojzi6DToUAVahF+9nNh7cRfEEi50NURdCQGnZo9y4lPiuazoQ6lCXNwecuOGis9JbFoOhO6RISW1KVmUSdIWyRSWF7xbC/108VQCtFOrlSOGrWPOXH60o+iDGm4pFc3hxonnZIkpSHBKCFbulSqFqCoCjsqLgfynqqWqakjeerBfNpLoNZHqF1V6FUTllVYKoEgBEDrmL4qEuboZpxjhWZZ0XPWuHo0pjKVCVtfKVEAlLKvVpqrB5Vj15rldaqH7aha3wXOLP5HgJCNUmJBUtfc3DU/ej0PXzFbTcnukbJQLN7rRnskzX6Es7jxrI9A/8sc0a5WmKWllmBNuRoAUMC2M/ONSV57m9i6bbbLqe1vYYnbXemWkxkgSASVi6LWemS4oSnu4XI4Xb9eE7Azce4m2xMZ7tqouhdaDmOnhtdxHlc5yS2vJJkLytMaMVhbi++JzsuR6xImu7Zzr2/gm98/zjdl9S1i5W5K4KjtdyOLlc5/3/dYBgfTwJ4KbyJJWmEKLUe4vhmPhBMY4N4MmMNjvHA2eZrIGhAkByfusIM1AmH1co69B90ujJf71+++JMOITIkFdDwhD++0NyFubHspPGT58rjHhUHwDksFADgxmUBFdiqII5xkHEPvxlZ+YooH9eM7ugwAMAOzgLAMVv8t1/iSX5ZqjtMMZCc/GcrafCXTAOC0OatNxjNsc2e5nNEl95mMYlYxuGCpZz4bGj5rpmugYTvoOHvZ0XdE9JhX/EdGX/rRf8YIjQW93s8W2tNhrrOdGRDWGHb61OCBtGJ5g2RSy9bUr+ZhptmJZ1O6+js0jWusNytp4lL6kiTmjYlxPUBdo4nVJ9Qzmn8t7KVS27rExq6xmYfszSh72fhrduQ2XeaXqQfYaLU2eo+85Vob99bfPmG4lwRqippZ2t45d1fTzV9s+1fbq3w3vDso79QF97D2Nve+XarwGfd7MCIWIbc1422Be4/gC9KMp82HRVgzvKMeD7XDBQNxlsr/ueIyvHhONuNpwnog4fRWKMgvIupJt1u7lj75DlMOXpgTuD1CfrnBg91zifQ32zYHcMBzzuxUY5Xo5TXzqYJ+0qELXdbrdjPz4HxspS8d3E1f69O5+5/jTZ03h5U5RYzub6RP2ORe5+DOAyv26UIXAC82+8r7mvaJrP3h/z4gOYPKUbiXTu4x4Xt5FeWeT9P9nImPiN9HDvh6dr3wFgf7ZK2e5ivee9qO9ybkj5hedtu41G+/PNO9izrRY3YGFOhADa73wsZvvqqtd4jkA0Pyn1o+9cg7/E5AT1UC9KADL5i9QSwA1/Xk+/bDX4juAcN7svr+970Lvo+hj1MbJF/5/xmQgGGbj/vQb3+LpM96T0+P8+ur/ofkH6pAlE8ECegA7342fzDhH330j9r0tka99iOf7HOJ/XOpjQMAJdAB8bsyAxQmBywA6fsL6nOsABTA7iHAO6O6+JKBgngB5iMyCMQlCJRAtaBAJbPACwS+zDMt21MuwtqzEnE+qiLB/qu5/3O3FFRB7GPB3Mo/fZoBIiiIsmuwH4SlGqS5Ymu7EbO+HcycDHQRI0SnHIAkC/AtE5nBasu/EkyLE+yyBdo6J2wcKFw1KfQmG2gPyLAB6hLBI9xCG1RCHLw5MBTDAezB5jJDakJDGrk/LGzDV0JCkZtAaApDgNPBOjS8O6QvF/88uDQkghkwrz80pUDEujhcwohrQkQUHDKURGHaQyoDweDIQjCjxFnzv0ssOfbTRB5cPcjpRFz6RCIIRVF8RX17wyT8Oy8ktENcxcnhxDyEpVicRVoERltkRH7DxcnTxUqjw15kxfcrRk6ygYEAxe0YRWd8MDjMRcpLIsEzK8LDxqH5xWNcqml8k2EkjmsMx5BLxt0jxPVrxnVMxFaEHE8zx2ocnFp0QgxRRm7sIonLDIqTR6UhQwa4tHuURXzTxx3kR3dcRq7jxYFMm6JayJdCSHQ0DnWUyL4btxoqxMADyMQQyI2MGYqMRoukxgzAyIysyAt8to+IKohURZLcREX/tJaTLKkeSMmVZEmcdMmO7MaPrLyIpEmoMUlyZLAZgEGVHD+fFMCX9IiY3LYm1AHZswASIAIagESN2IAFCAIoGC8oMAGXK8pGOcoN1LEFSMOD4Mnj0MiyXBWg7CKh7MaQRIzkGgC38hgOuEKLsAG9fKAMkC64jJOzPLshGwAhJAgLIMKmRErC3Aq5hCNwrCS7PIza2oDZywATqAFqBIAeuIgropEXwIEgmD0S6EPILBPD1LsTm4EOLIggGMyOc8r2g8qOkEpDnMmHUEwmEL8ZsDsOaMuFaB0moAHpWgBqrDLVbBPWzDgGGwCvdCD3AM0AeUvmvE2OyE2Q7LrKsQAG/ywAAqCfBZsID7gshxDN6mTOQLFJWqpNU3o9GcgAzzQIGRjO7rhO1czOjdjOodzNhmixMyMegiAvkNBLz1tP02nPv2jJ2CGAHPCAEkgBGeBM6iGCDKiBFwgCE8ABGegAGkiBBdCBEqCAHvCAAciBDZgBjIxOE4Ck+qE/8MS/x1zP/awNykwlyzQMviIAalxDh6BG9fQI3pK6BBUT57yPLNoAG6CABegAHHgBImAC+nygKrXSgrAADiABJgDLByKBF6ABD7jPvHtOI30IG82I/qxLpSsb7IEIuyPPjiBSMz3SBTUmGu2eB43QCa1Q77vSPwXUQFUCHNCB2XyQ/IRMNP/FCDX9R6UDICqDCNhUKo+wOwSlUyNB0sRInyVt0ieN0ikN1LiwACYggheQABrQgR4YgK0MT+vIgQHwgB6ggBLQgQVIARroABnAARMIgheogQwgAiWAAiYggYHggBoI0zHNkQa1TckUJLps1EPEAYKwl4d41BrxiPuivUutkkzFFtLRUwml0Azo0lA1CBJQghowARlIgRLwgBxQVlVBVMJU1Itg1MnUUbDgq1GKwYe4ImhNCH7lKm6NEm89jMApPieFUiml0kDlACjIgCA41VRdVZKZV7isV4bC0V3yxr1ioACN04Xwzo8onm0lWCQx2HhBGxvoALszV3RVV3Z1V3j/5ZqLLcuMrYh7FaR8/Qq+glOIaNNI6oh7rNaTRVk7BZX3zJQBSIHOtNKHjdiJVVVWNdodwlmK0NnKVDqQhYiR5YgcuB4liNeqRSGkxTg8JRgC0AHTrB8SMIEUoAAbMFSydSNnrSSA3Vmc4Zm99Zmx4tdGa4h/5YgNoB8moFq6vZGUBQuhGQAcaFgOeIEFSE3EtaOrhSm8vdulgM0qHatpZSNrfaeMmAFIIoG5pdwSUdzFLRkdUEwsRdYfPV1JslyJyNpUwlyIWFIb0N3d1d32GKtHXc6GkFSNIAC95IDJjd0TSV2vIJkckIC1xJ6xTF5AtFvbzY/bTVMGalOgc4if/8UIAlBMDoDd6ZWR5dUQh6GAAC0IKEiBwyXfb/oKtatejsXeeapfe2WgHiWI8V2IIM0Iu7MAsnzf8jVblVNaK9mADvC+FxDgAWam+OVIXvPHybxfjcWrALXU4ilQiwhQCxBSBzYR8+UKgukBfi0IEugA9wVh+EUatJRD26ngnLUh7wRP8QScizDhvlzhEC5gfzrgIpkBGphOAKgBHd7hB27hw3xIrUPFhejN3wzOWdTW81QIGCSiI+ZhehwPZjUSGzAB+uQAGTBdLI6nJD4W7dxY+21ihcjMgthMpyWIDy6AKWaIR3UPHMDjPNZjSyXjFOnhm+DiGykBwHyTK+7j/P8x4zPmzzQOJ0a24IrIAUIuCL50CDrGjlA95PlQK7TVlA0wYezBARnN5PRJ5F5B4xhWqTVmiKosVqzUyoewZIX4D0Ad5fjYZBe+FR1YSyVYgLGt5Yoq5VA55etV5V/OlFtW4l/ZAJflAEM2ZkQOZkgZZh9B5ct95l9B5ta8lRTwzCBQ4Wsmn2iW5kWuZrEqZnAGlGwu01rJgdYlASNGZyQWZzYhZ2J+4XjWFHVO0lpxoYjxZXwmnXmuk2l2m3KOiNoF6CLRZ01VlbwsCCaQ44QOZ4Gm5xs16Kh0ZBm+aInmlD/24WTelM3ds3/maMyh6IrO3o0maCYuaUdZ6G/VFA//eFEo4N+WnuiTtpN6puZztukreemD1RQC4K0b7mn8welD0emC5umiLliPBmRc/pMecCAlEGWmTp6jzmmLtuc3s+o/+WmVRRQCMAEsVa2ulmesxpCVhuGlNmsc+WrVRRQKmD0iQN62LmO0bpWkxhOVNpmMtmtNduqHAuk52VzG/Gujxuu81uqdvufD7tbA5hWoLhPPPYgxdmzYSWzFTumtZunL9mnIDilONhITLmvPZuHMDhe9XuvGNm2FBm2eG2wyIQCXpeLWvmrUZhC19hy+ZgiEtu31eGsIjpMZ0Esr/O2bxu19Ue3dZuvjLpDgZt44yQH6EV/nPu3kttmE8O1G/+bthdhu6+YO6D5fMhmA6yGBqgZvYMbu89DtBOpuhfju9D4O8R7hMvEAaoQCy5bvyVlv5V5spWbt/aYQ+h7vKqkcKvtmAQ/o/s5uq/JrqHpw2o1wBZcNAq9vK0HAGiBpCh8bBm/w+E7lAOfwAbHwGLGSWS7aEY8dDy+9RZ1wjH5v7X5xFbeMEv8NJBlqwKVx9V7vFsffGH9kEd9xW37tuRPtCYHB0h7y0mHx9NNozla/JX/uIke8H34NAlBf9JFyzGZwHw9yAOfqLSdxKhe+Ix8Q4l5MeBZz/u5yJ8faGW/voFxzAbHxojCSDajCBp5zk27zU/xxKA88IN/zcdLiFf+y8soob4I470Fn8j6/QRcX9DcHchBndLcp9C0+9MnwgDRkgrqu9L5pcj//8r1u7k+PjTonihu5RyVIcFO3m1B/9D9n7DB3de9A9aGwkRxIQ6asdTbvby9/8lnv7F7fjlsXChkh3HMkdsbxcJ4AdkkHdI9c9vAmc+0zc/UYXRpp9WmHmmYXgGe3ZmGPcm43DmPnERMBX4JgAv0md6HxdnCX8EgPd1pv9+Awd6A4kQA93noH9WaH94OG8+WWdn63dx7zgihwg04QBEDAjUBuDMKygJom+Jr191iH9GiX84kvI0/yAkyohAdigUsIBEdAgpu89u4Y6ojW+Kd5d4uXdTD/H/aVf43ocANzFQL3PPnt6Gdnlvlur3hL3GxxD/SeP/U8gQSDwIJOUASW0AJMcAMsiItDYNBMvwsE1HKi75qWd/lgh/lxx/oazxOAAQAMsAlRWASCYPikzXnjOHBl+nqKh3W2E3gRmvSAf3sIR4sDIIhQwAlFIAgfuFPJjo/7Lre7h3tHl/v/JnUhN/wEQguCuPmcQAOCgAS1F/z1GABqTPHGHxqtP7q5d566l3fOl+GViACCaIO0IAgXsPzYjg+w3R3S5x2kEfWXX3x6l308QgKCwAK1CAWCiIKzvfzvmAH6Edvcv254qf1RX23cR37H/3gASPuYAARIaIMDEISX/yAIFhD+rmCRyyhebX9+5AaX5ef624/58XcesQd8lnCCSsACIXigT3AJvQeAyv9or/j+yphtRWd3gCggcCDBggYPIkyocCHDhg4fQowocSLFihYvYsyocSPHjh4/ggwpcqRHASZPokypciXLli5TMogpcybNmjYvkgBAgiROnTwR5tz5cyjRokaPIk2qdCnTpgRzsgAAABKDQhikYs2aVcgkkzukUnmp0ibZsmbPoo3ptOELqRwGrI0rdy7dunbv4s2rF6/Yvn7/Ag4soKdQu0GTHt6reDHjxo4fQxaYU6qLmIGwasISIdSBPWT+XImB1dOWLRYATNkCOC3r1q4Z7P81IdWCjci2b+POrXs3794KBQMPLtwlYbyJjx73rXw58+bOR04GsEfAlilSi7Qs8ggrHzxUpIpZ/Xo8+Zl6ZWDt8Xw9+/bu38PXO3w+feDF7yYvmj8+//7+/8c1mRB4CICHVI2I1QRWZpAh1XR/lRfheHmlgJUOAGKYoYYbcrhcfR+CSJxF+8lF4k8mdpiiiituOJkZJoEglQMubQHBaQ7WIRUf4knYI1p46YBVCiwSWaSRRyJpUYhLMjnYiD7hByVyUiZZpZVXNjYZISZVIdWLLO0gmlRTkKHaBddB6KOaZd1FAVYyYBmnnHPS+VyTd9Z3n2FU6sdnnX8CGihHUJ3/9BUAnqyEhxlZmUGgSRpI9Ueaa1JqXl0e3GiCoJty2qmnReEZqnB61oUiSaZ+mqqqdOY0xUlXeJnSFohYJ9UmOxT6iBBSSTJppZXWNQAHUr2wqrHHIpusQKIyGxipdKEqUrTKUlutfzkBcRInWJWypQCDiICVBaSoBgcpYmLFhq+/rknXBpNlYK2889JbZLP39vXsXNOCxG+9/wJ8G7YnbeFAVk34kdUjjrKxq7gaVMEju+3KNQMUUilBQMAbc9yxh/iCzJK+Jfo5lL8eo5yyUwOjxIYdWgEQCa4mGVIrAHyggl1gEwMbFwFKSMXEDCoTXbTRc4WcdEojB1jyiU4f/x211KcCkG1KRUiClRCJqHZSgwCoEHFwPFMqVwZSkZDD1Guz3fZGSsPtZEUnT1mYUXS7nbfeBrGsUhVUmGGFrJFINchwZFPsVFsAvLW3449DHrfSTK+F90aWQ5551H37xYZUKsyHuJpr4TCbB5qjnrrRkidN+cpQU2236rO3je0EqBDS9UsqSKXu4aL36FQHWFFAu/HHy8v65E/Kvi/s0D2PvPQBTwaEVELwocEkuqc0iFQXcA8c8MEzVaFUF06fvvqcKr88RZibHH1I8K9ff6fRwdyIzikZDAAZ9I1PQkwpAVZoYL8DItBK7QuZ65pCvwYmMIL3O5ApqPAyrEQCBP8pMcSupmAIAAawPEvpAVYkIMETonBDCwQZBJfyQOalMIaeyokFUAKHSeRBKpH44Ek8B4AvhS6E5FGKDTIlwyMikT0rxFcLlfLCuckviVJkEedgRDgANAEl2wGA74IoxNckJQfDAkANpmjGM+JmifdqImKi+JEnojGOz2EZHgbBhi11SSpiMw0ALBC+sX0RjEd5l1SIoDE5IjKRdlFjs9iIFDhOBJKKnCRuJnMBhx1oEAoCgAhU48MZ1SeQgiRIs+BwxRjA4SWUXCUrScnIV7bEkXVrY/NaaUvn4A9mjMAKKASwKAD0MpSibI1BmFUEPkjFDoJT5S2bKUdYQlMlsrz/mxs9IklnYtN5ABBCJNRghjlYTyt+/I5UFgbCYaYlZFtoxJg0KJZswjOJ0ZynSabZp1o+DZ/x3GeWANAHWSEinFjhRB1OgZU8IOKPEkOnWUC2hS1awHD54idFI0jPedqTKNeEyMl0UAMSWIAERKDB0CziUZCKlKQVXelCqmiSLZBhEVgRREzooAmsoIGhogPZHAb6F5YCVX0XDRG7Mho/fcbOIQMAGsw4ULyJLBVmjHtqUKvq0pMwgA5YqMxMxpCVA+iUZ/gCBVYk9dOqopV2QwVRUWEYJaRCD64CIaRUMmCCGtwIAOqJCF0BYFe8pietQM1JHMhTCB9gJQ6iCOuv/+71Nf85S7CSzdxaP9RWKMrVhdXsyLSIEDS4CGQGZ2PcIR/iWQAwAbQFEK1bSjvZeBI2Qm2IilQOwVhKNesPWPmCYF7rW71VVpg9w6xxNjuo6Lmpj6oVCAGYIBU4PSS5FlhuAZr73N/CFgCFlZAbstKG2/qIWYY6lH2wa16pBfecZXPrnjLbr+jVQCo4OEiQGAeR+AJgvgapLwfOi83Y9ggJccCKG8ArIVGJ4UYOUOg7/etglaXXi+sl7ltpuRAC3Kg2B7nRXhmCYalo2CAcfrAtAewjOWBlEQYuz5KKIAYyaEAFNmsEgxtM4hsHLMK/G+77jHtPCyuEhH1MyGihy/8QIVuAyNfFMSVN7CMvuAArGFjxa+azhVFMogkWlOrN9tdbJoN5XjoWzmV77F4gz1Ih5iNCQtADgGI1ZM1tJlaYFelkNVUCK6GISSEAoQUMtEEQivAClWkiGDxwIhFm2AQmpQoENezBy1+uM6WRNWZA8jiSPtbopjOCqtIBIAgJMR8UHAJqUSOE1JWW453VhGIuw0wInzhEJ1YsFkMM4g5zYITNpCqEU5gBApxwFH1WbWxVXVp8vzJqPtGMkMWZECEEjCK0EzLtMx8bga1WExIaDeus+MDAKtkCCNiwBypcEdYXoMIe/gCCGg8n2/LeVLIFs2xm82SjD0EVfo1sEOn/OqTfCQH4vJO47TUdIBSdkIMjMKAFJIhCEHIIRASwgEmajg8QoQhFGwhtEwHAYQekMAMfvK2VKZTCE2QYhKTvVPCX06neO8u0prGd5psjpMgJETIAHKJzhPAc5kc8+BevBzxAoAFmizhEBNDgAyzEoddS3cQjEnGFZTJQ6FqvkswX6iOM6Pu4Nhf7QgSOEIIzxOwHQfvWJTgZEsA97nKfO93rbve7y/1GIcU73/k+xm8D3gIW4AAH+m74wyM+8YpfPOMb7/jHQz7ykp885Stv+ctjPvOa3zznO+/5z4M+9KIfPd3RVlydcJ7wql+96RVSbWm3niGvP8i1245CGgA+//e63z3ve+/73wM/+MIfPvGLb/zjIz/5yl8+85vv/OdDP/rSnz71q2/962M/+8cfe5+0jxW4nnrUUil1Q8Kf6vHb/vakXz/72+/+98M//vKfP/3rb//74z//+t+/5pWAFyV83uoJYOH5n5oV0py9mUPIGUK4GZyl3wNCYARKoOYgmZIBgL8F2WxYIAZOYAd64AeC4L98GACEWEGMWEOMYAkSxAmGYAu64AvCoKDgl34VBH/dl3zRl1vE4A7yYA/6YIpIF3VZ1wVCRBAWxBBy4A8q4RIyYRPmxmml1kCwFmkVxAZYyEFAoWpNIQe4lhN64ReCYRiuRV/9VV512EBY4f/5HAQZ3pUZiuEbwmEcyiFI5ABTaYVTreEVHkQdShUezuEfAmIgCmJCnFRIjVRJGUQaAgD6IEQhphQiDmIkSuIkUmIlWuIlYmImauImcmIneuIngmIoiuIokmIpmuIpomIqquIqsmIruuIrwmIsyuIs0mIt2uIt4mIu6uIu8mIv+uIvAmMwCuMwEmMxGuMxImMyKuMyMmMzOuMzQmM0SuM0UmM1WuM1YmM2auM2cmM3euM3gmM4iuM4kmM5muM5omM6quM6smM7uuM7wmM8yuM80mM92uM94mM+6uM+8mM/+uM/AmRACuRAEmRBGuRBImRCKuRCMmRDOuRDQmRESuT/RFJkRVrkRWJkRmrkRnJkR3rkR4JkSIrkSJJkSZrkSaJkSqrkSrJkS7rkS8JkTMrkTNJkTdrkTeJkTurkTvJkT/rkTwJlUArlUBJlURrlUSJlUirlUjJlUzrlU0JlVErlVFJlVVrlVWJlVmrlVnJlV3rlV4JlWIrlWJJlWZrlWaJlWqrlWrJlW7rlW8JlXMrlXNJlXdrlXeJlXurlXvJlX/rlXwJmYArmYBJmYRrmYSJmYirmYjJmYzrmY0JmZErmZFJmZVrmZWJmZmrmZnJmZ3rmZ4JmaIrmaJJmaZrmaaJmaqrmarJma7rma8JmbMrmbNJmbdrmbeJmburmbvJmWW/65m8CZ3AK53ASZ3Ea53EiZ3Iq53IyZ3M653NCZ3RK53RSZ3Va53ViZ3Zq53ZyZ3d653eCZ3iK53iSZ3ma53miZ3qq53qyZ3u653vCZ3zK53zSZ31+YEAAACH5BAgZAAAALAAAAABABrAEhwEBAc0AAJnp/9TU1PPz8////wBCzQBQZs14AM0ApADJDJubmwDI/wAHFTZTW8W4CFeEkQAxP3Nzc7S0tBUAEQsLC2SYpxcjJkNDQwB0lEFjbePj4xQUFIODg8PDwwAVAITK3RUAAB8wNBsbG6urqwCGX2NjYxUMAJSUlPbmCiU5Pv8AzAEHCQARFgBT//+WAOvr63t7e1tbWywsLIuLi0tLS8vLy/8AAGtrawB3Vdvb23OvwKKiogD6ELu7uwAiKxAZGwMKCn9KAFRUVDs7O3pyBJLe838AAACFqiMjIzMzM0tzfgA/URoZAQApfwCVagB8BwwSEwBfen2/0TNOVWujswAdJd3PCWGUo+aHAABKXwCSuwBKNABK5nu7zQBphgAQC1F7h+YAAAAJGwDhDpbl+zxbZInR5eYAuCpBRwAqNW+qugB7nQA8TRsAFkVqdIHE1wAVGxwqLlqKlwCNtAoPEGmfrwB/ohsQACM2OwBGWg8XGhMdIE53gwBmgz5faABWbXi3yQBtjIzV6o/Z7gA1RHWzxH/B1C1ES4LH2lN+igAuOgCXwRkmKZTh9wAmMXGsvThWXgAbARsAABQUAAAOEQAfKABZcWWaqSk+RAAYH0hteENmcABCVABOYwBifVyMmQCIrlWBjQCCph0tMU95hViGkyAxNiY6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s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6QEAoHrQEA8yzMABABwogYMPCtkQAxEjAP9QQRJDLEBAQR2Aquuuuk5gkAcmzFCBrDPU0IENBxGwQA0jDJuqCQtsMBEMKNSQhLNKmEDCrZ126+14JuiKw0IkJMHrrkn4WtAGNZyrawUxEJSru7uqKxABQ9ALKqsEeRArvSNIJMGw9MLL7bcIJ2wdAcM6q9C8ANSAgg82+FAtqEoUZMO/ScQwgQ0ekGDCqQAMMNC8PAyg8sorH1wABqAmQYMHA3jAgwmx8iuQDgQPwYMNA/hAQ7sBPwQDEaBWYAIPNPuwwBAEi6rw1FQ7xwOoVwNAAkILgDqC1AUNgEHGA8Hwb7wGERBDySeH2tAEoNaAEAkmD5QvADwcRC1EMEf/DIPea4Nd9eCED9duxjNEfNAGDeugUN4DtQtABwp5IK1A8wqeULhsNzQs2RfREPdCNjhe+Omo77YBqDQUMO/fBUkAKgoPDYAxRJk3JLlDMIAqQ0axVgB76sQX75voAEirw+wGnVqBywvJjjfubjMked0L9Q4A6BXBDYAJxocvPm6JYzAQ0twXYLviDykB6vAN5c7QvETAn5C5ALRukfRbj+///61ZH+QK0LXOCSRraHOI1yKCMpaxzHQCYVzShoACZCUEeQBIAg5IAEGISK6DAAyhCEMju+eVDVQJLAAKmOcQAtyOevrKYEEmQLB3EYEG9hMI53Y1AhnYqyHuA0AO/2HgwAGAcIRITGJiYvU7guSraJgD1QIesjoAEIGBMZThuiRAsl1xYIAE8YHkeKWEIyIkcQA4yAp5dUUluvGNg/HeDwtAgn0NZI20a+ELHyI/iNgABSbAH9YQQgAfdKAGXRzB8Io4AG4FMYdr3FUb4UjJSuYlXxw4yKnAd0AUQmSBMNRcRGyANFRB7yA8IBknC+AuqX1wIaCapCVnSUu3MCyLJlTf6Nr3vlBehAD4myNCfACqTAqklQLhHyytWMtmOhMtBcziAJ13yoRIb4p8rJ5F1pY/h/wrhwbx3ioREstnmvOcX0HaCEjAzna2M1bmSybrarfH+GmzIgXUH0NKCf9OgwSvn8dkJjoHSlCqLA8A40KI9C4nwQqYcSBglBzlEmK5tgFAlBLhXP8WcktjMgR5cktIOQtK0pIupY+/mqdACsgBjIqNe2bzZNpyhT2UJgQHHQAnMWXFLQIoQZg69N1D+lYDcGpPliZNqlJ/Yi4oIiRWM5CXrjAwsYpdbHsa45jHQEYCHJCsplhjpMqGdzcKUswGpNJVHgvgQgCMAAdMqxkK0MiByzXkaElbGs1sNrJdLvWvgL3JpxC6EByAyoICKZe+ZqCzgbBLXxWYaBSzKIGBGBay+hTIv+g1A8Q+ZGCQjUE1A0va0qaEc409yE4rWxBSmQpVqsLoQFwFqwr/zKpW0IOYvlgbwQXIQAnOGwEGOmDXfh3yWqiagQw2KhFqWQtbSxutaadL3epa97rYza52t8vd7nr3u+ANr3jHS97ymve86E2vetfL3va6973wja9850vf+tr3vko9VULxy9/YZG1Xt2WuTCYgASKcKlUSeOgdDTwrHGCvIDCYQAwQCapxEuSgMUzC/QCwVoFMgFluHUJqE+K9yVUOVNzSAQqGcK0KjGAIAi4bD3BABOSOoAa2iogHUCADQbaqAxgIXhJMIFuGbEAC10oVDaRbgA/H6sUjJuAgESIDUEmrylnclWRnKwElCBm30cvyrhIaq/3iZAI0PrASYlBcNTJY/4MPjXAMMEAyM184y1F9KgCwORAnu1jEDqmjSoeJ4p2tuMUvjnFCxgjQtO24x0ljCAqCTCwTePYhOsBBkpWQ2YP4GcoQ4ealCeK+CggkiGLWmkF8gAPgJne5/R3Sf91FBCajBAZd5FUFOkwQGKD6XXwmiLssPBAM6yukBllfcXc4ZoYQYLNbNojs4slNWrdZyvRKwoMXgmVeJaSUw5YICWqoqxk8lNniMkgBwVgQLF851aDasg7GeC54KaTaYiYzYXGygVwDmNdl+3XS2B1QXtm52FkeAkKUTZBuN5ujm+107AAQT+lZmyGC7qVDHB7phOhAkLzibaDJDaoZXFsgHP8H1cETIupvy0og4BYzc20gcC8CPNY6yloHViY0kiH7JVVUQgco5gPQ7vkgpZQBxVBAshHrKgl9I/ZAxDqAuym6AKLLszy3RwIbkCCIKTyIYf8V7YIkTn/hqoAMmIbWIM4AeguYAQ4W8DGbSY4DjW540ugMqg2PQAJdtwEN/tVEh9igYTSoGOfeLm2Mdf3rMh3IuhPi7gJsoIicS5kDh+cBknWs7iIjmYKJ6EBu0qCIJ7/JQYVOdKMTvABBVPofm26Qp/dt5QKh+t2A6jqsDkR6ROg6D9BY9oKMfdAHMVceq6w0tvPA7RB3q8YbgmUO8N3UG97ez3wQA4LdHCGHR1X/4n2w+FMCX/jEd0jLEYI07OugiJKjmQMPNm6MDR1kpCIYzn+UNXb3+7AxwS6j5gHOAnegInI8AwBadzIT8DcHJXULESseZRBIk0DrI0s+BSoKZgOyUkDFtzMamExLZhB384EGgTwipxAkkDIw13cIUQMxBgP4U2QUCIADgTzRdoEEkYEA0EGTR2VWhhDcVGT/Z2JpszYKdhAFdHU9MW8D6DAFsUYiNwDDsoCY04AFcFC4pxAHlhDuY4EjdS+JUwGpVwCfUgH5lBDrYzoSgAKndDcSRxDhUgNYlncEwQM8YDrtlxBZE08DMVhOtRCl5lnz0mk6OBAEMIZlSBDrh3Qv/weEQpQQHCgrrwcD4bJ/PtJ/BmF6OyE9c2QuEzhZvJeFFRYR3oN72gM2nHNpg5WCBHF2O2WCoqNh2VNPCzEsSOUQpSQR3uOKCDFYBweKBbGKBdGKBPGDB1F5BzGECdE3cTgQPrCI6gYqTGgUl/WJbmUQ8zKKWmiKKocQ2oNYnLNtxnhG+bNTz4h1CsgQ2pM+/SIrG1CHFLGHCHFZI/ZKDFGOBCGMcggq5HiADdGINYh9yTh9BhFMj4OJPaKJBSFodsZNqnVPSGM+G6BpFcABNRBlvMhCufeN6yJUCPGAEXE3snU1EwhVyadF2riOsdiMAOCLBuE+ociFvhcRuxgRbf+lcA0hPaM2L42Fkgepktj2eigXhMt4TwQxibl4EUuYEPoVRgC4AAwWfASBAsBVAVSJEBsQA1fZQzT4EILWYevjilUEgaS4bw9xN6O2Utk4EKfijgVgLrS4klGFji4XduY4kwNxdgUgjxNBjwfBOUd0WdumUP64khdFEG+ZknN5bzboiARpEH5pEFlTeApZJAxJEL1YEBC5ahJJcZ13LgDngYHGkdimaHLpcaX4ELfUmAWRL6vUjQbBOdeWgKLSksmClHnpEDtlmQ9xkxChPTqJcBRXEID5jkZ4litHm5I3ZQWZPEKomwJxWdU4EU2pZ2a2Ux7QN7tSWXjFK3G4ACT/55HHiHyPY5prBFRAeRCyyTsllxCwOXUAKZkGuTPDcpvmeUKJyRD8SJdFGYl/+YgHgTz36ILE+XOwhyoR2U0d+ZLPaYcCaZwCSp8AahB9s5aXCSSZaVG81pkFoZ0EgTSmMgIzI3iiVxCk2RD2SBDSU5gFsDshuZoOkaIHMSwb5T03R6AW+j0CgZsGUUd6aRBVtJQ7OADd95gQAZxgGXkgWJyKWZO9BpJNZpo3aEdsOT2QmHrMeBBoZGsScZ0HUWZQaUXfQzE8MIMwIwEUswD/AkJZMwNVRQKSE3Zp2BCcIziXZUZ9o5po2RBrlI7DYi+CFmwWNWIww0l2iUoKamSg/+KHF3af/2mH7Deh6zIsjloAk2hhB4WguLg4UjqoB+GTDBGhIUqpelehBQGFGYqZznkv/9JmHjqmglNKSQA/+nilJkgQEhSId1NNeRqjPPqbRumZuaRCoAJUoHqHqAI7PtpuAOCbhslh0XkuhCqsaRQRQbRtB+WoOYkQnSoQ6XkQyTqUlDesnCmdrCSUGgGm/tSnO3V0juUsANBYk5hCEnRwC1WeDLoQu/qahTab5npnfbpPAdtnPHVHx6qoWNqceNej+SkQ+QKtYkelLbhKk2mTpkoQ9acE23ek9VMQm7qDoDKcBdGoCAsAQLWh04qhBXCczoqqB7qqRpKZGzABaP/kirEKjZ85rzEJpdiWq5EjRQWxpwfRosBqlgaxrTflpJMVZTjaa6fCZ836pESJnK7JiLxSA0m4EEraEMgDrUrrWFJaEIvZtJ7GkchIoVoqnUflEexaEGKqs0xrNzI6EO4jS2tztQJxKltWpwvRN4RKtAZBmMC6hUlrsvXIPpOFUWEJtQubqM2jagsxWHrbNQ0bqfOYsQQxAOg2AjcXsmIbrAbxORbFuBS7iUgqoZH5suA0WBIrs5moLxwQhznrsPvZgnppWEFqT4p7PgZ6rgCAoSLpEPNSrQOhfFh7u2OaWVUmS1MrEINlaxvwL0VGemgFM0rAslz7uwyxU4rkEMP/265at6UfOmhp+7Jrq7zEeakZ8bYEEbe2W62iOoxtKRCJA5PtgqAPwU3627W/l7rEabjAW7WxEmzkq5nIV2WOCrljKr3UaxC4trB9WZ/CurrS5m9WNIogW7dPOr7S6T3pOBCk6rsWPBAXK7cCDLs5Mmu8MgTgVLsFAKK+u5RrU8KjEjM5JLgTZ0AbLLr8ebAHwXCFerbSarsP9rwFMG0cFUTfhxC5UgEaub3X2hAD4Dxfqatj+6SgM78zhLatir7TilFt2xHuOxDwG8NWWpUhOHEE2VZZBJcMUUAzkMPca1mHyZ7k+cPFGjbmalOJxZHe00EM/L/sWxCJeLr5cqkn/1zBCUEApRQDjlNIpdTEWOzDBEG6iyuupwu8LOuyp9q6WazCsTs5KuN1dwOXMCzDLVjIMMwQ3jMCJ9erE9uDR+sQrntB66jGKKvJ8ApMABB2SMyXjfzIEuE+ekuwU7wQOvAvGpw2I+utAmWsu/yjQnulVauMqKu+AxEzbkuNCXHGOzVqBZRDNRy6WWSFDSFosHwQsgyw0InHA0tRHCxV6ROulDllvgzMD4u8w8ykBsvDEwyzjJy4kluqtMxRz3wQiCvNKfvFRxm8Xqi5AQ1OoCvKGvrF84KzdYzGyjuRDy0RPuAsLprEd1wQMArPSEsQKzqpYfe0J2ilV4OG7kQC3P+0XCRgVweVhJKTwqEKwMjcEBuAP9WpST4rENpTeC5dEDraSfDKzv+azbLVpWTszdg5puJMweUcQSpHdUYUETvFAQ/1qzuazD3M0wWAWnfZkNWMK1baNRXAAzNd0+yE02uMELc3qcE306W0AOwkEZ48EFW4oHhZo9FcyYU3rlLFswvBxQaROLu7yAKhqhY9ygQXRCAEw94zq3MrwhtdOc7CsmWcmrXcEKcSiFGqvu3Zj+8cTdJUpccMsaHsEGs01DVI1nqDRsZLsCU8WJKV2gPBnLZrgv7L2do8nQ7NlFQdpu4KwOOMum2cxxdBgKgy0gyt3OgcwA5R2gkRjnzsoBT/CjusHUMblXUKcTdmGXOQ5deaW5a5CQAkG9F6Cblj+aCSdtx7q66fbNc+Pdk4orIc7ZvIc0rIo9ms3NngZ8UKsT4HV0Wve5Yp/cferah6uZ77qJLhrS8DlKabk9ATwU1R7HK2bchBFMIKwZOI+ZO5XBCirdXunRCY/NCypZRTXdDtmp3MjdUTai5wLBHhVwE0ON8fackCy9OCNthsadoFULYqbuGptlEVWK4tDuK4pN42zOB6w+ElXtKlq8WM2RC3Wsnvnd+83OD8XSP+3bJ1TUdpbLefWeAhvnDO8+EC0Z8WxY3zfBDXA59Cftap++ULGm1tJVuXpb8QgUbS6Ihv/34vpQS0JxbPdM7nEI2cKTiG4CRoMFkABzy0DwuNh66vTAjONy7QWb11V8wQVSwrch6X9Uvcdh7PeJ7m/ip141i+EZ4Qg5yKBE3o1EfBuijRw6K3lu7l81nhoTjrY3rpO/jrTrzW3519Gly1ZY4iZy5Op42gEEPgH62v0bbMCRvHw56Fgc2nD96OCmGjQRyGbGXZ3Rtvah2k3IQBXprbl1XIP+2Stc6n7FtKhMjum4vuPAhCaxTm0wvryUuEJFN8anPQM5rcNW7V0yjqE7qrZjQBD+a3O8PMfvrtVJji8JzC5O7i09zdGKiI676vnRSk0kPvuy7QvW7DBQCHEDaDAv+rv4OY2Ibo7yS/k98uEOHHAdIF2TyvK8ZriYke7Sdy5gn6zrAdMRQzAflSStiezSjK70aNPzEgVtdWSiI2e2sOvXjIA8iDAV9PlHhk60DceFzndUHE6BwdbVUmscgzAkDDSCX7dySwVzRAV9S9LmOPP2PfQZKDAWIFQmGblIineCVnfo6n9lRv0HDaNDFAMiGc6cXoeVsVMn2l8A1Rxpq13JGur+RMqVlTATjwMV6HZIp9pZklgyiE9T37rEtHMqJkM3g4L2L/9QiBPE1MTHvMoos/fI1v9iY/wXAfM3NfRCsvqRHU91jz9cW18e7ddR4weH7VpPrb4+NXfmivBOj/F/wK4ctWtAAeYANoRjDVCPSJRTCsh38yoH9G7yJIL2jjFNTnonRtnu3NmZwcHUPE5mv1BhA8CgwkWEAGAIQJFQIoWFAJQhgNC+IAgEFiQRMLEeK4eNEHwg4NOQAQKJGIRo0bCqJMOGNAR48sE5YcKDNhkoY6EFqUOKGCxhk6OmbUyPEigRoyacAcGAOhB6YFdCRlWSFk1IYLEJKAOQKA0YEfAdiQqBVAxIZOK0gkMZIlWYJmlxIUaxMsQRgPF1agWfCgzLUXZwCogPYixRpM/y68y1TsXIIjuZq0CRHrX8NY67KcTNetxhoEciJMzPbnwhkqLy5W2BjrhpMo+UbF/xzVRmyUIxZg5d3b92/gwYUPJ17cuG8JN6P6kJGkAocZEoRiHSBhBocKSWT4ON7d+3fw4cWPJ1/e/Hn06dWvZz+cB8K+DQdXUD0QhgTnHDBwFQuV4Eme0kIoK5AK2owlEzpCgQjsksDhpdUqu2gA0phKAgAUoppgiBEqGGEI7noT66qBPEBINMoqq6+AAVAY4joAoJOhMxEr66syAHAqSKeKOtrAuueUgKyjDTv8MESYPDABRg6UiGHFjpwCwD/bJFDCq+xkWADF38yisSGv7hILroLMyqwpwo6iAQMskxgCBSjlMhBH1wZasEEcppOINY0Ca4hCAIZgyqvdmJqgBv8jQfTtsTkB4LIg3GQ6M8KzFq3sywJgWHOkLCe4iMfSJNIBv+eIGPKiQxNFErgJmvtJvw4m3dMyzXBQYiQZMW1vV1579bUhGxTS8aghWCKxow5YkuHRX5t19lloo5V2WmqrtfZabHsDFEr0kgswW3DDFXdc9LZtz1ty01V3XXbbFW4w5TrCoCUTZPCqwCgTGkGGJRMK1V2AAxZ4YIILNvjg7mgAYIZdBzsVYYgjlhi4ZJXY9cIMJ9Z4Y44PThaAv4YVkDAak3sqJoRiKIiE047t+GWYY5Z5ZpqzJaEDT9vroANua/b552l5wLk9AnbuGWikk1batwF+kuG9HC+C4bT/Qv1CiIiL9JKhLIQKW/prsMMWe2yyyzb7bLTTVnttXk/iAAaoRSZI4YUv2iAhCAkKFqGeL8SQbcADF3xwwgs3/HDEE1d8aRQQ2i3ui2J7eKB5AVC5ICn/LehjrBf3/HPQQxd9dNJLN/10mjf4iSfIJUqIzIY4b0jyjkwcEHXcc9d9d9579/134AlPqoLpWi8IUIY6EosDkRBatSAC8A5+euqrt/567LPXfnvhoCbReIJIQGgEmJA3DIaE9JTILV25d/99+OOXf3766z8YhpEYJgh8OxGyuCP0IURPyGNWQeBVNfslUIELZGADHfhACBrkZPtDiNwKQLfOHeV1eksI/1P0MrkIhlCEIyRhCU14wqSJJUEF4V8BZAeThFDJdsnrSGxchkIc5lCHO+RhD32IHgJc6G0NaSEGYRI9hJBpbzTMGkJA+EMojutKI6BiFa14RSxmUYtb5GIXvfhFMIZRjGMkYxnNeEY0plGNa2RjG934RjjGUY5zpGMd7XhHPOZRj3vkYx/B+L9rTdGOHCBkIQ05AkDChCIkkUgLGweARDYkgAAYYEIKSJADRlGT67oXjjz5SVCGUpSjJGUpTXlKVKZSlatkZStd+UpYxlKWs6RlLW15S1zmUpe75GUvaUk+bHXSlwAAJkz29i0KRq0h4iNm+RJyvvTBhH2bpOa47v/lR2xmU5vb5GY3vflNcIZTnOPc5mk4QE50plOdZxxftu7lBnjGU57zpGc97UkBfOYzn+1kStyI8E+AEsFvFQBozpAHk+U1DwDPWwlC8lZNiFrLK8WMaEUtOjOqqO+izpqoOwHghhWEVKQjJWlJTXpSlLqhmf0UJU02eJEX/seJtevgRm3arI7eVKc7LRiWeIrTlV7LKyBFaVGNetSQqpSiF4EaKGlCu4tU7nIEyRyyrvZTrKInp1nlaletFcAMelU9W5XoR5F6VrSKVKnFaeEFEaK/htwticBKSN8QkjGx5rU4ZNVrX/2KHtvV6a/g4Su1hppWxB51rcRp69QcNyv/AISVIFrjGmFkNVjMgimomeVsZ4XzSAR6tjuFndZhE3taky7WPRXMF8kKYrIpocxyK2uZaG1bANLeVre2JQqVdkuc3EbLtKglblI3G5y2Uo5e9krIDamqL37BCwCa++1fg1td7PZVL5fMLm+u+6zhFhe1qu0eaztCAD4l5IkD+ZhGltXdwX4XvvPl6U8sSN+oyBeoRBXveI8LnOTSxVXQkQ5vRnWdLDEUv13V74IdXE0eCerBWGmwr8LbX8SSd8IbJk+FOfzhHDJzqiDW7FINa1YMn1bDJGYxcP/bYhjj0GTtA7GHeXXhFJ91xTHmMYVf3GMgQ5AAbrlsjX8sXBTn/zitOw5ykwliYydHeXtQ2xqQodweHCvZqEyWspWP3GUwuy82vo3xldmTZS2n9MthbrGZ2fxm3e0Nrj1281iTnGbFrhnOH67znv08OqLglc563i+edUzoPzu4z4lmdOII8JMKcJfFiz4Pmg1NUi43+sGU1nSnA/dIwbYZ0Ra+86VPmmlP05fTqWb12eD10EGbuLSlNnVJUd3q7K4a17v+mu0kG2uP8rfWqR01r22ra2Mn22d/iQ+wg0nrYau12MrmLLKpfe2OBZB5UbZ2eCw97Ftju7PdFne5ETaBjUiZ3N/5dq3Dbe74Thve8+6YlGgM43V7p92mfje99ZpvfwecXP8ZVbe8sQztaK+g3wJnsMEZ/nCBeWXb3Hb4evZ96YVD/KcA13jHoSVXZAaZ48a5uKEz7vGbjhzlK98VumdbcFlLq+R4PjnLLapym+f8PPbuMs6HM/M011zn1fT50I3+HaocjcdFDw7QtSz0o0eR6VGnunBwBeap/8bpSoZ61XuYda+HnSkgx3rF7SzshEs75mKPKNjZ/vbwpazsa4fW1nPcdbif0O15ZzvPe2729Ng9xXjnOwn3XnivV07pSwe8VhEebcIjPoSHl3zUrz73YKfd1o2vPAQp33mdgyrMn+/K48HNedA3kPSpX7mIR4/68ggew5Fn/QJXX/uOmyxnf6f/O3hN727Y475+txf+w2OzeMb3nqO/53fwiy8/4j/f33K9b5OjXxDZ95f20oe+87kvdro51/re9zbzMU7+72vv+ukXN7w0SnHlF1rzI90++7m3fvsrG1CRhHnm56/2/NM79AvAnJMSQeM9//s/hRtAAgwe/GtAXLuXIhM5Bhwt8zO5CoTA3nlADfQ02wm5/ns2tNO8+uvA6eFAE2y0RWq2EBSqC6S5DExB3EFBGfwzTpG08Yu/X8k+8SrBGtzAGPxBc3M5CXuzB+TB4vJBIdQdGlzCMPuL3WOzI3zBoAtCJwydJrzCKHu0GPGzKRzBtFNCLTSdLBzDIIOaFYKzL1RA/+PSQTOsnjJ8Qx6jCjJ7PTfsFSQkLjGUQyy0Qj5MtQC6w+RLwP/bwz/0nDg8RBB7JAn4szVkQ0NUxMRJREncsNiANSn0Q+HIQ/8SxErMHUr8xAXjkTlTQ01sOip8ulMURbUJRVacr48RP8wTQTZcQE98xdJxRVzMLnhBPvgjxPmLxF0EHF0cxt3am18zwlXUulTkumU0RrEpRmi0LZM5QFO8xTNrxrt7xmn8GmnsxnGjFUfkRu/SxsEjR3BEmm9Mx8ESC+q6RmAkQXRkR59ZR3rsK6JgQWXERoszx9mbx3ucGXsMSK/iwkhrtEdUQGEkSLAZSIbMKmaqMkZLyEIEyP+H7BiHvEieKhYAiMJx5Mezq8WF1Eh1tEiS/C0kmriJNMmL4EQVY8mThJiMjMmLMotQ28d4DEOYpEmDmUmejKjKgZ1Eo8hg3MmfHBifPMpNoj5PI0p5BEmljEajjMq+opsRW0modDwwTLiRpEqMnEqvFCu9wMSPzEmuBMuwTJekTMsd4hH+G0q0dMnE6kq2lJi1rEsckpL1gkdahES0xEtwuUvANCG/8cVMzMpK80ft+8vBdEHEbEz4OiZWc0qdfEzIhBnBvMwIWqTQQsi4VMweZEzNlDnRHE1qcgsc3DPKPEsd3IAFkAEmmQETqEOPGLDoeL8JsY4G2Q7TJDXL7E3/2xKLImzKz9xKyNMzG9ALlsAApSMAjtQIWWQvZUlN4BSPzKzOBPqLe/PC4hRJPWOmtxoCHGCu8cHNAqichamXTpJFKSGm6PIX7OzH34zPzMIS6uRLFzTO01M+8UkCGoiT00hGKamAkokh2RoxlsEX+jSP61xQ+fmJUuy01TxO5fMAfSwA8HwexwKAzvyLZKQsArEsB4290hxRHLqqVpvQ/TwOvWgMuonQApArAIC1JbKrvzFR6yxRHC2hAAJBz5zPHNVP4MtKk9EcqJIIqRqZd3QhFN1RdtNRJxUhuRpO4gTS8hPS5iPSCmmosbCqyJqdmbqIGYrSJ7VSMv0pQEnD/1RT0SE9jsq5i4NSHoRQyQJwCwUrACSa0TM9jgbd0+qxnUZM0e70S6iUURphprUzH7yIpo6YJj91MTN9VJtyuauU0EFVSMDjSLl5pLe0D0ZlEUuCiUyS1E2EUlJVIGbaS+6MVH0DzSQ0u6b6EiM6r5cqgCXyoDA9VWZkVV2FKLPoTE1j0ywlDhs4DYkkiJi6CAMtkZqqIQXt1XLkVWjdJLq5ULiUVpJzVT10OB24FyUooFnVoLkaiFuFiQ+a1t7oU3TNnY/xSEvF1r3S1qJCgwSoV3u1VwowuA3wmySQFU6FiUmqpBMR1cda1/wyVYN9H5OhzR/1qEm4AYiNWImdWP+KrdiKPYLK8EQYgJcROBpEdSZxDFhp2oqEHRSELdntIQqybNhne1iLfVmYrVgxCACardmaDYFpIwC94ADzBNXbQRk6tVMYciiU7Qh1LdrR4cievVaHjVmnfdqXnYRiI4DY4AChdJ1xlYhkLYAjbYgxRVqJOFqwBR2qmMCybFmoTVu1ldo7rJwKYFhIydWGSFLM2VKtbdKxHQixzdvFiY1dm0KXVVvBhVm29Q2qqIA7bYgXtZtaJde6ugi/sUaw3Vu+TRy9+NvPDNzB3dyJLVzeeE53BSCqgawPRYhjHQiz8JrKxa2TXV3gKdsIzFzOnV2J9VzaSIjtHBkCfa1lbYj/ukDQ2nJdynXdwlHZ2IVXF9Nc2t1c24WJR8oRHIhe6Z3eOkFP2SRPAGBP6OoXu13d4SXewZGSxGVatF3e2W1eL/Wko0gvuYWp6QTf7wXfT4OP421a8+Vc9HXfT0Io2ywwrDiw3RzfyW1d+d2dVK3f8r3fwc3fAg5MAm5g3BGLQJ1M2VXgBX7gyo1fCE4bQDndd7VfC15bDOZbDd7gs+lRBHZB5Q1hp2VgE66WEn7hsnmrFC6rFWZhwh3hvI1hGR4biathGAaAG8Zhi3XhHkYy5D1i+rlcQU3iUh1iIqZYI1bi5XNiKoafpGtiEI7iHLbiK47WL44o46VgL2ZGKObi/4id4jC+MR1e48MRXy1OYDQu4jYe4DJ24+t5JGtd1S2eYymuY6TlYTz2mQMm4z7249oF5KIV5EGmGUCNYxVGZDq+40Z+MkWu5LXhEQ9m2UiW5D+mZExmZEyGGSTyUfLtZE9OZFCuZFEe5ZfxH0i24VTu3Esu2VZ25Y2RqyU9ZVme5TSu5YS9ZVyeGAmO5SA+4zlW42EeD2FeZogxC8nFykP2ZGV2ZsICZmsGG5MRYNWsYF++gWrOZgtcZXEuHaU15hNDZjQO53KOV3JuZ9GBFyBO52+GWHaG51J9Z3z+HPua51lTZy6+533e1YGOIF32Z9IE6CgW6IIG44Z2oMBCaP8kU2giZuiHNll9vujCgWaJrjshrmdwxuZ1bWaNHhcpCV1O7uVvtuiSDluRbumNOWd0/meQZmmYtuSMvmm2YeKZTuiafulpJWmdvpZ+7mjfo2gctmmdFuqhphYUNurlQ2oWVuqbZuqmlpaIhmqgkuoQpmqYtuqrhhaoUVU+luNZ9uqWBuuwdpaTxtycdmmutmC0Lmm1Xutf4ciVTelj/um3/uK6tute4RReA1y+Bux0BWrDdhfbodI19WZfnmuN/uvEXg8pAdYPNutUhuyLluzJTg+9MMyyRuXHRuxe5ezONg+56tTLFu2zJm1dNe3TJg+zqNTG7mvs++h61uyHhu3/2BYPjrza2p5mSdbthubt3gaPV0k2ws5t1z5V4z7u7hCLTQ5uzKbm5ibV54Zu4zCZPdZremZu26bi7NZu4oAXs/VumgZv8sbp9d4dHklGQ67u4b5uSR3v9u6SZ3Vr4UZk4i5o+77v3lgkuK3S/fbj/h7o/wZwrKic80Zvn1bv9k5wBTdZOtVv+eZv+n5UCZ9wcYXv+GbtzM5wP91wDqcrAFDTwXbs1g5vJSbxEk8msnbwiS7sCBfxF18P3aO25V5pGz9TF79xglO2HR9tFj/iH3/xC/ET5VbxEC/yHj7yEodlHWdy63ZyGYbyCe/gaxvyFb9vLFdwZopO6gbxKvfy/x6/8fP4mNxdbZUmcjO3cjRvl7/I6w9v8y6vcTiP83XhaSGn8vnO8w3+cgAv6ikvcq+IawU+8H0W9PYWvS33cwwHdAhm9PV2uQnuc0PHbR6X9AamdPKmG8vW6h3UdDfHcz1fHKIAbgsn8z9/81NXnNi4Tzbfawhfb0/X7pHg9PqEdAM/8yi99eN+6kfPdES/X0XHZ2DvbbG4yZ6e8VqnjgWwlYQwZd/t36UliOpAMO3g5kX29Vf3Ds4UNy5vct7wCZSg9oFwTmOJivZaiPci3mQ/bYOU9Vn/7k3njaZaCHQ/z+VaT5hoz33h3umCX2//duMwCxTH9AJPZkJ7jxGogf8O8AGTQfcBLdAJ8t2EAN783uGCN3jiiA1VT3Fip/GogIEV+Rhq39AOxdvJMt3KUt0M7niPDw5AgdElH/ln9w2UZ4rFlQgZpdHHlYjIFV6Zn/nfWKRoNrZxL/Pg2HmY6NqCoNvnGnj99XCUjffEHjIRLbelb/Wm3wmmaNzNYXmoJ4ivjXldN/pnoTJ46/pIFw6nn5BmlYiEKgihFVc9RXu1Z5sxa3teZ/hbjHu24Ce5D9lPXR+S1fu9TxtSnDe37/XAB3sFkXKp+VQCIlgO9d6iX3yYMJkYb3aPLnbztWjBV1yWh55aLdeOOFfF53yzITLH//t1NrjSH/svHdrYYtb/n42cjQ/kzXf9ZUIIxsa2xwd8uJf8iwhXichTJZp7iWB9Ev594CeIyuH2VbdzHJ5Zm7VZnI38Hpl8SAJYyw/VjhjV6E/76VcPHqm+YfcoPHgB+I9/+Z9/+q//+heCjD3+77+Ij+0IRQWIAgVgACioQyDChBwKkkjo8CHEiBInUqxo8SLGjBo3cuzo8SPIkCJHkixpkuQIACNOsmzp8iXMmDJn0qxp8ybOnDp3UoxRsAPPoEKHEiWacmXRhynxvGjq9CnUqFKlZkFg9erVEyo5diiIQeKAggAk+ijIweFCAD4kih2Q9C3cuHLn0q2b8KjdvHr38u3r9y/gwAJTAtgg//gw4sRKt85dOvUx5MhS8TDW2BXAV7YFbUS8TMQhkYI0InoQq/g06tSqD+Nd7fo17NiyZycmUXAI7dy6XbaW61gy8OBQKSO17HViaACjIWIoGMOhTwA1Ohf8vPs69uy7e2vv7v07+PCJaxScIP68d+5wfwtvL5k41+MSaRScAXGDWM4JbYg1/DBJQSigNyCBBeKknoEJKrgggwziV1mDEbIG4XoAMOUeho/Bt9FlmUUEQwUFLfCQDNVBpERBMjy0QEEVwCAhjDHGiKCMNdp4I450RQdUjj2+RWNR7GU4pFMbGodZTy02hJAEYnkAUVnOJURCiADw6COWWcYGpJZdev/5JZgQEeZfmGXyRuGPFhK5ZlNGUlSDEnEqQVgFcsZJJkLN1WeCDIRZKVF0KslgwgxiTWcmoonGxaWijTr6aHcTFHQopJVmxKhQQrKJoZsTASgWqKHiKRABJYYqGkWXnSoDAZa6+upJmMI6K621ykUeAObZaqusPGm6aXudSvTpqaJG5IMMSVTAwQwSHFSRDhLMwEEFSciw1q7Zaismmtt6+y24Jj1YXLiQ9rrTr8AGJ2y57bqb07nvyjvvtpc9R2+i8cKrprqcdosvwAF/pK/ABRsM5qfPHtwlwTel229k7C48McUFNFwxxhkbGKWHGuN4cU0PQ6zhvx6b7C7IJ6v/vPJsQzDEco0pzyTyyJOVDDPOtMqcM88980UQAGf53ODOMdFc83A3D700okUz/TTUOtEHgARRG+j0S0cjXaTSVnudI9Zfiz22SAmTLV7YLWm99QsSn/12hGnDPTfdCXFcd3dyx8ov25C5jTfg4ekdOOFWm8pD4dt17SvffU/1d+KR5za45JXDDDQHrVq+5eLoNu54VJBvPjpqlJN+OsUoFFQ16quZPtLaW4veOu19vV477vIWCoBbuSt2e0ixIz2778VXSK7xyZ+sOgDWKR8Y8CAJXzPxz1u/L/LXa18wf+Vt71f0A38O+lPVf3/+mdmjv364MBDGOvt2he/R9COb/x8//uKrnz//s+LqfP8W1Tmd1A9i9wsgAikyvwQycEBT48CoGpipAe7rQuQLHQUlqMHBDFAAHvwgCEMowhF+cIMmlE1pvHfCCe7PKOO7YNsyuMIExouENrwhCGeow9O4b3U7ZFwLh1LAfh3wh/mrIQ6TOEIjMvEv/2si9ugyRHUVEYroQ6ISs+hBK3KRLg+MYBezJkObTBFYVQzj9bCoRSWisY1DSaFa3CiTBXKkjJs6oxyNp8Y14jCPfrRJDwFwrz+qbYwhe+EF8UjI2u2RjzZcJCRdoicARhIlhqSJHdmkyEqSrpGOXCInQwmSy0BQlJYM4gQtCEOuodKUvvPkJ/9D6MpZYgSO2KKl/qSISPJtEpeEg2UsS+jLYTokkIMk5kbomMxdgq6XyKQbMIO5xWcOU08doyZGlKmRTK7Jmdg8WzSl+U1akhKM45SINi/FTMd585xfC2cw3SnKKMVRnhZJZzbX2bd22hNq8IxlPyO5gbRcKaDovOTM9Mk2fhp0aP/8ZEMJac2ITgSfF+EmkRhK0Zw91JEblWN0RvCijy6mlYxT5SpjaFKSjq2jfGRpGOn5JJjeBaFzVKjsbEpTnrl0jTuF4kB/8lOEWPSeOB2eTofKsp5qUalGTA6lhlrUimB0SBp1asWYmkWs6jCkI1XqVBV4VOollase0yobzWr/QkkVZKZODWtFx2q/sqoVY2hNYl01GFTlmBWuB0XpKq+aV4HdtY+DZSCuovpWuhYSsDAU7GHxVdgbRjaBIeLAV7Hq14hUNUOQray8JvtI0PKPAPLpK2NZ0ll/rZS0Jtusa9H3INyoFbaLcWwiUxvbedl2t9oLCwBMUNfe1hS3vNStb1GG3OSeMErH1OxyLWncZkaXud8irnWNZxu+1ra6Ilmtez6b3Wxhd7y5YxEARtTd1lYwpeXzrnl5Bd/48u8yS0Itew8kVwPOl76wKq9/UdckALiVqwAGb7D6G2BLAXjBozNBQXqHX11Ol50KdvCjGozhyuHKnD898H6JeOEN/ytKwyROXHLyCuIK73PEJzaTiV8cuEJVQMUu3maIqXhjGX8pxjyu20LyS9EVu5eVPzaYj48Mt4IowcZCJmOOzbhjJWMpyVQem2mRNNwpXzTKd+TylT8G5jBXTge3cTKFi9ymMZNZRlZuc9S6hwM0N8bLmmQznCX05jwzzbl09o2du4lnPjNoz4T2GQ9QteUnH5LFCx30oRNk6EjnjHnqXW+a1SxeSouZ0Zx+Hg5UiOk6Ozqnnv40jCGNarF9SnOjBnSpkXrqVYNp0rT2mJm1vOhMF3nTt9azqn/9tKktZ9ekVrNKhV0rWyubYnqS8KsFGGuyzrrZPmK2tQ2W5Wr3k//Img52thXH7XBHjq1zHqy3ew1uctMG2+zGF4Rzddh0u9fX70aPu+8d2oK42tiwRrbo4FisUCEOIQ8aeEGSoO/r5Hvh5ereNaNdoWnPtZUCR3hBblmAgyNc4Q6f3Lo/XrFQpzey9E6p6HSAg5WzvOU4+BTyHlQBl7e8oCKHTcNvvq20ZNbf0ga4Tt/nkAd5XOfZybnRbcVW2s475BykOH9nzVbeDT3hST+6068OMJfJ2+RZR7BwFMn1JlcdAEXXOsjHjXaoYQ60Jw8sQglQJQGV/exrlw3S714p5sGv6WpvLNBPjV4A9HzjVtf7bPKOeEclRz9e/7tqA51RhCaH6Qn/GZcPOiCBGNCgwIv/XdY//61c28ftX5e8VS+Z666XvVgciEG/RQ+90MteW9Ep9uN5Xe9LRkdoD+F4sWagsNr/RfHEr3VBPDzhY3/b05/q++UrYAIS6KBVGyCBnsxe+OPnxfjc19J2Fet33aPckHB0/ENij5DBC/f7fPG++3vkgyrdt7Jvf6wh4136jQRq+/EXIOT938LM36TE1v3l1pPJnaJthAICQMEJoC4FIAQKDAFKx24dYL9UBVZghVY8WaIVhP9ZhJ481wSmiQSWIL1UoOWRFog1QQq8IAzGoAzOIA3SYBFg3BjpifhlhKmcGwoezw8ujQomVwvWoBEeYQ1e/8EDLCETMiElyNDB1d9G4Ar0BaEQ0Z4Vegk9raBrFSESfiEY1mATyBApSc8CZuEVniAaessWWpcXhiEchuEYCtnu+CBH0BP6rSEQ6eHKtKEbnp4LxqEgIuEcakT3AEAeZgQMfMr+8eEeOqLHTB0XXiAgDqIlimEGkVwj3scI0EAETQCxaBwkRtEoYowkmtcbXqIqpkAhZkRa4N59iEUS1IAJmMAQ+Al3lSIBlZU0CYAuZskpomIlruIqtuJFbFdhUATwncoI6MovkmJI9OIz9kgwCqMawg4ABCIxXqIxWgSuRBxEDMACmIASJMFCMMv0TaPnAEEvtuM0qWONBMokMv9XKm6jIHYjPHIOO7qjNOYjjOgAipyZf9WjPcIhPvqja6TEPvJjPCFkgyxAleQifRFkQYLhQTpkaigkQ4oTRiYIDHCd2SWiNeqSNlakQWJhR3aERm4kQKUkgXiAn5iA+sUXRZrkEV6kSyLGSrKkR+XkeUwdB0hhgNWkTWLiNfrkviwkT/oUUoZHQBKB8o1knZVkURIiSjalUSnlUm4VVnpH95DdiRFlVcogTnal7QCAVm4lXpmldpDcpZGYWI4lDJYlW+rFTqplWtXlbihgBczkgsWlXLLiVerlYqQlXo4WYebGB7bfiwGmXNJlYtaZYR4mKEXmbCSH522YY44lZFr/ZoVMJmXKkmeixgbIABFgAGrWAK5sIlwOY2AaYWeOZpCgZWiupWwmxoAVCyy25lEGTza+5k0OpmfeZW1W5m0eBkiGygz4pYNtZlXG5nEGBXEWp2hGp2BUng0QAAxsp5I5Z1FCp3XuImhSZ3gKRrylyPD9mHfaJHiWp8PQJnWSkHsCBgF0QFqImnq6JnDOYHvOJybBZ3yKkH/Sp30WBGPmZ2+aIVXu51wKp2VOZ4D64oD+BQEQhjMiKEkyKA3254TCBIQGaIf6RYdc2XqaJIeGaCGNZ3GiaF4QAA9kH7Rh6FRqKH86aGR+aHyy6FwQAAkkJwDY4ZGVaEWeqI6WBI72/2ORAgayRGTC2VyQ6ieNCmaCJilnAShLUmlfeAAO3KdZ4EBmdieU0iiRYqkZTimZwsUAxAAuAoD0iSKZCWlBjumZqqSNzmlH6EAH7A6oDAEJMCeJhqmGyqmd4piZDqpOkEBAggoG8ICfvimgMqigGmqXFaqk1sRHhgoRoEAI8hmc2mOkVqpYUSqoxgQJ3OcMdEB6olqnbuOnjmqViqqrsgQMmErQCCWtrSoxtmqsOgT8YekE+MkQbOqn4Wox1ilh9mqREsB5csADWhuxqqKu7ipRGeuo+oCf1EBUrtqzciO11iWyhqiyikUFvGW4baslRqu0Wky3DqoPEAsGZOutmf/rIKKrtH7rgA5eBdCdvsnrPa6rWdrrfG5AlRBBqrIbv8Yhve4qwLon16mIyB3sScIqli5seLIVZt0cxMqhv3YlxUYnAXxKszpcxlrkxmJlxx5ndIDjvj7qfiZsrJ6sbAIXABTsykpsPi1ooJZsU8LsaCYHCYosywKny7oqz1rmByZBoxps0L7m0I5q0SYmDKSFm37cyH5h04Lq0xJmvM0j0Npsl+EspOosUmZtXaZQBcCr0nqtUYFty4qtT4ZPXqbr7uhr0lWtVaqtjsKtbUrr1IDl1dltcOIti17MVqbrxlWJSGLs0gbm1VYq4S6l4eIKkNbt4j6m2+ZkyvBkurL/1Qgk7cIBLmxerktm7pXuaoW+zN2BrlEa7il5hObu6oCprNGp7oaKbkqS7kbuqszS7OxWLmfabkfiLkPuanI4qdbRbo0KLooKLz/GKnrZ3dohL1kCL0Yyrzu+bMZ9nvTGYONKqvW2o6syzw6i3fY2qPKG6PciqeNuhuiV7wt2r6GmL0dWKnqNL/n67nNSr0PKb0OuLyLKnvtKKetio6e9rqTWb+0FMPwOKv+2pKR+ypemLv5+p/4iZAND1AGfVvtOMHtWsD9ecE8aKgQTnwJ7cD6C8EsZ6gfKrgSfb5WyrdCaMDyiMFMO6giTMAebqAyrIw031aCO6PGVsAtPaA9z/+WcymziIp4QD/B3XZIBn2lAVuEGD/FiwDDTLs4HYtyBPgSyKAuzOEuSFnHcYunUIO33LXFFZDHCbTFCEICPioXxDqgY7y2V6kCVRLD25vCQYnF90BzLhWyeiMUM8ImfxLFNDAAPdAAOyIAM4EAH8ECM/t8cGxaZJocUA7AexykfB5dGREcF1F9u4jFMwMAC1ACTnkoF1MACCGseqyh5kinzmLH7oTFFLKYiVgm5FoCpUJJMeMAb4yAADIEoL96R5iiW2nH2xh8tT4QtY8TUsKbhRRhNeEBygMoIYIAMbF4MSIAMYMCaNs8wS7ArryiW6snkBnEme+omszFynGFCjP+gTOgArhTECOAACWwqDJAADuBiDfCuOEeofFIpenWuAC6zRDTzReQHdTSPTFSJ9IXzQ3iACTg0Oo9zbVLpAFTJ1KIzFfPqb0ap+VrEB/Kp5sXAAkQyQsgsWZiFTARNDLDyRMBADCxERQO0caLoIhroBBp0RKhxqCRBLhfAdrWQzMI0SMDeSBDAzyqxldr0O7JociiB5+ZxR9eUFTPuJiNcDcQe8/htMYmFP0dnMb8yi8bbCKAtVWcoSL8vFieBBPiAYRCADiyAnq7g1PByGyt0h441OaPo1FRAEnMfT0MEc55ns3rGRDgJ+ja1U7Po6gGyJKczq+pUcjTiXUtElv3/714ztk2zaHRcsjJLdq7qFD2RSVdLBNDM7GJbdGiy6KegNSZX9bReNTEqYRM24RNym1jc0lCDhVgYtUvYAApIQC0Wt3EXd2iz9kVPKMRZIYhJQg9Et3RPN3VXt3VbNxTgILcRxn2p9LGw9KESCzAnt1PftHsOWFAX9OlB93W3t3tbNxkogHzP93x/QFJVyYXq9UMgdk7kJjAXBHmXd3X6J2EAdwKv93snuIK3tyTo1OqhX3LspkDAM04ApQzQwALwgIZvOIdDNiYrd2sPKHDZb2TLNgex94Kn+II3eLX1nkM8cyyyL07gyhBMdYALuDD5J3pJOAQ+t4r/eIKzeEX4/6kHVAmQgoiIkIiJ5ESQQSJfk/V8ktxGq7eJqyuKAzmWU7eQ17ISMOpDoECVXCx0KElChLJOhIjD8uGT9/V8BqSN43CVp8SVZzmdbzkzC/IQ1KIpi2sEZ98g9wkc7wSAsLNzc3Zj+2eWQfNOIzidN3oP2PlB4yDBYjathgqP04TLsDAKrvlyz2cKEXqPM7qjZzmkS4QH0MAQzEkFVMAIEIEEQHQXL0uzhLVMRAlsz7Khd7Z/Tk16h3qcA8Ccj7qKl7pukAdeByGnh/h8ch1KL/qvB7uwr/gOJwQBkMcMXGihgziOh3A+AkiNoaGPRzuQE/tuXEadoCa6pztq3vi2Q/+uPwLNsTu7LkG7uL83uecGDXApDrJ7u5duPrIVaPv6vNf7j9/7bJznf48Frmt7vxsxPEaHrZZguBO8tFf5S2TxDMQACfiAB3S8x388RP9zwz/xNA5AQN46nA88xVd8duhJwEt8ro98//7iBtBAolo8oU38ytv7tAtEiEBvFia7zNMxJL7oqdBtoT/7ziu4wccGmjt5zA89tzuiDlQzk3mimov60jN4zxfAoEM9w0t9QEMimMtiDDR70qv81nM9zrdEicT7Dwq92I+9Hm5A9iXBlIO71q99dTc9bKQQ2m961M+9w6MhD0QkDrw5zCs931+338NGk8yAgZ/x4BM+0Qf/4SGOQN7roc43/nQ/Pmz4BAegAMofeNhbfo6jYZRI9QzvvedHN+ivRhLMPqhwwOzfPu7PPr+jfgqvIdB49S92/us/etcnfKjsPu/7sB5+ygm7/uvHvmoYP6ggf/KPcRaaSmBnPeMPv3RDf2psAPiHv/iPv/hTf/VT8hoyD9LrovA/f9ezf+Wf/4CjYfek+TO2v+d7PxNX6enzviMCBAEAAGYUMHgQYUKFCxk2dPgQYkSJEylWtHgRY0aNGzl29PgRZEiEIwCMEBmSpKQeK1m2dPkSZkyZkkqetHkTZ06dO3n29PkTaFChBkkCEXAUaVKlS5k2dfoUatSlQ6lWtXoV/2tWrUGVDCSwFWxYsWPJlqVK0iTZlDLZtnXLkmZas3Pp1rV7F2/eikWl9vX7F7BTvYMJFzZ8mCGOgT4QN3b8GLLampJVvrV8eWXcyJs5d/b8mSffwKNJl1YKGnVq1aAXDOywGnZs2Y7Rll2LGXdbzbMNesChhMNA4cOF8zZ+HPlN0aaZN5eaHHp06TcHDBwyHXt27RxrU879PeZu2TBqEDdPfHt69byXO3f/HunGp+vp1x9cYbJ9/fuRdx97G7wAM8sPNgJmOA/BgfhbkMG82oMPQubkE6zBCi38iQivLtyQw8L8EwtAAcETD7YOhDPBBxg6XJFFrR6MMLCTYDyqxf8abZwouApu3JHHoT4MK0QRcyNxta4AIKHHJJUE6cUZ/ZJxxiWlXHGDgTCYEsssM/oRrCCFxIxI1fAjQssyzUyoSSefE8nJM91cj4SBYniTTje53MrLLy0LM7XgTKgT0CTTVBMqKGEMFFHkJBhogkQd7fFOFwGoTE/c+EStKxke3XTDQQml0FD4OB0VtAwBUJHUVC2MNKs8K9WNwNViACAJVW2lz9NPmbrp0Ft9NQw/uX4dNj1WsXL11ZliVW0D/JAkFtrjctX1NJt6jRZbsqoD4Lpsve1vWTwnTRbMcFNrjQMPvl33s2mpjc/aCNmd16rWAKCB3nxRM/YqZMl96dL/1HjAbwgeBtgA4YQV3kDfhiUz6t01Q33P4Yp1MmEgdS3e+DB+rfL335YCTs3EBNHjGGUfAYA44kLjhTDlmDk6EICvZL55Lo+rAjnkAYWFbQOaTR4O56JxcjdiXuU1mmmHBCKo6ahbNXdqSntW9mfVYEhiuApGSALssMWuVeqyt1y55aiUhtnssj0Y6M+25fZJ57PGvZqtkT2bFYAKOtBh7sA7QvrdtUUV3GgaBloA8cZPqltlq/EGmOrPaNbY8cwnIpxawynWPOYhBhoA9NLPzlpcyScXuXLP8LvS9NgX4lxXz92TfWMjcd8dIsiF4rlnvTvzk/fdae+czaWLz5ck/w6Wf36k1j++e3XKUccUAE2hL/342pNne/t18Sso/OV9Dwr4kIXnzMTry5e7+08nvv39bJ8ms37jpd+Z+upZd/8zGwgO4/InuPgRan7OKWC0qsStBcrufEBJ37/Wxxkf4IeADzTbAdWUwOZocFjbihsINRfBn0yQXBWMjAc8gAL8KKEDE2DhDGnIQhJujINt+t7hbqgqH8iph5kzId365z+fzWZoCAqiw3IYpR1+bomjitO9ooi4IfYEhclSIWSSeJ4qMg9taVPbE+n3xUehYCA8MOPcrhiaIhpxi48hAgboWEc73rGOa2RXE68Fkj7qEVB8axQgy9bGnWTxVXEk5P8iz8YyMYLKj8pjpJsIEBwAAG6STDOkThBZKUVmEpS9C+MjIfmRP4YSSyXTHipvtsmcdFJPn2TlLA/CR0ma8pa0tBEMeDDISg4Ek7pEmSuP9kb/yVKYqLQl+CLJzGSuiAcYEA4GBqDKZw5zf3ZT3TGzeU1aLpOHzQynNy8kg/Pg55LktBgxlWPM6iHzLs/yiDzV+SZwQlGc+KznggggzYGMAAdcO9E+mdjN37lzdfC0CwCIwJiN+CBDBLXnKEm5KzIqUKL82YCRKvAsAvAtnRmlFzttAssvKbQuwlHCAmxGEQIswEgAEKmZ7lnGfNp0pusRKLdSdBAdxMChOV0XSR//h9DJoZQuJNhpBWRAAlQ5BAYkkAE6aTVIoU6pphgNySmvip1tEScJNGhpV79FVJGYVEhIpQsBaGBJ4SRhCDFYAAkmMAESLCAGQ9jpQDggVrJilaIVrdZWc/lX6XRAaF3DwVMNCy2zosSoeFNrXdi61y7Syq+NXVJWP3jRzmpWOwPggQRMNRD8gXZYj2VSZK822bv4QAZuTRAHZBBU1AoqsIKFF2GdeVvs2ACdsPPtrVT7EbSKyLV5sQEKcIABJYBNCTXAAQpsMFwpcVZCns2udbEjOgBwIJjcJVVxPXJcASVXvLHDrmk8uN30JmdRfavue8drUPSxNnj2pe/21lua//ayd7/HQSOjAjwq8g4Ov+rTb4GL11/S/Ne/DJbNFAGQQQkn6sDcSTAFF3xhCOZWtwKA8IM9rJq3AbHEGO4wFjecwhWnuIQg1u2IRwNj0AzAkqu0cZ0yvBHzBgi9O5aag2usXQALOTIbEKhwkTxRAParxVp8cZPZKGPB0jhGVHYMAYw0g7FquUw91siPRzRlMBfSyhXFMmDOjJjylIRhbaapmV8Z5UTSWc5GI3KWeTvOPN8FY98l3Z+1JOazbfOd2dzAAmQwg+BwYAYmwJxCGmgyshE6tWkm5Zr/gmm8lAwAk/b0ZvHcTkQnVHo2iOl5MBDnhFQ6QZceta32zGYjR/941maxFwDUmOvrlrqkdvak9ChMkCHgQAYk+Wd4DdLACuAA2tGO9mt8rapad/rWfK72WH44EHxtW0mGxgiZvyO8OIXV1QZZADpPe5AGyhrcv7r2k7Jt63iDRYADwcG9cfvk6Z36qNLzQK8XQmHbFuDd/M60I0NMo4PoU+FbNhKTI14jcV+E3EMys5H2jZCEV5zWmn4kQiAOcsMEOgmMNfmKLm6RjFvKzPGtwasHAu+VP6qJDND5znnec5//fOdcvXleBlyBQQ+d5cAuKsAlG/OBzNzjNb9KB6hedatfHetXRzpncg50r3896IXdel1OzOuxJ93f/GN6a83sz467+5//PuiABGJAA1Hz5LJJPDtkug52v/tc6HsnywaULQHBc6jlexF2LKdcaXoifLYx+HJO8j60wzem73/XPAMCf3mwmIrinl9Q4iny8nKl3SHetTmszzMDZuMk67GXPdVFb5jMb97vna/9VRRTEpXvXj+k39ziT/piHgjn8QivgAlIoIOvbIAE/qTV74Hfotvj/uu6r75Qdj3f7e9H+BIx/WWQCdyB6Bghk1f3QL9vo+tjH+jab39PbCAcC88fV0o/K/HT2mEdKFsJ1O8hQIr68K9C3g/+AE/sDLAnYEDZ3o4B1yP8ImL8WoIMFAADMzADP2DBlKzmCvAhCACdCC4CV0Xk/6IiAXPPiUrQJ0yl3VhwOyZQlMDgCWrQBm8QB3NQB3WQC4YG9RACBmhmBNKtIvxpTmDwAE8QKlIQ7HQICXWi94bwCYtF/yCLBncQC7NQB0sgB7rQC70wCOyLy/jq9SjCnAAAAm+ihtaQDdtwCrtECZ+CCbNvBd/wJI4vY+xQO2TwIUjiCrUQEANRB8HAoAjAVDjA+zDizQxPJyrPZPRwahhuNObQ65wQEkGCZu7vEpODDx3CDwURFEOREH+wAPypAu7O5bxtJxwxQTZxeiQxMCgx/urQFTdCB0yrFqWjExviE0PRF7VwFCfizSrg4C6i2wAgEW9ijvCIGZsxj3LxoP9gETBk8ecsERoxQnGo6BrBhRTv6w9/ERxxMBgjwrsAwKoyYmsGgny2MTsQkBKtkR0pwlTKMB5VYxcZohfDUR9rcBwf4gyPRCIIjwaIsAAmYKeKsR7BRRr/ghpnsbcS8iFgQOogUjbucXYA4Bv3ERz7sSEGjFakDSShLepqrgZMwASGQNlUkSKjwx1lUf5WsgDwkBFh0h6rcLUyUiN9kSMZAtT0Du5MZgTOkSaNoyXfcQGH0iC8CxWRcjMsUiHyMSd/cScXoictDyEGYAFM4LkeLdKSjykrMg6doiGr8SiREj+c5ytBwynRBCOjMhynkjcIYGHmMi1XayH9YiwV8CH/v7Lb0K8uI2Mtowcn3TIQ4XI1NiAGVq0V/xLB7rIv8rLnXpIie88rGRPzbNK42pIwdRIz6SIbL8syNcwx8RIyOa8sYfKXaqb2Sgn8OhPBBnMzs9AwUeMzKwCdkkC2KiBsQtPHwlIOS1MyE9Je/FLwWDP4XFPDYDM2d3A2A2ggOqoAes8gCGAC3ozaeHPMfFMsgbPh5mMKjWQpz647vfMuArOWNHM5CxM5x4Jvek06EWKKrhM7MU47m6I0TXM8LQoJ6w9qdi8/m8JB1jM7lTM9xVFAwyJD0DI6FSQhBuzo5lPxRvM/x3MKA00TD29CpwIvzJMo0LNAZfNAwSI4oG5B/2XqKdEQQulTQjM0xJ5QBPtGAPeORZMiQLtRgjz0Q5kzRLcCbg4iviZPdNYxRYdvRWdUzZBwwNLQ84zU4cpzR1ORQHP0CZrTdQBghErmQQ0CYxR0SMWvPpm0cJCQZrJ0SZm0Rm0DR6XUQG20MbhmlfCQBA1CmnSkS4kUTFkUCU/sBUUPTM9UMqI0R6m0M8pDCQ5iW0jUIG6RVurUTu90QpHQu+KUT810Q59U8QD1QwWVffoGIQTqOnXASEaIUfvwSx0VgVhQIr/r+/q0UtmUiDC1QDV1M/gzqPDwu4hg1ch0VC+ySE01aUowG2cS+FjVSV2VxWA1PWV1M5QAoBAi0P/M40J39UR71Ve9pwTfjB4vj1jtgkMLACrVdE2nYwH2qqGklQJLtVqD0/O4hk63b1vrolu/FVxtUFkP0wZsAATNlS2pNV07qASfplBXlVKLFU2RdTnrlTB4gAeSUV8zk1/7lRbxjz+Jc1KN1E//I03ndUotNSj0zVlNQFIbNhUfFmJPc/fw8NvcdWC5lWOHz2BjE2EHw2MPYmZFtpFKdsZKUJDa713pIl4zdl5jVi9qtgCI1mZHFmevrAS9K1u1dWXhtWW99GU3U2jzYkQRwmiPtvTQNWk/iwFpZv56Nmei9lynljCrFi+6ogKCKWu11ktJtmu1igHVMWyf1mfJdgb/NTYH0fYuSqYCMEAGAi3STJJwC9dwRVVr5y1ud8sAt6VbBNZiW7Vg9TZcQcMBWdE83PY84XZxj8wA47NuI5dg/5Ryb5Bv70IHpA9zTVRzFbdzS7BkKrNiZ/RiQQRowfV08WIDJoAH7AUDFBZ4g1d4FVZzO5RzO5fEGPAMdXU17XZsjdWNzNYtc1dmUbR4t/Z4kVfb8E93Qpd2JZd0S5cf8XYo2vZ6eZFrtdfeDBA/bG5YndcsflZ6o5J69YKFmvZ89zVdmdBkPU9RHxdyv3d0MXZ+c7J+87dd0leM+Hcvq28CUIxn4RdNofeQbldNDxiBO4N27pODHbLkti8bQ9Y//yVYMiiYkyxYSjG4MORyLhfmeje4g2M47Pzs+wKNYd9XdFnWhOusgDVShfOCB2pAthazdQEgDmQYibGvfy/PSGJ0dvEUfAlYfMd3hwdDBxLLJ4v4iJOYi1WQhrcvWAxQbOOXfD0RhQO1jIOCAPbKa8bGjV/YiLtYjiuxgXevgRA1gKF4gG23h/fxh+sC1CSAeTPYW+N4jg+Z55ZY8LpNWPM4Q2sXSM44U9MYKIxEdgm5kLcYkRFZkfduwKJ1hHMYaqu4nfpYH/+YLoIjYDEZHw15kw9ZXceu98KzeUX5bkk52Ez5LSn5J/ADcVk5ejT5leW4k8/OVPL1iR85ivl4iv83Fpfvwk2BuZWFeZi5OGKBLziemd/GeIInd4pReS4wZpWlOZireY6vufYUFY8d+VGXOZJ1eSN52Sf484aBmSSo2ZxlGJ1FDw/lM4Jt+Xm9WXzBeS5mJeXIuZzz2ZpjeegCjZZrWYB1WKBLl6DnwkQ4AAUIEpPvWaGJuY4vj2acGKL1WKLDd6DluSfCZjg4wI3HBo7xuaM7uJhvLlXH2XtJepQnmnIrmiww96VjeqG/2PMeGAAaWWW5uYR1Wm95eix8ung5GqiReKZXLr4uOZlx+paVWmOZWixa2KsV5qejWp8/WvCOWYzvFJLhEJ6lEqUR2m5gWqzzcqpB7mnct/r/HDWtxWWtOVOb3ZowoDquOXiuK+7EfvmoSRhj+/omm5mr/Xps4TqwqXGwI65kQDmUEdt2FTsz91oU29qxbxSyI9so/UxuMQ1bGRCpu9mkKdqzP5uIQlu0GZi0vRbTHi0CUzupV3unWxsk7OggnBG4wzq25RqzqcxxbztCSnMw5JexefsjiMYgnFqLhxsycZvK7CVl8Q9GlFsvmPubndsjoLtoWVG44Y8pqNu6mywbLfuy34O781pSOBsUG7sqaOgg2hC/beipXdm8lwK9i7vJus2wD9u9IXO5eVtetxq8XbvOsjcp/hug5exphPSm3eO93Vmtm1uzGfxuHRwpIDyi/zGtiVE7uQ28uxFckmN1wTk82Dz8KEAcq/+s9xDyrks8Lw98w19Tw1l8NsAJxpV51PDwCLXbxscSx7U6aFecxyHLxQXgx9t51Boo9Ajcwk0cvqdGvgWRvseCOufucA0Xjpv8yf/T10iiXSvcOS58j995x3kDBkyAqqyyiMV8uNObyrxrkEe6ym/8xHM8OdtcNv6v8sIcPsY8P30tG1HgrCFEzUtair/bz8miy2jAn3gABSSAo2iAePebzmPbzptsYhe90K0cw/Ua0GFjiqDuPQ1C1Uoiz/XVx+scwHcMBZLABAhgWyi2vffcyPscyXFXyUPiDONs1aczQ7yM0Avc0/9nPcXI463QKbvZuTkaPad1e6mDHSS4ZpWLPVEXJ9l5PbI/3cM8ICWJo553Pc1Jfc0zHNJnAz9WqfcmL0OmXGRjfdkjHMlACqObp7ZInNHV3dGZud0lAit/Y5okAraSoAIgTQLwdxWttwD4hiAxJtIh0t5FW9wZrPcAoNUKANdZcLsBvtof/aTTbgLi/OBDsByJw5+BgngMIhvvTnTOPHEV+MNlHd9tLFUBoOVLMOT5/MqPJcWTdX9slTjoHSGkL9KSTTh6vie6gkS7bcgPgmu4tOY7HeOZncGC1Q5/vteDHsqyXD3T7vhGoAY6wAfiC+kNgm+g00eF46FxguIP4kX/OYCxsnFPbfbiw13rC2xMu77IG/LIrV3B0w4G0q1k1h4G0EkTzzDveQIPg+kMR4AGfGACnlXROX3U7z3EfwJ5UUZRbRoJvV7wfZ3wk5xNE98hspHCm004Xv0mniZl8+08RP9o9z6wM/6mcBZlUpUDRJrI/x3oSz2+T30iVL8hTCXafxuCgeKuztEGLIuhkNlccT+u1Rf7S7tiznD5QT7wqXHwSZ61U99KHEI46rlkHp8qeMAEakC6aPz2bf7FcT776397K2ZbKn6bv18Ww1/gAeKJwIEECxo8iPAgGAAjCjh8CDEixA4AAGCQ+HBARQAYHfqoyKGjyJEkS5o8iTKl/8qVLFu6fAkzpsyZNGvavIlz5AgAQAT4/Ak0qNChDIoaPYo0qdKlS4c6/ck0qtSnVKtavYo1q9atXLvm/Ao2rFiVNSqiGIs2rdq1bNu6RdvVqtS5St/G3NnQbsmdYBL6/Qt44MK8KilaFEmiImGJGivC0As5suTJlCtbvrxyZ8+4ROl6/syAK2jPnEubPo069VXMrFun9LDRg+vZtGvbxqwa6Gi6tyPidc03sPDhghmyNHyxI4qKSkTC2KiDNoHe1Ktbv45dJ8/SSXN7D7p77vfx5Mvnzo7+rQmQ09O7fw+f9vjwUq//bh2cuP6/g49XTI4RDRURIRIBG9ngGgwxhP8UX4MOPgghS5pxh5R5udEXlYUabsihUxF+GBMHFbUHYokmnpjSfBguZZ9x+AHQ134yKuRiYf+JZBiBIsXGmoIVVIRikEIOydpOcazYXYcUIlmhkk4++R2RUj5kw4BTXoklfCoyeVSLi12W34xiCtTfSsiJJCAAOmJkYEUIWgaDBD9ulGWddt7pkpFcGgVlV3se1WeggnqFZ4kb7AQADYUuyihlW/7pJXAwjhlYCTlciimmQdSY0pnKMeccdGrZYMIMP44whA8RESDnRgBUIEGjss6apZ5/DprVn3ziymuvQtGaHgExYEAsBogqQSKwyi5b06N7RvriGC5MS2211l7/iy22TrjKrWL+HdZRYpxG1BgAj6ElQbcVxeoQCSJuVEEM5zJLb73v2bqnr1XpWpS+/vJqb28+IMrtCBsEjHDCJDnLJbRFAiBtthJPjG0XBlyMMcYNjHuSpxiVK9JHADA4lmHqJlpADK7GO6/CLr8MJgBH3vpvZ7rWjDOUMGNGwHrqjjDAzkIHzDCTDmO2U8QUL800tmNwbJLHGB3YUY5obeAqBhLEYAKiHCwAr7xDj002W/hymTN4/KbN9oZlRzbwRhjoQEDdyb6Nd6FFI3l0zEo3DTjTT3/Z8Y0iEVGRohhhUFEMaBmWRNATcVvDwXlfjrlMZzPZtk/8htZ56FFm/76WyhVVcBbpqtu594p9W5Z04LIvPfi3AAZY0QwYYe0mWmUBIJtEMmwkw+rGH6/dzPl2/rnozquGfFhVDhhd9Naj2DqGr1cW++zeOw11SVJLBMOcCwhvJVo76Y4RbK+2fH38mG+OZOjNP49/afLfNDwAju8PwAdljz7bo0z3vofAadXOTIYTiekqQAKIpKsiwRvLj4rHpgYGcINDo9+K7Le2/ImQKxyMyXNGdrcSqpA6AwxPASdzwAR+b4ElqYESbqgERFUAhze0HEQYlzsTyIBgHVBLRXCwIwCYYIVMTJgHMQTCm41wilhp4rfYZcUszqaFu3mhZGIow9nRkCRJOP8Zt3z4EAL0r1uKS8sRk4hELcpxVk+kTxRpRsU8PmWOJ0FU9fgISMlwcTRejAwYwxi4MY6kjGbcCBoh4gMZJKECHJiBBP7oRgDEcWqaDKQn61TH8NxxeXosZVA+Ga6K1ACVrGzLIEFTSMgcEpFNU2SE3tgRXLZylyYKpR3Zdj9TClMAvHwIEFVVzGTm5JWfiaVeZklL2oXPQczpgDWvec1qYnObyuymdXwpSmCGcJimTGZjkuDNdM6EmZ5xpl2gGc2J2RJCjaynq9SJz9mAczejrB85y1lMHJglnwRdCTt5881pfhFi8ZTdPB9kz4gWdKIGlFkwxUnKf+axmOV7VQr/KQpSiBx0Lu58CzwbCj7CQYgIxWqpS1/60pDK1C37HE0/OadRKhZzOZ2caXXGQ6SR1iehKq3o31BKsYf6dKnWqyloburPnI6wmIyUHFNtA9QhCTUqJaUpQ5EqOIVedayZc+pnoPrBp3zul1L10C4noEGyuiarQtoqU7ralpOClVpKlatf32ZW0jBvnDZb61Pb6tZW/i6Cf53r6Or6nc/h1Wxf3as8xdrYzL4ssHTpk2E/C9qpIPaUrdSBtzTLGroGya5Jyc59HnZUy16rr6itbcA4Kx4ohXa3vO3XaIGyywkW0baWUS32Igsp7LwWaZWVbUqJC12X4ba31K2udZXy/1vgspIA74JfdPVi3BN5R7LKxewzm+tca9H2u+xd1HSvC9/4hja7P2kl2JTYXkE+drUX4pdrzftO9KaXrwDOr4Gn9F75KnjBaKMvMVk5g94d2C7hBRFr61LeosJQwAN2wXonDGIhJZjBJC7xWR3MSvetKcRsqfCHLoxhokoqth3+MItv/KERm3jHPG4SfVk5hIrwAMct3q+JYIyU/2p4oTQesI2JDGX46LjHVDaxgx/sSd6RLMpjcXGEkNylDM+4w7MtMJfP3CLlVXnNbM4Qij9puv+hOSxehhCYjaLkMZO5Wk+es59tM+U2C7q6V0blux75Z5vUWYDI1VWeo7VnPv+bOdGUZq6aB43pNRfakzyoyBAqvUwjl+jORXk0bCNN4CWDetWWzrSrNf3mQCIOeKxWtKgt3OjkTnYterVsn2sNbK9e+tXEZvCmATk99gVbJot2EKkZYGrmNjm9v162tccS6GJrO6qxlmP/zndtmHgnqLl+lpghjWoPTzrc7MZJtrcNb35eGctaPCEHPtruk4xbq+Vu2LlPne5q53vgd7FovA9O6Hnz0TBYJHiKzsPv8fr339JOt7pV7fCMa87gCO/4fBU+Rz9q/OHQi3h/HU1xv1lc4CNvOUne7fGY+7jbVhTXKl1ukn1DVuIo37Vaer1XluN86BCBucyPPm96W/H/mERfGMR3fnJdyxjdqBZ604du9KPHPOlyPOfVR6Jz/vJc6tVZrsoDvu6vEz3rWu8417UoUACkTu0SCftxx25un6cF6GC1Ot01zva2H/zWMWn2/gjwowrg++8Ke3a0z171tDN+5IEXPLwJL27Mb5Cnm5z8zhyfcthx2MmS97zDK295bWveJYaXX1VNLzTQ6119o6d26WGfb9Snntirb0nrryey2+G+8f02Wui5V3vn+n3419b97l3de5b83npAZCzzif+vJB/fqCu//fWt7fznYzr6BiW/9e6L8e/TCmfanz22ky/b5au/1uEXv6DNT/Knq3ADc5rA/BP2drSXfgE2/23K533/x2r1Z39shn8oMX3HA0RLhIBEA3ICqGeRN4ATGG4KuIBV1oD69oGqw1MjsHgaKCsB+H4Z6FUFGH8HaIKJxoEd2GMPmHMhmDk6MCfI9ILMgoJiYXaix4K+5oI7OGcxKIM7ZoNOZ3cBNGsSSITL0oNh8YPIF4RBN4RPyGVGeIQlloRg14V4M4IliIV4EoVgMYXch3YqOIaVpoVbaGxLyGxfWDY4WBE6uIazUoZfcYYbVoV9d4V3eGNt6IYKJocYQYOYM2udB4iNkoc5sYdM1n1quIhFyHGDaH+FWHeYKDRpkgRiOIlY0oju9oei2IdIJX+fGGKCaInwpYki1f+KL9NRtIaKjFiBKXiBkXaKs3hgqriK1vWKDnGIeDNBTqiLelOLPjiKN8F3ppiMxRhdvNiL1PWLBRCMZcN/r4JozpgloaiMzVgTy4hSuaiN3wWN0chb01iNZBN3DTeOdcKNNvGIhgR/QiiJ7Qhi5WiOH6d/NJGOQ8M7FeBd9jgl7/iN3kgT4NhQ4iiQtYWP+fhZ6DiNAeMzcraQoHiMUmiQM4GQ8aSQFZlZDemQawWRcHg8pvU+HrmNF2mGGblxpRiOLImSTAWSIUlYqYET/bgz/TNcMTmQKqmHMAkTGxlNHcmTZDWTNIlHJWdrJLk6jXFvRdmTx2aLVIeLQAmVIHX/lEjZYPu4ThFJL0GGMldJblKJjPX4c/NohWYplpqVlVrJbTnjTdPzlGsJdT+2d1aZJ2jph2pJl3/Vlm4JRW3jTb8zd30pXj7piHjZEkJJS0RpmFhZiYCJcJ3TTdNDgo95d9lFWXz5fi6ZkIqJmcr0l5Ipb2zTTUAEbqE5ajQ3lQCHgaq5i5FJmpcnmMnkPugEm6tpl2fJmcjomRwJmrnZSqM5mydmmsk0a0MmnC/GmmV5i3vmmMvpTcRZnJ1Vm7w0PbgpnXZ2nNvHh5G4nc8om9XJe9e5SzxVmOEZH+Y5da5Zlb2pnvlEneTpZt25S/3zJvG5nvbZnhWXhvrJkONJ/5+ZRplUBSQAup9pgx7xKEt6yYzwiaDdNJ8Dil3siUon1BwR+h4WSh0Mel6/OZTBqaFNNKEUOnNwyUsio4gjeh0c2hseSoDgyaJyVaImuiv8iUqGoZwzih0uehswalIO+pIQyqOsVKM2Cjo4+km/g0lFykJK+qIimhKMiUjR6aRadKQ2WqC7JCJbdqW94aOAJqUoQaVhZKVfSqICiqSwBqWAxDvCh6a1Eaa1AaQrKKNxGlJZaqJbykriQpF4Kh9tKqZEmpgg2pjm1Wn1RIyAykR6SqF8ikoT5H+MKqeCSqdj2kdC+pnpl6iNtKiUWkKOOqCQ+kmzFpCgWlyWSht1mv9XmgqcnJo7OCCrszqrO4qqoaqma0plpOpJP6Kdt3oZobOgmGoSZSpDH5aonwqsViSq9MmrgNQYn7aswfqsP0qse+GqIQqr+DWtctSs5Fmtc3RfbdStkyGsjweEdzoSyVquWJqruspj4SpHktqujiKvq3qtL5eth7qtylqvG/St1XmvWcSk/6pfc4qvhEqK6ioS7GqwKxSwxTmwVhRhFfCwkXGu3gmJ/1kSiToEJNABW7MAVnWx1xOxszmxTZQ7JQteKfswCtuNhlqliGpGSZCaLHs8J0uaLqtCJimtOOtKPBszMAuP+zqz22pGNeCJQDs2OouyCspKcOU/TFsS+5b/se7nmwzbETyQBBLgAwdDADqwABHmaVSrOk67s1CLSmliq2abiSV3tf0Jee9pEovnMwDQtm5bNmgrmapqRT6Tn3obEXHre6SlsfIos2Z6gLOmbIK7t+8Kr/GqtqU6Io77tn5btYaLtRiZuExjMRmTMRvTmyIDANlouZsFuZFrZZPrSSJCtKBKuHHIlc75IsPGL59QT/C5EXZ4ujvDt4CJuSt0QnBqubFbeEz5k697kKlrWC3ggohifb3ru8yrum+Iop/kPitavEJbg7OLkcqrkdT7OXHggv0nvR0kvtUrX8GrQveVnqdrvJnnvSsJvhtnu71Fvr1pkgAQuOcrXemr/76syLqANEG8C7/cm7nzm7yScr+8lb8xYTpe6r8K87tuyb4l9DumK7jx+xJeKRKsSlkNvFsPTBIl6AFzor0TfFsAHMC+OMB8VLEqzMGsh7yJWb8FJ8KhRcLrqgQ8kEIoMCcccKoqXC8VrJUXzEEi8qvSO8OFq8A2zMDytcMNuxEzMAQmYAI1MCevUkFETMEs3MLS+MJy1CYrxsQIrIRKeZc3HJRgzCVTvLX1RARN6sUIY8RIicQB5LMyjMZe+MSiyMYv0YZw3BEeQANDkEMVUAEjQAQS0MV1/MU5HMaEOMZa5D7s2LtNLH01DMhRHF+EDMnIc8c0mccAlKjkesYIu//Jf9yNgZyXkvxZoBzKxjPKIVnK+8O2fKzK5cfKRevKi+nGTCLLs3y2wTzJoHXL8jNBj5zJfSwSHtwRIMxrxrwiw0zMZUXNxyySlZxF/UPHB7zLKgHNGCHNZwnLhmXN13w5teyQyRw/s7a0VKvJvKzGFli7Upyv6kwk7JyP7nw9ZWSxuuzPhsjJrezJ8JXO+gxY2azNNfkvqPQjjXu+8yzOBe3LB31dCa3QZMPP5jjQyNMmxAvOHz24Fl2QvywhDB0eGr3R6HvODS3G1wutFYFBE0zR+XcaXoXSmaHSu8HSLT29Lw3T58jNTSQymNzM4YzTpqHTGG1dPw3UqCvUQ63/jzjzSYn6vlH9zORxk/W8xk5dXVCt1U7U01SdVjLNR2kSvWO91ThJ0DbZqjutEoOcz2wdIR0djc6MPHHHzHYNFzld0nC9mWBNXWLt1/SC172o18cDlt982HRWfNoT14SNv3X92PGR2Ku42MYza5e9FnfW1Pf8yZbt2e6R2Za42auzExJc2l+Bd/422KKN0KTd2v811WZtWKmtOitb22Lx2sYX2w9z239i2L3NKKc9iLqdOSd0c8bt2lGXd9Ms11Na1qBR3M6NJ8jthsqNOY3hr9gtu6lBXsHdaqM93eBt2tWN26VZ1CUktX+K3l2pGuMt3ZTtwLQd35c63OstRSRN/zrum99LKd4TR94xs99vjN8Bbt/8TdT+nTmGMakKHt6oQd+8ueA6nOASXt4MLsAOjjmAq+ETfhoV/tWyndEZHuLId+Ac/pZWzUdANMQpDoLzTeD1beJPjeIyvlArzuKB6eHrPDI63sHQDds2Ltz4fN5Cjq883uPh9ON4U8ZK7sQD3nNGvuEnnuRSfuNNvlvcnTeNUdNa7oBEDtxWbuBILuaFot1b6OV4Iy47meZpTONVbuFbXtg5HufTzORcflhP/ja5nOdyTuVkV+JHbt6BDkrqzedNodTyA+KI3tZkzjeTbeeVneWQLo97vujW6edlA+OY3hGyZ+aip+krjeegvv+Spb7p9dneABvkqH65c07o9mzos33psC5sq97ljX49bZKhuP4Qol7ntY7lwC5iiq7rN+rVIQXmxh7ske06lE7sOH7rzn6Xqp7sSdLL6vTe1k6N0C7ZBU7qaO7tJbLm98frygTozi7shX7l1F7u5o7s8NrmchR3/Yvr7U7r7x7Wpx7vbYzt6lvvWvTp/y6/AkDi+37mh27wEHLubTbwWbTaDc+PJn3RlX7f1U7x3Rjw1RvxVgQqG3+8237x097vGi/yy9vxAt/q6tTsKT/kJH/SFw5a1w3z/K7rnW5FaQLnN1/RMr+8KE/O8y4VNu/zKp7tgNLy6TRrJHv0Yw704Sv/9BJB11P/9Dy98h6/9N1kkhJ99d277K2J85b+9eWV9aqr80zE82W/1IAt7kjP8GzfoURP71uvTEpQEY4t97GOGqFt8ndu9Xuvr2cfuWnfsyEv+ILu9qMO97ae+NZK+HWP1hRlGKj8+Hy/+MM+9hl/+fqd9MpeMz5Fthrc+eMczTle9Z2/5J/vW5NfUI1hxqrvilG/cYH/EKkv+xi/6IbPQaaT1blv+kNv+w6B+7m/+btv97zESDFe+hY/87qP4cOf+w+P7q6fT9Mj0sDv/EFP87Hs75dP/RCf/K00QTdr/M9O+wUn/cV//o2f9LwfQIjC/M2f/m28/nTPFEbf/j8Z//m6Cv8AUUDgQIIFDR5EmFDhQoYNHT6EqNADAAA1Il7EmFHjRo4dPX4EGVLkSJIlTZ7EKEDlSpYtXb5UiTLhCAAjZHKkGYfBTp49ff4EGlRonJo3jR5FmlTpUqZNnT6FGjGnUKpVrV7FmlXrVq5decIEG1bsWLBRzZ5FiYMiD7Rt3b6FG1fu3JNk7QpwStOm3Kle/fIkupfuYMKFDR9GnFgqAJ1/HT+GHFmy0LuVLYtVnBkqBwAVCGgGHVr0aNJLL4fNW5Qv48lbA5eGHVv2bNpw+7bGnVv37tO9e9cGjtEHxSHBjR9Hnjyq75epBdtmvbvqa+XVrV/HDvq2dO7dvf9bZR7ebvbqEiiSIJ9e/Xrs4lk6n7v9O2DV7O3fx58/o/z5/f3rdi9AmPSbDQOKNiAwQQUXbEtAvJrSK77o/mOAOgYvxDBD4PijsEMPu3IwxJg01IwzDkhEMUUVLwoRwvqga4xCC1eksUYbU4vxQx13vErEFm+kCwaKMACySCMXdBC+1XL0b8Yjn4QyyoY45LFKK31MUkq0hgMABy2/BDO4LJmKcEkPnQwzTTVVpNJKNz/EUsA1naKBogXmxDPPwsZcqsy42uwOTT0HJZQ8QN9EtL84Ayz0KBMosqFRSSdVik+l/ITxzBcp5bTT0g5NNFTuFnXP05KUoOgzU1dlNSP/S5PC9C1QdxO0VVtvRWtWUXdtjVTxcPWoAgCSALZYYwt4FalY3dI1t1qPhTbakZrltVrHfA1P2oh0IE5bbylN9qhl26K2tWe/RTfdhcq1tt2tsGVO3YVIoCgGee8NU0Ql/5zwv3PxBfhbdt0lGDx4fwu4oA7OS7jhIvV18TlZ+21yU4UGWAAHVId0uONGBy44ZKAORrjjISjSwWOVU4SYTIvJpbi/fwWaQFiKbgaAyJV3VhNkkX/eieTTVJ6BIp6PZrDlPl/ONeb5Zi6AB5xx1hlpq5/0GWiRhb5M5SQAOPFqse1T+lKmz8raMailHqGGDnwwL+ex57Yxba0J5toy/5XHpbvv48qG9Wyz7PYLahgQHGhhuf1mPEPC77Y278pU5ozYxi8X80eXJWbW6e+gNkjxqjEnHb/HIedV8rtUFnaG0l+HDXBlBY/qdK5AV5hj2HdPz3bUQ1V9cocpcp134xWTXVzaofJdK9wJEv146ZVr/vc3g199eACUmL77wZI3im+0Pffu+cR19z592aq3/krsyeqYIiLUp79BzZfmHGYmZV7+oOjrB2Bo2Nc+Hr0Pfg0jAPoCuMBK3c9s+Wva/p7Wv9ApkIEXHMwACagjA47FYUKqCAZFeBPw3UR8gyNfoCiYu8WN0IUTk+AGIddBzDRsA916YQ5DUkKZnLB2Kf/kjvkE8j8dFvEpGpRhhyTHOG4BoDhGhKKrHBg4CI4vhuVbIfQsGEUu9hCISQzZEv3WRBl00YwN4SFKfMi8L+6mBVk8XwvPOMdptRGM7vLR9AZAERPQ0Y8FSeNJ1nhEAACBVEuYWiKrqBAi/tGRG0HiHRUVSMbZgCJeeuTxaIiaiEnIkIs6gxdEOcpRRgGOQ9xiJlU5JTtKslp5lN5EACCBVfJuk2Xp5Go+mTcgnLIAjaxlMGfSSlfuCpbH45K9hFm6Ww4ol/zaJdd6uciEAHOZ1xRIJIvZnWMabwL1wibmmtmcZ0InmkKbJkasGU5hanOb0ukm774JgA6ws3HjdMn/vsypunReZJ32XKU73wkgSvqNXgCgAUD9hs+W6HNi5yRZPyPyT4U+UqADxU08dyc1AKCgonRj6HvK+VB+UrAGSkCpEmjSmZSiFHEf/eNFMToZjcJuAXaC6dhCuhKHdg6iB5PoQr6WyES+NKdzlOlMI1PT16FgLUe92k5HtDlPlpSaAxkqUXFmVKh2MalKfQxTS1cnALClq0eT6oOoqkurntWtXwXrX8RKOrKix607S2tPYfZTeAX1rjCFa1y9MlfMKc6uf/VYXkfq07YiNqeBFSxXCHu5g9bTsR1T7Fqh2djLVhSykdXKZBu3RwCUsbMNyyz+qio5v542nJ8FLVZE/9s44rk2Yal94Gp56UvbnhG2sTXYFHdXNAD0FmC4paJupclb43Lxt8ClymwZdzIADKC58kLu7K5KSL5iq7XXDSgxofsf6frNsOBNV3aVt93UdNdX30WvRcU73kkKF3aVje+31Bs+5vLXvaSCb379+Fz6/qS8fSPtEwUcrf2asL8O/u+iArxg3863wPOxL+xqS2FoSZWQ7HVRhOM0YQ4718IX9k6GX0fcEh/Lw3ptmoixROIWG5HAKO6JiksnA4pYt8a4evFi98rZH1f4ijiWLKP+eN4iGymfHQmyZvfJ2gc3WX03TqKc/nhQZVr5Rk/mSJRVy1Yqg9jLDMSy9Q48wv8mKvjMNEprQUsyyPYS+c1FTPPv1jxCYVnuziuKs469aOalydhHNP7zAvOMuj2LcGOqSjSKAh2u9SoXnVWO9O4WPUM5v5DH1c20pCetZCHH2M6hxuCm79ZoDCrOrKjG0KhJLWWSlhnWLlS11lh9QY4m9NYXknWpYDw+Q4sI0b+eXq6BtmsGxm0CyE5asLM1bBQWO0THhrbxlP0zZi/QQADgarbxI+1pl5rYpxZ3+ra9tU670ETpThC540XtH1rbQdiGd+nWHcZ2i/CGcsw32eRdMloz1tYBv/KJkRy0fmNwnl1GOHsGTvAxb/bgEe/evgvWbQAyGePrmfjQ6M1Gewv/CN8f75vG8dbwC9YAZSgHecj1NnLuohvm+lb4wjleP5pU4ObqkfnMzV1tm//8cirHI8sXCML5GT07QRfe0OtddKf7Dent2rn6LNmlqrcH6uOheZ0v3nXMXT1ySg+gLGlJ9up8HexSJznV2S42s78S7QBU+9yV4/YDwr3mY9d7ynOO5KynL++B/xvfa+h3se+W0Ih3WN1Td/f6HR7ywFH84gs+ZMBf/mqSNybl6Wf5zAm6xZnnJONDLHfP723wOC6892SJSePEvrOox6XqXVbyAJ289QADvahsP72t0770lC4y7p2p+0Kz/veRfz2KO1t85Ay/ubj/sKUjiunnSyv4/6Ga/iWrL/r8Yj/sq+9891f2/aUi/6g3pef4Tf9xMeeWzI5Xv9XYD5n5V/TTHpA/94O5+kuu+1uux8s/dNm/sBJAmOIMnwtALSO7OMs+A7w0BExAb1nAa2nAito6i4jAWas6Cjy/3XO+DJSXDZSrDlQoxfGoEBS2CWwwB8NA5eE99/A9FNQWFfSL/gOob0sZGPwVtiNB5jObGxSPHNTBaOHBwWJBe0qgYdk78gu1Itw8U0u/JQS+6NOzJ2SngzK+2qPCTLPCipsy/NPCjmlCEPHCYIKBCeiAGlgpADisxPPBfCtD+7M4NEzDhlnDJJNAhSIAH+iAIZhDnPGMKbxDeP/LwwLcwwPsQ+g7MoxaxD+ygUNERAyQAB9LDuu7s0bULu0DKu6LRFP5w3dpQz+qGUQkAgnggSC8Dk98M1CsNAvcvhosRVs5xdAaQxeCv+3hAU5MD1k8M1rkL1yEsBPMxWPZxawgxgCKgZsZAkiLuUoUN2OkQVHsK1JcRkppRtnqRQz6tFnKj2e0MmwcNG30Lm7sRkn5xh4Jx6Ujgpt5wXGLx0+cwXS0xVFExnbslHcMrlQ0Ih0grgp4Nv0wxyZDRzVixzpCwvBQQn80RS5ktHukHxvgDLCJFAJJyOTLR4bsR4Z8SOaISIn8R4rkNGvMIYwkHlhESIssxp36oZAUpEL/UkaTbBWArIqONB6WBAAigAEkgUkvI0A9PENIxEmBQclVG0rp8UkioMak5EiZZCOaNAmaGEnfKEmp/Jil1LWm7MmMhEquFMqQmkl1fK+GJMs00cnoAsvdecqoXEt7NMuqREsAU8u5/JK2pAwRdCQbsJmx1MvS8CCIKEpHPMoLHExj4cugCMS/DEy5XEzNKMyHOMxQ3MdttMrJ3EuvrC+/dCvAlB/J5EzEUD5yqsBHVMzS1EXPxDCBvCbR/EnSZE3DOE0wK8Hmy8LanBTJU0lhkk3B5M3MuE1mozP048PhPMlJnLzH7CrZxADaVM7vKc7fLIDjNMHdnM5B8U3YrCUf/7CZ6NxO4qxOLMEI7NTN5BzPrmTO0HNOmIKBcRTP9UyM8jTPi0DPI7xJHpDDChgBIqCBoMSIDVgAGZgBE5kBEwBA+ryO7nzPilqAjMwZ6WTQuLDPPcvPwMnK3ji2AdiYqeGAg3wIG/hQosKAcKvQDXHN77BOPxqAeaSICqjHFLXNC63EDJ2dDT0NRNuAOcQAE6gBmwEAH4CIgyKeIcABGZjDEXBJGq0NBwVNdoKBaLwZGUBRJ50LG73RvAQJrHQ+GE0CToSBb+MACiUIekkCGuCqBQhMLA0OKI1BdsIYGciqYSFSNz0MLU1FHLVB1punChDGAiCAoYK4hfCAVzMII/+9UzxdnxVNMe8sojeMAQwQUpyJATNlVPvR0zh9CD71L9ZzOa4zCI4KG4/YmDDM1NGA0yHcHQLQAQ8gARSIASBFKSLAgBoYAhkwARyIgQ6gARRYAB4ggQnwAQ8YAB3YABggTYwxAeIiqlYM1FSli02N0nXh0o/wUu0UVJvZSIOwmUXliLgBQWkljVUtN7rZABuYgAXoABwYAiJIgkrVqnml15upAA4YgSQ4UK0agSGgAQ/AVHLVVGqdt8XYTJLIVvU0CC6BwIP4tkLVCHEV2HJ1VG6C1GNxVViVVVrFxHr12I8FWSXAAR640omlToItWIjw1GTUVqf6yYSgUjfbiG//Q1WTTQxzTVl1Sdd1bdd3jVeQnZoKSAIiGAIJoAEe8IEBEFBBPRwdGAAP8IEJIAEeWAAUoIEOiAEcMAEZGIIawAAiUIIZSIIREBYOqIF/DVibtVCUzVmHWFkv0tHLIDG1KK2EcNni4Yh/o0O11Y6KHZWLzZOMjdVZxYB9BVqcGQElqAETiAEUIAEP0IG05VuBY1uKc9tr9YiERcqEoK61O4iDCknq8rPJvVm/hSfAlZJBZFd3hVd5BVkOmAEMkAGjRVqlJd2HqVzLZaWDdUi5C1WIHYg/7QiO2tvbLd32FD7UPRIb6IBvO9zEXdzGfdzINd4vyV3dZYi3FUm5e9iE/+CS4toI2TSt6j0MnPUNShkAFAhSeoVd2aXdpF3a+mlR47pekTPYu5Qw2vndhBBejdCBlVICySVfFEJe4FFeFSEAHlBSohoBE0CBCbCBkr2g+e2t+u0a/MTcjtBcHwklUiIlU6Kmzk0I0NWIDRiqJIjfASYM88XeMBkAHHBdDhiCBWhSKKJg27JgoVPZDMYJzKXSeaUmuh1fg7jbjIAB4hoBCVbhTPnKA74QHoBRez3bbp2jG3atHH47DOZdkdBehUhXGwDjMAZjzqAml226g4hZjCCAjeGAGl5iumDh8w0THZAACe0MBVUlKz4tLO47LZaQLb5camLYhOjeiCAAGP/lACp+4xU2Xd5gueW7jwkI1ZuZARRIYUfS4xrLXY3o4qvkYYTwIQLgVoT41ov4tgpY0EU2jDhuYYaAZPXYgA7AxCFI5VrK5NOrXE7+ZF0G5N1liFCtWVK9iFCtAHBVZUYu4ES5TOXwAeq6mRHogEtepVuOtOrk5T+Guz8N1EEFJ4hwZhE95sJg5fdJDxiggTqtCHC+JmpONGvej11+517O3v4BUzEl06jUW0QViHGsw3BG5iZmqOywAROoVA6IASWeZieuwuK85tWQZ2vdrh69mR9dX4ow5gLI54Jw2WHBgY726I+uWX9mo2RGlGWmDRIo0Z/sZ3ti5z9z5/OEZ5j/fmiFoDMdSGmKCNGDyGgtAlmR7hySvh6qTI4NcObOwIFoBaiWxsfbbGh+melhMjP+JNv/DFCE2Ok4+lif1h+Axifl4AEJVYIFEGBbVmgyZOh4xuYr1GrTaWSCqkvj2ADn5YCVzimlnsWzlum0NsO1JpBxxp7jQAEhlQFpruuyrma89mOHNkK+rg6/Dp7g0IEoHgF1Piu7jkmmRmvFVmvGXg/HVh3gICs+GutwsmyiROz71ey95uz78Gwxkg0PvZkkuOi7Km2PfOnEdurFXu3jaO28mY0fnqXRZmnDXurT3uGnhqSYJohO3m3Y6G2uiQ0PcNYZUOTLqu0fs8+mhg7k/z4I5m5uigVqNzFpwyCAuOnmCibuu75t1M7tzf7uBm3r3BhvwvCBrFICpL699L5s4+5U5WZvo3xv9XhuoRENAniUGPW167puTS5P7Z4Y7jYI7w7wvg1v93nrzJiAOSQCN8Zh/Tbt9T5uvQbwCc+OAScZ0PhhGRWwBcdlEO9vCM9r9yZx5DDxg9EMus0ZhJ7xy8nuzG5v1d7xxo5v+b7ww3DmBA9yTWpwH99u3U5yVR3yXhFq8nZefX7y3enxGP/xEb9y3o5ymvrIs4CBjTHILpeeLMftJpdxM4+NGj9xwtCBoUpkNldyFw9kEUdMOn/TL5eMCzWJAVipEcBvPefxJf/XcjUHckJv1AqvEj8nCQ+wmRnQcUWfGzT/7wd3ckoXZz5P3iL/iHn6ScLWdMax9BBPbS4fdfCmr/mGiF+sAeFO9ZUp9RfHc8yM9TbndAP2dI5QnLq99deRKtxw8M6B8eX2719nSEbPsinvCPP2XGQXp50SdibH9DWH9k1XdhlidYYYRyS/9nuS9tYYdpgp9oGQ8G93mWzfoG1PCAKY5DtB92gPqWk/9GpP9Hhf5VxXZmbHiDGPUcrGd5AK98kY96Yp92w69oDHVn0vaX6PiA0oyFpW+L4JdnGndmLP9InHkVV3+IcAdIoQdI0H93m3+HrHeGsX+Qji+F13CA/IyCT/4PCUt5qKJ/iLJ/eMl/nAUXcCYveBkE0lEPWcR6uBl4yCH5+Dv86EF/rF2Pn26fkC0IGMnM+lr3SijwyjRyGkP3eq52KGD2qW9+KhEk6uFxuaL3qbN3icJ/uabHo16/iEOGLiCfq1Vxmzv3q0P3q1p3uE9XrxfvuDOGSKSIJJ3/vbsnrIwPqzRPnCV56270KwP4hQbWPGL/vDf4zEt8vFp3wvuqIt+IQ28ARBoINtYvVPq4Dq3nxZt3y/6GGkv3PNT31PZpItkIJF0CoWeAQ98INQWHbIJwjznu3YT6zV94rWr/VaFP6N54k2ONwg0Pa/H4jQpuvkxyzi7wrjP/U8/6d+necJNsAZK/CEUdiJO5CCNrCCqSmEdYf+AvhFeN9+vLL+68f81ET19+d8nngjAMgAq0ACTaAIgKDDYCDBggYPIkyocCFDhgIeQowocSLFihYvSiygcSPHAhMAgOzQcSTJkiZPokypciXLli5fwowpcybNmjZv4sypcyfPnj5/Ag2qEiPRokYvNkxKkOYIACOEzmz6FOpIqVSvYs2qdSvXrl6/gtXaNM5AQCA7KR0F8ofStm7ftj0qdy7Rkx4qgMQRdi/fvn7/Ag4seDDhwhzpIk4MEe5Cpk4HW90a2TDlypYvY86sucDYgSCDuFUDkg3j0qbdKk491+QAvABkbP+OLXs27dq2b+PuqHp30dMHHU8NPDnr8NzGjyNPrvxn5wggv7wF2cI39eoFeU8UqqMpAAzLv4MPL348ecDYz1O0PhA45MeS3ZePL38+/b9jQ4G0ArcTyE/q/5eGHkRBwZAESEoQUJ+CCzLYoIO1CRihAP+xJ1hxV134oIYbcvjgWIuAJFBCdLDxBSCCGAQSCwCyiFqEQBGgBEgzwNChjTfimKOOLUkoIIVRwQdYhlANuaORRyJZWFMtrEUQE4tYEQRIU05pSUFmAUBai1suJOFPBGAA0ggbJFmmmWeimVuP6P0oU5FhvQlUnGnSWaedQLIwGgOMZECln1QGgclDhoD/RMVcXFon4E9DgMTBAHdCGqmkkwK15nltxjSnV5r2xCmln4KaJHcATMeAHlNWYkUEnQDSByh2rCHHlJyUUQZeUZQhF6LVKdqTCSBVYEOowxJbbKiWYocpTJ6+FxxxQRobrbQcjtqHAGVEAZIRFhkRyZR5DEIFSIHouqtvve4Uw5Q+TNuuu+92iCxvyr7ErFjQYogvvPvymxx3QQwiwCAgIULUElOaAQpI1h5l7rno8YTClDz0W7HFFxsn7270umTvs85i5THGI5MMJ0hmPAQCSA5cVAYErgHQh8oA5FGuwwFCrBMPU6JQss8/A92Xxqpx3JLI+YKMdNBLM70pSHA8/zTFyRYZIitIUYCS6wXaNnwzzufp9BFIMTRdttln3zR0akWzdDRVbtcEN9pz081RUyxARCgAnFA0iBlUmhHwQxqAZEfXXsOFrk13gWRC3Y9DDrnairG9ktxBXe6mvpFz3jlnAEQB0RpTR1TGHNmCRIoheUciJQCbHI64i2DfNAAHIA3hue67kzx5YpWrlDlzmwslPO/Hv9sUEBBBMiUqUAvghQhTVmBKroSYYvWUVcQuu1KKz7QBd94hX7750fqOGPApGd8p8Zi/f778FisPURkOULnEH1RGIngVrgNLA4ewmfe+lzOawGAGB0rQ/BrowDqljy7rQ0n7eFJBo8Xvgf8ajFb9IlIFPvypEat7iCNQRzMsbOtQBYzLAWUSI5AkoUYbnCENcRRBFVqnQsLJoE8uWMMf4qiDETHCJqYUBFHkCiIKA4AKpkC5FRqQdjMJk1N0AMQrYrE+NyQgdXQoJB66L2lZHGOdhCiRQ1DBDGeQSBkaARIvrA2KSQHfSxgFAEeRMY96TM4Wu+cbL9oHjBYU5B4LuSEzFqUKIFEB0eTYEDq2BAfA8oAhK2lJzfTRKBM8iQ9z0sngEfKSopSP8iyABTgkESMqAAn34ujILrXQJR2Y0gRGactbCi2TRGERIP3ySfaFEpfC9BdIgPCZPGgAE6mUiBdAcoFlqu+VsJT/okskBhKKDTOb2oSKLnfJS82JkS+/pGAwt2lO2YzqT4hIoUTwBwBQbEyaCoFkSkgwJRqcM5/6tEk3MfJNcLYnnMUr5z4LqiSClYIKIJxSI0AgEUdIKQqOiKc8EULPk/hgShKgj5cM6lEb9tMi/8wUQd9W0rid9KMqNVkFIkIITNQBJI2YKEQUCQCUUbSiBrloSWzgGsdx9EUrHaqDQipSAPWyL+PkZEqJ6tSQAWB5EgGBGwGwhIh4CwCtbKROdxpLlOjgdgCogYI6+tSzxseoFRnpspoqJ7eSVKBonavTpDoIL1QBalIDiROvhZcKQPN3XfUqNVEiPpAQgYFB5Sld/xt7G7WmB6lAkitYlmoSyzo2s+QEwAUACABEeOFgABBBrmzKsnkN9joS+aNKEjgjGWpRqJqd7WMhu1rJAtRCcG0rZWnrW52k80+ZmJIiBPA3ABQXtakdyERYixICEAGGZFqQWX9r3czY9rabvOxuw8gVzF53tv9qRBrM8AZj+gmw4gJJ/3K63AnWoFFWZFB1w2vfwmQ3ImytV3cH2dse9ve+4W3KHtg4B/ROCRIgOMWU6jCHwHLxvTlEiQyAJawG1VfAGvZLfheD27gG9LuE5EENRlCBERCBBrCNCYlNjGIVb9iciHxIGUCB4OLWOKYgOQUcBSth4ElgXQ/KcIyL7P+VDj9kvx0LMHCZbDkwDkBGf+JALWES5T/dscpGxuWM7QeKC0ShxwLLKkg0wM4I/9i5JKHBlEigISJvOc5XQfKEPszbEDdLJYcFCQZMUAOYscsle+6OnwEtZ1t2mSg7qCoA9iAoHKa5OiZZwJQWsCE4HzrTPqGzkjH4366Atyo8jC4AkvAojcCAihxQ7EpIbeqNpLpRrNb0HhNNlDKEAYBpSASaI12aktgzJBzCNK2LnTYkd7ptTsZJqDsyJ7FV4NQbIYCBAEA2lkBb2hqh9tiMXUhbFwUEiKBSGCAcWV9PeCMe0Gi8ZOvtdx+7w8l+8qdFXO+dzCm+ANDLSHZ2x5b/6JvfHfE3B+CdR3AbxQ4IRoTg/InudBfApyCBTbsZa/CLp4TTdubvve/VcU/GjwCuufBIXBPolIgcJCTviMkxjkWEG8UIb5gSEMjl8IdTZwE4IIJYx3ojYrs86CTR+HZL0myO2xslGQVABUxCxWunZOlNL8nThf5DmB8FEiaEwM1x7hYkfIIJVsAyABL7c3dbPe1DR/bGl/xxqL79JnGyJhFMoi4A5E4ldLc77tQ+Q6wf5Qx5mBIVEjEFQ1QBC6YohSKwAAmvN2QLgvCEGvJEdqdgoAOzvjTa/e55oqsnqeJcNjApK8nXmMSaM1jJ6SlOEtV7XoOAP0oZZn55PwXB/xKF8ATk2XCJQjDp8kFQgydQ4IMVg9Tisb846CF+Z93G3SZxsuNGgS2mlVDfJMGO/vLRNnu52AFmt6cSW35MBz90whLjt0In/BCKgiQJ6N03ePO7KPq9HH0jcdI31EcC7ZXwn0n83/zJz/fJBQhoQBq9QR9AABbYASaIwhvoQQREyZSgiMPQQSd0whdswULwyQEsgmf9SQsUwiVoSULEX+cRoMvVn5qBGPQl3UlUXUksHQCsxAySRA2u4PkY4KUUxGeYCx2Ihp9oQiFEgBr8gBXEQSWM3yNogSB0oFKkoPLtIK214GmgFPcNlBZOFkoEYEkMYEp8IUmEYRXyDneMQP8aquEasmEbuuEbwuEausaJxWEd1mHPjd/lVUAFcAAH2OEfAmIgCuIgEmIhGuIhImIiKuIiMmIjOuIjQmIkSuIkUmIlWuIlYmImauImcmIbXp9uOUUl9uEokuInmkT2WR8YoSJJbJ8ZIg+b5WEsyuIs0mIt2uIt4mIu6uIu8mIv+uIvAmMwCuMwEmMxGuMxImMyKuMyMmMzOuMzQiMycuFbReOUmN7Epd6MsB42lgTsueLx0EAniuM4kmM5muM5omM6quM6smM7uuM7wmM8yuMkKsFgKAEmkmI++mE9nsTelcTd5V1K+CNJAOQ3GuRBImRClofUOV23qQRDUp1DKuT/RFJkRVqkZaQcAKwcR7ScSmTkRm5ER17kSJJkSZokVgQcSRAcwOWFSjbKScJkTMrkTMJEtnUEt1lbS9gkR+Bk/9HkTwJlUJ6kq0lbrN3RrG3AxJAEUcKaqm2eUEJlVEplFQ5an/2ZkHVEUl4TSVRloWHlVIJlWIql2umAlPkJlXGlUpJEWWIZWo7lW8JlXBpbi51YiiHfRmglAGBTSdDli92lXAJmYArmYBJmYRrmYSJmYirmYjJmYzrmY0JmZErmZFJmZVrmZWJmZmrmZnJmZ3rmZ4JmaIrmaJJmaZrmaaJmaqrmarJma7rma8JmbMrmbNJmbdrmbeJmburmbvJm/2/65m8CZ3AK53ASZ3Ea53EiZ3Iq53IyZ3M653NCZ3RK53RSZ3Va53ViZ3Zq53ZyZ3d653eCZ3iK53iSZ3ma53miZ3qq53qyZ3u653vCZ3zK53zSZ33a533iZ37q537yZ3/6538CaIAK6IASaIEa6IEiaIIq6IIyaIM66INCaIRK6IRSaIVa6IViaIZq6IZyaId66IeCaIiK6IiSaIma6ImiaIqq6IqyaIu66IvCaIzK6IzSaI3a6I3iaI7q6I7yaI/66I8CaZAK6ZASaZEa6ZEiaZIq6ZIyaZM66ZNCaZRK6ZRSaZVa6ZViaZZq6ZZyaZd66ZeCaZiK6ZiSaZma6baZommaqumasmmbuumbwmmcyumc0mmd2umd4mme6ume8mmf+umfAmqgCuqgEmqhGuqhImqiKuqiMmqjOuqjQmqkSuqkUmqlWuqlYmqmauqmcmqneuqngmqoiuqokmqpmuqpomqqquqqsmqruuqrwmqsyuqs0mqt2uqt4mqu6uqu8mqv+uqvAmuwCuuwEmuxGuuxImuyKuuyMmuzOuuzQmu0Suu0Umu1Wuu1Ymu2auu2cmu35mZAAAAh+QQIGQAAACwAAAAAQAawBIcBAQHNAACZ6f/U1NQAQs309PT///8AUGbNeADNAKQAyQybm5sAyP8ABxU2UlrFuAhXhJEAMT9zc3NkmKe0tLQVABELCwsWIiVDQ0M/YWqCx9rj4+MAc5QUFBSDg4MAFQDDw8MVAAAfMDRjY2Orq6sbGxuTk5MAhl8VDAAlOT725gr/AMxUVFQBBwgAERUAU/8bKS1zr8D/lgB7e3vr6+uLi4tLS0vLy8v/AABra2uR3fLb29sAd1WioqI7OzsA+hAAIyy7u7tbW1sECgoQGRt/SgBLcn16cgQzMzN/AAAjIyMAhqsaGQEAP1AsLCwMEhQvSE8AlWoAKX8AfAd7u82J0eUAY35vqrqU4fdfkZ9QeoYAEAsAHCTdzwk8W2Ron64qQUd9vtEAk7zmhwAACRuGzeEASuZFanSW5fsASjTmAAAA4Q5aipcASV3mALgAKTUbABYAaocTHiEAOEcAepxro7N4t8lSfooAFRsKDxAPFxkAjbQjNjuAw9ZOd4MZJikAWXKM1eotREsbEAB1s8Q+X2hcjJpDZnAeLjJilKMyTVRIbnk4Vl5xrL0AfqGEyd1YhpMnO0EANUMATWNUgY0ARlplm6oAbYwAl8EADhEALTlBZG0AGwEbAAAAHyh/wdQUFAAAJjEAGB8AQlUAVW0AO0sAZoIpPkQAiK4AgKQgMTa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N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gkCAKCC0FAPQjjRAQAdIJFDEArdMIMPJQD/YIESLCxQQEEegKrrrrpSYBAIIzhhgaxO2ODBDQcVsIANJQyb6ggLbDARDSbYoISzSIxAwq2dduvteCPomsNCJCjB665K+FrQBjacq6sFMxCUq7u7qitQASzQCyqrBIEQK70lSCTBsPTCy+23CCdsXQHDOqvQvADYYEIQNwRRLahIFHTDv0rMQMENIJAwwqkADDDQvD0MoPLKKx9sAAagKlEDCAOA0MMIsfIr0A4Es9DDDQMEUUO7AT9Egw+gWjBCDzQHsQALBIuq8NRUO9cDqFcDQAJCC4BagtQFDYBBxgPR8G+8BhUwQ8knh9oQBaDagBAJJg+ULwA9HEQtRDBH/0yD3muDXfXghA/XbsZORHzQBg3voFDeA7ULgAcKgSCtQPMKnlC4bDc0LNkX1RD3Qjc4XvjpqO+2Aag1GDDv3wVJAKoJDw2AMUSZNyS5QzSAKkRGsVoAe+rEF++b6ABIu8PsBp1qgcsLyY437m4zJHndC/UOAOgVwQ3ACMaHLz5uiWMwENLcG2C74g8hAerwDeXO0Lw+wJ+QuQC0bpH0W4/v//+tWR/kDNC1zgkka2hziNcigjKWscx0AmFc0lhgAmQlBHkAUEIOSABBiEiugwAMoQhDI7vnlQ1UCTSACZjnkALcjnr6ymBBKECwd/mgBvYTCOd2VQIh2Ksh7gNADv9p4MABgHCESExiYmL1O4Lkq2iYA9UCHrI6APiAgTGU4bokQLJddWCABAmC5HiFhCMiJHEAOMgKeXVFJbrxjYPx3g8NQIJ9DWSNtGvhCx8iP4jcwAQjwB/WEFKAIHjABl0swfCKOABuBTGHa9xVG+FIyUrmJV8dOMipwHdAFEJkgTDUXERugDRUQe8gPSAZJw3gLql9cCGgmqQlZ0lLtzAsiyZU3+ja975QXqQA+JsjQoIAqkwKpJUC4R8srVjLZjoTLQXM4gCdd8qESG+KfKyeRdaWP4f8K4cG8d4qERLLZ5rznF9BWglIwM52tjNW5ksm62q3x/hpsyIF1B9DSgn/ToMEr5/HZCY6B0pQqiwPAONCiPQuJ0ELmHEgYJQc5RJiubYBQJQS4Vz/FnJLYzIEeXJLSDkLStKSLqWPv5qnQArYAYyKjXtm82TacoU9lCYkBx4AJzFlxa0CIEGYOvTdQ/pmA3BqT5YmTapSf2IuKCIkVk6Ql64wMLGKXWx7GuOYx0BGghyQrKZYY6TKhnc3ClLsBqTSVR4N4EIAlCAHTKuZCdDYgcs15GhJWxrNbDayXS71r4C9yacQupAcgMqCAimXvpygs4GwS18WmGgUsyiBgRgWsvoUyL/o5QTEPmRgkJ1BNQNL2tKmhHONPchOK1sQUpkKVarC6EBcBSsL/8yqVtCDmL5YG8EFCAEJzisBBjxg134d8lqocoIQNioRalkLW0sbrWmnS93qWve62M2udrfL3e5697vgDa94x0ve8pr3vOhNr3rXy972uve98I2vfOdL3/ra975KPVVC8cvf2GRtV7dlrkwoIAEfnCpVEnjoHQ08qxxgryA0oMAMEAmqcRLkoDFUwv0AsFaBUIBZbmVBahPivclVDlTc2oEJWHAtC5SABQIuWw9y4APklsAGtooICEwgBEG2ygMYCJ4SRiBbhmxAAtdKVQ2ka4APx+rFIybgIBEiBFBJq8pZ3JVkZysBJAgZt9HL8q4SGqv94oQCND4wEmZQXDUyWP+DD43wDDBAMjNfOMtRfSoAsDkQJ7tYxA6po0qHieKdrbjFL45xQsYI0LTtuMdJ46gJ6OxWGyi6ITvIQZKRkNmD+BnKEOGmZwviPgsIJIhi1ppBgpAD4CZ3uf0d0n/d5QMmo4QGXeSVBTpMEBqg+l18Joi7LDwQDOsrpAZZX3F3OGaGFGCzWzaI7OLJTVq3Wcr0UsKDF4JlXiWklMOWCAlqqCsnPJTZ4jJIAcFYECxfOdWg2vIOxngueCmk2mImM2FxsoFcA5jXZft10tgdUF7ZudhZZgFClE2Qbjebo5vtdOwAEE/pWZshgu6lQxwe6YQMQJC7QvZDxn0uJ1xbIBz/B9XBEyLqb8tKIOAWM3NvIHAvAjzWOsqaB1YmNJKJ3CVVRIIHKBYE0O75IKUUAsVMQLIR60oJfSP2QMQ6gLtdWnR5luf2SHADEgQxhQcx7L+iXZDE6S9cFhAC09AaRCdAbwFOyMECPmYzyXWg0Q1PGqXTiJCmSoDrN6jBv5rokBs0rAYV45zbpY0xrntdpgNZd0LcbYANFJFzKXPg8EBAso7RXWQkUzARHcjNGhTx5Dc5qNCJbnSCGyCISv9j0w3y9L6tXCBUvxtQXYfVgUjPB1zvARrJXhCxD/og5spjlZW29h60HeJu1XhDsNwBSpsaIRsYPAUGQIGy+tFZiA+C/+JP+fvgD98hLUcI0q6/gyJKjmYOPBjJtzd0kJGKYDj/UdbY3e/DxoRdo2YAIOAsbwcqvGUAPAMAWXcyFPA3ByV1CxErHmUQSJNA6yNLPgUqCnYDslJAxLczGphMS2YQd/OBBoE8B6gQJJAyMAcqixZjNIA/RUaB/jcQyBNtF0gQGQgAHSR5VGZlCMFNRdZ/JpY2a6NgB1FAl9YT8xaAA4gqBrFGBzgAw7KAmNOACKhyEnFgCeE+FjhS95I4FoB6AtiBxxc2IWgAEmACp3Q3EkcQ4WIDWIZ3BNEDPWA667c5Z8hNu3cQpeZZ89JpOTgQBSCGZEgQ6Yd0L/eDQpQQHP8oK65HA+GSfz6yfwZRejshPXNkLhM4WX34gBHhPbenPWDDOaM2WClIEGa3UyYoOhqWPfW0EMOCVA5RShLhPamIEIN1cJxYEKZYEKhIED54EJR3EEKYEH3zhgMRBIeobqCyhEZxWZvoVgYxL5+ohRAhigihPYjFOdsWjGeUPzuljAaAdQyhPenTL7KyAXNIEXmIEMPyigURK7SoiwZoEL0Ih6DyjffIEIlIg9dHjNKHj6DShwbgepRoI5ZYEIJmZ9ykWveENOazAZpmAR1gA1F2iyyEe9hIEFVEeAYBihBxN7J1NRMIVcinRdWogAbAisgIALloEO7TiQpxKunYELb/GBFtpXANIT0BOC+NhZIEKY/YhpAGUIyXeE8E8Yj1aBFKmBD6FUb+twAMBnwEYQLAZQFWiX0zkJU9NIMjt5G6BJMGUUUQmIX79hB3E4ArRY0DYZMpSZRSFVXj6HJgF440ORBmd5QDCRHvmGwdmXfJ05P7uJIXRRBwOZQN8Y8F8ZcG0Y6oJFQJeSQLSRC4WBAPuWoRSXGcdy4A54GBJpZPqZgIIZItFI8JkS+rdFArxznXloCi4pLJopR46RA7BZIPkZMQoT08iXAU15iLCIzx5putCYRtOT2MiHrHGHbP2BGjeRBlJpUX1Te7Ull4xStvuADklm4FkU8OkTUdtkZA/yWUB8GauwkqVuhE3zN1/dhufYmAwxKbZ3hCh8kQ+biSeQaZEuGY0kl8yuSbPzeTENlNHEmWj/meSQkAbNmCAXmgjXgQfbOgk6l/UyZVHIaZLqiZ9dmCplICMxN4odedw9kQl9VY0rNtArE7pVlhEAGa8KhqHiaWNmhHBQEznCSbBlFHeVmWYEhIAzADBCOhCqGbYQkAYHdQ8fSWvQdhktlkMioQyKMzw+igykmbAoFGtiYRz+lPadmSsfQ9FNMDMggzEkAxC/AvIJQ1TlBVJCA5YOedDcE5gnNZZtQ3CWGeD7FG5Dgs9iJowWZRI2ajAlGXkbmj6wIqSXph8YlyCP+Kk8GpMe2pj0UIguwzELO4OE3qpwcBlP5Yg4rYoO75oAbhMBNqJJV5L//SZplZEDslOKWkBPADjpE3ogshQU5lAHdTTXS6ouuZm8apmbmkQgV5EJpah6gCOzjqnripUE8qEPimK3/qq3wHEUG0bUiqg6DSmwVxqQIhnsQqRbOKnAI5mMZopaykkhuxpfPYpTt1dI7lLADQWI+YQhJ0cAsljPO5OMNyq7l6EK7Jq7enfr86Qzx1R8NqEKcqZXc3qPmKqwCwrMx5oTS4SvoZEfxJnzeJP+N0UCK3k+T0m916sK1VoSznqQA5eQjKsaVqqhW6ARSARqm4qtLpqjRKEO7/kz4uuhCS86d2ehAnyqtnGZKIelMgO1lR5j0dhmvu6qWTWhCnYpQDMVhyiYi8YgNIuBBE2hDIs6zX6lhN6rRLyqnhtJFTGqpVuqG91qMaoa4EEZ3LOLQFcTfE5j6ytDZTKxCnsmVwuhB9w7MZahCXhaKUGrBCW7SAW6m8h7YDIWhJ+7RvS6DNA6Mnhq6zurCMKqoW+6g1KrLHCQDaqrJe26ujGrZWyridqqAuB6qCCU6DBbErW4n60gFvKLOPS7N5aViGOj9+dT5/i6GoW54s6hDzEq0DkXxUq7gMC7l8KUvJGrWFphDZZ64GMHpoBTNIIKRD2rsMsVOK5BCmua5Z/7ecrDpoZSuYZ4tRXcsRbDsQbpu80Sq2+uhUiROT7fJzD8FN9pu1vmeyd9alC8FNRhkrwSa+lnl8VZaohDq+AGBr0Yu8SgtGFeuXmquOslID0rIBa0Mw9lu4EHgq4Wul3kOOA8GYBHGxAxHByUu4r5tz+sIC4ES7yUuz9ZjBFJE1sGoQPct4BlQQ37sQ5hKsaEiuRutpG7lTD9a88pSoyRJEN5cQuWIBGYm12qsQA+A8YOmRX4uYpBuvRCyxRYmyQuy7GHVUHrG+msWuNWuwPMh4AdlWWXSTDFFATpBDOVx8hQm8/qsQPzxaDGdRGGW6MbrGj/uG08ZRaHRz+aLEKP9cixOMr/W2Rq6LxaK7rVv8x83quxJqwpfLulm8wrA7OSrTdXdzkzDMtDSrxM46xW/jNSfXr4cryBzsEK17QSx5lZy7uODKVuYCdkhsAHuZEAVQSnfJEO5zt/ukyuX5LwaZNtn6opPkrTmay1+cnEForjFTxs2pZ2a2UwFYQDlEwxEkZumJcax8EK7siwPbvyrsvJOMK0sasgAAVAsJTEaqwG9ovMAszF28bYvsqKqrMVCjKyywA7vobM18EHArrPEcmeJasr/rh428yXi8wZ68Iwk7LzGryq1awoY7wsisEEHgLIKrhndcECqKx0FLECVqlwTrxQQRpZ1kAQvgTiT/wE3LRQJ2dVBIKDnrvKn866jTCr34A40IkZhM+rB91qww3UlLS4LPm6CyhaXOmc3QicYPHa7fHJxV5GBUd7Ua2gEPtas4/NF4yhCoxdIEUazuzMVSZgE9QNM2zU45nYYIYXsCC3w0XUozTdSf6hAbAEEF1MSUXI8fictNDai6y9YHkTiG2s+kWtEU2tCnRtepHNRJjbYSWa6WzRBP2AESur7mYsxomdJKeqtpq7hlLamXE03SNKOi7bBIPRFrxNc0uNkGQQNoRLzH/M+DJVmpPRD/mrwmqL8ejbwCcVlQOxFmbADty7Td/J7gzFaBeRGdPdIKPZ61jMc9bQCnYtr0/zlq65OLkMnaMbRR5piawauIWfbPUszehfXTEJ2XCRze40qHa2SUpyLa/RyhkB3ZBHebBYE8p4Q8p6zZfmTFVDzdldfJvknadBSpI5uX5EkQoR2uWTZAZKqHnlsR3BTFLmfbOhhEIqwQPmmYQZndFI6uVaStlAzHBkDAS6m2GLHczc3Nzoi5qdyg5uLio9QwM0jfh9rO6twQgjbMbendRp3i8kje+rJRFQjGLA6c672fER2BlGtNJe3HWpyxV34QshrkUX7CjSpokdzfNZKwLQjLD67YAxFEBZ6gteM8Hi4Q92lR1yjkB3E96C11v0jBMdmfBdFWsnVZFO0QaNSM6v+tEMFMqxJR0AVR5wbQ5+ycgmIIToL25zBOEMkI0ojuyEtY4z/tzUnZoNJzxQxRxbIy5wbQVAl65z39Sgihmv6a5Uz754N81IO+uxDRz7stEXoqyxC+6lAoqdu2Wg1xS8Y8vGAMUMH0OGYeI2jupJOsPT8HMW/uuyLatAiozA1RQAeYgOPc4OcYi5SsaIN4L0Hk1c2ro9VMcVmq25eFykCtEH1j676JyqUEiIw+lhiY7gWxRlHewAqW6Y5FMsSnNmoex1TNpdsc6tD9qLZqRtvnyJ22A9zOEFJIEFSI4oW7zuioEHx6EOfOVoa4vWdoksza0bveqL2eENdGQxyPlvb/+4cWKog9Wojr6BDSk4qGZ0rL7ojQqjeT+OwvEu2vN7B3g5E30H1WtJnyTrs5O734MwNidW2lJGKyl8YCYTN2iDwYYId2iBB4lBDEBMQEIT1I4HhBZIKAnncQizwlADSMVBBu9Xd7VQN0Zd3rAvZiijVg30GSgwFiBULpO1uHl3joSX6N13Vrr95r2jQzQDIiTPBR23lbFTJ9lfALQeNW/dw4/uKamzUWkAMf03VIxuZ7K/UoVPUy6TtLRzKixPU9MC9fD/YIgTyCXfajhfbmt++Eprx8+fYxI/dFNH0sX5Z8jz9832YWUCsg0HVYVgJHBLpLefjil/g6nPZodX4t/4Q/PrAAz49mBAONvE5HBLN69icE+Ef0LmL0gjZOGwByru/0Bu7IW9au+kJsvlZvrpdy3gYQBgQONIAEAAAaBBXmAIBBocIRByUezPHQooEgBz0o7ACgh0UfE0VK3EBw5EQnAy5azHhS4seBLicqUbjjoMOHFCyMdLLjYsSRFS0WsCGzxkqBMw6CQGpgR1GXFjY2VbjgIImVJQAIFdjyxkOrCB8qtfCQREeXXweGPTqwpcytD2kYFGkBpkIhcMtadALAQsKLDG0gzRuUateDbQd2xPowJFyxTQsDPvzWZeOYJ5GofGgTwGCzO0U6KWmxsEiuhw1seDzSruSDlC/eaP89ssQC1bl17+bd2/dv4MGF65YgkSbSIEKUWOjgRIJPqgMkOOlgQYmQIMO1b+fe3ft38OHFjydf3vx59OkH9jh492FfC6UF0pCwvAMGrC2ZDgyJU6FSAKrSiCDLXBrhIhN8qE6JHDh76DSXLBrgINAuUgIAE5qigIUSLCiBhexUa2kqgUA4qACQIANAPgMGMIEF6gBoTgjMRITMPRWPG8gz/xTaYDrmkFDsog07/DDElUAYIcYOkJiBxYsA3K+pGyRAQivrhFgAxd3CqlEhrVLzCqzYxvJrqBowwFIJFkyAki0CVUyNoAQXzAG6B/WS8CAWkNIKN6QosMFIEHNracj/lrhUqDaXZLtoMkMh+7KHJasrwQb3aqLwoh3qY86HIS0SlFAkd6NAuZ3u88BR08qkKogckOhoxi/Vs/VWXHM14IaZViqABZdIvMgDl4RQVFdkk1V2WWabdfZZaKOVdlqBJlwxveJ6pHZbbrv11jtroSQv22/LNfdcdNM9rC/jVsJAIidGEEKrAaOUqAQhlpSoQnX79fdfgAMWeGCCdasBACfU6yvUght2+OHDiEVCvQszhPhijDP+l1gACtPxv4MsqLG4pViSaAaCSBBNWI1bdvllmGOWmVkSPKBAPQ88EHdmnntWtgeb0ysg5519NvpopJsaYCch2APg44FoEA1Q/4IK88EiuoQg0y9Wk/b6a7DDFntssss2+2y001Y7uJA6oMFpqAU6GGGLNpDIQYF4PWjnCzFc+2/AAxd8cMILN/xwxBNv2YSDcIM7RQAYFuhdAFAmCEB+CeL4asU79/xz0EMXfXTSSzfd4Q12wunxhyRS66HNF03sIhMPOv123HPXfXfee/f9d7OLsgA61gmyNsCLWuqAo4NKJaiAu4GXfnrqq7f+euyz134lp0ksfiASDiphpeMpo0EiPB9Cq9bt23f/ffjjl39++tOloaOE1zsobsYBmPii8x0ET8c7lkLYRbX6JVCBC2RgAx34wPoVZkoG+J7cDsK5obhuIHpD3v9F6CI5CIZQhCMkYQlNeEKjteRABKmgAWK3EolMqXYdhBzLUHhDHOZQhzvkYQ/JU4ALuU0hLZwbBh8CvYO8joNI+aAPnaiuK5VAilOkYhWteEUsZlGLW+RiF734RTCGUYxjJGMZzXhGNKZRjWtkYxvd+EY4xlGOc6RjHe14RzzmUY979OL/ohVFOnZAkIMkZAn8uBKGeOQhLezfIRUSQAAMUCIFJMgBn3hJc9FLRZvkZCc9+UlQhlKUoyRlKU15SlSmUpWrZGUrXflKWMZSlrOkZS1teUtc5lKXsRyftDS5SwD0ciV605ZAWhi+YJJPIuZD30rWh0lodotefKRmNa3/eU1sZlOb2+RmN735zWuKpgPgJGc5zVlG8U2LXnBgZzvd+U54xlOeFaBnPeuZTqTAzQf75KcP+mYBft6sRRJZifKYBwDnmeQgeItmQ5+lFWE6VKIThRlU0kdRZEFUnQCAwwo8+lGQhlSkIyVpSeGQzHx+8i4atMgL+TM7i8wQozPNKEppelOcAgxLOdWVRn3J0ZIGVahD/ehJI2oRp3XyLo8BIeUsNxDMDeuCPKUqeXxaVaxmFVoBNKJWy3NVaGmlo0Qla1k9alTgtNAAc8ufj1i6QZJYpG8W82pdgQNWu+ZVr+Sp3Zz26h28OkusZiXsUNH6G7VKrXF5AkBXBZK1/6395a+TpUpgKXtZzOqmfwjM7HAsy6zBFla0Iz2sb9RqAACJjCAkA8AE3XKylK2ss7M1wGdpe9vOAsW1uO2NbZUV2tEG96w27c1pDUA5hMlLkzaE6r3yxa7P8BazvpVude1KF0paVzXUrelYhRvc0hZ3f76C0ERAOBCOjcRY2v0rd9n7XpzuJG7wbYp7cwXc74o2vLwxbldQ1ZznHKZT1MlSQumbVfseWMHQ9EyfFlxZ4j4UqPkd7X4ffOHvJBjDG8YhMp/KYTBFWLATpnBhLQxiFPtGwylm8QNJxj4Qr1g9+C1xWU/cYhzXV8Q55jEEC4CWrsV4x6AlcY1tPOQeJ/9ZIDJWcpOx5zSt8ZjJ6KGxkQ2LZCfneMpZ5vLvHrPbFG/ZPFW2clBv3OUWixnNaz6d3tqqZSwni8xlJumZ2Szko95Zz9IDCl3hnOdmzZnOIrXzni+sZkMn+nAF2IkFshvmOHd30EQttKIPjGhLZxpw/fNrmiPd0yJPus6f1rR2MV1qVJuNXQzF8anDI2hRDxfQqYavq2l966TVzrGtJjWuYB3rSuMat7YWdrFnVphM/Xmj3o01aXtt7Ok+G9rTPloAl9dkYgM21M0GabCpfdlsf1vcBaMARZwcbu78WtTeHvde0d1uePcLQDD29KyXpe5JszvedX33vv39LYueW9r/M942t2X979n2G+EL/+m1sT3w9OB70PpmOE8VXnGMK8tuDcnyxYMjcTpTPOM09fjITa6ecleu4xCncsENLvKTT7TkMaf5eOa9cnv/1uXchnnNozlznwedO1ApGq9zLuedN7vnQn8i0Jn+9N/MistO5w3Iy7x0qPOQ6lnnOlU2Xsweb103Vrcy1ruOQ7GfXe0pO8iHlZz27SYd2Cxf+w3hXvez3xznyza4s4+Odx/eHfBZp1zRjc73vofU7IMXoeAZz3SpT53uY5b7uif/+BA6HvM190zm3n55q1Y+36DffAM1X/qTe7jLp78I2Y28eNQvkPWxxzjJBLr3nzI78SuA/z3t6zd73y/8MYY/fO53323SB39+wFf+vjc+3yQznyCur3Hvmw8/6V9/3HNjbvST/2rRT/z72m9f9slPbXZd9OF/B7XuE2/982vP/PEvtrUcKXD23zf8IR8//a83f/+7NQDxM9yLFuorMfgLwOoBQAVENXoJMu/LP1/bv6vrvwaUHga8QEurHbBbP8Q7Pt6zQA30nQwcQUNLpGTDvw88vgQ0wd4pQRe8s45wNDabvwOksBaMQd2BQR3sspRzsDWzQQosOxHswdvhQSN0ssK4PTQTQvfruxxMQtNBQinsMUaTET1zQhA8uCpcviLswm9zmhWqwS/UjhvMrygEw9ChQv81ZDGoALMCDKshfL0ybMPOYUM75LAAkkBlM74tTMM8VBw8DMQL6x8J2DMt/MM6JETDGURGVLDHYLXVW8SPm8Pqo8RHFBxHzMT38ow3I0M+tJUz/C5A5MTB2URTtC6O6T7JC0WCe8KXw8RUVBtUnEXeYhfi80A/BMFStMW1qUVfnC292bUmlEUVs0QENMZgJBtgXEbMIhkCBMUV3L1edEazaUZrnKwHTLRE5EVlzMavwUZwzKuW8Dxp3EUW/MZxRBpxXEevAooUDEJ1HDtkxMF5dMeeaUd8rKorpEFuvMe4g0WeA8h9jBl9LMicQqYo+0dXjLh6REOCREiXOUiJpCn/YAEAJkTEiNQxgVS6jaxIjKFIkJwoJHI4hpzG9/vIkXwYkVzJhgqLTruzbkzHhnTJs2lJm8Qkynmdk0RHalTJnBwYnAxKH3o+TZvJn6xJohSboVzKHZobtzM0pExJpXTKcARKq9wrupDELMTKhxhF4arGrAxJrxxLr/KM+5PKspy+hyTFtTTLb2lKuCwhADkvmXzLJWvLsMTLudwWuexLEeqbXCzGqvwqvQQvvgTMnypMxYQvYnJAvgRLxGTMxnyZv6xMBkokzlK0qYTCxMTMQPtM0IwmtHg0jaRM8ZDMCiO1DVgAIWCSeIFDhUgO+3AO9ZOQ6VgQ7BjNCURN3qSt/5YAwqOMzMNczb+7AbpwCQwoul8JlqZIL5FYr99sOd+czswqDHo7TZT0zL9DpoNwAhbIgXm5l9s8LnhRLolgRQAJpufaF+s8j8t8z/fBEtPUTp+kSqoIHyWogTcRjV1LrZGJIZNpu9iqF/lMTdE8UB3aiU/MtM6Mxb8DgXg0AO90HsUCgM20Gqw5iIVci5CBQAUVjvgM0eyZqlR70IFkTLqYE7aqm+ghCA7im4OIRhL1rAStURMKoA7sSQMsTv0CPZLJHKa6CKcCmehqKRPF0e0YUSWdno0TzuGszgzzURMD0k1RKADgSc1JUoEY0pgiqCY1wxsN0xCyljEsNRT1SP/GpJzUOJ6COgiTNAC0MDADQCIA4EoypUcpzVOeqp1DPFHi7Mi5K8yNA4AaQSZ7K5+oaaaLeCY+/Q0mfdTdSbmotLQ0HdTguEioaaSVgCRJOpGVsCRJ7a0xHVUFQia7tM8eFVTLq8qk+pIi8pW3WqKVaCJT3Y1IvdXTCYvNtNRA3cIQVMobEI0OFQiXsggBLREwvYjHYEVdtYhcfVbSmZsJVcs97Q7V/NGa3AF6QQJKitWLsFMlWtYNjRxpjbtrPddo4piMdNBfFTU3SAB5ndd5rQCI24C+UYKu4VQAYtSBAtWLEFV19ZNSHVj3IRnZtNaN6gQcaFiHfViIjViJldj/JIAMV6QBdimBokFUZXIVA/BUZ7oKgyXYdB1ZJwIKPFXYn2LYiW1Zl5VYNQgAmZ3ZmQ0BaSsAuuiA8vxXGppNOD0oOjWAFzXZryxYosWei9xZle1Rln1Zp31aie2EZyuAx+gALW2dJJKqxpIdc/1S2znaoi1ZsNUhqABRVZXDpoVatX1aqeVDyrGAhO1SmHqIIr2cK4UdLh3b2jJavZ2ex7g1IUzbtR3ciW3b3IAKCwhagmjRhyhULY1RuZrRvh2IaJ3cwaELwCVOwSVcznVYwz2Mi8RI1bjQDM3bx+LQyDJbg61cyw2csqW1wO1c2X3Yz4UNkc0NAF2tZPVZAgUf/9lqXdZt3b9BWdjV3Nk93tpdif55mhxoXud93k5DrngZTwM1E/Fpz7u13OAVXrUBEMU9Wwnb3ONd2+TV2k0aivKSiFSFzomQTuDlW+7dnf6pVvAdMfEdX6gtXyTlpIL6L9sUsNwssPjdW7Ed4BBC1eItYBEFgPvFX6fVXwPeKAWO4AZqiT+FzAm+KwZ2YM6FYAqWwwz+4ASylmJ11xA+xgbm4Jb1YBEOzRNuYfnR0QReWBUeXBaGYZ17YRyGn++c4ZWtYfKF3/fV4R12H62IUxOmYSDOXyHW3iYuYs/BXEAlYnpM4SWm3Sfu2+2FYqQhuilW4it+2Rvm4lvZYjL2Gf/ixWAwDuMVzmK9NeMz5hnv/eIfZmOXHeM4ps48xqT5pWOmteM7duOxheM9hhkEVuM6BuSoFWSwJeRCdhk/9WO0VeTCZeSjdeRH1hjPKGHONF5Kjlg8zmQEpWJR9h0k2tH6DU0rZuNQLuUpJWVX5p2DSEseneRPhthWjuV0s2RdJpuNM8daDt9bxmVeNllM7uWCsWBJFuZh9txiHtljRuaBCQsaDWb7bWZnhuVMjmZpDhiS+d671GYIW+UwzuVu1mBxPmfRSdplvmZsxgFzVmdSTWd5/hx28eE/fud4rmc95WcRki98tmVs3md/PgxuLuhy+eWAZuaBfubVdWiEhpn/vlpod25oes7jg47obqFmilbld4ZniFbXjNbobQGQdvXVi269DdbnkD7XkSbpaWHndvZolk7pM35pmP6jr51pIiPnKybonA4xmw5qtQHoju7pjwZqos7LoV5qs5Hho763lbZopz7Gpq7qsZnoqNY5n15ipV5qnMZqZHGaVE1lpK5pscbVlk5rgDHpzL1qyp3qZv5qog5rtr6Vi0zZpRXouV7rZ7Xru1aPGcS12EXrwIYwuD5sn6kdKEVTT6ZqxSbZyK4eAOnVJE7kvk5sHAbsyR4PuhjMrtRsrehqIKbroObszgaPjaPly85nyE5toYbt3wmLSo3SNR5m085p1JZt/+64yKt1bNGWa9z2a13dbd7WjlQptsJ+7eM27uMOjpbgZOC+7VvObZh27uf+DZKh304ObtKuYesmaezO7t5gF9W1Zppmbt4eb/LWDc8gxunG7OHWbBhm7/ZWjbBw1tbm6/kmb/u+b6pIpLhFaer+5PDW6P8GcKSgnPNG77NWb9lOcAVXaSTeaqT7bhU+8IiW8AlXCCSC7/h27cz2b+LucFzRmzMl7Mce8ezmcBM3prkVtuVm8ed28Re3PWib8f5u8RJ/cfUIOGPT8eru8VG1cRO/kL0I8hXf8Ronch8/j1meNiE3cCd/VCOfcBKW8iUfcvpu4StXcGTSb9uWby4n8f8uf3Jz4ZjsDHH+LnMeP3M0/5bC0OsxF3Emb+4qj/PwkOIc33Iqh3MK/nIAN+o+9+6kzvM8FfT27jxqm3JK1nCEVnTyTrkLVnJDN+wmB3Q9p5a5sWwLrykM52BIL2hJz26g+O23LvBHR3QyLfXnfoz6RGQ7d/NM3/TC6QhNBzc/X/VcH2BX522o1vJLh3DY/nXZbomYTHUy//PcGIAFiBWJQGUC8d8Ai44Avg5wJlpjh23N/DZHV+RQ1omTkPY6DV2R0G/2lQj3deJet/Vm6cdYl/U2Z3aqSCqRIHfpRc/qNVL21Jfsndxt7+ywSHFLV3Vw/zT2uBQPCAKSkfbcHQj/1gKzt/gwldn3N2Z1d2ebrPX2XT949qMBFuEYVCZdxto1yBIQrhnijP8ba2nQgl92Xu8NkUcKxnWrhVIIyH2IuVL5lVebRKpmGe94QCbomV8JL6Xb3m2uI8XbrWX3nk+bH0t5cfv2oYe4or+It1KIYzWAo1cImXL6pz8bKGs3qrdjor+Jju3ZOMFCgpjTcB3ai2/3sL+VLyN7oTd7q0f7i+DYi1DU+fBX9bldLcb4uRewHrb7Yadx3bj6h+BXiwDZapmkUF0sgCf8wm8KkilrZZ91et8NxlcIcM2gjd8Vcn0IWx18ub/88wAyeCt7Vs57jtNaEN/dr2dWi79ky1d9/4tApsZu9Lt//Yb8/MU13YEQV7ja6XLVfJfOfd1XCMrJ9s2fdxWOWZqlWZsNfr23CMeXC38loMnHULBvfqTxDOgT9o0aBBlIf/Vff/Zvf/d3/yKwWJnPfrPApz3xWMi3CEdFffFPGgABCA8GBhIsaPAgwoQKFzJs6PAhxIgSJ1KsaPEixoolAJTI6HHhxkEyRpIsafIkSpRjELBs2RIFR4oeAADAoHAATQAKg9DsYLADzSAKcw74aPQo0qRKlzJt6vQp1KhSDWzsOPUq1qxat3Lt6vUr2LBixxrcCGAD2bRq17KNWLVtyJRy59JFOSjmxJk1F+a8kVCvD4M+aNZICP8iZ9vEihczbuwY49uBAiZTrvz4MubMmjdz7uzZIQmaLD6TLp058tq4dVezNnnXqkS9NhUOBlAYIQaaMwzOoGnjL83ApocTL25cLerKygUcb+78OfTo0q/aoElhOvbsGVEjByCyNfjVr2XSnJ2wBk0nCDf0NXgjJ9qDSmia0G7/Pv7hG4ks75//P4ABCjjgVuzhRSCC0nGXlmrhOZjSeHmVtxANFtC0wEFCBIcQEjQJcdACNFlAQ4IlmniiUvv1txyKLbr4IozQ9QaAQDHaiNmCZDX4II8kRRjbhAvNaAEJBUmQEwgI8aRbQSRYSOONUUppooorWjYllllqueVTZsX/xyWYXeU41o498vgjQzYgsSYSZlnA5ppfEpRbeiMIYRaUCc3IkRAjOJHTb2EKOmhpVVo5GaGJKrrolBT4xiikS40pVplmOojmQvPltCmncg5UgIacEsaQXqIKUUCkqaoalqGHrvoqrLEeVx0A18l6q0OTsuqdpWZiqpCmonaaUBBCKGFBB05IsINDO0jgRAcWKCGEULhae61HrVqJLbfdesuVgbB9e62uYFXaa2u/jrsuu4tpu2K78co770N67UYvrOV+dS664h2IL8ABX/WufwIbfDC2mjKLMKP6esVvv3SpyzDFFbsFAH+HImoxxx2DuaR5HoPpsJi8RhzexCKr/2wxwSyu/DLMJrJAU5ExZ0kyVxCfDOG/NvsccMsF/zw00c7R0FPRUeK8lc47n5Ry0lFbG7TLUlt99WXoASAB1i4urVXTTpcEdddlL0q1cmarvXZYCrOd4NdZhS32SGS/ffeUaF+JN999JwWy3wHGjdXcdNsdOOIl6k1Z4o07/lCoPTxu3+ADm0y3xD1PvrmAi2/MOeiNHw1AB6iGHl3lUxUu9uGnu36c58y9PvvbJtDENe3NpS7V6k63njvwnMUePPFW/wlAUcXrpzmZl2Mu1+/KS6/Y8NNb/7LtAAh3vWe7R9X7ztFzP765GGu8N/npG/yedepv5j1U4J8svvv18/9u/vmf27//ujSYhTv/HAO/LjnveXZhXgATeL+M5U+BDrwWrbb3wMQM0Cnyixj9JqjBiVRvgx5klNY64KkPNk9cDCqgAV2DQBKykIP4E1oLYyiow7RPhiWECwpT6KMV2rCHCAmaD4M4Jf/dTojlM6GOcqhDGWTQiB6soBOjeJ8ISrFkSGzed5aowitWsYdQ7CIYnRPCEYYxfjzclxJ12MQy8u+LbHzjZ2gIgGrB8XtnfFgaU7jGOqrPjXz8o2OICIB7AdKCdyxZFrW4Qy4W0oF+bCQk1UInCUYyKY9EygX7tcdKKu+SnPzkVvQiQlBa8pA5y6MBN0nK3Hlyla50ihz/6fjK7ZiSaah8nipnebpW6rKXHhEkIX1pEV5m65aYy6UwJ0fMZDITInQKWTMlskzIGNNwtYym66aJzW0WRJRk5CZIrim3arJOnOBUpjnPqc6HLGmO63yINodJTt+l852Bi6c9e7kBoOQpn+FkZPkSqUgm1tOfeMOnQV35zIT+E4cCVSQyGYo1hEqUkzMqAYkqehCKSnOe4SuoRsvG0ZACsp1JImlBRgqRTKIroiglmkpfysZ90qRGMqUKSM34UC269KY2i6lPu1ibQPkUqA1haa96GtSXGXWpRrxoRouaUwLudIlKdarImorVHjqKJicNqlYVglRLXXWrHAurWVlI/1PbYBWtP/To/Kaa1pW5da4bpBVRl1rXssAVg3K1q8f2ClgHWqgDUdXrX5kyVl8ldrAVE6xj+VeAILW1sSnqqyYtG9mDQXaz9TPQaLbaWZxWVY2a9SzQTotaI+IEACMw62gX26OyrnZeHawtHJcUTMQCFI2l1aNqcRuv2wq3jKFhq2iD+xHZnkm5xR0XcZ/bxRABAEPJ7S0ef5tK50q3W9HtbhT1UrPKYheRAx0bd8FLrheeT71gPBIAvurU2GK2pel1762+i18fjoAmySOvQ8+7yP3CTL8EliGtvilT+moXl/c98KoMDGEW1iatDBZw3R484UjFTn8bbuGfLGBhDf9ThLkPou2HX9Vh2aW4hUApb0gvjGEUtzhVK65xC2mChBHD2JYNPiaJcSyoGwvZg5PdC2yD3NEfW7PHRf4WkZ88wR2IhscBnrGSpXwz9jZQyw9kXw6szBYTXyrLXpZSlM8cQN2KOTX1TaqZ1WyjNMvZfj0YVZKdPE4ml1PPdY4Vnf+svuxZ97pXFjCNBb1lBuaPxYpWXw5qaOgxv5mscX70iQKN6etpynSTdjOf6ennTUNK06RWHpWRnOdDnzfRp46RqV8dPK3dZtWUDvVHRy1rQsWaK/DatcHo9N9PdwfXcdU1sMPU6638Otn4OjKyDSpjRF/a2flZNkUarW30WTv/Xl0N81yn3epqd5tyXG4vUrat7nLPq7+1squ4B+pqdhMIqOreNr2HSxNP2xrUGCYoduUoLE5JjiAGGjhNlJBv7Nj73o1e+LrYB01in9DYfg04wkUly4MjXOEQR92lHf7wj3sr0tUFbLwhescd5KDlLn95DjRlQgNZAOYvtynJdRdykaM759ji52H7Xex/q/J/BjGQx32unYbz3FVKt1ZXQwtvcofT4pmNtgG6iryjJ/zpS99507fl9VvN7N0op7pYK81YrJd9x1wHQNLHDnKsZyTsTpf7q0bnk8GmnKcgLcCT6vP2uOPdOUy3e9UKn6rsAXDqdDek1e0bbeoCIOgG/0C64qFzeMRzO/OLqo1f+I72hJAZZSCtjdQLEq4geEACM6iBfD3/mc1z3sOyJ1Sq1ePYvlu1oKk2+9uF1YEZ8Pv2mmlq7Ttv/DDNqNZnf3xTSg+eNc5o7wfhuLCcsLDln4bcyWcc93lNEwUD+NZEL6imGq96C4yABDtA1QZIQCe4Wz787vL+9x1t/y0dN6/PZ7W81ZMchR5CFB9BUN5r7Z8A4d/3KSCXBMGTjJfoQZ9iqd1s1ZO76d5E7En9OWB3UOBF5J/+eeCNQOCjbBbvmdaoAR6eTQQLAkDBkSAOgaBFiKAMSokJAoD/TSAAOs1KuIRLwMSo3RlNdKBD0Mlu3f9gEtFgRdigEsZIDqZeZNEXE6iAFV4hFmahFm7hFh5BxqUTnexgRIQKuD3hCTFhtuWfGb5IFNYWFXIhHMYhF3bBA9ShHdohKJjTwUngRNCK+q3hEX2FEwKiibSTFKLg6L1VFcohIzYiFzKBOYkSNSEXIe4KGk7EIFYigRiicL2hI37iJ0Kinx1PGVJEOxGgJuLRJUpEJqYigHBiJybiRgHAIoKiLcahKEoE+wAAKkoEDWiKBrqiFQli8gnjgGjdIaKWJ94iM2phLkaEyQXjepRADYwQBQSLLBkj2DAg52kjgCCjdC1jM46jCjwjRPCT861HTiiBDYzACLAAnlCiN27/I/SF3TyCCTiGoyzyVS2SYzOaI2jAB0Ngn6iUgK3cIz1+hD0iZJbkoz6u4nLRoj+SI0A2BK1MHEIMwAKMABIoAVAkS/sx5CnpmQiOoEjCyJ4kI26J40TaYkWeJOyIU0nCpI3sQIdUmXqxZEuG4j7S5GWRZCv6pIkswJPIY3fp5E424ksKpWnEzUwypYnQQNnBXS8eZU8SxEb0Y1I64lJC5ezJZFB6JYCAAJ6MgAFaJUQWk1ZuJSN2pVgKD1iq4VsKiNZ1AB+6F1KyJRy65Vx236jJZV/+x036APk9JA6tpV7u5VUGZomlE2Aypn2wj9tNWF4mpjMuJmRezF82YGba/4fJFRqEVaZlYiFfdub9bWYxmiZ2sKAFnCV+ieZoWmFpquYMpmFq0mZ0EGECbhhsxuZs4uYH2mbtAWd01EbsHVhvjuZvEucNYSJnMidpbIAQ+AAGVKcN0Io0hiZmZmVsyuFyQmcgOudtgmdnwJewpKN2piUtIWZ3XuF3kucwiudwwmdnTCWnOIFr7ldyWuZ70mdCymc3+udmoN4NFAANHCiO7Wdi9qeAWg5qzmeDYoa7ecj21ZiC6iWDRqgdPWiAauhjFIAH8JOktdiFsmWGeqghcSjioShmgCg/7SaJbqdEtucjYqZ/Vs5jsmhjFIBZHGSMqic1sSeNnqiO/qRwdv9okTKGbBRZiW4lkSbpUeDoc0IpWxRAD8zfsP3oYdJojQIplTYUgK7ol6ZFAZCAfQJAKVqojAppez7pmFKTitrdm4pFsRRlwuFcgq4pl26hm86pRjjmlPppVoBADohoT+TAceapl8oTm3ZnnwpqR8XpQkLqVAzADMQjALBfNkpZkyblo1IqPAHqeIIqU+yABxzPprAACeQnk+rpnmbhp5IqQ0jpqMrqUZDATW4KBvQAq3Kqq76qe9oofdIqhNqqUUglp/iACRihmnXqTsaqsb6VpDZdtBoFCYioE3hAhW6as7YktFZrSolqsYIrRdBAqJDOXZJat07kt5IrTk0rz7n/a0VQAJ6wALM+2rr6Y7uSK7Eiqbw6RAFMaAfEYLLlK0UKK3z2q5j+q0MEAZ7YQGFy668CazkiLHkqrJwyLEMEbE5YAGham8GO476CK8ZOqsYqSbBgQMSeWsj+o8WCZ8lS68kiBOVZgODlW8sy48hWa8ya7MxuwJP4wLayW87e4s5Ga8/K7MwORNl9CMkVrUu+LHQmbbwubdb1xL06G9SC4tEaK9WKnNUWgKYQLMRtLU8uKqV+rcNZ7YxgJM5OLLB2ra2q7b0tbWsBwNAunNlypdQyJ92u28zWRhKWLdy+qtzK6t/i28kSoRL0arntrVL2LXEmrradLA3w06Z+HOS2/6XkAifljhzDuptKEi7aNmaj+mbn4ubndtm/0pAFrOzjFu6eHi6prm5JakyEHs/NPt3memfq0qbt3q7Y+afWTKbX9S4u/q5qrpjwhiVzAi1NVKXPIa9ilq6gMm/zBip40kqa8q7scintgir2Zu+4QmdXlYDj6u33Dqnymub4ku/CgieP0oziUW+XWq08MRr87q9JAid8ua3S2S+ftm9nvi//Vi143m3eeq/1dtTpKicBZ6YBH/Dakmdt4KncCfBlNvCcTjAFAy50Uhfh4Z0Gw2oEQ6YHf3DlwmxQyF4Jk+YJM2YKqzDrEmf2iGEGr2+bxnBgzjAN4+7URu/tvXCwcv/wm/rwDw8vcFIXDuewEYfqA/MnD/clEicxDKmuEA+xDjvqFM9lFVtx2hAnEy8fEctmF7/lF4Mx+AGnpiRq4ZVxxT7xl6axGvcvZFIXAJPwFqOuHFMpHasxcbYx98Fx+KbtudVx/JomEeaxHvfxrM4oxcYx/v6p/iJyInemIA/yHkOwIyfpH4Mxbi5p+BHyGYvlJ1sxbd6t9HoeKXdykZ4yKC8E2ALiTf6hFrsy6UEyxf4mEWYcjB5EsRxLsizLmMIyKstyBZuh1jTu/rWyQ/Qywv0yQRTAmeYEBrOoMVvyJZPgDjyJG7vwJktxeRGhE9icy5HtnOSEE9gJnlwzVgz/QA94QA4IgRDkgAf0QJZ6YDZrs8/KYG3YsvE5c0PopkQMiQSa5zc7BQ0sgA3YqahYgA0sQNay8iHzsyWbYfYwswIKNEMQNERUyIVkyIZcBQhU8xcCAAskNEVXskVftBJ2cws7IEcvhEc/hNZk5+URhVSAQG1sSglggBC43gxIgBBgAKZqj0q/cUW3NCArIZ107yiH84IeUk07RG2g50AgIVTsAK3QRAnkAAkwKw2QQA7Eow0scP0uNVMfswxSF/qS4EwrRFU3RHsgBGBAxZOwX1IfBAiMQF5HNUuvdSyT4AA8SeZGNS4rYiSb8TiLBgm03gwsQD4TxN3uBNI8BenM/8BEKwQNzABQALZg87MM/iJNSHMzSzWGUnXHfexAHBcj3e1mXwTxfUQBDG7m7XNor7AH1gYSpC84J/YsRvFUN3bG2UDxZY/xGsTo4O0rq3VufzAJulsJwO5vb+li87ISSEAQoEUB7MACoKoUag0lFcSR8WJzB/Zzq7AHao0FrPJpAzc/LrYkN0R+TijB3vVQeNV5p3cdO+DvobM+o7aJTlVtBKN4K0R5u/eNOjd/768DzghAy7SAO+lUtdOXIDdn5wRaLzh6Nzj/OqCmUHdAT7gt0uEd3mEePl5O0JFr30ROxPZS3IAJSIA71riN17iEd7iHw68CShwg0hcn/ICQD/85kRe5kR/5kU/BFz6eWYxXZRPLZWsFCQTLSef4jiexAsIXa8sgkCO5l385kq+BAow5mZP5B8jVk/hoXR8EfmeFeZ40TVj5ldPwRhfhj8tokIO5nu85knPCVP0eKl51Qmh1VtSlENTAAvSAoi86owP4iOv4nAvv/rVWEwc4fIdrnvO5pvO5n9Nd9RnETatjFmMFrbCAb8t5pFPw/lEXVnM5nm86rOt5p9P3QoDAk6QpSJ+cQYTKeEvFixkjbqf6GnOfyR02XL96rCf7kc96RyMBrx6ECTyJYR2EQRsJkmyFhTitKwa7sNtx5t3kqWvypWMlAGS6sp/7DzA7TaszC7j/Y0N3rBvP3zrfiTVzxXyY9p1Derdrr+wdGU7fYJejO7qru1x/odAi+LlySqtLxcwwshJyu7DbHw3hu6uP+0BshLkLfKwTvEKAQA2wQJtYgAWUgA9IwF4HM7Ioy4ZHxZKIeJ3r+77XsDKHNCEGvMYnO8dLR3X0+hpCPFNXYtlNNsAj+81vfCkDbHU4gY/me8w3G0zOh4hVos0X/abn/HToxZtUp9ZvfXWietMr3z2ODs8PvcXjVMZT/Z5bfXTUgKF+oYTjAQPEvdzPPd3XPQPktk92VYRXPA6dPdqDudo/x4TCuU7UOdzbPeLXPd7T5Iyk68MT/d+n/dF3tDrPAAkE/wEIZL7mb/5eK/XhJz7o331o0+QA3KTLi3vfR76mB35z0MneP/7nhz7iLz5CbkAN5GrZ19nUq/6Xs/5xWMgI1zwAxL7sK/7o3+OVisru3nnZYzzvS37uM0W2A/vwF3/i074x7kBP61g1bjvkP3+fT36muBb1E7/1yz32u2K0r+MMCD3zpz749774K4SGjL0ZboT5n7/oC7YxbsD8AYSSIAYIFjR4EGFChQsZNnT4EGJEiRMpVrR4EWNGjRs5dvT4sQSAEh9JhuT0A2VKlStZtnT5kpNIkjNpggAAYABNnTt59vT5E2hQoUMzhsTDAGlSpUuZMhDwFGpUqVOpVrV6lf8qUa1buXb1+hVs2IQ9LNwEkKOAWLVr2bZ1+zZsyJFvTb60exdvyphz4eqUAMAJjb6DCRc2fHit0aaLm2J1/BiyY8STKVe2fJniDbMlBmL2/Bl06Mly4dbNexo1yr2iKc4A0MHEBtazade23VExY91II/f2Dfl2cOHDiRsMchNJ2uLLmTenTZougJOpqd9d7VxJdrOvs3f3nt15ePHjheberft3evVRybd3/x4oDeTw6de3vxO6W9PV+bO83ny7AAXc7r4CDYTPvPMaW4/B3w58EEIDlbgpwgotPDC/tvbrj8Mf/mNuwBAJvJDEEjFLUMGlGlwxMhNdfHE2IW66Acb/Gm2cLUO2NuyQvw+X2wDIIIUcUsgbjTySKxRTTIrFJrFCEsooxTLhJhOkvBJLsXJMTDoeO/QxyzDFhFLJJZ1yEs2pxlyTzY00A0CINuWcc6Mt1drRy9TApJPPPt0rc8k0BYXKz0L9LOAmJwxdlFED7NSyyzx7lKnRSi3FEYCjzFRxUEEv/VRKJG5SDtRSr3w0rkglpW5PU119FVJNN2Wy0zRhvZXEHG7qDNdeS0QVLDxXxatVX409tqRMZ1WqVluRffa9BW7yANpq7QP2K2GHtatY4kDIAYkORDTL2nJDAzTFZtE0l93iBriJhXblbQ5br7Td1qVug6PBhnEFnBdg/8PQVVBdJzMqmL2AFX6oLL4WfvhcSvVTFV9iJWauACf8/RfijlOVdVmEWTxYZAE8PpkgH0ZFmWXE6u3q3opX0tc2D8waIQjBWt7542VpLRnooAnleWFxLSAa6Ykd1pFimWG6eDlRASAh6aq3Gvg8obUG2mp5N7gJg67FhhlqLqdzmtuyiSvLh7Hd7gnr3baeu+C3rSXhphns3tunl5NsGm3/1B5O3BH4PpyjuNGjm/FBET/2LwAoeJxy3AZP9ezAW6K5NlHjrBz0iBRnrPHS1w0dVpUB0Bn11kW/PFjANdcL9ttcU8L13BEafTHTfV9R91IbDp54hfy+WvbZPazdtv8NyqK6eNd5X/D36h2MvtF3AYgXe+yP1yrmwDmvTdoOQOg+9OmZsp793tBfVFoAani/+O+JCh/t8Wsja/seBiBySPRLmvo41T4DXkWAfhrBTc6XwNzZbyj4c5r+amOzjVHIgTsjILMO2MGsZHBOGgMAqUAIOgiWJ3mzoyBrNiDCCwKghCzb4M88WEOTxXBNiAIMDtPHPLJlTnm0W1pxaDAhs1igBN9RIg89NkPe2NCGTBSTTQBgOCk+7oRBkaDMVhga1wDAAh7YwRWr5sQzQdGDZMRSDW6yADUeLotA2WLFuggaETbwjUQz4xnRaMA8RokFN8nJH98Wx5/MEV91/Ez/WcJGSJ6ZsY9pdKSRpDZJtxmybynUnCI9UzhLtgySkTzgJ20Ukg6QsmuYhJsmxedD2ngOlScLpSjbF8sXlUVRtkSaKnmCyG1xEjM2G6Iu5zVLWlqPmCTSYduSqUFXIg+IQVzeMIezAXG5sZkAM+Yxf5fNCn1te96U4TPBx8r8kZM1QSgLNsVprm1y03TtfJD2rChPiPESP+acIDpDAwIQmKAsSPAABfxZUIP6056ueic8G5fQAh0HAHpz6MLwqRNfDguYl3lhgCYKqoUylG4drQ/e5CfSgFWUJhddVUYts9ERmbRRHwXp1mD6HioBoAc1lRdKZ6JSSbG0Mj7AwFCJ/1pUoxJVp4yS6UzVlNQsfXFyTi0XT5MVzSACVao4XCpTE5ZVKBVAXAAYo1ehRVWQ6JOL/CTrFffIx1GutVIW/Bxcj2VWj/g0T1ilqwDbGsW90okGPYgqWG8y1r/2yq6Ws6ry9HrY7vW1ho5lUw8wYBYMDECukkWsWrWIVjpyVrN8VZbPaPjW0GJJRgIqi1hPC6vEJs6ziQTtYaDHkdq29kaQlSRukVSAyt6kBDkw4k3qyVuPzjaTi1UhcgsDAB/w6iJBUJlxczta0rrVj9S90QakZgHoFeCLrNXup15bp9j+krmEMQsSFkBCiBRgAVKD4XhfpNsO0rdGw2VBzgqyg/8ZQBe/Sk1vPpW7yQH3hQTDtYAQSMC6hdCABEJYLQCUENUAk8i+pr3whbQXICXUwL0bXlR5NYJXLzUWLgWoQVjNogQWzGABJKAABUiwgBmwYLg36QCIRYxh65LWrz22kAdcuB0L5MDBQu4TiYtyXowemDAqzvELPxxiJWPoxz4L8pUrNIAeSEB1N2Eml/nEZIyYmEcoLkwQhMBiEXVACAAm84MynN05X+gGq23kneVk5oug+UtQnswNTJADDCAhO0iwQQ5MQCM+W6jOtXx0hQL5GsNOekx+tgigOaRmTIMyyyGL7KcPFDkLOJrUYtJ0RTjdH0+nuomhntWWYQ2fm0r/rtaqFnRVpTmzXef6nrLeFK2BPR6SAoCdxZbSqinS6klRU9l2izT7ok0eKka02qf69V2dvNJtZ7td00YmuJszgLDOldxHYvZEnF2dV6d7qsI2E7Hh3Twj7rne1YV27Arcyn3n+5HyDtSoAW6bAkjNCVYu+K++Ddt+n/PfC0eZuKsn8dr0SySysTiM1i2RdrOq4Ru/FcW7KfLQLPA1gzS5iTr+uofvM+IE2cAChOAEcXXACSPAI0LAOS7crXzJAk8XwYFuGQsCYOdFh3TIS9ztnzLvBvIdEAY0fpCei+jnSu+z0AlGdK0fJn44/bqPY/63l6c14scGDAtyIISQAPfS/zK/yZFzUHe7151aY2cTyX33kafofScQLSngK9RyiHxcT8zD24erTpAFrHbMBQFn1glfZq5nzesa+XvlP2LNm+SA8xEy/EMQjxqagSCnCjk2gCcfesuDTMtcdZ/rN3JwsNGezkxv8tk/W3aGSA30Bmk97tvEd9l3lfgWQbkSkpx8BOn+zE7PK3MjZwOr34Tyzs+S8Y8/NO1L5KYWUPn3n+/7cvJetuZXSPWvT+GveAD+8Zf//Ok/f/JPDPai7v5j7g+Ra6e+/95j9Byi9E6DpX4r+CQPuILAAyRgBmog6X7CpcYlALkk/2Zt//ivAhdiA95OAjZQAKHvz6TvxJCr5/9uywCuLkA6YAYUjiYmUERAsGeuC7sy8INk8CBUB99wMDwGsCEKMC8yqtKyLwX9xQnibifqTwmXEP540F4uT25s8EmckCB0RSSajwqLwwcZAggtRv0OogfMAgVT0AJGgAR2IC02gAR+i8KwMAvrg/v2LwvDDtXekDm2cCG60DpAK89uAt0MQuHCrrjs8FqgcHGk0Cqo8E2QjRCdAw+NhwTTjLN24O2SozXMwg0bkTzisPuckAbeLgE1UQtFcNMiES/WQAFSURVV8QPUagOMiPkqogBWCwBFMQQvcNgQMRF5UHUizxaH4xETIiS2IAqK0RiPERmTURmVMQ385QtpQIT/SqDxJuK3JOoX/8QQSUcXdxEErVAar3EUvxCFiHEZy9EclfEEeEAd13EdhwCdbM/SMCK1QlEnDsoe7xEfwbGXsrF3tvEGNzAMGUgfiSMYdwcAyPEcE1IhlXELyKkAVKcD6rAiMO4DewIGQ2QgLYofqccfka8CRSjZMtI2CvIghnEhTxIlG9L8fssCIrDZbmJ+LPIiOUYkzwoX560jpUIGd0DMalI4SNIgTBIlh/IcVTIiMM4C5IwiBE8iaUKojgoqoxKpfJLbbnLgctL7KpCNBo8qawMoC0IoiVIsk9EoH6LScC0jiihRupJeNnJ9sDIrA1B1kJAtQeMrCSIsx1Iv/6OgLBsitaYGIjqwBqbRAChguJSyLkfSLQsILkFQPtwvMTFFHDsLIfdyLPtyIW5NCe6OM+tO+FrMBkZgBFjg7WAyMkfRKocOLm+oAgOyIk8zYiZTjg7SMvcSMxXi6DbmM8elBCwMNoODE48PBCvNJX+zMu7SUWizNi+TeXLTXw5iABZgBBDt5nJuDI3TKxeTg1YTBMvilLDzM5AzL5czJUmxLwoAgIoEPD1OO0srJzcQov6Qrjwy2GTzkJSTPIfyNptjA2ZA6mJwPV8nNbuOOyvQCq9zrejzYcQTP/PzJPdzObbyhQJUQGnQPVdzZAqOsEZIshyHJLiR5czzJSvTQf8VEkKJQ0ItYLWUwM0soDso9PDaczsx1GAKLn7kcz495UOrguNElN0atEQT8kSFA5y8ywCskCAKgAIwLu9glPRk9EIFxUJrcNwATmqKM0F11O+0VDwYlESD1ByHNDi+KPWQ1CBIqkmdlAuh9InUZUozj9zeJJc6lEs7wkPHw0vBdCHF9DZU5juPFIMM4qbGT02FkU2nFFEx774ADuVC8q/u1CMgtQd9lD2/VE8ZklK/QlysrwoDNSjPolDXdEATlVSBbLfgbRbByAWz1Fm2tFW7NFNj1FIvFRn51DaIqyAiJ8QCaU5D1SBHtVSDFScXtd5uih4PS1I5Ilnb0j4zaVb/adUYbbU2yqKeLIhQDWCB/tRXS/JQhVVY4TTbROhaH7VOlbVcmbU0gBRaazVWu2JC5ioga5EgKutotvVXvRVfaRBco42KfNGxllXzzvUO25UA1XVdo5Vgt6JfkKAgtIdT+wv77PVe85ViMZBY063S5PVfBZZkXnVSm3WVnnVdpZU2bKZeCcKImnQHpGYQJbatKpZU97XYHlNbNQtgO/Z08DRh11RkoZVkZ+NNeCUgX8MHpG5ct/VlYRZRZRbYtvI1T4tjMeJmwzFde5ZWf3Y2kCC4DALlBMRRXbZblVZfTxXcMI4ukTVqL2JqCXJn89BgD5Yv2zYsFiDHnktiDRVY/8WWYpk21ybkZKE2bS1ibYFRbg3Vai8Va4tjA27gBjIRbPNWb/GVb2FNhxgWtwa3IjAXOAvXIA9XTxO3MnqgB5rybkcQciP3W8m22t4ERzfWY831ddE1OjwXTEGXMj6Pa0dAY0v3SU8XdUt1clMtIGOytTR3IoxXMUF2H2k3SG13MnC3IKCXd9nTd383UYOX1KCKt5A3Irj3OTiXW5m3RJ0XMaTXAMx3envXeq0Xez+t0s4WbWM3YOV3OfIUbskSfGdiUw0CfdP3B8N2fa9Sw8LVUwGXfqU2cH8yf8HybQ+WfA9DVCzAsPrXf922egN4bC8229ZyexOYIrxXMqv2fv/xV3kHw4IsAAOEAOVyTjRb2IVfuGXtNWkxWIDtLNu0h3su14OPd4eTV4RH+Bgf2DA+cSZfqnRnmIYJdICjDU2NC4Qd4olFw36BuBiF2DB2gA1nMn2ROImjUIOjzYIQ1HVzNlJ7ODtLWCPF10Gt+DA2gAJ6IH4wQHTnmI7rWHS3GIC7WBu/WNlS62jHuEZdlYw/9oepOG7RuHxBtYLVV48rtkDHq5K+L0N1FpF7qoFHdoFl8lgXGW8b2ZEbk77Kgghxb5JhtZKTRY3zk40pw5/gl5MZ+II9eX3prbV4MpxeOV1P+axSmTxXGZe/N5Zl+Xdp+bQoIG9+OTp0mdt4eTn/fRmZpTiPhVly25eutnJ3nzlbMjk5mbk2nfky0DM9gwSPg1ma9ZaYQwvlSBebn1CZLYebLdObJ6MHbMDNAJR3ubicvRWNtEtqVnWdy6mdYeudbVObeWIHikw3pxef8zlY95m6huef70Sbx3OE47kwCiDHkEiJvmOcGZqhHZq3wOlhIzp2Atq8BlovLZowjk4C/piTF9qjrxeKqAuinpak2bmQqVilB0NqxBiXYTqm33SmjeumvvamATqngXin+0JcLJekgTqoLXSoecsKsfSoUcikmw6lmTOr3YJajxqqo9pUz/mwVMdxr3o2uzr6tloslxou3hWso1mshVp1Q0tc/9Qarf8Xr0uRrYnSrd9igZw6osN6rmOvriXLlkc6r5F6dg25igtaJ95EnX+ZsAvbYvlYsgIyTRf7fib6kn0WsnXids56kSvbsocVsx0L5ayas1dpr1nts682tHXCZmCDMH9ark/bsFP7sETIn1s7n157RB37kMOjO7ajAzbaOzpat7uYrOnqMQUbuLE6qSt6tkniIpm7uWn4ueHKmAHApqc7rav7fv/aLbJboXN7u1F7iSUrcnxavDVSuH+0r/XzujsvnMNZu9d7lqlZONYDWcw6viPIs+u7POd7wAmcnPlbqv07OADcWHRolBM8uMkbbs2bwv9mwRn8ushaPQYjiv/9hIpiOMNTqsCJG8NLvLM3nMN3u70N4sP7IsT7xIKMWsXPCsFfx8Af9L5vPEZZvMUv+z1l3IwZxWzBTV3I5MQdO8V9fDaBPMjZuyNBvMgX5ebILcmRZIp1usctoqgKQirDfL+jXGkxlMoPGFRwGMtBeTSW3JCbnCteCr3vWb3JnCOHHC5mnE7ih3ir7ZFdxs25PMeFQs5hcMwzGE1i2syJHM0/ZSttvNb+/DC2XKm7vCIMqiDwUdMRKr2hfFAUXdLbQs/nBKJIPNdCvTAo3boH3ckt2dOl1KMXPc+rvFB0qFejDdUJQ9XL29JbHRJfPU1Anc3fYtTnpJ+RfNgnPdD/K53Vfb0qYxbWPzrX1aLY5cQKETPSk11gln3VnT08w/bTY33axaLa2yQgrRHXtT3VuZ3Xm93bzQvYE13c1X0typ1NwGkHi23cc9nCHbjXPUJJGxCGX/jQOzza81nWiZ3WDSUk/lbZ9j2Z+x2T3Z0raGAEJuw5Ox3ag33esfLMBxlXKs2lSQ3ilUbiQZvitYISXargx1repZ3eqX3hC2UrrcTPY74vdv3C/10jEK4GfqsHTEACuqsG7ljjZZrjYd7jGR3kb4V1s63kNYTddz7lh4KkONVMCSLqRGLkCxWJw13p8VzhG71STEAJRqAAtKd1YS3qmabqDRfFeV4eb0Lj/7I+SVUm4VrexZtE2Jd+1sl+UfilxVarz/Ud5/m9sZlc7i9iQpza7gnCliHd68H94Ms54d3C3q8EBEozQCY71dqeS96+c+Ne9IGiLObKCkNMZfJdhik/6REe9Lci86MkvGDDlOIM2f0e0Ev/U3d8T58pOsHFsiCCzZTAAnBOAlxZAhXZAL6IMBeI9+/v6ytfmi9f1Gd+TKwQAKjOANIe3mIfUqIfL2MbcX2IAjB++BuiAM4yQDZ7KDyJILYyAgPJ4R93418e9g8fLGb/SB4TAADCg4GBBAsaPIgwocKFDBs6fAgxosSJFCtavIgxo8aDAjp6/AgypMiRJEuaPIlSwP/GlRFLACjBMuZAl1ui2LyJM6fOnTx7bnnpsAeAoUSHYmiIgaiTEUJcDhUoEyISADYIBhk646ASAB2iev0KNqzYsWTLmj1L0SUeBmzbun0LN27KuR3j2r2LN69et3T7+v0L2CNaiigHGz58tsZQCYgbO34MOfLZwJQrW+4oWaJLmJkN0uwJOrTomz85MxRawoaHIBKMMpwx1AKJgq2Hgjg8AujAAha40iioGICPzsSLGz+OPHlLAGv3Or8c0rn06dOhW79+Unlh5dwfOxk6oLv48eTLI8SOPj1m85uRfx4NP77N0g5pbCjowbVCGr0BLDgoxFDDGSYUADsQFOBLNQT/QUFuQ5lgXoQSTkjheGpRl1d6GG7IIV/qfQhiiH9VSCJZOwyFRIkqrsjiSiK+OCJ7uhn3nnw2gkbfRPkBcJRCwTmB0AZEhTdYAUPVQNAGHRRVVIotPglllFIudGGHcGloZZbSwchlly9OCWZENAzVQQFhnonmhF6uSVKE7R1X441y5pSjRDv2mJAPRyaUFABZGUbCAhQUdMNWTPrwW5qKLspoZlVqyRaWkE5q10iUUspmpiA12miCSHIKaqgRaUpqem7OWFycc65aZ0R3LkTUDQntOKBkPYxggw05BCFqr77+mtGjkEp6abEMWGpslqVqCiyYAwxlWrPScrpstZed/xotcaquKmerEL2a0LNDKXQVV9Oei266qTJ3KbHJvguvstZ6qW6LNjxYb75RzstvjOW9SSMANXHLrbcPgYsQCdAqJC4AieoLccQSaySslu7Gi3HGe/XL5cQUgkDUbR6PTB7HJm/3L6raCkxwwSofrB9CJqC4H1EHJmcmyTrvHHBzGv8MdNCTniwiz+U5WKbRSndGdNMiYeseyy3PabBDCB8UXK0HGTmUrMfRMENXS49NdlkVC4122mrL5bR6ZXO3JAA5v023WW3frZKM2Xa27dTwVd3Q1QbRCqttxoHdX92KL37R2Ws/DvnPeKPHOHE3CFh55lFN7jTUcErtt42AM/8kOHCYJ8Q1AF5nRoME/Y2reeyyE+R45Lbf3i7n1s3u2AZOfcp78BLpTrTnAQ8cuk4n8MB8880P8bLVMR80MwBOIjTmUDeTdcMITvRWAgu8FlSA60VZwJjw6tNdO+7uv48h8dCtP1YBM2CAPwZOITE3/f5zJD+OGW9dZHiBAQ+IwAQqcIELlAKTHrg36fFIIQqL3kAa9jCx1OaB6TMACeIWmxlk8H8kHFn74IfCFFYqgJUpYVSC4BQmleA+LnQhC/s1wJUVkIE87OECzUCAIApRiA2wIOmmZ5CGkYtMZdnRA/cEG6JYQIQ1rOLETqjCLKrwhpSxokYK4CAIEsmL/uP/4rxyyDcA7NCHbGzjAslgxIWUriCxmtXpxCIkomBAAjMYgVM6sAApUpGMhFQXFrWISPeZETCFrAgM9biDAkiyf40U3iKrhUZHqdGNnOwkHCMYOCQaRE8AAJ5B+vQnsexICWMciBOHYgMaVnKWwDpkIm8JuUv6hZYQiSIALAAhXv5Pl6XKpGRcssZOKpOHn6TIHAnyoyDVcSz3AoDIDJIgAAhBmNwUlS1xCU60EZMu3VzI5QS0vXJacpyZMmZkkLnMeDKwmToSZUH4M5T/YPOOYnEJkBACsl+OUJ0EndI3w4lQjbEzJQUFEFYaqr6FssmdkIGnPC96QHrayZ4FiaJs/2gTsrL0ZpsI4RqeIIrSFh00oSx9l0Szk9LsJS2ls3spvfQWtWRiNJ4aZYgNkABUJDjFAkEFqiwJ0icALKUpRIEKWYaSA4UMZQQ0raqKVtrSrGLKpm1K6Y46aNXMcbVjOP2cTneqzJ4uxFBPLMpRd5NNJplyLFCVKgCiGta8nspnWu1rxsY6Epo6JZ16VRxgv1TWgJ0VrZxUq0LY2tahvNUqQlCCBTrgBAkQlq53tSteCwta7mDVr6SN32E3hdIKViW0izttiCj6GIsydpmOhVJdE3Jb1up2XXwtrW+36tr1QLRP49vt24L7Idg6Rraz9WQcV4QiD0h3utONLnWva//c7KJltL/t7l2QK9yCiksJ2j0ueCmXWAI2l7bPVVFk3/vA8sq3n+zyrn2tdF6U5gBf813aedGbMlC+c5Prda6AWQTfBMOuvwxmCXfvC+H8NhSfFqBkg0f2X+wotzHMLTAba/skH+RvxCQucYkvjOJg1RfCLN4SXZ7TNohW77MpxnCGd5deHXq4se2tsY9J9uAWd7cvMO5cQw3Vyh9H7MY4DnBOd+xGECt5yh4LspCv3KG7NZQCHKUyQbWc4zQuFsoKlLKXz1wvK2N5zdWJcUGrORs0oxTMTjYrmT/cYznr2VdqZrOfM+RmdZ4oz3supJE3jJgO37nMhC60oxfV5z//S/pKgS5nbZz66G4eOsyaHPOiDWjmTItaUZGetKmPVWluFiBuAx11JTddZ8V+mpmNdrWtWVTqU0uazt0MJACoemtewpo8AFPvrN9Y62Are0K51vWfUy3M76hu2Y3kdayNfewEhpra3Gb2ip0NbuoMm5YB1Vq3q4g3CRVbx9nWdrLPDe/P9Tbc9MYLtGnJgqH0IN5WtDax320WRWd72/wuuLzrjXBAN62ceRSbwUvobwsB3GwEbndGJ/7wjA+m2Qln8b0rGcVUapx+ERfPusVscQQSfOQsPwzHO37fjzcybpNteU1lLlqMj0Xgx165zX9OlpfD3Ls4J2OBWAD0iBY9/zkn73TKL37gpEudvvMeOsKXbkVSXnPqsSt5d5p+zIqn3OdcLzvFvm31hGO9huf8p9k15/WcR325Yrc42d+O94kIPe2lTTctE6TPvDMu7soB+4A9/em7C37xDNk73/3q90rK1MKMJxvhma5z+iJ+0YqvvOcL4vjHazXyjfzq5+t2+ajNncN1b3fnT+/50Iu+paQv5GBhb95xmzzzYeH5rF+P+8XLfvYJrT0ZVRv8sqX+c6tPdOsHzvvkc334xA+n8b1IXOmPbfkBa77Ln9/z6Gs/6dSvPi6vX8Xxjt+/a+/+k5/+AuCvf/poN7+p0V/D/QIgmPPfGffX5X2G4XuJJ/9+/cdy5Wd/iIR/JcQbv0R5BmgRLWQe/7cyAbhx4Pd7BQiBGYeACZhFC0hCM7aBLtJFE9h+APh+Tyd/I9hyHeiBKQSC/4NkLKgRppIcFJhGFrhdGEiAOkiDP+eCLwg/MUg/5XJSP1gRNogcOKhJPhhwPMh5GoiE5xaEQqhITCg7fRJnU5iEAJYmXnht7KaCUsiF1FaFVng7RKg+vuaEZWgASviFGqZuZOhgUHhnK+iG8XaGaBg5ahg8G9Afg5KHEwGHaAKG/9aGQWeHZIaHg9hte8iHj+OHvNMnwOaIo3KIYZKJu5eIO7eIUNaIl7hskBiJajOJslM9JfCAopgQhXj/Jpv4dXS4EgMYhZ3IiqNYf6XYYljIODvQH8V1iw3hipoIi4UnixtBi3d4jMGoZ6Soi0JzippDSpbIjAwxjGBSjMZoi733iTsWitUoas74jEATjZWTiqsIjgRxjVOSjZi3jWCRjIy4jOlIZeI4jgrFi3Xji0MBjPR4Hu34JADJfCk4dvPojz9mj/eIMeW4OKREYwcJQHKoKALpfnYGf98IkXKWkAoJLwxZN8GhBOh4kOsoJRSJghY5hu+YkRqZixzpWx75NvhkTSvZiiapIjaZgwRpdwZJkw22kS5pLDBZNrVBjT2pjjhJIkgZdirpFfEIijxplPP1k0CZOye4OID4/0s115MkuS8SyWlht3nKyJRRiZAtSZV9JZRjo39gRZZvqJQU8pYVBZUV4ZTeOJdtaVxTeZbDko9jk0cW0GpGyZVQEpexdZd6140ehpF4mWJ6uZfyYpV14yAih5eDGZBeGYYod5GHyZih5ZiPmWV9qTSDBpidORCW2SKFSXdjKRN1qZicaZp69ZmguSFpaTQJgmmMiZosopqsx5ox4ZoFtpix2V+zSZviJpo8Iy4zZZq7uSK96Xy/WYdhKY/SSZzaZZzH6WKRWTb5VkrX6Zw3iZmIqJOuB5vXWVXZqZ0bk5w6c07M2ZzQWTLjKXHWiYyJKZzniZ4ppZ7rqXC6pznVxP9/sRmeJSKfAqifDhGc6zWc+5ld/emf39WeI3NOqoieExoWB3qB9nl21PmUHOqgoAWhEco23Lk0fRJ4xImhYKGhOwiiGLGgzdWgIapbI0qib2GbIxNQ5LWfK1ocTzOHL9o4+MmgCUqj6mSjN9oWOeoxpLRvPWqi4wGkiPZ9HmqXQnqk6WmWSvqBPqov58SjUAqgXmR4cmmlr4mlWcqfW8qlWxSlO1M9Awqebxo8ZWqYZ5qfaaqmEJWkXMqkEpMgq3OhdMo7dkp3eFqkerqnBdWnSvqnEWMoNOqli2OorIeoMmqki0pLjXqjj6ov2XM9YrpwvFSpznepszWjmmpVnEr/op6aL+XykHM6plZUqlUKf/GXqaraSKwaoa5aLzvypA46qYpTqwh6qoyVqrq6plXXpl1KqB5TTZulos8qO8V6gceKVsmqrHzKps36Pr6qLkvicMJKrbFjrTuIrTulrdvKqN3qrbgDruiSR0c4qLNaRed6FjGKqrnKrrTqru9qO/F6LhVEmfU6qpvKrwmhr8jaYwXyXkXZrw3Fq/4psNNSG4IYosNaN/j6hOmKUQTnsJEFsRFLUBO7nhUrLaQUmARarprDsRTnsRcFskPhBDlgszd7s8FKshL7rwCbSxp7Lr0RphnbspnzsooYs/I0s7+2s57Zsz67NigLLOKCdEcK/7Rvc7SemLQ81bBT1bQi+rRQmzZS+yu+NleiWjykmrAIsbDZ2rVM+7WyGbZiC41X2ywXm6V2SzZZq3m3urQjG7coZbLaSba+Eq15W7SVw7fcuLXstXoFAriBy7PMSrcBq7e/8h0WoKaXuzSLC49EiqmPOxQsQAIewEcLkGSSW06De5yF2ys0q7pu2SXC5Llf0bbq+rZPpAQpGru0O7eVKzmcKyqDVrWSuya+q6iaAbr7KrrvZQMi2bv+SrnAK4nCGypc5ifRuxDX0U2125TLy7CPqwQSEAT3UQA7sADSBgDFq72VxLq06bqhEhw6274Fwb3c5L1Rcbsf22OrGEb0W/+/ZPq71LuQ1gsqDiKoAXyaTaa2ybscjZtWmUdKbqfAAjy9BDy2BswppAS9sXu/yFueBQZEQzRERWSL5QIAWlnB//O+oBm/oLIkDtyZH9zAUXPBWmIF8LWNRNGPK1xCLezCiYsu2UOvCkzDCCvDD7GHLsB7TrGFPuxCQLyXL9woARWrRszASGzDa4MHvBeIUHyvA4zBLqXBjOJrclrBRzxL+duaYqwlXWyLgzZtYBzFbjzGxULFjFIbPYzF84O/a3sQewjHGRFF40rHLGzHdwxc9ro01aTC7avG7gvInpHIHTLIDIGOINAfV3zI6iPFZ5nHi5K5hxzJuzrJoFfJHHL/yQvRA0jQAxZmAv3RASvbyYWayorMlwfLOEsytGlMn6acxAp6yxiyygrhsE7AAiOAK69jAVtXy/TzyVPMyEbDNebWx1m8xqdMO8NMHcWcECH7RD4grc8sPNEMytPMM8QLxi1qtNo8E9w8Hd6cECBQAywgVBZgASXgAxLgzOQMzfCMyxwixNMSUGx5zX4MwgenNvLsz0gK0AFtWrqsOAVytgHMzorrzgYgyBnd0BFjzlQ50NIyv+v8y7aX0RsdzB3duQ8N0W0m0XVTG/1s0SVNSGwMnCytFwyt0r57wy1dwC9NNwkyzpBM02Rk03XY0++i0zuNsEnt02QM1G/DwSRd/8omndKNh9N5sdRMLclO/dRBic47sxWaS9XYLMlXTSVZjRdbzdUm7dVfXZVpyzi9QcErfNGMc9SzqNZ3wdZtbdR7DdeUFtVkY1J0fNeUetKAHRd97dfSG9jiFNYkIy4kBcWHTayJ/daXwtiNXUMfDZQhDSzlYtAHfS1/jNYKgdKczdOPXbeDPTYFgsakbRndi9lczNGq3Sye7ZKg/SvB8cR2XdQCfNoKq9hwsdm4jciZzdr4Fdkjo38yPdNVXdO1vdC3jdx8Vtyszdu+4p1DTdTS/dfDzbbZ7RbHfd3ro9scud29QkqkHNz+Kt6BTN5tYd7nXc7zDdfr7U3mYtjvHf/G8U3Jyj0p9W3ftizgy12bze0xsNvf4C3cW1zdAF7gtYTfX63foJI9q1XWCF3DCp02BD7h5lrhT33hnCIukVu/lr2x1P3h1h3ijJLeClnijYK9BevLDg7fEN7iEv7i+33gCI6crq00Z+zeOP7fOo42IN7jeD3iPj3jjLIjGFvZ/t3ZLJ7kLr7kaBLj9/jki4LARW7WwIzkQqPkWb7iPw7k2ynXddMntPzdYW7VYx40ZW7mWNvkLd3lpMbfDQ7n083j74zmVkLndb63dw7ReY4m1dzJKs4+Vk7mWE7oUrLl44joZzLZi07ldfznGl3hgx7pSjPpz1jpYVJBuenDjG7/55ue2p+O3oYe0KMOJiMN5hyuxR5+5ZvO6mAS6roI61Py5bNe2gndM7aN67ku6a6Oy70uJW2O6UZe5are6ZBu7Cuy66UYyga153xO69kM7YFuydI+7SVS7ZF47VHCNaG64cHe4cMe4eFu4Gn+V6huNJfe7H0e3nIONJ7u7leE7IpcoMJT47Us74Xe7cS+79Xa73f878Ej68COQ+1c8O1+8C6b8GO88Lyjfwk85WuO2BG/4xNP8d4O7/Y28DvD7PXOZH2Ba44+5+AO8jIi8iO/Qpne6oac7im/SxWS1/cZ88Ts8i//bz0v8zha8jpDMwKP8yVIITt/dkIfzz8P9Lvn//RDHylFPzL0jvJJr/I6z/L5DvVRn3NTT/UXLzvBYeobr/U5v/Rd/zP6DvboMu58SPaxQ0qpi/ZpT05c7/G3/vZnTvXJMveZM2h1re14z1B6j+9t//V9b+t/PzRWPzFmT86Gr/betvePXuyMnzJiP/SBXzlTYSCTT/l5v/aX3/KZr/kSx/ky7/mLM2jo7vCj31Wln/ga4/ap/ytxj4atrzg7UtE3L/uBhfiNf/q4Pza6b4W8XzfS9sjAHfwwRfvE7/Wob/zGuPojr/xvIy7WHPvPj1rRz+4fX/1Gg/xCmP1lE0WxXfjeHxIkwvQqdv1rvfjjL5fxn+bnTzaG4ubOz//+wg/+AGFA4ECCBQ0eRJhQoYESAPAwgBhR4kSKFS1exAOgxEKOHT1+BBlS5EiSJU2eRJlS5UqWLV2+hBmzZMOHF23exJlT506ePX3+BBoUqACiRY0eRZq0qEymTZ12vAEAAIanVa1exZpV61aUSr1+BRtW7FiyZcVyZdlwI9qFNIW+zbiW7Vy6de3exZtX7163b/3+BRxY8GDCEc2O3ZvYqgSpCxQ/hhxZct3DlS1fxnx5skK1ivsWxhl382jSpU2fRl33M2jWrV2/hk0xs9LUtTlLpWFb927eeGf/Bh68su3OiVfHjii693LmzZ0/z3oc+XTq1a3LFk4U+mkQUm3/bAcfXvzC7OXNmyeu0bPD6wyUj4cfX/7809Lb38ef3y96+opzSO2hPwEHNO08Aw/ELD259LIvtvcIhDBCCSdEqUH9LsQwQ+yyo7CuDgCwoIAORyQRKwRPRPGs2orji73rHiwxRhlnHM9CDW/EEbQUkaIRqyCkYqFHIYccaUcjjxRAwfVqsg5GIp+EMkoGXcyxSisJQ1I7KWNiDAAStgQTyizHPFBJ46iszskw12SzzZVsvDLOK8lEzE2VMJBqAzv35DMmOssys0Um01SvT0MPRRROORe98c+wECXpww4gpbTSjhytMzUWpxyUOjUtBTVUEhVltFT9MP1KVI5okIoq/1VfhRTVR1csVND2PoU1V13DI9VUX6+TlbZdC/oRgByGRXbNYFOldcG8ei0M12SnpbY0aH/FNrZleaS2hsaqBVfIbYXVtFZObzU3XHXXPbPTbN8FdtylqB1BqhvYxZdCebkt11m8rh1M2nwHJtgpgOFFWLB9tZwWCalELDhi+RY2KtBzX0xXYo03fhPNhD+GjeJqLQBACY5Pho7ieftdEl1/UYY55rY8BrlmHRemdgcgZebZNpUZRm3TZ2lGTuCej+b4YJuX3knkaUmQagakpx5N5d2E/pdoBzOmumuJlWY6bJucTtYDqb70Ou29rNYN67vA/svogQZYIAeHW1U77/9Q4Ra7b4nIRpYFqXbQu3C62LZ4aHeL5togCkiWKvKpDKfcUL799hvwYZ2QqnLPs0K82ZYxftmgHiSX3NXPVwfzcszF1nxXJQCYlHXbZQqd5XZd7uj0EmzwIIguVb+9+B5df53p2HV123jnSco96MZV0xo2uWnQcyCzJ3+++1GrTz78DeWl9kOTvUdfpOjrm54u5IGS26DtiU+//v7eF//j5XMl2Qn7/yfP/qzVvrngzyfxK8j8ALjA+Bgwf/AS4Kuk4j8GVlAg6zNN86i3uK2VbiEKtGAInePAB2YrgqqSChJEyEAMDtCD7gOfaxBIEBCu0IZti2EJk3dCUUnFBzf//F8LSaNBGHLQegRESA2BuMQBGlGH4eMhqAqANyaiT4ijIWIBc8iaGWqPilUEo2RI+ERTRdFSrALAd8L4vCtuJotsGaNOuigQJa7RjoojIxnNWKkN7OyOxWvjZN6IljjmZI4GqOMfFQnHLeYxbOXpms4AEKRFsi6QYkQiIRsZrUzK74uVBKVWCunIOXGIapIUQig/d8nIDJIro7yJCzqZwE+q0pYG2yQp2/Ozrg1AKiO4JeVYCRlXbqUhRECQEVC3zBcmJJHBhGZLYKnL/QwzYlExVjT1Zs31NJORyDxQFagwTnKS8wmzpGEttbnOCuWSmtXhJdW6AwAJsDNt3DyT/zc1Cc4sEQGdXuSePQU6E3e+czrxnFqxpDbQqf3MlKL8J1aOSSZ/6tOTAWVoRj0yTYMOBZ8Do0DUNHo0hwrnlRG9ykTHVNGRPHOkLyUIRzvqE4QiLaQA8ABMZVbS4JzUosYEAD+RxFKRuFSnL5XpTHlS06NBDQA1OCrMeAocn65HqEciakiMGtWMJlWpOmFqz04HABNw9WRT/U1Vz3RVI2V1ITZAQlyR0BAQyTWu2TMrQ736VZyElWcL+FZeNYbW2ai1RWzdkVsVMrtlLhOvgrXnXvk6to/mywQAgqzECJsZw04JsSlSbEIY21jJPTaz2pTsZC3iV5l5CwABOi3BNv+bIKD+FKKfRVFoY7tbgaRWtePbV9dcizbesmu2mqmtVSmK0uKO1Le//Vtl8bU94jY3XMe1TGeHhtsT6da6kH0udCHC2pg5NaffvS52D6PdrHEXQd5Fr1nDK17ywsyXAEhlfKul3vUmd63Lta1+9VpQ8SpMuviaoICTxd/h+PewAFZwZucL3frCjHMAiPCwGNxfiAZYokGFcIbzOuHfVhhlggPAAEScqw2bhb1vA/FKmbviW5JYtSY+GXVp/KoWA8rBng3xjnVq48nimGPmFbKoekyWF9tFpf2ccZIrSWS+Gnlj96WklCu15ExFJ8q4dO+B4KvldVK5yDjzWoLJTCn/Ls/qx9sN8poHauYqo7lrF5ZzrNrMrDe3N855Ziedv2ok7wlBKioGdJ/2zOcOK1fGHk60HQVtM/JZUMeR1vOik9Rk6oXZQGPGNCgnXbNKV9CpCw21oTQNNC9D2ipPHuqXU23DUUNwj8aTZJZnvU2TchqGnj4PqHd9x1q/68CeI9n5hp23hzb6v49edo0JXOJbG+9uEIs2eGXNFFhjddvZBmCxTVjt4hk6xeDWtqur0u22fhvd9RM3to5due3B9t1cLeZt/3zvNcb7V/Om3Fihyu+o5tvLwDaPsAm+Qn/7CuCG6xIFFn5Ug38Y4eVR+MQt2PAykvt2eAKAaTU+YHU//4XdiXX3yG/H8VI9vHCSUjlSU/6Sk4N25jH/HMsZ5fK89RGjOBdoxVMaYyiXHOjF0/mieK62m6L66JG9uTSJHmujP511SZfT0tN2aasHOuppmbq3q951z2E9Tlr3mg0GR3avj10mNc/t19neNbOX0s4MbIgF5l5muasE7t3t+96PVncroZ1qaPyh4KEp9FeHvd1uV3zaCF8lw08Nm8eKvLQhD5O/vzfwmYfZ5HNUeaTNs56gVyXj1+14lG8e9YOf9o09vjrTvz6Uqjc5623uetvLTPQ4cigDa9/7ReIezPsmvu1+3ygr2274ySf250/SeTFLH/oDW76Ggr/A518/jP/Gbwr1P21977Mr+xnaPgDnifnygxH83NZ93Hnf/oidH0Pp/9/l6e9+8pNE/MHuv/2jFvu7EP7QJv0TwOUgFzt5v7eLP8CbvwTEFwI8FUhaJwSUwN1YQDdpwJj4v4QLwAzcFQrMDwOMJsDCKRHUwNnLJ0crOhUsHBLEDxOEJnMDARj0GRZskQjsmIvLjozDQZSRwfugwWD6EL0LwtQgvVZzQapLQsmLvTNrtmDCJjV6wgLRwSnhQb97QM/bwitkniissym8pe0pKzAsjSX8sC9sJx8UDiBEw4IZwl2ywGgCOcKJw6rJwqFhw+nrwurrwzwElTmMFzJUpSkqGUHUw7v/Sxw/gzZF9D0xHLQ6DCanYj9IhAw1HLpAJCg3DA44xER1IUTrKEJFogEK8AAboCsvCcXI0MTG40T/+8Pxi8VW5JNRhCdKtKMCCAIPYIFVlJwQscXHeMXVq0WR+ECMC8FhbBNcpI5SrKIbAMZgxAAJQDRmXJs9zJpjDIlk/MFlxMYwccaD0kUwepxg9AEJ6AE8DEfFKMbc40aQ8MY3BMd2lJJxfMZeWyMUBAAk6IFrtMdM1EYYi8ePmMdPrMeAfBJ8JMeeWqMZiBwWwDaFFEhGFJ1ne0GKnEBJHEOqCiNzoyeNnIx3xKWC3KhZBECTFEkaYUjkMMQVogEfiJwzXMmK/wwu3uhAzkNJEFTJmoyRltQWfQSiHbgwC5A4n7TJUsOhnpwZTwQOUETKSgHKkBFKG7qBD6Gde4lKYhxIJ0vIjjjIp/zKreyQqXyNl6ygq5wgdiTLbLRI3XmwR2zLYTFL10DLBVJLAPCB3JjLxCDJ8BvLpkS+vhSVumyNu8w/rPSBiSRM3+hK6mHK23DK34DKxmRAjpxEhxShvFxMy3TLm7yawJTMwfRMSjFM1kDM9OFMxixNynhMGIrMhAhLyhTN1mwgzHynirGnG4CczrTNRSST3shJmttJZYzN3xSP0zQwVoMm3vQh1kROrqQT4axNhJjN2ajM6IwS5YRGVXJOvf+ETu0kkaSQnuM8iOvMjOwUTyLhznK0pe/0zfWcEfJkH/M0CPTEDPWUz+PBTYTpzkqCz/DcT32pSmeLy4wc0FvsT1tLzTv6TgwQ0ASVkAYFTPssCPy8DP2U0BJpTwoNoyCAHAjdUBnxUAe00Jgqzm880RGVHifKn/+0IxoASRFl0RIpUQ+szvNMUXq0rR5QRQsoAR+oAb4UiQ1YACFwAklxghG4wRplHxcVHxgNowXAyqmIUCcdkBvVyRXtrR1FSIsagLtBnQ44yo+4ATFtLAwQOSwlpgU1Nve0owGQSamwAJpk0w7RUuLkUobwUrHUpw1YRQwYARuAHAAIApBwqgn/YoEcEIJVLAG2vNPH6NACXSMagMjIEYI1jVQIyVOXGE5P7VPa1Kc5VYJrpAGQ64ArJQioUYIaMK0F6M1NbSU3HbdOtR+6EYLRKplDldURsVWw21MMtQxhuykLAEgDKADGcrqFAAF7M4hE5dVetRVdktIFOsUZwIBClZwZUFVpnY9f7ZhgDVXsRCK1yybTkYraSYm7uURvhTEohSI45ZgC2AEQIAETmIFBjSsfwAAbYAEhGIEcmAEPqAETWIAeIAEKCAIQGIAd2AAaCE+6GYELa6x0PFZ3jRBw5UJxnUxybaYCgBytNAjIidaT6BIrxFivhNcdktd12YAboIAF8IAc/2ABH1ACbSWtnNXZyLGADigBJUhS0ioBFqgBEOjWlI2Paq3QJhS7hSgWJDwIkFvWkjhZpH1XalJaUaFXe8VXfZ3GnQXbsBVbJMiBHtBUq+XUljVGpn28hbgsvUyIS9U1kwC5dkXbk1rZ18laPnnZmJ3Zmr1ZsUUdC1ACH2ABCaiBHgiCASDSAsCeHRgAEAgCCiCBHlgAE6gBD5iBHBgBIWABG8AAH0ACJ1CCEiCZDrCBoj3au+2PvcVRjiVNgfgP/EqIt6Wgk/A5VmRdRspbzHHdJ9nae81XDAhawZWcEkACGxiBGTABEgCBHVjd3QWV39VTtm29hUCx0zsIpxo7FP9TNukFqt7NHLUVEl6UWZq1WZwV2w5wAgwQAsRVXMYF34KhXlCFXblECHOd2oEoVpQYK92dX4gS376pXwm5AQ8AOeNFXuVlXueF3gCWKvItSevdvYWQ2oQoFgwzie/MLwj2sgGGHQnukAEwAULVWfZ1X/hdXCLVm8L4zQIGVgqWv7cSKYTo35LYAbpCguj1YLAD4UcSYQgpgB5o1MYqgREwAQq4gbP1HBe2TRgOVxkGDnEqp3I6p2bK3oTg3pLYAMZSAhbu4cb7YeUJYgEZgBxQ3w5ggQWA1O5x4taE4o3tJqa41JxtptntYIOwXZKggQsrASYOYwccYyDWzLw4j5H/6IE55dnUFdn/eePSjOOU+FSp+8KXvYFLxuRL/pBmetvEOwi5HYkCuJsOaONAzr1BJuNCdswy3gEJqFIQYVIRemTPjOR2EteCzKKnTYgLDokCmNMOaGRTFmODWjUE8QgKMNfIcQITAOMKmmXQ47CqqGU/vOU+KwiQtReEIFmRADkLaFJh/jBUXppiLhOF2AAPmEYW+GYbeubMi+anmGaTmOQYNtCEMFe7NYCxUtePMFcLKFlwHubcJOdDRoggQLHIKQEPaOYVaufIG2jd1KRqrmcbptNjTdYa/oiDLlOAHjpxprSHLkcaqAFdTaONZqKGVjyQZk4mbMGJRghSNVVU/2XM3HVWgQDJ6uLogMZalRbKGxgBbe2AGQBkhiYM4uNpLZJoll4IQI0cQTVhqfhnA6DpgnjbksmBq8bqrMbnnOZCjyY1nnZIEkBTvcTpNUJpwTtqRkrqNfSIHRjrdDVpgZjqdBJbrtZJ93ogsA6ODThoEMmBi7Wjs967tI7oOXZphfBR0w3SIUWIuQaosLVr4sTrF9Xr2UiEKkWCBeBhdi7q3iNsX0Nqa47s5ui8vK7syygDMIicDijrShLsufts0YZM2R5t6pzsKD3tw0ADSBgCTF1o1+5s24vtw/ZKXM7R2sbR247X3CYLDeCDyCGCuFal12a74VZqLaRt5MYh5f9mWeYOCzS4A8nxAh1YJ+omO+tm65a+bu1mjtKmbO/+ijBAhMiRg0ZY6ekO7tdD70007PVmb9sGC9OG76RAA2WKnDPQgZWBJvPuuv2Gxf5O7/9u7y4U8AE3CkL4g8j5Azs4ivLOb9Rz8LVV7wiXcAD/igq3cB04BMkxAjTglwX/cGhW6dAecf4u8eVwb9y2cAFoBDmIHEQIgw28JQa3uhCHRwi38RvHSQp/b/jWAS+InCG4AxcXclsi8qcz8gmu8QdX8iXnbr0d8DrwJ6lIAQ0ACw8fDKN+6NnechHv8u0O8CbPbQMHgCFgAypntGC68qMDaTbfwex+czdich0/bTT/yIDIAYMy6DI9j/GTiGd76nPYRHIuD3Ra+XLfzW00UITIoQQfi6Y9DyCNzahIp/E/J+5Kx6JBX2691oFIiJxEcDFtAnWFeHR2InW1nnQ3R3X2ufTx1etAmO86r4N3HvJGN4laX6dbL+w2P/Jdl55eJ2C9foQLkIon4HBit3JjLwlk1yZlB21cP3Vnn1VoD2GyIMXzCAM9kAoi6IPsknVth54yFrHN8nPsDndxl1RV7+6xOPfyIATI+QNFd/dPh/cikfcMo3dJZ3Ytx/ch0vcCQ83yqIPI4YNAoC2CT3OW4PZsE3U5XvilbXiHJ3eID4zyMITIEYQEv3gYz/iV2Pho/+t4ST7uC63HeQ55+Pvy3yD5icgOLYgcB8Bz5MJ4wWiJl182FrR5j/fvm8/3nJ+NnY+u30CDFZeKQwh6oWd5otf4gwc6pJ95FDXuPWX6+xxXy4B6w5B6B4icO1DlYm95lTD6YfP6tU7ysW/TjjX7s2eA39ABQYgcQ6BU/H77lIj7XZv7XG92u797JNH7vc+MQFAFqRiCYQ/8UJr1hCj8WTv8j4c/sVf8LsX7ymj8zCiDDAcRQuD6Krp8hMj8VNt8U1/6z3dEIxn9y+iDMdeDIE/9ky549dl9lXt9e4992ffK0D+M2q8MQjgnALiARyDooQ+Mov/9kQt+PgR04t8nxv/Xe8ugAshBBIt//qyP/q2PeX6r/m28fuwHKuM3C+QvCw1Y/khQ+fBn9MHviunXuPMnyPRX/4PTfoBgIHAgwYIGDyJMqHAhw4YOGQqIKHEiRYlV5AAAwEdHxY4eP1I0IHIkyZImT6JMqXIly5YuX8KMKXMmzZonH+K0eRIkT5A6fwINKnQo0aJGjyKl2XMp06YhaZYAUCIp0KhTqaa0inUr165ev4INK3Ys2bJEoxJxqvYjzrZu38KNi1CtDhgZYXBcq9Ys375+vcpNSFRvz7+GDyNOrNgA4cZra2pdHDns5MWWL2POrHkz56NoHRMOLHo06bhOdfDJKKcKaKadX8P/3lqa4ODWFWPjzq1brO3ePqFKtVz56/Ddxo8jT6489mffTGdDjy6dQVM0gjI+0eD89/LuyaXX3u59PPnu289HhBxc8nrK7cvDjy9/Pv2SzSvqaGREkJc7dR6hYdt0AxIIV1OMZGQBFeh5VJ+DioE3FHoPUlhhWQz6plNxhm3IVYcWghiiiCMmdZ8AaFyxSGoZsZjREIg4oMUXgYRWoI03KsTUGSw2gmFHJAIpW3ThORekkUfG5KNtGr6H2IdYPYmklFNS6eB91rWYpZYADPGJXjiCGaZAS93BoiVK3lalmmuy2eaIaILG5FWKRVlik27imaeel92XRYsXeJHII1Qk/7IIFBdkCcaXYjJaYE9+ZmQInE/RV+Sel2KaqWKTOmZTnWV96tmdmpJaqqlCNafDExlBwppHaHxiCREZ1bFWo7dOx1MdLPrB6UT1iXeqsMMSC5Sveskp3KgeLluss8+e2twmGSnC1AQZ/RGgU7hyOxtIhAyR0SZNXRostOei++yxj3nabF+hGgVvuvPSC+RnYbhYRlOqRKpWt/+K9lEYFmTkgLZLlWtpvQsz7Oa6e7U7Z2LynuVuwxdjPN9nKWSkhVOEYJfXcwCT/JZHj+iRERgHI7ynuRnDHLOFDzuVLHsSE2exzDvzzBwARHyR0QUsL6VIRkZsW7LSD3UUCKIAqP8ismsuK9yz1VcnRzO5ESuLs1cUYx222GOhtWKtFGFRhh11GKLFJneI/IiLNI68tN0QSaQDItjSXTPVGY4duOCYaT21el5zqDNSYA/euONBRbUqADBEpIMifFxA8JZ/9CHRtABIWvfdox8kERaRZESEvuzq+fLjr8PuVeEtH9412YrHnrvuLUUVLgBZCEAIG1tqOcSZwVPrL+nLDxQRGkYD8ETnyP7d2+7XYx8UerPZTCfu8X6fvfi5R4VdgA6wmMcFKSiSgR+GfHGFXRkdggYaBD9BNE/M8x+RFy7aoTEJA9z4CmjAlGyvNN2bWPgqhrgDQhB25QNAr9AgOalRRAf/CMoIHwIBvQA2hX/ME4ARWHSFTlVvSRFcoQETSJoFOqmBQ2EcC2uYsfINgUaByIggelLCjHjBEBnpVQhFSDoIsCgRcUpha2zoxN25cDQwPAwNqyLDJ2KRXuXzQkTkBgAHgAQNENAcBcvAwaQZ0W6pYBEEmsjEJWYxjoKLomimmLgHbqWKctyjsMo3PXwBgIseIcT8omeIAD0NgyBJo932wCKkubF1VeMjJXdGx8DY8S96zGQlO/msqLRAIiADwCGa9j8WeaFvn/tCERlZMt8JMpJ5mpAna9mwS8qFk++6IuR4actfsilyErkCECmCBjZIDgCIIIQoGeG7RbTSlf/K/wS19EeYAU4SmNosFi7joku+bJJr2xwnqe7TCBZFYnpUEAGLLACJAOkAEoWkVTSliSs8ZEQS1rzmG2VJzn+Sqptw+aZZwlk7gCIUT1dC3yML0SJG0K0OvkvQJrxUT3syyhMZeQN1CDjL8yQ0pNj0DffE6T08QsmXIl2pfEwkgDpgJEt/YGZEsJBMPiRCkT3BKK7ekBEujMmjeKIlS4taJYG+haCgUqlSjerUlv4MP4tg0RAowTIhAiAFYWgMTxsliYzgoXlCdRhIn2rWICHVLU29HUqpYtCzwvU1LpXIJxThBVdJBA1/yMiCuNrVMI0iI5kgSDbbRNS4IvZBaW3LWv/F8taZPDaxkvVeWpyyq6yC5q9gIkVGWlCQwrLpsJMdLXkWmxOTMrCtdlItaVu7GbRMIBF92CdFOAaAs/lVswUyBYv28NmxGrasrh1u1pwzJNTGkLWiUi5xm0vF1LmID5uwxD6pIDTaik630uEAixxhENeRFbTOHa9mthMh4DDXsUxFLnnbG0PiCUKnDA2dY7Q7oCWw6BKlA25oheve/17GvNBprHvS60AAI1iTPNSCImKKrUegLVxPwEJr7CsdMbAIEHPhb2lnx5MEgxgxAi7pQU/K1hCjWL0WmIgOLJEHbFFYIpeNZX0tDB3fTSIh4h2Phz+c4h+TZcQKZO8dTwz/5CO7NaoUecReAQDJiGwQtzW2MWlckJFS5IjDPO7xR5Ds5a4I+YVEVrCBZ7jeL6OZJM0JBBXq0DlAAmCrJyKYBbB7USrDRRQZicBCduwdLnc5zYIuSpilOGa/RDYmiR40kMt3gYkCQBBU+KEIAnRZMAoIz4EBQkaAgDfrAQvQP2I0qX9S6DoeepdlRtWZS33kCW7pFCy6gwBOSetMaxoumvhpQ/xsHlGnydXCTpJxB5xqcLYasskedohx+AcweOEMs8pSnaEHAIhWONdvKUVGXOAQXy8H2MFmNrlVcmpMHrugy1b0usv936jowZhsmDaPysCvjOSBDXben7bb0gYX/zFNy38W96/cbXCTnDuX6V7qqnuZ3h7YoAQWKIEPakADnUBc4hS3+METOtcTGYLetEaDIV6cEVX0dVH9dgggWCSGgIO6UgSXSMdrzpiZp2fhZFn0S0I1ACRsqQMUoMnPgz50m4/z484zxAWekPJAbFBcOt3pyhtyCRahAifgVg7Oc450d3ddAAQGC89d8qkNTBADI7ABGYMgE7SzSO1sZ5Hbvw5MpfMkBk0GgB6Oh8aqJ4QOLKJDW7ZeXJzbHexdH3vOGm5F1vogI0oYwEhogIGMdKAAMYk8ACZf+csDIPOJtyXeeYIGLUwUDNq5M+AHggoWxcEthkdO2EdP7trr3P/IBWYJBRJEeZIUQAkZmQFMeg8AC/x+JMEfvu09WfqePOI6LNLCviPSeoRgIsMmE/ivEd98YeO+xKnVfUpskJEcnKQHmIeJ+QGAfpOoP/Tfr+Tzl/IFeguib4u8vkF81wYDcV+4Ld78lVr4oZftqFdbFYDm3ABKaE7dscQCZkQDnsQDEuAe1d9S6MCOpA4I7d/10QEpRAA1XZlpBCDXDeAFDpoBKpvjMYsLflMQJEhKgB7xtYQMHh8NMp8KZlEGMkUjJFMbfWCuLYEVNAEXEI8myMXsHQcL8qCXOSG7wWBKTaH4nYQJZIQPpMQMZAQLuAQWAoAWogQXAoAXPuET+SD/U1TBigCAImhAGBBCHSQCJGjBHSRCI1CZGFzCJLxBCxAPWM2BKQQGExpHFJ7hjxliz7XbgSXgSuRARghBSoChE7jEIwJAJKLEJB6iE6UhU6ABB/5hiwyBJ0hCjkkTHQCCJFjZHw7BG0wCB7wcaRDibiTiJoJYLfLOIppZFR6gSrBARkhASpBARijXLwJAMKLEMOqiLfJMJzbFF5BRKLaIpzHPHpjCKGhUKHLBKJhC1uUKeHWY9zEjkKWgFT4XL7bgSrSfDZ6E8VmAS6xjSrjjOK6QMzbFI2yCXZ2BH0BAInyBJVDCGVRCBHDBROnXjezBKIxCHMQi9nHAAWgCpGmJ/wtIAiAQHo74F3zgIj22Vzn2ook1okrUYErgIAC4xEiiRElyJATZY28UBMAVyB74VJaIgiREwBsAARfgAQn+YSi0wSU0pJhkZHls5Eo6l0em482Q30nEI0rMY0s0ZTvOoFEWUPmUwFViZVZq5VZyZVd6ZVZqzsR95ViOZQdI41lagAV0QAeQZVu65VvCZVzK5VzSZV3a5V3iZV7q5V7yZV/65V8CZmAK5mASZmEa5mEiZmIq5lYSo7JIxWCuZWRKZmP6IjAKI2WyhDEi40koIzpSpczUwFmK5miSZmma5mmiZmqq5mqyZmu65mvCZmzK5mzSZm3a5m3iZm7q5m7yZv9v+uZvAmdw6qZngo9wskhbWSImXmFGUGJLJKckMudnFlANLGZ1Wud1Ymd2aud2cmd3eud3gmd4iud4kmd5BiYSWAYSGKZksidboqdKgKEYngQZmiFLxOcWdqF06ud+8md/vgYOviNKoCRLAKgOAgA7+meCKuiCMmhXSCAAUKBJWGBLPGiElsSENmiGauiGcij7nV/6rd9LtN/7lUT8dUCHomiKquiGumPyicTyHWjx+V5JwCiCruiN4miO0iPneZ5IWB7maR5JbACL9MBJ8Gjy/WjoBamOMmmTOmnzwV1GyF3bmcSQZkSRVmnarR2VPmmXeumXltsOAJ2WCN1JWCn/AGCpSYip0YFpm7rpm6JZxk1cxV2cmRKpSsjpxtUpnPJpn/rpnwJqoArqoBJqoRrqoSJqoirqojJqozrqo0JqpErqpFJqpVrqpWJqpmrqpnJqp3rqp4JqqIrqqJJqqZrqqaJqqqrqqrJqq7rqq8JqrMrqrNJqrdrqreJqrurqrvJqr/rqrwJrsArrsBJrsRrrsSJrsirrsjJrszrrs0JrtErrtFJrtVrrtWJrtmrrtnJrt3rrt4JruIrruJJruZrruaJruqrrurJru7rru8JrvMrrvNJrvdrrveJrvurrvvJrv/rrvwJswArswBJswRrswSJswirswjJswzrsw0Js/8RK7MRSbMVa7MVibMZq7MZybMd67MeCbMiK7MiSbMma7MmibMqq7MqybMu67MvCbMzK7MzSbM3a7M3ibM7q7M7ybM/67M8CbdAK7dASbdEa7dEibdIq7dIybdM67dNCbdRK7dRSbdVa7dVibdZq7dZybdd67deCbdiK7diSbdma7dmibdqq7dqybdu67dvCbdzK7dzSbd3a7d3ibd7q7d7ybd/67d8CbuAK7uASbuEa7uEibuIq7uIybuM67uNCbuRK7uRSbuVa7uVibuZq7uZybud67ueCbuiK7uiSbuma7umibuqq7uqybuu67uvCbuzK7uzSbu3a7u3ibu7q7i/u8m7v+u7vAm/wCu/wEm/xGu/xIm/yKu/yMm/zOu/zQm/0Su/0Um/1Wu/1ImpAAAAh+QQIGQAAACwAAAAAQAawBIcBAQHNAAD09PQAQs3/////AAAAUGb25gr/AMwAyQwAmsQABxU2U1uZ6f//lgDDw8NXhZIAMT5kmKebm5tzc3MVABHb29sAue0LCwu0tLQAxvwAyP8WIiVDQ0M/YWoAc5PNAKSCx9rNeAAUFBSDg4MAFQAVAAAfMDTU1NRjY2MAhl/r6+sbGxurq6uUlJQVDAAlOT4AHyhUVFQBBwhzr8AAU/8bKS17e3vFuAiLi4tLS0vLy8tra2vj4+MAd1WR3fI7OzuioqIA+hC7u7sAERUQGRsECgtbW1t/SgBLcn16cgQAhqsArNwzMzMjIyN/AAAaGQEvSE8AP1AsLCwAKX8AYn0MExQAlWp7u80AfAeJ0uZrpLRfkZ+U4fdRe4cAEAuGzODdzwkAk7wqQUcACRs8W2R9vtFvqrrmhwBFanQAJjEAGB8ASuYASjQAoM0As+XmAACW5fsAep0A4Q7mALhaipcAR1oAaoeM1eobABYAWXIAOEcAvvMUHiFOd4N4t8kAFRton64KDxAApdQjNjsPFxkZJikALTqAw9ZVgY51s8QAjLM+X2gbEAAtREpcjZoAfqFBZG0yTVRIbnkeLjJhlKMpPkQATWIAnsoAtulxrL0Al8EAZoJSfooAVW04Vl4ADhIAbYsAHCMAd5gAwPYAIixDZ3EAKjWEyd0ANEMAGwEbAAAAOksUFABlmqlYhpN+wNMAQlQnO0EASV5PeYUAiK4gMTYAgaW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vkAAKA+0FAQR0wxAgAjNMHDEArtcAMQLAD/gIETMkwgQEEkgKrrrrpmYNADKUyBgaxT6EDCDgcJMIEOLAybagoT9DDRCi7o4ISzTaTQwq2dduvteCnoysNCLTjB665O+FpQDzqcqysGNxCUq7u7qiuQADLQCyqrBD0QK70sSETBsPTCy+23CCdsnQDDOqvQvADo4MIQOwxRLahNFLTDv07ckMEOD7SQwqkAoDDQvEGgoPLKKx9MQAegOpHDAyg8EEQKsfIrkAUEyxDEDigMkUO7AT+0AhCgYpBCEDQPMYEMBIuq8NRUOxcEqFcD0AJCE4DKgtQFodBBxgOt8G+8BglwQ8knh9pQBqDqgFALJg+ULwBBHEQtRDBH/7yC3muDXfXghA/XbsZTRHxQDw1boFDeA7ULAAkKPSCtQPMKnlC4bDc0LNkX5RD3Qjs4XvjpqO/WA6g5EDDv3wVRAKoLD6GAMUSZNyS5QyuAekRGsWIAe+rEF++b6ABIa8HsBp2KgcsLyY437m4zJHndC/UOAOgVwQ1ACsaHLz5uiXcwENLcE2C74g81AerwDeXO0LxAwJ+QuQC0bpH0W4/v//+tWR/kCNC1zgkka2hziNcigjKWscx0AmFc0mTgAmQlBHkAcAIPWgBBiEiugwAMoQhDI7vnlQ1UCSSAC5jnEAHcjnr6ymBBMkCwdwEhB/YTCOd2xYIj2Ksh7gNADv9X4EAUgHCESExiYmL1O4Lkq2iYA9UEHrI6AACBgTGU4booQLJdjWCABBmC5HjVhCMiJHEAOMgKeXVFJbrxjYPx3g8J0IJ9DWSNtGvhCx8iP4jswAUpwB/WECKAIZBAB11kwfCKiAJuBTGHa9xVG+FIyUrmJV8jOMipwHdAFEJkgTDUXER2gDRUQe8gQSAZJwngLql9cCGgmqQlZ0lLtzAsiyZU3+ja975QXkQA+JsjQoYAqkwKpJUC4R8srVjLZjoTLQXM4gCdd8qESG+KfKyeRdaWP4f8K4cG8d4qERLLZ5rznF9BGgtawM52tjNW5ksm62q3x/hpsyIF1B9DSgn/ToMEr5/HZCY6B0pQqiwPAONCiPQuJ0EMmHEgYJQc5RJiubYBQJQS4Vz/FnJLYzIEeXJLSDkLStKSLqWPv5qnQAo4AoyKjXtm82TacoU9lCaEByQAJzFlxS0BNEGYOvTdQ/qmA3BqT5YmTapSf2IuKCIkVlOQl646MLGKXWx7GuOYx0DWAh6QrKZYY6TKhnc3ClJsB6TSVR4J4EIAsIAHTKuZC9A4gss15GhJWxrNbDayXS71r4C9yacQuhAegMqCAimXvqags4GwS18YmGgUs0iBgRgWsvoUyL/oNQXEPmRgkL1BNQNL2tKmhHONPchOK1sQUpkKVarC6EBcBSsM/8yqVtCDmL5YG8EJHKEJzmNBB0hg134d8lqomsIRNioRalkLW0sbrWmnS93qWve62M2udrfL3e5697vgDa94x0ve8pr3vOhNr3rXy972uve98I2vfOdL3/ra975KPVVC8cvf2GRtV7dlrkwyQAEgnCpVFHjoHQ08Kx5gryAryMANEAmqcRLkoDF0wv0AsFaBZIBZbpVBahPivclVDlTcsoALZHAtDLBABgIuWxB4AATkskAHtorIA1xwBEG2igQdCJ4TUiBbhvSAAtdKVQ6kS4APx+rFIybgIBFyBFBJq8pZ3JVkZ0uBJggZt9HL8q4SGqv94iQDND5wE25QXDUyWP+DD43wDTpAMjNfOMtRfSoAsDkQJ7tYxA6po0qHieKdrbjFL45xQsYIUIP0wLfCciuOF2IBHiS5CZmFSKUvnelwMuvPUU4INz1bEPdhQCBBFLPWDDIEHgA3ucvt75D+6y4gMBklK+girzDQYYKsINXv4jNB3GXhgWBYXyE1yPqKu8MxM0QAm92yQWQXT27Wus1SppcTHrwQLPMqIaUktkRaUENdTeGhzRaXQQoIxoJg+cqqBtWWLTDGc8FLIdYWM5kJi5Me6BrAvS4bsJPW7oDyys7GzrIMELJsgnjb2RzdbKcJQm150gsI2DaIoHvZkEieawrcHgi5P55xhYycV1P/KPnD1e2QUYNbVgIJt5iZu4OBezHgstZR1kiwMqGRLNkvqWITSECxIYB2zwcp5REo5gKSjVhXTuhbsQciVhTcTdEEEF2eLd6EFuygBUFM4UEM+y9pFyRx+gsXBo7ANLQGcQrQm8AUeDCBj9lMciNotMOTRmdQbZgFFPD6DnLwryY6ZAcNy0HFOAf3aWPM62CX6UDYnZB3E6AHReRcyhw4vAeQrGN2FxnJFExEB3IzB0UsuU0OOvSiH73gBAji0v/odINAvW8Ip7pY7wZU12F1INIDgteDgEazF4Tsgz6IufJYZaW1PQhvj7hbOc6QtWGgVg/4et8UaRDEo0rxQ2D8/60J4v0RgF/8jrfi8Ivf8sO+/NQEsEARJUczBx7s5K0HGakIlvMfZa3d/uZ+MMEupEYAD+AscQcqvBV/w7J1J5MBf3NQU7cQseJRBoE0CbQ+suRToKJgOyArBWR8O9OBybRkBnE3ImgQyLOAJpcyMed3CKEDMbYC+FNkFyiAAoE80qaBBMGBANBBlEdlVoYQ3FRkAWhiabM2CnYQBYR1PUFvBXiAqGIQa7SAKNCABkECEBh/oJJ7C3FgCeE+GThS95I4GKB6n4IB+ZQQ62M6FOACp3Q3EzcQ4aIDWKZ3A5EDN5BDl4VwpuZZ8zKHB/GHUtVNBMGDAyEAZqh6BOFyCP+BNPB3EHeYEB8oK7C3AuHSfz7yfwZxejshPXNkLhY4Wb3Hhd8TEd7jhdoDNpxDaoPFggSBdjuVgqKjYdlTTwsxLEjlEKUkEd4DiwgxWAgnigXRigXxigQRhJI4hAdRhAnRN4JIAEPAiOsGKk5oFJcVim6VhaBSigflhSTWhQihPYjFOdyGjGeUPzsliFrHENqTPv0iKz0wiRcBhvEIALBIjA2BjgShj3QIKueogA3hiEkHc0IoRBsGAKVIALCniTbCiQUhaHbGTap1T0hjPj1gaRgwAjoQaqjIQgKxPghXRYZnEBIYEXcjW1djgVClfFrEjVE1i8+Ij0A0hQ5xKvD/2BC9GBFttXANIT0FOC+N1ZIGYS62uFJTtozJQ4T3RH5kqBFNmBD6FUbuNwEMJnwE4QLAhQFYiRA9cANb2UM2+BCC1mHrA4tVNIGmCI4IcTcFiJROhZMueZS4AgAxmXwFgYENkTijGIvdRI8WITkuIz0hZ1MKBZDceFEEIZdF+ZL4hoM3GIkGAZitJVQOeSQQSRC/WBAUyWoWCQAd4HnnEnAhGGggmW2KZpQJcZIPcUt0WRD5skrfeBCcg208o5gymSxNmY59SWgAUJIPsZMQoT0+mXCgmZcGeYzyZpy5V5uTl5STyYyduJsCcVnXOBFRqWdmtlMP0De7Ull4xSsT/zcB5cZyyYiXCZE1HbZGQEWUBzGbRgMqDgibpxiSAhmdCFkQtykq6ziO1NmYvel7eUaZFNE3LuM+vdmfxgl0sWeTBaGgukST+ImHBBmZlUd9BdE3b3mZQJKZFtVrnfmgn2kqLDAzgzd6BVGaDXFZjUWYB7E7CMGaDqGiBzEsG+U9OIc8IwYznJSbGuegClFFu1gQAoACN0AwG7oQwkmWkjeCx7mYvwdhltlkp5mHdoSU03OQJeeMB4FG4xcR2XkQZUaVVvQ9FBMENQgzFEAxE/AvIJQ1U1BVLSA5YreGDcE5gnNZZtQ3qymOD7FGgjgs9iJowmZRO1qfEFqZAbouoP8ST/o5LFJDoBIhAKfymrq4OFNqigx6qY42pYR6EEJZfZCJnJLpbhhKEA7DoUbioWz1L20WomQqOKXkBPDDj1iaggQhQU5FAHdTTXoaoxUGEaVUcsSUSyrUjQfxqQSxkrDjo6YKnIfJYUx5LoUanDAIEUHEbQflqGwFKsVZEJx6rAqZrFL0nFmqlFv6nzHjEWHqT/wmEDuFdI7lLADQWJWYQhKEcAt1noa4ELpKnwBQTc75nn7Ki9I5Qzx1R8hqEKzaNXkHr+gpEPkCrWNXpS+4SpIaESvYg95KTk/qpEDXkx7rqOyJStA5rUkKiRean/rpV6o6a0nZAxmARrAIqwP/wZ0EUUoj5j7pQ6MKITmFyqcH4aIEW58Nsa039bG+V68HgaO+dip85qxQ2pD3+JqNyCs6sIRKeq0OgTzQirSOlalQCjqhGk4gqYz4ma6KaRBHxa7WmBBjerONeoLBWmoCJRBrY7UCcSpbZqcL0TdBy7UEcVkh56Rs2bJKe3zsM1kYVZZPe66JCqXXaYDrWo0PKxAZ+xC3ebkRVLcG8Tl3triX57ngGqWGSUcWO50AkLLJOaEHMVgU+7KbqC/m14yCC7Fr+4K9aViLOj8u+4JpZLurC6xG67vy6pIdxqUi2q8EUGWyJLUCMVi31gP/UmSlh1Yw0wRJurXB6xA7xX1H/0u6BOGeykum+oS2prqUwotRYMsR7VoQcYu71Vq2BBEuTpU4wEgA7cKgD8FN/LukFDeqzNm/Jzu+x0sA5dtnyVdl3Bq5uDu91cu2pwJGmdsQivi2oTuBpzKfRavBdjkQCexhEcuZAnw+rZu+OlWwshsktMYrMgBONou7snq3V1uqD5E1tGoQQpt+hWuKatmYxho2B0u/mgmSO/Vg0EsAFacQPohzCZErGOCRCgHACoECzjOWuSq2A8GYSxtlToulVGt566s3TwmVGCym7yqNV5qVJBg7ydlWWZSTDFFAU5BDO6y4BoS4h9uPCXsQDWdRjQuS3tNBDqzEiZs2aIRz+f/Crc17qnxzn1lcvKgapQmRlggBuoxLrtK6EBVKqisLTrC7wjA7OSrzdXeTkzGsxrlLABcpvBPhPSyQcb1asT9IvD98j7GbdR/MxuP6o/IKTAAgdkmMdkxcSmJXk3q7T7cbo/+ykGnTsTV6tyXry3yGvnunvqorW5XrvmfsrtspwAWUQ9YXtng2bl4jy4VmEANrkip8YpIsVekzzZWZpcAszBG7fMXcpAqcx43MsigpvvcCzbZ3yM8MAN86bB8rz8tawKqbpKb2yUXLv6LMI6w6LzW7zDhrwoyMt8u8EEPgLD1MtAUBox3sECz6cmL3xQWho52khu7UAty0XC1gVwf/tYSSs8egWsLc2xA9gD+T2zyUfEK/uc85usZZU612k87ZnI4B2xHva8DfPLwp6sjj3LkIVXVGFBE7NQIP9as63NFr6RCohdIRWa6JyS9dgwFB8NIxzU403cYIgXuPqH4vXUoTwE4RwTkHPclDSpKeQ8PkbHjKWpdMuxBEfHZAisKXnNgTTdEFHEQglMreM8MbjcBgHYzOkqRPTQCqacs3uY3+ucphrc7MGE3SZKXJLLFa7BBr9NPI2b0JsQJohNTKbMOUi4SjXYzSmcTAK2r/eVlUSxGbrVlpvFMFGM7TGYlthdMOIYUj0MPi2p67XLTMfSq76mujepZKCTumHUMb/9WOCXE3ailzkAURl1XZA4GgFcm8YcjYqqxP2u26C7FGVFupEH0QGtrY/lfAOwWcyHNKyEPZrvwQO3DFVdzOozvUns0Qgpa/DOne7snHR9nd+jJAaro5Ai0R3CTFcw3byRJE0agQQHnWBszBnO2YVbTXA4HJY3wQlTikFjHcBBC/qnzcVN265iLHEuF9GGCD8R3Jagmf5KLP53ndBMDFEm6uWbZRenmQKm7CWWbb02prIo6YhI3FhszPSys4SD4Qnb0QthrJT97P/SRouazfNcKqwNtBgrazn1nZqcxwzsPhJ96X8+KNAP2iVn4QsUmboxrm6y1tbSVblyXRD4FG1P9YkB5OpKWEq2CO4P4YVFI9EGFuhuDU4L4t2gQBjQoxjRAh4zRu3NXozxwtmdKD5QthxbJC502luniexosG13Q7dea4vA4ut+y9ighR6BRRwQeBPE1wa4Ae6e6cj4ld62R664k4LMk8L7RN5gm5kMGN5iei5lRavNrDoBAj4Ko71bi9M83cEAW0gLdp4sZ5ywTwjgpho378lD6otaosbXUUoNzUAeNH2+c9EVS86ZCsEO0L5YC4nIfo7pBdEGu019Qr6ySs6Y5FMsanNrX8EKBe3OB845Kpq2aUAQ/mt+C+sPPd71c43dTtjrhYukCFiGUojwwRuSsZrejdEL5u8PL/iYcNigEBz94Hxb+EaFGZhvJstYgOIT2wWH7SVcGVeMBlk4nU/iLW3qDYzKtxQzEZkC+lxO0L7+1bRoMoJFbYVkoiRntrTOlBMPbI0wFjP/YIgUcJUayjJT1d93VB5Oi4K21VRrHIwwJAw0gF4VaBt1c5QFfQvS5nj6ZYc/YdJDkdIFYg9O8CwePnJ5+n5PaQF/eKHqdNcwMkE40h3C+ft1Uh01cRP6PdDL8UP+nmKs4nnDUYwAMf83VIVthYmllaH8xcbxCyx3QkI0o2M/bzYvZnjxDI48RqHMQBvD3rJ/AejZd1/+sxk/dFBPOOPDfFNARiBT2Ov3iQj7j8e/3h/5f9bmz8aMV+LYQ/QDAB2YdmBHONvo5/RKd/R8B/S+8iTS9o49TT57J0bz7g5rpl8aovxQYQK5oAIFgQQxACCRUSOFLQocOFCwcCWBFxIQ8AHSwuTPGQII+NG4cQJBFxBACEFoF49NhjIcuCU1CEFAmzYMqENgs6iWiBoEaLGTB4nGIhZEePIDcK0GEzB82ENwg+gErAQlOYGEpWjTiBYAuaLAAoTTgSwA6LXilalIrBYouTMNEqVPtUoVmdZBUK9HhwY0ObbjdOAYChYkiMOqACfqgXqlm7Ck+CVamT4OHFl7kmZGxz7sIWQx9OcdmToOK3oh2SDtm5oGOuPVay9P+beS3UHbNZspiw2fdv4MGFDyde3Phx5Aop7Kw65IgTDCOmUDDKFQWFKSMwODkyJPl38OHFjydf3vx59OnVr2ff3r3CIARxWiSMoXTCFRSgj+gA1ixVhVYCKiKpAOiKpIXwsimFkFwAQjsneJjpL8s2QuE0qJwAwIWqMpCBBQxYkME738zaKqEHCBJgI91suo8AFFyQITsApDuCst8UZGk+ywDgaSGfMgqpB+yiayKykDwEUUQSaXogBRpHaOKGF0MqEMCqdqCgCbG2O2KCFYNTC0eLxNLLrM/o0ozAwpbKoYMunZDBhSrrSrBH2BJyEEIeqrPItYcEi+hCAGSASqz/3qDKQIclR8yRICTNCjOiFmHCjCbALrVNpzQVskC/6IBAEkgMN/p0P1E7ZDRER4fL4Lmh+CNBUwpva46HJk6ykcz3evX1V2AT2sGhH5eSAaYTQyIBpiMmDfZZaKOVdlpqq7X2Wmyz1TYhQqtMb7kBtxV3XHLLJa9b98A1d11223X33c0IYy6kDmJK4QixELSyIBaOgLIg1OAVeGCCCzb4YIQTDi4HAKZ4j7BRFZZ4Yoo3W7aJ9zTksGKOO/aY4GUBAKxYNgsjc7mpaiLoBtBES/ZjmGOWeWaaa562BRIyeI8EEry1+Wegow0iZ/cE4NnnoJNWeumqUBjqiPh83GgF/9ESXQgwIDaa6Ii0CDKMabDDFntssss2+2y001Z7bbbFW2mEFaImWSGGG96oh4ImVGhYgnzWcMO2Axd8cMILN/xwxBNXfHGYXSCoN7lZhJTelUsOOKKQs2Z8c8479/xz0EMXfXTSJ+5hKKAit6igThXKnNLJN0qRoNJrt/123HPXfXfee0e7KQyqU30hQg0MyawRTCKoyYgEyNt36KOXfnrqq7f+euxpivrE4RVqgSAWaCoesxUK8tOiuHjNfn3223f/ffjjlx/eFU5yGD6C5ibAcQAwDql8gvipeM6KiLysNj8EJlCBC2RgAx04P8BgiQDdS0jdNLcU1u2tIFCZSP/EHvhBEIZQhCMkYQmVZhYGLYSCBHgdTQqCpdkZLySzeZkJbXhDHOZQhzvkYXoEoCG4RWSFFqSJ8wjyGb7JUGux62ET3cUlFkRRilOkYhWteEUsZlGLW+RiF734RTCGUYxjJGMZzXhGNKZRjWtkYxvd+EY4xlGOc6RjHe14RzzmUY9d9B+2oDjHEQRSkINkQR9pghGUWGSF/DNkRAAIAAEWhIALMaATLcmufPVIk5vkZCc9+UlQhlKUoyRlKU15SlSmUpWrZGUrXflKWMZSlrOkZS1teUtc5hKW4ctWJnUJAF7ShG/hwp/UIvI9YIqvIOQzH03Sd0lokitfe6RmNa3/eU1sZlOb2+RmN735zWuKZgTgJGc5zUlG8GkrX3lgZzvd+U54xlOeFaBnPeuZTqjIDQj75CcQ/oYBfuoMRhs8HkGSt5C4MC8iz4tmQ3uZTIdGVKI1w8r5JvossQTzWmLJAwI8+lGQhlSkIyVpSfMAUe15EicZ3EgLA8TEiMTwojPFKEppelOcEqxLOQ1WRtUJgI6WVKhDJapHT6rRjUSNkziZjQcJUC8AsGwhBbrcQlzKU6yax6dZ5WpXsQXAC3p1PVvFFkeLela0fvSoxlkhAep2v4jg7YgRSaLfCLIxsebVOGTVa1/9qp7Z5emv4eGrtcyaVsQOda3FaSvVHvcn/4KEVSFb61phaDVYzJbJppnlbGeFw78DejY5ha3WYRN7WpEuljhtJUCBMHCyF6osqi3Tl2hFS1rb5la3BECKBHdLHNxOy7SoJS4CVDsc1j7VXvgqSA0VUiBg+kteAKjqb/8aXOtm168TmaR2fYPdaA23uKc9rnCSKwBAwbSlzOqud70KXvfGl6dD0Z98qwLfmgZ1vKgtb3CSWxZYSYc6m/lUdrykUPu+d7MJZjBNg2SoBnMFvz0F6n6J298IZ3g8E9Zwh3OITKl6WLNILW2FLUzeBYtYxcBN8YpdbEKUqU/FHP6VeE98Vgy/WMf3bfGOfdxAAcTlsiKmsa9sfGOi5v/4x0tOSJGZ/GTsRY1rPnbye46MZKEqGco7rvKWvQy92fjWxV1uz5WxTFItf3nFZFZzm23HN7hyucfhNfGZi5pmN3eYzXnmM+iQglc5k5haZrZzSPHc5wbvGdGLVpwAhoKB9s54ztAidKHVOmlGJ1jRmeb04Pgn2DVjmsL6tbRJRd1p724a1atOm7z0RuVT17jOpUZzrFm9W1XfWtdhm51kA/1TUtM6tbbe9W2JXWxkjw0w84G1oIU7a2Eb+tjJxmyuqX3tmAHwoEy2dnkqXepDY5uz3RZ3uSeWgY9Amdwbhna0L+1sc3t23fGmN8EKJGMdz5uw7Xa3caddb67qG+D/A19XRdX9b/Z829LhJriC4d1wiFNMLNvmNsLHym93MzziWBX4xj0+LbkS88cdHy3Go63xj9+U5Clnua/QPduDP5zSJhc2yls+0ZXfXOfqufeWc75XmtPa5jtv6M+JfnTxYAVp+ba4ehRe6KEj3ZJGl3rVjaMrL1N9OE+3c9StzkOtf13smwl51pueHq6f2etjx2HY2f72t1TO52dHT9qxvHa4l9Dtec97z+cu8/z2e9iA5zvY6V54xG8GqktnOuGBZXck4z3xH9z75L+OdbM7XtbBFrzkLd/Ayn8e6UGq7pJDvxnI39jzolfg6VmvcxB/2fU85ny/V//6+c0e9ylH/5lA/w5swUtb87un/OGJj/jZML7xwA/+u4+/Q90/v+Fyra/pje/toIP7+tJfX/S5D/C6Odf6w+9V6k98++9nz/vpj7e8LPrk9Wu29hnfPvurF3/7X5tQjYw585vvb/LLP/jBPwFEtgIBtN97qPk7uforQOghQAfUtXwZsvHzv+ZDvwh8wAbMwI+bHZHrPwX8P6PaQA7MHQgsQU5DJGZLwLLKvoUjQRS0nROMwUU7CUhzsxk0PwvDQBrEnRnswTx7OQhrsxx0QaiDQSAUnR9MQjUDDN9TsyJcwJpDQib8nCWsQihztBrhsygUQQDEwvi5QjBcsqhJIRykwuPQwf3iwf8xBB0xbMMdwwoxyzwLDD42hMPOeUM8XDEACsAxQ0Ogk0KhA8Q9NBw9LEQP4x8K6LMuFME7RETFOURIzLDZeDUiJEQWE0Tt88NJHB1J7MQEC5I4O0NOTDgj7DpMBMW1+URVjK+QET86DEFHTMVWRBtWrEXtkhflgz9aDA41HK9HxMXAuUVh3C2+8bVLLMWL08QXVMZijMRefEYfQxkEJMU67LxolEamIUZtlLc1YcRs/K5TVLtw7Mag4UZzxCyzKL1kvEbbK8d0tBl0jEe/QooVtEZZ/L9gpMexmUd+FCstvMFFa0R9hMd/jBl/PEiuQqYpG0iDPJRxvLuHVMiOSUj/iuSpYwGAJwRHZ0S7iIy8ibxIiQtJkdQtI6I4RCPICyTJkkwYi2zJi1ILUGvHfFzJjoTJfmRJnOQsqGodLtTJhfjF4trHnaSZlyzKaKK+TlNJOwRKpHyXo3xKS6qbEGM0psTGm5TKpIlKreyhibDElHTKJvtI1RPLriwXrjzLHAoS/gvLrNQqsjw/s1RLcUlLurShAnGqn3xL7GPGI+TLu0TIuQzMmfqbXYRCsxTKCxtMwjQsxmxMhxqmVbvKdwRMyOQYu7zMD0Kk0LLKxIzLHXxMzZw5yxxN0YqLSNtLd6Q/x+uBCTiCKJmCFJhDi3CO/ZiO97MQ7ICQ7jBNIxNN/9/kIbMYwqX8TL9ERcDbgYmAiQ5YOgHISI+AxYQIGY9oluAsM+C8zhwCDHxzy9VkQMBDJoKYAhngAeYCn9xUrvG8l0yCRejql38pFe30yNKcT7/qktRUzZpsyvD0kRyoE9FARteCrZSpzYKoytCoLfvEvvpc0LwailHkNMpkTa54gHtMCPFUKMcCgM7EmiUSmcr6Ggclj8wcUfeJrFubUPBEjolwjLe6G4bSoL7ZiL+pRhNFjhK90ewBoA/0zAb9DsXkr7NDmapqKsqBueeST8xBUR0FjxxtUuuRK+Iszh8tueMkx44k0oWaq/UCAMkyUtkhKCjF0ewc0wYiFDNENf8VncKOhCq9KB6aQB7lAQAESwgjAgCwNFNfLFM9VaDZWURWW9NBdEa5AgAyQSZ4G5+9aKaQeKY+ZbEqfdSIermqpNLvZNPjyMi5YSSaeKRIUhGaqCRJFY4nHVXeQSa99M79xEq2KgheIaKQuFMkEtMPTVVT3YhSvdXcUYvOzDRB3cTi2AHRaEjXYdKQiC0UodXKAADp1NWIyFVntZ26uVCHjNQ0BM01/DcLyJcmmCRYxSAuJYAk4iD1itaQgFZzJZ2Q2UgJNU5aowMQiFd5ldcKmLYe+BsnuCxO/R9GHShQDQlRTdew4FOBxR6Uoc1q/alVKACGbViHfViIjdiIfQL/ywjAFZAXFkAaRFWmb/RUZ/qKgh1Yaw1ZHEKKPPVRhZVYlV1ZiYWDAHhZmIVZEyA2AZiIEUhPf1WiiJBThFoeFyKIkw1ZdCVZz8lInFXVFlxYll1appXYVbA1AZiNEfDJlwjXJfVS2AEAp5Ipoh2xrv0rrKBApN0oAFDapj3bpn3a4YMqDEDYl9LaI61UqlIWY/3asRxZux2h2ZDAzzRbtP1blVXb38AKDKhTi3hRiyjUTqkrGr2rvFWIoX3cxJkIvsVbFvNbwM1chxXczYBOdv2fqoEsrLUIyjoQy5JcAohc1DWcsE3RvtVc2N1cUWOM7tyIAV0IlAGAOcQLBHWZ/9VV3dUlHJN1XcvdurKNXeTlXKjgHx/hAed9XujNE6hqGPZsLpp4T+kCmOAF3uAVnAIx3IR9KMxF3r9VXpqgzh5ZivSCW6hAX4ewzt8l2O7FHf6h1rF1zPEl37M1X7rdpDgNMNwksN08sPnl3vllG1Ql3pTV38zl3wPeFgN+4LQxC0CdzNdlYMB1YAluweLd4PghFGK1VPHF4AyWX9SNYA8uGx5V4BEmYbTV4BQeNBOOYdAZTxZOWhd+4Rl+XBSmYbGZuBsm2/zNYafd4bztYR8GG8oN1Asm4qWF4SSuqQ6O4uxROiaeYuAQiyF24oeFYiqWNSz+4uoZXgsOY3HcYv8ublgvFmMrM2I2PpzvveIFTuPAdeOvReI3tpn6leMWpuMiNuM8hlw7DmTBSeAynmM/htg1JmT6ZOQe+lM+xuFEjthFdmS4BGRLxp0gCWFfbeJJll1MDmSxKIIGKGVTPuUGyGQQMqIevd8SQ2M6rmRVFo9RRmVbnuUPIoi2DF9J/mRQxmXsJGVbPmVgbiC5YkdXlmFYTmNZLmYyFeZhLmVnXiAKjmQh9uUuHmSireVoluZpTiC1sFFevmZsVmNtJllu7uZvTiCUAV+ORGRsbuZ1Nl5ojuZ5nh+jtWb8LWdzDuU8Tmd7vuf4kZcg3md+LgB5FujfAOhhVmj4oa+CfuX/g0bocxZaAKjnhnbo9jnmiFbmiU5ojeYxjL7lkF6fwOroZ1tmLgbpkj7Xi+5mb27p6wlnlJYWLf7oii5YhiZpmbaeAvlclO3jcmbpng7Kl4bporaefNZniT5ook7q1D1qdYbq6VlipvZop85pgd1pVKbq6YHomqYzlXbip05qriZmr4aeFQ7rmRtrIi7roj5rU05r6Dlptq4pt85huO5puY5put6dqLHVdxbqeNbqdO3rVP5r3vnpyoVnX95rmUZsxeadjAzacTZofobslpbsydYdG9y1IsxrF9bskubszr6d2ZlSNfXkwvbnNzbt066dAunVdnVtlxZtEibtkIbt/9gmnYk4TP3s5aE2bHPF496GFrna5dp27E/WbY027uMOFrWo1EMm7Mcm7miF7uj+lYyk2uW27ubGbmfV7u3ulVhBttDGadsWY/Iu7/YwC06ubuFubfc26vWub5lBGfvt5Pt+1uPN6v6O4vbG7/SQF7Hlb+aeZOd26AEncPMIEmSUb3LObPHW1QZ3cPJQi2ZFcPBW8Aq/1QvHcPFAJLf97vm+7gBP4hAXcfCAqgPn8BMP7xT34RVn8ZJDycbu8ERecIWucRs3DiOKcAnH7OGecRr28R8nDr5JU9BmbRR3cCRPcvMq17umMNzGYB4X6CiXcuDoPWpLbwCH8g/n8l4xuP9kA3MKN/IY3nIy3wwNERT0dnIZF3M1b3N30eVrQ/Mip3M7XxwQznM59/A692A27/OQQKYNN/EJ33MCL3RDt4iQqd3VNvKbDvNGH/NHRw/AsOxJT/Adx3RJdfRMnyzaAXRK/+805/NRLxyw/vJA//RB32BRH3XSwzY9p+9Lj/VVx5aXq+Azf3U/zvJ7nvVMrxvarvLHQ3VGx29if3Sk8O6rTmn1VvVdD5zZyM9O1/FgB/VHbXZDPwld76xbf/Jcr/bAWWtT9/RtD/cD9nY7N4uZjHabVnZc3wwUmABcKYhW3lkAHjDrGGDucOeudfc250xxG/c55wqhYIl9t1PofIj/ZnXfgoDfE+Z2cz+OgMT2bI9xQd8MpXqIhldP6j1PZr1efsleJeVhi7/44lALJv/1U79yBq7k+GABHSCBIUCZhr9d5UDWnT1Q2ir5imd3lg+W2YB2ZJc1mdffSl6BFwmZfd/QDq1bUgdR0xVRlSf6ovcVQolQmFf3WJ42qIcKxI2rGBWWgrArwJFcgpdyRBLnYkP4jheOsacJMLUIqJLblC/W0c36rTebIDvdcpN7WB+Ouj9Wq7Uqqr/7mFLWO175v/cNKYs3wl93w/8JjtXZO9nCnqXTWD37x9f6yGePMKN8YA97Pzz8uOsxRcWPfkUfkPX70Q8bUaS3ykf9yxeS/wbBc34NIIUYoFB9LNmffaZBGcHOcY4vfLrH/JD4VouQVRnVfImgcnSGfOJv1G8c/NNnZrFn/i4VcgLwea6dIQUN/etfGmRSbVvf/pXuft3fCOdvHpYSV8effvY9Yus//4WAKoGPe/YHiAICBxIsaLAAnAAKFy40AYAFgYgSJ1KcSAIAgA4VJbrA2GRjxBUYAViQiGKkAJAEpmCcoPIlzJgyZ9KsafMmzpw6d/Ls6fMn0KBChwJl8ZAo0qRKlzJt6vQp1KhSp1KtajWqBYxOrnLt6vXrV6MQwVY02sgB2rRq17Jt2xbJyLhxx9q8mFFlC4x0K57EuEKiSIwlQY7A2P+CLOLEihczbux4otjHkidTrmz5MubMmiPewEhiM+jQosseZWzWLerUbtGIaO3a9YvSdTFqBNkXgMohGEdQLAxgiMqRKEYTL278+ObIyJczb+78OfTRRgH0iG79OlLli0+r7u7dbSPZNe3WBjlyB0i7QCgCwZgD5IOR2OfTrz9fu/38+vfz7y86LwAy+Degfvglxt13CX4X3l40kfdSewC8t1EHGN1AUWcA6JAeRusR+CGIIUploIglmngiiinqgFEGKbooGolkIaggjagxiNODKuWA0RQb9XAeRTuMVF1FTmDkwotJKqlkjEs6+SSUUTL2o3hSWhlWlYjNWCOXat3/eFOOIK2AQUsVHdHhRk1gdERFE2CEwV9Xyjmnc03SeSeeeeq5UYaf7fmnUnZ6tWWXXX45210vZYjBYRJRMNIDG+lm4UQtkAmAn4BquqmWWXL6Kaih9jcdkaKaSpOgXRFaaI2HwqRDE7E2MR0GssZaqkQV8pjCEdNhqlKGDx2RAksYbXgqsskKlaqyzTr77GIZGAsttcxetSqrCrr6kpFyeUtdRQKc+e2EKtnl7REpUbsuuxRZ2y688crL04oAtDivqe9WhW22C3q6UbffxoXrREMc4QQGI0xBwWAwWUDBFCNg4MQRwOF7MbL6Yrwxx/FS2WDHf2o8Fb/9drdtyCmr/1zUvyu7/LKpdl0Ic54jjwjAWSZziTLNPfvsbss/Cz00lN02THSUNkdVss42Bo001BgrHTXVVWM3aXlWM/k0V0w33RbPWou97tRjm332ZjIYhraLZTvl9ddrhc023aC6XTfeeXsVGG96i3g3U3DHndbcfhs+J+CHK774UDsCQAHjAyYeKM6DJ1h45Jm3zbXmnXvek9Gf5zd5UoJbjrnoqY/Kueqtu14wba9jR3p2lVvuHeqy6w4d7bv7jva4Qfz+XO9DmT547sMrLx3ryztfN9/qPm9c8cvafrtqyU+/PWXVc/99yh09Dj5x3rOcM/apaU8++zI23z78NBc7XPyamf//0/Fxr18//zeD3D8AXyY+DwWwMvfzSf6+tr8CMpAoB2wgBPMkJBZFUDIP5EkCm7bACnIwJxfsIAiXtILpQC6E23kfya6XPvCg0IQuhMkHXyjDENWLgDPE0v/AkkGdbfCGN4yhD4OYH8eNgGBC3FcLl6bCFbKlh0c0oZ0aIMUpPrGKKIoPBa1oFSDiZIcmc6IWKxjFKUoxjGYc0AgxUsIz+q8xXuwXGNlYQKMUgYx2vKMc81ifGupRiTnEEvqY2MQk9jGAdLwjIstYyEU2h4hGZKQDCfmUN2YrjpBk3yETicdLclI0WPxNJyn3x0EtUZCEk2QowZdJTZIxla60TBr/ATCzV1pvlKoqpSkdYElaLm+VrFQkL4OpGF3ZUJg94eJNKMmqXRpzd778ZTOj2RW7FFGax0RlU5RZKGZas3XPZGU3wwmVT1pMnF3EZuBwaUpumtNz39RkO+NJlFjOUp6oQudStGkofNpTc+9MZD8DyhNdZU2gMORn6dQpSHYa1HD/RGRDIzoTaj5SopBBaO0CmUu0MNSidXvoJj0qUolMCpQj3QgybaLPnWH0pGgDqR1dKtIe+CZTMpVISmuy0la19KZig2krfRpRggr1orbsmkKZ2NGiUg2oVGRqQDPEgjgxNaf31OhGlwpVpDkVmFttZ0kjtVWrzmSnNNLqV4XW/9UGpLWdNPVMWskqE7Nqq6dtVSsA6vjLp961mxE61lflGhO6Xs6ufe3ZWg9rTalSdayGPd9G5fZYxbossZQ1prQwIta4ThaBSV0hWi+rMsuKlpZvlVBfBXtQrOYytKXtGGlfm8p6Abatqn0JYf11VNlaLbaN2StwAcpbq5FpBI3l7G63+Nn0uXa4+PItY4Ir3aA6F2oCiN1hb6uS3OKus9WVF3QXM93xfhdqVBJQdr2LweVir7nlbVd4FTPe6b6XaH1JgWK1CxLunky99a2Wf6EyX+n+V2iTqqdtA+xB9t7OvQV+ln5/MuDgPthnACrXXSNMGtauU8EVzpiHmzJh4P9+mGZuAoBL0ptcJHJ4oSEucag03JMR7xXGL7NLo1L7Yp0y+HQ7tvGmZMwTGkMTyCp7FAA2m+Efl7XHyGOykfck5J0QGZxRDlkKMEI/Ha+YKvzNHpSvjKcp66TK8BQzx+pVUaiSmQBfVl+Y0Yy4OAvFzMKV88UiRNk2v9lpXcZzvNqMEztDFND4YgkG9kzn7TpZf4s29JMEfRNChxTS8CrMn0/K50Yr8NGW3lqmHUPpmH4aXh5RdKih0mcWprrUypK0TUZNXVdD67qJUrEbOa1BT9MaRbCetKx7Ta2sBAjVuW6xUnkt7BL9OtbBXrazJsgDY5tG1zxUNrRB1OyayJr/rdlW1oGpfUJkgxbb35acuYf87HOfKgjuEbdiVg22dLN7P9umSbfrfSrxpRjX1SY3c+mtb/vceyb5HnioeJBFf487sl4SOMLvA/FBrzvim+qW9Lh8bIefstUWH/PEgT3qj2+K2AVdssezae0vhpzkdWo5tyvu8jw5DsMa/zfHOQrzmSOn4BTp9p15jiddbZnh8V45HHcu9OL4fCJAL/TS6WTrlFt00wBvr9KjDiNJPr3rRNY6nTI77ctaPee6zDrYk8N1r7N9vmmXU5btJdqy59zBb1+dXtuu967f3UrTybjRD4T0SnLtkwKLi/AkQqXDA2ArfY/OWvcuefI+/kkT/zz5zRte98IzXi7lJMDiD+/4yr8875M/vZlJ7ySFo7i0dOc46izAg9nTvvY86FaDqIQB29fepqrveV5RL/wq/15Jvjlu4Dt19Qajk4QUodLoi3+dyA+/+rOWvokyi96501veg0x5ZgFQdNBrBfuzC771009g859IbXJ3ffcHv0xsuv8jzy8/+yGPfvXz38r5DxHfyNbrORwYCcClIMn9Nd7/8c7+9Z8DktoCfoj4rBH3UV0+yd82odKJAQDyQV8Elt4DhuD1fSB/RAh6vNYARhYYRcj2TcTHDAEJUMAN5ICSkSBoUJ8I7p0N+gex9YgAxt/y+VirEdv7JeC3jMANAP/eDloGDuZg2y0hf2SIzZEdEJqdE2VI31RE6H3LFBwNFHZPAzoh/31hgWDEmmXe0QXhk7Vat1CgC2JACrSABaRED7SArjQe8pFhrpmeGKqfHtYHgNQW/Fkg5aiho6XaJ53gRihhRGwgfv2hBYVhH1ofJF7NpeQYClbh5qVa3PngTQRLHlai+/DhJFafKEbHEFyKIA7ixm0iThjgu73ipSTeKR4dKZai8NWic6TitDhXCg4Oa7zGa8RGqLmbX+iEriCYLmLJLeLi6S3jcvBisVXXpkHBAVwjNmajNm4jN3KjEnReqOnKKtbEuIwdNOqQJDrjM55jcUhjCw5XNXajPM7/YzeGAQ7cIz7iYyu00OJh4k3Uixuy47WkozpKnkCORkm9IzzGnzXSo0M+ZDdCQQtR03qh1kHeUjMWpEHO2AhepFIkZH3FI0SO5EhKZKYVizniREkpokciUUZqpN75BAS25EeOhEL6IkOSpE46pEnaxAQBAEvaxAp0iyfSpJcRJEwmpVEqRfjdJE4SYkI15E5O5Tb2ZE2wXlH6CAvkgBFlQMB83lIq0UsmZUGGJVE05YOJJFWu5TVaJU34xhQaoRPoQAqkgAz4ikWa5c2M5fqVGVkSn14CBVqmZU6yJVu6pUwACLi8xBZ6CwvcS2CKpZ2p21/SWGT6xGASJlTWjlQa/+ZUImZM1Avm8cUEpEATOEFhKEwcXmYK8eVMBkVlfh1r6kSwOGV5qaVn7iRozibwuWZHymRsjhhv3oQFqAlG2OZtFmZu6ibaDWeT+SZf1VlwTphz0sQEXEpefhhuLmdJNmd1HhR0ehVsTueAfSdMrID7NV5QVth2cudD7qZ5hgb1IQV5lmd8bsQD+EoKMKJm5lpnuud7eud9kkZ4ettQ1KfbDehEhN8I+COMtSeAziN8KihmNOGBIih9UWhEGCcQnGF/Vtt/RqiECqiGuhlS+h9QYGiGUugE2Z+YQaiIcuOEligYFqh4AqeKkpiGsl6/XRmMxqg2ziiNRqKNGmiK5v+ojiooLGIAfz6ocgKpPArpkDqGhUonkhaZghrjI6LZj0JpW5KohlbpeF4pit5nhNRglHWpl0rplFZbkV4omZ7ZcPbAEQBBB9ypDtRLVvrok3ppVYIphYrpkcZp0M0mkpELoKkplLJpm9qifY4poVbabKanXExBk9qYogIpozZqp7yplUaqpF4mC+6AAKyAqUJapsbopnIqOnoqpIJqdM5m3K2JF+JZqoroqrIqKbnqoMJqrLKmAJCAbyxcovapn2ZjruoqUvGqhPnqb15msPrGlhbrZkZSiB7rl1arslIOs+KosxqpcwrAdEAmtfontsoooCqooDbrt4LrcIaJod3/aoQm67a65KP2qrNWpwAEwR2On60a67nSa7225r2y67fypgC0AKUCQErGK8Biq8AOrGQmKEy0a8GapcFgp1b4nsNqq/VcK8Sm64CuK0hYLMWG5QPwwLDuBg+gKao+7LFGrMRO0omarA4uJQrcAF4CAByCpavJK4DK7MyqXJHa7Mi1pAWQQLHEhQy0wKVaGtC6p9AO7QUWrdESmke2gHHGRQcEwdOWWtRy59RSbUJZ7dWmnkCip1wAgQuEIrSF7XKOLdlGktmerWyeYwsM6xSQQK3WG9zmptzOrfXUrd0KJzSuwLgAQIPO3N96ZuAKLssQbuFebCVmgK/IgNvqW+Ma/+bjQq5nSe7kUt4pCsCsjgAtMi7M+mnneu56gW7o9mUlDoGv6ICHDtzmHqbI3mcTvq7hQiLpjgQG9KjQ3e5ari7r6sTu8m7vfuEQBEwH1G7EES9VGu/xnpPrKm+SQuEGYgACpp30fmbuxmfyYu/J7mAPXAoQ9O3SfS9zemz1qlTNki/WfqH7scnjsa9OUu/78tj1yq+c7mBmGVfl4S9J6u/+Pqf/sh0UCkC3nO7dEXB3uu8Bz1X8JvDd2mCGjCbYQTBEGvAEg6cF890O3ob6bnDqrmn4muf4hjCWkmCEKOMDn/CipvB3rjAL/28EGqMTfO36yrCm0nB12vANQ10Erv+Ab/hs33FwgErwB+NWBSPoBkSxFE8xFVdxFAOdDcYdcnqvD6sqEDunEBekFY/xGGPxB2IRBkBv1CkxT37xcIYx2goFGc8xHW+AGUdgsXTv77ExPXpwE+/XEz/hUNQxIVfxHf+f47ho8fHxiDLxH6MUAABCIVPxIQPFJF9yJZvf+WLEepIeI0epG/OmUUjyJV/xwclxKRNyJmNfvTTsHncxrobybI5yKkuxzP1ELdfxKhdfZrEAD3OxI18TyMasLLMmLefyLftELtPxLqueuK4N+31yRBbzZR5zLSdzTyyzLh8t+yGZBnsyLM8rNUemNacyNvOENjMzN2MfCf+fNKP/azA/8kWR8jWvsyWnMxmfc+VFCMdK3zv/aTzLc0SUcynrs07gcz7b8++dWPRFczgH7TgHJkFjskIrM0JbsUHHsEm580NLbUTr5URPckbjxEVjdEVXnviMI/b9c5B+tFmGdCGP9E2UtCGf9P1y8geyNLK6dFjCtCrb9E7QNCUD9dudmEqvdEeLLU8vpU9vM6URhVBPsUyvMU7ndFLH7VIbZVOr81MPclSbclcvdC9adUAjLwAMs+pmNU1u9RxPdU18NVjP7+91i8s6dFkvGFqj8F0/MlsndFgHBVzbMVFr3Yl9M1LvdTKd9bkCtEC/TSQvs1vTRGBHtsvR9Q7qNDb6/3FjD/RjI/NgkzRcU/bHGaNhH7a5LvZOI3YT93UZf/ZMh7Zr85xlX/ZVA65atyRrm/Rf3/NXi3bEwSsJYna2bnY60bM5x/Zbw/Zuv91tdPICCvcBaPZm53ZNLzdvt3b6kZ5xBiRZnzZqD3dMGCPjTWtFGAzCKAzDHDB1D7V143Jb++HjOc4OfyF0M6p4Hx55S4QALOxI9LPgrrdUI7ez9eHjWcCl1HUE1jfnGOMU8B7tOXCujMQU8Iqv+HdUoEAQkAAPHMER8AAJBIG/6iGA27KAxxyB912EcHdw17bjLjhG5DdMLAomHiqCL8UKTIAOaKy3YIAOTEDmWrVxF3SJ4//bJPad+Mw3GSr4bmlpTYxJmVDEuBRTUzwAf3degNT4c3d2Pbe3tzrh3Rk4RiCxDSq5TDA5TTjOnpKflj3FA0TIXHTAEcjgDVDAEXTAzgIAEGC5Qwc5RXM5R5542umKKy8hmYf3i9dEhMQlASRjU1hAvegFD7RA5q5AC/AAXupACe85ZA+5wRV52p2YL0NiocOEmc8EkGyEejTFpcChnlfEA6TAqhO6lh+3n1OmGKYdClyKmNO2avNYXs/wkh9nC8TgDUxAiEfEbeTGbjSF4t7Aj5/nDRSGrPO5SHO6TJQi2A3loVfiqL/EfcuFEwhvRADIH93Gs/dEEv6EAMAwR1P/e0xbe0xgu9ZFSBP8cpb3+j39+g8HO+PpAOCJjyJTRGCQBOuOeFxPJn16+tLFHQuocYKzOOcuuBNQwBBUhwBYwAQs7Ts6jpTr96lDrsELdq1TmcLznONggHPTN8Tj7m416ayebqoHh2YV/KwL+cj7JaDPHBFC+B92e05ESFFyvErYGlDSvLv/9M3nhLzzXIaouIivfPGiU0mVCsCrxMBn+sCGvG9fe8lXthkuIx/bYz7m4z5a4EiUE7mrhLlfxQ64AAXUJdzHPdw//dE7NbyrxNK73OVB46apghD8PeAHvuAPPuETfhaAo2cBQI4lO0hMShZORQsEjJXT/aZv/Uvk/z3JIZm4c3v8+X3hfz7oE/4cJADpl37plwA+XQq5fjxFxPxUHKqVYwTle7bl433Xf9x0nLus43uTeX7o/z7wE74qoBMRsmSigwSjTwWDHkEOTEAQPD/0Rz/Pr3jdc/Xdl+ztR1xfHHXPd37wfz/4Dz/VYSFFoLmPsD5U1IsM2HuS13yfX/9GYL7FnZiii7r3gz/+h774x8SlPsClAAQPAgMHrsAAAMAEggSPIASyEGJEiRMpRhwBgEVFjRs5dvT4EWRIkSNJljR5EmVKlStZttTIAgCgDTNp1rR5s0FOnTt59vS50+VPoUOJFiXqEmlSpUuZNnX6FOpKHgiHRLV6Ff9rVq1buXYdCTOj14kwVQkxexZtWrVr2bZVhXFjkCZBBER0cRDAiBURbyDE0GIhBYQAHmQ9eERsYsWLGTd2rBimzJuTJxu1zDPoZc2biz72/Bl0aNEjmyCsOxp1atWrWaME65lsW9mzaZ99G7ZikMFTZKRIoQMvAAyFJXbYneIITIQktDoBkKJ1dOnTqUePTBl7Tc6WM2/37r16ePHjwwtAOIV8evXr2ZN8/Th2bfnzzd6OOxg/fiAWKApomB+hHLaSAYAO2jsQwQQVJOC67LL77qiWIJxQswUtvBDDkR5ACLoMPfwQxK3ecyw++kyUzb6NHshBhiZYwAADFoCggDj/jYY4wgkMRpiCAv62GgKhHkIcksgimWrQQcoo/Kk77ox8EsooPcoBIYWkvBJLLEdsrMQTvUwrRQx1AOChLM0880kkk8RpyZ6aNArNOOW0kEAAUJgTzzzV25KxLr/8M8wLBRhzigz0PBRR6tRcU7sl2WxTp0QlnTQ95zCgFNNM+4QLPgDK+hNUIQLFkAS/mugA1VRVNVDTVl1NalFGZ2rzUUgbeBXXXBNbwSFdff11JT4X8zNUE0e1MIeLAFwWAGCdfVaiWGWddlpbI4UW22xPygAhCrT9FlwGOSXR02IBHffCFJhdN9x2NZWW2ngdtDYnd+29l4C+AAAM335bFRay/3LN9fLYBHU774YWhniA4YYdrtHfiM2EV96Ka4VU4ox/RaE0AITUGGQ8AU6M2IFrKxhB4wDwNuSW56TY4pg3oPdWl20+tIccOkb35p6NHFmskk2eDeUDD3LC56SjhFnmimlWGmopg1AZPxeivjpDoL0Semi3eFbwMKzFxpDppuN9euy0LbQAiPyayOFjteVOT+uuuO56raLbc67Duf0er2yzq6X378LHu2swJ2640/DGpaubq7vxBvPrBBsq0/HMUwtccEbR1hz00Hqg2omqQj9dNMhFFHhy2vRmb0M7UZ99U8k6b/pz2nXnKojgeDht9+CDrpxk1ltHkXgEBZtiL//hnY+K89vnJfz56pvaYTAWTLeee+iT39r449l6vb2+RnAh7u7Vdy0m6XGnfv34TwISgCaAlx9/llTXSnLxyVfPCQHEzwgCWEADBjB/CVxI9NynJPgpEIIa4VX9IlhB93zPbuETn1r+l551fdCC+GNgAy/WphCeECLOaRYKWViR/WWlf8frIHk+yK4Wcm+EJGyUtW54wv/soIdBHMgLsRLD1s1wPD1Q4hKZ2EQmCvF5OdThrB4Ixfy5ACFWs2ILiXgVI04OiVsU42ikOMXcjXF92AMAYtAYwi5a5Yt4C2Mb6Vi7KcrrjHWsnnkAgB49QvCN3vvUBseHwT8eMmC2u6P/rPKIyOB17H6OVF8goRLHrs1Rkpl0Shl12EhNom4qANjeJ61HyadYcmiYJOUq9de+RQ6OhwdiEis/NIHl0LJ6ptykBglpG0O25wE8aIKyQIjLsXGShJ4czyyNeSEUIEQGzRSeLpuCSpOpkjorGFMN8SNNrCGzgcpcjDi9qZ6D4KacqKPmkXjZS1H9Mj0CmAI385NOqIHTfeRMjD7tGZ62ASCS/XTcOpdizYFhUzql4tAQmidQteFTevz0ikQdGp2LXKqimiOoUgxqLoRGp2P8yuhDXflKz1XxMRQdaWp6gBBWrdRwG4VVO3v50dYcBHMwFRtEb6fSrfhUp6BpAUJu/xDUwskUKR0tlk1Zc5G+GTVqPO0cULNCVag2RjAAMNRV5YZUlyg1VExdTWnYyFWlSVVwNKvXZ6xq1sT8s6Fu/SY8YUhTQopVNX1Bmlx9hlazqbVmnmkrX7lyTsLulK5FtOsG8crSg4j0sCHz6/sG+5TKRtYqzwRANDF7z8R6cbH++6x4bDkCiHU2YpOVGWBBc1nUOsWWABDQa/s6WkG6M2+2DU/vNhsEFDixibTFlmpjxlq2olS4ilEXYZJ7M6+2BKygauxqFErP5jqLuBYzrmCRe92uzBOg3m3Zc1s5SNz6Ep0W6gF46blC8eYqu05Ta2u7+16s8NGP9s0YeYMVWv8Z6nY6K1ChX1hwQAPrF1fxxeN8jxtLBG8ldk99ML74q5Loniu9CtIXBkjgowlDS8FnYzB3Hfzhq1ApISbuV4VTcuEvTXc04D2tin8VYmptN6X1pbFS6sS4HbeLxewz73nfmeEEHeSlP65xSU2aJBw7xrVK9kjHpAxkAO9yyOeFsWicWuUlK7LJTtaxWKLs5ZfkxczfCvJJXEywK4N0jWmGL5PDPL0SQ3nMcjbJQfKrZ+y+mZ1Zxu2WQ1MqI/tZUjYW8Z0bU2ZEE4SPOX20rtZskjafiNCg6cFFrDTpSSn6xnnuiqMn3dLNenrJhx6eoN2ZadAM4SCdRvWhQA1LW9H/l9GzFolmJazrdwG6oP49IrBXwzDENYEEGXjYsn29NDrXGTukRoq0EU2/ojbbVZUuyaWNRWzVtLee2P7Zs6FdGVFzJZZPlvJQZSvuf3k7qcIGI7xRA+5uuptItWbkuX96awKoW8lYBEAQ8J0pbV+Q1TWl92iAsCqHP7zgQ9L3SXMdEjc1mN8I1tdWI57ohZeXyGhxdce7Su5y28S1Fydxxu0rAGV5mOS0/nh/E37Xmce85GA+eQkBOyFcs/y9Ci0rzvV08K/IW443J/oxTb5zKvbchBivOIJXEIStuhwhMF/6y5Qu5JCjd+vxwyfUyQ6hn0/9vVMbTAdQIPSwF73r/2xG+iXj/vakjb3sed/M2f394f/kBy9at/uZjC4SbtNn5GKB7EkWP3jx4F3vke+M1PuOYAFQjQU8GPBzHM91VYOv5oyte1fINMqRDKFtnadb0/ctedczM8fUXmkPOvaXgQhAXwAQvOqvVPiQHH4+iffKYJowgYBuRAAT2BnvAcd6ir8e+tfi+5ImPGAZMJQgFriB6Znf+9Ej/Ov1+f5WWjBgDByhBXGdyApacITgOIHj3Z8O5KMffdHIPqOazY8TcnB8+UvJ90AC+ORD+LxCAJJl/2TgBiagBTIgA1pgAm5ABjYvL/rv/6qD/urv9e4P6A6LBNgLPzCAB9TvAqEkAP8/YgBPZvy64gApkJ74z/9KUDUyUAMljwPRzrtQIAgo4J96RQYBcAV/b+5SKQi94kaIaV1G4Ai47wdbgwZrUO9usPJUbAfwIsmasEhO0CNS0HWKMDF2wAV4oAOaIICaQAd4wAWACAvD4wmhsOykEGN+rE5GYPfW8EO0sCO4kGi80A5BzPnWxA03MDTwz6iyCgPUsA/zjQ/zcAivaRET8csoKxCjcBA7ELUETqsgMQsfcSP0EHk+TxOvpg0nEeAazRIxi91SLBQljhPPLPRECxRX8az+UMxIMe/gMOo+LHYA4NpkEUTwkCM80Wti0Rd7ZhRt8RStghBHCgWUZeiKMWv/WtGFGvGgpBEaP40W7QwZoQ4XqW/CekCFrvAaLwQYO5EaPcoaxxFRjnEb43D6KGTCBKBjpiAG1fFAytEVw6/I7FEUs/FB2pEbKxEHhWubWCB9+HFB8HEaX/G/iBEhJYYdARIeBXIKxWu5RsDHHjIh0zFaznGp4KkHJuAIpuAidiQFZowgTO2D9kojRcYfo00iS7ElJ6K6UHIm2UMhKUIYCykWd2BnlqUDDnIgVHJdWPIm0SQiY/I7jnIjYmvgmFJBcnIsPDKsDCkV+0gGeCA5skfwTE0EeQAswxIsmQMqCe8lHUgp07IP6afdyhJBpLIjGXLYYnGo+O8gJwAvJI0A/0zNKN3SJXVu0dIyJu1w0xBCIPzyHjkyInYyt2LxAQhuIlLR9PgSMeEOMEMNsKZKLbFQHl2qMhPTIetKLuctNCmiYw4zJRGiLz/TLC/T1mhGM5VyDZfLCUiQNR9PMSGCMTkI0LJKByCCMm8zTibu5AQTCwUOAzJSOJuvNEFrNJOuOSXCN4FTNbuCBK4TO7NTO7dTO5eTnVzT6cJpM2VwFyHTO8kDLheTKqUL0FQGNYcSIbSHBCjgBnLAJpfC3orpPOMNPMMzosbzAntAOVhmP5kTNtYTw0xCJRePKPNjBG6gHlsiP22oQKHrLP1TuwD0//5JHCt0/nJzgRD0xd6sTv9Ws0EBZArq0CW4k0Vb9Do91EL7E0PTSkO7L5RYwDZh1AlBlCB2k3KicyEOZl8iogcwIAVawALqogdagHRyVEfbgzjLzTgv0CkR8Uk/FEgrSUTdLEsJoAoR4hkhbSKcsteuFEovdEYDUyIvUI1U0Uyx9ECfk+6y1AKUw35CIvec9E2bT0bTdLVqtPNWQDnec093tEuxbIPmIAEWlVEZtQRsCxxVU0/7Ay/Ms1DXI0qLczDl75/08lJnkEeHCAC+4ApK1VRPFVVTVVVVtQ1qKDpXALwMkiRUphc/dfX61E//dE1tND6F0lZRIz11c1RXlViLdVVVwAeSVVmV1Qg+qzP/80JFOeI/CBUpls1ar/VhflUIcTVXM3RXeU9I71NbQSNYQ5RUjRVd03VVvyCxBOCfRsBKRWKbCFQpJpRZxhUF0bRbWw8guw+8ZA1fgTVUxeVc1dVg1ZVdS1NlhkPu2hI/7RVAApYRuXVf1XQbmc8CfFBiN2dgYaJgDxZkiTVhPWKbMIAJQYIt4xUpGu7hWtZlN9YcKbZiX/NieQ/FZgtmyahjhzVke1ZVR5Yj6iQTTULAziNnFUVfZ1Yb25H5/ilaj3ZYdvZjfZZqgVYj/q7xJkJA4SYiMmDAThZqdVZmlRYQNzVQqzNsQ6Nce5RnqdZtrZYiMNEJxJJuwXIhVNIJ/3TAN2RAOQIkba0jackWLftV9Q6GXv+WXA61mtrWbX0WbmkS3O7WVeMPcTl2bAX3H7/V8epEXCs3gxSXnaa2cUH2cSWiurgJIlBgAlKADEtyCo7Uc3f0cjF3cJlW9Q5iBGK3U0A32ER3dA22dD1EAIDriWI3U6XUbAePfsKUtoAidNZWVH33d9M1eBekB27gJym0co8X2mSz80Ipa1/LeUEHegl2enu2ehMExdpLd7m3zgRzIONRWSI0sqhNKNZRas83ZNP3QNYXRlQTCTGggNo3cGl3h+DXG70stpi3eZORIu5X5niXoxhXf6l3YJXCKwEjlG4vA7aJLAl4dg34jv8Adcc6pnMxy34dGGkleKakt4LX9YKTQl8gc4MXgt0+2HPdV4R5DhnNTI367LpSOH7PlIXjzYVfOFX5lz3aJncHooYXQuCU8291eIcPmHCrbLkAtrmEuCLJMX+R2IKLGDUu4jedGCE6klrTloqr+Ok098cE4CAwgH5RWIUlYhnV9ovB2FiVeD04hCCyKqAIBIinuIDZuKe8V8oELo2Ti4vd0UPK12P1GF352Jw4byAUSorVpYlzuJANmUaT98fAS4q3uI4j4o7JNY8lGYbFeDSco6wOxlIHwjgwipND2JMPGZRpLHY8lZSHGCRO+TMgmYJVGVUpOT3GpAkIQrPKOPv/0LaWb9k/SfjD6iSWvauRc/GRU5mYizmGkaJUaJkAVOiDLaBjyjRs15iNpfnBJmiT7euaEzibWbmVjliVjZk81Gh7hHQEgOAnR/mcOxmadfWKdwzFDve9ShkigPlA5bm/6FmS7Zk8XOQ9lwtAtJiQbTmgJXGgaWybnraBffkjFHp3D9Sh9RiiEWQCNg8IwPafMTqjiwuRd8xSJuydJ/IOtXmbTfWkE6QHdmAHJrWlX1pTc/nD+CiZH6ymfe4XcTqnr2CnVyMIgkBldVcAAVqoMdONTUyNGDiIEXohRDpxSbqpk7ibT8IwF8I3qpmqddKqr5pfN9rEDgZn9SupzW6p/xnawoa5qZ/62wDgPc96rYOxrd26bIl6wjaOpr2aIMCaS5g6p/k6NQB7ICQ7sKfRpQmbZmt2x+rEoz+6i0+CsTcFr1tMrx+7rE2CjBeCsit7Ki8bs58Prj8MvD6srpfyrsV6rE8VslGjNDDAw1abtdXTtV+7FrP6w4w2sUHaI0I7akebfUoajHd7NBQKAzrgCJbrdX1Du7ebu80ZatG5itXZvjSLs5BasQeCuQPGueUOupFYukVDUCH23p6ZuBdJvN/rhmn7vP9tvzl2vS2ttLf5vUXDAqgGYkG4vu07pk0ZPKBKocK3nxY8JdK7eP572wKcmAd8NHogA4Igtjogqv9DXMRHPKoRPMHNSMK/usGN6j/8OcIN2yQofHgs/ILa+4U1vK8XObhFdbhP3NxyIjZTvKKoTKcQ2JHR26bjGbdzu1RxPLL9esfZusd9HOV0IshhXKCOJqiMHJuRXKlvmsaPzsYr2MlRg2E6O7DBm8ozV8gFKmNPrci5PMkxRZjHXH/LPMoxcLDXvJOmFKa4hRe3XM6/3OAcW8BPO89Pac/5XDzvu5xQTK0datAJnc4NPcMRXSmGl3iXyMQZXWnhN6iWa6olfdJt+9fC3PAwvJ4xvSWCQAeQUHsRV809vcod3ZsgSdBLfTuyzdJXHdUVwwJAEHWNd9Fp/cqN26EMK9f/dX3v3u3Xq9rOzxfPRUMANi9GDOyAOt3YuxXUYcrUmHmkmN3UC/3Z8zXap3faC20wKMDFK3vWt31m/Hyk6MegSV3cOYPXy30LVf2hWT0lQirRhXXK4R2Xkb2fBM6iBered93Zl5zJ0x00LuKoA55tB57gP9ng7SmUTtibFh7fG75Tzv13If4zDsK7d/zdCd7Wmwmu4tzjLyPfHT63Sd4zXJniQ9TiL16jbXelLkLfWejlKwTkyUXkR5fmH0NdJv7mUx7eVx6X3hzcwz3oneTUZX6sj94x1GjUUb7YdR6msbycDgaHpX7qJ6/qQ57JddrfU0KvgHqtmX7bnZ6Wlovj/zu+7M2e3K1+r9c+JUrlfHyVteHe2OWelcBrju3+7oci5tE+7Z2a702igAYI2w1I270eQwmflCZI6Vcq8SPk7Im+8R3/57fCXivf8sMT8z8J0Ou9ojof9j6/sYu+cbG+MUqf2HP+9BcM7KUpqyBc4V1f5YY+9kOf9hlj04/f9HN/qDPem1p+2YF/rRYf9Bu/+G8+mLte+TO7hzOKj1aT7KE/+oV/U2T/bR/f+vMa97P/rcG/v30mwlRM3mF//Inf/M+ffdJf/Qub/WX8XhQq4QGCgMCBBAsaPIgwocKFDBs6fAgxosSJFCtavHiwgcaNHDt6/AgypEiQGEuaPImSBf8AFihbClT55YrMmTRr2ryJM+eXlS57+vwJNKjQoUSLGj2KNClElYA2OH0KNarUqVSrWr2KNavWrVy7er06MqzYsWTLjlSKNq3ahjoAALCwNq7cuXSTmr2L92zdvRJVsuQ7EGbOwYQLz9z5F7DixYwbO34MOS7Tr5QrW76MObNmp3k7e/7sMbLo0SMAjBiNOrVqjKBbl10N2C9jwYZr25aJGPbDDrw7DOwNPLhw37qLGz+OXOnkzcybO38OHarr6dT1Jr8+FIVbGdi7e99bPbx4jc5Vy15M+7b6wbm/D3Tr9j38+fTru7+PP3/y5dH7+/8PYFTjDTidfgZONIFbORz/yGCDrBEIoWflpXaeYumth2FN7d03n3z1fdihgyKOSKJR/AWIYooqVhZhi3iVCCMBObg1QYw2wuhijmRNiFqFsQEQU4ZCHsYTfg8c+cBASC7JZJNJ3ghllFIidOKKVl6JpXQ6binSlAwO4VYKXo7pHpdmfsTjaD7ydeGQGG5IZpxyzslglVneied/Z+65EZ3uCeDWFH4OqhqffKYp2pp7temmenASCmmkkjpmZ56WXqqZoXtOmlwTbgnAaajgaWomopEpWhejjdr2qKiuvgqrT5ViSmutXJFqZqyr8eDWELr+ahSuXJoKGap0qbqqYa0Cy2yzzgYGQFO2TkttVsJu//ksZEG4dUO23pp0rY7EPmbsXMgmS9iy367Lrp+zVgsvteHm2K5iPbhFXL36MjSvi+NSWqSFQKK7nroHCpABCRSkwHDDDou5b8TOvhtvxZj226LEqQKAgcYeE4RxhP82Vq5c5xKMk8H5rZACBiDa93HMolJscc13hgyhzGvJ4BYKOkuMM4Ejzxbwj0GiXJvK91mg0ssw/wy1u9HaTDWtQQ8YtVIzAuBC1vVePd7Q6BXN5sBIJ032gZ4CMEUOHbgVhAsUrI1BDkEE4XXeY9Jcdd8Bgi2e3kbt4NYRgn8LeHhiC5yY0Wej3fiBLbilg0C8AkDQDp6y4PPhnsfIt9+iR/+XeHWf++SCEykIoB0Ahp/ebOnULf5j5Iua/Xi6aet3hFs9WB4fQQIAwTaosB9/YOijL8+c7AUiX9IKbbnlhMsALAi9rs67RnvZtm98dO467Z6fEwA0MdDlBllAY/buf6c88/Jftn1r71f0QNP17XD/q/WD1r3bfe9YuBNfysiHH5e9jgCXMx5BiJev/kkQNvGbnwW98r/PTBAiN4DPCFygkhEcwVcb5FQGJdQc8yDQZAU0oE2URhAUTIAHawNABBUyhCNUbwRToABc1OIWHgykgwD4XUFSsMISKvFH0rqgEzdzws4scSGXs+HvWDdFE0YRLwHc2ADN1UIX0gSGBMj/gPXoc8ODCIBnHyKBWkoDMRm55UkE4VnHsohHgTXxiXy0zBZflMeCrAA+bgykFv9Yli4S8IssDJ8Yx5hEgWzrQ2k0yNsClYIj6K+QSvFU5QQCJgB0qyDmO40hTymZqfVxlZRBpFkacpe8bY0CqJyUKxOZQgpFUi0nMyAZt8UCHZBgCBTA10KIiIEWEKSYc0QLEhMjAJeNYAUE2RoQaolN5aiSldzcyi3JAstXem0KPcsmpL45FkWCkZGpdOQjcbPLFRhRICQwZkJWYL0aFaR3ALimUib5QwLwkwU5GEIGkOiWrplzoUOpYDdZuSMsAc5r7DsfQweFTrGok4XsXEsv/8VHRoPU04YK2ZqgDHKvciYFUNcbSA9K8yH0XXSmstrmQ29KlYheaaJZG6RpHEjTMWU0LBtNZUd5GcZ3hrQgI63kQIjX0oNccpRJacEEMpA589EHCNQMqldN4lCcivVSPM0aP7H31SkNdSRF9egu0/LR3C2VIE1VCHz4d5CR+pMuQUiBDnTAAxKmdbAVCetYD5ulskatdUclLIPWKpK2IrWxaInr4+Y6kLoipHWYQ0goTenY0B7HsIgtrYoUG7XpKVS0OIIshJ6iQspq051KfStT7XmQySGQs11lrW91uUfTCvdiYNPbA+BDx986yLWvdUpsiUbbR2KWnrg1iAvcIv/Tg/j0LY4BqnJ/S9rhihc6qI0aQkfg3e/qh7kZ06Vsk2LZs02XAJo9iDUTwlIA4FUxK7gBaNXr2/COd8BQLK7gYJpeAN+HvRF67tiiK8b51lekbtnrQZDL3xtYT8HgtSmBP5yi8kKNcP3k8IEYnDP3QvedL7QtXatbkPsiJL/7pcsKKHDGzpo4tAIGsY8xaGCv9aBpaN3xglGMNRU/2IAq8IGTn/xkI7g4szAmyHUtipDtBnQoO0jBFFzGAhkIViACwPF8MEBLIzu2xz9us7WCHDMB3AA4TWtCgtV8HSQnuUdTRopKyFCDQAt60IQutKENTQWn9Zm+VR6Ibr/I26L/MLM+aSZAC2DqFgzcoLd4Tiub3QzqnMLZY0PQ33xYMM9Oe0fP43GwwAB96FjL2tBsGICtb33rBSx6wgXhbEI+W5SRgmhBRMz0plW9Zg+Hetn0G3XEBIDQ+nAO2WVidXhc/SNYz3rb3DY0GXbdaA/V+MUlHkpK8UWBG6SgaSNIkLE5Te2vfprZzBZxvUoNnw5YQAD8vnO8j2Ptayv51d0uuMG//V7qkjQhUC0yQaZKlJE6oXNUno8OUv1veSub3hy/lbPrVWwMrDbjRw748/ic8KP82eAs3zbCJ8LrGAfqIOce90+ml9yB8NN1JE92cDsO9DdfTWMk7ueWe/4dk1MH/9tl03bLn07ol0sk5gTBZ/v2WeGiqOSkBjkux+CNdJrOO+g/tve6+EnVsFdb6fYbeLahDvdBSz0iVCcIMpU5kEnnHCgKnHG41b7QsZMdxGb3lk/RC/iSs12Dbm963B8/94XooAmUb0LTMFB5ymOcAJdkWyY3aZQgJiRMifeq4AdP4MJna6SVLn13Ft92lBPN6Y9veeQVolVFb14AO6ePw4UieoQE3/UXPT3qx6v6ZzXt6MRHDuxBw/Tb0b72B39r7p22eVDqEAM89CFShm8Q8Dc/m8Y//nCT3yzdfnL8eX6+Z6K/selTv9u3/474CXJ/9p+y/OY3LfqZdUljpn/G4f9+79d40jd/T1d/3oFdJOCAD/iADQiBEziAU8R//YdY//crreMEFZgcBShFBxh/CWh7i5YaioaCweOBG3SBGDhWGqgrlzNyKwgbIJgX8EdA8keCsraA3ZGCKEiDLLhxLhh0MAgrVocB/haEkWGDgCR7Y6ODO3hoPYgdQDAcV4iFSyhBLUiEN2WEr3JlQqSFNdiE4vSEBCeF9GeCY8iGDsGFXdhNX+gqWkVxbTgaZWiGarKGRLFyachtVGiHgTgRbwiHEPVxz5IBfyeIi4GHryGCOeiHf7iHi0iJhFiIfSSHoTI9eEeJkNGI4PSIYBSFkShogNiJp0glQ3iJy5aJk1L/USmHikrxiWFBQZMoFH1IirFmirHIiwRgiavoRK0oKczESb2oGLNoHaHIQqOYi7tojKf4i8BoQcIIKQIAU2D3jHSBjF2yGiWTSsxIis6YjYsYjdIoP9RIKO4WR+M4Ktv4EbUIi1oHAOAYieLIjnZYjua4POg4KOSkX/fIF+5IEt1oi0GBi7nobQUJkOyXj/ooOvxIJ15nYQspFwI5kMr4jQipiwpJkcTXkA7ZNxA5J2yENx05FxYZGgQZj3w4jxo5hRxpkon3kSAZkkHzLSn1XzGpFijZEfA4ey6ZkCupkx6pijRJeDbpLUSUdkOJFjzJET4JhUBZaPbIlAM4k0Zp/zND5y0wlX1VSRRO2ZMq+ZNSKXcw6ZUZd5VYaTFa+SyTxB1naRdg2SdiGZVkWYpmCZfUlpZqGS9s6SxQtXd5KRRyOZc4KIp2eZdCKZgkt5d8WS1+ySwkxnWL+ZWE2QBQiYaISZWUCXiN6ZjTApnAwk/6xJlDYZmXSZeZaZebWZpI55mfWSuhqSuHp4SteRKniZlvh5g1wJq2iZZFCZv+h5TNwnq+OZiWmZuOt5u9aZx6CZzBmYHDySzL15xAgZupqZuaiZfV+V2vCZ2WIpuwon7c+RPXaZjLuJu8uZ3kGWDP+Z1iFZ6vEoDs2RPmiZFuRY9+yJz0uWPe+Z43I526wv+B/OkS9nmG2bma60mghOWf/ylRARorMrigKGGgeqiYBtmSy6mgE6pxP+eg0RmfkxJNHFObHPoQFZooG1oSB0mW+2miytWgH7oiInkjYfiiJYGip6KiGMGiUumiN8paMSqjIXaInEKHQHoROVosO3oRPQqUP4qkPjekwkWjMRJKThWlDqGk5MKkFuGkLgmlWepp7jmlmFikknJJnCimEXGmaRGW55mRGnqhaxpUQlqmetKm6egWc3qjeSqLT4mdyqmdfEqnxUemdxqMfkonPWA9WFWobBqiruKN+JmeYfqohuqhiMpNVUoil7SOlxpOEKork4pU+ZmGlgqq5mSnmkr/XooqJ1fGAiWaqgPhqpJCqnCVoYM6qya2qqzqHJzqIBZgPQK4qwlRq5Fyq5WVqwlKqMVqSL3qq81zrF4CVZ/qrAgxrYSSrNpkqlKIqtcaSNAarZmSrVECq7LqrOUqNc3qEl+qkd8KrngkruOKGcB6IMLaK/G6EOpKJ9sKX8vaol2qr+4zr/TqR/waI1AlhgOLrZE6MwJLEe6KkPDKsCVUsAbbSghbIlvjBOh6rRobJ/7qZwDroxBbsbBzsRgLZA47JlYHAIF5sgQAsmQisipHsk9qsjHrOSmrsh7Hsl7CTNaqszL7s5NSsyZys2Cas0OrNzzbs1phr/jBqBzTlTE7/7N7s7RLkbTvmrVMmzVO+7RYEbX3cTmt57VEK6qxcrTy2K07SLFnCz1gG7ZWMbbfkVIYgI1De7VesrYs2bYk+LZwezxyO7eiVrRQglBLebZ7OyV921BbO7FdK7gyQ7iFKxV12x0VhbeTKxCMKyWOe4uQ24ySy7keU7mWqyWHayP8VIyC67lRAroY+rcJGLilezini7qc8bru0TqIV7q7eyOxCxQSO7rsars7e6i5+5jA6x1s9Htwy7ygQ7oMQbzhOL3Hqy+4m7uYmxwk5ru/q7qQIrw/Ub31eL3Y2y7ai7rcixyqhb3RCyPjW1OzO3+1i75fm7zKC5rwixwkFqvvG/++2nq+CVG++jnA9+st6mu57Gscl0Satsu/JCK/PVHAp3rACKx8+au/sRnBxeF1HYi+HSwiE9yuomu9xovBUaPAhcvAugFVJQnAaQsrJNwSFeytF5zC06nBG0xcAdwgJAbCIezD6zqWuprDebTCc9vCq3FlMwjBQ9yvOFwQNuy2UnzEarvDPAyeIrwa/GRz4CvDr0LDKWHC5ovCVxwzSRy2S6waWoXBXNwgY3wSVAy4VozGkprFWownbIwaPpVdQhzGeHzGYFXGBjzIdywxavy0fDwaobSwgIwzGXzIPFrIFjzJiJy9eazHiQXHqDFSMAzJISPJRcysmKxEityzjCz/GtPDfE8cyA97yV5ayTccy6a8LqissqocGaWRkzEcyRNjxy8xy1Vcy7acwJq8yTvVyaKRUljKuctsIHJMyPRLffZrzOmLzMk8o9AMGbqluMfLzfkhzSs6zHV8VJPkNEJ7zeyCyxiry4/BTI6KwOGMH+NMydRce86Izi+jzuv8Le1ssO/sGFCVt2D8y81iz01azrS7S5M0BTwA0REd0aDsz9icqdq8v1CcHy4TxPN80MBczIO40PXb0KRX0T8D0PQq0IzROm/5xh+N0MHsiyNdzSUNAP180vuS0uO60ovhbs8LzjCtwyHdFzSdzzaN0zldLzsdrT2tGPGcw68syKQc/7DnbNJK/TFM7atODRisHNVCDSwJLcv4DHlIjdVpnM0YjSJczRfkdEcpLNWwTNUla9UAIAMtoDA3MAF1eNa3nNZqDSBsvRcz99WinC1iXVhGXdZ1/SFO8MB9fdh/Ddj+Idh0UVEu/dKGPcp1acQLsc8fogMeC9mcotWsWtlzkYiidMRxHSqIHbGKHXf67AQUMARXZAET4I92PdqRfdGTTVb0vBhbQ9H3y9qkLdN0zNBH5W/RNty7jcW97dt5ctpygVBf7Mvs9bnHDdtwB6VQNZnOPaqSHd3PMd1xAVWi7bV6lt1EHRHIbXC1hmu4pmuKGUpFBN5hLd7j3RzlvRalwf/eUaresKvd0I0ZVaBoFwofxHrfD0vg+q3MGv0dPuXMrsxg6000DW4Zb+AGG87hHE4EBdk0arrgeIzhDn5awA0YXvfImV3hAv7fDzGTgFCQjTriz23iHAzh3uFuTkzcSGbhY1PiziHjillR/1jjYpzfN16vKM4XzKTgocxcP65HWDLkGEFEvXzkRpvkSn6wOd4d01O1QY1iUs5EVB5JSvgA1rPiWa7lQc7llM3ke+HWaBzgUOLaIu3mzFHlnt0EQZBeLmA908TmJP7mW+zl2FEaHe3RdR68A27mHYXOUyADDKMDZ4QBMDvoApznhU7ecU4XLDWRPc7oNnLnRb3pmrH/5wrx2fUBBK2c6eK75ZzeFfyNFpe92qxG5mVz6pmR6grxADkgA5aHARjAAkBAAZj+6pou6wB66MnhdWYr6j7u4hf+6Mme1bG+7FDr6XMxSUAt5tJu545+Jb1u7TqN7dkuttsuF8J966MuvS/uhud+FeRe7kst7+heFbSuFMyE7AY95tMO5NVe7xFT2pqq70nBT67+7f8e7vDeEDEu0wPvHgWPqAePFOfd7uDe6A5PvfdeFfQu8f/s8fh+ueoeF+bz1nCN6wA/5eMe8SHfHRR/p9dCKC7z3Yuu8aQu7lYC8jCfwbtO8iwiLIPCUhPu7y3e8NTu8hzv83Uy8kH/FIGT/y2ts0Aq7+7xu/Mr0vNNr8NAD/Uru3TZEkrQHu0Mv/FKz/Mvz/Wj9fRfL/VtmVBXbG25fjtebxlbv/bhbfdf700C9yxbI+I4b/Y6z/QKAfGFn/f3IfMVH/bPcjn9fvTYzfJlvvSJz9t8T6Qn5yxspPALj/RnH/CVb/nAvPeYr+2a3yxQRecrn/Shn/aIP/ox3/Z8bzqRjeVl//mEj/Zar/axD1ym/zeN7yyEnfGD/+67ryJ47/vGXfrADxbCzyw+tX6FnfPH7/q8D/vLjxyLP/PQDyytk9QUbvxYn/0Gcfja/yvcX6a17yyp/c24L/mt3/Kvj/567/x4ivrAsuOrf//1JVLqAEFA4ECCBQWyAABow0KGDR0+hBhRIiAALAxexJhR40aOHT1+BBlS5EiSJU2eRJlS5UqWLV2+hOkRoUKJNW3exJlT506ePX3+BBpU6MMGRY0eRZpUaYOYTZ2+JAEAQIanVa1exZpV69aYS71+BRtW7FiyXM3KrHi248yhQClaVBtX7ly6de3exZt3I9u2ff3+BRxY8OCeZMfqRSwyhdQdiR0/hhyZq2HKlS1fLir5KkK4evkSrvlW82jSpU2fRk33M2jWrV2/ht0W89LUjztIXVFb927edGf/Bv67t0rOiVfH3iB6+HLmzZ0/33oc+XTq1a37DX4UulyEI7b/fwcfnmB28uXBikfbOa902MrRv4cfX75m9tft38ef3/z8qgKkAuEvQAETM69AAzMbcKDiEKvPNfcShDBCCSdEi6b8LsQwQ9j2o1AlFKQ6okMRR2zpQBPJk3BBzxKy7kESX4QxxuYa1LBGG2/ciUMZQ2pBKhJ2BDLIgk4kEjMKVVyPxepcFLJJJ5+Mi0Ycp6SSSh2hxCgHqYLAsksKiwSTsiPTYlBJ6pj0Mk011xxJyirfhFO/8tgkaDEAGqMzT/TC5FOsMdXDy03C0NSzUEO9FDRORRfdcE49bwMgt0MnZa5PS7360zgzpyOUUk8/HTFRRkclFTAD8+wOVFVTu7RV/6QyLdNCTslctVZbBxS1VF139elUNv0DoIlbh4XMVWOZmhDJQDdFrlNin4W2t1x5pbZaiXxd80MAQoy2W9+ObRXWFWVtllZvz0W3tGmtZZddbNXMQKob0qVXK3DDTdbcZcmNzdl6/wX4rHXbJXjXd9PUEgAuA2b4pXsvFTdJftvTt2GLL35q4II3ZvRgL3lgDGORTXrY0oj3bbHikVdmmSSNOYb5TY+7hFTSlm/WqOQ+T77r5aH8xTlooX2OuWgbZ8YyVaGXHk/nMHm2i+iggGa6aoylNjprOa9MUyphrV7a6afzBbRnZvtVGWy1L8Zaa7etQ/pJbbld+2axwYS6rv+2faK6br+93fttwRvlusuEf/yb5buLzFu1sykuO3HJzw18cMtBi9tJIKRCYfKRFyey8bkq36lvz0//lPTLV/8rcyEtkGoK1DEG/UTRuXv8NdNn511P1VkHXijXgzy894ZrN/H2KHN3MG3jny/09+CnL6zANZuQygLoAUb+QOXVkv6m3bcnv8nwqUf/puF3hD3Y8uvtfn34lDV7Yt2dfz9/J89Pv3+I5I9RVACQA/2hK37WI5um7Ne8yBXQgUDin/8kuBAAwmgKUunBA7t1wMLhCn+4W2BrxqdBEnowhBNE4VAqSCJtAaiEz+Kgo1L0weWdEDQjfGEO58e8FPYQKCv/HNENpOICHQ4rhihKYKxS1sAiNpE/EfQh9YAoIifgxom1OmJ2vicwHrIGh1cE43KgGMXgTZFCO5BKB8KoqiwGZ4tmGeNDvrhGOqYmjmRcnRknRAGpTKCOnmojcN7IlTs2ZI5/RCR9uohHRl4LgUmzYiINFUjhJHFcS5RkJplTyEa+TY8ReoBUdKDJQlFyNoOMziIHRUNSthIynOyk1j4JIZApzJV0MqWRLCkxTN7Sl6SBZSyNNssEjQAAGBDAL9WUy8ugUivBPKQypYmVYAozQ8Sk0xCkIoNpeomZlnFmVqDJym6WM5U2tGbRsMkmPgKgBeaE0jcrE05qqnIw0YRn/z5XUs10bk2G3YJUBvUpJHmKaZcoWxI5B7pQl/Czn/dZ55qM6R2GAqmg+OIN/aJmT8Hgs6IfrdBDLxfRNK0gjSCV0UUhJi2FEpKjgfEoSmV6EYeKFG6PjJY2AcCDmb5IpcbSjUb19lLAxLSnR62pTalDUi8lzI9HFdFPXRXUlp6zl1DFqsuIqlRqMbVLdsJTViUkVYyiRqiOQ+c9qypWsSaVq7HxKpawB4BksjVCZF2pHdcqzq36xah2Zahb3/qauEIJAwBwAmDvited1easo+trX/6qWH0KdrCtKayT2sdNyg6IsY3VKxMhm9aO7rWzKLXsZTGH02f1CADzOm2APv+Lt908FoRXjW1nU6vawWS2SQJ8Z27nM1vG1da0m4lsW0yHggnwYK4AUKNw4blb3gbGt0KSQfakCx/i0paqor1tQsErkAwcVirnhe52zUnd6raOtcS6IADU+57uFve7CsRtRoKAXvRGd77SZG97+3LdIFWRov8FT31DZ9zxgi+5P2PlflmgAxIMoZ3+RbAvAyxgFb53WLbNMG8UbDsG41e8HVmBQAUiQAyHuJUb5nBQCAwkYybWxdAZcfJKrMQTi4TFN74ljGP8kxnv6LCyA7Jzcuy9HV+yxyH5cZJJKeQhE/mfz4qdlJuz5CJbBcQOJi1M9xplLUuSylWuHhKj5bX/Mi+Hyx42zZe5GOaijvmkbU7kmdGcoysT6z947s2bOxjn43r5wULBIZkBTUc97zkng64VsFq86NMIus+nkTMcDz01O6eX0ozetKOveWlbmRQAo/w0qyytxSbz8skgUXSqndhoUdsE0qvqwTZljZpVs/q+PD5Tpye96xzSmsMGtdpmiW2aXrux1QgNdoMNEutlv9DYAkZ21dpHt2pLptmCfHb9WPMGN5Tb3OYmgrC7XcRrpxPOONNWCtY93CVntNBVQUgRiJQE/vZb2gWh9rwd2G5rvvtmaNypwOVT73BvVN8n0gIWJD7xiVtB3QonIcGFafCWhRIAFMA4fRn+6xU9/7xVRbh4yAce6lpbmdQ40ylsVZ7gkTv23hkDgMkvhfJ/EyTgM9+exmPJcZbF67VAp3mO7d3zVOrcUjwfyc+Rbjyhd5LoKzM64qb+HC4vXVNO7xPUfXznrZOv6o28+shcS8CyK7nmof26scQOZbK3/XlnZ2TaRbZfABDR7pV6u1lv7pR8y52cOmhC4puAkGMqPvEq/vvk8I5HvWNsAn2MvJsDj+nBN6Xwrpr7RqrY735DPvN/mzwZK38xF2zp9IHePKGZ/sycG17aoyc9ek3/+rWlPoqrt1jCFsb72nS94UMFO59CT3xrs7zlaVZz1RIWXObzOvbq6nxMPn/y7Fcf9f/Ofz6fX34z4Hrf+ko/vuOSH6blm3/ldA6/bG7dMtdq3f2jMT7Jk7R+MLX//vnzPR8CvoaZm/8jjfyzudnjK/4rEv8zQLMDv/jDiQFsmCx7QG+7PmDqvpfYvp3bwAscmgiUQFubv5aJLxCMDASEuzJhQCJxQBTsnQDsIQpkmOwCgM6BQQLJwNHINJdqwRN5wRxEHRlMIRoMmPITQr1QQcFTwHr6QRMJwiSUPBEcQUcav5upPynMiyXkvCZEric8kCjUwu+Dvyp0ueirGm3hrDGsCy6UvbgDvQ9kQ4shQhQywoCxwDmcCzfEPi80NDA0EDHUQ7Cpwwm6Q4A5wUGUCz7/1EA/xLfai0NHVESRKUQJOo/3OQLOmUS1YEQelEOW6MCn+8RNTJdKrJYSfB8kJEVVix+vY0HbW8XEMcWuusL8cS2Zi0VmOyBXLDlYzMW6mUVeQcXyUbZf1MVWTD/IAsQCEURjXJlgNJhazJ/DsjFnxL9dTEbcWUbzaEZrvBoqHKxhLJ+5qitvTEFs1L9l2cby6EZzbBho1BVxJJ9MvEF3PEdkTEezWUfyaEd7BJhQLAoz3AB53B4BGj5/RAwO4sX980WEvBmAbACBJEjo4Tu2c0glRMcEhEPuk8SLJBaIlEhpfJ92ogqP3MKMXMFejESTZBmQNMOJfJ6AYkm8UMhs/1yefcyOfpzJaHHJKoRJ45monbyLmsxHh2tIoXxHSESKkERDEso1T0PKPURJJtxID+zIqPSUnhzBn+Qdo8NFrDwLfLRJB8PJ4NBJsKwVrZRArpwdVURLsxDLokS+o3zLUlTKo2BKX3shHdCuuoTL7hmOHmw6uvRLwLlLo8hLZyu2YyrMv0SewBxF4jjMsIvMxnwStYw/tjwdU3Mhy8yKuNTIV1xJzzTM5EtMcHshhOMp0sQK0ExJhhxN1oQWiAzIrRTJ7fE4kJNNq3BNqhRNjtzN2ZxMxLTNpnyg3AzOqujNLqxKUbzK5LzM4azNtTzExEFO6GyK5XzD37RK7LwV2v+MyOK8TeO5Tu90GMBkqeeECfBswMo0TxEBT5+szr8pz/dkCe3sw+akTPW0zxiJT/E0Tv3xuNXsz5XAz0bUT+VzzwKNkP+kTs2UHNVkUANFz4VUR8KcUFSRzvAcuqksIAnNUJQ4UE/kz4ba0PYs0RDNF/4rOA/VHxBV0ZIYUUVKUVA8URdc0BidDwe1OhfNn8sDAPvT0ZCYUckQTNorS+A4yyGFER5FOx/FRKl4ACYdiSKNjCNdQAylUihx0ryD0vIxJgzYUpGw0lfK0ZJgTxyt0TGVjy6lvC/dHoRDNTb1iDJ9DCx1Qi2l0yBxU9WDU+gRIL/bU46wU8fA0y/U00H/lZE+/b0/jcm+VNScqdCx5KIk/Y0ljdQEYVQBdNTeAZZqzFSMKFRNWVPJtNTZwNRQDZBNncFO5R3XIlBVNYhRLZNSTYk0BcIzlVWWYtGNc1XJWYEMIAEdYDx32tWLoNUVsVWUwFUo1NVjpape7dBkXRoBGAISkIFiRS9kgtYhmVS5VL9E7dYG3dAWpdag2QFt3dYOoAAcHFeBOFezWdaTaNYwfNZ3JTRp7dF4bZny2lYgoIAg0B589dbHTM8EZb97JVhP1NdprR3jAdJgCQJ3XdhZ/dbQVEngrNgxadh9fVjeEaJtKseNtViDtVB9FFeSjQ9W5VSTPR16/DiVzQh+/x2qeTWJeg1EhZVZhOVQX3VZYN2cIdpZUb3Y17zQ2BzaVS1XdyvaurGA+MKAkkzagv3YkzVKpJ3aNl1ac63axNkBYwKAEQirrB0ImnUcm0XTG81VtCXbjE2KfjJbgPna2BnYti3bpmVO7nROu9Xajn3Sn12buQUAILAZviWAuMUdtm0TtXVWxTXccF0KuMVbphFcIBhZw0Xc5XHckMBZZtTZxyVLr5BcwBXR8RyRyr1czJ3c/NTb/QRd9GDZViXdk4DQAUHd173b2c1bt91b3AWP2PWfI3KJ2g2QHTAvy91VorsXyNxckOhcbvxc30VS0fVYxCXe+TDe/0jdSFVecP9hXp5FUen9DuC1lk6sUtOVkOwd3O3l3gCl3QKBCN/kXdcVX+gg31PcwfN13xdRX+SFVvTtCAOJ392FTY2tX+eI3cqYEvMlUwC23eNl30x14I0Q4L9IXPBV0wN+jgSmjAXO3wbeXxFR3w6IYAkOYZKoYL+44NZV0ObV4D/sEw9Gv/uc4PkYAvMiYXyt4ZmFXwvWXAxe2xeeEcYlDxkeseHd4fdYAZjNYR0+Yf0tD8BY4fltYZAIAmLFABYAghwoXJDogQk4gimYqClIgSkV4lsl4uwwYgVD4idOkAkAW+gqYVVNYmTtYRX+YRZOWGlDgedCrxGQWo/YAT/utw7YvTP/5tw0Do41rq821ksRQYGgPSZBJdg6Ltko9mEHc2G0OFXMEMQeKNYOSAEdMC8AGAKQcK3YkQEeOIJiZYG6RWSReN7fYOTucmTF7JAVCFkQOeRxtWSqLeJM5qJNXgtFht4GC1oncNcVgJQRmGOC6BEnyAHTm4DjjWWt6mSyqGXiumXUjBDmOgLcQ6xTVtlfbhrzkOI8puI95gijwwCKJQABGL2v1IgHOMiCSGVyvmbnNWZaxhEGJlJzTo1gvYEOKGX0uoFn/l83Dmh0FmZNI2aOmGV+pCG+TDiD4LsDQ4m5itV9LuZsHottnq1urqS7EAALeIAWcIEbGOXEA4IO0AEZ/ziCFOCBGyCBHHCBCQiCFsiAIXgAFLCAHlgB9mWuFIgv0gNYeCZZgYbXO+6LKS7g7tQIATCvsSUI89Lnk2inOfXoj47hf/7ghn7krOiBHciACSABHpABIHCCg869t4br88KAEWABJxDj3GMBGciBB1BoJx7rlHDodNZkIG7cjdApMcUISKFnktjqrv6IicYMkf4skj6lpjjplF7pllbXuObszvbsJuCBIOjlpGXqw8VkwR5mwrZX8Gq9wc2IkF3Dk4CUjnbsjIDsy5BsxqJsXTqJsj7rtF7rtvZs/sIAJwACGaCAHAiCIUABmxGAFLMAFHiAIciAFgiCCXCBHCCBG//ggRQ4AhnQgQ4AgiaYAidggcMaAR3Y677e2dIO7Id2qYjei36maPCqJW4riNZGst4+L+qrbY24bcvIbbza7WbqiMtWaZbugLsebvRigSbQgRS4ARdogQewAPb+7zplaJB4bzwebD3uvw+yQd28CNfqSBsE1QzHiABXYLCeYQpFQ2tFa7Vma7f27BGYgg44guRe7uZWcd7c8I/o8KdW56ju3Yyw6MUmL6lAbJPgO2P9cdum78h28SMuEUfZARKAlAZ/8Aif8Aq/8CgPyyDX8GBGbYhW7ZwFL8XOCJ2SL5NQX/wWc4Jg8Q6ucja+8uBAhFcgZbjGcR3ncebu4jmXyr//Ll0zh+9Ukm8An3Kz/KAkzwh3NgkLYLwmwHDHrnPDGHCyKnCx+IFKYIBCID0WSAEXyIAdGG1CP0lDf19E9/DUBvHsiDiKoziLA68RzwgTL4keGD0nGHRVJ4BM1+Y7b+Q8rwxY8AAbHwEZmABYJlRMAXZ7IfMAPu1Ep71Fl3Jb3WW83oj7zgj9JokViC8WSPU5F/aQtpJvC5M4qARC4C8jcIROwII4uN5oF/Jpf3ZXJ/IPV1anKOsdAPiAB3hjYu0/wwjYHgkBmKsRcHZ7D/ZGF/B0V/cTQYU0sLjzMoIyoAF6ZzKHB3JWJ5lqf3U0r1WSb3Mmzwg2DwkBCFqx9fiC/zh3saiSiT+QONgCR+AvQ4CAH7Cvl184kd93WO/3+N4Iqg6Zi8BqkYAUDDBjnz8IiG/xTad5w9ACP0A59JIEGuATp6c3fW8LqF4WFwYxi6ZtAshokbBoDMhqp4/5sDCVqa8dTZAE/ioCL8ADk+H6+Ji/nwB7eTX5SGdyeJZneQkJG5yKvFcQqLdz7IB7sfmBROAA/nKELeB4vEf8PblCvi/ysP/7jEjmZW7my31KWyoImPXvvG/7xueyPygDI0AvK5gEMDiWyxc5fDfU6C1msWclUD4vUe5zqVh7Ahj9e25txOKB40f+5C97MU991VewQKAE/oIBV6h8oKJ98aj3mv8l1c7PCAsgZKkA5IsYfoAbbodvfuefLS2Ye7mOBETQmevH/tLu+43S/Z674vPWYi7GiPH3ufK3d4BgAaBIg4IGDyJMqHAhw4YOH0KMKHEixYoWLzKsZAUAR0qPfmAM2ZAAyZImT6JMqXIly5YuX8KMKXMmzZo2b+LMqXMnz54+fwINKnRoSpEJiSJtKZBF0pxLm6p8CnUq1apWr2LNqnUr164mBRI0KnYs2bJmz5IFM4YjACuu0Ir1Kncu3bp27+LNqzen2b02peIFbFWw38KGDyNOrHhxSrBwH0OOLHnywjivjLBlgIeyRcaeP4MOLXr04b6kSxKum3rq6tOuX8P/ji37qmPOtm/jzr0wBCG2Rbboljh7OPHixo/bNe26tVzmSZ0jjy59OvXCtYNjz67daJxObAGUAbl9ZPXy5s+jN678NHSu7Ye+Ty9/Pv36K6+Pz69/f0EzlNj2oQl/C9lXoIEHIpgUWrDFl1WDQD2YoIQTUsgYfgNimOFkcSTxXRriaWhQhSOSWCKCC74W4WAAMIWViibCGKOMSF0Yoo03iqSIIWwZ8geOIs4YpJBDjobicizq9SJPShLZpJNPElDjj1NSudAPpnyXRBxVQtmll19iZSR7SObFpE5mgpmmmvVJWaWbVGrSB1uUmPHmmnfimadMYpKG5nNk0gaonoMS/zpfm28iquEPZbBlRCdb2lmopJOCyedoftIoaFWYUtqpp34dmqio+m1RBFswhCDqp6uyWqKlonEKn6ZUxdqqrbduOtCou2LYIUdG1AFporgSWyx6r4ZWa1DKysSssc9C+5euvFK7XRwesDUGGLxG2623sCELmrM+jftSud+ii26o1bIbWRySsJVIiOnSW69s4X527k76ssSvvf+2um67A5v1gyxsVTIvwAszrBi+nvmLU8SNzdqwxQsLTLDGDG3QscceI4THfwAYAZx2F6OccmlnMVjxXBOjBLPKMz+Z8cY3H/SxzgehwgFHVvi4Hc1DE93Vwxa63FzSf7ZYtNPE2v+M80U6U1211VdjnbXWO/dXCEdFIJLf02OTTdTRi8lMU9qoLV2223hGLXVFW9Ndt911F6QIBhwZsq3YbwMeOE1nK7Z2s20TZbjgi1cXt9R3Qx655HY3sAVbhGymH+Obc24SdogpDpPioXdeumyO4zy56quz/ghbjoD4t+mzu/35YaS7NDritPOOIOo3sx688FtrcEdmwmreu/JEy33QTbgrtbtQ0C9fvWG/bzy89tt7rIEebJmCfPLWk99w80DWRP190i/LfvnvI4e9xtzTH7wGdrDViYbw81/v+QU9z32BatqKCNi/A05HfgSrHwMlxwdWsOURCkMgBY31vwYE0ID/qhEguThYwQ9CbFoX5FgDS0i3C5yCIzNYhI1A6MJWXTCDSfLgkmj4whvuRYEDMyEPsfaGUvxKARtoIQ6LWKgYSkuDdNGdEo3oRNCJcIQK6SEVdTYIQHAEEIPoGBGf6MU0ITF9NoQKE79oxttFUYoIqSIbFQAKjoiCCSCb4BnrSKQwqm2MTSmjHftoFx22i41UdANmAKCGTHysi35cpInwOBP1RUWPEpMkIyt5pjSq0SCC5CETiMCRVPCBa/uzJCkn5MjDNVFpqWRaKVtJK0xmsgGbLOEbRMGRQ5CCaop0JS/lc8qYQJJiq8zUMHtpzACGJZY5m2X9LgBEAJTiAlXb/+UxqymdX4qOkonTphiLac1v5g6WmWQm/UhxCDi+wWrUBCc77/U/GZaJm3n0ZjvrybZkKrMg5NyeBiAIACLIUZ10tCdBSYNNc8mzffRUaEEbGkl8HuQHmkiCI8rQiS2gQnw73KfwNDCLX7kBa+t0KEkRcz6nJBRCKQXmSkt6RvzE4QyT6M13GkUJBtAiEJljF0eF9z2OiCFrI3UpUfNy0kku1EUtRWhSi+rK68TBETWdak2NAItA9nR1oWDLErQ2VKeCVS5HhWdglhrOpobVktfhwnc4UIZKoAILlZhEFHz2nTFgNauSkwNbRrG1r6Y1sGEaazdniNaeBFOws6vND/82AoBXaIEhcYCFK0wFAJNRS6+SWwRbOEE3wCo2tE0hbGHjedganla0ZqxNJDgiiYhIgG8aTZRmIaeAGXDEExr47EBV69vRNg+lqSWjWaM33N8a0TFm+JXfIGILjkgws7Wt2yAKaYfd8naUyN2u2YKLVMM6qLjcLZ9jYMARWkxEET+LnaimSzcmYBEAe8BudjM03vsChbTzBK9Sj4vfD4IlEBzhwGwbAi8AJEG67sVaJmwJgFOEknK9/S+FB+ddst6FjxVeJFhoilmDdAEMf9jCI2gRiU6ACBW/2ml7F3w1PqiBI9GEHGg3bGOU6PeR4hVueP17Y/gJxLE2KMgPJEH/CA7sjaqGCFtBWguA6I7KxVYjRSqymE4aT/jHWj5JjlHJ3wFuuY4CKSQXGqCIOlB1qkZ4i5ldWy0pf0wDseAIKLYYuRqHecNdZqmPt9nn0ubZiwL52ZYYwBZBcAAGkvCAHx4RiDPYAHxxiMPerFBgN8G5YxowwK8wMTk8B/q/e87mn6e340iWOtSLZYsfGhAHx7I3op+4HB4OHLRdZXoDVWBLUD+dZVXbeNRM/XIBge3EQRthM3jgiCMe4ivwuA4AreZVpj/AllusDtTG3q6wz0rsXKV625sbdBkKomIAMKAhcYBAkqUNBo4QQsELvgVbPsA6bYvbt9027rdfGe58/wtu0ExeLngYoohI/+wRW7JrrN8kZc5ypArBwzfAQ7vvfp0aw+CuuAsFMgODqBcAplAIHhjFljLs1MmBoPaCFVBIA9BXdRTneGAvvr5/dxDnw6Z5BYNskDNwpNwHiUMdHAsASigC5J8o5CRYPt1BvBEAsYi5zH/N89/aHNX9Zk3Gr66y62iCLbJgMhZOwBYMvGJLP3gFwtnyYdpO9w3xTQXVq65dr48368LcOnF1jneiQdXQbEkCI77zicxtoZAcwUAkrup0vV4gBhyBsPZm/neX6j1mXQd0sS8P5DRuQU41NUTSC9IFoxOiEg2Hu175kEIAiAKRlbe652t+4STyff+Pm689wGr0g0k0KhHIizYM6rTRrGqgygAAREBnf3feizbzJ0ns9HfPNr9D/2JtgoUkyhDZoe8IAFiYH/LnDIA608/y2ben9L9ifS/3d/3Vc5zlAACD7PVUA55QoRDTT3v5Y97tcd4fvV+UFCAARgtYSEAlIMKlHYR5XRb+cRQnsMUiMJD6IWA1HRSp5R4rZSDtDJplGQEhRIIrFBgWDJgDRhlHWRtHQEIJ/d98HMUHfsoIfZdp9RgNrlqawY5CCB6ULdA+LQFbhAIMxqAvIYQOesoG7lxZYR/GPaESfsugOQItSILo8Q0qIEQXYIYVdAHwkJMYsIUemBAGLsZ6SCH/oTCht+Fg/KXhuAEABkSUKwgC33yhQdSf0EngJmFCIV1C3XGPGTpMWbyhpKwhv7UhmBXi4tQIKoRfghnErEUgGG5SJ3EEKwBiIB6hQRHiIg7KIUJhBxKTJwbctOABFmxB2BAcABgfpcWhCuLaJr3BGnBEBOQSDwliYqAhKaoJKN6cKPoZLwLOoHGA4gGAI2CBr5zAltRfuqWOIDmTjElTD+WiSXWiMB5IPoUEjyVi52Ej2QxamllC/jSAyenPM1aROaFTFVXjypDFN2ajNl4ENzphDsLj2CCbIYxBGaSBZX0HBrwLWxweJfZQP3EEQLFROxrGLt5jesjjPN5gPbph/0MWjUAUAkIQnT9yhCaAwXNxhCAEC/kV5EeRTEgl5CYWyTVSJBI+JEXQY4YV4IMEgQ6wAAawABDkwArkxEzW5E3m5EpCiZTEwSP4o/4MZR1yhC2M3/GZkPfw2iYpZGEwJFBWR0tWxEsSYBRq3UugQBNQ1QhkgE105VeGJVUSyaEMJQdYwVI2AB5IIkdEwuqxngltFUfUwixFpV9MpVlek1VOBFZukFbunUv0QDh2QAroQLsNAU0UJlscZmKyxWLyZZD8Dg2EHwAUApvJWwPxFUfIATPl5V7s5WQeh1/+ZUTCpGBqnjcBAUc4AQqUxAp0AEeMgADMRGsCwGvG5mwCQP9tkqaMYE8ceIHijUGqPB4D1QJb3AE5haZejOZvEodpCgdqZqU9skQGLB5smoQAOAFH3IBMYGccamdJcKd3QieMKBAqSBVbeAEs3ogJbcIYZiI1oqRoPOd5upN0PgRgLlFMIo4OcAQPpEQQ0KZMACgACChKEGhv4meJAFIg+KMjsJjDMZAG9CFHzMJ80ufzRadKNqh66Od+UmdgWqdKCECS7YBKJJlkusSJckSKpsSKfmiFAFID/EAa+MatUejw8AEmyIEnREDUAQAmclRzGpWHzuhwhKiIahyJTqRKDMHirQRvfudLRGkcTql5JqmE1GhBaILRQcBcRo4GMMESVIH/FDjYVB1ChO2TkeLFfW5pSi4pQ/Dny/jnMLkARwDBStwAR8gATOQpAOypSvQpAPxpnPqOOF2EFtAUAEhCCJiBImxBJbwCLXRCJWhCCMildkBOJohBKFzCKeBWmi3fHnACm7ZpfYYGnCIqaMwpeTRpf6pm9Q0TD3DEEaxEoE4BTNgqAOCqSuhqqx5IlxpEHOAoqdYUBhiCJZSBcY6H1pCCG8iBHqSCJ5GqEZzCJXyAGEyjZrnpXbCqsDLGq9LpiMpqiaaEDHAEBaxEC3AEPakrALCrSrjrAYrrDEHUWARCuyHrdxiCe1IG1ZDpInBCLEgesopCLHBCLTCBhuoVhyop/5Leq5ySq/PUqSqhK0ocaJWmRHhiAExs7Ep47MSyiaKKBCpEQvelgR9AQCUEgiskQhowAAwUIzlOxhZIgiR4wRlMqD5dwCZ8gAEcgjFOFRGkgh7IASbcYq4lkn0hR7iSrDtWLPrEqp3OqvsNE5WuxJUCAExoLZSyRdQaislSRsgZwfc9xhZ45HcUgSXAgC3YAAcUgZCmmRrMQiiIwRs4bK5B7GxArdjq5dRarLlabcaeRMiqxMi+BOJ2rJQCLnoMGgtI7uRSbuVa7uVibuZSbpLZpOZ6rueOQL+KLgZgwAiMwOeibuqq7uqybuu67uvCbuzK7uzSbu3a7u3ibu7q7v/u8m7v+u7vAm/wCu/wEm/xWu67zhCL+K7pMm/zIi9LxOu8pkS9wuu6tuvzPq555IDocm/3eu/3gm/4iu/4km/5mu/5om/6qu/6sm/7uu/7wm/8yu/80m/92u/94m/+6u/+0u/V6hj/skWt3mqucsSuvkSv/mpKBGv2nkcOGO8DQ3AES/AEU3AFW/AFY3AGa/AGc3AHe/AH824T6EUTBG/zmvDpijBLBOqgpkShHqpLrDCf+ikD03AN23BeXOnHqsTXukQOZykAcOwNC/EQE/FUuCgAwChKyOhLHHESn8QSF3EUS/EU78SBJuhJLOgIGGiADmiBUvEXg3EYt4THjif/SZQnEINndp7EGQexGLvxG1MxbuomScgmbdqmSfQAWwRBSsjxeNZxb94xHAvyIAtxY3LEYyomSuQxR+yxIhsmYiYyIUvyJGevBXjlVIFlSiwyADQySlgyWVJyKIsyyfKkTeKkTmqyHrNEKfskKo/yK8NyLMvyLNNyLdvyLeNyLuvyLvNyL/vyLwNzMAvzMBNzMRvzMSNzMivzMjNzMzvzM0NzNEvzNFNzNVvzNWNzNmvzNnNzN3vzN4NzOIvzOJNzOZvzOaNzOqvzOrNzO7vzO8NzPMvzPNNzPdvzPeNzPuvzPvNzP/vzPwN0QAv0QBN0QRv0QSN0Qiv0QjN0Qzv0/0NDdERL9ERTdEVb9EVjdEZr9EZzdEd79EeDdEiL9EiTdEmb9EmjdEqr9EqzdEu79EvDdEzL9EzTdE3b9E3jdE7r9E7zdE/79E8DdVAL9VATdVEb9VEjdVIr9VIzdVM79VNDdVRL9VRTdVVb9VVjdVZr9VZzdVd79VeDdViL9ViTdVmb9VmjdVqr9VqzdVu79VvDdVzL9VzTdV3b9V3jdV7r9V7zdV/79V8DdmAL9mATdmEb9mEjdmIr9mIzdmM79mNDdmRL9mRTdmVb9mVjdmZr9mZzdmd79meDdmiL9miTdmmb9mmjdmqr9mqzdmu79mvDdmzL9mzTdm3b9m3jdk1u6/Zu83Zv+/ZvA3dwC/dwE3dxG/dxI3dyK/dyM3dzO/dzQ3d0S/d0U3d1W/d1Y3d2a/d2c3d3e/d3g3d4i/d4k3d5m/d5o3d6M0ZAAAAh+QQIGQAAACwAAAAAQAawBIcBAQHNAAD09PQAQs3/////AAAAd1X25gr/AMwAyQwAmsUABxU2U1uZ6f//lgBkmKfDw8NXhJEAuu0AwPYAyP8AKTWbm5tzc3Pb29sVABELCwu0tLQAOEc/YWoAc5PNAKQQGRvNeACEyd2Dg4MlOT4AFQAVAADU1NQvSE8WIiUAfAdjY2Pr6+urq6uUlJQVDAAbKi4UFBQbGxtDQ0MBBwhUVFQAU/97e3tzr8DFuAiLi4vLy8vj4+Nra2szMzMAERWO2e6ioqIA+hAAUGa7u7tbW1sECgs7Ozt/SgBLcn1LS0sAhl96cgQAiK4AHCMArNwsLCx/AAAjIyMaGQEAX3oAlWpvqroMExQAKX97u80AQlRfkZ+J0uaW5ftRe4cqQUcAe53dzwkAEAsACRtrpLTmhwA8W2RFanQAaod+v9IjNToApdMASuYAlLzmAAAAISoA4Q4As+XmALgAR1taiZYASjQALjsbABYUHiEAWXMAxfwAFRuS3vMAoM0AgaVOd4J4t8kKDxAeLjIPFxlpn6+M1utSfooAJzIAvvInO0EZJik+X2gtRUsbEAAzTVQASl+U4fdhlaN1ssRcjZtIbnlDZnAANEJxrL2BxNcAd5gAZoMAr+AAVWwAcI8AtulUgY0AlsA4Vl4fMDRmm6oAnckAGB8ADhIAGwEbAAAAjLMUFABBY20AbIopPkRPeYUAhKl/wdQAMT4AOUkAfaAATWMAYn1YhpMgMTa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gkBAKBC0FAQRUARAwAx+NADEQrtcMMRMgD/oIEUNVggQEEjgKrrrrpuYBAEK0ChgaxQKDHCDgcJYIESMgyb6goW8DARCy4oIYWzPqzQwq2dduvteCvo2sNCLUjB665S+FoQD0qcq6sGNxCUq7u7qiuQADXQCyqrBEEQK70ySHTBsPTCy+23CCdsnQDDOqvQvAAo4QIROxBRLag+FLTDv1LcsMEOELSwwqkAnDDQvEGcoPLKKx9MwAygSqEDBCdAEMQKsfIrEAYE1xDEDicQoUO7AT/EwhGgarBCEDQTYUENBIuq8NRUOxcEqFcD0AJCFoAqg9QFnTBDxgOx8G+8BglwQ8knh9rQBqAqgVALJg+ULwBBHEQtRDBH/8yC3muDXfXghA/XbsZQRHwQDw1joFDeA7ULwAgKQSCtQPMKnlC4bDc0LNkX6RD3Qjs4XvjpqO/GA6g6EDDv3wVdAKoLD52AMUSZNyS5QyyAWkRGsWoAe+rEF++b6ABIi8HsBp2qgcsLyY437m4zJHndC/UOAOgVwQ3ACsaHLz5uic8wENLcE2C74g/5AOrwDeXO0LxHwJ+QuQC0bpH0W4/v//+tWR/kCNC1zgkka2hziNcigjKWscx0AmFc0mrgAmQlBHkAkEIPWgBBiEiugwAMoQhDI7vnlQ1UCSSAC5jnEAHcjnr6ymBBNkCwdx1BB/YTCOd2JYMi2Ksh7gNADv9Z4MATgHCESExiYmL1O4Lkq2iYA5UFHrI6AByBgTGU4bouQLJdxWCABCGC5HjlgyMiJHEAOMgKeXVFJbrxjYPx3g8J0IJ9DWSNtGvhCx8iP4jswAUrwB/WECIAIoxACV2UwfCKeAJuBTGHa9xVG+FIyUrmJV8xOMipwHdAFEJkgTDUXER2gDRUQe8gQSAZJwngLql9cCGgmqQlZ0lLtzAsiyZU3+ja975QXkQA+JsjQogAqkwKpJUC4R8srVjLZjoTLQXM4gCdd8qESG+KfKyeRdaWP4f8K4cG8d4qERLLZ5rznF9BmgxawM52tjNW5ksm62q3x/hpsyIF1B9DSgn/ToMEr5/HZCY6B0pQqiwPAONCiPQuJ0ENmHEgYJQc5RJiubYBQJQS4Vz/FnJLYzIEeXJLSDkLStKSLqWPv5qnQAoYA4yKjXtm82TacoU9lCakByMAJzFlxS0B+ECYOvTdQ/qmBHBqT5YmTapSf2IuKCIkVlCQl65mMLGKXWx7GuOYx0DWgh6QrKZYY6TKhnc3ClJsB6TSVR4J4EIAyKAHTKuZC9AYg8s15GhJWxrNbDayXS71r4C9yacQupAegMqCAimXvqCgs4GwS18amGgUs3iBgRgWsvoUyL/oBQXEPmRgkL1BNQNL2tKmhHONPchOK1sQUpkKVarC6EBcBSsN/8yqVtCDmL5YG0ELFMEHzpPBDEZg134d8lqogkIRNioRalkLW0sbrWmnS93qWve62M2udrfL3e5697vgDa94x0ve8pr3vOhNr3rXy972uve98I2vfOdL3/ra975KPVVC8cvf2GRtV7dlrkw2cIEjnCpVF3joHQ08qx5gryAs2MANEAmqcRLkoDGUwv0AsFaBbIBZbq1BahPivclVDlTcwoALanAtDcigBgIuWxB6cATkykAJtooIBFxQBEG2agQzCJ4UViBbhvDgAtdKlQ6kS4APx+rFIybgIBFSBFBJq8pZ3JVkZ3sBHwgZt9HL8q4SGqv94mQDND6wD25QXDUyWP+DD43wDWZAMjNfOMtRfSoAsDkQJ7tYxA6po0qHieKdrbjFL45xQsYIUIPwwLfCciuOEyJnOoPKzhDBQA+S7IPMHsTPUIYINz1bEPdpQCBBFLPWDEKEHgA3ucvt75D+664jMBklLOgirzTQYYKwINXv4jNB3GXhgWBYXyE1yPqKu8MxM0QAm92yQWQXT27Wus1SppcUHrwQLPMqIaUktkRaUENdQeGhzRaXQQoIxoJg+cqqBtWWMTDGc8FLIdYWM5kJixMe6BrAvS4bsJPW7oDyCtM7y3INELJsgnjb2RzdrKdjB4B4Su/aDBF0LxsSyXNBgdsGh/i4yw0qKGBbIA//V7dDRg1uWQkk3GJm7g4G7sWAy1pHWRvByoRGsmS/pIo+GAHFiADaPR+klEWgmAtINmJdSaFvxR6IWE9wN0UTQHR5luf2WrCDFgQxhQcx7L+kXZDE6S9cGigC09AaRChAzwJQ6IEFPmYzycWg0Q5PmqXTiJCmXoDrO9DBv5rokB00TAcV45zbp40xrntdpgNhd0LeTQAeFJFzKXPg8CBAso7RXWQkUzARHchNHRTx5Dc5aNCHXvSCEyCISf8j0w3i9L4hXCBTvxtQXYfVgUjvCFwPAhrJXhCxD/og5spjlZW29iC0PeJu3ThD1qaBWkGg631TJO1jZvuJGB5ViCeC/+JP+fvgD3/lh235qQmAgSJKjmYOPBi5MSZ0kJGKYDf/Udba7e/0w4RdpEYAEOAsbwcqvMV+w5J1J7MBf3NQUbcQseJRBoE0CbQ+suRToKJgOyArBUR8CQcApnMBS2YQd+OBBoE8B6gQLZAyLwcqixZjLIA/RTaB/icQyCNtFkgQGAiCBCF5VGZlCMFNRdZ/JpY2a6NgB1FAVtcT9BaAA4gqBrFGB3gCCWgQI8CA7HdpEnFgCeE+FThS95I4GoB6AsiBxxc2GZhMLnBKdzNxBBEuSoBleDcQOnADOXRZmHaFDaiFEmFqnjUvnpaDAyEAYkiGBMFyCIE063cQcpgQG/8oK67HAuGSfz6yfwZRejshPXNkLhI4WbuXhd8TEd5ze9oDNpxDaoOVggRhdjtlgqKjYdlTTwsxLEjlEKUkEd6jiggxWJjGiQVxigWRij04ZYwIhAchhAnRN244EERgiOsGKktoFJe1iW5lhaDyiQd1eyTGhwahPYjFOdwmjGeUPzu1jFcHAAqIENqTPv0iKzzQiBfBhQmRjRIhjgThi28IKuFogA2BiEfncj8oRBsGAJ9IAK5HiTZiiQUhaHbGTap1T0hjPjywaRoQA0oQZbjIQrjHjY4lVAjhgBFxN7J1NRIIVcinRdYYVa2YjACgiwbhPp2oEKfCjg1xixHRVgv/1xDSE4Dz0lgmaRDmAosrRYwGQXnHeE8E8Yi1eBFKmBD6FUbpZwEMBnwE4QLApQFUiRA8cANX2UMz+BCC1mHro4pV9ICgqI0IcTcBOJRONZMnKZS4go4EUI4tB3bjGJMDYXYEAI8WITnSRY8RIT0gh1JuCZQoiW81SIOLWJTS11oeiZBGopAEkYsF4ZCsBpEVx3nnEnAdGGgamW2KFpTzWGEQcUtwWRD5skqA+YvGeGHDIiormSxIeZcOsVOEBxE2CRHak5PGBirxdD4AGYzy1pv8xprJE3lE6W6tWZmzKRCXFY0T0ZR6ZmY7BQF9syuVhVe84oYWQHIcOZTdNCqf/7lGQPWTB7Gad1VyCZGaUsePjCmQBcEzFzWXZ3hC88kQ+JiSKNeYFNE3f/mdd8Y+AwGTDxmeutSSxQifiAkAa9mCi6mcCloQfdOgkKl/ycl7HMacfFcQ1UkQSGMqMjAzgRd6BdGZDXFZjSWYB7E7H0maD2GiBzEsG+U9Noc8IwYznBSbBlFHeOloYEhIJ3ADBEOhCpGbYAl5H/ibAlGYEPaYNHoQNoqc0xOQqIeMB4FGtyYR0nkQZQaVVvQ9FBMEMggzF0AxFvAvIJQ1UFBVLSA5YJdPDsE5gnNZZtQ3o1mcHFefAzEs9iJowmZRNxqK9Gmgjtmj6+Kb5/ma+xmhE/8hAKdymvEJoMTpcwRAi4vzmH56ED05fYlZEIo4efy5p1BYoZGZnNC2nARgmRyKmRkEP/YIniZIEBLkVARwN9VEpy0qqLaIqszIU3d0jQeRqQRBkrCjo8p5m9b0mYfoLn/6EEbqEEHEbQelpDiJEJYqEOQZrFIkpQe5l7wqEFa6fZCKEVvqT3i6U0bnWM4CAI31iCkkQZi2UMNIqAkxq6hZaAbBOaiHnvv0rU3mq9gKrAYhmUN5dwJBlweRL8iKEJdlc0izSnxJESioEPwaoD5XrQeBqAFLkKh0oZfYqR4anO8JTgdFqaQaJJLJAxuARqqoql4qOKU0Yu6TPjCqEJL/86d2ehAqep4u2hDTelMVJ1Xs+mmfmWvpOqgeeCrdOhCDNa7gyitKgIQL8awf9ZjEqaRVtLBL2nsYGmVPCp7dapQfe59NKlAcUa4F0aW9GrT3qqsDarapepgEcSpbBqcM0Tc464Jhp4+5ipaRyrZ763M2lVhFq7Rru4ynAp1lKLcFOzwRKxHyabB3qo0lK6s9WxCfY1EYFZacyqDqB6qMKhCDpbUnW4n6EgNu6LJrC7OjWnytKxHzYrJU+7Sey7NuuxDz0qwDkXzLSrZemllVJkvGyrT4Wq//UmSjh1Yw4wNEWqR6W5teM4cf+IDmGa6/y62gW6XN+bMdgbYEobYH/7utcTm0rOlUieOS7WKy6CegwLmhFFe7BlGxCcFN3Rorwma9fXZ8VaakCLuqAHBrPHC83Wi4A/G4pYlG0Cm/FHu5cyuXtItR3mOOA+GPigm6OiWppdsjtMYrNQBOqhu+vos0S0l9FJE1UpBDOct4BvS3ZmmYuaRsy7mp4aSRO/VgwytPSposQWRzCZErGoCRU/u8DHECzvOVlgsApMukMjxDGumDCaq9vmufS8mU0JgQ4DuoI7ZGR1RCgyhmNMkQBQQFKCzEBHFZIPeBfnuPAAvDx6m52pqhHpaGh6uzgEtIaGRz+ZLDBjxU7rnAeNoQZWmtXDu4dKSsRwm/FRyQ4P80uhk8a/KmMl13NzT5wYPKujlMuxPhPTJwcra6tzxouy3cjkh8QQ78qxy7o+ILTAAAdjdMAHqZEAJQSnbJEO7jtEHsvhT7LwWZNqDCm5hrttmKykfrxO8JxbIVMx7hvQNxxTsVgAWUQyQcQWKWjg0haJucsMWbj20cvxicUrcrVekTzI45parMynrKu7Asy0S7wt4aug5xN6GMxjfZy+QEuOI8rB6roRRqahZsu+rbyDtCsBjasmQMwpZ8yBJBBM5yxgSwswXBoqDsEChal0wMxwURpQbJge7UAty0XC1gVweFhJKTxpoKsv2Ky1qJP4rbPFzra05qyOdIvhl9tCT/mM29K1tY2r1VPJ1e6syhGs2Vd2lTZ0QRsVMx8FC4ahApzM1/vDl2lIirvJDiO7780jUaEAQb3dHsBNJyjBDd94/At9GlZAHsFBGc48t+TNK/vJRZOxDCStXz89RX+roQ2k8OA9BAItCv19WYPMMhXMcTXNAL8YQxQKHKLJq5Gs9bS6suHcXyq6/gmWUD9IoKcTekyxBrtNKeKtgQhka6268PKrrDKc/52pqt3IIoHdhRbFn5jE87zaXnCrLP/LGL2FZq3RCEzdAqJLBpW8pMrdanwtj2SWpjmaCwE01ZtFFYV9kMHLJZFtoKcVmXPLl9SNcgrE/FPbKY3dqP2s8H/zGheG2hU+qlyIo8p4Q8Bz22flTECrE+mNbWiV3NfTyw1k0A5qnGQoncMTRAZOrUAIDWoibXzsrZgxhEEqwQO2mNMm3fvr27h1lFAC6qXxy3qy0QSqnTq8bTa+vToQvUBGAuEz5KDTOD2X3EZqnAUh3VXFONLE2TiJ1tWbZRFAi6Ed6+uPQQ3GRrD4HiycrOGCo4TIrfuD3fR1zj7dxPgnbZ4V0jek0ApdRBgiazmDndlMxwzgPEDh6T84KNzb2ifJuW30wAwCjKLuml0tZWsnVZ/+wQaOSM/5jag1hKsTrYAJqfQYXIi5uCYghOglbm+EsQyqgQzQgRyqxZsY3n2f8GzSIrPUY8xFeOnyzeu1ze1F7+ydgcdeDov2U+x42d5n4VEXtMytuTpQF628SLoAVh52L+5Wu76YM4LE6bu959kqeMEEu75CfS5OLU2JQKMemtoSU62samyw1RQAcon9QcoPG8jgohowchiPcSRFKLtFLdo9w0A1n62dI9EbM7EH3j6klKg4g8Lzj4ozsIQmsE4AHM1xo6hCRDfGpj6cX+2uZKnbL90yI7q2a0AQ9mt8PO2wohhQRBhQ3+t2nM7AnBp89u7oXIEP3bST0qPdPtEKGuRiUnvaV+pybrh0IbiAzvjg4hPar4fTEgXRX/iDRdNpOI6y/S5Hu9zbUaNxT/swH5Ukq/3rvBXoQCEYMoJFbYVkoiJnsCLrpBUPTIMwNFX/QIgUcJQUwv/L4+4HhBNOcgLG1VprXIIwNAw0gF4VZ/t1c6QFe6vS5JL6ZYk/QdJDkzIFYgxL1JeXiJV3Lk13hdN/VvvqZNcwMkI8F/3i+dt1Uh01fyDsb03tv2juizzZwPmjUa0AMf03VItuD+TgA8v8o+/5K+o3QkI0o2U/TzgvRJjxDIw8P0+fQEIT1Rj1bn5/BnePVQGjNbX0QNUfEpHgNEIFbQ0/lB8Pll/7cm+30aEH7jp8KpL3zC/mz4cwQWcH1oRjDRSPvztz31ZzNFgH8s7yIuL2jjxAOC/6QrSTflCD2vW4au+lJsv2Zvrpdy54IQjwS0E3/nBwe9Or+1rgdz9FJcMfRxD0H+7gJGWQYQUggMHIgBAIAZBBVu0HDQIQAoGBQqXPHQYY+JBAUosfhQR8aJNw5CAKkQA8eOBzWMKNnSwsEWLWUAwEiQyMEdGV8CYJFRpIaMLWKkxKlw50ebRB/WVMjCR0cNQUAWUQoAKEgoVnuW7AFASUsCVDsyBUvgJgCkBIfGzHik6sGtYMXGLSu2ak6FdlNeJWjQK8gWDS1C4VFS78WyGXm43StVLtyyOxinlGEh8WXMmTVv5tzZ82fQoTNfcCgQLJEiUjTEgHJBYuITF6DE0P8gpQgR0bl17+bd2/dv4MGFDyde3Phx5J6DHHSM1WphgiwuqI4xI+ZZkgTdJvR5cOJOlknfrijp4ghtKT1OGH4L8sTBry2lAHBRdkMNGRpk1MCN+Wz4gSA4SACQJlMKuoFOcKGG2QBgrQi2MjtLqeYIeAsA0/o6iDvFZFvNh7RKui+//fprCYIVGozBhxsQbEkkALKL7AIfZqqtCAsI3GynCDOaiayz8DIKspCsAkkAHWawUYoaXHCRgKMUmlApshQyD70eXsvoMIv4Uug9AGoAaybLwNpACRL5k/CgEM/ScSIDiaKLPZ4w47IjIQe60yEvCfArvowwmG61I0IE6cz/NE3cbIPUGqpuhDmnIrIsInrwYagHe0xuU0479RSkHR7KMCMBaiAKwJJGIKqINz919VVYY5V1VlprtfVWXHPNDMwniSONQ12DFXZYYonjNblfi1V2WWabdbazrEpraQaHoFihiJkOQrXIg2QoIkWHAH12XHLLNfdcdNNVNzcdINo0K0PXlXdeejdT1YdN56uvXn779VddVQEQa1SFYNSgR9JGAmnCGxQKTNt/I5Z4YoortpjYFkbYYNMRRuj1YpBDpjUIjZMToOOPRVZ5ZZZ3baiI5TAEiQXByszroCNAekpgnVSKtGWggxZ6aKKLNvpopJNWemmmi3MrBhZiJnig/3bdVcyh9RQK9aCP56OvabDDFntssss2+2y001a7ZRcOskzqAtksiVoAGi4YvlRxXntvvvv2+2/AAxd8cMIv5qEh7uDOyKE8FQo4Z4UYizdAhwq3/HLMM9d8c84797xsjjR4TfEvKy/prBgmGgoARRUSAOvPY5d9dtprt/123HPvLGYASSeohW5bArPOgVhwSMuMVtdUd+abd/556KOXfnp5WRgKCoV8H6htAPAtyfiDtBy+1YmitZl69NNXf33223f//bAUJkh7AqqG/EjGCdoaALB2nhx+AAZQgAMkYAENuLKzkCd7B5na48DiEBkJyDstYcy2DnhBDGZQgxvkYP8HiSOA+UBtIvSzX0teV5SB7K9/cvNgC59VIxnEUIYzpGENbXhDHOZQhzvkYQ99+EMgBlGIQyRiEY14RCQmUYlLZGITnfhEKEZRilOkYhWteEUsZlGLPfQermA4xRiEUYxjlEEXW9IVAFRoIPTjnhknAj4AiM8h5FOI+Vx4R2Zl60J75GMf/fhHQAZSkIMkZCENeUhEJlKRi2RkIx35SEhGUpKTpGQlLXlJTGZSk5GUga70uEkAdBIsWwPW/BgYlOCVZHhxgSPyVAcTPMaSWNnaYi1teUtc5lKXu+RlL335S2DiUjAxCGYxjXlMIqYSV9m6QzOd+UxoRlOa08xANa3/aU1llkRqR+BmN4/gNQ10c2MEGF5LUPdK1rUEdrJkZ65mIsp2xlOeFkOJK+fpqnd6EgB3QEA//flPgAZUoAMl6B1CWZaY9bE5+QOJAyPHwoxIkH/3pCg+D1pRjGYUXTbSqEXheauZ8JOgIyVpSftp0I+CJKF8bI7k5nYQuxEERuJynN46etPh5BOnO+UprsB3v54aR6fL3KdJjXpUf6IUNPSr30GwdzUU6s8hXTvIvoJ6VdAMFatb5WpxJFilrvpGq7YKKVLNWlKlfoapNHPblmw6kZ0VoWdaCWtdEzNWu+ZVr5vh3vn2mhu80qqsZyWsQNOqnFOCxGAIg+DCHBJT/wI8DAAW/KtdA1tZzGa2IjHKLGAvSlSRFla0J/3s7hILErpB5Fp6pOxAYBTKb0XrL53V62Vpe9uw7oyOuM2MbWM12NGK9rCmlVlJBLCn/xEkYB1hFW/r6lvnRhenDZmadO9aWrIWNbjCxe5mmCqlRrHGNZcR1Gxu1DrrBhW66WWvPP0ipvZeZr0WDe12zzrc+OZXOPPVb385CLy6+Vcm3RWsdu17XwILWMGf4e+CHSzAhC1vwQ3uFHAPjFT8PljDvU3whj0MPwGs7mcKpjCnLHxho2b4wyv2UYdZ/GLqxUyuHy7xpk6MYrS6GMYervGOfUw7xshowz1Gzo1xPFIV//+YxzpWcpNpt7Wn0pjJ9D3yUZPsZAcTGctbJtxmrbrklNbKyFU27JS5HF8tn1nNfBNAQzSw2yyb2VNjJjNAr7zm/KYZz3s2G/fAqmE9E4fOdU6qnPnM20AfWtFMi1bWVpzo/RqY0AO986KjC2lLZ3poEgSqlMNc4PpOOqCV1vRtMV1qVKtMLGoEsz5DLep/kjrVmD31rG09MfClDsa1FqukYR1rQ9/6ucEWdrFBtoGD/HnIxE7OoCcta2MP+9PRpvbKYCThZU9bVs4mNLSrvVVef1vcz6rnjsPNG27X2dvj7um52f3uYc1E17tmdpF9/WvSahveWHX3vv1dKx5syMf//fbsq/G97n9nlOAJZ/inkB1gc9f7OOkmM8Ibfs+FX1zjx7n2wCUu1Hsf/OMbx2PGSX5y4KAkZdl2Nb5HPXKUe9DkMad5bjD145l7huJVtnjNXZhznwddMwFHCM5hntOQ/7rnQucg0Jn+9JYAGLIvdvpmdn7kpUMdg1XXetcJ0HGP6xtWV8dx1r1eQK6f/el0WznL3Zl0WJtd7QJM+9yDfnOji/1VZEex3O0Ov7r/PeZ/UnLgr2twpR9d8Owz/OI3LvXCKz44fL+w3x2/vsZfvuEJG2fYW+5yYOtd8wTM/Oj/zZi2ux20oA+96TtYete/m+jVZTHsQUL5A1s+9tGz//3uv1211j5a8sDBvX1173vn9R750Y6WPak+/N8Uf7vHX77ulF/9W4PJjREX/aekH1zqY/921xd/qmH0Zc+/HfFxh375aUd+92s6WyOufft78/3Rhj/+soP//hUtwVJKv9VjvXzzPwDqPwPcMzRiNe77PALUvwTkHASMQDUbijfDsv7DP+7qPgpkngnsQCx7OPhysgyEO1GDQBC8nA9MQSUTi85rshJcvxO0PxYsnBWsQRhrMwfhshgkwALEwem5QSBcsZhRIAykwd3QwMJCwSEEHCFswg1DCSGDQSTUDSUkLCaEwr55Qi1cMPDhwFZTPx9EgCzswrXhQjP0L+65gP8z60EfLMM0RBs0jMP8YgxHO0IwNDETfLYqpMOzmUM/TC+/iLItc8MH7MNAJBtATMToCpjgE0CQ2sNuQ0RGDJtFrETcipbUo7c8tDFJVDdKxESmuURRzKyt6TQ8dEDWg8NSXBpSbMW/Shj0S0UxfMNQhMWjeUVczKv5WzNDXMVb3EWi0UVh7KqzoKlCDMbOuEIE68RiTBtifEas2iwGJEFl5AxmNCtWlEahiUZu5CkdvEBfvEar+8SKI8dvDBlvTMebArAZG0dntDcZ5MN4ZEdLREd7bC9TAYAXbEN8xIxsxLB/zEeJWUeCpKgTmjd4VEXQ28aDBBmDfEh52gllo8X/ATzEepRIpIlIjWQnumkcf8zI4ghIKxvIjqQXjjzJO5q9Q/vFhjRJlVyXlIxJD6qaqVMzl3Q5h6RJf5lJntygnbnDhaxFjPzJP4RJo+wqv9g+nETKAZvHSRTJpFQZn5xKA4KR5EpGqUQ6qATFrbTKi6lKsBwgr9lEKvzKyTNHnnPKsVwWsWxL+CGlRctJkUNLuIyYt7zL9kEjv8Izukw8u9TLfslLwVSf1YGzkGRInTQzHrCAIlARa5nC0wmv1nC+jIgN87IN9CrMiWNLzrynsxjBlvTMFuvKc9S7HdgZopiBlSuVUymL5bKI5vpMewtM2swrscC2prTN+1NLrGMy/wBzqhroAWxxCBmwzNSyluKEmJJ4LW8BF7y5TZDjTensKhtBzMQkSmDUO+CRAh14EgsQDFT8OpVgLPmZCIZxGMF4xOq0QtJsTzxqCEIcTepMQt8sOyaDgGqMLIdoHbYCgL4Ui/GMq7nSAPqDT9EgTATVnbdStL9kP6ncmSqpmvkcCKIDAKHcH6r6mgXttfrsUJwCnwDcswedQalMGJpyKdSCKW5BxoFwKBC1zw+NUY0iOtGkT8WsS9FA0YlgqIyA0YFQ0YgyHRr1rBkt0ooCEyN00PdUCJJMMZijG7Iop9M5CIUkgNXZTAI4IQxF0gRtUi81IAliQ0srUXoMjQvtEf8A07ZVio7jaQnlCdOsAlM5HaCHu0kSpVMCeFKTkrt9JJg2aolWIojxaQk7qtNl1FNEhR8Ay8rsvMjtXCqH0JQSMi4fVaGW8J9FxUZF3dT22Ym+zNMjDQ0+zbF63AHBeEflatDFOU+JAosK8lTNUFBZvZyq2c/dzFHA9AwMyBYfoKNKxZ+owtSS0NRala9OPVb0CZh+5DMz3S45+ABpndZpzQBm4wGvkYKfCdTvedMEmSNDbStlLQtaHVfBSRjJFFV9QoUCaFd3fVd4jVd5ldcoeItOZIFokYGUWVPhcQhW8laQiFNzHbBRHVgN2iyhdFY9nQl2nVeHfVh5dYMAmFj/iqVYEwg2AdiZGLBMciLSjDgnhchSdTqIhDXYgShXk+2bfeTYXH27hoVYmI1ZeUUFQxMAxogBkOzRqJoIICUAIZ2IV03ZFitYoTUglDjQR43El5VZpo1ZmgVDutGAdIUTiJoIupm6mcobABjPlEXZolUbxpC/hQWApW1as53Xp80MlNAALZ0ICgWJC20cDQUJr5lFofXar0WbnRFbotU5sj1bwEVbM9tHfsSM/wxQVh0IAv0On8lbgsBbxwWdSWHSvk3Usg3cwE3bxLAL3VSs8lSIhOGsj30s9WTOyIXcyB0bhM20ErxczD1bzQUL7sGQHqhd273dP0vO1XKI4HPO/9gKl9Q92WQNXtqBkbZtWaJy3ddt2thtidhsD1JBLthcFew0WdQl3qbhHlxN2uxS3uWV2ebV2j0yJ8ocr8QoL/S4Dezd0+Fd389pVNYdW+/9XpgNX/cNluu9X6Q5CzKdS/ml38xt3/vNX/01GjBRVRx1WQAGXPst4EisXAeWHhGNXwgux/ldYMGt4AguRw3eYOdxKgpeVww22wb24G0TYBO2wR0s0/8dYaYt4RTeOxSOYcHZWxbuYID8WxcG3xnGXgKm4ZVRuRsW4R122h4m3h8GYpFZXf/FYWS94CJuVxhWYj10YiqWHeMdYgWOYoid4iuuzS++I+3V4uTl4i4+4v/gTeIwphj4bWIiNuMMXmOPkmMPGlMyVlo4dlgvpuNIo84G+GNADmQ+/hy/QGB13eI8jtc9HuToAwAQCGRIjmRJnmRKBmRG7pwTGtGhLONEVmQ0Tt2ZeORKHmVSnuRL7pyDYMpNxuNOhtdFPmX7FOVSnuVShmXNIToXXeXubWVX/uTTdWRaDuZRtuXM4d873mVedtdXJmZSBWZhfuZIZubL2Qm71WUx0+FkLoBllma/lWVo/mZuLpyEOV4ebOFs3uZwLkdv/uZnTufBWdljvmYojmJ0duccXmd2DmZ7DpxoCWFETuZ63mdydeZ8BmeB5hvq8mdOPmdfdtxQLmh2Puj/vcFlhWZlhrbiMH5oiIZmiV6br6poZL7ojvYsfN7oWh5ptKFmkJbnbJbihs5bjTZpfUbps4GRZj3khQbol/7amJbpWabps4HneC6weS7igAZq4S1pn6ZkpC4bGx7qWWHYltbmnS7anl7qYW7qsUnolSbqqT5qpL5qrGZqrQ6bCe7qqMZmncboLxbrsZbksg6bj0brEy7qHQZroHbrt4bkuAabmHFU7mXplsZrmtbrvbbkvmYam+bbN17rxL7nw67kx16afSxZnLZox57sgVbqyG4AzU4aCyy11v3qqr5bgu5svv5so5GgG6XcxuZlwkZpw45s1TYaGAlVhWXrAbNr/xeO7ZGebayu7aTZGbMsZ90uCake7NLu2tOGa+EmHKJT5dx+7Vb27Y4G7ucmnJ3A0wTOadhebutt7mjObsHZx5ztbsz+7uNWYuwm78BxlFQbbeVebyBub/f2m7MwZDf+Z/W+76TOav/mm4TZXr8058y+b/sO8LWJFqQtcPqeiOQWaf9OcAVHG7/gWtfm7+oGb4Ol8Ao3G/CYNfmWcAQX79T+cLRBo6nNcO/e8AePYQ9H8bGhmwZ3cOruZOuW6BiX8Xu8UsbWcBzn8IHdcR5nmhPCcBZPbxcPcCIvcqXZmiUVbQPv7wk38fF2cr+uWil/8cdVayovcc4WZCwHG86ztf8RP3D3Bu4/HnOwKTcRn/Ilr/IwR2w2X5r56JMtv/FEzvGDVnPPrvOlSeVbO/MvT3MrP3FAP5oDHnQ4D3IuN2E/T/SkATD2RO+QRnPyjnRJP5qA6dwkv/RCz/RDF/NNLxqxsGyormvSfnQP1vRSJ5qnfnNWj3BMz25Xf3Wh4Wozb/Q9F3JzvXVcbxnCY/RZ9/I4B/OTDnagebj+lXU9z2M+F2hgV3aVqRrcpuvfMnZHZ/JRp3NqX5nNOm9sHztt73VW3+Bp/3aQYYzq/XTBJnFDn/M1V/eVGYpzpzVeh3ZfH9d0p3eKOWtif3Y4jvZ97nd/l5izqMhxl2HeHuFlPgH/C7AUh9Dkjy1fliVU2UhfcmZuef/zg78Yviw2Qj92MxEMi6B4jSBci2DP53WI2QTlbp/3j6+YcGx3d/fq+b6MlXoIlB8I3V3OyXoR4/zd6IT5jp95i9mJKHd2IDd3nQ8lJRgBIkiYnl8s0G2s0WXR31nPNI55j0d6iWEMcf/xFt/2xGABFwkYlD9ct9panTkIQ94JAzX6ZAf7fwGTCmX6snd6zlB7sHhbqOpSrZkquq0quidlu5cYNKpmVBt5s7cXgaMgLSeIq21RrUXyIff6xP+XEKMrY3N8vof8ohtZADjvnv1ZhQhah9b8ze8XGaM20Nd3Z/R7VfJY9LRSdNJS/y5F9cw/+tbnlyCD/XwfeGajfcDIpolo0+IB2OSBpdX3/d+fl0Gsttgn/tmPfJDg1pkB2EItiUOFadaPfnlJGMAmeyV/fM0w/owIVlK5VNuHq8nn+LoX/3QRMeoffjMOaPXn2cRVCKwHCAIQABAkYPAgwiMERyBs6PAhxIgSJ1KsaPEixowaN3Ls6PEjyJAiR5IsOVIGABANVrJsydIkzJgyZ9KsafMmzpw6d/Ls6dNnC4I1fhItavQoUoQoZSR9iBJVgahSp1KtavUqVlQAmGocQXBGRB0Ej0QUQBDAjoM7zkr0QVBH07hy59Kta/eu0pQu967E6/cv4MCCBxMufP93BkEihhczbhxxqd2nWCdTpuomAObMmU1s3egVAFiILgj6iMjiLIaDJ84KiAiFoAXHsmfTrj0bpUq+Lm3z7u37N/DghjEQlCL8OHKakOuibOTgOfTo0qdTp47kLHbsXDN+Dv0waGeIqwmyOHiaYGqIMQi2SO7+Pfz4BHDr3i3/Pv78+vcDvrGQP4D3LUdXc9UZeGB1ZYSwIIMMvhAed19FNB4AERFBUAwNrQeAYhCddUKAIYo44k701fcSiSmquCKLIaIEAA8tytjYgHMViCCOOVbXCIQYdSfRWWk99BlZCb0F0UAFzbgkk0uaeCKUUULZJJVVWnklR+ANhSWXTdX/KNeNOoqpI4/b+ShhRAoBANdDiAFwQ0P+AaAERER2eSeewT0pJZ99NpAnoIEKyp8SBG0wKKI1fRlXmGM6amCZnqEJkVgAQPEQD0E2tBZBMTokBUEuJDoqqczp5SeqUZa6Kqut/pVpj67KetGiXgLg3KO5UhdpV5M+xIIGsDlUxFgPuQVAEQ5ZQJAG5c36LLQm7ZkqtfZFey222YYkJ0PaeltrUo3qOi6vEYI2kZwatHfQBWdB8NCFBMF5UAvBAtCtt/nq69C01fq7L8AB5/uipwLPCi5S4o6ba7kTKeEDxD68qEHEEBd8kJuWrlDEi/dGJOdWRazwGkF0Gnzytf36/0styi27jOgGJb/cKsJHKbywow1LBGp2PcPokADE+sxmRJ/1XERrMys9qsoro7o01FHPWCgAh0qNaM1G3YyzmDpHxLPP2F2MEBFFSKFBDFBckN5EGFwARQwaSFFEh1fbzWXTTvd5N999ywermX53mXVRW3Odo9eCK9533npLuTjkkc/22bySW0k4UYYfjmDilnvecuOOT/k56aXTxTPbpsuI+U+abw5prKrL/u2poqc6O+654xSvd7qnyLpPrr++a+y+G79q6LbrdjzzzXdUA3vOiwh8T8IPL13n0muPd+3K7709+OETcF6G4utHPU/WXw9d9ua7v2Ly3lv7Pv24V/96Qf3yoV/iret3XXz+Agig+MkPRQI8oOVQh8Dk7E8n6vNf+xYoQeQQsIB/miAG78a7DOoJgAnrn/8Q50EOktA2FSxgCVP4MqEFQYW8aWBOHri+CLqwhoM5ofxsqMN8kS9pO6TRCLUGwhByLog/PCKBumfBEyGxibIaDQDw50TDwBAnMrweDaeoxdYpcYnL2yIYBUUyEIUxMFW8yRWHl8UyslE5XfTiXtooRytBsUhzvMsZbZLG163xjn4ECQ6998dBqohTVSNkEgPHqCESEXaKRCQkPRJI5UWykvlhwYukaMkPPjJcjGwk8Tq5yVFKZJK2IyUqj0M1O6aSi6K02Sf/QYk9I7aSlKYUXS1zWZtKxWBsuowhLbmIK1mG8pfGrKAxk8mfJB1SmQ4MZvBiSczn9NGZfkSmNbPpHkwSRJPaVBQ0qyfNaVbzm2zEpjnT2ZtVqhOcrxTiMKcZnXK2U4vorCc+F8NLX+ZTJHkEZzzlSc1w9rOJ9ywoQvHCzLol1J8E5V9ABUrPhtrwoBS9KFK4+SaMOvSdhRsnMSfK0RJadKQm3YmbWHnSjfzTjRGVp0hXOsGSyrSmMflML23K0oc+86Xk5KlOEUjToBLVIwstKkZaOpM9bi6mSKXfUJ8qVYpotHJTLSVQrQhSWTr1quGLqlfDijFfiZVfWUXjVkHZ/9WyOg+sbJ0qTvn5VqXKhKmHW+tbj+fWvBY1Xhziq1k9mrm0NhKvgM3dXg9bUx5sCF+Knc9Z9UhYIhr2sapLrGVN6qbePZauMbEr1yqbWdJhdrQXlZMMnJVZz8IEtDgTrWktV9rYItSv7zIta6U12RDClraQm61v8cnY/8Q2tyVx7cJ6G1zBAXe56lSTyYobWYAKdJaCdS7umotdbaJWtbidrkurO0/wbldx2i2vMmNGkNvS1rgkQS65yItexr3xi/NF6HDXtFz3nmS3EJTvfe123gDXkmrR9S1/HerTkAKYwFEbsElG5+AFBisG3m1vg3W7YK5meMIzg3BJJOzhAP+a5VzOTXBI4Ksr5Y4YdPXlS0xQ2OIAwmpL++3we/07QxzP2GAghoiMe0y/8awAuygGpI6xyGMhA+zHDwkyk80XL6sieMkpTrIarRxl2uXmcTCB8pbBBx6iBffIH1Exw7QcZmw52SFgXrP0lgWA2JxYzZLEMh/tDOdntbkhb94z8z6zrhtfN5obVqueAe2qPiPkz4r2XbsAwN4yJ3qnhy5spR9dKkYfxNGaxt0KCEJGQkcGz03N9KcTxWmDeDrVqqOaXEdr5jtfmrKodrWgVk2AVuOadGra7qw7guZHsbjXNHuxfUfCa2Nb7jUaAPataWXqu0ab2YNDNoxDnENrz27/PYUGbLA5MuycVZvbV8JhhLdtbtORBtrfTt+0Q1vudVMJ3doWJL1JV2LOVvndEBUv++adbydhO473VvfAIUccANiY1KaqNW8FnvAW2ZskS5x45DjVA3eXGuL/9TfGZVVxZVsw5IubMscfDvCBgtzkrBq5SC7ucr8F4UhGlvhj4v1anM/cRQWfX8xL3nO+QZHOdW65Vj2+Y6QPHWs/b8mXl910lPXAUClPotKVzPSpBwrmIZE516PGMx86HOsrd0Cxw84kr4ME7ETxstr5s3B+97vjZ0973Ff3dAOSXOo2gXve81MpMpfdRjpPLs8DDx+2f8RxOBG64vHjplEf3e4r/8d75H+3974c/F83gXzm4VPirYs13Ja+e+JDf5yR4/IvoFd9ctS78fKaXiPjHhPmYR8g1jve9X7XPW1C3cyrGz7rWSY98PXeZTjWBzCvTz5wXkT2yqv88kZkZtiw08KDwCr7ADAO9IVzy9b75fnh5w2n6E5p5C/18PH1KPa9/1fuy//75+/g8pmf7fL//v6FqfqczVftZcTt/Y9HYUAPJKACLmAP8EzgwIoGMOACOpb/mdDm9V9RmF8FysaGXBj1mZ31kV4mNQSsgN8GMtAFItxdaOAJLoZ6NRzxgYn7rVhkqRcAUB4BlGALomD+6R/Q2QUL7iBhQM/w0V7qNUQBkv9JZBFhaZBgcQjh6qUgvvGfCkJhYZBPgA1gUs1gmjGdANiLqDih/Vlh9EkhJfleFZKhYECRNxkh+9UVFxLbWckZAHigDqqhb4xf71HhFOLhYKiJkAjgEeaF8eUZ06kJDBoE4BDBCFzADejApPnhYuih3jgfBkriUSzcpWThIB5EEooQ0i1cEdJf2MTADUwfJpqRGfZhXQRhKsqFnBCeG1oewMWUnJSPQ3Rf2EBB6rziX1DiHgLhJfpiNP0MJ77hZ8UhuSEdz7Qh92nACrQABrQGD7RAxkiBBxKjqfSgD/7gXLiiNhoFeByYICJjaykj7gEVMwUi0EAEHRZZOOIFMFb/Il6AYzz6BBHYy6DdlxZKWyGeWssJ3yZqBMhk4z16Ejd2I9+14jAeJE3ko8w4WD9axCfiyER9oc1pBEYCwPY5pAwmpEJe0Ao2pEfCBETOiYdNZEVUpAMoSIM0yIOAXM2RR0e4CZWVJCyBpELy4Rni5E+cZCLyYycaBEpMwQEcJVImpVIuJVMyJRPIH8i5CTlmhNDMnk9+kE52I0+e0lX2BFC2mEpSRFE2JVmWZVOGQQ6kpVqqpSo8VPfto0ZQjTN2ZTRlpQ9uJfnR5e6cRVAeY6kZpVkGpmA25RQ8FE6dWUbqJRfZpf5ZotMoplfyZY+F5USM5WBe5mUWpr+RjFVu/4RfsSNkwhtjMp9jrkxo6oRf9SWBUSZWASZmvmZZamZGGBJoYgQL8MxAnqZohmSyfZ0X6eZf2KBqruZQQpZrwiZyKqVsYgQA5iamyIAO+NIGgA1DAScwjSYcdV4aWmdTCGeUsWbOHWdyjudyXsSGyKIYfp8SrMAK1EDH6Bd38g928iZ9Al58dqdkfmdxWuZ49md5VgR4GGNE6KLPyIDV3Od11qeC0iOCJoV3bhl4QgR/9mdy/idFUI36NcQJWMAK+IAUrEfaRGOD8s8eUICJniiKpqiJLiiLLuSI/gTIDGdK7icAiCeFvqaFvqgFlqiK9uiJtmiL6ihRYMCxMBycRf+oU9TojZJncQopYvKoj/YokLKok/aEBdgLfK4ZkpqVjS7pYOZolToGSkBplKbolC5omOYECxDh99WmfpqjbnWplwYmmKbpJAIAmZbpj55pfdqpTUBAx6wAKkIojcrpnMZmk/rpFuapnlIAn/aposqEDcYAXB5poR4qjiZqpK4knjaqlD7qTm4qTBzLEcQaocLpcSkppmampooqVjGqp4JqqLrqSHBKE37aliKhqq6qYNYprfrFmHqqisqqVv6qSACg0WlaruaFofKqcraqseoqrDYqsd5ltH4ERmrAoO7ZsnrirjoroqLqtbrRtOpptTbmuHbETMJjqnUrUX4ruBL/JrSma7AKK4qeK2mmK0eoSSQ+mrsaZ7yapa/q6yKVa5nia3YSrETwQBEcwQw8rBJQjXMq66UGLFkOrMJ+kMFGKcL+ZsZCRKQNTa/964Ra7LOK68f218b6aMe6XcoeBJtmBxRsK6CRLLyaLFJi7Mty0cp+astu58ci4g4IAAsULbPZbLMGrM7urDj17LD+LNBmrPARRBH0Iq4hLc4y5dIyLYna671CLSvurACMwIZY3dFWbNYm5dZyLTA5rZmCbU+yLQGM7Yaw68iibdoe5drKrWS57dfCbV4GHUmenwC8yIHeLco6VNLG697yLbl67Z4CbjAKbtSS4Y9YG9bmbc7O/+u41ivkSi7oVssrCkAQZAwOXi3e5m3jOi4c+m3khi7s2qcVCkALxCwAdKaxZa7mHsDqsu45uu6Kxq7wihgUlg2WFgcF5m7qpm3v+m6qAq+jDq/07t8OQkAPlC2G9EC/nm3iXtnigmvzOq/KQm7wTq/5ct4JnsANvCcAQGN1rpvuam74iu+VQe/53u8GYsAIkAx21EAL0Cy3xa/qcu61eq7X3u/5+l8LFOlZzEAQADD8Lm/Wzi/9Pin5Ri8CS+/5rWl2HIELGOTECTDzEnC0GrC9ZvD0hl8LlC0UjIDVzpwITzAJG6sJCysKazDwsYDQAACl5l0M4ywFV7CwdSr53v/w8ALfBnRMDYBwz/2wyQaxEO+U/Rpx7MKeAExtDHSkD0swEM/wr9ZwrFIx7KoeEXSMEphq0zmxxUJxFBMgEX+uGIdu5l3xWWhAsiqeGiutF9MqGFNrHINu5BEB2MwAGnNdHjPuHrtqH5vrH0uu4tGhBoQh7B0y+CayqC7ywTYy4AYeD9jLEbxw5FGys7JxG0vbFGsy2AYeESYL9Ikyr5JyKXPqKaPyz+adellY+LnyqsJyLFfmGx8wLUNt3AkAz2gx8OkypvJyL+fcLAczwsadnGRo6CHzoSrzMidpMzvzuaodhYCy6lHznFrzNUvrBWtzy6qdmtzkMXPxE1vypmL/Msea8zNz3UxKAQRnHjh7qTiPs7dmszyDKtexwIa8b/Ll85LuMz9Dlj//M59ynfDJ6Dez8xq7c6TCM8sydLVOXZJoQCFPs0TrcfeOs0X7LEYDdNORjCT7n0HfKELz80g/bUmbdM9Vyq1W4EpTaEuL9C+fcEzLtMt1MkG4aS5/NCKH9DW/9Nv2dEP3HNXgrkoTdSUb9TIjNUwrdZDOnHrJwD3r3k37J0UrKlUntVVTqcsVbvTsYFczqVT3clj/7VijqctFmjQP9VqL283KcF2Xclu/7ltDash1MxSmdYV+tZ/udfn2tV9jnJok7wYKNnLm9FHvNDAjdmInnJyZoBA6/zZsQvZUSzZPUzZ9mtyLEHRjQ/UoE7adGjYGg3ZIhhwUTWULanam5nUbqzZrhzbGvYhQlzZtu/H3nnZvC7Ft33ZrT5ycwXZsm/Yro3aaDjdxF2vC6TYeyjZmcjZbe7YNPzd059tx+yF1s2pwV7Bza3e+DhzPbC9aK/cuM3eYjjd5eyx3k5UVfveXsneVuvd722Oqnbck0nev2reT4nd+V66rzeRcn6B/0ymAC6mAD3jcmht/97d6J/OC62iDOzi+BtjlSnh4U+Rdd3GHi++FY3hGzxeF7HZmT3g1V/iLjjiJy+p9HctckmGCCywtzaT32a1DlM3ZpM3a0K+Lv/ijzv9XpdjzK9Z4uFYEjmefjh+EANjuWTA22wZ5fcSzkA9uWWGAvaA3jat4ON84QUCBBCqgMY9VmG9Mx0i5TpxAEIxADxRBEfTACATB6RIjleuGlV952AaXmsy4GiL5xYI5ADQ5ujDLPoYsl9MEC1iAEhxvz2iAElgAE/85dl+wpbu1nnMldkGRkfsioMurYK2rbdrLHROA0KjUn0J5/dVAos93pV/6pWc6gT+WlieGNn661go6oYdFmGPKh+AEBKiJdsxAETjiDVxAEcwA+wLAEbR6ekMvrGeyrGv6crmJU2Miri/l0or6RagJehKATdoEBlANQchAD7QAE7NAC/TAeyr/gTc/e7THO6ZP+2M6l5xpdThm+8kqOUHsuocEdZ0US03YCzQ6u0NAwAoQPLa/urxPNr0zqG+dgL2QNof/5e7qraD7byPegAXUuUFQiIVgiE3w8A1M+kSwwA2sx8JDe8OL9cObZnDdZr/fo76rraD7jBSUOgGAhyhRiMmDxCmKhACoc2AzfMuH8cvXu2+piQ9sdZeHuFh+eDuHuvwpwfRBUU03xHkAwLtnrGof/WEnvej6lvDJQEdTOtT78m8vd6hLwQUQQYwIAAZYAP/CYKWgupNrCt9+PdiLvdKbVqVoAIovfNq35sXzLi3R7NRqsZ1EhLs4Lt8fvd/DvGmJYpnf/7qX6/N0qUlu3n1Z6L3cRn7LT77nmZac+LmnZ/5BT5dfFQzWmwZqQL7Rg720k/7TxBbPnL13q/5gouVarmVbIt9Z1A3PT8hZ/PxM7IALXAB7Nr/zN7+dzz7t177ty65ipR9O2uwpCAH3d7/3fz/4h3/4qwBUXhkADBrIQ0S84CJPtADY1F/0s/z0r3b1q4ppRZrO5zuNbr/497//A4QQgQOFwElwECHCEgBkEHD4EGJEiRA1AACwAaJFADsmEhhh8UhHkSNJTrygEWXKlCVZtnT5EmZMmTNp1rR5E2dOnTt59nwpA8AeCkOJFjV6FGlSpUkbNHX6FGpUqVOpVrV6Ff9rVq1buTr1+RVsWLFjyZY1GxEoABZn2bZ1+xZuXLlzdwJtSFck0FME+fb1+xdw31MMb2LQyPHhEYs6Os6weOPtBo0xiuiwEARzZs1B8Hb2/Bl0aNFvgQpdehp16qNdWbd2/Rp2bKqjade2ffvmCYtKcPf2/Rt48LJ2a+sNfBw58sF3a96wGCOiDotQJvI4/FaJxRoChHf3/h18eImlVZc3z1R2evXr2bcW/x5+fJgWFsu3fx9/fpzEaRtP/h9AgZYriTuRIKgIgB4iYgFBCyQqAiS4YiBMvwotvBBDtII6j0MO2/sQxBDby5DEEj3rwSIiTFyRxRZD4280/wKcMbD/AUkKwocgCoTIBQRjWCsi5wDQoAWITrIIArgqKsLFJp18Ei7yOpwyNRGtvBLLrKDckkuZfLBoxy7FHJPMjmAUTUYa1eTLxpGC0AiKGlZYQQkEh0xyIsemW6GItAAYIS4pAFihzEINPZQAKalcFL0sHX0U0vQQnTQ4AaajFNNMMTzzRQD2WhPUgdoU6U2VUDoCA5EEgNBUxuKqAYAZNJ2VVv0UZRRXoiLdldder6oV2M4gsIjQYI09FjdOQUszVDVHNVCHGnyQQQMNZDjiAjxJIqIIKTSIAYoLUpWLCIt4QBbddPvbMNd2KfAV3nh7VZdesaQDwMF69d13OApj9LTZ/1CfJTG7kPg9GGGwbnV3UXkdfvjKhCWWCVYATpgY44xdUvYzZgMOcOAMBcgOCow0PhnliRZmeEqIXX5ZvZRlfkhQDWa+OWOOPfP44/9CJvGjIX2YgeiijZYV56SNXZllD2F+GmqulNaYhQinvppenTvjuWfl/F1RhwlNNRXrsillumnzol6b7dnMRlgyAC54m+5atcaL665r/LrEFcb+u+7Au0Q7bdXaPhxxwfUVskjFHS/0brry1vuvny0sFQAobmiBCAg8/xx0bR8fnUTCC0cN8dTXJh3ZE74E4FzWZXcy8rkmp1wwvjPUc+7ZfW/S9NOXUp14mH/XlAcdXtf9+P/mbWV+Z4Bx9xl6CyuSwvnsMwxe+EaL/z5e7Q0NQk+UXBAffftql+v26UWtvsIl059fPu67Xw38/H2ln0sMFEPJBzqIHf8IKJz1xaV97hOC5SokqGIVEILAsd/9iqI/C+4qgi7qkUakcIOLZRCEyYKf5KSnwL0xp0QQMlgIWYgmdlHQcBeUYZZamCEelE8KKqrhDjuFwk59yoSAYaB+hmUxHh6RfS+EIepm2EQRITE/QbBTD8IERSu65YBRKmEQ/TJE/ZwECkC64hjDMsElOhGNHyIjfHagERnocI1xJEsWSbNFLrJphBVyTgxcMEA5/pEmZoRhGgkZM0B6p1wA8EH/FQ/ZyP3kMYlAvCMefZghKVwSJTG45CY5eUlHftIhgqRgIUkZG1D+pmqKPOUqAwlJBNpxkgJypX3+VktWHlKU9yvlLllzy94ICgC+FCZL6IhFWMbSi/ipJeCGucZcdo+X0dRKM2vDKsRQE5uhnGUdJRlLWVYSQzwQ5zjJWU5yZvOKzxSeNNlpFXSGxgUWOd87qVnMtiTQfcmk5z67o87TtROgUuFnZ9oIACYN1Jf2ZAs+p6dPhD7UNv4sXEAp6hWIxsVSmbvoKhV6FobizqEbFenWlLjE4VWUoiN9y+sYqVJnbtOY3fRmSF1a03uW1KTeQyk7bXoWFAEAjj0lY0fN//JRytFUqElVGE5zir+dtlOpY6HPn6I6RqL2S6bIhKl9INADH4jNllXNnkTT9lSAihUsugFADdAKxavO8ZiTRCp8WJCdZaKkrc0ja9NedpaU5rUnFQEnYDP41rEYVW9zFY8AoHDXlRB2dntlWV/N8lfI5uR/Lb0sAQ0rFsR2TbHhCdqgiCDGzWpPsgxTI25QelqbTMhmri3sVhca1zuGFjyva5xsxZdad632Nq3lbUysE6vhQrCzZbQtF3H7nYqs8LjO8227gGsb4Ua3JS14DHb5l9ylZlWutBXPhB7I3d9NN1fVrc11zTuSI5msvb0Vb1GXG8TmeudLB41vZJna1P8Kgii4Fd3vSP5n2gEfz7tf+WzP7tsd52DvwKxDL65CFGDLRpgi88Xw1RLskwV/rMHC4UFFdrthwU2YURW2roBN7BC1srXFvutwTz4csBALhz4xEF2MzYbihgF4xRfe8FRdxWMJaxiu4L0tksEjxbUG4QTmLKeRUeZjKql4vSxusd8AsGMqK27GPKlxs27cndHe9csas3LLgJxlIWO4sQDQbJrfFua61NeEZQYOD+Ls2GDSeWJr7hCWacNeDGeUOoB2nJ11MmaBMbk7LACmRazVSUsrWmKCdpp6RWPoCBexvJimG6Nz4mhQ6dk3QtLACMYl6plp+jyEHo2nD3yvfLn/etSQVq6Smavr4MTZy7g+GazV1uZCa3nDFfugsHvsawXjWYGo7k1FkMZsmRG7PLLuNLIx/Dpr19nZHoZ2PsPtG/J++9r99e9/2WPhgMYYKNBBN9ZI/Uhe27fcvcnvvKus7nUPhdOhofWAK5Jofiut3jcx9ZqkjZuPDPbg/MJ2sdsd5HebOKPQjfir833ne+e547fhwYRuvXGETTzbI7L4WU1cXBibnOMQx9u4Gxry2xChIiWHub5QHsOKu/niG1ZrqHeuZpvb25uUZJHnNuiDEWwgdFEvOq16XiWVA53lG04kZKbeb5mT8OPRPjpt/PzYrmOq6kz8+bENmTgTaxcA/0U+O8YSbpOFO2vsoyk7Xud+Nn//O+CgqbjbNxxPAHCm73TPe03uTqOG3+YIR5P85BM/qbSfJvAwiVhPCI9hIcG38idffCvDTu6vh56jf1935l+yeZ50/sACEFurUS/x0c+k8TN6fO1DePmcts0nsB9w0PTL+33VnfE0B+ntjT8/35sU+Jw/3H5ZEASTyd4itG9+1pgfk9yDrPvbR63q/z1ZtgV/+uYln0ZmcALii//44f+J8o8qf/gjmPzl/+35pR997LIqJRBE++4PWZCP9JKOIHbPM0rsJhiQAEvk+c6I/14v/Y5LAMpHBnpg0gblAbnv9CIJAd/nA8MDAI4gqP9mgggUowNZJAIHaQJ3QvhOiwdeh0gcQgCEBAAGcAWBxQBxj/4Sy/7YQiN8wALmTFUsYHl20ERacJRekAJX57gmrQZK6yEw4AZOUAl5MAiJ6QdBawvNogUmTQOKoAUMbCJYoAWKwE6kAPSy0EKYUJecEAblcLPUKiWkQAeM0A01pQdl4vsARAE9QwDC5g5r4AYsoAU2YANawAJuoAY2EABiIA/3cHvyT//Siw5zwv94awT6DCU0oAfMkBL58AtJ4g+pZwTfYxAh0bHwUA9HMT7gEJoyESc28bhOIAgu4H+sBhaprhRH4hSTIxBFg1vA6m8oAwt78XlM4xLjEArR7xn/22sHEKTalDFT+tD7upDBfhEudsAFemAGfOCSfEAJesAFrskaN8USm/HHovEJo2bAKiYGdDAdDQUbYSIYvSYV65Gz1pEd2cwd5zAgo+tINAAd+RFR7nH+Sq/m9hEhnc8f/3HT4PErbDG6DO8iHhLtuNFMtBHEOFIjjY4ZJbKsaPEmLHK44A5fQtLvHPKmGHL5XJIlpSsiSTLlBlITTXKziggAuG4mD0UhN8YjbQwkfzJhZHGddLImUNK1TkBsis8oyyQoWyIfj2MYoxLhatImrY4pbaIrL4sHgKkasZJMppILYbL+ZJIsj2wkt3L/vpIm4BKwBOB1oOAV19JFzLIk/6ryhPCygJDynypQIClyuOxKBvzILwenKDUELYFQLRMTzLTSLU9KLmWiMtGKy2Jg2SBTMR8Tq0Lwm1qCByygCKBgQsBlBYLNIYqrliCMM+sFMCdKMHXiMqtqtFTzNYFnMSGCL4Uoj3ZgeUxlBhBzNe/KNXMzXWKzJGuz9ZRSrKbq8JBTTPTSFIeSzPJIJTOnBnqgT9xoAIsLFHtAPMdTPAFFOpNTMidTp2ID4MxKUlwrkeIuHd3pGnfzIXqzcrATAPAQMS0AQTSOAIrrOM/T9tpSPVNsPdrTPU1JBsVGQeazKkjRM5MMNBcojyAA8SZCJU9QQAn0KNPzQJ1xQV/jtP/o0iLGshdZ7w3tU5sa0wsnlABe50EfokM99GCUM0TfZURh47S4TApEcRRVtEKoExit89Fg9Eh4AyJq1Ebjz0Bz9B93lEQvy/A0YDOtUUifB0Y9y0hPjcmSNCKYNC5GgEzL1EzPFE3PtEld6EmhtBml1DUuiycztB6zND+INC+6lOGYTE9mtDgZgghG4AJuQAdwMyz2LqzWtGNA1E1lE067ArJ4IC16ByHtFD/wtCNddBsnlDUZkDVVIgZu4C51AlGZSVGjp00btfwetZcI639QFELXbglZNFH0FO8mtGIGNECXCQro0SfSFFiDlUxPdVFTVVVXj1WlBrB+SgaAFBb/ta10aBU/u0jDMMcBR2wFWgADuIMHWgCHnJVYIYdRj1W1knUrAAs6DzJWr25FMFVlbNXx5msaLQIqH0KzoJPowhUox5Vcqctcp6mtCmolNRJaK3FLd61CFQsD0mKRYgIHwVVfp5Nf+5XC/lVL0IoF0sJPK9XYZvVgvyuIDCIhEmIhZDIsLeJHZUIAEIROI9YeJ5Zi29Fi6VOs/gdA+bFg1fFjn00MqsBnfxZog1Zoh3Zo62CZXJIF4uwwaUJPfNJlX9ZYY1YCZzZCxYpZiRNnOxYCpRUAepZovxZsh3YJDIBsy7ZsjQCmTDQSfZUlWGVjvyLq4lZuQ+dpkyhqpVZE/6l2KsQKcwwVS7U2WndW3Lw2bAvXcIdWDLZJAP4nBtQVJuyKUg+1VMmmbrXobvE2KfXWbaIqznSOYNmVBbmWcA+XdA03cfdRTzTAb7lQPsdicim3co3pcjHXUTVXoKLKMEowKi31TkW3dH+3cE/XJexKA5IRJuLTcXsi8iaPeZs3dutodmmXr2x3b6PqXuSOJXn3Un0XeLsXcV2pYjLSJiTtUp5XKmFWem+SeqGiqv6HbesUdNuVe72Xfn1WeEsCAB2wIyRVgCRiAybNeM33SXA0R9f3dpMqlXQ1JLX3Ptx1PLq2fiP4fkcCI6WAPC9YPJeUg5RgTmrAT1pXgMeEgP9D1ICjIqpKJXJnkoHVZ34juHsnWCTObJk0uJZkoA1DmEtG+EBLmH2VqmJWd10NKS9b2IV/F4Y7QoYT1cUsYAXE8TShIFtxWFyjN33fkocbIKoqQt52N349tjgguIhfmFbZQgCk7JykGK6ouIox8YqxOKkSqV6/7CnYbj1oh4jD+HCP2ER44AaC01TRWLnUeI0RtI2V6qf0l8rmeNa6eGsFl8bAGI9LV49J5F78DJAPC30HmTKvOKmwT85Ejdvk15HFDJIjOY/HOCwquVpQ1hg1YJMumUsFWZMBkpOFaqriWI7fzIvXZXRNOXhR+SvAs0h+ygY3wK7ME5YDeZabsJD/hep1gNjEQnmX/6WXfRlsJ/lChATxiBki4A6Zk1ncZHmZY62N3dimCsrgME2aG/mLq9maiRabLUQxtpibecQirhScGy2Tx9koytmca4rLPJfO1jlw2/mdTReYfWJClJQA6pk3EySfw5mfM7eWa2plh2RUo1mX2ZmXD/qXRxk3iOUhjoSRYCWdI7rU9nmiFbSiXcrw3hbQCNpgDdqjrzmhA4sDHSJo8NlvthilU1qcV1rtWlql4gyfY3qjC7qja/pr47mBDOohSqVlCcAxYuungVqol5OoRaqIbhapg65FHFhD3Jmp7femeSI7fOAh1IqhHSJ3FfiqfTCos1op/Nmm/ypmqhVNpnWWpstaaJ1aPz7CqgkAmJAZA14nX+PaD1V6pe3apVLJp11try9ErB+arMsasPOjoOAIc2LgCILzqBU7G+eartdzfWvqXlJYssE6dEFany+bqTM7P6bFT7lMJQRatEe7tMu1mVXKrt43l1lblPvar4FWtknEAjbQBHP7kUh7t9ltqy+qZr5tslfUtVMatmv6uEuEB3ZgByCWuYXSuZ+bpXnYpTJKra2tuof0jot7u78DM5I3vDF5vMnbsUeqoHBZr5N6ppe6uI37rGnCImp7BfJ6vkm5vp/7vkWqVLB3tYV7ml0ouz36vb1jwDMCog9cmcm7YntbpD6Puv/5m6/9+7/N+ro948IfIsU1/NkSfLcXfKMqBriDO+vCur39usK7Y6ExHKZZHKs5nJDLeaTiDN3WW0uJu8RzXDi+RANabcV9HMGBPMg9HKLKV71FnLJvHLMDfCaCRgNmoAi4DIrnhMzL3MwTG8rf1cVL25+bQqRerMix3LqR/L+VPDgy9nX5Ls33krEnus3/+aG8Oc4hnKOpucQB/MQ9AwPK53X3nAvXnK7/fIULKGgQWZ3lnL0T3e5KOcm5vCZ4YAOCYKpmYDNKfTMcnc8hPaslnZGPiFVC+9IJXakN/dBNnEWeHNU3XdWF+imsmMqtyNt2cDaHm8Q7XdNFA9dzvZX/dr2xncLXoxuJrkcJhz3CO2XCD9rOw8NzZlzZU13KSfLP1yh3X64Dqb3QJbzWbb3btZDZv33Q2nyN4sZpH9DcZx3d0z3b132A+9zdyRnGoeheDFz86r2/ab3W8z0+ytiMx0nfH7jd+53ihJyMuEy+t4/gR9zgDx3hwyMIlMAY/7jha/XhId7nJH6MWGramXN7j72Vrv2dN947MMAT0Szk75PfSZ4rTf6KBCsLLz7LWd4HXd6aYV44BGADK83SOKnmbX7kcR7z4H2Miquty13lG1jLY9vTcWK0LgDWl97hnX5Vof6KEkm1CdDn57zY6zzrb0K3vH7+mh7sN9m8x8jw/3Ab/s4+0+ncvdf+tVTJ7cU77sP+14/op6C59vD+yNN+74H+MyoCzf/+6wMfWQefhwqs56uehRk/G4Xel4k+OARFvyFfQ+Be8p0K2ndoQjQ/1nHS3q093avA84HDb9Jb9KuT9EsfuufeinJ36qneOfNe8XGc72uioCq+9kUe95vq33moVL6Z3mPw3F0f34e/OfYTvCFfh19c55GIyww/9FLHjlV//jjflGM/OD6Cj7D2+LOfzbf/iOIso78f+lt/WThd7cWfLjYpk5Je6b2e/QGCgsCBBAsaPIgwocKFDBc2eAgxosSJFCtavIgxo8aNHCES+AgypMiRJEuaPIkypf/KlSxbunwJcyQLAAB8xLyJM6fOnTx7+vwJNGjLjkSLahSKVKgMADKS7lwqporUqVSrWr2KNasYpk674qQJNqxYsV7Lmj2LNq3atWzbLt3TMK7cuXTr2r1r16jevXz7Fm0LOLDgkRtoXhiMOLHixYxJ+n3MsTHapU0lE4CaNbPmzVO3VraMdKzosaBLmz6NOrVbAHDxun4NO7bshJBr2759VLXu1BdottgNPLjwwLiLexz+lKtlzJybO5fqGflNHtSrW79uXbr27dy7n307O7z48eQNGj+P3u/Jvd7blzxCk4X7+fTbp69dvyVl0Myf+88cXX4CDkhggQaSBF55Ci7/yOBc9z0IYUbr6XWgdgLQJEWFGm4IWIR9cSjSfssBENV/Jl4VIIgqrshii9+x1mCMMs5IgYcP0aiQjey5iBoENK3AY5BCuqQjhSyKKFl/Jy5ZRYpDPglllEEmiGOVVr6m45XmFfmXlIyNQJMFXo45JJddrohkY0oyaaKTZL4JZ5zSUallnXbeiWdBZhIlp2BK0IRBn4IeuGdHLabJ2Jps+ufmoI4+CuladOZJaaWWKlhoZJGiFQMAMWwKaneZbnSockmSuOiSjbo3Q6szgORqrLLO+mqott7a1aSX7sprrw6OKiGuSZ1AUw3CHqsasDoGh+hiiqba3KrthQXSaNbS/4RsttrCpKuv3n77rbIYbfuTBTTpQG66ionrIbOmqokqtP9J6x21H11rrbr67nsZjOD+CzCv7FrEb046hFlwwmgNDKG7n8FborzP0dsdBBZDANLFGm/MMcYKf3xrtwGPTDKODFME8ktE/Jhyy0GdfJ/D/MUrsXMUu4xzzsKJXHLPPpMHs0Q6p3QhAFAMjTRMQaMn84gR18zZzUlPTTViPP+MddZ4LX1c1SL5QJMAXo89EtfGNX3q01BrJjXZbr+tlL9az013XmbDTUAPNBGB99hmF4c2xGtH+27fhh+eXGt1L854jnfDHQRNNyA+9d+4BZ4ozYMDWDjlnn+e0tWNj/8+999480BTraDjbPltmDur+eZYtZ2fABuMcMEKuu/OO5Cr/76b6KQP77PpeC+lAfAut27b64o9KztVtM/Hwgoa4AuW8tqfJjzx3gdsPNw10HTC9h8zjx9wzT4fe/RVTd8eBkthn7359meu+Pf6F/843AcD4IL7FQx9kHFeYqDnviZ1rkBgM5oOZkCTILjgAg3UgA6CEAQBanAw3dufB3cVvrftgCZF2KC+CPgYA1qtfQmEzgIH1AKaKOEjegNASHYANhmUz4Q8lJTcPghEcIWwai6QwgoEQCwAlLCH20KhetT3whWqrYUufJiBikATHtAQWyERAHygIDYmitErHQz/ohnrNMSkseBPGLoeANA1RmQ58UNQtCLspkhF+HVHCjUBSQ1HggGExXGQQSnjGQ9psv5NDQLzG8sOCCmsOfJFhRxkYQv1yJ3rLTFvYRsJfFQHyVDmxJCILGWD0qizG4AlBi5YSgyKwDdR2kqSOwpeFCuJx0veUiQnsEAPGggAUJ6ECEWQggZiAIULBAowNOkBSFQJAC2KZAW7lKU1TUJKU2oTaIocWg2DqUUkXvNWtDSSLe3IvlwmsG0bcKNYhEkSAYxPNCMATKd8R4D/eSwk40veOP+pkmxuc6CyQaXLZkKTegIUV+U0CiUFg0D3tS1yooHnSCBIEyisoAiNVOha/8A2w4+sDACTEwkfP7XQlCLohwRt6SkbyidQ/e8wKp0lTA1Vx5mpU6LVJEDkZKCEERChN8FECTQ18BuQEBUA+0wLNT8jgOvFQD4g+d8RaorVjwjUpVyly01xuikokC+roPqqps6pUypapW0skOZHwFRUk7DAjWISCRYBcNW1UHSZBLirDHRAhA1QkyYBJKtKt9rVxFqpm44KZB8NGymzkiqnTlPr+3o6ErhatKoZJQnqxqqWosGRADzolGhsAtmUIlaxrJURYweF0BiEMbWDkmxu0FpZy3YGsyLR7Eng88aSYLSkammBBTZwQz6K5QhUpe0/V9va6GKKa6G662idK/8gswlkaQ8NTESjh0kC+NYkYHkkSeCa18QEYQVKUEIPYond57JUuvRFI3VBlUR0xtc+XNtu0LoLmO/KLrzjJUkSbViSkaJ0vwyezHzrC+FEcjdUbCxsg92j3fFcjrJp0+1u9YuSAo8khlE8cHMvjGKkQDfCLL7Lax3lI5o0NcXaybB4NozbDntYgSA+iYhF4gKaoJYkCAUAXy0zWxqLccUtbrJcXuyowcpWyduxcXhwrJv1HdCS6+RtSH4cEquapGgAMK9kWHCDBVO5h0x2spsdN2FbmTbJaw6OlWeDZdVoWYo75jFMwAwS9J4ELDNODJrdWGcmtvnNjNbTfUM1Qrz/Jho5dy6o6zgsuB0TOHUmEXNJyGxmQ1/AnQie9AYX3ehUQ1lQPJjfdU2tm0rHJs+p2TMuo7cEA+h617s2gpcDzemSBPmxRAbLkbuygxVA4XoyqAF8PyKAUYdFAzSFtQBRnWpGr3pMArhBrObnAzpbGzWyhg2tUWNriAJgDDZot7vfDe94y1veWMBXj00C6I+QGMQmNstSxVLtFpiWJhq4wYnHbT5sZ9vN25YSERoZFhm4FeGpKTeWLp1jeLF73hzvuLzZMICQi1zkC/j1W4Nt4PqRRMFmgeto0AVNghuc4hpU+MKb3PAnCWCwY9EhzWPdXw1jPMsmd/DGPY70pMt7/wxFz/e9aBLqL9MkvU75bOoucIMVzC8G5pL5wX++PZvfnMU5F9LDwTIDDAhg7eIGe2ks7ppzc6/oLzq60u+edKbfuyROJwBwXw0ryZUFrlLYIbDDooSJuz3hDx674+H83zjFXAMWXvxu4L61oeuZ7mZZit3xDvp56/3PKCfJ/442EqtHHSlsLHRfwbJJy9tP7I+nb9ldFGm8Hlv2FQ/6jTVfa86XxfOhL77om156mdB1JHelulOWgvqRxFgDX+c98Ghf++jevkV3Ja71gb40bjYP05n7vPGNP/qX9J0AR03qR5bqeqFo8tPJ//71G5/9/Nfo0WOKbdvt/3a+d2XAh/9uwkdG63Z+Cdhu6ZcSSuADD+gD86MBEPiAikcAGGU0G9VRZ9FM5AUA+ASA95c/+keC+xdnYwJX1RaC5CaAeEaAc7d3AYaACnh+DIgSyoUvFigAdzUWgOcUHVgSQLiCv4N9JchV24cmgDKEvRd+Qjd+GVd+NFiDmIWD12KBIlVMx5RMu9cVQjgSXriEnlOERthSSAgiJBZSYWgamOdiL2ga6eZdMyiFoWeD9QGGIXGHamg4Y0iGA2WGHIJRz6aHksGGdvOERBeDq2F+c5h3BpgaQjYCkSiJkgiJk2iJg0g2fNiH2vSHGpJEGYKJoFGIdSF3b+iIzyeHjHh3dUgf9IP/PaHoNZq4iaVEFHFRikFSQ5UHi4sxil7lhqUBhzK4iKrYcaw4H66IL7tINbI4i4dUiw1xiy4yVwCgAf+njMTRgpZ2iJuXiGxBfMS4iqd4GkdAK+VojteYNMzYjI0WjS0ybM6EjryYjbP2izPTjT40jOC4dOIYj2Cnjuv4Zu3IIspleP04GL34K9sYfPeoFt+oj0hnjAY5iP8IkE4mkCpSGHElkWQifukDhbCTjw/5bhG5kWFIkRXZYhcJImzkfiUpJR1ZQOQHkiIJkfzokrB2kigZYSq5IY7FkDe5ISf4kewTkjRpAyQJlACYkzpZXzypIUTlUUn5JEKJiDNTlDSJ/5RSaX1LyZTS5ZQHIgCmVX1a2SJUyY1WaZTFaJNkqWRc2ZWt9ZUG0nUgyJY8YpYLiZZpeXw/WZfW5pZvqVhxWSBiVWZ9aZf8N5RbdpUimZWG+XN/CZhdBThDEmPO55ggYlAwmJd6GW+NeZkIB5mR6VKCOSDzlEGfuSKduEJ8WXecuY+siZptiX+iuY6kmR+fpWaxGZSIWZUjspgP6Zm6OWmhSZt+WI8cAk3eJ5wVopqVBJvDl4quuYBruZyQRZzFyYnHuSGmdYXVOSDNqW7PeYC/qY/B6Z2yOYLYCZC2SR8UZSznyZy8eZa+KZ3wZp7wiWLXqZ6IxJ7zAVzxh5/0Af+ecSieuRKd0nmfAcpg+rmfZ9Sf7RFp0aeg3ymfeEmf9eluCTqh2MWgDRpED+odd1VXG5pdFVqABYqK5AmOGkqiqdWhHvpBIMod/teiJXqXJ7qZGMqiNUpWLwqj+yOj25GCPJofAyqDKJoUDqmj1EmkouSjP/o9Qaod88OFTVplJqqZF4qhR8mkVkpITwqlxCOlyIGGXjofRroaSKpiB+qaO2qmAAWmYUo6Yzocgfim/HWjWXoqKkqMbnqn1xSncto4aKoWn/in3kGoPqSmccOnquinh+qksymojpeoaJGLkModlZoWwaiIWzqdi4qpiiapk0qpkacbUUWN1hiqyYL/paYIqkChpPX5qKsaR4FKqouTp5bxjrQqHZrqYK/6E7GKoF3Kq7M3qre6cLkqGQRZrGdhW8ECYJ3qqbParDxkq8haOqaaGiO1WdX6Ms96EcPBqd7IppxJrd5ac8eKreyoraiBUS2JrkiRmUMREeJKrDwhrG16r/EKOte6rlijrIvRdcDKryIxrywhNDuzrzqRr+a6sAWLOP76r/wDM6rBA26EXBArr76qsATbEw2rl+eqscojsRNbMgGbGBhFlyPrEwd7IOOKj57KpR7LsodTsiY7Mig7GMMmA6paszfhsgYCsw1ZriH7sD/rNjeLswCjs4GBAW4kiEi7E0FbIEO7/6lFm5YiK7WUo7RLK0TtahnAtbJbmxNUSyBWa3Qyq7Vku4fq6rU7CbaNwbM+y7b02qove7Q3AbJZm7d1izRd+7a+0rRs8bR747c8YbYDgratOa19e7g5A7iBKzBxuxjABY+PW7YcG63k2qiMuLaYOzaRK7mXMrhq8T9SQLegixKJKyCL23lYa5Sfq7rL6Lajq32UixjTyFSzixOsmx+uC52dO4eyy7t/W7u2y1qlixZENbbFuxK+Wx/AO55q67jOWzCii7x5orxmcbHU2J3Wu7qaK5NESb00C74pg73ZeyfbWxY1pILn+7zim5grJLxSSLzwi77Hq75HiLuB8VnUh/+/dsu+7iG9Blq/NHi/Aaww6bu/WjLATjFYyqnAE3K3Qlu9LrG3sXvBE4wsDNzAi9W/beFYAMzBKQG99FHAKVq+Jdyv+vvBxlmxjHFXUcnCJXHC85HCSQq7WLnBNWwrHvzCTvgg+ZFEU+bDJnHDBNzDK5HBPGy+R6wtQBzEA9gw9TFPPgjFH5HE7ZHDa3rACpjAWZwtUjzFjvbApRFpRizGBiu/vbmnK7zGcEPGZTwQbQwYFRbHZWPHFvrGjfvEefzDLkzHTFvBwRFpPQu64BquLtLFjArHgBy6gjzIX3vGloFRI/q4ikwwjLzEAbXDjNnJkAwnczzIe6wWMQaKiaz/ySjDyX+ME00Myq4sypBCynRsymkBXKepyqucsKUiyzEBy8AZyrM8JrVcxrd8FpGWyrvMy11zJMN8EsFcntBMzFGyFCDQAJM8qIWsG8Omi5nczPXayjkqq9RczU9yzdmszbjKzapxV6t3uOEszr5MzsP6y+csJ+m8zuxcyYyhXMUrz86chPf8EtK8ouaMz1MCANi8z3WDzGWBUEOmugH9EDzSyIX0ycJM0AlNJvrc0Nnaz4oxUpc70fIsJBcNqxk9zRvN0V7i0R+dNQ/tFXClyyUdzieN0CNh0H2a0y2dhAwN0zHdzqjBRlXqtwGN0yzNEjvtqD3t0yDy0kFNsSEM/xydkpvMzMtJXc/6qtRPPSRRLdUnO9Sm8VndetQmrdBd7clfnIBh7NWjvNDqHNY9I9NOQWISjLlIndZb7bAxSFHX0rxv/SZgPdfgM9alQVQZy7t6bdFODRJM7bk99dfWEtiCXcxxXdh0fdigAVxjGc9o3dhqHToqfdB+nVE9gNqpndo1bdlxQtiZTclUrRvXs8yzy9jjrKVLatof2Nohg9mwnbObLRlJ9J4ADdq43cdb6pkUVdm93SevDdyCK9yN0XVYDM43vde5Xc673dzO7dq/Hd3/UtdIkdjWe9v0rN32rBLM7d2gAt3hDUJ0yh1Fbd7Hjd7JrdvrzTLtHSnvDf/fljKZTyJW/uS85/3Moo0SkD28kl0sLYA7N2ABBcnfgw3e/y3d2skhnVXf2B3afG20uy0aUoDJE+7SFW7hk4vhGuJYxW3cHI7cGvfIJzHZoqEEqUviPy3XJ47iCukiGYnXWL3KWp3eXL3eUnABRBBOGGABhAkALH7j6GziOg7g8q0d/8Patm3fB+7hfBuD1shzV/7kjQ3UUh7fKV4hgwXPQK7JQo7f260TwCWhYa7QY07mU27mBwJcNk62Bj7QWy6FIDdyI1dyBTpS0STnXx3ldY4nAS4knYLgNcrnKoLSwSrJcVEL9rYTYBG1h56E6anoi07lyIFQZn3dzczm8OL/6eERB33A6q3e6j9wivMDr5ze6Z9OuqE+HDFG0i1u6tl9KqkeI3twihhL640N7LZ+JYzOI133zVju4veN6loi7AXqWIVZ7KVy7MheJcruIkS16Tbd6x0+Itm+INOuE9B01dfOIcY8xdzeImz0vXmd5X0+7tJeTaoKAW606+q+7pWu7b9354NJjfAb6VDt2Frl765h7igRBD4QBOLmAm40Vfz+zOT+766F68LRKbXt7PMu6QffLxZfHgsv42ABBTWgO0rgThoAoBRvwSJ/8Qzi7itSNJYJ7s+u5fV+JSRvEjM+Fkdg1C7/8jG/vhkPHCsOvhTdAKeOP/YegxCgAzUQ/4EaoAEycAQX0PJCP/REb18BPyAx9r4dj/P0/utOr/X9nfBcH3dGvxsUZd2lPvYf/+jYlPZ3wfNnLyjsHsQzryJWnvQUzfSwA/Pjcfd4n891r/aGyOMrQlRZf9YF3+9zXxI5WfiGD9eDn/hUvPgqcldB/9mQvyGT7hOUD/KWPzOYn/nauPkgkud/D/oaIvofi/h1Ufmmf9mon/rmxva6wUcEXuCA7+vRvvOlb/vCn/szwvcgcj1xvtjAL+5lP/ySX/wFiPvHn3leXzv1J/bh/uJNH/3T/93Vb/2K75EukkSxx+txb/DSr9OzTxe1D/5QLv7j74vYXx8jFfbbn9XB7//9VgL/AEFA4ECCBQ0eRJhQ4UKGDR0+hBhR4kSKFS1exJhR40aOHT1+tCgDwB4KJU2eRJlS5UqWLV2+hBlT5kyaNW3exJlTZwOePX3+BBq0J0iiRQkGAQDAhVGmTZ0+hRpVKlShVa1exZpV69apXSGKlOHVoUiSOnHuARBW7Fq2bd2+hRtX7tyKZM3exZtX716+ff2a3RqY7lodSVsMRpxY8eK4gR0/hhyZJ+OoYBPb/esSrVrKnT1/Bh1aNGXMmU2fRp1a9WqZkq2OJtojKQTYtW3fRuxa927eunEPtIy4NGsKm38fR55c+XK6w4k/hx5d+nSUvX8yr1gjKQbs3b3/f1doXfx48lVrBx/sfLVx8O3dv4e/XD11+vXt379ZPv7CI0n3/wcQtPIGJNC689K6bKTo2AuwQQcfhNCo+fCjsEIL7dMvQgJEikFDDz+kqkARR+TKNvSaUxA6BkFksUUXHZzwQhlnpDGzDCNMCooXd+RxIhJ/BDKo206cK8bTVuwxSSWXFM3IGp+EMsqZbnyQhaSUYDJLJoPkMsghERQuxeeQ1LJMM8/sykkp12STTSodPCGpFdCk88Mu7xzxS85QLGtMMOsENFBBL1KzTUMPvfDNBjdI6oZBH40PT0kH1DPBPokjE1JNNx20UEQ/BXU6RQO0IKmlOEV1uUlXFa/S/zAvZS3TVGeltUdPQ8U1V9RGBXCEpDaoNdjaWCV2N1fTExPTP4VlttkIb9U1Wmnz4vW/FZLawVltGSu228iO5XPBZbclt1zvoJ02XXVpqna/GZJiwVx54fK2XsFMHFcudPWSdV5///1s33UHJjilduPjEGCFp7K3YazALTLZWPNduGKL4xK4YI0HPvg9AZI64mKRiXK4ZKEg1lfi9SgeuWWXm8p4Y5ml7di9OAEo4mWdLzK5Z59Qxlhl1frduWijKYp5ZqVDrbm9FpIa4WipG/K5aqDhSlonoqfmumuCsl467DabBq8wAILwOu2Bqvb56rfAPotltec+Gm6x736S7P/vrgUgW7q7Zrtnt92y26at/0Zc5MLxZtxCvb17F4B4E5c6cJMHb2txmg6nvPN/NW889Psg4zFhz422vGTM2QJdJs5Ph33b1kWnXTrSX/wYAB9i3zl1h1dfa3aYXue9+FqFrz15lh7v8eacjW/Z94aBFwt5zeSGPntarVe+e5OY55FRABzV/mLp7aXeK+5ZIr589wFd33vlwd/RbLTfX/j8etNPU+jU2sdfALUUP/nVjn4vkk3fBAgw/XmLf1MhYEoAuEAKls5/BcRgTg7ooshNroLmamC3HiiVCKJkgh9E4YdKmEG8bbBFpkshuUJYrBFW5oJHwl4MdciiFbJQbC7/ZFFSdrdDbc2QWDWESg9LckIiNhE+SvSh0oD4Iec5sVlGZBUSnwJFJlrRi92BYhRlNkUPmS1qX6wVFlelRadwMYdohCN4wihGjZFRQ/0BwAniOCs1ToqNMLuhabq4R0LCZo50JJgdIYSBHBUSVX2U1B+Z4sY9OdKSzDkkItelyAeZ8ZKagiSeJCmhQGZmkJ9E5as0ucqXcNJBPthOKgcVyjuNsiiUlGUuvwQrVvbye+QJFCN1p8tA0bJLtiQKLom5TNBk0pe6cmWAfAUAHTCTTsbkEjJBokxrdlMxznwmrqIJICgkhQfeNBM2vYSvSqaMl0N7Izrl2b93hlOT49zP/81CNs8sqRNI2vwIN/k50OCV0p4sxGd8bmAqgi7Jnz8CqEcE2lCKJtGgB8VgQuEjBXhVtEcPJVFEOzJRj5Y0mRfFqPw06p4dJGUGJt0RSPPETkuJq50wxalGwJlSQ620PRdIigVy2iKZikikHCHpUJWKNJTydH7ApJNIJLdUOxWVQEfdSFKputWG7NSpa/LpdyBwJa5qyKpXpakqVRTPsrZ1Q039Ku3C6p0E3s+tDTorpdKKrHqi5pR3LalX4wqluXYnBgDQgAAAi9e8QvVAN8UaXPnF1sUuVbCD5Qvb0ESEpNSgsgFqrGMNSVl62vSzp70sZvWi2TMBFQCHOe1+Qv87HqzqVLJ5+Wts+Zla1eKFtWaK3Dl1C59WeeS3o4Xs226Ll9wOF5287S1grHamw3bIue+hbUeOOxoiudO0120rdKOrwemWyUoAeCl421Nc7ZYXuTVda3LVC1Pxjjc/7s0SZwHQg/mCh70c2W6TSAvB5d6luf3VZX3tW5MAL8lsQkVwd/67kQY3c8AkLLBZDhzhVCp4wVPCL5P45jcOq8pAxg1xaLobtL7iUL4lJqiHPxyTCicJlgBQLIyVM2GN1NgzK45siwV5YR0vU8YzbmWKlaQBAEihyDs+cXvbttdwxffJJj0yklvi4x0J07NXPg6PM8Jl0hDZokI2pZnBjMr/LGt5JWR20dPGt+bfiBkjU65tRrRKZ2+22c0GU3KPpglbPg8rygAWHG6ArFw0/4V4J7BAD26M3kLv0c9/PgmcW6QdAHCn0qIRLYUTnWeM7JkgG2ByUlRN6U+j8dKYLommWVROALQa1NmVsuoUreY2Zlhr8UTKqlWdXltb8dWwljWIOGrdYnsm1D0eNZUj1mi/cA4pMlDCCIjgWmI3m4jHxnSyVchrbzMM14i+3K5fzDpf54RzLBCuQKbZ7XLHENx/FreHDuvkenPr3KJON6kJ1e64rfsg8+73Du/t5nxriMk6Srhinj3maD8Wvn4yuEEQHvEULhzfFV9SIzmem39D/zvg0vaulSWy8ZFX0OMMB7mShNjywUz8zjEXcMbVR/CbnJDlNBfgy7WM5yyBDOhzsTnPcK5ick+S54Yj8s+P/j6hI5noS8odvafOlqRb5OrvVSvGJyL1rWuv6jP+epLOi6Wyu6XrFUl7zi+uLJ0ThOxtN97ZPxx3HvGgs3hvy9spwncL153A1O6Lz10K+PLp/Zl+lJeXGb8Wwfto6YWf+8QML+/FTx56jvcl5M0lzOd53tx2VvrJLR52v8ShD6+HPex/EPXOm553oFep6rd1sznZ3tBn/c2iCQcAEIgoCcJG/uYJcHffJw733ru8sFq63+b/vqjBbzopi18gLmTB+//f//4VaM/q6nvu+d2LfrDGCoALlP/WwFd3grZ/JxCMX+vup9v5n6prc+mXfPh3ttk6NAxTPouavy6pP+VjPgD0Gv1LnvSrFfH5Pwb0NwHkjerJvlsiPklJwLGrPQqcGwc0IN3TFvE5IxBcDAvsDQwswC3aQDzpwJX7QBRswKeDNRojQWeRs2qiQYlTQWPZuRbstQPkkhiMiAXswaIRQbnKwWYJtlNJwpr7Qd8IQvnjQLZSAh/QQh+QKg3YQi2MtyjUmSUUHQiklVIBAAgTQ6SbQtdgQSuEQbbiKORDvjBcw5Yhw9Axw1lxgaSwqzuklzaUjDcMEyIMEiNciDmkw1X/s0NAvJg8bJw9TBX7ccTGEMRvqcJCvEIhrMS6scEbTDL+KxezIbRO5LpLvJ3+4USnM0QgQURTPB1IZBxJRJVBg8XAQ8XHIERkacUfecVbpBxZbKEmZBY5O0Fg7Ipc1MVM5MVNRMZY/ERQ3DJiFJYqesZkVMZ7UUU4pL8MvMaKEca7oUVUEblvjIps1EYCW0Xtc0ZzRJxw/CFqFBZac8dzREet2EUU6UUS+cV67Bp4DJtAExZO0yN/bIp7xEdm1Md2NMi0AcilEchgscWGNAqEzIp8jJh9HJF+pEijeUgpIrxgMcaOLAqLfBiFzEiGJEmp+ciZichauZkvW0kUM0nz/0DJlNFIEeHImXSZlhyjkAyWcuRJgKtJoCioddTAnCyQnRxKxYlGaXwzoKwVemxKoizKn8FInFTJquzJp4RKQEO9rimCpChIrky9q8TKmwwapSQQpjRLhfHJGRnHl5nIt/Q6tEzLbdTEOERKu5yVuJSRuXQZOZtAv4wIvLyOrFzLrTTMhQHMRJFHqZG8xpQIxMxLdeRGBPRGytSUx3ScyJQaJuM3znwIyxwKxYwsthwQtyRN2fHKlBJMl7mxHGtNhjDNyUBN5VLN8mDN2mwWz6yQ2GyZscwj37TN2zzKzCzCzTTOOhGJVvxK4RyZafrD5jSI22yA5NzLbuxL64yqF//8iegEzaMJNh70zutEztwcvt0kj948z1R5zqAQT1H8G9cClvcsCOzUzmbkS/wkl/gEivn8HcoJLv8kCP1Uz8wBT83sTgNlEgANT6iUTpGpLgddm/RUy9RkTAv9ywXtCQGdnsTxO/JzUATNUN3cUA5FFQj1CRBFn8SRQA7FzuxMUHZjz/FwTxUNFBb9UAkdz6KpSwOd0f1cyP7U0ePxUJ5w0f1JHCWIJQsd0hotqBsVjxw90u+ETh+lzxBELBWN0hNdzxS90kfhUSXV0gH9m/PaJyg1Ub3kT+4c0w7NUmmc0IqZPv6S0TbFzO1k0DiFzyTt0Rus04VZv/bLUwx10yL/hVM/5ZQyDVRk+1GdKVQv1VMCVM5DZE5GHbd9pNNIfZlJPVTTJNKUNFJNhRRHNVNB9VSXAVU2RdQ9fdM+NdVTBdRUhdQtJbkLbI9WLdFKtaEGlaha5cdMnVUIQdUG6FRclUJdBY/1w1NXFVUpxUAqtQ4rLdYkOdZkndEVbI87pdRXtVQ+XU5gvVYYEVZW2tZBpQxvLVeIaKxR1cpSbVcsrQp0TVdlXQ52nVeqySt4XUx53VczydZVuld8VQ40PMaATYh3ldado9besFaFBZGBvaeCDVHwIE7akNjw6NeG7Z+H5Y2I3VgNoVhEstiL/Y7D0oCR5Vj4A1MFBdndEFmW/32QkqWjk33R75g+tqNZ9HTZRCXVRe1ZJbFZMcJZJv2OaYLCob3Qn4VVRZVVprWVcyXYoxUh8IgcT5NagWDYl7VRMd1aDynaKLLaq/WO3BnNsO1aoI1XoQ1bFxlbHypbGvoOOXtWte1Yr51SsH1bY6Xaip3bNVoOFtiAEVACqXqtviWAtX3aoI1axZ3YvzXZwBVc3BAAIhiBGkDcVUssxWXccI3VcYXcF5Lcm6Vc0bONHdhczp2BCyjLt/3cX71UVyTW0d01Tq3a0xWl20A1zj2CCwgCrR3d2LUockUqYd3I2rVdfMFde9XdbLINNNSdIHjd5eXavGXbf3Vb663Z0v+d3OddJ9hYqM6iTe5tWqvyVw0FWPMNkLglW/ANX9EgTvZjX59FX48lsJjVjZmt3+RwX7mF338SDRbAI6Xo3/zE3sZt28c94P34X4QKYIgKDQygNQ24zwa+XqcFXagVXQz+jwfOoAiW4M/YgcMCgBggMQ8mXhc03qxCXp1UXg9eDBDOKBGeKc8o4RwRXhW+3/RF0fWVYTnyXtO14QIhYRM+Ag8KYg1WYO1l4CAW4ubN3SLWq3VF4vJd4h7GXwzTX9fgXyjmriE2WipGK8bIYQA4AizO4utjtxa2rS6WjC8GY6aTYsAl48pzizNO4zk+X5BSUDfWsxdeyhjm4wWOUCL/vuMyTowdSLU97lnBg6Q/nl1fJORCVl/5/N5ErmLEYGSQUeONheQ+kmRxxVRAtuQfxmS51GQmjotORuNPBuUBNDmDZeFJHlZTPmWYrVcaWWVWfgtXdmSmDUu4U9eQqOSBg+PIkONcnmExro5ePl1ObmRYHtlhHrxirotjNuZkhoxlZmZbhglojma6cOUZoOZqlmWKW9VgxeVt5ttvHi1uFuejpQsiSDVz7ltrtrx1HiltzmZ5dgxvhmcOnudVlgsWmF98zud0vjl+Pt52/ud3PorD1QAZOAIdUGKI4AELKAIoqC4oWAGNHehSE+SCFuG4sAATRq9zpll9rkxsZiqI/2YqgA4M9zyBSVu1GLhgh9gBnEa+GWjEkY6IYzXpIn6LEyhgDVjahebWXEPTLbYhmt6K3uQBxJ2BFVCCVAMAIoAIOcuRGuiBIkBcGdhhof6Kki5q+G0LFhjfpCiCoMbbpkY3Wu41mZ4IooZhg8MjKShLFoicGGBpgngaKdABO7SARjbrmU7rXvYKSCsCRWwyrrZelz5MmL5rf1ZsIC4I8dGA6hWAOSxMhYCA6hRsVZPsxD5rqV5scC0Kwr2BGdDqVbuBwJZaynZXy5YI4dNlzSYIJ6U+gwg2ZsOIG7tb1O4qtF7tsuUDEZCEUXCBG8BqLTyCGVCCGiiCFeiBGxgBHf9wAQsIghbYACKAgBPAAB5gAViGtBWgNTr83epdXtsuTdweasy+bNXOCrcUgFRLYYJItdO+CNfiWeM+bvtObkHsgu4jgy3wglVwBBJIgdhexAiXcFXTgBiQASnw6EWUgRrQAQigbaZm1rl+ar2dVr7Vr5VFiMgJbYoAcAF/CLwu8Jpc7uaOAEowA0YQhEGY8B3n8R4XNh/ogSCA6/qFb4eQSqez69xG7vbMoT5E44QYX5m8iMgpbhdPCBiP8Sk88Cwgg0lwBQZXgxQwAh/n3BQgAUeoBEMIAiI4AQ8SAHjDgBOAACLYgBYIAgtwAR0YgRvogRUoghpQghk4Ah+AAin/kAEmiwEl6PAPN98i51eHduEkn28Cvwq3TKDSMwgnh7iLGNHEtXKGwPIsl6kZH4UaN4MvgAHxI3NVAwFRYAQzSAI6GAVJEAE+MMpPv0u5tkqUJXGH5VtOM9SDkLN15LS0xXWECHVRVyNIuIRJ+AMwx4MxX3UACARFSAQGSPNIsAJYKIQuSMdjr2xdn+URz95LfuKC8O0VFwjOxohg83RwR/YlV/bz6QJA8IJWmHYQuIVXj3VCoHVIYGh4XwhHP05Ity1JT22+VfGE0K9aswhXxnSBL4hkn/fUwQRbQAEIF7YrsHYGOANDiIRL4PYRlngjD/hcp2tAQvgXl/cqzaF0/08Idq8IDJAqH2B0K6f4iu8ZPogEBtBx5AMBM6ADMgAEEfD2yi35Rw/xXc9ZqDZAEek+8AM/8XsxYE+IYa8IHphDKcjopBeInNf5hoGFDtD4K3CESRABcvf6gyD4gZfvs175sSDkttbwhbj0hNB0imABWpOBIS95sA/7+tADP7ADYTMCWWCFLDh6gxfwtm/ZlEfyBAFkHtiByrd8yz+sF3PyNTWIKJ8IAbixGCjrtX8rShdn6niCPJg9VaMBWgAFPYi1I096x1/Yt2f5uD/uldftE0+IhY8IAcAjFCb9gwB8Ef4UPUgFWRC2N/AACXhm22dm1K19xidp3Ad1+v6aHP/Kb2xBiP6WiMjRAJEe/uw3/YI9lDjQBLRYNS14fZV4ybWXfoSQfQ20/oXQbfpnCN+ucgIIbonwbYDQQIQAwYIGDyJMqHAhw4YOH0KMKHEixYoWL2LMqHEjx44eP4J0KAMAiAYmT6JMqXIly5YuX8KMKXMmzZosKeDMqXMnz54+fwINSkFPGy0Ajh4thcYTUJtOn6IMKXUq1apWr2LNqnUr161Qv4INKzZq14MjZZSNeDbt2oYbjmo4cVCAlKM3JtZAuiEt375+/wIOLHjw1ZElxyJOrHjxU6GOH0MOKqGTE6RHZaXSI5TxYsKeP4MOLXo06YqcT6N++rctaNZcXS//PHJUilyCLGYcjSHgIA+kQRAWQdqiNPHixo8jT67RMFTTqZ9Dhxl5OvWgekjRomH5B5VNkKODVS5+PPny5v2CT6++wWoAaEPD1ho/IY+RR2esUKIB6UDevg+6gJQUPRBYoIE9nJegggsy2KBBzKlG0XoTPledhRdS0MQhlgEQyyuaRUZhTQ6SWKKJJ5Ymooqd+TWfYC4W5h5EGPjAYW57IdTbUb8ZNIKNPx6FopBDElnkRzBOtaKSYWHY5GNxGIWUEZysYeGSMBmZpZZbcunQlV9G2BeS7b3X1ZgHBaGEDBrIcIQOLCikIwA8FuQjkDZ2maeeezJ4JkhgAiqTk4P6/6THLKYgVQEYiGAY6Ep8QhqppOM5WqlLZIrmp1SaTtqpp58ayWlHlpKKEqGn5rQJB0j98KGTpZoEqqyz0poVrLdiCp+MZYlaq6+/AtvarlrdSiqqhOrhgRFIzSEBobgGG6200yJUbKm5Clvma8NS262332LV60bWVnqsk0/YgdQeqZh7LbjvwgspuZZi+5m4Hd0br777gpsvRvMGau6FerBi2RCMtksqvwszbCLAjtbrmb/LcduwxRd3O7FFD4MpcHVrVICUE214TIG7GKOccnEcAxoxYRpjBLPKM9NcoswTsXxlyZDpUYtleUyw88k1E110Wjl/6fJgN1fEtNFPQ/9dmtMQIa3kzo4p8AZSb5BytckKRx222B9VvaTSL1YsX9pjs922cVM/VLaKXv+ESB6W1QLi1UO73bffCsm94tmBwa3W2n8jnjhfhTcUOIV099RGZUdVUCXkfCue+diOizg4YIw/BLrmo5Nu1uFUcb4e5DohQgtSNLCiN92Yl177zKlP6LnuVIluu++I954Q7umtjlMqeyAVyxPF40T7788vPDx4hJ/+efVVBQ+99lFnf5D00a3es5QeyL6689uj7+330FGvrcTX8w5/+vOT3r1B61dItx6cIMWBd8zn5Hz0G6Cv8Jea9mVKfptSIAEb6Db7FcSAqNFflAAQOwDqBFb/DtxgASXIGQTqyn1qEyEHS/hABo7Kg4zxGiIsgRQ/YHAnAjQhDbukQsaAMFtsQWENe4gxCBLkhou5mic2BAAjsCuGGQSbD5toQyEmJof24qFHgOjEK0rKilBMzM6eMDlTdE2JS6QXFstIpC0iRorvI2G4qGjGN0pLizcUY2TWgDwA7MFydGweE+HoR35xTI0vcyNHrPjHQ6JIjirco2NAsSwAvCEOjAxgHxFpyW4F0npsFGRWDHnJTypIkWG6X6kmCZRUIMUOzjLl18gIyld+S4OaTOAmreJJWOIyOaJ0ivBKyUqegAEpskAYK2eYy2N6Spa7ExMhN3JLZEKTluSB/9UvdaIHNDCrfJM0ZjS7mSdltqiZbawl9sTpzXOa55kcoWY1h3K3o+RBm9usJDrr+UR67pCc4dTnVNRpz39uBUIvEQ07f6mHOSDlgu1sZaUA6lAtgZOZ/FycOWNW0YdidIqHGWhoCmpKRMgCKWBYKCVdmdGTkiiiFJ1oPluK0peOR6CX6qgvTSmBkAGABkkkKUMhBtOfJkilLtUhry4K1KN2kiQxIWhNGRkHrR1RATwtaUORatXkCLWoLNXqUK/q1aUpFUs0NdYk7XiUPE6Vqj79KluZik+uhrCrbZ1rUTc6U9B4VIwKQBQAnLC8tPLRpHQd7F+yaiaj9hOxFPEnYf+9KtOWuNVSjOzDIw/BFMAGtqqN3ezRuDlOacKVs6JdoF0hO1bJ0vEJPziKJYiJWc+ONrbjgq0tFRuSWzJWti99LEsiWy4xxmFydggaZtUaKN0iN0m0LedWD9vcKto2uZvl7aNO+9sYSgCqb1hlcTO7VumCVyOG3dZzAxpdw5U3vMilrkp86yglTiBdfZVkd43bMvXid2PLjV96k9pfiv03v5xlb0rcGzAM6iGkAPjBX+vr3eMKOMJU229iA1xbC18ktxL2Jnv5cIkkMMIMOtgABj6TV8jp4RFHMUIfHDxGzW44xtWi8AIxzF+5yli9Mu2CFSihBiBpwAdFGEEL4FT/2Kau7p0AIJmL7QumHEM5gjS+7Xmha+OmVTnKKBVoFxhxpx/F5chkLV7BjvKKJr/4u1re8HjNe+Ua43jNuhXoFiyTAjNEQgRZCMINlFAXy8xAzKhdXTCPkgk0pzkscl50Rto8QtA6l9HShRAQrnAUW3ChwAY5QQvsgyO+nHhnqDyKJhCd6PBIOtUScbR/IU1eVc85rKs4iiOqi6ajQAE9SN6ZArQDAE7I08WKgTWxGzdlkGhYIbjNcrE5rNQ0rFgEtj5IjQBggb6EWmBreOQcgi3sKDY73KR8a6TjGlpxD5Y5JDiKK3qbEAjkZjed9aBPnnBHDnj722lEt7hZ/Vlz/5eb33Q1DCGOkoIuuDsheQHAXeYtwZ54YnIVcK2pH4xqgRfb3zF6M5U5LpFkY9yHhvkxAMigEkiIABAbsMAIeqADeRMAA3AxclegyDojbrfiPBl2yImt8Qu72s09b+tILA0AGJiED45QQwr28yMo1IYAPTjKtctic5xMwIV4pK/OT/2VocP658wN+qPB7tgjHmULDZAEHb6MFA0MhwDwBkANHE7voUTJFHrsupObY3ZJZ9tCGQE5Qpbt8b+D0j4AuALCGYCUQKSABI7owAgs0AIiQAEpFyDIfmJg94frYQgrDiPfve53xMs58NUZPLOd2XqGEB71BFT8HxrQBaPzQf/TBBFAcI5yBBYsfAdWFyIFfHYUJpfe9F+XfZRVTx3WH97KcWY+Ru1jhEI0oBBHYUR7D3IDpKzAAkcZwfBv6IEXJn/nLKK+jJ0/HeiTvdXs3+1RzGASERyFAd0viAucDoAR6MgRlJ8HRQJSeED6qR/PzR+b7RqGwB/AvdoCnpR9YIJJQBsA2J/uQUDm5UbV/RnMEYsKkQFS1AICJiC4SWCEuV9kPCBRBVwKOtRI0MBJSMJRVEJ7scAKWMYK0NzUAUDceYUHScIjDUG+8R0OwaCArSBktOAURV/ovF4S1lDRnYQV1F9KdIELxABS+AAEFAQEFIHTNVwQGhAsGJ0WGOH/Ea6fFIbXEj5GE67R9LFhNAnUJSBFIlRgA2SBKLydC9iGC3CgXtScAYkACBxFIqShGirgHEqXGzoGHA7SE4pEFDLiBnGZ4yFFEiyCZRSBkW2A/wGABvRA1JHh9xSCIhyFIPCBCfoEElZicjmiUEAiWEliQ8TeK2rOY5EBHtgIFHjh7m2h7wUBCHIF/vDBLRgc9rFiT7giLspWLAbFLKJNLcIeJToj/fAWH1CClHzCQYgfABwBKX4e53RBKxzFIEhbAyzjCe7bNcYWNAKFNHLSv7kjMrEXLDiCGWTaQXCg8Ala6nSBIxxFIKTBSayjDK1hPW4WPP6EPM7SuSkkLBEY/1kQxFuAY2B8z6wdkSSYykH23fJF5EI24IU45DLBWUjikmE8QCRgAsIlHAHIBgB8mq7hzh8ghcl1pEf21FigJGExZDxaFDWW5I315CvZhyEekRqswii45EkUxA7MhmAMT9sdRSSohE5anKK90rEUpfeMZJMEZfzRY1dakuLZCCPknlMSRO9VHWDgziggxSesBFbupFjAEleSZRB9JUmGJQQKXV6W5fa5giPwIlIoQjqyBwEIQOcRI7Zxjh0exRncBFY24yXhZV7+ZEP2pQtGIGAe0khoAEoAwSgEwlEoAiTECgFY5AoMBudkwSNl4FxSZkJa0mWSZWb6xFBKlBx65v8V8ZYIoCIAJEFq9t5M/iPSiIDRMUJTXuVsLqJloopn4mZP6OZK8WZvNhGEFEIWkEEFXiAAFCTnhSJhBA4XICUJoGZL0GVl1mZ0AuZ08kR1XidRYicc2UcKPNL2ZUESHIUodIFqHkURkGfZAEFwwgAQvMR60iYi2WZXwudOyCdEll19vpFZ2og5HoUhEIAOAoAODCjS8AHJ4UGmJahzouAnNWhRPqhOROgL/iWFmpH1KcIXmMEZIKVlaEBAIkUnVsUNddlRXAFiuoSCPmd7nop07qXgbaYTzieMltBIDAIW0sGNHsUliEC1AUAM+KFySVAXhAJcZIGgmGg7oqh7Ymb/kq7eksahhDJEmqxJm7xJRrgpm7gJzTkpylBXF0xCKSQUBehpaR7FLYQpGo3FGSDFJcwEkZ4odB7pe95Qi3ZmpDLECWCpZcSAcUYEpf7Ipd5pyhCYHmSCE/xAi5lEIXwpUqxCWhIqVBgCUhACTSgqmTIqoSCpCkHqi0pqnCgefugHf1BEfSAFr/pff3SqxYzEHnzHSeBAcALAIIzCqj7FJCDFJNRErPLkVprpbT6qmkZik8YkbRTEbcTbRHxr1IlrljZmserLsSbrSXSBF+TnFwgptMJEwR2FF9iEtdoltjbqmdoqt9LifFpkmBkEXdiFRAysOBosw6lrw7DrY6yE/wh4GVJ4AXPSK0vUoA06hb5qJSilaE8K0a1OaK4ihBIcBYIgRBDkhkSYLACg7K1lacMyzMM6RksQwo0yAvZdLEsAgtMxgMWKqU6yJ4Nmq4Nua4ZZo0UYXkMs5lH4I0I4HbEyrdM97UFErczyC81uRkvwgaEeBQgAws42AB8AwiSsAgkYHQAsZ2OM6bV6bNGq6NEqbdJimVAq2/UQAVwsBG4w7EPk7XgqBN+OIdbCi9YGBUxcQtpGABp1gQiMQhIQJpCogarma9vu69v2q7b+K9LaLedeZ4BcpEJ8H91BBOgKoOgeRd0RbrwYblPABBeQHAA4ggikgSSQQSTYgisYQv8kWCnlIk0hXMInmIEg5OePgMAX/IHvVqvldmyZZq7Rbu7cdq70XqcPCqhCgG6uPYT1LkT2ri7r4lG7vkQXeK3bwYUitIIZzGupQEIWbMEZtELa/ogR3IIZRMAl6CyTMO/FOS+tOmr01q1YblxDLNzmKUQLHMVEFfBCIDDdfu+JtO5P0AQhgKL5AoAiAO2XNC4Z/IEjMCuQpIAj/AEhiEAG66/QLughfSxKyi31+uXIJkTLDu5BDCxEyPBC1PAD90v4QixNiMAq5OMZ/EEERAIhjMInnAEDkAB+IoUhRAcZOIIjeIEV5G9KAIEk2IIZqEHx2sgVJEIlTEIWKO8K7S//SPbvoNSqBAGYAAMdQwjuQvwtAEDEGytEHOvwDiNrDzNGxhoBiZ4GGSAjh4BAK5DALcBACoCA/P6IIITCJ1iBHxNPGZ/eGTtJGhvQGr+w/C3EDStEDjsEJyeEJ98xtdiHDJjyKaNyKqvyKrNyK6Oy07GJK8uyLAejBQOZBsRADMzyLvNyL/vyLwNzMAvzMBNzMRvzMSNzMivzMjNzMzvzM0NzNEvzNFNzNVvzNWOzKidwArlHNOfyN4PzNjPEAh+wODsEOSdEA0/vKJOIDtjyO8NzPMvzPNNzPdvzPeNzPuvzPvNzP/vzPwN0QAv0QBN0QRv0QSN0Qiv0QjN0Q8fz/zovlkMjBTlxL/biGkRUdEJ4Lzt3iw5k80eDdEiL9EiTdEmb9EmjdEqr9EqzdEu79Es/sw+Ihg9QMzjbtC7LNEOY7kKMruo6xE6jLuly9FATdVG3zd9qwN4erN/qbeAutVFDdVRLNcY0LQBUrUFc7UNU9VUXRFZP9VeDdVh3S8u+rEGobMxGBFknxFl7nli79VvD9ack7Fz82Qy7BVwobF3H9V7zdV9rSbmGK9/qhn/sSEIAtm0Idrr69WIzdmOLB7DeR34Ma478R47sqmT7qmNr9mZzdmnQyKZiKgHICZ0cxGfbCKd2dmqr9mr/xZzCqZ0axGi3qZrQaZyy9m3jdv9u6/Zu83Zv+/ZvA3dwC/dwE3dxG/dxI3dyK/dyM3dzO/dzQ3d0S/d0U3d1W/d1Y3d2a/d2c3d3e/d3g3d4i/d4k3d5m/d5o3d6q/d6s3d7u/d7w3d8y/d803d92/d943d+6/d+83d/+/d/A3iAC/iAE3iBG/iBI3iCK/iCM3iDO/iDQ3iES/iEU3iFW/iFY3iGa/iGc3iHe/iHg3iIi/iIk3iJm/iJo3iKq/iKs3iLu/iLw3iMy/iM03iN2/iN43iO6/iO83iP+/iPA3mQC/mQE3mRG/mRI3mSK/mSM3mTO/mTQ3mUS/mUU3mVW/mVY3mWa/mWc3mXe/mXg3mYi/nnmJN5mZv5maN5mqv5mrN5m7v5m8N5nMv5nNN5ndv5neN5nuv5nvN5n/v5nwN6oAv6oBN6oRv6oSN6oiv6ojN6ozv6o0N6pEv6pFN6pVv6pWN6pmv6pnN6p3v6p4N6qIv6qJN6qZv6qaN6qqv6qrN6q7v6q8N6rMv6rNN6rdv6reN6ruv6rvN6r/v6rwN7sAv7sBN7sRv7sSN7siv7sjN7szv7s0N7tEv7tFN7tVv7tWN7tmv7tnN7t3v7t4N7uIv7uJN7uZv7uaN7uqv7urN7u7v7u8N7vMv7vNN7vdv7veN7vut7kQQEACH5BAgZAAAALAAAAABABrAEhwEBAc0AAPT09ABCzf////8AAABRZ/bmCv8AzADJDACbxQAHFTZTW5np/2SYp/+WAAC57QDF/ADI/8PDw1eEkQAxPpubm3NzcxUAEdvb2wsLCwB0lLS0tBYiJSAxNs0ApEFkbs14ABQUFCpBR4XK3oODgwB3VQAVABUAANTU1BsbG+vr66urq2NjY5SUlBUMAAAfKEtLSwAHCABT/1RUVBwqLjs7O3t7e8W4CIuLi8vLywBwj3azxWtra+Pj46KiogD6EACJrwARFbu7uxAZGwIKC1tbW5Le839KAENDQwCo1wA/UXpyBABifTMzM0tyfX8AAACGXwApfyMjIxoZASwsLAwSFACVagB8BwB+on2+0YnS5m+puV+RnwAnMQAcJACTvABJXQA4RwCz5d3PCQBacwCl04fN4QAQCwBphgAJG1F7h5bl+3i3yeaHADNNVQBK5muktOYAACU5PjxbZADhDlqKl+YAuABKNAB7nUZqdQC+8gAVGwCgzRsAFgAuO4DD1gCEqgCv4E53ggBfeRMeIQBGWgoPEACMswBsiw8XGRsQAABUbGifrgBNYwCs3JTh9wCXwQA6SwBmgy1ESwC26RkmKQB3mADA9gAYHiM2OwA0Qx4uMic8Qnu7zQCdyQAOEThWXmGUowBDVVyMmlJ+igAhKgCBpS9IT3/B1AAbARsAAEhteGacqxQUAENmcFiGk1SBjYLG2QApNHKtvo7Z7ozV6k95hSg+R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0A9GVCECACI40cMQCulwgw0qAP+gwRQ0WCBAQSWAquuuunJg0AQtVKGBrFXEUIIOBwlgQQwqDJtqCxb4MNEKLsQwhbNOtMDCrZ126+14Lejaw0IsTMHrrlP4WpAPMZyrqwY3EJSru7uqK5AANNALKqsETRArvSpIdMGw9MLL7bcIJ2ydAMM6q9C8AMTgwhA6DFEtqE4UpMO/U9zAgQ4TsNDCqQCkMNC8P6Sg8sorH0xAEqBOkcMEKUzwQwux8itQBgTT8IMOKQyRQ7sBP7SCDaBq0MIPNA9hAQ0Ei6rw1FQ79wOoVwPAAkIWgKqC1AWlkETGA63wb7wGCXBDySeH2hAHoMaAEAsmD5QvAD8cRC1EMEf/vILea4Nd9eCED9duxlVEfJAPDWegUN4DtQtACQpNIK1A8wqeULhsNzQs2RflEPdCOjhe+Omo7+YDqDkQMO/fBV0AqgsPpYAxRJk3JLlDK4BqREaxagB76sQX75voAEibwewGnaqBywvJjjfubjMked0L9Q4A6BXBDUALxocvPm6JJzEQ0twTYLviDzkB6vAN5c7QvDbAn5C5ALRukfRbj+///61ZH+QI0LXOCSRraHOI1yKCMpaxzHQCYVzSaOACZCUEeQCYQg9YAEGISK6DAAyhCEMju+eVDVQJJIALmOcQAdyOevrKYEE4QLB32SAH9hMI53alAiPYqyHuA0AO/1fgwBSAcIRITGJiYvU7guSraJgDlQUesjoA2ICBMZThui5Asl2JYIAEGYLkeOWEIyIkcQA4yAp5dUUluvGNg/HeDwnAgn0NZI20a+ELHyI/iOjABS3AH9YQIoAhlCAGXVTB8IqYAm4FMYdr3FUb4UjJSuYlXyI4yKnAd0AUQmSBMNRcRHSANFRB7yA/IBknCeAuqX1wIaCapCVnSUu3MCyLJlTf6Nr3vlBeRAD4myNChgCqTAqklQLhHyytWMtmOhMtBcziAJ13yoRIb4p8rJ5F1pY/h/wrhwbx3ioREstnmvOcX0GaCljAzna2M1bmSybrarfH+GmzIgXUH0NKCf9OgwSvn8dkJjoHSlCqLA8A40KI9C4nQQ2YcSBglBzlEmK5tgFAlBLhXP8WcktjMgR5cktIOQtK0pIupY+/mqdACigCjIqNe2bzZNpyhT2UJqQHJQAnMWXFLQE4QZg69N1D+hYDcGpPliZNqlJ/Yi4oIiRWVZCXrpIwsYpdbHsa45jHQMaCHpCsplhjpMqGdzcKUkwHpNJVHgngQgCooAdMq5kL0CiCyzXkaElbGs1sNrJdLvWvgL3JpxC6kB6AyoICKZe+qqCzgbBLXxqYaBSzeIGBGBay+hTIv+hVBcQ+ZGCQvUE1A0va0qaEc409yE4rWxBSmQpVqsLoQFwFKw3/zKpW0IOYvlgbQQsYwQnOU0ESSmDXfh3yWqiqghE2KhFqWQtbSxutaadL3epa97rYza52t8vd7nr3u+ANr3jHS97ymve86E2vetfL3va6973wja9850vf+tr3vko9VULxy9/YZG1Xt2WuTDhwARucKlUXeOgdDTyrHmCvICvgwA0QCapxEuSgMZzC/QCwVoFwgFlupUFqE+K9yVUOVNzKgAtocC0NqIAGAi7bD3pgA+SqIAa2isgEXGAEQbaqBEkI3hRaIFuG+OAC10pVDqRLgA/H6sUjJuAgEWIEUEmrylnclWRnewEnCBm30cvyrhIaq/3ihAM0PrATblBcNTJY/4MPjfANkkAyM184y1F9KgCwORAnu1jEDqmjSoeJ4p2tuMUvjnFCxghQg/jAt8JyK44TogMgC7kFnoVIBnqQZCdk9iB+hjJEuJlpgrhPAwIJopi1ZpAh9AC4yV1uf4f0X3fZgMkoWUEXeaWBDhNkBap+F58J4i4LDwTD+gqpQdZX3B2OmSEC2OyWDSK7eHLT1m2WMr2m8OCFYJlXCSllsSXCghrqqgoPdba4DFJAMBYEy1deNai2nIExngteCrm2mMlMWJz4YNcA9nXZgp00dweUV3Y+dpZpgBBmE+Tbz+boZj8dOwDEU3rYZoige9mQSJ6rCt0mAMF3ZWyNmxtUVf/ItkAgvm6HkDrcshKIuMXMXB2MXFciEPisdZS1EqxMaCRT9kuq6IQSUGwIoN3zQUppBIq5gGQj1tUU+lZygYg1BXdTNAFEl2d5bo8FOmBBEFN4EMP+a9oFSZz+wqUBIzANrUGsAvQsUIUeWOBjNpOcCBr98KTRGVQbVsEFwK6DHPyriQ7RQcNyUDHOyZ3aGAO72GU6kHYnBN4E8EEROZcyBw5vAiTrGN5FRjIFE9GB3MxBEVV+k4MW/ehJN7jIfed0qBtE6n1L+ECufjegug6rA5GeDcD+AzSivSBmH/RBzJXHKivt7T+Iu8TdynGGrE0DtZpA2PumyII8efA6KPz/v6qOEMWjivFDcPwphU9847v8sDBHNQEyUETJ0cyBBys3xowOMlIRbOc/kjXu9m/wBxPsUmoT4CxzByq8NX/D0nUnwwF/c1DklxCx4lEGgTQJtD6y5FOgomA6ICsFdHw784HJtGQGcTckaBDI04AKwQIpI3OAhxAxEGMrgD9FloEFKBDIM20cSBAeCAAdZHlUZmUIwU1FRoAmljZro2AHUUBa1xP1hoAOUxBr1IAp8IAGUQISOH+gonsLcWAJ4T4bOFL3kjgawHoE8CkakE8JsT6mcwEucEp3Q3EEES4xgGV8NxA5cAM5dFl2FgPCdIM7yBCn5lnz8mk/OBACgIZq/0gQL4cQSCN/B6GHlFZwehMuAOgjAmgQqbcT0jNH5oKBk+V7Xvg9EeE9YKg9YMM5mTZYLkgQardTKyg6GpY99bQQw4JUDlFKEuE9sYgQg5Vwo1gQrlgQsEgQRFiJRngQSJgQfWOHAzEEj8huoBKFRnFZouhWWwgqpnhQYEhiX4gQ2oNYnNNtyXhG+bNT0rh1AACB5JiL/SIrPmCJFyGGDSFowXgQ6UgQxXiHoIKODNgQkbh0MVeEQrRhAGCKBCB7m2gjnVgQgmZn3KRa94Q05uMDnKYBIhADUfaLLGR147guQoUQFBgRdyNbV4OBULV8WtSNUUWL0AgA+1gQ7kOKCv9xKunTizMIEW3FcA0hPaU2L43VkgZhLre4UlPGjMlzhPdEECEoUBsBhQmhX2EEfxbAYMNHEC4AXBqwlQjhAzfglT2Ugw8haB22PrFYReQHjihZiMrIjQOhky6ZlLjyjgTAjjBHduqIkwOhdgRgjxYhObgmENoDlAwhPSGHUnR5lC+Zb3BJEJN4edXXWiX5kEYSkQQBjAVRka12kRYHeucicCMYaCGpbYqGlAlxkg9xS3ZZEPmySm5pEJyTbTxzUXk5b4T0lH3pEDuFeBDhixFxmAVxUPF0PgeJjLpZgv1mjM2obQ4ZmM/ZmbwpEJeFjRNBlXpmZjs1AX2zK5WFV7z/YocWcHIjGZfdNCqnuUZAZZQHMZu8g3IJEZu7N5AGIZjHNiyiopd6U52O6Ze/l2f4SRF9U5iZByqIyZxCN3t+yZ+6RJNMuYcFqYOUeJ+VSRB9U2qYGSSaaVG+5pkF0Z2S+Y4ioAIzU3ilVxCl2RCX1ViKeRC7Y5IVBhErehDDslHeo3PIM2Iww0kyeRB1BKAkKZWElAI3QDAauk89eZaUx5zHKRCNCWGXmaMHsaOVt5QW2pTO6J9oZKA0eo0W2Jy5aUXfQzE/gIMwcwEUYwH/AkJZUwVVxQKSQ3Zu2BCcIziXZUZ9s5rn2XHKVxDDYi+CNmwWxaOoOKbSuJINUUVP/5qfuCmdCWkRAnAqr5kQPVecfiUQu7g4lzmoB0GU1heZyFmh73ahA1GFG1okHcpW/9JmIHqVjyqDGQQ//aiUS7gQEuRUBHA31ZSnMnqoPKmln5lLKuSNQCpFlrl3AvGjFgqc1nSakOguhPoQwgkRQdRtxgmECIoQmyoQ7HmsSmer0Yl5WxqrBREzHqGdB1FmsBquEeQsANBYUZlCEpRwC4We7UgQuQqbhUab03lnYqqkwjpDPHVHxmoQq9o1yoqoCJEvzooQl6VzSLNKAyoRLegQ14qp7HMv23oQoHKc34qwWOqUAJCkBDCZCAlOB7WgqcqhS+kDHIBGsfiq0wia8f9qEO6TPjWqEJJDqHt6EC/6njPqENkKsRYnVTcbTqepa+7KrAVxKtE5EINVqQOhbxHjhAtRrQ6BPA9btBF0mU8LfL+XtATLYVc6PQjJes9oEEeVrmC6nbDaqLs6tKZGpGtDtQRwKltWpwvRNz67pARxWSHHnOFoEF5rEIYldDaVWEsLtTWbns3DagsxtU+IKsNTsZrmLHs4tl2bqWzJrWK7uHQEreVqsigbofwIti3rsvQiAnZIs8sKmn5pWEI6P5kqqySbpKxpT+7qmB22tiGqfFUmS04rtf2aED7wL0V2emgFM05gslkLuAuxU93XELvrfXgpEMALq/q0jFmqttX/ebgaoa7+JKY7Na2g6pxOlTj72C4s+34bi5xpBLSieoqFS51ou669u719JrxH+7h2uFO4lry8ybRghLkthEbYGbtutbmnWHWn0nX862F/WrrxR5mRGrwBu7oBqC80AE6wO6aCgzS8SADXRxFZMwU59LOQZ0AaW4EFYS7EGjbTmb5lu1Y79WDFK09yWxBBqHMJkSsa8JHRO78NkQLOY5b6qrpzGbp2pLRmK64YDL7mekJEOr5vq7/c+cRcaYIVR4ltlUU72RAFVAUrLL3WGZC/er/+WLAH4XAWhVFo2b9CyL3028NAiEY6ly+NisAN0Tc1CZUNA71DWnWfE8fgCsTR/1qyF5yyqQsAD8vBPdJzKhN2dzPGISyiyNnDIcwQ3qMCKserZefFhku3k8vEfJi9BruQ4IpNwAQAZLfDBACYCSEApcSXhviY1IrG7/kvDJk2HWsQ3VqsrGwQnirFaUuysoWuHUG+2LvFjKyipnrCX4tn5OY1oXy8ADmwAMvGAjFY5Jcr6ROylom2rxzLFUwAzKcQttykdNxtfrwQdwPDO2N7rRnM5/q/xAxUq2rBCHFqGKyytyvJkzyy8zKzaKzJMsjJvKwQQ+Asg0sAQVsQMSq0wFpYXKyDZEelLPjEV9OG7sQC3LRcLGBXB+WEkuPN3RjNwdnQ+oo/Cxy5Y6w9iP/H0QVhpZ3Uu/wKAKM1wQLRpc2cxeULzaVWQDlEzQeKUFdnRBGxUyLwUL5qECxcyhuMEKi1lxKJrCvNL12jAT8Q0iPNTiZNygeRe5JoRSHNAqVkAewUEZyToMj7LzENqFdczYh3zHdJtkGc0WmHKgENurVL0DfSz0EEQiHsPSOsz4usY85iss4sEKr5q/QMpXLZn1UMn9t8OdEkTamMtwJxN5Hsp5Lb0kacECuARtPaEKc7j7eK2QNRm4+7glqLv7J1WVGbnUL9zLBa1NOcnG2l0g2RgKgS0fusv/DYzQ5xKrr6a3CplqirbVm2UVynEPMMc1lGqhit2KaNP6mdyw3/OmjOnaV7uEbRSal/Xdb1K9iDPbJj6qzIc0rIk9gMXdoMoQNJrBDrk3BVFNoPnI/2iUp+Xb7Hrc4vudkxNEBpujn4HBHcRMTWzVFBlK8KIZRbTRDu2cZ2WUVwTRCHrMzlZ4ZYPNpDvdvWmMFVm5wEPsYTYX4akIPhvcQXrbHeLGi4rJTLnbdii+FnG93IWeOQuuEjet0PwU23xhCnTboOMdGI3MRjHNmnDKGcCgBAvnKmyriQrN6cyN4nS9aCNmJBJN/lWjvO4+CQHeBI+42mvGhq3LAxHlQs/c3/nRDF21a1PdAQgUbVaJD07cOltIIMMYz/6ZxvvoZxPsuyAk76/5gQPi0Q0ejQeY6eUciuj8vbJq69KC49SswQSCwrZE7gy81NaF7VBvFKbF5y56jBgczAn8aKRhu/EBHPHb09hRmEfv7ksfiPr73mj5vq9zIseDsv3Q2pABVMj4PlMdLPTWbK2rOgEAPmngi4Ozt/vkzGcX6bA65wbc628sjhIl6fRBqEWDum0xakJJsEhdndl4XHRawQgGy9H6uDbz4vPgji4G6FC555baro/pl5JHN8alPHD/HYAyHpDEzpR43iuWpGHPBgfLsz084QV0gQWajKFs3G2qPimlrMNPztjsgQDtpJACo96s4QsN7F77i5fePjAMuyh4i0ikjvHR+Uhf9OAOYnAtLlx1Gp04apicb+Isg+ewN7Nx6pAxyQL6Xk7PgrzbdKAIQIy2KVbaUkYn9kz/3yA1aPPElg9VaPEHgk527cwk4geUFU6ww8bVUWycijAkDDSOcqeCywVzlAV8S9Llp/plij9R0kOUkgViAkvjS/eI2HcusXeWE39noOp01zAySTr4v+zaG3VSHTVwDvEAKvWeYbmUb97KSaNRrQAx8Tdkim1w3f9Dfw9DhLe1PPmzZj9fOS9VqPEMijyMQ0wwQhPWGPVu7n8X969lUaM2tfRA1R8lYuAkMgVi4jOTHA9xrLsiyOfuoH9u23nA3xylZkAdqHZgSDjfGsf9v/w382YwT/1/Mu8vOCNk4+IEi60nSgOd9Kv2U7FUPGBmz3Jnssdy7/XOVpPPLq1qcOLf2UDRA/CAwkSMAGAIQJFSL0UXDhwiopCk6kOOThQoEELy6cMjEDwiQUCXDQ8LBKBpEEWlzskVJAjI0AcqQkeAPhBJoDM8DcqKFETpEWELKgqQJAS4IWAeigKBTACoo2NVBkISImU4JOZyaNmRBpwRVOHmrIONFI16kiqwDQADVlDwAxcp59+BWo0q0ErRKleLDrU6AE6LoNTLcr1oF/AVTxiFAu1ZIQG4o0rNBuYAI+/I4tm3IwUB2bH6qwgNn0adSpVa9m3dr1a9gELyTs/5hziJEpGkRUuYAycIoLVURomGJkSGzkyZUvZ97c+XPo0aVPp17d+nWCPxB2nrhWw+SBKy7kFpGEqFKcBA+GjIpwotOfXP+2SOnCxvApPSRS/isyheOcpgDABaA4oEEFDVSg4TjTlIpvoAkQEkAk0TYCj4AUXKBBOAB2M4Kv05SKqTPFaiPoIwDYo8iH4HRzIq+UDERQQQZpmqAFDkVw4oYLU7IJgPRAu8AJo4gzwoIJU3MKRIqMskspxLJCiLCa2BJJgBySKHIKGlzoUauCRIzpMoLsw68H3yiqbCz/EKIhJ6NKy4mDGGZcMESEYFQqyYkqvIhKz6Y0bc2LolSMsf+CUHyMogzG080GGEWi084aU+MAt5LKKwFQ/gALbIgenLDKQyaxM/VUVFMdSAeFTKRIABo2ejClEjYygk9Vc9V1V1579fVXYIMVdlhiB/oPgB6lm03FYpt19llomzs22eiWjfZabLPVdlvM1qKNpiQSqqIFI4xCaNaJfgRABSNwTGhRbuOVd15667X3XnxRy2Ex7NaKNF+AAxYYs1qdwE5AAgdWeGGG560VALpcLehHDZic7SaRRLyhIBYiQ7dhkEMWeWSSS+aVhRI4wK6EEqg1+WWYdf0h5esEYNnlmHPWeeecUijJCO0AkDi8yOQsiC4bRBIL4qYQaotnqKOWemr/qqu2+mqss9Z6a66XO0iEFYIemoB9+V0xof0IYpUhkQQcsGu445Z7brrrtvtuvPPWG2QXECpNbArzTClcADaeGECRHk56b8Ybd/xxyCOXfHLKKw/Yh5LYA5yihKIsSPE+BRcpQvcsN/101FNXfXXWW3f9apg08G3zgo4FgCalRJjIKgAqLUgAtF8Xfnjiizf+eOSTV56moB+knSAWEFKBJtsJWyGhNCnivdTlu/f+e/DDF3988rldwSpEB3p+oL4BMDil6xFK03Zcu/O7fPzz139//vv3X3+6BIkA6yMbQhZ3pc6pLSE5Wdq//vdACEZQghOkYAV1phT6FISAoKNJ/0KCRLrb0cQvH7NgCU14QhSmUIUrjI4ABAS2iRCwbAd8VQJXtUCaNJCFO+QWkVTwQyAGUYhDJGIRjXhEJCZRiUtkYhOd+EQoRlGKU6RiFa14RSxmUYtb5GIXvfhFMIZRjGMkYxnNeEY0LvF9wvJhGEXwRjjGUQVrpAlcAMCdASJkaO2j40TiB4D5JaR+BfGW0Xh4SGiZSzGLZGQjHflISEZSkpOkZCUteUlMZlKTm+RkJz35SVCGUpSjJGUpTXlKVKZSlaGc3rAUucp1gQYkIiFg9GKZkuoR5I/Z291QEPnLZ5mLCMMcZhqNeUxkJlOZy2RmM535TGhGE42REYE0rf95TWxKUXrEMpcfvPlNcIZTnOMkJwbMec5zbjMnYrNBO91pA7dpwJ0qwxAOM4YQ3RWEd75zCELSBkyABssoRGhAQQsaUIQmNGQ84aVCVWWUVgrLKH5AQEUtelGMZlSjG+WoH27JvEeWxYYU4aB6REcREDpUpbkaqEEPulKYxpRbRZLpQz8qUABQlKM75WlPK+rRiKYkaI0si18cSADCGa5KcaGVAWv6VOm01KVQpWpVfRU/Glp1OhDlZk59+lWwWhSoriFgAc02ER+M9IZso4jbEqZVuLpGqgaNa13tGh3Skemuy+GqK70aVsDydKytKesKiqYmp1JkaUZoGls4tVf/yDYJAASdamQte1nUtM+QmI1NXyX618CGNqODZU1ZCUAxi3nwnghRKgE6di7OxpYAc32pbG0b25UA6baw8SxOdSpa4P70pqoxLVLFRS5FknAg6mKXuxC328jStgHQpS5klzbI6pqmt8CaaHC9S9rVFFcAhDppUy9yq+zuVbrpZa9VSzK29sJpuL/qrneBC17i6vEumNpNbzDTKOEYiZ/xrep6CXxglaLoTQgOzHbpC1r7Bha/DKZwcwxcYQzz0JatzXBBHOyr+kZYwvPtcIlZc2ETp7iCF+NeiT/cqxCLOKwTVnGNGzxZl07Xxjv+nwB499gOv5hXMZbxV2nMYyQT/wTFSWay+ILG2B0LeVdELnJPj9zkKOO4sljmsvf8IkAVS1lXVK7yTq/c5RQvGc1rHt7a0mdjMbMUwmUWLInZbGLp1vbOe15dbt8KZzsPec507mig+VzhPOv40Iu2nABKogHs4tnQYx40oTV6ZkYfONGZ5rTk2qfXNE9azr+1dKGD2mkKbxrVq96bt/4J6FM/mNSlvrSoWU1dVd9a13MjXVZh3dVZ0xqjmN71bnNdbGRrjS54rHGcbRpsYYvV1snm7LGpfW2pxS+fSXZ2qsgcbQQQG9uXtfa4zR0zDiAE1GGeNqq+HW1xn1u9Ws6xvO0Nsx+1uNntPtW7hR3ve8e13P8BJ7jCGNrkbru70uAGeMELTO8tO1ziATPKtrnNb1P5m9YNn3hNB95xkHMrrSnCcsL7vXB4YzzkK/34yl0OrXQXruQqv47GS83xlyu05TnnubDyPfNYgxjl/6Z5z4G5c6MnfVc8wRm7gw7joW+86ErnIdKpfnVTjYrLJs941G8+dayr0OphJ3t0Rs6siz9d0NBmONjLbsKxv13uytnw1t0eVa9bGudzP2Hc+f731vwc6MAGd63VDvgd+h3xizcN4ZrudMIXfth3Z7z/FF95zItE63Y/PKXZnvLOZ76Elxe96BXVZa5jx+Z6p3zp8Ud611e+7pyPvOSlHfrYSxD2uUf//MXoOXi/fp7ouOf9A3dffL775fGQD77tL7p35L8e4nSNPvJHDl8ep77meSc09Ks/vuN/P+xlU272W/+c1Xf//OJPXvjZT3VvNTTttXe+99/vPfffv+fH6iPC129h7qMz+9M/5dE+Aiy7H/kz4Pss4ZM64jvA8DFACMQ6cwEyJJNA6kg/Afy/CWwdDOxAoyMdtFtA33K+2wPB/vlAFMw5O2I2JlPB6NDAMhvAFXwdGKzBkLMKSGOzG0S/AJxBDsRB0+lBIXS4mFuwNSNCAGzAr3vAIiweJXzCe6OL30OzKOSrH6wyGpRC1LlCLhw3R+uQPfPC5JBBLQzCL4QcMkzD/2QLmgziQTQswywssi1kQ8pZQzvcNZ4AM9SLQ+QwQzr0wzzMGzwcxFWLHyfct0RUvTmUsTo0xMcpREjktPa5AD6TRLlqRBF7xElkHEzsxEPzi1ezQkHkLU2MME4ERUIsRVXkMxR5MzhcxO1jQtaTxVZUQ1a8RTZ7mPIjQe46RftKRV2km08cRi7zluWbv+YzwXDLRWO8mmJ8xiRbG19LQmc8MWD8rmuUxqmJRm7csYtRwFikP9sTxm/cGm88R3bzlEvcRtUAREd0R3XUmXScxw5TCngZQ3lEDXjcxH20x5epR4CssNxyQVK0xeroR1T8x4EkGYFsyAMLwx1ctIfEDP+FDEaGhMiQqUiNZC9bgjKKzMgbo0X1Q8iO1BqOPMnqihUAqMJ2NMmtysbgMkeV3JmUrMnbAh4xzLSbLAqZvC+RxEmKC0qhlC2nWDdrhEm8I8kNVMqijJqefMrLIhzPeUlylDyalMqSiUqt3Kvr6zSulCymBEKn7MqcCUuzjKuy4bBDQ0sP+0nRysq0BBm3nMuqWppRtMplNEG5tMuFqUu/rCkU6b+2JEqfHMszLMvAHBnAXEyY+pGj0kfFdI6L1MbJdMyGaUzMdCi3ScY+vEzmqMyZNMzNDCbSLM2YWpsRDEnQxELEDMTWRE2A0UzZBCY72ixGa0zRBMrYrM17oU3/3zwk3ok0vWRAZmxG4vMBCzCCHBkXPswY/uIN+aMI4Aiw4hiw4IzB08zOgFIKJATL7ZyI3YxLUdOBpdmIJMAZWJEVoHiYh0Av7ozJ3ozPuKILfSvM+ewsuAwtYrMlhKgCGuiBckkIFZhOwlkM5EqI8mOudvEWpqJP7cxPCH24iUQ13dzPEQu96JmCHPiSyKhG1CqIi9GtikiI1notAOjFCX0N4FzREioJWOS0C33NeAy9CTBI//Qdw7ofs0isiVisxnoaF8VCCR1SmfJRCw3Pt6RRf1TKpbmMsonRzAieglgbZGkbhBBHI83EIt1SlYqf1cxNJVUyDAUsGryYfDSq/8FhrXR5rokoKS9l0TGN0woaue8Ezy5tjfHkz7tD04lQq89BUoMor4JIKTqV0zw9VIA6ljdM0kRdjT3NUNggHLuwHdzBp17qHZegUkWF1DntVAgiHUtktRk9zgEcOQBgEltSu1wKD+yhie0BVU99VFndoZhjS5781Eg1U7djSYnhI5rYJYKgH5oopFpNjRY9VvyxpcjEz6ssPPsbqlKZIZrQyaVQoNJJCR1SVu36VG7VH6fAzVylVWQt0xmbOh2IDJAkCDjlHIyBEHsKnBT9VotsvRy713qj1xIqG4N01r2sv6LLAHNxgkGi1k1FCMSwUgYiVH2VrLLEV4hVtIadoP+HcUkZ1VVzxag7+ACO7diOxQCa8wG3mYLHAlb4eVVjEaRi5dGJFQkhi1iYjVnqa1kJupjnFFNy5UcAWIUC6Fmf/VmgDVqhFVoo+ItFXAFvUQGXWVXqSQjrQVnN8yWadViakFmrhdiplaDcykuc7SqeHVqwDVuhlYMAKFuzNVsUwDgBWBoRmM56ytYS3Um9QAjsJABOzdqBeNmr3duZxVv/YUm39dfP+lqxLVzDFdpV4DcB8AsRqMo/RVjzyio1HZ149Vu95du99dsH4gkLFFycItzDDV3DTVwnJBwNuNmCmFyKSKo2fVCSElS8vVzMtVrN/R+/0LULBV3R3d2hJd3/0+AJDajbgohSkUBVz7FSanGr2s3bQJvdzF1e/lka3MVY3eVd6/VZ38UMlmxJ09hRAMBNpFEahFjXgXAKIa1d2XVemIVe/uHcW8vd643fn81eoDCM+xSJEJUN1YpbmYMej2Hf9FVfrGVf/dna96Ve+U1g+qWJ9hGaHnhgCI5gvTrQcRlQ2PIRAm3QdyHgABbgeyVg/fkR4S3Oz01g+V1g81qkKyEvmWhPWyHOqe1gD444EB6f9ulXEv7F6jXh0EXhxGkk3IlO/woMAMMP46hhGZ5hPath8WHWA87Z0zCKHebh0fVWJhbP5lXiAb5i8VGKUV01+KVi3vVhLv4stdPi/y0u4+85FvK9WCju1ikW47AlYzV+sDNG4w+u4+8B0yf2WjneXTrWY0G7YzymYUFOnv/sY7+K4z9GXCtWYzEr5L495PaTW0f140Y+3ECmZJvqPEleYk42HuklVQTO5Cp+41BOiUj+5FROHqYjZVS+MUY2Zex95DJeZUluZeQxYDAuZVqeY1vmYlwuZF0+HhGGZUz+ZbDd5GK2jmHG42YunhtG5kVWZmCO5Wh+ZjSOZuJx4l7GZvma5V9mZm7GO09m5XJ+HVGl5sG15mUO5ivWZi1O59dBkTbu2mp2Z0cG52KWZyWmZ9fRyTD1XB3W530G6K4751xGaNZBCMJkzWQ26P9a5mdd9ucZZujVGbl8HNeIlugCIGeMVg6L9uCQTh0vZucS9uiJLukMnLRPlliWphyn0FKIzmeV/mh4ZuKRFuCYNp2LGeE7C+ObBume5lKgeOmirhzARemCvmmcpuhW3mn1TWrK8RZFbmenJmqqfkeXfmmY3uq9ea+rTumhzmkk7mqkBuvG0eixbuqyhupUlmqeVmvGyau2fjBxpmWtput6VWh05uu8mem7Frq8NuW9Bmz58uuFRuy7+RGL5WibVunDZmyXReu/pmy6WWqmxmunfmrMNuqc8Oqv/uyuGeXNJuzOnmzSZl7FJubVlhuxHmyoK+xMVu3Vluupfm244WP/2RY02m5k2yZt3HZe3YYbu+7tKdvZ1DZrEB7u2S3urgmaZiVozs5q5uZgy15s6M4ax55euMbi3/7j4P5s58bc7d4aluRafMbqtz7vvj5qr3bvrNHBXRNqyb5uAM5u15bvqiGdO73kyPbo8cbs8uZb/raaHxFXN+5oiR5wyi5w0ZbZA7+XpfHMoPbl+/5uTk60CBftCa+XkXvoBQ/wBsdv6OXwDk/rD5cXp8BVPGVwg3ZwxkbxFNfuFd8WlnTcFyfxGDfx5aXxGofmG4+XTEE2+xZwH0ff6QtyDx/ybFGKewZw9s5wJydTymLyDq9ybLkYHF5vsqZyLQdyLJ9nLY8W/2/pXMieciTXcEoW8zG/6DJ/FhSpxm+GcX2WccR28zef6zhvFvhItiMvcTY/ZD3fc+Lu82axI9TdcTUX9DIvdEM3b0QvFsJB8zT/8jV/9CWPdDKfdL+yuPrG8EwP803ndDj39GDRSTqvcx6/8yTXXEg3ddpF9WBZm0YN9UGfLeW27lzX41iX9Zil9WCRbmoL9B7v9Tr+dWCPWGEHFt8rdlF3dFK/8mU/9WbnlYMD9Gg/dk2n9mrn82vfFQFJC23PdSlebmSH5FL/dgMPd15x6GszdldP91ted3a/WnffFTaO922f926/d5LO91yxJRVldEyX9ipXdoAHZYFfGaktd/87d2c8B2yFX/iGVxW6UG9Wb3Run/aFz+2LPxXThvhWl/hXt1x7/3hmD/lTiW1oN/ddb2+Pl3DmiG+Wx47T43eYD285nni+dvPmsPmbt46Y+2KS53h/n/lgr3kVH3rqKBsFR25K43kx9nm6Bnqmv2ynl47c0nGplzOqp2KrV2usXw6h33rp8AsY3viD7/iET3mGh42zR3vosAp6xyx5N/m7j2e4H225b3q6dw7e1vmIt+axB+uyV465D3zmUAqkPO3ZRvfTSAELCJWEGOiJuA3ykE7MqE4jBmqaTfzkWHzGV47bHLe8N3xbI4mLwPyBWM+LUFH3XAj4PPG+D3rAL/3/5JDItWd7twZzoBiqhXB94/rPBL1g/M1g53LdH79959B63UcOp7j1o2/7pA/+dYmBEhiCi3H9/B2IEX1OjeGY/7V9b09js7fx6I8Nv/B67y58ZQbpFbiQh8F87wVf2CUAIH0Pp7F0fQUIFQCINCho8KBBAgoXMmzo8GFDhBInUjwI8SLGjBo3cuzo8SPIkCJHkixp8iTKlCpXsmzp8iVMkCkAAKgS8ybOnDp38kQpUEXPjwJXFShq9CjSpEqXMl0FACjIEjSTYMxB06ZDHzQBpGioY6uPh1Noughq9izatGrXsm0LUyDBigldyq1b0S3evHr38u3r9y9gkT3IBi5s//hwzp9+hzJt7PixUadQP0oFQPWiDZo5ICaheaPhDZoxIFa2gfg06tSqV6OFa7fBy9ey57Kubfs27ty6+QoQAUDDit3Ch7tV3Jcx5OTKi0oOWfkyxK06SNM0zTAzgM0PJ2wl7v07+PA4XduNPVu2+PTq17Nvn/YHTSPu59PPaJwv8uX6GzePOvXiTDRdNARNIjTkGwBDQCTAVl3V9yCEER5GXl3mnVeehBlquCGHtWE3QYchEnffXvntdyJS/VH2H0Qs0DSZQwECEJxCK2yVwUUIsiAijz36SBKFcll4oZA/Gnkkkkl+lMFVSjoJGIl6mYgilSp69NxFLtDkxEU20v+Eo0IyCnBRFTRZ8CSaaUYY5F10EVmhmnHKOWd7F2hGJ55BRZnXlFSeaGVHWEJkFQDWPcQgTdMp9JWAFzlxZ56RSroamxQN+eZEk2q6Kad8IUhjp6GWtCdeffqpH6AcCfpQaRhtBaJC3DUKEXYliHorrmdVmqmbmFqaK7DBChuSiwDQMCyyEJFaHABEnVrlU86x+BChhjqEKACKEsAoABg9ml2y4YoL0q4SXeqrReOqu26nnSXILrLLtmXqs0fJEQC++eaLQrT+WZblll3euJCYZJoJL8LslovQuegWlDDEESvJJABTSJyrvGwJtMgDHXv8McghiywyEluZbDKMgU7/61CxKTMkI6heAgDmQzpefDPGA73WsMM4+/wzhKEBYCvQm2a81sYjK730yG6E8DTUUL/Q74r/QiTjgAUeSJOC0dHkYNFh07lwui05zKvYaautm0AAhLU2nkerlTTTdds98iJUX7myQ9JRV2hD2GnnkKzdwn14kmSfvfiFiDv+OGDFHgu5mnKnRffdmd+dt8sbrfqQ4Jx5Bppof1tLOeoSKs446xim/jrsPMVAEwexK2l5awBwrDnvTHMurdWDNpmV3wxx+3ZDYwFQlu3Ns7d669Gj7Tz11Y+kld7Wi4i7rrr3/j3e2avKd0MraHBwQ0ZU99C38jVkAU3AaT+/cNBL/3//w/Trvz/pQ/PfIffMgjnwEfABv/MXdCAiNA3saCF2ogmsGkKg0S2EBefz3/8yiBr74U96Gvxg9dqGPBA+KIB68l4BC3hAjcTACS50Qts08EIXjlAh7qpJC4zQNgw+RGhPMUILylQ6EhJxMTrrIBJ/VcQlOo4DQ2TifEzYkwGmsHcrzIjyTqbFGhJAAOrTIrgwUhktGmFMUDwj0o6YxDXSBo1u/NnsAFC7N65HijyhYhU1d0WMZBGMYIHIEIwwBQ2IoAoXoBlGMnCBKohAA1MwQtfoKMmdcJCNZ5skJhOGvc5lsn7iKxUK82jFT3aylM9ToyXZaMpVCqsyn2HlcP/sSMlQilKPpIQlLj0Zl1SqMpe+1JTyEPnL2shSJ3isZd32OMxlEhOVvEQiM6OppgkmUJqpKWZiaIlMuynTmt4MTCWf6atvkvNHNKBJA8uJGGyOR5vb9N0t1SnPNO5SnB2cJz4l5CUD5bMw7LzJMd8ZPk72s6CzrKc972fQha6HUBdgqBEJqjF3CnSgEL1oNhGa0OhhtKPCCaZH+RTPNO6uovCUaEhTSi5nbrR1Kn1paqgJ04midG4UNSnIujnTndqHpS1lHE+D6pcv/kCo3avp5W6KU4/p1KhODedP0ePUqa5ln2akqjFHatOSLlVkTcXqTqEaVdeBtaw60RIAHmr/1nYiNXdc7WpOtbpWj4p1rEWaK15dIkSw5bUl/4xJQOH61b5itK52VSJhE0sStJ5OsT6Rq1vhalHHqtSwhzUXZTPbEW7NUbMn+etblNrVwXoWn5a9bNlKq1qGrKBtal0tkCDbvbdKtmOkhS05T4va/OF2tXFsbG89AtqXBHa0sg0uM3W7W+SWllAi4CJzNzJclxR3qbeN7jKVi1rsUrZwneUuR6brV9Fa97jghaV2L3tewraWJq9dr0bEy5Lq4vS68GVleg97X7z+dr/SNe8UyVtfAPt3kvm1a4HL6lzoJngh8l0JfU1q3wYb2Ke7bRyFnVq4SGa4IQ9WSYQrOuEO/7vxwGMlcVDbC4BXopghH05JiAU64hYz0cRRpfFM3QVcFL/4sbSt7YxxTEQb/1TIKq3Mc42skB5/VsASJrCSNUjklka5oxuuMpNNEuN3BrnK/5vyRr0MURWzWMlZHpWTRQxlMesPzAll80LdVU0jnzm2P5Zsl+E8PzfbU8/9RDKDaVznkWx5m3n2cwgtfOHZIHqeE3yXmActkkIj89CNbh6fxXnpcvoAQUSL9JqzeWfBhnrTscv0M039TTnrWdIhoXQtLa3q1KGal7OWptBUACpQt3W2tQ2ZrG8NuVqnUtjLfHQE2ezqlY7auL02tu2IbUlo+7LTNPk0nJctlDTLuP/U1EactHv5bVZiZzSI1rZwuc1lb497beFeY7tXmetdZ5vdoW12eZ8d72EretE723cmnQjBS6O7I7AWZbABXrR3J1Hhk7R2GBtd8PCq29D2drjPGA5NjL8xjuYm+MWpW/FKh5zjEtP4PU2OxvOJgN5+nvh/8T1gfatcbCjHX82hiKg5v7zk8x15rH2ec4X1299wGjoRsTe5TcM8vkBHuNCRPq6bK1TqJAxQC1Td9J7K/Mk0t/rNBMIHCZC97GY/u9EZBvYPTrDMEo86jJ+ex4SvXV1iPzvezZ721NZ9f8UaHMi/Psuuq1nwfUfY3fOe97238fD0gx8AzmTqrWPk4HP/h7vjcZV4xaOd8bDJvP4qk87AG5Hw3TY86KcOgLFzvvOMTz39Hpjst6O+naZfd+1hH6/Vt971e9e99lrwNa1jvsm3t3jugR+szfdeAp7/vPKdF8dAK7v4WpZ7FekefVExv/fP377zsDNryl/E8tm3PvjHxvvm6/336Y9dmTQwfvTb+ddxTf77O9X95r8+/6/zDf41GPkpC/alkPb5n6Tsn/e5HwJSTsAQXwCK3PGRXAQ2YJ4oYOv1nwU6zs7NXwX+3AQG3QduoJxgIOd9HwnCDcUsHdPRH6EVoAq5YAoaiQkqHgrOYNowSg94YOnZ38ccIA6mSQ0unucFYdq0HQ8e/wcMEhAQGqGTDCHe3aAT/gx8RFwLjiCILSH4NOEUIgkU+l7adSHQoJXkTZ4MvpoWfg8XiuGPfGH7aSAbXsxgyFES4kcajhIWxmGPuGHZSaEeQozyXNUV9qAP2tYZ/iGE8CHZ+eFZ/BsisgfF8Ny5HeK2hSDU5eEjcogiOl8RroUjZmJ6EArgDaISWuLlYSIoZsgmPh8jpqJ3uAtfkaIdmuL5oaIrJuL6sd8isiIc3iJxIIotntcAPoT5GSAl+mJ6rCIvMiAyDofA7eCtDaNDFGMMBmMztocyLqPRXSNxCB8dRuMxGtwd8s4acmMU5aIuamMYmuNutI0gmqE1viAtGv9jTRWOH5lMUS0E9txjxbAj26Aj+6njNvojbjCKJNIeIRYiadkjP0KaQuzjPVoMQd5GNgrkck2kbcxhGdZhiYyjLdVUBvSASI4kSfaA8qQM9mhASZIktmGkalSkRaqXS7LGpxibNHqYR2aOrLlWQ2CPRM6kJ7GeLnJiTG4XUKaGwLEgR0pJTm5OqQkcV/QkTfzkUeYGTBbliVXlaZzTNwrbTbpYU3JTqXEll0hlP2qlVQIk/2GlTKJlYewTtX2lg4VlMoWaAFwQ8zCET7olblwlW1IZXwYGWr0XOMbjpNHlSZEE5M0I8ZxlYLKGX/7lmz3mX2CHtnhlOFLcPFYjSWD/h1I+5IsMQQlcwA3kwOxRJpSo5QJK5o2hJl9QDFZAm1wuGWIuTZ5RTFfq5T2KwA28o2t2pFCmI2u25m/mhdCMYmEmpA/mmdDwU2PeYxUIU3GCUnAG5HAW2XSCktt822wSADUy4ZopD2Hqowa0AAtkwJj4AAvc0BS4XHamUXWu5XWG2XuyRbF8nGxmZswVoiEKXuFcZkP4pkIsZtbVJ7PE52rOZ58ZaFoMwQWNnk3qp9NtJngKnjfG5kf4kHsy6AkhaAYq6GRyaFA46BPFpYRyHX8aEIHdJaSABIsCQD6KaO546AmC6ILK6E6QKADgp4kaJhpS6NI4TdREzdR8XRUy/6ZIuIvb4egdqeaH2miqMWlO6Ohn5qePrhQVHICWbimXdqmXfumXMkFDfp278OhHfBE0SmmA0agNQmmUqilMUCnAdadAZCmY3imefikZ4ACf9mmfugKA7SOEfkQcjSecApST1qibFtuhusSjVWmPGpGd5imlVuqXUgGAIRmaWWGjIiqbEuGiCmSjPqrD0SkATKqlpmqlYirNCVGahsSjAWinhtanRmGoiiqckmqpnmjlnaqq/iqlsupHcIusdsQKKA+GzipgJWqb3qo2wilUQuq4mSqqAqu1cqmwesQcJmtWqEAOcBEHZBGHKSutDuUuOusyqmm0mhy1Xqu7Yqt5If8IcpplxcRAC7QADewQp5IrcTErqEqEuf4rulYdjq4ru/Jq+fnqu75rtnJEsWwnRkAkGKnAd/FruZprRQSsrQ4szhXsVkhrvLXrwrprw25EHB3ky1hACzjBFPhGIZmnxWZVrWoszXJsyomoD4FsyCIsAVbryKpqycbsP84szQaszXYsg2bAtxjL0InszwJr0AptX/pr0Wrs0RJsfVrABe0rxznt0wItz0ptFhJt1Qrn1bpUfa4AV1ZMsXZt2E6jwn4t2F6p2LYT2ZatfJ4tUL3nBOxQCwjowdJtuvms3OZp1NYtZFIt3pqt3i7Oe0KlCAxqznlt4Qbr2yIumt3t4ir/auNeUnZ+iw1QX+BKauWm6uFi7jUp7uYmaOeiS3YySlnWHeWW7p2eLuqexiau7sa2rutOp0Ye3uzS7qVe7u2ioebqLhjy7ptMJ4tqAOA2LfHOJeEKb5fabvEaRu4ibx8qr+eiZhUWaN8FL/XCq+Be79hqb9Fyb/dS5oc4nviOr5Zar/mm5vGiL1GqL6agpQ8YgQ0kgf/GQBxxK9i9L/zK7/waUf2iL/72blU+EBjNq9UR8Pga8AHbYQJr7wKPk1au7clUwfMinQRTLwVXMFNeMPJmcP5qpWfqgACsgAunXggL7wiTMHXar9WiMJGgpTfGh3QCb/TS5vTC7wHMMA3P/4vq2vD24vB5oKUAlACC0A7sxTDtEnERwycSY6wSL7FbNjGCgG/mSXHpUnEVJ5UJ624Wa/EWt03F+nD5UlwQF/APjzFOlvHqnjGj8eXnfHEc16kQg6kYy7EAHfEV27FUVaUA/MANxaL77nHc9jH5AjL9XvFQEvInYqQAsAAHA8Crgh4YV+4fQ3KT0vHmUjJZEWQgbe1UtiQnM/IbT3Acg3L2KjAp3xU7TkAPPHGB9MBpwjArO7KXfjIoy6wkM+4sYxY3psAN6OtvtMC4Kl8nFy4wB7PdDrN1FvP03GIGlIAQmQwNsMAHR3Ev+/IjSzNwUnPeWjPfgSILLO1WJMEPfP8z8D2z3EYzOV+sOXMuOjfeI6rtydiAC2zo+8nz19JzPYucKC9uPhtzJrLAE1dBCfRwAwr00xJ0Qf/cQeNtQqvdPn8RAETuFEr0z1J0RZ/vPeNzQmciB+wQDQD0BoL0yIr0SD/WRZdtRqdzFwrADotAjH50OItz/L4yJMcyBtc0b7HhEOxQDIguCbr0wsJ0TF/fTFctURf1FOL0VmjARoohUzMsUAOyUJ/wVBt1FiWBUs/gVpNsV8vxV5txWHfhYmpAXv7hWV+rUz91bEU1Tdd0F/rABdkARGt1T/t0Xdv1YeK1VOv1FHKl+4DiXFvrYBP2Shl2+iK2EQpcy7liY0P/bVqP8VqDdUY7oQAoz05nYmb/6mNDdrpJds1SNg4KDcrGYWnPLWrPaEmzLjoboYz8tR7GtuludhV3Nlt/dhBix5KSdmCL82nP9n+p9g1PNdrmXBVOATyzIW9banIrd08xt9E693Or3AogSDMz9nH78nVjd8JqNxZz997WnDfqrFyPtyOXt3kToyBLsnqzTs7JigaUNWzDdx/L93zPcW3XNlHnnBDFtS9W96r6dhED94BPMmtjHKHEbjMquOW2MWo7+INX80mbHF8nijlauOEyOA1r+IbbtjWrXBxtMjKKOJ4CeIDPJXqf+P3ms8kJnApMNyK6eO2SOAmbOI03a4c7/5wAtI3kJrh/CzGMx7h31neQN/eQK9wDvXYq8rgf+3gFA/mTJ2+KO1xuE6SVDy+GQ7aWb3kSR/m+1cpEhvkvY/kBl7mZ1/htKxzkUSU7snn1uvn8wrmZF7jCtU14XyOejzOTe2qc26+f7xtamWmIJzkcjzlh8/mWO/e+tU3bCrqjuzKk27WkPzmltxvkMXqjb3rCtrII67n5dnqQf/q0grhLDvqWLnmMqzqNszq1hTpQwvpPk3pM0/qJ2zq0Kc8u33mmnzqvj7SvbziwCxvkUXmFF7sMo/r1JvuDL/utCftR6voQS3vxUvuAW7tI6PN+VaGzP/uxw62pR/u5F7S3E/94W5+EuN8Xtmc7tE8xt99uu5f0feN3g+Xxq9d7GN876ub7Pe/7evuXjFy6P2q7rAc4weu7wTOwf32LoWIkw8vVkd6jFztEIA1SIR3SbD98wUe8BvsXoUg3Wl48UmW8H238QghAJm+FKiO7kx86MZM8Gt9XBlzQsFs8wHsyxl/FSo7kaC/EDVVBDu3QzPdECvxACfSAERhBD5TADygyX4q8OeN8Cu8XdlT8v687WKa7va88Tbh8RizQ6Dlwz8fEClhADKCyFmlADFgAS//7jK+61ufwfqEVyrulym/E93qE+aAPQ3zRjsHEBMR8QxrL2q95zdv8Oed9JYPXznNNYP7/vUYEfkcQigDvo9W7xARgB8okgRGQ5g1cgBEkgTIXSuMT+93XuuTn/Hm5C4tXJeZnhOZzROg8hJLiRAbE0Yv0AAuw9AqwQA/oawzodqO//q/H/h2vF+Tl+GPePkbk/kYUj0O0yk1cUHm2PuG0APfb/uND/pM6fyljVwpcUKDTO9hLr0/HetAbCwuM5g1YwOcTANYAktbcREffQN0DBAGBAwkSWHFDBICCCxk2dPgQYkSJEylWtHgRY0aNGzl29PgRZEiKKgDwkXASZUqVK1m2dPkSZsyVDWjWtHkTZ06dO3n29PkTaFChQ2mKNHoUaVKlS5kqXTEFAIAWTalWtXoV/2tWrVu5EiSpomtEklQOlDV7Fm1atWvZUgEANuKPqHPpTrHAkEVUuAxTzF3B9IaAjwJuhDV8GHFixYsXkzQpE3JkyZNbErV8GXNmzZt1Mvb8GXRohzaiOhEsGnVq1atZZ/0aeixb2bNpm3W796FcursBxDg90EVphyvmZmh9HHly5ctbO6b8HHr0mZypV7d+3TJz7du3t9Drg3t48ePJL30NOnZt9evL3pb4Y8qFIeAFZLBQZS6Ngjmi2nAoYC4dyhuQwAINPM456RRcEDLsHHwQwusOnJBCpfgDQAMBK9yQww5TO++z9NgbUTb3IvptIe+i+oGgEvp7aK4JPJyRxv8abWQoQQZ13DGlCH38EcifbhzSxgzmYpHIJJVcEiMQPRORxCjRMnEj0gCogqAL/WsIwKg0ZBLMMMUMsSQezdwxyDTVDHLMNsO7IaoL3JyTzhmdZAxKKfWkUqMh5gJPoOAAcGK44uo8FNFEOcrxzEahWxPSSCVUlNLPoAIA0Eo13XS1OxsDgCw9ayMDh1JNNdWVtzyaa4iB8lK1ob6i+osrHVy4oIVcdd01V059/dUwRh0dNjJJjT32MmCVvUqHqJJYFtpoXYOVTFWAuBbbbLXdlltuseBtN9w0IgkAFgaSVaGG/ARABK5YuBRc3qSdl16PhCUW35eQ3Zffnur916P/C6K6C+CCDb7IU8VIsrbbhh3mto4EJJ544hOo3UiDqDggKMCGXARgy6wEjjfeg00+mYB7811ZpX5dfrkolGVuiFxaZ7754IQTW/jhnn1uWJWLMzLSS4KszKGhJKIqLCsO5hLBiBws+IHqqq1GEuesgVWZ5a5h/npfrW+WNQaxzZ5XZ8R4/plttoMWFyM42d0vKiwX8qHjrGKIigYUz/57Wa67XhnswiUF3GQLokIa8cY1Tfuwtdue3OG3T3xogowB6KGgFTQnmCAjXtQqIbgdP11RwQfH1/DW1SSoOtSX7CGqVmW/3U3IgwWAYcp939ZyiH5w4ge/CXBBcxFsHkhu/w3MHWhkAGTUKmMjcL++TtVXH9b17n+EnTrsb3QiKuPFP59G3cOS/Pf2gQg+t7mqoCHXGDTHcPqFlK67BSPIBaAEXIHKVNBXQCVpb3uN8t4CGWjADnXJbg6U4IbU1xX2uc938HOIbkhmA+NwSXTgYtxWaACAZ00QhR1CYALNxEAXui6FE5pAVAgYQxuSp4JcuSAGJ6dBh0wgBzRwggo0oAEV2OAC+XvIEIwwBQ2IoAoX+CBX1pWpG15xPCtkIZpe2MWvYXFAFwIdGMmInBxuZYc8dJvQNrS3kJURjmYs0xZZ5kU7uiyO4SkhAFKQRz+i5oxaSaMafebDDQlgb1XY2P8fGYmeOdIxX3eUJLIauRyoaKCSmdwZGxXGO0JmkJMb+pgGnJAEU54SlSfU5CqVokVIKmiSsYwUK1lDHJDREpdYCeS0evfJNZquQjlICMl2k0tjfsSVr4yOLJmZpmOKxmkAkNMzqXmUXerSk75smyErpCJiFrOa4RzJI5XpqGae00fiZIzcnqdOd2bkmlcZpDa7xc0JcbAKN2DBECbQT3/+U4nvFKhAkllOyqAToRAaaFdSQD5MLRSiYgml2rJJz0JO1ED7m2ZEOeqQghpUMgkV6aQ62hQf5MChGC3pQONplXlaVFv2PFDGprBSm3qFnCDl0Uh5ypmbJuUH+6OLC37/WtKWVuWlMMWWTA1UvaLa9KM6lUlPqYqZp4YkA1aaixNyYMWrslSl66uoUoEW1gEN8KsdjapUYVJVtw4lrR1B3lymcIM+xjWiR6VKUsnK1AKJ7o14feda2eqStx5WSIK9iA+EOgXbKRaiem0KX5XqVwLNkI+QHWxOCwtLxH62M5qdyA/u1wPziVackmUKZWFqWQIJrArLQ+0xCdvZ6YAWtzWZLUSapZfH7nazwKRoL8nKLdcSCE4icIFXgbvK2tq2R7mVbnPVVZrTUveZqjXPWIsLPLOWZwrhpYsIwlte84YXu3B8LnRPIt3pppcgtiQUfNWp3VZyt7vZOi55vlky//picb3sdW9u/zuQSxU4nPZNCmstut/x9BdcCL5hgKE7YNxKOIRfknAuFYwUBtPTweLxwYhJXGITl3jDMaSwbS0MWgkLiqgp5vB30Yjf/F4rxDLWcZM4y96DthixEu6t9XbMyg5b08Y3znGRmSzRx/h4mUA+rIQh2GRNHtkoH9bmkq3c5YKsuLNSnrKEHXpdLwOYxoJMcn65fGYvg7mwYn7rhmkHgN+6uYxYFomWfdlmPDcZzmyVs1s3rDgA/jmOeg4Jnz/p5+1MoAdOGCYxES27QEt10FXdsKz0U2kyKhokjCako5ezgr1BOCqePt2ldZppqqY4Y8JVtQRBjcw1d/+X1MkRAH5QnepZI47VIHV1T1NsJTP/Gn21tteti5tr5HxMKkOQLbJvF2yDDpunKU4IJqmt4jTz8sbG/XZ4HNrObmPP2uXE9kg3jDcTnjuFyu6IqNXo7ONkLLDwrnaPoVysdSd0w69imr4dKO9FMbuv4+ZOQmpI8H0/ud8//jc6NzyyRTq8gAbfCL15aO/WkI/IGLc0vyPeoIk3c8NWmrbIcafxcSG8sgrfDpxqynLUpfvaJ2fmhmNt82TLHKkwby3QmeODjJnb53/Dubp1LksJczrp4nM5PIXeYKIzR3EiCGjUtbZ0ZTbd6Qg29Ai5PnJZ74644X7f1ZlDWgDQ4Af/KTixicteMK+/EuyxlLCKtl53YLN9u2kPt8ef3Wu//+vukMz7JCXM62MfPmtT57HglQz45PiA16iGPL0ST8fFSxLBVd684ySPsKqD2PLHeQpdjHhe149eWp3f4ufviGDMNhz2Zyu9RTiOQcKvpnklmGLuc0bykseE9nZEsBiJD7jdV6T37vu9anjd9+Yj3vjH11fyu4jgPd71+mJ7/jgpz+bUtyZjqgy/wWTPQu53v8AOXb/Zxj+R6Ldv+qlh+PyLD3Ht+/v9GqjASKJd+C/yzg/Jyg/XEHA1QM4A7S77/o8lAtCFECxjIugBZab+JOL+fif/UMNFzi4DfaX9EogC/wWQvrok30aQ/Rhwz05vy1wwNXwgIcaIBQMnAiWwZU7QewrM3TrtBk1mAyVKAZtNBlNjCDLGBoOQBHNQB1GCBy8MomQF95gQ+0TQgmCwz45QNPpprpygBDgAoMbQCumkBLcnCl0MotZl4MrwCmFDCxuNC0Oj1+jCDXPHCZ9QAtLwsyLqVcjuDtFmDuctDkdtED+jDuciEMfkDFeHD4MMogQFaxYx9g5x4wqx3iyRMWwglTrREykxTBpxcDgjkh4xfCBKbi4OFKFlCCGiA0EJC1exvvLwCUmRdUzRpxZKAIZp+GRxazSR6oow4WLRF6tJFPVwp3BxMyDqY0KuGH+RGP/VTBhjLhqf0ZiOERl1RBmXUZxW4AcWaRejohetcVNa8SFekXI+kBzRzP+y8f+2UTPCKajmIglSoBnXERrhcBqHrhrx0blo0R3jDB6tippCaDc0Zxz9MXWAcfLULqYYciuQjiMkUiELBBsDUjoGkiCNSQCESgV6AF6koiI5xRw9ChM7DiK1AmTuDCOGgDRGkkIuEiMfRSOzw5h8wKGcRyAIw1BgslJKkmZO0vdSMiu2ygIebyEEwAJSyicPRCZnUuJqUiiOCV5oQNoGIgNugCWbMnuIkvwcUr+88ireZS40wAhYYOU6hwWM4H6mQBW5EocAEipzTiqnMpfQpS5yACn/4VJMgBJHhFL6xPIqBECYdmMKaOAGLIAFOIADWMACboAGQpJd9JIvCeQp5xIA6xIojqkEMo/1eiAtK5MRBZMIwXKpSHMwc0AyIWwKKFM0B+QyMXOqNDMoqikFfuACtOqWXrMr+1GeABP/UDMrmGjSSAZqtpI3wyM2ZbOtaHMz1UkHNEf9knM0fdOlgNMDhXMrbKUHksAJwssJYqAHXEDDqLM8lpM5Dcs5E0uc9kgEEtI8l8QvFwIde0g741MI5TI9Z289fUKdRiZD8LNN5vPLsBMWBbSS0HM/b6s/d0KcBAUA3hJB5fM+/3Ifrc46JzTj9HNB0bBBeSKcXgUAllBD/5OEQHHqQlEvQ0tU6ji0Q0fxQx2UmjALANqQRQ+oQunTQNMxR2+UFV30ResoRkPrmFJgmJzRR020R1HUNHFsSZP0VxQ0SKFwSG/imXzgUqYTSofkRAeiPrfpSbe0HIF0SgmnSm3imATAoapgL8U0JsM0ZXbUPlfUTRtHSsv0TNHUmE5NBZirTtMHTr/0l/7Uhu50SvNUt3JJRUQA/AjVRrqUoOQUTGPRByzACKogIaCoBayPANyNmGrOUZuwHctU2BC1AXIJ2jg1VCkoUCV1UHkrpcAlCfzUU0kGVFf1cciUVInFVE+VlgwNACYRV+2kVVM0BkVQRK+EBnrAf+ZCBf/G0d00oAemlVqpNYCGNVdHdVfnkgJpaV0AABB90l8QBVLj1Fi3EFkBoDW9ygI0J9/c7VaxVVkMdVu1MQBZiQajgnMqc1wPpVwF9WcsawKElSBE9M7gVV6jhV7rdUG6VZPU1Fle00Fq5F9dNWDZzqH2dSAQNmFxUFsZNiAdNpNUZApCcyQnFlDpdLUs9qJUdmTKhiA4tmN/8WNBNhtFtpEERQMalS9RllhVNvCadO1cNipgdmOjIl61ogSWlmmb1mmf1mlnNnJ01WZZ7F4riUYJFi591kMq9lzlUGX3R2MFwt1UYAhK4AJuIAdUNSkSkWSkdndqtmpr8WoZyQfIZaP/JBY7KLZYhdbRPBXpanU3RCAwrMJt/QtudYhq51bQ6vaPrERL+XVvU1Yf/fbq9ihpBZc3qgA+jwJqPxd0lzZxs1BuGfcdHTeP6kwFTBYmFYpyHelrDXFFOUgija4FWCADBMMHWKCxWHd0iWRhTTekUBeOgLU8JZdrVahvm7TNojMqkHQgTgtYq/B3mSR4hdfk3u+PemtEzdN1f7ZymVfmMoBcTOMi5AYAfLd6+bZ0sTficLaMVoBcxpY3v7drl1epIoZiKMZifBNLkVZ9k1JztHZ9gXdx3ffriBeMrGQFRdN+lRdo7wsNroCCK9iCLxiDMziD8eCb+nEFeK1PNWJ//2y0gJW0fRHYx+AXjFTXTx34Qfg2ghcMACZYg2vYhjM4CkxAh3d4h4vg2yCWXTpXIkKIfpFiDI8YiQGqhH/zhFG4whT4hjiIbbf2hV+XTGj4hrNYizMYDdJMAKxEBI7XIk4tb9v2cOVliYOuiZ04zKDYhniNROt3cmEYDrF4i+9Yi7s4GvdHA6ZYosC1Kc4YjdN4sg6Yjd3PjVOIaBpYjknKip9khvFYkrNYjyni1DQAOSviW8XYKDjREz8ZlAl5rwz5kD1Ue8voQsKVOpP3fmPYwyJ5kmOZi79rjyK0I1bvSkQZR9e4lFstkVHISoTYhR0ZfB3JjmUZmSs5IgySIv8Z4m67aiE4AF4yWZeVl5d7mS65L36RVkNZGYLrGJnDmYKV+SEgdAqqFZ2nNWbpKgZyhQb+B5Cr2YCvGZsT+JTBSDfKOD69mUMq9pjFWZLJ2SGgrb/WmZhUQELlGVDpuZ4V75claI/8uGfn+JHxBJYBOpYF2mMMjyBSwAJa4DsztQpuV6F3uaFLToVtKGMKcEL5mVVdGcn+GaO3WKNrRADmDsVKGskY+qQR+Z6vaF2gd58pupiveKYzGk5N6gZi9W11OstIuad59aENqM6aeZWJupXB+agDOqmX4kI0z6lfkKej2hFP8IrCEQDalIqJOauNeau5GqZZ46uLCGmLUwP/yiusxZqsU9isb8jQhHqo2fqb3fqt77imKSRazaXOdpIDTu1a83rRoHqvz4QHr8ihJBp5reNG/LmwDburkUJukGSxCzYqHhuyl22sJ9tMU9qBegsDWxqrB9uoOzuPP/soSIOlR5sgBIVnT/vlmrgnVNuc+jqGVCSOA1uzH7VVZZq2MfiwJyQhjFa3caqIfZvHgJsnhFuBiBuFBCBjNECtJ1qw+3m5m5uSbdsoaAh6ymchSui1rZvHiIA6tJuyuXuCBKW6BdSlK4SzzduGn3umRFIgPqa3vYOl4Zvq5NsW6ZuLWLuAeK23EXS/3zSuX5C5/Xuc0VskoCLkdINglYbb/xA8weebwRt8qnEHsxgZPyd8Qvobw2e5wlNjb+aLAMimIIgmaUV8nBR8M0rcxH8aolckSVncKcv7xWF8RlwkxAngUh47AxyKenWcAwGAxzXDx+3VwcXHlg6cRYncQFz8yC0YwA2ktx6Lg0TABmI1wqVcoqo8M66cQSobhS5En7s5tsk7xkPtosO8gsfcQIZobL1pN46bzc+RykkczjPSvg3o1IQZuWNHufPc1i4cw/28QywgJG2AmgvdJN0cMxLds7Icey5pS73cIo2cz/tcw6vCB3RABwKY03XU0y8D1BVd1HGnS2jcR03dMlE91a/A0reDajg51p961i2j1qPs1v9vZ8hK/c5fWqt/HdhXPSP0lSByhYCL/RKPnSiSnSaXXXZ0Q5XtfLyhnbClPdi1w9oHYt21Xc+5fSi8/TnkXIJS0dnLnb99PdXTnTnanQD83d0JEd6FQt6jEsgLaI8c/dFPkY7P/df5fTmim2M2J+DfHdELPntPHHV4TUx5HTb1nc8hXjnIRwOmCOAr/uUGPigwfnjBHXXqpuOfPd8lfdko3b9FPjlGKQmMQEVGmld+fldQvtMvnuWb0+UdB+ruPbkbfrbRndoxQn4FWRGF/i9VHiiKPuMP/nxexbR3XeYpPNof/ukxIgOE6oypvuqJHusrYyfS0+MR52OsGrbxHez/HX7fxz4jfIADfsDQkuBq/v5q0F7W1X7tGRQn3P7rbyeE1pzcl76iP8XmzRvnuePkBX/HCb/wbfbtAUf+Yp7uWxzkw3zyt6PyLX/Krf4nMh97N/9vaMpNWV88wPzuaR40+knhTX/wF1z15xb2xYZogBBKe7A5Qv/IRx/3ARX1fWL3Tbf3tSaaSPhGhZ81ZD/k8f74pyX5g3v5eT/xUedCsr3xDQdBiP/FjX88bhqnSez6SSL7s3v7q7b5s0ZFiD38C2f8af/gIr+5zV/YY6A4AQKAwIEDCRg8iDChwoUMGzp8CDGixIkUK1q8iDGjxo0cO3r8CLKhCgBEGpg8iTKl/8qUElq6fAkzpsyZNGvavIkzp86dPHv6/AmU58qhRFeGPIo0qdKITgQKWAo1qtSpVKtaveqwqNatXLs2wMpxpAqwE0eiuYI2rdq1bNu6fYsGwFiydA1mqEIwr14Adfv6/Qs4sODBD0eW9Fo0qOLFjBs7fgw5ck7EXglbvqxB7uXNnDt73kw5tGijnxGK5Wz2rerVrNPGnVsapIApBDWomII7t+4psXv7/g08OEXDo1VKPo48ufLlzGsWLyo8ukcfAmNIv449O+fn3BH/Pr05devx5NG+1l6xxMALKdC7fw8/vlLi3Rs0v48/v/79MOurlA+gQUMIdEGABh6I4EP+Lf841HeahQfAWeVNuNp5CSLUFAAsXMhhhx4CR193/I1IYokm9sTgSR9i54JAFqwIY4zApUijSQ7CZpl4FO7IloUdigCAEzIOSWSRUoXI3YlKLskkiTUa6VsPAk0AZZVWglUjjTeiFiGPXqrlI4eZtXBlmWaemRCSzzXJZptuRvYkmpfZINAKct6JJ0ZZprglhBJ+6WWYF9JmRJ6GHnqhmsW9yWijjk6mJaJ/AYmjpJYeuieDfV6mI6A7CppgC0FeSmqp0Sk62qOqrqpqnKZelUF1r85qZqYLbppjl57yCCqCOgikA63CDhsYqqKximyyTbpKLFQ/CFRCs9LCaKt/uBL/1umu5fWK4A0ATGHntOKOm5SxoSmLbrr8MUsuSKICQGW78spXbX3XDpattuNxi6B6Irjgw7wCDxyRuZSpi3DCyrFLcEZ4AfBUwxILV2939wqWr76s8RtgbgSJsFvIE49MrMGIKYxyyo0xTLJEKwgkZMsye1YxdxcXq6vG5HEM4F4+EzRz0Jaa7JXKRh8tVKRCR8QBgUs//VfNFvsGHqc569waz/L9zDXUXp9JdFdIj032TCx/fdAFAm2IdttUSW0z1Q9a/SfWG8/NoQ96781333y7DfiQYXNVduGFwz1au3QCEG7gjh+FeHE3A5ax3W1p/Xjmmns0+FaGf4505KGR/yuAQLxtjrpGoos2+V+VW74W5qnPTrtDnRMOeu4Jr+7duBMIRGbtwkPEO2Wt+/U67K7hPXzzzptGEoO6T59u8V2Rqx4ALz7PvUHWVyZ3pfherfzlzHePfuq3e059+6x+vxW5MQiUQfojw494cFXnWnf5PZ5vvwAGbn1acZ8BH4U/6IwLSCIQoMQSKDX9ARBn/fMfmCboniRoMAkH2aAHPwhCDjpwhHUhYGIOiEI3QbBB4kqBQGhAwoGtcCiRkaD4MEY+Cy7vhu8BmkG49rMYCvEqJiRKCo+4rBmmZFwWEEgOhigvJRoHMjbkUgV1eAXZSceHBACiz6AIxqgUkYZILP+jiaSIknHlwEVhHBcaUVJDEGHQdTnEohajM4E8xosAeuyjH/+4xzYK8iNjXIkZDzmiN9pIXAMCQPAGSSxFmiSOx+tL8sp3R0hqklSFnCIiP3kfSY6rdACowiaHJUn7UFGOPKRcHXWYyVPKMk+dZAkob7kcUY4rQxGbZalSScnwWRGL/2ulL495qFrCEZfMPI4uxSUlAAwBmaQC5iorWcJXWjCW1OxmkZR5kmaKEzKpHNezAHADb0rKmo+pop+IGbs5qnOeUALnJMeJz8U8c1rUAYAI6YkndjrGnXSD5wWNiSABcKAEF2iBQx8K0UcC9Jj2VGU+L+qTfU5rJBqYaED/JRnM3uwPW9r0Hze1s4IWZMaLfPEoRaO3IIzKNGlvbBcNBNIel55JoI0hKP8MusMVZWAkLBWITn1Z0ZkqFScaldYaAeCCo9YKpNcU5juBmkV5AihDVchBEgTyAxdcIEMayMEPfiBVWSZ1qWw1myLb9SsAFCqtVuIpY3xK0ivCUqvxYYGsCBBNhOigKSrIKV01uda2KtYlTaWVC6bQAgG4UK6HrZJdF4PX8el1m3yFjxEEEjDAGhUhAqBTFXpZ2TYmdrGKbaypVjA/0630iakt0mUVk1kcbtaknX0PbWIm2pYiJFbaq60gV8tatrqWVBMgql6CZdwh3TYouaUgVrOK/1D5ZGauwUWtQej0z+gOEbnJVepyLeUtgfxrJCIwwjTFK6PpAqW6rtwtJnubAgv0IEP+lMgQjDAFDYigCheoX10E0oODpDe0CBFVduHbPfKWV6bnRVQ0/RkwyUKYSPL9CX3paF/lYY4DK81LeBkigJvuJVp0AdIjnxpIg9y0oxuOoYQnfNEKG+pl0KoxlDrskw8jr6T3ffA59XLihXxVIFVogRGcy2KwNMU6AhJIOhNCmwb6eIQ3xjE+cbcTpZnqqQXasm2p2k5WDhOrmHuWCmJQgiGorb8OSa8G2GaQOcOLLA4+iAAyI4LGEeCpNjCzA7vsZXGCWSdiLtXDDGvoGP8BuSdCtiSRRczXFTCYANlLMkJWsNLtIeSzACg0WM5pYAKQWgU5GAIH3gXVSAcQ0YmutVs19SriAlfW1ELzQNV8VaBys9MOeaopFdJPAEC6KqSkLQF8AKS97JrX3KO1ra/NWD69isci8C61OTRpnlQ6myGG3bAF4umDLM7ZCVnylbHCAgtwQLC0yYsNBP1t51kb29duNKlIze58X6hGLUlRSGMzUs1e99x0ZshAoKuQ7Jk6MD9oQQxi0IP3CrzaMPUPvz9+61vNarIP3rh7CC4Bg1dVpL0FyyUxXfKEEJshkxWuQhqpZZNHet8g97K/SRXbqOocQSgnp8dbMm66vNz/3C0/yMwX4lcM1hzfQ98wz3s+4Z9f6ndTqrqBiv6YmCId2AVlc9MN8nSFtGhUDOExAFK9GW97PXMVBTvWQan1S72r23OnF40kk/fOJFy3Cz87p9HdEEI3hJQAgLhlVnCDnPddc3X/+91xGXhLRVvuk7+O3VembWwq/dJMjzlC0i5zgUx8IQOJcWAgv9LOb67yKr883kM/q7iuXvbZ+TxjMg8h02Nl6ZZjeLoHrfrFP5wwK7hAiW3Oe8DRXnq2vz2uZ+UDogY8+tLxvT5xz3LhE5H0X4qCCc6PfvQXwfCoR8jap/3pgcA9KjpoQRUyowIaaNwgAnB+bcrMfdLXcUpU/33WJ3KWIgA34EFE5QScF4C/4X2KAXxWI35WMRJqMAMZqIEbyIEd6IEeKAVAVIHtdxBR10pTRxV6lhcAyALRJhAacANU94BeM31iV4CHNIFlMgTORRAqsGkzSDGWZ3TXZ1VWg4EfiIRJ6IFwMABN6IROuADsh3g0VxAMgXNUkT0+80Tp9YIxCIQDNIAzdIOIlINVIgCwlheF9YWeJ4RhB34IZ3hVcYFKSId1iIRqIIUNx3rAwhASNxXJ5k8XcAMtQFQi0ERdKINrCDU1eHRjWEZlaCQ7OBBJkAECYIkOqIixEYFBAYk4VIFyCABHaIejaId4OIJTyBDrxhDuNhXZM/8Fy5aF1fGDmfg1jFgfjmhGnTgkXKgBQkeLvdeGjqGLrvSJVDGHpIiMSmiKF0GCB2FsC5FsjrcUseV6qjYQ3PWLbWOLIoKLSDSMMBJXpTZ/2RgdmwgU3zhkxTgVx5iM7diBy2gRzWgQoMZGCUFqu7cUI3FsCsF1GpCI5Cg025gk3XhE6PghpPZuAMmGteeGRBh+XCKK7iiRMwCP6YGKDGFneEYAelaNSbFdKHaRCrmIYbhCBFmQb2gm3IaJIqmJwQh6DgmH6ngkoTiRNVmRDxEDTqCTTkBUGrCTOjmLS1ZKTgZlVYFgDQE8LFmLJAlBJplCBtkh2QOAShmEDCmMKPn/GYOHMxFZk8l4kw5Rb0A0iwJAanqxfVBxlA4HAAlGlU8jkGvilAcElRxCVOPYlr1hjj8xl2Shla7ElV1Jil/ZEGHJNbMoIAAmYARml2i5lkjZmHcZkEyZQHEpl1hpJVFHZZA5Iy75e5YpeHFojDQJmO0omPGRlnvIlpopM2+5KJTpPnuJIEu2f6rZklb5kgdYhLnyl6NZh6UJHzBTAsEpnMIJnMNpnLQ5L6yZKq7ZPrBpIJN1OsiJl5z5fTBZGn1JR7vJm8oImr5RVEAkne2inK3JnLmjY8ARTb4Ynp+RlxnlmVwik2Ikmts5ir7ZQ98ZROspLuO5nOUJOufpG/So/wErqZ+B0Z4o8p7BB5H0GZjd2Rs2EEIRKqEFulGS2ZT++Z9v5R5rl5oUuh3UKYEJSoELyqCl6KAeSlf8eSwY+jkA2hv1tmwoShgHSlO4+ZAQop0l+o4nKqNHpaLnwqKG46Kl0TR62KMzCqKcKKK5Ep9QwY46moT2eaRWZ6GTGaSHo6HaEVsaOaWCQaNhtqQk1aT5OJ9Qeoc82qUA9aMHc6VlM6SeQVxjmqaQk0o2mpsklaNmmoFSOqfGtaYn06Zk86adMWdR1qeAUad2eqNGqKdRiqaH2k1/WjSBOjaDGnfR9o+QihWJai3CgZ1Dlqd6yqeamqJVij+UWqlZeh2HKP9RpFoXnGovnvqo5VKmjcqBo+qqPmqq8IOqoaOq0vEw0pirWAKrcZN0fFmrtqqBuDqsHiWpYtOrRmOplsF1+NisVVGsnUp2uqmsHsis10pPz7po0aow00oYKoZW4Lqp2Wqs24qn3bqjcqqugySu7EOuKGOugtFPkjevb8Ouz3Eqs4oUTwqvFCmw/QpG9VpA94qvvxoc6ZWQCCsV/wqwsiqvA5us3fqtEvtSh/FGDNuwNXUd0WaYHJsUFCs5FkuiBbunB2uyJKSwJwSyCJOvgHFOMPSyE4uyrKOyOMqyy+qyOStAMWtEM0uzDvsbi9ORQgsSO8uzx+pyGausG8u0kET/tGRktNWDtL0RV/tYtSfrtMbTs4z6swZ7sV9rP1drSFmrtSIrHKQmamhLp2ELPlA7fFJrq1Qrtwm7q9/Dtm2LRtGhknuLFHTbO3Y7fqFqpnpLuEKktp70t8hSs30hlY07t4YbP2PLrWXLuJbLZX1rPZGrLJObTW/nuU2LuVwRsGcbEgQLr517urMGusUjuslCumSBmbH7Eamrupr7rpwbtLqrPrPLO7UruVv7GbIpvB3Bu5mLuBaIt40Ku8vLcR6LRsb7PmH6nKZDvRzRvFqxuivLstPbvc3zuLaEvQikvQGSnuWrOt9LFOHrs8DLuu77OOe7TOnbKorqIX8GAANq/796Ar8s9LygqLhQSr4BPDv4G076u7/aGiMcqsAXMcAE7K7jc8A6msATPHvEuzoO/MCxKiMwysF9cbvIWr+EFL2iGrwlTIMeLDogrL4QvCKNdHwuPBUnHLUpzDkrvLgtjMNLw8D3JMOMYp0dsmRcGsTYupdL5LsYXLZmu8SHBsORU8SNcsQXcog8PMVZ0cRp9MQ4lMElusFdjDaVd8XTk8UI4gMrNW9mbBVn8yGfamljzKBlDMcjab2NmMYtyr8JsmStmsdRIcceQsfZZMf0iceDHJl7fIt9nKE0zCFrpwIEysi765zYccijl8jbuciXvJpVvLCQLKR/bCAZsFKzCf/KSlHIHbLJyNrJvPnJqzwyaEzKpSzJCbI4gkzLhZvJ1/HKURvLoznLvdwwtnzLbrq+LCIQlWzMUNHKdAnEYeHDCDzNzzwuyJzMqbrG8IHKAqHK2Iy6ywwgwXy3wwyYxSzO8qLN23w0v+wZi9Oh6xwS0Zwo16wRrqux+EzPw9LO7qwy8MwZTzUFltzPFmHPCWLOiRvF6nzQFerI3AjQ70zOwUGPe/bQ9SzQYbyVDc3PGW0q/zzR5VrRwDFnvAzS71vS8LHQ0IvOXenQKS0sIj3SR9vN2tHG/1uyMk3BG13AofnSNvnRPC0pNF3TgJvL8BFNU0nUKn3T98zF1BzUExn/001dKtN31CFryjj9gplq1RKR0AjS0gbs0VH91UUtyvaa1eri04LxLhF71gjd1qIHy2Ud10Kc1qO81kgtwvJBXP541xkR1gcy1kBt14E9M1i912y90qVBaoaK2BQx2AZS2OtYzRo81JFdJoq92Ogy134xWXyn2RUx2QFS2TM51RJZ1aMtJ5zd2bbb2J6hYmfJ2l4c2+hx2vKZ2u642rVtJq792tn71MIRV6Lt2xFR2uWc2RWhz1O73MctOHkts8Et3FstHUEH3WD92Yu6uT/b29ldT9JdtNRd3UmNHXHlzBwsssktH7ntpJdNxs8N3isC3OTtKNtNFksWtwq83vh9/53yLRHNnbcAPt+uLN5Ya98zbN3BwXXRqd4VfNueKL4F+90FHt0R/cgJruDmLR2Lk64lDOERjjNmnc/wfccEbuEKfeANrOHl3dfaEVcO/uAhniXS4d5kutukieIpTtgAwActbkD+bRVrp54zTuNCTqsknhECLr07zuOm7eNA/poiLhikJqz8feTsPeIT/rpO/uTtHeVSTj1IThX1tsRZruXEyOX7rORfbshhLua6Q+ZSwWPwN8FoPuet6+UMweQs3OZuLs0/HudyTuWA0UjzbOR4/uJ0LcyHDej+DOeD7sfD3RvZ8+EurOiUPqLz6917/ujaMRKCLumTvuC+EVuLGf/AmV7qCsrp4+vpn67JkT7qyqzppcFAU6zqHJ6Vr54mJq7IvA7rASvqs07rq14a/XTD9pvri36nUEy/wU4roU7suGzsnxF1cJ3oy/60P23ZOe6VfHVkP4PS0H7Pwz7tvlrrnjFnbxzE2t6uFyzGju4Q4e4z407uYi3r5y6the4Xi+PV7uvuFcvRfinvDXFOVdADCa/wCn/p927g5q7vAc3vfZEZMo7pAZ848ku2nW5kSenwVSLtEY/u1d4Zk4WzZ47x2w7vHf3sEHFO9v7xc5zvIk/S6c4Zh0jbd57yo6Px3e3qHe9IMR/eEE/zuzPxdLHuXbzzPD/w2VnwDPHyQm//JCFf9MdrwVVy6kq/9IfL7aj99AsR9VJPJFRf9auiQFeCFzSG61tft12v21+vEDfLAgx1AxYQo2KP70Rf9syR5gbCZGbM9m2/8gTf8g9B7wQxBfuN95Q983ufS3n+GcR18igf+M7r9u/t7ciIq4efFzFg0IsPzI3v+MnR9wBSpNgO4pVv+YPv9IU/71NwAUOQYRlgAQ8DAJMP+mCu96OPHKUvH0/V8Dis+qvP6OcM9wnhgLAW/LnvHmTP+49/9NjxLlee+sMfvz3/uxzPEYvjtcz/Hs7//KQP+fHsFIBv/dff9KCqp0z4hE8YhfHZSACw095v46If/kNo8whCKXB8//7of/kAQUDgQIIFDR40qAIAHwkNHT6EGFGixCYALF7ECEAFQo4ILw7pGFLkSJIlTZ5EmVLlSpYtXb6EGVPmTJo1bZZUyHDiTp49ff4EGlToUKJFjR5FmlSpwwZNnT6FGlWq05tVrQ5cYTHJVa5dvX4FG1aszallzZ5Fm1btWrZpx8pUuPHtyJxLeY7pk1evXiEaXyoEwGLuYMKFDR9GnFgx4bp2HT+GHFnyZMqVIbZVu9jwBIs9NH8GHVo0aMylTZ9GfXp0yLihG1ueyMevSw0WOazGnVv3bt69xb6GHVz4cOLFjaee6vuqBYsulD+HHn01curVrZeG3ho08OKy5f+yzHBRh3Ty5c2fR++Vu3H27d2/h//wOtX0Li9YBFlf/37+J+f/BxDA7Gb7bL3hvHPpBotE6K9BBx+EMDcD46OwQgsvLErACEmKwSIfNgQxROgCJLFE1Ab8TrMJg0MwJAE6mqA2ADwTsUYbb8QRpRUx5LFHHynUMEeCqgBAAyGPRHIuE5dk0q3ntCtwIfda7OgHJ354sSAXZBRhhSS/BDPM+nb8sUwzz5wsSCRFAGAKMd+Es6Um56QzKhRdk7I9Kjn64aIqaGihhRhkLHKCOA9FNFHFyESzUUcfDUpNIQWwyAZFL8VUoDo3pfPO7fJkb0+E+swoIxsyyDRVVVeNiVH/SF+F9VVJcwwPABpYxfVLTndd0tModQqVQBhzoMEJFTTQQAUbLjA0V2efhZYgV2OltlofZ8WRMwAuiLZbEHkFN0BfVQTVOFG9RTdddae1tl1338P2RlJzULde/cLF97pxF2M3snPtBThgTPt9t2CDLYvXxhws+kFgh0fMN+LU9l203O6EfThjjZMk+GCPP14q4RrvA6DZjU8WTWKVTaM4sY4d+xdlmWfu72WQb8YZKJFFNMIiVGkG+rCVh2arZcRsXirmoJdm2jekc4Y6aqb++9IGi7JsOuuviOYaLaMPezoppbUmu2yXLZY6bbV52jnEKYo0O+6buqY7uScxrhhY/3Pxlrtvv8EKe23B320bxNqq+DtxOetmnD7loCRX74tTVLxyy+FCe3DN0y48QkoB2Opy0UVqvPSvDQv8qLFHZ731g1LfPPZHO4cwBYuMcD33gUpv/PTCYC9qdd2Hvxx42Y8vk/YHh7CIW+Jb551x3xnLXDjhn8e+b+OR5x5D5R0k1bnsRadapuinH2x7oa4fv/2s1e8+fvi+b3DhwNy3vPyYzr+b8ryn5Bv+BPi+6snPgJCiX396YBGTDbBv+jNf7/qHJ8kRh30OxGDG4HdADgongfyhgc8y+MD51MR0E/xUBQ8UwBG2UIMF7GAMrwXBHFkNAC6MGw1hcsLHsRB1MP+0zAVxOMRoKYQITpFhEpOnwxsphEFE1BoTXSK96ECOX0CsjBChuMVVGRGJSgSj96RYI4sgjotMGyNLqIi+uWzwJ1o8YxwT5cWmhNGOFfqgfrICgBjIMWhpXMkaUfgrAPrPj4dMFR0bcEdGwguQG7IdAFqAyJk9MiWC7KEhj4ZFysCRkp8UkiIbOcrjWBJCHLDIDUB5MlP6p27SseL/9OTDVdYSSaIkZS6Dk8f6MAcA4rOlw1ppEkw6jZbUU6H1jhlMZooIl7qEZpqG2aAS2KaZApsmSYrZm1ieLZksWuY1xemgZ0bTnI7hZXpaYJHxjLNe2RzJNnnTzU1+EzaedGf/PslTznP2EynpRE8SLOIlfaILnqR7ZRXD+RY3+gSfBYUoNwFwxDr606JHAeh5nBhRbx00JPLcDT3BxsnJPJSjJx0NPy+60p9ktDyfsxRKn+XRjoBUNyL9oT2DuFCZ9jSlE/0iS4XqE5eSJ5K48ymuaMoRm0qIp78hqWRMmlSqUo+iixxqVndSVOmwwCIlqOqqloqQpuIGp7+Lqr+eGla2pg+oFdVqXOUzVvPYr2FtxRRdDVLW1ZwVmYXEa2A/dVW5FrYhXI3OOgHQTsEiSq8F4etPNTlSnWZxrY3FbFVUalihIhY6AgUAQTMLp8cSJLKi8atbK9vJy47Wta16K1Y5/yvXEoYSAE98rZhKu7uEspGhaYXMVHM73JNsdrYsrS2OPucE4oZpt5rq7SAjB9jmVvcmxj3uRZN7o6NaN0nPJcBp8TTZnFLXu+eFCXaz68/t2giVAFAlenMEXvF+irxoXW1JWytf/gpEves9Z3trZNf+5jC6maSgeQu8YLrEFsBZFbCIFrhYBpOtvlG6719nmeEKM/i/D4ZmhEMEWtF2eGkXJheH2wjcxwjXxLlVJFxBzF595WijL/6jBH07lob2xMU4Hm2MZTvjfooYRBZhLpBpxkPpXjG/Ut2vkl9rRSJb1MgR6q6UZcZkBKdQwVr2MMaqTGPr5Mh+YAUzK3XcZP9ZBkvFaSYulccc4BrfyIYpgPPGuGzMN/OYxTCLcp4DK+c5R/PKD6qVGQX9sD1LtM9QfbJaH71ozBK60Lo8tIPOTGlGr7nLhNwwp/lr6UuTMtMNcoIIRR2wRs8z0FfpMU9+vGqZkrrUjTw1f2qVZFrbq9UhfbVVYr2TWfeao7a+9R1zvZ9qAoBexn6np/mc4FBDu7nITnYYl60fIgHgQ9ZO169vGmzN/tkuxQZ3PrGdbSVuOz2RjGm6OyptR1PbzfKGsZjZjes6h0hBv8T3vFF8xUkDztxJI3fAx7nufcfQ3eh5W2gVHi1xO7XgXxl2bBI+8WYyvOEcfLh5dKAVjkP/q+Jm3XhNMi4RdJe8lh7/uAFDXh6SWcDlzjp5X1NOk5VHpOU3/yTMYx6/me9zoEBXKr1dfXH1HFwpP0f6IYU+dO4VPTra6mPUxap0YDO9Kz2HCNS1HsepU/14bQnThO869kzlXLL23pvX2b7Ksps9dmgHE5s0gLW5K8rtqN35TMD+ELH3nYh1tzuaPAsi5tnK8Hnl+rjlDmuniy3wjz+8vhNPOPBuiGSCwXyi/j5euE8u9CdF/OaXaHUhgfbbp0dP9Fg/0skLu/JIKTzsMZh61c9w9jhiE251fx7Zl1mhtS93pIN7+eHvXvO9r9biI7TH0DW/PMU3/o4h/WXrd/z5/9CPlfQh1HgadV862B/aipF/3durjvnmdx/vwX8h8T/IfjaHf3TQvzL1l96C78+/7BGy+Yu+zoMQxWKsAPSN/VOZ/vOyalNAWxpAAgw/A3yQVAMAvovA3WBAiXFAULu3DXy52JIxCpwdC3SQ2nATEeyNDoyYD5wuCGRBSppAE0QgFOyPWrmVGeRAF8QXGHQy7uNBsiPBIbPBRqm/BvEq+BpC3fDBH/yt9bOJwXOI3GtC0anBI0RCHOSPZgO9KxyNJwwXIGyzuCuJFLCAHsBA0AFD7MlCLTyTJOyPEAKAn2nD0BBDcCFDbxJCg+AAQsGI6rvD3HlDOFy9fsOUbhvElP/Jw13Zw3rqw4IglVIRxEVknUI0RN9DxEt5G+GzRMVoREeMQv9bIQ7rExWIgRIYApKpxE8sniLMRMXjwv1ILVcUi1DklEekrEgkiBV4PQJotla0RcXBxFgUo9+rETZZwWFEDFzcFF0sLxksiWBkRiyERWM8xOzLlMOpxmZ0xk4ZxQcMwZOgxm6snGLERjyaRf0oI3M0jG8ERz+TQpVrP6PwpHJ0x79Bx3SMDznkDyTLR8KAxzmBRvziRY7Ax4CUm33kR0dCRhGpFIVUkoFkkoLUsHE0iYSUyLJhyIZsD3/Uj88Rxo3kCoqsyHAEQTNECY0kSQK6qhL0SCChL7qZiT3/yrqW3BqTNBGLVK2DRAiWxMml6ciYLI7FOzCX8AGL2MGg7Aqd3EmUjEGMnEaSY0qXlAqixKijfAmtBA+lrMqmdEoS4ckVU74Wuyyg/EqZETKYxEqd4crF6ZqZqBWkSsuqCEuxhMogrAy82Iu96IuCQ8u63Ji1NMK2dEuapIm3VIlImiTBzI27bICx/K2XBJAnKJWMAEyqdMyZIUzDJIqB+yjEjImRm5HNxA3IlEw/o8z/2AJPcM3XfE0rOEvNNM2T6UzPFArQrCnRhAltcZ7axMO7TE2oWs05IYLZZEPgtM0iZEvc3CrFDCTefInGiy/l/AzUzMuKKc4mOc7MTE7r/3yh4nTOSIFOlSjPk3iv6gRPUBTO7Dyb7WSS7kyJwFzPdLnN8SSq80QJ/SyJ90Kz+kwM7JRHPIHPJZHPlaRNALWX+8RPtuFPYpJOl1jCZ1NQoWnPAR0sXjlQckzQCrVP5izMBo0I3WSqCG2J8PFQCw3L4QwLwuTOcIoBJ5BRY7EIDZhRGf3FFHUWBhVRiSBRsjJRlvAl/NPRwRBQqJpHngPRF1WxiLtMjMjRImUVHu3Ry3jQkrhSkXABhpFSI71QJCVQDQ0nJ31SD+nSHQXRKn3OIIVLrpkJAjvTsTjSFgVAl3DR+KzTOL0UKlXTw8rSeGJTlbCfL9TTnFxR99ykAv81kQ0tVM5M0z4d0T9FqLiUCS9sVLCYU4NLUsFbUjzd1EsdmEeF1LkK1Oik1JhYwv8E1avIVIzLU5a4UwN91VUVEz7t0x89CEnliCyjVato1ab7VNhS1BJh1F59GFtVU1zdq1JNiXY0VrKAzMhE1JEaVhIp1mcNGGStUmWFLGZFCUXE1sSMVhY1uGoNkGsN13rR1h7lVtPy1pOgQzxL1/0Z12n9IXMFEHSdV3RZVxFtV9461Ziw1H3dynrF0CjB1//QV4ItIlEdVT99V1cKWJhIVYadIoMF0wzdlYW1WDQVz4edmoiF0Il9iUhayo69JIyl02BNr06VVZZF2SZy2If/BakGDA1njdn9/FVgDdONndWcjZB+bdCa9cDQAFegHdlDtVe0Stj54FikzRShhcNozRfR6BkAkFeoBdQvzViEFVOY1dqgnVkio1ql/YyBDdvQ5NqV7VlOedq0RRSp5ayydUrRWEL1hNtc3dmv+9mUiNVF7du8TQ+5NSy61UnR0EHBLdGHdFdt7FpyadrreFvFrdWxnTHDNcnRUEHK1VvGBdjqcCuwbYm/JdbA5Vyj+9g5w1yKHA0M1EDONcpN1NS23ZTJPV2OsVwQW92BHI2rzdrbjV3HZVuNdVvTvd2WubTdhcfRaLa1A96ZFN7ZJd7aNd7j/TSCSF7ldcbRmBfr/w0v6AVdcnXVyLUO2/VeHOmm7NXeUBwNkrkN6w3e8F1aq/ra8z2U9C209cXF0XA9741f6ghd2q0T87XfGsFf1dXfRhyN4Dvf/0WOAJ7eAa7eAra4g1DfBH5C0UjK7zxeB54Y8W068q0OAqZgEDngMcPgPBSN9Gzg3QJJjqjFyazfEg6TE66yFBZD0UDbDnbhdUSIGFbNGabhL7FhssVhHxSNDqnDFvbcF/7hCW4wEaYOEh7iByniyz1iFwQ8I2Fi2VUjH34dKBYJ0rVWMa7iFLPg/M3iDgyNPYo3+O1hz9URM+4IMj5XOj7jszGkC15j7AsN0iw/OG5iME4IPH5iKf9GDirOY/4QKQTuY/QLDd+0X8Ry4jAWXVh1WcC95EVGucly5EcuvkhunkmOYy/m2QimE0Xm5DFhoU8GZf75DEnu4uj9YjkuLkMOY0RODVVeZfRoZBR+5VAGDVn231Km5VP2Wp/d5F4mPYRw5WCOvMIgZkE2ZfMk5IIAYuIUYmZ2plYGZmjmHVEuzVmW3x26ZmnB5ULWZdTgZW42Ok/+ZnCOZsIAZFIeZFs2iWym03U+jXZ25+PjCEyT57L9487I4w+mV3zGiXTG5kwu3WX+54qBZ1MbaKot6HGuYoQ2Z4UmCX0u122OaAj5ZUep6JIu58XwJVUNabDk6AaD6DnmZ9P/8OeVrjdnPkGTxmmWAY2rbSCaZtVzHgiPHl+Q9mlG9uaWyumk9mPQ0Lui9opKLuSXvuWYLo2ZdupODujDVOqtnue5IM2bvGq7BGr/Ymh0pmrMsOqwBrzJ4uq2zuGzbQ619tWxJgChDmGilmvzECm35ms2/gzQssO8FteWHuOyDmqHLmOpFmy+Zeu+dmxhXozPWcbFngmobmjFXuizbou0pmw9XtzHBu1/lYklDOTO3uhq5gq75lvNZgvONu0fauzQlm2SnYsV4IASiAHAuJ/XTmjUpjzM7mjEvmPg5m1Oje3ZRm6bfQsBGIISoAHdxoi9K+7TPmbGFuBUNuzpzmcW/0ru7i7asdAB6I7uJLiA39VuU/Vt2yPuwmbttXDt837cbvXu+eaVt/jD6F6WHwhs+G7T6k7t7K5r4c5XAOfvOuZu+kbwZxQLXwKAKzHvAi9YwmYNALfjAV9vCPfbA0/wDT9JsPg3W3ldDL9YCTfwCzfw9laL9xbx3/5sDndxqL7abVnxwU7vcjNxGBZwhSXwGT/s437xH/fvmrQhgOPxCCJxHL/xQ8brIpfoFgfyJz+RrsiAbtOA92Vy6j7p4U3m4k3yK7dkJ4fyMMe7q9ABNrmtBPTy/s5y6d1y6u3yNEdnHxfzOc8MMjfzKthvOEdvAKaeN29oFE8LFdfzv9BwOv83dK+xijKvlBIb9D1/4D6/buPc8SLf60M/YspAQUUHABsI8UbX2SD/bz836yX39INdVks/DYqucZXQdE4v9RFfcy2HXFJ/dTY/dVTHjFwywFbv9FrH0lW38UhnUl+HdCDF9bYQaGA3CR2QEVe/akSfSFBncVSWdFGH80o/drZIdmk/CWavlF6PaGh/iyMvcWH3VGKH4M7NdrXY9lhnCW/fdHB3Z5U19SsCdLQQdHRfaDlfd7Nodz4fzWaX93nfW2SedWXW92nt97X490eHCXh39rCm9/jWTlpP+GA39oU/i4bX6JaA9yQY+H+eeFm3d4u/+CksII1PC46PcpcYAhn/AXnBHnlbL3mEP3mD+yaVRwuWV42WWIEYj3mZL3jrpvZhL4kfyO1ksYEcYPSS8AELMIIqCL4qaIGevvIV0fmN13XWswAzB52QD+mZd1VrJ+t7PwvbTYE1xAgRsHKS0AG1p8Qo5XGsz/qy4HmdTokUGHINAKbFFnuDr3kuHwkf0O0kEBRCyQ+SWMIyooEeMALdVoE8n3G6r/ur3HplF4gV+HAAMAK5l+u/J/o2l2AOs6EpyNoVAC0RAHsC8KopyIEctYBmT3PKr3youHvsIAk0NAIynYLEN23QD3Vzf1mReC8NMG8BiDi8hRHnLYjF9/25B6Lat/3Lr27bvoEkAMSL/7iB1S9q4J920cfuDFPi0hYIUvFElsBA8l9xMpH+p2ikPXgEBQgEWHgCOqAETuAETcAFSniDUKADgADBalApCqREtYpDi4cWWWdsHWHTgADFiikstKgCYCNHjjYupKgociTJkiZPokypciXLli5fwowpcybNmjZv4sypc6fNBj5/Ag0qdCjRokaPIk3KM6YKACqW6mxKJCnVqj+JOE0pQMNGHSa5AhiC88LGGFDPok2rdi3btm7fwo3LFAAfCXbv4pVgdS/fvn7/Ag4cOC/hwoYPI06seDHjwxHG9EGUJw2jURW+FOmoeTPnzh01iFAxpYqIzipo5JggQC7r1q5fw/+OLXt2TsG2b1uF3fQp7ZFScfPFyvvkkI0aTibZeGNs2d7On0OPLn069ZNN6yIGrn079+7aG4MPL3784T2PFATaQMiRJC98PMOPL3++kx4/fFTPr38///7+T3oXoGC6ZRXdbwIWJVxKLmxkw0k3bEQDTskB0MN/F2KYoYYbunVdYgiCGKKI35FXoonjPRbZZJX9gdl8mxXxRQWjlJGIKFxoYYtEbBxhyxmyaMEDLXG0IgopFJQyCCsg0BHKG5TgogknVUyhAlcixJDaahxy2aWXX4JJ0YhjGkXgcM8dSGYDCqLUw0ZGnMQgAFXc5ANHLISZp5578tmbh9mpGaigg57/WKihEZgXSXrriWGKEC9uxscskjjSxAaBKPAIJoRt16enn4IaKluDCmqmdGmSyeZJNGx0wUksbHTmTKwCMIWot+Kaq66+0fUhqb8CG6Chwy6GCRh5TMKii5ByBAoMmxhSYxZgmAFBBOB1uqu223LrabBjmmogAFMFqqpJMSh3EgfG2fTDnd3CG6+8+v152Lf34jsYsfviFcEnaWzC7EaSSmKApUFkuumw2c7bsMMP95YviOFCh+qY5pZE4XImFbdRTTqABSfEI5NcMlT1GiaxyisfxS+xEZixgSSZeQaKKdBKS621LhfGsMk/Ax30TCx7RzGa4wqKMUnoArBxSesC/3DcTBk0BYATWwqdtdZao9wz0V8TzbOJe2QRxnubZeLIBoh8Msa1Yjfm89Zz0w002HLLtdupSAe4hSd/Aw64FQWu2uqrsc7kwxQbTbFC3Y9DLm/XnN5dOb5wi2cGIzR3BMoolzzyNubjaRe56ad3azluRjunN1oQwicrSW4CIHJJctIZ0woaOYUf6r8Dz+fkealePKGjMxbBKX9oVoQkifQhOvIlAhe89dfnafyAr7leMeFQ+aCD+OOPX5rsI8npoEmwSwiTAE5sJEIG2NNf/3/D46W9/iNOn9gjZTyKIzJwRCSk1z/qVc9+Clxgfvb3F9b56Xtv6R7H2GUSjbnPBv/x8woDO+hB2eDvLg4c4VAOCLcIIEISmjHFBiBgwoUl8IMynGF1SAhB2lBwghIkyVa68pWNiOUlFNLABGhoxCOmJYR2ISETf/JCfo1hEmfjyCgK+EQYrg6JWtwia2zIvR3iEIxsyWFJmGYhkrgLACKACdM0EEQuwjGOLlGiXlYGla9dsVARAMMoNJOJNFQij8QqnRwLacj/cOeGsyFjWxg5EqhpICQiEcDimvYSWgGAA4fcJCcJQEeW3TFsghwPBHbwBc1IAhEGHKWJCNnJV8IyNon84vkWKca1OHIkGqyVJAmwAgqJAGsUsdNGfkASI7wrlspE4ieLAiY8sjJ5n3D/hAw6IgRCCCKa+3LlMrvpTbTM0jW5jM04k3hLkfigagBIQgtiAJawkISYADCmSORUqx7gM5/6POM3+4m6ZhLlmaLUJmKC4AXNVCAQqyRoK2Poz4dCNCbhbE05acmailIkA/DbjAg0GU+O0LMiJYBUREs6NzqGCpoMJcwY+siRIjDCDCvlFzdNatObVmSiFz2nInHJ05H8IAZWUoENcuC4ksgzpBQZ6Ytw6lSSoRRUKp2pBCKQBVBwZBZ52ANVaerQp4LVnzrN20/FWdaTnTWsaqVhVD811ZUKQgwcEYJCu+qymq41r68ca1wwStG08sSveh2sAtvqrYEyNAIb4Jwh/1xo17t+lbCSjSNf4SJYstbSp5mdLGfpZ9g+vTWaj2DewBDxWLHhtbOqnWFldbjZnqrlsqud7Ul7hZiUIpaVEUhERwzA1dPyLLW0HW79WtshwPYVuVFRLnGbC1XbHga3LCOoGWbBkS+AAbhwE65zu3s64zaSucd9LVpk693zSg66hpHuyqIZgSZ0pAwK025wI4ve+9INvGMUb3jJexbz4jfAufosn0L7QgWYgiOm+AR9McddAUOYZPrV7N78i1YLRzjDoSLwngzcvz2UoSNNWGiDB2lfDaN4XhOOLX/3i+HAtjjFMt4Qh/XkYeSB4ZQbmYVMS+zgE884yLpasTlfnP9cIy8XyUJe8oVqnL3cTm8PjhBgIkjsYxNnkclaxhWRyxtjFisZJwDeMpmp4+Qw3VhsiJhiBR5xZeQ9uMxy7lKcx1vhnYZ5znq2JXaiK1UonxC+GynCBqz8ZizfZs+K/lKd+3tnzC460vRSb2HYq7L+RYARHBFDNg8NZyBLOtQ1BLVrH31kUaP6aH1e75+ni7wIuBQAVfZ0/0id6lvPptEuNrVlv4zrX9vkzAJ1Neb2ELCNnILWtbY1sJsdF11TWFx5DravnW3tlgib0YBmTFHyUomDAqAIplX29KB97XOHMssWlTae0e1utK660q1uL3m6fZdH6BgUDCZ3uZn97n//48TcReZ1qQFu8Jpk20t7YclAzXA2PvSY359W98GZ/MBR+Tva3ps2wqtdcXQnnM65WYkoI0EzU4xB4sum+MeDfPG1CNzLHAdzu1tu85WE/GFhQwRH/uBYlU880TcXcsx1QhUQevzCNR8600mSc4cRLQ8ckcRvgR502zR9xkWvjVLImfSljPkmYc+6tQmM9Xnnaw0cMYShrb7NjJO9uVsX1dg13uuZxx3XZt+eWyXGhldwpAxtdzuiz573CM99w1+HMd5lUvfD35qOS4T7hvzOAI7MmvD9Zjnk0Zt4UD1+4JDu/M0lX0fO2xhfR6AER/Kg+QN+nvR5jb2nQi/zpcu+/+Kmp/1+8GULDww6Dq+HPeVzL1neC2/xO7H9XBpv/D3vvvgZutcZLGEcHjRg+CsX+vO9i/w9MV/po+8+wKOP+icDCxBYAYAitOAT7W+e++SXu/RvFX6wK58l95+/ls0vf9ACCw8MDgB0AAk4EfyNzvfxH0QpYJ7s3/LlH85F4ALKmP8Z3mGRiieABSfYAlAgYALWHwXiVAOGyQMmGe6JoLNZIN9hoKDIwgB2whEExQf+2Pml4GCRIJiYYE7soEr04A1G2AoGhqWRyRYUwkZoggzOIA2iVggC4UN1ma78ILU5H0xM4RPilxACBhGOSC3UwEbUQC2UEBPWlw1i4VNF4f+ATaDYrSFKXOEZnpcWvlwLjskRaMJGFMIWEAUZluH/waFapSGuvOFMDKLTteEfepcc+gUXgggbsB4AWIEs2Bsfvp0ZIqJJBaL9HSJNFCKvVOElChj+GEsTUEopxAEJSAQLAiCZhIJxeIJRUKJXWSIoMiDeNEwnWuEmlgQu0mJnocweEQJpwQgnMMAtNEIH9gUjCogecAQttEwsFp4q9uJNZSLd6aLjXaMnTqOk1UsEqBCkFEEqJCPagUgpcEQrIAU0RuMQbqNTVaPifSLjoWA7ylm9SN11OcIpPEIfiAIroEIHaMYIjGPfiUgXcAQpJAUfviM9rtVCfgovzlE2igT/RDLkWv0JBATQBqRc/vwEG6RCK6xfHPCFMnJHHHDEIFCFQuZgRUaUQ9aeRL4ERVIkS4LVn2gaAIyC1wSFA2yEJaRiVZCkdvAAzYBAVaikE9IkWLlkn8ykBMYjtsFkUtZkr5jBoG0k8QwF8AEAQo4cQQqIFoAFA/xkOpKhLUrlai1l8j3lCY7fWS7ZdURABWxEGqTMUPDARliBEh4dOXIHCSjCRozAWJIlE5qlW1rcRDzXWvJgVHoSYxqmSV1HEGzEF5BYUbzBRjxBV9Ihd9gCQAKAB+hlSpblSj6mavlEyTSlDzJmapamP10HaY0bXmCCIHxCHJDCLYBAKeglCQwa/zJ2nVdyxxFwQk/6plGOJlK2ZnJqI7u1pXJmWFMEkClcyx4sQYtwjmZYAiD8BAhsBFf+5mYCByR0wkYQwRn0xVHOonOqp3U4plPO43pmIQBUEwC4XiRswHwUATo2wF0CwBssHHjeBhtcJiRq53keZ3rCJ+TtS8cpppitZnsmaCypkxBciyE0i4yMAiMMAik0Ahd84Ua8AhuwAVdYgWAeBXACBx0MWhv8BXr6YYQ+34JyIoSmhEzSKIxykjpNQlVhFQBU3eT5xBG0IhLawoCyKFACqGA8AUdwAWDEInLi6MHJKCHeKHs2aI1WaZQWUtXIgAtVwkZIAuUAxZJuBB2Qwv9GoCSSriJwUABHiIK+uCg7ammMEguDEpydzWkcboQB2MUjbIQhiGkDsAEFvNMgnAESamaHaYcocAQFCMaTImie3tyUYuOVUuF7SupsVY0S2EVVAoAjiCkPfCgkkoJEeGZonmiS+oVJYqZtQOqLZmrcUWrz3amjxWpzNYUM3IUCbEQZcIotqChH0IFvcicANIKaFhhuDGWZ3sarXuCt5t2s5qKl2mlzQqtqQeddgMFGOIL0RIAdDCAAcAL2+QQPhALNsAKyKqptpMIAvoGJ+oWzSuO1Np20xmSW7uKDUiu95ih0betGbAKnSsAnWJdxwIJE1AIsjOpGiORerilgnMH/+nUCvMYrJUIpv/6avUbkvlIpxxqix2KsHHVjGIjYTW5EKCBjHFynBoCAOKpr6gWGLVifuKIqnB7ovIZsy2ksVILstGJqzlokpSGCjnWEJZBrA0BCuGqCKNQsUqAoXxyBVnZAcbqqxUYq0F7bzuofvn7sz2LtVMabBGACIbxUIozlmQLAHLjfIqpqUrABLmyEIhggicTpFn7tpNbpjPbsve4tRbDm3TIQ/pjBKBhAygEFG8zsK87huvaFgG7EIawt3d6snAJuxWmtezLnqVVuXvkfq84B5TIuXxRrERyt5BLm1W7urV2uavYtz3pt6pbUdZzCKSiBlQHFHDAs6MIs/18MAkc0LHfIq+7CbtbyS7Vu3OsO70NVTSYM2h8wQl1xZAN4wkZ0AMW+LPrthR24qYBYLeomr6LxjN7W6q59r1Op02ZQXfRe3lbi7LBZRStwRCxwb/c+a/k2m8sY79G07t/a7+9UjSRMwigQLQDAgJtNHiRkhhVAQvtqm1XQAkfoAYIEL770L4rhr/hm7t1VsE01RRHgBQQEQo/CgML4BKvSQf1ib1J4As2csATTr8RscIZdcMeOr93FsGtSmgQ8AgxsRBNM3pD+rt0+7FG84EZQgvVu20oRzQ1D2AxXag3THBMrb69EQCVEhkx5KgDIlKByhQYg8fWiGVVswfrNwf8Ca492LbEU45cT02oGF5waf1PVfMF8guknCNosREADsCoDwKr7GkUtzGwY7g8agxIcC03ROAcb+6wb46khd9P5bsaxyVoDBGsp9HEDG4Ud4qEeDjJwpbEj/wwi94Yi8y0Uix4oK1PVFIEpiIEjlMEUvRSscQTKMrDCHYUj4uXcdvJpfTIqS1gTpSopb6wp354vSyhdeOsGwDIAgIEgaCUAHIIdfHGqDnFQsMGQaoDiOhAh25Ex/zIwOxMBCLPrMrKtskRQDVVRHdVMoLMGEJVReTPEDE8EXML6AYAl03OPAsAs9EGJPC1QMONGOCMJcbPKxPPIgPNg5i0NlzP5qkT/CmyUZnSUTEA0Z0z0Qc9LCLEBKXSAFbyiXVQCyXIEI/xoY/yzT5jjRhwrExU0DGM01CU0LBYvBh+vtSKVOrGTO3HEG7VEOnFETr8TT7/0tliMTNtFJCTYwECvSScp2rJvE7V0vgx1w8S0US/0Eze0DZvELk1BL/1S/AjTSnC1VwNTWE+1GpJLQvZLGtDxJhgwY/xzI3DEGoBzVFPwWcdLVU/iVbdxTWsuSkBSL1EEJaVLSwT2SBC2JeH1rhT1Xt/bN87l4NmFpfEnALxCQtv1vSw2vOj1Hs40Q/u1BqeEGZVEGq1RS5A2GsXPZksh36g1YURAEEyRJPzcbc1bG4Tl/zQXT2Z/C2tzS2eP4epiaetu7f7yVA8BAAeRBFgI9Ukgt3KPBHP7tiamtUITBohxRCbsm233iQDoACmAwByE6xHHNG8Hy3RrC3ALxTgXNzH/F091jNRkTGGrRHwjB32j90tW9zMiBhgEEAAUGneDSQawwA3QQCVtRhJWtXkDS34PmXp74GdjdWi/sUmkz4NECEtc+PpkuIPrt3EmxhgI4yg8ghlEAiJkwQakQSKcAhhkgFn/xwoMQQ60gBO8E2cQwQgMQtOytCcXsoeLCoRHuHC7Idcu51+bBO3YDkngDksoeZxsRO4AOfi5tnU7Roi9iAZUATvNT354twVcQBKUhv9naIATtAAF0ALVLriPd/OU82VnszfmUngjmwStuIpJwMpZ2fnhGLmbQ+B+W7ViBMF1zoeUP0cGcEAJ0ADveMYU0EAJsECXE4CQvx+bG7Sfn/Sa83Vf6+/rMo3TkAQkscSnq4sFYboOVjl/M8YjVIYrT8IGZEEQBEIilIER2MAUvFMOsAUH0MCjD8E6j8QKTIALtIAN3DhHJcEFWIAOwPikUzqD/8qpty1mE3mRE7eci/Z9K3ZJdAwAsAQGVZDHSPuXNLZnX/UEGIfvnAUHRDRHqEAS2IATUIkKjLlnOIER5MAQqHtKUHr2WbpLj/vuQriET3in27RIkLpJiPpKJPz/05h6wHNI1ajAxFN8xVv8xWN8xmt8xYOFO2/8x398vQsMR2gAaIQGyKN8yqv8yrN8y7v8y8N8zMv8zNN8zdv8zeN8zuv8zvN8z/v8zwN90Av90BN90Vs84oiLU/i8CDB90zc90hcOANx5SeS5he05nkM9xG9IDox813v914N92Iv92JN92Zv92aN92qv92rN927v928N93Mv93NN93dv93eP92l+7auY9Tz25hUe5k78JlM+J1ndJDhh94iv+4jN+4zv+40N+5Ev+5FN+5Vv+5WN+5vO8E0iHEwS904N+aHA+Smx4SbCPhjcIhgNA+xh+67v+S9v3BeE3SsT+fG/7/+vjfu4b8nP/EDytBO+XhHTr/vATfwynNlCtNmpvBD+JhGkX//NDf/Ie9iRVEqirxPRXRGJbf/Rzf/dj7FhXxFerUVgnVUmAP0WIfzB5//qzP7T69EYA9U5/VDHd9E+3U1C3f/7rv5ZqlEV7FEAQECjQBwCDPwYmJJDBiUGHBkVwUDiRYkWLFzFm1LiRY0ePH0GGFDmSZEmTJ1GmVLmSZUuXL2HGlDmTZk2bN3Hm1LmTZ0+fP4EGFTqU6MofMVRoUGEjx4qKBQ9ePJp0adOiV7Fm1bqVa1evX8GGFTuWbFmzZ9GmVbuWbVu3b+HGlTuXbl27d/Hm1buXb1+/fwEHFv88mHBhw4cRJ1a8mHFjx48hR5Y8mXJly5cxZ9a8mXNnz59BhxY9mnRp06dRp1a9mnVr169hx5Y9m3Zt27dx59a9m3dv37+BBxc+nHhx48eRJ1e+nHlz58+hR5c+nXp169exZ9e+nXt379/Bhxc/nnx58+fRp1e/nn179+/hx5c/n359+/fx59e/n39///8BDFDAAQks0MADEUxQwQUZbNDBByGMUMIJKazQwgsxzFDDDTns0MMPQQxRxBFJLNHEE1FMUcUVWWzRxRdhjFHGGWms0cYbccxRxx157NHHH4EMUsghiSzSyCORTFLJJZls0sknoYxSyimprNLKK7HMUsv/Lbns0ssvwQxTzDHJLNPMM9FMU8012WzTzTfhjFPOOems08478cxTzz357NPPPwENVNBBCS3U0EMRTVTRRRlt1NFHIY1U0kkprdTSSzHNVNNNOe3U009BDVXUUUkt1dRTUU1V1VVZbdXVV2GNVdZZaa3V1ltxzVXXXXnt1ddfgQ1W2GGJLdbYY5FNVtllmW3W2WehjVbaaamt1tprsc1W22257dbbb8ENV9xxyS3X3HPRTVfdddlt19134Y1X3nnprdfee/HNV999+e3X338BDljggQku2OCDEU5Y4YUZbtjhhyGOWOKJKa7Y4osxzljjjTnu2OOPQQ5Z5JFJLtnkYZNRTlnllVlu2eWXYY5Z5plprtnmm3HOWeedee7Z55+BDlrooYku2uijkU5a6aWZbtrpp6GOWuqpqa7a6quxzlrrrbnu2uuvwQ5b7LHJLtvss9FOW+212W7b7bfhjrvegAAAIfkECBkAAAAsAAAAAEAGsASHAQEBzQAA8/PzAELN/////wAAAFBm9uYK/wDMAJrFAMkMmen/AAcVNlJaZJinALntAMX8AMj//5YAw8PDV4SRADE+m5ubc3NzFQARAHOU29vbCwsLtLS0HzA0FiIlzQCkzXgAP2BpAHdVKkFHFBQUhcvfg4ODABUAFQAA1NTU6+vrGxsbq6urY2NjAB8oFQwAlJSUS0tLAQcJAFP/Ozs7Gykte3t7xbgIW1tbdrTFi4uLAHCPy8vLAIWqa2tr4+PjoqKiAPoQABEWu7u7AgoMEBkbAKzcAD9Rkt7zf0oAVFRUQ0NDAGJ9enIEMzMzfwAAS3J9ACl/IyMjAIZfGhkBfb/SDBMULCwsAJVqAJO8AHwHAHqcAB0la6S0ACk1AEleAKDNAAkbADtMALPlABALAFpzX5GfUXuHluX73c8JAGmGidHlMk1U5ocAAI20errMPVxlAErmb6q6JTk+5gAAAOEOAEo0AL7zAH6i5gC4ABUbAKXTgMPWGwAWCg8QEx4hRWp0XY2bACcxAEZaAF95ADRDAC47AE1jALbpAFVtAJfBAHeYAIiuAK/gAGyKeLbITXaCAGaCAJ3JGxAAIzY7DxcZABgeACIsLURLGSYplOH3VIGNAMD2YpWkJztBHi4ygsfaAIGlAKjXcay9AA4RPl9ojdbrSG55ADhHQmRuAEJVZpyrOVdfWIeUABsBGwAAFBQAUn2JKT5ET3iEQ2dxITI3WomW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AQEDhcQQIAJDjhwxAK8WADDSsA/7CBFEpYIEBBJoCq6666cmDQBC1csYGsV8RgAg8HCWBBDCsMm2oLFvwwkQowxCCFs060wMKtnXbr7Xgt6OrDQixIweuuUvha0A8xnKvrBjYQlKu7u6orkABK0AsqqwRNECu9K0h0wbD0wsvttwgnbJ0Awzqr0LwAxADDEDwMUS2oThTEw79S2MABDxOw0MKpAKQw0LxApKDyyisfTMASoEqhwwQpTABEC7HyK5AGBCsBBA8pDKFDuwE/pAINoG7QAhA0D2GBEgSLqvDUVDsHBKhXA8ACQhaAuoLUBaWwRMYDqfBvvAYJYEPJJ4faEAegxoAQCyYPlC8AQBxELUQwR/+sgt5rg1314IQP127GV0R80A8Na6BQ3gO1C4AJCk0grUDzCp5QuGw3NCzZF+kQ90I8OF746ajv9gOoOhAw798FXQAqDA+lgDFEmTckuUMqgIpDRrFuAHvqxBfvm+gASKvB7AaduoHLC8mON+5uMyR53Qv1DgDoFcENQAvGhy8+bokvMRDS3BNgu+IPOQHq8A3lztC8NMCfkLkAtG6R9FuP7///rVkf5AjQtc4JJGtoc4jXIoIylrHMdAJhXNKUAANkJQR5AJCCD1gAQYhIroMADKEIQyO755UNVAkkAAyY5xAB3I56+spgQThAsHfRQAf2EwjndrUCHNirIe4DQA7/VeDAFIBwhEhMYmJi9TuC5KtomAOVBR6yOgDQgIExlOG6LkCyXZFggAQZguR45YQjIiRxADjICnl1RSW68Y2D8d4PCcCCfQ1kjbRr4QsfIj+I8AAGLcAf1hAigCGYIAZdXMHwipgCbgUxh2vcVRvhSMlK5iVfJDjIqcB3QBRCZIEw1FxEeIA0VEHvIEAgGScJ4C6pfXAhoJqkJWdJS7cwLIsmVN/o2ve+UF5EAPibI0KGAKpMCqSVAuEfLK1Yy2Y6Ey0FzOIAnXfKhEhvinysnkXWlj+H/CuHBvHeKhESy2ea85xfQdoKWMDOdrYzVuZLJutqt8f4abMiBdQfQ0oJ/06DBK+fx2QmOgdKUKosDwDjQoj0LifBDZhxIGCUHOUSYrm2AUCUEuFc/xZyS2MyBHlyS0g5C0rSki6lj7+ap0AKSAKMio17ZvNk2nKFPZQmxAcmACcxZcUtAThBmDr03UP6FgNwak+WJk2qUn9iLigiJFZXkJeuljCxil1sexrjmMdAxgIfkKymWGOkyoZ3NwpSjAek0lUeCeBCAKzAB0yrGQzQSILLNeRoSVsazWw2sl0u9a+AvcmnELoQH4DKggIpl76uoLOBsEtfG5hoFLN4gYEYFrL6FMi/6HUFxD5kYJC1QTUDS9rSpoRzjT3ITitbEFKZClWqwuhAXAWrDf/MqlbQg5i+WBtBC+DACc5bwRJMYNd+HfJaqLoCDjYqEWpZC1tLG61pp0vd6lr3utjNrna3y93ueve74A2veMdL3vKa97zoTa9618ve9rr3vfCNr3znS9/62ve+Sj1VQvHL39hkbVe3Za5MOHABGpwqVRd46B0NPCsfYK8gKuCADRAJqnES5KAxlML9ALBWgXCAWW5VQmoT4r3JVQ5U3NIADJRwrQ2sQAkCLhsQfEAD5K4gBraKyARggANBtsoESwieFFogW4b84ALXSpUOpEuAD8fqxSMm4CARggNQSavKWdyVZGd7AScIGbfRy/KuEhqr/eKEAzQ+sBNsUFw1Mlj/gw+NsA2WQDIzXzjLUX0qALA5ECe7WMQOqaNKh4nina24xS+OcULGCFCD/MC3wnIrjgkJhAIjlwRLWPJENOCDJDshswfxM5Qhwk3PFsR9GxBIEMWsNYMMwQfATe5y+zuk/7qLBkxGiQq6yKsNdJggKlj1u/hMEHdZeCAY1ldIDbK+4u5wzAwRwGa3bBDZxZObt26zlOklhQcvBMu8SkgpjS0RFtRQV1d46LPFZZACgrEgWL4yq0G1ZQ2M8VzwUgi2xUxmwuLkB7wG8K/LJuykvTugvLIzsrOsBIQ0myDghjZHNwvq2AEgntLLNkME3cuGRPJcV/B2k/VFgigrxNwg/9e2QCLOboeUWtyyEsi4xcxcHhTciwOntY6yZoKVCY1ky35JFZ1gAooNAbR7PkgpcUAxGJBsxLqSQt+OPRCxpuBuiiaA6PIsz+2xgAcsCGIKD2LYf1G7IInTX7g2gAOmoTWIV4CeBa7gAwt8zGaSI0GjIZ40OoNqwyu4wNd5oIN/NdEhPGiYDirGubhXG2NfD7tMB+LuhMSbAD8oIudS5sDhTYBkHbu7yEimYCI6kJs6KKLKb3JQohsd6QcnQBCZ/senGyTqfVN41cV6N6C6DqsDkR4Nvg4ENJ69IGUf9EHMlccqK83tQID7xN3acYasbQO1mgDY+6bIGQ4ZBqK/m/9DH5J4VC1+CI0/pfCJb3yXHxbmqSaABoooOZo58GAo317RQUYqgun8R1nzbgD3fjDBLqZGABPgLHIHKrwlf8PCdSfDAX9zUFS3ELHiUQaBNAm0PrLkU6CiYDwgKwV0fDvzgcmkaQVxNyRoEMjTgCeXMjL3dwgRAzGmAvhTZBlIgAKBPNTGgQThgQDQQZVHZVaGENxUZANoYmmzNgp2EAWUdT1hbweYgKhiEGvUgCnwgAZhAhIof6CiewtxYAnhPhs4UveSOBuweggogsoXNiZIABcAA6d0NxVHEOESA1i2dwOhAzaQQ5cFhgYhaIfHEKjmWfMCaj44EAKAhmpIEC//hxBIE38HkYcJEYKyEnsqEC7/5yMBaBCotxPSM0fmgoGT5Xte+D0R4T1gqD1gwzmmNlguSBBpt1MrKDoalj31tBDDglQOUUoS4T2xiBCDpXCjWBCuWBCwSBBDOIlFeBBHmBB9U4cDMQSN2G6gAoVGcVmi6FZbCCqmeFCAiBCqiBDag1ic423JeEb5s1PSqHUAAIHkmIv9Iis/QIkXIYYO0VQOkY4EUYx2CCroyIAN8YhKF3NEKEQbBgCmSACxt4k20okFIWh2xk2qdU9IYz4/0GkbQAIxYHKpyEICsT4KV0WDWBAUGBF3I1tXg4FQtXxa1I1RRYvQCADBaBDuQ4oK/3Eq6dOLMggRbdVwDSE9BzgvjdWSBmEut7hSU8aMyWOE90QQlsiLF/GECaFfYfR+FsBgw0cQMABcG7CVCPEDNuCVPYSDDyFoHbY+sVhFFXiK4XgQd3OASulUOumSSYkr70gA7AhzY6eOODkQaUcA9mgRkpNrgFmFQQmQ3XhRBFGXR/mS+qaDOSiJBjGYrSVUDnkkEEkQwFgQFOlqFnlxn3cuAzeCgQaS26ZoSJkQJ/kQt3SXKYiKJehvxtiMFzYsoiKTyfKUfukQO1WSPJlGEaE9QLlwF1cQkXgQgyVZ4HgQnGNXy1iZtumZvCkQl4WNE0GVemZmOzUBfbMrlYVXvP9ShxZwbi2njG2YEFnTYWsEVEZ5EM1pNKACj04km7pEk0yZQzzDmHupN9X5mH/5e3lmmRTRN4Z5n0h1UEEne4hZEP15n8FIoM4omchpkPmJEH0jl5kJJJtpUb/2mQ4amqayAjNDeKRXEKbZEJfVWNIjcgSwOwjRmg6RogcxLBvlPTmHPCMGM5ykm4HYoApRRVL5gylgAwSjoQvhixEhaGN3UPE0EI4JYZg5chx2EDpKeUspnU05oYx5EGh0oBChnQdRZldpRd9DMUBwgzBzARRjAf8CQllzBVXFApIzdvnkEJwjOJdlRn3Dml8IEWvUjsNiL4JGbBa1o7L5oJcZoOv/AipPeptdKqERIQCnAptpowE6QDICpqAFsYuLM6WFehBEaX0UShDJeZD95DAbaiQdylb/0mYgWqaCU0pSAD/8qJRKuBAS5FQEcDfVtKcxWmEQUUqrR0y5pELeeBChShArCTs+Cm8AAJwHIT05RwD7piuG+hBKChFB5G1O+oOgUpydKlDIqpDKKkVYOj0HuXrPeBAx4xFi6k+0qZfYShASdCqNZYkpJEEKt1Do2U1GNiy86qvOOZ13Nq/7ZLB9xlN3lKwG0apdo3cCoaj1Ka0GcVk5hzSrJKkQ0YJc4y5nx6mKGK7kdJwC0Z6olKVOCQBIeqoXahAiu6pEspk/wAFo/xSLsTqNoQkAI+Y+6UOjCiE5htqn06qY8CmsDvGtCGFYjzqq4YSau5Z0E0tvCHEqDTmPkEmduxIDTZikPekQyAOcShtBU1oQUeq0MwSS0QmtW+qJ1XlU8HqNCUGmOmuy9WmfA+E+srQ2lioQp7Jld8oQfTO0X0sQl+WibvkQY3ux7DNZGIWWwGa1dSuNp4Kda5i1SimxK1d9m+Ys/RRNGOOiMYt5SGsQn2NRj4uaK9uyFqql4DRYFiuzPWJrvEICdZizU9ulMfiXhsWo8+NX51O4A0GQJlm6vyu1Ltlh7RqiALu5svSsAzFYufYD/1JkpodWMOMESOq1wumbXqOHs/9Zge+5vGWqT2vLd22rtRi1uBoRrwVBt7mbrWg7EOHiVIlTk+2yoA/BTfq7rRbHssGKsJGprmOKvNZand6TWVX2qBSbu9NbvQYRtWDEsQ2xiHJLSCoDdu0iBR5ZvHjbmHkpEOS7sM2bEMRboZTJtjr1p7Jba/qiBOCEu/SquwSANFJ5fRSRNbVqEET7eAbkwW35mMfqhuk7vyS8Vjv1YNArT4+aLEFUrQiRKxvQwTDXvQyRAs5jlvZatiAMOkbsYWqrsujLrm9rhhvhvgQBvzM8Ymt0RCU0slm2kw1RQFeQQz2MfEYLsyzcEOYyxATxcKh7rlUKxkFYvkXbxGmDRjn/ly9NTMGCK5APcb6f+sEDcbqOK8hQPLylGrwpjL6vy8UtzIn0lsEscDdyLMPdaap264jC+zZeo3IEy7iFfLSULIygvIch3LDm+qNSC0wAMHZLTACBmRACUEp9SYiY2xD+qxAa8C8LmTYkW6PkirK8zGeSvLnpy8o0XGzJPJUXXMDcWaoFlEM4TLZ4Vm6vDJeFZhDPGcBvGb3Gi5fpQ82Xqa6+DMzpSQDMpxDFPHmcmcfYDL7qXMsL0S4kYJg/WbJPSs/MKsZuC8AIgWqWx7nGqb+hzCOtOi8428qpHLyIfMBW7JvOgrgtehAwSstBbLh2BIm/nLaDXBBXypAi6E4s/8BNy8UCdnVQTSg57yyqm8y9DfED+GO5zQN8UhqtR2ylKy3TBhybADBaI3yYT90RaDwQarxTBzjObiuJVeRgVte1oIkqDwWsPNzKs9nTBIBafBmR6LqY/NI1GwAENG3T7JTTb4ihe1yhw0fTpWQB7BQRnCOukfzNCuGpjgaqbY2XPHu8Hpk4jMqxqnrRACjGQQRCMuw9s7rKmhzSDEGFJICkVb2aAZzSUMqN8bjN8VmbWwq6MTRAtqgQdxO7C7FGRF2hnB3BaJStyty68Jyrqf2PbRvMMXjbIvyfl3W1FFHVmjWvWG2NCEmdkthWaN0Qno245eqeuazHAly1pu2fEP9ddZCswriaZRu1dbAdz6qcZZ2sEJf10a780gpxkxXZvGr5sgqxRldbqRP93GX93ZKN0WL8mzC9zgSBPJn90TJciVmsECJ52Eg92g0haDUp03/5nv34kqytLwO0ppsTzRPBTVRckMStiEHUjmHm35NVlNk9EKJtzoJNEJbMpbIVlVRN2O/L3OJM0QdMmeYixxNRfhuAg/XdqASduBvnzyja3V1sl+lK3sF7zNj84umNS/sbS2Dq3LrtwyKHUlF64X2bUvg5yVIe0HNzy/99I6063B0kaD0bmghu1geBxbIS4v4oVbuM0roD0LFJdceItRNet9TWVrJ1WRb9EGhUjSL/zs+ltIKdndcCUedBheK3KsyyAk4SbsL/+TL5PI2I/q9QeNU5zt+aTJnSo8VX7Dx0ruTFfefa3dOvhBD5wud6vloMQbGsuLTACxGOzIIYc+X9vb29HYuQntazHt78PCxfPi9ZLpg6zuIOixDIfeYnkuZUOk7as6AQc+BcmuS5ujPOPMfGvp/0ebCkrT0+LhA2GudmDIRgDb11FKDctASGmeXtPRHLXBB98+fGicilZIhU+8frXtkFsUYvTr13/dBISDLHpzazPKM2nsY4juLbRs6tu6tmxAEPFrjI9u0McYV/rIV+ut1Hfe4EMKjqTq5sxYi13oYrqVCOWhG7zpXz/6mHWT4v8Di6qiYr/l7CCPqDKp+YYQ6VCrjfAGWJTS0QmTji0j7tDs2g6Xs3HckDHJAvpaTtD83tW2aDKCRW2lZKIlZ7Sx29QDD2yLMEYz/2CIFHCWGsoyU9ThB5QcTogA6t0oo8KwA0jFQQbiV4e6UDdGXd63L2aYo1Z99BkrMEYgVC7EsAQH5+6efDbw92cS/icto0NkAyJh7V/QJ6WxUyfdXw4N5q21mmWa3j5QxRSeMDHwN2SLbY6ZpZWv/LXG+TvtN0JCNKNjP282L2Z48QyAPFbO/yXodW7bfyPF9ldR8zeF9EDRHziVVMQyBWLkMCJABXewUDpRTkHqy/jf/PePOpfpBH/P9ewfhDAxagfWhGMNjoyPnnevyHA/639C5C7XRkvEJ9Lkzn5tv+r1u2UzEEEC0IDCSowgkAhAk3ACHYEEdCiBAbNjwIQMXEhj4ALMHYsEVEhD46dhyC0MREEgAYYqQBEuSPhi4TXkkxkqTMhCsH4kwoZaIGhBwxctgA8oqGkR9BiuwoIAZOHTYH2kA4QSoBDU9lbjh5daIFhCxsrgDAdGBJADwwgrWIkeoGjCxSylRLkG1Ugmh5mi1YEeLCjg9xwu14BcCGiyM1xpAqOCJfqWjxEkwpliVPhIkbZ/Y60DHOugPJypRi9SdCxnGLRrwCM7BLyF5/tHT/CXhzW6k8aLtcYaHzb+DBhQ8nXtz4ceTJCV7oeXUIDikbSFy5gNRrigtXSGyQgmOIcvDhxY8nX978efTp1a9n3979e4JAEOrEaHiD64EqLkQnsUQsWtMGakmoiagC4CuTGtILJ4E6goGG7aTwoabXeOooBdSkkgIAGK7iQIkVNlhBie9+Q6urgSZASICOdsMJPwJSgEEJ7QCYDgfLgFvQJfowA8CnhoDaaKQfspPOiclG+jDEEUu0aYIWaiTBCRtgHMnAAHO7wAmyuMPBAhaFYytHjMjiC63Q7OKswMOa0mGJLqVQAgYr71LQx9gGejBCH6zD6DOQCJsIQwCUkIos/9+k4iAGJknUEaEk0QpzIhdl0swmwS69jac0NbCAxjiVoC/IDDvSYD/paEiyo0UbdVI4DqArqj8TNK3QVpJ8cCKlG8mE71dggxV2IB4gArIpJWRCcSQTZMJh0mGjlXZaaqu19lpss9V2W24HItRK9ZgjsFtyyzX33PK+fU9cdNt191144+3MsOZGWmKmFnAYDYBl2URoBRyiTCg1eQs2+GCEE1Z4YYaF0wGAK+AzbNWGK7b44s6adQK+DTvE+GOQQz64WQAEO9bfDchkrqqbELKhIRZW61dkmmu2+Wacc6aWBRM4gM8EE8DVeWiipwWi5/cEAFroopt2+umrUigKB//5fuxIhdUSdQghGjqqCIe1EEIMarLLNvtstNNWe22223b7bbjHa4kEFao+maCHIe7oh4QoJKhYhITekMO4Czf8cMQTV3xxxht3/HGaYUDIN7tbhNRel/0leCKSu4b8c9BDF3100ks3/XTULf6hKKEqxyihNBvqnNLLO1IRodRz13133nv3/Xfgg2f7qQ2sc70hQg8cCS0SUELo1YYE6Ft46qu3/nrss9d+e+5tqhrF4wli4V+bktdMhYT8xGguX7t3/33445d/fvrrl1eFlCKOD6G7CZAcgI2NBH0I8VPyoDURemnNfgtkYAMd+EAIRtB+gslS+AaSN881BXZ/S4j/VCpCMQmGUIQjJGEJTXhCp6GlQfuzGue4JpWEBOh2yhsJbWaGQhzmUIc75GEPfZgeAWyIbhOxIAEwaBPpISQ0gKOh12r3QyjCi0sroGIVrXhFLGZRi1vkYhe9+EUwhlGMYyRjGc14RjSmUY1rZGMb3fhGOMZRjnOkYx3teEc85lGPe+RjH8EYQG1N0Y4kIGQhDbkCQNpEIyrBSBH/l8iJDBAABUzIARuSwChm0l378lEnPflJUIZSlKMkZSlNeUpUplKVq2RlK135SljGUpazpGUtbXlLXOZSl7vkpSxXwC1O9vKXuQlKR4o4PgAM80IJOV/6bMI+TUbTXKMpQjWr/+lHbGZTm9vkZje9+U1whlOc4+zjakhATnSmU51nJN+2RtMHeMZTnvOkZz3tiQF85jOf7fQe/2jwT4DSYHAbAKjPYtTB5SGkeQ2ZC/RighC/SVOi2SJLERZw0YtOVKMbrZlW1MfRaJFFmRQFQB8QcFKUplSlK2VpS13ah2RepWqf1MkGOzK7htAGhASYIUh9GlIAWBSjC/hpUY1asC4ddVgiBWZJXfpUqEYVpTAdqTFDqROdYg4AL2uIgTYnuxcqVazpqehQiTpWtKa1WgPMoFrZw1R3OlWqc6XrSal6nCIaESH6mwjflDgRJgoOIR5za2GPU9ahGlaxi03P7fLEWP/xwFVbZDFpXS0L1bsaJ69Ym9yfwjqRr4XtMLiCbGkngliMmla1qxXO/xTIWuVIlqSVvWxtV5rZ4uSVAAZKWUNWBoAs5SUhXB1IzBIEW+SiNqPIZW5zCaCU4DqXOLLFFmVte92U4pY4uiXAvfaar33dcCoJAZjASiVd0yr3rOhlL2MrYsn2/oa617IudrGr3eFwVwCASshOCUIykDwrvpBV74ANrNai9O/AV5mvteprX9viVzjcPYusplOdzpxKO15y6ILTWmAPh9inQjKUiL3S4Go9GMKXlbCJXUweEL9YxlFEJnFnfNqYxpW2K7Zsi2/84+kG1axAJnIOV9a+H6P/mFoq5jFdfVxkKB9KyImNcpUlKIC5kHbGSp4Wk5ss1SdbWcwEiPGYzUy/qoGtylyWlpe/jNkcn1nOZZZznbtHm+gCmc1A3fGboxpmO+t5yqkNdKGzBzi+RnnPS5Wrn8EcZ0MretBUjnSlf6cUwkq6qvRttKPhvGlL31i9yw11qVMngKJsAL6CBnWKO+3pl0La1FueNKFnfevR/e+xrG5qn2HNUkDj2sCjXq+wje04ekVU073+9aeP/WJiP1vairtdW9csa077utnZxfa0Bxxtb4cbboIZ1bJ1vO1Yt1rc0gX3ut2NtgEudMyLFpab0Y2AYL97te3Wd7+dxoGQnJne/8GyN7rz7W8C15rUCGd4zgyEZCgPHFgF3/bBG25Yfl9c4yHzqMC77Wpt39viG/+wwotNcpRXjCzynvfHl/zqe9vV5SkvbMZpfnOD+XVcYpb4ryje7JHjvKg2F3rR2wXwrc555m2GecyDbnSOEh3qU+fWw5Wu7i43XeRLp/pPpd51sFdLK0yLONcZHXKDmz3sGv362t0eLF7Vuefw+fmvn/52KLYd73tfj87lrnaCaz3tWOe7NPVeeMSTp8Z/JzyfY35bwCe+h4eXfOWRY/WrM/vx3G685Sdvcs+HfjzeJXvZO19vwVc88qI/IeVZ/3qpxJ3xmt+8zE8PexO6Hve7H/+IkL7a8ttPPPVAXz3vJah748N+8bM/d+1tn3wfIh/6ol+ZQTPffOffffoMlP72LU+b0pue9rXXvvfr133zI96vCuZ58d9Td1iXP/3yQ//895438Vp57u8fvt3db3/6Az0A5D16+Sgz2z/3gD9Pk78B7J76a0CwIxRI8rjg87n+i7//g0AHzEANfDsDybTrm6wLXEAO7MDsQUATdLvR0DL9K0H1UEBHY8AUtB4UnMGuu52dC8HZcr7ns0EHqkEfhLpFKjcKHL/Nk8EgBB4gTEKhSwlVM7QlJKsRjEEXZELfiUIrRDmkK7FCw8LzgEE/Q8Is3B0vHMOLEwzrC7QyLA//MHwzMTTD1FlDOOw3VLORSpPD8WjDL3vDOTQdPOzDdauaFerCKkQPPWwyPgTE0flDRfQ2rcgzHayuKQzDQmzERaxESxS3AarAImNE8DhEHkvETIQcTxxFXPufC7C0UkwOUFwxUTTFxllFWCw12lA2NcRENpxEN8TFWWQcWezFSBOSRINCXsxDXdzDYgRGxPlFZQw0ksm/SMw2HsS3ZGzGwmFGa5Qzegm/A6zGTzxGRPTGbHQbbBxHMQMcayNGTuQ/tFO9dTRHxylHeIyylQFBdTTCx3vFeWwbedxHIlvBUuvH4GhFCNNHf1QbgTxIGUOL37tH7CM/cVTIsklIiTQx/6UgQkJ8x/YgSPsyyIqcyIj8yB+rwycMyJA8LHAMxZMUSaKhSJY0MGRSM5PUyLdKSVdcyZfMGZfMyfZKFgBIQ1XEySBrR+KjSZ5ESKE8SgNLIpYLtZ1kMJssyKRUypAhtoWjSjtji13LSHx0uqnESoyxypMDyzPzrtgJSqN8wajsyK8kS5Uzuat0SzFbP1x7SikjSv9LS7lsGrHcyzPLGxubya7cOr30y6HpS8MUs4qwRbQczMFLzMNBTMiEMiGZQKdsS/lay/vCzMmUF8nsTCAzEP+KNLscC828Lo8EzbcUKrOKS9V8scHhxlsszC88zQjjzNdsl8/MTRcDnBwUzP+HPELc5M1pgsuxJE4PW6TXMrXSHAmO3EzaRE6L2U3pXLC5WLXGDM58VLsfsAAckJIraAFInIjn4A/qMMALyY4I8Y7q5D/WbM32DDG04MK6HM67nMZg4wG/cIklIDsB8EmQgEYCALCIELD4VMv3HLIDPTDBgLjLjM5cxEsMbDxk2isl8AF9IS/07C58ydDj6ggDSaaAoRcAaMgFjSzjPNFhOwzszE4RlFASpNAf0YE6WY103C2xUZkYapmkEx+ZUVHzoE4gba6iGMZba86OeE7U5LoJwEgCqFDo4SwAWE7BuNHQQpDRGlJjTFBK01Ln+ixhQ9Iysc3aksGKgIy8MVL/AvArAFC2wOqIwbFHLzUOIZ1T1Rqg32RO+zRNGKXCtFyZr8qqjvCuwPQqZgFTO6XTFE1U5PIr+qxPCIUxMmUxFwTUibApjMApghBUjOgpRkVJLrW1T1UtQhlESHVMd0wO7+KL5LEJ5nEeAOgwAkiiNh3V4qhTWzWs20nFYxNTHOtTSjRKNiUTZFI38ykIZxoJaMpV4cBVZlUrpAvMI91T55zUHitBn7ybR7IJSaKkFbEJTHpW4HBWcR0rZBpNF91BHpS/mfKVIxoJWl0ihBqJDyrXzAxV17RXtGKL5Zw1X20IJb1NjeSB1ZDJ/0LUS2WZFJlXy+EXfT2xRS2P1pxY/4qt2Hx9WN/JGyd9UFQtyuLQgNFwAkt6Vw36K2JhWIyoV4w1TXw9TvCwWJiF2ZWtHpIBymmNVGME1trKgw/oWZ/1WQxwvx8YHCnAlW0VoGQ9qG8diXCd2THF2auIWamdWKcVnpUZT46Nq1coAK7tWq/9WrAN27B9AszgRBWglxVgmmItH2ZCVgJ6prCo2qeFj6mtW1GVW95RCsbUU6gND7LYWrENXMENWzoIAMM93MNFgdUTgIoggQ1V2iYiT4WCVVklgOnBW4KQR7u1W8z1HZ983KwVQcAdXNIt3bB9hcgTANoggbNM2LQ4VACwNk6dCE/tXDJLys2tW9vlHa1gwf90lcTRNV3hLV3UDT7v2gCsFZAnmghC1RzYvdGq1dzcldrd3R3akLZ/zVwACN7h7V6xLV7g0IoNqNyGSNO9wdSTDRw4Hazqld7pldnqzZ2KwF5qTdLt9V78/V61A1CbFaCs8azYdaKSEa2x2V33fd+Kjd/c6d1ny17RuN/8jeCuBV+vcAwHBdEc9a0dxQi9sDHjctj2xV0EtlgFTh29beD6HVPulWDvpWCp+J8f8QEZnmEazhPvghjwSoj8C9HyIlETldsDHmH4LOHTMRDy/V1OW2EWHl4XtgkCxYym4K/lvSlnaVGnDWIh7lIizrX5QOG+/UYlXmLTbWLY7SRXtbD/88ww9eQwIsbiLL7YLX6cc/XipgpjMSZdMo7jpvrikXhjqtXj0UELXjU2B75dO75jwc1jQCYpPu4IPx7iRQYdQjHYU9VaRG7hFI7kuX2PR1ZQTYYcPKVjS75kJs7kT9beRsaITtbiU2acvRJl0SXlUk7lVg4yWm6IVb7bWlaclYNlkjpkWf5aRd5lRrtlgshlOCZmuJnfXjVl7QXmYJ5gZz5lN35jZWacsWtmYw4yaI7mAhjma7bAbSYAZHbZcH6bEybkaTZkb8bjddbkas7ic04cI9bmOm7nwQXned5IEc7lfT6c/9nYO1znv8XnRH7nSI5nIf5nw5ljdR7nZoVg/4M+XYReZIUeYYYunF2151GeaLDV54w2xH5e5ZCGGyGhZH8laIn2aK8F6ZLOxXEu55d2myTK09D9ZZb+6IoG5ItG4Jl2G4SwTOCM5Zxu6Z3W455+359mG7/6YSR2sJUuapde6m+MaWSmarURZI4m6qLm2qnGauRI6ukFa7RhCzkdapzuaq8+6jgW69wl67NZmSMmTZXu5mj+ari2Zbq96rwmm8/d6rRWa7zu64Ec6U4mbKihF18GXrVea4gOaYH0Z8R2mgRb7CRu7G9m6y2ObJKe7KJpasuGarsO5sH2bKh8bMk2bZ1xrNB2tdGW5dJW7WpF7c6WbZwx69Z+udcm5f/Ytm0co+3D9u2bMZD+5dt7buzeFu4HBu5HVm6b+WvAZmzk1uw2/srUdu6QYebovuzpfuyM5uzgxu6QqezczrrdvuTkVm7wbm7xBplQLm+mO29ETm/hXm8/bm+QYW34Bir5vmP69m37tmb8xpiqQdendm3M/m/bDnB5HvCLIW769e7M7G8xVnDZZvCFdnCL8cm9Ne6O7moLV20Mx2gNrxgnnLZCLujuLvHTBpbrDg7qZfFguZ1HDdO6TnDqLuER92niiHEZ/xUD6debPW7BznEFxkZWTo5yNucfT4+KkM2BlvDOUPEil/J9FsslT+Yel+kmfw+/Euoh/3CpNvL4xfL/LCePJe/y92ALabVxK4dKCl/iEDdtM0/z8bBzNWcPn2zdSuZqECfzEG7ZLGfy4sDzPFePWQm3FI/qnJ5zz65zLkfzFz9080ALlH5oIv/zNz9nSOdrSa9tSj+PlRFoD/fzMd/0cO70SX/ZVQ918aAX3y31wNZ0V1d1UBcPT3d18hAS6HXzTD/1WjfOQTePXNd18WALAU1pVK/WOGdhR59sWw/vO291Y0eORUpeZf/1Rgd0Axb2M5dYaq924/CuWJd16a7yYBf0b/90aRf32LJDcVv0ZpfgZ0fsaGdvdsd3d0+OJOp1XxfzbV92Zb73+wb3W9934wAcU41wbWfpeids/4IX8HwveIRHjgJfN3nHcYEn5ohv8ImX+Io3jurD+Btf8VDv+Az/eI8P+eLouHgveXQ/eW83dFwPd5b3ig0RFEWHeVqXeXWn+fAo9psPjqB2t4w3eUpHeRJX+ZQf+uCYZKPneWD3+UFPYINvd6fvDGRK9jA39YBP96qnWGK3+azP1Lgl+Y3HsXmP4Ifva6XncaZf+rLvDMHocEwHeIfndtt9e6Um57Bv+rm/Cu1++bQHWEbP+8JvZb4fa7//e7gP/Ksgb7RveI9u+7xefMfPfC2HfN97t6OP+aSfec0f/ZiFfK9AukEmfMqfaMuHa8wnfcc3fZvIGyHfb0Zb+/xtff+yfn3YD3vZTwqTnXy8r3y971ze7/1h//3LAAAr/nevR3ywR37p113ld57EZzep/3qqn37uh9/qz49i8vzsh/7t737zh+TvR4ut3G7R1njgSAEL0JWEsGnyRGMMu4417o65vmLRP3/YBwgCAgcSLGjwIMKEChcybOjwIcSIEidSrGjxIsaMGjdy7OjxI0iNPgAAsBDyJMqUKleyXLkCwIqWE1++KmDzJs6cOnfy7PkKZkMOG0gSJbmEoQAlRYuaWGhiKVEcAmRSrWr1KtasWrdyJfiyyIKwYseSLWv2LNq0ateybTu2K9y4cufSrWv3rl0BQzdMxev3L+CqL2Papdn/8zDixDd/El4IBKpRhkuIXmmB4yXJpghtEF2Bo8UVojECky5t+jRqvF/dsm7t+jXst6ln065t+zZumRZItsjt+3fdwXcNKy5u3Cbjho9XxDAx5EJkhZwBbGBBEDrJCQeHELVBkMVQAJqBky9v/jzW1bHXs2/vGj38+PLn0+dIgySP+vr3PxReGEBNxwmIWHIMqfADQU8BcFRCKoRnUkE4kETDQU6QhINBu1GnAn8devjhbeq5NyKJJS4AIoopqrgiXCmQdAWLMaLnX3AADngjTwVGpCCDCOnw4kE/EJVCQTwQhaBBUpAEg4xNOvnkRyKaOCWVrEF5JZZZXjkSAExq//llYDTSRRyOZSIHlEQ8KnQfADogNBkA3hE03WgHKUghmHnq+aSUVfr5Z1l7CjooobUJQMKGhSqalZhzkWkmjjpCpGZCROVn54QFsenmQRMQtSiooZbXJ6Cl+ikqqqmqqtJjAGC4KqwdNSrXo5AOKOlDlB7kIkkJcQcACQUhCsAQCAkwZKzJKksrAGCZ+uypy0o7LbVsakcttg3NGletth6Hq0O6GsQCSY0ZxCsAHAqkAlEaJDSsddnKO6+szUJ775T06rsvmBoAye++28LVrbfFgduQuAXBQJITDbY7ELp9HRRaSQBbfHFCpOK7MWwYe/wxf9hxCvK0AndFcMGJHf/MUMIE/QgAngcdi99ARvaakIVtkryzvhpz/LNbPAs9NG7Dqks0rCZzhXLKh63sVHSYwqwQUdcS4OnNCLE5HtJdq+oz0GGn5TXZZddFLgBKmJ2q0lsx3XSOaO4YtUEvx2zQzABcSoDNACiU88hrC74n2GIbTtbgiSvOEpzFLl5o21q97S0dAVh++eUoyD0p3Qoz7DBJ7goUcUIUQ/g46k4Wfjjrqbv+OkX+AiAF7IRv7igAk0iwO++9+/478MAnAVlR5uba+XflJoTu0eyG/i5J8dY+fYers2449dlrL9B0XG/P5+3M6h48+eUD3wYI6auv/gvhI4w8xJ8i9GuwBA3/6/hByH6//3nWXx82/wL4OMwgSYAyihyjcme+BTKQfJNwH8vgNxBLIeROmiJJ4AiCNb8ZsIMhstf/QigWD5Kwa2hTWwlXhMD0KLCBLnThA40XLgkKZFNvIomcBkKnCmYqhT4kjf9EuLEfEtFjMSAJB4oIohVe5SXjeyEUyxfDibTMZf8qiJBoRpC+FZAgSuqSEsM4JhAK8X9iPGO2sihDNMqHiVZxYhTjGLwppomGBHAQSU43EAlNzSA5exVBNLSBo7GxkIIhYxlbZ8hFqqp7jJyPGw/5RDlSUgJ0nNuCFjKd6lynatvpznfC471HkhIkQUzks0qpSkIRcJX9g+DJ/1pYSUpeciExcAIunYCZDeQSl10UCJwAUJnLEGWUOuzMZygGgDq5spkaOSUqS+XMaV6JAyRhJjVzE0mqwHGWtIRlQb5IvCPhjY9QyaBBFAQVqWSznRKBZjT/5M55puiIAEgiPW2zTZl005txrKVCxDlOAPxyIEPAgRQ2QIIrXEB0C9HABa5Agg1IAQf4yydGDwLPeFYpox6djxo/Opt9tqSf/oQiQEWqUr9slKP5WilMfaOgHMYUMCRliUlPCkNw1rSnLHSWS4Hm06Gi5osOJep/1jgwWep0p0pFKlRdgsigDjGqVq3Lr3p0VWY9dWlMbSoDU7rVsXqkpVQdEVnTqv8VpQBAemp1G08l91Wwmk+sb73rTKZ6Vmjhta8qcV79/MrCrsJ1knSta1wFq1iv6HWvplosZDfysgtE9pCElathD+vAxFbWr2Z17Ho6K9qJGHW0OOVsE+eqWeDZ1bSC/SxoO+ba2frKjrR9JmrfqNrV+q61t30rbGP7nt8SlwB8BEJxTZlbSfIWsZdNrlWDK1wrQXe2gJVYdXH7XBZmtrm98212oyrd6bYlvKZdGAAoa17tDme33rXkcte70vGSdy3y7SzFiHTfi9xUqt19L3y3u9/5Nra+JhrwYtF7NwS/M778dK93wctgAgPVwB09iBAnbMC+4VPDEemvSnIK4N3/SdjDHqWvhc+CkAyb+HsqwIx6W9wfB5cUws0tsYzpieIUxzbH2rPngn2sEBCnRMQjxrGQs7ljHjs2ybV7GQkK6mSDEBklRgYwkqfczCUz+axaTt0GO/xljdL4tP99b5bHXEoudzmoalbci0kS4zcXpMonuTKay0xnNLK5zRzds+CADGgq6znENuZtmgfNxj77OZqKJhuUpbxnO4cEzxEu9KN/yOhGJzLTSNvgRR9NaeWe+dIC9vQZN81pFqN6Z3GOU6sJMOooHXq1iY61pgu86jbjmmRwCrKoMW3lWmv21r0uoap3bcZjY0xBUcb1rMtK7MMam9kdTLayFWltfoG6/9fRrlepbyzsbW8P29nGHrn19WqatvrbHLG0uE+d7mvr+twWnje94KTVWLt7I/BG9LjxXTtz21uoAseWsyWd6X7jNtwAl/fB90fwgnMs4tP6FbGszfCM/NvWAbc46iZOcXyBXFk/GJYx2/1xWjvc4xAvOfVEPnKSw1xV+ib3xjHS8WKvvOaCk/nM+epzUU1nBYQ8ds75O226VnvoIa930IXrdFBh3Goa7zm4R/y7pk9dcUCPujS7TqiTZ2beSbfIzqmNdbET7etglyfbBcUmbG777BVJO9PXHneeuf3tF947mIp+9Ku/vMYt53nhAb+2vvv9pYrPkjWzI3C7UwTvYP/l+uO7xvjGlyjzWCK7ziav94Zrvbej97zFNs95tKL+Sfake7opn9fDqz3xrW871MsYgd3zvvcRAPvtnTQUEgwe56fX+dIvf/zgz0v1rvE99IHPfBbNbN9mXz7ak99UzE//Y6eEPvjDL/7xk7/80u9+irKIwoPLvsG0z7vt0e/93Iul/Pa/P/7Ff375f4hXvYl4+32Y9ukU9/EfwLyEHuSfAi4gA4bf/hkgf/wKu11f/BXZAJ5UAUJgzwBAAjagB37g/T2gBtYH2qBT7GHf3V2gP2XgCMoLAoIgDMZg9EVdC/KHhugRvgUgRFje9qFgDaLKC8qgEMKgCP4gfCiIW+X/oA/OXul91xIa4aIE4RBOIQMWIRSaB3ZYnRJW4LC9n/Jx4RWWDAdSIRkqoBWGIXC0AEnoF/s9oQB6YQ+CIRoqixSWoR2O3xnOYW7Yk8IRXnvBIQG6oR7mSR3eoSH6Xh4Oom2wCcjp4IwBIgYKoiJqSSEeoiUm4iTORmhsQCNKokPwYCDKYSYC4RhaoinuHiaO4mkgiiiOmSN+ogp6EwuqIqhU4inaYSrSIml8jsW9orbE4izNoi5CTine4iHm4jD6RfV1YitKGySuoCcmI4vYojGWYdBJY23Izvq1YTNmXROSWDRiY4pQYzVS4TWKY2rYjA8w4x9+Izh2Izp+CTmW/+MQnmM8moYEsuN/PKMshuM9Vk8x0iMuztw/mkarmOAJwqO/AWMlCWNBYsk8CmQM2uND/gV64eAWtqM7OmRFgk8HSqQ1EqRGyEZHegSXiJnoKSTpbaQ/lmQbBSRITiFFXgRJuuRGfBF2paRGfiNH2uQ0wmRMCuHqtYdPboTsWF9G7qM7BlhRxkpEBmUDDiV7NGVGvAxCJuRONmFPUuUSASVUEqFUxgZXXgScsCEAtmTGMOQ3qeRYAuRHfqUMhqVYtuVEzAxbJpkvMgQoRuJd0mV9PCVc5p9cypZfQkTkrWPJ5eVC7CU09mVhvuRbBiYIDuZrPCZEqOE9wZxiDplayv/RVlomJHmlZFYhZbYGaMIiAOQkN2Zl6UnYBg0USSDXQGTRQNHOadYGYI6m+ZUmdd1mQtgMUuqkUrLkZb0mbF4UbY6TbfpmauSmbuIhbwYNcyIEl2Dkag4nT8aVBvgAd3and/rAFxlPFm3Ad3pnyk3nXzjnczpgdJYXehqE0dTcZqYlPwYjpsEYFpHEcr7nB0Xmepphe0onf0beNupjjdRnQxZa5AGAWRJAFu0nf+KmaP6n/QWogL4nW6FkL6IlQjBmP8YfWzVMfs5OhOKGelJo71moe74nYA3dfHZoZ/6TnunFkhjEg5Zof6IoaaqoWkQoes1ZYnIomSHoWlqEhqT/i43qJ47q04TqqP7xaI/yJ5vsjWYKKaERqWfqGZsUqECo0RCYwAXYgA5o4ZKmZ5M6KfhBaZSip+zAiItaaZ3FaBRVm+xkZpISDwnYgGqWaY34J5pCp5qq2HtOx1Ve54EuZbVNR2CN6DhdwVHxaZ/+Kf4FKlrwZyu9qWOmIJbKaOJ9EZDO5ga0AAtowFT8AAsEkxQUH6QulZ9KappSqlm8J9rAXpBmauXJKUrR2AZRaUHsKQEc6f+t6hi1qqsiIqwGynQOQXgkYZXaKhMSJ0VgpptKxHQgqbDiDrEWK+8dK7L6prJeU9e96JAiqoPRaOhJhLnK5rVyy5lqK7cijreG/wetNitr0hX6rM/6tM/LtYq1TgScTOC6ylW2auvvvesI3ea3pg3biSuhUcEBPCzERqzETizFUmwTwObLwcm8OgQfIWbAxtLAuqvBhgXChgeXYmp7OWzFrizLUmwa3ADMxmzMwkJ80SazQoQ9ferHslDIFuvIkixoYtzJoux/qGzLHi3SUiwVxJezKd257qzAEiygGmzQEsXQEm2NGG3Sbi3SLi3EUYzHTgTG8SrUplbPuurPnshjCq3iMWycai3Xxm3Fem1E9A3ZPoQKfNG0lm0Cna3U1qNI+uWCXq3TuS1jwa3cJi7E0i1EcMneBskK6EBBcYA4hRrf6pbf/m1cBv9uWw5u5hnuQLwE4ipu4jLuQwxLoTooUUhBDLRACygBZmDQ5cJV5mouWI6c4Fqt54GuQIgu6f7uw5puQ6ANQS1EckLGCmjo7B5S7druB85kU3ru7sLp4QLv7wovQ9hTcBZEClhACziBFCDKQonq8npV8zpvVHJuU1Yr4Yod78oaAIyu9SYt9pYvZKLvJaqvTWpAzihs672v785v6VKv/Vrg+eIvgOJuU1pAeDzt9Dprg8mvALds/RbwjLQrAk+m/lakCrDV7Nzt4wFw/E6w3FawBZvHiWZwAlOcT05A7LaAr4YwAffuCJMw15rwCZNHCqvwpG7wPy4oCdws6omwBNv/sNLOcA5L2wHz8G4qcEnmDA304ecicQAbcdcicRK/GwYz8QJC7z/ajIjKHxFbMf1icRbj1hJz8ZM6cUVWpwGOMRkfLQ6fsYlusRr3MBsXJI3yxRtTcQ3HMcvOMR0zaRrf8Qzm8T+2SrCKsR8XMSAfgCAPMm3ssCGzJyLfo7VAIBw/8tyasSSnYCFX8rb6sCr+AA7QwBKkcgzY0+Oi3yZz8sRG8iejBiWLsrFeMi1iB2Sk7v82Mix3MgTPslSFsi17MS168FJcQQwH3yv/8uJ6sjALIDGLsjGr4pbygACogDa3YDM7MyRDczTP2DRXcjWPImZeyKNqsi97c8TKcjiH/4kd2/Ias7BCEGbwCYAJDAsS1WA3O7M7v7OZjrMhlzMB2DPz4fOwLLI6B/MO/jE7fzNDAzStCfQdjyz/CQBmKC8jRzQsOjIg/7NEtxdFq7FFy18V8V8//zJIh3SkyvPzUu30CQAQBFODLnTKPvQzczRLo7FLv/S73jMLIDMAhO0IpjQsr/ROM8tIc3FJe95BNbB+nidKrzNOI3VSs2pPe2BTA94E+IA+kwQJ+ACZcjNVP7RVX7X5ZnX6/vTepYANxC5JhKrlGqFRc/JZo3XUqnUXw3TXaYAJKJPVssAy83NZs/Nd4zXP6vVes7XTsUD/EsUSAMFg03Vhe/NhIzbmKv/2Ch+r03XwUtAADKiqHtb1I182ZnNTPGv2VpccC+jzFZhAOo8iaX80OJ92Lff0akecCphTEKPjbMexaZ92jS01E+e2wHFA7CqBaKvib5NxcAv3MGu2YPL1wQnAOZOAuvp2ZftzbWP2bbv0z0bcEMRuDEgxLTa3FT83dBuwdOMxY6ebdRPFBlinOKK3Eav3et9Zait2eM/bEIjTEpj3MNq3DeN3fisXcfNwf5PbkW6Al3QkgZOwgR+4Erd3CBo3rv1AeNBAbP9jhE/whFO4Fie4Ci+4tbEVILnkhwtwiIs4T1t4E7/3sUUe8RXlis9vi7s48pF4Bpt4rwnAF2W3im//t0p3N2J/tzz7OK5Nx/Y+5I1bb47rePbxOAIreauhS4dX5JMDb5RL+a1SOf5aOaqxCcCW5JZfr5HjNZIXM4ZnWqtIwWR7OJEfdZqj9ZpTc5srmgrcz1ieOel2uZc3GJijr5g/Gma2r5bPuV3X+VXfOTnnOaBhzQYIeEH6ueICeqA39KA7b6EPGsU8OFda+gDrdKYz1qbbbqfv2cuEcZ8remkzelI7+kBD+ptpuBa1paiXMKzvtKxXNK2rmT0Rdai7Om2TeqnT8KlrbqqrWeStQJxDOLED966zdK+T9K9rGUZHz2Pmetxi+rHr5X6rtowPGnY0uY1Hu3NPe0hXu69z/6unYbllcvsNq7tEs7u1u3umbQ1oyvvWevu3c2ayo/q405mGQKhf8nsZG/ux2ztTD/ybYcZc4zq6pze9AzTDF7fDjxl6bWyrK3xaerS0e3ymX7yCZ/yXYQYIS7zIkxnIp/vKeznJl7jJT5mGcHzH3zROQ/S/9y2MXzi+AxrK+ybCX/HLS3nM9zh1q1nNM+fQy3HFv/PRV/nMJ9kXjXVhNj0FP304R32YT72PaYi5qzzOV7XWRzPXE7rX51jVTyfWB3LZC/PZc3rat1irhL3YF23O6/zOm23PV+jcm9jas/3E3/fbz3LcC/zPj9lJx/vgF3jhf/LhK/vfTxi6pPy2N/++hD++JEc+XKataapZzujsabb9ysoyv46TQhfEQSXUQjXU3nP+V3p+b2rZy8C5pWI+iCfW6RNP6gtEUhCPVLs47J+i7LOelmlAeFj96OM+i+v+i5Rndwr5QATTMMVu8K9ECgCBCfgADuCAD5gAENR0iQ6/KRa/e4wZm4j+bZI+MCsHb0TEJrmVLis/SqiABcQAVEPFBsSABSz3+gMEAD0RCBY0eBBhQoULGTZ0iHBBRIkTKVa0eBFjRo0bOXb0+BFkRAIjSZY0eRJlSpUrWbZ0+RJmTJkzada0eRPnTRgAAEgRkBNoUKFDiRY1ehRpUqVLga4AsILpTadUDlS1ehX/a1atW7lSeeoSCM8WMVVs4GnhJA6eNKKWnKCEZ1y5c+UqmdAWb169e/n29ft3qNOBDwkXNnxYYUjFixk3dvz4ImDJkylX/qvBLIAhljl39vwZdOicTqGCnsoVdWrVVr2WZhkWwFiYOnheQfkjboq2E2jQXbEExwUbNi7gWOJ0Lo27opk3d/4cOlPBiKlXtw4Rcnbt27krjv4dfHihS3j6EH8efXr1n0mHPr0afvyqrcGKjdkbgI6U5AHYYKohBrlW8IEFFVZSgQUfkOMpBg3WexDCCCUMarrrLLyQsO403JBD7ib8EETLLOBphZ9CPBHFFCNszzQAqJIPxtToawk2/9leiouHlExYi6nMNmhhuZgmaMFHFY08Ekn2BMKQySax6xDKKKXUKMkqraQphcw2u5LLLr1UikUlX4yRzKxmfI0nJVgwQTgLdEsphbhUGoInEpgCgAQbDLRJBRtIAODLQAUd1KUKnTwUwykVXXRKQh09UgUp7HuU0kodDdOz98rcdL6vaKQrLinQOokFElWKk6c9k7LBxJwE8M/SWGVN0VBEba2O0Vx19XDWXtHDz4lWfR2WWAgx7UxTTss8cyXYQGVQWAJ2AsAJlVSIy8Fitd2W25VqvRXcwnYdl9zFuj2XsxZI/AHddt3l7Fh4XVSWU2ZVAkKKC4ZgVwANLLgiLv8lTKINALZSEgDHdxVemNBvw32YoXIlnphKhi1eiuANcryY446LiteyZOmF0d6DVVKXJyBK2rHgleIK0uOYZV7PYYhtPojinHUWaeaeadIgLpV9HppolECuTOSR4yt5JvxsI4lgg1FCmKeNi74aa6SXvJnrJ3f+etysxS7JBp4uGBttj4+mLGmlV2NaJjp5YnekaatN6Vqesk2b776Nqrlrm8EefFe/r5YUALoNX5zbtSdr2+0D0riB8sorh8VTnOLakoBSMz8JVQBU5YsHGC5oAfXUVUed8dZjBTzwhwmffVHXZ+aBpyVs371XxyVzypUghB+e+OKNP/54LZ6NyzX/qXhigaTQ56zTLxYQX14u3rX/EvbYwaUd/Ci35/iCs8Y/f1DfAQMe+fbdR74OBeSff/4TPrcpMw5KShgllqXWq3zYowv6CGik7nnPVuFT4IYKqDDkjK6BEVSR+v7CvvddEIPIc8X9fsa/keBHPyjhD6z0woG4kAAHOrAAEFjYQhcKTYIxfNABEXioBd5wOzLsFqpioEMfgoiCfrFgBomYwQ02ryZlw9PAanMbD+YlQABQQrR+WEVjba2GgsPhFh1jRWKNKD9eFCN6gtiXIRYRje07Ykuo6JbMmKckZTGfSdTSMr78CYlj1GN4aJhFJnERkOYiiXb2GCEf8IRzhVSk/3s4GDIABC+NkTzeGl/jBCBQEQaZIQEECaDEDUCPJAEEAMzyYhYcLBKVz+mjHy8USFd+pCSETCV6nMCTNs4Sl2ZspNYgKUlfCo+SzYrLFZSAuhhkBgAbICVJ+AOAK7QABwsygV8kZaNcXpNtWGTl917ZzVxh8ztUexo4yZmXMvLljL+MZDDvJUAa7O0kAqgjXULYF7jorpz53Msqt2kdb/5TUfpszgQmJVCD/m2X2eylOteZULfoQAlOWMEGNrACGlxgmSgZAg6ksAESXOEC8OSL3BR3UJN+TJv9RBRAWQqlk36GYKN66Uxtcs59PpKhvmQnkgL0P5r+lCb8VCliWv9aVA0BtTJwAcCbkNpUlthUL+nMKRF3eiQBBOgK+nPqVr2V0qE2yahhlSVX+yKpDZAVrSWBqjlxOtU0VhVJLNuAE5ZQV7veFZ9pPalQvyousf61MXrVS958KtimrhUvUnXrBeFqJB38SYByMuxB+drXhwAWs96ZbFRMCICzbdapiG2LYhfrvsamCGWRlSxo81lZyzYks7H1CGuXokRQ0vanoo0KaUurQYeGyFlXsAELhjAB4x4XuRnF7Sxd+9qFyBa6HFluUVJQy8RNl6a6lU5be4vB056IP5/Fbna96lx/Rhe9kRkvTn6gA+v+dr3Y1O5SeNvd4n03RGaRQnzJOxj/87YyvQGeCH9pAoRmxgUGBKYsfCvIXfualsETMqWC91re/xJVwBmm8Es0gJ+4OEEHJd0wOecLJgc/2Ld5VFE1R2zQ5l7YIBnWcItVkslQ2YCpNC5niZNSXxQHAb8gUkthdZzLF8OYIDIWcJFN8oNmSiGRTCZxhHW50B8bL8gfIuhSpSxfCyM5Q0pOb5cJAARk+uCWZGYuldF54isTL8sfKt8VOKnmPR4ZyWIes5RxR6Io2/maPEaKj1Ec5w+VjQQwEDGgxYhnGOsZvV2WW7AYvWM239TKbx6eoSMkBU/LhQSeFvWoPV1pCTr6wpCObpfzdjdTe1nFvNT0JC/9INUO//DVBUT1f1UNXTIjLtewZmSmZ81pCN16LsEm4K7N22vZkrmOVlM2KgV9FEI/2NgP+sG2ud1tb3d72udjtnOdHVsyTyvB4aZ2rdlKbE1nW93hHvdry51ZMvf5lPFWZLUR6u43w1vfwZ63ZeuNWTKLM+CF5DdK/X1lgCfc1APva8Eprl6uWjfNEI/hwolybfs+XOOAlvhXK17yAZP1kJoJuRc5Hhg3F5vdKxf5l8HsEJPfHK1gnKbMf9hyoXi8uyBXzwR84ATIYo/nfhv5UG9ucrSiSmBJ16HPKfTyd8dcPSqI4q2lzrelq9QxEWv6P9Nqllh3XdxY363V/6328wgAYP/IBhTax/b1fob9uWP3Zlrxk3G6747qTWG7w90uHpbFZgh1/nvf7F5zDOv9lWn901kXr+vCm7jhPxa6eKx728q3rvGONwzku4lW3AAgr58fX+BHM3jNXx48ZiGy6hlPc9EHjvSRJ6vnSEh77bEeJ0Dv7ebD8ydr+l7ptr8913LvSrQGUKvI5x3wnZf5QsP+O7XMt/ST79/lZ7H5gUQrfhTP/eSf/XGuvz76Q1S2/Zq/9t7/PgLDD0i0mh3+gMe+tdWP7f1D5wfMwvPyL2tCb/7Erv5wiKygjgBdh/pqqv8+7v+gY0RIQLkasGcM8AATIwEVkKvAqJ4w8PyGbdawbAL/ocPMpAgIUuDbvE0ELUYDN9BrOjB8yAplLvAFseYBa0L4Sov4zuPwIisHFyYGZTDGaHCByCru/G4Ih2YHgyoCg+4EneMH4o7rmtBditAIkwwJFYirEA4L0+YJZ6IHF+sHvyNS5KKiSI0Nw7BdtHALu9ALt2rLjs8Nr2YMZaIM3eoMo8OTTECk7hAGlW8LV0oOwYerYkoQxSYPY2IPp6oPoSPucHARs5AQC9FJDhERt0qpcqwSnXAKfy4Khy8URcMsUu8TB1H+MFF2NHF2Lo4nUhEPS1HwrM//2A9EjE8WOQYOjdAVX3GrnMJOdhEUcbHBbFECjXFCtI8YVZEVme8X/weHq8xinJpRZhoRJh4xpyLxOXZEGa3RV3pRBqNRGp2KamYPHBkGG19CGxmKG6nwT2QqHc9FHDeQHMFmq04v6uaxY9axUEbRB2kxNIbALOSRH7WlHg/wHu1NjFDFDg/SgQQy+ADSDCXSM4zLxpzABDgguToSIh8lIedvIQ1OjOSm9z4yIr+xzZBRClXy2OQuFlEyfS7xGQGMcLhwJAXJizwnBGXSEl0yqiiSDy2yM2AyJn2Se2iyJq+DdnAyJ0NijKYFhpDyDYmSB4USEq3SMmgAr7rSK6kyKVdxKccy754SKsVIiaIPLOlRK8kQK7exLdeygUKSLP3ILDXLigQAsv8CUS6LxR9boh3V6R370orosi5r6C7P0opYZvsIc1v+8qne0h3j0jFXTykPExMTEyR0SAWAQKv0Um8qs3EoMxslUzBJUzT1Tywx8zA1E5YkyMDiYglSgDFT8zFR8x9ZkhSB0jb37TJZ0xddsyMkaJ7UMDR7k1ggs6t0MyB58zsGECegEzln6DeB0x6FU7oKSACaaUCuJzamMzlxEzBN85cGkzMK5s9mYgh6AzwnxDCtExqxs2LQ5wes65NG4lWwpT3DUTwjkzkr0jmj48MsgAnjyQLeaz9XpDrhUyHlEyMK6HqUIPFIQgNsID0TFCT7czlL8L40dCmsJy42AAcKpCX/EAQHkEkK1BJDyWhBGfT7HPRB0Sd05EIKdKBAVzRQlFMlArM8PXQpBOCx5kIKlMAGLIAFOIADWMACbEAJvBNPbBRHaaZFXfT2YNTizscErFANfaD8ojRHfdRoyFOnwPRHdcBJVatGb9RLmeM9qRRirNQiJCgFgOACPMyO1jRDA3Tt/nMo9VQ8NurolgeFLhRPwaNN3TRc4LQifIgHMgMVC/VL/ZS+xFSSzLM5SscHlsAJPM0JYsAHYEDaIDU9DhVRb0VRKcKHlIoE+FJUuURHU4JHx1RSW3X6prRU8+xUJUKHAkhjaHUmZ7XHKLWhgNVXQc9WbzXVcpVnJGhaAEBF/4vVVcnUJGK1UqUVWi1xNZE1OJU1hjwHAAzyWq/kVcOUT7OSWMM1/rR1KZV1WQtoy/oDXZPyXPuNQ+HMWuN1NLNVXRuUWxsoBSCrMfHVSsb1JKh1WAXWh0h1XxOFXRvoBxDnUREWSQh2WoX1re5VYodFYRfWQth1AbTTuq5ATTNWQihWrSwWjSyVZK/xWDmW5BqWgKJoBRZtZScIYwnAYC92XmvWZzbWZXEFZs8HZUjAE3nWZne241C2iOLsBywAB67gTz4KSFTi9LDn/YzWL1v2Z9eVBtHn8CgRa93zZnM2ZeGLB94LVJaAZqt2ea42bPlTX7cWUZHwfMAIAKbybf9pZWyVlqrgy1udSQl8IJqYJxBPbwN8AHETN3F3Lm97R2vllhXpdnvkJoymcz75E2ldrlzhEhdLpUZFzAIyo7BOz20bN18hl2Mll3d+ALLgyHIzImszVxQ3dzJxcQLwtiS8NcpI13TRxWdRFzG7lncEwLoiNjWPSlz3lnZPU1Kty3VHgnd7t1t+F3i9R3VtB2WkoEsdE3kHVnnrddMKL4B6qCSiV3pvM26r1zqvt3WmZQOKtje7t0pMliTIdmnFl0GajCdKly9MwH//F4ADWIAD+HxvKn3VlzXZd3HeFXeRU36ThH5Hwn77VlL543kJ4PRWYAjYxAZ0AGyNwiifpYD/g/KAEbg1hbd1fgA5xGs/H3hivxd8gcztqnYA2XYu8mRkcyKEQWWE2aqETZgsFdhv8MN4Hbg7olV2q255e9RPlYp/bZguroBVjWKAq9iK/beHE+txgfhFUXhxUm4FtrcyOQSJSTCGQc5ZoDMAW4AFNOAnfoAFnkyMsxiCt5iLq9SL/cZuQxU8yTh5k7gWY1iGA7RReSJgSeKW7PYh6Thaf/iOn7ELF6fPvhVH/dh7Abn1llhWa0IDkIPSZEKJRIeRBYV6HzlRhVhsVAA5LriFGeiPzfjB4od+6Md+ePNh93eO4ykzGniU59eOTRnMInmIeSRKLdmXMXkiyQALlpmZ/5vZmZ8ZmqHZDgQIKFUg7mbWJkaol8MSmBlUmPkGjGm2PY25jpHZeZQ5mtNZnaF5CkTAnd/5nYng0oi3TqbYJeqIlY2iI/eZn5Nrm4PVkbt5Wzuwb5zlg22TnF/YnCEQndfZoR8amsmAzQQAP0iAj2UiilgYKXYY1/4ZoQJaoK8zj8Um7sAVQ124nBmpoSGapR9aolWSP5Sp9SpXKTg62Tz6o0MaOL95bIDmTr0UpRVapVuaqB36pWEiijaAUGGCci+6KLjSK6NaqnE6p3UaM3labAimJyv5iLskgnEWAFa6qMe6mY/aJZTKWXMiDZ2JqpMXpK16+bA6a/DDnse5q//LuEXEmqzJ2qxZYp6k8zZWIMROggOuZ6nbOkRKGa4ZdqSvJm/4l6t5Ba+VRK/3uqj7usZCRXE3G3HLN1RiAHWUYEFoGrFf+K0X2/Hk+mpgQ6OL+a5fOa8tW7YxW0eQzbOxZwWetbRt9rRRO5hRmWiU6qCNWLJhm7Jl27Jpu39suyRSwAJaYFOj9pkAe7f1trd9+9GAe2jMYhgLNaiP5KudorKRG6KV+0oEoAXBrbpb77qxe32XbGzk5pBdu7gveajJe6zN+0h+wAbQdnnWm73dG3hnTGxSjrpP+rXtO7bx+7JvFmPkDsAnsr0F/KrhO2tAEwByGKET/Jjvm8FbWr//U4RgkikzpCBQN0DUItx5JpzC65LAsQaM5pu+c8ir93a8PzydQ/xEDBd6Ug4/OSCKGFfFr5LFW3wsX/xqrGu4X7e+O3zBcby8HRwplEhofDx3eULIh1wPf9nICxHJiabPqtG7OTylnxzKjVrKj6I3utvKS2Ja4FfLx/OHWUJDupyVvnxoUMakgZrMhdrMz1yddTxE/oR8CaDNTzaf4zwy53wl6tzOwc/Ci0YAzGIDNDx++xy8bRzQXTrNQfg7RyKAqAguxFzRxxNYHf3R6S/SiWZaEp3Pm7zMj3vT11nQQcQsbIRlilZdurvU//HUuyPVgzfAsibu4PzVaXyyMyWs/2ed1ju9KCRl+2ADd8mD8nrd14MC1YMd91bdZ7YMHY99rIxb2W+c2bGg1j8kQFyNh0zCpyHb2sP017lD262X23tGqXh5Tb/bgDS93KP53CdkR6qdABCHcTXAuhb53Ss23rdj3mMHz2Umb3i9VfX9aD2835353yWkzzjHWUiABtDW2BO+fmEv2xtei+o9ZgimtSGV4vV2oa+S3Jk94yVEop43teZiz0X+ZBdeO0y+ax4+ZqKormc83BVc1i8e4509KizAO2ngsHUerHk+O3w+PveMaMzqWlseRcJ72ZE+6V/+OX6AB3ggl3Wex0qe6rlp2ImGalzNV7X+RLg+5md95v/Fg4WcGupbT+ohI+1P3up9Bt+yHtP3Hezdcu43ve7DozxKAnXwPe9Lc+8fo+/fFOU9Bja2WlThPrH53euZOfHBY/FJIvQfHwIjH+8mX+3/vmfSUvBh3c+PvvPNXeltYvQJoPZJ3y1NvzFQ/5TXfmiUauiJPju8RO5j3/NnvyYIfX8AwNVx39SxHdh5v/dXjWjiLlw1H4g4P/Y/P/uSaW9u3/khH/rlXfpT39eIpolaH9nFHVm63vi5PzrkCjhQ5plWx/5VJ/xHXvcZo/zNP/oBIoLAgQQLGiS4IKHChQwbOkxIIKLEiRQrWryIMaPGjRw7evwoMQUAAEpAmjyJMqX/ypUsW7p8CTOmTJUPa9pcODOnTgIrAKzY2bInGSxEixo9ijSp0qVkfAJ96lFFz5FUq1q9ShWq1q1cu3r9Cjas2J4/W948+/Cg2rVs27p9Czeu3Ll0685FizetXYN584r9K5bFSBOACxs+jDgx4L5+FXsl63ii0KWUK1su2rRs5JgalmD9/Hmz6NGkS5sWDdksY7R7W7t+DTu27Nm0Xa8+ezr3RhMjWej+DTy48I+3cQ93mXrz5MvMmxPNfNzkDw5ALIxcAiS79u3cgUT/Dj68+LDJVxa/WTu9+vXs27u/e/7heNM4RqaYjz+/fp3xa+73WJ5jyzlHIGXQ/YfRSD4g/8hggw4+yJNTqvXX0HsWXohhhhq2RWFDEBrmxEgfjkjiYh2eaFOJkkmoHABDFQhjUgeOqKCKNt6IY2EBpoTiQhv+CGSQQtrW4wI5drUBAFIcyWSTPBYJJUQ37pjYgDFeicWMH04wgQZOfglmmCBReVKUQ56JZppoQilmThqMVFKbcoYZZZ1FAkfmYVZiCaOWc/4JaKD65QmSmWoeimii67EpKEscjGRDo5KSaGelHeLJYmR78kmgn5N+CmqoiBFKHJSKnopqqnQxKupHOozkXauyjmdpredhqpmmLnJ6paclCvBDsMIOG+ysxh77FakeGapqs84+yyqyGLUwEg/SXv/7m63aMobraJvyypyvEAIRAwmgVYVtuuoGlSlNpj4Lb7yJRrtuRCECIEC9+iq2bb9odYvaruAWKG6DGlxx7lX7LsywRcp2xKy8Ek/8I731Jplrwxp35W/H/v328FgCD+xcwQgKIEVVG6wgRcsuv7zkxjLXG/JGEVOMc87sWazuDyPFMHPQUHlMNEMAt/giyc2Z/B9vI11wn9BSN1yzRjfrjHXWr/Gc7hBPTw12TEWPbSTI7Sr2rdJMne3gvb6FDfe6VWd0tdZ23w0X19jCMJIFcf/9JNkeH61r0mpbxvR+5joBeOPIzo1R3XhPTjlCdy7sw0gTOM45R4ITTbiAIx//Xlni+iXZQueqgwr5RZJXDvvdel9Lw0gqrI47RZ8PbnbGaI9O+tq+O5gyDrkf/2frFr0ee/M6zy6tucMj7/juHYf+u+HBK2V6ftQyTn34XypfEfPOny8x9Me+CQDQ4qtuvb/YVwn89kh1jx8P1b7PP47k6/4u9AkwZ+ozFhAG07/Gxe96vfNW/exnFPzhxwZKul0CLwih/03EfAPsIKoKOCtqAWBzGITbAuXXwIBpD4IRZNuDeEMCGPyghDTcjwYlwkEP6vBQIJQVwvBVQ7CdsF/zG9UDWZglFzLIZVUhAcyeGMQo5uaGEcnhDq84pB6KSgUjAZ8UgzbEbRVRT0dk/6EEx5Ow0HxxjS2anknshMU4zuty9XoUAC7AxpmFUVtjNEzazKhEBKURK3kspBHdWKg6yXGRadJiqC7QG0NqbI+26qOOygjBM4qHWJzs5AwlCUryBLJUVmSkKRdFSSk5qXYAsGAo9ZVKS1kSMH/M5ChfiUuZUZEAcDylLzUUy7I1SQAjiVku1xVMO83yL7W0nyaPCc1r7bKKAfylNd0TzC9NYCSpi2a6klmnZYpshUhMIiK9ic50TZOX1bymO9OTTSc5zW/plBY4oyROUZITic+spz8ltc5SvnOgcolnk2IwEi/9k3MGTSHSynm/Wy50opMKaDsJitHWNPRI5iIBRf+rF0vhrHMmzdxeP3+zhJQuQSIqbalLX7rSj8oUIxYtEoduk1FrbhRHIiHJTP+209OMVCYlDd5JdYOuiAxSYT9tqkRq2qObrianvwyqjawDAB04NWxWLc1QY1JU0h01N0klwFKtslWnfhUmAqXq+bpaolcBgJ5pFRpcHXhOWmLSmRL9Dpe4JJG/CnawhCVhXWW61pe01a3Nu+uIvAaAbh5WjyENTmKRs1eT9nWynH3QZScUVcYy0rEfIiYArtBZmZFWV3llZmaNutnUynZQsf3KYkVbudVC6F75mu3CdPu71o4TokcZq2+Pm0+w3Ba3kwOugzIHgCEgF5aVTW6yXiv/1tpOd7vW9cpymSu76jLpgACIFHe/KV7dfJYlYT2ccc8L3+CO5rvg1ZpzG+QzAMQ0vsi6LxmFq0/ithDA+xEAB0xwgRYoeMEMlix/Qble81y0vgP0L4N6soEH9ze9U9RuV9qrtvcORwUtSNIgNRzKCLvLphTeoYURpAT7oHhWL9Yrga+7T0DeeDwamMpSZyxJFQcutC32YI33I1cYALlVRxbZjj+MXfd6ODz3uoIOPAMAIMDgAvfagA6ys+RCChkl9C0yzpqcH/0BwHhhBhWawTLmk4BYaSIGjmDaFxHoToQHIVpB1Nq8xji/ccJmbiyHVQQDKbRAAD1lM6Al9ebr/z6ZK3MmWZ1/Ux8AfFLPExFA7a7Q20dHUdCJZHGhBRjp46gAocU0sVZF3ahUQ3nSW6n0wC6tm5R5kdMTYR9dYU1DUpOSyKd+66G35GOrWAvYgZI1padc6yiHGNrRSZKjoRtqidRuv8zGoLCXRehiU87Zv6HgSGLYExLgQLrdBhS5tfLtjtgaXPhLgQV8cC/9dmQIOJDCBkhwhQsoVCw1ioi5PzkRatG63X+Lt+fCLW68vfs00NXvDBnNcEFN/CkO38i8eWU6DpjYKty+iABijBXCiMVckpWrYSUS4wxnPIEdtxrEI263jZOGiwicOaSP7VVqQ+XjnDIdea9Scotg+f+0LcCBj1UOlhC5jwCQNe9EUuZRn/Ov5nS7Oc516sjxyBWPWo810EnDdZpKm84SPeAKYmCCIUBS3xkx9wbeFpG5jzAsCpeIAJJEAlcSQK40KPv70u46r3/dl/gs0Q//bPg/6XwniHfY2i0tURUgnABOS/pEVGDiX0ck04UHC3kHnukV6GAIHBAhAJQceepVvnyKX7wpGz8i9nkx9nOavE5mTxGi8+mZnc+IXFFbkfwCAPJcMe2rCfADc2Fl97zHHfA3WHvbLxL3H+I5CbJdfTqdHa8OzLEtn1x8jLDy+RTBstW9wgILcGDPKbMKDQQfftVdH4fZ134cuf8hmcZ++Rf/HffUIyIldBx3ebfmYel3EVSxbBXhNKWHGEDQAjEQAz7AbgRofQkIFGXmf+gDgBDSUwvHgYhhgCiCgCaogObHV+h3HRjRUwCAEZCVdSc4W/tHTaYWgu40ghDCarCHg8KRgieyguUnYJjRgDF4EXfmRjOIf0N4WDrITjzYg2BHRySyTZojhcFRhJdiWR5IeQtIb0tIdxbBNwBAfZ9HFQMnGuDXhWBDhSB4hbHzgxAiQt8Xh7rxhRRyhCqUhM9hhp4XEYSHEaYFABEYGSpgAze4h3IohvzRf3XYQXcIIdIHh4+4GX3YH3/4UIFIfExoEROYEVTxconBiCamiWEzh5NI/4moFnbzoWYUuIrzxYm3EoYsCBTChyWheIYVYYgmB4GOoQIXMHI0WItS04pW+IqjFYubNBUDmIyOcYu42F1Q5oKcMgUiwI3d2I1EMIgYkYZrKBE8BwBu+BQ80AJXgDFKsIERIQDGqDJkN40zs4zE1ozOmIUMIgA20FJT4QSZWI+HUY3F4Ym6EgYzoJALyZAN6ZAP+ZBRkDAw+IsU4YQySBVRqBN6ZxX0yALSNxIbYAMaOZALc48oko+M94zBMQTJRhUrsHklmRgFeRsHKToJCZE5qZMPGQcD4JM/+ZMMEI4XMYM1eG5b4TSfoVXmFpIjKZNBc5InkpKnZInjIQCuZ/8VfvaUkUGTq2GTv4OTOymWY/mQYTCUD7g/ozgStLgTyqdfF2ADLTAVJIBVACCSJLmV+xKVHTKVt7eSudGSVLEEGiAAhSmQeWkiXdkY1/hsYUmWjzmWZkmRhBgR63cR7qcVTiMFzJeUPxOTiEk1kZgTdNiXWVOV4MGUGyCEoLmJirmYDoWQkCmbYimZJ+GAFnF8FqF8irgTrHaKo0cVjsaaG7OXFFKa2/eXpaFmAEAD6Dic/OKaePGV9OOYs2mdDFmbJnGbFQF6fVMRpBdtyFcRW7gBePmcciOaM0Gax0lAyUkamfZ+50mN0fkvuehA1Xmd15mdILGdFWF3eEcAevf/mzphbcJYkfKpl+kpE+vJnhRzmqp2boeJoIlJnylinwGDn/k5m/upETHgBB/qBFOxASD6oZ+5dFfQdE/HFQVnEdw0oaGpizvBoA2aPu4pGk5Djy86kxV6E9NpRBmqoZDJoRlRfwnzmQKQaVchjUDBohXRpDqKnjEqicxIo7C4j+MxFc4JpRTKow7ho2QEpEFKlkOKEUV6Lp8ZEfzmbwAncF7xpBPxplsqTQoqNq5YpfZlo5FxZ1Mnp4bRpRbKmNEWpmJKm3QaGXGqVACwIH2qLsXZH3eqQw8qHFj2joz6F3/6MYEKbwAwqISqk2SqH11kAqNKqqQqqqWKqpYqKo4a/x+QamR5qhg9ZUyqeqmY6qUX2iKd6qkQCar5cVbnQqusY6h1SqWumluwmhjQtZrBqly26iG4Gpu7Kpu9ih+/ChrMWlHDylZ2aqwTI6m/0Z0bIKHY+hTO+qyaOnScKq3Tqq2JQQMwBa/xSq6NQoU7iI/deqxX+h1puKjzalvmihPQepPrKqTt6q+5VK9VeK/42lzIehj1x3wHqxUAG7DoqoC6SrALSa0Sy1kJO6MMO0f6ehx2RJkcmxu+lxNU2BMYm7EzsLEmW1cey60gCy0OWxisBqAwCxwoS1IGuxIr27KR6bM6m0cyix40q48HKB7sI6VE+697dBwqq65Bu5Mv6/+0P2W0NoG0SauC4jF3UHe1fEhJUTu0KQG0VPupZRu2QTRUW9uM32oaAiB95rm2XDm2wyG1LJuxVlu3E9W2bkuJcFsaWOVgfVsaqUS2TduzekuwfGu4/vS3gHuFgksaP8Sbj2u3iIu3aitnU4u2vMq5mLt1AFAEMiG5gSuywLGFbCm68zl+5Iehn5uTjtu60RS5p+t/lCsaKBcrtZu5d/ulfuS5stuQtOu7CKuguNuDuhsZ+eWIx7ujmhu8l8S462q80Jtiyau8uWuzYGFu8Ym9fvq6sJurxFuWoRu+q3O72/t1zOsY0oem6SsWPJuy6PsRZ2u+2Gm/8us468u+Eef/volBXnHCv+IrvQILlvlbvPtbwA2nvf/bvt3rFaw0oA38tMCLwNSpwPqruBYsPv4LwacWwIehZuLpwfM7vgHTwWA1vAp8vSfMtg8cwuI2woaRaaIHw96Vwm10nxussQycw0IDwjNcZDUMGN43rkEsozvMWj3swy4LxEqsSzJMxIVmxH+Bo1LcrAdssbvYwvn7wlrcP0NcxfV1xSJzjmKsw1wMmwP7xGGsxh9MxWXcYmcMFnsaxxzDxKKzwjCBvxsMx3mMPGRMx7hlx19BqYK8FfTbs338En/swlGsyFFquoV8RYwME7I6yRO7x/IVu28syZuMLYRsyYbGxhQ3Essq/8rq2cn048iYVb3SGsirzDmkXMqmHEbB8Xd2mcS0vGIY3MVjGMu7Osu+DDi2fMuwc8qlwa/GPKXA3MYJDMqv7MwwWsnJ/KpQCxwQW82svMxCFcpqN8yeWszdDIkdjM2RCs2lAVkla85k1sqH5MQ+XM7vLMRznM7O882igWU5a88SlrrDJkwZ/KNPDMXU/M+Nis/5bIfrPBpYhdC+fMVGs7kRrRKQDMbhnND0qtEYwdAf5NCb8QMmNn8bDVpdeyR5a9D1bNLWTBoffSr77BhYVrgtDc8BPSIqPc02fTwJC9OKItOJkYYr0Ms83XU4/SE6Tc8dbdRi4tM/jShBfRgaYP9ildrUpaa0Kc3UwffF5svSV63QFr0SUB3VIa0YrFTTYA1uSJ1BW70i40yoX63WcyrWKkHWPGTWiDHURT3XAMTWnuXWT9XVxCvXfX0sT33Xa5LXhkHVI2HVhm0zEjy9egXXYlrYkC0riJ3YWbTYhcFK/YrZECPZBA2mKx3YoU0imr3ZQSLVfyFXUsDXqH3I36HUgHzaqJ3UpDvQkbHaZ9LaYdGde4fbov3XDlLbkVzXw+3Uuv3SvS0kvw0Wc5fWyr08ox3MvzfYsnvZ1M3RRbDbjuHcz93ZYTHSdhm/3I19xd0gx53RyY3eTdIT3t3c4V0x4w0W0JWj713d6n1ht43/0V592/pNW/I9GvQNJNDdFflVngIeOdYdzRq80wzOMPH93Yph4PWtzY4hQuAr4faK0jnC3gDu3h2uIhQ+3xeOIQi+Feyz4CTu11kN4v6d3Z+73S4+Psxd4CieISquFZkGtjausB/uPzJe2UFa40DOJCZeGjp+IQ4OGD2lh0ju4UaY5ERu2iMu5caN4yfO5DvD38CBckvq4rMdHSFO2AGe5QhI4Fze5erh5GKhZlGe5WSeuPNs21ie5gii5Gze5rXx5mERhHke5FSu1XgubzOOtkcu6CWy5zne56gE47I4EkQt6HRe0XaO3It+2Fvu6I8OT1+eG1iGw0hu6ZPtWkWu/6GKrum5vead7um08edesYWzmuYnNB9mrt1ovuqm0eii8epuDuqmwUq9m+e2jqVWHuG7vqqcrlgz++tsEetcoWa0Xus87sqY3t7K3ipr9bHPHu1bkYaqPOfWLs+fvNSGru3gwe3O/uxq8e09npaLHs/lXr7Jnu7Z2sfd/uvvDhX1t+vz/l/YLuL3Lqz5zu7tzhfBPho8R47jbt88bO53TvCfsu7FivB2we9AAVmgXenkHvARn+kTD1CGqu+vnvE74TTE3vEP38Qgn+0iz9EGb/EXvyoKLxqspqUOn+GmLjKonp+qDvP4UfELS/N1cfI60VHKDvDCi+4eh+hUC/RBf//sMk/0RQ8fkf4d+eXOQL70l9T0GvHfZ/71Ug/OVI+SVk8kWB8dd8bh1c7yfCzwYs8RRwca00324jH0Z4/2e3H0MzF3Jb3qXW9jcZ/rrUX3n2H3d6/uJH/wVt/3MsFKdMv1Hs/0hE/jbTcSV+ADm8/5nK/yij/1o9n4Rf/4MZEk1O72lO/1lp/omB9ZoJ/TjD/ze+8Wpf8SPUXA8o7JRIXs5z73Lgr7bW32Ukn7GG/zjoFVYi7lyVTmvS/xG0FeiR/8Qi/7VV/8UiXk0fH3/777LDz24nzlv//606/lw8+X1+/uYiQeOM/9gu9a338RYV/44i/95I/31a/36F8QRCT/HggjcwBBQOBAggUNHkSYUOFChg0dPoQYUeJEihUtXsSYUeNGjQs8fgQZUuRIkiVNjuSY8uEKACtUpmQZZsZMmjVt3sSZU2eYlg2BAACghIWJCzYspHiZVOlSpk2dPoUaVepUqhdZunx5UivJCF29fgUbVuxYsmXNnkWbVu1atm3dvvW6Ve5cuh+rKgV65e5evn39/gUcWGJdwoVJCp54FXHBmDodP4ZMkyfWhT+BXr4sxcJizp09fwYdWvRSxVkNm4SbWvVq1q1dv2Z7Wjbh0Q01AFVSW/du3r19H5wdfO5vgaU7N46cXPnMyT4xPwcaQwBx6tWtX8f+2XhK4SJh/38HH178+NXdzR++zgGojezt3b8PfX6BQPn17RLfvhj5cv6OmzMEQooLhviBAAE0sOCKy3KDr0EHH4Twwfw2so88Cy/EMMPX7KsPOx2AAiJCEUckMSP56OPwRPx68my//l606b+FpkOohctCLDFHHXfk8akJO6pPQyGHJLLIuFI0DzsbAeChRyefFBFJKYOj7sfAXIQxSxkroiEvKL8EM8wwrcSoQiPPRDPN1qYUDrsuAaBRTDnnrI1NO2lbkTLOsMxSpzgGADTQQBlg0aIhLiuQTkUXZTTPpMxUM1JJJyXrTtmwI6HQRjfllCpLP9WqSk31A0AP8piA7jk9K7psiP9OX4U11qrIvAhSSm/FNU1QC7tOBaCWkDVYYU3ctdiQRF0VMZZMHW8MMJ6FFlohRqWIJQBYGDZbbbeFiFaLbM01XHExNJau6yYAygdu12WXoHLfRVa7Uo3Ug9qJNgCKg3b35TdYbysCd1yBB97w3a2uswAoGPplOFiDjY23xXmLrDdZiW4DqsmGN+Z4THuJlY9gkUcu7+GTrrsAKFc7ZllRk3eN+LiJiawYIxuAIqFlnXce8V+KAiY5aKErfbmk62IAKlGel+6x6E9j3nPmIWueUaEJ8AVAXaa35hpqjoAeOuywnUavOgU36DrtEcm+02tlpRaSaoWAcAKIOAeCAWv/ElRQu2+/JbYY5PPEJrxwtkW6LlMp/ma8vcPZdFuwZen9mCDLALhCiRZaiAFrADaYoHHRR5+18lqDLDx1oR8HyToBgKKBdNl7Y13KyK+EW0O5E7o8VQBo0GB24YdXyeeJwFY9+Vxr98g6jBkkPnrOmE/xdsAmp9j0gSbQQQknVthggxVouCB06c9Hv1vtAUZdeffFpd46dAG4IH37+6KeQ+v/wp7m9e8HYAAdYryfDe59B8RV/KpjGR0I0IFPyZ999ueX/k3tfw/E4AMJeDwDItCDkVIgdT4EABxl0IRfi6CKfrNBqlQwbhc8YQzPx8KIhOyDN0RTCImTMgCYT4Y//yxgCpPkKIkxy3+BA2ISo0dDiNgQh08ckg5/gwOgBE+JV2yIEM8zwb64UHcwxGIY08bEhzgRime8kBR986a7idGNKNJim4goMyNaEIlvxCPXyOgQM6LRj+FRY2+k8Lk85jGO3eEiX7yYod0V0pFb22MWO/hHSsJGgnLCl14eKcZDynGFYGxh7hgJyk2WkluRZEgfK7lK1VwyTK8DALBMecVOUmmOUavjC+84S16uC5ULQR4rhYkWV4IpBUDBQS+TWMvZJHIvi8RQI5U5zVOSsontG2Y21VLMLx2KftSUITMvdUtS5fKLuwRnOjn1S4UEU5vv/Ao3oWSZhakTnCl05v9doHkhadrTn5tiZ0LcCU94yvNJI8TWP5WJT3K+zZyjRKdCJQqlgCJkoATVpkGd5AOg+HCis8xfPkv30Gha86MnhVBFgYNNjLa0KxrtkRKqiFKQBlI3Kn3JPi3UT5r2NEc4LchFXcpKmPLoTT4tZUgbKjlRljSiSIWqe4DqLpYOlaBF3RFLchbVQjLPOlPliE7Jw1OulrU9YIXjJK161Q6JyUtmfaNXq4NWjYh1PGSFa16XSqGqrjWjbQWTrwAQA71ysnZfNSlU7CoevBbWsbWhq1D96kes5uiYAGjBY2l52Lkm1kdN5adnNTvaZ4oWmH2drDArWyL1AIA9pP2hXEX/GkqShvapsMVtF03bTtSmdpWrJVHCAFDP3JpQtnu9Hmh3utviNjenzLVob31LSeCOyAT5cm4Gj/vJ246Uct3NbnhJA92VqnK6vwXsl5akMfEGcLu+oWtGFhuexrbXvkqJrHTPi8bqimgJQOHbfe/33t7EFyPzBU99BbzgupLXIJLd7wf7GyGtMth+BOaNga2i3LE62MIfHkh+zRthyqb3SbCMHYilh+HdaNgiCP6OglU844aIWK0k/uOEH3TZZNJ4eCy+qYdhwuG7CtnH97WxeXBMVBM7iQVAMcGRhQdkyBp5IzCGjYylvOXiWJkAEF6y+3TsoBGWkMuNo/JoXFwR/yy/RstnPnKSuxPmSo65QeuFs+jSLJo1V4vIjPVynnErZ+HQmbpN7tF/ARBgQfttz6Hpc2L+TN9AN3q0hA6Ooeu8Re7YlAAVtrSjOTvbqbTZNW8OtYUxPRtNH3qIKMQwLJ2Q6r49GjSRloipW4NqWgt41bJpdY45DetRF4THvU6breUF3lJPOsGVRjZcf32aYJf41XzFcGtfG22mKRtw8qrtcpnN7fBO2zDV5u+wsV1sgpSZ3JtSkbdlNu6o6Jo1vH63c81dGHSfUYXrZh1COMqkfDMq3uyGL7Rf7OwYK7zgPd03YfoNxX8DCcOKZvTD5SROXnWW3opleJYdrvGTRv+8LhN/YsUFF/CDgJrkG+c4vEL58c+Gu8M0f7ljTU4XlONQ5WWyKVBmnXMxxVzmzcZ5U+y9GnwT/bE7n0vPb/jz0xH42E4Hk9HLVbqkM2Xpqmk61vUKdblIXcLqtjjCCTDCKIsdSlqH2MzB/V23I9nLYDb7yKj+rUC+CSl1dxLci8X1uWev64D3Kdm3kncE7p1978WYJhHPI8HDTO5FpPvks6t4rTD+gI4PIsLZrnnKV/5pl6dj5klfXM6fxPPvAz0H3+uEma4+R6Y/PdILf0Tbs/7u+n190GI/GClibOi9JxHuLUV4zBse+YP+/YiDP7Th11CK1wVAA5+/NuXbifn/qXf+9i9daelPX/hoX/njCqIgAChN/A/qvvdRj0vVv7+wBi6/+fWOfqAf97Iptj/4i78p+T76C78AHDvyuzH9Wx3+q7piu5nhQkABHEAkKcByqr8JLCv8W0AGJJnqu6bjGqRF08AGqUDbmT8MPMAS5CoOVDIPFBsQLKMQ4oFfYUH4OEELTEGHysAbTDwFfEEYpD4H5DvZ4qHN8EHHyUH92UGmsrkiO7wk3CQXnDMhHMJrSzuW+zQAk8LrWEId1L3m470u/MEoFKgOtEKBkUE+UqD5ISwyrI4vrJ4mxJ0nBDQzhMM3osJCS8PzW8PTkquBM7M8pB05/MOwGjlJs0NK/8NDQgyjPcy0PvxARHs8zsqUDWgjR9QNQzzEK0vEXAs5N/tETRQgSGQ1SRQPpcpC9fMm6CHF3eBEInQKXIuIr0uNsHtFPDJFYENFQPI02TssHkqoXNzEWEQkfRpF9VnEZ2tEYpShXTzFXiwYeeMtr1I093NGHfnC0mpGRFzGhuvGbMwgaORFaXQNVUy/wyGATNkqcdwROUTGcGywbxQ5eXTHUgRCNDRHt0DH/qsdwZKle7y9JeTG3bMjgaQmA9tH+PlF4mMeb9IahEw+goxHg9QliVQmhVzI5WlI62OeEUJCjIwSirxAHlxBkZzCSttIjqTGM2QePEPJCNnGihTDg/+MyVLSyJWklH58QNahPTi5SQiZyZJ0wh4MSj1USZ3cyY4MQdZBA3xZnKN0kKGkw+SiR1G0R6mcnZxUShBiyhmsHVDADa00QZKsSv4JxVNLRrIco6TsSq9syeiqnVVYD7Z8D6oMQ/AbQ7sUI658yxz6SjasHUgAimHkSy80y7w0wL1kiBSwAB/4yVg6zBlyy78EzLgsL9Zhg9qbTOvAS6mgRWU0SoPgAM/BjIDsTOHxS8ssEp4sQtapAaBITcTMwYKsyYsEEN9BzdkkndVkzSgKTEmqnT8AgHbkzd/4zHpbywFKy137n59YgRgwgSHgod08zsbxzd/UENesxMcpguX/vM507D7b1EubXAgVcD/ss87w9Jvs1E5yCc5UYh4rAICoZE/eSE6Qy8oNu0q1HDf1vE/Rcc/3tBDuDL3HyaQAxc/EBE3wZAhbhAt8A1AF/ZsBJdDxMFBgfJy3otDRyM/P2s+F60/n/E8b7NC+sdAL9UXMfDDmEboT9VAGVc4QZbPmvDdrmlAY7ZoUVdHvyFCHfBw0gB0djQ8Z1U+LPKeJyFEiZRoe7dFpVLvuZBskMFEm7YwPnUUHXQgIfQsJrVIr5RknfdI1MUayMYXoANMrNVIQRVKIUtIvTdOWEdMxLZkyLZo1GMs4RQwsVTotVQgudQsvlUw91Zk5RUU7RdQF/yiBPCVUwOBTr/PThADUthDU9WzUfjFUSUxUOxVLAOixS/WLRx0vGvWzEVULZ4mWaJmWEh1UUN2YTGW8TZVVkqgCoMgsV8WfNc1SUpW0IpASKPCdy2BVS8VVX6pMTZ3VZP2IN0iXYuULUcWvSEUIlvBVJFmDN8DWbM1W+hxWZ2UYWM07ZRXXHACK+vHWqoDWpAjNlQCAat2V7+zWc90XlXpLcVXWUahLeZ2KdH0uXgVFdwUVeH3TVtXXajLDerXXWe2CfC1YqODX4pHWlmtXYxFYiVjShs0Wah0JOh2LhFVYKMNYh9XVPvXXWpzYYqnYiLjYkPWXkw0JjhULj5VVuv/MPpZ1iocdspJVH4D9lJSFiJW1WVjRWO+AWbCQ2U3tBIUJWqbAWUTUWXblWUvxWYWIASew2u8Big24WqvFxqVdlKF92aKNp6NF1EAAipD0WpVoWk98WuaM2juZ2oQYwWBNmrQFKJcFCbEdW7ItU1sAEbs1jdqkSZl5WzuJW4SYW7rtWsAVE7DNW719Kb4t0034W8Yltgokz6gpXDY5XMvlF8f9CMiNXMmNxVgoTM8FuAHMXFLZ3CnpXNRlF9D1CNGNANI1xjM4Xdj1R8wdXM2l2IjV3bPC29AVXduNRZptu+CV0vhb3bdpXSl5XeXN2OGd3eI1XkOsVU+V3uUdz97/Zd3fbdvthQ/ZXQDavV5DFFLMEV+PHFlIDd8HpV64Bd71XZG3Nd/zlcNMkE36Fcz2HVV5eV4kiV7+fRXyvV/8XcLNBIC/I+Bq9N9ofd8tjV/Dnd8GbrH4PWAEPkHCvBYLdmDBJUrcCeAUGWAPZhQDtl4NPkHkNWG5fGB1reAQm2DOjeEWvjUMTmEVHkA+YFQbHghDbF6mGmEOKWEflhMUhlwd1kd+lI/0lTwj/rK1ZVsABl8oLmAcTmIlrsJzrA/2s+K0OkFFquEtHGL7KOIvpigs1lst3mIylQ8qWuAvhscgFuEqRuNGQeJDZWOnsaT6wD7DvGPVpePkKuP6OOM7/+6RPEbWPX6ZPpaPJ3MtRP5h5h1ktCxk+ThkSdYRRe5DRi4aRz6P59HkVSQbMY7gP51h1x3jUS4t+5VGT25kKE0SqGTl3WUbU6ZilF3lWg4lV+5FWDYZUE6Sn8xEXgZL9atkCkpl6N1lY1ZOX9ZjYH4XYUYkOGZgZ25KdUxm3brk88hkbHaQHzFHaTYYam4T7BtEcJZPLQxhQrZjdU5kexlnci4Xc6YSBoLnY9Zm73Xed87nTZbnV6ZnY7HnZuIhffnndUZmfhZif05oEhFngR7oXSnoS7nGhwbEhW5nS3ZojKawgP7liaZoWUYkdvToD77lbRbjbjaPbz7pyJlnkf/+lIo+jR+A05eeZHY+S2Vm6e5waZxOOIuJaZm+E5o2DG0D6hbVacX8Xl0+5aR234MYaqJmE6MujD+Gaqpa6gZ96mldZgFu5qyuUaGWaKquapIWDqQBACsSaxY9sDEmXwruarGGWLIOabM+ay6WD5ZAG7qO4q2e0Vx+17D2a5O162jGaymx6ro4098pbLfesLk2iLimYckubPkCacRO7BRZbLp4hGb1a8heOMsmCMpWZdK+7NFOiLvebM5G69kg128K7Sg9UonpaeH46dT+NoRg7dbGO7Ooj9g2V7oW7bEW7IAlbN2GXyTqbd/Ov7YI7nJ9bNpmU9vuaOUO6tXWbOf/XmLolg/hnm7Arm3CvW7szrDKae7NHpfolm3ipu5dPe6eTW7z9mrm3m71ZsjziO2IbOv3Jtn4ltr5pu/JRu/7Tuz1lo/Pzprw1uid5ubyHnA1K3Ac427XDpf6UHD+NuKyOdCUZug6duoI5y7tpvAK/+3tTHDQtmIO11AP32iehnARv2H7FhkTH0AEPw8zAFk5luIGQ+0uu+3gyG0Z1y0aJxgbjz8cN48G6Cg0nuMPd+cQJ/ILNnLWQHL8VXLhQAP67Gsef2EY/nEyjvEpj5oqr9Mrt90sDw5mHaxA7nHMDnPTZuYwJ3MC39zORvNZVfPZwF0JdPI3f+s4/2oSFnAi/6dsPM/zTd1z2fAEzlxxQI9sAJdfOq/z0p5h8Eh0yV10w6DS+kTkJ3/xB5fySoe0S/fRTCfbTS8MmtVwKAZ1B1/pMSf1KN/YU0d1mVX1rTCFLoAETPjO3P3zL+9XSZfrWS/1O7f1W0/YXB8JTRiFM2CDX38OTPx0SFdt6x51Yydvrkh2ZRdXZg+JN5D2afcEQKgCSX51pu7nbNf2pq51RPd2OQT3j+gCIsAMIpgDQOgEUECD+3BzYa9rYq/sdsf2d3/teE/UeV8AswWKWugEPuh3lKh2gM9ZgT9tgt92g9drhE9WcEeDU7gMNtCEk5l4EA71WGd3jKd1ooV3jj9BZv9HAyYHCkCIeJNAd2s37oJHbkqf9UPvdpdP+PwmCVOYg8toBbm4eYp3Woufc5V3d5Y/eKCPRVUvAf0FACLoguEo+TBW6VaWdadvNmRveanvvk1/A/oEACt4A3PZet6Fco5OebBHeY13Y7JH1IERiTfwA6DIhBKoi6R3+65HxiCfjSGX++cS+6i3+y/Ee5DQe6CgBFPAk38P/LeH8bg//NJJ/I1f/PxhMo94fACYAyToOMoXZFzWefnmeVL3+bFX9rsO/dE3DMA/fcHX/K/P/Czd/Lrv/LBF1tgn/dlv++5F/Yzf+dy/fLq38trvtNr55TfAGtk/jXyGO2UWdMKXDcP/R/4G2/3lp+TAZZ1ehH6gkP7ph+fqL3KmB+vVr/TWV/zSl0nmQUVJiP7gH6fZFu/ATv0AZ/86d3+AiCBwIMGCBg0uSKhwIcOGDhMSiChxIsWKFi9izKhxo8aHHj+CDAnyIMmSJk+iTKlyJcuWLCURAQBgDhKRITnizKlzJ8+ePn8CDSp0KNGiRo8iTZrUJtOmTJXuXAFgBVSiUos4zfqxyNSqXr+CDSt2LNmyZs+iTWvxqkeXKdXCFap1Lt0Fbu/izat3r0uYMmnWXRh3MOHChg8jTnw0MGORcaVSVUyAbWOtXCNLzqx5M+fOnj9DpeyQr0HQhiujfkh6NevWrg36/wXgqWZl07Zv486tW2nq3gofd5Us2nfIy7uPI0+ufPlxqXpel2Q+lrhv6NavYz+ZJSaAQrRrSw8vfjz5sNRTA8ecePj5h8bLw48vfz79yQCeZx9Y32h71Pn/A9jaA1/I1N0dve2XoIILItdfY+llxp6DC72HExAxrLDBCjTooIJPP1iAwxUkAEDCFS1MwKCKK7I4nnMBttjThIwFWKONLkGwBSkFFnJHBAjGGKSQQ5o3I10QCgcAVkYyVKFGKThRoJQkcLATD1FKmeUSPxDZpZdfovUigGBmxCRdN6KZJkl7VFAgERlAIBCQZNJZp50EmKkVkopJaKSTGP0glUxLtP8QwwYFDqETC1JeoYQPOAg6lQZ3UlqppReJ+d+leOaZlZqfpvkAIVIOMgZBc26aqqrwderUnusp2eoCf15Eg0xSpCCRCkvIRIIAOS0qhQ5cTmTBoQDQsKqyy8aYaX6bytoUqNNmB8EeW3zBhZRcZIEQesyCGy5u0dr0KmJ9zkhrRRzItEGuEwkghUw25DQBEBgtKlOi4vLbb3jOZqcquSFRWzBrD7jBRCHcZckEJweh6q/EE8c18E1wQRZhrK2qS1EMMvlgERC9FoVlyBSjnHJnAGMnsMVtGQzdHUYk0EMGTBwihheCGFKIGKp8YUAihETiSAZbhNKDG1kksIcRYyD/ckecBVm7xSGXZCmlIWWIUlLEKoMdNlIvf2TuYehO2LFEAhzLw0XH7ivUBTLFILbdd6fF8nUuk91QzHhBMAYYbmyhRiKqVMAFw1kz3rjjABAhhCVcXLIj43qo4kgCD5/0Nd6fg95R3w6ZbRjaDqod0RDtYsQrAPQONTcAdYdeu+1F6W0d36Mr9LdJM9ecASE5C6LH48cjn7zjXiQSSiNTq+T57dPjzXtDpRd2en+pEwCDTMleZINMShDl+snUo5++RrlDt7v1MQc+eOGHG6K48lkSwUUFqpThCB5Z7AERcYLAHRAxBiPsIQFZcEMPQrGFDDgiEoRIhAG+oAoxFMIQ/4K4BBf0EBMhiEFznHOL9NRnQolZjyHYI4z22sM9H8gEBxjxHgCuMJQfFIgFJ9zhCdn3GvfxzkYENIIibDY8VFxCCPfLkh68IIZDMCEDPUiAEUboO699i4da7FcKBYOx4PBpY53inhJkcgF8yUQ9PykjAKSwxTfezoeuAeLorsOJLGwhEvSz3xJlQgoXFGIQ/fvfHh4AvSu6pIRwXCSluvibL6rxbGLME/c+9jqMsAsAGxDKyGSiQ0aCUmxybA0d++YaCEhCDYXo432caIAoMoKKVkTkahQZylt2yZEQgaTGljRGMF7EdbCzyOpkEhQeHEuGuFzmxEbJmlKSjTTWyv+AGBaXNVJcIpCDBKAhaRkgWzIznCrS5QJWOJgWnqeS88Ik636iAUE54VfinCeznLkaaL5ML3fAwxeMlzVLHCIDbpDEGA7pTTWBk54KlQ85zQkcX1JnDW+YKEUpagVgWoSNZ7xIviKZkx/Iq40eWihJL2VP0uDTYnjZQyKsCQBSqGIRRjDoQUnom5LiNKUWcygvqyK+x3l0IjAEgDItQkMb9kQFV0gjsXLqVDKdlC86JReOQmEI/IUQDDStKV6I89Sv2qmhPQ1jUIvyAx6gNa1pJVFZI0JD8Fnkp+TjiQCwRIJJgTWvQ4rqXqYaLZYYoQxKLJAMDqGIrXJVL17VK2P/hyRWtWQsSW31SmQxUsxNBnOdOxGArUrktsaCVkV81YtfZZUSCLhBDFm6RAYekFjoLDa0sl3QY/OGUUlOtiqVvQjbZPLZisCNJ67bQIpma1z6jDYvpW3VScYQCX8WSBWHfa11Ynvc67JKlzyF7G3FstuLWPJ8E+kkCXhiyQ3EDbvq/dd9YJQqXZIEAllQRZYsoQZEUBc71l0vf5VT2zB1N3sBBst3LZJJd1EkXprNCRsBUKX+Qjg5ycXLcjtlkAfsQFtSEoMbEJtf1uw3wiK2zX/PUmDTDfgrJ65IZ3GlK9f5iiI4lMm9KIKDHI44x7iZ8F0qnKeBoPIQMpCSEAjR/4gP/yfEOl5yZkpslhWzMMWUlXJEAlUgQhkKURWZMQBqLBEattEHYh4zmcXL5DN/ET+aeq8jBcIIQWSpAj3wMJJdo2Q043kwTi4LlM9J5dD8mQAawFKWqGQRLns5Iia4X54bbeL21ghajhwDfd2UiD3UuUZ3djSnybJnsvR5u0oJNUUulKENdegiiKbIopXX6VerGNLutZQjO2E5AHhhCz7KtKZvCutfT0e7Y4VVbgFdbGAjezc8pvClUliCERRICHPm9Y02nexry0XY3D02gLmNFFJjO9ygWXaPmz06NLSCYYNwLbWr7Wtxwzsonx4LuG3r7aPUO976hpWax2Rusv+BghIFKoIb2p0ma+874RaZt3cD3e2HKzzimyG3WyRtMTTEQkpwQILBD/5uiYO8IgwPS74ffW+jlDzkKie5rP1Na4tV4RMF+sMoEtJxNCF85fAm5y63rbGT487hOh86oPu95pdHCw1QkBIgvnNzdyeU6MnmeTmHfS6h4xvrUt/6UCjuEou3KgeZKFAmHsGQp9so51wHNtVFDfEna33tcueJ11sCdjMhgRZSggIa/Ib2b3587uFuu9Vx+3bBIz7oRn/Wv800ij8U6BNVUM3fAaT2xDea8D6X7OEx73mf1J0ld58QEuDgplj0nfKVz8/lP39mzdv75513Pe05EvqVjL7/P13gyl9AMZLVsz7wtef0yBsOdHrH3SrJH37ib6+S3J9n6TIhgi1S/xHgBz/qzB9x8Vl+fOPPfvvij4jz39L49qAhBAUaQQlsgv3stH78/e0+gZfv/fDLn/nlRwn0e4MGNhTIJkjL+11H/OWfetFfrH3f/ZncAebf/p1E/6EGEnhCgXSCUxBgAQqfA+ZYAk7ZAtYfCAJFynEg10GgSUhgY5iCzEFOF3hKBsLWBpZghHmgbtlfCOLfDGLeCUbH+fVGCXiATFiB2b0gDNqZDOogf9WgscleAyZh7fEgSaRgXVRBJchEEfDBXBjhaxjgEzbWEo7aDSpgDnqh3EXhQUzh/1zkwLFkQvtp4Ra2RheWYV6BYVKQIKiJ4U/c4RxK3BmWhg82RhcUCCWYQl3AYRwiIR9em/aNIec5oSIinh8WRBo6RSAUCCZ8xxseImnIISTiGSN+YBPCnQh6YrhJIkFQIlOcQYE0gPWdySZyYiKWIqxpG93loQ2SIujd4iwi2ynqByDOBRronUzQgiu+IizuRSfyoo7VYlTsYhjmYk/s4TKaYssdXaVUBho0QIHEgn8gYzLKIjVmniPp4TPaoTnqxDSKY7L5okCk4kcgASYUSCCkxjeCIyiuYweSoy5GIzSSYT4mXDtGwDs+hCnUwvS5YD3aY14oI0Aq4T5KIzpmXf8/OiNFOiSaCSRBNkQJjJ0m5UB1LGRXheNFMiNE2qJFTuQ/kqS4ZSQw2gQf8F4lTB5IhqRN4eNKrlczpqNEohxP2p5P4mSEtSTSZUUOXBQAeIAb0mRNtkRDBuVs6WROqCMOPuJT7ttQYqNWvMGxfEIhUgdT2mQWWeXrmWRFiiKfAeVYqhdWNlJWgMJRzkZ7gGUijaRaImBZ7iRK9qRe/iRf2iV2seWdZMUaQB4AUEImEsdcNmVd/uVxRSVOTGUjjmJjwltghlVTmEINyEQNeKVcKuZKOCVlftVj9uVZ4qFfiqZsWWadNAUSCBwA/MEaTMhngiZjpiZj8Vw5oqZQRKb/bt7mta0mnTAFGsgjAFiB780mbaZEaP7mQuUmP5om8u1mc+ZV7twREzyRI7jBTEmVSzYEK7TLGxiJci6nbVLnU5EmZKYlb64nRvTmeR6Xs8gXIVwV48iAIAxCJDACflWcdy4EIBRIzY0neXaOecInTqVnaTriZB5op2UKBKjW/RABpn2dfyZExsnEKpgJgRboTTaoQiXoRrwnE1blh+JZpmzBthxCKBgBGOABIYiBhvFIfxLlQ5jBPP4Yh2KRh5qoONWhfUznCLYnpgxpjyqUmDzAYGWAqcTXHvSAJchEwdmdfwqiTECChekoSTCnkYJSiK5PkUJniXKpjolJIsiE/yqoRCjIxCXQGRp6Zw5wRypQnUgY4ZaOKRx5aUaMqD+K6Z2K2IvswfQxKUpAgBfIxBZMaY0uRBUcSyvOKcHAoJ36qRblqXuCaUQG6Vpc6qSGknNAQJsAgBqwRALIhBDs2vMBYwlYIQCMgDE+6mhEqoFyaihVKpFmapgy6Kz+6X0wgkxwQZsaRKUxgegBoikEIQDUAmK+KqxmoKTqqvrUqqbeKqaq5LOq5n3Up5QSBCc0giQQjuE4wqkagUzIAH+aH9ghAQtmQmcuK8w0q6xaKwq161wExZ6e47ROhL3GqzhJxWCxaQTcwRHUj0vJhAtQaASYKQAgKqpanCZUoJIo5f+8qh4BOuu+spnEuoqQ4qtZ9qnFzpZUDJnCRoAiZEDyEEEPCASpAgCaEuvL/Z8QZiHGuivFwqvHhgs5PZPGRif42SxgRlucDEKBkIL+qEIiRMIiMEIWYI1MlAEEQEBMkAKwoqK5mR7kEKHMTuz7VWzPtmWb3ZPOLihabizXok+kXCkaHCVibiuByIQhIEKlSULLYqP0AYAcYO31xSqPku2q4OzX+mbYnubeGpegEEEhmoJMYILfARkTFMghpCgARILcUgoFWODd4u276q3gamSOohTYklW1am5JCQocJEQJyEQDKG4EQEAGMEwkNELbSq6ddBIAUIDlXi7NZm7oZqX/13bu335ux+quUwlKzFaBTJDu2aXs0r7UFsSJhp0q/1VKJgEAFNju7WptzQbv7nZRzvousYFu9s4TyCpEDhCj3yDCIUjJIbAbwsoEI+AepUzAsRxv9WYt7oIH+E5M3/Yurnov8OLvQkmFFSiEHBgvQ6BBBtyaICSAQEBAAnxByBLC+9pJCpAIALCBq9Jv72xh7v4vmOhvd3bv1Y0tkHbwV4nGKBSIJ8TsG3SAm8BJBDxABihvlEownVgZACwBBmewzW2wWJbwzcKX3/KvCH/vD3eqGGnj3pWClHwBf7rB4hDBpcWulyiVTMTTDs8s5t6vEYPLB/eV5/ZvrnIxAE/S/wJ0QWFKySUowkBwwmABgCHgwSydK5jU1a14CBbX7/WixhgDMe+C8BAbnv/y8S1JCBKcgptswiE9bgUcbIWSieusAF7hMbPm7RYPso9x7h9TK+BK5yUfaRkrRBWwARzIJkFAgAvIRNwyG5iwEQm8C6dM8kLAIQd78op4MWmBMRELci3DEToRhBvIRAXg8pcMFXFNRCwjb536MC9rbwpxLyCj2AjrKzPbzVU4QCfwgQ7bxUCAqraWm5e0moNRBDLLcg/vMTU38/uQUi4HshijMygJCu8RASWkwioY40BIgq9KLQp6CZglWkSQswYr8zm/82X6sRCf5M4yYEHDs+NgYv85R0DQiuwwD0m+AIAOLFxAb/NAWzJDf8ktf3EIt7PYenRDAwAmzAIboDEAtKEGcwLUyrEjC0kxAcBGiZxGe9OPlvR8gDRFb/LvuvNO85BUbMBCmMIq+IFMZIIm8DAwA8AhaHKLIJNMtABGaPRGX5FOC3V2HXRUcyxQk/RWb5GEcKRMUO82s603r3KMaEAF085FqBBQ9HTBaLVYj8dcr/VPh3FY2/UOUYYpvEEXZGHxysTkqW5MEME+R2CQ3DANyBNce9FP4PW01HVfS8dk0yg0C5g0b6plU4qgeMDiYMIbSF8HoEEEOPUg7O+KVHENjRRYYPanVLZn+1cQP7Ne63L/UNN2HD2OLHBjBBiATDjCajMIZ91KU8G2bWd1tO42ecR2omp2lHH2CDf3lxBuJowAHAAC70nJBrysTDRxSEP2U+iGJd2Vpym378x2devGc09xXio0VbI3b1eCAdsCd8vEKJSAofrRC+f1TZM3btyYJv2WWLg3zjH3fDPHgTNsdPvZdOuEqWkIh7y2T0g4qlW4giMXKC8AGgQClAq36i7CrXkBGIjkMneG7ABAehl4ev/Nemu4aVx1zzm4231boEEJ4xhaT+R41ux4jM8H2kDAInCBEJi4QCAC28pEIjxvbaL4ZugAjpkFg6ddggP5ccx41Yl0NFfrDeNwoRzLivOE/5djWZiz+JW7iDWqhCIorx5MG0tgL1pYQIFYAFpQea/hJZqXR5bXa2fD9y4TQIu98q70ymPjhKC/WKHreXlMGASoQch2hxHAOS2PhUWbQFrcOeDl+aKLB5+zM5fv8oG9ckQo2CXlhKgnWEgNE6dLx7IZQYTKhBrsc5yXxQQUiE2fRaZbnpWzuozPeJ9Tt4LqtseAjMiQTE6El7GXSK+z1+K1BAQwAnSJwfqaBK2PxVQTFVzoepLxOrN7hqdv+Wb/Y28BQIFPRHBxBLmbu0Sgu7dLmJq7xR2UQYFYgipXO6UnhQDwgAX4AA1U8OxUjIvHDIy7+2GAe40XHs9aVjtZhP8w4cRltc6CFbyywftdZIEb+7eW4vtQaAAL2IAShFTWOHbAd/XAd/vEN9mvf7q4C/JbYYRc4YTLh8/4oHxzVPxdjEF9riwCKYIb4EEGqIEjhEIWgIKy1oVaqMAQ6EALOEGYM84KLIEJGDqmC7zBEHzNk7xGA3t8S+ZFDFVRVcRR4cTXz5BMIBXW79jN3wUEzLvybEAmyAIcIOeRjIW+W8AFLMG/M84GOEELwMAQZHjWOzMtXT3aU/1Vbz0nK/xFaBQaBVrjc1QaGX7aO/teMALBPk4maLNjeIUGcIAJKMFSPY4UKIEJsABeaUbJW/3JT35hqPzKS/c/WtKqU8SB4cT/7LOTJrW+bUCgERzOIZRBJGQAHjBCDzhCGTTAHIQ2Nx79qStB6QP+RajABMBAC9CA0/v4ElyABfDA1HOG6tM16+++4CMzewa7iPo5CWeEw18ETeME+xNTgYz/uKm9BiYE+UKObNIrR3AAoRUIQKxYQsPJFSkrSABQuJAhACc4dAz5QYBiRYsXMWbUuJFjx4wLQIYUOZJkSZMnUYaMsJJlS5cvYcaUOdNlSps3cZ70uJNnT58/gQYVOpRoUaNHkSZVupRpU6cec0aVOpWqSKMrAKx4ihSr1q0cu3aModDGRg4KN/AcC6CsxrMA0n6VO5duXbt38ebVuzcp1qwrAAcW/zyYcGHDhwNvQIuYceOEDSFHZrhhAwkSjTFn1ryZc2fPn0GHFj2adGnTp1GnVr2adWvXr2HHlj2bdm3CCr3y7ej3tWXfv3F3VKLwwkYWwXcOB1Bc4/GsuqFHlz6denXr1zfqkLyde3fv38GHFz+efHnz59GnV7+efXv37+HHlz+ffn379/Hn17+ff//+ubHzy7+FAMzIB4Vw2AgGha7g6UAAEtRoQQAaxM7CCzHMUMMNr9PBtg9BDFHEEUks0cQTUUxRxRVZbNHFF1lzAkMnYvvNxstk5GhCGjayQSEleNqxxx85LNLII5FMUsklmWzSySehjFLKKams0sorsQxqCP+0NlqCLJ62hKvLL7Ms08wz0UxTzTXZbNPNN+GMU845zxRAMQB40OjOIXiyU6E8M9qTzkEJLdTQQxFNVNFFGW3U0Uc3XMuHjIBQiASfJKXUUkg57dTTT0ENVdRRSS3V1FDf2iCFiwSQgkyeUl3VolZfPdXWW3HNVdddee3V118bpUEhKWQlQAUvASBBgIt+WAiIjIQFgNiKjrV0WWCxzVbbbbnt1ttvwc32BwGXaCGGOwHgk1lnMxp3oXLPXUjdcOmt19578c1X3335tUsDJyIjgYN22c3o34AH7lfhhRlu2OGHIY6YUSBiWGGDFWjQQQWNmlXo2Y0othhjjSUu2eT/k1FOWeWVWW7Z5ZdhjlnmmWmu2eabcc5Z55157tnnn4EOWuihiS7a6KORTlrppZlu2umnoY5a6qmprtrqq7HOWuutue7a66/BDlvsscku2+yz0U5b7bXZbtvtt+GOW+656a7b7rvxzlvvvfnu2++/AQ9c8MEJL9zwwxFPXPHFGW/c8cchj1zyySmv3PLLMc9c880579zzz0EPXfTRSS/d9NNRT1311Vlv3fXXYY9d9tlpr93223HPXffdee/d99+BD1744Ykv3vjjkU9e+eWZb97556GPXvrpqa/e+uuxz1777bnv3vvvwQ9f/PHJL9/889FPX/312W/f/ffhj1/+//npr9/++/HPX//9+e/f//8BGEABDpCABTTgARGYQAUukIENdOADIRhBCU6QghW04AUxmEENbpCDHfTgB0EYQhGOkIQlNOEJUZhCFa6QhS104QthGEMZzpCGNbThDXGYQx3ukIc99OEPgRhEIQ6RiEU04hGRmEQlLpGJTXTiE6EYRSlOkYpVtOIVsZhFLW6Ri1304hfBGEYxjpGMZTTjGdGYRjWukY1tdOMb4RhHOc6RjnW04x3xmEc97pGPffTjHwEZSEEOkpCFNOQhEZlIRS6SkY105CMhGUlJTpKSlbTkJTGZSU1ukpOd9OQnQRlKUY6SlKU05SlRmUpVrpKVrVF05SthGUtZzpKWtbTlLXGZS13ukpe99OUvgRlMYQ6TmMU05jGRmUxlLpOZzXTmM6EZTWlOk5rVtOY1sZlNbW6Tm9305jfBGU5xjpOc5RRkQAAAIfkECBkAAAAsAAAAAEAGsASHAQEBzQAA8/PzAELN/////wAAAFFn9uYKAJvG/wDMAMkMmen/AAcVZZuqNlJaALnsAMD2AMj//5YAw8PDV4SRACo1m5ubc3Nz29vbFQARCwsLtLS0Ozs7AHSUP2BpgsbZFBQUzQCkzXgAHCoug4ODABUAGxsbY2NjAHdVFQAA1NTUlJSU6+vrJzxCS0tLq6urFQwAGSYpc6/AVFRUAAcJAFP/HzA0kdzye3t7xbgIy8vLi4uLAIZf4+Pja2trABEVQ0NDEBkbS3N+oqKiAPoQu7u7ADxMAwoMW1tbf0oAAKjXAIarenIEMzMzABwkAGJ9fwAALCwsIyMjGhkBL0hPb6q6iM/je7vNDBMUACl/AJVqAHwHX5GfUXuHlOH3FB8iADE+AEZaAKXTALLkaZ+vABALRWp0AAkbO1pj3c8JAI21AH6hfb7R5ocAAFpzAGqHhMrdXI2bAErmluX75gAAAOEOAEo0ACErKkFHhszg5gC4IzY7jNXqAJ7KAEJUeLfJVYGOGwAWABUba6OzAMX8AJO8TXaCAL7zAE1jCg8QAHeYMk1UQ2dxSG55DxcZADRCPl9ogMPWAKzbdbPEWomWAFZtGxAAAB8oJTk+ACcyHi4yFiMmALbpAGaDYZSjAKDNAF95OFZeAC47AK/gLERKABgeQWNtUn2JT3mFADhHAA0QAEpeAGyLitLmAIKmf8HUAHqbABsBKT5EGwAAFBQAWIaTAIiucay9IDE2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DQEEhEAQIAIDThQxEK6YADByYA/6CBFDNYIEBBJICq6666bmDQBCdEoYGsUbhAgg4HCWCBCyYMm+oJFvQwEQsruCCFs02c8MKtnXbr7Xgn6OrDQi9IweuuUvhaUA8unKurBjgQlKu7u6orkAAz0AsqqwRNECu9Jkh0wbD0wsvttwgnbJ0Awzqr0LwAuLBCEToUUS2oTRSkw79S4LCBDhO8cMKpAKgw0LxDqKDyyisfTAAQoEqxwwQqTDDECbHyKxAGBM8whA4qFLFDuwE/xAIHoGpwwhA0F2HBDASLqvDUVDs3BKhXA/ACQhaAaoLUBakARMYDsfBvvAYJgEPJJ4fa0AaguoDQCyYPlC8AQxxELUQwR//Mgt5rg1314IQP127GUUR8UA8NY6BQ3gO1CwAJCk0grUDzCp5QuGw3NCzZF+0Q90I6OF746ajv1gOoOxAw798FXQDqCg+pgDFEmTckuUMsgIpERrFqAHvqxBfvm+gASIvB7AadqoHLC8mON+5uMyR53Qv1DgDoFcENwAnGhy8+bokDMRDS3BNgu+IPNQHq8A3lztC8HMCfkLkAtG6R9FuP7///rVkf5AjQtc4JJGtoc4jXIoIylrHMdAJhXNJmsAJkJQR5AJCCD14AQYhIroMADKEIQyO755UNVAkkwAqY5xAB3I56+spgQTZAsHdxYAf2EwjndmUCJNirIe4DQA7/WeBAFYBwhEhMYmJi9TuC5KtomAOVBR6yOgBwgIExlOG6LkCyXYFggAQpguR41YQjIiRxADjICnl1RSW68Y2D8d4PCfCCfQ1kjbRr4QsfIj+I6GAFJ8Af1hAigCKQwAVdNMHwiqgCbgUxh2vcVRvhSMlK5iVfIDjIqcB3QBRCZIEw1FxEdIA0VEHvIEMgGScJ4C6pfXAhoJqkJWdJS7cwLIsmVN/o2ve+UF5EAPibI0KKAKpMCqSVAuEfLK1Yy2Y6Ey0FzOIAnXfKhEhvinysnkXWlj+H/CuHBvHeKhESy2ea85xfQZoJXsDOdrYzVuZLJutqt8f4abMiBdQfQ0oJ/06DBK+fx2QmOgdKUKosDwDjQoj0LidBDZhxIGCUHOUSYrm2AUCUEuFc/xZyS2MyBHlyS0g5C0rSki6lj7+ap0AKCAKMio17ZvNk2nKFPZQmxAckACcxZcUtATRBmDr03UP65gJwak+WJk2qUn9iLigiJFZRkJeugDCxil1sexrjmMdA9gIfkKymWGOkyoZ3NwpSTAek0lUeCeBCAJjAB0yr2QrQCILLNeRoSVsazWw2sl0u9a+AvcmnELoQH4DKggIpl76ioLOBsEtfGphoFLN4gYEYFrL6FMi/6BUFxD5kYJDFQTUDS9rSpoRzjT3ITitbEFKZClWqwuhAXAUrDf/MqlbQg5i+WBtBCyChCc4zARBIYNd+HfJaqIoCEjYqEWpZC1tLG61pp0vd6lr3utjNrna3y93ueve74A2veMdL3vKa97zoTa9618ve9rr3vfCNr3znS9/62ve+Sj1VQvHL39hkbVe3Za5MNnABDpwqVRd46B0NPCsfYK8gLNgADhAJqnES5KAxlML9ALBWgWyAWW6dQWoT4r3JVQ5U3MLACmZwLQ2YYAYCLtsQfMAB5JrABbaKyARWgARBtooEQAieFE4gW4b04ALXStUOpEuAD8fqxSMm4CARggRQSavKWdyVZGd7gSYIGbfRy/KuEhqr/eJkAzQ+cBNwUFw1Mlj/gw+NMA6AQDIzXzjLUX0qALA5ECe7WMQOqaNKh4nina24xS+O8c5iaOeGrODNPlAwATDggyQ3IbMQobSlMR1OZv05ygnhpmcL4j4NCCSIYtaaQYrgA+Amd7n9HdJ/3cUBJqOEBV3klQY6TBAWoPpdfCaIuyw8EAzrK6QGWV9xdzhmhghgs1s2iOziyU1at1nK9JLCgxeCZV4lpJTDlsgLaqirKDyU2eIySAHBWBAsXznVoNoyBsZ4LngppNpiJjNhcdKDXAOY12X7ddLYHVBeNXrRWZwBQpRNkG43m6Ob5TRBpi1PenHg2sY+18ET4ut6Ezyx5AZVFK5NrpADYORU/3bXxg8i6m/LSiDgFjNzdSBwLwI81jrKGglWJjSSIfslVWwCCShWBNDu+SClRALFVkCyEetKCn0j9kDEqoK7KZoAostzxZvwAh28IIgpPIhh/xXtgiROf+HSABKYhtYgRgF6FoiCDyzwMZtJDgQAbXfS6AyqDZvgAl3XwQ7+1USH6KBhO6gY594ubYx1/esyHci6E+JuAvSgiJxLmQOHNwGSdazuIiOZgonoQG7uoIgkv8lBhU50o388iEr/Y9MN8vS+rZzqdwOq67A6EOlxoOtDQGPZCzL2QR/EXHmsstLYPgS3G+Sgp0c9RGC/9NlrzFmJL8LibU2Qw6Mq+9tvvP8VgS98h7QcIUgz9aSLKDmaOfBg48bY0EFGKoLh/EdZY3e/DxsTdo2aABPgLHAHKrw1acOidSezAX9zUFK3ELHiUQaBNAm0PrLkU6CiYDogKwU0fAhnOhewZAZxNxxoEMhTgArxAikDc32HEC4QYyyAP0UWgfw3EMgTbRRIEBYIAB00eSmXPAjBTUW2fyaWNmsjaeoGKlfXE/P2fwGIKgaxRgWoAgdoECSggJMGKiuXEAeWEO4zgSN1L4mjAakHgBpofGFzgcm0Aqd0N5h2UEnoEFBIEFJ4cgZRap41LxKHEHYoVd0kh1/IVmE4hgRxfkj3cj0IUBkoKx/HAuFyfz7/kn8GYXo7IT1zZC4QOFm6d4XfExHes3HaAzacM2qDZYIEcXY7NYKio2HZU08LMSxI5RClJBHeQ4oIMViNZokFEYoFMYoEwYMHUXksd08F0Td5KBBFIIhHqGpOcVmV6FZUCCqZeFBZeBCdiBDag1ics228eEb5s1PFmHUMoT3p44YX0VTPCAA/tI0EgYsNoY4DwY4DkY27SIANQYgyqH6/2EsIEUyP44g9AokFIWh2xk2qdU9IYz49UGkaAAIuAGqcyEICsT6NVkWF93wVFhF3I1tXA4FQdXxa9IxRdYoJATO0WIdO6BCnkj6wuIIQ0VYK1xDS83/z0lgdaRDmooor/zVl+eiDwXhRCJGIr3gRBZSE+hVG/GcBDPZ7BLECwKUBSokQPYADTdlDMfgQgtZh60OKVdSAmjiNITiDR+hUKemROIkrdOiNLhd23HiJ5FgRWWkQWzlxoLJtu+eTDCE9dIlSY2mTH3lvYHmPlKePBpE1FemPRAKQBDGLBUGQq2aQAAAEnXcuALeBgQaR2KZoN5kQDNiSw1KWBZEvqySNB8E5GDcsoiKSySKMa+kQO1WYK5lGEaE9L1lsoBJP52OI8ziEXTmaViZ5OmkQwBiJqikQl/WGEzGUCVFmRnlRfbMrlYVXvCJxFmBy+9aLZpgQWdNhawRUNXkQomk0IpcQoP85dfQInIJZbKZJAGipN8PJl2yJhBaxnQfRnQTgPpdojMZ3UD9XnydZEOupSwBAi1iWdwJhjwWRfoEpRAjRN/9nmEGCmBbFa4zpn45pKiYwM4InegVBmQ1xWY2FlwexOwixmQ/BoQcxLBvlPTeHPCMGM5yEmgZRR/e5OH+YLCqAAwTToPvEklYZeQhnmwKxlxAmVB5mmTRoRzk5PT2YekDIjQDAfRGBnHpmZjuFNCdAMUMAgyRJMRbwLyCUNVFQVS8gOWGXTw7BOYJzWWbUN5qJhRCxRsU4LPYiaMFmUS26iep5nZ00o3BZmwWxekkmd3SpEGp6EGw6EK5IowBQkfr/WRCJ2qeLOhB0ehAzyRAGShAIeogI4TAOaiQQylb/0mYTupyCU0pSAD/uiG0jSBAS5FQEcDfVVKjeeZEPUUqpR0y5pELQeBCTShAbCTswqneueRDSc3MEgG+6Uqe1yqMOEUTbdlBA6pKbKlC6io68KkW+qaQ7yaTtGTMeIaXzWZ15iq2O5SwA0FiJmEIS1GgLZZ19uBCt+pmFZhCkOaJuuqw8GU48dUe7Opi/KWV4h5/vKq/DahCXxWsZ93ANAau8yZPSehB+Spvscy+gMpsFEbHVClSf2pM6SgCZupPg1KidWiSI2QMbgEakOKoDsVOliqQE4T7pY6IKITl1eqji/zeomsiVFvmYN8WzdkqNlolrRyewHHgqH5ebnjmIvOICRqgQsQgRyOOa0MqqRNo8vFeXUaai2Xq0BBCcizmcR/Wt8DmlywmkAnE3xOY+srQ2SRukuoltxUgQfVOzzGpZc2mv4roQU4sQhvVzNpVYQWu0K6unBHAqxkmGfbkzILA0QINmBKOzclu3xHm3lkerBvE5dzaxlYunl3u1f0tHRsqxLoeP5qmgKRWpI3uY+gICEqeyAtuyM2pYfGpPmquCsCmcAKCjJEq7yvqOHKa0dkmhA1tlshSsAzFYttYD/1JkpIdWMNMEHbsQT8uaXkOgEtuA3dmkjfmuvli63Bq8mf9rthkBrv4krjulrJWai844EIlTku2ynw/BTfA7vbHzl5nrlQPBTVwbK8GmvTNkfFUGpP+5nMm7vA6BAf/ikJgquQQQkwjXgKeCgHgLwXRYoMPpPXFrwbk7ugmqU/eaukIya7wyA+DkuuPaskG5NqQLEVlzqgZhs/VrQH9quQxhLrl6hvmKtUD7uwL7YMYrT+JbEDlorAiRKxqgwC53uwyhAs5TlVSLulYLOun7vzyMbVzrtcCLUWHbEeRbEMo5uOf6hGhYv/jYVlmkkg1RQFGQQzBMEJeFs9/ZEDY8WgxnURh1lX02xgIrcRSnEAKARkRckLW7oAz8xhFEwwSBufD/isiI6rnDiccLcam3ucINd57HW7UgDCQ6pzJedzdobMIsu8BBbMIM4T0mQHIMa7B6PMOcuxCDVbBYV8H8aq0xSq7ABABh98MEcHZ+XEpqyRDu07Y7qsQKgcD9qkcAYLGJTK3yWctDa8UJ+r2y5a1cPLbhSqX2i205pMKOJWYS3BCCdsoHkcrqm8P36xCDxZW5kj7N3FpTdsu5rKfI18s+6hA2vLDzWs6X87C057N+XLHk5M/t7Kv/Krp6iJulG7J+lcn496/zkrKSG8q3OcoMrBBF4Cw4C6IGIaKz2sqE6rIyGHZaS4JIejUaYAHu9ALctFwvYFcHJWmSg7/nGL3o/1fRrIo/hxvF7AnFI10QLApR5DrO+fy14FuKQz2+1ly+2LzBG2rJx4qbVeRgVNe0wgsCDyWrw1jRcbwQqJWWARnUfMgvXaMBQ5DSK81OLr3KL/zBHnTUYqfWAgHDj7oumJwQc/3EhderZhnGCzHFBpE4szug0zq7DI0jGxtEIGTC3tOyFE3MDNGEINCxXSwQmTnBKLm+O605Wx2PvYltWTZAqagQdwPLC7FGOX2gNi0QLIBGvbujlIy4krXZQZWvumy7odael8W1FDHZA/HFAvt/BbTNuNlWMt2OGJ0QA93bsryzMn0qrtpr9vuWCZ2kWbZR4CiejOwQksN9ya1Zy/9tn4KcwafWn8upT9Ktd6arEGvEtacizF3r1HGdzYWdIxvbmj7t1sjD2D3pR02sEBIJqbC8uydYnqhE3sr9zQRQ2Z4tTQNBkpsD0BTBTUhciI4txEEk3gqVzX5Nn75bllWkzMuMxhosW0BZzcp4zcsJ3E7Nzb4r4hLhfRoQg+fdzR59zgwhaL+ck89duFe7jh8ZTVm0URKYoCD+EPe8xARO4+Ok0XzoxA1MuU1OEELq4+7dL0n+xEUuEIJ9rVA83zuysR67yoI2YkGk37hbO84z4fBoUdGY3RsN5V8pdbpo5QHKEMbbVrJ1WfALEWiEjBROz2+rY2xN2QY+55dc50b/LTxcXpJPXdSRO7Cr5ufumoS+Pa4qnt75i9DS4+QLwcSyouaYnem03NH4+0oIMZ70CufjyuhgjGmfyLcLHRE7tece+dzclI5XnuAGTlG5vuYEII/LyeoDcUvCPC+t/d6YXhD8iJ1eHiNgLk7QXbsQY+ZE3dSBbsyjrhAFVIA8s9w7C7kEII4KgaIHcYPDjth2Hm9fzafcBATc19qXFcTDrBB9I+w/KoNMPVk2+Ic5CEJrBOLKC9eiHoQkM3xqo4MQwdvevdSXLtyk26pmtAEPZqYX9i+ZuJRJPocILrFeKe52ne3kSa2AKCt+PsAEsJEZ7s8KAVQqkMBwmPFTSGqy/3KHZiiyLzvzfIhp5g6GJO8Q0kOK3gcC0rXlB5GIz9xrjdjsLwLm/JnDd9OQOrAB+VJK1A681r5lL4hCYnVtpSRisgfSAmEzQzAEyAMEYz/2CIFHCYGroyU9XOd1QbSqYBxtVTasyGMCQMNIF/t3L7BXO0BXOAuXZ5+lWHP2HSQ5QCBWILS33Yd4iidyp+T2jxf3FB6mTYMDJBO3/nsQkZlBWxUyfYXwJZrUXmy+2RzcwrnCWaMBPvAxXodkfJ2kmZX1uLz1Jrmo1aeaYj8E82L2Z48QyEPEbJ/ybx986p7ukF73B4E8UpD3RXSxHRN4juvmB437X+/oMA5+kM/K8P+b/Y9/cpHveGhVfi2EPxxgARMQ9T5AMG9I9LxKMKxHf0hgf0rvIkwvaOPUA4KkK0rnmI0NEAQECrQAAACJgQSKGGTYkOGJhAJZNHEIQMOQiAKRVHSYUSBFACw8CvQBAMhIgSc4+kAZceHBiCAAYMzIgaPDHglvGoyioqXLnQZpCgxqUEpEDAZPZtygoWIUDCNVVmTpUYCLnTt+4jA44ScGrDc1IPwZsSCAFyhNAKgq8KWOjGdFRuSqIeMLmTfhDjyrdeDLoG0HTqx40ePGnXY9RrE412NJFy0ROxTc8qXfgTLT1iwaUufOC2UjEnZo2OMLpw6j5ERqMPLd1A1Xj5z/3LBy2R42OZpGidjxSB26OZqwINr4ceTJlS9n3tz5c+gDLzA8ahmJFA0golyIWlbFhSggNEhBUiT6efTp1a9n3979e/jx5c+nX9/+wCFCUTLWwFriBexAACKtl7wayKal6DLILIPIcqsziDxagQPxpPDBp8OK8kgF11qSAoAVftpgBhM0MGEG84x7yUECJjBIAI+E28k/AlRYYYbwANAOic2OA+ymoQjorLqBkjJppB7Ay64JzEYascQTU0RpghNyBKEJHGgciSsADPxJhwuaWGs8JCyAMbmzesxoLcHeisug3wSqy6odgBhTihlW0LKvhH686TaBJqzQh+4yqq2w/w0NmqGltYpraQMXoETRR4OafOnMiGS86bcNcABCCpmu5I45QccjtCUMAMyOgyYTMvK1jFINkFURIzVx0uU2uM4pAUmIM0PPyirChyZCjYLH+5JVdllmM9KhISIzEmCGm1j0iISbkMC0WW679fZbcMMVd1xyyzX3XIE4BEDL+KZLEF1445V3XvbUZRc+d+nVd19++/VXNMaoQwkIhqI4AYm1GkSJSwBMQKJKhmD9d2KKK7b4Yowz1hi5HQCI4j7GWt14ZJJLFg3bJu77MESTW3b55YqxBQCxaBPiUgM1p+vKI8BwSAg1hWEWemiiizb66HFfIGGD+0gg4V6ko5a62/8hlrZPAKehnnprrrtuSQWnkMgPgJolSs3RhBDjwCOQkHizMa/jlntuuuu2+26889Z7b777Vs8mEFgYu2wCOvbYox4YwnCgZw2690MQ/ZZ8csort/xyzDPXfHPOhV7BoOIGj7HSkQgGwGebO7zWoLU7d/112GOXfXbaa7f9dpJ7cGop0TNiaK+MZG79QNI9cnFB3JNXfnnmm3f+eeijxxsrDbrrPSF1AUDpJRBiMkjKiARQXHryyzf/fPTTV3999lEa28HrB3rBIBNQyt4xFhgqNKO81Gz/fwAGUIADJGABDTgxFsjkY/gxSkY+B4CUjSR/BilU9rYVkYCh7YAb5GD/Bz34QRCG8ICI8RIB4icQww1PWr9jHENaAhKRiVCGM6RhDW14Qxxy7SURYiDZgse6ljDES8fTHkp0Y60cJlGJS2RiE534xPgI4EOBi8gJCwfEkYjPIMBrXBFHAkMohvFfYjJBGc14RjSmUY1rZGMb3fhGOMZRjnOkYx3teEc85lGPe+RjH/34R0AGUpCDJGQhDXlIRCZSkYtkZCMdGccIlouMhwRBJS15SRNEEiUlmUlGrPhATY5GfwOx4H5AJ0ZU7ithnWFlK135SljGUpazpGUtbXlLXOZSl7vkZS99+UtgBlOYwyRmMY15TGQmU5nLFGb9zLVKZjbsS0rxiBXn/yfNkdxvMKMcSf9S+U15JSwI4yRnOc15TnSmU53rZKc5H/lOeMZTnvOkZz3teU985pOQqQGBPv35T4DykX7nSlggDHpQhCZUoQtlaAYc+tCHDrQlg+NARS3KAchpwKJMq5ELR8I97wEAfBEZHzhN+kwABGEBK2VpS136UpjGVKYzpWlLT3pTnEYnLPvLKbfW4sxyrSUQCSBqUY16VKQmValLDQQ23QfLobBwdQBQIQF0E8MWebSnW2XWWlRaU7CGVaxi5WpZzeqRMZ21WT8lKACGulS4xlWuRG0qUEcyNlcO5aqlMwjqBsIliSVEeGolbHy8OlbEJlaxhWUsTidY1f/GyoetKH3rXC172QTU1TlWvOLhMpK4LUaki48zCMsie1roHFaxq2WtTFH7WigeD1CwXc9kg+pWzOZWrpptDmdZcDZDYTEibXubBn5FW+QyKqWtZW5zF5Bc6N7wgRqMbnpsSy6h6la7SuUtczhLgJvlTIg8Y4hfCQA0mFRXvWtarnPdm9j1xteDUymhfJ9z3XFld7v7LWp3l/NdApjOYwdbJRL/yhCHQUx19l2vat/7YLAyWMIDBMkFJ6wc/IpLv/zdr3+VA2ABHIohWB2IzCqirQtX18EQZnFMU/xi9TmFcDAWTYbDtWEOa9fDyQGwW3alnVGVJVXhIdNIafzaFbf/WMksPXKToWekRTn5ODYGF45znNsdS1nLhm3vkr383C2HuXbXNK+Y0epU7OL2yjpGs5ndbN0uf1nJb6Yz53TmvzoTgMrfsvKaLZvlPAd6ynGWM4sFfWi/CSAvx6Xznr3VZz/vts2IprRaCF3oB1da03Ybm9so7ehuQTrScAX0pjWdZEy/19Sr9ppu6htoUPtUzaP+86RZXWlUp9q5t+Y10hq3wE/busqzprWk7drrYH9V15lGdrNhNhXTIjrWayV2sUktbGc3+tLLZm62vU0yAThFAxaGNbYfXW1rc9fc3w5zrtkzZ3bH22IPnG2ep91VdKcbqaWWt5bdvR5491vg//wK2OKCfWwN51vfRuX3wI/8b/UE3OETR9fxIHvoey9L1Aun67opnmKIp0fiHyd5uBATpIO3tbIc37fHS87gkKNn5C+n+bIm2D1TZ1xZG+d4w2su35ifZ8k/J3qyNmCQepcb4TdWOMt9XnQVb/vdLYZ61efDJTxL2+X4XjnLGb51q9M26DKHcNjN3p6drlrnyeL5wp9+diRLvT2Ghnvdo7MWnOcc7Dtves/3bvfCjl3oZQd84ZUD2ned+u/3abu+3254wgo+OnSHfOVF1FdWr53xfXf74i3fU8lDh/KfJ33q0JJ5z9en8el+fOlBL/epM9v1rg+L1gStefus3tqtn//9TUP/nNH33vKhujXuVc95x6de+Kj8vXOCv/zCI774yp+P7ovNe+insvnNeX72607m6S992F33esfF7/2cbp853Ue/2bEefpWXv+Xnb/9J1b8c9te/6qaz/e2pL1nkY73/078cuj/lyD8CJDrigz/Kkr+jwr4EXCIDTI6Zi8CaexVeMz76sD5ag0ALLEDYAziq+8CiAz8GvC3yKz8PJEEbmkDkqEAW/Did4SjUo79QC8DdG8AYDCEXPA4Y3EGH043+8z8blLUU9LoVBEIR6kHj6DYlrDrQmjFc08H34MBRS8In/CAmFA0nzEKiMxwDU7wipLYjdDoq9EID2kI0tMD/gOEpvRtDrnPAr4PDNZQhNaxD/VOXUFK7M2wPK4w0LMTDAtJAQSRBLom2Gow/OTS/QpTAPmxE9EsYRhNDRVzEQIREACJETNS/40m8RGzARcysR9xE9NFEUkQ/TkK5T0TBUBRFOjzFQRxFWCw9mRi3ZjNF+PhDP7vEWSxFWezFyjs6AIgyZMPFKsTB6/tFYHQeY1xG0kMMGuy1ZvRDZOxAZXTG5ZlGbDS8cNORbNPG2qrGK7zGbcQdcCzHuhsbHipGckwtcQTEdkRH2jlHeTS7sHi1E0yzMvS7V6zH86FHf4S6CepHIqxEOeTFgFQegEzIn3ug0PjGeHQOXVwzhGTI/9tZSIt8Od0wOHYkyNx7x12MyIzUHIwcSYozEmBztpK8L5CkSJE0yctZSZgUOJkJw3zMr5a8soqcSdiRSZ6Mt4AZwk3zSeaYSJ18yZ+UHKJMSmdrnIuTRqTEsJzMsZ1kys1ZSqvsNZ1BxFuMyuQwSqr0yqzEG6wcS9QLFm8rS+QASw6rSrO0HLV8y0p7icBSSbEctH3sPI+Uy9eJS748tKlQxa7cyw2cyra8y7/0Gr8UPS9LTCjqRltkt8UsC7bkL7d0TL6ZTOdrTMxsomvyNMlEzBozTMsUzc6MGqLkti48zSSiFgCIxrQ0zZ+ozA6TTdYsmtRUTda6zSTSorwLTf/CrD7SrM3g5E2lfEnd3E3jvKGzSDqoLE4uy8vkg87l3JvcTE74qs4aMh3gAU6DdMDL1M64uU7sHCvxnKEoFDjNVC7pFEDqPE+7Ic/yDCv4FCHDKbNvW09La88cfM/6nBv5nM+a+k8QAgmOzE/b3M9WDE8CRU3kFFCyalAOMpI9RFD/pEb+TMYLldCtCVAIdS0OPSAuITG73NBwzFBrNNEQRRqs/NABXdECghyhzMAEHQna3C4GhVGhaVEXnSkdHaDG8UTvBEVLrNEf7Rce7VEXO1IA4iTqijf9tNHhxFEjZVJ9SVIlfSkr/Z+8IDcL/U75e7sesAAksBKDwceMKIL/H9sON9wQ8KiQ8thSPovKLF1SOU2flyBG9azSiLhRNitCHQCJmwACrZmWavkJE3MIFLtTfFPRn6hTmGLU9EGMrBtSVgxFn7smnpgBH0AYBGvTACsYAmMIm2SYBAsYAKhLSS1MR20JSNXSVTWfMfHSLyXSg/S4+ZGCHdiT1Li48EoInekS8sI8+UkNm4xV98DSVwUzZJUep0jJPW3V8/BT3fK5CRBMgdDUkfqtU4oItWEbgwBNvjAI42pWVr2PZbUpc40e4Rq4KD0zFB1H6ASJyjAcaBUI0AIAjhwtj4AcrlxX9lDWVwXY55kgIYVSPk0IasWyAdSZwNorjzCdMgOs/5EYLII9RmkdiXRlsotlHtDS02gFUxVs2AUjitCaqqqC2Iwgoo5NVjrdWGZtWdxRl3UMWVsFzwE0HcHInu0xiN8kgLwwMoHQIn2V2XDMWI+A2Zg12to5nod0uHdlr3iFx+LMVzW5pvPTJongJo/wJqZFD4GF1K+9HWHET3mL2j6d0j99DtesGVBCiQkCgApiCFrNoLGd1pfd2Lsds+KB2oQdiIXFrCTEK/9JIZQgWi7SKnAFABLdW+MI2zp13Nk5iyc9278ViMC9rBXUgdQQV4Gw2JEYL4FgWSMKGsktSipUWvM8XdgxHGy1VH1c0NTDgIRpAgsz3CySKgLoohfqW//W/crUVV36/F3XkRnY7De0VVi1VSo9CAHnfd7nzQDP6wHIkYLjelsJ4tpSGgm7JV7gPT/hHUHv3RydQVPYxclZKAD1XV/2bV/3fd/3hYKiIEgWCBgTgBqstR+GwB+u5R+DqNTxlVLwDV/CC+DMmYoDtVykZcn0hV8HfuD3pYMAmGAKpuAU+DsBAAkQANWOQp5h/dmgRYmSMmDKxDYCLmASthzX5OBava0GhmAYjuH3nYW9EwDdAIHu9AjdjQjQFQiVjQjSTeHZNOETVjUhtpywmMQWTrMXlmEnjmEafkXT0QDzJR7G5avTUZBUrdh2PeIzG+Ai3jUvphzd+LjkBVz/AGjiJ15j+I3i4wgLDRDajLBXxNnh3WUI0oqcMRZglAhj99rjyQEJM75cPUtjNj7kNt4613xN4+BWAHjSb80I4mIQuAFk9gJjP24tS/abJKa4M8ZcQ0ZkUV5fNy6LyQBgj/hV6RBdoCDWbDXWTb7kPs7k1YxlvEFgTybktVDjUWbjUm6JByIbHxhmYi5mQBEwg/FU080IU30YVFXVTd4zWq5lW7YbLpHj8004Xu7lJ/5llEhUDZEWEfPdqToxWgVkaZ5m5axmvHmg111i9OVmUfZmLm6l7VnTIPuKNy0ydk5bTFZnxOpnvLmmxoXIBZbIUJZnXyZkgVaufwboCG1o/7p5iad1V11OaIXuZoaW6C+eZYgOaI6eG3XxXOS96G3OaAim55BGl3T+6NVdaa8x2Fw+6ObYZZReY5WG6dt6aJemKZ2OG56Y6bY66ZtOZJr+aYS2wZ4eXqTuUG+cuE8uZKIuavfN6aYeNqVe6he9aqkRZKg2aaqWYavm6hvMaq3earIumtr76qNeDpsOaxge67Ru1Ec9a7Sea6HBZb9ta6mcarhWX7nGa7ZbN7u+a8F2mWtm66H+65Te6J8GtcL26cP2HP3Y68VmbAcO7Mk+V1eNbBDdbJchaMVGKb/+a80GbS4za8+GVdQ2GacdbRfG7Mx2bJ2G7NWO1NY2GSMhaf+E5WvgLW24Pu3cpkZlu+2IHu6N0aKDhWdtlm2jRu7BLm7jjjDoHhmDqNBsZjrgDmvhrm6w3bbp/mzvvhjQgmbm1m7nnmHahulcC287HW+LoWjYZuL0rur1Xun2dm/Whu+KOYt/ze5h226q7m7+Rmjp1u/3LvB/0Rlsjk3fXkuMru8CIHAFd2vwRnB1rfB/WeH5jmcJJ+X7Dun8xvCV0vCJCRihJu0PB/EHH+4RJ3ET/xcZS/HYXvEJD3GOfnEMj/F+KW8ap28bp3AeH80DJ/EMH/J5ka0f9/AVF3IkV64iN/ISf/J58e8lb+4gx3GJ1nEEp/J54ZLjVeDLbnItb2j/LtdvL5cXDu9wLCfzFs/tM3fvNI8Xr2Zz9M7yN2/tOA/vOYeXGb/yO3fzPjdwKU/wQQ8XmQb0ALfxG89z1N7z6T70clFyRZ9TAS9qJ5d0SDduSSeXsSlogx7zD8/0Q9/02+70cQHzQXb0Ib70myb1QTf11UZ1cXHNBBZzFcdzWofwKJfyXQeXWiS5qH5rQf91Ii90XTN25DgekLVoVlcuV0dpWO9zWUf2xVJ24+CSyi3pZ7e0aM/oaZ/zard2kMb2sgCJGS1RUZfwcE/zcSf34zZ3JLnukhv2CK/vdvfyd4d36pZ3lDgLs7XZGi92f2evXuf3Py74kXDNHLbsXCd4/4VH44NH+OaKeI/glZez929X6Hyn8n2nePG2eIUI14wHa10XeVCeeJBfZ5TXmXfG9YEf9TIX6I9f+f0W+YBRYpgHcoi3+Jq3+SO3eCN5Smdfd3yf+X7+eaCfcpQ/i2PldqNP745/cqVfepQniZ0p+W6X0o2X56lH8qoH+qsPVbQUdpPv+YgPe5sfe7yrOY1n9K8fcrVf+avXIqIv+oeX+a0X7LkH+atvnJpd9ah37rjn8b6n+Kv/dLc/e71n+wtf+msX+Rlc/L1nr67n5sKP8cNH+KtPO5p7+5NH+c3n96v/EMX4fMZnd6Rn59GH96und8offNnOfBNvfXJH+ZH+Of/QR3uFt31rR/lrenqB5/nGv3rfR3aUlxlUxvuYV/3Kn+vjL3SUR4xbt/NFD32Rj36XEkGYRfk6R/3nV97L72Xa13DtD/rJU1qU//PYz3vnd3yV/0HgU3+hL1mtl33MLv8KP/+lJbvuBwgCAgcSLGjwIMKEChcybOjwIcSIEidSrGjxIsaMGjdy7Ojx48YNAABcAGnyJMqUKleyLGgCgImWE1/OKmDzJs6cOnfy7DkLpsygQocSLWr0KNKkSiu+DLLgKdSoUqdSrVoVpNWsWrdytbr0K9iwYseSLWuW4o6RFs6ybeuW5cuYZGn2rGv37s2fct/y7ev3L+DASJt2LVz/GKvhxIq3Cm7s+DHkyJFPjNQh+TLmpXHL0sXr+bNNvZlHky5t+rRGwotXR0XM+vVi1LJn0659mcNIAbZ381a4eS6AmqCH2xXd+zjy5MplqoYd+6Pz6IeXU69u/XpDEECxc5f8e2xn4uJ1Gu9u/jz62s2lT/fI/r3X9PLn0xfMYiSQ+vo5bwcffDyAOJW3H4EFGpjUevBp5ZqCDR74IIQRmlTESD5IeCFc/YkVXoDjDbiQChb40MRIAOTXUBFISKEBCFFcgEFDKlwQBQgaSIFEERjquGNkCTZ4FXQ/OsgjkUXu6INaRip50Xcb/tchgB8itIEGJVp5okICzGCllSQs/0QClyUioduSZZqJIABOCZkVg2tKdyaccWInQJUakCknni5pGBaHUA4n5UFDhIkfQ0CUGMUJSLw0kpcI4VCiCUicEEWJLuR5KaYb+eimVO5xyl6moYqamQUjnTAqnk3y+aSfxAFqkKAmuEBCERcQqtCjAGjwAkG2jjTBQRSOhANBL1QJQKOoKrvsQJt++pSnzzrHLLXVmoUbAJZZq6SqYPXZqmevFsRCDwSBaaJCLBy7VkFIjMTBQSQCgIRBperKwrb5ppqmtFRF2y9r+go8sEwqjBQFwTx2+9W34N4lrkLnYnlQWgAgbFAPJapQkA4llmuQFCOtkDDJCvMLcGsdof/8Wsktu3wRkgCM/DKEC2vGqsPh7umQxAphuwNChgJALEG5WnrQufDSvPR+zj7778qJMT011QQJoJ0G+Fbd9M4M45zzw10z1HNCJWprUNIF/YzQBCVu/TZ3Tn8KddTtwX03wYLOizd9NivVMNg8QZwQ2QcZPFJCwoJQkHYA5HiQABrzPXlvcnNKd91cUb55tdgCy7l5fqMpXOBh7wVR4Qa9MNLpBR0OgNYE3DcSjAg1zivouZdmuZuYZ76g7sHnicHBwmMn+mBfly642F/eetAKIzWR0OwA1E7A63caRCkA7Br/fWO8r+n77/GBf36RvgKNvnLIHwX48gI2H/HzBlX/rDTkZg/UMeIJybs++wLYFvEJiXzl85cAEwihxsVOgbZxn1HgF7/QzI9w9StI2sr2q4G0rX8IwVayHCjCm6kpagY8YKdGqEL5rA4AM1iheir4PuVNUH6t49kFCXK/hESuMvtzm/9GAkAYEjEoBPzRCVEIlSIy0TpCe1wTdyfDCNLQYXQIABazmMUUTBFtORxI9AAwPYRU73rZSwj3vBfFNYLkiEPiiBI1x8Y51oZ4AJACHUcDwaK8xBIS+CMgAynIQRKSkEkYlJVu2JDUFaSFihTI62JXxoTcLo+WzIgbFXSQOPbukp7MTK5C+MnwdZEofSwkKlNZyDaIoJWudCUM/0ppri9CEojBGsniCNI4KBpEcqP8pUMyCZ9NcrKAwDxmYBb1MWQCZo+mBIAfVSnNaRbSErIcCCMLoj+kvUttQmSbLZkpzmadrJjmHOY402mWFr5QnX1x5lBOSc15ztOaj3QeuhKytoMIjWgDMRpCMuhOZgrznAY130ATmhQXjGQDCnULPIUiT3pSNJX2nEg2dVg8jG3zhyNZJkFCJrOHHrOgBz1pykiq0qBk7JorjadLmQPNitK0mjHN6EDUlaR2ddMg8qJXQeyVtZd+0qQoRSlRk5qSUCrVP/dEUzRrKtU/XlQiOP3nSHbVqxJ9riDCGlqxjiXKpq7RqEdFKlnTiv/Jj6rVa09NXlSnWtOqMsQFTbhrExalAbzeFaQCEZrFErUoZCUkVzCRFPcAcLS2lrWcZ31sVxgr2YiIRLGTRdNbZxhXuVaUrgsRKSI9ZhABuGtQQ+TmoMZ02SaaFbLnXC1sE8JQADg0ts/MLBU3y1l6elYhoA0tAPw6kBStqEUvaggGZlSjG/HStipsrWuL6dzpthS30/1IRI04093StLfX/e5BoBvdOIIXtufyZ3lVkl2Z6pa70/Ruessr3vGiML6TFen17HuS9bZkou6tZ0z1m9b50rd8AlarsCZ2YOwGOEPt/a9FG7xgohK4wJmbcFO3BADcYdgj/HUwhHkr4Q7/k7TCFjYhiVc6u1ymmCMfXol/Q6xK+LaYsSY+McpqTNKKlUTHqRlxSmIsY1TS2MdkvTGO+2XkhOJ3yRh5sXq3O+QZA9nJyERykp9m5XEmeMsWgXKQpTxlIlfZy6PEcpYvZ2ZklnYIa55JmU0i5DELsshvViia0zy+O49yxdrjM0PAjJI50xmQdga0OvOsZyQi+pJh7HGjAx3nNoq50HWedKSZqOhFazLTdOTexjztG0x7uNKWNjSpRf1cx3IarapuYhjx92qDCHq/pj61BA4966KyutW+BtKut8Y/2gab1ql28a1Preti53HTvzYns6nGgkVBOtoEqLWck23pZVu7/7ElfDa4U9ptl81W1tbGNqUfvO1jj9t4zg63EtvtsoqBQLjMRjeD1V1obsubiEeMAMADLvCBE7zgAYc3wPpNsg4SW974LrW+6cxvha/621oxOMYzLnCEK5niApv2SKo97od3hNDrtq7HR/hvjbO84ByXVsr1VW6KkxzZER/zxGOewJW3vOcAf7mWdU4tetv73Oz+8c2nnHOhs4/nPm850OfG9GUxvLntrrmmtL3vo0/9bU5/usajruauiwrkYPU41pGO60Eunezu7rVVwN5zsXfS7ZkSmrn7nfa1Jn3Ibbe77r4ud4PTfc+Az9O56h3zvT9Z6xLn+uFpJvjBE7zwxv+MfJyqrnPGM8nxOIc85ls2ecpv3PJvDH2ZzI5etIP+y55XeutRT7DRk/7gpken7JckNAWzHuUw7buM/577u9G+9hG4Pe6HT6TEF13vsaeIybfue+Xzrfi1R/57qE+kr1q99/wBfoiFr32qWZ/02AfV+DHUg8aNNeWcdz34ISz+9C+t/JQ/f/bpD6Hdk/39THm93z2f/qGK/Q0e/qHfABZIrphAAwmd/0EfAAafACZgqBSg3B3gm1DgfnxVV03dA8JZ/P3X/Glgwlgg2GFgdJBgfawfo9jdB0pE9D3e9Kmgy5jg06HgtNCgfGDLYvXfBEZEDH7eDOogydigz+EgbBD/IXosYAN64A9CRBDC3hAq4cAY4dwhYcBIRN1QoVBUFgB0oA9OIYitXSCNIBdSixVCHRaG2xm2BAsCwGmF4feRYRk+YRsWSRqy3Bqy4R2qxGz1oAvaYTBFYPgJYh/qSB6G3WIo4h7W1yGiRJWAQBPKIXCEoHuZ4SNWINxVhfFh3GowYiMaWCaCRA/xntu9IBASovwZ4ijWzCZSRSfG4hWGoii2Yke0VDtFHipCoSqKICvaooEkoiweIS3WIjBqxOGcCubt4kNEYQCK4TFiyksIwjBWo/EVozFG40UIy+oFIjRGmSVyFyZq45lMozWeowFi44WRI0a0UBye4i+OWjju/9Y4suOSmCM65uMsquPK2ONF2IsaAR4zDuI8clY9+iMeAgA16iNDZhw/biFCUsS5cNjhDWRDOKMEfmNE3qNCNqRHutxD9uNGSoSvgKE3ziEdUlU8jmTcdORHvuTPhWSOsSREUAYAhJouriRCYGQhaiRNmsxCwuRHyuRM/mRDzFbzOaFP2lpBytVBGqUrBqVQNiRRJhxUMgS2oJ5FSlpTTtVTXmUwuuRUUmVVwhxYKgSlaIBW6mR49eIlsuVZVo5YjqU+lqVZxuVBaMdS3htc6klXStVX4mV94CNd1qVdSp1gapMYreVepltKqmRjJqZ+EGZhouNhIqZkEkApMiZKpv9kYGYmelBmZVrmZV5eZtpRLuZkZELcY+ZaX4LmaYjmaFpjaZqmZPKPhYTeVi4ET67iasJmaM7lbNJmbZ6eZHIjZ1Zia34mcLakVA5nNRancSam3rwjPP6mzS3nazanHgkndMqidHYaaIZRQArkdgpEb/oidnLn8Xjnd3ZieCafZMZMbS3jeV6bW4rjfbJnj7jne15ffCJgZorUn5nneqrdYzInf1KHbP4ngJaPGhYebNqRKZ6kcibofi6oYzSog97fAUUo3cFmxVjndXYmHSqohiYHh3Yoi4Kn5cGm0OCkfR4o32knjaYocqxoi+6o+b1oZvbQjXrabsqjjeIokej/KI8m6Q36qGRWVm4mp3/85VxlqJH+BZIqKZaCotiBpk3Wp27eZ3q+ZZBW6QP5Z5aeqUMyaWIuSoFWJJjmJz3KEMMB10i42UC0FHDhEZlixpWiqZ/GpITeJi0ZqImSoa7NKZ3yEp6Glp7uqXeY6Z9G6vGpKV7GTHmqZqGuna5hgA90qqd+qg+IVOu0lAaA6qe2n6MKRp9KapaaXmYy0PANaUKEqX5qJLUVREs1aqqaxqqyqpK6amJWVmpCqZNIaXeNmBfKKAHk6q6iRq/6Ko8Cq2BqmJcS66oYa2eNmIaNEUEwa7PyKqRCa6tSKliuGPXJ6k7CqUFKGJ2IDEfd0beC/+tziuufSmtcPtq5vim2UpT42QvsvKuuxiufhiu9Jqm9niW2nE3uoWtb7quIQSO2DKtAVFcRkMAF4MAOmKTAJhPBFuyOHuxV2tHFKB/DGpvDApgY2lHD4WpogQAOtOnG8sWzeux/gixU5gqJYuqFemaD5QqLsSxwRUF+xew7dSzNdqjNGqUyaV/J+mWRUoRIidydasAJvAAG6EYPvABgScEkEi1bzOzRQmfS0mQLAeLC6uvTSgTDKWxBwKy/KqPXyqzRhu17ju1IFsGxUGSsoi2GTqFNjmxEGFbXxi1wzCvdRiu50iTejoTZnu2Y/t/JUlPbtSscUgTl2inhDtDcHv/ucNotQi6uZaVf0xIErc4TK73SK8XSEOrNv1JEP2UuRG0u546m59oj6Eosyb7pFBwA7/au7/4u8AZv8DIBnQ6h0DTuQ5TWk8KuWYDt7NJl7ZLj7Q7g6JLT7gov9mZv8KZBDnSv93ovLbgUnuptRMyW1DKvkxju8zpo9EbjV+Fuvj4uBF6v9tav/QbvFLhU4nVe5aJv88ru+o5l+wLj+1Jg9aInANDv/S6w/ebvDHLP8krEV7Gt/66K+gbwdw5wKxawAesuA39w/TpwRAwbBT8EC4gU4FZw+mLwxyYuO3oh/I7fAeOnAoOwDfuuCENEzKQwxpjADgjXBoBW96nwzVz/MAvPpgY/Igyr4Ay/RA3f8A3n8EM0Ts4ua4lIgQucwAnMwGD1LxH7hxEfcWUmcR8uMRN7MBSn8QFIcUO0UHAtxKIOiglU6xd7CwCLsUeScRua8RnLL5w9sRozMBvX1aASRIicQBNIgXa0SNXW8f+GMR4LsAsDo2HFsP41cQIHMhQPsiOr6B1HsmEGKjligLy4kBJiMiBrcgNTaSf31yeDMmmKcjRawLF4sQ6isirbMCe3slxCMiy/pB7TIAto2B2VMAnici5/8C7z8m447y+fYzCT4AQM1gnA7DGjcTIv8DIzcwz58jOTpSyPoheCAPkSITJn8/1uMzfPhjN/8zBG/zMFygsHJGUf80cqozP+svI625o3u3M+wvMA8g+33uE547P2qvM+x+Yr+zN8TnIbWuojFrRBYy9CJ7QU9TNDE2c4H2K72klEY/NEU7Q+W3SpYXRGv7NDc6HewG0fSnRIA29Fk3RmtPNJ9+hG96HnZKJLvzQOj7RMZ51J13RD3zQN9gAScAAQJLULzBYPt+FO8zTvxvRPP2pQC/WDhugZ+oppjeJTQ7VUTzVk0LRVn2BKUyAxc0kUWDMVdjVPfzVYb+hCjzVZYzUXRqwOCAAL5LUtsvVLu/Vbq2pcy/U+bukZ2uRIIMHQ6jRIQ3VP+/Ff81FgC7YelnUCCgAJNE5DAf8jX4e0Xz+2lUa2ZKcpUeugZTcOSyu2Y6fiPbe1T3s2nFV1aBPjaJP2otDxIW72RHe2a8stbMc2iBL2HV4VQS82Y0d1a+82L/a2b2tp1LWhAAwBYCkrattzccP0cSP3ICr3cnsiZaefALzAWQNABHM1cRe3bmP314L2dpfebNNfitTySEgBqn50avPiavf1daM3b6r3egMqXVPgBPgAZuOSD2hsK+K2QZ+3fvOHdvf3wAH01KkADnSxrpzAEGt2eTO2gi84GDs4Srd36GEACSRWiczAC6g1htd3M2ZydTc2h/dng3u4fwM39b1AKZcIEAwBikcjguPzhr+4Hce4jEP/uMINM5dwwAoMrj/2ODr/OJAXsYzHIpHL2wtgdhSQQGLTJJNns5M/OZoIuYdPebexQGkBADkL5pYnc5d7+QyBuYOLebRtwGDNgJJreYZ7dX6zOQK7eX/DebAJgGGDAOai+Z2ztorr+Y/x+XrfHuYVwWC5AD0rbaHj96EjeuMp+nYzOuABeolowKXiZZrn8ppbukTxd5iDOMUVAWgBQaRfZair8qiTukxh+qKjer/5qwbMTHO+uibHuqxnCK1nuq23Ww8cCwdkeWbyeiD7+q9HWbAvd3e3m4YBFX8quxoze7MPmqm/+bB3W2VJooZaexpje7Zn27P7drRbmwCI1KCz/6e4b3Ke67lYR7nt/bfO5UqFAue7R3G8s/m80/uk2nvKvQ6y6/ukc3a/e/m/03u6Mxu2dKO7H3xuJ/yTL3yUN3yw6Y0U7HiyS3yCUzyQW/yQd3uwscAuVem+6zLIv7jIn7rAK5xNWvKue7yPrzyHtzy3v7y8dZAGtDpopjwIk3u5M9i5xzbGvxr36LqRAr0y2/yC43yfk/yrVcxALz3NN7nT6zfU17rOd1ux+9CeMr0gZz16b72wd721zdZ446jYazPZY7fZQ7vUe1plmQDHz3ylS9p9I3zeD312A/xQ03i7CcCilDPbXz2Xvz1yxz26z32k+Uq+p2jbp7Pi7zbjG/+94yMawTfr5K9y3/u9pBV9aB99o4HQt3Z+CFe+a1/+6Gc+n9lLwDoq6h+06ns260s26QPaoly41X/+rLJ4ixu374P+74s+7rv+m4UR8pLp7Gev0BN/ogP+NSL/mi2KMTM/4qt57T/27Qt27r+ZvSw/9g9/W+79xJM/9OuJ8Xs/9XuZ9W9s84s0+qc/Oa2/XPu5joV/zMa/8D4//QMEAYEDCRY0SMAEAEERGDZ0+BBiRIkTKVa0eBFjRo0TF3T0+BFkSJEjSZY0eRKlx4MrWbZ0+RJmTJkzada0eRNnTp07eRKQAgDAhJ5DiRY1ehRpUqVLmTY9mtCEU5wJpxywehX/a1atW7l2nQIgqlSxY8mWNXsWbVq1a8kmXLgRbly5c+nWdZgSb169e1Oy9fsXcGCzFoACEXwYcWLFixkThKqYalfJkylf/Rq2cWbNmzl39vwZoUK7o0mXNp2Rb2rVq0+Cdv0ads2fQWPXtn0bt9HHiSNX9v3b6uXcw4kXN37cqdvTy5k3r8saevTVyKlXPzuksHXt27kD3o24N3DxkoV3N38effrDyp23d/8eonT581Gqt3+f5Wyh+Pn39+8YLMgAqGq8Arcq778EFVzQP/bgexDC0+ibkMKPGLwQORKyw5DDDnH7br0BDRwRKwQ9PBHFFDlzMMIWXYyrwhjpU5FG/85UAAoAHWrckce/QBQsPBINNLHHIo08sigWX1zyLr6WkxHK6JCcUq0mgLqAyiy17OnHwIIUcjwiV8IOxzLLPKGlIpCQQgMQorgAgy3lnJM6JZlkMrUno9wzNTr9PGoHoKQQ4M9CDRWoS+9EBHPIAF8i00wz0TxIgBkiBYqEQzXdlDE772yOQj35HBUvTk2NCQMNgNrv1FaLTNTHRRkN01GXyIzCh1x11XWIlYDAMYoTkEgI07VUGIIEH5BAwgcShlDB1Wip9PRTUeezltRsSZKWW4E4uLLbcE+E1a8vZ/VNzIPInFQmHIDS4AWCLsCR1bFYsMAFVS991wULWBAX4P8Oqa3WtFAl1BbhkQI+dQVBCV0Y4gZrDZHAc4FL16B1Z2JBXwsMQgIoDsiawNJ9TZ6h3ohVTm9ggkkzuOCEZbZw5UJTBaqImnVGj1y2zLV4MowL0limQAGI4qAecITWqQm+NdMEIJC4AAccLkACCGLL5CDlnb02rmWX7YK5tJnNXuDrOX8FwIe03a5zYiBlBboyoQkiOqand/AVKByawsCFMk3w4YV/WWLhBR+0BsCFON9+vLawxaaL7JfPlhnyKQkD6+HMPY+t57V+ppsruwfCGyYcdTxIQwBEZkpfDU7o+qUJToj989xXFG1y5iof7XLMdd9RBX1zHh753TGjmHT/dOMeE6gZXiCBaguYPuhGoFgqAigQmgIABBwMv4kFHEAAIPn0Q3yr94Ppwzb4UdVHkYXZ2J0ff7mXl7vi5sl7Xl0mk4LHDPICoOyPINkDwPiSgoPO6UQAfsvfBM8iufbB5Xdji5+2KIihpzXhgR0UoVlCp5bR+a9EAMyYyYDighA2DABNOByOHDdCG+LHghfUSAafs8Fs3fA/JzhgD4BYRKmUMC0nRGFwVDg0KVygCEQUAAYsEAUczaAgRnsdpVRnRC92J4c6xAgPKedDUn3RPkbTwOrQ2EaiIBEtSlyi6QQSQoIIESi9GkjrtngQerkRkMUJoxgtQsa5mPGMgeQO/wZwpEdFPtImcKzg3JaoFTq+5GlIG4gWWSKALkISlK4ZJCEpYki5IFJ+oaSOuwCAJVW+0iWSJCElK5lCBNaEe0AhokBgKMOVsICGsBRmY0ZJSomYEkao3NMwizObXTITmrIsixzBlIYcXBOb2KRFE2eCo+MRwIBNVCADy6KDFVzgBOlU5zrTCc1QFtOY8ZkQ/JRJIXfiRgcbuucwpdkWAMSCCAEV6EAJWlCDGnQLLOSmTIgVL4EocHvdQ8sLZqNQ7e1TkfCMZ5Pe5756xgijtZkXAAgY0lf2cywJAehBWdpSg9ZBATGVqUxLsNCY6GsDBPmkQfh4lpFaFEcmBaRGN//KEGRi8KMyEupriEXOpWbUpkn8p0upWlWWxiKqLmEkUNhIAL3xDQASJMsGcAQCJOzAAkNQ61rZ6sinGpGoRT3qRpKq1Ld2JnsuuCsoUSoWlVoVsIHF6i1pwkrvEcRomiyI0rhqlsABYAZ23CtU2VdUpHY0ZnW152Q1s7m9cTaQfT3iVANbWpcO9iWSHcgE9NU2gnAMKCUdCMhcd5bzERa0bozrRue6Q81uViBJ5awPcJbboWZ1kis17XILilpbNWEIdlyBvkDgVFbCS15/NIuqkGBcvvLOspe9lkd/Kx+CCHeyVgKAar1rQ9Emh7TMlW9AndsSSEVhBunMF440QDv/AqztaMLSWqbO8pP7tVe34A2vbzFbtvI+eD6T9eTREIzG9zblr/Odb31ZAql9caCGBhEAbSP12bNYyjAVPm5lFzzGeZIXwjHu014nAJQDq9i9yJ2lcjW8XA6zZAI7mEETTKABDZiAAxfwb0HUxCY3wUktuXwmjr2423jqxcUy1vLlJms02VJ5hBdmSoZ77GMd4yZwfQQzEK1sTCxfZMtxNttkS3a9NYtQzEshc5lL+2PtCCBwUcjpnW/Y5hb3UM6J/uFef6IBQucYtz6LL58Fe+bctE4DTQDCpjnd6RQ/OneGPvQhFV1qPu0VmLUFdQfzrJQ9U9qqftbODs4HVPSt//pzoh51Mk3da5DelaytxDUFW52UV8OaqrKuDh5tfethQ07Xu6arr6k9ob2y0qHPnl+xkXJsZLdU2ci5Lw5eUIQJnBvd6V6ytmsWbWmjptrxls5dVaDeKbMbedx+yqS/fVpL12ZtrsT3thX8bgjJG+GsWWoPdqDefw+83Q8fLY/7DW6Jv0ZVUoA4/txt8EImHOR7MekQAIyjFWw8efrWDb8rftBwH4e7KFdfxz1eypDfvC/7xMDTcNSEHdxb5p5TeZJY3vLmXtw1Bg56ygtec/fgHOom2ed0cSQFHNh56aFG+piLbvSBvtw4IFNz1jNHc6dHJOppF4k7ewBgKXyT7P/DG/obu+51+m79MzUGANbj/jazn/0hahe8Spg5BH2xjb19f9zch+Jtu9890seZVxScqniv/R3wDRn84JmZzwPC3fJaj7wJ6253sB/HXSBYAdBDvzLMZz4Cmxc8M3MJwtbnG++uLr3XT08cKfy+TCD4/fCJ//vbh+v1mZe92pmZal8eX/QCovjjBdr74TS7TNDnVvIBv/y0Q3M22o8+b3ZvdOvnBvtBFb+ruK98798cmrTt6vrdxngulb/l58dND/jff///3//or1Xar/veL+SgCYZOTgD9LveMDf8qTv8WkNAI8OwM8AA7Dyi6SwLTxv54wvEeLwI3EMwo0OksEOT/oGnCFEsEdaYDd+IDTa8BV3CySLDmTNAGW2N+1CvxZBD5YnDfpo/6iCAEeRDBaNDjbhAJFWZ+iAsAQI8IA6YFdeIFec8Hn1CojNDgfOjgklDk5mdzCMwKFyYKc2IKza8KOWMCfKAJao2FwnBOsPDdtPBBuLAL1Sd7sMgNofAM6Q4IqW8Ia4MFHsvW8nBL4BD2DtGo6DAv8kdVRo8QN2UMp+IB++0PYUMArAj7HjFLDBERYU8RFxF/nmYHNfFQIvEmyjD/9pAxWgcATqAIKo8U5YQTO7EAP7E+8Od8HC0WpcUUI2kSv60SX0O9sm0XC2UWabEEbfEW1YexPq0YT6UX/2sCFSFQFRdDVcbuGd+w6ZCRG0FFGXFQfcJJrLKRU6KRJqaREqtRMc7nxsixELexG+PRwb6xJPBnpAbNHSFRHV3wF5EtGF3DSjQwH7WRxeTRIIGHHutxfp4GFgdSGx0xjvoR1v4RNNxF4xxSFuHxIDdSvBIyJPCnETFSU8xxJtARGPcRMXpAVYhRJJHkGDlywTxyW+wwelrSUEiSoSSS0igSNAgDBNbNJlXkJWHSsmRSCdPHs4LyT3AyJkzSH1EyMQwPsp4FAP9PKTlkKImSt4zyI9UHj4DyKl8FKiWxD0FwLBGDFS0qLC8kK7XSzbgSJOYHE0dxLXeEKWHCKSfyLP8DowcwcRDrUkHa0i0JCS7jMn1SEDDfESKTKwiPbjFxo37K5MiKjzITM0EEczB1qDBpJnn0rh0ts0fu8iXycif38i+uiwRCDDQFRiMz0zVjbzM7Qn28bDWnRDRjSSf5jCc9AxPBsjb/AzNfc3JiUzbTp85+80husyVIUzdN0y9UxRmREytbUzjdkjjRJn3USzqNRDlZgjnLbDc7gx2300OCszoJ5jpnDnzIMzSdsyRzEzzdcy0Ckj2nsyDPMzPTM31URQXrM0W6cyW+s8fCkzM05DH90zzMEz+rJTYPM2QQlEYA9CAEVMMIdDN64Hy+DEL5Q0EX9E4aNHkYCw83dFz/5LMp4XNATTTKVEVDSVQ9OtRDlwREkSd7PtNFA1NFRxNFKzRHz+LcqK4JSGAD1I1Ib7Q6YDRGXWRGhyeXxtFIGURCDYJCN6xHzSL9LupJwYY6k5RLK2L2kiecTCxLFyRKC2JK5ctCNeNKnW1MhwNJu/TQvhR5YMit2hQ4q9Q7d5RKD9Q2OMDT/hRQ7ZQ43hROY5L5koeV8FFQJYZPU0pP0RRPF3Ukt7RQKzURvw95BKDWVFNS76NMAaQsYbBRO7XsKNVSC1VOdad1BJJUcShSJ/RRmStNWzViCPVUr+xQIYcFhmDQNBUoOJVWeeZVpTRWzWxUg5UDTfVWuTRV04bk/3AECFRgVZHVVY8VvkKVCq2VWllQWZc1RpvVa0hMMn91W+3jUwfiTGV1WJGCJXWiXctVQO7TWy0VXGtGAABscCqqFeH1RdcVVBuToGZVMFzHCXHpW/g1M2x1XjUzV3emB9QLuwgggoIJYc/jXBGlWE1LYAOj5yyALgtCACzA4Sq2U7p1Yc+zXlWmombgFQcCA3CgYEn2SP0VXTO2z2i2KCiKv5CgcF4CcZDg8KRAUWVWbuT1ZLs0ZSFGgcpECnbgY4l2UHE2NLDVDLVVMwSA1sxECmYAByzgBTZgA17AAnBgBvQVfJwWasnPaI82SZMWYkjALyXTBxoybQVJatPVWP//bAfMFqia9mnrdppMlm1d021V5lgugOdUDXBn1mr1zGYrrXE7Q03Y0GTMKmYXt1wEd3AHs3B1Rgf0JTox124j1wGpNhVJ1zPMyQeAoAl+rwlcwAdWYP5Et2g3l14b9nFKBgSAlXY/5G4fF7A2tnczcm1tF2Vx121Gao2G9zgudmoB9uuklnnvtHiNVzg7V2VgCACGdnp9F3V/EHqrT3q7l0M113o5EnshJpxIinxHV/rCF/La1/XM93wPMn0DRu/CSn6j9ntXznSpsX/31zbpt37l8X7FRQVqjVUF2DacF281dnwZ2GIJuIC78YC7pQdmI3QlGDYcGHhjLYI5mDv/FLaClRR5V0YA1CsK/laESzaA+RB+hTCEW9g6SLiEI+SCpeWxTID1aPgzPPh/0/GFfVgoKfiGOzGHXQWPQIDviPiHfzeITxIie8ACkCAKzsdNZoclGIuFLtKJzdWIj/gQk/hUWNE3v9iF3xd+T08HHO5SgID1uFiA0BiMq1eMN5KMOWVzAKBO6dgzgDiGT299j2YGlEVrTIBTGUsDdoWRwdCPEzSM77gWo05ncgkAxPSR/xiKA9mmDKhp780C9GXsGMuLM7l87ViSDfiEAQZDgcK1TPmJh/j+ovgpR28C+ngg1hf0SBmW+8OGU9k58thQUliferkzAHmNt069Xlkg/3jZmD01koH5CFc5XPBICuj2mclPlj3wg6uKIkdKrwjCmbOZZagTJnpLmmEM/iIGhjSgicl5MZA5fL+5hRZLUNaCBPJZn/eZn/uZn+FZEov3nF8snVtEmP0kf3EZoAVkm/mRlvXSateGmQmAsUygCKgHB3bgjItiTS9loX3RatG5oC0HUwOmB4hF4D6amDY5mbWVi1lSjs0kfFhYJzo6UlT6HLdOpEdag0oaYJ5mg3EaPFh6npGuZEq5mRUqCnj3KPzZqZ86n4U6J0OaoHkaPg5aTpjQBLBZqjO3oaWwm5Pt4iClXVXyBF4AAwilB17A7bi6qzdDzHbaqknNp7tlj/9n9631R42L+lg/NwNXQrX22EbzWnl2Qq7nmtfqOlo8j30Jm6H3Gnr/EAOIxfYKC0fc2rEfWycOG7GnjZo5hQWIZaIz20uIuuJgaqZmqqYaNYMFBbNBVl8UmrRXmqobrLO98bM35Wmwcba9WkDKQAuCW7iHm7iL27iN2w4Uik9ZABN5GCfWxkl7O2F1uqpv23ewGkm0uoelm/S+mgwBALiPW7zH27h5AAXOG73R+wjOjJjBh6lhgrZG+yiIlL7rW924u2Zre7ysG7cV21QgZaPx269+N7zJ28AP3LjLQMcE4GlAAK9n4rFSOils2kwEPDT0Wz74O5ix20gwsUUtXKr/vFsSCxzBS/zAFfwx16a/+PGSv4fC1Q+/47q6NXwe/XtTtoq3QTwiRfwUwdvEf9zAUVwmHksDLlcmLPnBi8JPAZXJm9zCZdy2aZykbVxTjAaTdby7fxvIt/y4hRwmSmZ7dyIyKQzL45m6o1zKe5rKD+Vp3rvMHZXHfZHEuZzOvdwlSOxdk8YEfs4gNqCijPzNRefMZzzN6XrNCyXVkDrQJynOpdHH6RzStcDOWUJ7pYCRL12cq84F0mkGFufKFz1WMHy/Cx3RDv1PyETCQT1wGz2n5zzSf3zSVyItFSrTWcgEuFfVfXuzK4TUETLDYbOuoqVkAjzXV47V39PVX73E/2OddZqtIFTAAk6gdbE4WPK82AVd1H+918vo138rWlTlsK591bVc2bec2c9DAKoyAAUcygl92z/F21sllxZY3Efr2HMy2cs9yGcYKXoAB9zYZJ580NH83T9Us1yFCa293nXv3k803/V9vM/dOozmL2M89zi74K872E/FV9eLWmeyiBseLx8d4ped34uC4o1MUChXA4ZP4CMX4zNenVGpVTaH3kkV5P+TwEvexCUeORQ5XpiwjjbgsRzZ4mHe3WXehDfeVNSL2G8UuCZY5HX04Xm+uH0e9fJIIISeIMLJ6KW71WJe6af8o07F8/qTVqMekqceN6ve6ocb643jW8Kd6/8JAobeObPDPunHfguZflPw6MM7Ve3BaOffft/Z3izOJ5wJoO4BRL5JW+8Jnu/7Hr02RQBURQNoGuqtrZwRP0/d3vAl/eSHwsYGYqTsyFLQfrYjf9Qnf+krX1Ng6PFxnvOF1fMDlORDv8tHvydUhV1ah++EKNy5m/W13fVfv+w5BRPxXvBrX+rJXfd3//bH4icEkkz6+Fd08eh7QuyP/5QOflP0Lsdpf0Y6H/qj/+p5nycC5/nyqiC2StFX/+L33vs33O8NpWRkm/wjzPzJD/QBQovAgQQLGjxYsAwAEwQaOnwIMaLEiRQrWryIsSEJABoeSgEAgIRDDE1AnsiIMqX/ypUsW7p8CTOmzJk0a9q8ibOiiYUzF/j8CTSo0KE/Ixg9ijSp0qVMmzp9CjWq1KlUq1q9inUp0a1cu3rtmjOs2LESWYAEQTat2rVs27p9G/arXKBw607cydDuxZ1lEPr9C/igwrx64eoAWcThEJAAQHAoyVhF4cmUK1u+jDmzQ7w9587NCjq06NGkS5vO6jm1arCaW8/cAfKC69m0a9uevNrrbbGcXfMNDDy4wcG7bzYx4ePhCcbMAVgoDj269OnULfaOmbvr6e3cu3v/bjq7eNXVqbsAiaG8+vXsM48n2t7ldc2/hdsHTjx+TAsfGXNIrF+AAg5IYErzvfTeUOAt/8hggw52l2CEXBXo2kcdUYhhhhpKJCFdG97Fk28A9HVfiX7l9yFGPeigAwspvghjjJcd6FKHRT2IY4467qiUjT76JKNdAoDURJBGHmnbj0fSOOOIJj45XIgUDjGEDkheiWWWbDHJ0o88fglmmNz96KOWah0GABJmrsmmWkoayWVl9UFJJ4oFgpScQyecMESbfv4JKAFxquSlmIYeiqhUZNoY6E2LAbBDo5JOmtGbQQ462Zx0PmkngXg+9Cmloo6KIaYoFZpoqqomumiHpMKEA0gbvErrpJbKaKpemm5aYqcDhtoQsLUOS2xxuWKE6qrKLqtjqxIWq9IM6EFLbZa3xv94bF278mqfrwKCAIALoAKQZ7XmnltYthYly2y77nrnbIToWhQFSPPem+K1MKr71rbcBudtgCVpkF6w5OKLcMI58UsRu+8+DHFo8SaoMEQgRVFxxvrp+yLDbfn7b2AB67cRR0AgsRwAUezJcssu76lxzBp7zKGPEd+M81VAlTbxe3+qANIMMg9NHccp0rwWyCH/NXJ8LOzUXNRSN0d01fMiDZHDOW/NNVI7k9bzeH++AJJIVp9dm9EfYp2W0ksj1HR8GAAxdd1Ro403sWw7pHXXfv89Wtji/VnyC3kfjpnaG+49lttvR0lYhj1sMIQFIAFBZeaab04l4p5TyjgBfQP/TnrpUwme3Z9IgCTZ567XpbiGoYfl+OMExe3pwa/vPmzoo5sOfPBJoZ7bn5DxjvxasWc4+8JO2o6flCkKm3z1gfpus/Dab+818eT5qQEAUlhPPk7Llyp9ZrVDrwXuA04wQcHlz78m9jY6lR33+hvq/fdsYhA0+gkQJuejUPNwsj7ouW+ADGwgRuzXIfzlZn8U/FL/UuOnDYAEBw7sILLKBKf0YSaBtlugB0/YQX5dMEIVbGGOVjgXP8EGAH1CoQ0fUsACHfAmJHycCSkkgB4IcYhEFOINj7gbFcJwPC5sYoOW+BU/pcxKSLRhDgm0Q5v08G0/FNAQXAAuu9mrimRs/81OggDFsDlxjd9JI2vYBBkBlPGEVxxQFmuyxaV1UW71EiNz5ghIy5zRjRNjoyG3Q8itgE+EgaRfHQV0R5rkMWR7ZI8A+gMSDZhACpzspCfH18hQagsAaExkqw6JSrCZUiht6gFIxCXKAT4yQJGcyST/Vcn1lAwAF2hdLH8pJ1KuclGpLCZohhmUNhUhNsB0JAgvxUhBPo99TIsmhiBjuGZqM13CRGb2jAlOqnjzJ21aAUies03rzVI/tZTJLbmVS/WAq0jprGe/ujlOCYVzn4rKZ5t8AJIJ2DN564xPO2PyTl7FszzhO8lAH9o2fOYzQfysqATH2SYOgMRFEH1dQf/bc1CYJHRTC63OR9TU0ZQiUKITZaJFXzo8f7IJXJFT6eE+yp6QvmSkdbImhZZDT5sKFaEsbWn+YIrUCEz0f68cKuJwuh6dymea1ISbTwuEJio6dasqGaRR35NUpC51TY8yG1fPBlX1SLUlPIVSSasTKylw9Kx01UlRv6qasMJ0rGZKmUDrWrW0lmetLGkrp65KoY2AYAU9AKxjH+JVvLpUr/vkq5b6KMfHykyw1SHsSgxrordOp5PMAcEnT6tZlUZWskelbDgtiyWzACCoqc0YZ6nj2a5StaqQi5EfpVbbjq6WtatxbWVlqiUN8jK4FVvUkhCrq93y9nbQFdBv78b/3IEOl7ipMe5rkZulC4Akm9nFl3NDWNMRSne6AhGtdIoI3/g2trz13C53P+NdY8L2ShoFwFzpi67bdra6oyQRexNCYAArODr2ve9X8qtf8F5pSOJb8LwEjNsE39PABx6Iey0MYso02MHagXAq93ukCZgkxObC8HRya6D1svfDLK7xPUtJYs+Y+MQSRlLJ0GljYrlYOjBGCWh7peEgKzm6OM6xXHaMShQb6TwAkN+SXzVkBif5YzKeLo2vDGYe3tXJW4HyIaUcJHChJcxYfiZ6Z3Pk+3y5NUCoMxAcYuc863nPd2YzEkeMZouY2ZCBhhHQACA0P4+q0CJKb5M43OH2/205On802HUZo+gjArrHGRk0GxmdIstBKtOiAjV9Jp20LvN2zpqpNAEu7WpSe3DTGKyNp9do6g3NEMiyDlSu1etoaUK6w6zODPzg55BjK3vZzP5rr1M45uLZ+tZN/HWGlgkAhz4bUNaWZrCDOewDF3vb5IZstFdjG2pXm9NBojDGyu2nbgfz2yJWdVXHDW9y09oz6VZ3C+VNoTjmm00AzxSq1RLnbh184Aw3d5N9Nm1/U7DgBAIoAADUcCxRPLr0Nni4Z7zwjDN83zGMuMT1t3EvblDkGmd3bYqckYQLB98s9zPJ5dLvk6Pc5TJyJQD6XHMjpXyUHefmx70ccvUIYP8DJLjAy1wW9OTdPIom17n2hk5LjkRd6DyHc9J5Y29q0pw2LDhB+H67dd5NXTdVt3rwsK4faQHAl2nPV9cb7fWjr/rr0sEA1K5b99et/Y2zcTv34B6fGa4g8C9CPJeLHl2935vv0YFMFHZANxqu4AKQ0cAOOsd4zw1+Qm03fOkczx40oTT0GkJ9qiFvF5kDjPLFIVu4GmLxh+igJCagO+vxNnpFlt70gHP9dFYghRMI4NCr/z2FjB9R2Bc40tSVvn5WB4D55v4hAtBoFDLrfLQFHz7DJ77foF8cFlBZfGePVPiff3cz0l7Mkhf7/G/zkaBu/yEAdM77xX9u/lN45gf/POh3GxPwd82hVf8nIAYIdta3YdTnYfdnG+GzehYHfg6hUUDHgEMzfkORcwRIOg5IG7FyFiuwEyCABBjXgQFCgs4DgW4he9EjfSpgAT4AGT+XEUWABFKgASAQBRdgZXABLCY4X8pBgS14PQFYa7Qhgqbzgq1hcT/XWMunhAUShWIWg1xWf+zjPhtwds3BgRMhAHIXNWYFF+CibTPkbA4hLRdyhTPDhPxWfk+IM1mIGbIVEnGYIXiIR0loS2HnhdD1KFEzhhKReSpzAkjwd2joFiUBSwSAbRwEER+xZnxYMR/ISnVoh2fmZikyQ7KBifCHUUQGiO4kiApEiAvhAiRQ/wTipYMVYYIaQF4EAIsA0IZtsRyEIQDhAwL/NUMcMIqZOIcl54SdyE9ZVht95HvDuDHxd2pbuCWpWELQxQJHSAAlc4gPwQJnx2sNgX3CCBePIj/YZwI7UAQbkDIAsHjOiDCamEyciIy49okb0n+05Y7PWIpaJo2p1oWquIXaWBEz9G4Q4XNzBxcU5n4E0ANhFDX4mI/nAo8ecozzCE7KOBuyBQIZGJHs4YeSdIpE9Y/VGJCXUxH9tZAQkXmU+BYvYAGz4hA6gEn+8V8daS4TSU7yaJEuhJGzgX0paZNuQWZNCB0w90DU6ENbJpAUwRgL+BAlI46WMQQn4AIu4AMsGP+UN1mMOKeTO1lBPekah9aPWUlAQ2mMRRmSIoWUXKSUJjkRhwYAFIFtl0iWooSTQPIWeeWVxQSWrkFl7ViXymOWXMmPeSeB7dWWsSgRtvdtcFmTgTlHd7kAcKGXexll9fghKhZQkOkmg0l1hSkiI5mUJamYEWFOs0URejiEmsGRnEkqktlSlsljjBIkKbORrjkWnvmZaDmWESWabEma29gQwUgRFAYATpmHOECXuDkqsDlRsnmZtJlmINGazEkTusl2oCl/v6lHiSmc2QgSUSkRjJGLlsECOHB21vkqzplP0OmJ0hkjaCKe6lkT2El4xpKWO7WW3RmcFEGcZNiUmcH/AhcQhnFJn6LCnuPknoSGmRvSA1ADlAcqE/ZJetp5atx5HzyAAhvKoRx6BN5JEacJkQ6hmmyhAycQBeFjAjOAlQJAoMyhAaIooZKSoN60oJ/WoAMiADiQZ1DTBNU5ozVCoeRnoeoDAGdQA0mqpEvKpE3qpE6aBWLUnxPBmBThmGtxi80hoy/gkByBA48ZpH5So8h0o/QInxRSBAnIGCaAjWFalkO6iUWqXkj6pHVqp04qBwOgp3u6pwwAom+JaRMxl2uxS1ITKSaYSV/qppMypsNUpk7Ul4UhAOvYHL23qJ0Bp/Eop01Cp3fqqZ/qpGfwpxMRoBIBlWpxkD93AThw/wJQAwKi5qVgeqlt0qir9KjrdqYCkqaMAQQYIAC/CqSzuhKZGqe86XWdCqrJ+qmiOqUTgZITsZJqUTJS4HuFGi5tKqx/UqumdKs8maPsgagaAJjZep3ESpHGKiLIqqzr+qTMyhJLOREEKREHiZw5QWXlSQDYlybkyqhbSWbd+m/fqh5oAgAcsJr8+qbmOpmm2JtksRPqyq4Rq6TuuhLwWhbeGBHhmGoFCRGaqQGyirBmsq2JBLBfKbDlgX0sGbKYqrAvlp9TBbESG7EUqxIWKxGzWIu3iK85YYEAWporS6v+6mQlO3EnSx0aGaxAO6wKi5ebKk0xK7PrSrMW4QJNYP+1x5FJV2u12JqIK8OIjOGIY0E946JtSssmI0tIRLs/kfoWJSOjZpuw5uqyDds4Rxq1dzu1FTGTdYOtAqCvzRGhYqs74zm4cCuyQptjartzuQpS02K4cUusc3usdxu1eUsRezs12NoQPOiDQCiEbjG2DhG6j/tcDwenint4RisdtheJpNsSTNu06Cp/UEu5y/qyhTG6r1a4roskaOtGqLs9bNsWmYeVvJsSsLuwThtMtFu7d2q5vzJbJCC90zu9REK91xu2xmtAiEtiwHt1qgsdhwZK2ru0TCu56dq8M3u7egFrdUO+i8O9ieu9UAi+xWFx4/q+lQK75zu76cuuz2v/Xe0LXPmLPqabqfNLv4xbHt3IEUlLwBGBvPx7aszrv6G6vnbBAXymwRv8wNtrwKeLwCNYv7dxmuXSwRcRwQw7uRWcrAB8wnYZv90bwsU3wrbRH834wjVjviqMviwMqi6cw4Hku2k7w38jvGmhXN8ZxGLxkYFIt2BHwT48sRe8xHkzxL9bxOdXw7RBZbVYxWnRxKj4xLRjt1LsqUD8xVV0xWmUxVqswNPRf2Ocxh+ETAMmxysVxWaMxnN8Q2sMRW3cNUc8FrCYvXxsPt5kxytsxna6x4Z8Qs55yPcDyFsjyGEhAGEEso5crnWcYXcsZnksxY2syQ4EyTfxO5PMLJWc/xOiVrajHMnDlMg9vMh1KsquPEClbBOnjMrKoso40Uf1asvYAY3y58laVMaz3K5UHMwKg8v1+U27HDFbrBmaOZ/LPKFhLMaKjMxNWsvWTD7NvMkRBM3RLM2ZIXc15M0sy8kSbKSg7MPdnM5SF8PCl8vPPM7u0ss14XPLGc8IMszRqM3bvKTw3M+7A87qzEL3/DD5TBMmqLIFLaT7yMP9K9DcrMwQXS0Hfc2SrND4XM6XEUaai9HH+89GWsx/6M4sTNAjjTgaLcwc3dGp/NGV8SiJxtKvW9LAFtAVXQMrfdPAN89E6swwHdO8PNOU0V87+9MonNNNctIgmdIV7NNLbf81Lg25FFXUMv3Gt4EmHEvVp9LU3rbTFT3VX+2BQQ2CpmzPWZ0qDB0T2PeNZs3UEq289RbV/lvWci2HHzw4ak3UbM0qR60XSKvXYE3XsjvBPM2keV3YzIzWxRrO+gTYq+LWL+G2ja2/h42fTx2Id52+jI3Z+GLV/vzXk80/gh17jhvaFYHN2SzLit3TF73agDLaES3Oph3YW00brDvb6xLW8zbWAg3ava2VfJ06fn3buH0old0SxEvcDfPb9cbZqOjZzTvczw0ttY3Tpa3cFoTabyG+2D0RrU1U001U1V271y3evfPYmjrUyd3dYcLcK3G/6w3B0W1w5q2W6E256m3/3+vZ3uca2Qkd32Iy3ynRiw383ziE39yk3/rJ33gr2wveuwGek/XM3QX+Qt/dFiVM4XzT4BwX3Nvs3x/er8YtbRgO3xq+IweOEjds4qIT4qn94DAL21Nc4zGeJdrdJWvN4huu25qBbUqM3eStljleWMcM2yWu47Rt4bE74GX24+/i4hiReV684Gnl3nVtcBFeuRPe5B3z5Mn73iU25e1S5RYhakhuy1ou4IjdzjeepEwe5kGL4uh2E2d+ehyeFj1wdjAZ42lOdCOOzHRe5/Uz5jih5yIc5JeRea384YIOF0a5F0qu2IZ+6FrC4yux6DTc6JVxmibgwOIt6ffE5rrl/+Uyi+mZjiWbrhKdbsR8LhYYcHbFG+myHssUfeOrzuoVfucCSBOw7sauYhv9BekmXuoyCObWYek8zeu9HkK/TpTBLuzDTjG1Eeqjvt7J/niEPsvPDu24kuh5Xu2BTOyzQeuIkencPo2nHmOpLrHgHu77Mu42Ue7m/iy00V8mHObs/nrevsjyPu9HU+81ce9c8+l2MUNSoO327e8It+x2Be/q6+4Dv72CoFTnbvAHnzMJDxcMjIu9/vDRB/B6HPEWb1AAgPEejxIc3/EanxmweOxNPvIOe/IgMvH/e/MoH1Uqn/H5bu8ufzMs3xZ+zhEireM1X7cVH3PNTtY7z/OD5f/zRI8RQj/0MH8ZFve2647rnVzyoQz1UZ9hK8/nVk/OQI8ZPvex4a70D/j17xz2Ym+KZE/1FWH2EFP3aZEyD831eQ9Jcb8ZTi/cgC/3+En3WA8Td7/QiD8Z/bf2bN/17Dynch7bTF/4OTX1Za/4Ho32loF9hVznbU/Gll/pOS+1hH/5trETh9/5M7H5p6HZhXFotznvog+Db6/SqJ/6tLH6P8/4if/6PIPImCF3gdv3v0/vpM/spq+sAr/77JT5fk8RwS/861wZaEL7tR/5E53Ycu78z9+4rC8v5E79ohH7dvGXKG/7K6X8Ek/53w/+PS/+1x705S8xw3/9ICHq6r///VzOTQBxpsZAggUNHkSYUOEZACYIPIQYUeJEihUtXsSYUeNGjh09fgQZUuRIkiVNnkSZUuVKlixNABAUYcFMmjVt3sRJk2UEnj19/gQaVOhQokWNHkWaVOlSpk2dPj2aU+pUqlWlthQJBAAAC1i9fgUbVuxYsmXNorSatuZZthtfOmyr8aVAhXXt3h3IEG5cvn39/gUcWPBgwiFfxlSbeCfSxFAdP4YcWfJkykMTX8Y89e+ErVIKfwYdWvTowJlNqyXd8W3ouXhdvyaoN/Vs2rVt38ZN+7DM01dXJm1cWfhw4sWNL+2dXLFfDluH5IYeXfr0s8qt26QOcTXo1rC9/9uVnV38ePLlzRPefX2BT5bqax6HH1/+fMfu7a/tq6Pzef79/ee+777otvusu+8OPCi8/xZksEEH/dtNuPbuo69CCy+0MEAB+1phqxUeBDFEEb3S0L0BG2INALoQZDEvFEeEMUYZZywrwsomtA9DHXfkUbISTewLia10oLFII4v88boT9yrMwBYRVPBIKaekkkobKcPRvR635LLLopJUsi8ptqqyTDPNA1O5JVNc8ckDozwzTjnnFO/KybJUz0s99+QyTTX5YmGrJugktFDR/OxtTe5UdJNFOA2FNFJJ+7JTMjyv4zNTTStENFG+itjKh0lHJXWsTk1TtEBGG33zxf9SX4U1VpIqjexS6zbFNVfiTkWVLxKckzVYYT/iFbNUm1yVVe8eHbZZZ1+lFTJbldO1WmsfK9ZYvlzYCoNnvwU32+VyIxDZNpV1jVlw12XXzGgfmza5a+elFzhxUeMLBABAaLffWO9N61j0kkU3XVf9RThhGd91LN7e6oU4YqAADjiuHrYCQmGNDaW4KoEHc7Lgu9TduGSTx2MYKodPk7jliDv2OK4XtsLhZJurhFkz6Mod+FyR6yI5oiG2Irpook+4OWml2Ur5qZVNcznqeXPWua0Lttpgaa1jpDqnjwUL+eeFDrZoaKPPRnprtddOqWmnns5Marl17drruJoDgAX/tvdesO6bvg4sbLERChois6PwIXHFFX+Ob8cflwum4eDGbG7LNfX777g0AMAzyD+nLnPNySUbZIIHT6jwh8xOG3TXX6fI7aYov+xy2/UUHT+2VNhqBth/ry133XHj2XSfUTdIdQJYB75512VnivbgbqeeR+FnisuCrXZwvnvQrsd+59LBPh355MefiHnv118b+qWkV6t6+XUEP66rAciaff39An8BwAETnPlcxKSybaV1+0OgydynFPilZX4P5NT14sItAHgrgRcsS//+95cAClB56sNgCP21wKQ00CoQRGF86teWKABAAyKE4Vc0KD4CGk+AqUOfRMw2gxeQ4AI4/7CACmI4xGCRECkmrEoKlVicFbJlK1EgYhTR0kTi5ZCD5bthDT54NqJJoStSBCOkjHgUJFJliWesDBXLgoHehdGNIJkh6WpIvuPdcItcJJoLBPBGPrpLchJaSYDQOMjIqJEsG6BZH/Vnn4fEsYpzDBwW7WhFw0nhAkXoAQEEgAELtLCNigSlkcZolDJOhZCnhIohx7IDYIWye4wkgCNvUzw6ZjFBlHzIHityAqI1zpW/FNEoi1JKqaDSmExRpVh4CQAiARN4/QvQBv3SQfMpDyN4g6IztdkgYRKFmDk5ZjgZI0G24E2X23QdNDckRzYhTw4DgGc848kAXGYEVFvJJP869Xmebv7kPWmkkDgFahlynkVfkNwn29QJS3YuKibFeQIeiYbQjhCtCAnFaJ0AEAQNCUeQAwWpPwtalkABIGMZfdxCgdRQVT2UOGP4RExlKtMf1DMjLwHAC1C6U/Fx9KOU+WlIQ5pMsHAGAKLi6d5Uqh5pUuqPFhKETTHCOfwl1aq62WhHAZojoQqVqF/RHgA+dFW1LTVMLEWWSysUVYpuhI1DImtcU+TTgAK1rl0d6Fe9cr+LynVpZrVOU/nSz6ewtSQ42Aq//LpY8tGVq3Z9LF4FqlesUDCfjLUZYP+E1oGplT6Gxcg5KTIBqiIVs6eNy0scq6Wtslaykx0pWVr/+ELUnkyzyRFsap+6VlwOoQlDEO1DVkBVEOittsetUVaD6qO7vvaYlG2JvjyHXI3d1lOcNZ1n5wPai5gNAFGYwQlO4AKqunAC1EVvWFSrVci61rnPja1YBLAVDqRXYdY9TW7bQlincLeAEgUAByxoXwKvZL3LLWRz33tK6K7krb4rcL/w2yvskk+78vGvRSawgxk0wQQa0IAJOHCB80bYxCg5sIIhg+AFD7LBKjHqBU7MrglnRr9M2+1npTpjHrtEuexNcGRbTMgXp8Rs3Ovxs2qsrQpH8sLxyXCSpfyVFLM4lSoe8hKLjBJWAsCXUw7Wki9z47PwtylRBnOa2/Zj/ys/pc1ZRuGWT3K/Eqv5X2LGV5MBmOPt7tjOf74pm7Hs5kHDGYJyNomQKghoWOE5z49M0ZPhg2ZGV5ojVS50U95s6PkhuiTmtDSpHF0xPV9R0sehdKhVXRFMCxlbmeZ09TxNkjHRdtWRGrVVyGwWMzMl1bcGNgFa7d4VwzrWEqvaFK17BADEgNTBRlKuqbLr5J7aOL+GtqqHnafJbPrYyPZNSvB7g6204NnZlpG0p03DSGMI2+iu9LYx1dpbfXtT0VQJfiOxlVCcG94jUneyZ+lnXvMZwwT/t5TlXe/2MtzefMK3uK17i62Ywd8JB1HAww1ph7ob4Rjn8cKpRe+RP/8c4utUtmY9sRUKXBzkkFIntcnS66W8++VgFrm8SK5zk+8p4ikH7Cm20gCX35xQMWd3xy9kc6MnOecP2znUe447lJ8Ev6bYyiSK3nQ6/Vwko+N4Sz3eVq47XdAa/+fUveR1k+B3EVuBw9bLHie2x4iWTh773Bn99FyrneoMBbpZ97CVOchd72WqO4zuvmdrF4fphy8w30ft97VXve3WDQIAsPBoyM8p8SNavKnz3vk0S97RlO/S579u3a2MgPOkP5PqQxT6aRocyh+H/WlNf3rU90j2cLwtH7ZCitfnHmeWtzvuxUJzpTze+MfdPZ5773vkk8S6bNgKGor/fCn9/kH/tHdq44njfO7r/uxop8n0rVf9kVh3EFsRwvbLH23Azwj8g7X9pJU//6tGX8zq3xHv8wjrioOtoAT54790Y79g2j+wYL6kIL8ElCv/WzIApJ8FDAnrMoStGAQElECAw0AQuT/dEr/hiMAP7L/zQ7/1sMALEcCOsC402Ior8EAUzLgQ/L4GpLL8QzUdtMF9osAaa0EXxMEBvK0W2IobqMEfbJAXZJAR3C8evDYfZMJtCsIJG8IMKUIYvK3M27wlrML/cMIFgUIcK0HhOMEwxKgrxK8sjKD6uzzAIjcA2INxUUMRGcP/KMMyk0LHo8I7dCU2tC43pI88zIjbegV+s0NA/3wQQ+yPPSy4M6yMNGREK1RB9CPE+XDEi7gtMtgKQ1jESmQQOLS/P/QxSaQMShRFYBLE28pE+dhEi7gtoQMATwjFVfQPUlwYUzSwPhw/XsRFMGpFzXpFFdpCjrgtGQQAGgTDYAydlRIlYFwzVJwMVXRGRRpGwCpG+IjFijjCJLzFaywPXUw+ssM/apQMaxTHN8pGs9pGY2SqfNMsLxyzdewPclQ8aUQxXzRBfbRHDGrHpXpHboRGqwMsL9gKXKjHf0STgqQRSKy20WPIjApIlRpIkcqdQAKsRAQAB1jIiRwPfAQ9fzSJB0QKdQTJIarIhbpIn4ivktCs9wOA+AvHlP+EDpFkQHMkQYm0SXRaSXVqyZ54SesDLEDYClusyZ68DZycPZIsCZM8CpRUSoC8RLQLSp4YyvYDLEjYij/4yKm8SYcsRZ2MQnSMDKkESwT6SWi6St7ISHk0K1nYCj74yrRcSrHcRbI0Q560y1Bqx4kAn7bMytUzq8xLBCbry+A5Ro64ET7USz40S8hAy8T0nr+UiMC8ysHMQLOag4RETMpMjW6siMYsuMeMRL4ETXb0R8wMSs0EvqXat478zNQ8lMXcCNJMLtOMyKVzStp0HIhExusRTOHRyKUySgBAhdn0zc8QTYrAzZnrzZGASqOYzOV8HeDcCNZsSdckFsHbikj/UE7rHIzmnIjnHAvsXD5+RMPoFM+tQc9DFM7MJE64XCg4aD0ba8/vsU2NMM/01E3ojMzHqM78fJz3xAjtvEjuNEKVosUuwE8CJQzylIj+VC/2NAz1nEQLhVCbMVBOjM/WnE+JUylNgLsH3dDS2M+MoFAH1NCPmM6iGNATbZ/V/NDtDNHAA58P8EwTlVH+SVGMWNEd/M/zxNBUbNEeVZgOlcUaTdAbNciF2kAAAAQKQ9K+kNCICFKvUFKseFGiiNEqVZotXVLRGc63FFF1ioGtsAIqBdO2uFKIyFIuPVLVKNJqnNM2ZRcx9cbcKVPRKU5owj4AwIT8wtO4eNOHiNOW/9DTXgxQx/jSQlUgpxSePs2cP+2fRjBAQoXU6vjRi0hUHxvS9GxUqHjUTdWYRQVMPpVPM8VR4fmCudRUUyWLQyWAT+3FUK3QUS2sO5XVYUHVy1RVEGXVJ+2fK9gKWbiuXhULWrVVlfjVfdTV/uJVZZWVZ4WISV1VP6VP8DGDrYiDZKVWGepUi2jWNcNVFo3WM5vWcIUWSQ1WGx3WOASfOcg8AFDCWGVXrGBWLHHMduPNc83XjbHWRnrXJo1XmISmSRg+3ApYEhnX0eTX0vRXqFrXhpWUgY2lgh1IijELdcK6WmRYi/0mnFiMWolCgNXSOk3HihVZQ8FYbBVWcenY/v+ZAywAgCO4V3xtWWKNR5W4k5OdWN5C2Z3NU3cl01iTpfHsH4oDgEXYLKLl2bNKiZ/FsaFVVJU9S5aFWjl5WY0dsqQVDGjqVgAgupDdWoRlyo+g2n5VOoq12rNtlq49Wk4DWxQFH7kEgFZ4WrglTLwkibWV2LYVWr6d0belCCb92llb1v6x2S80W8J9Tb8diYgNXLH7V8h1T6PNnGOrW8DoH+EDAHPbW8zlwrT1CMDNzaDVMcMl3VIRU4FEWsUNi6XdClMIrNbtTtMt3dutWtXtM9bF3Ul5XYuMXQV1U/A5zm8d3eA90Ic93J5lW8t1W+bl0KrUOM6VXbDoH2X0Sqn/pd4xldy+XV4iBV5oRc3vRZi17B/sNV626B9cAEfvRd9U1d3glF/oLN+T6NKhKNX55VrrDTj2dVKlFZ45YLZNCF/0pdUETtn8LUmslUyt9V8GXK0VnAkBPli7zR0dbVoGpt4Fht7KTavzneB1UV8EzbLO/QvwaQD482DmfVPnFQmMnRUIFlAJLuEcrGALxmBtZc7ridKyvd8SjuH6dVYcnoj9FYrHUwEL8IEmIJqTymGXBeDrNTQV9lHheTsA+IAXDt4i9uJb9d2DM8cNKK+ikeIpJpQTXt8rzl5xFZ4RILwwbl0wDuHUFdzV1QjvMpo0VuM5YWMUXjAsttLreVXH/x3iCbbjRK5QB35KG3bUehoaE3ABEiiC+/HjP46TQEbcQX5jhxWezNthcJ3iRebd6B3hy80IFrgsAvgVk9LkNa7iAHbj9uVU4bHZLzBi0jXl8fXPMb493XzlTI7lMuFkmE3hT9bX6+EcZ6NjXpbha93lfXTkGk5XX0O4YS5mQJ5ldevhugkN8LnPZ8bcXn5cPJbewf0Ibd7mTe5mafvmrgnn69nRO85hcyZl/AVm/RNmjGlndx5lHi5eHy6M6+lMOpxmyMVnndXnPP5dkGDnfzbmd+67ga5U/cydOURWclboaCZYjn7gapZOSCbVbPZniZ7ogF7BeKaakYUm0CU+kP/m24VmU3RO5eld55NGaSuh6MmzaL9x6f5pha1wWpmGW5rmUZvuLBLGiIjeaSk5Zq9FpXshjRW0zw426rNNaA/N6hlGYolQ4qA4Qad+6mhUaUzMK5kdjRXk4H7raqjdavBlZBYVaa++5qCAqZmaqZrqZ1gua6juad5LoQEuaPQLVO176621Z7Rd7F9elLNWDiEAMJP267826wp0LsKOUPQzVgCw3cS2bK0EbY+g4ZGG7ORohStQ7dVebZvta2IO7ZE8bbbM7AwmYI1TWABghLiObXmdayGdK3HJvNfu7YcM7I2LCG+TLM2+7YBj2kbg7eIW7cZu5ODOluGGaJ2Wbtn/xkvlxivmDlv0k0mapO7tBuXyBu7HFm7Khm3zfkKD29Z5o1vbDm+0k8nkHG33hs/8vrSvjoiotgnszunK1u8cvLD4djg4A28NDrgWltLoLnD7Re8Gtu5iEXCPIOsIJ0P4PlNum2+CxmiNWzkAqAUI1/D9nnA5resLne0AuXCMcIEmkHEP2woNmHEZb+UTLw9aQfCSq+WLrk20K0AAUN4U1/Hp/m0KV+/rtqkxmWwAyPEj16gDt1QfV3D6ZnB1o4SjNHEpf17+dgv/1o7jto4Xvwgnn+wo9/Lp4PEq57kfB+q1Rr/jREojX/MFtXMxXnILF/M7Fz2gCOoL/ml5lnO0/6NFIU5yP8fzRL/aFQcJAK8JM1d046byHmeZQW/pQte4Lhi6Lp90j3bRPhc2MlcOSZ/0Xaz0DrfyZAbxH0Y7B8fvPD91rpZ1c61wXjH1WR/JVG/VS/9wIJ9ntONIjwRzLwd10hZ1SKeJXNf1puT1qH3zK2/1wka7g3a9YpfyY6dTRw/1Fr8PZm92Aw+KQGfBX4/zIEe7NAWAwqv1cE9uT0d2bkd2b7cPcHf393523171xF3wLEa7LQbPdr/3jMV2jChtr6Z397D3gYcQDrd0qMF0Qg9xjQvigtdxbe9veafThFePhWd4/mjzh4+biM/0iW/wT7T4E8f4MNf4/ub46//w+I83j5BX9WhndSz3d42LzaJmdJn/aIEP6Vs/lZj3eZRx+JqXOjgHdmrfXMoghK1w5p73eXiPd6HvFKIv+uyg+V6HeHNf+s2e28mQ43UHenen+m23ekTB+qxn86Pn+pH3euwwE2SWDAfYilco+3A/+4xPez9Ze7Y/kXxnbA/Hla8/Oql2DFTodKmX+b1n+b5Pk78HfNIRfKJ0tUwx/K5DfKjwxJnM+2Z3/Mhp+TB/+TIX9cmfxnF383234HM+/LCXDA7meV9GfYJn/CMe/cgp/VI//dp/4MpHcvl2ydZnaM2H/cgwYABA4Ntn+NAPtNwPtN1PDsn3fawCfrnGCY//Iv7PhxG6LyQSBQAvYP6Bd36DT3ZSn/7er/6Rvv49NaWo2/6kfv2mByq7BwA2GP97L/+LOHgWX2+AMEFgIMGCBg8iTKhwIcOGDh9CjChxIsWKFi9izKhxI8eOHj+CBGkCQJAFJk+iTKlyJUuTEV7CjClzJk2YLW/izKlzJ8+ePk2GDCr04s+iRl3WTKrUZhcAADwdTTl0KtWqVq9izap1K1eGUVd2JTBSYFiGI0t+PRoEANmybt/CjSt3Lt26ds+m3bl0b828fv8C1ml38MHAhvkijrnAk1NAfglDjix5MuXKEgOHHUsYr+Gda9taDi16NOnSprFy7pwyMWvVrl8b/z1dFnZa1okXmHE66LHs3r5/AyeNuavmwalpq/wcfDnz5s6fVz3+2jZi5NavS4U+FHtR6nwXyHLairf28ubPo1c4nGvxuyS5o1Sefj79+vYjS3ftfS/8/q/va+QfT/sttQAWAGDxF4ALMtigXett1V5d+V0nn4MXYpihhgtR2BmBSgkYImAbQiRiTh8mZYVTeChIoosvwhgRhFpJSFeHyFkYo4478ijbjYGh2JeJQx7VY2FEshQkTYM41UiLRkIZ5X2dZcbWZu/5l6OUW3LZJWpY0qbkTEiS2ROXZaokpkyGONXAk17CGadsVBJnpXFgwqelnHvy2WdDPwKmpmJoEv/a0pmFIiVoBFQ49cGbfkIaaVx0smene2j1p6ekm3IqJaB/KfoSoqOidCiioUawlgZzPNqpq68GRWmElk6IJ3eawpqrrg1+6heqpAJraqGhPuAUJiPumqyyFMlKI6022oodrstSWy1zveb1K7CjCktoqH045QGy1pJbbrNZ1TgXtp1NW66771a27lfabltot2iGioBTZowLr7+wnvslaNBimuez/yKcsLrRqkZvvWjeW2a+TjHSr8IX8xnwVenKJW9g7WIcsshCeXyUww9DHCWpEwNQcasjw2ykxlZxHFfJf4Ecs847T3Rzd6GijKiUKyuqb8sW85w0iTNHd3DHDFv/l7PSU1M9kM8/nRw0kvOdiqqaRrtMXl1MV132QGRPVTNcV6cltdlvj8x2T1lrPSTXw3otptGmIC0X2nAr/TfJTtsMNY6EA564yHIPCHTdZRr0uOQr5S0muADw/fKkhimeuOBBqf0W42oh3rnp/46uE91kgjS569dVruTlmYtN1+enh3y7SKW7lXpRbuMevLK+47T61h+9njxssQc5e9+bzyg8z7p/FHrvhtMGvPTbu0r8TSdDp7z4HjL/ISxOGfI8XNRz72WwdQ68cMG38t6+/Zx63xL4z43fP6jlEygMTpmE+t7CvvsNjVRVit/T5iet+iEwgnxiXHU4dx7/YXBe/wD0DiF+AIBVFdAtB5Tgjuq1wCs5sEIQJCELuUTB71jQPBmc4c82aJtPOIUK0fNbDFu4JxPCD4UC0p4Pi6ijGylqhKOhIRMbZ0PWvMEplNgh9EJoRJlt64R3SmHUVnjFL7oIiYJSomiaaMbiPZE1j3AKHKi4vh6CcUtArBQDC8fFw9UxjnoMo+GMF5sLnjGQaUojYg7hlC/AcS5k3OOC5jirPIoOe7AhIiMrSR8xJtGKwBEkJ09CSMQswSmQSCQP3WjJFznSWZC83h2z58VTwvI8mByjJn/TyU5+siacUEMnjCAIpwCADKSsouZiubQsBnGLQ3ylMZvZnFmqyZTLuf8lJ3P5EggU4g1+KAUwu3mEGwzzjdJ0poNSiS5mnrOVk0QnOdvpoz46rpjMoaYgrfmJX3YTmEd4hBvEsMjthNOdDTKnwISYJXYKNKGhgaaYxrlJep4xl2o4gjfB4AZXSIIQNgmoCDmqUPsQdGMIpZkkX0PJj6JUMgxVkkNtCVEzfvJ8TqnAGsSgUZr8Uyg5TalL30dHg2ZqpDwdagP1F8/ahe+lTUwjIUABTD9AoEAeDctOiXqakJJ0lWXJH09OatWvstKomZTnNJXKxCcSQoBOccNNQTTVrlQVrEtE5k+VeVCtyjWvkbyjH4uCHrOedYMPAAMwO1DBlnIlrnqtDFb/m4bXOqnTpEJdLGUHx9ej5uWvgJ3hBiVxCafQQA23eWtiSVtZ3zSWKtbbakld49XTwrZ68BwrUvm32QwC8BMeBMAP+tAa02pFsbEdTGrTNlnjRta1xx0ucyuy0iAhtje3xS3zPqEKp1xCErYRbke429xSCo21j61UclXz2u+iVyLPRVF05zRd/zGvD9cFgCgeQB3vbgS/6Z2NAsULVIONd78CVu9saUnW4LzXRNb0jnydAoZDeEe/A96UT5N5qWUGeMIa5lCBo1lL1CY4RAu2TYMB8OD9SHjDfqpwXS98VxXD2LkdbuiHpRtiAY04MSU+MYqBG2NqsfiR/6Vfhn8M/+P1fqi9V72xf3LMlz5Q1MQQJlCKjQynIKtyyA8sspU1jGQq19i9TIaPk5cCZQdPGcxK7rKusHxOLou0vOxaLpuZ++Ueh9k0Y+5PmZNyZilD18d1Blh/tejioMJ50Oi9c4TXLJw9c6fPNPkzj9kraEV3ys0FtSuiMa1oRt/X0XOFNOwkHRNKp9nSovZ0pDQt0kQ3Tc6GOS+rYQvq7a46NKTGjqlh8udHpFrVea61pFydVS2rENbEruxIBGHDS49612HqdSGiDGwDD3vZKy60hWsl64/RWdtgbfazc20ZaVvH1A9YBTCvje0Di5tTxnYssrsY4CG4wAQaMAEHdsCCiv/0wAJIiAIIAACCKJxgAvE2Irk3CO0yonvaTiYELOYLAHe/u7YLf9W8VRvukHDVMytUQRPy6RQQbEAiOii5yYEJhB5snIUNB+DDdR3x5TlZDIR1yhE60NaMZzbmu+q4cZWNXAw7pAcjcQoQTuACDQCzCBF5QTejMAMfIGHpbMGA0CM48/LV/Nw3n86IH+BUYIZhDHmrctcxRPShrLZK3waM1DjgFCmogCAsAMLJBQARqkthBzAviAWgDgAOtP1+X2de2Bk7dv0QkhBigMUqnNBNJxQidmxP/EC53WJvI50hG3CKBvJeEAFIwSk4gMgEhqAQqjtF6pzf3uI1b26bPx7/SIJVwxMeEeV8PiGqtr/97HX09sEZHe6tNW/9XOAUHyBkCCfnCMuhX3zh1b5yjRd77tNyAzhMogEdeAIijFCBTIjiEUbwwyoMUAlQdIIVHYCFK5aghkIgQAySGAMnDvHzl0geLCDCHbScU4iCGygBzW3f9aGS5wkZpwEYQwiA4elAQhie7GXEBTiFCzBg8GTf2hGf43VfTsxBK1zBIHBBF5jCImDCJhheAcJgDObTEfxAKTjBHVhcPgmCH7ACAgifwy1gB27I8YHOx+3O3OEM7xQB6SkE3wHA6mmEBgIABwqh6Xyg1wThZIzgSXxf+FFAI6ABKWiCI8hgGZrhGeZT/wVUgiuMwv+VWwhWYYYQIcgZoWwhoV+AzAo4BeIlBA44xQxshBNaXxwmzhX2lV9pFqmV4AnGASqs4B5swu+h4QdtAiYsAiOcwhoUghhwgkYRwiFwwhhIghggQCGowRK4Aix0ACt0AihUggGsgh8YwSOIQibcgRMIAkX9gBH04A8u2OYRIiBxi39BIJExhA84BRIohB4CQBRoRA8A0wsEYyECgLMBYbaVxnvdwAd4IRjiwQgcyCQCUxDYACmggRBQQgNMAhyA02r0mvZl4TQ2kgNmWTFuGUPMgFNcwOs5RfLlIwBIgTwCjiFiVtAJYyd5wS3EgSE84hdIIhomQgy0gP8DYKInVMEr8AGrONE7HiIiCqT70OOb1RseMYTzPaFCjN4HZYT0OYU0fqTZECRtaZxzcNIc/EEXhIc4BgEumCM6ksE6esH/cGRH/sRLguQwGhrovdhCOCEUIsQSOgVG6IDhKaNRlk1MAt1XpMcZRUItUMELthwWSKQDmMEpeMItYGS6DSVR+oRVRgzkEOOhReBCmKRTHkRKasBFYMDSNYHfuSXVYKWHYeOjZdANeIIDkKHJBQEaUMIg/EEeaKSIrWVBGuRfYhFSdhvBwIYJXkFnemZnHsgq/eM+JgTsJVoPpB5A/ptlTk1g0thgRtv4vIIHgKVTYMEixEEbZctkDiX/MLImiGHm50FL8i2EH8bgKiEjAFQlQjCjM1IEC0RBPw7ebyaNa7JUPEJGi5jIHHjCHswgKZzCFUSmr/AmR/omdS5ZcD6gexCnQvSADsBnfMZnwa0SM/IhQhgnIE6EALAcCHAdelZnNb4hvD1U0IUIHJhBOPIcGsjAeOpeefbaeQIoYYZXUg6ncB4EVOZlQjTlftqdwVXghPKMdQYabAJIf8zBIJBCPsUABbQj2UGoqUmoiOJehWbmwrRnz/DOBDpFiB7EBU6EE2qAwtHozpCosM1kjHBHKxjCWnTTIshAqcWopM1okVLGHO5OjmYphh6ESQ5iQbAkCEyESWoABlop/8wcaZLB4d0gxy0sQj4FQRfwQaRNKZVi55lqSJUSRNzd6LGJHumZHkGgnupJxD8CQMrhacykqZoR6BDCxg0AwibkEykMgoOqZZ2WmZ4manloqljUoUfw6ZY2xIfind45IQj4JUFAo1O4nkEgQTRuqqIK6DU2ap66xh+ggSRiQSPkgWRiqpN1aqzS5J0SmJbKlrFCRNwpncs53Qua6UCsKgC0KkEwI0D6wLVia7Z+qbCSy6LiWa3KYWeQgSbkEyY0gKWS2a8CK7Fy64mya7J+akeE6rE+BAawXD6hHEJE67QOBAmgYbu6i7cyalrIUWC0wpsCkwaYQiQgibqu65oCLP+DdOq81mPFOgS+6Ru/+VtC7KtB+OsZRmy3zuqAEmwC/YUnKKgmxMGLEonD5liwhixwmqhGUKxIrmfMXpHAfmvJqoxf5AEeABMWuIm3uOwvvivOHiS40iGyymu8OkTNIq0Hjiyt8iyU5MUc1MLvOcCc4k3R5hLMRm02Hu3TOu1GQK3Zlm3YGunUKmCSwkhafIB3OkUQ7MaoeK01ga3aQhzEUsTZ+qnF6q0E6WyjuW0DGsUcnEI3oQHLdu3dplHeBq4IzmxG+C293WzkItDghlrhushRsAG5HtIt1IvjfhLkYq5kTGzaUq7qKkTlnm7VaC6uce4x+cQcCEE3mQHj2i3/6T7u2L5uT00uRrhu0XHp72If24Kd0l7IT0xCDABTDPxB0PBu7/Kt8c6T75oF617E8FoE91qvzsTub82uo+7EDTBCNwkBuhLN9FLt+H4vSGEvhzEtR3hv32rv+wYs8jKe8pbTTtzCFwCTJrDB47Avybov/rJp8G7v/crY/P4JAyNwtYTvaB2w2+XEDaCBPp2C+m5LAbdvZUbw8sZv60Kwjjpw9p5wCJfLBB8WCF8mSwyCkwIAJjjK5Hhw2yqwCsusCxfv2pTwnv6wDucKC8NQBVswS9wuz1ECBz/MDSdv9QoxhfLw5eJoD0cxYOrv8E1xCa3EHHgAMOFBryaPE+8v/1hc8VsWSSSlsPAGsaeu8RnvChHzRw4nsEnMAcICgGOIDxmPCR3DscT6cQNfyRsjRP3+8QpnMTwasQijxA20ADBBxfjwsUxA8SHXRyUX6yBbsSXLqjUacFTICQuwnAYgqoys7yRHACZzciIusqiy5yav8uIkMgi2coZgQGqCgI+a8u6icioHcixv5S+bsCZTMTB3MvVucY+owNKZQKBexilPsiobc1LxryvXCiEfhCFPs67IsVTVsoNMgOFFwXROBLD0sqgI8zZT8zc3LTbbrzsXhDar86t0s1uZzExsSUoe3mpWhDmfszTPc0epJyxb6KsF9DE/kQbJhJRYADC5QP+q9jM08zFAHzRchSTgVnExVzTC1PMGRcnHKmeASDQZU/RGB9dF2+wra7RJw0tHAxCUSCEAkGZG+HMvlzRLXwWWLi0xYzROtzQEraWRvKpT7ABH1DQq37RPU4VOW/OFrrRSW0vcBfWOCIBJAoAFdNdIO3FSQ7VOofSmqXRPd3VUA/VQ7ogok14p55dW3zBXj3XrfLVB3wk8AzFdvzWMSLVZx0gPROcHEWlW8zJSp/NdL3Vc/+01EzRh03NZc2SMLHM/OrNRs7UHu7Vir/VAP/X12LUbW7bI4tVUu8gEFBxA/ifyTHYBV3ZnYwRT0+tcJ7ZqS0peN7aLTKVTNAE/m3b/YEfzYMN2bttoQT/NZstzb/eIbL+ji2DAaAMBRPt24+52NRP3SWO2WPuwcLdxdC+IcfcaiaDmHjJ3cxOtTfM2dov0dKc0Ymc2efuJdpvahkCnU0QBbofEUT83O6v3VLA2qF432Vr3Zt93fbC3pGmIAJAqOcfKabNvav93Q+R3O/P0eS94bDP2cWeISfpnVdD3RI93hJezYVtuWEM4h6834QhAEeCAC5wAK6hBRm03hgy1BugyQOm2hkO3iM+3h3ucf/P3a9t4lNSIiX+oydFAJoRBJ9gCJzgZhsT0s8p414h3jfe4RzQ4/e73A/d3lEOKhFi1GR6BGOTYhewArOY0/4JPr4IzeBaiilVOOdrquJXzOJbzSHs0NDBJwQkMAQbowBqAghFYXjc9wpc3yJxfdVZkOElveESvaZob5ZrTbJWj8JvD+RHZCQuM9goYeExI3hJwEwCI1oI1iD6TgHQ7uWBDeZOXekEo+ksy+uq2+aOnd6QbSXEkp34aBE24glPcgRs+EYOE8/NtRaFv9aEzC5qHiprjOPG69qvDepxbiQqQnoEPBE0QQgU4BSx4OoCoAFWW1owb+qkfeKIX+6Ifu/K1uvxC+rLzkUB8aKgjRE0YzQ8E267fx14ynUVze7B7+42Du6IYu3mDNXpTN7rHOlvAXkAmRFL4gVM8gTXdB/8LpGZf2vuo13cyC3QOp/pHrjoblzsJX7nAe8lYfKhaD4QAvKcawMIbVAIrpJkkgBaS03KSCIpl8Cd8yzehkznvmrlXEDu/Ry3MDreDK7vHv8hIjLZzCsAMcIAU1CYwXYKXv0QlVLsiw7yaVIYAOKEJQLvN33tbC3uH73vM9/wIm3uyB7zQS7rhYfUEVGsMHsHQToJTLAKOhXtk/CMIRHbE48s/d/0zfz3Vh/2DKonGP/i/mz2UaJ2YEsBQG5wUcMDVGUIckEEVjAAwMcIczAHUYQETwyjYQ8YJkF6MU5XE07h9e3Xfi0nYks/pL/DGJ8TP73jhewowdUIEEMJ8BVv/I4cCMO0BHyBs9PLZ3A+GcQIAk4f+1if43u+yxQN/zKZ+4K/+4Ms17Bs+aNkXJziFEfQxSiQxAKBBHKBPky0/XVQrvxrQzd9tzi9EXF088x+G33evo4992Us/iSydAbwEywNAGGT/AswBBbwgQBjKAwDAngUHESZUuJBhw4YRIEaUOJFixYgEMGbUuJFjR48fQWocQhDAipAnUabc6JBlS5cvFVqUOZNmTZs3acLUqZJnz5A6gfoMiZOoUKNHkSZVupRpU6dPoUYlAFQn0ZpJTQAwIbVp1q1cQ3oFO5ZsWbNn0aZVu5ZtW7cdswJQAlEMQUQUEU4aQRJLnDkLNhG8/0GV8EOrNt+G3EASR2KPhSFHPjyZcuWZkRs6BonZ4VPLMjWHFj2adOmfnBl+nohVq+mMYtnCdj2bdm3bt3HnTpuVRkQEBN3g5YOGJAA0fBCaIkgGdWHVFV1P0EDwhOvm1x0+1779MvYFtL0j9Mwdom7z59HXDn+QO+uvrmWrjZ+efn379/HnF5r1R8RCdgmRiBBKsCBJk0nyCuUIghpZ7yXyyitNBRAImmE2B8ODUMPtwgNvvfHI00/EEUnkycH2kJqPNBXPYrHEF2GMUcYZl8pKEP9IemSuCPqogCQNavnrhlr2Km4QDFvSsLQe4gLCQySb21DKzzq88EOnlKRRy/8tcztxO/doc7EsMbks08wz0cTNxogIWaW4JyopLhTkFhhkwR9NeQVKlrIUjYUoCGpCgCf3xGzKQyer0rorm+ozzUchNctL7cCcjcyxLo1U00057fSoNSVSw4niCIoBwYO8KJCgPTwZrNDsIBxNgCYIkoIF9V41FNFdb1LUNAdBRNHTYYlVadLnKoWvtdiWLdbZZ6HdFFSJIACFpCNY+QuhOAjChI1ck4xVNCAIMgED28CVjNd1u8OOUHexFDfaeYs9VrVkTcuUK33p7dfff3ObdiIx/DBgjAgSmiMGgq5Il095HZuBIBBUuM1h59jNGC/v3r0u2C8BDjlNez/DtzT/fqNCWeSVWW7ZLIFlSmiQbi+GNUTNfCBIgwlwq5kqjYGOyNfSgI33ZpeRfpFky0xesVn5nk5a6qmprhEAQVxxRYkALUoIE4KO9HkhR90igaQNuhQbpqCDHpq0ohuFuOq5z8vwaKNUXitvp/am2++/WY6rFIKOEKWSJbgW+qArCNpEW7URIputFUgaQjfIH2Qb0T1p09xzSgEPXSq77/apb7ROt/o90VlvPXBSizPiEIkQcoCgODBPSHK1XiBpB/NyD/fzDTmfbfjjKXNd+aRIB/nTqJ1efTfol6/e+k7jMqITP0Yl6RJJFPdiQSy8CJ49udUqgqQL6saMI/MNIw/+/4U6R95+nK7PH6XmQX9e+ujbkjr9DZCA9cnKESTygCWogiCXgABEDjIz48xvd2fRwXQAUJ32ReZ984sJhDyYkPrdj4QzKeAJM8I/ZKWIeqIRYNNQGEMZGvBqFJHEJQjyBAguIBRgoyD6zoIBCgHABZoKoe5AeETxmKaETbTIDAmownux8H+jeSEVoZhFLepmTYTgxCfUIIYI1IUgYlzAHKajgccFr4JkYRJBODCoSCnxfPKj43eY6EQ9XmSL1pNiybBoqRaOaZB9NOQhmQUAJ9Agdn14AkEqQIg6EcQBHpQcZ1LyJ4JE4VZGpKOG7ojH0uyRlIhU3h+ZFkhlVfFlhf805SthmTLYFecRJGHFAogDgFNYEn2YPIkAOFCrHnDqjqC8o2tIucdYig6VlYGhC10Jlisuk5rV3EhcjnCHVCDCDYKA3REI4QeSzGlPn3NbR1wwsXMR85NJpCMyk+lEa/axjs7DWzTfMs17snKe/fTnR2yUuAgQogPeLE4hRoELkiSCEmtsJq/OuREk6EwHniqmO5UIz3iW8J9QrGf/9hkmfEpFZUNwgQk0YAIO7KCTRzEpSlXK0o7OdGowgwghFBEEkuxyDnFIBElw0TDI7DGiGbkASYowrIva8Z153CgJaTpDRoVUkPwkC79UQCvYgQBtQsnqLLkaVbGuzKYR6en/JrAg1AXwoYckMYWrfqbHohJgByR5AbGWyp1QavSp9hsrCqe6n5EGcLBQ0dcbCQKEE7gAgwBIak8QCwDFMhapf7UsvbIShMLIYGEEcUQDCENUjnnEAiSxQL3aydSMOrWvyLtsFOeKEn3uq7BP0VcwASCFimGEBeQCAAjkqBLc6jYjvZ1YcF+bXOwBQLOFmUMX7gQAPHwAKKKFF0d6RxASOCuvHDoma1s7POXmL7Cmqy3UrIqpaC4GABrYbUYEIAWCNEYl7HXvRuI73/HuV1OZxQwcSFGcLjjUZk2EG0YmsL5ndVc7ewVveD3H3+qVtyezJel5uxLNdALABx0ZyW95/7LhDnPkwyCQ8InP5F/OkEGnBCEFnYRn4KlekCBIgBaDn+PgUUL4eCh2HYV5YmFZplearhQABivaEQw+9pdI9siSfRzlGamYMzcwA0mC8AeXWPc6N/iDBXzAgSESMVo4Vo2OScPjHks5dEBWiZANi2GmXEp97f2Ib+l7kjpr4M76ZfOfR0Rl1NxCVQCgQIxLyJk5fKABQljEF2YJgDiWObV6/e6O1RxhQPvNzSmBs23lrLqQUE7SH8FBhVJCag6YGtWbdrV9BI2aVuyBJIv4ABsmMQhP1AIVp/DELSQxOxkDhQ+3AAQaNBHdWZoACCRALncr7d2mYjrTbHv13Dot2/9Qt5LItE1vzgBgY4+QOgopAbe4O0Lua6/7PLFGzRyuHOlvXuIRiAAf8lzihStwwQyyKPQsj4ALNKygCC2ll5mpdOk0V1tz7J5atk/yab5t+5kZkRgA2OeR7HabABfPeEc27nCR28bdzSFDY+VNqjsI1HMLmQMcBmGIRXRW3ptYhCHIAAdtiQzhlkHzaBje8JG7LLba5jhhjx7n9G44zxyxb0qY/pGnD53qTmvueuBgikWgwQyGoIAnyNAAQJghDGBwQnRZsStCqMEPfnhDIR5QkQXcYBK1QMMelA07LLSAEXG4AlwVwvNoN1jhQA960KrOsqJHnOJXbbz/QoLnj9T/GQApkbxHKJ94zTum5K9i028AcISDSWntPiJVKR4BhgrcwQmC+PcsNREKQFShFTAR/ODPXHjRHB7xmwfY4sPy+CInHdRL93NHpn6SqHsk+b53PurKZQLpT5/61bf+9bGf/eljMKXa9773x5zylGtAAyAAwffRn371r5/97Xf/++Eff/nPn/71t//98Z9//e+f//33//8BMAAFcAAJsACtr1xESiv8z/wYsAERECQ87iNCDiUiUOMe8PkwsCzqSvw4sAM98ANBMARFcARJsARN8ARRMAVVcAVZsAVd8AVhMAZlcAZpsAZt8AZxMAd1cAd5MAWJD2p6kCS+rcY+Qt1Q/+LcinCTMnAJyWIHDPAJoTAKpXAKqbAKrfAKsTALtXALubALvfAL+a8JaKMJArABzfD8xBAkVI3VAMBCUGINPeLU2pAJ6bAO7fAO8TAPN2LP+gwAmg4k+NAjLk8PCbEQDfEQEXG8jowgkowjoAwlFhEAGnEjHjERLfESMTETNTGGRMzDJibECGLENqLENrEUTfEUUTEVRca+3gsj8ssPeYIV8Uu+YFEVbfEWcTEXdfFFhuu9jOu3nq0HKqcjerG4fAu4djEZlXEZmbEZ3SKyJquxmCwjhJEgLIcjoHGxpNEZubEbvfEbwfEkMECrSCWssHEYO2IcwaqrwrEd3fEd4f9RFV8qpVbK4DSiGgHgGj1iHmPKHuPxHwEyIAVyIAmyIA3yIBEyIRVyIRmyIR3yISEyIiVyIimyIi3yIjEyIzVyIzmyIz3yI0EyJEVyJEmyJE3yJFEyJVVyJVmyJV3yJWEyJmVyJmmyJm3yJnEyJ3VyJ3myJ33yJ4EyKIVyKImyKI3yKJEyKZVyKZmyKZ3yKaEyKqVyKqmyKq3yKrEyK7VyK7myK73yK8EyLMVyLMmyLM3yLNEyLdVyLdmyLd3yLeEyLuVyLumyLu3yLvEyL/VyL/myL/3yLwEzMAVzMAmzMA3zMBEzMRVzMRmzMR3zMSEzMiVzMimzMi3zMjEzMzX/czM5szM98zNBMzRFczRJszRN8zRRMzVVczVZszVd8zVhMzZlczZpszZt8zZxMzd1czd5szd98zeBMziFcziJsziN8ziRMzmVczmZszmd8zmhMzqlczqpszqt8zqxMzu1czu5szu98zvBMzzFczzJszzN8zzRMz3Vcz3Zsz3d8z3hMz7lcz7psz7t8z7xMz/1cz/5sz/98z8BNEAFdEAJtEAN9EARNEEVdEEZtEEd9EEhNEIldEIptEIt9EIxNEM1dEM5tEM99ENBNERFdERJtERN9ERRNEVVdEVZtEVd9EVhNEZldEZptEZt9EZxNEd1dEd5tEd99EeBNEiFdEiJWrRIjfRIkTRJlXRJmbRJnfRJoTRKpXRKqbRKrfRKsTRLtXRLubRLvfRLwTRMxXRMybRMzfRM0TRN1XRN2bRN3fRN4TRO5XRO6bRO7fRO8TRP9XRP+bRPQTQgAAAh+QQIGQAAACwAAAAAQAawBIcBAQHNAADz8/MAQs3/////AAAAUGb25goAmsX/AMwAyQyZ6f8ABxU2UlpkmKcAue0AxfwAyP//lgDDw8NXhZIAKjWbm5tzc3Pb29sVABELCwu0tLQ7OzsAdJQ/YWoUFBTNAKQbKi7NeACEyd0Ad1WDg4MAFQAbGxsVAADU1NRjY2Pr6+uTk5NLS0urq6snO0EVDAAYJilzr8BUVFQBBwkAU/97e3vFuAgAcI+Li4vLy8szMzPj4+NDQ0Nra2sAERWO2e4APE0QGRuioqIA+hC7u7sCCgxbW1sAhap/SgBLcn0AqNd6cgQsLCwAHSQAYn5/AAAAhl8aGQEjIyMAKX8vSE97u80AlWpspLQAfAcMExSIz+NekJ4Ak7xRe4eW5fsARlkACRsUHiEAMT4AepwjNTp9vtEAEAvdzwkAs+U8W2QAoM1GanUAaYbmhwAtRUsAWXJvqroASubmAABdjZsASjQA4Q4AFRsAIizmALiM1eoAia8AvvMAfqIATmMbABYAQlSR3vNNdoIKDxAfMDQApdMANEMAX3mAw9ZUgY1pn694t8kzTlU+X2gPFxlilaMAnsoAbYwbEAAAjLMAr+AAl8FmnKsAVW0ALjp1s8UAHygAq9tIbnkpPkSU4fdaiZYAZoJDZ3EAJjEAwPYAt+olOT4WIiUeLjIASl4AP1BSfooAOEc4Vl4AgqYADRAAGB5+wdRPeIRBZG4AGwEAd5gbAAAUFAAqQUdxrL0gMTaJ0uZYhpO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jkBAKBO0NAQRzTxAQAf7OBDEQrpYAMHJwD/oMEUM1ggQEElgKrrrrpuYNAEKjShgaxNtFCCDgcJYEELJwybqgoW8DDRCiy0MIWzO6jgwq2dduvteCro6sNCLkzB665T+FoQDy2cq6sGNhCUq7u7qiuQADPQCyqrBE0QK70nSHTBsPTCy+23CCdsnQDDOqvQvAC0wEIROhRRLag7FKTDv1PYsIEOE7igwqkApDDQvEOkoPLKKx9MQA+gTpHDBClMMIQKsfIrEAYEzzCEDikUkUO7AT+0AgegaqDCEDQXYcEMBIuq8NRUOzcEqFcD4AJCFoB6gtQFpdBDxgOt8G+8BglgQ8knh9rQBqC2gJALJg+ULwBDHEQtRDBH/7yC3muDXfXghA/XbsZNRHwQDw1joFDeA7ULQAkKTSCtQPMKnlC4bDc0LNkX5RD3Qjo4XvjpqO/GA6g5EDDv3wVdACoLD6WAMUSZNyS5QyuAekRGsWoAe+rEF++b6ABIi8HsBp2qgcsLyY437m4zJHndC/UOAOgVwQ2ACsaHLz5uifcwENLcE2C74g/tAOrwDeXO0LwcwJ+QuQC0bpH0W4/v//+tWR/kCNC1zgkka2hziNcigjKWscx0AmFc0mbAAmQlBHkAmIIPXABBiEiugwAMoQhDI7vnlQ1UCSQAC5jnEAHcjnr6ymBBNkCwd3EgB/YTCOd2dYIj2Ksh7gNADv9X4MAUgHCESExiYmL1O4Lkq2iYA5UFHrI6AHCAgTGU4bouQLJdfWCABCmC5Hi1gyMiJHEAOMgKeXVFJbrxjYPx3g8J4IJ9DWSNtGvhCx8iP4jogAUqwB/WECKAIpSgBV08wfCKmAJuBTGHa9xVG+FIyUrmJV8fOMipwHdAFEJkgTDUXER0gDRUQe8gQyAZJwngLql9cCGgmqQlZ0lLtzAsiyZU3+ja975QXkQA+JsjQooAqkwKpJUC4R8srVjLZjoTLQXM4gCdd8qESG+KfKyeRdaWP4f8K4cG8d4qERLLZ5rznF9B2glcwM52tjNW5ksm62q3x/hpsyIF1B9DSgn/ToMEr5/HZCY6B0pQqiwPAONCiPQuJ0ENmHEgYJQc5RJiubYBQJQS4Vz/FnJLYzIEeXJLSDkLStKSLqWPv5qnQAr4AYyKjXtm82TacoU9lCbEByUAJzFlxS0B7ECYOvTdQ/rWAnBqT5YmTapSf2IuKCIkVk2Ql656MLGKXWx7GuOYx0DmAh+QrKZYY6TKhnc3ClJMB6TSVR4J4EIAnMAHTKsZC9D4gcs15GhJWxrNbDayXS71r4C9yacQuhAfgMqCAimXvpqgs4GwS18amGgUs3iBgRgWsvoUyL/o1QTEPmRgkLVBNQNL2tKmhHONPchOK1sQUpkKVarC6EBcBSsN/8yqVtCDmL5YG0ELHGEHzjtBD0pg134d8lqoasIRNioRalkLW0sbrWmnS93qWve62M2udrfL3e5697vgDa94x0ve8pr3vOhNr3rXy972uve98I2vfOdL3/ra975KPVVC8cvf2GRtV7dlrkw2cAEOnCpVF3joHQ08Kx9gryAr2IANEAmqcRLkoDGcwv0AsFaBbIBZbp1BahPivclVDlTcwgALZnAtDZxgBgIu2xB8wAHknqAFtorIBFhwBEG2qgQ9CN4UVCBbhvDgAtdKVQ6kS4APx+rFIybgIBFyBFBJq8pZ3JVkZ3uBHQgZt9HL8q4SGqv94mQDND7wDmxQXDUyWP+DD42wDXpAMjNfOMtRfSoAsDkQJ7tYxA6po0qHieKdrbjFL47xzmJo54aw4M0+iLOE6QyqRj8EAz5I8g4yexA/Qxki3PRsQdynAYEEUcxaM0gRfADc5C63v0P6r7s4wGSUrKCLvNJAhwmyglO/i88EcZeFB4JhfYXUIOsr7g7HzBABbHbLBpFdPLk56zZLmV5TePBCsMyrhJRS2BJxQQ111YSHLltcBikgGAuC5SujGlRbxsAYzwUvhVBbzGQmLE54gGsA77psvk7augPKK0sToNj0mgFCkk0QbjObo5vldOwAEE/pVdsgCC84RHpN74Gz8lwGZ4i4z9UEawvE4ej/dkiovS0rgXxbzMzVQcC9+G9Y6yhrJViZ0Eh27JdUcQcloFgRQLvng5TyCBRjAclGrKsp9G3YAxFrCu6maAKILs/y3J4LdOCCIKbwIIb9F7QLkjj9hUsDR2AaWoPYBOhZoAk+sMDHbCa5DwCU3UmjdBoR0tQLbF0HOfhXEx2ig4bloGKca3u0Mbb1rst0IOpOSLsJwIMici5lDhzeBEjWsbmLjGQKJqIDuZmDIpr8JgcFutCJ7vEgIv2PSzdI0/sWcqnfDaiuw+pApMeBrQ8BjWMvSNgHfRBz5bHKSlP7ENiOcdYx8vQIcX3SY1+Q2Vd6IoVH1eGLkPhT8t73wFf5/2FZXuqDF1FyNHPgwUa+vaCDjFQEs/mPsrZufo8fJuwSNQEm4Cy3g4q3BzcsWHcyG/A3BwV1CxErHmUQSJNA6yNLPgUqCqYDslJAwbdoAGA6F7BkBnE3F2gQyAOACuECKeNyoJIQLRBjK4A/RcaA9ycQyANtD0gQEZiBBBF5VGZlCMFNRWZ/JpY2a6NgB1FAVdcT8qZ//IcqBrFGAJgCAmgQJVCAB3d9EXFgCeE+DjhS95I4GgB9n6IB+ZQQ66OBLHBKd8NpB1WEDsGEBOGEADCAmCOFBxVyCkFqnjUvnDaDAyEAXAh9BLFyCIE05XcQWAZQFCgrHrcC4SJ/PkJ/Bv9BejshPXNkLgs4Wbg3hd8TEd5jcNoDNpwjaoMlggRRdjv1gaKjYdlTTwsxLEjlEKUkEd4jiggxWI1GiQXxiQURijc4ZYSogwfBgwnRNxIXRn6YbqCihkVxWZPoVlAIKpc4h5pIhQahPYjFOdqmi2eUPzs1jDD4hgyhPemThhfRVM0IAM8ojQ+BjQRhiwRhjbn4fw0BiEbXcjkoRBtmjo/DiD3iiAUhaHbGTap1T0hjPjyQaRrwAS0QZbDIQgKxPo1WRYPXfJkIEXcjW1ezgFBVfFrUjFFVisEIALJoEO5TiQpxKunjiicYEW2lcA0hPfo3L42VkQZhLqi4UrxoEJP/94v3RBCH2IoXQYQJoV9hNH4WwGC9RxAsAFwacJQIwQM2oJQ91IIPIWgdtj6iWEUIiIl0eBB3o3826VQmqZE1iSveuI0s93XZWIniWBFWaRBYmRDQGBHSo225d1EEEZYzuZH29oIuOIg42UuoJFT6eCT8SBCxWBAAqWoCSXGbdy7/ZoGBxpDXpmg0CZcVBhG3NJYFkS+rFJe36IsXNiyi4pHJspNp6RA7FZEP8YoRoT0sSWygEk/nQ4/v+INaeRCcY1c42IvJs4OmKRCXhYwSAZR6ZmY7NQF9syuVhVe8MowWMG4pt4vdNCqSuUZAJZMH4Zl3BSpw6EQTqUsgyZs5/8QzdmmWevObeamWx2gR1nkQ2CmRIXdQPUcAIxmQ0wmesliIDCGPfSl5gGkQfeOVgwkkhWlRu5aYBXGcBIE0pnICMwN4oFcQkNkQl9VYc3kQu4MQBwgRE3oQw7JR3lNzyDNiMMNJpGkQdUSSi6OFhJQCNkAwAroQrAkRgvZ1ByWbAoGXECaYTSaZAzGikHeTeNebOmmXB4FGtTac61mcQ2lF30MxQ8CCMHMBFGMB/wJCWdMEVeUCkvN1YdgQnCM4l2VGfWOZ+raGxFcQw2IvggZsFkWiE2meBnGRDVFFOIqJO5BkcEeXCjGmB1GmGoqOBSGfaipQ68KjbXoQMLmffP9ZEILon/booUo4oEZSoGz1L22GoE0qOKU0BfCjjjZpmwohQU5FAHdTTX6anZe5mqCZoDx1R854EIlKEBcJOyeKd6qpUD46EPemK27KqnsHEUGkbTdKg6DymoU6Se2JolIUpNNTj6cHjAcRMx5BnO55pgSwU0XnWM4CAI11iCkkQY22UNLJjesyLKV6qrjZqneGrfvErn32qgKxrK0lpF1jdwIhp5sJALkKdj6acdHJEOpqELkZqO7arj23kuREcbCKj3MqpEUao49aj+BEqJRaJIXJAxuARqKoqQOhoLPprSKpe876gQQhOW4KqItnQIO6qg1RrAhhWDi6qOEkmbf/tq3ZCm8IcSoeV5ua+Ye80gJCKKMp+RDIk6swG0E8WhA6SrMzxJC7+ZdE+oi/eVTVuqTXapyx2YEuOxDuI0tr87M5KqpfuhB9k7JFK3ygwqe36RBJaxCG1XM2lVg2y7Mfm6YDcSrCOVg/iwEfsDRAg2YEk5UFobJqy7LtGp9+RXldSxCfY1EYRZWMCgASS5tSC06D1a8X24j68gHD6LH5upgqalgq6hDzMp8EMKOI2aiw+Z3z06x8x2FAa6Suep8EUGWydKsDMVi1xgP/UmSih1YwswMxSrTB2hA7pUhu27gDgZ3SWrv6FLVDGq2/+bYaYa3+hK079atOOxDh4lSJ/xOS7YK64sc+C5q2BOGSBruVs9uzBBArwPa8hkl8VYaj+nq3ANC7v+u2/6KQjoq+u8e6GMi+Leu6d+mNAiG/8Wq7vkm55AepOiWomzt/+jID4AS6OUu7qWuoQOuXEJE1ngqgAJx1bLuhDmEuuYRsrdq9C7xWO/VguitPd5o2QVRzCZErGuC/CqG6C5ECziOVBAGRO0uyLOxhUAuxA5GTVKvBJ8TB14u12au1IlsQa3REJbSHYnaSDVFATZBDhksQl1XCErxhKRw2K/ybkmvENoi/wyhtHIVGNkxo5qsQX2xZa7u+EfGWkgo6c0tHu7rElevBDfef/bK0E0zBk6MyXP93N1qMwSBrgjNMABjMEN5zAiY3sIf7UCbMEJl7QQjcsEA1q8AEAF8XwwRQdgohAKWElgzhPmL7rserEBjwL5dYmgCArI5rqPRKELN6be6rxKvLxANBrR2BvQVRZk2qfwWUQ2sziFWURd0pcl5zyYVGsPA6wA4xWFmZK+mzyxA1ZaNcynhLAMaXyqssESjcEJjcjtfctg+hsNPKsPMaqw/7rHvpwNFnuUNasYt7yJxrz5PVsSP8yBscyZOsEEXgLGx7oQaRoapqwDdlR4FIyk8ruyAo0VcDhu7kAty0XC5gVwclhJJDwOVYvBMdy02JP8LZPCTLazwaogcBpJ2Es1z/m78NLFtIWsxQfMzay7rLTLXOXGlSZ0QRsVMf8FCpWrgjjM1gKtHz+HW9LFVT3DUaMAQb3dHsBNISSMdjbD3V3KdbLcIo3bokncs+KcR0S9Nv+rpTfKSTKp4I4TD+TKAQG0QghMHew6nyHMw65iwxaswCUZkGS7gHXKouzcTa6b2+GE3S9KN6WdOayxBrtNL/O9YQhka/2hATW5uSldhBNbWmbIKWLcnoeVnuSxGA3bw9jc/Sycy02VZlzckKnRDerFmfDJ8OcSqG3cSi1paXG6pZtlFXpxB3Q9go+NW0Tc88Hc1MLaxv3aT65Nv7LNlIPLavfLuETBABOteIPHCp/1kQyHNKyKPXBr3UCKEDP6wQDumWhtyuxu3H4YkQdJq90SzY15ZlAzSlm3OsFcFNOnzSHBVE5hpmrL3Wql3fellFuJzLWpzA6NmTOp1qTIq/ypzdpO2X5tLgEpF9GtCC0u1YzEvWDVGjCdE1u62j67iRjB1DG9WAkLrgD5HODPHhSgvRIi6Xd0yWGoziA2HfJxbf7H3LEDw37c3dOGKpot1BgjZiQUTeRVo7zvPf5Pzclmim7309CcGZ61rg+wePC6G7bSVbl0W+D4FGxTiPo81WpWSyC0GL6fmZXA6qpywr4CRoIUnawjwQwojQZy6dRYjMFG6MkdrB6YueEOHDsv8i5eQYzOd4sBga1lxp4+7YpHfOxjua5wQw5hWxU2Sel4bNTY0e2wIh51NeiZOOv5W+h8PyyvOS2Sdn4T2u3Khk5DGC5D3qutoznxDj5EssoTp7YbS8xV6+M09o5d+oioWqaHp4L3bNELqbog3cA0nq6pcVybDM1UAuy1tb2Xf461HHojUIQmu04L4L6UvcgyQTfGqzxg6R2rYtxRU+6LxquaRqRhvwYGW7M8FO3dnuhszd3AkBjgqxpgex7GzVh86epvO9stY+QwXfv2ja78WOxwaLunYo1XkI7gjfksM+W/035Oftq3qziLT+IrZOn616NwmpAxuQL6XE63wtnVv/toIoJFbWVkoiBntOvbtD0PPI0wM93/MIgUcJQUxlXOhax3VBxOahK6rY3a/IcwJAw0jVdwJ+t1c5QFds65ZBH6VYE/QdJDk9IFYgZL0EwOHb130ruwONt/RorqVNYwMkM+AKnIuct1Uh01fsLuwSnrXJLOiu7cFZowE+8DFch2RtfW2ZRfOkbPMjy6/TZ5o20/PzAvRBjxDIE8dGP1rSw/ZoFX4Jz8BVBvUxM/VFVH0d83eCG+JX6DuRL8yTPwSV3/UFjLpoj3jc6X2M9/ne3mz4wwEWMAEs7wMEo4b6mRDsp3rvdwTxV/IucvKCNk48IEi6gnSLWd6x3KEZHEPD/8ZxueZxKHcu+SzvatvwBHBuXa2YTm+3LphFxRVDTbD16q8vYJRlmmn2TQadb2hu7mJwAgAQLQAMJEgwBwGECRUSsDFwwkKIGAQWLKihBESMCi0MdJGRwAkAPhQWGagD4kYAKyA21ADRxQeKBU0mRHkwIcmYFEUuXLEjpoYhGI/kJNgSYxMAGlRm9AGghUcCQ2PuhIoQp82EMDtC5EC04FKEXgFcqAqx58+gEKUSNZoQw8CnLjXEbMIj49qCVMsi5NE1J9CqUsFm1OE35wkLexUvZtzY8WPIkSVPppzwAsEpVYscmaLhQ5MLGPamuNDkg4YpR4pUZt3a9WvYsWXPpv9d2/Zt3Ll17044ZGDao0ntJlxxofOHHh1xPkzYtQfGhgAWorx4U+xAFRlZcDg9xUeKu9cxpoALdQoAFlU3zDih4cSM1YpxVkc4YaAAjIa9DkeYgsUM0wD47IitFsPJK+AIuA6AzBR6C4DnMOKhNM92wCqj9dp7Lz6PJlAhwA92sIE/j6JjriodLtgBJNSOsAC/xlAqECKQ9MJpJo0GGgwhljASIIceWJxiBhZIJKCmkRbUS6HtuvNBNKHEaksh8gCYASqQEoNqgxY0hM/AgS7ECcaF9CNqsA1s6GEKmEIMDbImUXsyPK+mJODBuCIyzjMOLsSISy85bGwDzuZCroT/HaNMaa8ifNihzSYI5G1SSiu1FCIdCmrQxxmIoi+jEog6gsxLSzX1VFRTVXVVVlt19VVY+xvISNsuizBWXHPVdVfZqqS1Nlt5FXZYYos1di+kMPOoB4KaUOEIkAb6dKHoADjhiA8JyvNYbrv19ltwwxV3XMZyAKAJ3pDyk1x223V3r1B34O289N619158vQ0VAKk2pXYgDWa8zCGMDrRBIRfmAmDafBt2+GGII5YYVRdK2IC3Ekr4dWKOOzZ1CIt3EyDjjT02+WSUoUphriN8YxCjFRTWUiGpOMDIJ35PAjjRlHv2+WeggxZ6aKKLNvpopJOerKsPVnDZ34TMPVdC/4LAUyjTWTE6Dz2lu/b6a7DDFntssss2++yGWRgosafzCzMjZgE4WKHotlVoX5vR1ntvvvv2+2/AAxd88HZ5mCvCtiEiCMeF8C7zbYzsG4hwyiu3/HLMM9d8c86LFkgDKBOnkiCPcPpgIZgAEFQhAaru/HXYY5d9dtprt/12j1ymT/SEXBjoBI+qXBShFQiCEqPUZ8R9eeabd/556KOXntsVYEK3t4GgJkBtAOTNqPiBjhee1IWSnXl69NNXf33223d/eqlOJIB3hKTO28fFE8JaOo9wXvd9AAZQgAMkYAENeDKcZEch9COA4zxCkBNJjn8Z8QvDDnhBDGZQgxvkYP8HayOA8zRtIQy0n0daVxL9ka5/kPNgC4u1ohPEUIYzpGENbXhDHOZQhzvkYQ99+EMgBlGIQyRiEY14RCQmUYlLZGITnfhEKEZRilOkYhWteEUsZlGLPfSeq2A4xQ+EUYxjPEEXPdIUACQIIQzknhl5YryEjM8j5nNhHYcVrQXlUY975GMf/fhHQAZSkIMkZCENeUhEJlKRi2RkIx35SEhGUpKTpGQlLXlJTD4SeK/CYyathaKB3GqB2XPJ74JHELCADwDHg0jy7PhKXUVLCLOkZS1teUtc5lKXu+SlLbf4S2AGU5jDJGYxjXlMZCYTigr7gDKd+UxoItGUnBzIH6z/eU1sZlOb2+RmBrz5zW9OM3fZ40A5zcmBrWnAnBcjgPBKN5DTKSR1q1OI62B5T2oKYQH75Gc//flPgAZUoAMlaD/xeVCEVmYirExoqUCySVeB5A8JoGhFLXpRjGZUoxv9wyeh4rI9Aid/GHFgc1i4EAk2VKUOBYA+C/pSmMY0piulaU0xwiKbXuqhsJLoRn36U6BWtKMQzQhI9Qgcv/yPAHGbW0LqBqqB3C+nU50NSFwqU6xmFatU5SpCwSfVruJmp9ScaFDNelaKDlUyDCSA1K63EB6MNIVZg8jW6hVWvFLGqlrla18HmlfAelBySwqsbMYaUQCUFa2L9alaI8PW/5itTS1RvdlAjqCzpPCssJv1yF79+lnQcla0BeTe+UbrmsO2qqeMZW1GHQsZtjIEYAKDYMEI0lQCJExap+XtTVsKWuD2tbfDXZ8KCEZc1qSWVattbXPT6lHYkhJuzXoWHi3II4JcK1vlQe5wPRtc8M60u+N1Hs7IR17HKHdVzHVua1/7mNgSQAB4KYhSE7KvmIwKvaf9bnj9+9f9Bph2c9GegBWjXlWxt72Mfa9j4muVQn3mTWXBQGm6oxoDi7a//+WwPzP84c096EogXgyCU6XgBaO1wSRm8W023GEYt1jGgvOd3GZcFROjCsUpNuuKb/zj5P4WxkPeJ5CNfLaBKf/vyB+BrmoTy2PW+njJUy6xkIkcYypnOWkCSJ1mgZzjU+0Yyj+VspbNTCMrX5nDZ2az0Fx2WTOD2VRiHjNHm9xmPCPkxWoGb579fDK/yI/KcmapYusc1DL/edBp5nN4Ff3oiGHtrVomtE6ffOge3xnSWd5zowW6aVCnzLhcO3OlLUVnTF800aG+cac9DVBWx3piApiLBs47ZVNXCtWpFqqmZf3jDSNkzb8m9s+4R9hFE3W5l+Z1Y31d7BYHmwDDhna1PZYsq5X62TpmdrM1umprCxjB1A53uR0mObBSetth7ra3MQpuc5N33P+Nd73xJRU1qlvZ6223uy0Kb3sTd97//g14wckFvni2OdeU2nWzAW5w/vqa3BCnuLE2MBBkc3rdc+63v5+774ojd+CODnnJhxUdJeubpx33+MNNDtiRE/zlM4fVQvO88Ek1nNcup3lXY07yngf9xALyM855o/NU81zoOf15n5f+dEvFFUJF33ihPe7aqkOdqk0Prta9vpuL2/jmWT81y/2t9K8nlOvATXvba4NyqoN86Ia++sfdDnOJd/jue3/NREqW7JXTve5o57sd1x7awideMm36s9F3g3RME17xHjz8Zyd/ecZIXZQKJ7uuze5uyWNeg5X3q+hND5Ua45bzcue24K8e+tMfkPTCjX3tncqRxnee4Z/3/zbsbT/A2fP197aP298BT9a6q1r3w79g8LXK/NgzPvesZ7frW7586BfQ+VnNvujxpGjH6wbyh/Z999m3/a2af/KpBz/2H897h7tf/e9Dv0zJZf/5A3Zg7Ix74JP/b/nLv/PLu4n7FvwTwLDyC+M7PsSyvrMLQARMn/oTL1zBsgikKqkrMDYLv9wYvzorvwt8ngmEKV2xwBC0Kam5Lm2jPo5zQNCDwBOEnpGDGBOMwZVKFobCMw4UK/jbORi0weaZwYepQSBEqCpxo7FjQav7P7srQu37wXEhQie8p+i4q+nzPyZMABCcQtrZQXaRQi40PB2BNC+0DQ8csy0Mw9gpw/8o1Ds1vCfJ2bz+Q74sTMM37Bw2FBcwvEMOQqN8S0IsZEI75EPNycNw2UNCzCCYsLVNM0TD6sGkg8JE5BxHPER6m0QPCrsRI0NJrCpIjLxOxETMqURwKUBRvCCp4L9HI8XXOEMoG8RTJBxW9BZTjEUCojWiA7VZbA1X5DFYtMXA2UVuqUVgDCCXUaBGDMXY6MUU+8Vi9BthPBZifEb3mQhBaz8ltDQX7D1lpMa/iUZjmUZvVB/wycYVDMT/c8ZxRBtwLBZxXMfp4R6yCLV2lAxmXDB1hMeyqcdheUd9hB6/yLZkNEfP28b4I8h/tBx+FBZ/TEjmeZBJG0h0TL58dEj/sFlIXmlIi7ydfVHBOWzALNTCbtzIscHIXdFIkqSdZFnA1ZvIwRvJlLxImOwWlIxJ2MGadONEhMy5TyS/mbRJpTHJErxEoHSegbFCXfzJyrjH9qrIoiwaocyVmnzKQhzDWIvKKjNIH9xJqmRHpQxHouxK28EJu0lKrnw/rYzEsxRLssHKWJlKtqScUftDnXTJ1/vKuPwZt2SNV7O8vJwdXGREWdvLsmBK53LKv0wZwqSMviy9xIydGoOzwcRLe+zJD6TMxzSZxZyMxvTLzNycTgEAVWS1zewsy0RDzPxMjinNyOhMx1RNzDmhhJvMtezA03zF1ITNiGFNyHBN2tNN/8tBiYyTSDoUxNwETofhzcfwTeFDzsqJG8a5yuNsDMNsLsR0zodRTsdgzufDzsHJQGjTToWoTveaTu98F/FkDO7kvvMMHKlRPemsTR5MS1CUz/bsmfRcjPVMv/v0G5wRSNq0y+uzz/48mfxUjP08wALVmwdBwvgU0Ack0AXtmAPdiwSlwAk9m+iwL7OE0BeU0AyVmAotiwslwRA9m61hSWz0UG4E0RPNTvN0jRJ9qRctG6yRwwAtznSM0Ro1lhGtihktqB4dGzQyrV87UPKMMh4d0jta0soIUoJi0rBJnVt7UB2lSLLjAQs4AhBxlmssmAgDjRwcDwtrEXqSUtt00f9KgVIAQ1OlwYlNDE8nxbHb9MWq0wGcIYoeKBkBCM2Y8MgGEpUqdVNPVFNKYdNPI9SkkYqUy1GQrMOqq7GBaIIZ8AFoya4xXSrqutTdyohq0a5kcQpFTdNhRFRYG9WjYZFBJc05xZI6bcZIZZAcMBILUJicjI6AUYiBAYAvNRiEURhARdWlbFXJMNVTFVaimYuILDYkfVV8rLoJoMvcIojViSwAMNKaqaycmY6dQdZCLVVjNShvHRrKCrdmpU+fJFCcWRK3opqBAND9+RW7GtdlJNbWDFdxpdefAR8cPVJ79S10vUwCHRi7SarpErvbE1WSKld95cV/XU585aeG/Rn/qYtTOTVU2EhSBvtBgl0IuWochkUIg40cFZrYYcVY3ohYiTXZlKkSZKy2cw1J34sbvXCnjDAd1BmIM5Uve2LZykTZ3VDZIvPZk5GcebS2mIVU+5Q6AJiRGmM94UklOMoIVyLayPhRqBDaBbBakwk7+CS2pDVO+wxNqGkjj1Al8SGIQaUjrn0MrPUIrW3bjqkxDmVVoHXYgEVN+QQp5SmhjDghAMCR/YEK/5Hb9HrY7RRaw50YlDBSsEXc8XTWpgxAHVAYybyvkFWc4yKAlPKIClpcxshDrfVN0I0YqZFWK31UsYUMDIiWHTgvv8UfFEKIwV0hAKjb0k0I0R3dzszd/4fZl9FkVsjVXckFqjwAAeRN3uTNAPfjga2ZAp4x2++Z2nZS2zmSLN+l06vi3dHN3oYZmC/117sNslooAPM9X/RNX/Vd3/WFguvgyhVIlhPYmKc9JaskALT1iKr13oxwNe41Vv7Fl1EDUOEd32EtX/ZNYAVe3zkIAAd+4AdGgeUTAJz5gEyt3sm5WXjKWdV5oHcN4P5ltP+NWBC2l9C84NR1MgReYBZu4fWtBd0TAL/4gOjU3MCFKgAAq5GFiM4t4YXw3xFmUx92l4nwshRethV2YSVuYRhGyLjRgPBViB1eCKb6F4WFiJIaYj0T4SAGYC0mF78wt2ZN4iUuY/Zt4v/FmAgN2NmFaFeIYNrojFetGQikHGIg7uIZ/WJywRkxHt4tJmMzDuTzReO98NPg/R6Zmawc1tbLRQiUUAo93uLtxWMvjmRwKeJyG2NB3mT0JeTAIIhG9dTZ0tXagghf7R1gtWQmm2RKRlRVBpcBzmQ/ZjJA5uQy9mSP4B4G8QFe7mVfRra4OZfqIggV/FRsCdWy1OI7buX9fOVviQ42PmJ+q2VbVmJcxuE88hH6MoiqwC+K0C9VXmZm5k5n9hbuQV27XTlqrmYmrjpvFo+bDdMJq4oKMw0zLWdxHmfSLWduoVtZNmC9AoB1ZucFvmZ+jpV81ufePWhjwYmjhdlZBon/gSboBDZohkYsVlboC73oYqmSRi5gdaZoM7Zojua3jNboZi5pYeHXfw5pkV5iklZpbjtplCZnmeaVSW1paprol07fmL5plqLpmt5noM4VkJjNi3Xpnm5ngC5qt+XioWZOp84VPjbXiBbopXbhn55qnhTqqG5Mro4Vv7Pqpq5Mns7qAtjqsBY/qP7qhV7rVollpL3qs85qtYZrF2trt+5LvG4VaCZrpUbrip5llU7ovR6yvmaVcwbsnRbsgibskjbsw3bDxE4Vf57rsr5arHbswc7sykYzr55sNfvsVDFaxkasul7quybtjNVr0R5t1jaVB/lo8Q1szvZpyOZoyX5t/6CLbUs5oX6V5gTb7NtW39X27SALbd5GROTGjYFwUEdV4eJ+4dy+6N1ebrZr7kqRumSObiSebuOuboa+buz2TO3mDYc+bekG704W74Mm7/L+zfPeDZSo49pubPYeZPfmZ/iO7+6c790YmGimR7rOb/32bN/ub//mTwDPjRNW7+828LTeb3x27QXv7Qa/jWTRadSW8AlH8NhW8As30QzHDQLj8PU28OMu8dC18BHPbhavDe5G8QhXcQp3ZhF/8SiN8doYLBqfZg9fcR4vTBfX8dcc8tio7x8f7tTuaSFHctNUbiOXbyh3jeg45PvucAl/8ioH7Sln7i5/jAeHcCDf8v8bf+Uc//KACvPWqGoyZ/IgP/NwLnI1/282n4wTX/Kha/KX5vI7X+U6p+w/hwyW1nNu43OR9vM7T/NAz9dBfwwfN3R2Q3SKVnQ2Z/RGH9pHh6+TgmgQp07izm9LD3NMz/RNh4wr7+NPb3FKJ+hR7/JSb/TGoNEhD00CBmn8tvFV/+xYD/RZF9IhX8R402Qz3/XK7vVMd7oYlxyL9XTbBu9Xr3JkT3YYZ/HocFxc13JdP/Uqk3JqB2sexxkV7dBcF3U5t+Rp//Yjz3Cpg+5sT3FzN/bETnd1b04WR4mvTepyZ+9oh3J6r3f2ZPHQrGFn33doP/dI/neAV9AMNxR7I/b/bef2vVD4hSfxDMcJ2i54bY93iZ94Oq/4K4vxgUHnLId3fkd4PaZ4kN/xEk8WI35ceSfyVmfnfkdylV/5RM3wB8lJzH726a75Ib95nD/WBqeOgIN4ju947R16qS5xNIpifd/4k495vBZ6pnd0AI+bl4d5ny9uoOdxq796TW/woy44pJ96pV96sQf3Bj8hnu95g/95lP/isBf7Esealx32Ai/2tHdVb197DD9vl8Fdro97r597Zf54wO+6DN8/s9/7iO973/r7xVf287a5o4f8pJd8L6/8V2vw87ATvad6V535av76GK/7tW/w5za4sz940l9r1bf7+fZo19d8tOf8/873/EYD8BoL1nev8c3XfeKlfN437+bel1CGe6mHfeL/YcU//nVHbqm4dUnnONO3ZdRn8dm/egB388yP/RDOfk7e/hLvfqYH8Dx/fPH3LfLfZPPPcPQf+vn+vttvfzR7f0GOf7KPfukHiAUCBxIsWJAAwoQKFzJs6PAhxIgSJ1KsaPEixowaN3Ls6PEjyJAiR5IMuQEAgAslV7Js6fIlzJgTTwA4IVMjzVoFdvLs6fMn0KBCa9W8afQo0qRKlzJt6vTpSppCDFKtavUq1qxat3Lt6vVrV6hix5Ita/YsWrM5UFpI6/YtXKY0baLNKfQu3rw8idKN6/cv4MCCB8eVCv/2MOLEihcz/kr4MeTIkiefVYFSB+XMmusW5axTL+jQO/luLm36NOrUMQ03bu36NezYqmfTrm37LAeUAm7z7m1xblq7oofjJe37OPLkyqGyju38OfToB5dTr27d94fO17ejBu6ZOPigxrmTL29+e3Pp6tezB3v+Pfz4Y1eg7CH//l/vZ4WH7z9aO34BCjggXOm1dyCCCQpEIIMNOjhRESj58CCFSulnFn/+hTeeRClY4MMOKAFgH4RHTKHBB01cgMFEKVzQxAcaTHFEERXaeONsBiq4I4/O4fgjkOb5wFaQRY50YVkZakgchw9toIGIUZIIkQAzRBllCRGVcKWIR+z/ZiSYYQYHwFQ9mnlma2KqueZpAkCpwZdsyhkRkmQpuaRoTTo0BJf1SdSDiE2ocARNKGXpkA0innCECk2I2MKckUr6ko5oWnqpVpNquilaFqCkAqeb1jnWnXiCpmdDfJ7QQglFXOAnRIkCoIELCr2K0gQNRYiSDQq5ACUAh4Y6LLESVYopsskOVCyzzcKUGwCYObvmqGKVampeqDK0Ag8KbTkiRCsA29ZCR6DEQUMhAnAEQ57OusK08Q57rLL1WiovvvlilAJKTegLZrXMAfAZtnkCWNG3Uza0FgD+MsSDiCkspIOI3TI0BUos/LuxmvTa+zGPHIs88pAAaDwyjgE//3VtwUMdTFHCEEGbg0OAAtCrQrJC2tC36KL8s40egzz0gUAb7awA2WkA79EPquwUyy0Dpa2WsDokorQM9bzQzA5NIGLTYQsoNNFlSyc22pPyuW7aDD7dVNRS+0Q1RDE7xC9KD+36wULZAVBjQwJE3Dbh5JFtNuKyFb64kdDmyvh9b8s1sNynvjyR3Q25gFJfDOENANME0IcSiw75XSvkqR93eOKtN6Y67A9i0G/s8Em+VNyV/9c5wlYzxAJKOzw0OgClE/B5nAw5CgC5tTvfHZmuSx/d89XLdyvN1nN3u4WU617c5RJlzhDDPgeOdUIU5/2Qutlr/35krE8/v1fw2/9/nd+h368c90nlrjvdHjK+hWztISJ6HAG+tj6HQEtY+3tggaJHvwm+jgCvgSAG3bI5AMwgg8npH1L+V7kAOmSACinfQwR3mfSBjX0ocZ8HY2gtCVKwhohByAVlqEOn2AxwO7QNCI8iwv7MIQBGPOIRURC+qoHLIcADgPAcQjzjIe8hy2veD7MoRBrasIs90iIYZTI7AEwhjLQJolFoIgkJsLGNbnwjHOMYxyT0KUq8g5nvFrLBOybkc6Gb4kNOZ8ZBukR+Xjyk4gipyJDIyoGL1Awab6JGOVKyknJ0gwgyqUlNwmCJdcujQj6nN5TwTSF+8yFDBvfIVXrEkIh8ZQX/WSnLixTKYrOcTCRlMklL8rKXcpSEJwUISoWgj2fn4toLvdbCWzKTIq6EJTQV08xpMmSDHaQmZHK5GgCs0Zfe9CYw+Si+YSakaw2xGc4SorMSHhOb7lzIM6MpT8e8c5otQMkG6jkYbcJkl9/8ZyXDmRETnpB2DysmC1FiS4VgzGT6rGc85ynRTD10lhALZkUxhNHJdROgHoWjQDFC0ISIi0jlaudC1MWuhbhraRnFZkQnKtOqvJSVjaypX/hJKW5+tKduDOlFRqpOlNDKVgfUlYjSSYBfGQqn04zpTKO6LKcqspZUfYtOC8lTn/oUqBFpwQ7CuoNCaUCsYV0oQmzW/7BBFSpYD5FVTRi1PADs7KqzhKpUo2pXM56ErnsdkzgF1lGuetSrEGloHSvGEAGYq08wNGafvPRXWeI1rzKdrBbvCYB8YjZJG8XdVglb2M8iNrEAQGtCimAiFKnIeBDBwItiNCNUdraqXLQsbrNSWx1eNLC77Z5voRZa0f7TsL89bkgqm1t5IjeD31Jqc0EbXLgNl7jg/Gx0swsR5S4XmtrdX0Nd+90tTpej1gWoccer3u3etrvunep6q7crhcVXl9j1X3XPy8v01re/BODuew/pX+dZCQCoG3A/7xvC/Oo3oApG8G8BHOAuQlh1oytlhbVaXtAOtsGW5G+GtSvhCf/XMMSMY5hKTMySrLbEnx7+8INVvNcRk3iCMiZceG9cEhavmMEvBmmMdexUGtd4fkIW23yPfKQg27fDP44jiJWMWSIXWXpSPlpjh3BlkPA4Kj5+chujvGW7UrnKrRszyi6cPDRnpMs7/jKYJSBmNuO0zGZGHJ059sQU57nNTN6mk+Mc5j/3mZl2vnPZCq2v5UlM0bQk9E4DLWg5Q9rRqzw0otuzkURa2kFPNF+nZ1LpFsMZzHMONUzbm2llsYTTqBaQ+jb7alFvuHuSFvSpZ21oVa8aWa2Gja4FtIJC8TnYDnEzSVw86UHX2tiX5nWvL/XrHDo7PpoFdbXhOeoe3zr/zrnO9iIxHW1prsTV4OYOwz6A2nMje8ndNvW2z51BcY/7huUGtrzJo0BZ51sh7RaJspdN6Wb3W4v0rrd77k3tglNn2CgpdsH/ndxSP/nbDM/iwRFeP4W75uLVubbHESJxLlP8xxYPuQwzrnGuTLvjKEdOuted75F/JODLPvnL5w3tle+o5WnKeW/2TVuG07yVJX8xzoH+QJXzXLcc/7nSa+Pwm+W86B2x+aSTHnX7Mb3pV/F5LLeuGpth2+NW5wjWcR1vsauu616n6dPDznbTfEvdQD/7RtLu7bXPnXFuf7tBwM6Yvp9G6ErHO06O7mGtE955fwc8QQS/mMZvZurQ/0U54v387orznfJpezzkFxT3wXueMjaj78szjxG9w5vgpa8d6EMveXK/HjJ1l7nZOw9wxTeY8bX3+85Dr57ZJ+b3j9nV38Su+kdv3uS6N/7PYg954tsb+oDhgd8ceffnk7z5SOe+9TkmfdmTxNzhd8vp57783/Bev74/v9jGP/3y4xv+b5HVCfQX9fVXhPWcd739fV7wCd/w0d/CBaBZIB8CKR/4GZ33LV4DIuC0yB/glYT5SeBTYF9T9R3/OVP7ndf7YSDKUODbWaCPiKBYQEtdqV8Eot0HWlcIoqD4DSABUo8B1p8MMgX+6R8DAqAkvSBxxWAO6gsJel1GlNgQWv9EXwHAArKgDzaZwL2RECahvBRhDc4TFVKEBgLAYznhmDxg77VgFkqKFV5hNI2hRGjWChJeB4oaGLqfGKKhnJQhVkSAHd4hHkaAGYKMHEIElHwAD3ohZ7whCMZhH3YMDSJLHi7iHn7MIZ5PE3leGxoLEIrWFD5iqMjPIm4iJ3aiJ34iKDaivWDiQlzUNUmiIa5eJRLWJZKipmgiKMaiLM4iJ4pivbhiH33K600inawiV7UiLkYKTdwBLRajMR5jLdpisgQjAezK5XFgKjJfFP5UNDJj0AAAMSKjNm6jLCrjMgbjBnUhND4hoE0js1kj0AwjN64jOzKiN2IKM7oLFjX/Hi+yFyHCYDWio9NgYzv2Izu+IzwG47ccGOXV40P4n/ORoz5Oijr6o0MiI0BKWzDeShOyYT564D0G4UUuJIE05EN+5CxG5L0Eo2UAQKOhokJGmjmyETByJMDwI0jGZCiK5Jkwo2bhXg9+4UoOnEvOYDbKJFBuIk3WZDBCS+0Z5LH5YldtZE/ih0cGJVTa4VCaCTM6igYcJVP2YkZaYlY2ZXw8ZVQG5VR+UTBmR0rOXFcepFL2VEt65Y+AZVjK5FiGTDAGD1aeJaltJSumpVuaB1zGJUjOZc/hogqhnkXiJbftZFv25TX+JGCKpWAWDS6O0SmipE6u5GIyJoX85WN+/2RkSqYrqs+E7CJfNgRCfh9iauZbwmRnAuVnahouOuNdXqY5ZqZqNghntqY/viZ7BOPaiOM40uY02uZtdiRr6mZg8mYBhkTked4TzSM9liZDnCYEpmZxVkhuIuc/KqeVeV7JcFbpIaVpruVHEed1Bkh2aic3cmd3Ul5DrVl0Wmeykedoyed54uZxqudunklrEqDnjZFhHqZwRqF53qd8pKd+QiR/dqZ/Uh7DAGdwDqJiSqeBrk5+JiiGZigtNmjj2cxJhieF+ht9oleIVihvIKiGpqiKcmjfqZB9Vpt4TueIFleJmigQXaiK5qiOsujc9dVozqaEYmaN2ugZ4aiOHv9phvIo25UkeJLmi06cXv7ikBKpaqAokl7pYyopAwIAfBbkkFJnGE7XvpkWSmhZQlyUaZURlSKHlWKpm0Kllkad+gRofA6owM3ZmJIpKqFpYqnpmvpGm76poCYn+fVdyUCnZQZpbWIUBviAoz4qpPpAQ/HORWlApEKq9v1pbQTqoHZqP8ap0uUP9MWotkXpUqYksZUiSvipplYHp3oqrG4jqOZcX1UmkO7HjH7T+y3hhxLARbFqqy7Hq8YqsRbjrL5cgTXprWqUqbIloRVYFCnErwardQxrsV7rTBaq2F1Y+JGqiDZref6Zm2TMQZERtbqqkWKruh7jsYbcnnXrl+b/6nWRo7uATrkC67laqGOuK7+yq/D1HbRkjfF5a0KAKRySI7TYKkL0VhGUwAXYQA5UZL7mSLr2q8V6Yrte3Bg5jPURrMjJqy8x3hjxm6rW0QfYQJdOrGlY68Wua8YynKxAaKLiKrjW50bICoaVbGI1gXip7MpWbMsG7R2+bMQp1Pl57H+BbC8xXkNB3JlqgAq4AAbsBg+4gFpNQSD6bGawrNAWK9Hm2wat4cDGa82SqA/um8AuRMrWK6ho7WlwbdfG6teeWxEAC0GOKtlOqA+WJMdeBFxlrdvGD9DG7cXObbbVLUqI7dg+affpbUaMKxdqBOSaaeBC0uASbr8arrMh/65f2R/SGixAYdImbVInAeDa2KtGoFPlbgbcYu6gam6wca7Cdmy8SsEB3C7u5q7u7i7v8i4TkCkA2oziVkRj/ejq4tLluq66wu6sya4Efi4A2G7vTi/18i4a3AD2Zm/22sKDoendXoRmOe3xPkbrKq+bMi+qId/swivj1lz0Vi/8xu/0SsGD1d3VJdP4Iu++mm/Lom+nqa8IQq/0yi8Byy/9ut7yGC9GIF/a5i9hlC//Iqn/OhoAB3DtFjAGw+8BX0SsNXBFrEBD9a0Dk2/yRrDc/qvHLeH6wp8AZ7AL9+4GW0TJiPDDnEAOoNYGINbQjbBgQLAJ5+gE95kK52ALv/+wEeNuDFeE38isr4rIFLSACqjADLRV5PKw4O7vD7ssChfcEBPxBR/xESfxRGzQaUUEn/bJCSirFe9TCWfx625xvnWxF7ev0Q0wGLuwGKchOS2Eh6jADkxBdqRI1K6x/rpx4cLxucHVCiNgEd8xHk8pIXMGFhuy1yJytWGAunBQFjayI2NwHkfygbYxJWNpEF+ZBQBLFVMhJ3cyAX8yKNuOKI+yBFuyrq1AgZGRB8vgKrNy/LryK5+HD8uyepaykE1AW6lAyuryF/NyK0PyL5NKLAszENMyqi3hB3yvKi8zM/eyMz+zwEyyNL+xtuqaunAATs7xmNjxNlevL3vz9kT/czhrKDHLmPpE6yHu8jrDcDe7M3WBczyfLzV32qGSIj7n8+62Mz9XKzz/c4LOs4mNK5wQtDYbtD7TcUJfMUNXcgUG29q0LSYWNEUj8T5fNH75c0Zf6TijmuO4IkiH9AEgNEnzz0Kf9DDPn6LxwBFwQA/sdAtoFg33YUuHNEzHNJvONE0jZ0rT2a04Fi4GNUUPNVEDqlEfdX/adKHd8pU0QTKPoVMbNFRH9YlONVVnqVX3WcLqgACsgFozY1fn81eD9Y2a9FinaFKzWUmixBH0rERbtAuqs0vn7lvDdZHK9VwnaVnnmQCUgN/gkzW29ToHtmBXqVgXdlTWNZ0ltt94/3RTT/RfizRfR3YEETZl66dlX3ahqPFHc3Znv/RIgzapifZoa2dps5lQ3bNqdzZku/bPwnZs6+ZsX5kADIFa9SpL3/Zf57Zus+5k93ZM/raQCYALYDUAKPBmf3bi+fVqI3dyb+1yM7dnHvaVqRYqr2qmFrd1+xl243Zrb/eS8bZ3A6Zzh9gE+MBik5IPSGwwOvY2azd7S0Ywv/d+brSSpYANUPGsqMAOo6N+MzN/93c2dTeAfyp4hxgGlMBcicgMuMBWN7Zxu3SDO/gDQ3iEb6eAq5gLZLKI9MAQbLg+LjgvfziI97CIj/h6TviA2fKVcAALAG5Tujgrw3iMA8Z/0/94jZd4hbnAYjdBCei1Zvp4JwN5kOfUjBO5ghr5jTcWAFyzjTq5I0N5lIc2lTe0ja/XBrTVDPC4anL5HXv5l7vFkIe5v1p5fAnAXX8A5W55hwv1ere5n7k3nH+3nKtXEbRVC5xzcao5GLM5n+Oqn/+5Q8b3b9G5iGgAopoooofxni86+zW6o0t4oGdXESBWDxj6eV66ESu6ptvJlHd6LEJ6Z9WrBpxMsJr6C6N6qs8Qp7P6Orr6ZPEAsHAAk1MprT/yed/6D+a6rsvqmB9Xga1Uvg57Btu6sQsXsid7lZegevUVIKostHtypk87e1W7tRsjr9uVADTUnZ9rtxewtIP/O2iJ+7hv6LLXlqzQqaauezMXu7trFbzHezfOO2Z9TrDfe54/9bfvu4z2u79nK7ZrF7Q8I7XiuwEfPMKLqMIvPMYC/F+tzRSw+JpKPDfre8W/2cVjfDJ+emetwCkFLshrMMWPfNKWvMm7I8pjVkku8qwXvFe//Mi/+cwPrcZflQJpAKn/acuzM89XvM//vB4GPVUtj6y77dFTb7vDvH3JPNNLpdPjFMPYs9TrvFsnPcIv/c+Xe0b5+gqt7tTPr9jvO9nPvNlXlGZRt9aufUVbPQljfdbHvT711Ql4fM6LfP+972rrbtXj/U7pPdPz/TsJQKFgc92D/WO3vbu/vckz/7473Yq9c7vk7zflg7vlYzzmU5PAO7Dd8+7hI/5rZz2gN3xnNdAIn/5Bf/60h/7Cj34zuQu+qn3nMzjtG7vt+zvu71ryxX7vv/jv33rwx/vwz9ITDW/lyr7hJ3+qL/+4Nz9lpb3xC74HpvdxU7+mW7+1Y/8quQv0R//x/zj4L7r4Jzv5P1Kh5DLvc7+oeb+Hrz+ft7+uv78imT8hA8QJACcIFDR4EGFChQsZNjwoUMoBiRMpVrR4EWNGKQMddvT4EWRIkSNJljR5EmVKlStZtnT5EmZMmSYF3olwE2dOnTt59vT5E2hQoUOJFjV6VOcCpUuZNnX6FGpUqVOpVrV6tf/pTK1buXb1mnIKAAATvpY1exZtWrVr2XoUSLAtQ4gZ6da1O3Ej3Lh7+fb1+xdwYMFeayI1fBhxYsWLEWN1/BhyZMlWB1e2fNmC2B6XOXf2/Bk0yreD5941fVpi3tCrWbd2/Rr2y8KMade2fRt3zsm7eff2nTV2cOEew44dfhx5cuUNRwsujRo6XdXLqVe3fh27WwA2c3f3/h180t/jyZeXmh395SGa07d3/75s88DPo9evOB1+fv37+X+dHR7AAAU0zLwCDSSvvwS/Ko4sBR18MEH5AKPPvgrxgxDDDDXc778BPfzwtgNFHJHEDU00qQT2TlyRxdgk/IvCCuu7sMX/Gm280bIOQdyRRwJJ/BHI33AcsqAUxAJAByKVXLKtF/2KUUboaGSSyiqtTEnHHrUkKsguvfwysitX3EGsC8Q8E82VnOwLyihPm1Kh9Y6cc04VGiriiCk0+KCJCzBIE9BArctyy0J/AhPRRBVlStAHcxBrCgEanZRShNbkq00374IzITnppNNOhQSY4VOxSqgU1VQ7I9TQVsVbFNZYgVT1PQw0EKtBWnW98tK9MtW0Lk4RkrMJH4w99tghFurhyCZUOEIgU9tKYYgSfDjiCB9KGCKFXb0FlFVXxZWV3HIL/DY7DspEl10ie43rV2A14qgjOUMFyQaxNHDhoAuOzLWs/xUsaOHWUvVtwYIV2l0Yx3DFbdXciCXejeHlWIBU0oo13vDdJgGISF4p6XXI3pBWKNiChI4QiwOzJiDV4JhnAHjjmhV0+OFCJ96ZZ8psDs5WsYr4megIR57w45BF1quhkkF6FIAmFOLhyG67mkBdOk/o4YgLbLDhgiN6iHZODmguGu3scM5Zy57dfhu4tFljFgAf5L67vY7Zilfp+45myOmPss5hWbFs4AqDFuY8wQcXFGZoBRd8IBuAFv7EG/Pk1mabR7g9dzvzzzIbKOPQTUdO77X47huvvxcK3KMjk1QoRQBa3qpgDVQ4u6MJVMj99OBd25xzED8/fmLhK0uh4P+hlX9+eNfZTJr1TaXvVKwZXCjBawusVshIsRgqQqwPuALgAxseL2kFGz4AAPr4LyO+eA+Rv79c+f1aobh79f8/R9fzFfWqFywBHsRTn5pCyhLiArEwDSHhA8D6ZGKD0qFEAIcD4AYHyJ36uQp/IYQVB9uStR1ckIQphNcBPQayAkqHhQVJYKlagMKLAWAHkDvS5VTYQwzR74MBEuEQEeXDs6jggTww4hLTkjq1rK56wkLgFC5QBCUKAAMWaMKRZoAQqN1OVLJj4hg5tJ0ggpCIaQwSGbkCNQ3Mjo1xnIkTm0jAF2JEigZB4UGQKBZlGaR2YFTIv+RYSOwA8YzgUeP/IktkyJdg4Eh/dOQkVUJHtECRdXn0SNakZpAvMkQAYqTkKIWDyER6h5GpNBApV5IvAJiJlbEUiSXPgsm+abIj5BOLEgtywxwuZAU7lOUwQ2PKU+ZGlclEEDFLUhxeMhOaCaGlWWxZHzTcAJvZzKYtYhg7oRnEgQKUIAXPogMWXEAF6VTnOtMZTWIa85ghUuY8eePOkOhARfa05zTjA4BZEAGgARXoQAla0IJmIWYPrKRY+FWkI42vfGpxQXES+lB9shKe8awNPTkqmYt6xF8AYOBHoclP//jToClVqUHtoACXvvSlJuhmRwq2gYOIMiGBTEtIKzonko4yoxplTEeJ/+qYnzJHLOQ8KkZnWsd/rhSqUTXoLJrKEEiKBY4EGFzhAKBBs2zgSB84Qg4sMASznhWtklyqHIMqVMUUFa5VWWtCwteCuQ7TpIRBqVT5yleqQpAkrjTfQaDWSYRQDatoURwAZrDHuzLVg261X1wpC5XHGmR0hLssKfPaFYE8ta+hVelfO+JYg0ygYHY7yMnEMlKDrMx2aXkfYDfLWTNK9kOV1e2I5OiDb9aWkp3lymdFW9ypxnAIOxjCHllQsA8o1ZX76hch0XKrIwAXr7fF7YB2291zxZFMADAtdsco3K0Q17jpDShpSdasGaSTYEfSAO8IQLeoPYtsp0pLWPxH3v/gane7QnwbbrxbnjiGMmr+daR5tYJe9aaXvU2rKAd4mBABwPZTmk0LqTajYKACOMDhgRuBCzyeOE5ALP31cHmrWsu9Pti4EW7IBHIwgx2cQAMaOAEHLkBfhOBJT3zyE1t0+cwVF7KtIcYJI0lcYt/EEWquPTITGTzHF8NYtDJGj+IEOWU2JlnJEWCyPJ3cmzjC7HteXmKVZeJgLIdWy9kRgOKaYFM1kxHMxetuk8tMMTaGRQN3ZjFtMXXlN/u1xcepnQZ20ANHPxrSHRZ0/PLMuT2Tuc+TYWMwYztpI7I5Jm4+tFTjnJ0cvK+n4vM09AQihMkE8dK2yXQ9yQjWV67/2oeghomoRw3VUl+nj6lWNa6F1+pXfzDWG521psnoyoYSm4S6lo2he73SX1fHU02wgQuKMAFvfxvcPoa23IwtGVjvls/LfgwZUxBeI4/7f9J2Ca+rndJrU4dusIR3tAHganMjG92YVrdRjciDHIQ30fu+m7xbQu96F/Tey7nVFBSewnJH5ty6TffAr+LDIdj3SCyoOAAZzhKHP3ygEVeOdUfOwYtDJuOV3TjH5ZpCDGTtSDvIwbtb/rySq4naKCeoypPD356TvN/Hrl+yaUPzdZOwuUeagg3SfHRKJ/ykoBX6cQldnZV12erKe/ljYk7ZmTv9PBvkgX2n4Lywxxvr/3rV+taHHnfXoBgAVX/76cbumLLH9exotywAh1Cwuo1378H7+ULnTneBEj05/mqCUhOPub5j5e9wDbzgnQJAfD7Q7ZWX3+KxFHTHEwHyycnXB1jAc9Gn7fJXyXxRN895Rv1Plyd8Pdy7vsLGnx71dm/NFIg/pw8QH/nJJ/7uNRZ72S894LK2PVUAyOlfMv/qvffY70+f+uEIm07YZ5jzqzJ7otZ++gvYYHHEn33SmN7x3hcO+H3afnaRnyrm7yj6p79B2GbV/kyH9EQD/uhO/oKDBxJQAReQARcwANEF/6ZC/ziK/2xvg25I5B6Q74TvvApw6w5QAyctAqViAumpAv85b4M+77pCMHQG8CROzgA5kAU9bASjogTn6QQFb4MQzLBmcOFk0Mq4L/6A0Aexqwah4gaVKQfRjoPCC/GKsPmIMNQ8UOhAEApX7AifIgmTaQmdjoN8CwBC7wp/xgVpggpRzgrH0L+y0Cm2UISEyrs4aHT0Sw3JUAp37QwfLg1jYwJ8YAdQLaHqsFHYsCncMITgsLs4KHy6SBBtpgxLAgY/8A49YwUWS9gaMVAIkSkMEfPCzHgSkYNuRfswcVcekSQisQonkTMEYIvojxTTRBOXghOfzxMna7dIKGue8BVVxRRHAhXRUBUvo3YAQAWKgPJ2UVBiUSmkrwtpsRZtkbL/SOh9Ag0ZF6YXZykP620PWyO8nq0aUUUZF4AZBW48nvETK4uDEEvSvvFbrjEkflEPg9EybgXs2HEQk24Zj8I8mtEqzDG3dIuDwsmr7LEU5RHohDAGRzE53kfFCDIT8VEc9bE8+LH8/JG7AHKDQsrOHFJX3BEk4FEbDXIwyGQFOfIeI0siyaM79tEiBeQWNyhrjtEk71Ehnygbq20bWSNfKG4mkxHEjIIlKZIEW1LA0HGDRLEnacUjPwIkcVIkBYMHbsUbk1JMgiooybE3iLIooxGAFpEqU2UptQMhJbEmkSMzPkDcvnJIrHIikakttVKRMPJ/MkstKyUsO6Ipey0n/1uj8BiLWxqQAeuSRdhSJd2yMOHyO17yf/ooLQWzSu7SIfJy1PayNYaxpxzzRAizHA1zMxETleRSf1pRFzFzSSATqcYyFcvyOHigFS+RNDVEM39jJd/SMzkzrgCIB1/zIVXTxVATGHkzOPhnTnRM+YpTNzMkNn1jNg+zNoVShAAI7xryOKnENOXiJvXyKQMjukqgwqazRZIzK21TOZtTPIsKgKLMO8+kOhdCMg+NMkGjFRszPX/oJ4GSOaXvPsmz6UAzftBsPnklO1/wOiczQP/iVtbxPwezPrmENvGzM/VT2YxSf8IrQa1kPRWiPd/sPT+DISu0RsBzPB1UNiFURP/hCukGy0NLs0AhcUDdc0X7giRTVEFR0j6vcj/zk0QTQzHl51Z6UEYb5kV9sUU1NEj3IkWA80fdA0TDs0SZNEcXY0ehB8HqMUkVFEmzDvjq7kpfgwfeR8qq1EGWlDecEwmfdKj483kQixHB1EYuVJqGFMs29DOK4Fa+lE35Q0x3g0y10Eyh1O+C4m3+J3yk805hs0jfEU5hTE47w9uibgdKYAPCTVILVW0WdCgMZE/bsE/f6k+BIlD1R5cGklJNxE0tJVEfbFE5g/4salSrI0+VLkIfdFMN5VPlJ5w0rFU55lA/8lTVK1UvY1WHLVeV41X/rUnHdFbRqGf+54bUalj/6XNLPatXIWxX2YIDIg1bs/VZl6NYMQ4ryS5ZLQ109MeVNnJbIaRUH2JaY6xazxUCLVUoMPVbOzVcH6ZWpRTVutNdjSZah2tdi+tX97VokmzA6tUc7/V5aqckBfZm2hUv/zXLHJZheRFeL9VtDPZgx/V0VmAI7EwA8nViw1RiTzNLU25kQ5ZSKi1WRxRjPRFh8ebjjqQHUkBhUbZh+7UDfTMecdZmYa9iz1FWWzbAXlZuMGw4xUJfe/Y90tUgMjROT1YrphIlpFZpA4hGt8RGhXa7iLZoBMC+GIeiiLFq8RRqMRRi4axsZcJ2xJAkikBdxtYzVPZGg1ZrJYtrf4YH/8JLugggg4QJbvODaQvCaRU1bWMi5yxgNBFCACwA4f6WM+T2THG0bhFxWfGGombAGA0CA2yAbR0XPQKXAAYXVQsXJiZKvo7AcToico7A8KbAXD13Pn72HyV3cuPpbmtGguZkCnIgcWGXW0m3ac+2rwLWLwTg1OhkCmbABizABTZgA1zAAmxgBsIWfXjXdysDcv2Udmv3lG63ZkqgNYfTB2TyeqkDdEXXV4E3JoyXelNtd3u3fOvoatumQblXo7z3Z6jlAnCu0+K3Unk2CEv28dR3JvAEEGNGrDrXf59EdqGRZe2XcnlGeXSgYBB0gc2XgNGXWgF4NczJB3pgB4hvB/9awAdYAAAvOHbnt0eyFoK7V2NPB2Y+IGlRGHUyWHgRjYNpGCwb+CK3t4Whr3JPJ6TeSIcHxYZ1NiRzuIhTloddsn5/+Izwl2huCABed4lrWImnDYmdMouv+CFVuHOeGIoBLogzJ5xEyosxuIsb7oZJjYDTuGHBeEdYeIyBWIJDB++6Co5/d41Nro2jinj3+DGbeCsfuI5n8UtCJwVQbWEFeTjO94997Y0dWT+yl1N9+JDH5YXlhgeKw4Ip2UWOWIDXa5JBeWkJGUDoOJNzRoorRgDCqwng15QfV5RHOfj6eJbdBZVFTIxX2V43GW0W6wRcL5dbA5K3GDtxuZhvxJL/dbSXfVlZ71hu+ugD9G6ZjbmWRxnyeMACjqAJ3odPdochECuhePKa+6OZG+OZoZlWgflnhlE+z5mWlbn0kJlAR1EHEK5UesD1yDlmzFmeK3mX4xKT2Zl+y5hoRgcAnDWgWeOYbfmWO+KMo2YGroVsTkBfEUsDkIWj6bCh4SOdD0OVDVpn3HljdAkAcPWjHTqbBVjlHGh3380CCgbsEAugVzqOf7mgSXqOTbpiulQsVAunsZmeCdCeXXQUJ4ChwelIxNCmh/pBQtpH8pGn/bGVveWV8wmqV+OhbTknw0uoC+Kpt9po5Bhoq9oir3pX+mgKyJessbelSzYnQ8quDmKs/9+6jMwaUNcZrUNMrWnlhjTAmvF6fuI6S+daLOraIO5aLUrAsR8bsiNbsiObsAlQrz2Vr/t6a32aXfJ4qSs7gIpaQI+aSHGWbsKaABDrBIqAe2wgB+LZJYLVYEDbDC/7UDJbs+2Ws7+FB6JF32h7VQwb+LaRnKfSn+kkfWQZJWS7VID7FAdaN3A7tyN4Z2wmaz7Zud9PtM2QtJ+2X2HmplO7oppghmFiss8bvR07u7HRtn1ipKcbt/66UsDwBNx6vadnu1m0uwk3Wj1FaqNSBVwAAySFB1yA7ez7vkGDYKUbvo9JvidFoU84wWM3v597v0d3SylYLBpZjxZCoQl1wv+LCbqXjMEbPJHgpmI+D41DPLTf78LT90oxIFp0TyRcaYJYHDYWfKdN3IV3O1VWIFpQG8eRpsKF9MVXqqVgCqZkCkk7GVIQ3MIK5rOHPLjbuyfem8dt98EBJWuolMoLrcix8QyugMzL3MzPHM3TPM3roKKAcwVacZhNgm5E9cvjdsRvAsuzvMcR2lvom5jrfIXCHFHHXM0L3dDTPApIQNEXfdGNoMWyGn3K2yNgS8hhQlIvHdPDDdBN1cp5Is/1PIq3/Ew8BbY3nZpsmNAPXdVXPc3PoKoEIGs+QMJDYrF+W22ZO/xMXXDvXMxKHNTF1ccppRXtVNc9RtB5NdVZXdn/V93VVZNu5qv0Uvp8cL3+dF3H6fbXtTzYG+WqvLzYVQfVl13cVb3ZQWKxNECBQwKlZ90lrjVb3x3ev/3aDTnb71fUrwRqVPrbA/39kn3c/93My90jYKaKU0I4E2zfC7vTd+LT6x3Y+ZxWskbSE97Fjp0pAcDfAR7gBd4hMIxqp+YEdi4hNoCi0p3iC23hX8XXHb6dtz1QOC28T94mLV47Ml7jx53jGYKKp4Cje96upa4F0mkGKEffZZ6BUz66G57lo1mad0VObN3o64jmH9bmb37Zc34hLLOifj6hTsCKo356kJ7ElX7prdo80AVmSh3sp3DqIxPjrf7msZ52wC+C/yxABUIYnJ3l49e+gy555cveZc/+W24FRfn+ksId7je+lLtCAADTAYt93rEd8BHzu3ZFlzjc8E+q7ZGq6hOf3BdfJnjABvQ5ZuSd1+V18vWz8nUFDPc+8ztw862z8z3f0OXe1FwR8nkdz/8+9ZXMwHblY8VCuV8f6GKfPd+e9sXd9q8DagAgxyDlgDUA+Uxf7JNe8ntfK39fV0YH84nfX43fbGc/+Vsd9F1Co/kFDAtCADZgsTza2nW/1/PTSbFfz5ZJV8JL7b2/+Pt9/K++/AGCgMCBBAsaPGgDAIAhAn0oLOhCYYmDFCtavIgxo8aNHDt6/AgypMiRJEuaPIkypf/AEwDuRHgJM6bMmTIX2LyJM6fOnTdn8vzJk6bQoUSLGj2KNKnSpUybOn1KE6jUnyqrWr3qUYfCJli7ev0KNqzYsWTLmj3L8sRZjSzPXHkLN67cuXTr2j0DQO3atRwAfBjoEIBBFgpT7D2MOLHixYwbX2TpEqrkolMr65yMObPmzZw7b7YMeoHj0VdVKLRAOrXq1axbu26cVnVbu7Rr24aLV+/rkx8AtAD80CBLH7uLGz+OPLlFyJ4zhwbdPLr06dSrE31eWbl2ARoAaBCgPbz48eTLn4ydevbt9ezf5ja/UaGKgRcUgi84AwBX+Pz7+/9fEXPWMYVdZQMeiGCCChr/VaBUAKpGGADEPUhhhRZeGBZ6pKnXXoe0vYehQN3NJ1AJhRlk2l8hrshii2YJuCBlDQIVY4023ujZjFS5uFcTJ/IIZJBCAqjhaBx6iKRcIIY4BQBHDDSEQgwV1IN3Q16JZZYBtoSjUDr+1GWYYo4p45c5aQnWBApxgGabbr6ZWJGOHZlknUti2AIAOwyUgkK/EYSBQlPASWihD8JIppk7kcloo2IqeqahKeW3kKSWXoqpR3LCBoBbdX56xZ0XmqgBQU0CMJFAGOwgX6auvsoaomNCmpOjtt6qIK03wRrSCgqpyGuwwsK5KWN0gtqhqBZqBUARUCrkFwesQmvYsNZe/5shl43q2hOu3n4bHbc2YZtRDgpdQG666mJY7GLHIsueshbucMKEApkGbb6orctvvx/J+qi44A5MMGbi+ntQngBggHDDDiPXrmLvwnubvC5acOqazj7MMccAhynuAgWPTLJSB3fcZKkdr8wyp7oZ2SnFSFrMIw866LBCyzrz+3GXIZcMdNBRcduxAArtuXPSSmf78pwxy5xsXhQOMYQOS1+9cs84/ix010Gf/DCzT2JNdtkkRRzn01DHK/WDCtlLgAoqTGl23cFqfSPXXu9dMNgORwlADnYPTvhybW+o9toVH/7f2wQ5XnjkkuJto958X+6t3w0nBMAGkn9OONqITf+sOF00lwe5QKmDznqWlNdoOeayb0s0x5Qy3HruS4t+GOmlK8m4f739qbqEuh8f5Osxxj578yDX/rCPgiFPfdbBc+rp77WdTh6rGuBOwOrVj0+h8gsy73z6sEPv8Fbkv+8v73v5rr171/Nnonc9HIFvE3L/D8AAyg1+BCyO+XIlMPUpsHIhY5+W+gSAGRRwgteS31roVz/ujWcFLMmXBz8IwulRcIQwiwyj0LfAFFangQ7MUkRQRcIYusqCaElc/Ux3P/5goEoh7KEHZQjEtJkwUQlUoRGtw0JdvSl/LgiiEwlFwxfZ8IbAaxqAeLCBIVhAIT2gmhe/CEaqPXGMZDn/YIJQeMQ0fiaJkHrTEX5ExjgOKYplwaD2NNgf8clxjzUc4qyKqMZAcoaNbXTTtPiISBfRsYxTpCJucug24yVykmMxI4LQKMhMNoWQinpTdwZFyVCWD5Jpy54jq8iiCUwAfKJsZVUseSAaOQWQmkwhJ83kpkBF0JW8hM8iK9nIU+Kxl8QklrZOCKZZcquWR7zll9y0AYXYoJjUVM4vxWLH3w2zmtyc4zGR4kyRdYaWzFRfOGfkJnNVqpvsbM01s2XKUz7SiiwSAA/uic983rOd1LRkOHO0zHLa8pwFchO+rMbPhMKMnu4KpiO32Z8htKA3PgyOQl3JEiEQFDrjDKhA/xW4UewY0j4XLanESDk6h1IRoubBgPQqCi2TtjKjITVQR3X10QXWNDRu6g5DZQpUsLxTqCq9IUvJI4CMeecEU2iqU58KyqAmkqY7leUgPZpT51XVMm3igZ+kClZsorR3Rc3gWPuTPwBcoFphLSZVt7qom9Iqq+aEq4PQVIRztXWvWBnqV7JZuqOOZ1pN5KtbAaBRu15GrpCia/oUC5Q2RWhfhq2sSfzqFcAqTrDi6Q3SLMvLt0LWJgDFqmMvN1qetCkwEwCta0WC2a5odm2cDc+IXotRxKa2W1fF6Wlnt1udtKkvAMgZbo+7kdj2tax3PCt/mjQ25E5StKMtrWl/2/+14EZKS735qXS/uxLn1jCe8gyVeM1jms+Cd4/Uhax1fYvdvWkXJ2jSJfHWi9/wejel5JVnbbXDLITml4ztVex75xpf+c53XFoCXKoGjF/lXmW2UPuvdhIyBeNC2IkFtuuBG5tgry2YwVnCV2s3vF4JW4XCMrOwdkz0ARbwAMVA7DBcw3XdEJNsxKLRkvTuQ2PpqviVzNXmecvj1Hx9AKpMDjL1bLxVHMNXx0DjsZZ8pScnf3fIKmExxVyMHJiCUMvHg/KNGasoKgvNylmKplrJjFwup8TL8ALzccT8QTjnzsxRRrOZ1Py1EWupPgAorJ5dK2eU0BlZdjaOPh8N6Rn/Hxp0fK7qh78EaIGGTEvE1fCkK5vo8xQ5sEf+tKkJUOmdXlpHmS7nprFkNABE9dR8DfVlR73ZUtP60Kmu6apn1GpmvvpKagIAiXa9V1uXZNGgajSyB9zrkP66QcGu5bCHlD/KPhusyj4brmmr6207OdobnXaBqq3JawtJYawUN2nUba1uj4TZn3K2u7es2/maGzvoziS8gdQbYN373ZqLd7jhWV5UPqgHDO/BQBoO8YhL3OEDvxq5CeoZlfRbkP92EQQlWHGCt3BY8obttyt88N3kayB4/mHIlXbxc2Y8JRsPZMdbtMXAvXw0N+dVyUNCbzul/DUrL17LLbrzlsWc/7Q+ISdmNF7zNPZ8RerUdtITM/VX/RwkQU+SvUmjSlUOJOxkL7vZT3x1li1dnDVx+mSgHnUjZh1DeTV22hcz90xt/V8nb/HQ7/5aWF7H7ZKBe9wHOnIXxXo/gD9M3jG1d031/ct/b7xlBT8UTD7F8IcHacGBNC0gW94sj79U5DvS9ZlVfvS1/uZkNO8Uznf+sZ/nUWA2xvqylN5Sp+dI6j309dwDFfNeIjxUZD97rSbeRYCbpvDJsvvJrX7Ck6/z9J8fVOIPLcdvp3nyPb/8FnkVABTHfliib6jeJ7f6jL4+cgSwgRJcQIABND/PXC8Z2DcF+d/HHPoPZSX2Bxb/B/9F7tdl7NdsBrgbK6AC3SFmAqgu2td03Fd43td/yhd+LUIpbAWBV0GAxrRfZNVfwqSAroEBHYRnHUguEth2FHh8FniBwFV7PKJOLKCCWPGBb6J+bIGA9VaCrTEtTZADPDQELHAB06IBOSBGN2hwfpR/xrd5MBiD/jeDLiI2TGgVOegmO5gRvxc1IdgfL/QngUEQOsAqJ8CBWOhz+AcV+scU/DeF2VWFGMICU6ACAgBB0aWGJ6GFbcKFGOGF7RF8rfFGACBpZEgQAtAXTSB6ezhDbPgUbrgUcBiHgZaBFbICCiNrDig4jsiHc6h1P3hrI/hQoqgaTfJZiAgop+GJsML/gjEhiUpBiZVYMn2oHROAgh4kYK04EraoJX/4GD0odGDIH90RXYHRiATQF+XHi6YHicrkglGIErRIhZcIIJzjFyzAEh9wBLjXjCLhi65jit5GiislXilgAT4wLeSnEUVwBFOgAR/QBBfQbmWROpwjaQRhGsT4jVjyijARi0kxi9TYN6D4H4FBfjOGh/1oEuHoj+M4b8LodWe1AQ7oQcxIEQJAKR/0YGbRG8emTmg3EPmhMgyZfs+4SVAYe1JIkJaoRCyCZTBkkijhkFcCjIZTjkZ1VoDzQRh5EDykHypwBCjYkWTBKsRTd85nKn4xkyfphG2okvvHki1Zi2zGGuqE/y5N+YnWqHcQaXI5aVZgGCUn0AIlUASE5pMFwTkaYGgEQGgAIJJjsY8DwR1+4WnqxCZaaUxPGYlR+YZTSZUjw2M9xhrSk4Z6GRI16U38KEVg2VxguAL5SAD5k5YDsQIOaHUEUIh5WRaAAz6FeAI5UAQbgC8AYIOIuYUoSSB+OYmAGZgEM5itoUvqhZqJaZBdyZh1JJGql5slwkUWoU6MRxDjBwCHCRax1okEwAMU9UG0WZsPyZfQOGWaMZCviSuxyRpY9gHJ+JwcoZhCcpNb4phG1puT+ZsVQVzJSSXSdBYuYAGeMxA6oFRr4mndaZOquRQBiRTVaZ22gp2sUYjqaf+fe0FiBleeYjWepFaelGkR0LKLBJE/nKkYQ6ACLdACPuCNA3qf0ZmS0biS09ifVSlorQFBB6qhKVGgJOeVQLebwKdrDEoRECRCBlF3AneikfOPL6GfR8GaIUpEI9oaCnOaN0p62qUd4UkRgcg2C3qeB/FCPyWj9UmkdpOjEbCjDOKhPko7QMoaxQaXU6p7RmpNK8p1LfqFHwGjBxEhzmmZ0FKPjsGdYHoh2sdJ+/YcWiqYVtka+LKdcioWerobSHoQSroegpWmBoGXFRFrAPCgjbECNmCjfjqn+Dl4bGSnoYGnBcmlrUFRcSqpKgGoryGowmGmgviiTWoQEdqgChH/l4vxqA74qSuydrd0qRyVqeDyn63BLBIaqx64qaJKpnyXoLnGpOxIEYmakQ7qGCtwARY5o706SomlXbVqGbc6MLm6GjzQQQIKraD6q64xqgVBqHARBSRgrud6rkZwqsaqpkdTETH5plehAyrQBD41AxkqAM2aLxqQld0arQtGrTZlrZkTqoshADYAcR20A57qryRRsO4UrJIXBjVAsRVrsReLsRmbsVRQUcVamQTwpBURpWHxlh7Ury7AnN5hA1LasP0xq3XqZ5g2sAT7rYlRBLkILScgmS1LkzUbKxGLegAwsRpLtEWbsXIwAEmrtErLAOv6sTJaETUaFmkFQoKD/40qy7I8yx8vS0gBOxUzS7MLBqel6UFoqLVV8bA/a6JENbRG67Zvm7Fh4LSryqgUoapfQZzkdwE2oAId9AE5h7VnWyFca6kxy2pgeyvYihg3Cy09gAECALkMK7i2KbbHEa4EwRJtC7eb+7Zy67EWkZ4UwUNK2RX5MwVpSLW+sbOT6x+Em0ReKxWIm7hpaxbYqAFDyrpZ6LOrcbkDkbmcC7xu67loiqqI6j4GQZyNahUK06qaCS16mLv/4bosBLtWJbvItLtkwSwAwAHxGr0Nmb3pAbS+J7TBa74aO7wecagGcZmsWBCbmS3CSRDFpgFZ+73lMb0NVL3JdL3YW7mJUf+IpHu/3vq/BjS+66e556vA6dsR62sQa9mWb9m8VmGMycquA+yy+Tathgts/eu/86UY2im5GEy5IGy5B8yDCazA5svAF9ECOwDD9KIQGhDDMLy6QOk/QwktRdkVesRydkfCGSytwbW/QeHBP1rAe5E//RrEPZvEwLq2f1W+K7zCLWwR8xlCqysAhfhB3NrDknQQPtzE4ZG/V1omCHbEARO+2bIwY4yia7xQsjHFVHy+VlwRWAxCqysQ7giP8kiPZCHG4QPGbjweZdyjSXHIaUwdimsWYkjITmzCxtG74aXCdLy5dpxHg1wQgfzIkqzBRMzB1KbIzwPHXsFDGdrJJSz/pp4cxZk1x5YMvJjMH0dTArVsy7ZMy7esy6kMrEO8W0UcV6O8NbQbFhA0a7ysysEFMSjcha8My5fMzGJxdD2EzBDry6DcW2kmzMNcylgRGLhbzR9BzOLbyrLlzM/cudEcFtMcQuHMu5+8wdn8Z9ucN+PsFe37He6czLu1zOW8XJWMzkUry/DBARNn0Aetz+J7zb8cyudGz8tjz10RIXCT0N7ZzcaizoYD0AGNvhld0Y+40KkFzIv10Ah00VVxKsb50RcR0U7jz9S30RyNsQO90qEDz9i8RtPZgvxW0lh60inhZh9b0xTR0i4jxzEt0xZL00NdN4ZsxpWKxtvH0z0N/9WRbBYK05ZMzdI/nTYvvWLnnNRx69FaXShOHZWDeadUXdWrXBa65NW8/MSBOtaDCtZhfbFLTdZYY9ZZitaYqtaZV9QqQWg8nNcHEddQfNR2bbR4Xdgwd9PzLM99LbN/LdVWPRYCQFH229gCcdjgOtekitR2zdibrTOGPNKSzXSUPYGd7RU5d2ykbdiWbcBvfYChHdajDdvWE9KHG9moLcqqvdOyHRbSo7ywHdhGLb62ndS4ndsekxeJzKO+DdnADYtcTRLFxqvNTQCM7Nm0PWd1rdgUy9za3TCm3dDS/bXUXd3WPRKUQjfkvd3snVLerWjgHd7jDd/9Yt69jd5+rf/eOnrcJTF+kardAd5Q9C1qyi3T+J3f67LfOd3fDv3fVmrgI8E5AkzeFd7ViR3eHY3gDe6Mu93B/B3hAvvf3N0VFKXHza3h883hHT7Tnw3iLPLgmlHiv33iLf4RgANyIK7j8yPjmGvfis3gM44tNe4cNz7VOS7fH0FcE8ziTQ7kH75sQy7aQW7kkyriOG7jSp7WE47iVsEs8pvfP35BWE7JMC7WVJ7lxrTlEg7hXm7i6h3mVVGImQnfZl5DbB6RCs7RRd7mwoLkBiPntsrkrK0SIpzlei5FfG5yfh7QgB7oa/jmS97lhT7n1F3nKbHEbc7ouunoLArp6Czpkx6Klf7/5XGO6fx76MJNfW286FJ+5qFepqP+zKVu6l2J6v6t6qsezK3O1l3hyJ4u63v+4mpesbie6yEO3T7t66xO559uEacc6NIOTLTOd7YOy8q+7NK364Z+6c9uxGB+m45hzJNu7WKF7RKL7HeN5t3uS4892b0u7rwF7J10HN+M7sXe6Mfe7twO7wX47dV63qs+4QDOlY1Rl/lc7fwO6v6O7AAf8Doo77xN7/XOdveOS8Yx0aae7kwD8Wou8RPvhxU/4hff1wcvnbRyHCnt8Q7PSOsetNpuySNP8r9o8lye5BGu8h36krtRd0Jd5jB/7SEP4zZ/8w858JlO6ADb8ySuI8bB/0NZHesJbxHbdcIyT740T8dIn/TetPTpDfUG9vQoj067kXNa38R9iPWsbPQd7vVfnzw5DxoEcdqFW/Y7//OtwQMOCJ8vb/UAqPYp3O5K/e5ynxyua/cFb2l5r/cs/xo89Nr7HvhE8u6/W/jiffiIn/X8mZ8j5viPX0itESEnMMJDX/nSe/lWftubz/mz7fkmA/qh/3rlfhgY4ICo3PCp37qrz/VUHPevT+MGePevS/tPyPtlQVyTD/h7DySTjGqsv9yuL/zdHfuIPPvHj/yjDyEKYfoB/539/Pb3Tf3Vr7bXD07Zr/19CfmqgfsKofuU7/w8Av2Yn/nBb/6TStvFT/+96w+VALFA4ECCBQ0aJJBQ4UKGDR0+hBixIQcAAHxIxJhR40aOHT1+BBlS5EiSJU2eRJlS40GWLQ+qhBnz4QkAJ2SapBmmxk6ePX3+BBpUaJiaN40eRZpU6VKmTZ0+hRrVIU2bKSNcxZpV61auWF1+BRtW7IKuZc2eRZtW7Vq2bd2+hRsX7VixUjPmqDhFgF2+ff3+BRwYKd2xgqNSNawwp1DGjR3zJFo18WTKlS1fxpyZKU0hC6zK7UpY9OiDoE2fRp1a9WrWXkmzpLxCQ8UJmm3fxp278muXumEinrz48XDiOyP7Rp5c+XLmzSFy9oyyNW/qdFtfx55d+3a11Qv/Ur5QUYVz8uXNO/eO8LxH4ImFF4fP+Ph6+vXt38efEfrn1en9s+QuQAEHJBCu/6IzjIfZNOAhPwcfhPCmAwWKcKaiggNAp/g2BGq+Cj8EMUQRodpPOtYmRLFAFVdkkcADJ/OhogtGpLHGEFGssT3D3uOwxxo8tDFIIYckcqES+UMNxQlbZLJJJ097McGKNFihSCuvTA5HGnUUjEcfNwQSSzHHJLO5I01MTckDn2SzTTfLilIwFSqyoUw77wRMyxG5DMzLL+ELE09BByXUrjNP6k9N/95ktNEn4wQMgymrLLRSS2HSU0Q+AfPzT+ICvTRUUUf96FCTElXUO0dXZdXF//8MO6KiEkiltVaMMg1x07869fQxUG0FNthLTS1pulSpazVZZa86ljrBUqjog72EpZZWXEHU1S9ee23s12q/BddKYkkytlnSlkV3VXNfE2yGinIIN95Cr/0w27625XaoC+Xlt989AegMpnLXJSxdg98keLTAdIh2Wn8fvpLeCu3lC998O9wXYo03Xm/ckQZOWKyDR340ZLoCa6EiFjhm2UaJI6TY0AwvLs7blm/G+TKPRQLZ5K9IBrpFnwv7i+GaHM456fxehjBmqSymuSeblaa66sMARhBN1YYWOWivXeX6K8B6qMgCq89ej+kHnb5aw6gdmxptuedWaeeQelb1a/+90w27Lr4myItuwZXrWz3m2CZx5rfhznhwxx8XyW6Q8K5ub8uVLRysvigCYAjIP88sc4KcQ/wpqBePG3TVVZd8I4IoR/Zy2R0VvTe7jJ5idd0Tqx0230p36vS3U9+9+LkRS/HEJWdn3s3efZeKBZWNp56v5w3PDfimhI+a+Oq/zxn55VH9r3nzS75+dLtiBUAH8N9nKn31ddN+M8UXl69x+PdPWvw1lf/f+QS4IvnNLypTqAj/FCihAmYNN/VbCvdo5r0FVvBb/isfADM4QA4OqIEUksoKKrIDC5bQJB9EDgSVIsGLUdCELyQVBhelwRl20Ibb+aADnVKEilwEhj//7AgKf6c/Tt0Pf0FxIRCVOCgZpgd2vLlhFLOTQ7uUoCKeW2IWISJE+hFxV0Y84k+SqEUyYqmJeSNfDaW4xjRxESopAwAGyjjHhLjxgV7UFhjDKDU80tGPYjpj5WjoRDYWEkp2dMoHAPCBP5YRkbZRYVJYmK8xNtKS9SpK8tJISEN20kCPXAoPKtKDS2YRlJmJJFImya1KltKV+Alk7DaJRk/Wci1UjIoL6PRKIJ4SM6k8yip7lbohVMSYxzTmeHi5TOXEEoqDpKUtpWkWXEIlPADYADNf6Eud9bFietyjcbyZkGIi05zK1GY6b+PM1zyxndOEJ5y4eRTOUUqdC5xn/2WAaRRheoqYFWmCDwQ60IFi8Z4HtQw7zwVNQcbToVmp5lNmkzuE7i+HOoTkOJ8GznD+EwDorGhIUZnJ8W2tpA91aESbAi0AzECk77toCjXatnBiTDIRKSdIX7pT95A0gCb9KUrjqVKmWOBdPK1eTId40y5xdI8e1SlSpXovn24QqFYVKjyJupRrZnOqu1NqF5naJ6eGEapfRes3baLJq6oxq1IkGKaGVoWKjMB2aUVbWLM308S5raaQ0WhO8TrY4FXVrUk66VtvGFeVcC0GADDCF+5KWKrp9Y5jLaJf//qjwFZkBi4owQVsYIEUUNa0vzEsJ9uqWsWObKskGdoXKv8SArGdVmmWXSdfTVfWI3rUnACYgtlsO9zIpTaaiA1qaw322pEMbQQVYURtiXsz3GYUs1/U7F99+1sAtABp0wWvRBQ6GncuVLmuzadHhoaFiihBuuHdWHU1s8+b9PNPxJzCBYrQIAFgwAJNMKZL4TtgC601sYdM7nmXxVyRDE0VFXnEewnsL/mO9Lp5zG5NU/fdhczpihMGcULGK5ryFk7BAWJwSIamhopYQcIhViL2LksZ+36plQrhXBNgPOERF4yhvTsxd1IMkqGVoSKBePGOYSjj3F6YqhnOlxwGMGUqU5kBun0IDyvSICWHt8cX5VqQcZjeIPpMC1hLcpfVrB//LG8PAHfQzhO4a0wnb8SYRVjzdL8MZp+JWTtD/ojP9FCRF2guz4dmc51lBufspGENj4Y0pH/Q5qlUxAWItu2e+RwyP0+RzBzxWSYq4gFDY9rUDaGvTGjCaBXdgdINmQ02T03Z9mw6fZ3GDqDVazI6VIQCpZ71rFMdk1WzyNWKxoikKuK+YOO11rZ+Hq6vo+syh4wNFYkDsJuN6WGjltUFOjZJbBCtbTt7X9COtrR/XDu5huwNddV2ufPc7bq92djj5PBCJhBrH8p7qs9Gt+jUvW7RtTthj41svP3dZXqnpNgrCrdEhrCDIXCYBbH+gD0XzlOAB9zEA1/t9QxOsEEA/8AUYdn4oRuOkoe3epzlBEATZqACFbQg1gDQQG1SjtSOezxsIA/580ZurkBUpBQo37maV36SloP75XOuCAfkmHSOn9vnHwc6ggs49GY9FwDRVTjVCbx0nNgb4hqdQA5msIMTaEADJ+DABXQu9p32/Op9zrrW5cf1Y4kaAKFAOt1DTPaSNJ1AERf82K1+9zDn3TTUBnXIHFARVQQ+8YpH9tW+ffhXX57ni2c83h0vF8i7LmSJgLDlPe/lzkvS7C7P/OrRavfQE2z0oCn9SqxdERmoXvbEJTxJDD8gxP9+uLSvvbluT/pPmz5hDYB32I1P69ar8vVOj/30qy6Z5It++f9uyX1GTFaKI/te+9TPfmE3T/zqnz+dyO9+qr7/yQbyPVWmwLnf3H/a4I9k+AIqvv0zN+6Lv4SZv7dQm74wGSMAgBjwGQG8pP4rrvUDwPaDwFeCvwJUkgMEvwmxjJApOgAoNJO5wEaSwJD4vwAJwBKUqgzUwAPjQGrywN1IGESoCFZ4QBakoxMEiRTkjhXUwboDvReUvxi8pRmkjJDBhYpggxwMQjLiwVK5Ps5LvyfkJRckwsMyQnmCFN5JmEfwNSe0wiWKQvaYQvarwjEsJSzMwuPawtBAwskImQcDAEsQQzX8oTLsCB/cDiDEw3tiwwpzCBh8Q61IQOtJGFmoiEz/uMM/9MIu1BQLrK8zrMA0dEQ/CkQfW42UIMRCdA1IFIyQYYToC5lLpEFQxBZJVDVKVEFVNMU8HELWQg1OTDBPhKg4fMR1MTIAkCwSfMVc9I8g0UOO4EPt8MNfxMDXY6vUoEWsskVDxEXDCBkhAAAtGBpklMZozBVX9LZ7s0RsJENl7MS4aEYtfEZm0cbACJnZukZwzJN0xKRvdD0KbEV5dEcYarllnMVydMNzjIBDtIuEGTQAeIN2vEcFhMeJ4cZ6o8cfXMiDhJ98HEe4aCxn9Md/TEi/SBgzqAg1MEiIlAqAzI9h3IhizI5jBMk5kshaBI2KNMdzFMmoSBj2AgD3/2rElGyKmLwPktQIk8QOlMRJLVpJizQNl5TFi9TJp0iYXgOAT/jIoMzJjGyah2Q5VnRIe4TK/RnKl5QLo+xHmJRKRFwXQagILHjKrFSKpKwPnmSzhuxDqkTL1dnKoyxKfmyoi/zEVzlFc2ExAHCxm4xLo1BL+mBLjPDJ6wDKwHyhufzKrrRLWcJLdETFd1yXF6gIIDhLxWSgyVRIrOQnq3xLz9TM4mHMu2TGx3ymyJRMvUxCgqFGa8zM0bQ/3hBGuCw7tzRG25RNwSlNyDxNlGDJZxzM+FmXECwDrtnNoxjO8yhM8QLN3BTN5ASd3kxN1fBK08TL5UzLdYGFG0RO6f+UCe0sj+aMiMNsjcQEz4gUx+AkR9T0TX8Uz8FYF0WoCEH4zvS8TmcREvJ8juc8Sd3Ez6qhznfaRPesTqQMy4BcFzqMsNgM0AZjTRvhTwvBzf+MzgelmwE1L+s0UALNzgQNyXXpy78ETAwlsgjNEQD1P//8SRU10ZvRUPJijfzETrDkTI2szMu8zxdtLhTdEhdFQRZFTCDl0Y2JURKb0Q7d0MhUGN1wzWoMmyKFLR/9lwvtxrOzUilVmiPVRA4FzoksxCbNjXXxhIrIhSjVUhWj0kjMUocT0vMk0jTtFy61jiT9UvZUrPjUDO6siAZAUzndtWDczzg1wwpt0TYFVJb/odOxaA0afc8T09PQMReatEkHTdQtWtNtRFSme1PWQM9LHZxF7ZoCvVOiPK9IxYx1QT0AaFBLBdWGuNHOpLFOXY1PfdXjWU9TdcxS5crWQtXLWJdGqIhF+NNblYhYhRlC3UNaVQ1bNdazEdWwaFQlldFO+9UPNJdOqAg9KNZnfQhkncpNvU1v9Fa5nMJHtdOT0EdIBdHlWBdqHIS+KddvbVfnE1Q3E9fCY9bUcNZ57Z9zPdDrcNSAZVdwZQ5zkS0AONNu9VcCuFaHNVg3zVfh21fU6NeGhVE0G4hWGVgPFbOHbc1jsUEA8FOG9deHrVdOndgVNdQhXVmMtRXoeB1W/+nYJQ0ykJXDZlnVWJBXmK2jlBW/iK3Klw3SloVTovXZUZHZjaVZakVSawVa3zCXXUSEnvVZlBValZ1Vo/VUZU3aSllageBYp+3Sj41aJz0Wr6Mtq4VZrM3Uz0RaKeTaWvXaryWUsCWLpuVVujzVsx3TY6FDLyicr3Xbe7WfuC1UcrVbucHbsd3bxvRVv8WNZjkFUtxRjC3c9NgtxF3WuW3Wul1cPGlcvVVXMM0qnAVGFPG6hWVbzJVcen3bSeRcYqzY07jY0J1TjRVb0j0h0xUq1M1GRSFLAEiEzCHc1x3ErC272S3J2jWN28VdeRndVanZavUz4A3FVHksANgC4/9N2sz1js3dWsWNXqqZXkep3qe9XuTdU0XhSAA4Ou+9WvZlCPpdVubtSecFDegtX3A530ZJ37K9WfsFVkXhhIpwSvltWwL+2dhdRfxtS/Lt3/DR3bylXrKtU6hVXqlVFDHY1oL7XgaGWAcmNtCNYCyd4C2tYMctXTx9K+xVRzWxgoroBHYL4Q0+VhxeUQg2TP2VC/5NYWH5X0YJ4AxeXx2eXDW5NgCgAxueXySGXcONIBPuYc/lVyoOYiIZ4jcpYkbFNRimzAn5AmoEAMwE4Scm4UCV4hXC4vL04bgA4iyO2RXm3ZJYVwUD479QE78rSCdeYChO3jSuNx52Tiu22Db/lmMJpeMLftwaxWMRDtkMuoSK6APcA2QTBV/aTBxCdmNDtl1ETuQf7YyZZeQW1tXIvWRJXRMImDQa4ANLFuRLzWR22eTxReFQ5pgtdpMuHlW9CT0HSZEuqAhAeLxUftBZJo2r4eT+9OTnBWVc3sZRZtpS7l0XRpdfXpolgYOKQIJijuVERWYxLaxlplAJhmZ/0WUuNuVeZZM2/I5sXhNDqIg08OY1fsJvjjx7nlLNrWUMaeb9feZzVkhp3l0WDmQvjiJ3NiD7SJFJ+wEIqGd+xkNjVmWJxldbhj2Bhph03uWIEOAOUuiBAOYJIYWKMAS9C98/xGd31WfXI+dK++cf/w5ojV6bRQ46gVujkAYh/EARYQaAS0Dp6nDElSaclra+l0a1N4aLOKbpQuHouGggNtJpjEqbCcGBiiCDoNbPiTbqqrboi/Znc25q/1VqGZQfqdbpkT4QP6gISGijr7ZCos6SroZbjMa+seYX84TqAkLrkFbr/6iAinhl5Epprobr+5BrfUVqhtBrul1svLaPxkZAvs7ptIZn//gCBnSCmxbnMUxsDj5sNn5sxShrt2BqyL4Tye7As65sv77s9PC6VOBs0RhqujaPz95hu6ZC1A4X1W6LqG5thf7r9LCEiniC2SaM2g5tr7btB9ZtNORtso7puaBsuLJsnj6Q4e3mt/8ubDXE7duA5PwdbREr7baw1RSwAB/YAWMipegmE99mixyybtfG7v8YRQDYBOQ+Ge+m6AL+7iAdbwKAb2dGtg24uWNqb/cGpPLmCvlO6OtG7AMJgYqAaO4Wav7+7/bNcCkM8AEHaGSDOWRKcAW/Eg9PCwdfLAhn6APx4B+YJVr27P7G1g03ww5n8LVAz2I6gRYogSK4phEn8SIxceoG7hSn7wj/D2qc7ltc7gsM75yl8ft97krMiBXgsoSwIgAA8iAfkiE/CxS3oakebu84s83Wb6KJ8Sif8eYuYRtf8re43Szfci6vzTfnwuoOcxWvjwmZDU148WTGcDY/WBlvXjf/F+uMkHM6F5cbh8Yiz/MjX/H/qAg8+PPODsInT90LF9+wvuWOSHRF12JGZ3I8B2k9p48JqYgKqHTaDvQmv21CF+8pr8eP+HRQH1Q7h0NHL3VI3/P/SFhMWPXkbvXuRnJBH2RZv0paHyVb73JRz0vWNnLhfu3qCMGTPnP9i2tYh3Jjl1hkD01l13Jmv/Ux03UOEvNtT5+BDIJg3+805/a5VvNC93boBPc5F/dUxPUG/6D5lvZM7x1dqAjZvnbzY0FMD95311pOz2iPqPV7/5d83wow33WEH5EP8jpiHnjpc3Jt93dN3vSegni1iPNld/gfDflRh/ZHp3gRsfiKQAV2/0fzbI/3SHb1ulb463C0SIu0SUvDhi95fCd3Up82IhyUD3pfP4B5bP953Zv5RJtVgkYRJYA6SvP5pU/Wk3/2W8t4bMaTD5rhn056grf6KK552X36VNEFK1D7tV/7M+t5kh97hcT61Ux5rc7Com8gv4ODsNf4uF8Ig3djG4f6J337cPf7q996nOb7u8P7AlpCADiExZ+swyd7Yj/cs/cZaix8e6d8wiztgCux5Gt8+aHJ4078luh8j+Z45xT8odH8ek99B8HbqS7o0/e40U8fmmwDyUf92D/osnduDBn8d6V6uPf9taxg2rdg2w843L+e4gaASOB96Dl+hQD8/mz9zP8vfsOvfs8f/qkO/dpz/ucBQwDogOl/ie63/tUPfMw3mdfPiBbYgflnuymh//m/cvVfjtmn/fDneoAgIHAgwYIGDyJMqHAhw4YOFy6IKHEixYoWL2LMSJEOAABkIoAMKXIkyZIRNKKk+HAly5YuX8KMKXMmzZo2b+LMqXNnyp4Sdzo8AeAE0JpChfhM2lPIUIdTOkKNGpVH0apWr2LNqnUr165ev848qnQs2bJmI5pMq1bk2bZuzYKNe/MtXYufOvZZq5dk3QVy/wIOLHgw4cIQ+/r9KpSoYYFiEftkypjhU6mWAVBtrHkz586eP4Nu+Bgy6dJo96IOaXp129CGWbf/TdSxVWrUfV3jzq17N2+GkMEu3jwadkXJvY8jT658OXPHAJASj262dmrp1jU253pdqaqOSKjrvZ19PPny5n0jBt5U8/Drxs/Djy9/Pn0C7bfjtwh+b/7+ievP5Z9GXni3n1riAZigggvG9Zti6zV2n3TvMVihhRdiWJWEAuJn4FocbpfhSyBiZElHoHhoEoIistiiiwY56FVw7D3XH4Uv4pijjgpuSKJ0Kablo3Q7HibkRLB0BAaQfNVFpJNPxhdjVzNGWGN+N0KZpZZbdtajkawtWdKXsHE50JgSfdERHmGy1WSZb8LpmZRcUWmYl6xhGaeee/J5051nQsbmSICa/wYnoQvE0BEEgp7kZp+PQqrVnFvVWdifpuUZqaabbnrpoW8xqtqn6b15KCMdLcHoipyy2uqIpMoIoZ1W4pepq7fi6qSno54VKki8rqrloYIUKGiwuSKb7KRaVUrYrpDZmqy00zL4LLBj+drotW4ZSqiJAKBorKPUksvqslk1O5i1fUVbrrvvZrfutj1lOy+3pRKKSEeAqDouvP/GeS5W6QomL13tApywwqAZbG9G9ToMF751+QqBmv3SJeexC3PcEqyxTjYrdLXK2rHJJ1tKa8Sg+rpyWd1S7CseioqbcWcfo5xzkTY/GHLKI2+HsM5DEw1Uwy5TBHHEyvaVLRgdFf9S81sa+1u01TjTWbKzKruntdVfg20U10iXpfR/YV+FWLagFBvmxoRhjTbKcTPrdcFjT2i33HvzndDRZJ8W6kR9V6W2r3t09ITU93JGN+EJOz6w3oD9fZbQj2MOduWAC5x5TYaHusm+i7d289ueuxv5VQQHtnlZl6Me+8muc1617DSBzigENADgBOlnUc3z7fCqbhXrlOMdHezDMw+v6+jVjlLzNuXOqCgdjcLm6YIVP72r3Rd1/F+0j7W89+cj+/zO0WOEvkzVC4oK1NrbXhj47kd6/07iy0W+UubjL4CaEsodSqIT9klPgB5rWrbaMBv6CU8z+lOgniaYE/7FxX//SQEgBTsIJwIaMCcIxI4HHQI/NvWhI5GA4NRMV78SPsqCOMGgeoDWNZ/BMId8AiFJDjjC9ulQIScMExw6MgkWMm4zMgyik5ZoExo+yIbW4SATq9giHo7Ehz+0iBUPMsQlGaIjaUBi6Rq3vS4K64wamtz4kkccKqIxjgvCoki0uEWVyFEgX0wRBH4AgB8sym0vHIwT8yiiQtIEirGSYt5waMhHYoiOIbHjHX9iyD16KA0dWcXvJGbGQUJyR4gMCxv750bYwDGUqowXAArYQxFWEo95xKSBJtGRQ3TyZS6M4CpF2bnVlTKDp8RTMHtpzPFIEiSUjOUjabkftgHgO2QE/94uW3hMX45SJoqc0jBXk8prghM3yYzAMivZTAaGKggd2UQuyRI8a4bzRaQRpiPvxkjlFTOe+szNOMt5x3PGLFSvAIARAilIXr5GjftM0DzVU8/WdRNT+VwoRbvUyhDiJJaylKMzqfOAjowBY/CUoEIrOp+G9kw4ES3NN03qUlO6Mouw1GhEAEoXX0GiI5cQaRJJCsqXnvSXxpsoN+/5RqICNanCjOkrqUfTml4SnYJCQEfgwNMyKrGkSiUPSkGmUqOiEqlbHWvdmCpTpz7VpixjFFUBYNV2juWdPSVrULMZk21mDazEfChd+8pNs9YxQGmNakCnWtWrUvOTCPWref+6yk2+tlGv3hQrYyv7xIuaJKNPPVscO1qbtr51mp7M6k8tqxzHZg2yppSsRFVr2tf6CbMY/dxmb3coX4EWsaP16WJhuxzUUoqy6FopaVrq2+MuZJzKFCxNbUso3OpUt7pU7EiR+1uhrtG1NbSRcK3r3YMol5zM1ahzAYXT6MJVKXLF6neTA9y6aTeK3I1ve+sLXtk2lbaDjd1tQ5VTAOw0vUlZb2Lte5z3Dpe+RZ2vgRu8kvBqdr+o6y+j/htg0U6XtL11MGgQLDkF55XBHB6x3/B7Vv2a5qAb5huFBUWGE0nXndWcK4kLdyh6flXENd6xcwA7yfGSRsXVxVyL2fT/NAAgIMZxnTF7eQyUT+GYRqxlaXedXFkIO8Q2gRKcVr9W5CX1kaAGFXKTE1paK8OEV1Gu0pSLW2U09xXLDdGyZ6vT5as9l1Fr6EgQuLziwNgVzjAa1ZpFpmNBN7hHfpYqhjPsuS8DyYEA6MCiaWy/OyMaejd2aI6v9OZMK1XRSi5bpS1NOEinKIwAYOeoB8zkAoN6JmrmtJQPHevvirrUbWkZpomGagPxoSNOGDOZYd2YQMd61imttadBfGuy5rrVSeH1mcP26/0gAb3S7gmBd/vsV0GZ1my29bePG20BT1vXxiZynj1EikmAIgh3gMoeqD3kS1e73AhRtleZTTJn/+sbqOduNFnsfe9Ttzs1o+hCGwAxUMsYgQ8GLzO+/xzwhPD7sZ3+98WRO/Bi90rd3ma3eWuzhnlfxgiGgEPUJr7uih+840IktLgN3WyZ+/bjS6oznS2OtmuTZBJGiIoRxgCHVmyC2CKXMXVNjfN903zZ4775002rcyDxnD/YBRvQRfLijlSgD4VQerZ+lW+wIBvUGU/txoP26aof8+opynp4tu7lhKcFAoeACiCyV/Ygnf0rac/02oML8OG2GVpvh3sv5e4hun/I7nguuVogcGS3kv3vovK5XAaP6MLDt+03ZPyV3Wi2taJbvRPGO0keMAaoUFrzBwq8VzwvaNAnWP/0U1w86UPpeANBfva2f9e1N6GJjtDgiLIXfsy51+uL4/7Dum9k7/36+/0EH/DDTx3rQ7IGP/4REsuPPOcb9PyARx+Yh5dc4hFj3Oqr8vrgyb6KJF+0UZFkDa7oiCZYPX7tNx+gnZ++hVuh/Qy5wZ/AmZ7Lhdy2udqjfcpIQML+AQAmPMD/kV8AAsb2WVkB1twBUl0CbpX8UQf9iYn95Q+vyN4EgpTEYSDzOZ3z0V7HeaDU2RzHieAILuDSFRwPOtp5bNaWlR0LAsAYuOALAmAMCuAMQt+mGeDWtB+78F4OohEJ1oYJMgkHwlwQusXfEaERImEGKuEGDmC51WC/TR3/DlKhAhrV6XWhD/qEgnAhowkKJAxdER5hGNZf+aFdGX7bGWqcv7nd+q2hIVmhnRUWwT1gfcxhIrKJHbagHoohxcGNHz4bILKdII5eIb7UIfbcmMBMI+6af90hGEoiDFIiIVkiJ3rRKt7VFF4QcSkeIbJiFe6gA+JHKIridFRYKebhKZ4gHwqeK9aimRDjS+BVcEVhXbxfMTKRJ+qhFgLhLo7iI/oiME7iy1UiEzoj1HHjZdHiGi3jwcBiN3YQNIahNDYWNTbgkkAiABjCL2JjFmrgX6ijCN6jQiRj3YzjWzSjOcIQOiJhPo4HO7ZjinTBHcbjPGbjyKkiQVYfRN5X/ziGjyy6XzkCpAAJ5AtKJHMYJC+myAPIT0csJEOiojYu4TEWY0cWxD4iHgImxBC0wAlowAlwQA6swEvwgAUcQRN8AAB8QBOowARkJNpsJAay5Gl9ZA8aCASQAQXCozya5KB8Y9qgYFEOWlUmEkZeVj+6BeykwA5cxgdsAEvogFheRkf0QGZgJdEc5f8lpXstJbYYSCG8XkcYQQdk3lRuXj32YVw+HWDaB1eKjVe2xeXwgFCopQq0gAZARRGshAtERRPMgA8cgWIOBQa0pVveIl9SpVYyyFzSpUftHVSAwRh55kk6pAyqZC0KpkuyH0wWBAd0xBSkwECsQA90xAcIwP9DSOYU5ABbCoQFOCYAcMBmDs1bjp9g9oZoKgVqQEAhkAEqOEFUOEEXpGbdCaN2XCVyEsBrEuZWGqbllNIGdIQG3CZBCEBl2MBDTMAQJIRkdgRkeufsDFN2tgloLohzpptJPMAkPIEh3KFUPIHf4WcSpiIZMicNtiZLwCYwjadZCE0LdIQPHMQQ7KZNoKWF1qfJ3MmBmp1+ymElBcIIZIIl7IISqMEbnMIplEEnvAEjsIIayAInCIIqUAAdPIIlYAEuZIIZjMAI6EEgfMECjER0koEfzExaYgIcpAqIquYPbmODciJ4UqTRWKQUQpYAFKcOIERx0udMXEBHtECHeuj/fYLogu4G4HyBLlgBFnCBF8gCI5SCKRRnWuJpnkqFEfzAKzgBHkClVNwBIEQCAhgolEYp0x1bd7alh+WeJu4eZBXBeSaEbgJAe9LEmAJAmZopx3xomlJplABLiZ4oBXDCip6CI+jpqrJqq0pFBVxCK1DCXiJqMPrlMKqpGTJqbF3p/mQpM7IRC3TEcSKEDXTEDNSEpXJopyrMpx5oruaGkbTpm9JBLMxpGZjCgLoqAGiAKZQCI4SCKjxCHJiBHhTpFwSCHgSpGWQCLmCBJTwCHVCAKggCJ8iCGrACI7xBJ5TBKeCBE9zB0P1AEBTqodbqFYooT+xqUTqq9EEq9SmE/w90xBEkhLACQBPQBA9AhQsw68I4K35CK27gB6lagqmqwS2EgBZsa1QIASG8gRoowSdYQiaMQCDAxsHCYRxqWMK65sKKTa/qhAZFBhvNQEdcQHx2RDgWLQBMQcd6LJo+a6jCx2p4Ai7QgSBcqxhoq6sOQgy8QAOE67jCgrn6B87iIgnxFs+yYsOq3/ThE2RR6KUmhHly60xgaEdwrNMmzMdmZ8i6BmR8wSJ4QSes7HPkwsvGrCLQrCdQntnunNpGmNTio89uJdDGYoS+DhtZKqYexKR2hEzoQHFSrN7uLdSCrOSu41sgwi5UwZ1ehhZ4bQOwgbjiwtg6jOMq4iI23f9q6i3bDpXlztCvkiPcdgTnGgTdakBMYIBi7kBvki7A8G1q+m1otEUgPEIDqKplCIEafAIWLMIIFGn04C7ISemi3mp9+m52uW1duKkVuO/7uq/KQtbSHi1CyOfh8UBlTEFOPi/0mm7fom55mAUseIDrdoQWMAIdjEAsje/jbmf/eiTlkhLw8mpVGGueQpbEAsDoHoTFYqxLrEATJK1wQrC7RK/0Tu94DAFtRoUGtEAOWEH4alQDYx3klvBnpG9FUjA4VgUP6MAPAzEQ/yRkWSyxHsQFI2tLCABafoBm3rDz/C8Kp/ByYMAF/CRUaMBQGuNT0fDc2fAT7+4Y/q5K7TD/Q4iP5yYvQmyuErPwB3gpGL/LCfNlDm/JBsQtVDQBC/DvFtNUFz/eF8Ox+QawPobnBNvgQXBpR7yxQYBpS1iqBhBlIJtwFHsmHT8JD5QAZh5rJGdlH/sx9gGyJE9pKItGIWuTKSME/8TtshLE3X5AS8StBoSpKFOLHJtkaUBKESwtVJxACexxK3LxJ88fKdNymm1P+RoeGR/yQSBveg7EehYvS+xyWRYzudgyQ+LynqxADlQGVLQANa8PAwtzCRJzNS8QKCFz6NFIGSdXMLGwbeKmpfJmQWhsR8BnQRzBxpqzNVOyFzvhm+iACrjuB9gACc9cMI8zIp7vPltlOSfz/zov80EkJlT0AGPe6SwLRD0DwD0PhMUyrQ+AdEiLNCszNKRcMyj/85a4AFpCBQfk7UoEYUIj7AOXtMI6tDpXCTsTsnZhAEtHBVlKNFRwtECUgKvW9ACxkRsaSZnwwC5zqw84M0vEtEx/YoIedVZMMUw86BijYUPIJE3aJE4ihEYPNQEUdatetUknNQP6CJcMwRUDwA5YgPOCmydTtXYudFrPFE0rM0R3tV7LjvgotZBoCQ9YKlC+dExM9V03ZDoDtlVkNTKislZPtkFs9WOjjGCzNYlkCQvc6RH8smJvFmPjtRhj9l7ntUXp9CmvdipX9mkni2bnbH88CQaw8FCAM/9aiTNpIyhKwrZN87Vf53RE/zbfyPbZXoeT5EBUqABdA9kW8XaiLllxY0Vku8Rl6zBxU7dRrvVs58eOhCVUTAFGP/cPRXdv8+52o9hNP+pw/7V6y81xp95358gFG61zo/YdnfcepjZ8m5AEb01rU7aAW/Zr+3endDdyWweOTIAId0QTLPKT2fV+52d/H3g4W7hwzwqBt6SBX7haQ9Zgt3WLCICmRnND7zaF96Vpf/hDWLJnYDeWcjhBxHiLS4t8565/tEgRdPMORLWNzbCKVziL27imsbfDuncgFrnV4Dj5cnaGCIAKYHEObAVCC7m2ZPiS8/GRt62GP7SWc2aIbzb/iGTIBmAmBzixpEy4kA8ybL+4ave1koO5zjS5A58Jhti3BrBA7a25irf5ab85Z9R40Hq4c8z4nL9JndcwoFyIBgPAWuJqirM5l69E2RVioMf5hms3ojdrgs93LlbILlP5X0q6n1P6Q0Dp5wG4uhT6Qwz6g7U6p2eJovvznS+IABx2WXeFlU96cF9Fqt/eqt/NocM6sQ+mscs6lND6HzO6gqwAWmpAbkd6JV35ilu1XAA7nGG6lwf4pic7FIu5d4M6gGBAZbixgpY6hf95S2Q7mm17kmv6e3976Ya7gg8JTKeEZ6SAYp7Aj5M6tVc7lhN5V7R7Bwo7RCF7KRv7q897/58sO/ARilTnO2dMQHE2gUH/u34H/LqzRME72bvHO7x/ecN3er1/+sTr9qk7BN0aZ2h3Xp+ru8rPGYiS/ERm+sjX/L88PEonLMgXhQV4M37bI8zvN8dXOs3nPI3HusJ7e9LHtqcL/JOnvK8XxVlvsJmle9HLPEN4fM0zfAXLu9PXMtSDYnlfu1eYeP1uIXRv/NYvRNeT/NfzcNiL/Y2bGH+X/dRn+U7kc0eMOtYDfLUbPaojvdjL/c82fd3fSngN+ZdErtur5x1bwM5qvOBDfkLAfcMffuUmvuK3CuNb+1KbvW9zxbOfp7SvvXm3PdVXRebP++YbMt17Pq6Afojauv/eD3xR8ICDQ/KrjVDARz3pY3vhOz3ss3bnzz6C+xg95v16sz5N7HvS+jvgV/6VD36WEX/SG/8rLvzSJ3+F1H7wE/bop3dWTMAVT0Gah/Hvr/7et3725/z2Dzjyf79aL/9n3r7zuz/oFucOuDxAEBA4kGBBgwcRJlQ4cEFDhw8hRpQ4kWJFixcrRtC4kWNHjx9BhhQ5kmRJjCcXLFS5kqXCki9hxozQkmZNmzdx5tS5k2dPnz+BBhWK8wSAE0OBFj2KVKVSpk+hRpU6lWpVq1exZtVKFMAdkyjBhq0YVCzGrQIxfAAAoIeAszbLxpU7N6JMu3fxyqQL8a3KvH9j9hX/PJhwYcOHaTpFLFAx1saLIUeWPJlyZctVi3oluZfzWKCd+W7lMWUtB7eXQadW/RBwa9d3U0t+PdvjZdu3cefW+vgwb8xGdQcXPpx4ceOJu35dDZrs6q0rmqxtsuL2cuucaWfXzjF25O20j4cXP96278Lmp6Inv559e/fvbWZWfp1uc9VaBXBYO4UHbvr/y/pOwNe6g2xA1+BLUMEFfVJPMAehgpDBCSms0MLB5NsMwLnsK/CqFtb6AIPcNiwRowNRxMtDxFL868IXYVRQwrNmRKrGGHHMUccdEcrQo1G6eCIIP1TBYoQvTASrQ+awOmItDXTQLckpJWrRypdWPOzK/7t47NLLy27MKsygxvzSzDPRNM7HCCDo4hBM1oozTiNOaSAWRfSgcqIlO8PqgjiLCE7PQRfY0lCQsjTs0MDSbNRRx4CDrMyfJn3U0ksx3cpHCIKQ09NPATACFkIf4pOzq3KI0wXhSKVy0ZiW+2y1Vw/N1NZbd6qUKl154hXXX4ENtiUfyZDTCT9a2WSNRzipwhRPb2m1IVP3ssqCOC0YrlSepLWIViyd+2m5b8ltTdhzYfQ1KnVzYhfdd+HNNMMHflirgzQ6eugLWCwRYi0spKW2Pqo2iLME4rbdqduMyhUpVnFnbVhimeKtOEF3mcI4vkgt7tjjczO8ZC1APpLIgf+1YkCSVIE5nGoCDdbygceFKZoY0XB9GtfmnUf62OfwNB4qaOSW+tnoo9OUr5C1jMDXo4lyWYuOVlmWa6oUYAbgiC5pnojnfHHuSeevyeYI6bNxG5pMjq9SG+234b4tMwjGWKuNmyPKZC0tAllZ1q4jQgiDotjyEvC6yo7g4ZwjTrzsuCGXlO3eJv+t6Mgxz3y8zPZYywkI8I6IkbWU8BviwxMmaAXSANjhtJlRd8jxxcVu3PGvNc/9LbcprXxX33UPXvjJMoMTgEl+pAQSLOiIRRZV+m5oBKbzjN36lgUSYAfpqDP8+tnD5tb223ce3vz0gMcw/XXXP9/99yGtFwD/PEDnIxVMnDACVABiQMQhWaR2PQGWZSAC6MFaTtCfLwkQfPc5XWrIRzb4TTAp7dudBTOGQQpukIM9KQoN1kKGCFSiA/vzlAZWRYAJrGUGNRmgAAcygxCl4EwMTBztxKeaCOKugxYDj0541yANCm2IPTTiERdCOAD8AHRgiJMrnDAGQFyiBBZwQRGis5YLCARmH3DhC60nEBU8KUo1/N4Nw6ew8e2wYUiE1w/bVURIXc4qQXTjHXWnREEs4AtaWEv0HEIQATipNCuQIQDKyBIwhtEGgHKU9RqYqJyMjY0Sw+O54MgVOhrGjgrp5CVBCTfCGSFPeljLGwJXkEauRQXX/wLAwVqyyNixIE5DeBQk0ehAxumwkhMLJbAyeZNPAlGOFdzkL5F5RMKpQXpraUAqB8KCrL2SB6WhiSwP94g4scBSuCwbDtXIy162MZm2CubGjkmYYR5kneV0J7wI578FmGEtzAyNCrMIgA9kiwCse51KsNk1LMTJBpfyJtnAqRNKjvNb78TUOWvSTmEWs3fpdOhFhfdBh+gNAKEI3ArGGCcVdI8APlhLClcS0IVlQn8AUAGmbPi1hE5yjQxdFEYfBVGiRUaiBOkpToH6qKJowSFxqCdEvsACtaxlBxMYyASOkLWCKlKlrYKFHwHQQpieUaZpVGhNbWqooKZJp8OiqP/ldnPWsa41XkURgkNwEacXyNMKhIiTBrhJgBWwIJ9r2UAsq0qoEfgLAC+wVUx5NlOcLDSstWLrl8rKkp/uVExqfexlgeVWh3yhAXJSQiPkdITubWCaANCAD2gI2MBSSQ8xWMspAnFYribWqzQVZ2NvilkeRXYlkzWrRdkHXN0O912afQgWxPCpJjg1e0sFAAeG8E+qrjZJgYgaAEyRJ9kedGeKvQljcXsl4uqIt02xrFR869vxrhc+xn1IIDgxp0QUxJUcSO13qWuiL3RiLY4YwbQyhdju1naxYA1vitgbo/Im8bzBTatwExxhS7kXIrBghBp0kRKCZDGR+M0vgL7/MDoADMIMgQzwbAesy9rd9sDilbCFFuzJBkdoxpp88Y1vRWGKEKRgzw3nh+kDwFBlInXdRLHNvAsXA7d4QDimUIwTot7e1niiEHbylXXkVgc8AhEqkwhB9AOAv34VyNcRRJwAVuRbHnliSf4ii5mMYCzDRzu5orKN7hzRPM+Zz+IhHGGNUAZZWMLLACaADvaTwzKv5hNxegQ0DcpmWGHzbxBMXA0wnWlNb5rTnd5On93z6ThaWVN7/i2oUZ1lE74BkBomACH5SeZFp8YScUrEl0/MXbsEtNKgcVyngR1sTYs61eOpMzFJ/WBlF5vZFiLcG2LBiOTGKQb/BbAAuihd/w/PujNxXQsb9pRrbqu01535tbDRzWliN9s4xx41T00t2Xizm96S08BDgGCJQaDMEwDu8UsVPe65WKGl9sT1VgXO6wf6+tLpdjim111v4bjbxpJLtlCkLHGNoxcAb4XICFwLgNJpmJBj/nHCyzICrL6h0PeMNMplWW7sNPzh6Y74xnFD8SrD++Jr6znOgU68jjdED1bAgv/ouZYSc9G0u4R5WHRB2FL0e8fifvoAZb6Xc9cc3TcPumV0jk6eL/vrZdcN4UzR0lNaQQlrIcQXCNDjra0YjIBhCXS4F6+rLzLrdNk614PtdbPLJjt2/nkd523eww+e8TQyIQD4uxZVEP8gpDlw+gvtrpL87EeB8No7GPs+l78D3tNhb7yBCo/ssVd28ad3/W9CFYNbqIENhJWTBkIcJ9EGHNJZSf1CQKTPEVXs8y8MvVxGT/pNC/71vLcaAUxP2cWkN/HNtz5XHIHUT9h+LbgYwfZClFfbhnsrv08IIaHUseJjfeHmprny1R39649/YPKXd+vRh3/D02QILTiBBk6AA3KApHCi//4vAAdw/k5PxxriC+jA9lRhASCAFlwhTipgDfLCO3jrT9YiUNRv/a7n+OIi+eAP4uxPAd8sdvbP4shuIVIA/DzlA0yuJl4QVGQQBQePATeLDkxBC6ygUCKAFFBBTi6BD7j/BPVmQyFS5aQ+BgRDsP1mrmxKsPTMDwfp73BWcPqqT8asjAeUqAdUoAWmyQNpwgvjBAzF0JGsMOh00Gs2ohLwIE7uAAlAh1EWowoJwpUAINY+0AlRRwQD5P2m0ATxcA1T8A9VjwVZbyXCbAruawUOSJ+0bSEa8REj8QMm0RCbrQ2rhCMgoA1AaC0MYRPskEV0ygUM5mf8UAWhUOsEcRCZTxMB6gnfTRHnSCV6TAPuK3tYZ6pYIhd3kQAEoBdlUeM4EXE6YhM6JU7aoA5JQgOrcIW0yGhWEREvz/2kcBCH7QSLESFgKBG1UP/AMSGCT2YMYghChCbK8SDQUZ+6sd6O/xEiQAIC9uAO4iQIHqAkoDGTdCBr5k4VqxFwAFEsSLAEY/EdD+IbazEcW/AgsG0tOowgsoYMF+IhEQkhJhIhN3HoTkIk+AAO4uQVIOEZkfA1+AASLMAHOMC5WgBpAlIgW9HvXnEKD1IjCUIhK44hF1EhiuBJEiISfXEherLpEAIobbLY4pE1RqIL5AcAOsAZP2If7wICNgEJniAVnGB/TMMlX5JmBjIsChL+avIoCQAnd84W26Z9aMnHEGKVtEol1pIDEsItyRLVklJ2SCINjAcAAGETCqESJqEPOqANIqEVugADMrEv7IIUuiAS/KACQnF/TqAHSiAxLaYrvTImRf9vJg2SG8nSLMUOLRFPuExKaxJiLZuAJUrzHw0CNesS1O6yIV4CAkDy8W6vCcBw+ASDJEZhDcgADgyhKUHFCCrAD1igCAjwbDBzYb4SLMJS+cbyKEFTz8SRxqozJxHikLYIIVBRg7QzIbrzOl8Tp2ITCF9iD9TONuMkNQfDI6hyEkABEDTBNp0AEEBhDzahDjFnObulOVHiOUkvOm2SFhcSMahPuIIvKAsiF1kiQROCQcdzzspTJjbhEgDBD+AAFDqgD/YACSIBDo6AA6ZgmixPKjZgBmagBJDzICLgAUjIADAhPT/lBwwBDsgAEkYBJPaTP6lGM5GPM8XSM6UzjLL/0EC3MMraxygRYigBgCWU9CCYNEIllCNPJJOkUQM6Dyk2AAbjZDI5YAeaYApOoAIfTxRQIRK6IA2gMiR2lEcJxT87EkihU0gHlEjHkXLEMzTJcS0UlMd8ciUcFCEgVEqdjHBO4FARNVEVdVEZtVEdNVGzBgAfdVIn1bnUc380QAM+4AMotVM99VNBNVRFdVRJtVRN9VRRNVVVdVVZtVVd9VVhNVZldVZptVZt9VZxNVd1dVERCN6MYlY3NViFtVcV4ju5k1hVwlgPIjwJ9cqW8FKhNVqldVqptVqt9VqxNVu1dVu5tVu99VvBNVzFdVzJtVzN9VzRNV3VdV3ZtV3d//VdkdVI4TVeD2I1T1M6VHMtWLMgXLNZnSwHdjVgBXZgCbZgDfZgETZhFXZhGbZhHfZhITZiY3UHImMHbFVYMZZTKVYh4nIuWYglOrYtP9ZfSbZkTfZkg24oNeAn+ZQlVJZlAaBPUXZmabZmbZa4LDIiByIjVyJnMbIDbzZohXZoiTaZ1vEc07EljrYg2tGLivZpoTZqpTZ4gLEghrFlW6JqBYkYp7ZrvfZrwRZeKnEgIDFEpKua1sKWDGJsBaJsJTFs4TZu5XZuu8QM1wINx9Ag0BYA1LYg7JYtwjBv6XZwCbdwDZc8MIBL4+QG9baWBEdxQ2QGD3dyKbdyLRcxDP8QAAUwOQdib/uWHf1PcxPwckm3dE33dFE3dVV3dVm3dV33dWE3dmV3dmm3dm33dnE3d3V3d3m3d333d4E3eIV3eIm3eI33eJE3eZV3eZm3eZ33eaE3eqV3eqm3eq33erE3e7V3e7m3e733e8E3fMV3fMm3fM33fNE3fdV3fdm3fd33feE3fuV3fum3fu33fvE3f/V3f/m3f/33fwE4gAV4gAm4gA34gBE4gRV4gRm4gR34gSE4giV4gim4gi34gjE4gzV4gzm4gz34g0E4hEV4hEm4hE34hFE4hVV4hVm4hV34hWE4hmV4hmm4hm34hnE4h3V4h3m4h334h4E4iIX/eIiJuIiN+IiROImVeImZuImd+ImhOIqleIqpuIqt+IqxOIu1eIu5uIu9+IvBOIzFeIzJuIzN+IzROI3VeI3ZuI3d+I3hOI7leI7puI7t+I7xOI/1eI/5uI/9+I8BOZAFeZAJuZAN+ZAROZEVeZEZuZEd+ZEhOZIleZIpuZIt+ZIxOZM1eZM5uZM9+ZNBOZRFeZRJuZRN+ZRROZVVeZVZuZVd+ZVhOZZleZZpuZZt+ZZxOZd1eZd5uZd9+ZeBOZiFeZiJuZiN+ZiROZmVeZmZuZmd+ZmhOZqleZqpuZqt+ZqxOZu1eZu5uZu9+ZvBOZzFeZzJuZzN+ZzROZ3VeZ3ZNrmd3fmd4Tme5Xme6bme7fme8Tmf9Xmf+bmf/fmfATqgBXqgCbqgDfqgETqhFXqhGbqhMTkgAAAh+QQIGQAAACwAAAAAQAawBIcBAQHNAAD09PQAQs3/////AAAAUGb25gr/AMwAyQwAkruR3fOW5fuZ6f8ABxVfkZ82UloAuu0AwPYAyP//lgDDw8MAKjaUlJRzc3MAdJSrq6vb29sVABELCws7Ozs/YWoUFBTNeADNAKQcKi54t8mDg4MAFQAbGxtXhJEAd1VjY2MVAADU1NS0tLQlOT7r6+tLS0uioqIVDAAZJilUVFSFyt4BBwgAU//FuAh7e3uLi4vLy8szMzMAERXj4+MAhl9ra2tDQ0MQGRtspLQA+hC7u7sECgtLcn0AKX9bW1ubm5t/SgAAq9sAHSV6cgQtRUwsLCwAgaUAYn5/AAAjIyMaGQFxrL0MExR9v9GJ0eUAlWoAfAdRe4cUHiEAP1EACRsAnckANkUAEAs8W2RmnKtFanRvqbkyTVTdzwkASV1aiZYfMDSM1ermhwAAs+QAia8ASuZ1s8TmAAAASjQAepwA4Q4AWXIpPkTmALiAw9YAaYZOd4IAIiwKDxAAxfwAl8EbABaO2e4AFRtUgY16usxIbnlcjZsApNIPFxkjNTo+X2gALjuT4PZkmKcWIiUAPE1pn68ATmMAjLM4Vl4bEABDZ3EARloAXnlilaQvSE8nO0GCxtkAVW0AfqEAtukAd5gAvvIAbYsAJjEAr+BSfooAm8Z/wdQAZYIAoM1BY20ADhEAMT5PeIQAHygqQUcAGB4AGwEdLTFzr8AbAAAUFAAAQlQgMTZYh5QAOEcAg6i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lkBAKBW0FAMSUABAgAg8ABEEQrtkIMHJwD/0AEVNCghQEElgKrrrrq2YFAFKkDRgaxQwFDCDgcJoAQMJwybqgpK+DDRCxfAQIWzPKigwa2dduvteCroCsRCGlDB665U+FqQDzCcq2sHORCUq7u7qiuQADTQCyqrBFUQK70nSITBsPTCy+23CCdsnQDDOqvQvADAcEEROxRRLag8FLTDv1Tk0MIOFWigwqkAsDDQvDGwoPLKKx9MQBCgUqFDBSxUEIMKsfIr0AYE0xDDDiwUoUO7AT/0ggegdqBCDDQXoQQNBIuq8NRUOxcDqFcDoAFCSoB6gtQFsRBExgO98G+8BgmQQ8knh9pQC6DCgJAGJg+ULwAxHEQtRDBH//yC3muDXfXghA/XbsZQRHyQDw1voFDeA7ULQAkKVSCtQPMKnlC4bDc0LNkX6RD3Qjs4XvjpqO/mA6g6EDDv3wVhAOoFD7GAMUSZNyS5Qy+AmkRGsXYAe+rEF++b6ABIu8HsBp3agcsLyY437m4zJHndC/UOAOgVwQ2ACsaHLz5uiQcxENLcE2C74g/xAOrwDeXO0LwewJ+QuQC0bpH0W4/v//+tWR/kCNC1zgkka2hziNcigjKWscx0AmFc0mhwAWQlBHkAoAIQNABBiEiugwAMoQhDI7vnlQ1UCSTABZjnEAHcjnr6ymBBWkCwd3lAB/YTCOd2dYIk2Ksh7gNADv9f4EAWgHCESExiYmL1O4Lkq2iYA5USHrI6AHiAgTGU4bowQLJdgWCABCmC5HjFgyMiJHEAOMgKeXVFJbrxjYPx3g8JoIF9DWSNtGvhCx8iP4js4AIqwB/WECKAIpQABl08wfCKyAJuBTGHa9xVG+FIyUrmJV8gOMipwHdAFEJkgTDUXER2gDRUQe8gMSAZJwngLql9cCGgmqQlZ0lLtzAsiyZU3+ja975QXkQA+JsjQooAqkwKpJUC4R8srVjLZjoTLQXM4gCdd8qESG+KfKyeRdaWP4f8K4cG8d4qERLLZ5rznF9B2gk0wM52tjNW5ksm62q3x/hpsyIF1B9DSgn/ToMEr5/HZCY6B0pQqiwPAONCiPQuJ8EOmHEgYJQc5RJiubYBQJQS4Vz/FnJLYzIEeXJLSDkLStKSLqWPv5qnQAoIAoyKjXtm82TacoU9lCYECCUAJzFlxS0B8ECYOvTdQ/oGA3BqT5YmTapSf2IuKCIkVlCQl66CMLGKXWx7GuOYx0CmASCQrKZYY6TKhnc3ClJsB6TSVR4J4EIAnAAITKvZBdAIgss15GhJWxrNbDayXS71r4C9yacQuhAggMqCAimXvqCgs4GwS18dmGgUs4iBgRgWsvoUyL/oBQXEPmRgkM1BNQNL2tKmhHONPchOK1sQUpkKVarC6EBcBasO/8yqVtCDmL5YG0ElJIEHzjtBEEpg134d8lqogkISNioRalkLW0sbrWmnS93qWve62M2udrfL3e5697vgDa94x0ve8pr3vOhNr3rXy972uve98I2vfOdL3/ra975KPVVC8cvf2GRtV7dlrkxagAEPnCpVGHjoHQ08KyBgryAvaEEOEAmqcRLkoDGkwv0AsFaBtIBZbqVBahPivclVDlTc2sAFaHCtDpyABgIuWwyA4AHkngAGtopIBS6QBEG2qgRBCB4VVCBbhvgAA9dKlQ6kS4APx+rFIybgIBGSBFBJq8pZ3JVkZ4sBHggZt9HL8q4SGqv94qQFND4wD3JQXDUyWP+DD41wDoJAMjNfOMtRfSoAsDkQJ7tYxA6po0qHieKdrbjFL47xzmJo54Zc4M1AeOgOgCxkFXgWIhsAQpJ5kNmD+BnKEOHmpQnivg4IJIhi1ppBigAE4CZ3uf0d0n/d5QEmo+QFXeRVBzpMkBeg+l18Joi7LDwQDOsrpAZZX3F3OGaGCGCzWzaI7OLJTVq3Wcr0osKDF4JlXiWklMOWiAZqqCsoPJTZ4jJIAcFYECxfOdWg2vIGxngueCmk2mImM2Fx4oNcA5jXZft10tgdUF41etFZpAFClE2Qbjebo5vtdOwAEE/pWdsgxj7XwRPi63oTXOC7IjZDxn0uKFxbIA7/T7dDRP1tWQkE3GJm7g5ArisQADzWOspaCVYmNJIh+yVV5EEJKFYE0O75IKVMAsUuQLIR64oKfRO5QMTKgrspmgCiy7M8t6eBHWggiCk8iGH/Fe2CJE5/4epAEpiG1iBCAXpKgAIQlPAxm0kOBABtd9LoDKoNnwADXd+BDv7VRIfsoGE6qBjn3i5tjHX96zIdyLoT4m4C+KCInEuZA4dXAZJ1rO4iI5mCiehAbuqgiCe/yUGFTnSjE5wAQVT6H5tukKf3bePqE+vdgOo6rA5Eeh7oegzQWPaCjH3QBzFXHqusNLbHwO0YZx0jU4+Q2C+d9gR5MuB3IPh/SR0hh0dV/+KLsPhTAl/4xF/5YVtuagJsoIiSo5kDD0by7Q0dZKQiGM5/lDV293v9MMEuo1YBzgJ3oMJb7jcsWncyLfA3B/V9CRErHmUQSJNA6yNLPgUqCrYDslJAxYdwpoMBS2YQd/OBBoE8CKgQGpAyL9d3CAEDMfYC+FNkFAiAAoE80XaBBJGBANBBk0dlVoYQ3FRk/2diabM2CnYQBXR1PTFvA+gwBbFGCMgCCmgQJdCA7gcquJcQB5YQ7mOBI3UvidMB1PcpHZBPCbE+IXgBp3Q3nXZQTOgQUkgQVAgAC0gAMCBMMmiDDFFqnjUvnaaDAyEAY0h9BMFyCIE07XcQWAZQHP8oK6/3AuGyfz7SfwZhejshPXNkLhM4WbyXhd8TEd6zcdoDNpxzaYOVggRxdjtlgqKjYdlTTwsxLEjlEKUkEd6jiggxWI3GiQVxigWRigTxg4wYhAcxhAnRNxIXRoaobqASh0VxWZvoVlYIKp94UFvoaVqIENqDWJyzbcJ4RvmzU8t4g3bIENqTPnB4EU1VjQDwiQQhaLp4EOFIEL5IEN8YjAfYEIiIdC4HhEK0Ye/4OJTYI5ZYEIJmZ9ykWveENObjA5rWASAAA1GGiyw0ddu4LkKFEA8YEXcjW1czgVCVfFpUjVHViskIAPNYEO7TiQpxKuljiy4IEW2lcA0hPaP/Ni+NNZIGYS6wuFJTVozJI4T3RBCPWIsXsYRcuG8CsVPIogQMFnwEcQHA1QFSiRA+kANV2UM0+BCC1mHro4pV9H3Y6JF8OIzUOBAwSZI/iSvnSI4tF3bi2InrWBFhaRBjeVegYpMMIT3b1nsXRRBr2ZMleW9nSRCKSHm9hEobWZBGcpAEkYsFsZCr1pAU13nnAnAeGGgXiW2K5pMJ0ZEPcUttWRD5skplaRCcc208E5gomSxFOZcOsVOFBxG3GBHaw5cIF0/n84/6aISgeHCrKXlBaRCVd4yxKRCXBY0SoZR6ZmY7VQF9syuVhVe8soxKQG4qh5bdNCqduUZAxZMH/5GavAMqd+hEoYiRKimUOdSaogKXepOchEmXz2gR4HkQ4qkQVaSboPhzsIcqDNmdurSexrmYhgkAo9abi1igAXkQfZOgjgkkkGlRvEaZBRGdiGmHIHACMyN4olcQm9kQl9VYfnkQu8ORFQYRIXoQw7JR3nNzyDNiMMNJr2kQdeSSixOGhMQCOUAwELoQtwkRghZ2B8WbAjGYENaYL3oQMUqc0wOQqYeMB4FGttac9fmcYRRL30MxMTCDMIMBFKME/wJCWQMFVaUBkhN2aNgQnCM4l2VGfROaGSmHyFcQw2IvghZsFiWj6QmfBhGSDVFFRgqKPJBkcveXCvGmDjqTj/8TbwVxUP5JizkKAIWXpwehkwzRjzW4oHrXoAYBhRFaJBPKVv/SZhaapYHZmxkEP/UIlMCpn8PiVARwN9WkqOOZog9RSqlHTLmkQtZ4EJZKECEJOzWqd7VpTZ15iO6ip7nKqA4RRNtWpDu4lwghqQJxnzYqRU76eihnjJconzHjEc6Jn0xJADt1dI7lLADQWI+YQhLUaAvFneW4LrFqmoWmmt76qHPaELqKEHDTq9jaWsUpZXjXlHVqN5QqosmacQ/XELR6EMO5ENCqr+xzL9R6EKDCmwErrAOLnAjKforpqXdWsaEqa0HpAy2ARqp4qgOBoao6Yu6TPiuqEJKjp3H/ehAleqvp2RDSihCGZaSYGk6diWvoaq6OqklPemKFOZm8AgNJCKTO+lGNWWwZSxBVdKxq6XuAGWVL6qrcSgDH+a2pmqQCxRHj6k/lulODOqu4SmplSwBrU5pZu2VruhB9Y7NRq5yggqjB+RA9K3Yka1OJNbSnMkB+WhCnwpyDJbcbAAJLAzRoRjAQSBA3axCXxbcWhbWQarVta6daK7h0lKwe+6OJCZDgNFhYW7L8py8gsIwsa7BjSwBIg6OGhaMOMS/+Kbt5C7eHiXCTK1VFS5gdJqUXinxVJkvFOhCDZWs+8C9FRnpoBTM88KNQm0YPsVOK5BCiibZaR7yoqk/E/8igUZqcf7sRZ1sQZYaqzBq0+JiWApE489guuat+JNuC1tt4H6uz2aisSYu2wea9fWa8FPe9Acq8zqu9/1KRBRGkE5e/hOZWeTeyUncq3Zuc3jOvA6GpC+ybDKpT+6q6EqovNABOr2u0sYs0SLk2nPoQWUMFOVS5Dcy328sQ5tKrYZOv7BuZF7lTD5a88rS2BcGDN5cQudIBCqwQDLwQLOA8Xcm5CYu0oJPDAcxh2xqy4xu7J/S2GnG+2Ze2dhSFGth4i9hWWRSTDVFAUPDCu3u5KFquC1HDo8VwFoVRXznFHXS4vzfACkGIoqsQOzW/BgHDBMHG4Ncw1KuRO+u5Uf+cnHW8EBqcoSs8EI1Ij1MLwqs7OSrjdXdjxiXssi0IxCXMEN5zAif3sJYbxjr7uwKBuhd0jlP5q9mKrsAEAGHnwwRwdntcSnLZh0srk/e7EBvwL/CYNhf7qWW7sQMRrNj2tWHLtFg8EOHaEVw8EOnbsodZQDmkwo4lZuc5cl5Tyvf6i/k6svu7yp3rlumDzJ30pLNcywdLAMqXy5H3EDXssOHcvkM5ntinRwDAn9Csx746kH/asWL7o6UWsuC0uZYcJKM6Lyubt56su6C8u37sLHybswVxoqnsECMalzPUx01KAFdzhu6kAdy0XBpgVweVhJJTzu54yP74ywnhA/j/w5zNo7W9pqQg/cUira0IYcpiK1tUKs1XSq7Qec0GmsG+WUUORnVPW5mo8lC2WhCCTM4OgVoeHY8+7ZbrCpQdEAMlfdLspNKojBC3NxGSU6VTTbm727xF/RDWisiVutXAe8STpcCJY7tgm9QEAaoLXYkdG0QgVMLeIzgO6bE65iw/Os2g2caqTACnIqs5jcXkic+XE03SNBCvqBB3k7qO9ta+jI5oxKz8ysHKe7R9i6/5bMImmMT8K1uX9bUUMc2a5cUO7KTZ7Jtt5dINQYCogrnqTAD5SbEuHdkcd5Z32cGummUblXWcfc4PkdYMEdzDLRB7GLy8hKN+mtydGsEB//21pyK3kszXA/Ggf33JBEebBYE8p4Q8hg3Q/OtHTKwQ69NoVyuniZwQ8pgQgMq9bOmkWTZAX7o5xSwR3GTXMc1RQYTBCoGT7riTrlwQjR1BBa7ICQHAs6WjGUHbwm3bo4bN37qg5mLGExF+HUCD3L3N+W3V3kzLCdE1kg3ZOD0QE47ZMbRRFRiy/kzPpr1w+4jIxPYCaDTEfbm37ig4SGqPvUzJBIqXFd5w5D24T3zePDKq9ttBggazljnRMk3fzoPg9wi81wjdJmrkP73iBACM/fLjfozaFvvMelu/EYFGzZjgCSEApWSCDMGL8ynOt00ArXrLsgJO+02UcC4Qyv/ox3XOnUxYzbD74eStzXl86BCxxLIC5u6r1AKtv7pT1iSI5vmIqitpzQJq3fJ5WYDcEH/sEO3ozHPEg3q+EIEOzwCKz9u2Wg1BmggxL6TdrSIr4bCMELJN5Sdi5U3WudrjnxDz3lwOom7ufsJ8xmyegBG+0bE4456raIJ4L4LNEMl7o4YeBFXa65cFxPtE0S8z7fi9tqX0h8++7WzV7a/cz3g5phcun5ZHMsWnNj2ooqDdxUf959iW2wsqQSdgRi3wYHW7M9E+3dNeh91MtW4cn9je15tOhzrKx2To7XXa3/hr7jN0ECyQwHTa5OpThVQ9z/idu34IvIGY8YXoENL/o4rhBwLSNcngpyukLYldTuwqYuz/udpsGzEU0wL5UkrMjtjcuWXXnQNidW2lJGKzx9PKGwNWjzxBYPVWjxB4lBC8OlrSwwOPF0SxDrvRVmWpizwnADSMVBBuBXh7pQN0hbnrovVdijVa30GSEwRiBULlKxAmPn7lh79i73VkH9Nm2jQ5QDIYjOH94nlbFTJ91e8PweGObsKQ/uu8y6lZ0wFA8DFeh2Rd7aSZ1fRPbxDWN/XPbDNWPy9Zr/UIgTxE/vUK5XholX4cX+p7nfYxw/ZF5PYdE3iRS+Ze6DvXV5SSAwN9T7G5G/iKZ57mZ/vD9+x7jD8eoAQVsAPDr2oI/62CBMN6+JcE+ufzLgL0gjZONH0uSrflSu+kW3au+hLkIPfVQqkv1Rflegvyae4uLp28hQsQBAQOJOABwEGECQ/6IKhQIRQWBCVOLOJQYYyGFhNSkbjhYJCJBFp0cAhlQ0gCKiwCQSkAhkYAOlAOzHGwwkyBG15q7FACZ0glBzXMPAGA5cCKAHZMDArgxcSaHSZqAAFz6cCmMpHCRHiU4AseDjtgnJiEq9SQUAB0eIoSCAAYOM069PozqdaBVYdONMjVaUaNGH5OBCuWLGCYUDoejDuV5EOGIecqrDuYgI++hn/ObTtzR2aHJ5RYJl3a9GnUqVWvZt3a9UAMCDniLP+ShEoHEFAwnBzMAgMUEB2oJCny2vhx5MmVL2fe3Plz6NGlT6defWCMg4cnqu0QWeALDLdBBBma9OZAgyChHpTY1OdWvypQXvAQnAqQiJL9hmTBGCcVAC74qQUaTujgBBqKIy2p9wSq4CABQgJNI+8IYOECGoADILck9iotKZi08wuA2QbyCAD1JvLhN9x4wAslAg1EUMGZKlBBQxB4yKFClGoC4LyfdsCAh6KES0KJCE9rysOJiqorqasIaqozmtYKSQAdgiiSChou4DErgkCEqbKB6LMPCN7KOou/g2jAqajRcGoBBhkT/PCgF5NKUqIJLaKyhRyCoKKqHHdTzUz/4dAMaUTFCDqxsYk2CA83D14Mac46aTytBdtIGq8EKlHizLIigOCBUCg6tG5VVlt1daIdNppJABo0ahClEjRKYs9Xe/X1V2CDFXZYYos19lhkBeoPAB6hiy3FZKOVdlpql1u22eeerXZbbrv19lvL1JJtpiAQgkKFJIo66FaJfATghCRuRAhScOu1915889V3X35N0wGARqlTy9J+Czb4YMty5cE6AAVE+GGII743VwDmKrHdgzpgMjabQgIxB4I0eIxdiUs2+WSUU1YZWA1KaMG6EkrAdmWaa/Y1BperEyDmmW32+WegcWKBpCSwIzGkFx6Lk6C5PAgprIqZyjjU/6CrtvpqrLPWemuuu/b6a7DDds0gEF4w+uKB/gU4JB8Qym+gWBcKCcAAxbb7brzz1ntvvvv2+2/AS77goNHOlhBPlMoFAGSCfKSXIIqdDnxyyiu3/HLMM9d8c84N9oEk9QyfCKEoJYqcT8RDepC9zlt3/XXYY5d9dtpr5/qlDngTnaBlAZgpKRAkqgoATQkSwG3bk1d+eeabd/556KOfyegGdx9Ig4NOmKn3zl5AKM2JhmdSevLLN/989NNXf/16X6gqYAKsF2hwABZGyfuD0uydV4nEXZp9AAZQgAMkYAENyL65ACl+B0EbAdQmuSuRDm4IwQnUCHZADGZQgxvkYP8HPfizpMiHIPIjwOlmghAgrc53M+kLyT74QhjGUIYzpGENnyMAAJVNIiR84KwkKJC4rRAlFrRhEcFFpBMkUYlLZGITnfhEKEZRilOkYhWteEUsZlGLW+RiF734RTCGUYxjJGMZzXhGNKZRjWtkYxvd+EY4xlGOVbSfsZC4RhDkUY97PEEdZ/IWAGhHICSknx8lgj8A6A8h/COI/4z4SG6pa0STpGQlLXlJTGZSk5vkZCc9+UlQhlKUoyRlKU15SlSmUpWrZGUrXflKWMZSlqnU3rEkOct3BekjISEh9nKJEu4NBJHgE55QIHnMaamLiUJgZjOd+UxoRlOa06RmNa3/eU1sZnOac+RmN735TXCGU5zjJGc5wfgYEJhTnetkJxmzhyx1AUKe86RnPe15T3xyQJ/73Oc7cXI2DwRUoB6gWwcE+jILURAlwCsm8U54kLchU6LFKkotB9IAjGZUoxvlaEc9+lGQhlSkIyVpST86UZSebyfETGmvKgpPAAACATOlaU1telOc5lSngPjl9C55mB9OxIToSd1EVNhSpP7qpQQxaVOd+lSoRhWqSaWq8opUVV8t1VhFkalOvfpVsM6UpxZFidEqeZi+XJAAimNcleCCq4NAEKtzjY5WBSJVvOZVr3sNKV392jr8yfWv1LErsbgaVsQmlqZjZQ0JHXgQ//gNpG0HKR0BgogtujlssJtFTmH5+lnQhrapnCUt5VZHptI2p7DDOqxiXftVxq7GsUkjnJoAIFiBQC0JUlsL1VL7W9J4VrTDJW5xgXvcvNHvf8hVzmqF1drXRvemsVWNYwngI40RhGM/8hhC2koAka2LueP9iXCLe1705pW86+WaSrjL3s72lKIxlW59a0rd1Fh3reZClyRdKBB3wUte/oFvgQlg3vQmWMEkNXCDfwY1RjoYNc4NFnTtK138oka/ApiMQtQ6EIo5ZFcSXi+CF3xiFGuUxCtGGUkayOLSUBhYFr7wazN8Gv0KpDbi0Q1LQyIp4BipeDD+rYlTfGQFE/9ZyQc7kZuWbBoZK5W+NcawfJ98ZcJaGclbXjCWvWwvX373yyiJclanTGUbW3nMa06Okbn85tCyWc7T4tj45iyQMrv0zGhW7I3v/OcJaxnOgxYtoA0dLAEMz7dzzvOraMznsPr50JMmiqAJfem9UlrTrDLabindaFc9GtKwVfOmTY1nS2Na1VE9dauh0xcFGhrUrRL1qHdaald/OtWr5rVJc/3r5MQtsrLG9Yz3bGtSkxXYulb2XXv97JEuW9qtca9mJz1rVtUa2dMt9rTl7Fxohxuk3ia3aQRAkg5E+M/YXpW2t33fbpf7y+xejbjTK29844R+qAU0vavj7neLNd7/+X6yv1Njb/QSXOGNhKipDT4dgAdc0gsv+MCNg/DzUlzhq8PtoR8unYi/e+IaJ/LHTYNx45Ic33MR5LUtHupjB5zbzVa5kk1eGpQTt+blxl/wTn3z54R82yPfuYSBbpmcD7fo3m7BQfhNbJpXOOYyh3fUl270l7sm6YW++rJ9ZGeXW13KXaU6TonedfgenTRb/yzagb3SVqudOUJH9tndTl65D4btfL17rovi859nPdtTLzsC7N535Ob9J3vPNOJNPVlobVrxbSZ82Q/v+CILXuuMVy/mNd30xbl68vEle+Gr7vkGjx4lnO886g/9ddFr3jp0t/XlXb9Z1YeE9Xi9//2hd9IzqMO09KYXuNh7X9rcT2T3Uj0+oAnld9n/u/JUt33z55p8iSyf1daXM+Shb3w9D5/41ec+VbHPVO0/tfxsDvP3hU98m5J//S09/0XT79T5jxn2sQe/o6cvc/nLv4mqP2e7P18TQCxTHOALPlv6P4mLPgREJgIkAAMcrQh8sudzvwYUP9MLwAt8pAmswAP8QBh7lF+bwNSgvVHzQBK0oRAUQQZrQRZrPw3cKgcUOQiUwRp6QRgUKR1cMY5BKP57P/hbrBz8QRniwR4cNyR0sL5YQAa0QQ4sPBZswhdSQvVbPYSzQgObrBeTvCOsqxscujDkwg7CQvzTQnszQ//4Upv/0jQUDLQptLwyZEMNikPlwDg7XC9x8TEw7D+Ym0Pqq8M9PCA8TA49LETkWhZDijtCVK0xrLtHVMQBKgoh6KhqSURK/C0fsbYh3MAiNEJA3EQPskRMpBZNJEXSUpdF+0MiDMUqVMVKBIBL5KhM3EJZ5KzVibxPlMJQLL5cLCJTtEVUxMVg/CtAajlHHMXBE0QAnMRjPJ9h3KhbXMNo9KuqSDdpO8QYi8Tag8ZrJJ9pVLFitMZwrCrQc7Jl48bg8sYVBMdzhJ5xzKhqFLd4rKq5EEJgY0fLUEFIi8V7LJ95xKh6DLeARKpz2xBv48fB8Ec+A8iDjJ6BbICChLb/iEwpoxGhbYRH0vtFw+PIi7SdiazIZwvJidqJWDtBkDQOh0QziDRJ5hnJcrRHmIQk/GFGj1vJ12hJKnvJmkwemZyWVPzJGqIfwVhInXQNnqwxnyRK2glKaRlKp5ShvoiodUzK1ljKC2vKqYwdqIwWqezKDzqRYdtHrGQNrbQvrhRL1/nKZAlLtuQginnDXpwvZ3xAnIzL5XFLZIFLvcwgcYFChzvL1UjL+lrLv9QcvjwWv0zMAoqbjjPLvJS+u8TByXTM2VlMY2lMzBQgjvHEjbxMiHPHfyTMzuwbzSwWzjxN9mFFeWPI8iLNhzRN1tSbiSTIqFzCvqpN2EmKx5k2/9h8E9l0Sdrkzbu5TYrMTd08KeN0HfdSxqsUTZAbzp4szuYMG+QEy+XczevcnITUxte0TiijTqYUz+7smux8y+1kwvPMHF/ytPCUTjGsTDKUz/aknPRExPVMsvvEnFoBAH0kt+CsNPqURPvsT8DJT+TYT/5EUMo5HoXMtwElM/LcSvN0UKtR0ONg0ATDUMppiqeLzlcsQsT0UOykRebUTw7NOBMFHMWpLAG90H6sULWU0Ra1GQ29uBVl0RvlGy9UuAkNCcOssgPt0eNEUY9ajh3lUSPNG7URs3IL0iah0cO00SZNmRx9jSVNuSvFG6ixyii1UuEs0G8s0i79mizdvP8t5bozFZsTacQwNdO5o1IibdPNSdPWWFOls9Ow8ZEPA04xJVCPLFE+DRo8VVM9bbxC9Rq6EUyVlNPlGNLoItRF9ZlDzdNE5btK5Zq44cX4HFH4o9RNpZlLZY1M1dRRzRpAWi58k1KJkNQ0g9RU/ZlSrbdT1atZzZrhUbcYlVXKI9N3BEQfUIIkwJFzSUmP6ZTcMJTe+A37II5cjZZaVY1bxdVorZqkUEcgDVQKBdbSBL8dgBqNCIKeoRVb+YkQU4gRu9b5qsVTVNJq5T12BZq5ALtPBcVfPDtfgiwaAIJ0QYgT8EPFAZj+Qog3DLB4EZe3mlfWQtJ3zcN4ZT6GtdT/teDVXgXV8Rs47KECHfiSx+g47NoYFOqug/iu8AIAupzY2XNYYoTXiJ0qla0ZkijLVuVWIaXTSR24CoBO8EKI4qEtAGDVpnmag4BPrJiamDUzd21ZiH3ZLExalYkrknNVgoBV14pFqKkMtSnLyQIAq7ysuTkI0IRa6VtaamQOp4VZsj0Z/PHUmvXVjszXMuSYx0mrxClZjFlYoZLatR08syVHl03bEexbiZksbd1WuD0Oq+2zuSWwgQgq0+FboooJlDgqwl3Zv6VHtBVcC7zciFkWjVw4qh2IxU2sWFScuuid3zkIwBOI4RkygYBQr/XcLMtc3Axczt0y2h2W1TlK/4obXVTz1tmUz65lEl+yumD6ju+ZCfHZ3em03eTE3dw9MucNFtCDUgm12SkVXuKUz/9Em0KaiWEaiP2ZCUeq3qBj2bOV3ulFMfT9FV/604vFV1g8QrManx5qiaAKogoqqveNVPUF3KZtX+r931dpClbN3sRlSZyN1dXYgccwWoEYqkXpGAdRKJRoIQOeU+g9DQI2xw1eFbXh2TjF2A6EwA1QFx5gpPyNIMqaINYZIv8NYQbu4JP7YIOk4VWhmAAlOOA9sAbGKTwQASIu4iLmgOjzAbqhAt8K3/tZXmVZJPOtLR1W3ADG4QqsYuvgGGR9W5iahQIIYzEeYzIuYzM24/8p8Iu8fAFxOYGZOd7tQYjugeKQaF4t3skrxuL7u2PqcC8wVeAvPmNBHuQzloMAOGRERuQV0DwBgBoQ8MOEimGKYN2Ggl2BQB4+zso81mPty2Tp+E9ILuEGBGNCLmVTPuNZEDwB6AsQgFGJgFzIkVyBsFvVwWBPVg3k5OTdu2Xo2IlWFGUbJOVTHuZTTmVmVJwO6GKCoOWJYKu8/c0JlmVePo1c1mXOm2bn6AuV++GiEGZi/mZBNubS2IkOsGSJ2Fq2gWWwnYjMwuYU3GRrvmZ3Xg6o2WbtfVUA8GZw3ucxFmfL+E8AJQ2gFVppzq2i5S22mGdqhud43juFVg5fntr/e67afOZni+5ni5sMe+2RjBFZC5aIjwmZkXno8YTehnZokj4OP5boBcZjfb5ocPZnfZMNIKhpm75p1BrYc/lX8eLo7EnYeUnpbjTpk946oTYOHzFnYJ6vl4ZpYpbpmUjX/ZgIDtMI+ZVqhFjXo45Noi7qnNtq16AfEp7fYHZqi4ZquKKk31HWHrMMIHtWpQZr0mVor0Y5uWaN+GXpQDbrfUbru66Xaq7r1fzrhToI3xXdiZ7rpubrUvZrwvaWwBZsEH5s0lgWCfbhxEa1xWbsQXZsyt6WyJbsHP5sgd4ljePmiubsp85s0p7Rrhbt0W7twYAsvR5l1V7tlpZt5wht/9juNd2e0dZF3L2+bVP27N+Gqdfubd8+7v4VIsTObU3ebOImY+Nm7nZVbraz7pn4vdNm7W6e7uJmbe2m6OTGblUb75BY6d/17tQG784Wb/QG4vI27/OObwA7iLgGVOhGy/Z2b1SGb/TmbfrGNPuen+zo7v0uzP727zKu7gLXs/kecEJ78Lxe7wTH5QVncIy+8Adf6AiXcDh78N5F8OHWcOoG8PEWcBAP8QI/kcv2Yts28QZHce1W8RXnsgeHULddasPKcBl38A6nNbq+8Ql/8IOA03staxk/cQ4P8nb8cCIvYPueLGhOcqZeciZ38oaF8ih33wJPisPG7CZfaOn2b/8g1/Ky7fLYRu+mGFsr7/Eyd+8zR/PR5HI1b9D45pj8Ds0Sx/I5p3MxtPM7v7cCB2USj3EsD+M/B/T0FfRBZ1L0FpfaVvJEL4BFZ3RIdPRH17kCd7FJv/JKt3Qat24b33RCj28q/3Q4D3VRH3NMx2dNN/U4s+/TUvWGjXPwvvRXb64hl/Uus+82t/Xn8nET1/Vdj69Y93VURW8f6WFARvREN/Zjr2FlL/L4NvRDp/RoH3XmLvVqZ1P0rmdhlzpcn25pn3al7PVvh3Tt9vRxN7ZyJ+5zR3f+TvZ1l1j0blt7dvVujPfbnnd6x3B7v3e1He9af3cp83fVBviAD7SBJ/j/NERvo5Ffsgb1Smf4hi9piEcy+272fe/zJcf4jH9ygh/51/jPP352bfdzbj9ub5dwk3eNbKw51FZ4zhb5mBfOh5/enJeO1Tnc5wb5H2/53355Xe756PCRBBZzoS92otdto+dkpIcOqHFU/W56Dcf5qYf1G9/65pgsJGd6aGd5fj/2qNdjr2eOpsBe4R77kH962T57LE775fhPV277lX/7st91ucdhulcOTym6mmd1raf7vv/gv0eOpHjxoHf7od/7Vz98Ak784+CYsYbxvH98ysfjnc/dzX8Ncflllbf4bYd8TJf89v381jiRyGz8zHd602d01Od51V8N91i6wQ/1/8JP+9n3/NpXDUBSZrwnfbL/fYHveuNHDcUR/dFfdd2H+9bufc5N/kAL7o93fNinfg9Hfu23DAhtfdcnfr3v/qHmfvLHibgJXZpnb5tn7N33eukX3PMfjIm/uty/eOgn7fhP2/n/iSAECAICBxIsaPAgwoQKFzJs6PAhxIgSJ1KsaPHiwhMATmDsqFDjrAIiR5IsafIkypSzNnps6fIlzJgyZ9KsafMmzpw6ZWoU0uAn0KBChxItavQo0qRKlzJtGnQn1KhSp1KtavUq1qwUYQAAsEEr2LBix0bUyJEsAZAp17JtO3LlWbRy59Kta/cu3pk9nfLt6/cv4MB5BxMubP/4MOKoVAB0SOz4cV6zctW6rWxZJFzImjdz7ux57N7AokeTLr30M+rUqlezntiVR+vYsitKRkv5Mu61mWfz7u37N93QpocTL+4XOPLkypfXZNE1CfPoqmuTvZ37esnd0rdz7+5duPHw4scD7Uh+vPf06rlr6FpiPfzB1EEDCIn9/luW8ffz748Y/HkBCgiYeQMS5x+CCW5WQlcaKPjgVfOJZR1+12kHIYYZakgTgAZ6+CGIITa1IYklZpVEVyyYuGJMEoZFYYW4XcgijTWy2KGIOeq444A2+vhjSzx0BSSRELkIFowxWjZjkU06yR2OPEo5JZWCPXkllgJ1AAAVWXr/eaRWSSrpFpNemnkmalFWuSabbQ6FJpw0btAVDHE2CWZWYo7JVpl2+vnnXWq6OSihPAJ6qIItdIUBojbiiZWee6qkX6OVWponAD4VuimnO176qXc6dKUEqCU+GmF9kspIaamtuspTpp3KOquBr9r6mwpd7XArhKdaFamqJvXJK7HFJiQorckqS6CxzX7mQVcCONufr1UBGyxJw067ra3ILvstuElxO25iILBK7nfnvpgqtmSqiy68l3obLr31/hQvvnW90FUQ+XZXLVXXtluAtv4abOa89iq87MENa1VEV0A4zBzAUwncbsEEsaAEEELy61ARSVDRAQhQYPAVQyxg/wAFCB1QkUQRE8vcWcIL2yzrzDlDBcSoOgNXsVQXY5sxAS1s2RXSAPS7kAA0JJ30ewox+PRz0vp8tXyx3rw1vVh7HZMAW3Zg9dexAR2V0MESHQPVHy8UBNJQqJCERu4llAPSJyShAhRI11k24NVpzTXhygZ+eEVKdKUC4qydDVXaqq69EQwlFIGB23d31YGDA2HeVQUHQdxVDgRpcHTUjatu8eCFu97p6rEvBC0Au8ru2eM7RS4p0S/4QNDUSyP0wtGkFoQiAB4c5DF0BSnO2Au3S29Tza9br+P02TsHABTZc5a7TrvvSbRBwSskKvcH+YC0igTtgPTvBi0GwAXe2//vUvXX6//h/bLzTH//HgO+nIhvTOQriPkSQjsdIARuACgdQfAGgL+VryvKCyAGJ5K//XEwQBlEnADM1YHofdAwA8RJAZV0QOBl7iBIs10Fk1eQBSKkAkgrIQ4ZssEO8jA8OSwb2wDQvB9G5l1hYtfAdGPEhSTwINsDQEJGB4KCmAsAMTuIANhHxC0OZIc9/KJpuHg12oVOjHY54U1SGKMVDqSJBmnPEp9IQgLsqysoO0gVO2fGHHoRjH600h4nNqf0BTI4S4QUEpOIEjYKxI0FucBrElJHrwzkiWQzSN8AYLxCfrCPf/wkXzjpsM8xUJS2OSSq7KPIRaISIY4kCPr/LojFFw7kfUNKiMdKacoAehKUvlTKLg1WxTkGE0mttFYiV5mdY8ZQeDGUpQtBNxAb3hIhtEtdMb3Xy19ysyjZjBccafDNdcWFPqpU5jLL+ZBXDiSWCcmirmp5Q1x2RZfjlN42u6nP8txzXA68Yj9Rpc51nRNbcggAQhOa0BUwE4EtfGQkh4e0O1oyIZncZEBjl8996jOj0xpklzz6q4YGDQCUoABKU6rSlbK0pS1dQtuSNtCGsFMgcJypQOQ4kEne0SB5FKlGW8fRoToFqMaSIDaNCjmSos2kLn0qVF3ahhBQtapVlQFTG/lQjc1TdF2ZIkGqCFCDaFGpiNsoUX1p/1Ze1S1+a9VdVuF60qjSta4upURcayoQWh5katAkAA0PQk0ovjVwaE3rJwvrqnAqFq44xdRc7SpZu+L1sVLbKkECaxAHQnAgEqSgQ2XY2K8dFrF+HC2ouAKAFqAWhXENn1MnK9uoVnYieiUA+rpnkPXF033wO8j86tfaq5XWtF8cbqV4a1nkegSN1IvtbKPL0tpK5LbE69nxLLi85xjkeSNkrs6Ka1wegvdQSC2vXl5LQOhKt70UoG5EbksACXKOIJ8DQBkLMroHmg516J2ZeMfLwf/6qa0Eholza6KRyLpXuvBdCAx4IGEe1K0DE5awWwfiQO7NrW4ASGoE87a3TP9O8MATC7CA9WdiNCmqxCtuSYI5xN4Gz/bBCplfTH9bEAEgj2r27GtMk3DJF+MLxSm2HpG9pFrWJhkjMU4vg2ksWxsnBMc5BkCGCRKykZXsZA3ZwMpa9rKxNjleRj6y68r8JOWq+SJPhlWUpSxZKrf5nmdGM+HqXKSpdVbPZVGva+Ms57rS2c/FvDOet2boH82vp4tuyJtbNONBExrQj+6kUBON2EvTaHTO5HRGLP1cQVMaqoUGdSARremFodpETgOAHlt9LFEreNKlNjWtZT09Va/aXrrWUB3B+muERBrBtr71XXM97KBqqtebXvaD0McoaBuk2C9ZMLIpq2xqnzX/087eJ7cT1OhwE8Ta+Dt2tld6anJjkNffBhe7+ePpeAvE3DBGd7pTum5628/d72YYv9eDvBjw297NxXe+37vtgPvM3/9OFsPTE+whh9vgHcF2wp+674jfzuEPnxXHuwNJAEyb3hZ3MsLzvfGQr87jH4cdy6WTyfaZfOHGJnXGFb7cmKvO5S/vIc8LM/K/svvkbk55ulcedMN6++cvX3pebLlahhvdIhjP+XRtDvUiN93pD9+6XV5Qt5IXXOvnxnnGlQ52rPnc6/tbO11US/R4V502SM+22uEe3q67/dt6Rwv6QJDlmu8cmWhPeN7/LrO29x3Jig/LYJkc8bpT5OpY/1dp4h/fMMY3Ps2az4rYF8Vyymvw7sjO/Of9xfnO5zn1V5F7zEkvEctfHqWod72Z+c76ROO+KoEffMBl/+fDq9zsve+W7neP5uNLZbBknrzxD078pEef+aVavfJtZv2dhJ6/PBe+kUx/69tvf1rYz77Cyp8TB84d+oUPmPhLTX71G+v86K8X/W0yNcEvHfwPoX3tzV/+sVXy3Z9xDeBMOB/U+Z9DAODlCSACvor9GSC8ReBLdF+ffV/1odz04d0GWqCdTCAFAhwIeoQDfZoGvh/rdODpfWAJookIjiDEvSBG7B/wjZ4L2h0Ljl8O0mCWxKAMgpwPVsR+PV8KTkb8Uf8aBA5howBhEMIcE0aED1QRiAUdA0JaEg7aEkYhoDjhE24KF0bECerdFepQFsrZFoZhCBbgF3aUGjaEBJ0AMW1dGYbaDspfD77hj3hhGw6KHi7EfuXX2tXhR5yhlKXhHyIMG/bhLyUiQkyh3fwdIc7aHSphHjrijSwiI4ISRDDF9tEOaMHdJBKbIdIYImLilfDhJq5JJ54G88XhHA7iJQ5f7anbLKIiiajiKhYO87UYfmneKB6EA2LdKeLinWjiLv7b8UEiAPwYGd7i/5VigxWjMRKJLiajovWeaoWiJEJjA0qje1FjNe4hMhbKBJwjOqajOq4jO6ojNh5I720JCMT/4jOqYElVohZ64zgqyDU2RTv+I0Cu4zsOR+/BEwp2oz02FT6ioT7uI4L0I1MEpEQC5EDC4+fxljilXjBWGzi2lzg6JI1A5FJMJEkKZEWGUeptD+NoZEPaYS1iXkuC5H6IpFKUpE2e40mi5OeNTgYq3kYWxDDm3EfKpInQZFLcpE3mZGm4Hhw5I0Ii4UIeYkwS5XoYJVIgZUkqJWm43vNg1OP9ZLl1pINNJVWmh1UeBVaSpFaOhutNTax9JVkKo1hG11CWpYacpVGk5USupWi43ucIIlwm5FJFpSnGpV1uB14WhV5KJF8CkublCgDQHDAaJlDOZY1R5mFSTDkSymIG/2RjMsvnqdYNiiJmdpFlTllpZmZyJCZRdCZFfuZxpB7t4B5YmiZhTmNqqubPbOaguOY/wmZsfl7fNIbr1Wa9neZk1aVuJghrDoVvtiNw9oXrmYtg4mB1wtZthmNuLmdvNKdQPCc7RmcopV5EseR1rld2euR2cudseGdQgKdJiqcnfp5B0mZuBmXarSd7mg1vciZ84qR8zqfmDVJGmidUvqS+6ed+Ok5/9uZ/TkCACujj2ZLEFOd9IuecKeiCTkeDusmDQmiEAtNOko59nmegIajtaeiGpkmHtsmHhqiIal4QOeVTnlJ6jqWJruhdtiibvCiMIkXqjZxXBuaBoqhy6v+oerjndz7ojwLp5/2P5H2ecaYFhmpbjiJpr/Domvhok3rT580Pxfnkhd4oXaoolm6Gkr4nk/LFh+7lu33eIB2kmF5prZHpZdLpmT6kllYJl/pjm3rmm2oe+tBojQqOnaImnuYptexpiPypoz6qMmqeA0mmlI4piuqcojoJaz4qp/Zpr2kePCUq4RUpgh5ppkZHH3Wqqq7qqkaq4rVYhZYoqb6kqZ7qcqQqq+aqrv6nq/4dZEapgdropdaqra4mAAjCriarsupqrz4jAIQpkQqrkbbSYF1ZVxDcQPDWlYVUsTIosi4ruIZrmzbr2tmSnEaroQ4rtVpr0oyVtuYYt3b/K4d+q7jWq70uJrmC3f8MaaWKqqQdanK20gYAAcEWrMECwfyoE291wMEabBXKK80c671OLMVmZaD+3TAx35TiJ+KJ2tgVBG/FK8TyhkbQa8WeLMqiY75CXYsVaO9tbJVWWo76IqWG7Mj+RsmmrM6i7Mou3asBq4X6682pa46+GmyAbFeI7M3yp8nurNOKa8/yXLBtH8wCbIaaaNh0hXARhM0uLclK7NOGbbhGbcyNHNm9rKVOq4k+DwDEYtd6rWzkrNjObbKSLcvRDgwdX9USrUXQjstma1ecQBGUAAbkgA4AJtxGbNPSLeNyqt1y3CDplvXtrdpWxCBN3W7lGAjk/wC0Jm5iyG3jhi6kXizYSRCh9uus1iL5SZCwIe2VQYGjea5jgK7o1u6a+h1pYln5UW6pqtf8nG22doAKaMAGSIsPaMCGUQE9yq4Jga3tPi94Pi7DwRE3oq3QXlvM0tXtDVbe7hhCsO1KMu/sOi/0li++ku7SFcHRvKXepm3vXidkSm5ESFDbiu/4Lq755q/F4i7UqS+d0B/v0mpcZW0zUgQBY6v9Hgbt6i8Duyn/Bp3/upj6BTCyTZVVWRVWVWcQ1S9FcFYC/wf5NrAI/yb6EkSVKFUE/y3VXmgVHIALvzAMx7AMz/AMO4G1VqcDVe9DIE+sfjBhLPAIB3E6dqlRGP9VCiMgzLYwDS8xE88wGuAAFEdxFNNCVmkr+0KEagGvDwdKCAuxFxOxl3rUfqnw7rJwE58xGi9xFWTV/h1dAW/xD3exF8/x7W6iSI2xBSZxGu8xH6+xYGZSD0vEfnUvHJ+RHNMxIvtmMoox0pDxBJsxH0dyE/txREgdIT/EC8yP/BYyF+NvIn+yXi5yQPmiIz/y9Z6bEkuyKsswJUPE/2zybp2ADgxeC+CYEXLyXAAxKO8yUoryPZHyC+rxKg/zC7fyQ1TR6RKAtlIBDKiACtCAh70xLuOFLvOyNTuwHf9yI9OgMBPzMBtzQ8CR7irEu7bNCQDtNBuSJ18zO0PnLmr/c1eUcv51szerMjgzhGqdq8YogQrwABWYS8kMbzrH8Tq3s0Gr7Dt/E/3K8zxDcj3bs5kONOsU9EEbtC/v0gZ4DAAwdEOf8r2l8kNH8j1LNJQcckUf9EWLkhIcjTT7ID2H9B6PNElLRzWftEUntCi9wKtxySWX4EvDNBrL9ExrJkXbtDWn9B5VgIepQOeC4E8D9SRH9FDDVlEb9S4jtRj5IghcsUs7NFQHtVRPtWtVtVV/MlZzkcd4wGhys1d/dVR7tFiDMFmXNSKfNRHZ0tHq4VO79QwLdVzv5lzT9Rzb9Q/tayLuNV/HsF//tW/UtGCDMmHjUNaOzWG3dWL3dVgz/3Z6BfZjB3Fkl1AQha9eW/ZlK3Zma7akcXZni/BnfxAZOSJil/YBLDZqx61Jr3Zd43QJ+UASeEAQ/DYMqBYsq2FslzZt13ZrODZuD7Zuf9B9+RgmFvdlHzdyr4ZyL7cQt/b07PTTQEFTM6F0JzZ1V3dqXDd2j/ADr5Xf7oAAvIB742J48/V4k/dnmPd5N3B6mxVkPkfsVjZcXxwAgLRsm/Z/03cu3/Z9o7ezNZYAlEAVdQU6j3aBH52AD3gxn7aBH51qJ/jz5vdaNXgViTZsk7aFz3eGoymCczgDe/iH102Ev2F8u7WJnzhk2LeKly+Lm5V8hWGMf/WM0/j93nhuf/+qYglADGwYpY74hFtdgFs4Zi85kB/Rhgt54+Z4QAmABnA3AARydJP4gP94lCtwilM59Fr5OIUMSyftw/o3Ela4k4N5mBeGjZO56Jp5MFUAEDz4VwEB4sK3l8s2nMd51kw5nYutnXMSC+RANDOGCtyyMfY4VAe6oFPzmBd6nS/4OG1ACZBYI2vAd/s5lFdekzs5gU/6vFq6ghN5MWmARiNNEMTAp1cjpAO1pJt6Xcw5qs/toRORTj+NB1zA8lLlrMN0rdv6gRN6ruvsrueQBjw4FJRAf2fmsId0sRv7KSF7svMspnPSC/TYVuvotD90tVs7fWB7tles9GJQC3gYDQT/u26Gez2PO7mvi7mf+8Sm+/0IwH6DAAKD+58bN4bPu1zWu73bK757TxF4GAysNXfCuzfLu8BjCsEXPNSWcAnpO9J0AL+uqMMTM8RHPKpMPMWD68HfThHgWBAw/H52/DcHPMibpsiPvLKWfOywbQdsbaay/Cp//MvDX8zL/K7SvOr4wNF4QLRjqc5DdKj3vIz9PNDnqtA3zqsNUbEmvSTzPNM3ldM/fatafP+02DxCrNWLtMv3PK5z/b02K1vOjADMT79X/b9Pd9m//Nmjfb2qfV/OjATpc56OfR/PPcjXvd2PbXMfzBMdvaL6fUwDfsQL/uAvq3aPC+30JNwv/eyN/zqpX7jlZ72xbf3j/2nkb0sQUUGsI33cizfjC7zjf37QF36+vIBYea3ipzHWcz5Vs37Yhr6zQCZHJ/7py3fqz/vq4z6r6r6xUFMHqLzvb374uXmJBz+5Dz/xq6rxF0sm4fzNzj5YM7/tH5znT3/0uj68oE9ey/7vyzj0W7v0g//oruLBEH1vwa32n3Htd38aVTr71634k4tqcXn2AwSAEwQIFjR4EGFChQsZGjwBoMoBiRMpVrR4EWPGKgIbdvT4EWRIkSNJljR5EmVKlStZtnT5EmZMmSYfCppwE2dOnTt59vT5E2hQoUOJFjV6FKnRBkuZNnX6FGpUqVOpVrV6Ff9rVq1NZ3b1+hUswhYABAoIexZtWrVr2bZ1C/LhwLcMH0bMeBdvXokb5c71+xdwYMGDCRd+WzNpYsWLGTd2/BjpVsmTKVe2fHmqYc2bFQp4CEADZ9GjSZc2fTKu5rp6WbeeyPd0bNmzade2/RUxZN27eff2vRhzcOHDiVe+fdwrBrJBkDd3/hz6x9SGV7u2jhd2dO3buXf3rjL3b/HjyZdvXBx9evXov7dfyIIsgA3u6de3n3Z64erX+VvMfh/AAAUc0K/wzDsQwQQTXI/BBh3EikDvPCCrhAgtvBDDgvIjbL/+PDzgvwxFHJFEEg1UEMUUVTzvwRZdbLFE5JQgi4r/GG288bkNB+vwQ/5CxBHIIIW07cQVjTwSyZ5eXJJJ9oY87bMinpySyh05og6iHj/8scouvfzyrCKTHJPMFJs8E03jwDTsArJgWBPOOGPSUTAetXSNSzn13JPPhMQsE9BAyUuT0EKp6vOvz3ZAlNFGFaIzMDvvZC1PRy29FMg/Bd2U08cM/RTUpTBVa0YA3hwVVT0hBUzSSfOqNNVYZb1P005tvVWpUHVNc1bcyFq012CfXDXRLF21DlZhlV32tlpxfRZannadtklmXyr1VGu1FZHYAo09trVktx2XXCttihbddKWlll0Yy0WJCrIqeJdeALudq1VwMRK33n799cpZ/3UF5rTdghv8V6RSmUOYYe3uPexbfV+9suGKLWYp4IE1LtPgjtO7uKF4AZgX5JJne9itfCWuiF+TXXY5441lPtLjmod7+aAYlsOZZ9FQbkvllV+juOeiTY555qRRtJnpy4wWmWSjpWaVaCvtEvqulqfeeluklUa36bDFbqDoEnbmGm2gq64zYqwv0jrtuGf1+mtox7675p7h+1XuvsP6ma2gsYbb78IdpbvuyPBenHHieuaBLAwMn3zOtSNt222WLUdI5/g891wFhopIgooOQIACg/koX11AxBPPtfHYZZeMZx1oNIv13FECfC3BhW65888/Dz0hAWgQnkLdlW/P9f/XiZod+uirwnmDDuRdHnuReFfL95WBJwsKIMQff/wYFAoiPihUSOIzACp8i4UYSgAiiSSAKCEGFrLfv6TmnRdKegEUIFNwNiEASI5/CVzI9vCDucwNrS8M6RzxQJIDsnQgNAVRzvXU8gIlwMB6yLsgDJTwAgWe8FEAEAJl/geUAb4wei9rEwCogDsU3pCBaOmexL4HAAp65AUhVAJCkkAWD6SlAscT4RJpELUbnvAhK5xMC38CQyvGzmXVI4uUnojDzRXrag/UXAQXMsGQ2A4AUEiID+KjP7BUwICeO0EQkoCBHOQAA0kIQvvi4wEndjF7UWQhFZV0RUPezWXoAwD/EADpRTKyLYxihKBHzAgSA+rgfGTJwVc2AAM5AkEDJlzICzQABD7CQHWNXJ4gp0jIdR0SlkwzWalOYENV8i+HYXKgGHv4w47EB1gIMRsAjuiVEHZABX/0SAVUcMxbrlKFg3SlTmJZzbyBjAUh5OIzcflFb0VSkiDyZkE6RwMNlMCOSnBjQvYGgIUUgSwg+AoAQJADUZbkBTkAgTu5mTtWSmaaO7HmQAsGsheIzJf9hOYjLwdOSfYQeVQYIkI0QBaGEqSd95RJDmx5EgFsUqGr++dWAkpNgp50VyAzIA86GlLd5fJvu3wgREUIg47OkAejjE8qXdrTroxUKyXNCUqJ/wqqi6nAoj7wKfZgCpYd6gt4VMBAEZQqgA0oAQrxocFB0FjM4gFzqWGtnBQBKtSbFBWthLIYGjsQTLGyrqm+cigvx0mQlhYEqWQxX0GG6dWExEeZbxVs/6LZSrOmFbHVatgG4rPXwYq0rimTaeYIpxADqrEgXV2IAMD6WM+SBKhZMetZE1tadzHMggf8LGQvCsZwjjEl8CSLUgmCU52Shaer1S1dClvWw5oWuAyqmMhou1u/xRVgk70TGnDQXOc6lxaR/eUWC1LRL2bULTu4AAZU0F3vfre7xt1aaLEy2gkEF70fY9gOzibeviH3pwCABRHoW1/73he/+c3vFpZoUf/wkCWDBGjnO+PZFg2IrL/xca/UyHsV86YXwjdj2AYnuuC4wXcmD5mvfjnc4fzWIQEhFrGITSDdhoSwBQbprDCNyJYNJthzFi5ag63y4Ajf2DIN+4xGZTxeE/dOvh4W8pA5DIsfK4SxfCvIJTMJAJCmZSzxTIIOlBADK18Zy47tMcx6S9LR4hjMk2HY3rK1ZR+31lsbJvKaiWxkNH8ktfI0CBoxexA2KjktngQADe5q5qnRuCo2DvOgr8KwUmHSz2dWTZDZ3GgPu7kjfSZIBULISIMEkSwVLkgRicmWfb450T0DNFUETWiodMpgDAMCdUPN4CM3UM2OlvV9Id2QGPD/IAYtvUAIQcBjAqQWgwZ5cWDBYr0ktPrCXQ7ql00dFVQXFGGQA4CkkQ0yDMtEw7PWtn1rLcH00aC7IIxPB4ityDSur33vW0u8ElrtGStbtMyOZamphTDOptHd7wa1ZGO9bVl3u4wJ9kBuDSIATgsP0Ww53sLy7Wqyevm385Y3uxBWAbK0u+EXu3bl+u3vRgN8IRXQAQ14cIIOdOAEHsAAsQ8yutKdLnVvkW1xM86zUU8lccGl97QQhkZN19zar9Yhoz3+b6Efx5N+BTqXH77sr+l84vX+lxLXuXSNHz2mHS96m7FuGwF4EgoptvrR4F1eFjXbRTtP6b/i1YGxl2zj/zDJ9tYdDfL6DLMDPAjC3vned4a/fVw3l4pj0P4itevqXy9oMeAtFveXzJ3ubLa7e3SwTxiThfHkEnzhGXf4UP0rygjMPMMc7xLIR57r+45OXi+P+dFra/Ocx5vnjeqv1Ab49f4qfUtOj3ohT947wYNCDjRQhAocH/nJZ3nuYxV72Y+N9p/yFwukTXPm02v3GCO673/fddooUvTX133Zny+76BuKXj7QgbS9L35MZX8lved+kdsvG+vVyP3/cn75m3b+QpUrBswtPi4g/+oF/v5L6+YPv4CvO4ytAMev6fjP/KKO57ZlA+KILHhAB6zvAbum/jJs+xRQvxiQO9itA/8NkPwkcHH8T620ZdfigwpyoOpOUPM+ENtCUAQX0AZNo4iUjgZhLwVV8G5YkFeYxQfMjQq26Qff5QBTQv5ykNt2sDQsDgBmcAmXZf+EsGOIEE2YJQZCaJGo7QqxUAofDwehsL5IkDuUAwp8bQx7JQu1sGC48EyWhb0sSgnfsAZVL3DOEA2JQA25w4JA4AI4UA9TJQ7lkF3oULGERbZY6hCxrwxNzw/RMBCjgwoy0XNAIBM70RMzMRIZJREVcVoYkUmWRfEAIKdCsVyacHcqEQovETpa73NYsU9GkRR1xRSXhFlExhb3cNES0BInUTRoMcZ+UVWCMBdrZhdfhFk4za3/kFFZXBE1YDEHZfE5fEAbt5Ebu5EbpVFOcHEZP6UZXYRZZogAwZEM+RDIhDEWiVEdoUgZx9FgyvG0hOUOjy0ehYUaacIaRRAb97GnxJEeCcUeH4RZ7q3OBFJW+pGw3PEa4ZEhA2keC3IRKXDtlkXaxHAiEcUhQesfFTAgO5KbCNIiz+QgHcRaVg0A8pAkLeUjR+IJ/3AkX1KVTPIkm8K8zCPVmKVU1M0mYVIiEfAP86smnaMCgIAHLK+/gnJIcDInl2Iny6Mnl2VvtsophZIduSck5+8oj+MF9Kz1sjJIoPKQXmIqn61dtMV6tpIsqSQmtacrue8rvS6rjPEtccQs/w0JLdNyU6pyWQyII/OyS+IyJGZyGN3yOIbJh4rADQlTSPayMkirY/rSLwMFMJVln9wOMvnEMOFiLn2vLmtD2nCvM+GyIh+EMjNTJS5TUFizV+7s704TTj5TOkIT9UaTNqzHB2nzKXsLSa6pJVwTM6FtWazryXxzTWzTIxDzHRXzNvYJ45RTL4GTZjzGMolzTGBzVjZI7KgTTJizI5wzIqHTNiBHH8HzN88lSYSTJbSTY4xTWQzoMdXzN83TqXAz8nRzNiwI/+yzLAGAPYMTO10CPsmEO2WlLQH0S8SzIcgTIIfSMHzAekyTQUvEf3rDPVfiQLdTPoPlKi+0MCX0Ff8hMkLxszZmBASWT0QjJEN5Y0Nbs0MJdC2X5dBaFDVRNLlMVCRJ1DC+cM/yxxu7EUdpRUARtECHc0avs0aVJa9YtEhHxEF5i0e90kcNgzFhLErr40V3I0ZTYkmZlOKW5S4Hc0svZEoXSD/pjj9nwwfucizPlHmO1EMr00DDdEUSFFUUUk4DVEfjq0rp8koF46A8B+U+EVH79Du6VDe+FCXwNE8/dFaocDoVFUPSNIUCVTQHNTCArQQIzlLtg1Ehw1FPAlJVRE9HxedC1UYw1U/WdOvaNDbuEkpZ1TtG1VOS9D1PdWkkVVaozlYxlFNlElaLTlZPw3pmM1hFlU7bU1f/OZRXFSRVMUXaltVEhlUuNTU3sdUvpNNaAwRXSXVaRyJapdVXm4+evpVbuBU0tXU/2fUt0FNdjXRAnfVcTbVcEWRcLcV6FnJeCcRVEQJCe/RPY8NsCvZfSyNcc/VeTSJf9bVhMeXeejNhjRRhOa4odfBiS8MH9unnKnY7Fpbw9jUkHvZASJZR7gwrQbZ14LU5i9XjjvU0isB6PpZlc6RZ67RJd9VkByViL2VvKvVmb9VlxxNm/U1mp7ACXpAHSqAFlA9qh1Y2RPbsdhZae3Y8UBZRZCs5pZY+AvYgBtZKN5Y0jFHBvNY0qJYx7FRJsVY8tLZPrCvh0NY9wNYhjnbb/5K2bM2Wn+h2NNQWOOC2I9w2a3/WUmZIy/yWaMmWEt2VTYuWLTzA7yaXchX3b3PWXtuFcO3GcB0ltb7TcrvDbjUEb7VNb0O3ITGXRjV3c3FFcPVEACwPVFEXZxmX90p31k6XdlEFcJGUOFrXdTuXUYYpPXfXYSCXSjOW1pDXeKukd3VWOID3Vl7XS14gBsQudnGreUOWeTNVeaPQdrf3cFQ354pDem2FeqkkAOMjCFiAeMX3eMM3/nDX6OQXfm+RfOsGPc5XLcfUUg7OULX3fms3GL83Dbt3Jiz0JBR4gHWpXl9nf/n3L4XXSwTA3E4ACBDMhxqYgLHEcWMVgWWCmP9cciSKYEI4uA8fuHx/V4Jfk4KrxAekLdgI4KN2CoWbY3QJQmwF1X7/Ij54QAnMtOCUgP1umCtVWH/Nt4WL02r5BMFowDELYgNygISNeGpDOGzpt+6wGCYObNySIJQ6gpSSAAypAHSt2FeQ+OmUeInjs4n1pJ08hwp0QIjR2Ge4mHQ/2Fjx+CUEoPI+hwpoIAeUQANaoAU0QAlygAY0mJ7o2I4dmJAiuI19138RpQTg1FCBoD4fmTRymAB2eFN7ODD8mJEvb47rmJOdMH/XmIUnGXor0FLiBwMwkGJT+XJFuRr1OGb5eCZGhymXCASSoIpt+QbVWGkk2ZVX940ZZQf/QkhZifmWC9iAAZGXvUK7gCAIeCATeQAGgOACohGa0ziS2TiZxXSZEUWJQGB2w3nRcNkfdRlpq5mdF3WVj5mcyzlS03dKNqit5jlteRmUt9Wd/flajTlpkBmfUZVtHWWGAOCMCXozPDmg33WgITpDnjdzozehjeRZEcW6AMBmLVo/AFqLP06eRRo6MFqZg2OjOXqhEYUKnQylo9mDp5maK3qmAbaeD/qeW3pBXppPWMDyijensQSns9WmdbeopXSnZwahfRpi9RlHfEBknnmp2eaoD7OkJe+kr5pImlpmnhqqeRKo5UQApA0KUNmrGyir2zWpu3qtTwasN0asx9pn/6XaRvTsBAwxroulrW8TnvMWrvsaSuZaY+rart+2rOEkr0DACgnbr6XZgGXRB5QgCaBgn04nmRbizvrrPyEbZw3aqXs6sQsXr0mEMWsVtLnyr182sE23rnaA/ZAnCAyxs5fos1cbOVTanFm6tE92sb+kVAAgcXXbW1rbaF87d+vqo9OIBuinfU6A4O6sA8jHuoHSuJvFsAcGsX8bRoO7S2QLAOY2u49bsr83ECtqjq1PCULIB+8st8s7OnjbpVvZu037hafa8ixNviO7pqc5ECuguKsrPvIQvvubO+g7n4fjvqkSvKfkrNsLwfGFpJW7flNC2vibIA58wud7uwWmu/8bnGHz20byigo2ucN1CbkfdKvXjD83qMwIgMNT3DkUXKFJW8TF9bQtZIY64LFpnK3PW3lf3E3sjEbmogSSXMmXnMmbnMmBnHRFO6xDPMcDd8cJJKYHHMqHbsWTF8DbT5E0XMbxEJ1yQAdU2yX4VoS2/JM/XF3So8p9o6OpxAc+I/zYnLWFPGN1s7NN87Y/p57U+iTUHHnY3MbNhMrjPCnmfEoMyKrxPKa6XE0tfItRVIni+8+FBwrW+SWc3NM/PckN3c3TBc4V3UsfHEhY8gRQHNLjS9K998vxM3gslEJVQAM2wCx8QAOQkNVbncKlnK4T3dRhh8QzZLjB2dcjXc//i7Ium5ksiLog+my4hTbZIQbYD1vYh/15UN1G7hCkqx3IXv1VKd2koXMDPgMSRSK1AKDXwf2IxxnHtX3Rub1EXuAzxNzd81PcBbbF7QvERmzESkwxqZpG2v0gBCCEtDzf1ebag53B5X1kr9w+DKiWF/4G9z2LxUALNp7jO97jPx7kQX4OEswtX+Au99okFKlrLV6yGh7b7RviE4PRcUTV+ZrlKwfj71bjQ57nex7kfyAFgl7ohd4IjizC6YnTO4LT8B0moNbpn175RN3luRvmY37eJd49ggfNb/6/cp50d97nw17sQV4MfkwADAgEkD0k9OzOY4LQhUfqpynerX7b/7G+Pe4ypLke5xcN7Mfe78W+7NlRkchNlcd7nt7+GKH80G9co+le5uk9Q5Ks4vXeDL1ehwGg7/9e80M+8EFCzzpgmEFCvNXeJSSXck8f9ePelebe8YNi5mMEjcib8kHQ8ts88zcf9zm+8z1CiRw6JQoV32af4eW+6lu/7ot9QAwo6YV/fmv/IW4/93F/9xvi4BgYIep8A8UCwUKf+eNr6kG8+I0fgCD/QlIxvru/8vk++td/46d/IRqaCqxb/g2is6kABrqLBvhI9tE/P7//zQGigcCBBAsaPNhggsKFDBs6fAgxosSJFCtavIgxo0aLCDt6/AgyJIGRJEuaPIkypf/KlSxbunzJMgYAABhg2ryJM6fOnTx7+vwJNKjQoUSLGj0K8wSAE0h/KhWjJarUqVSrWr2KVczSliVmev0KFkBJH2HBnmjRNK3atWzbun0LN65ct0oFbbyLN6/DkHwH6v0LOLDgwYQX9j2MuO/cxT1pzKzAOLLkyZQrW76MmaRSppkJPMUKOrRoqVo5r+xatqxJFkpU8KACAgAIKCo0dL6NO7fu3bwx1y0MXHBikMGLGz+O/OLw5cwH9p7cQfbz6dSrW7+ee/Ptz6O7e49aGrtQAT7Kmz/vQ7z69ezbt/2dPD7F5gjl27+PXy/9/Yfdqy0yUxL+DUhggQZOp11n3H3/xyBo4R3Ikg858JAaWBBeiGGG1cGXX378FdRhiCKOaNiHJnakIVBAzGRbii6+CGOMLCWY2YIN3kjVgzDqUKFqMv4IZJBCcUhicicKVGSSShp5ZJMNCAmTALEBIACUVl6J5XM0+gYAVDh+SdpWO3rVQXQAwPZVB1SsmWWbbkJJ5JLBNSlnnXYC5mSTb6KkRIB7/glooE1teZmNYN6oY4pkAdCBbSuKRYAALcAwUwmCXoqpe3HeKdyRnH4KakV5HokphQBAlmmqqq56EqGWGXoog4lqmMNMMYz0qEkaVMpqr75yaVeonZ4obLHGTjDqiZfuMBMUvz4LbZuuVgZrrN7N/5qhB9LhOtNJF8zEQrTijqvWpsdqROe56tqZrImXqjCTEuTOSy+G01JWrbWjYYthbDCQlGurAABRb8EG52Tuuhx5qnDDRbb7oaACRNdBlQdfjDF1906Wr76h8XvhTCqQhMFMFpfkmLMZr8xywg5LlO7LMuMHMX+CfjswyzrvXKiYNXbpcYMgQxjdyCOhFq5J8ILAc9P0ujzzXgxHTTVyNe8nKBTgOs111+/5zKWXQV8LtoZUACDgSDIBcKtJQTDqddy9Ql21QjHXjTdhV9MXaAUzeSB34IIDtbFkHY9t1dAHUsoDSSzM9G9JG8xExeCWA0p33XfnzflfezcXqGNsX/9Oeukzlv0q0Ih3p7iBXXVQ0tkAWDrSBqYabXruQWZe9ead/77R58wB+sJMTOuOvOmFR3b46lO1XiCzABRB0tqyeWDq1slv7yLvVDsJfPjBCz8coDzSxH36gS/PWPPOg4d6hjycQDBJ8JYlr/r6H+h91L6LD0CYkS8xgKIUADawvwTyjH2Lcd/7oJciJcjub9RToAXb07+Z/S+AHGzIAAn4p7PB7oIkPBgD5+JA50HQRT7YwQ5eUMIYYieDMttgB2/4QcT8SQAzaZwMfyiuE8olhatbIXZiEIMdAHGJBqLhy2x4Qw7msD97kl7amIhFVQkxLkREnBGvM5P6jUQFKmj/WxbPqCUABAuAUIwiG6fIlz+tTQdorGOgtgiXLo7ti9YJY0n8aMdAbkeNUpyaG90IxzjuqVYAQIsgH3klPL5Fj0HjY3UAORJMQnKTzCNkANt4SOAlUiR7Eh0COYnKGEmSLqp7n4Pi5x9//TFnqaxlHj35RmKFEpGj/MiftAYpWwrzQqv8mthceRVLUodCHTglATQ5zGgaxYkOA+UuOddLX+6pWdLs5oCKyRZKekyZ00FNB4KQhPvRhozsbKc7cefNeKqEmg2z5jXvOREn7elxAKCBPP85Q1hyrJXITJxA2/MCpfRood0CqEM1g0vx2ROfFJUaqd60q9k9dKO8Aeda/8SpL3JOZwNvY2iPOOpQeipsohVtKbL09CbUtAilNOWSacJW0Kwc1D8+aEEM+gSAICBxqEQtKhJrKk+VroulLqWoPt+UBO0hdaqG22n7CJrT51mVQNCkKk2Vqi6mLsyQTSXRU91kKq9izCC/8mi5sJpV+N1UQ11V60bBei6xikqvZZ0TTN0UncrZ1WBs9ZVb0wJSa4kUOxWogDMHy1G89vUu4JusWf+apcn1E7IFO6sqt4pCuMZ1sZwtrW4ka9mMVDa1IfIsllowkxyYdl6ufdFhByXarJJ2trzt2RrHahDWAtdEwm0tZrF0PjP29lm17R5oh5jbnO52PeRBj3WX+/9IGnakuPPhK3f1c9wr3U+J2GVueJ0719QdM65y/VEMYDClhZY3kEoRwoe+K8DV4tdq54WSqU42X1Y1N0W3RUpiYzXd6mwAmCYNZoCzWN/77vcho5owky7apuik98GZGrCGCnyUAx8qwdMRwAQZdYI1qXjFbOIwhAFgX/5Y2KLenfFwI9amRUXOxarycIZAPM3oFpTEz0ENTZLGY05GWMY2LpF+m6y3/gYJQOhLcqp8bK/nclHIyCRyb0w1Uytvcsn7gTJDnmzmwGBZRjjLn5gvtWYIAbkoIgaTl3kTGx++ecwwlnCa0Zxmz0kZSI9C1Z4DFWf+afmW62XvnXdTtEP/8znGZQ40oAOdl0S/SFsAgKGkAaXpAs2ZKHX+0qN1c7YrftqOZKYPpi+NacoO+kex2fCqsRRqAo16KKXG0alzAy893xqNrW7Oq2scaw/OOkaa3fGw25Trby56klx25a9xIz3yPvvFlHa1pZGdbCcrK0tro922sxRt/+x6SNV+4LTZUysqePrcSyw2c45N1nDLGsPifQy90b1sOb/bmOzN0cDX0xUQXCA9/5ahvZeDb13qO9MBfxEwAdzwIKVbUwf/aLtV2PHrqPgrIGCxyTO+vYcPJ+LEnTjF+Q2l4gFA2CgH0sYxGHLEfryIOb9kg79Sc+SpPDEs97PLxwdzIcG2/8pBl9GogLTuoPQaUT2nzs+B3nTl9ZnJfwa3vm9uoJIBIMxZd9HTfxR1wu3ci1WfjnXfft2yk27oiCk614+OroqniNPzlnuKwI5zWw+00aNtu9/fTPfD2L3SeM970oHEwzMd/kWAZ0/anbL2PRp+8klOfN3NDOvG53fcVvIbAODJ+QtVfj2X98nUhbb51HPY84oHvdfDvXr3oMbNsodQ7sXT+p68Xlax7/18ad8XfGYTRKJXrd4zZMDHGr9Avw+o4KtKeN0Wf/rLRT5flL98vzQfI9VfT2yOx30Dld86wefJ8L9zbcoEYf5BIAn974///Nc//U3zfkhotnJRFn4HMf9+5Pd8F8JP/sR/1HeAorZ9Upd5lfSAlYF1z3R1DbWAOuN/xHEfECeAA8h8BbhXjycjQEVHGTgg67chE4h52SddLDgZFXiBGIiCGbOBBIESwBF6+waCBCGCN2YzVnI+vFeD66GCGgODwheB45SEkdFYjUUSTyiFU0iFhlaEF3ODznESOnh7Z9aDIfiDo+cuVkJlqHeF2HGECNKEO/F+ZHN9ZyhmQMaF+SZoXyh+YSiGOAYlkacycCgeaZhGb3hVLjhka+iHDyWHhbGDSGeHCYGHeRiEVvJfh4iGDahrhogwSxhSmEiJSWV4cyhxw9KIjwiJWHMlj1JBnUgdgNgb7cf/hpqoWJyoit2UiB/YcoPRiHdIihRGgjKyNrI1i9PBih0lizbRhqxTjMEoTLWIi10obna4ixAxjG43E/unjLwxjaeVjC9xjPuyjZMhKSWAAe/kTtcYRJ+oiM5oN7noiNGobL0oI0oxQuaoG9mYHd/YEt0oGvGHGy+gAmbCUPQILcwoirdYkF/ojjQ2hlciOkgmkJ1hj7jhijqhjx+Dj3OxAQrVYA/ZVuhoi0anZuyYkO9IekI4ExfAkbcRkYMkiA0Eiwh2kXJhKlCgAyUVAxeAAabSATpwVCnJKgQZknQIXrk4kl4IjzFiRT6ZGSupIDE5Ty85Yk75FhkVOQEzEjtA/yEn4JBKmSlAiSfq+FJEWZTreJQacgFUoAICwE+qxpWTwZQ/05KhRYhdJpVuEVUAwHBWORICoC1QgHFteUce2YxC+XKjOJZhWZIx8gIGdCZmcoKA6ZaWKG1xCV1zaW112RZno2d6WTvxApmY4pV1GIpBaZhj+ZaWUQEaCRba9pmMcZo9Q5lbZpnuFpvtER1X9Ch/qS3W2Jp/EppDOZpfKZamKZnw5hUKpxQgkASp2JuL8ZqpU5vUNpsgR5msAQTZw5srUQRJQAUdMBsYIH1wgUmMxHAlAS/R2Zy2JZgHeXekCY2H+ZyR8ShBlR5qmZ6RWZZZhp4EV3Bh0pItAJBfkf+dKCEAohMW5hYXsYE752OFI+EY83if0rKe7gmSwlmaRRmfiyFzGhWhlZGhA7Wf4QSVdrZV1gMWA3oSJQUAtJEEGomgb0EhO0ZlwBg729KhWfKbhWmQFNqDh4mYdlgUMHU+NXGjlPGhVRWiHjedPNeSMnECMFACRSB2KFoSjNQoJSF2pyIX50kSEyMbfXc+gFOkWJKjeLGIjnehI8mOT0IUMAVMWzmmc3GknZSkb7WkbNeSL1CeBIAaVDoSL2AmREgAdymmcLE2znSXJ6ADRdAC9wMAKBmnVlKmPLijFvqexJmLQUoqmkVzkSoXc3pVdapzd6p56NmnK3E+fTgWXgH/p2sReY/pA/EFFp3qqfE4oZZaoaJ5qRjKjpqqLDIHAn9Zq24Bqi4pqrhFqhJoqtW4Epz2mG4TW3KhAUrgSFd5Yn/Td8Nqq8dKEqBYqbqKkPDZq216UXf5rNpKrMXJcdwaYiNqau92qirhFaxZEqhRqJMRAyoAAzAABMyJrtsqFN6aq8C5q2o6rkMBU/zErv9qE8UaWgtLZ+7qa/DKrCnBTw5mElSGfgx7OZPKiNs1Imvqo2vqqwtpQJDKsWsBpNcxkZmYrEy4rEGlEhkleBebrSkrNx6LpiArIiIrrplKrqRnelqKs2mxsuyHmSZRka8Us36KM7T6p14RnpchrEXb/0QdVzPC4rOY2oglq4cEcD/BarVIcbCBOEgvu4lNqxJhqhKRBwD0ahkvkAMbO7aKlqRZGypby6tAi7AwNyVVW7c+UbatmLQlsbQ6pbYpYa8r4RUNShlyayaBS0xbF66gorcGy7dCgVnSc6+SGxSDS4wQS2oSS3WJixJsmxJuC7eR8QIYEKCeq2jdBoJaK5I/27VBu5A+oFDnCruCm7mEK7q8RrpX8QMpYLzHe7xGQLEymxJPqxIbOrVHsQMqAAUaRgP+KgCumyZE2rvSJrsDSLvDube327f8sQCFcAf0p1A8ALjdixOguxstixNK8QU3YL/3i7/5q7/7u79IsFCme/8SNKsSNssWWQoW3KsBstoBOXCz7st6lNujeVu7XHu0mssfZiAEZXECe+rAPAG/2hi87Fa//EvCJby/cDAAKazCKuwAy+unF6sSGssWRlYWdMRIM7HADdzB6pGFnxO+aZqQJIu7y7EAY5AaWrnDP/HB9xjCEDjCJgzFUby/X+DCjDsTq8unf7MWi1KNGJADKqBQIABUjMLASXyJ3xt+P1ywQbzEHtwcVpDBM6EJmyAAddy+ZgwTbcySg/TEUuzHUUzFAHwSzpoSJUWjTYEaVLCVNAwAMMDBeGx5EDy7Eiy+mEu+FrwcR+AVRqAGDMCmkKzEvxu6fPzHpQzFgZwT8Zr/EqmKElyMxURhQI47qF7BlqAcyWi8fGpcueNbwZ+7HITgFS5QA1poyz2hx03ZxGrXx6bMzPiLyjihyigBqJ5pEoQqoqpaEqbXATpczCwryeBLyUDsjkJcvokxCTNRCJ5MzN2sE8cMl6TczPF8v898E9GMElYaZlkqy0Zxm6lbsex8y+JcJ5fLxqIcyonBBjNxBQtQEAC9E+5sU/Asz/FMzywBAzyA0fODwxmN0Y+soizqom1RV5l0eg4d0GvMLhPMy1/otX3BCjNRBoVl0jcB0bAp0RPNzBW9EteaGo8sAHcZFrzbFCNtgWI0096My9mkyxFMwSw9xHzBAHE8zA19/9QNa9AgfNM4Xco6rRI8XRaPPBLb2Z3fGb1IQdREXdXx+81pHM4oHY3kjMmHQQYz8QQHkdZ5fNVMnNVa7cdczVW0hBJofdcSuda53Na7bMm9DBTDoQkzYQZ2PdgtUdPQudd8DciFWxQ9VAKbzdmcrdmdDdqR3ZRJ3UtLPclN3YMtDRKmMBOOoM5ULdoqMdnUgtkjQb+Wbcp+PSAz6COxnTqkrdSfQtDjPNsvkRiKMBMogBC+Ldt5TdjJjHnLjNunXNtDwdthwdy/rdIpXckFfcm+3BeBoLxGwNCQnd0mUdwgWtnTTcK67R8eoH/xLd/njS+FzdaWK9C7CNfgzRcoMP8TH4Ai9F0S6Y2k683eU1zdAk6m9m3Y+O3W+k3gLHEYDOAIM2EKAa7gBBDhoWrgB56/7p3hgtPDwmPa3uaj7AmCqt0RQzATd+ARIa7hzr3HTSndHo7g0A3jzzLiPnzY7XniBOvU5QwSTzATkPDiIb7hxtrhNm6/IJ7jXrPje1PixvbjPJriT90RNTATQvDa5q3g3222NM7kJuzkT841UX41U35vVY6rqY3lCFEGM8EF2pThYA68S87kZW7m/cfgitQUau6BbA7kbi7kHbEAfTATbEDnX67Ydy7mY97eCb7nnwXcpPTnPc54gm6mSZ4SfGEIMzEGIAHjdj7Kjw7pNz7/6ZYjvzkB6AGo6Zsu4+0cEiMwE4Qg6oxO6mqN40pY46d+A3qe6i0j6a1OdK+uo4Qe1x0RBzORCJZO3/vt6D/T66cO7MFug8OO6SZu7Dsb5MmOEGcwE5jg7OfN6Upu6r7uzJJu7R+G7Q4enNsOhFde6AaRBQrd5Rj+7LE+49KO7vpb7etuQu0u3GBpu43uux6hyQBwBH6e77mO1efe77+u7gA/ubvuE8T+efDufPr+vh7BAFcwE1nA8OTO8e8M8f3+7xRfL6uOExhfexpvgCVv1R2BCTNxBoqB6wav63hu4ymv8vPC8jfh8skH8zHv8A/tEYkwE3GA8wJe7g/L8x7u//M/Py5BbxND/31FrxxPj94dAcwAMAJU5PQyb9Mnj+5TT/XRYvUwgfX/p/XxPoAqLhDnDACGIPYNr/MPz+8RP88Tn/aTmRttz4Fv311kb9wIkdAA0AflPfLZzfVbZvGvOO2QjvZ/35GRzxOC/xGEP4JHL+sHwQUwrUM53+1qiPmZOPljXvmWPzcCzylnSvjQftAFEdUzMdVNj/elH+Z7z/cSf/qsLyRr/xKa7xGcX/ienxMIAQl0DUJjj/zIHPUHvvrAr0Wufyew//ayf/AF0dgA8Nij7/x5r9dm7+vTT/1daf3c/e4Q/vyuaRCsDQCu3fy5j+ymH/3sbf7nfynC7/8SxM+zADFB4ECCBQ0eRJhQ4UKGDR0+hNiwwUSKFS1exJhR48aLBDx+BBlS5EiSJU2OxPgBAAAUHDOehBlT5kyaNW3exJlT506ePX3+BErT5VCiRTEGRQrzBIATSYEu/XJD6lSqVa1exZr1C1OnXb1+BRtW7FiyZc2eRdt1adO0MyO+hXvQaNG4de3exZsX7ly+fS22FWpxgREARhb0BZxY8WLGjR3X9BvZ7+OaaymDhJpV82bOU7eyvRxa9GjSpU2fVmyZtF7WCCVrbB1b9mzaBF/fdmn6IoqVHyajBh5c+HCwuI1vJO5RdejMnZ0/l/o5+XTq1a1fx05zuejarY//V+weXvx4ht/NT9RdkYGjlaZ+Z4cfXz7j8/Wnb6fcHPp+zdLn/wcwQAEH7Am/y8i7qz4EF2Swu/q+S48iM1bSJDICL8Qww5geNO8+rkTTjz8Rq/JPQxNPRDFF0gyk7CGjZFOwQRlnxItD4yKc6I6VyLBQRR9/BNKpv5JjsbEQR0SyxCCXZLJJJ2Uq0jEX6YotRhqvxNIhG3HD0ZCVhGCgxyfHJLPJIYmLcrEjkRRRyTLfhDNOAdMMDD2krGQNzyz35HOgLW+LsIYOVhpCMjkPRTTRtOhMbE0293NTUUknpdTID3mqKCk989q0T09p/PO1CHUEYAxRK0U1VVWVuvQy/0cffS7SVWeltdablhLiPE3Pg5HXT3+9MlRDS5tIjS8PG9ZWZZeFk1HAXoW1M1mZpbbaVXHV9U5fvdsWWG8XFFbM0RqogTAAzADUWnXXPdHZtqCNdrNp2aW33iex7VBb83rd91t/yQv3vdEYcGElU9O1N2GFrXN3UQCiipe/eRemuOIB8YVQ3+/43fhfjx0MmC/TeANACGRPtThllV1tNb+HI5a45ZVnppk6jI/btV9udf64551DLqq0Dcy14saaj0Z6rIbRghfmqyZOOmqpUys526A6TbBbn7fOGuigSfNgpVRwnrpss3Na+qymnSZR5rPfhvurm42+WmtO7eY67/+IvDaKNB1WcuRkhOMmvHAC0jZrbbY9c9twxx/Xjqt86+ZZL6z1xnwhvr8O7YVBAYgjY8hHjxrxshRf/AaoSWd9dMsmB+ryumTPvPaCNidqNAwMhr113y02nSzUF1/9d+Pffl302PHuumPbn08I96FE82HQDrLo/Xjt2Q1e6ZdT56z47cc/OnmyKXc+T+ahh1763EIDYiUMrCa/fma7F2t4tsW3v3+KzVdeT2i3l/Wxz3bu40hofLCSDryAfv6DYKrwFxb9OY1/EcSgugB4Pp8M8C0eNGDeEIicy6hgJTkgwAMzuMJDTRAsFYTZBVk4Q1ptkG4dLGBcQBjCrY1QI5f/2QADX5DC7NHQiE5yody+B77+NO6IT6yh5FS4kx1OqXI8fJ4PX0KZJKykBB6ZIhTFmKIkegWGEZPhGNX4JhtySWO44dhxsCjCcJHmNqZYyRWQtUY+XsuJaloiE7GSxj4WMkhtHNxPrlijHM7xVwGz42vOsBJSUMSQl1RUGdUSSEFahZCYBKWGEImy5cmxSo105Gy0+MNxSYYQeTxZKGVZJk065Yzx+uQsdfmfUSarlMaJIzBTyaBVblE0r3nCSlpiyV02E0i1TMoto5VLZ1azOr0UlyLTZzlUDvNnxWTmMSNDgi8xIlPWRKco/0g1iHXyaetMZzyvg02BadOU3xSm/zcBBs4zhUYyrliJIfopT4LKB5pIkSasqFlQhrKsKfZ540Ygwk+K6BNBFD2nOPsSh5V0IUwZbajjigmfgwYloY9aaEhVSrWHhpGKRJkoRi26T4w2IJJ9KRgAMNGRlRpupNkp6VM46U7GgaanRz0NPUeoSpnOVDw1tZNG5/JKADjioyBF6tmgajN4PmuoRFVdV7M6Vq/mCqoTYSpFnfrUrbaSL7dQ5lHIqtWactWoLmsnWIs6V74+Zm5NPaVa1wqyurp1LpNYCQnk2leptZVIYnVYXvUa1rsy1rJqq9pZG5BWfg6WsBi96VzYA4CrYvWyNHMsmiDLtK8SNaWnha1N/v8q2MB21rO0OWtoixKIldjCmLGdWWqHE9SfnJRNrwVuck8yW9vWFpy3xa1wKdOXCQFgbItVbsqkGxzi+sS4SVptdsULpcyelbPPhW4wwalbouxhJTvF7ngXtl3gdLdArXUncuU7Xuai17nFTK96fyrVoiQTAJv47X4TRl/U2Jcn3x2RfhWs3P4CWMA+DPB/12vYolwBAH1g5YQXXNjHVtYxEG5TeEUs4gqv8rwWzjA3SezPudRgJa4I8YrpxeCkqvh0+O2khHV82hZr8cUujrGMQcvhoZBhJUfI8ZDVxWPTOHgnKI6ZiUUSg5V02ctdVoGUL1tkDF/YyEluHkXZ65L/MhAqymKmFpVLY2WdYBlSXeXyl/UcZjj3lcxLNXOZ0Tw7OSeGL4lYCRve3GdlFXo0dEYbkAVZvDxDAQiXxjSmY8Bovv4ZgUeG8aAJOOPLzIUBhOkCCTnd6Nx6SMuMsTN0KL0SPq8atp52H6iRLOpRL5nALsHCSs6galvTSrN2fbSkmThrANS62JbFtfR0fWZef9DRbZnLA1YyCGI/W1XHdnWyJatXZjvb250uL1SnLehqx5TU0zVKmwFQqEWfe1LgLrG4J0uVctubsdHG3boB3W53B1BAc8nESmqg2Xr7+zH4Vu2rATlusPbb4XMF+OYE/mmCF5yDA5rLDApTWoab//biD291vkGkbPAxmwYaKAEGcqAEFpx8pRnn28Zz3XErGjxARmHASkZQ8gTb3DEQH66Phcfy1DFbzwCgghKMzlCce03n0ua5llw6H6NsQthEj+/U6ZPyiOt739HB89O9DAMBiD2eVQfa1QOedYlsXT5GGcKTwc5Tt+ckX0gXDqRxEutY4ZkKGCiCDwgggA0oAQpdpkHf0Qn3kMld43Qvj93jYxRSvHfvA5V8nYwGeO4q3XsUd21X204SE65k06FvJuUD1vP3/fKemI+e5uFjlDGshBCfNznsYUJ6m/C97CtHfX5N/5GwAQAKwt+l7MNF+wSi7/a4l4vus2MURANAcP+fhz5kyO530Jde4uwUJBwGsH72s98By/dIEbqs+PCHUvrAjygcsZ/7IgLIKB42K+CLqvobvvH7EcG7FQAQhPCQArXrsvOTiS4rAgIEpfsDP+vLp/0zCIi6kKJgAwoRwHCiQJMgPjKCvxdSwPBwA1RgwRZswR44wcNZCQ0YwUuywL3Lv9vQQNfQPuwoCo4CAN8IQZuqQRI0QB9BQNlKwRkRhBj8nBYowkK6QbDLwdfYwezrv/8oCi9hiSEkwihEiSNUkSSsjCWUkSaEQJgIopXYATDkoykkuiqUjCvcwB68jqKQN3QZQjcMw2u7EDKMnAVkwhPMgZUAAT5cIzgsOTn/jAw6vB079EGXMLCF20NEBIkSRBFAnImlEMQzhKfVI4kK+BwgsMQxUkSGY0S/cETbgMQ7dAmRMwKSu8BSJCI/JBBNJK9ObBA0hIkY4IEYAMWPuIDPAYEhosUnOkVMxIkq6jgOxJCh6IOq8sIvLEVlNBFcjAlOpBFePIk8cz4aUAEVgIHPAYAOqIBjhKJkFEOdYEaCc8YO5IgFWAkXmEZ0tEZ1SsN3McNdhCdvVDsP2AB0TMd0m8a+wUD9W8UJeEcCcQkbA4Bh80J7XMdMjEEz2kcG4caTqAAdoAEeOIEO6IAT8AAMOEeBHMgALEiDtL0MdMSFBDmOAMJKqMdjvMcM/8FGVtFFjKxIkzwidbTFDemmrHPJg+OIRqCkmaTFmsSQm1yui1yQjORJa/LJd8OUoOS5ofw5jhgEz4tImpzIdtlJW3JKBIHKqHSmqfQ1e9omOsRK/+MIeZMFpKzGr7zGsIymsSSPsjTL6CPIlJyeg9TBhFTIVrQOl4CAlUCwrkxKusTHZMvJp7TLvcQgtFQzwLRCwWxLLeSInPo+/PPKn5yTyDQpvBwPvZRMWaJMfkrFvhDMwcxCt9wI9uiAgpRI0AwQpjQJbRzEfDzNROxLv6y+lUTIVcxMruMIwpgB2vxMqhxD0RSqxyRL5+zN+knNDRPOwEzI4ry7jZBHAKgQuf+0RKX8Q+n0LtIUD9OcThv8TeBsOPJbJG8Sz0jUiDxYiUlQzsW0TQDBzZLQTU/kzfQ8SfbkHLW8PouKT1fUCCtYiTK4z7nMT14iz/uCzryMUAA1nuocMALFCMw70MLcCEyIK/C00JPgkCbZT5LoT378zxGlIQxdpVTkUMbcvI3oPADgERFlUZIoUSY50ZFIUZ1c0RxdIRf9E48bzuxkzqzUiFRYidDBUSHtQ59rziD9sQktzQqFUshRR4+xSqFMUtjMiEkCAEpUzCwtCe20SSytM/MMD/Q0055cT5YEli69yi/VTI3oPln0zDfVUcK8TTWNNCs9T0DlU7jZ0n+h02b/tFPj1AghAIArSMlC7dPXBEsqXTpBbVNClVSzOVR/SVR3XNTt1Aihi9RNDQk0XUpNVUJM7Q43NdXJjNMj9Zb3vMIHTY6N+EAAeIJSfVUw8lP9VNUyZNXacNVe9Z9O9dS1bMlQndGMCLZS4dVeRdXxtFTvGVbaKFZjtR9k/RZa3UFbJY6NyDsAgLIGfdVpvcVgDcRtVFdtnRlunVVlZUtm3T2N4EI1iNZz/VUIrdb8YdNWbVd3VRl4nVN5rVV63T6NcK95y1dTRdeLCdhs/FdijViBrRiCfSSD/VaElU+M6D0A+D1zddh9nY8eFYkfhcx+tdjHwdhP8VYNBNfh2AhN/1iJQGjYTX3Y0FRZFLzW2cjWlT2elvWUl92/mBWOjXBUSL1ZSc3ZP91ZJepZ2fhZoP0doe0TosU+ow0OjejORPBLd21aYH1ai4za2Jhaqm0dq+UTrMU9rQUOjcAjALDPpS3UsOVXx2TXsUXbs1HbPWnHdnNb1NAISFiJPfhabaVUitRbsSzb1jjbvXWdWMXOZGVbL01LeMSIGoUvkcVZKUXCim3KxmWNx4VclpXcy0TUT+W1wD0NjfjYkOVcpvXcKcXb3SzdbT3dOeRS1RU11sURi6BZALBZuuXTxK3U2vXP26XO3G3E3a3cOnUfJmnURwXOnPm4ZzPeulzcuxRdvf8gXeUlnL7Nkr+tthGSXoxghN6q3tWcC4fL3sZcue7Ni+8FX0NlXlV0Xo11pA4934uIWwhYX8vMJuydXRPcXoSaWGwF3fq9n/tlzfwtUH3i3yXJiHEtV+J1z+sttvdN0wMeTfnFC/plYE51YL74GPKtnQkOkozYSp0K4Ov0JW/j4FT14OfM2xEO2hKeixPmXcxRYSDJCEVIrBfW0EQiYA0+wAXmzwT2WSXG4ShCyR6mKf2dox/+kYwgFUU7XAGupyeGNSf2USaWWjD2YgnS4ReBYDmVYBklk4xwVBAjYhyaYQAl2Uir4eISY7Ml4zKuFPHFEhTOHCv2EYwIOgDwrTj/FqA5pmNFvq87Lk8QvgsR5uPyOWMqSd3nZR9BVhGMoE8AAGBErsoCztI6Hrw9xow8dlxTnuRMqmSYSmNZXWPfzRCMaGFWYE/rvaGRFWWxdGQJveFV1tJWHgoexuT2YeMxwYjuy4NbZt8B1dddvstefjBUHl1VBuYWEmaXIGYqxiJNTpGLcMihY2YuFhnEZeRpluYro2bvteZrjhM/DhYppiNZfkaLqFEuEFBcNuLOhWYETuc1hWS7kGR3Thl4BhV55hpvRpGLiAWFy+dmzh1z7ufR/OdA/WWCDt9s5ohtjmD4POYnsQivM2QBpcYijmFdRmIUrOhSDui6GGiM/h+N/5aoV57cmVLoE7GIheW2hybn9pXolFailU7Alo6Ll4ZphZnKS+ZmHrppE7EIkRtTktZnUnpmoLZIoV7Viz5qvpXpjabcpQ6hptaQinhWepRqiP5LYyXlBMRqYdXqrS6bpP7qjh4msZ5liiiElcDXs+5plZTWc1bntl5X24Vrro5iQB4PxNYbu67nieiCRCPpkpbjXEZpyvZXwd7EdZ7fdi5sHu3qme5WhO6hj3YSiqCqO4hsyU5kqzbTtVZCzM7Ft+7spJHr0C7mLCJtM5kIeROoyJ7qk+Zn1uZl5FXR2Y7rz4aNuVZjj6ZneGQARxXe1P7tAQ5uy6agdkbZ6IRt4/+Wk9qO19s+oNw+XyDcVelG69r764kWqu3GSdnmbprx7oIF7xQWbwpuACZ1YfN+7wzeZ+9h79B17/0eWOTOCKWm61Ri7A5kAA8zjNRWbQGXCfWmaOIGUgin5MMW7eia7+/utuNpAAV9SAd/cAsnUeHepP/OTc0OYc4mcXXC8A1P7Az3W/TWngaQtxvV7xaPcBMf7vgNcB1PmPjOWBjnwcocnwYgFexxcCCfCQlfbwpPWSYvaALfUAYpPiLHQtUknwbwMKVdcikvQB73ZyjXbjC/WCq/iAYRPyyvQyPfnlz9zi838zMV8zH3ccKe8yBH8z+BYd3VMC2qHxC/LjnPc5H/cHI8RvElJmq4MOpClxQi7e9llHGB4NjCaeHeJnRH/4hDL89ER1EVj2QW13SS2vMt6fPm/XMfqp+PVSwRH/VTrfMJv/PkffV1gXSqfik2f0Q31x5bWInO5Ola5/RGJnMK9fRa/9MXr3Qj1HVW5PXjIQxHEPEBfPVhR+div9JjR3YIVfbLzXWwNtIXHZ81hEhX33ZrD2xsH1Rt33aDKnUbOXX8TXXzHR8N0LtpR3bXZmt1z1R2b3dS7/ZnZ8dJd00t354S2JFpH3Ez1/fX5neA5U0WUAIg4IEuC4J/Z6N339F43+FAi97xoQHEVPh8B+xrn/XihokWIEcvu3iMJ5Nb/wfub4dlRhJ433k80hp5YS/5dD/5Cu9FtWt5l78XjX+Q8/bqeUcg8qEC6s35at/5NfX3j8huY48JLjsBGCiBItgdAAh6oTdRorfbSV3uNMvQHA74LR71hi/DqFcOUBfornoB+vMIhOd6rx/6s7dOk0Z1fBL37QEBAEi1pk/7p7fjh6dYKqX7rrf7QwJ7tW92P/H23xmU5BR8TVf7yGF7GVz0t6DfxF/8r8f7sl/tsbeL+i4bUq18R7/8zM78qc/2m/D8z18SmKduma9pJat50lHf1C/01Sev1nd7l/ax2Jf9Z2p8wr9EcKe+vP+dlfBa3s9z35dY4N/8iOj8lVD84v83wdDve72Xd74XfdYRgJVAbeifc+lnFer/cZMgfu1vTu4H9L62ZPDvfosxj1wtb3w3+g6vW+Tfd4AgIHAgwYIGDyJMqHDgCQCCJkCMKHEixYoWLwoCcGIhwhIAAAThKHIkyZImT6JMqXIly5YuX8KMKXMmzZo2EzYU0mAnz54+fwINKnQo0QYziyLteXEp0wlJn0KFenMq1aoIoxbN8vEM1q5evw6lCRao1bJmz6JNq3btWLJrG25cK7Lhw6Z2707MGNekR5By/wIOLHgw4cKGDedsqxjr0cU78UJ2HPUwZcqSG9TYennzZbGSK4MOLXp01c1y4YamC3l1U70o+4b/JC17Nu3atm8DTsx5N8/Gjlnb5U0UN/GYlzd9nCR8eVfPjotDjy4drem3GlM7BA7ZDaru3r33uH4S9vTy5s+jT19WN/POMi9bbD9ZPf2Sl7F8HCN//3Dfi+sDGGB61amFGmjs7XbERwsy+NFeJZEnoIQTUlihbAjyN1ZCX2l3UYZfWUjhZYR8lMqHJ/bmn2IhsthiYQSmZWBlGG6WBSE34ojjFeLx9VFsLgIZpJBDmkQjivMdxGGHFR2JJJHmXRbHR5U0+aFz/z2ZpZYuwYiWjJQZKZ8QPELo45ZnopkmfWFKtqSH8LnJZJVFqQndZVZ8VMic/F25Yp1/Amrel4ex/8ncmA+SFGGgizLaaG4A6LRcnHK2OelEe/bnKGmXDfHREZjK12dbmpJaKmJkEgrpkYe+Zqapr8Iaa5HZUQSnpRFtdqtEoAolq2WSdQoAK7wyJ6qGviKbrEyDnhrpiayO56qy01LbqGq1VqqrU7bqSqxb1f51GRkfDeKtcMaCBa666+KEarOruiuSouzSWy+L116abbfc3mquT/ZSJxkmH93i727oggiwwsoyW1ihy0HLEQw8UMxDQwB0UDHFPizcscfQ4burvv3ya6nBKX5802WGfGTIyV2+5F7KM1sbL2EPCxfxQlQ02PNHHNMctNAO05pvyW7mqu22Jw+tYltqfP+EycsyG/dZ01dv2fDNqqKos0I8+9wg0FiTXfZNIeOaNMkjm/yy2S1dNkjUU1v9Xt1v412h1oPhzJvXeQMeuJdFi3z0kmrvy7TgJl1Gykdk0P2c08cuXjl6ewvW925/W9655yyhDRFn2iK+tsGfc3QZF49HjqXdkqMeu22YB6Y5Z5zLnrvuBIW+NNtIGw684rsTJO5Hw7Y+6uTpEt88mDbzzfWz0Dtf/eK9j574b0pPbT0Bl5nyEQTJK/+6696jXyD1tUv/Ie7pw0829qXHSf+k3Vt/GQMfjUA+5VXDLn4CpArtHuUs961vgAr02PyCpx371c9t+bvMDD7CAP8lzHz/flogB5eVwL/YbjPv6yAJ69XA3x3OgR3CX/U2c4aP5AGDXkHYDEtow5UUEITty9AIb+hDhhEubSpkDQSFd7oJSmYPrJMhY5aXwR9CkSM5PM0O+dPDKGKxVCfcnukWozTf+ct7mxkXAPbAxCZqsHxZXCPvPkjFA/LQjWyco5q26EXt3ZF0EmzhZfKgmTNKxYk1pCMbp2gdOFpRjoRc5JPsqBg9otCIYUSiY/YHAD7g0Vs00RYj12hI9SFyP1fsJCmF5Mi2QJKLmdQkJR3Dh4/4oYuslAknSwnFT8aoiqJUpC17OaFTjiWVeVwlscS4GUt85BCyLOZMaulLG+JycKEU/xMvn2lN9QATLF+MZAqpRkjOnOIjuVgmrzapq2uWMJpnCeFlRonOd14uiKIrYjcfyT2YzZEzb/iIFMgJKnPeCp4cVKdZ2CkZdwo0oSCTJxiHucwvrhCfbOQMEz5SC39iCqCWUugACboeXVITURwd6XSyqSRhPgaiwOEMKTnjBxsAoAkY3ZNGJ0VS+HnUKgZ1DEJv6lPs1MVoUGlK9lQaQW/ScXSi+IgE2nZEWp7zp9bLaVV2upieSjWrWwtq4YbKlKIatZ4B/Gau0pBMp04SqgHVavOoSkCQtgerbJ2rdURKgG3SM6x3YWknR6eHj0QBreaqaZzouju3TsWqipGrYf8bq9N44XWIev2qRNc4uk58JBSCnWVMnOnYzyH2bHA1VDU/a9qaNCyy3JwsUSubxdHZ4SOS2Cwz1brR03outDZRbFsYi9vfuiS195Qsa+PjWiyOLgwfcQNty9nMqAL3eqUt6GghNt3oYvckwkWpPYtLxONG0aXh6UEs7ze8zkI3u3nTLWqrm7Prqje+C9kuMYPp3e8iNZ+bccNHcDHTORHWTfJdL3yr6l6/FXjACmYIZIe72vtS6m5kvYwkPnKJ/1YpwEtasNnYSxPejsW3HB4xfTGMFQivhq+MBKc4TXwkDXdoxPJLcGIPvDkay1i9JW6ufVG8V/BCkTOP+AgTXIz/IhhrJ8dX8/BMQAwWEStZvjs2L3F93NANLpIzrwCAEcpL5bSid61RDhqTPTjNuOJ4zL+d8lEfbOV55neil2HDR1ZR34w+V8xqTlmZY+Lkr0B5z9FlsyQd+mbjxtmylyHBRzhxZ5rm+baC/lifYfJnrwR60rjdG3dReWjKJvq1UfqIHR4N4EjbVNMMTHN7z0xau6paxpw2dVc+DWoJJ3XUACi1kU+EZODEumOVfsmlu5LpYDd21r1Oiq2XouIs65rXPMazbVONbHsNO7g2vh2rr51VZU/7pM3GVqiRG21aN+nXrPE2trvd5G2L0N3svim4v6zKcXd1rLmWjJR2je98/wPyKfOmV7ZbUmysHHvgUq13m+/97yurccKO6bejHw7xgGdK4dUqOOjg3U55azyhDC90dy1+ceateNGNNjnG0RjyaXEchx4/KMhf/s6Ri9XQ/z7tZhgNgIo/vOVOsjmyYq6Sg0cl4URXKM4jWmUf81zlP2e50AW+9GQZPSVIh4rSrw7Ppj+wdJxt7GYe8JFTUL3qSPE6Sso9u5oTe+Y8hTvbSwn2lYq9to7dDAQ+Uoq0qz3jdReJ22uTdZRs/SldH/wz747fwPfKtPrbUZcBD/mgMJ7wQKbN4bUr96vSPfOEdHyKLx/5z47oI48w+clNL/qFPFs6nZ+Vq60L69d/m/+hqjX9vyQvmdUBIAOs5/3pcW+Q2Edn9iVJfFIWb3xG9m73xN9J1B2jCSIPf/o/eX6SNj8b5ZOE+UhxPvfpGH2Iah9le3fMAj7SBC8HPf09KX9BkL/Q22fu84sNPf1/eH7p8171KQYZAZ3Fyd/89Z9A2F9xgN9IiF9RkF8CYtH/Odj0CWBXsMEQ7METjMlHvAHrtd7lSeD3eN+F8J/M1d574d8I3pzuoZ/8XSBSMIIVcMEZdGCDdAAogOABqh/9LSBxNOBc6F9vnSALDpQLAqDr+d5TEMIN4qAmlAEWgGAIQt4I/iBuBKEUDWGIFaERKhAFdpoILiFSDIERMIgRuED/GWDCJlxQSmUfD1phCZJGFs7XFj5ZF3qhAIEhulUd6iUFy3yELWBCHrThT0whD1KfBF7hbdChQjwgUURgHqYTElag9vkhUTBAISzIGTACURwiIsZh4XEeHnpeCiLYCkpiL+3hsgXcJQoFA/TdR5RBIQrFJ8KhIsrhaDRiu5jijaFiKtodJYahEpLdUASCCyxIwSCFLR5gKOLa/WFHL3LbLwJjJ61iuFXh+gVFDVQQlw3BUzAjDOKiKH4fKdIevFBjNS7SNdqbJWrjTxDCjgDAFRCCV71hM47jMzKgOS6fHQIaP6oj8bBjw7mjK+4EIfTBR8xADURFOKafM+obNB6I/z9iGkAGpO4MJMkR3wUi5EckQiCc2A6CYj5G5D6mIyih40WiU0bmnAX2lXB0JAC4wALUmkg+HdSR5PnInkUKoTTG20mqZBaxpNOJY8rtRkzOpFc4ZMmZHETqZPLxpBb65McBZVBG0VCGHT4a5WYgJU0qpU262aE5JZbtZFWuE0UaW1RaZedgJd5Nn0S0FGcQQgd8RFKKmwHmla2NZcRBpVlS11TSnF+uJTQJIx8CEly+5IjQpUx65V3G302i2F7+T1lGY0oOpi215ePp3M4lpmPMZV02pmP+G1g1ZU6SZV9WZteo5WUKTmaWXli+WVx65mLaZY9Z3mbim2SiXEmtJv8vWiZrWmNhTiEIyqZikABthqY2gaXDPZxuPhFlTiRgzp1gAucCueZwxmZnjsVxfoQmJKdy3iNzcmYCLuLbUaeBSSfonWd16qFwYqfFFSdYWMFieids+hhpwqdp8qVEzghaIlxvsmeHued7jie0gQUbTMKC1Kd9ohh+Nqd+TiZqRudvikQMwMAJdMAJeIAOvEBK+IASJAEUgAAAgAAUqEAFBOiSDSiBjlt8YoUhyCMA3MF3elp44maLQuhuQmd/puf+USML8IDPgEALmMQOBGnYgMTYpOjMXCeL3peLPoUpIONHdIAa0KJ4jpuDFqgP5qJo7CJCPOJQjJIPXAxIqAD/DCwmABRBSWgAg0ABDQBBEpTpCWzAktJMkzppcUFpUbCBJi4IBGQBbyxljbKecw4Sb65njfUoEf6iB3wEFbDAQLxAEHwECAgASbQpFeiAkhKAEiymB9gpk65onoqldr4iFhjCJDgCgziCGUjKct5osxlqcwgKgB5EmArFFbUAlUYqQQgA2OQASVRADCREm37EmobqqnEVqU7hnu5EIAzBEdxBmjLIEXTiq9ooU+YneXYpdiSqaC0qF6IiDHwEEBxEDFQqTBypuSarsI0qs+Kk7gjABlSABlxADpwpxXhAEMAADSSBCgBBDpSADlyAEsSABrRAEVQAC2yAD7zApZIg/08wgCkYwhh0o88kQhnEUHsMqm2WJreSowl+6275Z9KtjwAs5g4gxGIia0tgwEfAQLu667LC68cKjg/sQAsoQQkAAQ14ABVQK5IK7dB2wBUIgSOMQEL6DCKcwSDEwbXuR8eCZ6HmKK2ex5feasly3foUAZUmBKUCQLC6xMsCQMzKrMLgac2qFNnMa73ea76W6dDK7dzSbSCmQiMw5JFIrWhuafmFbDmObKtR6EFcwEeAKkLkwEfQwEuALbuebbvRrNr2rb3grM7yrM8Cbd0ySAdQgQfQAAboQAwUAQt0qEAIwAv4wAawQAUUQQtoQAwowQXoQAnkABCoQBLQAAwEgf8H8MAMdAEi0OUVZAIpxAGNnsjefiVxVq3LlQfWGgSuBkUPAcFHJEFCFC4AQIFL+MCCaMDjAkzaSq7SqEvb2iu+BoGIai6DnAAPwIAK5MAFaEAFbADEqszLIG9NKi/IPuWOPk+43uEK0sBHYECxOohLBDAAUIH3fu+7hi9ryYoAFMHO9uzPBi3dlmgQJAHoii7phov9wqq2Pqj+nib/por//uMKkmvYJsSuYkxLoOtHdK8CmxADN7BevcoOlADYau76tu/7xu/8VsbU3G9I5m///a3Ipub0rCDYiu1BdO1HsMQOLGb1yvAMR24Nf5qmsMAFoKnQXnAGh+7olm5tCPH/BxOqzXJpSfJn/w6uQaRwExsEC3fASmzAxfAA/VbxuoAvFlvbnwhADMipz5yAClxAC+wAp0pHGWfrGW+rEevjGpfwcthIjuTIjgCwABPwdfkA2FDBGOexHtMwH0MUoLAAEFQwCNCAEtQplyAig0KYlooyYoLGEQsOLeuirT4v3SWu0K7g9AIAFRPuR2QvSrwAFDgIIn/yxoVyLHvWmcSAo24uDOiAyqZRK08tXkKm5IqGLQMON3vrN98Ezu7AOJPzOI/oCl7v4R7ELi/uSQjAkYLAKiczu+wxMyfZmWwABozognTAidavNYMwvsGyPW/zI8uON09k4H4YQNLOE88x/0IwsTtDMwhQ8zzT8zLbs6Q9SQuk8IJAwQV4ck0AdKx+2kAzc0Gr8UEbNBDickGAH+2g7EdUdEGw7EmAbQegqEUTHEZndGERiQ+UQNwCAA3kdGmMNCOPZl6KMkrvr+4gdH8q9LtFdfglUAo7LkG8MAicRAp3QMvqNChfMXY2wHAOSREc8IKcQAmENFUcNVILtFLzMVOPsJwV3yhOtZ8xdALJca8OxK9+BByLxFkT6VfvdFgP51g3q4u8gA6AzYLAwGAHTFvzbZbCNRbL9X7SNeYxYku30V0LYaM+Kl9PaqXiMQFs70cQa0EkAfcSthUTpd4mdojsgApQKwjkADKXhf9kX/NjurI2h8ZTC1B5Gphnxx1x1+EvkumCBMGZpqlXC8RpA0BqD8T1IjAQWPd1Y/dVtzasYOWekLWFaMCRLogHxHAH6zb+3mZAZ/RlR6h+AbfBcTaDGbcjutEGiDeDDOlBQLd0C0RfzO12+woFenARC4gPnDXGAAFfA8Z5J296u/V6//ZKh1e3etB8d5yFg6kiWSiGaiiHIsR+F4R/yy2Ay4qAn8x3S0gM7DMA8IASlPaCMzgRO7jH9jREsLeO7puEDzc45xKGk7iy3pq5oDiA+IAOg0B5v0iMN6QZ03iN3/hz5nhKf5SPa11eU/mPoy0lDjjVAsgFpGkSrPVgKPn/ki9yk/f0kx+qxEn5Y12557W5fGP5VGn5ice2emwANGsEZP/KmDMbk++2k0f4mgcZheP1m/ejoROA88Z5ic+5wQw5eugAg6jAixsGn4Ojn082QQd6Uyvae184jw8Ooi86uJi4o9e5eQDpglCBcwexpS8jpjd4jdv4ps91p+v4W4n6Z9fVqLdVo/vLo0/HLgswpe+5qw/FEJO5rM/6LN+6Dwk3roP6WeY6rwORYVNhkwA7dFSAMQvzTI+GsRcFstujsk8AmlutgTa7aE37ce86tWOkrwv5qReHAJDtX9sGuHsirKO3sps780Y5p1PXutM3oiu6u5NKqf+6vONGETQ2/w8o+Gzg+7Hru4zzO61jtq0LOrQndLsbfOwgfLwT+G0IgArwsw4QR8TX4sQne8Uze8Y7O6FbWnwLxEvLfMcvysd7S7bTRguUqQfI822gfFCI+6WzvMW3d2bXeqhHe8DbvMfDe84r/GwIewdcQHQEPVAMfZ8XfcsDvLm5vMZDNcc3PVs+PbHoPGn4cpIm8tX7RBKCCrmX+7enuw15OnwLfLsQfM2PfZ3gPNRzeW2ctcmjyQG6PabA/RddW91/+sarz93vvaP0Pa+cPWgIgA7zt5bwYOF79+E3s6Ypvsw5ftbmfeg//s2XveRj52y8wJF2gJ5vSeZXotlzfnqp2ucfXf/N0zzplz6gRP7bpz5pbADYUHSdwP4wbv7sa3Ttz726L/2U737l9L7hl6p0sMDFnMDDn0nxG+bxIn/ye/7yk6zud7bYPz+BWfuWx6u2LyYU4DbmE37so373+3Sw2X6Viz+cN375t+bpy76eSQhAtAAw0MMLAgcRJlS4kGFDhw8hRpQ4kWEDixcxZtS4kWNHjx9BfpwwkmRJkydRkgy5kmXLBilhxpQ5k2ZNmzdlUtS5k2dPnz+BBhU6lGhQlyCLCj0B4ERSpweXNn06MepUq1exZtW6lWtXr1/BhhULFYAgmUfRpsWIc+bYsUoGAoAhwG1dn2rx5s3LlqZevx75Bhb/PJhwTbuHESdW3PPvxcRVFyuEHHZyZMuXMWfWvJlzZ7JmYzYWrbGwSc9ES8RNcjrxaNeuS598LTp2bdu3YbLWvZs3wtGPmWqu/HV4b+PHkSdXvpznUtAwZ4++zTwihrgYqHeNvh0v7gnc9XoXP55wdvPnrf5GXHwxe67u0ceXP59+/eZl+4Lvbtt+krg67HtKvwFX8o7AtMhLUEHDAmzQQQLUOwy+9YITa8IHMcxQww0Vcy6/A12abj4BYIhLCQ6BAlFF0nBbsaUFYYzRNBRpTC5Cuy7EsULKdqzRxx+BDLInD2dykSUR43uBh4E6aEFIiox00cAoQZLRShifzDKz/xvryrHLHokDU8sxySwzQCLPolIk/uLzAQomKzDTITVBnJJOjq7Mkzw5+RSLS7e8BFTMrgLt09BDEQXuudDuxJPN81hYiikWEvWtUf3svHQtPTlFstJPi/pzrEItHPQ9U0FNVdVVnUKTUU03rQ29CkAYiIoNUoWVu0x17dTX2FgNlidRS5UKM1JbRVXYZZltNiFXodP1Ik+Z26GDgXgwKFdpZ+MV1l/BHczZcRcilkdjL0M2KXXJbdddLaFNiVuLqFVug1oBCIIuVed9zVtNww2YrXfJNRcsdr1CeCiFCW7YYQzjRanfepHzgQqC9uW3X+lanFfgjxl8WFiDw0TXMv+Gg0JZ5JVZzi5i2Tx+VLkX3gQACm1X3Zjj2yYG2efcWs5ZNOBMjkzln44OWumlT3vZpJ5lXU4AD2z1YWSdG/v30p+5PonpSl8jWjhls0r667PRVvRDaSnurUQAQMD1aqz90rrRrvEeKW1Dw6aw6PbIxsrsvQkv/NRFS5JAASkeiYSUIWpgoFeZj/MPgA52YJbuv+y+M2+8DTezbwkD//LvU08PXfXVR8WPJD8UuGSRuGgHwIhYIGAFEjY8p7w36wYqotnN6+6Y28+7Zl3L0XVM3e/WnVde+umnQtOPR2rPvnYjTKGzbdZ0iEsDZ4kvX03kuaY+SOZNHzt6wUtXX/7/+XVCkw7am4gkCiZQwaSQTBxRO1d4z3e6gctATjQu8y1wRej7Gf1qxD5Bva99xYLgBTG4EyJFoAcDyYAbnnYRBpiCDEIYyBDOV8DTCGQgJSgYA2FIIAf6LIMbkiD03IfDGu6Qh89yHScGUguJaaQRA5mB5KL0Pc5U4FoAAAJLwBZDKe5qhh/r4YNuaMHMDE6D8bviF1XnoUMMxAgghJlGbDEQQ1BJiZphQRNXA8VETZGO3aqiwMAYoCyeK4dazOMfqeccP6xiIHqQ10biMJArLCCJKjQKeGqAiIG4AokriWIdMcm5OwYMkPTZ48G86EdQUrCTpVyac94wkCb44ZAb/znDQI7QyKg5BTxsCCAAbMHIllwyk71UyyY5aUr0fLJkfeSjMJG5N+fMDgCSOIkERgGGIRiCFakghS4bUAMy8i46x+HOAmJhRG7uco6+NCdagBmuZJqHmAkL5THhuU55Bm0pHQQAH1gJCi8soglG0B4AZpCHi6RCjdvxZnQYoYmBCKEGaOHlOSFapXT+ap7MaSeh3jlKHVaUow9big0GQocJ/CED/9xeLkZSiiDiRI+zYcArAXAFgTq0nBG1KWAm6quO2gg2s/QJF58CVIoIdadFfZKkANADVloiLqpowipqwYlTfOINCuBDXOzgBz/4UxWstElLXzMGMpJALQ+96f9Zp5XTThnVOP7y6ZAyWkxRspWuwULqHhrAgCsMBJv0IokE0hCXRXiiFgMBw03AOpojxMUMeDErWs+q1rXWVTduBRZQiFqUzEZks5T1rIMkZQTesWEgT2DR66QQl0jcDwCnQKx9XoOCuGAiL4+FrE0ly6nPnsaypUlZXN1JyuoBd7fFpZGkxmARbQIAAqedgB8y4M+BnGIUA1nEa+vjGkzEBQV6se1tIZpbPRmXM70tzG+FO9fgkpe9cpLUTLEwkORmhCSluOpAVEEHVjZhIKD4KmxFM4S4xNK7NQVvZMV7pfZuqaeXRRpxUbfRBU84SB+9SCIBUAnSeCIStItEBEj/AkQAvOG/2W1MHKQ73wIj6sCQTbCCKRwZ85YHsxDeSmcfguMY77hpMb2IGeSbEQZkQBVxEUUpRuKHUqQBpAC4RIk9+RdT7BUAZ6hkbQ3c4oi+2Eo8VsyMxVXj9MZTrl42M8QAIISLWCEumpgpIdYQFyNkgJURyMB94+LMkEVZLzUwIQA0cWUss1jLN+WyjM58GDALBr3G1GiiIW2fpajZIgyAAO2OoAjapcETI5GEdMnIiUNgl894YcMMBhKLvq74UIU29KGxFOmxLDowjd6ijcUsa13HZ9IZGUIXsseHP/zVngBYRCckMDAA42UBaQSAI8b5l++6uo6wjvWuv0Jr/77Y+li4fvCYsR3usVEaIwsohJwH4dWRsHYVo671stPCgDsMBBENJdmYqL1laytI3F7RtrK/7egy95vgu+n1RkxxhjFk4SWva4Vhw2zieMO0D1i4aJbyHd59J6jgW/k3S3N9a3Br1tsdNzlGyY1TTw9kFTSWOFoIars4zGbaGY/hxjl+8qt8nNRwHfl61atzoXcozY3ARB4EHasJELKZLi+1S/YQFxTSPMs2rzbOxzP0qezsrff5OUa/rpSSa53sRJHUn42QiFSQQdAkAYMq1f3ul7dEDbPlTs2tbj6sZ73soaINbkLe7bBzu++F59E/n9BXkjAVACJ1+nzQQoa4DP/i7lXPuxT3Lh7DD4XrDv7p2K2i44aIfvOlJwsAnsCKMwA7LjOwd8MlwNVkP14+R2HzQMoAnrNdXpaZt83GyNt53wY+XaDv4uBNn3yJLKUDGAkEGfpgREb4VRIDicTw5w4SQqRYP7vnvZR8z7N+Bf/vjqSK8YOK/qGqX/ntJ8DBMVIDVAOAwCMJbNPPC2+QbILKT0j6xd/l+8Av/GoD+IxL+PIv4EROwtyvAcWO0tiAEIZAoOJrICzuufzJCOKO0fTPI7Lgz1xg+rrvawSwgQiwAMfvAMuv645P4IDOAWGwxp4N1FCPEBYLANaAASag+gDAEjwP8kIiEOZvBAKBQLz/rwQP5ARRcF7IL2vaiLPYj+SQTwFjsArvw6TmbSBIYQIMYCBC4QdrDyQWIBEGogsYzghJEAmTUAlLwwCLCwFprwUXMOissA4dIrRmwBXGoAz+jHY64KXigtMSsCEoKilAggGeQJFeb0COUA0xhQ0Lww13Cw4j7vOmEH4u0efscBOhEBGETA36cCCsoAYsoKnorBIZohD9riMYYBKYhBBUpBEdkYogcTAk8bMokQOpsPgy0et0IgZg4AQ64AQ8QAdwxieAURiJ0Rg5McbgDyMYwBD6kBQawA8+ocgGwgJQ4dBoySPKIC6sYEVkcRajoxYJ4xY9KwV38WSiEApJiQWW/yR7QMBJegIetWcem3HCnlHIDMERrgAWR8IT7m8gOMG/EqwbOYIU4gISXGQcyZHnzDFamFAFuYXw2LEX5RAifACpgkAFYKCJAEB4dmIj46IjPzIuRDIfyWsfVW6k8EwQcmEDJwohNcIQ4mKNGjINH3I7IlIw0JGy1NESXRDsJIJqAIAKKOUgXiAIBgIEMmYijBIpEWIpm/IpVfKzWLIjTMIP9KDJACAMmCC3aBIjICEuuCBKHHInV7Anb+In6yooNXEOyYwhWKgDkhIhBOBiACAHdKIu7/Ig8nIg+PIqiysrHcUkmAB74kIPZPKOtg4jMCzDqCQt1VKT2BIn3JKu4P/SF+Xy0R7ibYCAIWKgKXUCNEWTNAlztwxzI1LCD95AEOLiEUBsJgXkIkigiSDg/w6EMiszPC4TMzcTKCdyHY2mHSHiQgSgiTKHIZooJSEiOQdiOReiOVMTK9PsSGACFOwgLl7hsNLJKQRgBwwhFVyAylBPN3dTJ3szF39ziKSlvYKzfoxT7DBSPqOnCJjEIZhyLycCPy9HPwWzOj1rNZ0rJRSg2E5xk4RiAzQgB2hAL7MnEVYtJ5lmPSGyPUdiOCnyPYnvIhlwIS6AIBwiBwaCBiYiRAHAA0a0RAWUsgiUvmbCDZgJAGqBCQ7hDyShEzJAD0IhChSACQyShnbiBYr/QAdUgAdAUnuEwBX2YEIpdGkstMEwtEgqkr3ic/3qM1my9PyiBwgGYjUaAkWhYCK8FADAlCHEtEXr6kWVLib8YDtNantaIQwiISyD6SHCUwkwIAjw5Z86gAdUAAWsINruhDejFJ2mdG1gBT41NC4F70MVggYGAjsaQgMGgpQkFQAolSEsdT7VdHrYNK1q4g1oME7jAp/uNCE2oAVKgAZqxqSogAZKQAPkBkIalWUOdS0TtZV0hVE5tEOLc0uXj2zeZjDpMj8lolgdoi4/la1C1a9sggk4oRYiwQ5OIQM64Q1yIRTswBJWoZ/i4gsVxA8koRZqQQ8UYDZN4wUq4AJU/8ADklQegwADlGAHrNJSqlRpctUJd/VVetVK85U4AUdY3REi9tNYF8I/AWAiDtYhFLZZjepZGw43lIyMzEg8yLUUa+cVwmAVLIAPmkAQ+vSfeCAJdKAIrEYirtRh9tUy+5VXFxVgf1VgiY5gj5NYA7QhmDVZc/ZY/xNid0pSTmBoibZojfZokTZplbZom2gYl/Zpn3ZkTdVPOwAEQABqsTZrtXZrubZrvfZrwTZsxXZsybZszfZs0TZt1XZt2bZt3fZt4TZu5XZu6bZuj/ZSx4Yp3NZq+bZv8fYhMnVTF6JTMXVSHYJwgXanwmdqGbdxHfdxITdyJXdyKbdyLfdyMf83czV3czm3cz33c0E3dEV3dEm3dE33dFE3dVV3dUfXZsWOdeOiS7/UIdJUIsr0TEF0IMY0cTtKB+z2d4E3eIV3eIm3eI33eJE3eZV3eZm3eZ33edmWBzSDB+K2b633aqX3IVBURRuCRAHARCVie1f0e3m3fM33fNF3fvyzAwCUPyVifdsXYdN3fum3fu23YaATAKRTIahTIvJ3fxOif+93gAm4gA34UExzIUYTbkpzIEJTgVHzgCV4gim4gjHELxUiMN13IjA4ITRYfi04hEV4hEmYNaLyLqkSbqzSB+IiBhjihKdyP52yhGm4hm34hseCJAfCJEHSOQ+ChQfChRf/QofzxSN7GIeROImVeImBYgPisXbwcYhbuCGc+B7pkYmxOIu1OIuTcRiL8RgTAogBQIgboouXEYy3OI3VeI3ZuI3d+I3hOI7leI7puI7t+I7xOI/1eI/5uI/9+I8BOZAFeZAJuZAN+ZAROZEVeZEZuZEd+ZEhOZIleZIpuZIt+ZIxOZM1eZM5uZM9+ZNBOZRFeZRJuZRN+ZRROZVVeZVZuZVd+ZVhOZZleZZpuZZt+ZZxOZd1eZd5uZd9+ZeBOZiFeZiJuZiN+ZiROZmVeZmZuZmd+ZmhOZqleZqpuZqt+ZqxOZu1eZu5uZu9+ZvBOZzFeZzJuZzN+ZzROZ3VeZ3Z/7md3fmd4Tme5Xme6bme7fme8Tmf9Xmf+bmf/fmfATqgBXqgCbqgDfqgETqhFXqhGbqhHfqhITqiJXqiKbqiLfqiMTqjNXqjObqjPfqjQTqkRXqkSbqkTfqkUTqlVXqlWbqlXfqlYTqmZXqmabqmbfqmcTqndXqnebqnffqngTqohXqoibqojfqokTqplXqpmbqpnfqpoTqqpXqqqbqqrfqqsTqrtXqrubqrvfqrwTqsxXqsybqszfqs0Tqt1Xqt2bqt3fqt4Tqu5Xqu6bqu7fqu8Tqv9Xqv+bqv/fqvATuwBXuwCbuwDfuwETuxFXuxGbuxHfuxITuyJXuyKbuyLVX7sjE7szV7szm7sz37s0E7tEV7tEm7tE37tFE7tVV7tVm7tV37tWE7tmV7tmm7tm37tnE7t3V7t3m7t337t4E7uIV7uIm7uI37uJE7uZV7uZnbrwMCACH5BAgZAAAALAAAAABABrAEhwEBAc0AAPT09ABCzf////8AAABQZvbmCgCeyv8AzADJDJnp/2SYpwAHFTZSWgC+8wDB9gDI//+WAMPDw1eFkgA1Q5ubm3NzcxsAFtvb2wsLC7S0tBkmKc0ApD9has14AABKNILH2oODgwAVABUAERUAANTU1BsbG+vr6wBT/2NjY6urq5SUlEtLSxUMAACGXzs7O1RUVAAHCUNDQ3t7eywsLMW4CIuLi8vLyw8XGXOvwOPj42trawBzkwARFaKioo/a77u7uwD6EFtbWzMzMwUJCgB3VX9KAEtyfXpyBAApfypARgoPECMjI38AABoZARQUFACVagB8ByAxNgCs2wAfKJbl+3u7zYnR5WuktBMdIF+RnwCGqwBjft3PCYfN4QBCVAAQC095heaHACY6PzNNVDxbZEVqdG+pueYAAADhDlqKl32+0eYAuACSuwC05gAdJABujRspLXi3yZHd8wBKX2mfr1N/iwwTFYzV6gAmMRAZG5Th9xsQAD5faAAVG3WyxCM1Oi1ESwAJG1yMmkFkbgA/UE53ghYiJSc8QnGsvX/B1EhueThWXgB8ngBZcQDG/R0tMS9IT4TJ3UNmcAAbAWKUoxsAAIDD1hQUAAAtOWWbqgC67gCgzQAOEQCXwVWBjgBmglF7hwCIrgBNYwApNSg9QwCKsAC26a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0A9D1AAFAFAQwUMQCuFAAwwnAP+gQRMxWCBAQSKAquuuum5g0AQq1KCBrDW0IAIOBwlgQQsnDJuqChbsMBEKLLTQhLNEqLDCrZ126+14KujKw0IrNMHrrk34WtAOLZyrqwY0EJSru7uqK5AAMdALKqsETRArvSdIdMGw9MLL7bcIJ2ydAMM6q9C8ALTAQhA4BFEtqEQUhMO/TdCwAQ4TrKDCqQCYMNC8P5ig8sorH0zADKA2ccMEJkzwgwqx8itQBgTH8AMOJgRxQ7sBP4QCDKBqoMIPNAdhQQwEi6rw1FQ79wOoVwOwAkIWgHqC1AWZMEPGA6Hwb7wGCUBDySeH2tAGoLaA0AomD5QvAD8cRC1EMEf/jILea4Nd9eCED9duxjVEfNAODWegUN4DtQuACApNIK1A8wqeULhsNzQs2RfdEPdCODhe+Omo77YDqDcQMO/fBV0AKgsPmYAxRJk3JLlDKIA6REaxagB76sQX75voAEibwewGnaqBywvJjjfubjMked0L9Q4A6BXBDYAKxocvPm6JzzAQ0twTYLviDxEB6vAN5c7QvDDAn5C5ALRukfRbj+///61ZH+QI0LXOCSRraHOI1yKCMpaxzHQCYVzSYsACZCUEeQBoAg9WAEGISK6DAAyhCEMju+eVDVQJJAALmOcQAdyOevrKYEE2QLB3weAG9hMI53Z1giHYqyHuA0AO/1HgQBOAcIRITGJiYvU7guSraJgDlQUesjoAwICBMZThui5Asl1BYYAECYLkeEWEIyIkcQA4yAp5dUUluvGNg/HeDwmwgn0NZI20a+ELHyI/iOCABSrAH9YQIoAgiKAFXTzB8IpoAm4FMYdr3FUb4UjJSuYlX1A4yKnAd0AUQmSBMNRcRHCANFRB7yA/IBknCeAuqX1wIaCapCVnSUu3MCyLJlTf6Nr3vlBeRAD4myNCggCqTAqklQLhHyytWMtmOhMtBcziAJ13yoRIb4p8rJ5F1pY/h/wrhwbx3ioREstnmvOcX0HaCVbAzna2M1bmSybrarfH+GmzIgXUH0NKCf9OgwSvn8dkJjoHSlCqLA8A40KI9C4nQQ2YcSBglBzlEmK5tgFAlBLhXP8WcktjMgR5cktIOQtK0pIupY+/mqdACggFjIqNe2bzZNpyhT2UJoQHIgAnMWXFLQEQQZg69N1D+tYCcGpPliZNqlJ/Yi4oIiRWNZCXrmYwsYpdbHsa45jHQLYCHpCsplhjpMqGdzcKUgwHpNJVHgngQgCcgAdMqxkL0AiFyzXkaElbGs1sNrJdLvWvgL3JpxC6EB6AyoICKZe+aqCzgbBLXxqYaBSzeIGBGBay+hTIv+hVA8Q+ZGCQpUE1A0va0qaEc409yE4rWxBSmQpVqsLoQFwFKw3/zKpW0IOYvlgbQQsMgQjOO8EMRGDXfh3yWqiqwRA2KhFqWQtbSxutaadL3epa97rYza52t8vd7nr3u+ANr3jHS97ymve86E2vetfL3va6973wja9850vf+tr3vko9VULxy9/YZG1Xt2WuTDZwARicKlUXeOgdDTwrHmCvICjYAA0QCapxEuSgMWzC/QCwVoFsgFlujUFqE+K9yVUOVNzKAAticC0NnCAGAi7bD3gAA+SeoAW2isgEWDAEQbZKBDMIXhNUIFuG7OAC10rVDaRLgA/H6sUjJuAgETIEUEmrylnclWRnewEiCBm30cvyrhIaq/3iZAM0PjARaFBcNTJY/4MPjTANZkAyM184y1F9KgCwORAnu1jEDqmjSoeJ4p2tuMUvjvHOYmjnhrDgzTwwowB+UGDkQmEGS55IBniQZCJk9iB+hjJEuOnZgrhPAwIJopi1ZpAg8AC4yV1uf4f0X3fBgMkoQUEXeaWBDhMEBap+F58J4i4LDwTD+gqpQdZX3B2OmSEC2OyWDSK7eHLT1m2WMr2a8OCFYJlXCSllsSWyghrqqgYPdba4DFJAMBYEy1deNai2nIExngteCrm2mMlMWJzsYNcA9nXZgp00dweUV41edBZjgBBmE+Tbz+boZj8dOwDEU3rYNgiyz5XwhAD73gYv8bmgEGWFlPtcNf/ItkAgvm6HkDrcshKIuMXMXBwQ3IsCn7WOsiaClQmNZMp+SRWJIAKKBQG0ez5IKYdAMRaQbMS6akLfjD0QsZrgboomgOjyLM/trQAHKwhiCg9i2H9NuyCJ01+4NDAEpqE1iDWAngVqwAMLfMxmkoMCQN+dNDqDasMnuMDXcXCDfzXRITho2A0qxrm4UxtjXw+7TAfS7oTAmwA7KCLnUubA4U2AZB27u8hIpmAiOpCbNyiiym9yUKIbHekGJ0AQmf7Hpxsk6n3ruPrEejegug6rA5EeDL7+AzSevSBlH/RBzJXHKivN7T+Au8ZZx8jVI2T2Tbc9QTYwZBaI/m4OfUj/4lG1+CA0/pTCJ77xXX5YmKOaABkoouRo5sCDnXx7RQcZqQim8x9lzd3/1n4wwS6lRgAT4CxyByq8BX/DwnUnswF/c1BUtxCx4lEGgTQJtD6y5FOgomA4ICsFdHwKZzoXkGkFcTciaBDIs4AmlzIy93cI0QIxhgL4U2QXKIACgTzTpoEEwYEA0EGVR2VWhhDcVGQBaGJpszYKdhAFlHU9UW8FeICoYhBrtIAm0IAGIQIQCH+gonsJcWAJ4T4ZOFL3kjgaYH2fogH5lBDrQ4IscEp382kH5YQOUYUEcYUA4IAmJ1QOcWqeNS+fxoMDIQBmaH0E8XIIgTTvdxBYBlAf/ygrsYcC4dJ/PvJ/BoF6OyE9c2QuFjhZvseF3xMR3tNx2gM2nFNqg8WCBJF2O5WCoqNh2VNPCzEsSOUQpSQR3qOKCDFYjcaJBXGKBZGKBBGEjDiEB1GECdE3FBdGhshuoEKHRXFZm+hWWQgqn3hQXghqXYgQ2oNYnNNtwnhG+bNTy5iDecgQ2pM+c3gRTVWNAPCJBdGODRGOBOGLBPGNwaiADYGIShdzQihEG/aOj0OJPWKJBSFodsZNqnVPSGM+O8BpGgAFLVByoshCArE+jVZFhzd9oQgRdyNbV2OBULV8WlSNUdWKyQgAumgQ7tOJCnEq6WOLMAgRbcVwDSE9Bf84L401kgZhLrC4UlNWjMlDhPdEEI9YixfRhF/YbwKxU8hiAQw2fATBAsClAVKJEDtAA1XZQzb4EILWYeujilU0gaCYjQZxNwUIlE4FkyT5k7hyjuQIc2Mnjp24jhURlgYxlg6ROC6pUKDSbb93UQTBlj1ZkvmGgze4iAbRiAiRNRtJkERikNunj4c4k2HEkBb3eecicCEYaBapbYrmkwkhgTQ5LG55gh1ZlgfBOdnGM4KJkslSlHTpEDv1mDKZRhGhPTZ5bKAST+fjj/mIhKppEKxJeUG5mMZ4ibIpEJcFjRKhlHpmZjs1AX2zK5WFV7yyjBZgbi03jMr3OJ+5RkD/xZMHgY0QoT166ESpiZfICZAF4ZqiEpd6s5yFWZfPaBHieRDkqRCCyJvsMxAtuZDddJGUyXfueZgAkJYvqJgG2k99o6CQ6X/HOVm+ppCthpmmcgIzQ3ikVxCd2RCX1VjSA5gEsDsIQZoP8aEHMSwb5T05hzwjBjOcBJsGUUd9mZdkSEgmQAMEA6EKcYsRIWhjd1C+KRCECWF82GSfORAwapzT84+rh4wHgUa49pz3GZ2XaUXfQzE/UIMwcwEUYwH/AkJZUwNVtQKSM3Zr2BCcIziXZUZ9M5rb+BBrVI4EMCz2ImjDZlEx2pHyaRAh2RBVVKSgSARJRnckelMdeBBx/5oQApABN0AyAnZQQXenArUuSaqnB6GTDMGPiWl5vbSiUxihRiKZ9/IvbWahBTGdBFFKTQA/9AiUwqkQEuRUBHA31fSmJ1phEFFKq0dMuaRC1ngQmkoQIQk7NMp3tnkQ0pNzBKBvurKnDwGkEBFE3UakPQgqu1kQtHhHw1qjUuSksbdyyVkQUnp7hqkR0KmfTEkAO5V0juUsANBYj5hCEtRoC+WdA7oQtYqaAFBNxVmec3qbqwc3wZqfgDqhXaN3TfmddgMAy2oQl+VrGxdxDYGrq1mussorZ0ep2QoA20psFuetApmwT4qgEKqIoHqgd/afpEprQbkDG4BGqqiqWf8qOKU0Yu6TPiqqEJKzp436eAb0nrzqENiKEIZVpJwaTp+pa/DqrvOGEKcyrv0SMwkBrS2whAtBrQ6BPLZ5tBGUpAVxpEs7QxZJjO0Zpct5VB6xrv7UrjtFqLdatAThPrK0Nqc5EKeyZWu6EH0DtJZJEJeVqOZptL2pqEFnU4nVtFM7EH86tqy2EIOVtxkABUsDNGhGMGRZEEGLfH/pjLtCBCTqsY5Ft9wKfIGJUV/ZqYhZECr7j+A0WBH7sgWpL1CwjDbruJjZl4Z1o/bksi+Im8qZoLuamvMTrgjBfJUpmBe6rwRQZbKUrAMxWLi2A/9SZKaHVjBDBD76o4G7EDv/pUiGa7wEQZ7nmqX6hLYGqrbMS7Qj2xFuWxBllqXSWrYDES5OlTgr2S6V+hDc1L9cSxA4WbxmORDcRLWxMmzn22fKV2VF+ri6+6/8er1G+y8U2arf23UFKAAqA3bt0gQX3LITeCpct8Ae5rDDm7LA2Z46NbC0GyS1xisxAE6527DtSwBIg5Rrw6APkTWvahCdK8CfK7DkqxDmEqxhU672y8AcFsEPJr3yJLcF4YPOihC5ogEhnIgZ3HDO05UEoZFSi7pLfMJNLKtUe3nHuLY5qq5Xyq7SaUcFsUZHVEKDKGYx2RAFVAM5FMSWNcQcWcACccSj5XAWpboW6T0dBMFR/8xRaFTFAtq/jLrFg8sQ6ouVpksQn1PIxLqkaUy8WszDA8GYKQWxLwyzk9PBK3A3d1zDUHvDDdnJE+E9J6ByGCuxi0rEm1u1pIwQWxfH33qQyAtMADB2UEwAaacQAlBKc8kQ7pO3DRHAo/kv8Jg22ooQ3SoQCAvMT1vJoayxBkyfVgu/bfy2b+zJ+ppDO1y6eEZuXkPLhUac3qxwgDxYZJkr6ZPNxjplwkzMKKy8jqrMEnHEF/vOvxjPBtEuUFClNUlO7yusJdtaE9rJEHpqKwtOpFvKQGKqgVmzGcyqvynFrAy+zpKoI3oQJorLDhGicmm2ZVwQTUoAV6OG7rQC3P+0XCtgVwe1hJIDyG9pztO6xeuCP87ZPKj7a0nqogfx0jCNvAdRy8MrW1QqzpHrxllagAWEzsBZRQ5mdVrbvFDwULoKxEBduAyBWitNEMXa0/zSNRrwAzNd0+yE07eMELk3EZJTpWHNuUDtoeOcENeMqbtMR0wtVfN6vIU9m7BrzaOK0RJ6sgA61wLByt6Dsw29vDrmLBAav4GcriLsEKdiq0Z9w8NZ0EOpbVk2QK+oEHczuwuxRkPtunstECiARtL6zCs8vVErzxlb2q2cgtD8zaLdx46dEZo9EPMbwVYdqpW5iG3F0wwhhVCQqA49nudIwJ5NjdzYuuzZoBubRRv/1csJcTe5nBB3zRD4bNzVzRBIzcyLjb5VV6APp9wJsUZUeyrOTK4sSxAPytiNbXC16dIEzaSYCdKxrTFdzJ8uHLaBzZHjLdgqmRCB+rbpSQCi2d0xNEBfujnVTBHclMU3KLyEFER2GmY+PVk7md71aJhVFLKYXNTmSp9HKdVOeNw2nNz5/awrbC53PBHjpwE2uN3qTJZkvYfDnBBdA9oEcKQp/pPR5N2/ucz4zeIPIdAMAeQK3uDaVttCC5gopeQDUeGSC99fvOFC2U+Cxtr8TSMaHbwdJGg6O+Cw7BAm4DxZbI+EfY2XHIN+fJZFTADAqMsrmaXT1laydVmQ/BBo/9SM/QjiaVNKKfjcCU7h7e3nrRurxiwr4CRogW7CA6GMChEEiq6vMw63rattWK2Y0uPFVU7nDCGPy4vn7UrekI2aVIePWRroEfxppYi0fiURO3XohQna3DTNnV7qB2Hpkt6Jth7BuD6IpmnFg83dyfvLqJTmMbLmSmq82lOpEEPZBM7oPQt/0ozH8O2aE+6f452OCsGiB9GfbBVEXS29NkqUFlelWn5ZUrxPe903za5wcltKf5jb732p7z7ra8Ti1jvry2uEJHN8avODEFHcmkXqJW7qyqmYtWpGG/Bgfbsz427e8I2H567bsejipwtU7k6IsqLoEBzhQpvvM9TuFv9chyGPhcMI7SgOiv3rh4QdiDmq8mfoENKjiuOX0BWdEI/4tL82idb+Itgue+V6NxOJAxuQL6Xk7XHupFtGgygkVtlWSiJWe3DcLz9Q9sgzA2Vf9giBRwkBrKMlPUQQeUH06BE8bVW2rMhzAkDDSAXhVoK3VzdAV9K9LmnfpViT9h0kOTMgViAEtrOleIwHKo5XcV4HdnO/6GbaNDRAMiPO6dMLelsVMn0F8Sna1+VL8TZ+6hAtKzzwMWCHZIctq5nF9cPs9SzpO9knmzZT9vOC9mnPy5ysu0gsxJVffAL/6d9590kdM3tfRH3fMYOXuXmuENgn9qINBVAAV3v1aEn/ozkX/fiyUn7nJ7Rxj1br10L4AwMWMAFUzwMEQ4eiPDcE43r6NwT81/Qu8vSCNk47IEi6AhBDggAAMIHAQQIwAMxA2JAGwYYELBAU0XAgQYwZCaqISAAFEY0ANPzoSGBISI0lCYAEgEIlAR4LXxJQgZLHTIsUI0IBQLKjQpQZdzQMSrCGCZw5i/YkuhRAk4gZCDLsuEFDyBoZVNYMebOkgBZFb+B8WBBnhrBBNVRM2nAigBUvTwDwevAijo5vXUZ8qKHjCp5B8SJ8OxbhxaV1EX4MObLkyaJ+S9YQubdkzBYzIWtUPPOiYYQ84/502rJp0AttGzLW6Dji3KBNDEYl/5j571WNNYY+tqka4Q6gjX2+hGxZJY7gIU9Y8N3c+XPo0aVPp17desQLGKF6HtJEA5QaF7QmNXGhBhQNTQReZ9/e/Xv48eXPp1/f/n38+fW3/0FweEfKNNjtIBQu8A6KGeK6aLaDFKKKL4jc0umw0jgqiQUY0GuCB6R4W6okE2qbqQkAWMBpgxhO0OCEGILw7SK2DpqAIAFKSi6oAQkwgYUYzgMAvCFGe9Gp/0rbDiGpZCppB/O+IwI0lVBUkUUXZ5pABR+hIIKGHFUqi8GZcLiAiLnSG8KCGp17S8iO5lLsrrwIMu6gvr66YYYym4iBhS4LUyoxlTDUkIfxOtoMJf/JIgoRgBhmmou5mTZoYcoWhwQAyovSjOhGlIzbgIYZmuBJS/GiEzQ9QkvKwIIe84zhv4aStK2jDAz8DgYoS5KU0iqf26C7qxAUYU4PiS0pCB6IGLWGIPdz9lloo+0Ih4yO7EiAGIKKUSURghpCU2nDFXdccss191x001V3XXYPWrTL+rJ7sF1667X3Xvje1U9efPv191+AA26LMu1emgGjGlQYAjYAtoWQoBOGwBKjWQW2+GKMM9Z4Y447bu4GAGrYj7JcPTb5ZJTb6paI/Ug0MWWYY5YZ424BgMxahwjSgM3sCAKTQoJoaGgF3Bye+Wikk1Z6aabJXUGEDfYTQQT/eJu2+upxf4BaPwGmrhprsMMWGycTrhqiv6dKQgE3SBuCDIaSWBoizsrGtvtuvPPWe2+++/b7b8ADF9w9haBAAW2cDwI55CUx6hAhagmqmsQSB7f8cswz13xzzjv3/HPQj2aBIOYQt5Ggkg86GAChcwag4oZqhjt02mu3/Xbcc9d9d957P3mHq6gyvSOMButI9k1RV2nGCH13/nnoo5d+euqrt57vsDQYb/iGFgXgpYug2ImgXiMSwPHr01d/ffbbd/99+ON/Ce0YuUdoBYhf8t4yFDAqtKPAsEl+AyRgAQ14QAQmUIEWQwFPRIYQ+x1kdABgmUr6R5BCeQ9cESFY/9sW+EEQhlCEIyRhCRcIGTBFkACLm91Xigc5jMyEJakzYQ1teEMc5lCHOwTbRSwEQYIkDnkvwQiDmPe9lwDFaDxkYhOd+EQoRlGK9BEAiQwXERWy8CXnI4jxIodElcxwimMUGJlOcEY0plGNa2RjG934RjjGUY5zpGMd7XhHPOZRj3vkYx/9+EdABlKQgyRkIQ15SEQmUpGLZGQjHflISM6xguoyYyKhcElMZvIEk3xJTJiCxSB2ZIKcjMgFAZBBjGywIR0kYyv9xbDSxFKWs6RlLW15S1zmUpe75GUvfflLYAZTmMMkZjGNeUxkJlOZy2RmM535TGga8wTsgmU0p/8ZpqmURIX4A8A1QYQR/vnvJQF0ZTntBZs9pFOd62RnO935TnjGU57zpOc8I3lPNtZTn/vkpzrx+U+ABlSgAyVoQReJGygYVKELZagh87cu2GBAohOlaEUtelGMkkCjG93oQ+cXRBiEVKQwoJwGRBo1HcVQJeEbHwDKFxH0mVOmEAXAHhZwU5zmVKc75WlPffpToAZVqEG12lCNelSk4nSmS5VPWv7HVHHNxZvpmgsGEnBVrGZVq1vlale9ioFu4gRtsxzOC0syRIQAhYZHhGpbxzUXmyZVrnOla11vWlS75hWpbuUrdcrU16iGlaZW9WphDXvYq4J1qtqs5XDUqpL/1bUOIWWBHULQCljM2geueuVsZ/WKV8+GdqeZJW1SLtjC0upHqtQEAGER+1rYJkCx01HhCo3SuC5G5IuTI8jLUvvb9mxWtMMlrk9BW9zQAle5MiJIZ5Y7n9UONrbTPexspVPbtZHOUARBLULkRjcNGOu5422LcJF7XuIeF72fJW9pJ+jB9sInuuqqKnXt21XrRqe2BCjLzhrSM7N0BDGSJQDRJhRfBOPEvOtlMHuZ1mDOJhizXPmZhK8zX6q29r4bzmp+obNfAqwuZApj2BLphJGITUxEFmbxa2oKYRjXVb0xTmqL3coSVdpYOhhGV305zGEPPwfEAjhURmhoWW/l/1jH8V0wjZ1M1KY9ea5LZupVEkdl6PD4XD7+8X2D7BwQ2wVY4ClVUmp1HjO9FMsIbrKU3azTGb8ZqGs2Z5IaRecdC5a+Gu6yl/WMZ0CTq81yfnOcCd3Tg0RA0YtmdKMd/ehFB5qA3CSwpFWjZXNxuc/T/bKlPZ2fQR/6yYYWNZwJAGlUp5rRn4ZfzwTIarn8ucd83jSnZQ1rXMsn1KWOMe1U/WtgB1vYuV6fAAIjXmIfBNPl0nStX9vpZEfbry/mdaFDJ2xsZzvb0rYe2ubG7TbdOtO0dvazxQ1udPtm19VusHxE2y9tx1vekE639IBSYXAvW9DkLnd1z11vgKtk3f/sXq+7k4uveSc84QF3XuQeGHB9v5Xf/S4stBl+cWVTu9QmS6+9FP5xbWOcd1zxLcAjHljXUtywFhc5xDUuao4P914gp3mwW547AVxFA0rm9snD1WyV4/ffN693kxUt86t1vF41Z3qqiX67CTo33T6XFtCDvlWWPz3fL1/A0d+ddKQvveljb7TWa0ewx7l8sVue+NW1mnWzR3suf3h02KNs93aRXe+KjjvomNddkw8d5W6vuOD7Tuy51/3rpLbrzPdO9sN7DjKwCvzax51ywr/d8JGHdeIdjfelKZ1ej4c85zV3QfGJnOrRsnrmZbt503va840GvdJEn3fSNz32mdv/QHNbvnpotT7zcN+9pWfP6Non7fbsyr3ui2+5sry68qzFvOsTC/vn4/n4iy4u42Xs8ebXPPuDc+rvsf8s4ROe+OOn8/a9nvyZLX9d4Rc/+wE3l9Sr/vzOSr/b129/KnO/COi+u1u80aM/kANAv9mBbDI/y2O2tnO9/1NAGxNAAnww+EMXBExACtyb3mOdmwM+9IvA4du/DpQwC5S/o1HBdNnAjztBvYm+EDRB1SJB9aNBGGyvFMzAmGFBDXTBhcvBu0mLryk6HMSP/ru6CRRCJgMAuvs8H+xBHjQXIAxCJhSbUSE6EeQ/G/S/I7xC4NpBA7S9KSyXKpw3MAwbBlQS/wekPuvDui9Mw9ISw4PDwDFkvjOMNznEGkrTwjisjyQMuiXcwzB0QsUrQ5SJQirMw5AjxKaRwRl8wH2rPusbREecQ0OEQkQ8GUU0Q0Z8Pyi7RKVZnSI0QkmUOEqUwD8UxbaiQ8/yPrpyvE80KlZUmiz0w1McvDfssFWsxaVyxc6CxSkrwDv0RZSRlafbwv0IRJWzRGN0K2CMMGJ8xWmkxmeEmT7ERTfcRaxyxmtkqmh0sI2xNjssxm/kmJ5BqUjcRm58vVw8R8wKx7zyGHIMvU6Ex4ABilI0RXbkRm/Ex3KSx8arF4JDtGoMRoDsmDW8sotTxhpMxRJ8x4RsxUykvf97FJeC5ClhHMaJ1JjFMTGGc0hQ60Il7MWOfCKB/D56ycjROkhpPEmMIZin0j+JZD2SFESThEkmSslYJEiWzKmNlCudvJhFIaU2lK52dMehzKyBq8N2+UmgdElxXEp/KYuSW0ekbMd/pMomakprfEqovCupnEeu/BfYQLaQzEn5uslmVMuyrCGvRMiVDMsFCMoae0t8YZ550cas9Ee3xEsSisuXBMuwtMu9Akx78STKO8o9g8gbrEnEREmuOy97ocu6HMuBjMx24YmdizuRREK2pLit1Ey4nEzkwpfCxEyVJM10+cA7M7vPvA9mFM2/ZE0FEsypJEyWNMyjsk11gQz/ddS62NSs0Oy30fRNEcJNsqxMqORNWkROc8m5Hzm84QTE4iy344TOD1LOzPTJn3TOodLOckGbH4LN2mSP2TTO8xRP+eHO1ZzL71TNnmTPcEkLfMPKxkxKpaRPKHLP+fTO3ZRPjuTPZ7kgyJy+vtzF7CTQAvLPAYXPAC1Hp2RQ/Zig1KDO9bSO9MTODKVQ9XFQobyX1JTQr/RQ/ACKtDPPA+VCx/TCFTXR2zTNCwTQjARPoYLR/EiSh+u76qSPDXW2BcVR9wHRu2TO+CRRuRRS+qgZkMTPDGvRknxRJW1QGb3IcRlRe9zEKZUOgtlHmuxHBe3QLYUeIj1MI43QLDXH/zG1jsgBPBUF0zcM0jW1njLtTRFtTgEN0Tl1j565Ss8U0+n40VqT0z2dnjp9zjOt0Twt0kK9MDkxvR6FrusEUkBt1Nw51PC8U8uc0HWZUUudjouorD+V0pGEUpwk1U9NH0y9UU3d1CRlF09NVejgisV80wSN00qVVdpZ1VBkD1ely0QtUV1tDunsTEjN1Syb1EFF1mH1HF6dM/f4VSyFVStt1vshiG87VlSVTWXdNEK11kutUmkd142jUWEFV5zIFgAIzsiLVF3r1j77VnS1nWclV3s913SJ1XlVCS7KP22F00pk1n29HH27V4MdNXN91YEtibeQOh4V2OYQVG+F2P+FDZyCPViMhbBgVdiKbYjVMZ5/vdWA3daODVdJzFiULbiEHcyS/Y1QKj53jQ+JjVeKbVm+udiUzVktlRZ9LdnFqTTOi9m1NNW2JFmbrR2c1VmlZdlOrdZmZYkUDdqaLS947TJ5PdrMSdql3dr/pNadHdYkMUqpNVofrdofu1qsJdh/41q27dqm/VpdLYsje1iylVSipc26TdvO0dq27dte9Vo1XVjK8VLhnNqkmFmrNVy9FRu+9VvH1ciVzc2OjZy9jD2hfQ/EPVvFXVywadzH/VyxhFBO7VhPgi/L3dxYu1v1zFvOzdq1BV3YjUrRxdeFDQyew1DWHVr9XL8dsID/IciShLnPiAiCMQuPmQQR89CQ9WjdjvHc2PXbjWXair2I13y+y3WPzAUyw8MBlgiKGShCbNEWnKiZkPgW5t0Y533eto1eyV1YyJC+kM3PpIQ7bjKKGOCBhUGx4w0xhCExjADJsugmiSGY1zlfjUlf9eVa1AzceS2T28VdgFXFd8SfJriBPsENN+0vnimiY8EIAjOwhjFgjEHgBF7aBR7dhb2KHbVe1BU4s9Xed5yAWi0wjHip7AIA032buMFW8EJLEa4XEi5hnT1h2t1X7rK/6w2uF96w0WSJzlicFT6INQSAFN2tkqAcP/1hfAliIU5ZIubYgb2gyt29JEbPJfYz/6PtGdh5rJKIrIcRVQK4LC3uFy7u4oxNCred42dZw+pl4dzF3DO2r9FUY5jKrbM64oZg445gKz1+pde1477F4wdtZGdZlPL04wiOyOpYHcXwHvAhCH8lgMBQs4PgIiqm5C1+ZEheZURFZWdhngsdvzJ2VNXlUJKdYjbhJkncn8UQJ5UgJ1cGYlVmZWL+qWB+lg8EWjJu4ZLIXiaOQ3XFmVF6CVNCJRp5CVY65nap42KGZG3eD26a23Zl5nCrZUrd1rESIC3iV7MigC+SIeX5Zpo62W6uZ8iV5/t4C9Nd5j/G3kCmLm/EAdzIViQDADdFCA5mruY5nRDG5wyjZ3uO6P/QdWj6WJwZHttMfszoyADYIAJVWmcXMmR3VqkwimeKHjeIlmh7Pun6qBl2hVlydjFznq426ACbvumbJgEa3AHKaQJjmWYL8uWUumaVyGaW3re4UmmlNrWjjo+eEV6MpqlLKACqrmqrvmqszuqsdgKneFEUIJgT+Bpd1h9w6mUMGieCgN+m5sKkXmq3Xuv44Iqo5WfWmmqtvmu8zuo0CAC+7uu+LoH9EwCWgIL9HWowEjBQbilSPoiYguuqE1e37mbHfg91Leyo3jO7zmvN3uysvoTzEwCggAKQLYl2jgg5VuSIYOTJtsm2jmyVXu32SAsfhmCp5mzbvm3PPtDV0QD/qG4Qk44IN3YdOJZj2K7B1nbtiC7u6wAKAJxlDQWAzL5t6b7r3PaNtNCAxY4IKMYtABhtK+4ILFbuETxu5K5n8a4OlmjumG6IuYju6X5vq67utlDXdVWNG85hRI6I74qItwiv815GyC5vb/5v6ZBtJF5vhGhv+F7w+N68zVDrktDg/0ro4fXgoSkaAjduAX/tDJ9Vgpjr0+1nJXZvBp9u+Z6JCXoKHlhxFm9xqROxhMnfA+uIAE4xAobjDpfZAN9wIc7x5yiL7L7sDCPxEsdtwyPf0viKIsMIcUbyjDBfHydO8ubxVY7y5pigix5nETdjIi9yzj7xl3DyD1mp4i2z/7NI3jSzcm6dciq3YzVXjXA+8C131C73cs0G8zfHmnptc5TN86S4iFjOPueuDgW3cxNHcD9naz6X7EQna5uR87o29EOf80a/lz1f9IOt9KBmQ0FHdAIodEm3bTzX9KS5dEy/V1InbcZhv0GftjoP9c729FQvWzY/9eeddRcLZZimdEKHblgXdVnHdR2vdVuHXWH3roXG5Nr+9c0e9WNPGVMvdkV99pcgQlb3dFBndrx2dmo3mWiXdoLr9peQ62vndVfX9jsPdnF/bmIH92lfd+sA8nKPdHTfdnWH90DdcXdnN3y/Diyf92Wvd63m9n4fYX3fd14r+OqIc1nGdl8X+P+Bv3eFd45vR3i4nXiEgGWAx2yIj3hzx3gNt3jLBPmN5uGG//g8e/V6J3iSd+RcFPmEb3nn4KIxjt8h7/hYR3mZL9uXh3mY2/nmIAixtflZU3l0Z3mgF+ae93lCS3rVWEMc13J6x/kG13mnB+SlZ/p6vPqVIohA3/Wpp3qqRnqu37Os13opK/uZeIssJnq2M3ptJ3u1Z7uzR3snm3uV6Jkgp22OF/uqlnu837e6t/teC/yIqOyNv3m/H3uJx/uTI3w3M3wOSnawD3i/B3zJf+zBh/x2y/yDsDJIt3yxx3zPH8HN53yVzXyoD/2+X3zSL30AP33Up0zPZx6Hdftxg3v/Zn992B9J2Z/9nlV7tmd9xXf9xp/7xwd+GCv9snhpuhZ9quf93ufW31d+Br56xE/8ol98xrf66b80wbN+jfX89Cb+7ed+6f9+nscJ8e/8zAd983977i+A9Ff/d63+9pdetRdj9fZ+igcIAJcKECxo8CDChAoXXgJwggDEiBInUqxo8SLGjBo3cuzo8SPIkCJHkixp8iTKlCpXsmzZ8oTDjAtm0qxp8ybOnDp38uzp8yfQoEKHEp3p8ijSpEqXMm3q9CnUqCAnAADAQyrWrFq3co0I82FXizAHLixr9izBhmDDsm3r9i3cuHLnsvwqsyjevHr38u3rl2bLvzXpEi5s//gwYpY/qt5I7PgxZI125Y5Fa/lyQbWRN3Pu7PkzaI+TLwoubfo06tSAWZ4O7fo17NgYaVTdIPs27qOj4VbG7Nus5tzChxMvbpzA7oqqlzNv7vx56ePSp1NPGqOqierajyd32/s3eITBt5Mvb/583ZgYobNv7/79c/Ty52uHAkAD/fycu7f9Hv5/AePpNyCBBRrHn0TwKbgggw0CZSCEET5GFQAxSHihd+rF5R+A4AmIIYghitifhhY5eCKKKb43IostPkUbABa4OKNSCIbFYYe+fUgjjz36KFqJyqk4JJFF/vUjkklyRERVOyj5JEg2doVjjpftCCWWWWIoJQFGev/5JZg+aTmmjztURQSZaU7E5VZUVonWlWrKOSd1XIZ5J55h0rmnhBZURQOfY7KplZtvAhdkoIkq6pqdeTr6KIqLSoredQDgMKmSg2ZVqKEMIYopqKHO1SikpZranqipGqcBAFCo2qOmWHHaaUJxvnorrk2ReiqvvaKWK7ChBVHVEMGyGKtUs9J6kK3GOvusSLv6Oi21ekF7LWIXVPUDthciG5Wyy2b2abflmiuRtNWqu66Y57rLVg1VofAugd9CFa64AZJLL7/BpssuwAGv1i/BTmVQFQwF02fvU/iK26zCEU/6r8AVqysxxi75CYAIGZvHsFMOLwuxxyWrSbHFKff/ajLLJPFQ1QQtVweyrgLlC+e+Muv8JMoq+wzpzkFrNIO8Qh+YM1ci00qy0U2P2PPPUd/pNNUQweRq1bnRzJTSnTKdNdj1Ii012aWGLbQACJ8t29ZLdW3o12vL/fHYZduN59wy41CVCnkzinSbNt986Fp+Gy7foHcr7uXhJS8GQGONd9Z2jYIP7mnhkmteJ+BdLv65iptLrC0AtokOGeVJvf1m3Ke7/lnioMvu4OsEt1BVBrUnljpSq1fZuu7B79757MUvKPy7TdyHvGG862b55bV2zjz1hMVuPPbsVV/umduPOr2s0EfPLPjem38j8dmr79z5z5pAbPtvOe+S7zkC/x8//g2nvz7/qeUP7Aqq0rH/Tal84BLf+MaVOQIyMHwLFFL/IhidBqpKBFVZAQUJZcB7ITCB+npgBkOouv1JsIR8EWGohoAdFB4QhOgjiwcNcj8W0hBILkyQCXNorRouikkA4GHINqg/GMYwLUIEIhIrcj0dMlEoSQwUq5rwxMrdMGkdTOAMpzhFmOyhXStpovG0OKeDAaAFYnxeFQNHxCJm8YxA5KIXVQLG4rkxTRuoygXqmJ40anCNMWyjHlkIx54EZo6yC6SWblAVGSESJfN7yRXHB8hGZnCQPCmkIT9HSSipoCqX2mRJHpkeP3pwkqAkoCV3gslMKu6USYJBVf8E4MqRiHIl9euQKWcZv1TqZJWstJsufWQfPgaTIrVUyS0BlMtieo+XOfHlL8nGzBmhoCozmKYNv0dKLB4Rm+dzJk6gGc2oeZNFw7JKOTdyzJQk8z9xM4EFeOBDAFxzI0EYQhM0AIUaXCB3GjHBBWoABQ00YQhBSGfEwHkTcY7TZwgN0cti9FCMrNORkYwe0zbAqqpwlJ4aEUClOirAjFhQpMSS5UTppVCbMLShKUuphATAKg2gFKZr6ibXLno5pj3OpPXECNGqUgMVDAEmI7UIjBwyBBXEqypmtOm5VjoYl7hUalA10Mb6dlV04dRtOh0cTx3SAhEEgXQ/RWpVNID/wYiQDgAxo8g5AQCoiKxgowPc6rWkOjDWVPVneB0QLC31V6t1tXLblGTnUOCkiJT0rBRBwUYZKREVAiBhFPFhsSayMQ3Ma7DO0qtRqNpXh3pWPu8DQA1KW9GTtDM8M2wsRhSJ2oqYaYUS2VuTKqI8ALCgtMYC7QKOMlrS+tY8Ee2tZ1drktZ6SIiwvUhgI0eRoM41IjB6KkVKatni4gq4wh3uS7lLHgHYh7OqLewID4tR51oTIxz9ZHbVJpHoWoRCPxTvrbwrWvBWDL/beVxmk4ve3n31Zq9tr0VOe9+KnBNrEbEPAA5akbTZ1r+i0m9L+UstC1cnsG8VMDHDp96d/7LXoxYJ4L4U3FkCVBN3F4HwWjkMKgzzVcMBk7F0yJha3yo3lAXO14FNXBEWdM8iLQaAPwmg4JpSpKmSxbGkaPxFG+sQynEhnXRBrM0iyrDEjpWIbLdLEQoLFiK4XXBFfJhlKydKynKkcg7Z/BYIr1jLlPnxw7x8Ee26F2YRsS9GAntXOQfKzSmBc5wJHRYUW6i4PSYJc38T5C9HJMwXITN8z4wRNSu6zQDoIiH3i+gIdrorQZUwjwf8vBHnKA0BeDWsYV0CPVuEyABAk5E5muQlX8TJpeaToVEy6hL+WitklCJ3H01LAPRBAs5+NrSjLe1pT/sIJhVpiCXy3Iqg2P+FKo7IkZNMERgXm07BPsmwJVhurMBo0OfN9gGbTe1503vaY/gAvvOdbxfQuiIKvkiDJwJhVFOEo9lZ98k+Hccpp5t/CD8gABbraFXTj9n1vjjG592HflfkvRbh83wZU1+OPjzhoA4uaRqe7pI7hdH4VXa0LJ7xmc984/CGyLYrQt+KUHci1/24fFmuJUuuR+XDFjpTble6l1MckvKmOdTpbfOQ5Jwist3xRGpb5oicWeIS2S1ykY6lJRqdymJPSm1v/lCYhwQmT4863KM9dZBUfSKQXSRFKCvmiGCWIput89mTRPayazjwR2m3f9keJZnHvfHOnvtH6u7ztMaYAG3//bBE4lpdAtT1qIbPFAkJX/jPpyfiiW96et7ueLhDPiMtIALsiWBUDcQe9l6HSFBRS1SjcuwiST3BUptaRtLzLPSiBy/xVXLH4Z9e7UFU/eqh3nqM7PbaHb09AQRAWZOuOb7XHgKTkw8r4x9/tOJHidJNx3Tn1wz60a/59Kpv/dwyGJ/65Ke4L5KBgA60oAQ///jxUfnZGACWRNpxmOJ9hNu9X9xNXwGyzOANYFU94EiU1OaJVwICifsx4MU5IAV6TARKYEN9YEjsVv4lG+rZEuNxIPyxHwliSwiKYDS9oEecE6VNnAt61QayoMalIA2qSgzKICv9IEdUSuWt3/fs/yAPTpsHEiHBxIoQTqATYkSLOZiFZWBHLOASZlwTTqFKgU8UupQXXoRs5ZGMYSFHaOEWdqAPjmGUgWEYjpMb6paLnWEbWpQSruGzdeEclgsUxuEM9mFE2CCUoaE6raAeUhsfCmJewSEgDiEjEgBlcQuOGaJkIGIiStsiRuJnOeIjGlIkVmH4NV8SZqLU3SEnyskffiIoMqKtmWElouJyYaIp7qEspiKZrCIrglEkNtXBxWIOVk4eJuIm4mKu6OIuMpErBh0wlmItMuEtGmOWIGMyJtocnpn6NeOdDaMeFqM0vgo1ViOxzSEKGBUsFmI0Lhs3rqE3fmOqhKM4ktocKv/d3mnjhtDiM7ajO4YKPMajw7mhbEEB9tlhMI7QOm6hPu4jpvSjP6qPG9pXNlqZJWaEGj4jtCWkQr5hiDWkNTphOeJRp00kReFjLWJkRioKQ3JkGHkhPZaaSF5ERVrk46XjSQZgR6jkODphQA4kOhYkgR3kEppkTQKbJ+Lk+kyhff2fnL2kWJCkKQrlUJpbURpl9nikUV0goTGlEjllJkJlVKriVFLlSv5gUNVjVtJk23ElMaLlVx5LWIrl7BBhSQlkuWmlMallN7JlW4pISsJlK9FgUq6bXd4UUPKgV+6loLylX2rSC36kXCHcYHJVYbLgYSLmNCrmYv4lCQbVDSr/WmR6BV6yo15aprdgZmYCEwnOJU965mhmYWgiZGuSJoT05Wla1QfGlVL+2mcS1mRyYGXKJuhtZG3GJQXuAIS5W13G5iH2JgP+JnAiCW0OJ3EVIGcK3W4ix2sGpXI+p35Ep3SGVwHCyAkAnmBuJ0Vmp2GaJ3fOh3d+Z38VYFxh3sNdZ0zKpHOuJ4+0p3veGAAap+exHH2iJ2WqJ36eh37up8rNUmBhl3USaFMy5/vdZ4G6yIEi6MqdkniS53w66FZCaPRJ6IS6pXBaaBie0vK5VeAFqIeuHoiGKF+apg5FgIzOKI3WqI3eKI1aKCj5J+QYnorKpNxxqItyzoj+Eo4e/ymS1qiObpLSMajY/SiQ2qJPDunTwGgOJSmWHumSUhKrQIGGAqiQEmaUSimV7kmFrk+WpqmSIugmUVhnlhyUjmmLlqmEGKLdqCmeRsCWIlJtNZqPhqlkjulMTimdboly3mmepumeBtJpadWfEqrTCaoEzGmhGghwhVaNSU2iKiqbUtI5YSXSxWmUUmqlis3JhVqmRs2mZumi6hGKdV+oAiporqjjkWqpdqfC/YSoqeqqJmmr1tHGPNnZiSqQ2uqtLkyuLtyhlU2v+mqnNlJJHeGTyipvSqqxHiviJCuqMpymNquWPisikY58Tiukpp61Uiu2vsalolyq/oy3fut+bv9SJwHAL6YoutanRV5rutLNqV5ShlXMu+Lor7qR0q0mnN6rgPomuu4raKzrrrprwNrowJ5RYBEfsdrnwjKsZ6wrpi4r2USsxIJrIMULfpDexeZrxmrsfmirspoEooLsjE6sGA2TxSIsrTaevqrszLDstgobs8JszIqsHhXZ551sPqaszqIOz/rrm30s0MqozE6Rm9ZsuargzTYg0iatY3Asu3pstz5t1D4RGfnpozqjnGat1iIG17arzzwt1AqtG+HWVZiszZ5r1abtdqwtt/Iq2MLtGX0q1ZrtqKIt3haG3jbt1wJt2CbR48BqrN4tOyVscxJu4dLF4Xot3youiZr/hvnYmrAOa90Kas5W7nBcLuZmbsT6RY6SqPlEVESCLuTiod2S7oyYLrq9LMyqbtAu7uns1iiSq+AWK+XSLm8srSrtbbW4rfJi6eZ6Dxm9KZjGLmtJboQOL/FmSL/27O2yy/J2r8Cy7vbIluM+bvBirPRer3DYrsuGife2r7c27/YEVb2W7TbOLvq+aPYy7ekWifv276bCL/VQ2Pmm2gBDGvV+qPXebwHl7/Eirpf4LwSrKQAzz/LNbeDWr+gmsAIHDgP3EvLybwSHMJJOMPLM6+vaawGro/1ucGn+QZ6yLZGIsAzfKAkLj1H9LuyWL8qmkX3NH0dRIkRo3fwhGwtv/y0AuDCewvCQzDAT767fvg5uQW+DpnDMXS3rAU4P+3CESYQQWx8RF7HaHvELf3AMNzET17DuRNTn0u89WnHUbWIG8IAczzEd88BuZU5taUAd0zFygrH1iHESk/ESm/EMo3Ht0Nn5GW1JFpY5Zl1VfLEfrywSq6kSqwghNzHvNs7yke0Ft/EKi8SJzm9tQXIkRwZMTHKaVnKKXPIZP/HpVMoJs3HxurH0dVWl4BoXP3IpbywgU7IgWzIry3AmG04VFqAiPyVOyVRVhF1EjPIuT04vp/Ivr3Iwi/Aw+80rGnPonq0LbgwAkKczP/NmnPIYO7CRVLM1u/LmBBZ8id8xd/8lTgUWJwdxVZxAEIjABdDADYyrOH8PKmepKqMIOofwNc+Njj3gO68l+5HR0lFEF3cUFNAADvczifwzlj7sIA+0/xa03MDI+Mqy/Bwwi3YTjFhhLvtwDZwgRVd0OU+zg2g0BHP02hiVwaKwDh8t++3WOXKxBqjACmSALO3ACuReE3zpSluRRScpRgMzTLuvTIcNijmpO2/z4DqffbXzROCwNzvqUbN0IAd0gzR1/z511gTBRklr8iV0XjrfvGLdRySVUXd1+CQ1ki41NYu195I11Zi1U32gWoum2ilzj4aEYAOxXBcQXR+pXQs0Xue1OvsNXzMfBf51492bvukbv6n/XU/FdUb03GGjT2Lj6GKfSGM7dry6TmTPMwAG6BMcgGu/NmzHtmzP9mwngRarXVBJtUdQlgV/duCE9o2O9kuX9vLOhOYKIWpvlGqvNsK2Nm0/N3TPthfYAHVXd3VnwgZpHVp3hNLttG/PdUubc0YTd98etwyeTlwtN3NTcVo6d3S/N3zP9hNs0Fz62GB/twYBt40KN2mTN16X6OakNxGydnwXuIHP9801VW+DRFxhNX4fkH7XKH8Pt383NYBLjoAPeHMbOIe/N4J/xJk5eEegwG659YMnSzQD9L8WRYW3eMBe+OGcqHoj9IZ3uI3LtwFFlIk79AncAPZtQPXl5okH/1GE0+iEC4WLJ3mvwrjfyLgXEviNR/lrf7hHQNhHE4DWNUELqIAKxADv3feQo3iRz2jK9beSn7kER6Emc9SMT3aNS3mUUzlHoJjpYcRDY1ssh3nNjLmMljmFozmgj7CaG46TjyGUw/mNy/lGKJ0UK5kFqAARNIF97JNP6/lv5yn7Brqmfy9y+01Stblfvzmid7iiW3rppjjzgsmmr/qadrrcZMA8gXqos/fiufeoc3ipm7rWoLqzfgmr/7qeDvraWMBGgbmhi/qtF3iu6/ptkDOeZjqwbzqTVw0KhFQTiPgUHnqyK7sGM7sC8rqg+3q0S7uwZ80E8J4KTLQTavu2w//3sns7bDh7mov7uAf6tDfNiULBdh87rX+7rbe7h3c7vKchuPc6CNc7oN+70fgQDNR0tiM7wEP3uw98aMj7sz8wwid8uTsNbuFyKrJ7xD/3xFM87BR8uB98xiu5wgeNGksjyIc8jvc7yRP5/2J8yqv8xhuNMtOUy0M8zMv2yM+8JNf8Od88zru60zwOV3+8z/88bAe90JuyycMryht9ha+8znjYN76800+5wEf9VvK5E5ex1bc41kvMDgwBDMwA27eA0u04J3J91x8A1IO9EYv92xZ92V99zpdMW3GfO8p919e93Ycx3ge73u89eZ99xISUSNWAuveh4Ds94Rd+80z/PadXveI3NuMrjDzjgACggOgr5OT/fOVb/h8fPr1vfml3fsHMK7GotDGWPsyfPur7M9HbPOuLtesTjACIAITVRkbSfsjb/u3fo+qr+u7/d9+bzO9D2NL3vMy75r/PvddP//EjE+bTsPIvv4U3v/MbVZ7HfdPPvfFnf4Yk/+p7/0D3vsJI3uyX/+B//e1b/LzrPvujs/vziwD8QO4BhAkCAwkWNHgQYUKFCxk2dPgQYkSJEylWtHgRY0aNGxeeAHCCY8iCHp8cMHkSZUqVK1m2fPJRZEyZM2nWtHkTZ06dO3n2jOnxTwShQ4kWJboAaVKlS5k2dfoUqlOjU6lWtXoV/2tWrVu5dvUaFWxYsWPJljV7Fi1Sn2vZtnUoYEUMAHPn8nB7F29evXv5NvQIsu9IACVbFjZ82ORLwIEZN3b8GHJkyY2Beo2QFjNay5s5d/b8GbTQzKNJlzZ9Wulk1ZKDDNFAd24TEatp17Z9O+TfxyQR9/Z9UjFu4cOJFzd+PGLlr6iZJw39HHp06VybV7d+3TRy7TIn8IACGwAUHhO2lzd/3qdux7x/tzccHH18+fPp13eovCv209P59/cfWr8ABRywKfsMLMgEGjyCTQMVgjgQwgghVI+ywdy7kCX4JNyQww49ZAs/6gjE7L8STTzRqhFVXLG5D83LQIQawAMghv8VBHARxxxro5Ax9jD8MTGYdBySyCKNJCDErVg8C8UmnSxxySilPOtI3FYgYsYZfrixyi697InHwHwEEkMNvzwTzTRxS1KrKcd6Es44n3OTzjoLVPMxFOSCDQYWUMAT0EAvCrOvMcl0z0xBFV2UUZzYzMrOqOSclNLlIr10ykb1WuG7uWoQIQNNRR0VSSErJOzQCxMlldVWXRUsKEsxXarSWm2tatZcWXyVJxSGoAuKFXgdNk1C+TI0Vd9WJZbZZs98FCtdab2VWmqlvVZAZ2vaYEEa/9QWXB2N3QvZZBFbNtx01ZUQ2quwRaraeGt9l97q1t1IABWA/eHeftk1tUf/C81tD11/DT7YuHZTfFfehietF+LsEJ4oiG5b2GHijNEbV69yBy6sYI1FHjngWPNj2OGUnYyY5cxIZihfujSw4OWaieM4L48/zhBgm33+OT0ATBYRW5WNPrHlpKkEmqAgmqBrBoyZnjoynPHSeWeVQqaa664pUhhXlI8emz+lzR6LagtkZsHrtgvt+W1Us34PbrftvjshsKmil+y+pTsb8Kim3uE1AGAIFe/E17L6LqznBq5uxSVvW++p+PYbc9AC3/xOoPccYvLQdWLcLccfP2Br0VV/uXKjLs8c9s04nz0ppjeYC4pvV99dJNLbMv3x1Hkf3uDWi3o99uSVpH12/6AFeBoAfomfHiPfQRT4dJcip577dY0/SmzlxXeXec6BpmGuGbpfXyLrF8c++5WEZ59+V78fCvnx9Tex/CV/NoEuiKvfABHivqDJLX4pmR8BGbio+4kmfPuTYH/6tyufwWAuNGjgBgdiQDDBL4EoWSAHSfgsoVkmfxNUIXQquCKf/SA2XCrhAD3IE+DNbYQz1GGRHniZCK4QiJ9poYpshoJOPWiH9avhTm6YtRwmEYof6mEKg1hFFA6RQDbTF42iSL8ljg6EIQzSYrpYRiNN8YdWVOPysJitl01gLhqQmhmp98WcNHFnT6TjHueDxrKsEZBHa+OAaiYjALCNj9Ozo/+jwihGPSYSktvxI1kCWUmHDdKNI7vBXIgQSeIt8iZ4/NgjPVnK4XhkD0yy5CqVh8kAkYxwc8GBKXcHSpuIcmCkpOUuV4NKVbISmJhzpX5I1oK68FJ1tqwJLs2lS2Q+cz0ASKVmgllNQQ7zOiO73UdkCM3EKZMmzEyWM71Zzo5JMy3WVGfKsJlNjQlgQcIy5ze3l7NGhpCc89Tn+6b5y3X+81bttI7ILpC+feINnDMRZ6ryeVCHMrKfZgHoRG0lUHtlDIBzEeBDu5ZQmSz0UA3l6Eh/gk5qUhSlcbJoizKGQQDMhqQdrefV7plAkcYUp9UzqT9T2lOkrRQ1GVMbAJr/kFOuebSkCBQj6mZqVKeGc6cS9elU+QfU02RsQUh86s+Q2ruaxu+mWxVrR6L6R6qelYJWldjBWDCXFoyVq00t3VezF1a43pUgvjwpWvk6J7WWZmILmiVeWSfX39H1dHYlLFz1ytO+PpYzfwXswYb61sWSrKu5QWzwDHtZz+atrJSE7GgjK9nRIEywnxVZZjkCUjIpVrVGbaxUSVtbopk2LZR1a2w1xtqNuBZIsOVtTGdrVtseN1q4xczBoEee4aK2s+9TqiOj+9zLFle0yNXu3pSbW38NVX3WPZhvNQLcHwlXvA7F7pu2297jdRctBmtueotX3Q9OF5/2pe9Y1ysW//f+N63t9BcMARDe/d6LvBkxb5n0e+Cn9jcsAJZwdCzqr/k62HsNBiN+baphDOMUwmCZ8Ig1J9B+icCgH1ZXgnXKYbB6WMUjDbGkSFxj2Zl4XRkFwGBjDC4WD2qzOIRxj9UbWvYCkzk2LrGA14UlAFyAyOH6sUUWrCq5EnhGsFHBQlrTBA1AoQYX2GiUkzhjqFQzyUr2TIXVtUmidpPMxJpyRaqMqCtnGTxbRogA9jQjmMZ5h2Z+Smmb0rc0q3nN2FRXBgrnXEAza85fC7IT7wyAGvAA05nOtPQOMgO61EAFQ+jWn9tigh+IgAdDGAIPRPADgTx6xUb2740LTbZDI/+a0K5Ul0uhDGtID/mWk85jpfUMEfQBQAPyHEhB5+LoXlmgBYXDswZaYAHd+VrOJ6S1aQyNGlwnepjpauubsZ1tMopJ2KMkdkRQUDiaGeRXhuvJBPqM5yzHwNnlblUPIbgfW3v727nGZLgYPRet6tt+wF5munO5boi4uQYI2QFdXo2TCbgUNieYwRAuQAMaXGAIM+gWXWCQb4Rrit8+9PfYbh3wk4UbXJ4GgF1O/qpIT6TOBHP4Q1x6g4TIXIM3yYAx6XICHqzg2gdBwQp4MPIWjLnmikp5y1VGdZe3SdHaGuoJ4Bx1Ud28fQxv5s4dQhceGwTF8r5J4Rpk8oZMQAX/bPd6o6YOcJbb/eq3HbizTFC4g8/96wqHqovrWukaiaDjFqj4QXSskCDgDifhoUHSJYICGnwH8A7U9hVXfs3O5x3rMGcWCqBX7MwH/txxW6oCK53lJrzbICuYS+oJomPKx4QGXa+IAIJ+ekDV/fNVxzvoIZV1ZrmUCLr3vaDAnhyxj7P1eG4BnMfdyYSgIIDLHx7wuf3v4BN/YaIf1hZPMEftM6r5EMn5b4T3gyZcIAgYE0AGLGBILhbEzTBQiADMfv5abl5WSqPbvg/8uEv8XsXNNODs/E/qBE+hno+h5Er5CGCLoqcg0k7/FIIu3I4BEQoAX6777o4AC9B1jO9V/zKALjitAxuQ9sgFAkNqyFwq4ggi//av/1ZwcrhPAL0vBEkw/HRtWI6t13CQBXfjBV9ryB5vLuao+hQC+zSKCCVHB0ljAHvQBw0QCHkFeswvCvEk/R5i/VLCC2yADMuwDDMB2OhCq2Rve2zPLXCABS5ABeaQDutwDrvwS6ZwB43G6q4QfA6QVXAgxfDw9xzwowCgEoRAEReRERvRER/xEaXA3mavvOZC2RovIZQQCtpiBaBnEumCELtED6nQ86zQD98LEEmF2WAvFIvFEEsqESFRFmfxEdVAAW4RF3FxBICtcDagIG7wIDCQLZjtE2GjFY9kFEdDBE3xFPHHBPdtLv9u7xir5AvvAxFpERuzURYrYchQUJYKoud+LoPWYpvCYwhuwAJ+QB3XkR1VcBpzJBkzYxn3sBlRMQtbJaMs6x1NqAXPKRa1ESC1kRv70dggD/88ReKAkSeILgYmcB+p8QP1jhnlpQ+bkclcZah87iHz8BW96h8DEiS3sakccgIKh+YIot3mghUHIt4y0Ce+gyA3Ehkjko2G75Jssh7L5lp4hQcMTia9pBr94hpDkigfcSAb4geIYEsOggUKJ3cO4tiSrSCIkQNx4jVA5yddcWhAcASrpSJzkoV28lWczCGzUoo6UrM+sijX8igZAstqIAbmMNpkhgNlztJCbdTa4mn/TM8sRZEmQw8nKTIwk+tsrAlbXoX/LK0vZzImG2co1xIy23IhsAzPDmf/4m1GNJIt5MLAFhMit1Ii6ZGdBpN8ChPNxLJV4AgA+NIzcSQoGcIj1BIyQ1IyF2ICbiAGiOAENEADTgAGLqAqC6LLvizMoK4nlJALW3NI4pFEKEUsYsKiDBM1WcXNVlI5z7Ix50o2ZzMga9NAjMklr3M5/7L4vvKnwAI6BUo6peVV9mTxxNNDXpOstpM7BRItJUMAjKkGfBE+4ZE8CVMeoYQ50rOd1lNXXuVpNKA/XfM+f+sx6xMkvfNA0k4DiGAGLhRDM7QzFzQ+mPPI/IOlQiI6T5M9/1vlCcOTQzdEPhUiNiGUKCXUPm6gU4oRAFK0j/5Tf0JUJAqURA+0VbZpCG30X7LzsOjTRWcRRumjAmm0RoV0Y3B0fHRURLHJQHPFVY5N2Zx0Qhq0Eo30SCExSeXjLWlgBYJgAs4UTdM0OLX0lKBUfKSUI3g0mA6TVUzAyZKTTeljRUHLS7/UEcM0PmQuSPP0QFKOB9dqR6m0R61UVHbgBpyMSwm1Qoj0evrUTxkRUNHjNYpKUiPEUOdxsgjUlap0VjTlB+ySLhCpU+tjTwvoQS8VSSO1Ma5yVbcUNFUITjdCTpFsOgMlAzCOk24AT2v1PFr1IFoUVrExU89jL4nVQP8+tRQRdUqHiVQxZVGaki6agAbe01nlw1gNAlmTNVYpVTt+BUW79UlvdYJyVSN2lZXoFFB2wC6b4O/Q9UbJNWgsNVmX1TxUk1vtVZLctJUGVCbcdZXgVU1+QNp4oCwBNmDx9YP0FVb51TwKqgak0WGLA1r5kGBFFZOq9VIARRBnr14ztkNlFcgk9lIp1jzQBwpYYFhNdk0ENnnYNSMM1pIQFk2UMPlk1j6+VTBU1k9ZVjuawGhhAwqMVmmX1mh9VjU2VviCqmBxNpB09kye0Pqc9l6NUGi/lGiRg0nBQ2slA2pHU2o9dpBANlICBXrGdmujqWuP9GuPI2yN0W2NUF3/JWigEpVaF7VUASXeFvButQNo8+pVxfVPUTYwdoBxG9dxH9dxBzea8nZ/9nZaR9VvrRVQxk1VJZdwFZfODhdxMRV0PZdUyvYmbdYiqLZqexVNRhYrTRc5CreDRHd0FXFuZbe+KDdHL+pyPzZzQxZQEnMGdTdhShfnbPd2c9d4EYxmY8dy41RR5/RdAIUsm1djkTfs4tZFmRd70wV1GyZ6dXV6edVqv6QnAaBkv7eXtNf5uBdCvZd9tSV8BVN1K6I5wNIZz9dLhorU5pc2aLdU4Lc+5bc4uoMIZtTeAPiweDdKfVd6SdMH6QVQMioGGNg2BDhcb7cRDVg4UIDomBSD/9/Hgd+0OakCbUlRfykYUF4DYkfYMV+YiZR3dD34NgTA/kQYhm3oeWEnQFGYb7tygqsXUFyqYXf4nGQYjAiYO23YNtJuNYMAY5E4aEq4p1JYGfVX5Vz3TL5DQam4atxX/WgYcZ24NpwsS8GYpqw4pbD4h8GShdVk4gpMjSFDg8lYXM2YNl7jXOu4gW3LjU8YjolYTdiw9/wY3ZT4jvB4X8X4Lr6DNRGZhAE5iCfSD+M4TZiNPyX5bRSZkZh4NvV4NbAkdjn5etgYpQI5nbQYk9HEpabYlN/Hk0OJkSfWkd0CfTg1lie5tlR5r3Kylc/EhXf5WG5ZKEE5Mo2ZLWIpjf+JeZFRmaJ82bEskpDRxIKdOYm5loONUpnZQm2gYE2x2augeaKkmbYGmX+rJCPFmaZmOdiQmS27mS0UlkZcDXIfl50VrIfLuZJFsx6D2Uu2KJzzOdjceeHguShFuTaguBgJGsjIGaDM2bjQmYu7xJCO2KEf0KChCqFfVJ59YgdyuKEzWtIg+p8kOrsoukTRhHhJWpa1eZs7+KN7xROR7QSYFqddOnlNep1Q+kOBuZq/RDUjWacLGqZjehEVejKiElSKepwp+Xf9mZrT2Uiq06lneKMfsKNpc6Z3wpAG+qqdj6fVyadnbYWD2kvcM6wXOasPcasjtKt14jU2dK11aqz/ramsI4yV0bpLnKyuGamtYRGpSTewJwOS/9pB77qa8lrE9pqqeSg8ENuo4Xawkzquc4KUJVufFTuYGJvGzvqxieQ1ilezS6qw07KycfeycQLFTruo6zeQPPvMHLuijSQx+7i0K9G1HfStu3O1b2IHvsM6cxsM9zmi+1mFVdpHz2SOL5i4vWq3uzS1hUCpJyMIXmO4n5usOBuYZHvQaDtU7yWjiFq7Qze69bm3AbK6I+NMsZUIRGAD1FS+y7tUuJuVvFsqwJs0DEYJD5m+gey8dSq97TPAGaNuQbG8YRuQ8LvWQFta1YUNNfO/AfyoB3u9IePA54K+FXyNGJwptHiL/8N7XcbNHSdc0gqcymp5ZX/bJmBAQ18cxjfcuE8aubPYwUVcXY5tk03cvCscqS+cx7PXvlfJw6flxve7XwSgU4wzyIsbxUN3wLMRyJtcODhcjYpcKUC8Y9cl7UqZyp3vySUtypWVxb/8lKE6goWYBLe8WVDgB/hTyaHQzMMuzJN3zGlxyuc8gGe8p2v8jYH6qpzlVKHGBLpcz+ncx2M6zw99MqzcirDcOfT7tJoFMxlEzhndGut8e6d70e+imS/i0+va0asI0uFF0l2GWATALo2upskb04+VxTf4x8t8IwxnfSMiCDCIuEc9iEp9AbT8bF9lB5xMKgmA97Lv1TM90f+3udPdgi6IwAIwuiAEwAIgddf5nKz93Mb/OdhdxRNjQIoJIgNo4NaTHVxjXcWHltY1ohNlZgiQriGWzjWydcclm9eByNdNHdAfnFR0DDaa4Aak3dxLRdPfl9PXXSMEQEbBowligAYsYAU2YANWwAJoIAZqOjwC/rnvfYXy/deVe9J5JUayTAN4AJYHvnYLfozvfFztQ+ExnkYBXuB1muNVyOOPPOSJxdQuAFhxG+UFQ+WLm+VFMujbojUUGM+gYAjK3d6xHa+1/c9PEYKZBQcKh65//tyL/pgPXuvfkAV4YAaIwGiJoAV4gAUEN8GdfrGhXpCnutuJZU+ggMmxPuX/l52Dm53u7WnILenmQR7Jm4XZFDDvWRTdhx5MEX7wK3HvK6nv9z3QmWXcAKDeE99wu34+uZ7yb3TxY5vtV9nx+b1V2BAAspvy79jwudnyMz/YNn/BO/+Xpf5+NUU1AcC/Vb/uKTu18d72P4j1O9z1p/kKpx4fO8XLd5/g7X55Ed/4w673r3xqJRj8hJ9UdgB6rn73TR/zlz9gm//Rn1/NiU/6RUUAnKwGZv7nsT/3lV/7i5v7Sd37LXnNY19RiK781h/okb+G1d/+YVPtO/v9AWKBwIEECxosGCGhwoUMGzp8CDGixIkUK1q8iDHCwY0cNxL4CDKkyJEkS5o8iTKl/8qVLFOqAAAAiomWNGvavIkzp86dPHv6/Ak0qNChRFWeAHCiKM+jlYQ4fQo1qtSpVKtWQrpyh4UhNaDErKFigskdMMuaLdtEqdq1bNu6fQs3rty5bo/+yYg3r969GId2/NuRr+DBhAsb1gg4sUG6jNmKKCu2seTJlCtbvowZ7tGkmT8yrQo6tOinVzmfxEHk7NkZO0iSVX02befZtGvbvo2btt3DvHsX9qs4+ALfxIsbzytceO7lBCyU/cE8uvTp1KvP3awbQNPR3Ls7LZ1yhdkaMXgMOQrzRIaRrzXweA8fvgjr9Ovbv4+f6O7j/PszTB6cfwIOSCBfACqWH2VBlP91Q4IOPghhhJVhN9tn3l0YGngoidfEDa2FZIEGMMHAHkyySYhiiiquWCEAdxUI42EHJhZjjTbaOCNgLLa1g1cA8LBjkEIOKSSFnVmIYZJSaXjSBNCVJB5MQYj02olEXollllqStN+NXmaU419fjkmmb2F2tOVPAqQGwAxpvglnnJYZmRmSSt4pBJM4sQlkSFXKCWiggkrXZZmGOnQmR4cuyihGiXo0aE0vAdAECpFeimmmNNGJmZ14JqnnTRfA1AKVJmqKaqqqDlVoo4s+apCrss76H6wFrWoSCzBpMBOuvv4KJ6eXefrphaHaNCoApfp5amMiPAtttNJOKy2w1l7/K1mrtI5pK0HbfttotwRhS8AEz5GLbroRCjundsXeeWxNM8DUJ0ivnRCECBfQcENkb8EGcMAwqUtwwT9pCy6O4g6XcMPcLrwAtjugd4HBFl/MHLsTuvsuqFjl9BoAK5gKMBQ0COCWwCqfhXHLLp+EsMMFQixzzTVCHPG1MMDk5ss+/9yYxpQR2/Fo8bYUQ7PMClzDeo5RC3XU8wFN9cUx2+wfzVhvnTXE1/KQnqVVj022fh8fyXHR3h290g9ljUylBiqskAHKO6wwr4lil813321dzbVxWgdOuJleA+scTDj4zXjjm55dZ9pqc8d2SjiICMAQJaFMUuIAqOB46KLr/wR44b0NbnrqhB3uKw5lWTB67LILPRnRk1sFeUsZoEcE5y3RUNbesg9PfEilq14Y6sgvjxfrq6KAXr3FT0827dlKfrsQaijAfffdj5B7Vk3obZMAmD9JffqiH8+8gQu3D7+jC/+6MwAkqo//z9YHDUAYUfwPwAAKcIAEJCAIVGYalqCgBun5kE3yRoP8SbBv7IsfcsRlwQxKxHmpAhtSHDjBEBJsf4w5iv8KiMIUEvAFRmihC11YhPChZE0wgYLTbjIEeq1lAjzsoQ9/CMQfinCI96mgBi2ivCMqkYOachtM/EXEKFqLhHQxoQqviEUUhkGGJhFA/aCwuJy0ACYVU//Lys4IACmqkVAuUmLy3ufGODIxUwwEAOzWiMdVUfE6/cuiH/+4xQSmJG8agOJN0NMgM6JRZXlsZG2MGMeIJDGS8ZvjpTIwIkdqElN7lIsV/whKFQaSJWMEgAampJMFKW4tMJiBK18Jy1jKEpabrOXGXkRJvUwyl8yzZKRuAJNE2nKYb+pkXD4ZymQOcJQqSRpMNrATFIwPADUgpjUHBUle1gqD2rSgLwdVvxtec5xF4uLQ+qjMdAKQmSjJIUzglpKJeWgkG5gmAFBJznxqKZvdTMgu+2m6bwYKBUrTp0FRZEzNoFOd6WRnrtASn4i+Z2mUaoEKVBAD9ATzoBwdEj//+/lPgBJOoIByYhk7itL8JPQtyGRoMh1aksegkaIAOwE0U4pThLZRpEiEI0+Rh7P5SciZhsypUaOz0ros1KWhhClJZHpGkZjAAiogQhO8AgWwwPOoXMXPR7sZ0p9iLajiQpGIoNDVtC4nqX9bKlMBac4gCWAHdK2rXUGo1rx+VZthFWvNyNotCalSc3ktbIsEOSy3vjWLTt3RDmjAJkYaVq879askfWrZkQIWVhLy4FYnC9rrIbZdJ1wsXEe7ImAuMrRp3WtmL8jN18Jos5yFkAB85DvW6taTcb1eaU3L2N5GSLWmxNxVzaKBJih3t0d1rWzlF9vnDoi2j4pQ4gjL/9zsKhW15/wtcK/Y2BS1Z2Qe/IgANlDKqWkXp86VbkX66l7eUDdREWJTUdeL36CwlS0t/a4ohfsg4AHgSeUNSZTUm9+Dtje+G8Qsg48z3zNByHXUTLCFhbLftfTXv1oEsIN2htaPFDgkugJAry6cTyOK6cENgS+LBxPhMEFoUndEsY1J52E+epfDBQwviryyLAKM2Hg/ujE5VRyYFy/ExUreS4xz9CDzmTK3Rq4ySzKslg3zeJk5zg9MQPeRZFGZAEmrppWJeZQ9wKrJCmEym5v35AM9qMTSO7OdYdblYyp2ywL0sYREBGYCyPTEIHlJiO+8yTSv+c1ufjN046wcB//VkdCIrjSRuVu7PfN5nXm+z/iw60T0gWReGrC0JhX9KEc32tE9hXSk82Mu+5l61iDBslK0vOn/+TlCYyQCSExAKpFgklK0ziOqE6VqB7N6da5+NX6cKepiI9rWRcF1rncNoceUGiTTVG8G2BRoaUfx2GdKdnSXzexmIyg/BI2JuE1NbbPtONe67rR9KIxPJ8YEBpE18bulSO4wmbtb6JavuhOTINWe9N92jjerNH1te9uHCCeQ3qRUU2OGizDgORq4rQpumIOvGz+lFKfGq+xwDEN809jekQXsaT98njyEHJ+RxxcNchiLXEf5Gd+2Z27llOt35XxueZB2gAMcCA//6BOs+YFunuqc63znaMKPAGDia6ajXOJtnTe9jW6dH/wgjFq3ptMBBHVkS10wVP9LfiiM3bKjWOhAsTbLub4cHRZaBdGWuxrPnpy0l3vt7ms7pO7jRGH63cJ0PxjRtwz26uj9I5Nf/N8BoOaos3nVhN+m4ReDHwHf1PIJbrxP7F50vOem8pUnPREBLxzBC7zzuvz8QfLjTJO7Prum7wnqIa963AA5JK3fPc0xj/Mmc572/rQ96O9TR+Pnt/dLeTyPI0+d1GjghsWXfv5gHyBGK5v573X+rfADEzN7n/fBv7X1OYz96chUAzMYwqTActH863//4V4/48CvGLLXceQH/ybmNy73AWwAEAP+x36Y5lv0RkDxJx3Qs0gBw4COA4A0In7nRoAUYYAHaB8HdoG7RX078XvX1363kQF5U4EsM4J+k4GAIYA214EX8YEDgR8y9VkvWFgliGNeF3EOmB87sAE/kDgzIHZJqIRLKHY8SEHIp3nKN341CBE3KBD44U6U5oRq5YM5cYLwl4LR0X1bODoxuGKbN4VUiChWiB9sQoaT1YU48YX+JYH1MYZviIFQqHZoyIFq+BBWmDP2ISJWgoddFYeH9H50GIbMwUO6V4h5mHl7KIV96Ictxob2MWwL+IittYgqB4R3J4SbWGxmmGR8SHCV2GA3eB8bABMRJP+KXHWINjGH31WHrxh0ejhya+FGy8d8gHgfqtV3tthRsVgTswhctZgfc3VXyyiMLUOKbrGLaYiKzaeK9jEpZNeMKEWMj/OJqReKEfIDLeAjkpWNBrONKxGNvEh4vjhxMDFm5ahP53hliUiLnbgcGVBHMwWPBSOPKZGO0liJ7FgfIvKN+1hL/WgU9HiM9ogbAgBzGnACyiWRE7lcBqkuCHkS/0iJ0yiQ1vEaQWaR8ciQjteNwFeQ+QFVF6CFIYkxGGkSGnmK02iJ1UgfqrRwLDlOLolnJYmCJ9mG74STQKOTJBFJ6rh2HVkdJZZxQWl2I3l6CmlayFgdXpF1TPkyQzn/EkUJkH6IlNThQfdllYnmlL4HlYslldQBaGF5lWOpE1q5kajYldNRP0unlmLpkwrFk2B4l/bxaXXpjGyZE24ZkzK5ZJdIH16xl34pQVjJJWX5Vmc5HS9RlYrJj4CJE4L5cYTpeQZYH8MGkpTpSIw5EsYYlZaZGRSGjaCJLqIJEpiZfJqJGDRZHU6EYKppbKYph47JVJA5HcBTKbaZLqz5Ea4ZhbAZl9ExKWAJnK+Hm4iYl4qYmPbxGFDAAni1nLginARAnJJonIZZHXX0jtc5RNnpGbrpUrwZHRJpFlBAke0pnpGSnds5eLBJjR9IH+02me85bs0pi+bJUOjJHC04/zD6GSjkqZ1LtJVqeJzLwYoAcJMEunH8WYz+qU4AmncCCqGAYqAwWZyauaC5kSw7mKGLKaHcCIFcFp0euYwrelcjGicbiqBvGZDeKZcwQZcuij8GSppmWaI4Op49yhIcyp0eSqPRcXXE5qPHl6IaRqENBaRJSqJLqhZCOp/0+aG3EWv9B6Xpo6NNqkwWuqWn9qQqQaWzR5+xaZ/VIVNLGabT06XPWY9S2qa2BKPgUl1Bcab1yZnVUXJzqj5veqJ9NqZ+Sjx1+i13ChR5iqZ7Sh1YRahcOqgosaOPGalrQUsfMUuZeqmPyiKGyigkZROKeqW1kYCayKmFWqkmMam7mf+qSmEWICGgaXSqK+KpryJUiZqno0obiaN4s1qGrdqYcLqQcmobr0p5GOqrKcJW1DUroFoTolqky6FabJqsjQOogcppxFobPgQSQeSt3FqtErKstNWst/oT0Cqb0aFKWhquMAiso+mlL/Wu7Uo1pPhk5VpWeJqr0ZobR6p+9Pp/80pkwlqa2gqwJBqJzoevgaWvZ6qrtMEm4Xmw9SqwtRavTVWxE9uSuGh7C2srQoGuaeqVUqKxT2iwnoit2VqyR8axn+extYWr+yqy0+FErriyY3OtKQumNzs89hpjL4uo5yqzMysdr9EzPEuxJzt0BMujSmukG6Av/Ld/SEsfPhv/YUBLXw1rpfy6VqZEtUmbHUxLqU6bGyigApizMl9bHVY7X1grYVrbnekqHc60kmprjhlLAKt6nnirFLtTgXY7HWzLrLLirDQRsoxKHarFAoDrMjmLrTuLG2xSAzeQNz/AAhfAJhpwA03IuBnTsobntjIGt0Qqt9EBd527sWT7lGLLqqpbG1GyLEOGGkhRt6jbIgnbsYRrrj5xuOY3HSzQBCogAAkYd7Z7kXirt//Jt0ThTh8yZATgRdQkscabWLjrsrqbrzG7taVbGyhQSpSCOb1KveTiuIEKubYxPlX5vAQwbNQ6vtX7gaELZaNLmA9bGROgUWeRmu97LeV7oudb/xsigl0eNGY7c7T8GznWC7rYy7DaG7dEWxsCFhMscBRQMAQyh8D9i7wXC0pgN1U8EFkHfBJBMARNoAFZdQGO+C9F9hECZp0v4boZjGMK3HbyOyMgO7SIWxse1CatMbwyfLwxbIIcfFoqsQFoaxYiTBIC4EyqUZtw4RWBplpFlTQ/B8QbQ8NUZ8NyRr8yab+N0W4A8MRXTL4bzLp7G4r6thqDVBZgcR5lMcZtkRpBpko2y23uRsZYHL8M/LFdzJFcexkKl8eVKcQ/mLL1lsZI0QIiEATJosQiIWAasFXJAgDKqRYwDBJSBgXCo1r3M8jXk8U7t8UAgsMOC8iWMWmfHP/EYXvIUdByKABCMvXIIIECmMOm7uTJcOFEN+ROJ3ADQbABF7e4qsw/oSxyo5wcpby9EJwZw5afxDxFZtzKEijLJ6Fa/2ovZVG7SnGkwtQjAPPM0KxQxnxwyOxsvJvDvmsb7QYF0yvOqOK/EEjNPHMS9SO+mNqKc7ECFjB6BIADMDciN/rObUXO6oa1fKHMD6zDs+FO9zzQqRLPX2dv1WwSZbG/HyFTuTwZP6ACLdACPIDBD81Sn1vDfDwQCO3HcHnKlZGAhSzS6yLNhzzPbWISCSirJKFKh/bSxUTSWqxECU26zNwZpTTMO90SfUwdER2ENkHRJBEl3GXTAm3UHtX/06L80yk9o9ybGbFWyVPNEkgduDGtsxNNzyVRYuH8EWGswpbhzl5NlgXNESNhlDID1PW70pYxKe3s1imxu7mh1KDI1GVNEp3cRRZNGyhAAzq91yoH14cHEnPtMHXtxXdtGbi12CfR17jx194Y2DQdU5lU0U/UGYiNOZdtNgYL2Q0j2X+s1acJ2qZNEpl9G5ttkp09ywRA2Jtj2JeBAheAxLCtcqidoKmz2ird2pcxMRsF3HKdvZ7r0rl5xljEQi/0QjG0l009EmdtEmrtFjigAjVAkDGAwQLg28j1oMuNY8Ito8hT3Fkt1JMhADQAS7zT1nst27bRpYOQAvvN3/3t/9//DeAArgQIZNsm8dQ1HTxtQclncVIrMI6mRANSjd6IqN6DmUHtzZWUHRdBkL9lcQLWid73/UgbrN8BbuInHuADoOIrvuINQNaeTRI2bRI53RZQBRsNIsEQLuETTuE/kdoJg+EKquFuIQAXdxYnsM2wLeLZ8dyIWOIoDuVRDuCD8OK3TQC7PRIZzRYh0yb7ogLoAQWeowERzuPB7ePDbTpBToVfzBYcXhYzUDcCIOdlztwN7NzZ8eRSrudRTuXXLdgkYc8lAUGOYSKUZuPKAuJ0PsQVnplHpOY1yOZqIcEaUNSKHtvN3bVN3p95vuedHuB9XuAmcc2ugeVKUUr35f9OmWPpZu4TPw4uj96BkV4UFGY/a73qS35YeO7pu/7pVX4StQwTt/zaWVZhJBFrGrDjq96fjP6aFgTrBCjrzJvPym4SuI42mj6hnM7rvA7qNYHdJBHJkwwZbSHAug3j1E6WzN6h8fPs5BftQsHO9a3o1h452P442r7tnt7tKdECRODvFLcr/+7v1smCbqxRcTwUd/hl6O546j6k7I7VGX7cbiFT583wBEDvnULi+c7x+44SAA0w1ikAqX4WDk0UCs/CF7/oZ77eqtPuvTjk7gcAtk7tGZ9Y9t4SR4HvHK/nHn8SIA8biU7CJozCNC8UKF9nKt/jrY7mhfPytPfuQAH/u0pf52Cd6brO89y+vD2B9FSf3kHR8sQd8UI+8WyRNyGt9DbfLjg/jzuf9VDu8xCCdVEz91Hj9SkhdGGf5mO/5jE/FAlIiF6v9hvD9iuh82+/63H/ILGqGncvqfbo6rTy9J0X9dWeHH4AExTg2DWP6X698Yjf6YrvIIzvgo5fEnnf9Fwz+evo9yqRHEAQQ0VAB5uv7IN/ToWfkG4P+r2O+27RSpoK/Jtq+vCqtJE/K6t/lK3P18JBATDhAXF98bafab3/+Lq/+/8t+sOfKaiv94GD/FJX+SUhHFaACDCxCNDP8NIvWlh//Xy+9dp/7WCf+or6U+F/6YqRBTBhClWX//6dr9kAAeAEAYIFDR5EmFDhQoYGTwAYlELiRIoVLV7EmHGQwIYdPX4EGVLkSJIlTZ5EmVLlSpYtXb6EGVOmyYcDXS7AmVPnTp49c0YAGlToUKJFjR5FmlTpUqZNnT6FGlXqVKpTfV7FmlWrVphbcwoCAMAO1pllzZ5Fm1btWrZtQXqFu8CtyppzPz6MmFHvXr4SN9q0G1jwYMKFDR9GnLhk3ZtxvS51vKDqZMqVLV/GnFlzZM6dd3b1OinsHitkFZ9GnVr1asGee7JeyPg03r61bU/8C1v3bt69ff/eLZul66uQHWtGnlz5cubNhxKHDhf01jNhRWUFnl37du5qo//nzC48Me3b5ffm7p5e/Xr27VeLJ/ldPlzn9e3fx59//v7PL73SYSKsPLBzr0ADD+yNv/A4Qo088x60CD0EJ6SwQgsvhG8k/jbsKT8PPwQxRKg4VNC/rQgJywyuLmSxRRenk29BwBRzEEIbU5DwRR135LFHtx7ag0QhoxOxSCOP/HDIGE3USo6wrljRRymn3LHE3zI0rMYbH8yRSi+/BDPMgmpSskzOkEQzTTUzM5M4GK8CJKxAthKzTju52xA4LAvTcsvyurwzUEEHTQ/INg/dak1FF2XUOEQ5e9OnMsKyhE5CL8XUMCt925OwPv20DdBMRyW11MAMfTRVnhpltdX/RlWNLFKesAgLj9KiNDVXXRubT8bUPgW1L1F3JbZYY0dCFVZYXWW22SOVjUvWnZAICwmvjsU224Y27a3TwYAN9jwGtSW3XGyThfZRZ9dlF790r2XSJyvwCAsLeM3F11huefNWMHDD1WjcfAcmeFB0322zXYUXTg5hXIfDypKwypCuYItH3Tc4gceDCOA/N744ZJF3PNhhJRlGOeXJTDaNV58CCQuQikemWcyMdev31I49DhXkmn8Gur2SWSZRZaOPbopon6TF6Yqw5Ig2aKl7vBm2nO36l+eKhp26a6+tBiBIpU9Gumyznxu7P5d5aiQsQqL+Om4Kq2bt6rmy1ho3/5/l5rvvb8NOe8izBzc7cJ2YziMsJuiA22/H06P7vb353DlvcWd8PHPNzxra8O8IB91oz3FiWpSwznBsc9V/i1w1u3+s3PKAMV+9dttpAnx0/kLnnWHdpbVij7AmSf1241Fr/dfJPY1d9ou4Pj566QnqXHfXesee3d/j1cmOsASJdXrxW9vP1wabd37r5cdnf/Pqre8se/mZ3X7tnBIJC43w2+c/reTPp91h8GY56PXPgHJ7H/wiMz8GSkWBPGFNTxYRFkTcqnEHxKD9oGO+2aAvfXoLYAZFOLUEPpA+DURh0kwIntX0xANhoQCkRjjDlPyvgyGkXF4+GKH10dCHBf8r4Qq1ksLsCdEzEdwJHYoAgCIwbn8/hOJHbEijHupMhzukSAGjuEVtBdGIxSFi774oQ9XwhAJh8UBnuLjGhUyRYzhk3hWx6JcqstGOpvLiGFcVRt7psXhl1IkVEBGWRajxjod0I2Je15YB5k2Lh4QkpvLox5/wMXSUnFlqdoKGsCTiiJFkYyIFWMe7eXCHjwRlKu00Sc+FxJKXxKSlAJkTU4RlE59UZS47ojZOkRJ2cpwjKnU5TCmx0nCufCXhYilLTeYERWGz4BOJOU2C8LJbvmSkKT8oTGp2k0XGXNpukqnMZRJoll/QQFiy4BpvtpM7i2RLI7XGTXfWs0DgfI3/OMd5tnKas5kLqCUAVMROexZUY3D8GzCxSE+DNnQ78OTOPvnZz6sgcQ2jcSIuHbrRNypPoafEJkdFetAWSbRwFA1nGSexRADoz00jhenfEOovbaaPoTHFKRVn2h6Tlg2lKU2NFciQoujk1KjxDOla5Mmzmx7VqTrbKXt6irSf5lM1ZwxbRgn6VK7GBKJqWarHmtpVsqLlq9qZ6tGqCkHVZIClivhOWeW6krOatabOG+tc9eqSugInraJb6+FUA4OwFGJJe0VsSPpqlrACLK+Jhexikrqdv6ossIJFzQ0oqNWXRtazCllsWRobrsd+1rQNCW1vKpuyy7LwNChIJwBk/3bY0542tTIZbbBKW1veOmSyaF2t71orF9RcgKi96q1pb+vVu8put8nl7XJ1E1zhthY1O0inBuyFXOhGVrovyS2onttd5f42O9Rd2HCJqxgehOUCoiQvTL/L1+YS0Lzxre18V4Nehan3NDsIiwZQAF/8clS/LAmvn8Zb4MQeODX8bZd/FaOCsNCAAARmcEMdTJf6OvK+Gfbuh30DYe0NVzEZCDAKLlw+EMt1wylJ8JYW3GIXi1i1JHaWhBEzhLCIoJospnFXX4ySGN9oxkEWso15g+McY7hFJggLFATwY+4i2alDPkmRbXRkK19ZyfpksqvyNKgYhOUGBXFyl6eJZf/cfXSbX1azl6O6njDTL80WwkGUp0xl2sY5pmyWrJttCmc/5xTQhqmzmO9coRaEhQUGWXShQXloZHV4noSWtHwxvd9GwYSBY75TngWyZz7HNdOanvMv56i+VJ+6xq3uDqs8PT9Q22kGYbHAQSLtajtSWiRahhCXee1QX5clLoyatfxqLaYJhKUJCNn1sLlYbJAAm0ublnZBqS2TYy8q2UWMdoEIC4AfQBvI2dY2tulqaaaqG93tXO4Dkf2ST4e7PaJ+trmr/G53btsj1jaPsPkN79ypFyfzdkm9zx0mFjg6IfYeuAj93RGAfwzWEde02AwuGW/Tm9YQXw+PAYCDhy//HONrdjeM2S3WlJ88l/j0I8JbovB9g6kJYVEIyF3Ov4mjduWObfnOJ11wg8ucJTTv85dQEBYi5NzkQldlzxlS8dsIHOpRJ7p6jb4SpJtaTEEICw+cXvOrD/3iYP05aYNe9l5nfbhbV0nXi1onEYSl3CUnO9sPKfXYpF23a9f7tN3eWrinRO4brFOjAZCBsSc98HfkO2j9Ll7APx6KMNdj4VFy+M6GCQoAgEIbn275NUY+IVTv2dlJj3KNF73jCf/46KUEYADMQPR5X30UTY8Q1NfG6rnfIubHqPmTcH6rYFpBhW/veOBfvvKVFjReq/iDsFTf+tVXQfMhP/jLynrm/7HHvY+MC4ANLN/r2g/+8389eQVP//rvB0D20V967gfW+0cHP/OlNG4VN/788/+h3TuI3hMW9wOAGuCBBFRABbw7ANS9+lur++O6/Ps/L0mnfPO/uXPAAFQ/xWI/GTNA+dtASBK+L5LAuKNADfwSKAOAGGAInRtBBOrAavtAIwvBGCRBCKyqEzS8FEQ8MLEAM3tB2cNBnpvBu6jBLbvBImy71tO6Tvs+ZYNB7Ri/8jM/FWTCAxJA34o+51rCLBQ8J3w7KMQ/KSRCHlE8xvOfKQTDTNnCMUnCYPvCNnQ+MSQ8MpxAMww/HqkBANCAtVg2OqyZN6SeOLy2naK+FlwBEf+4ABqwABMQxBEqQSPiwc17ldERk7CoAUBkw0gUFEIkAALki0dKRPhrglzzRAOaRCGqxOK7xFYCExRrQU48w1TMF1AUxcvxiFKEPwBoAVKzRfFZxRVylwUCN1j8kg1QPu/oxGAUE1w0xICbvia4gCDYAQIQgAywgD4MCxd0RmHUwZ8qxuM4xmMCE80iN1rcw28kF2jsQvvaKWA8CAqzO3aUnmF0GBDZED0MnDChR5Jjxlq0x3M5wn+LRotLiXHbxIE0HnxEGH3cnXLsRzAZN3k0i0BkyHJxx/QZgI70SI9sgA8Du7C4xoysHYcUElbZR4lMG897Pow0yWyBxj9Yji7/6MXqUz2DqL4giMnVqQvdUcmIxJ76oZKlqz22gMmeNJaZXI436ISnhEqo9AERewgAWAGldB+OAMpXnA9+bMkvaTYAEDt11D+s3BWm9JA/ELHYskKzdBzZ8Jyg3A+vHBsgdDiyrEC3JBa0zA+1zEmCkMWR08u3HJe45Er5oEulAZPx40m8xMLBPMuCpDgAoMm0/DAaiDLI9Bu4NBy57EqWrMsvUbySDMh11MxL4Uv88MuOsEiDmIDYGsvTjBvODBzPREzQVMwv6cM/RMpmlM0JSc37WM2G+AEi+AGLZIHYgoL++02voc20sc3PwU2iAZPPw8DSLMvmNBjJ9LnK7Mse/yrFGogBFVCBFogtP5wA7fya5xyb6CSS6WSZLxGAsICBtkhK9fxE7pw6yvyQ4WQIXoQ/GFBD/CShwuzMw5TOocREL5FFb3TMHyRQSdLPvvNO1ayiCbiBGCCCE9AADTgBGLiA9IzQrmFPpXFP6EhM6vSSsLwA+/TNEVWP4LQP/4TR6ClRojlR4kjR+PSSRDyz3hTIGqUSGa0PGhXS27lRlsnR64FPk/kSdGxA7MzLIw0TInUOI6VSnzTQ2kTQ91RQZJyS8RPRB+28LH3GCZW8ChVONDVTN9xS6OxSFG1Sh/kSkRtQKX3MNvUSK20OLNXTx0lSk1lSz9hRJ/WSinTRIP/9UxfhU+bw00Xtm0DNxzjV0TlFmC+5Od4EUtOE1BZp1OV41E6dzTdtT0pl0i99F0JJp4XcJYMTVe34VOUI1VclUVI1UVMlVEttk0GZz6P0iI2jVT1hU97jT8v8y2C9RVstVUVZSVTNTl1hwSGQIldF1ms6VtEq1u+81mptR2W9VWYVSjF6URcZyRb9VWrlVpwZ1gHMVgvd1nQlSMDYSnBtGWRy1iktlkR8tHPVMXiVnHdlLjWd0XX11x6RVEFdlIf5iEI1JHJBx6vkVxMr2H9VHoEtUoKdWB052ElVlG+71zLFlvYCgDHdFnTN2Buq2P7E2JP1VG/F0deLQl3NpGz/KbPFm9Z+ZVlFWtlQbNc1BdicJZWNfUiYLUOZvRdtGbe3MFmgzZKdfQiLvdKdZVrgDEclJdo8NFpmkknQU1qcnVqZSllj/VqRQUnBuVoUZNg/0hZN7FqJHVvm+Vnw6tmBjdu3DZSyTcmz7cG0vaBjMcoWaFvrsluwPR+o7VOpHVz2wNui0VtL5NuZPRYWFMFW9drERaq6bYmnVVnMtVwwWVwOIT6TMD4yyhZlBAALu1m37dxs4tx1M1xHRdzVfaeqRdiO9bjHPVpsCUIA2NeIFVzZvdyw1Vbg1Uja5dg18VhxfVZTqTvyC9zLIt7gLdzNjd4uMt6htV3Yw12tPZZ//3zewKpetGtdDntdUI3d8L0mO+TS7I3Zjz0+bLk1AGBOylVd9J2JWE2OWbVfN1VfOGXfonVfjSLI0PvetdpfxnLaub3Y8T1gDLnedwndkhhdaTKWXq3PAq6qBr7fBC5fWT1fDXadB06XCCaJCVbbyA0LacXgnwJh5mJgIlPgqH3hFj6Qz23WxpVgHxRgY0k+APCxFUYpGpbbGcadDs7fDxZijunfZcXhEtbhhsUWKA0JYE1iBONg6q1iCV3ib23ikTDhvi0W7wViisridSNiyTJi5NDfMv4SGw7X/93brFXYYonf+aXf32Vj3DljktBcsc3j/NzilyVhe5Vj7o1MAv8e43764yy7Yj9e5FUSYWhpRdF94h3WlV5tuile2kemwT2utDTWjDXmZB5x47nEQ7RN2HEdlWgVCSoeZQ/05PUD5cwQ5Vd+kVL+zEEGiUGFYrkxXdRN5HKyZVgWXncdZs+NZGWZ5BUjR0a5T6mRYk2u3GM+vUYeXmoe0mRellPWNWN0ZlXOFJEFyGBeJmyezFj2wFnGjFo2ZwrB5dv8ZnhOZUWlmTpu5U1uZ99CZxpU58tg53yuYW1WFV5u5nnm1EHk2nue5iMFZ/xVYyQGaNwS6FQh6G6L54OmGabTEHym0oa2ZmOOaJKZaHXB1fgx6OWtGVZW6Po1U4/eZyTsZ8v/+OeQFpqRRpSKLmg1eWagQccflmaWzlKXLmafpWmNtelDwWmLXpOd/plxg8SVxuM2FerpdeSi/qajTpiSPpOTxtegkUVW/emobml6ztyPJmqrbtlAttqLlmedBmdC6en44GiGJmsrfmmDjOnKmGm07o53TlCu9tKlfutBIYKwuFNyjiVIneoOymvK2Gu+fiisNpOkPiF6xeiLkcVM3uiFFtLFpqLGnozHhuwFUevaBWw5tWyUFpnm/dHNBuqOrmszHmq6HW0L8evATu2/duvYJhhuJE2oht5F9WyOAe2qEO3a7qXSPt7cxu00YWqRYcELlmvOrtHh1tniporjRm5+/5HsMqHsxzhtkJUazORdk3BlPbXuUcLuqdDu7VZX5cbe8D5VwebtfLk5+TXvue7s+obhu57M9ZaK9nbvuulusmFr3XbuwbYTUbO9/KZuGE3vpgXwqBDwAQ9h+IZgrfZm+r5sghk/VCyJ85Zq/mZk/+5OLLZw97ht1JbvXGVuCC1Q/Hbw16brDpdtqr7mFK9pDB9hDc/pBCdxbQlLwD0JER9rG+cwE9/PCYeKCtdxKuJxSfZxpd5tJDcXkY3S6d640Gw+K0/y2V7gJ99xBfruRGnxXg6az9OA1gzrLefRLldtmHDoUIZoMTfIKFfmKa9s/Zhj9hlJB51xN39z4PNylf9TcgpFcTvv6wI32wNvbvswZPYZP4gtckHPTTjvagQ+9DRNdEWPbDyX8hc/uGeJc9uJ398OcUtXUUzP07SYc1quc0/vO1DPc8t4Y1En3f75PESudFU3VFZvdc4xa9qW9dml9W2ujBs+czAeH6NscJTw9UHPvULvbzCX4WI3dhO6DGXHdQr287BTiWj/9YJ99XWOdWxn12MfaFu/dQ6H8fZBRxDvdXFPl5Mtd38+d3SHQ3WnaHY3ZT33J/4R43Cnd2ix92EPc30XVn4n6WRv9yp/d/YpbABgcy0v+FQ5+E2vZiZ/CidXeNhh+Jv291x2dEsenwtsiYtXloy39sPV+I//98CQR+qRb+tuP2H2adCUV3lVYXkcB2mY526Zz2qH//eSR/Px6WFgJvidf5SeZ+xOB3oCF/rJpnkEd3fxFp/mpfSlZ/pDcfrPhvqFMAEL4IGJ99WoVypGN/Cqr1SAr9f2qdnDhvauR5SvJ+6wR4gNOE/re3a0d3W1b3S2n+9lh9zx4UYNonshsfvrxvuDANDq63u/F/ap927MKHrCz132uTle5/rEV5LFV+/GNwjqO4EWEIEgGL/Il3xspfy1J3qrh3isnx7p8vxdzdh7l+kqQoHfbl7VX32Jbv3Af/1Hj/33ZR/rRPzaV3CTxH29Tqre/327Cv683XaSx/xIn55V/01+5ad2IW1+x37+sPD96Jfb6Wfc6q/5q4946WFbned+xb99hL/2kYB+8md9bbd867d5b2d/ANBsgCAgcCDBggYLLkiocCHDhg4fQowocSLFihYvUjyocSPHjh4/ggwpciTJkiZPokypciXLlidPADjhcqZAmH8i4MypcyfPnj5//olZUgQAADNoIk2qdCnTpk6fQo0qdWpTmHswYs1K8SfXrlohdg0rdmzYrxCpok2rVmBRGDPNwo0rdy7dhGvv4s2rdy9flzBl9iVokyzhsUEBjyRqNDDjxo4fQ44suSqAq3Uvgy1ctq7mzp53Yp4seq+AokddYk6tejXc0a5fw/+OTfXv48Gfb0c4PNS07N6+fwMPHtsq69W4e14+rlxsaOHOV6Io2uJt8epYl2Pnmfo59+7eZ9J2bDs7Wd0kFZ/+rn49+/bfiVtPTl4++foRmrvPL3BH0RjU4wMokX3ZbaefgQcKF15j4w3IlXmJ8YaghBNSWKFS8AUoV330NbgcfhZyl0F//2VY4kIdKlcgiCuyeJeCjDGIIk8PioReizfimOOEGJr41YacyZjiZToCJyIAQ5DYY4lB3qYikU9CmdKLgcVY3xudYJlllj4IdV6EUYIZppiQ8ajkdfMBqZ2Z1o3pmglFqZDkmvEx+ZmTbeLZ5pR9lYkZEkUBGmhRiNX/+GWehyKaKFJ9zrmVT41CaqKij+FQFA9yRmpcnZ3dOWmbncq2J1+M1oXFFaeiiioeXUK4mKevwhrrRqRm6tBPteJanKx8TVDUBZjmmuamhIG6K5HFwibqXrRWtwerhbpqrLTT4snsmUEGm2181N4VRFE0AKttXMNqhiy3K5rrmrJ6Wcuas4SGZOO589LbYrsX1SmuvqrVS9UG34a7r1bkFpZuvwgaLNq6ed2r2ru7RXuwxBOvxyjBBQucsVwUP/UvACIErDG+F4+VMMfsmSzZwng1nNrDXkZ8sswzJ1uZrSSXLLLOWdGs1ApF3RDyzhPhzNyHPeuXcmQru2hzjy+3/5oe0lNTzafTDBVt9NBbT1S1Sz8UxYLQXD+UtVdHe62e0mQ+S+XVJULdUQtE0E0ETABoUDfdO6Tdt9+UWYa12VyRXfhDf6dkQVEWjG34iYM/ijbizq1dW9tWBw735Ro1IajnRfE9ueijm2Qx5JE7njrpJLFQ1A+Np77A6chJvnpvlYu3+bJvZxg3R51/LmjothNfvGC8JzQ77bEbbvxHN7gOe+rKg1a786PhvqDu7CIPoO/Xgx9+SKZTnxPzjouvEfQArCC94+Wbb336j2UP4/YMdx/f9/Pzzz/58J+vef0biGLah5oARgR+OKnfAKnCQKvBC3NK2l8DK1i8/5UPgf9ks+DPPuY+wynwPvKzoF4eOKr7sSx/1qEgCVs4OQxST4Ncs+CbjvTBwoXQhC5cig65F8ETZq53KNwhEacGQ+XJcGskLEoNbki2HI6wiGjpIf5+uLsgBoiFUtzizI44uyQOjYQ1KIoTuQbFIXGxhFFU2BDX0jLMaDGNcjyYF08Hxp2RMAZFMcEB76iQM9ZljnihYgqtyD0seq+NglyktOoIOT+KjIQF7CMkAUkXRqqFkE0zJP4QqT9FYjKUnnLk4CCpMRJ2EGQtMWXyFKhJUYLklWphmhtV2CxQwjKX1epeCEXISn2RsIb+WSUrLTkXXUZFlmmh5SxtWZw4IjOaYyL/pdl+ua8WMpGSfjTmxqTZFGWihZnLdKa7cOnNc96ImlmzJjDFSEZimpKbcUEnD9c4GXGGk5yrgSY9+8kidRaNneJq4RD2CM9KutKe/hwJOGdjzqm88TL8XChFJQTQdbKyjGeRZFEMuJJfyrM1FT3oJYODT4d6coUPHSlL38PLXvoSkho9HCoBxhKQJhSNLU1JQyG60qhEtC4T3SlRu3PRgDbETtfUZjctaKRhfrSYOQ1kUU/SU6mc1KcpvSUnq+rV5xwVZzfj1FJJ2lQLagAATTArGENqlq+W5KpA/SlUgkqXocI1r68JK0w30062ipSERCiKAG4qVQAqVK8EkGtd/+n6FLvOBa+KnSzbENlXApXVsFQlYUEBwMeoxnOqJaVsRxj7WMc6BbJykSxpW3vCm1y2QQKbqUNcqJjXgRahiNWpaw9i2tSiFnATDG5viztX2MbWPrNl6jxbCDYABC232xTtMY1rkN9SpqtN2+oziWvd714IAMhNLpr+qtnRWvACRdnAeae7282Cd7GJZZt2a8ndctY3vvpt7HjJi53lAvatLZwB6Np7R7d+Zb/y5a1vsopVfTrMuwqecOnE698fmVe6Z60gFAAAhQBrEMFaUTB2meLgud53nxKmMIvHZ+ELYzbDKpkv8fgTM5Tg9L3oBW+Jl3LixqY4wvltMZFVUv8lGDcpsxpurgU9Bi4Dt5W6G/4ug3/z49MG2WUrLjKXDXJkJHsGwFAObAUnOWYZiphn+61yg7dME9XGhbVdnrNHvgzmcil5xmzmXwuKkgEQIzDNWCExfIFzZeBmGY5upjOX7XxnYuWZp3ueH0w0wNwkChojhN6xlRftFwhreciMHvWsXvzoJMtY0oXuX3QA4BZABzDTF9l0dRPk6ZbAGS5yJjWvCeDoU2ttoJcWcAUrBYBLwfp8srYIrafcZlGjdLjQ7nWvfw3sYAeLtg0hYa8A8KtkM2/ZFWk2k016a5bk2iy7pjajrX3ts2lL2wzhtq+GHWIpl5vHq3625RIt0XP/sxu87n73rYQtb7tYsNvfPvO9dZzv+E56OAA3MqgVPe2At9vUBMdzvGmy7/kp3N6BxneCJxzxml0cxdLGOMs1MvCNq6njB18AvQFACYFqiOQjNvnHQzVxKVX83ylveZFfDnOdpFrPtW5gtwuB83HpXM3kJrOhf46SdH9l3URvsdGPvkCDa1Oaxnb6080ibolQ+OR7tfpLgi5Utm9dsV33ujX7Ofaymz3qg+Y5p/mdO3+/fehxp/Dcj153et4d7wPTu6b5vvSqCx7RKx98ywsP88OjU3EAOITiF+9wqlMerHAvCda1ovXQ69fyG8f8OTsLiM5n5ewRQb13Di3cp42e//ZEVT3BWe/NDmvACrC/VgZ7rnufR/72Jjr98Y3L+3f7PprGlsTwiR9D4zd/7ck3sdvvmvvsV5RWXkedKempmDVUHyOy3yj4O719H3c/st9vvz/FP/6Ylx+dBAbAJNI/ss8TG/0hX79NngB2mf3dH9L9EjqVBgBogf/9X/H1nQGy0fuFF+B5nwVS4FchYAJ+XUadUwf5AQRaxPrR1AZqHwHingaiYFF1oAdGHyahwAaIQAvcDQDYAQlWhAnWVguqy/y5GAbKHwv6YEu9YALGYBoJQBCIQAzcYKBoAB3ooKMAYMkV4T0BIUiUXlYw3xW6oAp5oAKC4CLhwBNC4QxcgP8JTCEVSuDjeWHuECF4xN9qZeEbMtIR3l8SStEGpBWgaAAMXMAP/NlArCHRMN6s2SF9qeDy1WEizhEejp8eEpHmAQAR/MBn+VYhJtAhMpsjwuEiak4ceuI5QSLdLeAc0QCgxEBhcYQmbmIV7twouo0o4tocxlkjyqIUlaLhnWIadZa3fYQrZgYsSl0u7g4topst6houGuMO7eLl9aIUoQAMAIrYBKMwjlUbOlszNhMyrsQWYkUXciMpgmEYfmD+SVEGjBHesFcsYWNSceK4jWMVgaIQeeM8LtIzrl407hAOdJiH4YBIvCM8EuPe4WMt3SPQCSEdJuRBppE+9h4/tpD/PzLRIIbEQApOQTaeQ45TQ7bdQt6iR3JkEUEk9EmkBVGkq6EASWDk42gkIo6kQ4kk6SmjujFjTKZPSV6bJPJPSsIAKzJUS7bSS3YiTj7YTJIEOGKEOBrlHZajOfJk+vgkUAalUPLgtjXlXCHlSCjlRTBlVj7iU4ZhVIbPVFqVUMpOPGYEWJ7WVopEV1rEV7IlF+kksCWdN+FAH/4kjqHlVc7bXGZXPWbRTQKm7dTlqd2l9OklVcZVX6pl1xQm/LllEBZgZNafWMIg2KFTXrYFYzamVT4m2llmUtge94HkMk7maF4QZiKhZuLlYi4ZNvrlQqjmohDmQcBlRchlbVoQ/0RaHxK5pmJ2JsNp4mwqBG/KYWp+RG5SxG4i5wD5pvqFZoYgXh/OgGeeJWgSpTw+5zfeppfVZNZ9Z3dSjZ2lhnGuBjoFgXViZ3YOJEypHXku53gez2napHLKp9+YJ2agJ79IEwr84nXOnDXBJ/blZ53R50Aw50Tg1Q/YoAacAAzcwEqWxA5YwBDUQIdBQQ2owAQcKM3sJ4dcn8zpkgX8o1G0J19iZIFO4IfOJ352xIJKxESZwGB5DhS0Y0jggI0GzwwMj4tKTIgKy4hmCzKZADUWhQZYo8e1JIu6IZC+qGAmUn3twA3OgAq0QB8CQBCIRAcxUQzwwBDc4AlYJJTWi/+Q0kV/9tjfoEAqAsoQ/OiA5th0sp+ZamGC1kR4ml4bIWkTYCIK7B8UpKhB/EwT3ECcWoBe2mm/oOlcqCmNNZAJXCjwFEUTcGk9rWgvxeei5imMcoSMRgQ0eYwGYKJACADwPNlHTABuHYSXXiqncsuviShwJmYFzSANzICWBgoNDCpxTqGTbiOsFkRpwp99iqd29dmxHcRzfRhL2CiyCeu0yOqQ0mpw9osAZMAErAAL0ACW0g0MzEALxMAQqAAP0IAI3AALWMAPrMAGBMEEmEAG7AAKtKekqsA6fg4gliqmvqemGqiwEusFVuZBCEAfBuRB9OGrpoR6AcB0RKu0atz/8jgqnVLnuewADmyABYgAD8QADDSBrgZPyIqsH0LBCTRBhgbPCcTADUxArzJppvbnw34qnvqannIhCnkL3mzE/qXqwkqHzDZSxOJfzm2nmbwKtmort3qrGY5s0zrt0xIBD/xAnEqFdlJsDwIteHpqqRnrnnZV67jaRrgpVKXE/kFr1sLKtKbp1QLImFxsxm5sx37s0wqKBjQBDMTABdzADwSBCVAoAQgACuxABpjABATBBqzAD1gAC9yACNAAD6jAEMRAC8wADBBBDTTBCaQVFLQAy7rsU1ht0UIm2h7P1rqczYYjCvFAUSCJRoBtE6mEjbEP6caK2k6s6PbIjSDt/7Z26wygLN0GygkQQQuoAA2wwApMQAZ8rto0qb+2qMwGLGmi7lKikB4Bo0Z00PZZ71rRbtoKbfWsLe5KCoIsocZyrMeC7NNu6AwMgd7yrd8+Sehq48OhbfTaZtfebFcla88WxKiqxHPNbve+iu0S7fxmm37ggAjsH/AKL/EaL/Iq76HIL5EGK/TSLKhCRBzx7EbkLACkBGfakAAP8PeK4e0acK60hwmwQJaK7Pq279727d/GygRXawU/rP2+2fR6JQrt70b470lkwN0QwfKKcJQQMNSJb4l8hwD8gJh+zgmoAAtsAA5Q7bnQ8Bf9K6zisBzi70OYSqqkyqp0lfUuHP+hDspJ7ADwNIEMF3GiHDFcPOqaNoUJ8ED6QkEMWECZ7sWmViVaFrAHFvEWf5o3umnIdtXqhvBBvK5JoMA6nkAVt3GevHHexXEWXyNe/ACS+mHnHiz9PK97+jEcm2MEBPIFA9zF4kAqq3Iqd9jXtoXYjghJCICNQoEeRzKiTLKPOG+RGpZaZMAFnCjedKho8LFAhvIfJ2Apmy5uAuHK5KylacQGj4QAICkUdPItK0ouex6d5oslz8QGJCug1AALsHFkFPNFHjMSh6EyW85krkzBFsU1E0TCksT+aYCHYvMokXD8hC83M8k5x64ImGEM4PNrAPQ1pjMlr7MIC3ItuvP/ECXr2Q4Es5JEsmqAwuazG+/zOSLzKHuIN6dEEFgvoJyACJQz9oC0Oya0Lpsj7YlmCn5iPmnXqO7rqdpUSIx0jmZ0Nm90THW0Rx/HQY8ECtwApUqHTsuGUJfWSrP0QofeS//gMmttR35En/5poDKm7LLqQPyiR+00T/fX0KozUH/0J3+wCugqFNAAJMOGUrciU28zIKOeHJduO1O1R1QpoFwpCxcFRhOAVhcE2KoVDxB2YRu2RH/1k2hz7JF1jD3pSqwAj7aFVweHW28EXMd1Ms81pOawVA9rMytSBkg2oODoQQA2QSiG0yZ2mGBwRjY2bli2aY803vDAvgpHbGci/2ZLZ0tvNm5TnGfXtUyLhINqboROqEacNgHR7WqDSWu75Guj2mOfxA+cKBFYABG3dUojtG6X4Ci7NGcnp10LN3Mbj3P/EXTDtnYj9wJDAWV7h28jBHdHoFw/NXgPsnjLJHmXtw4bInorlVmDBAto6RCcdHfAN0HI93xrdn0feNsBt4KC9oPrN5SY91D6N1kBeEdkgCafAFKvR4MLRIJ3N28zuHqHd0zn94QbJn8LyIWHmYkLxPrACXYDB4gvmIi3OIlTHl1DuITX7EP7uIrnSIWnpYtznHR7RI0CiqUiDIxfNo73t1PvuH07NH77VJALeTqx+CsaOaRluEEUsrfR+P9tO7lGQHmU0/eU23hSmjKQZznpEHmXH7kNH8QE4GsNyLOB2PiZ57iUDx6Pd6qVH+Wbj06cy7mXI7lBCADD3vSE7DmfD6Ofxx2g/7igayWhi46hH3rOfHkQUCoR2HaTf7kxQ3o2pvmfU3ky+nhDIyiWY7qFaPqm+1Wim6oK+GF0gcijlzpBSvrWUTqre6ebv/rfxLqsE87JbcANwoAtU4iu7/pzn/qkl3mVo/iVDzuxb3mkG3vBGV8hKymOOPuzW3i0+/q0q7qlN5arX7tFZXvZbDu8tSgiGwVbN7u5x7e4n7eOo/qoc9+qR/i6902xv7tYO9tI47rt4Du0L3hj8Hv/8aw5Tfq7sAN81Qj8wJewGwrAAm81wif8uC88Y9C6+Dw8m0f8XU98eba7qVv8xW8YCtioBnj46nS8x98fZFgrx4w8V7a5yZ880lT8yvv0WWUA8Fgz+Mx8kfc6X9w8xeT8W+78ePe8z6c8rwM9P4+WCdzNCYQ6x3e8R9s8idJM07tYyUN91IPo1Lt21XN0N01AH9YAvZPO0Xu9J/My0oj9nZJ9ipv92XfxDkZ3vmdmIHmMSqaP3Hs33R8w10M1QqJ7W+59z/w8Wah8JF4GJbbAmPuN4et7YCx95q9lITU+cKn746sHkfMnVNaFKLxp/2h+0u8x2Mvd0+s96XOM6c8q/+XLhRVQAqCUceHP/Nw7RudXFbD/Ns/T/sTYPrXiPlxYgQMAysHPT+uTu9LDvl4RP9BJ/PEjP9qzxijLBR0IAqAwTgNJ/8dzfvXn1fVf3b9rP8Ukfz+3plnkwRQURRFkgQWVf80jPgq3lvo7OEAQEDiQYEGDBxEmPAHgREKHDyFGlDiRYkWLFzFm1LiRY0ePH0GGFDmSZEmBC/csULmSZUuXL2HGlDnTZQSbN3Hm1LmTZ0+fP4H+pDnzCwcAADQAWmCSaVOnTodGlTqValWrV6cG1bqVa9etTzViFTsVbFmzZ9F2XNgwrcS1bd+2lTuXbl27d/Hm1TsS5Vi/f70GFv88WChWTHuO5mCjcm9jxw//RpY8mfJQwpcxD34ssDLlzZ9B243rePTZ0qFRp1a9mnXr1n07x4aZmXbtwlYB4TmKaNJK17/LyhY+nLhM28eR3/xcXCxw58/dMtx8uix16NexZ9e+PTRs5rGTh6d99YqGo5HysOS+3uJ39+8ni5d/eTl8suzxp7aOd7/T/vkBDFDAAQf0zr7I5kvQK6tC0A2AROhoicAJD6zQQssUzFCr+i6UacIP6/ovROnSEhHEE1FMUUW5DOzwKg1h9KkqLLQ4KpAIJVxxPRd5dDHGH3fisMccdSySLxJJQ9I0JY1s0sknoYyoxSGlAtJKm6gCQo7/o+QA4qUooaNSzPeuvFLIMcFMsyIT52KTJDfVjFPOOa+bcsyZygRyKjoCOUoLLGCik7U7CR0uTyDPFFPQRQeCs0Qmq4OU0UkprXQvOwt96dAYpbJCkKPwCCEmSxPN1NSxNo2x1CFJldNRtF4FKdZWaa3V1oswpUMRJAQx444sJrFizFQ1lKqRozS4wsNb8zrVWcCIzXDVHpmFctZI2YJV0mq57dZbgwy0Ag1G+jzK3KOKiMQBMexIz8doE4zqDHMVmelbup7NFyt4FZyWx3t1vBYsgTkiGOCDEX7SO0/PbdhhAIpY5F1+xRvqDnM3oSlhtKRqS19UKZbPXxc3PtHg/6ZOzijlklluGUDvtjgXETMsmeQKSxiRBJGGl5g4ZORoivkoQoZyWcePxfpZaZxU+8voAre9a2Vco37a6qsDhA0IBykAFCYrFtkEMQCy6HBpoGXKwtxDosL6RKT3PVvppv1yG7+p36yaKbzt7ttv/gBIaYFCjiojKgaO4kBYC+W2TSZAijiqkL+fhPvFxkOmXPOJ+Bapc8713lz00aUOfAE20P1CqimGvhDz8WBiwzwAHLCC9BUtt+p1im/vvdHQ2wQ+72x9L954s/oi4ygxpgIEVBwP5LQqpzJYCIAZjn87d6p25zf70T+XVfgjif/e/PPVCtyO3RaXqoyjkGAcRv+rmkKhiaOIEAD9Abfnvvto9/e38H1kgBApYAARSDmUlKtsLeHDF+aQBUKIoRB3gN4k0OUu8BSrMkwRABGOUgMUJBBA/cvK/4hFQrcdsGDj85wLVRhD4y3EQXJQCR3KEAhEzM5hHMDESggHAKLJZn4dLIkAZnCUE+xAhuwxYZVQmKomPo2FG6kiQq44RS3eayGRA8AWFgCINTzMYUXIWBgL57+feaYkMTgKFEywxe08MSpRlKIcS5ZFjOixIHzE4x9bZT0A4EFYDjAXExBBhjJ44BCEsAMatnQUSljBCuYh5AnXOJmSqABZOAAkduiIITvm6ZMI8+OaYCi+8pWSlX3/E6QIBAKFo+iPICyhw7FslIf3AWAOmAwZG0VCA3MFoZXPCSVNRnmoYn7rlBRpJgGeuUxpNsl6GhghCo7SAoO4BAnmMgMhjsI2KGZSMiNhgbl+MM3fHBNPySyTOqsVTSmlkoD0hOc9LWU9FQgkA0cZwjZXYgUK8PAQX7CRLykGzI/8wFwswOeg2BkTd77zobSSpwHtmb5VVpSjtrJeHAlggqPssyArAUQkB0kIYe0MANBDptIU2pENmIsGHU1NRCU6USvZNJ8ZfcozL8pToUJnIRoYyASOcoFt5sEM5zKDBoNoh3H+UpMfmcDsSDrUzeB0NjpFlFYXFVSHANWnYDUr/4gWAoWBBGGkBlmDgwAQCaWoBBCN8CIjpprQqnbEBLIEQAzO+hiuasqrPwrsnMSqkLJqJLGHdeylkMTWo8wApDgAIbIoICwgUAClR2mgKKlazo7swHrYe6xeBluTwqrqtGBq7EHIutHWzvZDpRnCuWjAg3M1wl1Z8CKyCiGxvPIrphhBQQ3wR0va1iW1LVkta5dLzcXubbp7rG50sasfJm3gfg3jwFwXwAe4BsISLq0jTPeakQ8epQkjzO5cmsuS58LovUV6Lbiua5H71pe/qjSIAISJrBu0bwHgBAAZFnM5ckaGI0lkSAb667H4qmS+GopwivZLkNhemMNE3ZYJYv+gAiayxApGAYCy4rZgp2nEjQCAY4fPMmEKV7hfMJ5Qhn8nW//k18Y9/inwWKK2A4NMxXXLiG6RMgEfg0XGC6BxjZf8Mh6/UMcom3KUsazKH/wApAhhifLIRuTQMhgjIjDXBrLclCY/OUFpvtuV/fuoKruZzpFiCLJgwIMVAHQBV2CfmPUqWouc8yjprPOHKLO0FCya0Y12dAp2emjt4PgkcJ7nnCWd6SORsQXKJcBKDClEvyytuBFZgbluoGkCJVppj3Y1oyOt6udQGpqWxiimZZ1rxmZTBDHobgghzJnwRg4PfBg1egU9EckCQKm6LmF8Wv1qaU+b0fzrmKZpvWH/Z2+7nkYdCApW4Nca0FIlQjYDtIo8lorgAKvczg+rf0Zteb/a2m3Dtq01Chd8u7vO1MkAcgFQ008vAJefTRqyySyRDPhVm/x2IrTjPW+JV1tAnbFxtvetWFw7nON9JBEKcLCBOIr0KHFcQCWRQuAUj3nFESHtUWDg6Y6DEuIhm/jN653eC2N84+Sb+c8xCoAm8BAALcBBgInwaSE7AEEIn7FmInLcELoX6DSXjKJvLvGcJ3vnGd91z6lcdbHjl4zXQ/UCmgqAOzS9yPSBiABgwF4mjv068LZ51ue99YRzmOf6BjvddV3NGsxABRcQpLmM2mIA8PbYPTGbbSLSgjcG/xvwxqw5xfCe94rrnO9eV5nn8fv3yquaOiw4PACCsAPWHYUJa1C5Gnny+NpA5LZI8eToLX/1aGd+2npXd4/7LmeK/KAFJ9DACWBwA6pjhPjGR77yca/V/VhAkKm2AiGYYK4poJidx3nIBYYZ/dyz/e68l7bvmzNFI35e9MgDvcc3boLLNgwKaL6I/B9Wf/Hz9D8WaAIUPEkl8gCXJMe8TMj7EuIGzGXP9g847A7zzO/8No/rVGj9rKv9sMXvXE6QCK8FeIiYKuLlJksFPDD8GrCi4IQldMDEACAHzoiOEPAgLMBcLOAEHfDy+CUCJTBASi2BLJBqMHBg3k/DgCfuhP+uy1DAwaBA5iDCCJsACZWQCW1wmVKQxETht5ZAVJ4oBgvi1I4ClqbQNR4wB3XQ1dAPK7ToB/VrCFEpCFsI02YKKbpMIASguwROIuJQA+aQAOrwKO4wDKWpCltiEj7FXETh9ZAmOQoCqZIKEMUQB+GlDM1wAvcuhtSwDaeDDSsN0yQPAHjgIBjKxSiiEz/RIEJRrRwxEMcnJuxgbABAEDTIchRxINjNn1KxNcYwEiXR0c7wKtKwB0HHDXdMGL/uIQRgdm7PIGYHBN8OGRFiGW+xmATxJehgXo5iD3opd47jARDAAngABvyq6KIRonQv4naR4niQ80joEp1JE4NRAx3/QrK87SAc7A/jEVkSoh7HkZWmESYUAa4oQBsJAxKogAu6wBDggIxibh/pphzL7xxToBfpR/2AMTqIkbou8gIfgtBgICECDLAigiM98ihAkiH/qB9hAgvKBQDKIATYABCywBIoQAzuwBIUIQQMsEe8AhXcIA5IoRRkoOwYYgZEQApN0jFyMVogEh2fjQLXsSIvLRMzEggfAsn+CSEIrQYkwioTIiuP8iRXcSiswBqFEvE4wBTMQAt5BCggoBMc4REqwAeEsghKgRRYIAiW7ytDIymJZSkXTSKnhyLVsR2ncnjgMSFarNkOwgs3LjETgjH1Uo5QUibsgOjKMnEQMXpy/4IgTyEUwKAKyhIOwCAURoEKIMEmIpMcyQ8ClxIwqeIXnRITH0PbEqIT7ZEg8lAibDMhcjM1p2gyZWISCqEMzOAMDoECLMEONgEUzsAByAARfmvtiiMLyqAMRAENYnElIoATPqEHDEATfuthfKACHsEREAACeMI3G3I1ybA1KbHlZAgqo3I23VFE9BEhlk0i7vMg8lM9ZQg4/8J5IMZrZCMLVu9c9sAUyGAK5AAR9sATylIP6iAO3OANThMo/BM1+DJV/DIi39PImkg+b00qDxMhdhMhehMiTvQgUjRDE8h6TiBGZXRGabRGbfRGcXRGZ+f4crRHezQcL5OMNEADoP8ACnz0SJE0SZV0SZm0SZ30SaE0SqV0Sqm0Sq30SrE0S7V0S7m0S730S8E0TMV0TMm0RpUoExmiS4t0Tdn0TB3CMRECMiMCThfTTV00gRQwSPV0T/m0T/30TwE1UAV1UAm1UA31UBE1URV1URm1UR31USE1UiV1Uim1Ui31UjE1U82lMDdNU/WGK7EyhLbSFkMVALTyTknoBsp0VVm1VV31VWE1VmV1Vmm1Vm31VnE1V3V1V7c06R6DCMCUTYXVSH21K2FuJP9KIkQSIT4SVZ31WaE1WkNDHvPRDyWCWhFiP6V1W7m1W73VJI7xKJKxIKAxIsIVAMaVIMr1W9m1Xd3/9V0fghRB8Y1G8ShKsSBOEV71dV/5tVvzcA/7MOAo4l8LImBvs18RNmEVliGdEArfSOZ2AJ0OomG/LQoX9mIxNmNtUASvhwQ/0CAittAOgmM78GM19mRRNmV/LgPm71z0D2Ql9iBYNv/sT2Vt9mZxVtOa7/iSLy8HImQBwNAQYmefz2dz9miRNmmVdmmZtmmd9mmhNmqldmqptmqt9mqxNmu1dmu5tmu99mvBNmzFdmzJtmzN9mzRNm3Vdm3Ztm3d9m3hNm7ldm7ptm7t9m7xNm/1dm/5tm/99m8BN3AFd3AJt3AN93ARN3EVd3EZt3Ed93EhN3Ild3Ipt3It93Ix/zdzNXdzObdzPfdzQTd0RXd0Sbd0Tfd0UTd1VXd1Wbd1Xfd1YTd2ZXd2abd2bfd2cTd3dXd3ebd3ffd3gTd4hXd4ibd4jfd4kTd5lXd5mbd5nfd5oTd6pXd6qbd6rfd6sTd7tXd7ubd7vfd7wTd8xXd8ybd8zfd80Td91Xd92bd93fd94Td+5Xd+6bd+7fd+8Td/9Xd/+bd//fd/ATiABXiACbiADfiAETiBFXiBGbiBHfiBITiCJXiCKbiCLfiCMTiDNXiDObiDPfiDQTiERXiESbiETfiEUTiFVXiFWbiFXfiFYTiGZXiGabiGbfiGcTiHdXiHebiHffiHgTiIhZN4iIm4iI34iJE4iZV4iZm4iZ34iaE4iqV4iqm4iq34irE4i7V4i7m4i734i8E4jMV4jMm4jM34jNE4jdV4jdm4jd34jeE4juV4jum4ju34jvE4j/V4j/m4j/34jwE5kAV5kAm5kA35kBE5kRV5kRm5kR35kSE5kiV5kim5ki35kjE5kzV5kzm5kz35k0E5lDE5IAAAIfkECBkAAAAsAAAAAEAGsASHAQEBzQAA9PT0AELN/////wAAAFRs9uYK/wDMAMkMAJvGmen/AAcVNlJaZ52sALfqAMX8AMj//5YAw8PDV4SRACk1m5ubc3Nz29vbCwsLtLS0FQARAEo0EBkbzQCkzXgAP2Fqg4ODABUAFQAA1NTUGxsbS0tL6+vrhMndq6urAErmFQwAGCUoRWlzQ0NDFBQUMzMzAAcIAIZflJSUe3t7xbgIi4uLy8vL4+PjW1tboqKiOzs7u7u7a2trAPoQAHaXGigsBAoKABAVdLHCf0oAenIEAHdVVFRUjtnuY2NjJTk+fwAAGhkBLCwsIyMjAJVqAHwHAFP/ACl/AKzcLURLTneCDBMVFB8iitPnlub8b6q63c8Je7vNh83hAI62XpCe5ocAAD1O5gAAAOEOAGN/ABAL5gC4fr/SAB0lGwAWOVdfMkxTAAkbITI3SW96Un6KADA9kd3zAJ/LAH6hAE1iaqKyGxAAABUbALPkPl9olOH3AL7zAG6NCg8QPFtkAKbUeLfJWoqXYZSiJzxCc6/AAF13gcXYAIarQWRuDhYYABsBaJ+uGwAAFBQAAERXAJO8AA4RHS0xIzU6FiIlADVES3J9ABgff8LVQ2ZwKT5Ecau8AMD2VYGNT3mFAGaCAKDNWIaTAB8oAICk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CQDjk08QIAL8DQAw8K3UDDDiUA/5CBE0dYIEBBIYCq6666amDQBEk0kYGsTZgQwg0HCWCBCSUMm2oSFuAw0QkzmOCEszAkkcKtnXbr7XhJ6NrDQik4weuuTvhaEA4mnKtrBjQQlKu7u6orkABH0AsqqwRNECu9JUh0wbD0wsvttwgnbJ0Awzqr0LwAmDADDzfwUC2oMBR0w79O0KDBDROkkMSpAJAw0Lw6kKDyyisfTIALoDphwwQkTKBDErHyKxAGBB+hww0k8GBDuwE/dMIOoGaQhA4082DBEQSLqvDUVDunA6hXA5ACQhaAWoLUBZHgQsYDnfBvvAYJQEPJJ4fakAagmoBQCiYPlC8AOhxELUQwR/98gt5rg1314IQP127GTUR8EA4NY6BQ3gO1C0AICk0grUDzCp5QuGw3NCzZF9kQ90I3OF746ajvhgOoNhAw798FXQDqDA+RgDFEmTckuUMngJpDRrFmAHvqxBfvm+gASIvB7AadmoHLC8mON+5uMyR53Qv1DgDoFcENQBLGhy8+bom7MBDS3BNgu+IPwQDq8A3lztC8O8CfkLkAtG6R9FuP7///rVkf5AjQtc4JJGtoc4jXIoIylrHMdAJhXNKOMANkJQR5AHBCD1IAQYhIroMADKEIQyO755UNVAkkwAyY5xAB3I56+spgQTRAsHftwAb2EwjndlWCHNirIe4DQA7/T+BAEoBwhEhMYmJi9TuC5KtomAOVBR6yOgDsgIExlOG6LkCyXb1ggAThgeR4BYMjIiRxADjICnl1RSW68Y2D8d4PCZCCfQ1kjbRr4QsfIj+I3GAGScAf1hAiAB6EwARdLMHwikgCbgUxh2vcVRvhSMlK5iVfLzjIqcB3QBRCZIEw1FxEboA0VEHvIDogGScJ4C6pfXAhoJqkJWdJS7cwLIsmVN/o2ve+UF5EAPibI0J4AKpMCqSVAuEfLK1Yy2Y6Ey0FzOIAnXfKhEhvinysnkXWlj+H/CuHBvHeKhESy2ea85xfQVoJUsDOdrYzVuZLJutqt8f4abMiBdQfQ0oJ/06DBK+fx2QmOgdKUKosDwDjQoj0LifBDJhxIGCUHOUSYrm2AUCUEuFc/xZyS2MyBHlyS0g5C0rSki6lj7+ap0AK+AKMio17ZvNk2nKFPZQmpAchACcxZcUtAcBAmDr03UP6ZgJwak+WJk2qUn9iLigiJFZNkJeuXDCxil1sexrjmMdAloIekKymWGOkyoZ3NwpS7Aak0lUeCeBCAJSgB0yr2QzQ+ILLNeRoSVsazWw2sl0u9a+AvcmnELqQHoDKggIpl76aoLOBsEtfGZhoFLN4gYEYFrL6FMi/6NUExD5kYJClQTUDS9rSpoRzjT3ITitbEFKZClWqwuhAXAWrDP/MqlbQg5i+WBtBC+QABs4rgQtCYNd+HfJaqGpCDjYqEWpZC1tLG61pp0vd6lr3utjNrna3y93ueve74A2veMdL3vKa97zoTa9618ve9rr3vfCNr3znS9/62ve+Sj1VQvHL39hkbVe3Za5MNHCBHZwqVRd46B0NPKseYK8gJ9AADRAJqnES5KAxdML9ALBWgWiAWW49QmoT4r3JVQ5U3MLADI5wrQyU4AgCLpsOerAD5JbABLaKyARmkANBtioELgieE5IgW4bg4ALXSpUNpEuAD8fqxSMm4CARkgNQSavKWdyVZGd7ARgIGbfRy/KuEhqr/eJEAzQ+MAxoUFw1Mlj/gw+NMA1cQDIzXzjLUX0qALA5ECe7WMQOqaNKh4nina24xS+O8c5iaOeGzODNPVBwQS4LAM86BAM9SDIMMnsQP0MZIty0NEHclwGBBFHMWjMID3oA3OQut79D+q+7dsBklJygi7zKQIcJcoJTv4vPBHGXhQeCYX2F1CDrK+4Ox8wQAWx2ywaRXTy5Oes2S5leTnjwQrDMq4SUUtgSSUENddWEhy5bXAYpIBgLguUroxpUW8bAGM8FL4VQW8xkJixOcIBrAO+6bL5O2roDyqtGLzqLR0BIsgnCbWZzdLOcjh0A4im9ahuk2OcyeEJ6Te+BG+QGuxI1ucYNqiZYWyAN/0e3Q0LtbVkJ5NtiZu4NAu7Ff8NaR1kLwcqERrJjv6SKMAgBxXgA2j0fpJQ5oNgMSDZiXTmhb8MeiFhJcDdFE0B0eZbn9lJwgxQEMYUHMey/oF2QxOkvXBnIAdPQGsQmQM8CTeiBBT5mM8m9AKDsThqdQbXhElyA6zewwb+a6JAbNMwGFeOc26ONMa57XaYDUXdC2k0AHBSRcylz4PAmQLKO0V1kJFMwER3ITRsU8eQ3OWjQh150jwcx6X9kukGc3jeNq0+sdwOq67A6EOntgOs6QCPZJ+3WQR/EXHmsstLWroO2X5x1jEQ9Ql6vdNkrJHH/EnlCDI8qxPNA8af0Pf/whb/yw7a81ATAQBElRzMHHkzcGBM6yEhFsJv/KGvr5rf5YcIuUU/AWW8HKryVfsOSdSejAX9zUFG3ELHiUQaBNAm0PrLkU6CiYCCXAQU0fAdnOhewZAZxNxpoEMgzgAqRAinzcnyHECYQYyeAP0X2gPsnEMgDbRJIEBQIAB0keVRmZQjBTUWmfyaWNmsjaekGKlbXE/Lmfw5TEGs0gCRQgAYRAgiYfqBiewlxYAnhPhE4UveSOBkgfZ+CgcYXNhWYTDNwSnfDaQd1hA7RhATxhABggFG4PdKjfdMnK541L5xWgwMhAF4ofQTBcgiBNOh3EFgGUCAnKx53AuFifz7/gn8GUXo7IT1zZC4OOFm6R4XfExHeo3HaAzacY2mDRYIEYXY7FYKio2HZU08LMSxI5RClJBHeQ4oIMViNZokFEYoFMYoEoYOGyIMH4YMJ0TcRF0aAWISp5hSXVYluNYcAkIkHZYWdVoUIoT2IxTnaxotnlD87VYwyGIcMoT3ps4YX0VTOqHs8U2mC2BDaSBC4SBDYuIsC2BDrCIOFaBCHuGHP+DiO2COQWBCCZmfcpFr3hDTmgwOZlgEvYAJRJossJBDr02hVRHjPt4kQcTeydTUOCFXHp0VzGFWnOIwAQIsG4T6XqBCnkj6wmIIQ0VYJ1xB16IyNxZEGYS6quFJT//aLydOD90QQifiKF1FAR6hfYWR+FsBgv0cQMwBcGZCUCIEDNMCUPfSCDyFoHbY+pFhFC6iJ0viBMVgQXeNUKdmRN4kr4NiNLQd223iJ5FgRWGkQWokQMDMu9RhmBmRRgjOWNemR9vaVBUGIk9dLqCRU/Xgk/0gQs1gQA6lqBTlxnHcu/5aBgfaQ16ZoNpkQCtiSw1KWBZEvqxSNB8E51paOohKSydKTa+kQO0WRDxGLEaE9L0lsoBJP5+NyKRWEXBmawHhtHodyu6mYqCkQl8WGEyGUCVFmRXlRfbMrlYVXvFKMFkBy1AiWY5gQWdNhawRUNHkQoGk0JZcQnil18/+Ij4J5YcNSmtUpEJ/YEO8om8lIEdl5ENtJEFdTArdSl5rocwRgkgTZTRA5nnknRAyBn7V5jwHaT31jh4X5iDlpUbu2mAWxU4KDNKZSAjMTeKFHnbhZWHbUe6CibQKxOwiRmQ8hmQgxLBvlPTaHPCMGM5xkmgZRRye5OFxISCRAAwSjoC2XRhEhaGB3ULQpEHoJYYTZZJQ5ECwaeQ0aoKgnjAeBRrUmEcapZ2a2U0iTBBSjAy4IMxdAMRbwLyCUNU1QVSkgOWCXTw7BOYJzWWbUN5g5nW2YngIxLPYiaMBmUS1qkWg5mDMKl7NZEKqXZHEHogrBpgfhphB2KpCDnwf/pZ+uSKMAQHh2ehDz0pCB6JcEAZg7KKAHsYQLWiSHeS//0mYQmpwTGjPw0444uaEJIUFORQB3U02Gyp0VBhGlhHrElEsqBCpANan0iSqwA6N5x5oKdaQDcW+6cqetyZK8dJeaGKQueaICtav7GKNSpKTTs6lNGpysxJcaMaXyqW8CsVNG51jOAgCNlYgpJEGNtlC9KKfrMiyvGqu6uZO0Kq4NcasIATe6Gp8GEapSdnfjKqf5Qqxhd6QY53ANQa8GIZp5R5uM6ldsBSqxWRB/KhD+2lpLGoyYWqCByamAKrGfKiSHiQMagEakWKoDIaGZ2qGjxnvYGoIEITl3iqiM/+es7rmVFRmkxBeklTqNHMZrp8JnwkoQisoQg8WZl7orJkCECuGaD4E8xAqkBDGRCDGkPxtOD+mL5GmvkRicR+UR4OpP+LpTPAurtVoQ7iNLa6O0QrqhaMoQfVOzzEoQl0WouXlpF3uwPmdTiUWZt5atBLCnzfOeFBUzF/cCSwM0aEYwOksQNkt8d5mrEBSx7BNBaWsQn4OXB2GVA9qxKGigDFee/VKkI0uy+vICxaiyA3tRLTujhtWn9nS5tcmjX1tpI5q583OtCIF8S4tRhEsAVSZLRSsQg1VrOPAvRTZ6aAUzMKCjOwoRO6VIemuRZJt1Thqhg8a1TMqTrruzYv9rhMdZtrwrVejasM04EIlDku2inw/BTe4LtRKHu/falce6sQMRK8CWvYhpfFUWpMG7soWmEMnLrRf3L5basrY7v4gFTBtKoPe6gKeCvcHpPd64tHaoqTqpU3B6ukEia7xyBODEuoPbmEC5NqLrEFnjBDkUuQQhPXhLouzJUwr3m1k7Qw+5Uw9WvAQgbRwVRDaXELmSAQkcvQ5BAs5DlVVrukYLszfcv0G7qr0pvL/5u3pTo98qvlSanCO2RkdUQn0oZirZEAXUBC1ct5b1obmLrwthLrpKhl67e98LkA/pPR0UwPJ0tgXhh8aqEDvlvoeKxsKpxvLEmRDsp9ZbEJv/O1kY5bkLccga3LXgNFgG68E8knMq03V3M8YkzLK1qcckzBDeUwInx7CS+1AyvBCUfEHgqJS82rm868Bgx8NmpxACUEpqyRDu47b7JMjc+S+ZeJoAULEE8agY+8rWWq68+bHbOscW660ZMbYFgZwCTL/vCrL3W4hVlEVy2BCCRsoHYcrwWMXuab8EMFhbmSvpk7G/mq2yrL3+WRC+mxC3DHkP4cYLO8C5CIzrk1qHvMcUS04Td0fIrLGCmxCHTGofC06Nasmoe9BynLKC7MkoCMq+7MfOgrcwfBAiGsEOcVmWCoE4HMUFkaQEcDUY6E4pwE3LlQJ2dVCSJjnmbJbW/7ysC9yq+EOcmgSzvFakKnoQJn3S5euVADBa/FuK+pzFhjvN5FvTq5pDKOxYVTh1RhQRO/UCDzWrBeHCd8bGm+OyMAh2vkrT/NI1GaADKs3S7PTSZSiSXq07SY0QWg25LFllTaDSZQpv7OQ507rEkToQY22+RSzHlpo4spuPnYoqDv3BGxtEIETC3nOqFn3TSOssdijNAnGZa/y4A3Eqr9rTzpy3+2yv0SRNSArNTsTED7FGOg2DlG0QJ4BGypqvtimPuNmdo21XPIyCry0QR53GEI0RmJ2/TS1qBQTVtd1WM13ZqIK31KqdrVy/DuHZG+eXbynJq5plG4V1CnE3nP+tgnGtRgVNENuZcvqCd6am2IwZz9d9oAyxRlN8KrxMxdhM10692Di3satZ0uGNPJLNsb2NEDeQxAoRkYhcyZr43YJGkkI9o/M5EJp9bVk2QFz61cNcEdw02K79w/Bql6L2xA+e2XxZRcRczDwNnKE9W1gs3FocrlWKqcf9tfdoLmM8EdyXAS/Y3lKdyCH71smcyzj52QQwpO7okaUdQxsl0pta4vdc2wUOoDu+SuZNL+jdw4Rsvnl54iI+36U7kk8Z0JvaT4KG4PhdIwDL2x0kaCMWRP99u7XjPIPdnhYFjbqbENcDnjweVE6tqoTGqm0lW5cFyA+BRsd4dBfNVqX/JLOq3MEifom62OUk6IXgtOAIbcDE6MeFfs1HSM2ta9yk69tOLj1KzBBILCtxnr5LS+c+XhCvhBDhib7OuloMEcDrebC0a9Ui23e3G8ygft+H6+XyrN4DEY/JyeA2uJkIMS+z7Zv1XeTVihBTXOYocuZGmsjao58Q0+YorqHQhgHATMZQno7d3NWcLY4KgaIHwYf34tizDm903Kfc5AJRuuyXpce9HOAvA+VvOtB/+ZXzQoM1eoMgtEYlXsA4WOkp7lgkM3xqc/Al2uJk++L3HePAeY+uakYa8GBxS2zf/t5QDofjXs7hyIqK/OxvGPB/2O7x3El9Kj32PkPpjsBx/wrsEAmFn3vfDa22eGi+e4jyspLpVk7zswWAC719yao3jSjtL0Lt+/mbd8OQN6AB+VJK2r603M5r+EMDYmVtpSRisQfWxqsDYo88LiD2Yo8QeJQQuTpa0gMDjhdEit660FZlBos8JQA0jGSxfpcCe2UDdOXc62L2Woo1Zt9BkuMCYgVCVKsxh5d4JRd+jdd1cG/ocTgDTUMDJHPBBPDb/dJ5WxUyfeXwDjHcmlXcyIjcBpo1GdADH9N1SHa+2JpZLYhCW1+SvlN9qGkzYj8vZW/2CIE8QVzCb/zCkR987q7ynEb3QB0zeF9EFtsxgNe4db4Q1Pf1CX+7opbzPtn43//3+Dfr9mhFfi2EPztgARMQ9T1AMGyI2HNDMKs3fzlQf0rvIkwvaOOEA4KkK0nXmJN99dUMEAAEDiSYhMBBhCdgEBSYQQdCiDkYToQIcSGAExUh9gDgQiPEJBMB9Pj4kYfAEBVfAHiocYdIhjggwhTYhERJkzQFtjyoU6CTihgEetSoIcPEJhhKhpxI8qMAEzRt4DxIQ+AEqgQwRIWZIWXWihYEpsBZYiTEkwBuaBSLUaPVDBpTrIS5FmHbqQjT6nQKUeFEhx8l0oz7sQmADBlLcjRBdTDDvlnT5kW4kqxLn24R6rwAtuJfhoE9W1WrUSiAxnKPMmwiU7DIyJ5xvBT/KRrnYMU4b9AWWcKCZ+DBhQ8nXtz4ceTJlSO8MBAoVR45nGR40eSCUrAkLjR5kcFJDh7LxY8nX978efTp1a9n3979e/jxEerYifNwBtcHT1yY/sIF2bSwQugloioiLSyU0MrMoI9m2KE7J3q46TWdPiJBoNRKcgKAGbLS4IgSMijhiPCAS+urgyYQSICPeKMpPwJImOEI7gCoLofLgtsLJp4IyOw5hE4rsCIctqMOBspK+jDEEUvEaYIkanwBBhpgLIk0AbO64QIYzPIuBwtYHK6tHDUyK7K07IKordwQguspG1zw0okjZrASLwV9ig0hByHsATuNHqvNQoGOoMqs/9+o0sAEJknUUaAk0xKzIhdhalMDGlxwYqUprzOuT+/+DI40NYPEsCQM+KNuhyQ/WrRRJ4fTQLqj/AuhzZJw84yHHmDgtAkc5RN2WGKL1egGgoDUSIAjYEKxpBBgymFSY6u19lpss9V2W2679fZbcA+6EAAr2WtuyHDTVXddds0bt9z1zm13Xnrrtfdezw5zDicXBmoiiRzMSvDKgUrIIcqBMsR3YYYbdvhhiCOWWDgbAGhCvsNanXhjjjv2LFoY5NuwQ49LNvnkhqMFYDBlISItgzKbuyongWiAKIXVnkV5Z5579vlnoLNNIQQN5AshBHiDVnppa3UgOj4Bjk6aaf+qq7aaKhKOyoE+AFrWb7VEIxJoh48uyoGthnC9em2223b7bbjjlntuuuu2+27lXnrhBK69JqBiiz/CYaAJEUJWIHg35BBvxht3/HHII5d8csort3znGQT6re8WIS2pXwBsdvnUj1Qm+3LUU1d9ddZbd/112GPnGIejiOJco4FKhch0Sj3/SEWBZBd+eOKLN/545JNXfu6oMsDudojGBQCntF5QSaBYIRKA8OW79/578MMXf3zyy8eJaxShRygFgUrASfrcThgIUI3oKtN8/PPXf3/++/f//4WdYCUXm89PNJI5AISsJPITCKCkR62K6CtsAKRgBS14QQxmUIMAHEz/lgigvoMA7nRPyZ3hBkKVi2hsgytkYQtd+EIYxrBqaWFQAbumEd7hZCBZAt70cEIbnclQiEMkYhGNeEQkskcAG9pbRUD4t7HhZHsCUdPhfFiSFCZRi/jqUgm8+EUwhlGMYyRjGc14RjSmUY1rZGMb3fhGOMZRjnOkYx3teEc85lGPe+RjH/34R0AGUpCDJGQhDXlINSrQW10E5Asc+UhIlkCROOEISzTyRARO8jPzQ8gD7aO5LYaSXgLLTClNeUpUplKVq2RlK135SljGUpazpGUtbXlLXOZSl7vkZS99+UtgBlOYwyTmLt33LVIWEwDH1M1QPvJE9i3zfQOJHydL/2I/UWZzXQLrQDe7eQdwhlOc4yRnOcfpTXSmU53rZCci3TlIc8ZTnvOkZz3ByU585lOd9uTnPfX5z3a+U6ADJWhBDfrO1bzgoAtlaEML2T5wCSwNE6VoRS16UYxmdAMb5ShHIUqVvu1ApCPdgeIyMNKixeiEJane9QCQvZkIpHDapGm3zNKBBeQ0pxHgaU99+lOgBvWnOiVqUY161KOiTqhLZWpTnfpUniJVqlM1KlStGlWqZhWpNY0dV+jH1WuZhZk2BUAaEHBWtKZVrWtla1vdmgZpgjSVPClh6aIIEdqokAA9BGtfs3XTol5VsFolbFGVKljEJpaphWXsThW72P/GEtavrfPSZLEl1oiW1a2b5Wxn0QrXsT5zrgPynUZAJzo3kQ6Hd7Vsa+UDWKI+1qmRlezlZHtbxdKWsLgNqm6z6lrUMXCEwB0WZpGpWc8mV7lnBS1yngjFwGlkcFSsiBUTJxCSEVe76oGtTnkrVN9S9bDfJS9kwyvV8vb0vFLdLuWAt6f2tse43jKLWZd7X8429zjPPQHYAsVaiwjkbAhCjNrie2DkdNex6cXqeo06XgZHOAIORmqEKfxgBD8OgRPM8HrmS1b74lfEa9WvcZ5LgJfFbIc0C93NctZhGB9HwQuQ8IQvTFQI17i8Nw4sg3ms0xgzjikeDPJ5Psyt+o7/WMlpLXFxTkwA0FkMYKQMYmrbdzB9oabIWwbOjGv845zmWMffBfOCdwxmLtftIhBMs3iOvK0kL3nJTSbOkwUgKILoFSEqm8i02vxnMwEAp7GVcJnFPGbclpnGPkYzoOF2FL85WsZxpS9y5TxiOg/nyQeJTn+s81VUbQdC4JF0qb1c6EZbDtHpVbSFU13qq53GULBWzpu1FedLizjTtOY1nAXdY1f/+NCrfqyZyatoYfe6atFErbKJY+u/WjrX9921s61NrFMHm8fDJnZijU1mZN/42kuT2f3GDRZoX1ba01Zutc/9bvZkm9HJVnW37Y3YcIsb3j0TAF0MvO9Ah9bX/yFmd7spDXCEp0ferH415e79cKvm+8IJRxnXBkzxkqQ7rOsueGfdjXGQF2fhZ6Z35SB+8qZKnMIh9xhtiMxyAmjcWrjuuGc/DnOcH+rXhNa2vuuNcqAPVeXrzbnEDkfAosf84EjmeM3fuvSkR/0jM/42bw1t26BnvcFD963UHcaU7BZd5tWiudM3e3Ovi33nwCb5trGu9aBz/bxpX5gAjpIBNsN87MYqu9nbina6633tcl/52+GOcsJ3PfD2QiB8BS/wWzfd72oF/OJBTvXEK/7nhz955mlr+Xrpa6Zqh3y0CT55tlYe9AnHvOcjy23Or9r1jV19u4A33KTvvVh9R/89k6Fee8EPevaaN3nsOz/82gI/XYPpUe5/b/reP730ysd465GvVdgbX8fXxz71wcVA66Vd99iWfPRV7/1xW5/74t289ru9fvajv1saEIjjcT7+4pa/9+eXv7PVD/+kMjz3IzYAZK/+4xbSMDfSy6zTi77Per4DhLf/K0AcE8ABRDQKDMAIzBavojv8Exbec0D+20BYm8AMXIDsu0CGO0EgI0F1Cz/xg8CNa0AHRIARdEFHM8EMTEEVPDYWbEEcNJbpQpeo+8DX0j/Uu8EgbDMdpEAe7EGr+8EwW8Jiob8W80AZnDkknDwlpMIta8ICfEIovC0pnEIvFJYEDDwjjI//EDS/LDxDSQNDABTDMSy2MoRDYeGKqbm/N+S7LfS7LsTDDpND+KPDOvS2OxRE+OCUxVtD+GjD/etDReQyQlw/QzzEwUrESWSPIWxESSQ/GhTBT9zEGKtE7lMdTOy5EyRF9mA2T5y+GaxBEhtFVswwU7w+VEzFFfzBWlSPNFRDWjzCUHRDWOzFILtF5MtFXZyt3UI1nzPG8gCdPeTDYiS7PzS7QITG1kLG4VPGZTSvrPoyt9NG8mDEV2RAWaS8YCRH4OLGZDQfZ/wxcXxGdkyO01CYGKxGPxzGSNTHetwud+xGeFTFC5vHiftH5XDFczwufkzCdURIvwrI2cOfeOQx/4MsPIg8DplJKWD0R1BMR9/zyIy0LIl0PYokSAq7SAcbyeOgjWmkRnQESeZ6SJakqZIsw+QrvnmTx4pcyZocjumKtCKkSfeARIcUyZ/kqpvEyd+yQHADM5UkuqQMDsCpMqlzxPcwSi4kyqnUoqVkyqm6RKhqtZ6Uyq4EC30BNa/DyqK8RqfLxrM8oq8Ey61yyiiEyrKcu7jEGoHQJCxESmGUyZkEzL30ysGjS0UTy6ciS5QMr8LECdIIu46MSZmEy8cUorlETMOyy0Qrs6jUy8usCIH5t6vkynhzy5qzzNCEoczUTCDUyV20yLx0zNVECOAhwr+kTJBUzdpsodZ0Tf8U5Ewy9MzZJL7VrKTmm0yGFEwbNM3edKHfdE3FZEa8bEzjDM2VwLvaY0v5Qs2O483n3KDoBM7288Hq3EmMXE0rnLXV487TbMitJMzwjKHxlE7YbDvZtE7des7B4EjQc08P886CA8/5xKD61MzyfEqe1M/Pq027sxHlA1DuElB2I9ACtaADRcwEvcsFRU+fXE2uqaH2dM4JhU9AJNELNdDDBM6Sc7jYvLHPpM3V5IqXW8hKM1FsRNEUxdAVZVF6nBwPLcji3M/VZCD5DDkJVTgKnTYL3dH/yVC6nM6lYswgBc3LRKDOiFAdNbIlzbUmddL+gVKwlFLwIk4Gfb3VpI3/0fvPLTUPrTzRIwXTDBJTpiTT3jLTKpXRxzwNpAO+JEWPN83ROJXTC6JTnLRToKLSFzXLx1QZq7RREGPOLyXU/DFUTbxPDs3PPL3OuNSXl1zLNi2PQH3LUKXUSu1RH01PF8VPGB3SBn3Mw8G97SzV8RjV1KRVUy0fS5VC81FUVmXUvZQZyZzVQX1PScXVXB2fXeXF8vFV8zzIxxxN9PtTLsVRUi3WZA1TVE1VYDUOFl0XZ1VQVT3LtMBHP0XWWuvSS5vUbBWfZWXB5fhWdQnXTP3QvWSK5CRW3UxHdm1X8HlXbg3YzUwXeu3MH53KB9XOaUXX5LDV72RYf10egBVY/4oFVzxdVCs9y2i6OO+jVjdVVznr14jtnoml2IC12PPEWD09y2YBAP+kPo8VVZCdM4gdWeQpWZNNVZTtUJXl1J+cIhhcWGwt0WMdWpslH5zNWXkl2Iv91YydyrawvxE1WkCdWSUT2aO92W1VWq5tuG8p2OFs0Z8EHd2B2Zo1Docd0LPN2uFJ2q7V0Hlt2mc92JEMygiMWfJI2wpdW7aVHbd92zGN25R12m5lScBpNqHdV1nE2r4lnr8F3EMVXJ4l3KdlyYtYU7Ol2mot2sZloceFXF6VXE3t2ZVlydPwy47l2+HQWyZV3c6lrK0FXdlFU6Yd3LmF1p8kDT07V839WP9rvdXefV2tFb7ZLV6f5Rawla2rS0rF+VTLw9tatVpMc13hVZ3PNd4wFN1WPdNXrcnDwc3UDd68lV5do97qRZ3rxd5C1F4h5V7arclK4jD5g143I1/8YtzzdZ30Vd9TZN+UdFUi/Um6yLvwVdwarDwcsIAckJJ/qVGN6DTq+DTP0A7u+BKYyt+q2V/+fcfandzbHVeITAv2vFvz9QzW9dI3vIGLgAkXmBpmcZas4DOG8DMMvhoN3uCJ9F8Hi9HKRcjBUMDEXU7BRLtoqokj6IGAKRi1hDJ/mbKBeFTSWCYsS5gatuHYxWEcbhfbFVfcHUkvIeACFuLKfEP2cQIbuJP/1ZBVFGsIFZuZBx6IZsOZgaliprlhLM48LfZgLgZhhDyKPiVh8Y3e333YapyAfD2IIs6e/gKlihgMNTYbtCkwOq7jK75j9c3j0S0v9PBanknM7gEwQDZgUSzWi4gNwPnjg5guABg96/oIxRnWSe4ZO7ZkucPk7WWwTRbbTl7e5GEg8A3iG+Xc5JAZfMyrz6kZA1GtisihWAaaWablobPl9sXl8+DknfFk5ZmuEQ5lMd5N0yTmiqir1QIA3DPm31mpZv6ZZ4ZmiZPm/42wXB7Hn8Hm5BkXEeXmYB5i0wSdyJAe6hGIoCUAurhgApiiVU5nda5kdpZdd95hCYtnukUZ/3pGHuDJUhKk3+U44XXlSlUuk2iaPvhJCGv6CGxCaFlW6IWG3IZerxqD6C7umYk+HitE3APE6HQdZLUd1JZtmUzCCQYCAAcaCDCWIJM+aeJN6Q1e6fNq6WrW5WvmZeSJpt3NXFEmRucaiPsRISkSZytCodIq6pNZZ6SG6nDZYt5yaT6WaLI2nraQ3/6z6Ya1X2qjyRtYDY49CGb+iBVLEXTuHAB4VLCeGLEea6f2FrPGLbS2V5+JaeMBnEMG5kjVZ/nEAIGBATbT6pIw6Crqa43IosAOa5QmbKVV6vBiavOwZrVG7eFRmZet6RJGN7leKzPwANqu7dregHXEAcVxAv8D6+kFGmlPKgmi/myTSTfRVml2OezbSuzCfWrVFh6ZcWDIZjpGKADrvm7szm7t3u7tXgKfAMwT0JcSSJqPniaBqKYGwomSJm6PMe7jflvS9i3TLo/nLhnGLh6mwNz5fe2sMIvq5m4AD/DtFoMAKHADN/ARoEUBuIgXWGKVCh6WAmiXImgfkSn2Lhn3fm+ujW/dmm/yqG+PuW/iaVkHD+NK+28BT3EV325GGEUBoI0XKNtwpi67IufeAQC94qsLb28I1PCu5XDa8vDxAPGOEfHh4QrSNHGyQvEVb3IVb3GRBJ0MkG7SwvFjvkIrM1e8BuUdl5gM93GTBfLIEnLxIHL/jjFy4aGNIITrBAMAJndyOOduKA8OrsgACoeIUxYccT6IVtaIV+7yjvlyMBdYMW8sMo/Xwj4ZNJedi1hz/ta5N49zSb/uOfeMlnVZ4FhkAJBfRy4bAYvkxAB0jhH0QefWQmesQ1cOM9+YRe+q88ZBNp+0SJ90Sa/0rHgMICYYxGhjAKjRvYjjFxP1jSH1UvfRUy+sVE+OVZ+YVoed/Ib1Ry8LN6d1arduW8cJBOqaHth2bu92+Iqyf0niOX6LgpliZRb2iCH2YifP5Nbjs25qeV7stS4e0rhzqj6uWa/2Jr92aDmlp8CzgZhqGSYIGkZ3L+/xdT/Zds9k8mLuHk7t/0QXHgR6bCWnbn2ndX6v8VKiHlqpDk8Bi1Sp4O+wd4PHF3VPeLjd2WlOL4cv3V1edtaRamgP5PrN94tP8Ywv+bZFeJQ39oW/ZZaH94hW9HknnrSw6A2MdbSd9puP85zXeb/l+Z5nd5V/Z2o+7Yi376IfnnG5a9em+Yxm+qZ38qeHetg5+amP3Kp3aHgW+pd++ayPHV+e+cyy+bGX82g3+4SevrRfWh0u7Yd2+7QmephnnZqge3y/e7LPe70/6WLsewT9+ZXX5Ig1i4D++rpX/H1n/MbfGZmD/JT/e/kOfH9tdBdUepETe80X8LLv/NX5fNAP3OMIS9fHFj08fc4XTf/VX30Ab/3aR98sjH3Z91YD/P1qefaLzn2I8G/ex3nlN/5hD37hx2Lor5Z6x32wT1e7b/4C8P3qnxzYn/6k/n5imXjsz3zu7/3nJ/+HCX/xv2T2FxaZT/7sj+vtb37vj3/Hcf/3N179BwgCAgcSLGjwIEKDEwAAuJDwIcSIEidSrGjxIsaMGjdy7FixBIASHkciBMmoAMqUKleybOnyJaOQJGfSrGnzJs6cOnfy7OnzJ1CLIEU+XGD0KNKkSpcyber0KdSoUqdSrWr1KtaoQbdy7er1K9iwYj1iYJhjLNq0atdSHMp2oMmXcufSTRmT6Nu8evfy7ev3L1C3RbMSLmz/+DDixIoRA27s+DHkyDkFMHQh+TLmv4Lfxq3r+TPKu5lHky5t+vTjzQgXs27t+jVs2Khn065tuyZDGLd3896oem1n0MLliu5t/Djy5KR/G4zt/Dn06NCVU69unS8Ohiauc7/NPG3w4eJXFu9u/jz69Bm/E5Tu/j38+FrV069vvyIPhg7v8+/Lfmx44wlYXn8FGnigaf8JJB+DDTr4HIIRSkidBQzNMCGGXSkYVoACikdghiGKOGJgMg32IIopqngViS266NgFDPHwIo0kbQhWhx4KB2KNPfr4I0EbrjgkkUUmBSSSSf50BEMYKPlkQjd+laOOn/EIJZZZ2iekkV16/+mglmGKWVETDI2JpZReUVllXVee+Sac3pmY0Jd12ildnHmemQEATugJZJoaAnASmx/O+SeiiUrG5Z2NOrqYopH+mB0A20nqYqBcrVkocYde+imoaDH6KKmlshgqqhguBEAPqYaY6VabcuqSm67aemtNo5q6K69N4fqrfRUCcCGwB8IalKyzslRrsc06C5GuvUor7bPVVkcDQxpYe9+xJRKqrGfMbjtusdFOe26p5Kp7G5MAOLkuet3+lCy4dnkKL762mosuv3fm++9oMJgJMHfy+kRvvQWISzDDce7bL8RdNjwxYHz6SbFyBveEcL0LY/zxkw9HPPKKIJus1gmVnf9snMY8cQyuxyvLjOm9BZF8s8Qz67zVqq3uXFvLO72sbMw/G42gyDgrvXRhRz+rA0M2OI1a0DoNPWvRU2tNX9JMe/31fFvjii0A2oo9WtU5Xc1p1me7bV3XYMs991Fv29ouCXZfljZOaxfatt6B8xY33YV7LXioLwCQAeKQ8X2T32wC3jjlCdbcnuGZZ155pKsewTlgj9sUeZWTg36645cPpDnrdKP+J9kWvM6X6LkOmnCbqs+++6K6E9A68F/zDqfAAOAwPGe+43g77nOZjjz0ovoePPVKRx8mpbpdD57yUzLfPEzdbz8+gNNXf37E5EMpLA3qi1U7TaTr+Lz79Vv/bT76+Z9rP5Lt3sC/msQnqG+BryX0AyACR0I4/THQSwnsEZ9e8MBYCVBT3yvgsio4wQ12ZIEN/OCQONii/ADgLCLcmAaRdUEMquSAJ3xhlPAHwhnaCYYhihEAdGDD++GFLfLzkAt3KEQP0rCI8hHihMoEgBMgEXIp9BYLDfjEJjaRiEa8Ip6oaKCyAGAHWrRdD4GzwigqbIpftKEVsajG2JyxP8IKQRttZEYUEpCMZQxjHPNIgDSusY+s0WN9esCQCQCSI/CbyQ8HNMdCJpCPfnzkYRiZHhcwhImSxMgh5VhHMgbxku5zJCRDiRVPmgckEiSlUBYptDFGsZOo3B4o/0Upy6m80jqU6WIt26LK+22ylbvMZfRiOcthOgWYyrkBQ5JgzIhkUoGsZKErl7k7KRGzmomR5nGgBgCpYbMkv+zbMzEYzW6ejprWPCdhyMkbHJpNnUH6phN7CU14urNy5kQnPqtST9uYoEn7hAs9bSdPcQb0n4G7Zz4TChWDzsYJi2PoHguKyHAWcJwQtRtCFarRpVzUNLmBaDM9ksjxWLSjZ8voRlNqFJOOhgRmAalENWnHFsaUpU5DqUo3alPMpIAhcGRoSDtIUfCVdKc37V5Ok7oAo0omBAxJAUzxyL2BVrSmTNUZTpWaz6tCJgcMyRtQrSpUqhJVrFw9WVYjSf8TrfbrrI4p3kWDasihNq+obpVZWg1TE7by664V61NczeobuuLOrn41mVx9wld0HbYvXLRUWKUqPbLWVbCNZVhie7LY/V1WLxrQT2AlWz7KFtaynf1XZnmy2WmdNi82YIjsoqqXkRpKtK3FqGl3slpq3XYtSWDI/2SbF9oOx7C9BVhqdbtbXh1XLTtgiABCO1vCJsy4zcVXcnWyXOZedyyKsy05s5tK0lY3t92tlnhxst1dnTcsKQOAZaQ7XOp2zLztbVZ6b7JeU933KyT0mXCTR976gpcgJLBAD4oH34nwIAdOyMALmnCBd0GEBBdowgsy4IQczKi/YsqvTfabLg//c0WQAIhtgH1IX5h1TwN8YgiMFwwRAbQrxj6FiFNtbJbokhhN9lWviB/V46AIgE8Z4HGKxThgFheYANrUcXwfQkmGNCEJOQDJjRFCtpDkIAlKrNSQoQTivQbZUWH+ibCU2dExM3PFROse1EpgghDwAIdR1jJDMgDVgeAQAIQ0CAkB0L6BpODFPz0zoH6s3zI3CtE9eS4AgitfAc/UXk0+wfEGkuM7G+QEL0bxQLyKS4MUz4QEEVYGLOnoHrF5Joxu9Kpz4lIANIGlrX4IcXf0xE0/5LW0PgilAADWgSCTIZkuiEOHFWtWKzrEr67hsm9iYmKtudkSyTVoJsfrhECa/5sGmfKgB0I2yBYkx16M9otuPZJnQxvdMxGA4lJta2u3eclvbrJBto0QGEu63Aw590C6jZBVAcDdNMN3X9hdJ4PPRJumrjbCLWhvrO1aZQiZdcERQsJTDkRxAOiwQW4pbIaPSN0eUfiXSD4SSP/ZpCY/CLatVHEZH6SnqsO4qt/rroR4fM8qx9DLOYJyB/58I1ystU2DXpCYh2vmnCbIDD6KEJ1TGONINogSQV10pNHb1UM30tY1gkNvu7zruHYzxSOuaYsfxNcADzm/iQ3jhxSP7GE3kNI18nWw3/0iHld12dWuwomzzekJMfdDYNxygj8E0ofue4HynpG9FwnyFf+x+ed2KnmBMD13gieAvg3i9oSIXNLFzjhC6m55vJt93ZQP4eolMmWQz/vz80K7cMQQgN3znvcjMDxCog4A7R2E6gOxekKyHvv+bP4ir4f98hPCxYtpvvXetIMEsq/97XO/+973PhF0bOPPh74gNhctzgdifIT0PPrcsn5Hnl8y9+MZAI+v/XSx//3989/7YPgAAAZgAK4A8B0ExiXExhWEx9FeQcDYsNFfejSfRcifikAgzBkbUzUfSOhf/3WgB3qfHRTgQcTdQSAeQQjcQTCeBaqHBFYEBabIChIE5l2VBgIAB34gDnpgCJIf2x0ECn4bQ4SbQIwbQphgDJ5HC1L/xAuiyBEKRD+VDQ3Cn0FsYA5WYQfuIEaUX0H4GtIVRLD1GwGc3rERRLJRWxMWjBRuxBI+SBNSiu1hUw3eoBXO4fZh4UVoIUF4GmwZhKi93UCUmkGgGuCdIdykod6tYYM0IdncX9IZIkDJIR3SoR1aBB4SBNnoGUH0WcsRRKAJYaFlGSGi4RuuBSIm4hFi2RhW3yi6jA1Goitm3yRChAnAAC3CAJZlQC3SYioSwJTRmpVhmf0lxJaVQJd9GbmFYiGuYlqUIoMc4WeBGVfF4Su6Yiw+RLKJX4ztogCImo7ZXb5hYw5cHTJWRxJOBDMeUQw+YTtloCNyXitOoySKzzVi/yMGHkSDPViETZhEYMCFZdiGMeA4kmM7Ot85wkcMuqFbSSM8zmE1BiSqlKMSFmQWWWCOCSE7KuP9QOJC6uBAOiTXdCRBSuR0rGCyUVgUYqTavONG5mBDeuSnQKQ5iuRIQiAJPZ1RKeRK4mBLuqSkwKREyORM0l+7+Fw0DiQV5qROgiRPlpJSuiBQOocFvhfHnRVOIuUVNuVSXodPRsRTQiUE+tp+JKRRqqRV9t9OZiWibCVEdCUbQWBJ+lVVluX+nSVa6olanghbtgZN9iBVjqVGyiX30WVdOgxWxmRe6iX9iZoOwaVfAqZZFuZgIsdd0slhImb0SaU4FiVKgtNfOv8mLEJmZLIMaK5lZR5FBJwmaqamaq7mar7GfQlfWN5VXHpmHY5maO7GZK5GaRoFa/amb6Kma7aXEj2gWG6mE3WmZwrmbX6YbVJmXv4mdP5mcHaX8PlhceYfbX6fci6nluTmQVRmdIZna7rGeZ3eOspmY2Zn920nd/qYcYoFeIqnfEbAdB7XCWBZbDLme9oOcjome7ZnyDSnbj7nfIpnffbWE1oneu5n/JClen4mgwIo0Anodx5mgRooeTaXr73ALi4odj5obUaohErIfyiFX8TnhULngZ4WwZ3nYc2mev7niCaaaJlowlloiqpoht7WfYJWa8FodsrojPoISHQALd3/KIHmqG+u6GUlaG8BKW0K6ZDWSJEeKV+gqJKyJpMe1oZ26IumJ4hC6JSeSZVKxYniaJZq6Y52FsEB5GVBaXJS6Jj2jpGaKZKyZZr25pa6VY8KWnPBqX/K6ZymTp2GzV5gaZ4C55o21pQpaGcBKmBK6aCSSJkaql4gaqLS56L6VY5x6HVBqlxK6qSKSKUu1J12Zaaq5p5eVZt2F6iWpaiOaoaU6lOcaZKmqqZapl/1qUU+KZiGaazK6oTQajGd6lPiqqLq6l1NmU3e1qtaZbAKa4QQq68YK1Ai62mu6k51qpf+6K+CaLRKq7EAQKGa6pWiKa5qK0sFmpv6qog6U39G/6qgiivtkKuVHiq6pqq6dhQOeBwj/um3Pmi40ivz2audnuut6uumMhWzetizIuXAEuz7lWutWqtMYmuu/pFbkU0JDKKrBmyMzqvEJg/FFivC4im27itDBdomttfD5mTEjuxHlmy1niyqpuzCslS/gmJ/vexKxqzMRqDBWmpeYKp0flD9QNox3pfPbiTQBi0SDq254mvC6mgDuQ/HeqzLgmyQiizUSg/NMoWt7uYjqc8z+lmYNe1CPu3XomHYcpTFku0Vkc/ObtOZqS08sm3bFuLb2qjNyq0akc8TLq3Dcm2Ueu3eLk/fHkncAi4NkU8EaW3PGm6cvmviHge1im3jOv8uCI3PLTXr5FquUMVrqCLu5QrK4iLF2HLu3G4PpWTe3VJuoIru6eKm1Fbs37Lu427PrKlZ7NLuYJEurJpu7arQHcjn6uru7l4PCfUqieHtNOpt8Yrm8Ypn8ipv526PzXnj88quvALv9M4GSFRveF4v9l7t9giL1vUY9L6i9Iav7ZJvdJrv+erP+OQYUQ5Z+1Ij8cIvK8ovdNJv/aLP+OBQy7Kv95Yu+PpvaYwv8m7uAFPP+PzWyCHa/kbi+zIwbTiw9UJwBAPP+DxhtzJtAg/vAmtwZnBw+XrwB7PO+EDaql1wPJ4wCu8NAADw/FJtC9vv9pQJ4ziaDDNk/9bw6Nz/cIHm7g5L8PZ8VwyXMLQOMRE3KA4HsA4n8fmMj9RZsBNDLBRHsRxN8W8isRW3zvZ8bhPTcCoJ7xOjsRc3hgp3sBiPseFsDxfB7u9+aJhKQAa3cQob8XwKsBy7zvUUG4Dd8XypMRezMR/7xRuvcBwH8txsT/OeMR4Daxcv8mCBsW8CMiSDzfZoE/d2ryJPxFHm8R5jcmQ0cg4/8genZuFsj/CtLwKP8rU5qMBeMipjkh8/MCs3EMb+MjC7siBHj4m56CxXMrjici6nkib3Jif7cjBHM85G8vUkW2Ye8yHnsZguc9Q2M2s+88hIsziP83y+cvRwEegWLi23GSLDrDJz/zMp7zIcV/HXkLM937OaUjP0+FooizIy3/I6w7P0ePNqUsed4DNC47M5Q8+UEWfabrE7B7RAv488OzJyHHRCZ7Q4L/Tw3JJEd1MQW+EpT7R/VPQqE0Cm/gVGazRL/zJH884zFrIWf/T1abMevzNJxxBBqyZBpDQ4P0hLB/U0y030ULAx6y9E/yxO5/QF7nQwq7SdCLVUZ+pLTxN0LVtIV6FyEhw9wthiCkSw0SP1MbWgODUwQ3WdTLVaZ2lVv06xpbM/Z7M2b3VX2xjthTU2jjVZU5BZ/zJaf8laB/aFtjXqmJgsPzRNX2A7K3WBYUAPPDZkR3YPJFsYUUoGSHZk///rXh+MSd/zX3uJYIc2huoz7/xdtGU1S6oSfnohQ+j1ZlN0X2PsZ3eJaNf20ZL27DyjHVOyXJvyIp0tcVKKa7/28sQ2ts62kdi2co8nbr9Ouxw1Yv9zyK5iuxDfQAg3cXOPcSMrchfJcn93tg7z7Eilu6F2Uo5ikVmIQWB3dpfPduNqdxMJeH83YXMObJZ3UjvtHAnLEq13a7e3e7N0fA/JfC93fVcOpIEhbyfPYuv3KELaboM1Q5QAD4TABdCADRwwgKPQe6fqgK9IgSv3gTfO0RmceX9grHIRFPo3Nr4ADVzzhoNTh8N3L6NIiNv2iCMO2fSzITO4Tccq2UwlQeD/tY41gUnGeErOuIfXOFDfuGjnuOCgoonn99qaUbLl53VnQBKkAAZEFw6kQC86geQi+UQpuU/Tc3I7eWhDud7YHOEuuIo1eJXbHsEp+EDAOH/7Lpk7kZknKgs3uZoHNpu/DQ+8WP5iNZXn7RRRcBdaxJaN+Z4LVZ/n6Z87SKAL9qCfTaFrB8mdOEd+XnrbLUaE+ldHuhQHdaU3yKULunhXzqZDI8N5evb9nwAKIAF+3pNBOkSAm6kX8aSnaaozyKqvtShhzKtHOLrVIBMcALM3u7M/O7RHe7QXQV1/3pS9+USImkz3ukh1Nj4Hu3wMu1oX+8Qce9Epu7Snu7pL+xbU/4C7v/u7N0IKBduhV8QTYjm3z9WvZym4x4e4TzW5M0ygITt+J/YUAsCyr7vCL7y0M0EKdepciXq+O9O+K+mHX8W/Z7yqhlLDDHzYoTvDh3zIO7zgKdG24wcJTny3V3yOXrxVaDzMZ6wfCTyMEfyUG/zSIbzI77zCk7xFnJ6dT8QJJFujq7y+o7rXAZlixLzGB3y+nK3N3/x0JTzPVz20+3xFmFjRr3cJ2MAuasA1tqvRX4QqI/RaLdWiLT3T/7vTwwvUQx7IW73cMzvWU4TH8TgBBJsTmEASJMERAKPEj/3RJyr0kZnar/2wt726vD3cjyXVz73V171E2JzxQASRj/8fdAs+M1P1/Dnb4SP+pSv+uDB+4+P8Oz0+5PO85EfEE8K1QBxYEsCAEyhOhG255stR6o6Y5ycG6Cc+x8PLlkW9ysV96qv+UhN35vaK0vN+74f+75MLBiiY8A+/4xd/5B//ayc/d+0+YjS/80OSuljAiwW+5RG/9Y889m+29rNX2jO/9zu56BfLCdSYEwT93Zn/+S/86t9+6NwuZwEEAYEDCRY0eHDgAoULGTZ0+FBhBIkTKVa0eBFjRo0bOXb0+BFkyIoQSZY0eRJlSpUrWSJ0+RJmTJkzada0eRNnzAklAPRMIiBnUKFDiRY1ehRpUqVLmcbkWaKpUZ5MDlS1ehX/a1atW7kyAQA1alixY8mWNXsWbVq1a9ka5NmBZVy5cx02pUtSZF69e/n29bvxbmDBgwk3bHsYcVINPQG8SJEYcmTJkymPfVp54FSumzl3tuoVLGbRo0mXNn0a9dm3hVkPttv6b2zZs2n3bX0bd+6FqXmjhdFzB47ew4kXN47wsmjNnpk3rwr6eHTp06lXty5wtW7tJ1+zrv0dfHjw28mXb3kdfcwbPWGkd/8eftHkmJc7t78Zenz9+/n3908gO/MEXKC7wsQ7EMEEQRqQwQYV+i+9HnqyAMIKLaRuvsrqu49DrPK7EMQQRRzRrAAd1K5AwhRckcUWT3yRPBKNEyAD/wAyAErGHHU8LEPKNuwQyA93HJLIInM0EcbbUhysxSadHC/JKFsz8jQdfKISyyyl+mq0H4HkUEgtxRyTTOKQlJKwJQV7ks02bUMTzsDKpGyHniaYE888seNSOQCo+vLLMPUclNBCxTozzrvUDMzNRh31KNFI4zK0LBxy2MGFTE0woacmKP2UyB4n8xJQ5wQFFdVUVT0IUUknZeq2R2WddSRXbTVpVaYuYIzXnmzIFVgIRZWM1FKZOzXYZJUls9VbU1r0LlqlldXZautatqgjemWsCRyx/da6YSMr1tjOkAUX3XRBbNbakqCNdtp42WyXXnVzqhOAI24Q4IR+7f23OP9xISO3XPz4BBjhhOFjl96H3p1L3oidbNhahWdKgtccMLCYY9IETozggrc6t+OSTe4SALgoXmmpWCV++aKVZZbz5IMECOEFXjWomee2PkYsZJGzIrnnoo0uMeWZn1XKZZidlkjpqM87WqCbcwYgCaq1DutnHv0U2tSDtx6b7KQYlrpl2J5+Wuq2USJbAJ4A2Lnsuonq2uevwT5WbLv9/lums6NO27u1nXYbcZLIDqEnFwB/vCa82Qp67+f6hhzzxwVXWiC1Df/cr8RFN4xqAXRwgTESMl8ducuJ1btyzohmnfaiN5+588JB312v0X0nsGgBUtCW1x5qPx5A18eFPfb/rpRHHnqTb2cppIZ5v16k30fvmYccauTViRCip13ytSivfPbx1bd3+pWqpxf7+CHVPvGTJ+jhasZe6OHO9VcvXy3n21v6/FfAZbUvIrSxnvwYmBH61Y9jJKCB3BiTgSTwwICsA2BaBAg2AmYQhKpC4AJqs8AGnpAiD0ScwjAQgiZs6wgp8FYIIbdBtHRQaB+k4Q4LNcISwg+FQYyACt2GsBT8plcu0MEMeai554GMec3Tig6bWMUy+VCBQBTiCYnYtn+dgHiM2cEMTmDF/z0RaFGUoofQaEY3Mitpcflhu7aIwi4WEV0pyF8TQrCxN2bOhqpR4xo/08Y/HtJIWJyN/wnrKL87evFbJ8iB/h6DSEAacnKDJOQBqGhJT4ZIkbJhZCOx90i0YUsDFDxCGT9ZQ0yaT5OE7GQraemfUMZmlKTknSkHpywBYKwnL9BBLV0ZGg3Fco2zJOYy33PLv+RSl6DjJeeSxQMKmkA4zPxbIJH2p02y0ZjaFKew4ki9LNIxmqWcpsyC9csKUmicfuNmWXAoMmXGE58BK6f7zmmtdKpznRQDFg+cwBgXZDOfZZsnWepZsHsmFKKncWbotPhPaQZUoKuyQAVnENG6LdQyyJTiQz1a0mOqzJxzdJZFd4nRhq0KB9/bgR9NujWQHkqkzSNpTXmaRpTyU6W3YunuXP/6UlURLwc9HdtNuZbT2O1UqVG94T5VAqVqDfWiRa1YqhbTGFZK1WhMjUpDywVVsJ61qT+t6nfQidW1aXVKRxNAQQEwTLTa7pUBdCr68npXvzKUqimx6krd+la4FoZqNGjcX3sm1qaQ1VhmZexkhTLRZ/qzsJl16dFIwBiaUrZjjmUKZEslWdCeliaWpehVM1vYzRoNXzRAbclEuxTSAsq0s9Vt69QqWLZitrVYfW3PrAQAJzBxt/+qrVJuG6i+Jhe6gQssSgYr1OAKF6NFO8HVMBhdhC3XbHsd4HO9W163TPck1eXldSU23JoB8wjmBRh4kdLcIJFXvvJV7ZsCyt7/iLnXZBPoSQYQml900fco9u1Qbg0M2v068LAQ8a+8AFyyFwKgow1OF4K35M1vFjKcGhZxQR6MkQhLeMLTqjDHbMCeER8Yv/QUrwdj/OLZ8uQOeTmxilIsrRUrLKY9uYGNv8Vh+cw4hzUmsoMBkOPs7XhNPabVjxPGKQAYb8kHVDJOPfxhTm45y3/F8V6gDC8pUyu7JutqCZAbZhGCeaxItiec3XzWMfeuzBA7M5oDarK49aSSdQaWke8mZ4fSWdBRvbOO8yyXPfN5nSbbFQAcl+hBI9q2hi4rpi1d00U/udEpfbSbqGyvzvbks51GFaGHomAwcVrVHv30+0IN1FG3/6nU6sKX+GL95hC/rssfZnCvITrrBdXa1rd+Uq7RtVHjEtvXKAv2N4cNbXwa+yPITraym8RscMmtu9b+FKsrq+nIwlrc48T2/LRNXW7PK80Km0FPTJBuUJE7KK6+T7Xtzcx1d6Tdvn33xOKdMLkNud+GwndO9G0ffie8lv/mSMDdPfBuFxxgzq43xHuI7gSbu7Qe53grJQ4YipvE4gTvs8IOPnJCLRwnDQ/br10O1pJr5OQoT7mLMG4vjdd8UDC/icyb83CgH/LmEM45ine+Im8ri679O/qchG4TovON5lPnadJNvHSmNz1BTw+Wsyut9SuK/MjT3qTRzW5FrsfM6/8PAbvTe56uqLf97FmHotpliXa8N/HtFom73Oce9rqDq7hl/7uWqh45kOPW74unYeBrNXiGFN7wK//X3SXP+MiXm+/J/HznDUj5FFr+8pg/kNhXxThKk97zek9j6Ec6etivz/QTQX3qVR8e1qfq1ABA+O0TafuYP965sif+MnMPtd0nsPfqNeW/kHiB5VOp8alF/n2VT4DibotXWXNJ95yQgRc04QKpvj7gmj/E55Mw+tJ/pL1abNw2r59E2Z/J1T2Tvu+D/0psJox6hdfwj/2ajMz0DO76K/58L9LSBQO+R+oMUEf0T7poT6cMqbiaoAc60AM90K4MAnU6JQlygIL/CpAtSEAHQqAHciAHeiAEdEB1KDBL2o8ulG6dGtABp0nXesL6aHBHLNAptm/BNDAAaUKxbCTQCGDSAGACzeIELMAEvgcAM8AELOCrgLACEfBRXEoH5Y+I0mXe7E8Lt7D7MgkDn8oIsaYmTuB74IkgJgkAdgAtJmAAARCGnrAMQYkLHcULvzCo5g9cIrAnwm0PR0QIYYL/zGUNxW8m6s9TDAIHUqcsJgBfeKUEXCAHLoAGaOACcsAFKEiM9PAQycnJ/BCjADEQ7whdRhDLShERjW/oiPDVuq+4HFEm8OVXDmIEZUssMMDKeqIEeiAFstAgTiAFekAUTUD9YJE/2m8V/x9JFftp+r7F2djMGWPxDGEpDfnKFo9QJhhj+ArC9ehQLL7HgkgRJiYgCdAxG00R0qZpGhfpAZeFBL7HEN/RQhLxJRZRdtYwhkKAEy1gBg8i+MYvmMaiMWjAGG3iBGggZ/TRlvqwUf5wHi+LB5flBOgKFyWyQvjRJfzRYL4RAJ0ADgkiBYTRJYKvIZWCBu7vJgTAFz1SP6CRGtfrIjGSl7AFX2AAJmmyJmXR6mhx39YQD02AicawPRDiBDwLKEOLIkktFXNytXZSWYCpBArsKSdyG/WqG8fLFp3gAnhAOAQAAyzgwvKlIOrPHG1GHLfSYmySHhmQKvlC84Cl/jJgHP/hsj9AsnW+ksa6DyaBqa4IohxfgjHUkS+/LSpxbSrrMgEzElgwgDFCcDH7UigdDzCTrCsRAl8iUSDY0iUE4C0vU7kaE97oEjIZTTJzJQl/0DQxszOnajPnbDYNggcYA6GU0iWaEtVik31Qc9keczVBzSqBha60EjgXJjO1rzbtYwtqQDqnczobAcwYI9xS8nlYsi1uYAYuIAnCUzzHMzyXEz3k8ibvqDjxrDVVZT1ezzz3wy9ZBQAUwQfuEz/zUz/3kz/5EwrwUCULDQAC7SARIjcbgy1SgK4AlDHiM1yEMzVxcj1p7ThXZdJO0kHdYz7Pyz7700M/lD/HIAFGlET/SVQEwOx76EYgStMgDlMtmpBBGzRDpwM951JCJzTb6nFV5KYlZ7Q6NpTE6hNEh5RIPVQRtowyhYwgdBEhelEtuqoxcsAGLEAHqtRKr9QyfVSfTrELcxBHj609RQM3yuLUNk5L0wNICYInOrRI27RIj/Q2CyIJX2AtO+UgJlFJ08LKjuAnzxRDIHQ45fFLczRMMWNMycLZdtFPryNNM0NI3RRSQRROY+InJ+B7XlEg3HBCDEIO2xItciZOF5U3alSUvHRQGehQSyNVxUJCACAfRVU6GnVP2DRSa1U/JxUmdAAGlsggZuB7XqAhkzADlrAJFfMcASCpYLWZAFXlbvRU/wGKNU5jVcMCifpUWUe1OffvUW2VW+8TV1/i+5rgCMJzCitIHUcQAJqgBE+QLQqqI6/1R5n14gTVOPHiWVlkWsVUScaCNNMVXv80VAGLVru1Vr/VJf4P/GZqNOVwWxRVLbRF8f71T7kUFemVQu31XhUkXw11X8VCwNhQYqNDVpNnYAkWUg3WJSbABo4ABkogAzKgBHbgAox1IMjP/NCvGc/iQJUzZI2DVHEpSTyCaXIjY+kurlS1Y8Oi/jC0Z3tjZNfUZLkVZfuDUzy1aX1WXnkORoQ2KXSjaDU2aUdjY5eCeAryap02W6WrZKP2TdO2LQSAU5pARc92OH72n4YWN/++NvOi1TTGVikKKgPo1kzcVhG3lW3ddGr9w/UyAAYyxXEfN1ME95goltvwtmn0dgf5FmmPNip802ol1zSe1nAPt20DNjpsIH9iFHRHJWt7DFYuF3N/i3PFNmyZoqtgc3VDl3D7cXRJd0gTdz8IM0Z7IneXh3KV7XU9J3ZlV3NJw2+RIgmXsHhRxnRxam1910h3Ny3ClQZSgAcmAHzDV3xpdnpl7HhvLXl1Z3mjkWY2t3mZggSQiGfLl3Wrt6muF3v5E3jjYwRxl35R5nxHLX0NZH2ZF7H6tnaPAgdsAIm0939D0oHpE3/z91Yj2CxqxAkeWHcD+NEGmMcKOD0FQ1r/E5goTmdbMkyDj8l+42yCKRg/9xc+aiRZU7hPOHjPPJhJQDiE29d5STgoMOAS2cMG5peG02iFH6t3XXg/Yfg93LWIa3jncDjKdLhUZ1dfrVgofJUxnIAGzPaJ6xdlWliJmdg9JulzvxiKbPjMpJhRqLiK3/eK4TgncABdneBV0fh1jni0kliJ85OM0+NjvRiPvUaNpYyNzcyNq/KA3XeRhUIHqLAHrHWQM0mPM02MXfiP02NXmqBHJ3mqCtl1CUd9E9kufXgynncm3vMr7tiTB8aCg/SSKTiT00OxXmAGiLiVQwqUU+yQb5CUFTlNEBiLbeJAfTKX6eOV1ZSP+9hb/5N5LJwAmnnlBaCZmqsZmo95j3d5wnpZAX85MuW4MlBZJnxzKbEZjPsklvN3lq1jeLfFnJmrdXlZlAnYm7+5kWl3mG2Crt75nJE5nbF3naujnXuFn+srnkMZKfK2nu05mBm5oYVCDveyoCk5jJk5eysZNXBAozeaozuaoyd6S7RZnhMadhcaTMGZMsRZJsYQhUGaotHZovszoF06T+zWoiyXnk36Yh8an1G6Jt5zhmlarzA6vP7Zd2daqM9OpLe5a0tapwHOlCVDpSnVTpN6qCs6ppfYma2aRg96pI9Code3Xno4n22iWrl6qojaoI2adJEarWvQq5mapJU3dse6p//vOShalZXfeo/V+uPY+nDdmq+Lb6n9C6dfxSBA2K7jGK9zwtlQcLDjzK+3BLDZVrCn435gIHUBMLK1tbDZ67CnpiAUu10c2jWK4tTiq7ObarKPrLKj9rKP4wSCcXhXewg/+wuXgrS36q55WihqpLVXW3Rf22RjuzgEIC3b2bYLF7d1ULcLeLE5tqxtAl8kebmPL7hbbZmZ2biJw/Wwhgc6+bpvO2OfW6xLm6x92iZyJnDHG56zu9yIm2C7eziQSHrdeyibuwHNe3mjO5yjmibwNGLxu9DgO9+2u4/puzdq5IwJ3LPLWyl2u1pMW4SLQjtn0sELHKuz2o+3Oixy5l3/M1y69Dv++Luu0bu3T5soJm1uRfzADZzhEHyMPTwqfiOoXXzEITwpJNxZKJyHhQJfxBvHpQvGj0++u1XBeUOxMnjIH/xeTRxz/TulAXwmgLvJy63IZ/HIpZbGmyLI7vvKz4vEow/K9VbKT5nKYyK1wzzGs3wot9xWk5w3NuoFyLfJbRrsyvxrz1yq0xwmEpXNsXvDObyZ3TwyHjlfZNCjOxrH8bzp9Lxo+TwyphomgMnOAz1IDV374Lxguzwsvlt1XdzRozjCoRvFGdu3ceLCrBvTHVXTtZXTI1XOUwMHkjvURXzUUw7SM1bSIYPSR7OqW137Xl1tCb3DiZ0tNpJX/2DWmpu90eNaFXf9Xns9MX4dIT42xIUdgpG9cGP9ZD19KYS1j7TdUce896T9WakdMaz9IJaW3LWV23nX2xEX3JXiwi59yHPd4tD9VNX9MNjdIMr23Yl80Al91k+jRgZc2/V94Ph9UP29LQC+IJBo4Akepo290CsExCt+T8xd9Rz+SyGeLSRememU43k33iF43tv04E3Dxk+e4d8N5HFU5NeC5AeiRkDz5Okz5Vtn5Uu3Qhin5yc55iu31M+bt1FdxXOiXxt855Nn6DkU4zMeQnAgZ5hW2IseeY++v09dutU7JvBUtZ/+vKIelqfeB1reNHigRrAe07Uefbn+xJP+6/8buyZOLduffrjRXu1JA3y1GAZCQAPGl/Cf3eMxb+YntObV4uYJ4EAxnOxdveA5vO9HY6B5xfB1fK6duukWPy0aXzsdNvL3xOyV+eeJtPJF4/JlFNehHRDneZTnzvPRovHHMEtHf++nPvUxA1Mg1/d9P/OfPLQ/GPNm/ywaPwlbHPc9HGp1v95H/+MOv/BgP6cLz/jN4uYF4GpyVu+ZX8Yx+fmh/8ikf+6on/it3+v/e7phwvVuHPpzH+N3X/yNV/PBmmh77/rL4tdPQAfoRvsBAgAADAQKGjyIMKHChQwbOnwIMaLEiRQrWryIMaPGjRw7evwIUmEJACVCghypyIf/ypUsW7p8CTOmIpIma9q8iTOnzp08e/r8CTRowZF3Ihg9GmGB0qVMmypFCjWq1KlUq1q9ijWrVqomnXr9Cnbp1rFky5o9ezWs2rVs2y4VOtGt3Ig6XAgE4IJECIE54Pr9Cziw4MGE/Y4sWfggypiMGzteORNx4smUK1u+jDkzZaJS5S5ACzq06NFHu3p2Szq16tVUT7t+7RQz7LAQc9y9nUEgQc28e/v+DRzwYcuLHxs/rjJycIopPjZfDj269OmBR3aY/ZS19u2jTWP/yj28eLLfy7eVbZ6pQwF2BZbo4eR2Eur069u/T5xm5eLI+zNWjh9CAOzAw0Y87ABAgAou/8hggNZ9N16EEnIVUnpOTYhhhhZuGNtlHC7QEA4wCJTBcwLQcNduDa7IYosuiqTfZgCk5F+NLwHI4F0wWCBARQJYMKJALw5JZJFCPYhdhkpGaNOHSz7J3YdSordhQ/EJdAQPJxiEAQ0FGglmmGJmNtx+M9qIJks4LpjClQBkkEMKWzp0Qgo55CaQExqMyWeffkKE5GxQDrpakxwSiuhoUn5IpYUMkXDbXU7Y0OOfll6KqU1lykhjmmiuuaAANrwQqRNH0GBBChpokIIFNBzhpkAvUJpprbYOGShsie6KlqEb8goseYtW6SGHDYXQRKQk9jDnrc4+C+1QMU7Gn6c1gv/KoKixKsstAJNWGm244i6X62vBnpuVrxaiy25VwxJrGaMPkaDDBQjetcO4+u4L5qbUnmmtjdiuyEMOpHZ71ws5fMlvww4nVq5r7U4clbrpUYyxUe86Wiy8Ed2ApwsPj0xyff5CDHDA/g3c4g0z9OACDE44AYMJPcxwQ8k67/xTxKdljLHF5gFN8cbpNXr0REfIqiLPTj/9r2T/dqoycixDjXXWI/vsGdETC12e1+0abR7SZUt0AYk5a8122z6dXFi1VRt3tdt2330p13KJzS7YEPJ9LtnlmT14RDPctSfeii++EdyEyT23Y3UzTnnlDeqNGuDB+p2k5sAK/h3hoUP/lMJdFliOeuoLOT4Y5JH/N63qss8uHeZteQ4s54Livivo2In++0MT3EUD7cZXzrpgrr8O0+THPw+98gBc1znviOquq/WI+j4b8N07RMLBfUVPPtvJV5cy8405X3777uNkO1va7+rduvMPyj1sluJwpcjv/6+z8wknfeqTSewAiMAEeiR+a7nf9Sp0KAc+KX+v+ZMAgtQEcClwg+ES4F+WV0A1HZCDJCyhQxioFgkOqn4XU6GSKOiaP5nAPTgwoQ1t5UHDEDCELmHfDX+IQBSGxYVPYuHQiIghGJ7GT0mQFQmACEU/5RAuIOShD3yIAwvkoAmkekETkjABhuAAYZKK/6IZtza9vyERQyZZI+6U6Jk+7UUgYTyjHYs0xSPt0IqQGSFCbhCkbrmghgkZIxm9dcdEikuIYHEjG0PiSM3BcS5jssBddKDITLIoj0GpIg+dV7q7NOEIPcjBSNzTtIIYMgM9aKUrXRkCTcqyVowETyQj5KRbim2SbhkTD+5ig1kKEz+cBIonQwhKb9mAkAaxAJ7yhRBDOmGY1LxVLb2iy/HkMptA4+V5woSDg/WgmuSsnR+lRzU+ilBqC5kAJhcSSgAwTJV5Kqc9pZjG6nFTO9vcZ9G8uZYwXVAg/runQXlTzJ7tUZ0+bEiQxnkQaR50onjM5+78yZp+YpRdAA0omP+a6K1mUXSkKGNn3BbKx4YyJG0AMEE060nSmDLomhfa6Go0atNgdVQtYDrcm54o06Ciz6SPQ6kVVboQlro0ojD1SwieCtWoSnWqUhWqVaVFvYvmVFER3GrgdgoWIw1PIO+8qlkVStTWGfWT55RIeyBqEEOWgAchuAANbFBHnxxyr3c5a1Bp2hSvkgangt0eWL9SJByc8gJ+bSxPEvq2tSKzrRAxJACeE1eEvYAGGswJX/nqWJIClimFFQ1hSwulwyKWSPcqaGhfaxLI9uSYBURqQpaGyJeSsQmpvAlVfwvcp8J2oqMVC2rRctrjvlC1HXpRD9wj0uFKt3GU/aBka1v/3Ybo4C6YjWsGkpACDPQIByloT0ini97ZWjR7yi1Lcts7IeY2t0WWFMja0otfi8j2sddVn20NAjK+LKSzzbzLfPKL4Niu11zwFdavGow/+b7FRTcwXYIvHJH97oS2/s2uQjBwShgQ+CEoEkh0MYziihQ3OxDWyntbLB4JT5hFJzglXFOMY8V4WI/pfN0YEgDkIAdZBDuO6JWccGKICABPZc2xkx+y4s/AOCsvnvJ2ZKwUF90Lmk92soZ1MpIyPGHMZC6zmc+MZjRz4JBpbcgJkkUSZlakPcXrsp1Xt2CJWTktXd2zhLAMIhY9N853zvGXcxLmNCt60WmWgREeDWlI/wehyAQYKABe0NuJ2AYAN7bJBD4N6lCLetSiLnQUo+xnq1Q51akBNIu2S0dT4/jQ8AOAmBmN61ynuQxFFsC9XnDfi8wQAIz17GcPKWsgoprVU1k1s02LZRbB+XTJRjGtb5JoXWtb27xus0Lak4G8YuSUwTT2sRFW7Rsu+9lQcTa7kRvtBmFAIFxOd4KvrSlbb3vfuO62RIadgXle5Jf21ckOXIDwhCt84QxXuL1NuO53a6zPEr9pvBlkA4GU++EIxndNss3vkJ/Z3xDBLQASl5ETXKkJHO9yxCXu7oo7WMIrulemWz5cjyv41iLv+ZhJ7pBNXzYiil1mQjTgJoHjHP/DL393zGW+FVcz6ARNXTp6dR4SkPtc5EBniE+99cqwt5KpeTJBEpJwhFNq3OqGzvPPoP50qFP54gqCdbHZPl2sn0TfW+951xcyR9BmlowlQDneme72rsGd4o5k8T9l3CDcivvwr9X7R7Te933/XSGB3ytCSGCBJMisi1/sLuUv3HR2x513jp+Y1BeUmxecXrqWXyDfM8/vzRtJADjove9/L+fZQy/1z8Zp2FSz+iW9PkAEH5/wQ1v7jmAe97rWvYtwQINAkvH55CM+s42vxsEynqN0x8+gTc99s0afI9Onfr8pbZ+MHzv9w0/82yVuxOO3evzoWv59BHAwI0Z/fwX/f5HFc+5XfQVIHfL3JnjiBAdDIjMzTQNoPFHWes+Wf+HHVQ+GMf5nH/XlfBR4VetHXQeIgO/nbQuySs0xaAUhABowbLEkghVof4qHfxDEgeKXg65XfvYRJJM3gzJFghrRfie4awooHSX2Ti14EKEkg0GoOhYoZTcIEsnnLvz3VZAXIBUGACwHhVY1hBlRhEY4ckgYHQgiewXBhAfhU0D1hZYjRA5hhbiTgfq0gfbTgT1IHyBFbW8ohGYIZrdHhotmfQ1CKktFAGuoY53mh4oThw0xh55Th1p1hy2Uh1r4f7mRAQLYiPcUhuMmiIN4hCmoIAJxYATAUgS2NF7YiYtz/22RqDmTyF46iIePR3P44VOM2IoG9YkXMYai+HOAuBy5cYpz5IYG0URpuIt484pYuEayyGD7t4Njo4fTAWfHuIy8KIy1ZoLAaGaFyCDx4Xyw1mQFYRcZkI3MuI0EAIuAA416Jo21yIOYWB9jVW/p6InrmG/d6I1kBo4LMkMwYBCQ0lIIMW+5hY9t04zTGEnveH+0aIm2KF/4gVvlmJDk1Iv6FYr96I/66Bt7gY4GcSVPiAFBcooXmTULKY+35JA2CJErmYW3WB9Ud2koqY2kqEP8yJH/qCBcyDCwdmk7oH3YaJNOo5IRqUstuTfIJyUZU43QIX93V5TVlJEqtpEc+f8EPKkgMPAeBwFSytKHU/k0R3lE3KSUmROPDKlTT7kcw3ZzYplJVUkRvwiMWukiFhArBAKXWEOW+pdNZ3k7TNmOMcaWwREfIbmXwySXE0GXomiXL4IDN3ADSZaYJdOXGsiSOAiToLEolyiT1CEAAiGQlSlMiykRjTmIjwkdOqADwUaayLOOgyk2gCk/gumMvVOYv8GFIfiaimSaGXaVO+mRlSEQN3Z2FtmbWnOZdpiZVXib7tWUEslc9gFrG5ecifSbgBKc/aiay1GcB/Gd1+k2y0mJzfkRsnkUnSmdqmUfJWZ44nlG2Qll2+mN3Rkc4VkQ+AmfKRmbz+lCtNlAtqn/lp+Tm76BW2+5nzYknydEn3U5nJRxiODJaQmqnP05oM+omUj5kn5JfvRojUJCofH5oHunk9w5ookxIhmgIvoZojxDnrOYlBlalgI6ox36mdMhEKzYosp2orZXovXZo4QxRxngAjkAUl90dkmqpEt6kjvqLC8ajX8poxy6oZgZkxPZMWxxCQKxBtzjpOYTpOzXoI4ZpoJRY+fWLV8KLVAKj1LqnBcKb3CaKB6YGHLhAAJRBV6qpnxZpkQ4pqnZp4GBAeaFpn21p9ZkoZvpRpOIEYvnoZMhF1UgEA6gp4dqlIEKij/qoDhJHzigATpQXy7AmqNKqqXKmpaKQ4mqoQ05/6UzVhGOeqOQ6hYNIBCXUKmoGkCY6ot/Sob2SR0siqv6wqYPyW42UXF0WhhyEQkCkQW3GqxoxKl6pKlkGq32AazP2kGqWqMYWBPHWqB/4RZZMGmTkD/Yapm6qpHTCqjVWo8TgKDmmqrsyhDvBaPmCRLe+qh12hYowKXlCq8Ps6ANgZq9iq7/WkLD6pJRUa+s2kYw961+4RZ1IBBu4K8Gyy8ByxADa4S+arHUhLBw5E/G6rD5mqxt8QYCIQgV27HjgrF4pq4EK68BwnvAR7MrGyYfq0Qh260jG6v6yhZ+IBBcoLI2Gy0tCyMvu7EFWxg6YAIQuH1EW1ExqxCAtlEN6/90DwsXbtEGAhEHQwu1T6q0jMmrSSu104EBcPZZX0skOAtDVQtJPIul8dIWuZFVvqO2RRu2pzm2J8ix0iEAsZIBJSCBgzu4d/sibEtBbnuvcDudWRoWWCAQVEBBhvssRpsQGsu3efsXgXcBREm5/aKtqqW4H4GvPVuya6EJAtECk/u58ZofSJu5ZRsdQYJ+rQu6snsQVItRVqt6WCsUbUEBAvEFrGu7mGK5CIG5CNi30UEqo1m8Y4K4+TO6HlG6cVsZbZEHAjEExPu8f3K8Oga7yqu5fkGM3Qu9oXtY09sR1du4crsWSiAQSMC95ssn32sQyet+ywsd4ki/N4u+YKX/vhzBvuzpuGBhBQCQCDDUv/iEu4i2t+LbwMHRRM67wLjyvzsVwBsxwIflPUvBrwAgufNbwUZiv9ISvvk7vnDBha45wisSvdyTwRqxwWDVwUohCALRCQrcwv4bwdj2wCjcw8CBIki2wy3ywr4TwxkxwztVwwsAtABACDpcxFH7ulhZhkEMHHvxAjMQfFN8H0cMw/vEu8Xnu0HBFizAtVLsxYebwgx6wtSnv8shgbfxAoRrx2tMLhcMwGL8tldLsoSxFpALAG2gRHhswVi8c1b8jW0cFIWaIIb8G2CMxHy8uH5suoCsFhILAKurxpB8OYycsT8Mx6D8E47syb4hyaCj/7OV3Lt/PBhr0QICsQiFfMouTMpHq8hlFsfBQbO9XLO1rBmpLDirTLqMS8DQcS+UCczQWsW5HIyIvMyw2cOAdoEMW8yWbL3AEZoIGc07U8IEgL+jDM3d7Ioeqbtm2cetfMmaMVZNSs7MbCZvjHu7/M7SfJ5YRszUa8wcDB1zFJb1DLC3fLmiPM8CDdDZisXn7KbXrM7Z/BtuGc3qca7jfHkEnXn0fNCOaM74TMkMTcaunBld1M0STTLfHM4FTdGF4XDm2HAtnXAZfVIJzdHozMofvc6YQZBHMNLGcr4pLX0W3XcYbRm3YRCmDNNqJdMyls/ru880vBz1ZZ21LC9iYv/SQL11Qk2chkoARn3UQ+W+ioqhNf19ZUwY8vfPpzzVPNzMzozVlBFqBkFqcf3WXe3V1+ufKjTGYw3Sl0Fw7uzJaX27a53LbU3XfOrTHIGeRJPXrIasmrHNOirVPE3VBg2+zvzMhe0+35zYQLPYqdbYmhEknLjGgE3ClH2/Vu1zhI3Zl3rYG7HZGdPZfvbZmTFoSgfJpE3F8WzZWWnaq+29vc2Ody1BsS3be30ZsFZnwIzbawvcJ33RwO3b9Qvcrx006WzTDu0bhuRaaC3Zaq3blq3avfGCdcWkSxrdetTaGkHdFEPcVjbbZPImEd3dgf3dbA3dOHECSYAnnnfexjT/3cLtQO09Ze+NGbjluXi83Ics2Ioc3pgBYufW3/6d3hmx3l9j3Xp905khfzOwzAnOxhOeqbvd4JeBQTbQHjowAxcQJBlgA6ca4ZEF4hdR4e0i4DBG4Jexmx0+36Ud4+kq4vddE6G0VIoISCRx4C/uwz1eETPeNxfO2GQdGDPgBEkgAATJm7e947ktI/L83EouGJtGSIpYaQiSQUiuXl4eFwB+PzXeYjdOGCcwbN6CJ1GN5R5D31v+42gOGPHhvGJOAAd51maeb3oeEUyOLmwOYW4uGBOgdpHCwobs4S5S1Vwe1EBuErnhfINGYAiy3YI+6F+9qo6E6A2m6IBRYpc2/wMjoTC2DelZztyErp2UftU7Bno9EEidvhAF4wQZ4EUX8K46gZ8l1sVNBOurrdlqPj+jDl+l7heDhhc1VOXvHOlG3Nyo7XfZpQH7fRu4jhACYHKR8oRBQSqnKH9AuDSI6elJDurbas36jM3texk0CQDhXs/TvknVLuupnV1AGSncfhDm9UWmdBf07hMjgogEl9wiWZPpXmvFLofIrj3KPj/UbOeVEZVHbe+27PACa+1ct+8kYQIhwAMs5e8FUWIlchAsBQBAyBPEbhBLdmkiJX/3yPBZ999y+p9O3ngUnzSYcY0Y7+oKXt+DnV0nIGdzVPIngCdnvWk0zxOwpiKbVv8CNsADGvCVHF7zn27XOI/XhY6W2cTzPW8ZB0nBB53xn7zxoZzv1x6zSN8Q8gfZ9CQQR44T27xx4dQtZZ/1e5f2C2Ho5yIRS8lNYX828S4roq3jFa/l/7L2Ht/2BNUQ90Ln5igQCe8TrWJ4N7AtA6LMe09dfT+1EG89f7+WhB88mLFpk1/vHDPZoD/QjR9yvur2DHEXj04Ac+T0fqEDSWACNsPqnv/Tro8QpE+gXC9Bpj86OO0edK34r77gViz7kL8QBPnICkFwygj8H77uVBpJxM8ryH/6mDFsWJ/9eYPveW4Rs68QodRm1N/55U9MNw/WSOT9uAn+FcTOd8Hy8O//3XgO3gABoAQBggUNHjQYAgAAFwgLzlgIwyHBEwsBYJiYUeNGjhsFdAQZUuRIkiVNnkSZUuVKli1dvoTpsoTAmC4X3MSZU+dOnjgj/AQaVOhQokWNHkWaVGmEnk2d5lwaVepUqkmfXsWaVevWpzW9Jln44qNXsmXNnkWbVu1atm3dtpw58G3HmWWe3MWbV+9evn39lqFJUiHDjDYW7sgowOKNuR1P0HjRWPJkypUtX8a8MW5mg1yzVgUdWvRRz1hHn0YNuvRq1q2dctb4YuFY2LVt38adW/dug5tr1/UbXPhwvIDljhzccOJgxBktToD9OMNC3tWtX8eeXaNv2K57/6YGHx6pd57izZ//SV79+qy8bxzWHl/+fPr1KXPnDJz4fv53jZdMrjD4JlJsIcYwO+GC6Syyr0EHH4TQJPwyY88n9C5MrcKbMORwNA0//HA3HGYCwIYIT0QxRRW1mxAz/fqDUQYjZqSRxiACQ24h5RyCCACJJqpoIYzSuiGJJqYr4QgeDhJAQYsAyOCCFaekskrcWrzsww63rEpLLr9cCkQx16tNABpcQNMFEmGgzUo334QzzpSwtGwmNqLAM0899+Szzz6leDLQhY4TKcCJUhg0IxIsOiGtCwRdSEqCUpDNogxoaFROTTfldCU6K/MSTFGNCnVUU4MaM1XXYOOBxP9AS8ChU1lnpVXFT+8D4E4/d+W1TxUGADbYYBnAsVAdFWVwIh7CSmswSEskgIYnL820VmuvlfXWyUo99VRuux1VVXFLy0wAsCAtgQRs12W3Xdu0lczOXueld1c2ig3J0IkWW25As3B40oULaEiCxBcssBRTdxdmGEV4G/sWXDAjlpjLcS/WCrNWLXIBAwE+brNhkUcm+aWH55K3XpVVvpfQfI/NaIeFTHTIhYVoQGswJ9RNKFATYi05aKF3O/ktiivu8GikMcS46a4sk3ahDGYYumqrr9YMXxdzXbnreVsGEOaJDAOgCYcANhAtExaCDqEcLMoBa7nnRlnrLDVcOlz/vPOe2Gm/d7LsvcOGpLtwwxku2q2UvWacT7AFE9uhExa0wG1/zZrJbIcmkLrawz8H3VO7LVOab/NKNz28v1fHybK3AcA5dNln3zTxthZvPPcoHs+RMI2iziAFgx5lO63p4naowB1pZ775iWxnC/XUM9x7eg5ZZ72yIMVyvnvvIYR+Ldx1Z5z3jUyAIX0YSMxA/fSBNsjmhZpIIgdXQ1BroR6cAyCJ7/9nXvjUIj3reah6BUQP9lZXmcFICoAPhCBvBJiW8ZGva+bTiBOeFSj4FUQArxMUzdKiP/7tL4InnNsE0UJABKrmgC0UjwL/VhkSEQ6FN8ThZFR4lgpakGWj/0OIBjdokQ4ahAc5cEIGXtCEC9gQLSTcFwBMmEMqjmyHZmEhDKeSRS1GRYZ+owyiAGCCKpbRjGi5Yll66EN6YTBCUHQIHM84R2ulkSxc7KJS8JjH8XyxaZSR35LoOEhCosSOXlkjG3vlRghFJASPhCQkHRlJShbSklM6ZE32yEdSvZCTovHjHyWzKAA44ZKnRGVGMhmTRCrSXkBs0BBl+aRU1rJBq9SkJz9JlU3uUiihbMqDerAQqq1QQ7ZEppxwaTKuuXJljHzQLKWZTGpmZ5kw6aUvmaJLbUoFmD1x0OSgFLI7HrOa51zRNeHSTGfWC5oO2kGa5DlPetITnffMjf86bcLNblqFn/305zd14qAeTfEsIcJnQh2kT9Hpqp1thKVCJVpGhrIkm768qDYFCrgGCZFnxqzQREUan4rOiZ0PXWRER7pSCJZUJRn9JEx3udGB2kcDkTuoOVm603yqtDGtRGme3slTonbPpSmRKR+Tykma5qRBawOA8Aao06JW9TJHldBJg+qnoVrVq5/D6kmwQpJ/8q1CAHVhUxdgHwwkai0I/Wpc6+ayrTl0q1z1qVz1OrSwmmSsIylr3s6KVl6qda31IR7+3krVvTYWc3l9C1C32lXHVlZkfaVMYJc2WMJ607D1EUClPAdS9ljWtDXBrEgkG1TKnta110qtZDT/izTOdjZMn6UPwvrXFri+1rcniS1IVovS1v7WuJoK7lxmW7Hl2tawh51PE9IWPcYe17pZo+tVtXrXPRX3ut/FJGTt01xwLbWLz6UP5wDQHOqGFLzvdUhyOTLch3oXvvddqHjrQ95u8Ret6J3PERaiA7f0Fr/vlW/W7Mrd7ur3wA9mkYPn419TUbifAI4P2iJT4OpC+LgJ3s52GYwn+3rYxNUBcXvXc97a2raPap1P1GLH2w6f+LUpfp6IR1xiG/f4XRKWj4VFJWSN4jY+lSriVN3r49/iOL46ZjCPmTzlOgE5PkT+EpZnauTs6GAhR1BujancWCcjhL7tlPKY1RxZ/ytrR8tbejNTuYwdmQGgbRxe8porW+aDnNmZadZzoNHY5uzE+XotdnEnYawdwWnOaGIWtFX53BsocxfQkcY0KwmNHUMzDdGJJgqGsfO6yoU5z5n+6qQL4mdXXhrVr1aJqsvS6QvRWouits72yLnYU8O6qLImAKsV6WpfF3skwPaKrc+j7BbiujoNlC2kjT1RYAubjcSedrZDnN0UMTuGnwb1L+eMYiFFu9faFmm1K31XbKPb3ave9HW8rTpwhxsozt6NGMlo7tK+e6XqXvCISRxvf7sb2blkD4sTbm9FNzU7gdyWtAtOTYAL3HEEn3i2Dx6TeYOn4/292Jt4comFTP8iC57JeLErbnE9tTvlxt44Nuttuo97K+Ru4gkIFkIBcr381Stn+cC57XOiEyTmL6n5aZJuQJqKXCdxuFEQ4tDzokca6EF3edUzffR9LhyGSwelw3GuEwosBASr0brVMY7adU927WkXNNdbAvbQ0D2tG3U6TrIwiYVcAu1w1/PVWZ51wAf+7bqxe5dmblaxW0knWljIIFhT+DUL3uKEp/yY5W7RxQu285ttfJV0komFOGDymaey5QWOedQzefMrSXxhvd7s0FMpJ19YSAdO/vfW+1j1Oz5873v8+pd+nrbGZ27tp4STLiyoDq0Rvu+DL5O2s3b60fcw8ZGKfInFfov/yl8RTkgPAD+sCvsn/n2Ur3/+A2sfJd737OwRuGjHLyAQuZ869Nmf/fU3NOhC7b/9Q7AA5Az48yID1CPwU5EFQIEbAQAt8A4BhLD0szQClEDrcj+x4r7y2kCQazo3yQIlWIjyi8ALxC8KZDcLNMEmU8G7kb8CQsAEpL8pKTsA6ID8M78VHMChw5WAW70W1MHTykC/6kCbe0HrwbcTwQAH1AT1CMId/DEfBD4efEI1G8KSiMGAWrFbGzcUqTNEIJMqvC4UdDsqFMMpu0KyKsIKW0O9mcEUIZtJwMESPEPjIkPrM8M6HD4gBJU2HDI/7Js3PBFxAoAh6Dc99K07JC4+/0TEVGPEiDvC6cnCF1PAByEeEgzDRnQtRayvR9TEX/NEiAHELBtFi+nCB8GB6cgALDi3T9wrTkSzUHRFlkpDwCpFOLvFpDlFBxkmALgAiZvFqoLFP5PFYEy3YsSzLfy6XDw0QUTFzgFGY+SpYWw1ZJTGhKpFkZhE0mBGT3NGBzkXnInGa/w3a1Sl6lvEPCTH78rGkNjGhlMPhavE+mgrKGmUcVxHajPHHJNC9VPHfPywfVQyZaS9SEydJLSP11EsfARIbBRIM0PHTvzHhkzEhySteORCg6Q5htQUUuIeikQ/i6S0fqzAiQRJIRRJLOrGWlvJBOJIOREwaDlJE6PGYf9LyZkcpHYEiXcsCp4MtZeEE8H5SJx8sJq8tpskyjPSyY7wyaFoSnFrRWuBqmJKyvZDSmvzIdarymM0Sfp4SlRpyWUDSjcRnBLYta0cw6uMyFjsSrR0xLYMsrA8Hbn8tqikFfkpNbeEL6PMSqTUyxtqx7+RR4xcRruUFfUypb/cS7UkyRSES8WcRr9UQ6cZTPKoTPJwlzojMMgEL760IK3kzGq6pueiS3rTSMYzTE4RnMQMzbR8zEFrzDJsTZTsAOjqOtK0zIw8TdBLzU3pEaqcTTtkzP8TuuC0rJmoTY7DTcIsSIKcv7Gkktc5EONkwdfkobUkRuukzntCTtucu+X/dE5JLE2Pg84pEaLtFE7tVCPsrEb1RE+Ks0Hv5DzwzM3n3E3ePMRrCZIfec9NHE7iBM3+LKTuVE769I7CDE8kLE8VWRYpElD/dE9EYk+bjNAHRSUClTkDdQ0EZU77zE9rGYzNtNA9+8//C9ARVcr4LFANZQ0Orc/mzMRrgSonQlG58kzyOdEarSIMRToWbQ0XPVDdjFFrkY0N09FXLFGsk8wjTSEVzVAfLQ0g3VAhdUJsQZvlYdK3jELi3J0lzdKr4dHbhFKukNIfpVLMxBYxmrEv9aob1Z3W8jJZ8h82pSgn7dEx9YwybdEzpUNrIR4NoFMt/Y0JPco8jNMhmtNA/82hMP1OPCVTGH1RDx1SWqmz0VLUnXLT3IHT+emBTvVUTxXRS0UhRp1PR9UKPV2Ny+zTWpkO1hTVyKxQTYtNPOyIOE3UV03R5HxSUzUNSA1SVOW9WiElMMNVWN1SAPUpWy3WOSJV2OPVU/XVKQVWqqsV3RKhZR2pTG2cTd0tbK1TXb3TZ72KaX1UcuUKbPlTby3HWIUJrPzMZF2IW1VXwLRTMRXXpjBXaM3XjJHRciu0BZ1X2NDW8oHXbg1YegVXe73X8ohWM93X9rgW6cqAKwPYg90admWmWU3HWv2yFAiBgbGAj7JY72nW4ltYp3hYCzHFXdyU+aHY3hxZoknSwf8rWEhxgryM2QCq10Y92e9o2HElRZaVk3ok1n+F2Zy9kpm9vJp9FhM4S6QtnJLdvp71WYbDRaGNk5uCnZf9UKi9joH1Gjh1ggvggVgRAAywAOn6Mq+VHal9P6qtWqttxm/cFLIJVXmrWLZlM4ylPo2VyI542nMBgLvV2yZNWJ5tKrndMqyFk3OZTk7L28JlC7C9oE2rM0eTXMOVT2c1LMWNKYTUlDp7WsSL3MylIKV1pl8RFmEhFu1sUABIMtPlq5192+X0XDlj3DeRDb7lta6V3R/jXZaYiTvgEDKQJfW0CEH6XavpTrjF19vNI9K0liDBUrw92uWNF7UkXgzBg0//8N7v/V4hiDcSkSrsnd3adN64hd6fDSVrUS+DgtzrNd+9/bHtNZU7iLcFAdT5FZrmTd+dWF9V/SZr0S3gjF/f5d8qC17Rsd9RwV/trEcAeNwEvqz4/F8ADuCUBaNaIR7lNVoEpmAd0t5ueWCViBojDeEKRt8LhooMZl8/ksqFiN3qMLAUxpUFjjUAaGBRKWGP0IgJWBD4tWF38V8W3hAXltQPpBWJnbDSHeIcxmGT2mEw6WGN0AEY0AFymoEFeQFLfeJ1KWIjRuIkxrtakQ1X/eBJ/WL6HdQp/pIqzohDbYIjSIIkMIEFgZI7W+N2CWMWHmMYBF04KRD2cjMn3uOS/1A3N+YSOJ6IQ32WHaDRQ4YtCzbiI/7jgwzkNyHaJpZfSW7XET4VRp6ICbCBI1ifDMiAEtiBC9BjTwZjSq7kSxbP3K0S9XKgQu5kV16nKDYkHSZhL9XlCFvhWJbljaRlKonTa03jKg1m8QHl+wXmZv5aWBbjYkZNuo0Tu+VkEJZmtuNl4PLlUI7mbpYgavZja/a8Y54S4mnlA1Zjcvbm+v3lb4ZnKunjC0bndMZmOHmdSLaOGq5nTaNnRA5naB7ogE6Re/7ffMbPeYQT0d3md0boXZZncT7oiY4QhU5fhj4+dV4RDZrYiGZmjP7ki1atgnbgcSbp/DBnfObo7oNhhv+ZDswdyAte6WB75pQ26ZuuD4123peG6S9iGOVJRpte6USeZ54OGp+GW6DmwFwWGVJCHhUzapJGaotW6pJhaqp1ag/k5qtp0Fuu6f+96as26Kwmma3uWT6VVgWF6oaJUwNOi0re3Ho2a51Gaytq6YXW4Kd4YWo1HLIp396taoy+ax5W6bzO3mGm6/uUPccO6pE2nF5s54ska+EDaGXKacTeacXGDrVu7Dydy/FEjbdmmJj0Z5WsZMw2ZJLabCpObM9mM8YO7UilHtJWuq+2mjp7NCOOvsyOk8OG7c6WbXKj7dpua/LEbaaT7KgFABQm7MvuPeCGE+F+49gu7snda+T/TtXRhuynbm66cdmilu7Wo+43se5Fxu7sVgvQ5u5ercvv9mo0PZwg2Tca823WNm3wee3rJm727qnjfu8o9e4ExWSJvhpSktexTt/fbu0I+++sUeQtEWUAnxX3HnCULfAOdevwlhutXdPobnD91m0rSW8KX28LfywBz/CtEMvlDjsEt5oC7m0WdvD9fpAT75AKV3FOwfAWZ9j4NnBj9nCsGYz9xW8bJ3EZdxMd5xAe73Hk2m4gh2/TlG8jLPKrcdwaL2zUO+8m72/1jvAoz4wfp/IWFnIOn+Ustxr58WLLHvHpfnBrCnMUH3My1y4WP3O/3nDbXnP6NpyZgG4Rd94b/y/xKnFyDIFyPEfvKd/z501zPz9wNh+aQTY1JZdzHM+vO8+xCd/xFGd0ZtLzR1ff275yNmRyoZHqS+/yzPtyE6/zT+f0UF9sUidw5T51N6R0oREjxSLvODfvQ4f1WYdIT39yUKd14XV0Ww9yUx/yawZ0utFmLi9vLxd2RI/1Yyf2ZFecZWd2nYj0XyVj/TOcLad2YLf2VAfzbac0Y1d0ZOd2kxr1bwd3K392fY72uXFzVq92V792e872d2f3eG9vb6d3S3Z2NZ90ddfrQedaJQ52hsf2gTc6lOZsgg9ugz/4cE/uDpf4oY6IBsnkqtP0HA/4C1l0jHcYjad3jndYXP//+O9Z9fHy6Iwr+U2v6LNWeTCf94NH+NKmtVeHIBAX+ZqfuJu/pZNHj5Tfef7ueZ/nRgXq81WtomnfL6MvOKS3j0RHeXhv+pN++o2Hx9WZ+hw0o16c4LjcZ63T+p5W+vNg+q9P+rDHzeRLXJc/vTPad5pfe5L/9/CieJx2964PfLn/ZLqXIbb2o7IndzMSdAeR3nT/e6Zse+F6e/OIe8OnDzPHHsX/IsbPezMK+aLve58TelucfNEJ/OFNas23FZZP/L6+GNAP1iqaeb536KI7fW2sfLq4fPHIfNd3bcSXetkfF9oHbCoiG1+/+tJ/ud13x96fr98Pj+AXfjon/s7/N35xQX6UO6M6E1mvdP7nN+Q537acx+vrPxHOZx3Pj31733UAqkeaFv/c1/3yl37sQv+LV/+Mhn2AWCBwIMGCBg8iTDgwAsOGDh9CjChxIkWICi9izKixIseIGj8KJCByJMmSJk+iTKlyJcuWLl/CjFnSBgAAIWTizKlTJMiePhPuDCp0KNGiRo8iTXryJ8akTBUqZVkCQImoRKfe6ah1a8M7VK2CDSt2LNmyZs+iTat27cmpHZ7Chct1Ll2Kce9mrFsRr0G2fv+6hFETA2CkfA8fLKx4MePGSxGHNAw57dSqjkVi1avZoVfLlz+DDi16NOnSZt1CTm1wM2uuqiG3/7aY2jRtohhqwqjt8jVi3b5/m1btdDLayqAzx67bGTjz5s6fQ4+eEjVv1cmvS6zOFztD4dKlh6hp4ztP7XfJo09/1Pt64meNf0bOXety9fbv48+vvyV184fnA+hfXPOxt59pTdSEA3oCwmWggw4WWNRsxX0VHwBZAdhRfQ9y2KGHHzbWH4MDZojdiEwROCGIl5FQ0w7pnfjTijM+FyFRKp5W4WXylTjRhjQCGaSQQ7okYow/9XjdkT2l6B6RftFQ0wwwLvnRk1eCZuNQOJYF344XJknRj1iSWaaZ9xlZ5UdhxqbmRtxpeaZYTtR0ApVuXiSnnmrFGRSXZHnpGI9scv+m456HIpqohW/hCRKhrDV6UZO9KQrWDTW5oF6kUFXaqWROSggqoIaGCOajD43pqaqrsmpUmpsidKpmsMYK55+tBnVBTRZoSmtfuAILU5873SpWoKViKCtDqQbbrLPOvuorQcrWJW1Bkx72bFBTAWDnndYuoK24JQ2rU7FhHcvYoKcyO667754ZLbjU0gXuQraKCq9KE9Rkgn32Rqavs+XmdC5Y6S627qPtCtywwx/Kay29cwG8ALZ8PbxSDzXp8C/AE3OVcW0E40QpZaSqayq1DIvcssvkRSwtyFtVfDFeL5v0AgAZCOCxvTNrhfNoJMtkMoWeCaqysiwL3bTTpcX/7CvQHVUsEM1HPs1DTUfcV/PUFT39GdExGf0eygkrLSvTYbPddmFR0/r1XlVfHePTugKQQtcfyz2R24yNLWy2aiGsmMKErv234ouPBbfUfctWa7VVl/2yCwnu/TPkETGuWL5CVd7l2Yanze7onaOeOlKOx22XmwFSPnjTOr+An9ebP6Q6lp8bezpgh7OZuO7DE88fAIzGbrXrasKe/HlNn4Cp7Xzj7lDxQ4Y+KtLITiz89d+Dz7rzzNs8fk9Oaw1AD9NrXn1D4MOPme9/AR+m9/Hjj7r45h/ZPP8yNo0mAOBV5ublvvfl73qFe1vpFja/BEKQcfv734j8R0GQOC0J/zW5AfsMeMAIRJB4C/xdAxH3wBCiMGwTvKB/LMjCjDhNMADoWQEl9kEQpjB1I6RfCYN3whwC0WUrfGF1XEhETgktAwBwQn5ud8Agdm6Hfqlfku4HxSvCa4hHtE75tvgrnN0GAFzroA0/iEXFSZEtVOyRFc/oRmgdz4uNMqIcC9K0FNSEBk2k3hPfyLY0rmWNJWqjHwu5Ki3WcTtdTGS4hBaevO2xfX00ZNMASbge2u+HBCCBBXogQwBkipKijFccGbkkOpqyaUcYTCQ9OMlRClGTJ0vW0k6oASXWJJeghCUvr4RIU8plkYlsGoIAoB8nuq+XsdxeymipthPqQJe6DP+lMqs5o18CE0XCrGPT6FS7VpbxldYUmCVn2T1oUsUEIeAB3qg5znc+CJvZ9AkqGVlJWTIHmdWDZ8PKSSFnmo6ZJzmBgkbySHfyM6FoKuU8GVTPYQpNZ0wEp8xuqNAs4tNsAHWgQFly0IuCVD3ybOiatinHpimxCcfkYzJDKi5/avScHV3JR11qU+iMlKR5MakXm1YTlVL0cWa8KRxnSsKNmtCoKakpUZvqm5zqVFI83aJPAZCboLZuqE7FFUxzhFQfKhUlTN0qWUcD1agm5KHcFJqLVirJlpb1kBn1qkxxMta44rVUyEMrb9R6UpwJQHpYhdUNcZjXTnVVdF/NZFj/T3LXw0J2igzl62v82lOcRQ8A/hrspgob2UoldlSLreJcH/vZ0+Zor5RNjWWpijMcbM2troQravUU2sZhkrSNNYlpa+tbq5x1tdOaKu9QUjFFhXGMZKyoVn9rptv2brRsLK1gnWvdqARXuMrD14nIBjDk1iQHsg0nba/ry7kqNkl4+AR729teIVB3l+adr6smq93/eIRWnwKXoloEgCSMl7nipK+QoIsu+6amEtJc8G5L0lsCQ/gl2b1v1fZrLUVdSn0BFuqAI3xN9I5KtanBAhdKbGITWyG+CPUwi6WCYArP08LSUhS/AHCBDWe1wy32kIEP9mIBdUDFOx7ySqD6/ygYx0XGvlJU+vTI2Uh5lsgr6jFwf+yfIDeYJA+W8o6NTCgkN6g99lKUBvKIY8JalMsQAzFuRcwgLNu1umrm8qtuCOanKFm/iSqzTc7c2TTPmUNUxq6VzQNnmWw50BCu8wfvzJQ8w0pReATAeJ48R0Ar2kCDVsqEM3LomCQ60/Nl9AEdDUCjHDdR0QTAlCyNpyiLej+bTkqnMfLplZgABrqGAbcysGtdFzTW9CW1+0ztE0hvSlEW2JWfoYxpYS80yxRyM5B/SKcFLzjY0L4usatn7POJmb+JmgHHmn3p5m5bpGzuHbWvbG1sZzvd5u027r6NwXBfOFEC7JirX/dsef/DbN0HbrehBQ5wAtN7c/a2Er5nrO+a6K3f5EP3waUz69UVWju3rriwEw65hWsE2ZFS1CMjvlwOl5fjODV4lQmucZar3Lke7xvIYdjwJSdq0jeReJVgHfOVS9tsLq/Oxn8e6JnLreZNubmeEeVf8fL8lP82OnAufpRaX6ToVKfzi+2sdCSGasyK+qm5Xz31revG6vUdOm+0jvYhI/1rXwf7jb6rqGKW3d8Uf3tt1F4UrCvE7XxncdynNnegMD3SilolAEgQ9f6dffCk8ftVMk50mEser4UH2uERIvJGVarkj4+RzzNvGsoPBfAJEbzph931Rnf+i2EXd85rsvMaCjj/5a0XDeqFonqEsH733H59qWNvx8Qnu7+xPXmOdS98CwU9tVUK/vN/u/mZGf/4qLb72AEAVNyjfJ/VNyvmaW35tpd//C69PsiyT5DP46lTeGc+mveu/pRFX3Rsfw317/9Z9k+M+w2EaBSXmeRATTge+DWf+Pnfl+RfiE1f+jVgQgFg+1EOohRgmYieAtafjk0gDz1gm0VgCH6gTVVgAF7goWQgmUyak/nMbDFgCZIOCQ7cCMqgzBEf7NFeoqwgliQX/f2Z/d3gJdGgj+2favTfEG7VCdIL9/Fg9uiJEk3UC5JXDCqhGkng2tngFZ4WE1KLE2IgFMqJDNFQr7yVFXLh/8kUYcttYRpClhcqCxiqoBieyQE2HgcGoQe6IW6tIaEdYWok4R6GFBzKihzuSQ9iySPxmxnCIO4IIhEex/nxXxY+oh8R4qkYop4g4pWsWqUxYhU6YiWaTR9ymiQiISWK4hld4pGJnaJs4pPgjQbgobMJYSqWIima3x9CRiDa4jut4pe14hPKjqJcDgBo24KwFBr2IqHhIsbpImLw4jJW0y+ySSbKySsSCe0AIS3qoTT+HSqmnikCIjh6IwpRY5hY45lgo5DAlnxRYe4pYznWVzNenTjuIjnKIwSdY5Kko5msY5DwmQt+IjyGYj6aHz1q4ZJEo0FS0j72SD+WyT8Cyf8GvmP4FSRDzmMkPuNhLCRGWmIOFt8OhuEwIooJsNIsnls3eqRM9N622CM04uNKfo9DlghEkolE0shUZMDonUjpyeROtCRQviRHxuRPihBIFlswjiTGKEpmvcg2pqTzGWVMBKVO/N5BdORUBhFNZohN7g4dkkmGrQ9Uml0taqXxIOQ3biRfZOVZppC8eJ1IziFJ7kmN3RhZ6p1KuuV0FGVOXKVBtOVeRhBc6mC+uSJYYold8mQFRZ5gqkRV+uVQsmVfOubfEGZIGqYwMmWiKCZeTlw8VmaRUSZLSiZeBGZoxs9lJqVcHiJiXklnomRZgiZqogRk4sRfFsRp0uZMWln/XGbmUt4MjdXEXcZmXl7kbopmWlbeWprmaCKn0KimtynlXG4motTYWBbnZx7nc9amc8IEbhKEbnKn7kRnvU0nATZdy4jlYjqUXj6nbZImc96FeI6nDvVmYQogazrMenpmz7nnKHlesMAnVZbmfHpnfWZMeSpcfnrluPBndvqnVFZTgALLgH5ngcYFfSKoBN0nZjKow7nMsvVZf0qdhCpT4DiIhUoYhsKFhm4oGnXoan4oiLaMHU4AewqIWfYSimragRYJiz6Fi76o2yhodszoneGMzuwkjrbQf4oSTuaHiv6ofGaojw4pRrVb3RwpjL1Mhm0WiUKeie6oa/KYlboY/5W2qJle6biA55amkss8UquBKek5KSVBKX5IqfGgaZCq6ZpqS5u6KUS1TDESBpOah47y0p1Gm0a2oZ/qI5AGKoW5TGAt0X7oE+SAlKLaR56eaaM6av4AaqRelshMGnbOaU/WqSFpqropZzjuKVMI6adCJ6SKqnA5zAloQAiYALdAUt5p5+ZkKpl2CKeK5qv+RKzK6suEaq0S0bsIAA+EwBHwqi7xjKUmI6Ze1KqmB7E+Jq36BLIma8ssK7OykLvcwLRSqwtcQAL6aoTO5okKq6D1KV8a67fOa7iyyriSKwWNyy1R6w5cgA4U6oNcat8EK10W2L22hbf2BLji68Po6/++8o+4iKhV6QC7fkjBys3BVieRcCu9eurDFk/ESuz4aEuUbE0ZrojGfg3HBud5tarvMSxIOKzIktPMlmw2PYsd2piQsOzUuOzzwCyjKqTC2qyikGzOxk6znMAO5JKcAsnPAk3QJhmWfGx31mvDGu3RIkrSKm2FAQsGFFMGyCL2XKvBZmu8xtPWkkSo1izXuovXfm2DyskN6AwAvAAHEYnUzgzVhtnQLkrIwq3+4OzcrhWr2O1PDazZniG2KpS2osfVLmzW0izbDi4pUa7hHq6qJC4A7IC3PAnfgozf4pnVWq78ZK5GvO3lPovcai6Ndkrn7oDK7u3ZFpZmDEdi6Av/5AZczLpk6nra6bKu6QLv6zLJdTyN7NJu7Tbu7eIu/DHcYSJskEiuSbit8A7vk7iu0nKH0yivP9qu89JF7r6sZpavxwrv9fpu9nJV4cKY+CZH09wALs2uOoYv/G4F8j1apfDud1RvSagv+xJu8d4X/raG0MyviyzvlYiuAfvN9qmtz0Zwj66vVbqvrWGvAFPvBR+qibCWAz+vyySw5y4wA98vCFOE/p4adU4vkPxv23Jw4GWwBudkDBeRB8MGCtdFl9JvCZtw8+ow2EBwC0ekwXxYBUcmAcswEtMwaNlwX+EwYgTx+KpnD7MwQU5xCg9xx2qiEU9Z+j4xVs5wE4PI//aWlJJ8cBYHjciMsAv48FcCsRpDhAofm/lyccIycXwKLhnfkxLfMBrnsBxzhMjwAC65sR1bpCDP8Rafbxf3r8WBsR8D3xjz8bCGMRcBshQrshA3zAnw7CEj8gJucu4wstBecSPjMdEeCS/qwK5mQAnsgA2AbkzggAXkQBPQThMkwY1WsgtfchonByaPMuc0jAXcLSi9cRHH8SjTMbgB5x1vcB4TqCSL8W6RwCfp0guU7UvcADYvmAscYy9bMjULc5sA8zCTMryQgNPWRAZAbSh3IDpbTylX7TOjcjSrcoz0Hw7wqgskgQngEgDwAExM2k8dQQ/kAK+WwOKKs7yS8/85t0Y5yzNDwMsJoGx4hbM9i7I8N/O9aXQ9a28k73FJsLMTsOsJFOMLJDNJ4JET2MAxWgD9NvSaPXQgBzNET7S4cFIOXFtNOMFAr0oDq3FHR+8pmzL6SvOF1vRAUB+fZQDGEoAAXJtArsQELKJJFDRQz/TaLjV+ZbJXTzQC4Qqu0oALBLQu0cBKO3IjcjQ9/61RgzRS5/OJUJ9JaphJrNo3DYUMmepWy9ov27Q5B3ZY34cAYMAEpMAM0MA/69oOuIAJHEEOJEEP0EAI2MAMWIAOpIAG8MAEkAAG4MAJlDAnJUExYRvAQrWqCHUWE3XIwfNby3XgFq1SCQAu6a1J4JL/VudKv/g1V1MQd4F1WBsWc+DADWiABYRADxzBDjjBWcPbc0N3LmXAC5SAE+AyvJXAEdjABKj1a3OjcLe2zX00bA/JC49EAKtE+izpSRQjVesE3nxpb+uHGb/JVyuScFM0aRg2Yis2Y6NrdAN4gAs4DPSADmR0sKz2FIf30o136QLul3T1AgQfuXluSqCscgVFMfa1fC9UhOMFcN83fjNGcR93ci93cwu4NGWAE+zAEVyADegAD5AA6AoAQWEACUwAD2hACuiABcyADYQADfRAEuTAEZiAC+wADDSBE5SAEr2ACWx3d7dKggfxgueJd+/vgydNhAffxgAA1J0EhX/f/060Y69yeJQCtibb94fjd36bxX4n9mK7wHWnuC6VAAyYQBLQwAykwARggJR/D5XrsJXT3VoT8RHP9YgEH+MRJ1bXRBEy3hSeOZ6meXBHNE63tVI8K3IrN3M7t4C/QBO4QA68eIzPOICesCITOuI1eJaHdFKvKJfPj12790g4tVCsmplPeof/dhRbek4jxQ2EQDHW+Z3n+Z73+Z/zk6Cj8KpTKFyTdyrL9irPT3unRPoY006MMJjvOq//D4izeZsXBQnMAEBDd6iPeqnL+Cx7mEQD++xBM/g+cnSYN+qOtEjQekrcuk5gALfAAKB3e9VVeogLtpqL+E4IgA4kNLaVQP8SzIAG3MCBc5m7Z3rdTfCM8GiKinR1kNiJnViKKRWjp8SkPSAOXJsTsHvAb+vAh/tND/a7ywQJ9MCnv8ARWABDQxvFb6x0XHmrr3BsOyBYXDR2a0x4pYSY58QJFFMJSLzKQ7KHt7zLE/x2ooUOsLN0Q/ltV5zOt2xCZTwFR2KrFvcNkH3Zk73OKBWFP+VJXDhOCIAMvQDOO33ksvxdtFZ9i6lVYMAFHPPO7PLWcT3Qer0XlzEYw/oOqXdKWHtMCAA75+3coznUkwi4b3QIm4UG2HUuNcEMpHzMBf7UQpZ4v3rYQ6JK1PYGoURuy0QxZgAvQ76388/dl2j8lgUOhAD/uh6B67/d5/dt6DP46ENf6auEXW84AeS1TNh1Buj266ub5OMZX3XvWPAA4+VSCYRA5wM+pu+8yvU8bdQ7AaioFDk1VEu1mcEE9W8z829q3TcI9GNHWJyADfR0v6R/5vH+6Hp+oU+e4Qu/SpQ0QJAgMPCECwAAXggYuBDHQQA6Fi7M4TBFRIsXMWbUuJFjR48fQYYUOZJkSZMnUaZUuZJlS5cvS5YA0GFBTZs3ceaEOTJnT58/gQYVOpTogghHkSZVupRphJ0DbyTJ4BAhDRxPsWbVupVr151FwTYVO5ZsWbFe0aZVu5btR7BF2y6UWSJux7ls73bEIfOgiyQmph7k/3Gx4UGIEWc4dNKDcWPHPepGljyZcmXLlzETkEnzrc3InUGHFj3UbOmjO1PAoApgR8XMr2HHpjz6p2nbt8nK1r2bN0naPiPnzSw8LfGNGFSvRqgBY+GHFkMol36wd3Xr17Fn5705KOzf38GHxT32JY4jVDP0EKidfXv24W+Oly/ffX37a+F7rmvcMv+u/jXSwYQSMihhBxtOyMi5wxaKbjrl7otQwgkpdI87oLzLT8MN52vKJR1ecAgGCxSq0MQT0eKwwxXNQtHFFznaMDgA6HoNwK1uhFHHHXns8boLf8pwwyHBY1EplnAw6KAXXPPRySc3UtHIKZeC0kr7ZNyPRv/YcsyqyyvBDFPMMUMCErjXiEzzNypPU2mGwADIIUEy6XxRSjbZrFNPNDWcscbhtlzryz0JLdRQCs3sSUg1GX0Lz5Qw2MGhEpg71NL27sRzyks5TSvLuAZtK1SYRu3U1FNRFXWm7vhs1FWiHj3JBqqSKDHVWzPLVFMWce11pU9V/ROzUl0i1tdjkU3WrlUxbPXVZ2vLsyQSkgPAicGUzRY/DXeVVttvMwIWr0ABFRYtY8FNV91LE9XJWWjhjc9bkWig6gJb183XJV27nU9fdcUVlNxhBz634H8RTpjQdnFaNN6HYw1pgiYcauIGhTE+id9+x8tY2YDVQtcrkVUi2eP/k1G2kNkg330Y3og9EuACqmhI2eaONub4tptxBbm4gyszGSWheS7a6P5WPjNXl12GmSMenBBxvaOPzlln06g21WeDzUW66/+AzlrssS9j+CaHmX7W6YwESMKhDGwg22irr25RbkO3HjnsyYg2qe+7AQ/8JLP1Wzrtl9e2SAO+WMNAcJvprju3x+vMj++9JfubJM0p79xziwivCe3DG9V0o3oPymCGz0+OXPKzWA/T8swx93Pcr2PPXfeNQl9gdNLVND2jHhxy4ardE3b9daaQh3J2222sHSvOm6++6N5jA15t4S0676C4rf9X+eWPDJ/H57XE/XL1taLe/Pcxxr5l/+3T5H4hAZR8Dv51xycfqf1hhD5QSW+A7PMSAQGYQJ7Jz3D0Y5S/PHKC5GSgUgr8Vv/85xQLmkiAweISAkkFwg2OMGEMxIwDXQVBjmAgagi5GAmzhUH/wXBCHbzdBw04PRHSkIffMuFlUNiop5CALyWYWg99JUPyITEkoumKDQWWwwLekIlV/NcPLRNERu1kAoFpwvGs2DNuZRBrYYxRaJ4In/XhkIpmdGO2sAhELQ4JJhpwyA7m9EZUKXF5egzXHEXnlqGsMXpS3In7/JjIHsUxi4Dsk0ss4BAT4EuRl+Lj6yoZEUf6TpBCIWS52phJUR6KkZXZJBRN4qA4jbJTl/+UHCs3OSFEtmSWHqklK3FZn1LO5pThacnMDnKBXFpyjGS0myhjKaFblmyHtGzmMKF5ot4FsoG9pA1LJvK9aB7KlXWDpSNl+Uy9GTKE5NzmORGVNJZV05pOTIkATOAQC6CzUN282jcBGU5zhkyczNwnPQHanmlykp3tBE1KJJi6CgaUTvbUGT7nqE82RpGhFZWmOpV2QoNe8yQ4oBgAMjABi1aumMacHDLBqcx+cmWZvFvpSGFKMM6wqqAbBctJiHgQI8aUTA7lGES1KNFChpKnRf0RRhU1P5vCpSQTCJG1HGdU2ZXUpLBDaT5V+k+uEVWqXZXNQH+31EGS5AaBgUH/Hr3qPKpWlXmjTGaEWjq0lw5urmm1a/uQ6q6aitWTI8HAU11Aybv2yKf9AmoQhQpKig6WsUHLa8OUyleaggQHLdyBYBuro8J266ophWtddajVlcQ1s6XlCFgjK9l1fuQEH20CWk2r2bWytXyV7GViCSZaf8aWtz+babP2qtqMdkQAkrIWGHsbwNnS9n+ZfGtWJ8pP3SaXuiBBbXCFq1ePxBMhUa2unZbLXA3a1rPQHepiv5teZ/72JnHQRCWo4AcbaMC7pswuUUCSzQy8UL0o2uyuOhvUdE4XR6DdnIH7m14zZUELbpDEdDIAgxyEIAWwZct98esRYAIAWwk+0X/t/5fI536WwHgtsd8Q7GHqAikLVHiQdDJwxAtjuK8cmdVBmqRi+4ZHvJh0bnlJHN2fnVjH1QXSF6gyCT8IAgVc0AENTNDC4n2GxpPNSCQPMs8iN5LHPfbmj7GK27KluExk3nJpL4QEKxwEFFiA7EJIkAK+LHRbVV4tRux4kBCcmctF8vI9wRzRAQt5q3w2NEYuhIiDrCGpFtHBQZpQFzsDFyNdPAhkDj2Z/PwZ0KdCpWRGfB/SopjIBy51phvLnTMcJAhdaLRFkqPlGU/61RYhQWBygGpNw4fTD92jGlMLvAqNOiZm/gixdW1R7ijhIJ0Y7kImsCTMphGQiSMABvjigv9kg5rXvTbsr30J3k+zB9kjKbdcjL1to25mEQeZRBaevRDv1WzWc0zcCVoIg2mr2yub9jZnwQ0e5Y5bO+cu86lFYnB+b3MzDwZAHXKihy4AQgMWCEEPbGArDKTOwtS2t/0EkJzXLjwu/v53iDlFcBgq/NjpXhbCSV5UmawZAECoSRzWIIlJwGk1TZga8QAga085EsADwZ9OkRvzoXf55NbmJrDdyHJbuvy0VFd6QGUShIN8YQFDCMSL3+aaaAPgCPXWYtEJ4L0XyPjq/e520+fVSqibUeov52rbjewQK8C7AQ7pwySUsAYQhMACKeDBRwEgTAJM5QVmD2LR3QZS/uL/PUVvh/umAv4dPda96jC3rtUpz3CH7JkAT923ALLJmhN4b/Jur7bpUMfh0KvF5Jc3UqpUTkLOu9TzLe/97NHJlwwk6AQHMUFHYp8ELJN+6R/HU2IMA/zmf8f2VML93MO4e40oXPvStyJfkjCQja9yI28afWF2UGfnU0kUDlmd913v5+rzKvO/2Tzo6fp7u8O/t3xZDwkOIvwyYmIc4gW0rIX2DSs2CU+8wCHojf+4ovbmT4W0Bvu+D/9I7e4gcLBkIgOgLZgw4gQiLwDzCOhyzOPOjkoUQOsAQAA3cCskcAI7pv44KuowsNj0r/Ne0LRkovEGggcC8CJm4KkAAAZE/2ogJiAHAuMB4y8FjeQPIOEgym4HYdDyZHAGPc0Cq6j7EO0GQccLqZDuyAUI+2I9bqBaVIcgZgDxDoLOIpDojAQP7uAgKCEMq5DprhALKzDcbDAHU4L7wNAOt3BgUg8AaADoDkJOBkIDeC492O4NX29FHiAUDqIC9kAQsyIG87CMspAPxdAP5QoUM4ILMRGAjEMDpKxijpAABIAId0AHElArFnBF9qACDgINHmC8SvElNHETj2kPBe6NSPELRbELi3EXmYg/BCD24MYisGwHHnH6Hq9DIIASDuIOpqBNkHFfrNAXS+P6PDH7AvHgNHAblS1sSOAIkiDpCOCjWs/xUP+IGh3hICDhD5rLHFmiF72RPGhwNO7vGE2tHPER63Yoz9KP2yIRNyDAAA4iBhQgKQYyH7txH08KGDVPGMfx8wAyIoYxIndnLnRAB6LxIozLDeHRgebDExzCC2rLIzVmIinSqizS/jByIxMuIzvSJWOniFJnB3rgBCPiBg7CCXgpIW3jBxxiDqpEJ08iJskIHIOxDwltnJjyHKdjkjAim4RO0uDwNg7BIfigraqSJJwyg6DyIqXyvKRrLBmKL0wgBI4gFZugvliR8WKx8ozSLB7BIQrBQ9hyJMpyhvrRndJSsdbyL+mpAyPiBFLgqZoAX/LMBRFy/cxCDliQDiDALxH/EyQCc4kGE41qcirBxiY3s3n4AwM+igmzySTbYhZLYwqE4CDCIDM1cyBoA+10rTP7yHrO5nNyciAAkTRL8yMD5QRuQAMEAgAPYmqmwgN3jDLHAg8s4SDgYBP4cSFuE+UOTTd9rHp603N+UzNwMiOHM3f4wgl4zgRuAHVgYBETsc8ErCNaC9I6TpPw0Pq2jTtfiTdzDyS+U0/CMzjLM5oYRzryJ24iD3yKUtA4oriGkh0vAiZXRN3088u8sz87iaAAlDynTjjDc0CzRviawC8uoEBTJ+0cQhErROW46wXo8o/kL+4yrUI7rXkeSSLjkzICdDyFE0R982BmwER5AAeq/+UF3q+GtNAi9OsdYZT6tNPQaNTXLjRJTSLMdJRD9+8wP0JACMRAEAQluLRADqQ+ffRmAMQCGAd8LIAIYYBJMYVKB2LDOgxn7hPzki1Kf4o/4dQ3aC3eyFEth+wjqEU6XoA1O2JQlaNQyzREMccCnOAF+OsECrEH7rI6Pu3GAAAoo6ROby8/8RTgpjQcU6JP/VQjRZOlCGgviucv4GROP0JV+4JVHcJVF9Vm0IUAdUpTswOVsCzoREJCO4RCPxU3kedGf4VUtSsgAbXQOMK4nGBqCkLaRMJZoVVJEqJWr6efQgBOXOBFsQOKUmD0eIJT6e9Oh/VJY8dYVQJZk9XcsP9UB9FLI/IsxixCAFqICTtiXmXMXg8CX7H1ZEwGA7hLz9xDXMYu8fg0RvHTXM9VRnVHXUeVXf9TWQ0zUDmCuzDN0ZYkJDAWIx4NIf7VTOdKziSJTHcDWMrqPRPWSZ3uzBq2ZT8HYlFCYifWXXu0QwWyLg/CTQODVtkmMHhWMEI2ZfpGZibFTU8WPuIAECygB3aACI+vJICVAlHtZR02d2T2JWlWQyk2t3KWDJ0TI5TEXzMCbDVibIcWZTSHB4jwSK2DNrLAEBygEtbgCqbjsqqUXCfUU622U0M1Ko91a0PxVAvMgKDvIDECdaawIw5XIxQ3bQEWwXDAuMgOA0hgAjT/QAdmIARsQAd4AAMqVf2IAgs0gRP8IBJYcDpKwAVCIHSbdE3Q1WX71m9tFEM9YmupCQcJ18Q4AuhyLSOgL9I8wnc1Ingh12PcZ8PADqRGNAm89SRvQg+44AtaIBNobjqCoA38YAZ4wGSbSG+DlW9nN3z/Fi0Dl2YHd1mpciO8R/EwIlwRqH01An5v9nifBJFSgOeWFwCEdzJrIgtQoA6qYA1YAOwmYQ2qYBFQAN64NmKnFjeEdXzJt3b3dFzRN30rllkzgrvI1j1B6iM4WF5P1H4VZpYwoAfU8QJCYAZ0IAVSwAYuIAd2AD0dQkGzQgOO4AhCoHsxYgGQYAhAwQ8k/yF1pcMKBgETvoAL4qBUpVYf6UN8JVgPi9V26fSC8293D8iA0LZsHeIjthgjyBAASLiEsXTsMgBCW0IDqmVSXGAHYKAJnKAErnc6IkENOEEL3GyscBR8pXhGo5hqdydr89aKM1B9R/Ni+1WEP3i7Ejkj5nWMS0inSmCSKbmSLfmSMTmTNZmSA6NANvmTP5kI9xfGMuAFXgCUUTmVVXmVWbmVXfmVYTmWZXmWabmWbfmWcTmXdXmXebmXffmXgTmYhXmYibmYL1mnPohGfNmUmbmZkZl9QTAj6Pcj5FeanxmS9QVTR3mbubmbvfmbwTmcxXmcybmczfmc0Tmd1Xmd2f+5nd35neE5nuV5num5nu35nvE5n0e5fqtOn695eFQWI4x3eANaCCENmxHGBox5oRm6oR36oSE6oiV6oim6oi36ojE6ozV6o3m5PV8DBoK5mUX6lD26eA8CcS/icT2icTNCpRH6pWE6ps/JbDPii59mhMW2kWV6p3m6p99IAIA2I3r2I4B6Z4VaaH06qZV6qTeoYy/iY30QhC/NYzeWqa36qrFad/S1Xu81JLY6IvjVELN6rMm6rMmGWhciWhGCkhYEI9CaIKzVdc16rum6rpMFVgHALwBjVgnDIRgkIvBar1vVrgm7sA1bWZCDUE2yrTEisRPVUA87siV7suskTL3/tD4ZOyMse0wpu7M9+7NBO7RFe7RJu7RN+7RRO7VVe7VZu7Vd+7VhO7Zle7Zpu7Zt+7ZxO7d1e7d5u7d9+7eBO7iFe7iJu7iN+7iRO7mVe7mZu7md+7mhO7qle7qpu7qt+7qxO7u1e7u5u7u9+7vBO7zFe7zJu7zN+7zRO73Ve73Zu73d+73hO77le77pu77t+77xO7/1e7/5u7/9+78BPMAFfMAJvMAN/MARPMEVfMEZvMEd/MEhPMIlfMIpvMIt/MIxPMM1fMM5vMM9/MNBPMRFfMRJvMRN/MRRPMVVfMVZvMVd/MVhPMZlfMZpvMZt/MZxPMd1fMd5vMd9/MeB/zzIhXzIibzIjfzIkTzJlXzJmbzJnfzJoTzKpXzKqbzKrfzKsTzLtXzLubzLvfzLwTzMxXzMybzMzfzM0TzN1XzN2bzN3fzN4TzO5XzO6bzO7fzO8TzP9XzP+bzP/fzPAT3QBX3QCb3QDf3QET3RFX3RGb3RHf3RIT3SJX3SKb3SLf3SMT3TNX3TOb3TPf3TQT3URX3USb3UTf3UUT3VVX3VWb3VXf3VYT3WZX3Wab3Wbf3WcT3XdX3Xeb3Xff3XgT3YhX3Yib3Yjf3YkT3ZlX3Zmb3Znf3ZoT3apX3aqb3arf3asT3btX3bub3bvf3bwT3cxX3cyb3czf3c3zsgAAAh+QQIGQAAACwAAAAAQAawBIcBAQHNAAD09PQAQs3/////AAAAUGb25gr/AMwAyQwAnciZ6f8ABxU3U1v/lgBmnKvDw8MAs+UAwfcAxvwAyP9XhZIAKjWbm5tzc3Pb29sLCwu0tLQbABYAOEfNAKTNeAA/YWqDg4MbGxsAFQAAU/8VABEVAADU1NRLS0vr6+urq6uIz+MlOT4ZJikVDAAAhl9Ga3YzMzMuRk0AdJR7e3uUlJSLi4vFuAjLy8vj4+MPFxlbW1uioqK7u7sA+hAbKS0Ad1Vra2sECgp/SgAAERZ6cgR1ssRDQ0NjY2MKDxBUVFR/AAAsLCw7OzsaGQGP2u8jIyMAhKkUFBQAlWoAfAcAKX8AXngAQlTdzwlOd4J7u83mhwBwq7wXIiUAIy1djpzmAAAA4Q7mALgAptSW5fsAEAsAlL4fMDQASjR+wNMAe50AuexrpLQAZoMACRsyTVQASFw8W2QAFRuT4PYbEAAANENhlKJSfYknPEJJb3p4t8lon64AWnMNFBUAia+R3fIAGB4QGRsjNToAq9oAoM0eLjIAGwFfkZ8bAAAADxJaiZYUFAAAbYsAd5gAf6MAPU4AY39BY20ARlpKcn0AjLM5V18AvvMAVGsATGFUgY0pP0UALTohMjcAl8EAGyKCxtkAaYZQeoZYhpO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gkBAKBC0BAPOzAhBQBSxBBEDwrhQEMTIgD/oAEUSlwgQEEhgKrrrrpuYBAESDChgaxMoBACDgcJcAEKIgybKhIX5DBRCjWgAIWzMSChwq2dduvteEjoGsRCKkDB665Q+FpQDiicq6sGNBCUq7u7qiuQAErQCyqrBEEQK70iSITBsPTCy+23CCdsnQDDOqvQvACgUEMPOPRQLagxFITDv1DQsAEOEKiAxKkAnDDQvDycoPLKKx9MwBGgQmEDBCdAwAMSsfIrUAYEK8EDDif0YEO7AT+UQhOgaoAEDzT3cIESBIuq8NRUO8cDqFcDoAJCF4AqgtQFnXBExgOl8G+8BglAQ8knh9rQBqCigJAKJg+ULwA8HEQtRDBH/5yC3muDXfXghA/XbsZMRHxQDg1noFDeA7ULQAgKQSCtQPMKnlC4bDc0LNkX2RD3Qjg4XvjpqO+WA6g2EDDv3wVhAGoND52AMUSZNyS5QymAukNGsWoAe+rEF++b6ABIm8HsBp2qgcsLyY437m4zJHndC/UOAOgVwQ0AEsaHLz5uiR8xENLcE2C74g/FAOrwDeXO0LxNwJ+QuQC0bpH0W4/v//+tWR/kCNC1zgkka2hziNcigjKWscx0AmFc0pRQA2QlBHkAgEIQVABBiEiugwAMoQhDI7vnlQ1UCSRADZjnEAHcjnr6ymBBNkCwdzXBBvYTCOd2JYId2Ksh7gNADv9T4MATgHCESExiYmL1O4Lkq2iYA9UFHrI6ADSBgTGU4bowQLJdSWGABOmB5HgVgyMiJHEAOMgKeXVFJbrxjYPx3g8JoIJ9DWSNtGvhCx8iP4jgoAZIwB/WECKAHoQABV0UwfCKeAJuBTGHa9xVG+FIyUrmJV9SOMipwHdAFEJkgTDUXERwgDRUQe8gPCAZJwngLql9cCGgmqQlZ0lLtzAsiyZU3+ja975QXkQA+JsjQnoAqkwKpJUC4R8srVjLZjoTLQXM4gCdd8qESG+KfKyeRdaWP4f8K4cG8d4qERLLZ5rznF9BmghUwM52tjNW5ksm62q3x/hpsyIF1B9DSgn/ToMEr5/HZCY6B0pQqiwPAONCiPQuJ0ENmHEgYJQc5RJiubYBQJQS4Vz/FnJLYzIEeXJLSDkLStKSLqWPv5qnQAooBYyKjXtm82TacoU9lCYkCCEAJzFlxS0BxECYOvTdQ/qGAnBqT5YmTapSf2IuKCIkVkyQl66OMLGKXWx7GuOYx0CmgiCQrKZYY6TKhnc3ClIMB6TSVR4J4EIAiCAITKtZDdAohcs15GhJWxrNbDayXS71r4C9yacQupAggMqCAimXvpigs4GwS18amGgUs4iBgRgWsvoUyL/oxQTEPmRgkKVBNQNL2tKmhHONPchOK1sQUpkKVarC6EBcBSsN/8yqVtCDmL5YG8EL7CAGzhPBEUJg134d8lqoYsIONioRalkLW0sbrWmnS93qWve62M2udrfL3e5697vgDa94x0ve8pr3vOhNr3rXy972uve98I2vfOdL3/ra975KPVVC8cvf2GRtV7dlrkw2gIEmnCpVGHjoHQ08qyBgryAp2AANEAmqcRLkoDGEwv0AsFaBbIBZblVCahPivclVDlTcykANlHAtDYhACQIuGw+C0ATkigAFtooIBGqwA0G2KgRHCB4UkCBbhuQAA9dKlQ2kS4APx+rFIybgIBGyA1BJq8pZ3JVkZ4uBGAgZt9HL8q4SGqv94mQDND5wDGhQXDUyWP+DD40wDY5AMjNfOMtRfSoAsDkQJ7tYxA6po0qHieKdrbjFL47xzmJo54bU4M1BeGgMQwqRDAQhyTHI7EH8DGWIcNOzBXGfBgQSRDFrzSA9CAJwk7vc/g7pv+5qApNRkoIu8koDHSZICkr9Lj4TxF0WHgiG9UXpsFmZIDscM0MEsNktG0R28eRmrNssZXpB4cELwTKvElJKYEtEBTXUFRMemmxxGaSAYCwIlq9salBtOQNjPBe8FCJtMZOZsDjJga0BnOuy8Tpp6Q4orxq96CwqASHrK662lc3RzWo6dgCIp/SmbZBhn4vgCdm1vAPOSmJHBNznYgK1BbJwczvk09z/lpVAui1m5uLg317st6t1lLUQrExoJCu2S6oYgxBQrAeg3fNBSrkDitWAZCPWFRT6FuyBiPUEd1M0AUSXZ3luTwU4UEEQU3gQw/7L2QVJnP7CpYEdMA2tQWQC9C7AhCBc4GM2k5wUAKrupNEZVBsWAQawjgMb/KuJDsFBw2xQMc6p/dkYw7rWZToQdCdk3QTIQRE5lzIHDg8CJOsY3EVGMgUT0YHctEERR36Tg/b850HneBCL/kekG0TpfcO4+sR6N6C6DqsDkV4TsM4DNIK9IF4f9EHMlccqK+3sPEh7xVnHSNIjZPVGd31BQIWB5vvRWYTvgeFPqXve+/7kh035/6gJkIEiSo5mDjwYyLfnc5CRimAz/1HW0q3v8MOEXaAmAASctXbqX3hYVXcyG/A3B9V0CxErHmUQSJNA6yNLPgUqCoYDslJAv1dwpoMBS2YQd1OBBoE8vEUuKbNyeIcQKBBjKYA/RaaA9icQyONsDUgQDwgAHeR4VHZsB8FNRVZ/JpY2a6NgB1FAUtcT8JZ/+4cqBrFGH3gCAGgQITCA5AcqspcQB5YQ7sOAI3UviaMBzvcpGpBPCbE+F1gDp3Q3mnZQQegQSEgQSggAARhQDycRouZZ86JpLzgQApCFzkcQKIcQSDN+B4FlACWBssJxKRAu8ecj82cQobcT0jNH5v+SgJNle0/4PRHhPRinPWDDOaA2WB8YdvmzUxwoOhqWPfW0EMOCVA5RShLhPZ1IUVBoEI9YEJpYEJxIEDT4hzaoiPdUEH3zhgPRA3l4bqByhkVxWY7oVkwIKpJ4UFG4aa+oNyvIOdhWi2f0icJXEFTHENqTPmZ4EU2VjAAwR9coEdRIELGIbKAyjf7HEHs4dCpXg0K0YeH4OIfYI4lYEIJmZ9ykWveENOaTA5emAVKAAlG2iiwkEOvTaFUEeMtHiRBxN7J1NQkIVcOnRckYVaCYEDDTigfhPpCoEKeSPqk4ghDRVgfXENKTf/PSWBQJixZZbRxHcrlYEDiIEIKIihf/AYRSiG8CsVPIcgEMtnsEUQPApQFCiRA5QANF2UMp+BCC1mHr04pVZICT2IwauIIF0TVOFZIVOYoXSQA75YsEsIANkTiQ2I0VEZUGMZXT1037k47gKDhc6ZJeSW9YWRB9+Hi9hEpCVY9Hco8EwYo0SZJh1I8Rh3nn0m8UGGgHWW2KZi51WRAFWJLDEplO5JBVeRCcQ208c1Fg6W6EtIvV+JGEBgAM+RCqGBHac5LCBirxdD7vSIugWXAEt5mNN2W4mDwIUZNdN4wdoZN6ZmY7BQF9syuVhVe88oYXEG4mZ4vjiBBZ02FrBFQteRDMCBHa04aXuUpqaRCAWHHDIiph/4kQmNgQ59iap1YR03kQ1emGDnFQOueR/OiWugQAHPmdC9GOKuiH3rmXBtE3+eeXQQKYFpVr+4hqhmkqIjAzfdd5WTmbDHFZjSU92CYQu4MQk/kQi4kQw7JR3iNzyDNiMMNJGXkQdUSaa3mFhHQCNEAwAbpPhMmYAMB1B/WaAjGXENaXTdaYAxGitzk98Eh6vGkQaDRrEgGc7MmTn2lF30MxPICCG0kxF/AvIJQ1TFBVKiA5XOeFDcE5gnNZZtQ3CXGdD7FGYjks9iJovmZRIuqQ48mXKLourimZGJNkbVehCgGmByGmv8aGwjIrRIahfiUQp7g4OqqmB7GS7HiXBP+Rl/DYTw4joEZCoGz1L212oAUxnI0aM/BTjisFoQohQU5FAHdTTXpqnRUGEaVEesSUSyqkjCYqRa2FKrBTov15mgrFowNRb7qypqgZo0AEl3cWcTAIKqxZEIUqEOtpEIj6qUCam0IqmgFlmRiBpP6kpDsldI7lLADQWIKYQhLUaAvlnPQZqsMyqqWqmTM5rFa5qbrpjK66rLP6rJ86dz35nKRqmg1xWblmcQzXEOlqELY5EPqiBKcEn8UKAMfap68prwRBqTfIqLDJn3UXjw2pc5I6oLiZAxuARq2IqYXpmbDZrQbhPumzoQshOWvKp4hnQHSKmQxRozdFrGzqjBz/pmunwme2WhCnEpP9EjMJwaso4IMLkZoPgTy4KrOOpaM8i3u3R7LhdJC32J/vqosim6MCxRHWWhBlFrI2KhB3E2zuI0trQ60EcCpbxqUL0TcrC6wCcVl4mpnvOacIYVjFZlOJ1Zi19qxv2jzpeWIvuTNSsDRAg2YEQ5W86LYEALcEUXYX0DQ0QDJfO4nFxpYH8TkWhVFPuagA8KJjGZtUC06DhasZK3/6IgVvCLK/aJikaVhxOj+DKoJpFLGdK6gwuxDz4qsDQXx6KK19SwBVJks7OxCDNWs58C9F9nloBTMx4LlFq7ilqUhze7sDUZ1DGrL6NLUVG61XO6yTW62+/xmcIeuriiqLyDgQicORBNAuGAt+7OOuuVq7qKqk+Ymb1+pr19tnwldlNvq7qwsAxou87/kvBYmXipuSMLiWaKS7DWmAp1J1+eth+Nq78uuOFEsQ+Jmpz1i6QgJrvKIE4KS699q9SIOTa3PBDpE1UJBDLAtxLjusiFsQ5uKqxla1TxtlH/q/Dza88vS9MBhEMpcQuaIBBawQRssQJ+A8TUkQC4kQOFq+MyS19ru9uymtR+URW0sQXfu/I7ZGR1RCdihmItkQBcQELKy4jDu/7SoQMzxaCSdV3TsQmyvBMoi9BwFtHIVGQVya7fufaCysCnFQ2mmo1EuoTou3dKSrVv/ruY6am6LLtBxsupOjMll3N2MswksqOP5IuxPhPSIwcgELfBBouzFMvJBMENk4lLDKrLLKVubCdTxMAGKnEAJQSlwXrGb7vLMbs/8iiclirByatQ4rx60Mk3ppwxQsW0D7m+GbpMLJqAWUQye8tHj2bV4DyoUmsOuKnms8WFSZK+kzzJ0EpMA0oxpcrrt7swlRy4z3EDMMsNlsvsiMEH1Dd/cCzAdBt686jwYBsYtMhaBbseCEsJGssfT6tB/rtpoKm9+LyQvRA84StxR6EBc6v6X8tnbEh+YcmIrsowRwNV3oTirATculAnZ1UD4oOWuMKxKryw2RA/hDjJrktLr/pqM53IEZ/dHFfJUAXMVxjL7xrBFZXL3YCs3+uauxWUUO9nREi6Co8lCnmri73JBrjFopx3XNytJQ2zUawAMiTdLsdNKjrJEb7EFBXbdjLdUOkcammLVMfKg7XbO4m9NEaoSPGsyvW9A3ArFBBEKY7D2aTLODOdUNUYRS4LlDDZljmqoNcSqjWtNxTKbyfDnRJE09GrgFcTek62jN/KuErTcLPBGN/LM7KLeT/b8ceMSDLVuX5bMUMdSaVdQV/KPSHJtttdIMYdhxu8/UyYaLTb87+dgnNNv1eZ97WdkxtFGpjBBhSxGSY6TiTADtmaeArBDy6dT61J0CzRBr5LOn/5LLGSzVzqvXNQKxO3WayHNKyBPYDQ29B4EDSqwQCZmi+krKDSFo6qvTpDndbGyRyK0vA7SRm4PPE8FNRazRn10QMSiWYUbcN6zFvk2Xb62wCYG5Pi1bN8nMf3utz+zg0ayL/GkuYzwRgicrKajd1EyVkq0QgnbLtyncOGqO/m1qG0WW8LiwEPHOSLyOE37RL3PU1lTdkyWXNJ3OuUza6ltFOD4Q4U0QgrbZ5G0j/lxKHSRoIxZE7M3JDpHEsnLgBHCeFrWMjJ2yQr6d6krcnlqaztZWrB27EYFGweiOCW6HpcSBuV3W/Q2Js4jknig8sWqfQSutAtGLCgGMEAHb0v8t2/n34YPJn9KzxEjsPF7+jYMt5sBN0Wl9lU0njeec3/+raeXZm+8rETvVxy752Nzky+g5yAeR5l9u1wPB6SHr6XZYmQiRu8cMUMFEj1EOI/4sTpCtcxCT5Vb7oKW9M71MxjxOfkv426W8jQrRoQdRh/fS1wwxvCfq00dgpAx8WT7s0mQN6DGrzyMrh6Banw5o7apM4etCpYH+045FMr+nNnWsoZ3NtYoujBbbu/wpqma0AQ+mtsi+yguRhk7X7LZrldBe4fxcww6Ih9d+jRIZv98emNNOwGi47GvYhkCVA6E9rBgbh3BMhyp6h7IS51bXiiUuBdLV5AQhiNoKYYb/2Osv4s8EEETFdTcEiQMbkC+lROyDbexbdoIoJFbUVkoi1np0LRA2wwM8gDxH4PROjxB4lBCtOlrSEwOKF0R2jtp1R7rIIwJAw0jTp3cqsFc2QFe7vS5S/6RYI/UdJDlHIFYgpLQvP3iFByqH58Jan3VcL+dXCrkkw+AR3C+Zt1Uh01f17hCIvsUjvOhATgDT/LBJEwQfk3VIBrXOmllEP6NGX7K+E32i2fQ8MC9RL/UIgTx7fPXx2/e9d+6lqWlVBvYxM/ZFNH0dw3eGO+bBapqiH8dSYPaCT+4Fh7ElrgHZt30t6/rf10L40wSPy/NBQDBn6PJOTjCn5347AH80/+8iNi9o4wTT51J0htnehI2ySxpDwaZxt8ZxJXcuzxf5liXYZz5wDjG8PSvnMVRcMcQEaw8QBAQK7AHA4EGEAHgMJJDQIQAoDAlkMHhEosANGhwyyXBRIJKHQTwSEIDioUEbIwfSMAhBpcAMJk9qCPHS4wWDKlSKACByYEEAOC7iBJDiIksNF1VIORmUIdGUP5se9MkwRQyHGhZe3DE1qUcmADQYHRkEAIqXXR1WtQk06kCmOi82mWqQrMCpGGxevJp1K0OeJ3cIuEjxrEcVGhMyyTFSbUK2ewnkoPtQq021d0fiqPxQxAXJoUWPJl3a9GnUqVWvHojhYMSXPXZA0f8ghQmGjntPYGAiRQOUHT1YDyde3Phx5MmVL2fe3Plz6NGlD+Rh8O/FsBoaD0yBgbaUIzqBuhxI1+JRgxKJ1pRaF8nIGk18QwlywnFdjycMolUJBUANmzZQQgQNRFBCuNCAYk8gCAwibK66ANhOoBNqUKI3AGzbQS7RgGrqughhG8iw8y7KgbfaYnhrJAEJNBBBlSBAAkMpYqBhQpVYAoA8m3DAIAaeftvhggdHI4rDi3hiCyih1LMLva8kEsCGI4KEQokacCQAKoY8bCqygeKbL4jcuPIqP4OUeIkn0F7aAAUXD+wQpS4d9KizpjTbgIYjoGCqRtxOE/M3Mj3qIQT/FPzMMIYgmixsv5Ey8K62Jlb06M04YSRtg9k0Ai8Eze4rSrIegojhTyY2nG5VVlt19SIcEBLxIgGUOGnBkUIQrMhXe/X1V2CDFXZYYos19lhkKTRIy+ZcKzFZaKOVdlrk9JNQOmep1XZbbrv1VrKwXlPpiIOYQGKHwADAVSIdARBhhxkP4u9beuu1915889V3X9JsAICJ6cKylF+CCzZYMl1jmM4/AA92+GGI7dUVALVmZUhHDZB0rSVDD6KBocQMWjdikks2+WSUUwZWhRA2mC6EEJhVeWaaf+WhZekEgFnmmnv2+WebTtBoh+og8igFxdpkSK0mPMKK4qEMGgto/6qrtvpqrLPWemuuu/b6a7CNo0uKFIq2WCB///Uoh4PsYyjWZT3y77+w67b7brzz1ntvvvv2+2+SazAINLPvpNMjcgH4+GJIPZq4acAjl3xyyiu3/HLMM9e84Bw0Oq/wiw5yVKLHJapsYAYP2nx11lt3/XXYY5d9dq5N0iA30BmyFgCVgJJCIqYA0JQhAdqm/Xjkk1d+eeabd/55lYpeMPeBVDBIBJV2vyuFg8q8KHgkoRd/fPLLN/989NOnNwWmAKbOoLMFB0Dhkbg3qMzdeZUoXKXV9/9/AAZQgAMkoPrUwiMCUA9tBoGcR4pnEEfBjXcqeRrqCnhBDGZQgxvkYP8HewaU9zBEgQQonUoOwqMGpUcllRmZB134QhjGUIYzpCFzBOAfsklkhGlrIK1ENxAJvqSCNSTit4AkAiQmUYlLZGITnfhEKEZRilOkYhWteEUsZlGLW+RiF734RTCGUYxjJGMZzXhGNKZRjWtkYxvd+EY4xpGK9DPWEdUoBTzmUY8ioKNKzKKQi4xQfn2UiP0AgL+D6I8h/CtiI7eVrghFUpKTpGQlLXlJTGZSk5vkZCc9+UlQhlKUoyRlKU15SlSmUpWrZGUrXflKWJoSe8eCZCxnqRK4Pet9RpOI9dyVvYNsr3sqAZ8jjSmtwARCmctkZjOd+UxoRlOa02ymHK3/2URqZlOb2+RmN735TXCGU5zOlEM5zXlOdKZTnegcpzSv+U54xlOeZlSMFOZ5T3zm05rXQ1ZgOPBPgAZUoAMlaEFLcFCEIpSfLzFbExz60CbMTQMPdRkBdtc7g/yOIcEbHkOMd0yQ0hIAgVhASU16UpSmVKUrZWlLXXrSmb1UpjOlaU1telOc5lSnO1UpBXz6U6AGVahDDSpPWxpSesnEe0j9FU9uWSyecAABU6VqVa16VaxmVasc+CVDK/mXHzqOgaY73EVSOEGmprWpIzVqW3UaU7fGVa5zpWtdd0pUvOZVqHZdgFq5FSS/Asup/QSAVLV6WMQmdqpcfapHijbJ/7+cbiSJW9xKGneREgZWs9PhCUn5+tmSwhW0oyVtaU3bU72mFq983ay07NfD1q5qsCI1rGJte1sEMDY1IyRA2twnEbZBUCISlNncGhZb5C6ns6elq2iZ+1zoRlenqqXuXu2aXGSlEEzYdc5sjRVV3IY3sbpFDW+RNjgzAQC2AnnaDqImllBxV76qWa50jepc++ZXv/utbn99ytr5Dkt+/Qswc7wL1cKKV8FZJe9peEsAjGnshB0zSGUJEDJ1FVjDqKnvfnGKXw+HWMSj9W9/AbxhX4FkRyg2cFe/m+AFx5iqDTbNgwmQuH+dK10tFEi73hWvy7JYyDbp8IhnCmIjJ/9ZyTwtcXVPPGRWPU2RUGbNgYkFXhnLmMalsbEAHpMQCw5kYg4ZDJXNnCS2LvmlSFZzm93c0iZT98lnho5Gzkbn1Fh5WFjO8oK3TBobE6RTtgnUXiTVGyF1FM9QLvKbUcpmR0f6zXFW7ZwXvRzDqOnSq9GzsPjcZ/H+edOj3nOaJQ1TlZ0atMipa3IonVpLk9o4vrSwrEnT6WB9GtS4FbWtfd2qRp8a0qpuK6ubi5xX6zXWv17NxsLH7L3gWrAw3nV4ew1tbDcn2JIeNrHfmpxWIzvZq71utlkjgODF19wekfZaa1vt21573fMmzrYj3W1vfxjcxz7OuMkdbno72CD/7g34TlyM4HfDW7HyLnjDS2NvR0un2MbJ91yVA3Dj+Juoy3b4SyqDwI4LpN2+0rXCEcvwkKfc4J71tsTvS/GKx/Xi/M64xq2LcZXj0iC/zfnIe1Vyk2/14Dkn+ppMLWLRqHrfMefpzC0ubpsDleNFJ4CKj9vzoZc64UEXemOp/vWBQNy+SRe2sZm+U6fL1dVRl3q5wU48jWhgyh33+auAzvWrovztId+2tJRu9rPnNO0yhzrbKTB1ostvu3zPuqepjfeu713yfY/W348TeLQvXe2FZzvicx4utxW97q66O+Rn3HjJY53lqIaW5WGOeX0DnvD9Nvx/3b73FK5X5aMH//bjTZ931Kc+5ZRvfdkvD/vYH//ptK+951OulusQnfesKv3v9S78gBM/Wa4vDvKT//rNM9/wzu+4/TT69enL1ve/r+r1sT9v7W+f27L3vkwH79a1N//2YN+AQRY//OBzN/ZjsAB8v4KLv2PhPuKoP5u6v4kTv87bv6/TkWfDOq9zvK0bwNwqQAOkNwQ0FgUcDgasKQd8OQiMOvJzOKV6u/TjrPXTQPfrQGz7wGIJQdYYQZoqwabjPBSUQKrjifNDPw60uxccwBiUQWajQWKxwdXAwSPTvOUjjtqzPZyjuuDSJdEbQtIrQvY7QiT0NSUcFiZUDSe0PygMPymcwhQsuP/+U5y9a0HpqD7T88IvlLUwFJYxTI0yXLMznL001L8qLDoKfEMt7L0MNMJCrEMwPDqT8jvjA789VCkdNME/HD8fJDqZ4JndS0T1O8Qu5ERFJLU7DJY8RI1IPKo+xL+aA0Sa+7o/mTxQjEMutL5YDMVLG0VgKcXTOEWWmsQdLI4pPLxLVLkrhMULzLVZnMNatEU8w8Vf0UXT4MWV8sXMA0Y1HMaUozVjJCxPpMVjZEZoc0ZfgcbSkEZJTMUHrMQIDMScG0RC/EYB1ECrokNwpDNx7BVyJA1zTClqnK5gXMdWLLrE0cRNhEeSS0bIo8d6NLN7fJV8HI19fDR0NKp/BMj/KKS6V9xG2pLHeVzGhWQ0RgytaZk/5YvIvppIJqtIm1vDeTOMeWFBj+wuhMQ7hfzIIWtIfLw3+jPHfswplVxJbOw4bdTIF+tGZTRIm9w0nHRIk2xK1ivJufpJjWPJdduYinpHbuTI9ovJpNywpXQVpwzLk9xJt5JKf6NKc6sMgizIrNTKxeLKriywr2wOsaxLfkTJuzLLZENLbAuuO/tBuFSumeS6moxLDZtL5rBLxRRJsmwrvdzLoGy4tOGxLERKIjTKhAxMw+Qu7VtMz/SwnsSpx3w1voS2cFkqsIPD6JDDzLTMzaSyzvxM2ZSu0Lyp0aS00vw1ayEkmHRNQ3TL/7f0zdcUMrGbTeOErtq0qduMs9z0NR25OqzcSOAszOHkzJA8TuxETrz0x+X0r+a0tcBQNyEUzk4Ezg0kz+o8zOvMTvYsreSsqe4sse8ktRTCwt5sS7ekzvREruJsT/8MyAW0q/j0zsiktz+KvugsSvPUz/1srf78TwhNR0iUqwE1sQKdN6aQu/dTTehgTZrUzAYNrAeNUBIVvO30yQqVsws1tzbUNOzj0OfwUMIE0RBVqxEtURzNwRMVzRSttBXNNrW4SuGDUZnEzA9FzxrFrhvNUSZFxcakyB6FtR+FNgHwlA4kUm0bzKBj0CS10fVsUjA1wydNySjNq/m8tKIJof8NpdHjkNEtZdMuBaklDVM6HUuopNAyNdMpZTaZALnUw9IWM9IZRdI4ddAvrVNEfcoJjas81VN2DDj7IVSHA1TBFNQ3ldRCFdFDTdREfU+aatR/A9CCkx+9uFI4LQ43NTkuzVQ53VROrVNPnSlQ3bg99bXKCL01xdQiXdBTZVUimtNXxdFYlalZHaozpTPD4LlcxU+tXFVfdSRgDVYSHdaXKtabE1V6mxjKTFCE41VdfdaQilZphdCZq70TBMpHnbdwWcvU7NXhSFWFc1Zw/VVXHVcmLVfDO9eprFVSgxvdG1J3rTItVdWAndcXEld7TVg4m0J9PUt+HbWNgc5llc7//CxYg/UghFVYjUWpYGzYcTtWhnwSJKRU5YBXeJPXi5WhjN1Ylu3YVbTEdM02oHhJU/3WQPXWlJXLemVZnkUtc31Zi0TDglMxBJ1YBZ1Oi81ZDVrZnk1Yl7VGVrxIeqtSsZg7gLXZSsVZpZUvpm3acX1adezBmIU2XyK4LyTZ5DDZakPZrcXYnfXapgXb4QhGkB0yWwEAIZVBtEUOtd01tm1bDupauH1VuWUNun1YPHugIBzZpOWwgY3XxgXcARLcwU3Uwl2Nwx3bXyOK/3vRyDWNvgW1v5XcDKLcyq3TyzVcmMVWbEuc0WFcrC3Zxz3ZzyXd/zHd0w3T1MXc1ZVa/3PzS1vc2zad3bWtXdtVH9zN3SbdXdWIWqFdt7SpNdhlVo4c3eMloORV3hxl3tRwXj+ct6fB1bM13tEI3T6z3usVoOzV3hLlXtTwXlWkN8Pgzeml2GYl3/Qtn/Vl3wh139OAXwk1Nx0JMwMUXuMw3yxD3/y93bflX2n1X9MAYEpct7lh16ulXnlU4AVG3gZ2YMJlWB50WM3t14oARwNGVeL1W/zdYOjZXw9uTwguDQn+xXX7IwKrwxOutxQW3RVmYedx4RfOzhgmjRmuxnULHqutWQyGQS3MgQvYARoxFz81lEG7DdTMD96Yj+DwYcwB4iA+ziEejSL+tnUDChcN3v8ejrYdPl8OxIGnOYkj0MRauRWbGLOEKDMuphwv/uLZDGPRGGMTXTe1qMDxjd20XeME5kBf2jklCAJ0OQgRuOIbKxcdOwjK9DF4CZfDyOPJ2WM+/kw/Dg1A/r4ZrNp6zOF3RWQtU2SIsAEtuQDF0L0IY4iNWbGL8BALw7Bt5WS88eRPXsxQloxRvil60whlDUVUFlhLJVikhICiFYhFHp7zAoAbZhqnGbj3mhpe/htf/mW7bDLky1zfxZu6HY6xOuU0JjJVjjHqfJrI8K21+SggOojiMgiJ3ea86WZvFktwhj1xft68KefVsB/7xOF0Nrplhtxv3RialSzEqTB2CTL/hsgsfN4bfd5njI7Ka2TduhFo1QiuM0ZjQ+bbdfYzrmRoiQgrzDrn8igriTiriu6bi85omobSYSZBv/Ho1LAWNWXGZOa0klYw6kwctriokfAd4DEIRSMJeY7pXu7gmo5q6frn79UbnUaNFCpVEz5og0to2tXV4AIAJPGlb9Qe7himkSgmp85nqJZqtz4tqo5fvrnq02hD6VXEn6avoA61mLxbixkklTAkRLKTkWCktX7q1Qu8AH3r9t3ocb4bujYNXyJgveXqkUDgVcbUxwofHlKJB3IKgQgiCnLpww6bmV41EWTsxr5pHe2byC4NorhhvLZsdttra1tGHFAMsxUz/5b2iAlLHRUaCRYq7bu5aEdU7f51bIAmZ8RNjrR55kJeYkQk1AwIjBhQpM4eic+OINUZbQCgbOLGGuOuPORObtZ+QtdubuSYmLxFZtpGM68OLzHwAPqu7/ougVjMgbmBAnUD7PpBa4tKJJUw7PAGG2l77dQu7/+M6wAOaPU+jo2ZYoMe6eFFhAK4cAzPcA3fcA7n8CWoC/RMgXARAZ4ha2ASWQIQbGLKiQI37eBD8BtU8AVX7qp28BGODhUTX/em8AMGAAvvcCAPcg4HgwAociM3chPgRAF4GimQ5AAP7lvOqKQWHhMyCB1vca058Ad/Dhmf8fMW07ne8uK4Wyev3/8X+3EhT3M153BESEQBqAwpeN3QES6xUi+y+u6RgGks/xotv/Gc7HL2ZPAJtmoxJw6ZEM/oFik0X3NGV/M2F87E0QAJZwiHvgjKiuhNXmk733Ov6XOOJkVAD3Qal+u9gXHRqIyPzOs88/FGb/U0f3TRkAkNWGqJgGcTUenQpme5sWdO7/QXL/TEDHUhHvUGZ24/f46nSfX3lgieWHRXf/YMh3XJuFu8DY1prubeHoj2ymZE73Wq8fTHFkNhx05Bp+FSB3bWOPSFVHXHdXZoh3Zpx4yDIOSRmOXW+G2JwGWQUYxd9vafAfflXsJxB2NiH3Qb//TpyPF1X3bAYPV3f/j/Aoh3lZAfiAgCi794jN8uHDOXRxaZHIHkTJYXf+8agK/xGhx44yx3Iz73Y3cOHaF1M0cwd4f4Rpf4XJkkB/oyhKBsO0YIPB75LP/1lm8VlE/5gjd3Qh965pAf6I75K3N4mn92m6/zSOqdKi40mzg0LYZ5oAeakif1BCx62VR5Mg5zpV+OyV54HkfhmY96R2f4rmfrbzR1MhR7UD76lU96hJcOoNBqn4Z7kYN6t695wI97u/n6Yhd4uwdmvC97lt/76LCW3RZpwmr7wQ/yqTd8/0F8gz/5xVdMsg9ks4d86CBota/8y2/1zNf89OF8pAfBzwf9xhf9xw/3Vtm501f0/9Qn/LVnfdYZubOfjti3V+ih+9AAwtw/891n9NX3ffMBftJnyuEP1uJHd9ZIdnTu/VS2/OXX8OZ3fvKBftsXdz621muNyOoPfuXIxOxH/e5/9cIHf64R/4D3/C82/6JyyvSP/udQ+K0GCBEEBhIsaPAgwoQKFxYUAQBRgYgSJ1KsaPEiRkQABDLs6PEjyJAiR5IsafIkypQqV7Js6fIlzJgySzrkqHABzpw6d/LsmXMmTJ9ChxItavQo0qRKlyal4PQp1KhSp1KtarUq06xatx4F6vUrWI9ch4YNSQMAgB5l17Jt6/atyppwPTqEiPEu3rwRNdqc6/cv4MCCBxMubP9YodyFY3seTrj4MeTIksderWz58uXJmjf/bOx5LefCNdDy+Gz6NOqZiQ/X1ev6tUS+qWfTrm37Nu7Gqx1Pdsv5N/DgwndiLm68+PDkTHMzDxmasAq0NppTr657o+fWsLfjlW39O/jw4scX3o1Qs2/l6tezN3r8Pfyp7eczJm/9+WAIaDHY7++/pXmEaccdgRV59x+CCSq4oH8BGqQVW/RJOCGFOMV3YXwV0segbfgJlgFaO3A4IokEOCjYgAWqWMCBJbr4IowxhnUibRraeGNwGOpoHI7ryeiZh4EJgNYRPxr5HY2ApbgigS0e+SSUUUKZZGo9WnklZTtqWRmWw0n/KViQgaEVw5dlokalX0syuZ2TZrr5JpzWoXlal3XaWdSWeWJ1Z5hxhtWnXzmghYKfhf41J1xqrvlam4Y6+iikcyH6GZ+VWqonplFZil6kXwE6Vw/7dToqUJO6peiiejVKKqutujqSqY1tOmuXmdpKAa2RvRrUZoVdgFYNuwprUqxsoZpqd9gNuyyzwhZrWK7R3nhrptIu1qxKn8KFAVpqYfttQs+WdSyyGSkLLrrpuikuYda6KyG1mL67lbokafuWEmhlUG+67IJFbrkWrcovwQUv6C+Y8yqsXLx6LrycwWL1ShgTaEWMLcJeARwwRQNf/DHI1GUM2MMlA9dwniYn/xXyTRMPpgEAULDs7LmGbcxxbDXPvDPPqY38l8pBS4bylkIb1XNB97YlKACEIk3qzzLdjDOLOj99NdZpWt2h0V1vRbSWXpN1tdJs6QdAEFlHGnVMU+Pssdpxyw0T23CJfbdSYO+Id31Pl73WrwAEO3ehdb/kNsdwE74447BuXRvfkROlt46S64T132WdBcAGjcNpuEuIB6y456WbbhDobVm+OnGUX8j6Api7HFi+AOx7+pepsyR6uaTj/jvjuoMGO+uuv8667JwKFoPFwEcpfFwPUa3q485bvzj0fxK/uvEZIk/27IDBLPP1R2aPEu/I+l4++zyf7+n2lncPX/gMKv//5VKDpUBk+z++T6z0ppesvvSvgFf7H1DiJ7/5Had+C7qflPInmLOlzYAvQiBJ0peq9Vmwg/XCoEwUKDkGNhCC9utN+3ggHQ+WCIQi0eCiOMjCGTbLhbwSId5IyCMTPhCF7Ntc52jIIBuCBIZrkqEQk+gqIroEh3zTIXJ4qCAp/q52J1CigphIlwAK0FwExCIYmaVFljgxh1DMDBURlMbTSQEAGggjgsbIECMyCYlwvGOc5JgtiDGkjD06Ixp9OKI1lu5sSsBjf/SIGC52UWDVQyQkDaVIlGRFYn60ESAt48ApCtJ6m7tAJMczSYTQcUV2DCUq/ffIF11yWpm8yib/E0RIzzEPADlIJXhGeZBSquiUuPwliXQ5mFZi8pVWiaUaOwk8ppEJmNURZkMY2ciOrdKZ1rxgNUtETA0Z85iztM83Fxc4GlyzOdAkCC8L5MtyslOU2STRNivUzT0ps4eSYV/tcNBO3JxzIOls0jv3KVDy9BNo8ZzQPKmCzP+Ek3Awk8JAbVPQf3JnnRG9qEQDyqGDIjShUlmofxoqt1ABQEQY9ZlG20JRNqX0pC6tTUH9wlF4eVRTIg3PTdXGLQCU5qWmmag0p5mzL/q0qMyJ6VxmSp+a2rSenLzn9SoGgBQYNTstXctKYWPRqnL1UFeVpVLbw1SogLQ/OcUaiADQ/4SusuarMwqqUKtGVLbS1apzjVFYxTpWp5QVnE4tXeBCUFcBufVfcBXqVgerWI0VNqR5Xc9e+XrW+/zVc0FACwQWGxig2iWuE0msZkMbusaa9bHqiSyuJlsd1SLtCGihqmglRdpSHXaaoI0tbk+CVLuZlmGR7St5WNszh0A0t2/hrGepeVfjMldqsw1ub5ODWuCOR7g7G5Jam6vS5zq3s8mVq3bDy9jlsjK6w5mudXOTXpbhAC1IEO+4uNu22jbytvC9Lzrli1PzCge9lWXofxenQgBMB7/jtap3k2tfA8N3t2/hb39/u97bTBhkOw0ig51LXq0l2LMLzrB2HZweCP//xr9QBbFfUKAvFM93w7LtcFw/zOLcilh1JC6xhAM8Y6BAwY07Ppx+gQxjxAb5x6KtcYRuvKlqVdjIIBmTk3dXZADRt4syjrJikTw8JVeKyTrGMktOECIwpwS5393LlMnMVi2XhcuXkleT1YyQ6ABAsHKmSZpXklVG5fnORWWz9tx8Jy+f2M8wCQFaVGBox7k4UVUW4JUX7VNAx0TQuSK0riT9kh2g5Yqa/oiZzxzpT2OU0gex9AIdFmdJ15LUoO5zmR89vVG7eqCmfhCqI4dpyNR6JePr9RxhjT5ZU43WwGbnrZOW6yfC+cvHTkhanfbsXQpbt8R+W7Wn/ctkE2T/2cxWtbO1XZANiErc0Wz0ca+duGybO5TcHoi3zQjuQre7IzZACyjrbSJ2Z1Ddo+O3vu/4bgLE+267fkzAPYIEtOhT36H+rrETDsmBF1xsB7+WxBfSBLQIIOAPVzDAM65Eile8axcfi8gV0kZ0k/rjHg55ymlI8pIL7eRciflB9geAInkc5kX0d+98jvMOzpzmKrM5vYZOEJJW0OFC3+KQbRvQE1wgCLXc+Ud6sAMoaEAKTMDA7RhyAgwwQQoagMIOvKV0tRXd6CW7VbjNfVkA5NvpLN9u1OubzQ3ADC1+xzpDBFC7v6PFzgpBNOFD1PG1Y63tbl8Y3OkdcwHATAOL/7c7gs+MZhcPOPE8X4hr0cIEJOzAIYVXyOY2sgMkSLVpjG/805v4eJNFPtNKD9x7E+7yGGdThSJAQQh6sNPPJ2RzGlA0QXYKgMwehKQAICdBVNB3w7/efbFvyexpb6u4a3vjAGh4z+9uLKCrL5spuCVBEE/8nPe97gThdHYPUkuTFiRwGoBt9Xfm+Oy7q/a8VrqYAQATZNzuEZn4EYD6LcS9CSBCMA0AeBpBtBdaoJ9B9Jjg5J/1HeBh8N/D+B/CKd3cDY7uXd9C7Jlr2FECKoT3FdhBhB70EcTmSJtBIN5aYeDM7B8HRosHYhzOCUAb3R8BkuAi5Z2VXVUKJoTfgf/fDKJFDRLECibE2QCADd6gEO5RDr7LDqLc0A0Y/Y2gBr4VEUKaEfJPQgSgFCYESRUXQbRRWiQEdj3gFIYMDl7hrGThzQ2d9zGfxBWg1B3gER4End2VGeKfztmOyiVaHILMHNLhmyEdH6VcWg2gyPGh3vkhGSLEaABAMyFEIYadGV7eQUiV+yViwSwiI/LJrZDiSOwUC+5hFZIS+W3QGAIeQixgEx7EG4KfBJ5hQtRSK6oiv5jiKdpJKgIjSLAh/rniFxpWGM7aLK5fQdDgQvidHkahxp2eMRKMMA5jrdhKNnoEnR1SylFiEVoiLR6ELSpELkag3y2EL35jML4iJXH/46V5IzyCXrfEHDmuCRgEgD/+4z+awDMqRCZuYs75nSf6HSgahCjeo7psIz1aSTE65EGkFfmMozyiDgDQgQN0pEd+JEiGpEiK5BAkHuGZIzRGH1oIot8RIkIeIgAgH0V+y8CFUETiWKbM5EFsDvUF4TJ+hUNw5EgOJVGK5BZ8AFImZVK6wECWYTuiIVqo4UCwododhN9BoE6KUUa2y01yxkRm5b7ZEs4BlVAWpVmepUjSQVMiIcMlhDQWxBMihDWCZQ2dy9jAU1duxlfqZDgOHVmiJWAGplqi5DUSWEK4oEHEoFsyIV3WpU3c5SDlpWbs5UyqGOf45VbmV1kGJmcO/+VgksQfoqPoNWASGsQuUmBBWKAINibNBMLRaJNkTgZlOiTT/GTLZaY/bWRn7uZIfuZIhKZBpED7HQT83SJBzN9B2F8ysuarOIRrFoWLxKZs2mNW8qTS/SVvZqdH+qZIAGdiosXxFYTy6WFBON8LEoD0YSNztuZr4qV0QsZs3qPpoSZG2iZtbaZ27iZ3MgQKxIB/xoDpacB/+id9EkDoCSDpmV6doZ7ficDqtZ4MrmdzAsBzEkV0vid8UudMkpvrXSdu7ht+5idn7udCWKBJ/l2BCgD8Jd4vHgTiJd4OLKSEtopztmdkYuhixOc3WiaGjeWHBqWIZieJKoSJnugEov/h1nXd14XdQmQA2Zkd2lXljE5ohULmRuFojmooba4k42FnkHbmkE6pENUodMImlnKFjhoj4p2nj9qnaujml4Lph4opuJCphZrpmWpFmgKjBTJpm1pViMapWYYpnbKQnVrpCeWpnmopPJJUStYnoArqiM5podZllQrFhSpqVuwpKdaOTHqomzpXoEqqZ1JqpS7Lod7plWoqU3BqHOqcVIJqpJIqWhLqqRpQqiIqWLHqUrjqFC4gf7yel9JqUdrqrfZPrmLqjfJqUzBqNvZp9Q0rsZZqqB6r3CSrT7gnsyKFr2Kgo+aftE5rWpqqtS4RhSKFtm6rezgrMMJfTwnrj8L/qbhSa7ka6rl2xbKqK56wKynCqoxiZrXSjbzO67gGbL0e0L3aqD3p67zUWyYGa7TG66gSrAMY68E6D7b2TaIy7LvUm1RhZZdKLMX2JrlebKdkLE+kK8dKS7tlonGGrMGO1sQSrMWaLO6g7E6oLE5Y4comh7ntYo/Ca8xS2czOa83arOng7OXka2fMY8/6rLalgOlBLLiK7MiG5NEirecobdOSytMqh7hZ5ssK7axe7UdmrdYGT8KWKat8LdQ+2wJKQYGS7XUUrbiibdoSTsZ+FPeBh9t6ybNFYdBW7dBKmd1OK97m7bWubeuQVd9+x98Kx7NJbbnFYbhebeIqLtsB/4AcYMaqVUnkAsezia0qXu7IZq7mwl7nBpLtMW3oSt6nxe3cEm7Zmm1Hom7qPo1DrK4mPS5lvS51YVkUSukUmi7F4m7uDhfneq7vrhbwBq+TUe7zGaPx0mzJJq+Z7C7zwu5TPS/3GlrojW3xWq3t3u71Ym/uLC/r/p/Oeq8WkhriyW02Vq/Rni/6Po/69u73JpP7tq6kDe830u/d2u/9Pon2ru8Htm//QsinSS+bli75li/yFrAi5i+XfC6dLDD7SlroPWoiCjDiEjAFqxLvXnDzNocGb7Chxe/sfnAE2+4Ej3DEHLD+7q9jpfD7GprzES8wgjCxxrAMl6IFwxIGm/8GDvOgn+UAG/bk/L6w2QJxEMdjCRPxCTPHEefwnXXwTPowrUJxFD/kEHtTFavXFSedn22OCCxnADsx5orwF7dQGNOTDZdWGVeSnzkfeconG5+uG7/xiNCwCc+xX9XxI5KZEqsnRXIxqXqxH9NkHCtUEVOK220viaWS90WoQyqypDJyI9flFIuxIEOX0VEyhKESGquxHheung0sDPdxJ2fRI8tHJAPJjTliWIUShy4fXWqyoHLyKw8LIFNxKFdXLTdbJUPSIRvmLu/x8bryL/9HMIOy/y4sf9myUkWSZWLyFjOz9aryM49KNMvxNHdvNRtzKUPSQ6FyInNz/XrzN6//TSzz7RjjhpJZ80xBEnZ5cCaz8wC78zs/SjhD8jxTWDHbczwhM1qIY2Pycpz68j+zSkDL8kBzDYnZ4WNBUgDm3kLzcwj780MXTjw31TCLRz1v3zHjEUk9sE4y9Jc69EefbEg77kRDTkGbc3RBEp216Epz9A8780vnUkw/BfRCbk3Pm3lBUuCMYlaydJC69E8DdFBL1kzXSFGnzEnfEeJ9KlgytYg69VNLUlSn1lTPRkkb9DZB0k7l8VLzdBf79FeLTFgP9e9CmEXnFSQtHByyJlfnp1e/dR7F9SzLSlUXzVXDkWW28D57NAAdbk8rtl9LSUTL80jvV0Wb9Dnjkfet/+dea2dfP/a6hLVUqzA1m1dd3zIiVcwbMedmC6lbe/ZtRLZEizY5k7Zl8xckrZxms/Uit7ZrwxRoi7Vs7ypd1/ZRIxKUqbZubzJv9/ZswLZkJ/CqDrdZExMi5XNuO3a/MXZbYzdzy4hzizR0b2w5T3crIVJaKfRGc/cLsfITL3d3n8Z3y3Rw869023RvIZIENl16124rq/d7u0h8C/Vk++1gh01hg1FKXzd/t7d//3cw/fZYg25lk/clIdKA6fRON/irafdua7iDDxGEDzhRT/hYrQ4iZaJSr7WHdwSQlq/5rviHJ0iAh/Z80/e3oRZhSw4izd3gqviCtzGMxzg0h//4OM+2vOG4ges4Hlngv2b4j/NxkAt5IhF5jQNYqiH53lgOHqWVPq9zlIcLewO5lGvlJwtzeIv3jWM5hpj4HS0ghjt53br4i485qlL5mduLxtLylav58Sg5HIUeyC7zl8Mihyv3oNM5UJe5NCOxSWRrBu85n9OPlsMRdh36bVp6NBV6L7s3om+WnWMJahRPpK/5pIcRh+q3Xif3pmN6p5vTp19JqHPPqPd55NwRXvf4Vqt6Q3N6q2vNpTbso4/QrHuPn4OR6TW5j8e5nNdsFBqp370rATigkV5kryMJ4wK7Ecv6sL8Hm4ORBHb5NrN6bmr6rm9Yszt7GxKEtJ8otVf/+zNde8cGu65tO7eXOhbNXYoL+pM384ZlQBD8O8AHfBBYIAExjQYIfMAzsbsfFby7S6xDOr3XMN/AETJO6WrzJhBPrUEwTbsvPEE1vLU8vLBHfBQVexJxKHoruLK7eAznMshyvMcP+a/He7ZDPMkv+t2EUe3gur6vvAQ3Vu0Y5EDAfMxP+cw7vLyn+c2bOd6AEazS6cXrZ2FRHrAcBNEX/ccffcgn/ZEvPdPnPBY9LNTreksXVuBMldWjRcdjvbVrPctyvcF5vcQ3PRZ5nxJKaNTL6TJ6X8oP/Ur2QAhgAA3YgFqzPT+B/NvX/MjLPc6LDRZFYqHm/aR+YVpdZtqf/6gU0ACyG/6ZIH60iPy8M37jew0Wbc6b77fP97dJbE6sqju6M4Gfcn5ze36ugL7Siz54030SzWfkk31Tu5UFUm1B5IAGIIEKZEDH5YAKHCgUqLPsfwbXzortdz3u5z7YCxGdabPKtxW5l70GRuHdF0STn71GPz9Kuf3nw73FVb9A17oQ9UDfafWMSr5gfhVeS+JIpJ7zm7/N0D6tAAQBgQMJFjR4EGFChQgXNHT4EGJEiRMpVrR4EeNDChs5dvT4EWRIkSNJljTJMWNKlStZZlz4EmZMmTNp1rR5E6fMHhoAAECRE2hQoUOJFjV6FGlSpQVFABCxVGhTOg6oVrV6Ff9rVq1b6Ti1KYAnABs3wfbkARVtWrVr2bZ1+xZuXLVNA7W0e9euXJp4+fb1u+BkYMGDCZ/8exgxRr2LGcvd2fNnY8mTKVe2fLPp08sCpW71/Pnqlg+jSZN24bUmj54AUuA80pPGZtmzade2fVs23cS7797m/ft3YeHDSwI3ftwlbuWzHwNQshx6dOnQM89u6uRAdu3buXf37r3IavHiNdN87TPnjp5Bprd3/x5+/Le6kdeP6Nt+/pXE+RPW/x/AhuQbEKrmniMQwQQVtKm63ADA7rsIJfQOixssvPDCRVCbKYfVVMgJhZ4wWJDEEk080cG6AkQOvxVd1Ki/GE16kcb/31C88aUeVjsQxx59pG7Dy66bkMgiI3QiyJhC6EkKoJoS68copZySSoToq3G3FrEMUMYuR9oSzL6qxFHHnngcE8002WpwsyGNfPNNJMuTiYn1cioTABzU3JPPPqO7Mky/tAzUPi8N/YjQRFXyM0E8z2QU0khnYlPIB+G8lEg5acJhNT1vSgGKnpiQlNRSTU0LUEUDPUrVQg99lYJWZZ3o1PY22LHWXE+l1DI3Mf21O01nCkLUhXIQwYYcDNog1J560BXaaKVNKNVZa2TVWuBgfTXbbqe97VYzvx03TV4r8xXYdA8QViYpehpLoQ57ggIFJJBQ4sl3yd2X30irtYu//24XwFbgxLY9tOBZ+70sXOcWfhhHcylDV91f2YVJhdWUjXe8jkXYAOKQRfbx35YC9taohA0+2EuVWx2ZsYYfhZnm9ySejOKKL734pRABOAKmEy5AIgYo3JWCCSQ+rJnppuFrSg6WDUO5KJcPk7pLqxV12i0acOUa7OVulixnneNMMuy01aYSaqyLo5oorf1yO0a5CV17qQxi+Brvvs9Fe2JLzbYYcL8NP1y+tukWSWCC7QZ4ceIeDxNxoi4IC8rKNYdr7MbKHjzTwjcfnfQ2AYg6cpAaT3lyyFMvrPUtS7cpBSVWg8LT2XVPqnPGPgddQp53H554txR/vaPVq46dJf/kYWeexuJfgiBfJASQHnsnRfdccODPnjP78MWP6nTnk4d7KOj3M18w9V8cv6CGpVga/voX6n2x3733Tnj7/f+fKeVjX6zQJxT3pWSAgTngiv63NwA0YWMAlCBntue77u0vdOCb4AbhdzzzKS9uC7xIAqcmQv34j1MAiAEHN4g/vegPg9vpHwtpSDwPOg+E6TNhRUg4ox3mx3/EAsAFaghAF8oFhjHMzgyL2MTR3RB5OTTgDyfSw7dRkUX1K4sGrufE+h0xLklUIhO9WEa/QfF1UgwKFiViRZKwMYvwUw0AkGDGDlYwfxdU4nfIaEc/gg2NqVMjUOAIETd+qZDAsV//E3oCgT+GD4yc0+Meg4XHR15yZIGM3CBzkkiHHJJxnuSN9HKwgyYcAZUo8NmoMCm9SM5nkpSUoSVbWUt+aXJxnMSJKAEDStXxMjHSw0DHVgMvW+7ulcaLpSyXSMtjPjNauKSbLm/CS1/+EpiHkZ7tiMmELkKzdMlsixhj2EdwnjNX0nQbNavpyWsiKpvaLB4jnYMDAaQAn+icnTjXtExmmlOfAfWXANnHzppY853ni6egiocE8ewgAwINpzMlCSFmVlKDEtXoQFFX0AKucXIJ7c9C/yI9AYTAXasB2UYrx8+1kBODAGXpTKekTqwZdC8hFankSCom7J00pXWkqeFc/zoXf8pSpkNV6o1sKjWczkRgO91WT3360yetdKlrKyqqjkrJpGYVrApqKsueKpOoSpVbVMVL+Jb0s7BqlaKwtOhFZ5nRt96VRGM9mFoThda08rUlJuXBeQBwAryGbatogen+vnpYx/6JoB8EbJj8irDJsmR4AlABN1fDnsc6LbFQWaz3GvtZ09ZGr+27rMoqa6jVrkR3PdgB5uYVgtM2LbRLGS3wSntb3/6to659bcFa27LhJmdzEAhCSlcjhSA48rc1y61Sdgu63kYXuy+MrAKPG7viZq27F9HcCWiQr55oAAnPyq5046rMudK1mXZd73xxtt0Shtdu35URfi1yuP8MhKBO41GCCr5J30y2d5xd3eN1Ddxg3drXh/yVm37rJmFa9U0FDhTPEXhQYAeLbLq8U/AYEfxhExsltRux8IQpfLIVQwRvtRtPE2rQmhPTLMRIqe7gGHxjH+MkxQR8MWtbzNMhwzhsKmAuE0IQ0R/juMQvHXE5o/xkK8skyEcmcpGFo2UkOy0F6mES/a58YPly773w7XGZ2WwlCF/Ry9ni8nDi7BCubSBfSrBxm0FcZa6mma5r5vOgCZDlOst5zs+rc9ME4FAmnYXQfT6zBQF9UUFHms2GPvSsEq3oODOtB/lCQQQx/bAcH2XHZrt0qa2s6U23qtP+OTTNGr0aDRD/kdUhOzWKpxxTP+e61W9+46tlFevBbBpmPWjWz0gN7H7tuiip1tmqnX1iVxO7r8bm7qJFdgFb16Dauv61aHvN2HGH28TXxnagtL3tT4csB2FpgpPRvTBoE0XaFaN2vQ2s7nWDqd339bLIuLkDfkPs3kPJt7r2ffD1+vvfWAp4hN/9sHBJYc8O31fCyVfpf55b4w8XNiIjzu6JD5vbCxNAsyAd8o2DXMQeRyrMXf5biJf8RSdHecX75TW31vzlk86jzL1Kc6Cf9uY4X5HO0+jJh51gNfQ++rQ4HpSFp6vhU/9s0pUOIKYL0ukLo2dstP6tqmuP6As2etkPy/Wu6+fr/5sMO7/mCAUPsz2da492uUmrd7yH1e1vd1Xc1zl3cqUgper9O7TOnpOrAyvriwf8yEMpeBoRfpqGH5ejZyZ5UzUeyHznrd89P9TAW/44mC98IvkFgfM2u/SlAj1mRG9d0seepac3ZEmQUmfV31Tz0wowuHFfq9kzqPY8vn3xJap7GJGk93H+vVODHy0b9GSFzN/V8tEOX+5EXvsbDTKsou/l6ZO1+rqKd09yF35JHb8mjyec0N1v2vG/qvxaPv9e058rn3m2/t6P+xwv+VRtAAPwmO7vUPLvyPZvqvrvVMJFBO4OAfkE/mhC/jAF/CrwnBTQUBhwyBwQVkTpWwTgSf/IjAP75AInpQCn7QBT8JI80EtA8MVE8K8K6VuG6edg0E9WEMtaUN9ekAf9SAa7hAZXzAYti/WkBep6QuqGUE18MCYycGeEEArLqAhl5AgtLAmFawmjhZ5s6wot0AoxEAgZrgzHsIiyMEa2UMK60Li+UFe8DQCgQA3JkP6Q6AyxLg3vkIXYsD/ckL/gELzkMO8AQPH8cEykECaoEE42UBHtCBD5QxDxixD3CwIjpQYgIxLLpQ+ncA8h7xM78X8mkTgqcRAv0chwkPHYjxQXcRRfwhG/5xUnL7jYBxUtURXpLBMZhQ4joxZrKhbvJxTnLxizyhSHIxfDaxd50RA/zxX/j1FKGFEWi1EDh1EasScZhWMZu6sZu6wX++QXs3EasZFarLEK85AcE5DyFqcbj+sbPQ2OdKVZoGsde4QaiTHtSEwd77GVtrEw3nG44lHWTCYkyiouRikn6BBo/BEfzdHN9pHK+tEhHwkgCUMgX4sgj8114ClbakMhcaIeKzJiIPIgZtFIIJEk7eciByMjV2sjJesjaSMkbWKOGnIlTyQfFQIli0Qlc3J8WlIwXvKyYhKHPqoyarImRhIoTWQnz1EifY0im9KJhDIwiHKyjDKKkJIylHIm2gonqXJBnjIiva+uxBKarPIksBKwtLLpZnI2vDImmjBP0DKvTNIgejKD/+ySHW/RfJTCIsAxkdwS7OBSNuQSJhxoRPhSrPAygKLS3OhvjohpNYQKIWQLCjQAaTDgCRkTb9TSJACTh+SRjQhT7gxzMxBzIa6vDinQM23GMQlCLycEoCaTMukIIQSAs8ZDDF/zM9tRFUXJNHOJKydDNRMiA8LCHn0zcWJzIGYzeCxpjpggCKrTOq2z5QqCsJJmB/KlN+XiBHggBIJgB3YgCEKABwyLOUsENDtNOIdz9awFJLOEJuhpMdezOacywSCz7ySzJywzJnxOA8hMBwFgOdkiBS4ABWirYzQABS4g4/AzPtoz0d4TPqkPNS/jOA9iE1tTQvPTOtDxEaXzP/9nIgXCAtcIQsyawC0gYDdvU8AO9EOng0LnzEIvlP8y1DI2tCCS01lmdEKdk4L4c/T8EzdlgjVZqSDkpbDWAgLoiTyOYAcwgAZoAAN24AjMqyeaQEaBVDlqlMtuFEdHsDglg0cJ4jwA0EvbgyxPUkRp8SXmCEBfgp6MSTthIy0ywGd6QgSCQAUitCBSQAWCwLxQoDPXFLWA8xLFdEyVUD5pkj5hgg4nEFHdo03z8k1TkkSPNCY6BSHaikXRIizQq0sXAgKQYFQr9UsVlRAZtVHj8FHjMlIX4gTCIhFVFUj0s5+I1PaMdMBCgEovQD0Pgi4TokyaBC0AQApoAFBNlAb/3AVXbwNMi8xVXxUTdTQpZzUhQKVEo1U6LvUxzVI7avM2oSBFCSJjRIcum9UoaMA1a0IAyM5bQ9QvN7JarXWkyrQxzpSeYuBd5zVEdVXKeFX5jPQ2UcDDOjT7DiIFog5gb4lV4fBe8XUVFQZSg2khHE0EYO9hE1VgjYpgDVAyoQADekBZBCADLiDAHIYgWDNUD0IAPLVjx2VaW2xiKVYwY/UwtdUgWFMD2m9mbQNcZTNTfdKS3tXRACA7QVUhVqNUg3b76pUgbxZnC1JnU5NnCSIDViM7odZjQzRkXfBjBYKelJQAXDYhYjYavbYVpTYeqbZqVQtbuzJrB8Ln7pNt/7/WQcI2CMeWAPAkghR2Wx02b3WlZikMbuNW4GRlPjEWIZqFYwu3V4S00Io2OyoEQzBEQ/yWAFZD8dJVvtZVL3CgBjDAXk4XdU9XcgPHbb8xcRUXzixWVh3XIFIoLFfXdDj3wQzBB3rXd38XeINXeIWXCmB03E5wIIr1MplELlRg2YwXAHCXbCK2C18XdknuajW0bglAB89VeidXd6kLAHh3eMvXfIU3DBJAfdd3fUdg3MICqzp3bQuCaeGiQKG3J77Xglq3Ga33eg9SXxlDNZ+EXfXXgsJXxMj3fBeYgYXXEH5ta+e3ThHiPOS1LeRnB2zgAniAgzvYg7vWgJWJf/930X//1yOzF6RktyCaEBhDOHAQWMfGt4FnmIYf2G99DlkHIkkPgkmBdi18Rgn+1YX31zRL2IQVCoUJKYnp0E6HmHtgGNVkmIan+Hxt+CX+FQLCQk0J4ER7wnsJYEXjwl2g2Il5bYSD053wlQRZR4UJQohutYy1i4z3ToGp2I6B14oXggdioMMMogbCAuMMQkAJ1GnjgicMLo4r5YwXNY2tdY2Xp40HwoGEOJGlbI7xTYrvWJN7N48VYjKZQAnsZUFtrVS3Ewm6czW+0y1CZU4rmXsWuVUb+VUfOYQimQDU1mxdOYwotynqeJPtuJMTwjaJad7SVsw6pondwnZuV5f/8wiWJVaWG5WWdciWXY9Tm1mSLlnhMvmXgdmSIMAGlCAGREADNEAEmgADnpYgMFMzmYAzF6NMIhebRfiId47T1Dgcc8qWWfOL59mSQ9SXu7mGKRcqQuRl/XmXn1lxz8qR8xmqUJibhhWh+0mbySegBbqBg7lHBCBEmCB+J7qfFDpuGXqWHdqsUDhUNACklamirY6bMXqGNdpH2koDYgCVbhqnUWmlzbiesfeeG/oZU5hxA3VLd5qiARqmqVimccQGmAt6jRqTVaQjpdlaKHaapyiSwwVvofrBWlp7LjqpzXepUSRp8Td6udqlpdoggbrY8DmolTiSfQ4F0TqGvZoA/8E6rId3rE3kk2lABXoAAgJbsAdbnem6EQFArZvHrduareeRjYc6eR1Ing2bfOw69PA6r4N3r0vkPLaasmM4sdensVXFqk06JmYyB2xAwywbqof2OV86s8t3s0mEJ+zws8kttFWitH+6pN+6k2aFDAarY4jvtqOYtZEPs2Pbd2d7QQ65uB8stxFosWFtutnIcRRlBQRhPGIgWZ67rpFauauYoJWClb1bxKI7I3absXubFSE5UchAFITgdmhAos177447/mA7vPF4vJNCPQ7avrcZvTFCval7tLHousNkBfDgduA4wDEZv80wucObuRXEmuv7wQlwwEeouhWlwK37sf/DxA4wJxIoOcNpL8JZcMKVu8IVZJiYoIBP/Ac3PDA7PNsOnIoSHEu0YDUCgQsGRsaNG7z3W6/7Wym8RgpqYLKDnCcRGy8+3MNt/Id0vEa4oCc44Q8EhMnve8iJXLON/CigQMzFQwrE3MzPXMy3HFNpvMbZ28DdHMTdG0ye4MrtTM23OcV/cMVju8URxKzH486Jls0pAspvHM4RPMTBpAt6ggy0PNC1J89Bcc8zu88J5M/F49EpaNCrSMpNDsenPNG3pAF6QgscPdNRvMu9/HcrfUBywNVfHdZjHdZPvWTSu9Mp69ZFiMprpAJ6QhFM/dTzO9IPe9LzmtWDvRw3vY3/cn1LCn1VbENR9KAnKgHYkf0Hh70aiz2sj93aScbJ78LZPf3Q7wbaE2UOeqIFqr3bqxHbiVHbk5rb152pvn2qxxTRPp3cZ5dQzqAnslzeWbDdm/zdYTre/90p6X2tx51Qwv3Z9T1QQKAnftzgQTHgz3HgMbrgJ34sEV6x8R3ce5o0VaVxCeUQeiIUgFzjm7zi3eziBTrj4UO5YsCpKZPWOV60Ff7JQd5qIXtnEyUNeuINUD7l3Wzl3bTlu/nl2yMF9hR/a17ZI4Lh613nY/dlLpZQyIAn6mLoVT7VVZ2TwdwoBGBlzdrpc97jpX7qfbrqHT5QtBsA/mDrz7HoMfXo/3856aWjreioB2Ic2WudwI1r/3gj7eXWlrNVUfoAADSADOKe6Lve6+8+Ohxorife7zkcvAJ/Nwbf3XgeaxNlBXpCE4Se8V977gOo7jcZ8qGDJwA85Svf685P8DWf4jhfexPlAXpiEkR/9Cu39In29DU59ZfDXVpZ413/PzB/ZWTfnte+5wkFBnqCDXR/9F2bgn7/joNfOfYGkePe+OEO9jNf+Zdf5K0+UFigJ1ZA+hmf+ivX+r2599PCa2yb+23+8r4/+cMfgJOYbq9evlVk9wGCgECBIgCIGIgwocKFDBs6XFjQkI+JFCtavIgxo0ZDBh96/AgypEiPOTQAUDEypf/KlSxbunwJM6bMmTRr2ryJM2HBQAt6+vwJNKjQoUSHUjiKNKnSpUybOn0KNapUpEWrFp2KNavWrVy7es1qNazYsURzyiSLNi3QNAAAvOlpNq7cuXTr2r2LN+/dggf1foyoMbDgwRQ59vXr9wIAKRAQO34MObLkyZRh7lSLWezXzZw7Z77aObTo0aS7fj6dtrJC1KyFfmmbCa7q2bRr276N2yXf2oAJ+/490XDumzxMKuFxIofy5cxzDH8OPbr06SIvt25dOrt2Ctd/bv8OPvzW7uSD3i7fOk5bI7Kpu38PP7783bR7A78fWLj8lSHa+v8PIAD7DUhggQZaBgBP6GX/Jl6DXKHnYIQShrcgeudV+NkPbf3R3oEefghiiCrRN5t9+J1okX4iKpQDEwG+6N+KMs5I423WYYjWhDo6BeGOPv5oGo7XXSgkWn+09YNPNS7JZJPRkaiaiShOqSKNKUDxnwYiQMFll15C4WSYYo5J041FhgUkkD2myWabTJ3JGpFwhsVFW3EoSWaeeu6ZE5SVSTnliVXOSENbGoSQAZ+KLsqoQ2bOSZSbOq4paaVpQvqZnJgSdUdbX+DZaKiijkqAn5QBGuh9g8roIgCNkQprrEw+uilQlkZI6a26SlirWpr2CtQbbaUBqqzGHjujqZOhmupvq65o0hHITkvtgLQC/7vAruLlqm2332FL1q/gLlBIW2QUW2266lKnrGTMNkvYsyJKAQAS696LL28JjhuUt9px62/AovEblrjgBgJAHz/ly3DDUXZUHwASwSsoxDXGAMAODm/MsV3XgiswaQCHTHKQBBdlMLZCANDCwh2/DLNc7Ub2LsX5WUxjf4fFzHPPK32MbcmhjSx00VKdXJWxArTVhM9OP/3SzJDVbHNG8oaYA70XQM111wgBDazRmxEtdtlLIY2yrDm0pYTXbr+tkNSPUV31RVeH2INJW8PN98tg92q2yd0FTjiPaA9l7Alt2dt341DL7RjddVd094cQQFCDSTGEsMHlnn9+ueOiw//6d62Fa0X26WIfjrisPbRFw+iywww5YpJPHhzOM8LIe1uz/65o6ZuqjlXqxAvNulDGqtCWDcA/n2/tft2Oe+Ue9s479NqHKTymxx9d3venJ2+erDW0xcP26k8rvV7UT279gU0cQX/99t9f//r6y9g9pLqSHynxEQ6ALotVoQCwgf0pcFTty8v76ha/BUpwgo7aF9r+R8B+CTBwGezQqARALwAkioIkJFMD8fLAqkWwhCyUYP86CMMzbZCDHZRVfzLWwhzOSnenkhjufLNCHQoRei+MoRErNEOzwTBUKeBBAgkAwraMcIhU/NAJ9+LDHw4miFXsYuOuNZIjipFBSVz/XQ0XxYMj+OcIJ7ihxrwIR2vxcFlZ1OLNdhbHPMoOjCIZox9zVEajLVFRO3iRSUSox0Sya47uqqMdrcZIAqFEJpNUpCVvcsXV/HGTVgmkIM+oJwGosS0iCAKW/MO4S6rSRpGcmiMfabdW7gcATejBS3rQBAGtcpcIwqNKOAnMAHqyZIPMUw4wBgANTFIAB0QkL5/ZQ1/ScWKwxAgXp+OfGFxAACkRwAWQqUtoirM6svxIMM8plGGSrJhkOiUAlNCDFAwkAzSw5Tjvabty5pOa1UyRPuGjAndqYAcqkOdDUqCCHRwSAFB4Ij4fypBMJgSdFPWJOkPGTjEpLkBQsAE3/yEKUixKs5H87Gdh/gkfAdgghP6BghJocAEVbGADKrgADZTgzrZIwaMh7elAJIqQilb0ogLLqJhC0CoAaSAIBvWpU20C1Lmk0GbXdI9Kc4q9lvL0qT2NqkCESlGiBsyoZDoBDzCQS/80jatsjYlX4zJVilUVPj3YAUt5J4Ud2LOtIX0rWNEpVn+RdU84OKS0+IrYn6HUga80qQ/mKh8c1CAIR4gBl2KAgiDUAAeJ9alf/xrMwHprsHpSgk6n2NnUeuStZokrvCCr2ti657Og5aRou0VaMmHAUJyVrW8hslgUNtaksP2tcXFD29r+8bbayq2YztcWhx7XuKzt03D7Wf/c6Wr3T8FdiHJty1wMZpBRzGvL3rb72+rixLXNyi563xu57mryu34Mr3gJuCgI+Cd28PWtejF53Wq6t78E9ph8J0rf+trXUs5l0glC+MYCq/a/UA0wLAcs4Qxbd6R9TPAYF8xgUBrzlIfVcGcpXBP2pgrDJm6xTJLr4RiCuFINppEAkMmEj7qYryguk4UfyeIdC1mxHA5JjMU4Y0nVeEYoIKVzhtzWHs9ExYEKMpSv/JcDB/XIRkyym5a8IiTo9ARYZquUX/xjO0YwBxfYARPoJQUmIOFVC1kb9sBU5gzDmMtc9vKDRBymG7oqz1w9s1vTrEXr4QCcLzrCkxNi597/4ZnQBN4zn2Ps5/EAukmKQR+ln2poBJXUsdYrb1uYoIQg7KAgpEStQOy81CDIetayDsGnK63lgfQZo+HLNFg2vaTXNe/WTg111BD9w1Iz1AaPFsgFDrlWhNh50sQ2saWVu85e+3oqYPZQ1toShGp7NtcyQ3b1ygmB9DHE1Ht9dVuoLW4JX/uCYjXetqkC7BnduC0ljjdEja0bc8OP3ARAZril/W5/a3jeSAusve/NnXzLSMwMbarC8QnwllCZSgTfLQBQAOmEX7zAcjunw7UN8ad0u0DQ1QCZR/7QjLNk4yjKrsdBjnCGPiYEPO+5z38O9J/D/HclD229UZ7ypqx8/0D69fTQMU7w1gocggQf5cEHYmcR9CAEGKCBDehcl6yKPZxPd1wRFUzUh9976fLJAasxUHaoF3luU1chuSNdSXfDSAo00LFcxp7VuIvu7B8+OnmSDhW2xyet/Rb8M2Wu2FETl9ym1XnIe8cEV+ck6JzvPM8d/0ULYtvwg0O84cZboyCQ0uKg3yXkR1R3quaaB/7J+6s1gAQVZICbOVDBKCveeh6LvrYnP7zplS5xD3UaAL0NPi9fnxKaV2zuDilsWyKcEL8jZPmpdH6xhw/a4pf++G9CvYxw4J/zen+V0B+J9PEz1wywOgba/0gzWb/+f4P/r+K/DvmRj18ykgKsdv91+adK7UdOklc1YZAADeiADjgC8pUDpwQF+PcRAnBI6maAIEV4aDdMard25iciaRVtG3hJCBgSBVEGU8CCLeiCLwiDMRiDaIA91KcQKdAqItBsIzFK/GWCMbd/4XdRILhtyUcgqmcQO/iDeoSCIKGCMgiFUSiDLwAEVWiFVrgyNogQ+7YYmicShQQABYgToEOGZWiGS+gzHVh46kSEvmaE+0F7bQF2aMiEUWddKyiFeaiHMlgGiyUAaSUFzbcSTQYAcBcXgIc9dMgzaohkQ4h0/3cUbygfraJ+iphHTZhleLiHm7iHfaiFAjFKGjCHsAcAznOIiJg9lug3Qch/jmj/fJCYFJIIHxnANKqoSJi4WgCgiZzIi1DoiSFBiBrQbishbMwnF/ODP8mojPljixzDiEeUdo8IibL4HjYwbM14iXa4XrrYi93Ih/9UeQj0Eldyatj4fKwIVtH4irAYiSLoIWnlheYoRLj4EE/ojffYgr/oEWB4EiDhdsymEBvgTsMoj4n0jF3miuPHjhEXgB+SAiJXkF1EjxW0i/jYjfroENDFULTGkbKWcwyFAkiABErAatcYkZZ0kDKWkP63kO3YkB4Sh4Z4klQ0kQ1hjxbpjRjZEIIWeFhXg9I1k3WoIPSljgrJjtRIHZU3ikHJQjUZUdyIkzlZTjyZiAhxAheA/wSWBWdyZntMmY1D+V1FyZItiZTTYRJS4JVD5JTAVZFRuYk6GSYC0BxzmZbVkpIwJJYLABMt6ZIABCLChn11WUJrGTdQ6Za8CJc1kgM0wGipKJjHcpcdlJd7yZdlGR1I2JWP6ULaCGBteZh5mJgzYo2Ap5mQiY5CRVQ2wZcM6ZceEkUAUH+lqUCEqROG+ZmdyJnQMZrJdEhQcFca0CWyKSuRmUGpWROraZnP0WmBKZyzmZspZpu3CZrPmRuwhhJIKBACsAGEaGvNGSvEeWQBo5qV6Y4EgkxL6Z3qQ5tfE53SGYWhKSIHpG7YiRDl1Z3pKSrgiWn+Mp5kWZ77gX4AwP8E+LmZn8hYnumeMQifIZJLaCkQ9IkQ0PVyBMoo/fMQfCaex0meL0kgFFeJFLo96/lT7ZmgCkqduEEvOEcAEMqeYgiiemKhDoGh/Kmh/smh+4GByRSbLwo8IkoQJFqiL7igILI4A+Fx9WdaA8qjfFJdM+ot/bmQyYkb0OWiS9qjJ4pmCBqk+YiltmESqXRDEzoQYuagVponTbprT1qjUfqf8dEqYmqmV2qgwqWlWzoFQ/ohWBJhcaiBA6FGGhCnZ2qHTtotUHqUbfoeTVeCgUp0XYogdbqleOohTRYDA7FRKioQtGh5jMo9g5qmhbqmh3qj8VF5fcqpe+SoxwapQSr/qQfSH4A6EKd0nxmATN13qkuCpuFJozSBnIhKHQ+5GLcqp/qyqiXaqgYSoHsVh4vRBIwGp8KaLJ76qbtiqKJKPgUymjIJrYOXqgFXrAl6rAYSA6WEEBQXIB+6rSuSq/uppry6oa05IIQYj+nqNj5aKkBqp3farcqZU7VEr7gqrewKqu5qo/C6H1gCq/8aenOKRd/qnuE6IzmAAzhggQobIuvqYRlKsGw6qlbVFpVqsX1jrzeZr0K6r47BAzwgiCG7KBibYBo7E73asdQRoMzJslwzsvhqpxBLHeBWrkhgqjfrJC5LlLsas+96rQMSh6YotF6Tsw4rnTyLTWGIED7b/7RiQrRhabQyIbMGGx8HBJRX6zRPW7ImyrDSYbUCkbZiu0Nn613TSq2hCotSShuVN69su4puSxckW7YsKLXSkaJVS7V427YxQajaUq3T6KvS0SqE+zgnq1hQe5t/Gx0YowFTtLaOyz8Bm7FbGxNdm7SzJKCaO7aQC3uS+5mUCx03pAFHsAMUJ2ciKbuzS7u2SrrTkbWj165Hm5f0NSAb1Ta3u4imG306G6nEmxcDiIovIrzvkbvE57mU2bvfNSD22bwxQ7Z964KqCx0Z8HvL6zvXi7uc+7LRq2snM1ZcNiA3lJniGz3IS06oe5jcGx05sAE80GlHkLL7y7/9m7LuK/8dzyuEuztf/JK+RzYgYPisAIwv2au9fgu/j5G5DCxHeotguioyl3bAMTYgyETBG+PAD0y/PTu4H0wgAtyKGXy4u8JnA2IS8GbC6xLC2jvC03E5dxvDAUy+RavCcHtfHrYfmhq8OXwvM9y3NUzEcIPC6Vgal5YtgqW+8rEBsJPERRzBTmi8rHrFVWzFFmwWxdnEGgzFCCwfoxm0XGyaXgxXWWysWywZcjmXzYHGD6PGOAHGPYzBuBXF8UFxKzvHxmLEZYvE1MEDKHBXjvnHNOPGDXHHo+HEGwzE8oFMO5rIDLTIFPnAXFrH05EBSSV2ldxIm2wTjTwwYjxaewwfJiH/yqBMI4FcsoMMHQKQU1ryJbXMyq60yjRBykNjynpMxvBhZ5h6y6TiyvkKy88haBiwwMMcTbOxy57Ry82Fyu4hbNrKzPl5yTbJxuCazXeBTO17zXSUyzPxzLycx9L8y+8BXegazsHTzWyZyRA8zrlBLyDbzhEzz4Zbzpyxwj+cYPKBhOh5zzD6zoUpv255zMPxpQONz85MQNvRz7fSwovXFhXL0CZU0LV50FGZ0LmhpxdNxw69z18R0SGWzu5BL/kM0vFRzDub0XMhZva80oqs0i+Bl2F8ziw8zZzcFsI80xhd048az/oa1LQRoH780+7z0gRw03hcvqd80tMRh/eZ/9RATaxD3dG5USgVWNXxVdQs0dSO7MMSvdPSQXEC3dU10tLH+9W00R9SUANKmNZStdRhXco57c++Cx+tQslzHa1tPXPb/LBLHRdd8h9SUMtf4tfQCdgpYdfmLLDozMHvAawyvdiFGzEbjZNZfRvge9lTRthM/dA4Hdk6HdXRMcWF+NlDG9p8e8ShnROevdq9VBsj7RUlTWNlDR0eB86zDSJrrcWNPRlxTNzM4dvHJtyOPdpOzcO+PNnukVYWfdweAtxtnNzTDbDX3WEAlB24rWS6PRxLs6nYra6tLdhRC9vk7byhbduCI0N/ZpSm/dw2XKTqXd7anYLnPbnpbd/ji//fINHe8A0n7s0akPzP7nFD7NzfJ2zemm2RnL3grP3f5rTcYr2Odz2Wzh3J1CGvEf7bDY7V/O3hw2GvAa5pFw7Z2DHG8w24wTri1A3i8QzhkmE/frqMy/jiuTjhHmEhG4vhGf7jBb7iGy4dwJvjB1Ld3Lzjc/EfAyHbR/6USy6j5SG30IziVg7k8k3k0dFpTAvl+5Hkgy3lpxi+BPDkX16bq0y3DdHd0sjPV07Wpz0co6ngaK7DY/6UDo6PMx4ZnzMQZgjooWPnaU7Oi6sSbQ7nY5PouS3nuSFstjvo/n3VMi7ikS7OhT6zLIHo8Y3lKg7VLB7L5Wjp643n8EzppT7/6qyk5oaeEpue5Z0u5J++5ZXbFn2d6rYR5uiN6rfe0GfB6iPh6p5u4a8e56AOHUhIkLyOXDGeyXyu7CzNmWvOEMEe68Mu7JI969ARhz747LmR6/u9691+6b6e6StB7ahx7p9h4HpNHXbWeOKuL+E+onp+j85uG9rJdbVLu7f+X9K+EOmu7qR97Vp+4LOVTPDu7cwuwpVuEymABAtVlaPe778uEgBPRsx9GutOve9RecuM8ONeIvqdugxPE/KHiPwe7RQfEhaPGSyfFhqvXPAxmjXw8biu8DRM8jOBYzYwSjxQAxiATBpgA/+b6hNf7ocu8AMP6+g+5AVPs9dX8/E+/+nNnvMxUV44x6KLZhAe/+VG77XSa+1K/+acXuzZPqVQgAQCsFE2G/U0PfULL+9xAYZPxqJQlEs5hvKrfvStnvTVHuRML+tOnxspQIgMdUhe3vYg/zD0LpVxbxZYYs91TwCaWudH7vWhy7V9D/hhv/nYLvi3AQElCSBInfh05/iuLchVDxMmEWFIWH+59O52fvnJU+VjT/aKfvuMbuy00UxwXRB5leylb/pvj/OfeJVBAE6xvxB1BQUaEGcYgMN/V8IHpIRi5vhJPPusU/u4n/u3vejf3eiVgYQA4GhQxPXC79XE/9o2uAEQv0YeIQDhCCBUjRf0kkqjOYqmlbCWnv/9h7P9AEFB4ECCBQ1SWJBQ4UKGDR0qPBhR4sGHFS1CnJhR40aOCC9+BBlS5EiLBEyeRJlS5UqWLV2yTAFAZoiXNW3exJlT506ePX3+BBpU6FCiRY0eRZqUpwgAIpQOZVpmylSqVa1exZpVa5mmNnnIBAv2SM0jYJkg2cF05tOaMQCgONlDJg2VUABIYZtX716+ff3+BRy4J1OnREkeRvzwaEfGiS8y7ui4ImTKlSNKxjxS8OaTNmRi4Bxa9GjSpU2fRv2UcOqTUbW+hh2bKtfCL7+KQBGiBwaZY13SkKlBBUreMiEIRtLVpAANd1Og9AygCWvq1a1fx059teHM3T//LrY80TvD8OLHJyyfHvJ59guzI2Ui88R7+vXt38efP+h21q5l/wdwKtpsSiEHlELozaUUmgPgApV2kGm6wL4CIIOTIGzKhh42SE6mGvQDMUQRRxyNP6HaQ3EB8NQrCEUWX4QxxvVSPI9EnTKQKQYbd+SxRx9/1MlE1PwLsMjXBtwJQQB8Yyk6JlbKAaz5ABNAJhtOykGKsMLSEUgvvwTTRiGBopG9FWN0UUY112SzzPHCVCmmuwSAs04778QTsDFNI9JIP61CUiclmVypCStZKgsAugJT4YINUMLBri2beC5PSy/FVK89fXLzTaPYBDVUUUeNrNPMLMXwykxXZbXV/1U3Ja3PP2cNNKdBXQILB5aUlLA0HpBAAYUgenC1WGOPZQlWnkzt7kxSn4U2WhiZxczSE2SqDVltt+X2PWVFk3VWP2vF6VaWrpWpJbnu6rZdd9/N61udqGUoNGnvxTffUulF7FIUPIQ3YIEHVk25/gCQSlxxyb3J3JVUwLYldAGolGCLL8aYAHlz4lche/UFOWSQO+7XUgjAOi5jlVdmeePNwlU4QIZtclilGnJsSc4Kr6OTZZ9/5stlbUUmuuhnST4M0w6l6Blop58+VujAYI75v5lrqjml6HpVqUqZdKUuBRrwgrpss32S+lij12ZbRqRJylRLAJo+u267v0z7L/+qq47t6peyPjBCXI1jTWwG70Y8cZTyLrZtxx+37G3NLsVBcMUvxzw/xvvam+8jDbY1wSYtX8lrAMA2LQUMGEw3c9ef3rxVyGenPSPJRbo0B7VUfb1330+Lfa/Oq34BCOOPP14I0MsVfaWbAehyJZ0t5AsHJJhoTgQliEVJgNXD0gC038e/OPhVa0c/fYFuD6lOAWg4Iv4j1IqBbvLvx1/T5YEHwA0S/gdgAAU4QAISsApbQmC2mLeklkBsfyeZWMXyUhwEio8AKpBbcGggwfx1cFvmy5T6RDg79oEETj1Qy5ZEYCAPttCFUHlgaZjivwLW0IYFHEAOdahDBsTwb83/U8nE1CUTsulFSQg8FHDAooENvtCJxgIhpkY4xbaV8DtfEkCHEjilJ3bRiy+JYsFoeEMylpGAbvChSwCHklztinRsiZJYMEADJKhFChdYYhO/uEdLhdFSVARk0ax4kS+hUCwZEEAi7cdHRnrRj0mZoRklOUk0KrBhQFSJoQDAu5QkalF5URIUuGiSI8oEBSxsZCrD9Eg8BdKVIxtkRbykRABo4EOqxOUeWXmUSE7SlzesJE/W2BmZPEklcTzdXv4FgJSlBEMA2EEupQmkXdrplde8Vyxl+aPKRYh60wRnC6tZlF7+0pwDDGaSMJmSBcnEQc58I1uYYkyVnKyWHAxn/z41l8Z2YdOfR9OmQ4CEoU/q06DjGydRynlOhpIgnYJaZ0qUKBzioIwvzYlm6SJ6UI5eJ6Fh+mdIQxVQgfpITkzraEpd91GhLLSh5nzoS1AQA5rGQC0aqClNUXmSRAHgLGkBC034IpMgtEQmSFBpUq3D0i+J1KlqImlDfqQkCyrVqmdjKlBc+lJfxtQlkkJiWHa6nGduiZN6IapRAVDUq7Y1Vvzs1lPl+qKo1stHavmmW/Xqs6z+ZKtclaRXWwLWsMpkrHHZARQ0IAUmYCCve0krSyK7V8rqDa7cmmtmy1NX9/TIgXCpbGgx1le09Q+w5xSsjyarktWK1rWQvOy2NP87W8pw1mM9ShT3Xrtbd5F2MKY97S9T26MchcC4xz1ucZG7XN42dye+7RFtpcsR2yakR+iCgnO1qy3oPhe4waVkbENUWPIicLvndUl3dzTd2VYXdzwKAsDQO99MqTcnfwWvDYfLo/L2t3X0BbB9ScRezbq3fTtqpwYWCWAGg0nAN8Fvfgu43x01QX4XxnCGM9xg+j54wAROn4Hbw6PnsZXDJ8abeKf2XQmTkcIohjGePDwiEIdYxDXakaRGGWMej2jGYGRxi/Wr4h4XeUc/DlGN0XdjHJNoAxs1cpS9RWTLjlHIQ7aklLXcIySDSMm1Y7KnSLTM4WzZzNnpcrKCfOX/M1L5zG9eqptD1J4v0y7M3rERjuQMZz7rL8syXDObBfjiPhe6OmnuC53rDLk7N4tExRGqoSXNGUSrJMKCduieJ71pv1R6L4petOMafaoRCUBu+OR0quWpaf1ZGdODZrWqZY0UT+sF1KFm26irNSI8AgCpswa2UmrdmkC/OtN/DnayhRfr+9wa10bTtWRIFJ9kKtvaLWW2GI3dZmRf29tGYUog8OTsZxMt2o4ZkT259m1242TYJrm0oAndbnp7t9s/Ine5Q3buxIxICTLhQb0FDuR7hybebJ73wBXeknc/Jd/61he/SwaiOBZx4RfXWLaFXexXJxzjH2+4Uh4OcXxJ/zxpIVJiQT8+8IYf/MoeX/nCQ56UkZNcWiaHW4jkdtiYt7vlHMc0zHsu8JkjpeY2hxbOJ6cfCilh6Ar/uau3feynVx3eGqfP0ZFOKqW/Vz+abKbV2R31qcO64GKvd9GPovWti6rrB85PN+mJ9m+TvewAFDrdra12o7C97W5/e0n0g6F36t3bdr871Q0Pcqy/x+9/B1XgBY+fky548bNG/N3zfnnMNz47j4f8miS/TfxQlfPXznzZN3/6VPO9KKAPvdtGX1L84JX1yk791Fd/+0m7njvniX2+Zk97+3yW98nO/bZ3f/xC+34osA8+XYdv1/vklvnATr6xl399ODv/RP/siX42Odsq7PpoxNz/WfY77nn099j7QYF++NNj21bFFwC35NH5278y9Qed/fuHsfcjE/CTv6Qbv1VhjlqyvDkzEwBUmf6Tt/9zQA4TwJ+IvwKMnAPMlBLDtwacwPKRQBiSOuULwQ/ssBJkDa1DDAykCA3EFB3rwCYzwYGBQIRDwRncrgrkFAI0D5JgQYOgv0xZF0LJPw/EwYCpwZe7wSNsLh0cjTT5wYEIQkxJlDIzPyNkwt5awtIaQe3bwix0LScUDSiMQo+oq0zptbPTD/0Dw3ZJQiHbvjZsMDEMDTKMwinMkxxgkEcBEjaUww/6wqUAughUwz90v0C8Qh4sQzz/xJNE+bU+xEJDjBpEDJJBtMFClMQApMQiVMQ7dME7eR4RWEAS8cNMLJY3bLE4NMUc3MQdscMfZMQ6yQAG0S1IjMRVfJVWhDBLVEJMxEUGo0POeEUWjEU40aRH9JJS/MX60kWbcDk4bMZlzKdg3IxhxED3AkVsGUUbUUZp7KNoBLIuXD9f9MbzokbBsMYCxEZZpEU46cZyvBNUlDBVhMfQOsfASEf5W0djbK1kvMV6tBN5zC96BMi9ukfAyMfw20cwiQ4o2EZX/MeCXCVwTC9ehEZylMjXOsi/SMjoW0gvaSdmspN3zEgvEUjwIsiStKqN9IuODL6PBJLiQMYwIUmV/7wrimQ4i0xFnLTJJ2LJRLtAm4NJH9HDWuI5f5TBnkwxjOQcnZxHnlRKF/pJvnDJ2BvKHrG/qnLHiIzKI4NKS3PKgfzKrsyfqfy0oCS5q9yRONIAVPuSmiRLETnJ4ErJuNQns7Q1tIQ4tbSRDlG5rUxKu/RKpgyasETJsRTM38HLvKjK0OPLEdGztswTuEzM2kNMYhNH/yPMyuSoxWSLxoS8xxQRDIm0O6FMzqyPuTytukRNXPJMh9NLfUORgEEXlGpN51JNwGLN22yk1xS52Cy32YSXf9sk3sTNy7y6zCRE4xQt36Q54GSRx4Aq0XSVbrJN5tRI5Mw45bxE7Kws5/80OuhUD+mUveqCl2XCP+9sTu18xp3cTPVUJfBcu+lrCNGjTlbpJlGEzzBkT8OkS+3cT9gBUOygz/qcTvN0l0QpvAClrNzkqt1kUHEa0HkpUPaxTwTtFnvKrgj9zv7kzl7kUKU6xwq10AMtxmPRpIALUYP00MT7Hwhd0ft5pM7qOxJ1rws90WLppg2NUbdy0JeC0R5VTAAIhBQJTxutLhP9RGR5nvQUUhFtURcN0id9nXAz0vlEUs7C0SU9FgxBHSpNqh9tqCkFU8yxUuGs0Sytqy09w26RlDJdyShNPDKF08Q509OkUDWNKjaNqm6Rk+ip044SU4ai00C1mzvlyh3/1FOS4lOS6pZ1MTFDPahBRa0JlVRuQdTA/L5FDahGDahuURIVvVSDolSYstRRRZZMFbPX49ROVdI23ZZleixUnaZSFa5TpdVTJNIrTdNWHSRP1aZu0RKLy9ValVPNw9ViZRVVxTMs9VUrAtZY4pY4IkJldc1jVb1ktVZMYVZH69VnLdHyzFFWcaC/3NbexFbduywKIa+ZPFen6VZS+1ZwlZxoHSRuKQ4+fNf4TFcSPDt2LSx33Ve+2lU0ZVV6DVc0uU9L0SS3HNgustWuWtdiCoKKtViLFdWHTb+CxVOOQdiEnZaFzZPm4FGN5aOIDa9/PSqTRZx43bV5/diOsVcr/9oWdHE6lj3ZfvVClfU1nD1Ujk3UnojZ25nZEtqWXjsrn3UilA2sie1ZpTUbl5U2Zx1amX3VPtWWfIVaR9LZcfSKld1aqJFadKPaqqWXomUWgpHVNcTQsN2PrtXMr31atwWase23sjVbZkFbUyGY+NAAEBFZus3J94wX/1xNp1UCFQiBObqAHRNcGgRaTYW/vLVacV3VuikmwG3bxxVEwl21D71IuUUiKFhQzoUXu524g6Vcatlbr6sbPbvZ/Ahc010cuF3OmgBYJEKBh6RdV0Hdk4PZ6Wtd8lTYoPWZJ1MUzR3X3h3cQzNc3VxXKMCAHjAQAciAC6A2AIhd5sXUyP+93OdD0uG1CPG9IruJjoxtts3l3ppgWjOatwXUIvRdXyjy3mYNXuKriRu9WscgX0K6mw750vRd3vmtXc/VNimNNU2aOwLW1SI12N8rX5vQX8vFjP6dvLrRJN6tjtll3vYNoB0C4R4i3HUBgKNkYG6tX7I1iQcGX9uyYAOlYG+tGy0xYGFU3xMGyxqGLTkQFUgoL88Fi1rE4Vws0iOV3AF04f3l3xiW17ORk2q1DwMb4ubVDgDg4VCJAELQ4i3eYiJgNrWwwilmxiLG2yaG4DVV4hVMYxU+G3uKVPzg4N79uSvGFzlgtj0U42Xl2PudWj7+1TX2QUBOXbPpNScVYC7/zeM51hc7Jlw9q7Y8RmEHVhHV/d5N1VJBFokXVgy7KQ4hPmRYhWRi02Fas+JFjjUlItZQlrE9pmT7bWVGxeSQ0GT8LZtlMmHHu+FE7k86vhdGrolRhAAGeWNVjkdWPmNXPmZYZuLEmGWpshu/FZE4pl1Fzhdfto0Y4IFFqgEGkQKHJWYHM+YWPmILTNJYzuTiHeef0ZKSld1cFmNqrmO4YlcmUAIkABbW0YCw++ZilmQ/vlt/LqFmXohl7mOz8Zp1g2N3nmJ47mV5Lq8mmNV9rpM7BWjgfWVXJWhmRudKdhrYjWaFHmKGlhZrfgkIsAElsCkN0AARaAIM0GeJ5ufb/0pmMxZnNM5oNQ5Z41UZe9LKhB7gExbpaCFpmIbcfi5jNp5pbRJojMjpdGYZCknaT8babw5qaBlqokbCcE7qf75opTZnWd5oZIaa8/3on2bgqn6Wq8bqd6Hoo+bqrf7jmz4MubbosimOl5ZqR91ntCYVtV5rN9TqmqZpS7bpsM4Mus65s8GQiI5ikMZhvh4Vv/7r7jXqinZduIbWrwYJxF46s8ngskbkd95lUx7lyU6xyu7qtxZsZTbsCm7tlzUbu/hb0AZlVYZsUZFs007VwCbswZ7cJOZssG5qjgaa5ljgdq5QqL3tUMlt3aZf1MbsxE7tuH7tJR5usXYar4HivP+ePeUe7WrWVudeMehebd9W1EsO7s2ubqR+GnTJKAZMbqVdblBpbvFulba27M7ubda+7sNeb9V2mnXpaZ8uUO8ubXArZfA+cPv2SvLeb/MW2nJO74+Y8AiGGgoxZAKnTwN3Xl4e6fBm8KZ08N926jxF7/+eaxSv66eJjjBm2/j22flmk/oO8UiW6ekGcJVQuqVGD832X7OxP7zm7tHj8Cr2cKEG8RrXnxE38dVV7wofXx+/YKghTsZubBjHWRlfExpX8jzBb3J2cuFW8ZHgcQz+L/gucPn+7nhe8C4HEf4I87OV8iiH8k2OWnYZERst8oM5cqtOcjffuNqIc9ad88n/KHRadprMzXMS3fPUYIo+T+s/B3RSFvRBNxUeX4AyNxs5AS3anr5GH5IEZ/NJ912DsfRLP3SH0PSyQReB1fBPV/M2hyFI72tJJ3VyMvVTdxNMX3WoQV5zffXhA3X+ofXItvVbh6FK13Ua4fVUpz6oKWRSZPRY73DSRvZcVPZlB819GY9efxol0Vc033BqN3Jrv3YUznZt70TpAz5np1GoAWBpx3KW1XI14fJzp6ZcV3fxJAh+l8ISx5hE8eb60HNy53Nzx3cv1/d9b/c6fwhvh1c8X/R5N9l6l5F7T3guW3iG945md3hnhpqD5sZpj/E1b2hZz3jnTXeO9++Ph+Ex/4e79paJ9/Z0YTd4Rxf1k0/5VV55lpcMj4d5EyobBypNcYf1kkf5ty123D72na/Envd5jXZ58nD3G3caspb3NEf6aldwpw/IjY966w76Jx/7H3+aeM/6cd/6cu96r4cTOA/7li974u3vgnYagR95itdYi48RjHf7EIH7uP/5qmfquTf7jU1lYzFrZeV7GPH7v9ePwBd8qTd8Q5/6Z/cZrwFUZFn8Ym38F3l8yLdMqJ98Ma/7YH0i9+6Wzs/Vz2eR0Bd9+5D80g/kyy+TLvr11Q/tfXV99YD92KeP2ad9s+0irN8W1qfV3k+P3wd+NAP74R/aLrK/AD4W5EdV5S8P5v9vfo96fuj/2C7Ce26x/lHF/vDQ/u1X+ZTwfuL3SYk//t1/1/K3jPNH/4NRoPWv2i7CGd2v7Yo3eYCgIHAgwYIGDyIsKAeACAIOH0KMKHEixYoWL2LMqHEjx44eP4IMKXIkyZImT6JMqXLlShEAAi2IKXMmzZo2b+LMqXMnz54+fwINKnQo0Z8sjyJNWvIEAAA7lEKFWnRqz6hWr2LNqnUr164uG3bF6FJOwrJmzw5cCDYs27Zu38KNK3cuXYsuYVLNq3cv375+/+qtK3irjaYhBr8FvBcx48aOH0N++HXwWLSWL6dlGHkz586eP4Peelcx6dKmT6MmHXo1xiZNT7D/Tpp6aOzatm9zniy4MubeZtXiDi58OPHiLEfPTq58OXPTxkFnaMrkOcnmValjz679o+66vH2DNwh8O/ny5s/TRW59Pfv27mmiZ1wYwOH4GN/ftK9/v+3u6QGQFZ6Ama3Fn4EHIpggROrh16CDD/ql4FsxNJWBhA9BKNOFG3LIln9zfTdgeON1WKKJJ37GYIYrstgiTihiFR0AMXTIIow34kjSh3KFKKJvJOYYpJBDRqWii0ciCSGRR4XQlA01rriklFPuGFePPmIG5JRbctllRUYmGaaY1nlpEhNN5QBlhmWyWWKVcF2JpWVatlmnnTCCOaaeezp3p0dMAdBEiTb6/1mofm++FaecZ9FpqKOPxpcnn5NSGhikGNHQVA2DRnmpp9Qh6paii5bV6KenonqbpJWy2qpRqUoERVMpcLomrLfGFmpbo5KKkKm4AhssYqu6WqyxNQmLQ1NHmEiosM9CpquHAPaapWbQYpstnC8d2623NgmLQVMXNNuptueCeK131FY7p7rowhtvUsR+W++kwroEAK21Kimvv169m26A7TIa8L8HI+wRvfYyLGawEDSFwonOJlwxUtKGxSvBBFrcsccULdywyC4GG0RTPFzqV7sfW4wxwANvnNCvLNMsb8gj49wvrlIAoIEAKfe1cs0Hu8yVxjHPPLTS2N6cs9PfCv/ZQ1NKeKpytUv7W7Ro7MYss8FYg/1s00+TXayQ4gKgQtVBXx02ulprdfTGSbtdt6djl503pUIegebafAltN9Nfbwtz1+IRLrjij+Ldom96Nywkz1J8anWvi0MLd1ZyE0w35p+X2TiLvUEeeY4pLFs525eDDqzmWHHeruet076k6OuRWjrDQUoNQBCqA9527am+flXs1c4+vPI33m5d7rrXG+R85P69V+DL3524qFwfjniB2IMvZPPNPQ+9t0Ei0RQOwFsvfPiMa78r990TlPz79yM4PnPlm39skBQC4GfV08v18Oen4lnleL2ynwEbGCluiYl//TNbjjQAACicynL/pHJgoRBYpPnRTyAM5CAJtaO/5Uhwgq3KkYyoxj4Cuq+EoYvftAwXQgqMUIY6JM4JlZNCFVYqRypoCg0yuLoN7nCG3+MRCEOYwyRCsTY9TM4PgXgvHDUpbUYMHuuiuCUPQkWBpEreCS4QBAACgFleXGNkpjiballxhThSQoW22L4uspFIYFSKGBfluQ1YsCmCTGMeC8kYN6YGjnEMIo7OBABUaXBRhtQjDTPWRPp5jgeDHKQaJ+lJK0EwTIpc5BVvJCvK2RGGePwknir5shsqpJKaFAEKQtADtHWSlboEGF5E2StS7g1HeyRSJOW0S+a50miX7J7nUpCmh2Qxl8ec/2YCQ5mkUQJTTzniGQZTmZcCUnNDw7zYMg+Xw2iGM51htCaSsJlNh+HIgtPxJlXAqc4EjfMofZTTOVN3z3+qBJGocec7k5Qj6UDyiJIEqITyeZxydq2fhGQoRXXEziMRtKBHOuiMEspFJFb0QA5tCUSRlkyIoDOkKlXYRV2UUY22iKOCoudU7LnS84w0oCWd20mh6c+bAvUiAj3NS2FqLhQJ4KcD/GYMg2qenKZkn1iSqDSdalWHDNU0RTWqzlCEOgBI7FSwHOtBrpqbnm5up51DKwFSalazZrU0W+Wqg3CUg6mhiqx6Hchb28hW46lVdmx1a1+dGlfSzJVstWthXv/3qtfCPgaqKJGqj6gKWaseVjGJfdpim/IUsTqWrJdtjGRPQlm0RIAQql3taokwWKWOVqWZBcxm10NRQCGhsaGFZWyH9ddq9hIwk9gkcZeYEcL2tqKz/UttycRQZflOt7sNYXJ389sPBvcvK9ACd7vb3T68dqLVVW5LHfdLit0TYgDAgHSn273x/se428rubAIR3qrCV52zda9ZYsrQ3hURtPx9b35BKd9Elfc09j2wRZBb4HTud8AI8S9AN0DE9kqYYA/eFoPlR9/ULPgjDt7wNCOc4YJQ+J8Wpg+GT7xKEiuzw9P6MGpC7JERw1iXJnaxQFJ8zyEC4EkC5nFTc5z/VhlbksYKvq+Rw7ljHvtYnZoEwKaGTGSQNjlu112nkk1jY4ygIAZijkG+NDBmMT8zy4Z8soujnM4LjKvFV/aRmreGZF4258sXkRVxiZvmOrNxuQu4spvDWYOTyXnOAwL0kSmTYC+7ks99HuSfGR1FQRMaveqcD8qsrGg6W7qad1Zml0uj51CvFNNELjQ156M2T3960ahe56i3VmrSnHrW5L21Ktus6XRm8dWfivVCdU3OWmuZ14DJtbEBqmoo/zqcQK7PsImNpWYf29HK/guzsa3fR3/0xKyeJqA+W21ri8jbD0V2Wrftl26rm5rP9vVR/4lQWKO7N/HWKbthB25c/29530mct7ijHU5HJjrflhH4ZAM+r38rBt4MZyXBMzzuadIRALA5t8LBM3GTlBbkEF+2wz/OwYpL+OLHDDa+O44Wk1u034B1d18kDvNConzAKt/ltFvucrPcXCQhL4mgbWLzoK8x5/zduS4B5UJP/dzjSOdOyfU5cm5XfergU7p7NzqlomTn3lCPur613pGhW5TmfDm62XfI9el6XUpgxw7COU72l7d9I2gfSdFrwva8l/Dtu407iv6SnR28xu53BzrgM7J3oV/93VlvfOsEH9rSvNBS1GH52BePd8rbZfI6Vfte/g56A1resZhfal6yA+QAX8rzCz/9l0Qf1cjX3P/2tLdb6n2EH1gZHjuM7bzsy1LC4K/m8SHpO01Mv/vw9V5Ev08V8qljwW7GvviM52D1QaN8kDB/Js5/PvbCbzqP8kU7ABQgpLS/fQd2P0W6Ny3u1z5/8mPN/LujfoQOn/jsux9CHF//Jd/9EV39lZ4B4t/Q6J+9AB8Bbh6iAWAAGsQA9kWuKCDfIaBejN8C1k4DRg//XWB2TJmQtR8FlhUJxZ9nfB/VkR4HZqAHfgwIQo0Ipl92oM0GEB8K8pUKQqD3xeDybWBedKAMgg4Nno8NLkZ29A0AVJqh8GAF+uAIFqDMAVeeBaERVgwSdssDUiF1TI7i8aAF3mAVahsWWqH/FgoOF/qPEmrec9yVeJ1gFPYg9/2g/KUhl6GhGjoQGxqLF5bhc6wY7M0hHVIAGbaeFGWhC+4hH6LeEMYRIC5hBGrRDkYhIlJFfywiS70gEW6iI8aLH1IQ+k3ic6BAHVniGE7hG5qhdXUiVRQhKNaNKLqKJLJicbiEBvic+2HiVGhiHvIRJE5FLMpi2NCiHJHiLQ7HV81UKqJgL84dBgLjw73iMH5iMWrLMbKKLSbic0DX74jhM65iN7JGC3JiI2Jj+QkjEHFjJlKHerFXOFIgNBLFL54hcxBjOiqNNjJSMpJjccDjLmofPdKGIk4jOVVjUeSjPtYMPwaTP7rjcwSk/zwGIEEKhT26Ijoy5Aeuowq1oy++Y1PEozPO4zhGZDleo9515FAs5EbO4Er2z0dGo3FMJOvhx6cpzRe24rokJFG0pEt2jEOWEk2BpEQ2BTja5Hvg5NDoZGiY49nBZFD8JFBuYVRCz2Y4yHk15XB8I1G6x1LWzFbi4T0ux1RSJcIIJV1VSruIZXB0ZeY1CFjSTFt2xlNyRAOa5Vn+S1qq5aSwZSAWx1sm5VcqWk4CplOmpEbgZWLq5anwZV/uyV+WYnHAGYvB5U0WprfZpUr2JEsyZmNmT2dCZv9IpjIKB+IBAAR4ZXvIpbFtpmJa5U/kJWjCi/5oxGjiTGn+I3HwjP8uriZ7tKauvabjxaZPzCZtnottZgRujoxuniRxQFdYXaZSZia2DadYFGdPHCdyZoukpARzioxzFmVxZFGVTSdhzpm6XadQZSdPbCd3Zk6CfSd4Mox4ziRxNKGF/CbuVGezrWfoiaZUfiZ8dpB8qgR91ot91qNxJNUFuWFc9qdrDiiAaiSB5p+BzieCdouCFmRxABlSnidrRqhwTmjtBShQvKeFug6GooSGeguHXmRwpMAGhAAK5Esl7qfzjOis/aeJVqiKMiCLnoSLbmhzXQdrCEAPhIAS3Ogg+cyDYmZ6amaJgkx77kSKAimseOeBEqmxwGhQxAYONKmTHgEGbBz/RFKnlFonlU7EYh5kloqNkJpEl3qpkfIEawCSkzYBBvCAfuLK6OwoqvVolZ6obLIpnH6RnJYEnRbLlwLFalTmjPDAmT4LoKqpfx5qRLgpou6jolYHo7aKo77KZ2TK1LAftljqlalnpi6IleoElnJqaL4Il4LqWtrpToAGaq4XvKQqka3qmz5UoRonq8aq+HjqSNQqq4iqT3hGCriGpsRLr/LYr5KlcsBqscKPkq1EstqqVpomY2SAI2mADkbrigQnjxIrVrlqTlwrthrKlmYot0bmreoEZ+AAzwCAFKyPvEiri1FrRuJjurprK2krrcqrnizrkT7GvUqHn5Zrhpyr/6AK7KYObFAeq0gcLJ8k7J1CBsMGyr74S7+e2L/y5I9W7F5ebEhk7Ly+GHV4bBOcKu0Y4ufV2aC26briRLuebJ3Aa4uubE6gxKVix8vGrMzObJG9lc1KBMXuLFqmLEj87KyehNB6I77CLPgcLdLC1cTi7E3obNPOUMHGa8N462SWBNUGZiBdLdZmLZZBltJqatcancCCrTg97UfkTNl+a0igLVeqbdEOT9u6bWHBbasKq3bSbd021N16RN5W0XiaRN+65d/ej+AWW44+qkFWa3J8reImqtj6bHM+7n2erap6I+VWruVeG5RCLmICK0kdrnsmrufmD+OGhXktygqOhP/k2gYOoG7qqm66sS7pAuHrjp7J0u7ggG5d4K6c6K5I8G6YBtIRAC72BC+ooSnxjiXAluXsJi9/9CzziqyAPC/fmu5w9MD0Vq/1Xq+sZe+CSuPm1pf3fu+h2G5XNC+WlC9IRC9opICuUi8Hta/7Yu6ooqTx3l7sXulJ8YCNaoAINIENgGxH5MAF7AATTA4TIIFq1q+ChC9d5K/v3SFJ9K9nXAC+ptH6su0AS937dugByy+IudIJoNEgSQG5bgQO1DBxHcETdrB9fPBchLD0jfDunm9tnMCz9ox5CjALt3ABM6vmcq+1VlIO3OgRIAEKBBIA9ABHAJl0KEEQ7MCNioD/w/4wEN8vVwzxgOzvR5QwZKRAqXqWDxuQEz9xiL7wTv6HAr9qJT0rFJxpCjShFKhwRAwRFNhApV2A2p4x+KbxVqwx+RYx9B6xZ5TRDkjaBXXxDtmxb8gk/MLwFHMuDa2YBlAqAQgAnxHiRUBAp03EF29yIz9QqQ1GJLPxYZJwJT/GjNLAEWzxINFAIeNPJ5edC8do/Iry/MrYKUaXREwZKpUEAIGoLD8VuNXy+N6y2eayr5KEAGQABKhADdBAFotZExwBCijBDiBBENBACNhADVwAD6jABvQABJxABuRAClRvGSGBI/XZnp6yDhEzZnxyHrtuDNdY/AhAIO2rRARS/yyPBNpIJzVXMy0Lhi1LsjYbMTdnRA7gwAZcQAgEgRI0ART88qShdEoLkgZIgQhAAQZPmggogQ1AgDA38UDTLB5nLkaWbMB2WO/45kQ04SqHhERTNHoQyzWbK70CbUpcqjeDsziT85iqdFVb9VXHQBDwAB17EU7PnjEbMDL3dPd22KEFSkWU6tONRBNO81GbkDVfNDZn9N7y74BNQGpRghqAwiWQtElf9SZpABQ0gRJggA3wQA+cAMgKgDNlwAlAQA9sgArwwAXUgA2EAA0EARLsgBKgwBE0QQwwARSIgAVJAQrQtE1HkVfn9GAesxSPNRV3mMk4RUWY9TyNRBziqP9bb0dSx/VS623rbnMITYAlDEInRMEMWAEmdIAXuNZfD5IIxAAKIAEN1IAKQEAGoPZ4qfZZFPROu/YeI+9DZNxISgSQTWPGYZ9u7zZci69vj25rR+7GSIAZqEEbXMIVbIInCIFzC5IUMMER7EBhH3Ziq9t2v59Oh3Uov/YodxgzE/VDlDJJTFluq3d28HZ7QyxTS+3U9soEKAAo1AF/A4gFPIIBQMIM+IECYHfQGbjxDS98Kzh4+/RFDHVF9M4jiYTvelaFl8eFg7Bchwdd1rWPTMAYzMAj7DdKJ4IX1IEk8AEjOIIZjMEaTIAAIl2LJ0R3J7gepwsfs2v8OHhFRHj/SGRAvsRAdvO4Jlo0hkPIxuKqUw+IJTgCHCwEcQECJswAJShABFS5J185lqcgWEcxT8u4YmyXd3kXeHXYeFeEeYdEDvAZFExwmmOHjwsxkIOHkLtxeIzBJST5ICXCFTTCIPT5aufd0QrFgbM2mKoK1yIwRMhxTF+EbJubRNQ2SKSAI4kAV1M6D7E3m2elhiOLW/CAEjeFBph2Q6cjqmu6nzT7ZhSuZBigR+NAtVt7tfNMWTdFM0pEWn+EAACQFJhxr4PKr1+6e+cuXUNFBmAACvfMBp8ls+MypDy7X706/d07dv70sVdEjXeEADyrvpI7eVi6XDhNaGwAMwsSE9TA/6S7pLxr9KPUe7S4eoxdxEKrD0U8tEc0oQZw8MC/9Zr/OM54Rg6EwJgqwcc3JsSru7PPe/E6Wr6z5zIf5UQ8s0cwswZANMhXurkXB9PJRQ9knCCJQAg4vF6y/G72VbSrq8yHnoyV8imn8oVxxNDjMM9buM8TB9C7RQrYQCaD1dVzZ9I/J+FWvJ1lxB8H8iDHLG678kPoqrBhfdaLvETA+LnbCmPgABL8shTQAK+v/MxO8lUxPQFsJsZYsSBhsRYL0s4TgNtHhFlfUBBQfuVbflvPPQbWfUTcvcEbHFyowA43gdwDKdkDd9KevZbdWQbscFPc8ERAPkr9deYHR/gpdf/e00UODH3PBEFAl77gT7xspX6jbUQDjzYESzBFxL5PXTXt44bt9zbuywUPoHAMXACag6bpa+/WOr0Gdn+Vfr/zo7GXDzuw19Vc5EAT5ivpF6v2g/LbDr+/hb/4I7Xcakj0d9Vb1MAW78DRxypAUBA4kGBBgwcRJlS4kOHCBQ8hRpQ4keJDAhcxZtS4kWNHjx9BhhQ5kmRJkydRplS5cqMIACJYxgzpEqZMlDRt5tS5k2dPnz+BBhU6lGhRoz5dBqq4lGnTiEdPOpU6lepEqCAzNAGwVcSGq1/BhhU7lqzQhmfRplV7turUsm/hxo2LU25Gulfv1tW7l29fv38B603/2pYwxb6FESeGa2PrViQCAkeWPJky0LWXMWd2mLhiZc+f4eatK9ooadCnUadWvZo1xsGcCx+GPdtp2RMxGkPp0Zp3b99XNQcXjpm2xN/HkX80Hfol2OXJoUeXPh356+Ju+V7XbnwsjcYAMECmPp689OHn0W/WXp796edl3weN355+ffv3e1rfzlT2/vVhIWCiMSZwwM/AA/9KT8EFBdoPwQeZq2mv+X6iEMILMcxQOv38Myy7Dq8DSwAMvqNBwxNRNIvBFYdzMMUXK2yOLwvzkxHGG3HMMTAOQXzqwx5n+6oHKBqL4QQdkUzyIxaZ1MxFJaEcicavptypyiixzFLL/5kAUApIq378UrGjBECiMQ1s2FJNGJtsc60n19zyyqPmtKnOOPHME0Yev+xPTMSO2sClrZrIQM9DDXRT0bTgRDTJO4mClCVJHa3U0vL4BNLPPwkzyrutNKjh0lHHW9RUhhol9UVK5bMRKlZVjVVW1DLtcVNOqyoqiMaOyGHWX1XyT6dTiUUoVWAvhDVGCV91FdlnoV2tVhBvxRU7oZRoLM1ouf1I2JyKDZegnCDqNlln5VL2JHXNbdddoKbtsFprawtKgCMa4+Hdfb+1Sdx/bfJx3/vY5algkg4eWOGFS4q3X73o7RSoFHADQAOvGO724Zj+FTdjLRPOKWQumf3Y5P+TdXL4WLgibguoDIgEQIoCUX52Y5Y6DrdmJUeWqWfl0N1Z6KFBUnm7eWED7IRBRTiS6FlvXinnYp/G8edJg44066q5Ftro//aKWi4INNiKCV+7VlXslKYmNu0Ur14pbo7mfttuPL8OMUy9+dqgsSZSuHvUtVFq+1TBdaJKsrpv2looxhGPnOcu6UWas74uaAwF8SRHlPCTDDe185gUjwxyk06/KPXRWT8x7wWQ+1ysEBrboXXPV2Y7dEVvT+lo+Bwna/XVey/ewNdjz30sErfCwPg8ZS9pd96fJ+l34YMfa/jsq+8eZMrrhS76q3bQ1vs1xx9pejfPD+l67bkPa/v/ktuvP0uVpUu/KAFQaOwC+7Wkv5Csr00A7Mj7xEI8kczPgA2EEv6iI0ChUAxUGHOgkiS4JAIy6YIZQaD84uecEBpshB00oX0gKD7lQSUHArIYBE6YpAx6ZIMcPOEHRUi/uZQwZTyM4Q+pk8LkzLAnS+OK04CIIyJypIYsiiEOqeTD0kjRZ1RM4hV9I8TkQREqEJDCVqBgKCzeaIkbaeKKngg2+OkwQjkc4xvpo8XjlNEmOCgbAGIQODi+iI4ZOSOD0si3NfaFgXs05HTk+Js+siQDXwTAETh3SA0t8iJ/XFAgi/MWBZLMjZL05HES6RtKpiQHMWtCJD95oVFaUkGY/6SNJq04lEKmkpbSAl9T8rfCoKTAhUzQYy1VqUvpsRI9rgwS8NgIy2Q+LpbAdCb2vITLCArTJwLQCgCggLZnPmiVxDyPCUeJtWVib5zwauY20dmsaPJnmlwUSv9kJsZ0Hqib3hQOOKkpy3Oas5zLmuc//ZKpP3BhEjKIgw02IE9F5nMn5bMYzQCKn3raUzP4dCed9unPKPYzoh3F6DrJwIU8COI739FADHYQAhX8cjXhHAnzALAbj95nohTFjEXVmMCMImWnqOvpTIHauGiSQQYlNWpJNYBE1bg0JIzZigqC6pntMChpfrRpRTvI1JRssmg/RZhXoxrWrkbzEN/pQv8c7LACLfCABiiIGa9ao1WPZG4r/xPrZKa6IO0wiAR99etfARtYwZIAkFllaKs42km8gPWujbUL+J7Qh62IYgXcwcgJVDAoC6ZGrhzx21ZC4FjJ5FVBe13QYFGb2r4W9oKd9WliN6pY0c5WZOCLxFbe4CGN8MBsrHFtRsi2lSBYr2Wliyhp02NaBamWuYFlrQN/+1XYLna6PawubbHbkcGkYStCqCyYNlIxu3L2sCo5wR1tR9ziSsWjyEWPctPTXPmu9pKGvegUr4tf2WaXv+uiHAu2EorOcAQCW5ECKj+z3mtpJAODOoJJFMzejrr3PPBFz3zl+9wGRldKjLWTh7v/mt/+8jcpe9hKF8gwYI5kCwAmIm+E2amRFMQsBggGCYyleVwLV/g6fMUwczVsQA4vEMQxmeWIkUzkQJAUAGyYyBxWoIcNXCAEQbAB5zIAKpYmGMc5JoAAKubLqHRZxQClcIt6fNofqzbIRLuvR2I8yBkV2SNcTbIkXSJZAPzgIX94gyC6cEejMgGJuwLAeEFD5hjfiyvaLImidWvmHaO5OD5eM2rbPLQ3H3ApyiQknbUL6juj0yVC2MohFmAERRzVqBqAKgEKDAAltBTSlmWxFJT66FoLTNJpLq2v43tpTNe3a5uujJ3rLOqWKHvUzhwUAPqQ4gY0JgldYMEbQBCC/wuooAcuBM9FyiYFWu/aIgQw00ODRe5y6xjY7233eYQ97FamzdiUQXaoRWxkZje7ls8OLQEcaeOLCMChAAAciyF6GnVb5FMxXcnCYTfhSQtn4sGJ92AzLbR6T+bedNu3az7O708OSgOBS8FWUBCShiOBrv9GDcRrkC+WQLy9FXfSu4dzccFmfGcbX1zIpbtfkTd7UEi4SJYBkF6P1EDQIcgBoZaqbjs0RlQzX3jNcU7xrFtc54Dlec18bjqgdzjf4hz62QfltBM4xiMBaowU7BozgeOV3GxojIutrm6sV1qvW9dM171ObK6FfUdjJ3LZ5Wb4s7/RJRrASKydt5EUnP/bMb809KsVvmsjmBoARpcJzSXu98zYPDOA/+vXUUZ4wHR82YhXCesXf0KXiPsiPWC7RmrgSDzC8CIQ2MEd8Z7oWqdBz7MO2NVDz/dfKz/Ypies4Kum+r/A/rGu36riY3/Fu9h+K0dwGg4qZrGqp6AG3t7KZrms6BUEYit4SBzy2c18d8sf3s5//ryLnVPWUB/k1m+c/7NvnvKi4FrM0LZiB/RoAwTNYoIg19Kvy1agBbaiEP7g/fQu+WiDqkQPM+zv/tLjbaQvoLAPaADwtQJw1ERjA95qQHjvy3SvCXhg7ipD0f6AE06ssiyQ3PYuA/uO/nLO/lDvZELw00qQhIr/MOhOMMlIQwAaDk00gq6awAFfDMbIQBO2Qge+Kwd3bQdnQwN9UDg6MAhNZgjn7AitS+iSELuW4wSUAAkc7SJcKOF8C8fI4A22IgnSoFzIBf567QuDg/Q4EAih72nIcEJGMNnM8PDSEMmq5LOaYKFg7LYAQAiMgNdIhw//6cy0zg//ThDxb/D0z5YS8cNGMcQWccRoggd4QAo54prQbw4jLAsaw8ksMe90EAO7sAd5cLk88QNBsRAF4xDxDQ1P0bGYBlSaIAgwbyNwAIzmKMJWbSvsALyO7xYv6KqwcSHCcBA1rrzErhT1DRwRsRhJjNUAYHM4wqEQjTci7AEaIxMi/+0SL/Aas7EeDWIbP9HNvLHwxDHx+tHj/pEctQ/lQkAJVpAJFOrLwk0GX269uKAxYKDM5LHLDGLIKsUeMXJFLNJRNhKjAvL/iFEgw6rxMiIFVMCRmCCSPsvzIDFitIDz4qDT9pDMKnIf3SUjcTK5bLJdOlK/yjAkRTKoSCMDXCj4HOoV46plPkHPZCDFJNIWN1AtelJPcrIqNzEUe24nRfAj/Ysr+y8oZ4suUgAHNuBI1m4rkKhsHG+LrGX9toIF5iDOJjIqGUUru8Uq8ZI47JJbplJrvLJhgI7/wLJ4BgUKFhAFcOBTYuAiPkvpWnLdJqaXtgwo/GP5sLJm8jIz6/8SGDUmk7JIGAESKAezo57tqPBlK9Lk3LblGWuRJ6wJjN4wKCpTJzkTWTTzNlFlL3nSM3tDMAngyEYzqkiOCY4ACTCgNEGFAFgs6SYTSeBJChJSKGZz/i4TZXDzOo1FNwVHkDztJ2MrOMWKNGoAOXsgB8JPCqpOSRxKA+RwKKaTx2oTWLBzPgmiLxmGO5GJCEVzt1BABDRABJrABpqzJHigP/8zQAcUPAVnOS7g2bblAnQvBtoTRmBKpo7iPSmtOk+GPjnUPhcmPs3OO6lrJG7jqKQAKUWiRI3qRBWUdd7jAqBgZjAiBQgwCBjyQpwKAJbRKDD0KvFTaDiUPj1UYUD/1B/18ztBIgeerThRQNAslCSUlFeQoEkb40lbdEF9yO24YkdPhK4ODSx69A+181mCdD6HdGCK9PVAs/X2kwCuCQqQKAVO88BM4k3jdE5v9EqH5k5CQNCOIDovRAUaw+WuIkxvLk1jpUyx80z5RUOb5S+RcERB4rOSSiMEIGaCLyQoNdcudSsyVU/TBlIyAJ5A60Ri7dvCwlBHb0xtU1Fxk1HfBVFBUkQfNSTgabg2grdkpiRulSN0lfZA1W4oJbM0J0Htw44OcCxUVS9llVRc9VVZFQQd1SOPVFI9QgDuaEIJ4I6s9FqztSO4NViF9ZxGpDFEQFvJQwBw4AKCoAl0/y/llHU/LPNHd+ZZb7NZCXFafdIQITU+uG8tOeI0P7Uj/tUjBFZc30ZZekD30nM8MkAFaMAgWe2UyGJZLwNWs8ReNRNf9ZFe2xSE+jV4Ys7gPOJTjC8kRvYRO8JkETZUdyoHrknWMuAEIGADeKAGQsAGeKAHMiBPASMFesAGkCAGFtCoROAIQsBnpVNeaVNfGUZjM5NjNc1p/bJaa/UjDM0xca+3RCJrl45rW7ZqCgamzPFMiBMJAHUv1PUCMOAIdO+oTgoJaqAHjPUrLPZNovVXoDYvpbYbPRZJgzFkx4nFIo8jBDV+CNcjDhdSwzZODkYFirZswVYvMmADCtL8jv8KCpRApdJWLjRxVfvWUfYWL0MX7KhWnxhXEQGXI+BpYBkzOUWidT2CUhtXbMEqA4KgDTEgBGqAB1RABWwAA3agCQzTfIZiA5Rgc+m2I1IAAmoACZogcr9DCo4AAy4AB5SWZQBRKvN2VkbXKks39U6XmVKXk1Z3Iw6WYBtjJNKXI7gPAGr3aTYp1jQgNndiA8LPXI+gCWKACaBABN72qFDKBsqzIekSLTAWS763KsNXCMcXsayWWj9CdjuCdmPXU2cXduPXa7hCBDz4g0E4hEV4hEm4hD/4jv7ThFVYhQNYcuFWA6RAClZ4hmm4hm34hnE4h3V4h3m4h334h4E4iIX/eIiJuIiN+IiROImVeImZuImd+ImhWIS54tNeIolj+IqxeIo/InE7YnFHgosNV4s3eGdy1IXN+IzROI3VeI3ZuI3d+I3hOI7leI7puI7t+I7xOI/1eI/5uI/9+I8BOZAFeZAJuZD3uHy7ypDNFSS8tiNGlglGopE54pHHeGhsIIoxOZM1eZM5uZM9+ZNBOZRFeZRJuZRN+ZRR+YgXky9igImx+JVleJW/lmRXditOFiRStmRtuZJ5uZd9+ZfFomA7on1BQpgDFoOBOZmVeZmZWSWwdSu0NVxF4pkBIJq3olubOZu1eZuTuVdz1cB4Vbh8FZy5uZzN+Zxrd1MtFVNL/0KdM6JTWwyd5Xme6Xk07XRG8VQjnm4r9GUj7vki5NTAsreeCbqgDXq2orT7ptRJN2KfAaCf9XlJF7pKD7qiLfqisSsD8vftkNKhIZrBNtrAUBSjSbqkTXqbCtQ/AVRAO8KjPyKlD5SlT3qmabqmbfqmcTqndXqnebqnffqngTqohXqoibqojfqokTqplXqpmbqpnfqpoTqqpXqqqbqqrfqqsTqrtXqrubqrvfqrwTqsxXqsybqszfqs0Tqt1Xqt2bqt3fqt4Tqu5Xqu6bqu7fqu8Tqv9Xqv+bqv/fqvATuwBXuwCbuwDfuwETuxFXuxGbuxHfuxITuyJXuyKbuyLf/7sjE7szV7szm7sz37s0E7tEV7tEm7tE37tFE7tVV7tVm7tV37tWE7tmV7tmm7tm37tnE7t3V7t3m7t337t4E7uIV7uIm7uI37uJE7uZV7uZm7uZ37uaE7uqV7uqm7uq37urE7u7V7u7m7u737u8E7vMV7vMm7vM37vNE7vdV7vdm7vd37veE7vuV7vum7vu37vvE7v/V7v/m7v/37vwE8wAV8wAm8wA38wBE8wRV8wRm8wR38wSE8wiV8wim8wi38wjE8wzV8wzm8wz38w0E8xEV8xEm8xE38xFE8xVV8xVm8xV38xWE8xmV8xmm8xm38xnE8x3V8x3m8x338x4F2PMiFfMiJvMiN/MiRPMmVfMmZvMmd/MmhPMqlfMqpvMqt/MqxPMu1fMu5vMu9/MvBPMzFfMzJvMzN/MzRPM3VfM3ZvM3d/M3hPM7lfM7pvM7t/M7xPM/1fM/5vM/9/M8BPdAFfdAJvdAN/dARPdEVfdEZ/c4DAgAh+QQIGQAAACwAAAAAQAawBIcBAQHNAAD09PQAQs3/////AAAAVm725gqZ6f//AMwAyQwAyP8ABxU3VFz/lgDDw8NXhZIAMT6bm5tzc3Pb29sAHSULCwu0tLQAJjDNAKTNeABDQ0M/YGmDg4MAFQAVABEVAADU1NQASubr6+urq6sbGxshMjcVDABGa3UMFBUAhl8AKTSUlJQlOT57e3vFuAiLi4vLy8tLS0vj4+MAc5SioqJbW1u7u7tra2sA+hADCgoAd1V/SgAaKCx6cgQAEBU7Ozt/AAAjIyNjY2MaGQFUVFQzMzMsLCwUFBQAlWoAfAcAU/8AQ1ZPeIMAKX8AhqsQGRvdzwnmhwAAY34tRUxfkZ/mAAAA4Q7mALgASjQAEAsbABYWIiUUHiFcjJpKcn1SfooATWMAkLkAfJ40T1cAOksbEAAACRsAaYYnPEI7WWIAFRsAX3lilaMeLjIjNjsAGwEbAABVgo4UFAA+X2hDZnAqQEYALzxaiZYADRAARlkAHygOFhgoPUMAM0EAa4kAf6JYhpMAWHFAYmu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vkAAKA+0FANNhyBBABIGIHDDQrF4AIQJQD/YIEQRUggQEEdgKrrrrpeYNADQxxhgaxHyNBBDAcJIIEMJQyb6hASzDDRCCzIIISzRgxBwq2dduvteEPoisNCJAjB665C+FrQDDKcq6sFLhCUq7u7qiuQAEXQCyqrBD0QK70lSDTBsPTCy+23CCdsnQDDOqvQvADIwMINMdxQLahGFBTDv0K4cEEMD5AwxKkAhDDQvDWEoPLKKx9MwAagCgHDAyE8UMMQsfIrEAUEF1FDDCHcAEO7AT80AhCgWjBEDTTfIEERBIuq8NRUO1cDqFcDQAJCEoBagtQFhbBBxgON8G+8BgngQsknh9rQBaDKgBAJJg+ULwA1HEQtRDBH/zyC3muDXfXghA/XbsZHRHzQDA1ToFDeA7ULQAcKPSCtQPMKnlC4bDc0LNkXwRD3QjE4XvjpqO82A6gwEDDv3wVNACoLD4WAMUSZNyS5QyOAakNGsVoAe+rEF++b6ABIS8HsBp1qgcsLyY437m4zJHndC/UOAOgVwQ3AEMaHLz5uiW8wENLcE2C74g8ZAerwDeXO0LxAwJ+QuQC0bpH0W4/v//+tWR/kCNC1zgkka2hziNcigjKWscx0AmFc0orAAmQlBHkAEAIOSABBiEiugwAMoQhDI7vnlQ1UCSQAC5jnEAHcjnr6ymBBLkCwdwEBBvYTCOd2VQIb2Ksh7gNADv9H4MAQgHCESExiYmL1O4Lkq2iYA5UEHrI6AACBgTGU4bomQLJdIWGABLmB5HhlhCMiJHEAOMgKeXVFJbrxjYPx3g8JQIJ9DWSNtGvhCx8iP4jEgAVDwB/WECKAG3RABl0swfCKGAJuBTGHa9xVG+FIyUrmJV9IOMipwHdAFEJkgTDUXERigDRUQe8gNSAZJwngLql9cCGgmqQlZ0lLtzAsiyZU3+ja975QXkQA+JsjQm4AqkwKpJUC4R8srVjLZjoTLQXM4gCdd8qESG+KfKyeRdaWP4f8K4cG8d4qERLLZ5rznF9BWglIwM52tjNW5ksm62q3x/hpsyIF1B9DSgn/ToMEr5/HZCY6B0pQqiwPAONCiPQuJ0ELmHEgYJQc5RJiubYBQJQS4Vz/FnJLYzIEeXJLSDkLStKSLqWPv5qnQAqIBIyKjXtm82TacoU9lCYEBx0AJzFlxS0BGEGYOvTdQ/omA3BqT5YmTapSf2IuKCIkVkeQl642MLGKXWx7GuOYx0BGAhyQrKZYY6TKhnc3ClIsBqTSVR4J4EIAlAAHTKsZC9CIhMs15GhJWxrNbDayXS71r4C9yacQuhAcgMqCAimXvo6gs4GwS18WmGgUsziBgRgWsvoUyL/odQTEPmRgkHVBNQNL2tKmhHONPchOK1sQUpkKVarC6EBcBSsL/8yqVtCDmL5YG0EJ2MAIzivBBjpg134d8lqoOoINNioRalkLW0sbrWmnS93qWve62M2udrfL3e5697vgDa94x0ve8pr3vOhNr3rXy972uve98I2vfOdL3/ra975KPVVC8cvf2GRtV7dlrkwuMAEgnCpVE3joHQ08KxxgryAjuIALEAmqcRLkoDEUwv0AsFaBXIBZbi1CahPivclVDlTcogALinAtC5SgCAIuWw1wAATklkAGtorIA1hgA0G2qgMbCJ4QhiBbhsxgAtdKFQykS4APx+rFIybgIBFiA1BJq8pZ3JVkZzsBIwgZt9HL8q4SGqv94uQCND6wEVxQXDUyWP+DD42wCzZAMjNfOMtRfSoAsDkQJ7tYxA6po0qHieKdrbjFL47xzmJo54aw4M04UPDOXABcFwOhAw9uCAVwkGQjZPYgfoYyRLjp2YK4zwICCaKYtWaQG+AAuMldbn+H9F93AYHJKBlBF3llgQ4TZASqfhefCeIuCw8Ew/oKqUHWV9wdjpkhAtjslg0iu3hy09ZtljK9hJBphWCZVwkpZbElQoIa6uoID3W2uAxSQDAWBMtXXjWotkyBMZ4LXgq5tpjJTFiczGDXAPZ12YKdNHcHlFeNXnQWi4AQZhPk28/m6GY/HTsAxFN62DYIss+V8IQA+94GHwgMzK2rFDKk3Of/OkK2BQLxdTuE1OGWlUDELWbmxoDgXhT4rHWUNUyrTGgkU/ZLqmiEDlDsBqDd80FKaQOKsYBkI9aVEPpm7IGINQR3UzQBRJdneW6PBDEgQRBNbhDD/mvaBUmc/sJlARswDa1BPAL0JHAEHEjgYzaTHBIA+u6k0RlUGy7BBMAeAxj8q4kOiUHDYFAxzsmd2hgDu9hlOpB2JwTeBJhBETmXMgcO7wEk6xjeRUYyBRPRgdyEQRFXfpODFv3oSQ95EJv+R6gbROp967j6xHo3oLoOqwORHhDAXgM0or0gZh/0QcyVxyor7e01iLvGWcdI1iNk9k63vUG4eQQWNA0GQCB7/0IUjyrG38DxpxQ+8Y3/8sPGHNUEoEARJUczBx4M5dszOshIRbCd/yhr7vZv7gcT7FJqBPAAzjJ3oMJb8TcsXXcyF/A3B1V1CxErHmUQSJNA6yNLPgUqChYDslJAx6dwpjMBS2YQdzOCBoE8DKgQJJAyMwd4CCEDMTYC+FNkGDiAAoE807aBBNGBANBBlkdlVoYQ3FRkAmhiabM2ksZuoKJ1PVFvBoiAqGIQa8SAIeCABtEBERh/oKJ7CXFgCeE+GjhS95I4FmB9n2IB+ZQQ61OCLHBKd/NpBwWFDnGFBJGFAPCAHvaFF3FqnjUvn+aDAyEAaGh9BAFzCIE08HcQWP8GUCAoKyE3AuHifz4CgNunfDchPXNkLhc4Wb7nhd8TEd7TcdoDNpxTaoPVggShdjulgqKjYdlTTwsxLEjlEKUkEd7DiggxWI3miQWRigWxigQxhI5YhAdxhAnRNxQXRojohKzmFJfViW61haASigcFhqDmh3qjg5yTacR4RvmzU824g3vIENqTPnV4EU1ljQAwR7Fyizq2gAYBjATxjcNIjwyhiEsnc0QoRBv2jo9jiT2CiQUhaHbGTap1T0hjPjPAaRaABDIQZbrIQgKxPo1WRYg3faMIEXcjW1dzgVC1fFpkjVH1issIALxoEO7ziQpxKumDizIIEW3FcA0hPQb/OC+NNZL1WJLaFnIsh4yZeFEIEYnyaBEFBIX6FUbuJwEMNnwEwQKVBpUIMQOUhgQuZgM4+BCC1mHrw4pVRIGiqI0oqIMF0TVOBZMkKYsmSQDkGHPiZxCJ84nrWBFfaRBhSRBydBHS020opZY9yZb5ZpYFwYiX10uoJFQEeSQGqZf6OBAK2WoMaXGgdy4CJ4KBZpHapmjmIpgFMYE0OSye6UQdOZYHwTnZxjNEiZLJck8JMZcOsVMb+RC5GBHaY5PHBirxdD7+mI9KaJoGgZqVN2XHmDxG6JqW9YQdkZQJUWZMeVF9syuVhVe80owSQHLcWIyamBBZ02FrBFQ8eRDZ/wgR2sOHpLlKd2kQj6hxwyIqb9mNRMkQ9pib0UgR33kQ4UkAWFY2FABQByV0BNCSC9lNF/mYD4eYgwkABsibjaieCFoQfbOgiwkkjWlRvhaZBbFTgoM0plICM1N4pXeW8+YQl9VYfXkQu4MQoPkQmIkQw7JR3qNzyDNiMMNJrGkQdeSSi2OGhBQCLkAwEroQtQkRgmZyB7WbAgGYEKaYTaaZImdHK0WcDmqcyYicAoFGuCYRzKlnZrZTSDMEFFMDNwgzE0AxEvAvIJQ13UcxJCA5JteGDcE5gnNZZtQ3CTGeD7FG5UgAw2IvgjZsFkWjHfmeBhGSDVFFSCqKRpBkdf/XbQpBpwdhpwNhLlFVfOemc/9ZELa4owCAeH96EDq5j4RJEIb5j/3kMBNqJBXKVv/SZhj6nBsaM/ATjsP5mwohQU5FAHdTTZAqnhUGEaXEesSUSyp0jQfxqQQRkrBzo303mwrlpJDpLoBKmzPJSwakcEhaky4qUMUqkDgqRbUKlPoplAWhjAcRMx6xpfjZbwKxU0rnWM4CAI0ViSkkQY22UNpJoAuBqwWxq6dJrnfGrg0RrAgBN8R6n4UqpVK2d+26nQKRL856EJflaxsXcQ3hr8EplLF0WbyyAdCTqYUIKrhZELp5R8aasNOzEPyYgw3adwDJkQCaqkHSmDNwAWj/xIqvOhAaSqpQShDukz4tuhCSA6iSCnnXGrBiyZGJShCGhaShGk6aqWvv6pYjqkkpe2I+Wa68IgNNqBBD6hDI46xHShAaiRBK+rQzZJHGOKWsZ65Lyq0boa7+JLA7tbR3Y2zuI0trM5pJaqtwuhB9Q7TVyrSg4qjAqWklixCGJXQ2lVhReyoDRKgFcSp2KBCDNZoUgARLAzRoRjBJSxBFi3yFG0FJ41bbcoCz95l+lXm/ehCfY1EY1ZWiqqDvd5gv65sRK7OXqC9I0Iw527DxGYM6alg66hDzErNfm4ijqnCfK1VT25Md5rbPmVlVJkvMOhCDhWsz8C9FdnpoBTNG/xCkQjq4C7FTiuQQKzq3XSe9Ojtoa+uybWulY7ucysmlzzmtaDsQ4eJUibOS7RKz7cc+PJtGB4GTKpqdsyuusTJs7NuH+jquSCq57QsA2su96PsvFFmY5Ot1FoRhafiDaGS4SGu25ygQDdykD3yctLuIvTmlOoXAukuh+lIE4PS7VBu8BIA08rg2LfsQWSMEORS6BHGivlqa8slTDUeu+dtnFrlTD3a98rS0BQGEOpcQuWIBGey1G9xwzrOVZMukkwt8vyev28hh4Wq78YvDJwS3GiG3BeGcEzxia3REJRSyWRaTDVFARxDEW3xZhounDWEuxBo2SmylsuvAHSTBUf/MUWhUxYQmwAohxMnZOVUEAGRXpEbWugbxupMVu9A6lEFaqsUJToOVuzG8Iz2nMmF3N3hswzvLm1JswwzhPSWwchgrukF4wEaMtabMdQWBsAcJrmxlLiYHxQSgdgohAKUUlwrhPny7T1uscf8Siq0JACNLEJsqEMBMEMj6k2iswrKFrvRbn3PbpaNaQDnEw44lZuZ5cl5jy4WWsVTKkWRpuZpsjemzzRA1ZcBkyRnqsMyXzMssEYJ8sfEcjMjYVmQ8xYmbzCJLThZnst7aWgpbpSt8EKdmu+AEsqcsw1c7WTi7wa8cg7EczQlxA85iuERcEClaxM0rECUKl2lrxiv/CKVXw4buRALctFwkYFcHJWmSU8/uKL4sTMD7ij+Va7V4rD2IF6MHMaP7/Lz9etBaq8YDgaXjDIVwDLwGiM6Z2IhV5GBX17X/jCoP1asQGs2AvBCoJdPcLMy4AqVdYwE1kNM7zU4+7YGRDMMOITlZitagW60EY0ZKqhDZvC5M2s3Om8WTlcGwaarbWrwdnSOrGqB6rbxG7Zg43JAWrWPOEqRuLBCdeaf3/JLViBCnqLoCq7/IGE3S9KTP/LBgDBFrlNQ5mNmojUbTOrAtjL1Ve7j3KJTGHIO4jdmydVniShGhPRBbfcNd/aAm3JttJdQNQYVIIML6rFklXMRCfSq5//prhJmeLgs7rh1DG+XLCXG3FOHXDJHdBJCfpWRGnLwQAiqZ+ireB3q7CbFG4noqsb2ekbq8k40jlS2bBYE8p4Q8sVrSxd0qXawQGImXsz3C7qyS3FmF6ruWtZplA0Smm/PQFMFNjN2PDf6DQbSnYXbRgUoQ+TmpPllF14zNYjyUsmWUWd2cdHvO0E0A6uzieDwR5GcBOIjfpLvLAVvPmMw1px3GeDzaUVpzvMnMWBbjD1HQDEHkrGvEnGgQt3mToxvXOFzYLh7b/WKgX2zNGj03Ez7gBF7ROXzZjrvQPjuZDF47zjPi82lR2FjaM/jlB5EvVSeMZW7h5fvb92KlBP9wWQD8EGj0jCQu0IY+j6tNAHlOAILu24R+1bICToK2kjyO6C/jsDrr6Pmq1Tmu4k+ezi0sPV585Xd+xN/NTXs+6SgK52UZ6H4OvJ4+wZ+W2hK7uhGxU4vek7F+sgIRicb2t1jLipWOj8+564UomggxL7sdlPpdEME0kGwOI5WNwuOkPQAKMQve2fk6bRQwzXlsoKrZzvTZvOlo2ORsdTwKhF17vTmqwh7LENV+WVIMzSUuEH0D7dh624EY6YR4L0EEQmsU49tr61WNhCRzfGqTyyxav+tqzqiubareoLhqRhfwYMoef+je3gaqh+yucGT57gnRpwdx8Gx1iAwhwYb/WsANrRBAFQIYfIclr4VpjcMNLzwBG7OA6LyDOO8w7+WZPlsJmOZFqSu7TYn/vu0n0u2WPc+6GjcUcwH5UkrjPpQiaqs2iEJilW2lJGK117PYWwNqjzwboPZqjxB4dNJITPNfF3ZBpILPOW1VFrHIUwJAw0gkK3gksFcwQFcivC5uL6ZY4/YdJDkbIFYgNL8EEeTmh35GawSSd/ck3n1N4wIkg+InjL2ht1Uh01cU7xDLrd0Y/9zX/uktmzUWgAMfE3ZIJufalllhb8ljz5K+k33IaTNqPy9t7/YIgTyOPKyjJT2Yj1bsF/OauPdPHTN/X0Qk2zGE17l83sy9f/ZW/62H8PIAf/QvFAvsBED5jQcqj1dxdW+ptspR+AMEEgD+2B/v4+2CBPN6+2cD/Sf1LkL1ggYQQwgMJDBDCACECW3cQPiAIAEgADY8JOgCIUUJCDs8ZJjQo0eBFEcY+QjAQg2KA22U/JhyIEkAI1wOxCFx5sAhLHHcpNhx40MkAFCmjMjS44yHRhEeCcGzp1KEQwdCRSiEIgWEE1NesFDyCIWZOUvudClAhlIYTi0CcMiTwlmjFn46fZgRAImbJQCQHdgxRkq7MilatJCSRFCjfwnaTUuwI1S+BEeWPOlypdLCLo+YFOyypgyelz9G5tmxMcGgeIlSjZlU6QS6ImF6rP/s8gbij3MJYgUA2nDXj0eQWtYZ++GMopSlzrzceWaM5CVLSDBe3fp17Nm1b+fe3bv1CQmtlrYhxAKSIxPA0g0x4QgSC0IWfqdf3/59/Pn17+ff3/9/AAMUcECCaojqps0sGG6gESYwD4kN8OqorYEi0mqwi+rSiCPWQkqJBSDgEwKHpoiDyqUQEPJtpoNYcOqCIkqwoIQibqjOp4ceQEgAl6IzakECQmChiPcAQM8G1W6kajnWxtstq5lmcO88I06bCUYZabSRpweGKBIJI1wAcqa1KOQphgmM0Cs+GyTg8Tq7kkxJr8j8Agwh5wYirCwYNlhTiCJYGJMxDqkijSD/EEXEYb2URGMpM4pSBKAInvSijqcLZMiyRiUBsLKjNynykSXnLnBhAyGCAlM97RKNb1GeRnDBCBGHKPEqFWeiwMHzgLDSpUw33RK7C8rrCsIO8jRRWdtwoNXII5AkcFpqq7U2pRg8cjIlAYowSjeXOjDKhlCvNfdcdNNVd11223X3XXjjHUjSMf0L70J589V3X37zo3fAe/sVeGCCCzY4ts3Eu2mDhI4Ywga9NiQzoRJs8DKhFQ/WeGOOO/b4Y5BDtg4GAI4gcLNfRVZ5ZZZjE9cIAltseWaaa+5YXAAu2/ahtSyQM7yGbEvIhYdIAA5cm5NWemmmm3Y6XRI6uIDA/w46qPdprLNGtwapBxSg6qu1Fntssp0KoSsbDARgZwaBu/Shy4BwCSYb7uSsbLzz1ntvvvv2+2/AAxd8cMLviwiJEdRmmwCSS3ZphoRuHShbhK4+CAAXC9d8c8479/xz0EMXfXTSbWYBIeoU7xGhlAdiGACiec41XITkLv123HPXfXfee/f9d+BXnqErrVRPKSHFUsLZdoKKap0AHTMMfnrqq7f+euyz1357v8+yYD3jH5IUgJs6QoIixIalSIDIuXf/ffjjl39++uu3/ya15wqfIBIQKuGm8XVmBAlhVEoQI6f7JVCBC2RgAx34QAhqbARBMVmBqvIhhMBsJgNECP+jxlcuiiTsbREkYQlNeEIUplCFEbyMmfY3kMYxj1vIIwjlyHcTmDxvhTvkYQ99+EMgBlFrHfHQQF5IgOXxJCEUit4NZ1IUpAlRilOkYhWteEUs9kcAB0EcRY4Yw5uwDyHJsyFPcphFNB5MTSVgYxvd+EY4xlGOc6RjHe14RzzmUY975GMf/fhHQAZSkIMkZCENeUhEJlKRi2RkIx35SEhGUpKTpGQl8ajBd63RkUjgZCc9WQJM3qQmQknJEU8HgFCKhIAE+SCCUJdGWA4sYqyhZS1teUtc5lKXu+RlL335S2AGU5jDJGYxjXlMZCZTmctkZjOd+UxoRlOa01Tm/+D/NUtqAsCaN6Ecviy4NsP4D4AJEeAqZ3LAWKZzXxF7IxTc+U54xlOe86RnPe15T3zmU5/7rKcl/8hPgAZUn4sUKD7XcFCEJlShC2VoQguaT4I+1J7+pGhFLXrRNwIHCRjlaEc9elFxXhMhWyBpSU16UpSmVKUfYGlLWxpS/FUFCDOlKRAuZwGaTi1ICSkfQs4HFISojyLtU2dRRbrNgSBAqUtlalOd+lSoRlWqU6VqVa161aj2C6tb5apV99NVqi5ArGMla1nNelaygrWqX1WrVI0qILgU8K3o0gtS26WXLSRAr3vla1/9+lfABnYL2nSK2mwpFRrSDgAyhAjrZtLE/7lGVl11pUhbLXtZzGZ2qvvSbGfdqh/PKhWtoyVtWUO7VLaGVrL+WdNq00VZkeY1sLOlbW31Oli7lhKXUnHeTF4Xu4rMTnm1c21xqQVbgpxWuctlLgI421zPprazpaXuaJcr3c4aNz8cZKx2CYRcd+HVtuMl715xy50jMm4pj0tsDRNiOYRkzrvz5Q94CQBd/OYXrM/V72Wxm9nqBti0yv1vZulbn+gd6sD/sS+7xFteCNP2vNtJ7wjc1ijipoRudrMAsxb84e3Yt78jJjFU+Vvirhb4sgJm8QKuC9rTgrg7pxyhjPvT4HU9OMI79uuEtZNeAvTsZ0sUGkKASwCjSf/MxkvOjohR/OQRnxjKV1WxZVss4Bfnh8BMxo5YzMTl/OB4sgCQLY/NfFvCUviCvm3Yw2YZRT1RzGIJ6w2Y7WwcJ09Zz8yV8p43C2PPXjnAWcbPlu8cG5iA8ND0EfNryXxmSPs4O0AmgAAc5REdDgRnJSHXoj09pzQn18+jjq6+SL1WQE9X0NQl9H0M/emZdGVxsA5xqMP7aEibWdLYoXRfjIUeVtFlV+9hk1Bpveg8n1rZau3zspla5baumtWvdnWMj50S3lDq2t5pNF1xnesd73rb476rre/rbHRvtdnphrZapV3aVtuH2tvuH+zIzZ1un0vH4IawuO/9b3MlO93/A/9svgje1HaD9d2kjXd95n1toCEQ4Hg2t4O/ze/y+nviGx+QwA/+cdROC+TMTrVmF27dh9Mn5bAWAGI8zPGZ5DvgF8f4eDUOc5zX19wj57lSqdVzria8qydHa8NVbm1yq61uOY+NzK+175rb9uZMp3p9PA50rGd9z0LnKtHPavTvrPzTRfly1UGd2xzTPOoSrrjZ3c7tnWtd7nN/Mte36nWzgt07Yl805Sr4dpc43VpQX/tspw54xFMc7XRnfOOba3es4n3ASC805a8tFvkmniCCrxbhCw/Yw2te9IFvu+NNf3oDlxzAkh+r3rvD9zsLoCsWUHTiOX9ctX/+r6Ef/33vB3J77qBe+ECH/FVZ33rYbyf5YD6lgm3f9jGXWfeChb7vrf/76ld7+Ns/ePGtenyxuj74lqd1wiQ3euB/N/fT5yvvr6/59GuH+/MfuPerCn4XLz87+l9y9Lor+vgTEM9jP/PKvvdDPwN0OPpbQGWzv7ACP/FTPvL7tMtYjt4LwAAZQAJMAPc7QMDDwOtgQBEcNQecKvyLQPmbwEXjoJ+6PhBksPXbwA70QLd7weoYQRycshKUqhPkvxBUwUO7AIRwPvhLwKeLQQKcQRqsOhs0jhx8whLbwajqQSDcuyq0s7WQOAREu+jbQNAzwiWsQTA8Oigsw8dTPcyiQtVCQ//M2ra4OsAm1Dnp88IC5MIwfD471DIz3EMftI7TUsNS08M1PDa9aEEXHEPcm0M65EBEvMOci0Mn5ENJzC42TEPWQ8H9u0IugxybgMNGVD9FpEMldESYg8TYmERUbMNKXLFL7MMb1EQmE0J788Q81DckZL9RJMWNM0W6SEVfJDlBDK3jw0TscMUDy0IP5EX80MAk/ERdnDhl5IlfnEZ1W0Ura0VYTMFBhDW4CBsAdEYBvMXpy8Vn/LdovAlqTEdUC8ZAw8Zt1L5AhDVVocFztDpx1D1yLEdyq0eXUEd/zCprjDZ3jEd4pERY40Rvsj5+/A5mxEVw1MdxW8jK+keKfLb/gHS3gTTIynvHRau3IzvEWpy5UPTCfITIa5PIh6hIlXSui1S4jNQsKQRIWEPGZHxIAGnIcbRJk6Q1lBS1lfzHYjQ9/Mu/MjSq1/HGbwzJIxxJGdTJnfy0nkyqnwTKH3S8odxDo5pHenTKG7vHzyvJp4RKrnzFqVwueCtLErtKMywq3siY94tK7cBJfBzLsLQzuERLs2Q4vOwvtSxKdfLIJYTLJvPKwgPLujy0u9xLqOpLxYQuxnzCogIanapJpRw8wlw7wzxMu6TLU2xMp3pMz1Qu0MTBoioKpEzKeJHLr+RMzbSxxAzNpRpN2FQ1CFzLdOLEWfM9wcQO1SxM1mxN/xB7zdmUzdlcvdr0y1hqHDjTzd+8j97EzOYEzgMTTtgkzuJkxeOEQnVKGLl6y+i0R6ZsxsqUTlijztC0zusUyOyEzFiSlFSixdS8zKjLTPKUMfP0TPRMT5dczxxMp7XIPMqMz/B0yPGsT2T7zn68zvzUz64DxP6MpYh5OeYs0Gl5zvlEUAN1rftszAVl0MhzUNKEpehJSPiMrUXsK/rM0OnE0Ikszg710O8D0RGMpVGywAA10ROtQxUFuA1VzBeF0QfkzxBNo6CgPUfczeuw0JpL0R31rh7dyx8FUh6UURGEJVnUtjtEUutQUoxj0iY1rifFyyiV0sWkUgaEpcuYzP8w1NLq4FJ+89Iv1VAWTUkFNVMyjVEhnVE0kj0j0UU2pbgBzUkKjVP7nFOfHE47vdMgHUbbzCK1KaI1NdRaC9S5HFRC/bAwRcsxVVSm2lTTSyO4KLuttNRwpNTVJNVLpa9MLUtP5VQEaNXGQyMOQtW3+9Omk88lldRUzaJVnUpYVdRfpTs0OiXY8FNdHUxT9U1a3VUw1dX0DFYyhVa5Q6OiOL9IXVbWwtUuPVZmraJe/UlpBdJwzbos4o2/I0VbpQs3BTc47VZ1+taVHFcPlVfiwyKcWc4bfZd1zbV2dVcIddY6zVNXrbuW3LqnIcZrSZjT9E5s7cpkhc6G9de3glf/laTXgW2rmNQvrEHYaqGc/7tWAc1RHZXYO6PYihxKi03PjM2vjTVGAgEaAD1Sbk1SbX3TmSXZHzJZikTZRL1Yp1pZ/GrZbJy51ijHdHWKfY20m8XZHtLZf+RZgfVZEytYPRNajmyXjnBLdF1aQBVZNItYpv1XsO1MF4Xal5RamdxIgrNagnQXsbBRmR3bMKtZduXasFUhp/2sPTTbs0XbpwJa6GJbjXQXPjVSfTzaSqFbfrXbu0WhvAXIveVbvPNbr6JaHTxYlw2Qelu6w2VcpFVcpZXbxr0ixB2/MpTcyaVcqgLcM3QajiUQbwEANX3G0o050D2zfh3dKapdbYRC/9T1OtVdXcuFMsGFSXgRI0M0Ws9N3Ie9UNHVXSri3Uw83d89ueD9M3ZkN8wdWmqxCyLM0uXNi9vVtfCFXgeS3qCk3up9t+stOLWtv+29WnV5neTp3Oe1j6TF3fI1XwZC36r03fVl3/ad2uxFt+JNPXfBzaf0380bXx7LXf7N2f2dXgAO4FUbYAJ+X+113cz1j8b5SOW9X/D0WkYU4Qj2IQYmywq24CvD4L8dXoLlYO4lEJiwVtqdYIrIX/I14RPmoRSORPVl4RZz4Z+FYRQ7YFVsF954zxAOWa+F4B7eoR8m2xUWYiwjYossYGdDYv9yl7XItLh1YpGF4ijGWxz+3/8ntOIWxuKQ0+Jl42LLepfLWViQxdExPuMyjp8p7kUzVOMhZmOfM+IojN+2RZduqssf1uEHxuM8fp89dorI9eNBA2SWdOMGJOTBTZdRqjGITGQHDjdGbmTueWRp7GNJnmRAZl0+w2TjZRfEqL0mtuMcdb8ZkAAb+BKHEdWUuIFfS4/uRBH3EJH5EOXgIWV0NOVTnrZUFmQSg2OMZZeOwNIFDmVFBuWQjIHZYIkN8MZu+Ran2LSP6DRi9h1jnolITma9XGZLPjVnBkZ1uQwttF8xnuUErLelKAIcgBiK+WUCeJ2ScbOEWM610KY5w5hxJudQpuI0RuezVGcNNmBWRuD/MTPcsPTk5s3VkOwfIYCBQQGO/xOyhwAatiiyWRyIJAMAfD3o0CnnBA1ihv46Slbl1/2Yme6PrjjXaeZhuLvobQ3JB4Bbk04IobKwV6KIuJkbhODcxUCIDlNp3WHplDjnl8674UPlteWXGYagDENkav7kCDNMmCCNxsHpgeBEADg/G4IvzHHq3IHqFq3iqU6rqq4ukNMq+VUhDiLRTu5qnrZZbAUat+wtl/gtDKkzxfpYtv4ct6ZTl0bd+UvZrL6WyG4gTpTmnJ7nEzVMwB6qMZqJJHoIwU4JyErs0lnsQ13o9X3snvUzuy7kFZIUSN1JiyZhw3ydyBifnupToAIA/2MbCDE6a9ImHdOWSkrmOci+a3eZbAaKnmLlap3ujmr+ap00azmpNzsMIMkwJ5dAp+AWneE+t+IeueN27XdR7gWSRRA2ydl+Yp2M3Z05JSZmEO1upZkQoe727oTm4yy2wvAWxtU22HWLYyCqNzA21ufGN6/uN5s0LAQCo5n4bTLiKRxyrPsGne8u4rDrb/+OWnbGauRGIbvgZPXma9p+yBgADqXWtK12CSIbiNF+IiWr8M75bpnu7/HO5HgxbwVqHKCWZ1nObHCkgIgxAkVz8LJorzKacE+RccXO75/T8HbkcFJrbRxfIZyZXdkm8enDggzoci/38g9wRoOoCmaB7/+b4CAA8KCEgGUCsG8mn3EnFzkop01G7T4PJ+8UAhpd9nF9BYA4KABAD3RBH3RCL/RCDwKqGNQRSJgSCBvrHic8ye4OugnufvPNoXFmnvPP/O+qvfMqVyGxsOG9PvBa+3NDP3VUL3QrCABWb/VWB4FGFACYQAJ+3inp2WWfQp+gugmisnTNwfR11vQPlXIS9PRW9qHYrfVY7nNTT3Vnf/ZCjwNEFICiQIL6ZfHOPmxRoXDRlnBf//U4JxBhN846v+oAf+YfggsJvWFSj0s/h3Z4j3dpL9DXsYA9bx5upwjClh3DHq7F+vZLD/cBGXdLJHbWNnaJ7qGiaE1PbvZ4f/j/U5/36oALC+jtlBhr9sp296ocl7icmAV4wAH2hyb4u+P0yz13d+4hmGD4rnZ4iH95QZf42Ihd2TUOogYATj5qDUtqDlt3kNcbkS9Ikm9QgwdwU/vwE1J3zWx4mG/6mDdC0YjniTGJIQsaXDeyojmany+coJe3ocfIou90lN8vIAr1pW95p097meeJU1obHHh7uI97BfNnh9HnGC9sgr4Y4dp6wel6Bfz6oTN54kX4JPahtbB4Pr81l0/7h1/7mwBnqiiLS0sIMIZ8hWBzvt8bvydDwC/5sD/5o8dzFDqlHl92xWf8pnd8z7al8unlYHOKYRNmxM98vtn8DO98zy93//gd+xQb8Hy/bJFafNSHdtWn/RWyff7GfeMT/BgO/U9PoY5o7opG++GH+OI3/hRC/tdT/mHX/Q12/mPvIUlJ8Sxv98EU/upP9evH/hPSftPl/vtj/iMm/C7+obw+e/PnzXdPf3kXePYHCAICBxIsaPAgwoQKFzJs6BBhCQAlHlKsaPEiRgQaN3Ls6PEjyJAiR5IsafIkypQqV2pc4PIlzJgyZ8ZkafMmxpw6Bd4MufMn0KBChxIVCADAkaJKlzJt6vQp1IYRJ0bFGDFOgaxat3Lt6vUr2DgSq5Ita/Ys2rRq17Jte3aq27gEe9Kta/cu3rwiafLtK7Oj38Aw5TLUa/9YI+HEinVGRLL4MeTIceFCvgr2MubMWsVSlez5M+jQokeTrki5tNPDqlezbn1TMOy/HGMHDu3aLurcaY0c1e37t+jTiy1rLm48K2fgypczb+68tPDnO29Tr279MO3s2mHbvs5SOvicMo7OCG/+/NDoiYkfb385Ofr48ufTR6++vkLv+vfzJ7n9P4AxddefSfjhN8RRIRi4oIH3ycWeexFyBR+DFVp4IYZkOYghgR166F2AIf434Ic+ZRieC0fdcCKLzG3oFoQSykhhizXaeOONL1pYIo89GiYikLSR6CNHODLHwlE1GLkkaDqyFaOMEdLIJJVVWuniWFdORySX+wX/+WVtoHXZkZaokXAUDGWquZaTbAKAVZRRTrkmnXXaiVabdw40Jp/VgfknTUN2qadnDxw1AaGJKpVnWlDGedyciko6KaULMapnn5m2Biing4mZaaWJUXCUDaGaalqWjzn6aHGRnvoqrGteeqemtWLXaaeCchkrWwIctQGvwRY0q1mrspqZq8IquyyGxNZpK7R44Zrrp30ye9ZRRlzLq7MavnmslKluOy6583W7ZrTp2jXtn7oSWS5UMxwlA7ymnhuVseCGJW69/fr7271lqjvwa+x+6a6P/y51w6EKSxrwU/nq61WyDlt8MWEQX0kwxyoZfHC1fGIslARHsTDynRo3/yXxxBPyizLMMRf7sqkd22zSx0Ei3KPMOk2gYs9qqswUyy1vRnPQSSsN1NBU3vz0XjmLuDOPS1dUxFEUWF1l04t+a7RmFW89NtkHdb0k1Gl7JPXUIY9ZNkNH9AY3jmcTVTTYYtO999J246g24C2xHSDVJfKNkAUACHF4jX4LhbfRejM++ciO2xg44IMT7vaglAskLwD0et4s0pN9DTZmko++er2W14i52poDWPiHqxsKAA6sW+j6T5C3rLruwTPLO4uwpy37iJzvOnrJAJwsfIOlw3g66vt2Bj325RJ/ovFQI78d7R6uniIAF2Rf3/Y5+T4x8Oe7T2n6HHZ/8/fahf/f4epYA6D1+/HFf9H69NW+/hEwZdKr1Pw6Vr/s3I9Aq+MNAAponwM+iXrVoxgFJajBOv1Pfgkc2AKFpLx3jS5xi9sgeDqIKjhd8CsDRCEMl6TCHX0QhCGETQ0/EsOFjOBXO3TODB8SQHC98IdGzFAQGZRDdd0Qh0ss0hENcrvcRRE4SZSKBVu4lSJWsYvoy6CknhitJgpGjBvx4kBqgCY06uaKDBnisbjIxjmmEIyKMqOtyBgYPCJgjuQzHx1J40ZLZVGLyLFjIBMpnUHWRy9M4VQe9dgXPs5RfwpSZGgYmRA4skqOmPwkajQ5H0cuBZK1kuQk8ThHJADAAqBsEiL/31JIQ3rylbb8jCjlQ0qlmFJTqOQLJdF4uyLcUjK5NAgnH1XLYjJTMcdEzy6L0stM/ZImwfQi+STQTFXFcmYsNOQWu7nNca5HnHaKJlGm2adqzuSaXYRgeciZMXNWJZlxWqY88zmz68UKnUNRJ5/YKRszohF02tKn6fhZzm+C85AKRShEy/nQU/lTKAAdk0BrokovNs8FEW3LMwliTznR86MmJVpJ0ZWXR3bKlxl9iTujqL8YnFQtIR3ISGeU0prylGk7FdhKS9lSar7UJTE9YuIc01NZTtR0DG0oPpcqVVQ1NVQVDQquXFrUo/6QYQAo1VS9VVWQzlKLUQ0rWhVy/9PwXBUoWSXqVjdaxZ8BQElphcpaCZBTCZ31rn7F6U+11NafvHWdRV0AV3coNwCM4K9OyetewzVWx1IWi5Od1GB3UtiAHjaxMBwVAIBQWZRe1qZlbWFfRxvWvEonszrZLEY7K9cjNq8DqvVaaRt12gum9rZLZe1zXJsT2HbpsIidrRFxcJQH+PZugUXpU8HZ2+bWFLjOES5GiMsl43oWhRs4SmOpGxTI7rZ60xXvR63bHOxeRLtE4i5yf9gY9I73uUuJrHvOS1+Eqpc57LWIe30EX4JG0Veh3W/v7Ou16NJSwQiGaH+X89+KBLhHAxZjFWNwlCE8mDEOdi6DzfrhDv/LM8LKmTBFKsyjCz+ximoEQJpIDMARP668qNOvjJtpYuCg+CEqLhGLlzjXowAyxxQhb4hRS2MjF3PHvzkML4dq2LiCqqbj2R+Tj7xknyaZt1vOMiid7BsoS1PKnKWytWoqhFaCWYhf3gl+24PjNn9SzLohczrNnEM9v62m2aKzZSMTZ0i9GdB0tHNu8PxPPn+Q0cszaQhIZWhC5hZPNs5boSeNRkSjpi4H4SNc/1Srmp4JALbVNEQybZVLR07VqI4ip0vjaYOAesqi1lRNO3AUErzabK62yKCNM+deezHWTVHNUmp95ltX2aQ2SBCxh/XrFTbUZZWO9jaNzRRkK0X/2bEF1KhPCkFsi3TaWu6yec1NbglqO9mKHoq3i3vRR3/UhOsWCJKrHc5r39uWEVmDYBbE7aLEe7vzJuFHQSu6dedb3w7t90n/HXADDZwoBX/vwRNm0gs07N4Nd/iwIQ5DiYdJ4D1uyMUFnHGemRQGR9Gmx9XtkGC3SuYizx7J/VIhw7g75UBeedVMiiAA0DTm/C4LzcNm85tDL+d92fnJC+Pzn4Mb1yYFwlEE0O+P6zvkTGc3AABecopHfSFTpzqz0/xRVh6dyVyvtte/TkCn8wXqQSX42T3kaIRDtIcAANbWl05IdN9Y8HJfHd0DpcSy5yfvHdq7xiPqVSoaXdCs//6dHUMgARxA8O8OuYENhGABJBxhAvxbSAgmcAQkWEAINljR4YOW+JnYHS89dzyBqt5siCoXADCvfGUuz74MXiBxRzm+5xciAP0h/yinToium08qrcc+ZrOXSe3vcnvc80f3akeoABJnAeoDn5uEx/RlXyx9wCvku0c5whBsEBHnJ4R8ErHBEBYbuupbP+wTN/ndWRz35V7aiUxENQ+HQdzbQVUGqVEJyEAH3ABdsR9CkI8F8NpA0BUAMJdBeBUAeNRAkIDxPR//Xcz1CcjiBSC8DWB/eJ8BQhTWEZ3ILaB0ZdAIxJNARB8FGsQIGN/vDcSzHZhBQBBYEUTzWEB4lf+gxZygpwCg7XUbC3ZfAfYZQkUaUtwcDTbY0emgQrjcFRoE6ADAJQ2EhpHHQayZ8yihCfrf2OEHz0FhFOqHC1KhPvXe8yig4W2S8AmQOHFhQsRgjBmE+4HgQJDPwhVE9ImWGjoME75E9uEGHMbhdcxh5+iTALASEmJhHqba+bXaFvpQQhxf0RlEIhYEICLE7UTQIipMI7rEI84a3kniJE5hJebTixUhHrZdPe0hEfUhKB6EFariQXiVUg0EKwEA7BmEgYnhKv5LKy7AK9LF9snibVBifzzZu51KDHLgDG6ir3Ui5n1i8h1EqTVVMCah32EZQhwjBjZj67ChzqXgE8b/IjVShzXyBza+IayAVlIwXRaKmDjuIEEgCQAc1EGk4+kFI/kZxGL9oDuSyzNGY09MYz2yxj1KI9npo2RoZFXQVSB2oy7iCy/GkS+Oo0F4oSIexDKOYhkK40FA0Ec+5LhEpDxqXyRW5KbQIiS6YTY+BkdGxTEmIUhaHjgOX0BC31Gk5EEcHzemokLEIAnK5LbQpBPaJD3ipEXqJCw2Uk8uxk8+RakR09f9o5IdJUKgZEKsJBken0LApFRqDzw+XU3upABiZU6CScXRR15Cxlc6hfsloyaGJF6NpHFYQQAcJmIiJgiUpEAOBEEaJA8eX0Ie30IWREO+JUTGZd3dkV2m/8tFTmRGMh5Z9CVTgNYJjaU3IhMAmIEDtKZrviZsxqZsyiYPSF/zmSU5HoU5Hh86SmZCsCNmzqRmKl6idKZnaiVG8iRpJsZyKgX5ROVQBh9rziZ1VqdsSoEGZKd2aucJMGZCBGNCEGNBHCNgFsTxjWFwLgtVEopxjhFygqZyimZVNGdRzB8O+mNqStt0Wid/9qdsmoF3huJRjCIiJqUprtFBOGV6XkvOeUdVtqetBcle6lJXKgZ9DkVYxh557ad/dmh/AihuHsQpHsQgFoQhIkQpLujwwKODhiaERiiQTGh8yKiFyudDXFmRoaZgRsxqeqiP8ieIXoQfnuX7HUQYEv8oAbTkfQ4EGt6higpLREABPrroi37bl9DoeWApYVxoUIDOjrbZhv6omM5mkFrEkB6kDxpEECrlQBChQRyhUD4ptwCAlO7Hg1apweFlhWbpnm6pjTbEc1ZfmI4pobpmmVbEmR6EBbYjAWggNxKEBxIiAYgg/cmpskTplN4pnq7Ye+IElVrlRv7pG5mhhuZnuXFooYrpoS6EDBiBqxrB/FnAq7rqkhKA+yFF/M2fqdXf8ZUA/unfIVrqnNapfkjkpupdp9qEpm5lZHDpT3Dc/gmqqQIWqqaqj66qQqChbSJfrQpAEEpfTJLittpAZQorrGCqnc7lsaKdhPYpW7lrXDj/607gKP8NqrWqKhhp67aSageG3uiV3ukpBAWoHuu5Xnmaa6yga7Gq67oiq57K63rBq1tALEZ4aQna671e67Qi7DsSa4sua8O2YLJ+x6fSZbOKKlJ+4MVurF71aMb+KLZyLAop7MeWbMiK7MOirGhoqVxQ7EWgYcAeHsa+rH/GrMxqEM1eh7HerByO7EqALHyGqgoqhVc1po5aXrUSrXUa7dEWUNJax9Iy7Szm7NRSqM+ixdlShP4waql+6cq4rNYWLct2LYPSaabarNiCiNOqBNR6qmekrUP4XTHWK8tGRNbGLZnOLd2qp92ma9/mrT3ubUo8Lsn+rc4WhBciihIO/y3iUifXLq77fG11hC3kVqPkogTlPu1nAG5DAK0acm7n/qfigm6wiC51kG7p3uWVSmxw8S5bsO5CVO0iwm7swubn0i722O5t4G7ursZn+i1XAu98Xi4QJsnwFi7cFm/iui3yko3yugbzNu+tkO08Ri/13qTJDoXglmvbYq32Vufxdm/wfG9rhK/43u9InA9Bau7rYu/hvq8DxK/8sg79sob94i8Ce8T5LBZ6riz33lf2AvBrCvAAj04Br8YBJ7AG9xH2ECSbOrD7SnBsUnAFU84F8+zGbHDIYk9L5ujm+q8Ij/DslnClnLDvMokKr7DwjMD88e/1PrDX/O/7kjANH/+ODUsv9+TwukLPlX3wCwNxfUZwDBNxEe/NEZ8v3iqxXQqPFyJBrT5xCMewoc5wFSvKFZctnWjxsQZPKrrwD4exGAcwGZcxoZxx+dKKGuOp7vBwxz0k8QIwFdOx9zbuwrJnHlep7jTxW/7xEM+xINuJHYMqHh8yhLJOF3/xG0tnHI8xFD/yEhJyzU4yJRun7RzfwTYjI2tvIHty34Cy0hbnKLfn6PCxymJmKhfvKrNy0kRy+j5LLJOy57ifE7vjLcduLutyz/Ays57TL3em50SfF6dnMXfuMSNz/3nsKxtyM2Ml5aTiKfsxDG+yHHeyNXfs3YryNtfj5NCypNpyOG//cjWXc+W4cjajczrL4uS4n9XK5DQjbjzL8xpicz0z8z2r8+FAMybz8zvH8T8DNCPSM9hqc0HjM9944DdLZT/HbUM7tDNC9OhK9ETHId/MwDFCZ3BmtNZuNEf3izIvM0GHNAvyjT4LK0oTrUqvNLy0dHKCNEzj3t6QTwnE6YLW9MveNE5npkBHNCz39ADSjQc+6pMSdcYa9VFPpUffLmcyNffBDUlXKk0vtBhTdVWvaFJ/9FJrNeQySwwGq5xK9b2K9Vhf6lUvb1ajdd4uC1ALdVSD9RQ7cly3iE5HLabwrdnZteMpC7RuoMy6tbXC9V8P6zVijGEfdrB0NYwdLWOn/6pjP/a5zjX4SvZkn52wXBlbfzU515gQq7JfczbplDVWW0T+1nVoX5ywJJVeW2pmF+pms7a9eHb9XkRsn/VsF1ywGNg+tzVfi/Bu83YN+/ZGQJ6yyvZwe1tlH4VYYnZyS/ByM/ek2DB0Vy5PT3etBYsVJiB2n3Z9pTYurzZ3L4h3A53qCrd4jzeveFU7I2xuE+p2t3eivPfzxnd4z3d8mUqphau55veY7jd/64l/n25JhJGAUzevNI9D4nd2AzJ7Lzh9NDj5urQvRzh9x0r0sa2Fo7dPqbcxZ7iGyweH7y4apzGIhzis0BVUlzgch7WKr/gEufbawDdhy3eMtxivDP9dA9u4Jouzguu4rDi34Pz3jwd4kNdQsFxZQiO3iScYilNzjit5eLR4u764SkU5gcVKDC4uguPrlXP5kvP4Rzj55Eq3mEs5r8iNK9HtmcPslqv5c1yxm6MunMd5AgUL25n5hTdymuu5lvC5g5MEhAO6kPHKn9l5oav2oSO6lSh6h+/0YDt6DvGKcRN6pa9alvtznlv6cmC6i2Ox+XJ6oMcKaF33ed94X4e6qcsQkz/3oj84lLN64PBKGVJerB85PJd6rQPMrTd5qoO5YPH6B9X3Udy3kXPTqGs0sRd7Gx07AvT5m286s3cPr7yYgR/4pK83rVu7jaD6l6u6XnZ75CX/DUFWeLQPhxQrd7WbO3Rgu48/uZqwOx0GTe+5cbw707xrd73b+2ige4ze8OvwO70FDRqyr7iXO6pMe0oXvMFnEr7nOqNnMcN3zNKA1nHj9rinuMRffGunhLb7eXx2vNosjReGe8TLOr2XvMnvTsZnuodDE8v3utK4X5Fz7J1rLM3XPIMgvIigcGvtPOAojYENPbEFvYcmOdEj0c0n+x2PktK3fNJAK7B3LdR3qNRP/YUYfYggfe9mPdQozdABPNCPvJY7vdhveNWnu7K/K9o/jdLMH8QHfDlRvE1TUCru6/HZ1ecI/lGcZtzvOMprfHCv+t1zTNKUYcibtswT/GQF/77hA2YY7iviJ755kH2AmP11Pf7NJE3vwftiuz2pTxYF4IDrvz7s4wAa8hPoWEDsw75Je/6ez33CI7Gskb7NJE1QIu/Xy+2O9nBBgE7n6/4XsXmP47ymYz3wQ37PQCusg3rlY7hgJnYDKz/zFz3vH73CS9j0U7/M6A/bpz7cE5LfF3VK6Q9kFr7ifL97h3/Zj/+JlT/B9Izgym/xA4QDgQMJDjQDoAQBhQsZNnRIQIAFAABYOJwxUchDjRs5dvT4EWRIkSNJljR5EmVKlStZtnT5EmbMkCUAQEFwE2dOnTcX9PT5E2hQoT13FjV6FKdMpS+RNnX6FGpUqVOpVrV6Ff9rVq1bcy71+hXsSRYTJ4Q1exZtWrVr2dJMyPYjTTMF6da1exfvwbcmJUwEMMIiRriDCRc2fBhxYsVnadqUOhRyZJ9ciy42SxlzZs2bOXf2/FmnZdGGgUyMMRp1atWrZbpFLRdvbNmy9aIsDaDIw4sIb3SY4ALGA9bDiRc3fhw5ysZTJTcX2jm5StDTqVe3fh170+jbS1KYeIR7ePHjvboeDXt2evUCa5v0PvGCbr/zJyJxIYB8fv37+fdnuPwx5wT8aTP/OsoOwQQVXJBB7Qwkz4WJYHiQwgrFM0809NbbMC+ETooQACQ02o2++Y6gwMIUVVyRRZgAjGrAGBcosMX/Bm28EcccM2sROZoAmIHHIIUkDEPLNOQQyYLaK0kIska0YAgSKMBvBhI28EsIwIbckssuDXwRKhkHpJFFHc08E800u/ISNRImkoHNOOVcqcjFjkwSzyVHesCv0zTC76G+JhpizkINPTQxMJ8SU0AyV1QT0kglxQ7Rw26QCAASKt2UUwLqVOxOPJHUU6QhvjMJxL86XZXVVk1S1ClGnXNUxUltvRVXrlxN69I3d/11y08TBWAuUUUlFaSIJDRJWQBqABbaaFmFtSlZm6M1xVy13ZZbpKT1qlcA4PyWXAqFRSxUY+mSQoN23XX3BA9JqsEvLUu6EgAXyt2X3yGpRcpa/8mwtbDbgg3Wtl+Xws0t4YYvlDdDAIg4gOKKLb4Y44wz9qFE+vYSCd9xTbJhIhwcPhll/f49KuDIBq7w4JhlVjPlkxauGWfizj2Mpok1/hnojKN4geiii54D4pBI1PQkGZzMGeqoU1vZqJYhe5nCmbXe2kapQbrBL4a9HhvdpO2UOOi01f6ZCLM/6qC+lHyckOy67U6L6qKsHgrrXbn+G3Cj7n4I7InEHhxxxtwe1ue1HV+77Y9BOqJklAoHwM/ENd9c7pqY2zuovl0NnHTSOb/8cM5Vd3Hxsht/HHa2W98ohj5PGqFJAMBbnffeOcp7J9BDn5TH0o3nevMLwvadef86Zzes59il1zjykXA4laMZSoAByIYuyB2AG5of33fgdRIeKFuLP579mDVX3nDy5SdpZ+jRnh7/iqsXCYlls8dSBkMYQhF85L/5HRBx5svJ1Yy3vvY9kFuJgx9uEFjBjtSvMNHLX/72BxI3TaR7GyFRxxASHwuecGwKxAkDS+dACL7wVoibYOpQiEIMEul+G5xeBz/iNABs4CMhkMAQjCCE/iHhCFGq4RKjpkIYhqZGT5RipAaXKhoysYI3HIwGdSg9HmIRjFh04hQR4EIynhFHdqOAEZYXRhs+L4M57CLsvuhGO2bRc2h8ihn12McE1U0CmAIA3e6IR8mBSo5zdFz/HQvZyOaNcYp89OMkrTO2ERQBS5lz5Py0CBcuKnKRcNzkKBOYR0pWJoqnVCV1vPaAAg4BUKSUXyfbkkhQpo2RstTl3SApRUmuEpg7itoEkcC0XZKPlmv55C1xKcpjPrNmvXziL4NZTa1IjY0AAEIIocm8ZKplmcwEWi67WU6USROG1LTmOqsStdoBwAjmHN838WZLcVLPmfLUp7TQ+UJ1shOgUIna9QAggX2WL5+1fN09ZXfIgz70W/2E4D8DWtGjQE1ZFoglRDdHT7SEk6EYIydHSTotU1aTohZV6ZpwRi8AEKqkHU2oMu0ZUouNNKY5PZREH5jSla4UarcRjk5L/+lQ19l0nDMl6lKFxNP2+fSnFm3YDGwAhA1cVQY+3B1T7eZRxS0UqTdVKlfJmiKnsg+qUQ1owyZAwkGWtW5eNQtIw3oAnMIVr2Y9aTDTqlZ2NgyTHTvCRvOaM7mGha5hvWthGdufsx6vr3pE37WoGBPRpeg2RYiBAEbQ2cZK7bBgSSxSF/tZ0z7MMdaMLBonK7DKwuSyFjKVX2yAotNCLbRfGa1NS3tb3x7nsQ1MJaRaW1zjzui1TNFMlwTQgf75xYS/PedYP1pTxVJXutmNWGpROlw1HRe8wpOUTGKbouY+F6babVhuy2Nd0mJXvfG1H3f56t00hRe/LRuvZZfLJv8B+Ci68t0Xe5ey25D2VsAJjiN9gblaBOUXwozaL2z76yW4/VDB/CKwUgzMUARnGMT1ZPAqHZydCJ94TMl1SXkpJIAa4AsAIQgxuTbcGvfyFr4z1nFMgttC+6IJxUF2LaTIW2EeCYAEgfWLyXYcrRrz+MYHznGTqaySHq8wRur78ZmE3OXnqLglLN7PDWwgSIx0oMrQejLrwFpXu045zXEeyZV5kmXibdlMXtbzZMDMEjGP5wE4eK5fkICDocp5V2t+SYfv+WFEP3rOew3TZLVcJkntec8TVq4wKxQCFxRwIlASH6R/pWiXMFqcjib1qn8n6UVR+s6WjhSm9azpFRv/uT8U6ADl6FMEEhCW1asydUtQzUxVBxvZC+llayv9qEvTusu2DjOu9UOCbM5nAzUAdrI7NWyWFPuWx+Z2sJcNa2kT7NnQDvK5V/Jn4lySPkBggb3G7SpvO6/NdRV3vUldbvQ1u1bpVveJAd5uaouHBIM+Qgdsy+9Sw7m9+b6uUR1ecX+LN9bOnvXAUVxw6Rx8OyMgWX2MWfGHU9x+En8vyk0+7ouDzuMwEzjH8xtzlLg7NRcoYBHo3XJ7Q7zAUfYw0H2u45fvzeYPmhTNCZ5xP4P8OAKYbYieVXRg3dvKQm800a0O4qNbLekGWjrTIRz2kuDcMjcooAy42fVWYb1z/yrHMcvd3m9Xx8rcfZb5xsmOX7OTBO2JkbpfLGDQup/8NVpPNdcPL9+v69fp2Zp5343795EE3lLg20DbGy9sxrPZzSL9fOez+/iAWX4/Y6c8eFEfEswXRlAAsEBFSJ/o0Z9a8ca+fe1va3rIExnPOlp9eFsPktcPZgaYAkLDeW9Sum8x9+HeffM/6/vT6z1rkx/+vyP/cU4bJ7A2oL7tn+/J6INy3+NXr/Wtxe7s8337zO5+So7PFvghoefq3xTclXN+RaZf/6SL/WTF/ZRO++IP6ebv5tKJIQQgd6ouALtt+vAt9C4GACOw9+6uWoqrAMXuABHw97DvJKaJIUAEiP8wUALLT6EqUKxUEAXjawAlTAQ9EP5AEOYUcAQZUCFCwC+Y7wV3agKzTu6kzAV/sPQ0EGA4cAb9Q/Vs8AY78Ox0kABuQ1+MsFL47yTADf2C0ApjKgbFBAr7owmdEOxw0CRIkABcSgi2rQvZBAtfxf/m6ALbEK6+UEbCkD/GkAyvDw9FggRH4LlGjQ4L5Q1LQgv/jwsH8aHs0M6AT9aIaw8TsA9djwFn64oUsUsKkX7isIvmEBOXihFTzBE1DhIjMQRH8en8iU9kj/M+kUs0MdKGcOiK0BXzKhQbZQnF8ANNURRz8fLSiddorxbdMBGzkBN1yBOHsaRucVZ8MfV2kRf/m3ESjQ+GYGAi4kkZiZEWq0sWt24bs5GpmJGyUFHyajAa79AMoxCCFgBTNAkc/aUY4bAbF+8b31GnxHHIaCb4cuQc2y8dAe+FqKBy7PEV49EQj3GDkpEg9Qmd5I8c0c0c+xEXp/EjXmgBJqIE2HAhVQQWReIQ5dAgN7KRGjLv0qTEsEMiZZAiPWIdoWAiSk4kW6QjZwIhOSgkY9KOSJL7VpI79DAlx9EZKbF9UGAiThAneWQmQeIjO/EmjxKMdBLjeHI7fPInXeYff5F9LnIifNAp9aoeEasm8Uchu1KXoPIJg3I8qLIq+eYq/TAr32AimoAsZbIpaXIede8r57Kb/8xSEtFSPNRyLYdHKjeifbxgIrhgAfRyRZIyLsJyh+pSMfFoxCZtJ/0yPAAzMAmkLYWydBbAJQFgRiLTKxPvLqUvL0WzLJFwAyvzIQ0wIjNTMC3zQI4HDyaCCm4CNSuEMT1iKZERMnMTmVQzCVlTHx8RyGAzH1tzATvzM5ELOB9kNy/IMb3oN5/Tm4STZUqyOEnxOJGThWSTI47HMAHgNnHTOh2rOqWzNLfwNM+zkPiyDAdzKkvRO79MPh/CeDxzIpCrjNxzP6Kz1dYTEdvTP90IPk9xOwPuu+qTLe/TIYxnPMvTPAuUPAB0I3ozIdOTQjXnQPkQPHuSPhlUMx20If86swv2k6U2NDwsVCMw1CYJVEWXqEP9kUSP4zUZtPgqknSqYCLsAIpilDtY9CFcVCw1FEi7CjurRjtNch9tRETt80M1gnQWgAtQNEWPtEeMtEWnM3bGEks5KUn1ZknR5CSV9EmJbzOpEXDaYCL6YCe+NDqE1CGI9DFhFE4PaEYJME3JQzPO1O/2lCUBh0qt9ErvdDjktCHolDrt1FCDczJfjTiZ1Di3wk/RtEYXInCaYCLSAJUaVWe0dEi5lI5A1VNTJk9VMkqjo08r9bhyNFC5RitBs1NLdTUQ9T9E9XG8lFZX51TBMDtWZVVZVQkvVSH+ZgFMYCJQQHB2tVZJNVH/cTWUns+l3OqlOILMhMACkGgCuJJZT6ZX0ZFSOiVYhXVMz4TCtgYMDpM/f7Rbz8NZb1VAQVJaqXVQ/kTJ6APN2tVUwzR49FRMi4tcxpVcozJVH3RrFkAHCPVN9dVdGRX0WJBiFsuljgAHKtZiLRYCGwLGksgGCihfByMEaqADcMAGbAAHOqAGZIxhg5Rfz8df+xVgv0VgB7YvlTMHZ2YB4BIA6sBbVtZI3lXZoBVynMml0gskQMQCSq6tJuLQ0GIEJEAGzKxELEAGJCD/fLZZ63FmhSdgM4Nmy9VMzlVmAmEiumBdFxZrh8VhF01o1UZi6zUkRgBTDI8hRg4I0uIB/+6VXsOmadN2auBra0GnazHjayOVTDctZhBWYWfVb+NobXEvXplyXqs1JKxRd+RjIlQWLB7gNuajBDbABn7DBSbABjYA1CYCCPq2cc9Ga73WuAaXMgqXYG32DGemDyaCA5xidXkGaBVCUbuUaOEWJG6DkDR2IqrQKyjAhzASB0jgahdiBEgAB0BNBrh1dx33ZmP3dWXWdWU3Pgu2RGVmPKHgbBn3emnqcYmtbZtpco3WI2znIS7sbr8CU6BEdT3iAYagfs8XkVqXcLdXWgLXe8EVfBlCZthxcZeVf2spfb9tfYPmbXGDBHzDBSRAcx2CBydiIwpHRL4iRFzgeUFiBP9coH8WuGz8V3tjNoC7d4BptIAx9WAW4EQBQA0EyoTRlzQhNmKDl4SEgG4Z4oMoLoNVxSvugyUEAHlvGPpQmCuOC3abuIU9lHbVsVsWoAUmwg3KV4GVWHEamAJ1OILdSgYIayzgaSNGoAe52POYmFIBOFoEOIql8YWL1WDUYCL4QIu3WI1Fq3c95YGTSlqFYAJuAEgEgAIkgNcoiCEsd34fQgDgd4+vEHBZeLKeuI3jGFWnGCC7RQ4mQgfyWI8jOei8WAh1+M2eTyOnLmPllyP84n5FOU7kCo5bxpK1ApNfVpOxcltitQ2mApb5mJTjzpQB8Da2igAYeSMe2TR+GQj/2diW3RhaZvmWG3SOCaBgviBZqYKZ2yuY+y9yffM0LyeEyhgbHwKNt3KbCXGS/1eF35iSp1mOc9ktuaVKZdWX09nGutkYv1lthsZojAZp2tMvBDGIN2KIQzgsYoAFJkCAGtqhGxqf68mZLxl9ajkr4JmA5Zkzc0Ur3VSbI5p19BkO4SAHStqkTxqlU1qlVVoJ6LU9fcSYhniD44YtSAB89hakuzh72bmiuZenMRooNVpNtYUoAcAL2imncU+kD5KkV9qpn1qlr0ABppqqqdoDIA5TAgySG4KV12Jp99YvkhosJ/qZK9mnUxiogzpBDU5b9NOe71msnWepN7Gpodqu/+9apeEAzt4DcxiCeDUCX5L4LIjJBmBAAmoAsRNbsTM2rvN5p9Gaa88aitNarSV12traNq2iseU68eoarz/7rvX6NEGkgxfCco15IUjEHc3Ch4pAIzd7rtb5nffGorGCsuN5rb0vV3gUAMBAs2G7/+Y60jwbtIt7pUXbI177ATCFyaB3bh3Cbtmif4QbuJ+VrC+6tWr7Km67sg/31rSFDhLYhqv7IKmbJonbuNPbpJG7I2rACLTNIVgAU/DPIZBWaV2ZLSRC/MibgR97snt6hX+au2NTqHVUW9xAvPeIvzfRvJUSANBbvdObvTliWo+gCAQoagnvlTd2CDrWLz5WLf+axH0XPLav27azez9wO88G/DsL/FVxRSt74CpIPNIavDEhPMKLe8I3YlpJaPmSeeRKpHjVApOMksZL3L8pOrL1Q8WFj8Wp2cVnk6MnooZ/+8gb08Z588FznMt3fCMeAAaKwAhKwAIsoASAYAJeuSGuNVuPYFsJo3Ba8codu3almVFG4idvlMVdVcpxpZONesbnXMuzXDpxnMvx2stTxGkaWdBHOcnLGsBBIs9D9Mn5jFitWVvIIMEVvNEvtI9pwtAP3a4T3UIEwGmOIMA6nW1NHEfIVc8HnM/DU1tO9JMDXdVDldBbLdRF/alJPUUuzAKM4KqGndiv6tYZ/NGdnFX/X527Y50wpxwAWgArjh3XO5vXJbyPvwIGBg2nqZ0mvxIakZPZb9vZpRTaldXWvd13P33Lr13Hs30ppg6sAUDdHRzcxz0z8T2tyx0/cwWb3xqp692Pc93Td93dU9rXH6TCXYAEbuABHh7iI17NBT5o753Sn1TfgZrfDfZWFgDBAf6jBd5Wg9bgD/6kE95A8KUsKJ6zk73VhTXjMXrjw/fS5ODjAYAPsoLlR37dS97kSxrl/UMiMoLlW77OF3TZL77SZ96AiasN7KBEIEDnKZ7n/djnfz7o+0O/i97oqfi+YF7pn5zpYfi+dNYv3EAOQDkqdp7dr97ks54/RJzrs87i/5G+UmMenseejrksEBK2bL9A7eG63qse1H8e0eFdJkiG0ee+vJfT7v0U76dZ7zE9z9LALxAT6lSd8Nvd8KEa7vdjFS+Y8Wvc8b8+6R+/0okCUPscR9pAkAYh8K188Nu+80cd8WWirY4AoUff0+ve9O8+7Pd89WWdH/2CfKGD6mm/9nv99mUiQpCABeSc97fU97sT+FE/9Sc/zybCBGJ/2pOf4LfU7Q/+8/VDCM5/PpDg/Nef/c9/+iue/oLfO8OdsrVf+Lj/M9g+/EN1/N29/AGCgMCBBAsaPIgwocKFDAE4fAgxIkSGFCtavIgxo8aNHDt6/AgypMiRJEteLAGgRP9HBCxbunwJM6bMmTRjLriJM6fOnTx7+vwJNKhQnDWLGj1ac6jSpUybOn26E6nUqVJLUr16lYvDBViPmvwKNqzYsWTLmj2LNiFKlWlPAoCTI67cuXTr2r2LF07KtnwNSvwrsa/gwYQLGz6MWOTalV0bU4UKObLknI4rH52MObNmp5Y7G7XqOXSDraFhJj6NOrXq1awpLl6NEi7e2bRrx9XLtrXJGbx7+/7tW7fw4cSLGw/7emPp5S03O39OmXlp6NSrY5YuHTT2rhAc4tl+PLz48eRbJ08d27b69XJxl38PP778+fQFns+4PbT1/ZHzd+YPYIBAMVffWTE4ZINA2RX/yGCDDtJ332npsUchbe49iGGGGm7I4UERXuTffwKOGFSIlZGIooAEdjiSAA4doeCKLM5IY41gfYjYhBXuWNeFNv4IZJBCnoVjRSaemGKS0R2JlZJO3sSkY0NmZIRDAhCw4JRabglkkYbpyGOYOfjIZZlmnqmllwxF2dWTSrJ5lZtvwnkVmgrh4NANWMpoZ59+lqcmYWCKuSOZfx6KaKLiBaoQnY/JaZ1MkE5KqaNUKSqQBA51sOdymH4K6mGMCjYooRQayuIDOBiBBGAThQprrKLuxZGlUlFKnaS47jqnrV5hGoJDRXRamqzGHnsjraqVaup6qG44ggyu/oVstdYi/6esRr5eBhlNzjHHa7gobvsrphbsleW16q7L0Kh9Mdusbc9mKMAR01LLbr76WuTuQeQW1d9M3y4nbsEB/lsUqEBYme6+Dqvbb1vwxmththx28NAQN4zwcMceu2YxRgjDOfB0Bp9c3cg0gdqqBcSG9nHMxkac1sQU5xWyhlUCQILMPv9MAM0EqRxlyfqhjLTRRLv06QwObfCyZ0BPjajQRL5186k5Z3guEFR/7bDVMS4dotIiJo32ZGSbhikJDrkQdWdgz22m2GXZnHWPW2PY6hB0/22t3WuXvRm4aR/e7eAtfTqBQxfEbRngkgdpN1l45z3XvBhWmeDknoMquOLbmf9tGeKmcyY6Ap8uDADHDX8OO4aVj3U55rft/aALAAgRe+9/hp664ZoJf3rxJab+6blsve578/LNLlbttmv+4Azn9ux89mnivmbwxF9HsPHi/xQ8sMKOXaz26r8HPbay2V5xbixqisQD699fI/DeHz18+OP/r5PyKUpTAIAB+mCGvwQWp33Jeh/8cCY/FtXgXEWoQQiA8xsFahBQ3FvI/vyXme8B8H8CTNQQHGI/yFVmgyyETQcHIz3MUS9DGLvXQ1qIQ+Lo74OlKxwIR0hC5CnKXgC4kgqllMMkFoaBX4lh3mbooBkQ0YYOUaIV0fPChPCQfyH8IRDFV8JDuQgAMDr/YOSuiEaJZfFdWHvgbKDIoBEIASIWKIEQ7ojHPPIujXyE4Rr9tcWzddFkXwyi6BT1AIf4zYwr7KMjo/dHNTrQjXqL4IZ0BwALdIACj+xkYnYYyDb5kJCFBKMQEQUDh0hgIJ7ypCsVE8matZGSdoFjgYiYwlfqko2WFFkoHUM6JJXSlIdMVBEcEgJWtnKXzMQIE03ixKzZsj7nglozr2kWUP7yUf0j5TBPF8Y/7Wxo6cOmORXyzJJE82bTpE/fzgnPJsaSnNsUZTe5+E3ThdNPKEECPaUWz4AOJJ0kWSfF2jkfzgl0oR/RZj2REkxg5rN4++zTucrISCQyFJ4EHYlB/+OFUPlgrJcbLelCHPpQo0S0MROl6Cn/NEavmXSmHukoLCdJy/bMEz4zaNUqaQpUhKA0pUkZJT5biraKoslpABhWUJ/Kr51mc5Y5zZxU33ODc/0Uqk8dKlEFZlTPIFWfL/VTsACwSK6qVahXtRxVq3o7kmLoAQ9gwbmM0IEL0HWvfKXrWs3p1a/aJKyCHGvSlHqmG7ztr4wliE1D8tFmhTQ+VAxMY5kZWMG+ZKX2NOxhy9ontxXwso19LEgia6rJwqeyESHtLjOr2eYQtoee/WwxD8UCh9TAtX81bUPfClfVvgcIGyiucY+LXOPy9pWwjW3qaptU0NoJk49bLld9W/9T4FZVuNbt7iev6tyUQte2ikOUAFoFAE56N6jY7QhqCcXd9cqXVG09YnifO16UIbZMNezcfGfaXo68V0zx/a+BpypXi9z3l/nVr3SnNIIaVPe8DlHvgTca4I0MOEwFvrCH5Zngviz4SA0+2X5/VIMNPGQDIejvhzFcX0jidLsxfrGNT1tjkozYRCU22IlrZIO/nCu9NxZohjWyYR51WDfYC0mTi7y+Ixtpx/7pccF+zCIBqNghJcDBHDMG5YBK2ZnazemSWwMAIOjJIzdYWJjvN+buUXl0Vg4Xljk0g51ZAHsCwCSR33zOOEd1xmbOMWseYgQJGPEiApDAzgAAaPX/CbpRc65ynXF15w19uakbGwgFXLDmSGNz0iAjNC3PzBoSbNoCNiABxxYyAhLYYMi7q66om0dqhFTa0peeVKYzdNaICAEGi771qA0NzTKfGtmrEQAM0PsQIRTBBRIgwQUuQAIJuKAIm3YIEohtbOflGpC7xk6vK/XgGnVginTEwavDjVlmF1TZlES1bpzd7coOu9jwjt24DVJuOp9bTr/mUAhqMAHWOUSm/dblv9VCbzfaezg3sAG0XYUEG4S64b57+D8D7s2B96q8aIrBkK3JcVd63EMRf+DEixMDFuBgA0a4oxFkgAMWxCDl2lt5RkEuTJE7qeAzOiYAkGBhnj/S/+cFSXKh5K10GzMd6CIU+rjSLaTGZXLnUe8k0x3bcvi9vOsfnjrVQ251EhGdQ7l1HNm9DvWbwpUuY3/7gc1+drGmfeSDM5NoAbBVu/Px6wMN+/TiLvj54j3vtN371W+rpUQuNvF9JLx9DC9DxFPeu4tnvEQd/3iSaykE6PXv5tFo+aBh/omaP/1yO+/5zoJeRVin0Qy+jHLXXzH1Tq9Q3XX/+tZrK/ZBn/3Bap/lnR2B38DPIe9XL03hN5+xsCc+N41/fMgHSVopmcH0dy99AUOfneH//nXLr2DrsxT7tNf+j0549GSaX4nPN3W9szgDCdjgCK1CwhGGkEsGwVTTsv9H82dk6Ddl6ocVJsF+PrF2DFJDABCABthC9Td3VhViBBADj/YXG+B9AmhDBUiBHIWAFKGAXcGADcgTD1gfBAQAuzWCzleCbmF/EtdBf0dGRYADNoASXJZ0AsFUFoADQ0iERMgpMUiCGdgWJ7iAJaGCK4h8GaJYDmFASIhDFniBccUQbjNsHzgQEjBkDDcQTCWCVshQ1ceECeOETxhAUVg96IUDZniFMzhoWaiFC/EAMHgQf7dxBECGclhSiycSQJeCbEgUbtggArAzuQeICoSFWVhgOxOHBPGHjbhQghgShLiGhggliMgg8CcE72aJCfSIF1hgWicDBVGJoxhPqTf/iCBXiJzIgvDRdhYgf6xIinRYEb2nNUq4EKioig5RhnzRAcVojMeIjMmIjLiILK6YibC4ibLoifQheS/IjI6oi6Vmh2NSX1s2iWPIZTfQARPgAjAwgWXBWvdyjTOTjWahiSTBiYfofhoyAz04AeuYi77IRjXocm01gE/mhxjnAswXFuk4LfgYK84IEu84EvHYifOYIazDiAiZPaU4d/FldMM4gIBxBD8YFsoIkiFZjBQZKgr5EQwpEg7JFdMYH3iSEqJIkuLWjic1fgd1VTXwEADphxYwBCRAAVcyAySwZbsDkzEpg/pIHigZEio5i+LhglxnlBU5k+hUkyAlVSaH/yAIQZAE4IJpFZVHmSFKCRIquZKipyEHokpf2XNTCXH8KHY7RQE9aARbqRB+VpRqiY1IOR5i+RFkyZLkMQI9+I142XFsyVZuKSZXoACLyZiM6QHzdHvCeJcMIQBDpoeEqUEmuZDlFovSaJYYwjpiiJn+ZpgspwVJgJqpqZqryZqt2ZpZcC96SQAjQEQl4IUZsWVwM5qZWZpiEXCdaYh/KR4uaZu7WZiyiRYocZquyZzN2ZoqsAPRKZ3SqQORpIje5pEXEWQAMJhg0VffCZ7haZxoopknyZnR6Jl9lyE4iULj2TvPt5zOKZ/z2Zpa8EcCwDpIAJUbwX33OBYG6SruWf83vRkWv4mewQmR9UFEgSegkwOf9AmhEWqfSLllFnCOGdGDVSgWAAoYDcol5ekRBgqPTJmg80EBC+ehsPOgEcqizjmhFsF9FtCHGjGFALCfYEFcyaWjO6pcKTolIMoYuwacbCicxpFKo+WjDkqgYBefLeqkq/miFGF0AGBrHCFHL5KkUomc4iGiDUmin8kgrJOdWUo1K/qkZ4qaUboQ28kzFVGPMHCbAnEBmzajZOo5QFor5zmiDlmkxDECwmingGOmaPqkapoQbbc7RaioQ0iJ0SYDQzAERdCDVBiox7khXZqSX6qeDsKe/lmpYDOohNqihooQEWhDjTotJVCln3r/p0v6FZi6lLXFl/NhdBfKqjITqqIqoR1kqupIECEgAUNQc/33fzp5q5KDp8qhp17qWbMqH+fiT8dapq56eU2qq7u6pQUiABgUHNLKIck6fEJaEETjYLBKH1Noet6Kq9SqetZ6rfRJqiwyAy7AgQGqrhoCrvixrD9nKeW6r/XhksZ6rw+Tq+8qn/HKIUdaWQObIfnqSwikY+VGXnPmIBRWRAy7rtl6NwDgrgbrouwqFgprAUMmBBdnAXiEsQ/isCBSTiMRcBNLZQ5CQOmasmHDrsrpsdhqew6xZwTgkgIhABfAfUdYsw2ysukHsS4rsUhjrvKxM7ZatOtSsDnrmgib/yGYBIM/SxCiRbRRCyEgq7RJ+4q7BrM71iBoiVFeuy9TS7WsabWgeXQDobUE0Xa3qLbxcbQJCFARS7ZM+6/yAX8MerdSe7Mc27bz+bYP0iqpKBBzC3bdObjkkbcm2LJjW2llO2IMUpmZRJeReyxse7ipmbgOokgDoXXMd0xp67njMblytrdhe7l+K6710XaQu7rVArqhmwSj2yDnklY1ZLcCcULRerusC7aWKzfaEbv+SrG3hEzFS7ga61Ydq7uie7wmMUf+xZ6XKRAq5jLQuyjXu5li+4x9y7wxWx+SJ5rg+7mFS73Vu7viSxLSYgQDcVaM62mAyr7H0boeVLnlu/+8Jva372F03Lu/spK7ocu7EJhJBPFlREsBO+OVBywc/Utp5Du+AexjAwyY3kbBuOu+8Fu18jsSaBlq7Hl0QMCBwfvBrGHBWrRMyEtlmLtg9XGkntrCCRnCIuy2JDwSRtBlBAF/EiG4ObwsPpynGGye5ivAsysf3DemRpwoCXy4C8whEtBtaibFFYzEyqrEIbq052u29DFH37vFJbnDPKyaVtwhMxADMTCZZywhXRyuryvDO0bD90UfY1S/cgw6aazGaUrHF1EDNXCjfgwfL6xr/5vBc5bH4UUfaEmziPw7gBzIbEweDjGYkGrAlKxDg/ywdgzAjiy7lUYf7Kmhnnz/KFTctpg8HppMELCsyvwLyiz7xUGqwVfGweJBXbNcNZasxq4sHrIsEMTsy8OhyOQmyo08w6XcvPJhdFF8zFvCylQrzOGxuLHMndP8ydJbHDF8x828wU4MH0TEzfwEzDx8zcdRJRZgYcZ8zi7kzcQBzqOcy7zStK9MRvFsJ9Wcs+tsHDVkARtgA/D3f5CK0Amt0BPMzwh2qYy8xGGsy5taJmflVA1dJv7ssQBdHIHJoa2F0clZy0i7zBHNxOJSokHCtSGd0ekswhxdHBQwlB/N0lczz8NRz8ycH1DxFWKsMmhSQwJb0zai0QYL08YxAxdQAwS0AYXs1E8N1YU81Bt7/9PCkdMmzWtN0dNNvDZosp0sPNVE7dLwe9TDvM1hPStVrRsxvDbUcaD4DKZaMk5oLSRF/a5lHR7wTNe89NBJ29bQ8da7ktJAci7DuNczYtfXitfHQVfSfNhUfRxpCBNuvacT3dVmcqJN9dg/kti6utibPcU+LNmbBdiVjdJxPSQXMHmgjdhjXb2fzdqVrNZ8O9pF9RyBjWmoLSRH2smxLTuurbuwPR7byq294duQ5aq1rVKlzayWTTZnAn+HfNwqC9wKPNIdUQMycHH2Ot3uldzKvdybgdvoRtFbsjOd291fO9vqZLiBbL3rTRwUwG6nmt7iB9/2DN6DJd6mbWe6Hf8kylPf+FrdVXzdGSEA3VZHeqTgAa5h353f3uIc4+1r/v0jTIW/DG60A97KBY4RETgBYI3hv3XfOv3gLnHb/A3X5T0lU4jDIV4fnS2qwj0cOyPULu7dI47VJW7iEY7igk3hNtJ2RWzjiazh1szhF9EqfTzkHuXgOj7ZPN7cp63iQ+KSULvkxovjOPa+r33kFuG7V87kWY7LTr7j+x3l/T3lQsI6cQzm4QHjhCrjwpG9bY7cYp7EZF7mmiHhkDLYNdIqdk7nDu1CWx7cXV4RJ6TkgW7fqoHnT27mmTrOl70lmX3hio7lLtze7h2/gI4aaCndlr6LTd7oCHDiZ57ikq7/JezZtaDu5kX+z4ZeEboTiqyOoaLe6KUO6c69NGUCf1ZO6+bh6hsN6xWBMUjAAnH66xDH6fo66iyB67Ea6c/NJUSE3sl+xMuOZJnu3nGuG3gEEUig4Hpk7YTX7LL16NCu60TDJX8KAIlu7d2M6YRu3diOGBw67uxa7s8+llwt7Vqi2gDQ4u/OxfROZvJO4ARvGPae7KmX71Ce61KO6kOidTUu8FiE8FFl8Bt+8YRR3B1/7xtPuaOu733J72eUL2te8QsU7EY97Clf56zR8Oe+79Fu8usyRobt8tce75ouyCCf85ju8/4r8j9hGD7dGPoieQz98xa/8zzP7Usvufje/+xAUfQl30jsUkNCDvU5svJ33fJbn+1Bf8GNrhtGj4L5AsVgL89Nr+lPr/bGwfDNXvZWr1Hr0n9vr/ODzvObniHHNRA8CvgfD/MrU8fPvBpm34TrYtF4z/R67/RfX8w3FPkGKfirURNebMqtgfh1wi4ElMqMn9Zsv+2QTwCvUvoAWvl9nfmssfmXwi5HqvWgz9eO3/akz1cDEZ6571cLT/ofh76sT/dHzy5TqPSyT19iD3EZb+TIb/xqxPxlkc+I0fpTkS9jpLrNf/yif8m9j/1Nx/38CsmaH/xnzy7n3f2C0vWK/f3nr3rPTxbRfxjTXxX54pJ1yv6CfsTK/+ruf///2ML/AEFA4ECCBQ0ePIhA4UKGDR0+hBhR4kSKFREgxJhR40aNCzx+BBlS5EiSJU2OtJhSIUeWLV2+hBlTJoEaAAC4mJlT506ePX3+BBpU6FCiRY0e/VkCQAmkOZVqSRJV6lSqVa1exaplaVOuXb1+BRtW7FiyZc0WVMr0LFeVbd2+hbtyLcaTde3erRs34ly+QGfY3NBX8GDChQ0fRrwzreGnWB0/hixVq9rERAVc6DBhyGbOnYdUBh1a9GjSTreWlqlX9WrViPG+hn2XdUPUoZVaqJ1b927evcEuLtw48nDiUSf7hjliiAWbzZ0/Rx5d+nTqLYFXLzhb+/aJrmP/fwcPkvtF7GeL2AxRXv169u3LXh8svPh8x8fdD6Sg9Pl+5/f9/wdQLPjUG6/AAr0LL0HYxguwKxhsYqFBCSek8L8B+5KPPg2pss8/I2w6AoYNbKqBhQk+BMACGGqooUIXX4QRowuxM7BG7RBUMMe8uItRqBhssqFHIYckkrAZ58pwQyU7dI8Em2QQCAebCIrhwxLSKzJLLcs7kjobv2ztMB3HPInBLWFiQYghBAgByDPfhDNOnro8K0klNWSyPRtsmiHKKQkSAAgAjhBATkMPRYxO6cBk9C0cyYT0IzMRPWgEGZoTgjkAYKC0U0/lVPQ9AKC688482RMCACMGkhIA/4MosEmCT2eltatQkWs015QejRTSSWd9QL/9Yqi1WGMpvHUsO0st7tT1mAvSTwAKLUjQwI7FNtuZku1NV2+7E7NXcX/11IXmkGBBKSRsuEFbd9+ljtuwlmV2OGcRCkECHFAE4NqNbrAhUySOmICCsmzCYSBzAeizoCFOgzdiiQWSd7dvL36IV3F1JJfSVvvtk82JRyZ5tIq/ordeyO4t6AJNn/MXIwHO468DspAA4DOBHgTgAYPOw61koY09OTeMj15I440V7PjQEZqzeWipp44P4qpJVXk+lgmqib+YERoRxCFsEDbqsD6EUqAbbMKpoFSRoDpuRIuuDWmklV46vP+mDeV5Ap4OlDvwiOnmKuWss7Iao5pKkKGDGyYATKOFLSCBIMht8jmshykTgDkkRiCIZyAEJ31Lwkuz+2i88/5ubzmPQO9v10unndLTkTL8cKu2HmiEhgXqIHKMRtBU1oL2BGD0sLo2WCDkS4DhhgsehrB262O8fbTUMW7ptaBYJ3P2N2FVtSfAr0d/7sQxHFX3ZtfnKPh+M+L5iIP+ih0sAWziVKAZcObPqtI3wAZlTzTbu1j38PI98HGMR556GgCQQC2dnI+AF9SSAYuSO/dNhXcIkd/XqsU/sLFNLCSQwAWolKrnAAF0GIQhezQIGgR+S1wMbCDTHugp5PWvguL/i2EQAzTDoXCwg8aB30ZCmJHmEOsg8lPeXGowBBnIAAftEmIW45VEL9VQVzcESg5zBMQztYmLLrGgFtUIICIKxYhH/OAThXcQM7oKIWuT4Br1+K423seLEgHjT8Sow+3Q6lIAiNAPd7hHRq6nj0B5YwfjaJAlIsRJXKzjCxu5yU89sj1/jEggfTLIBJHxTA9oTuZmkkZOttI3nvRJJN03yYJU8iAssIkAK9Wc5hmGgq4EJl9guR5QQkSUPSGl3hbpKepNMCesDGY0STPMObXviCs7I0ZsaRDRyayJhhmBC+AmTXKShZrlKeZDjsmTZILHlG8C4C9hAs1y1pMx2RQV/9auiTjKuGSbtbRJFA+SSsKEU1P2RKit8EmkdDpknTtpZ+uW2akfJU+RhUxoRo20UGVZc5/8jMk/QxdQb9rEiXwZwQReZkeNtjQo56RRQxnyUJ1ENDbv1NIM9OPD1ODUpT/dIEcF5NEjqmAHR0UqUnUgVIKIdCC4LB9CIgiAXiIlBkM4AnNKUAQsDkQAKnWOBfwGVLLqBKbVkelMe4VDm8pmom8SgAs2MNcN6McI8pynT8u612r2UzBKOcMSBDtYwhbWsIc9rBP44xy/ssSpArlkYweSSa5cbj9jJQAJAGgTC7hAk3wFLUvO2sW0IoCmOWnra/TqohsIi7G/W+VqQ/87W+sw9TcACCxidbvbw4pgAL8FLnAZYFvgzdEgdcQIHseJFPktllML46xnaTtdjYx2OqVVyGlnklq8yFZCAqDefq4ku7dS17wxsS56cctb9rZXt2cgLgEeK5BvytGiSMEfYCbggiHoBwkSaE5nP3teAhMgvdHBrmnXGkbu2sW7AWptczZAAQFUGK+xLW+BNZyRA78EsO4FcYjhK1klGtcggtpUCW/SFPkJAUsDae6TYLvh83bYNwnWrkwa7OAMCwm6FkikUOhJYyITxMa1zW2IlbzbEYfUxAWp3/3qe5RDqpIgyANAtIpM4CPzBscLFuSOy9TjGFU0eVUNypC3TOT/LnPkw0uG82GbDJP5EoB4sTII8gRqFKXY7yCoTNGA10zbNuvmy5Fiq5hRQmYYIa9tRVHzoDVc6OquN86XHuycX1JnAkyucgOxrJWNAi2E7G9+kjYvpeuG3RzHRNEmefB9IuhMo0Qa1TWOr0KTjOk4a1ojMjBCsI2gHwsIO9gzJkDYBjW2snUFYRixic5uTehcV+jQkEr0q8XDaBfJD7OQjvW0XapqGVma173mKAsX2xxkCwDLz+EpUp6NkHmLO7TkRh2rwTxKbS8aoxm0CZqHYmt7zxbfB3nzueHs64yoe90Mu2PALDCwgn2l3ga5eMHLenDt6RvRDO53SMLNnkum/+0oBNc4XzmOFnMrXMkMp07GCSLzlI+72hS6NpmyHfKRrydsXa11z2tOzpUbueUuBzHMp5PLDjTd6U5n+tOlPnR7Fp2GHsc2yEMuKW5PyIxCYIvQqR5Mq1Ps6Ehvr9Kl83C292fsRL/5hHI+pp33W+zVaVWQT57grr8dW2U38NnRzlu1R6fth/e7NAGPmLnrqO7avvt07myBCw+c7/9O/MgAn/DBpz3uoAECXUU/etKTPvNk/7zc09rqvHJnXH0PEFQTFvbLz+b0JNu84DuP2MLf3vdDJfGbSsv6lxTo9ZgXEgtfjJTa3+j3g0t9UHe9eyZH//nXN03wzzT8fZtvPP/Hd/6QLvDkoDd/Ndjno/WLqHvqF7b36If/+rW/Je5//CfG71Xko3PIT9Pe/HqJv2zJvelrPzlTvwBEQIRYvMRovARJs+/LP9jzD/KZPyH7vzBJwFoZwAIkvAPMwA8MvArMkgYMjwd0vQhEPhi5HLPxvwt0FBCclQ3kwPfyQBhEwAVkPKxzPKDAv0jRv94QAAAStL1zQbiwwU6qwaRgvxl8vyN0wnITwSIhQfAwwe0AP9sTEgDLGbAowrh4QttJwlhaQg5swi80Q7OLQobSwR30iR70FQl0D9gBgJPqii40wjMElTDsCc6bQffTQzzMPBw8jCkswTaEQB/8Qd0AtD3/a0E7tAhAjBMZ7EPDKkNIPEJBNAxC/A4ePMQ3TMEKoZkW4UJHbAtLfBNJnETCqkRTBEFMLAxNjA0L1I4rZI0ewZ/l+gpSLEVWBLg0nJcxLMBV5MUEdEXCgEXYkMXZoMXzi5GFebRc1MVdGcYiQcVUFCxhnMb4K8bBOEbvqULWWEYMfBEAQrZGjMa9yMYhqUZrxMZ0xL5tFIxuXKBvXI1wBEAY6ZoiGItzfER37JF1TMV29Mffg8e+kMe7SEZwRMHwcxEUEzWv4MeKGEjs+UPFAMb2E8iJPL2C5IuDtIuErMeFxEIXqSg/E4uIpAiNfBGAnMSMVEm/48i58Mi6AEmF/wwfOCwP5DGek0RJiXjJCmHJPnTJn6S6mFyLmTyJmgzJm/zEAJm1yjPHnkwaopSQoGTCiqRKGjPKs0BKk1BK1UDEpgQQbysLqUTHrGQjrDQNAgxItURLLnNLtFrDHPlKvQhLhpwQ/RA4aDRLh3jLtPTF22LLlozLv5yurTSLriyJuoyLuxzJCSm5xOxLvzTM+7BKMizMyry3zFyUuVQQxoQLx6zFCvk5yZxMhtBM97jMYOTM1Ny41sQVz3RAerRJ1TrLWvk6rjxN1HRNR4JN0bpI6hvK3lwzxCxL2SxETjzBBblNWsk73dxNuSBO7FhNjPzN6cwo4yQLxSSJ6OTNWf/pnBSBSoj0TvLAzi0KTJQJzt0bzvPcMO3cR+R0p/I0z0+RvaMsT/dEz3saTKG8Tv0sJ/jkSZ9sPSsUzdOsFeXDT+8EUOmoTuH8zwaNJgENi5Qs0Fk80MmkFTwSofhkUAl9pQjlsPXsvPYE0cMUURhxwzGhz/rslLDpP9OMzhPtjQdlzxSl0UaiUIvpRBalz1nRwvQsvxnNUd2w0RLF0SLVox01tB51oPz0lBnQFBWSSShVUtQ40sEz0St9TSF1lxV90g990WgzSCvlUpNJUoPgQ3ZM0zMNIiY1Gicdox/tFKgqgfGsUDN1U9DIUrTb0j1tKThdteX0RCJFFArQFKD/W1BDBdTK6FOk+9NGTShBRQ0wnVM9lRMUk7aOxFRJDY42Nbr+vEov9dSfotR8I1Qf7dQ3sVM8HVBGLdVPJdWmWNO2nNVYzU5QlRBLJSQxlRNEtQlFrVJfxdWqudWjqFXCPNZiradTJQ1eLSU6NRQUmz1uXFVmrRNdNTtRxcxlxVbF09YAgVZlutYs4RkhcFUPhdVvXYtHdblIZddWctaOS9UwXdctubOeycRyjddf9FaiSFb//Nd+5aR5PSA57dV71ZLL2VRrJVaCNadwDdhRhViDC1cAGdf55FchkdIUKUdOfdiK9Vf+tEY/HFiRXdKL/Y+MlaiN7ZFW+TZjdFmU/+UziSVRLVVZmoW+k/0Ulr0paT0T/LGAISzTkNXZwrFZbmVNnj3aN81ZP0LYaJ3ZF6GeZ3zFqW1aSEraklXFp83av/PaT4pacjXaISGfoWVArP3aPdxarr3GsF1bDYRbYhpbjS1bIUEeFtzXu43bl2pbt4XXviUggw0Nn2VOtZUQM6K1HORbwRVDplVCpbVOyHVc6yHcq6vXS23cF6GZeNtbha1cJaRctpVcCB3d0CWdy60MwxW5FiVQLamoxWVc0EXdviJZt12CwK1d2lHdtM3cHXFdiDiTQ9K72d3N3ZW/2wXcuUVeOOldvgxeUtySirrTwkXc5t0Id1U43cVeuf95XvKMXunVkrDZydW93u6FQuXlWu5F36n53vsLXwTNEkADu4Pd3PZ1s79dX+bFXyJ5X0OM377UEhQTReu93/4d0dO1yNK9UQVGYInxJJR71QDuySypqPq1X9p94OzV35Jl3w2emAhORO+jYKnMEqgqXvM9YBBmOQdeS9zNXf5lYRcRYZyswxI24SJBHjrEXA2eYYTrYDZ14R8+lhoWy2HF4XPMEhZCVR8mYqMbYpmY2G59YqeFXAlW1yTWxSKJIF3K4OOt4vyNYvViYCQd4zD2FCPGS4fV4i0mEjyq1i+WXzROYPX1YBmmY/9Q48eU2TZ24yGRnwKWYw3N4/T91DL/xtkzLmRD2ePR/Fw/tsMiOaS99F0nDmPtPbcPXuQYTEIsnmBILsIiwRlcHGQB3mQ1DWJbPeXraWRmfGRQdkEiwZ8OVWFLrmJM5jVNXmUwvOIRBmBYDuUhuSSrNWBbfmJcxrQy7JqHa9hdTuNO9mUSBuZYHpLLodJnPV8QRuZLU+a2a2Zn5mXLs2HwneYLJBIUI9pKBmNw3mZ0E8GuOQIckOd5nmdBBudOaWVx7ONy/j8iYQ4MxuYVJuJ2XriF6ppvvudiyed7fGV+vrwhMSN9rNRs3mCCXrJu3sKE1paF9sJBdOh+zkISmmiB/mGLfjmDJlONFkBoHucb/ujmq2ab/7jmgDbmgU5lZeWIg1bple7llo7Kl94eOZnkFyFpmjVpEUPpjN5pomHpI15UoPai10kRFa1pnT3qpEvqIiCBzHABCVi+pVafnnZq6FRihEgwiQERql7n3b1q98Jo/hCC8gXrPBTrNY7HiMSIs4YX8pFoFylqlG1rz3tntpOBdJ3rf2xquy7atILf0oqY8Vsxoq5qo75pgc1pIZiAGwgZCpAAOQSAvj7sU0xsPmZjmWpsxoYXnrFn1Vvr2g1s9ipDqAyv1Q5tahxtR94IUD5t04YX6uFh1p5jtq5sitUJFDPJ2u5FcR7rgdDtX+btd0Exwxbb1kbd114C3wqu4BquY//FI4hD7uRWZ6je7YaKGJxRZOM1ZeTNvTVgnSlgu2VtDmH9bsQ+75iAatoY72KClwii5Qb5a5Fdb5v6gdTTjxidbyERxPv+TvJCbXcBtDi2tskGbJtl74hag9Sb0gO37fq+UPF2bvJ+Fy1MYeAmZPWmcJu68GMlnznUcP99WgWfSml+bm25HPneVQkH8BO38M9bGFJucRhJcBh30Yua8Ww5pI/1bxyv2ADf8QoczwfQFAj/8ZV8cSHPb/1+F9gJGrUObtfW8XZK8Y2oASOoAbxiAU35nClH8CqHcdr8I3jBGYD2ayWHWCYHc3xa5iMogs2QgZexgIdUc6BkcwV386j/dhdTY0Sco3OCtfNkCnONWObFAgJKDvS8HPT7LvQaehe+7pH/XvIvd/SFegAYKIJhswALKAEgmABAr3RB5/Dis3LlBHFtAbSYjXDqDt1GJ6VHb3WFvnQPv3JD15au8VxFx/XK1fVB4vVep5Ugb3NZT6d3Ue1OX/R+TXYxWnZmR8JXR6NYD3ZNd5fLYfUbP3bHvfYcynZtx+dfB+pMR6B3QR5KT/JyF9xzb6B0V/ewrmVMh3Ys15bopnZ671t7Bx98z3dGZveXdvegdpdU2XIuL3Hh5vZKq/A7n/iD5w1nJ/R+B6V3YY7jlmyBj1uCZx2Dx3jnTfiPXvjUOXTyM/Yu/69uUN91PD75dg3bZ4f1RokhM9IyiE9vib+nig/1i6/52nBFnO92nYchPLL1W4f5XJd5Zaf5ohcVomcJIS/yAeqaEX/5iPdyqwdioZ95sKd60Th6rI92GOIZA59zkV9bks8bky/7DS/m5iRnfiegVhl3cn96ZI96bJ/6uR9ZovBk6MX7AaIZeZ/3vjf3v0f3wBd89Rzdwr97YB8gFBsST69zx793yI98hZr8aCZyy08fdcn8ao9XuF8auf98igx9nybCjSegtBYSzWd0zi94z2993NFDyndp2U+fCDK5GLF9a8f9ktf93a/Z11/uLCb96zEjhO76n//6oEfx5Fd+gP/tfdF/Jm9PH8gm5rZn/Ho//rjH/ux3o+2H/SE9fPQR8dN3+69V/Y1hffS3dOZX7Kd+fuuRn5n2eYBAIHAgwYIGDyJMqHAhQ4MEHkKMKHEixYoWL2LMqHEjx44eP4IMKXIkyZImR5YAUOIky4kp1yyIKXMmzZo2b+Jco7Ilz54+fwINKnQo0aJGjyJN+jDlSqANnxJU2hEq1apWr2K1KnUrV5ZDAACI0XVsxqxmz6Ilq3Yt27ZuizJ9G/Elzrp278rU2VQu375+/wIOLJhsXKdoHfY9rHgx46qDHwPdAHYEZKSNL2OurHkz585Ld/ali3c06Zh6PaNOrXo169af9/r/zJwYM+3ail3jhpgSSW6Wtn9n7S18OHGNhfmKLq287unizp9Dj178eOzLfoFjz85QOmcBYIFwn6p9vMLw5s8/pv42+fL2NJujjy9/Pn2h6nnK5kt+//j6f0OAZYN/E/FX4EADIpigfaAhBwBM7kGYF4MKUlihhebd11J+sxnYIWMXrkUCWB1U6CF/IKKYIkYZssVehO3Bp6KMM9IYGIsnbaifiTueVaNSMIBVQ4k8auejkRXeqJaLLyoX45FPQhklUEmWlKNcRGKplZRCfRXWkFn+tqWYGE64noNMQujkmGuy2eZcZeJn3V9g0rmdmy1JBgBlFNZp251/4kblWEui/zmamoAimmiKgo5k5Vt9QoqYoiLtNmmktE2aKVGMckVooXcdqqmoo5IJW0+OunWpqqR25B0ARliqamOs0moSp1t5+ilzcNbaq6+s3QoSqm3J6thFsq4JIAACKlrsh79Cu1GwSuWq602hRputtn9N69GwbDkLFUbIjnkBWC7EGm5a27L7pqluVWttTdi2W6+9UnUr3qxzRnrqqmMCCYCQzaq77r3a5ntUvPLORO/BD0PsU8IbfbvWpf5ePCYOYIlFcMFmRRztxHCdyTBeDoecssofjVyWnON+XGScGYuZ556Jxgzyykkt1lrLQy1s8gIo71y00RL9HFHOSxur4b9iVv+aKdNaHk1UxYIlHVTQJhNdtdcqZ/3Q1GMvhHG/Y4IFa7pkN/T1UFfbyGuLJQu967tu472yemzz/azTNEupLLMe911e3j/BDVjYP23NcNeHQ45wmYVTrvPfZ28ZMIlrVy5p5L693NniEtNd97Vyf5665KZ23jpVZkM6JhBghcC56weqjmPonI3eU+PyPp678JrufbvxCcHep5gUgHWE1MdHNTxJiXOLupKlmz6v9dJzn2nx0IMvUPJ1iqn58+F3LxL1fvXO0+/WBp++/GN+Hz7049MpphFgUXA++PN/ZH2h2d6gsJe9hhEQgArcUv3sZzz8gWlLzHuVphy4QI4IsEH/d5vbgw6ovQ1eMIRRaqADXQfBLG2pA2CBQQXtJ0KX7csz7WvJ+3QVvxfi0EIkLGHnToilLR0BLDNoIfpyWJEMymWGLKnhp25oxCf6Z4c8pJwPiRS474jKglCUCBLNBMLrddCDCPziFsuIIClOsW9V5JGUXAAWFmTRhWYU2+42o8STMLFQTpwjH6GDxjSybY07kpIQJhPHIs6xi/BKYKcMKMY99jGSw/kjIMcmSBNFKQZg2cCotJjIOmrmjrZypAchKclTuoaSlWTaJT0UpQmARQKdlOMnYyg6RuKKlAc0JSp7mRpVrjJnrezQCA15yP/xUZFtEWVJ8ogmXvoymnac/1wwqTgzzBnpAWCRAak8aUZlzo2MBQyjGE2DS2miEzXArGbBhmkgKG1MYF4rZ4T6CM61MJMkzmQSNNPpz+qxjp1qvGbsnoQEAFhAAPOkp3vsCcrK5BMlusxeP/9pUS9yUaCFw6CdCHqbI90ALEX4GkMbmsyHQiailJqo6Sp60ZdeL6Aa5RtHy+bOth0JlgAgAUlLuhyH2pJ356QWS+vmUpgiNZcynalAqxNUGuVpiAv1aWmA6rdbirMr+3zRUZPqVYVRk6lNvWlHfXRQ3vSUqqSxas/UOdSkbDVCXf0qXRe0VLEG06lXpdEINuk2tVb1pE8N5VuREtc0FbauijVsWP/3qju8ysyjhwEpWHDwV8COhq0flWFijXJY98x1saLFY2PbKlnI1kavpq1RwGSZVszaRbOTdWtWG0nOcoZ2tLpdKRSAo1rU+omsNvVRlzo2VdjWRbYGwyr7iiq03O42uh1JSW/DJFzgNu1yq6XR/gCg0Nci9ybK7RFtm3vbR3ZWuurVJwCqG9zTYnewVUIpiiwAACHgLbyxFaxjCVvbXJ63lOldL4FZ1l7fXje+T/ntbGs0wZFeVr/i5e92p/lffDmXawMuMIeNc2DrwlfBm9XuiGckIgCgK8ISrsl4sbIalYbkszDacIdrXBHqIjjEIl4u6OSLIhXuNL8rtkmLr/L/YhprLcOOw2UIJICD7gKAkzae8pvcm9oE79hwOnaxj4rAPyEPmSZFplp5BxjgXSbwAvYFC5ujTOU3EwDHICZxlkv82P6mKIgAyFuYWUxhHjPXzFQlWg3a3GYpw9nGcn4vnesMaJPcEz2FRKuK+7yAMWeXsxcm6pkpmsBCl0AGHbiBThGd6A4v+spbdjSZe4xnFMFYUZaeCaZfp5pYG7jTLU3gCKT6ECCb+tQFTjWmsMzqgjD40Sk6KH7BPOtai+vWSJ6SkoFXWGALu8bEjjSBjl1hSNP3QvZ1nrMtDe0FS3vTcK02/K7t12xzeNvhDom3fUzveVeoeXyedUzOjdNf/06bcey2obvdDO9hf5jRrq63stWHbwqlbd/89ndZNW3eQRc82AePrrzt7XCGN/jO304RFsvdZ4oPt8wN0rVRM75xAnf81Y0CecjB7fEKuUrjR+N3v/9MXoCrm7Esf67LX67emI98ejRv+L1vTqG+AoCbJl+xJJ2OtYCTbugaDjq2jS5dpNvZ5ksPTqN/PqMZiFTiJ4+k1eMWdLBqfclcf7fXdwv2mot87AhY4IPVHmaUVzzQK8f43A1ed93enekf17v4FDjBwYF3yIBPucUF7dMfFP3wo0282Rd+u+gqawh+l7zPFZ8erPsu4bT5gqFbX3ida/6rnLdc2SsXXU0CwP+yU5dw7PGJevepHjN1SUHme1/X2ZN91TTdrTYBMIHRU934BXy7Z4M/HigUX/peRT7jKb/YkKIY+rzXfiOpTzIrkwf7ryc/XbnffeTt1lzh371+2a/U5qL/+tm3/0Uz9P5WL5b8bU6lkR7/MZb5bYr1aYf6gUTXGeBL+d//2ZpunRgL0V94PeAB4p+BMOBHOGAG/lMESiC66VahAQAcXSBygWD1ISDQKGB2dGBGyIAR0KARpARC1SAN+toKopIIjmDgKZYExJL41R8PumALLkj+LSAjFVLrtd4OGmEk+eAPatlosUCQECEGRmGSIWGSKSEMMqETPuEWntIUUiFCRFf/wAwMAUYfGZJOF1LbF2JHDLoh4vHKGQJhXQUMT6UgbNXhG25ggdDhHy6WGeIhsu0WkPEhG44fIS7R79HQC84hJDoiFBniIeIOBY5IFqpgJZIWHAqcHALHIHri9t0hJqLhbgkOJ/phKTYTJZKWKP4GKboiTF0iKkqXvvUhZtUie4Ei6ciibdBiL1rULWKidOkZK/IiMcYYLI5SMNbGMDJjOhnjIUqXlwFA7TBiEU6jR+CaN0riKDpjN8pPNeKhdCniLgIWOYLjL6YeNNKGNLJjL5njGUrXiQ3gcf3dPErLOLIXPGKGPPKjJNUjFUqXskBY5LXhQF7EN05XOM6iPzKk/+oUpD2KyQ/5hS5u0cS5oUNyhPsthkBO5BxVpEFepBX5RTKWEUeSoUf2I0BehkiOZBmV5A8ehZFdB+DIhQ3Qzko+W0dKJG9xYFDO5OHUJF5dSdttxdPwRTpu5E+2JFGCBEgqhkwW5RMdpVglpcypBVPKxYmlGBSx5Ba6pIfBZGNY5VXmUFayE79wJVl45Vv03VOaG1C6I/CdJWOkpVq+EFtWk1smncXopFzYV7OJJVSSpVQaWF6GpGLy5dH4ZV7l5FuORVy+RXd91xONZRSWZUZQ5WHs5WNeUGSuEmCGHbEM5lvwZDbS5dpF5V1GImNWpWOK5s58plZOZmB2ZWq6Bf+QraERbaYRduaKQKQw0mZtgk1x7php4l2q8GZbmKAFaiZicuZxvuRQwiZy5s1tMhVzml5lPidb6NQFtOY+vmYg8kdoamc5KqeIeWfnPUp4rkVUlWcBJmZ2xiJ2rqcZcedMvSftbWVB+cVZ+WRdnucAySZoWud+Hkx/atR/Jp+OYJNcoJ3hTaeB3id67od6Mqj0OOhYcYhuwqV8koX8heWFumaGIqh+dihWtqeCQSiXhajy+IVTHiaGVid+PiOLtuhavmh8xShOzij5+IUMfFl9LmSOamj6LWiPssuHtmVunia4kGgBWYAZBScPDmdD/ihaNqmTSk6C4uaQfmdXWCb/W0AdeBRoiirpigril4KpyHQpcAUpADrnhLoF7ukekjaiijaImJ4Fh8Zp5EDpX0ppc6ImnrZF8z3fmpqnnybRnDamjg5qxBSqZJIpfN6pgMoFo2IpdQonnFrEpVKFoFbqdkoqZAUGZZpplXKFp94oqGqpqN5YqioopZ5qg9rqmB4qgManorIFrKIojoYqrkoUoJqFqebq15BqJa2qiIJn46mIsBqR8AkNpJoJsmaFsi5r1TQrID3rlAqmtKZI8+1ptV5G3WDrImkrVnBrtxrNt6ZRuJKrsDwcoOjpFlkrmybalo7qrgYqrcIr8QAsKiJq07EqvlaWvqYrscKZv9Zq/7texbsOrN4UrMFq6uJBK6LkKxTt66OeGsRShLwyBMVWbMqQLMbmIcJuLKAIIQDkYw59rH3iTfRU3p/y6MkOT8qqbBXOl1LeyWo+AMM2hqx6jc0KXqRKrFWYrM5CDM/Wa965p+cdbKYc1JUSLWMYbdVw20oZq1C+6dc6ra9A7d4Z27xSbZn+Ce5Jncc2LL9+Tdc2o9hO5cW6q8CO7Z+UbbIBadpmbKYAGQq6bdE67NHeq8DR7WLmbN5+zt6e7RTVXoSSSp70T9YuxtYejdzWbeKC49JWRdMybr2UbdQqnaNFroySiqsY5uBqbeFy7eECopumJ96GLpuMrtn6LXadrv+QksqJnesTzWySuo3mGhjnPqTnlirt1i792C0JSi2M5q7kJsoIXEAHyMANBlkZBW+f1izspp7xfmTzMq3yLi8Die/KsuxyRi/q3okA3EAHFAH2tllCfdPbguzwei/wge91hm35Eur5el/p1tnu2umaxID8zu8GTIA2aq/90iz+Au33Lqn+7a//6i0A++zPDvD68m6bqNn8AsEE1EDlTp5CYK7REG87TvASVrAFu8ntKh+vanDL+sjLvkoNMDAqbS835k0KP2QLEyfyQgXouvCvwDABy7AA0zCNuJFIZaYv7bAWHo4Phy8Qc6kQPwURF3GvHDEHI6UXZ5qYrKbz+VP/FHfiFOdvJFrxv2JxQ2jxFtNKFz9v386xr0bJCMzOG/2TGbciGkew/q4wGK4xHBdTGx9EDHcnGE+gBOmZBZDnHjuw8MZtGj/iII8sBmcx+RIyjcix2GUZEi9yJh0UACCBcZVxJHMvBCcs4gbyJFryJhtJJ8+w+tax9B5JDIzyEZAwJBMu3BruErOy7G6oJsOyisiyEtOyJ4vrjODyd9yMRfHxMvrxMpPMKyMNJrsxMRczrGHzIYOyfypytPGEtTxGMwMAEDyxAvUyzxVK5PyxBAszk1rzNsvIMc+c6RLAKksFOQuGOaPzC60zOzOJO+tzMONs/9KzxRqy5yize77z/1HwM2D4czovUEALdD1BzkOrcSuL4zwnNDcvNCKGc39ABCLxRUT7RQys2T/jkEVftElNc9WyIEdHpEd/9IXYs8ZiJB3dj1+gNF+o9HdQ9AW59Ev/VEYXdOwe9Oza9E0jSTczNHGYtFz89FsE9TkPNVG3rlFjdEyrLRfStHE2tVMrSE7nxlS/RVW3xVWzNLpeLld3dQ8nNTwv9TCPNVmf0a5+yfH8hVqvBVtndQgVNVxnFlIDs1Ir7eLitejqNZ8gU1/4NVlc9QYEtmBvNWEftVf/LVg19e0WxBsvdpvE3JGgtVtEdlfcwJpRdv2+NWZntlwfNl0nNkKHtr2MtpGUdv9bnLZUjMAYrzZrK4ZrtwdBxzYgxzMFd0QNXK8FlAAQwMAzd8QMSIANHMFZHcEQDG1tJ8ht+0hus8VuJ4UEjHKUVTZAX7ZwF7Zm2/G6dTZUK4RVhgCUtRkSPDJHxIB8t94GQKF2ywd314h3rwV4G0UI5DFCCW4tBTd6B5Z62zJ7h3U0JtAMYO8GDIEMrBkA3EBHnFjzFAEO2AD2lsAu83d8+DeNALhaCPhQjEATB8h+N3BrKzheEDc1J2B7h3RCyGQeCwEDj0CeIEF5R4SICAEMQKEErPSI00eJz8iJk0WK+0ST2UATgoUQZPgpDXaM+xmDsy+G2bhiT4T8WUAOE4D/ADThiWLEA/ymRGx4lSM5eoBddz/2SevKUVCvC2zAhbeZCwA58J43luPEjMt0NT94PBKQkeYeRZggpZVEd/1um3PHm/93nFP1pzwBC7hAhdMgEGyADBSBDQwBDrhAB8AAC0hADZDABdzAA4QABczACGR1kw2BnjlhCIt51fW5nxOZYdP4EQ56QG6PAKyZKUfEmrE5SehU2zp6eEC6iUt6WpeGGIwBGhgAE0RABeiAGGJ7tjuhBSBBCQhBdYthCRQBDDzAngP3YeD6XWh5g2vgcbMwRoAf1lJEnpi5SBx7sp/Hsi95s5t2TTwBDbBBGJQBBuiEthv8wSN8mxkBDtSA/4tL05Wn+6XB9lwbd13LM0Zc4TlbRBMnJEnkSaPj+3Pou4wweVLMQAxcgAR0AA4wwR1Ye8K3mQ5UQAQwgSD8QQ3cQAjcjAD0GgWEwAPcwAWQQA1IAAvAQAe4AA4MgQ0UgQxsABAYwREIQQnYFxLIALmbey9BfLqv+5YTVZfTdkXEE+RJRMaTG0lUaPaGvHSMvIqUfE8IAAU8AAlY+hBsALjDPJutwQqUQRhMAQ08wZ8b39bjetd3MJf3ekxuDzY2KkWcGBJi4+quvR9BJJz39E+4r8rjQBEAgRDgecLnwR74gR7YPCCIwXAP/q1HvEwYfgG3u8Uj90UYer1DBJiXhP8Jqv3kU74sWj5f90QMdECewHwJGIEMDIELsAAJPICTnxrh+3nrh/HXJ76XkhG9WwT47dlIXDXZ675ztH2KvL1GhAALWHi2I8ERbIANTAAM4LzOWwTzzw/SJmqCr36ud69GV/L06+X2zL5F2D5AEBA4kGBBgxRKAABgRIBBhw8hRpQ4kWJFixcxZtS4kWNHjx9BhhQ5kmRJjgmhIFC5kiUCky9hemw5k2ZNmzdx5tRp06OAGjYSKhQKoMQQFhdizNi4gGlTp0+hRl0Qk2pVq1dJssSacWdXqV/BhhU7luzYrWfRpqXYla3agglLuK2Ikm1dlWBTEJVYROEEiCQUxt3/OEOIQiEj5CZWvJhxY8ePIXekezNy5Yd2MWfWnJNjCBwWhipEUkQCBcunUacuuZnn6bKvYceW/VR17cqsay6Gi3p3TBehgQuGiEOhDYgsFB7ZOOJIYKW2oUeXPp169YiTW1tPjJt7dsU1gIS2IANGDO3n0Tvu3hL1bPfv4TtNP3/1+pW69Z7uDXNGDP///0Miv+MUAgKi3wAoQiMBjBDNNPogjFDCCSkUCLvcKqzKvg1dSoyCCQQUyoIhHsjQxBM34rBDy+Jr0cWyUIzRIBXxE66y/dDC0aEbFLIAog0UciEjAcIDAAnzZExSySWZ/OhCmpqMsqoLZAjtCBYQk1LL/wppdO3FL8GkbUsKu0xMR8jOxCpNggQADQAkDXLzhoyABMCCEsfMU889IXxyJj4BtWiGDoISqgg8A01UujIrC9NRMBVFj1G31mys0qouFahKAHBwqAbRMtrUgjkjLdXUU3MEICXKUFX0Br6GKqGDLFutVT0O23tU1/hsjW5StTJVLFiYgr2gxxAKEqAwAIS8CFYALuhV2mmpnchP9qqVcgQYlhVKhmizDXerXx/b1Vz3xLWM3FRtjGzYl4YtUghkBRqhTiQaImgGoWowyAahSEhX4IEjvVYrglGMYQg3RXPhOYQhFmndxs6tGLaIGZt4q3cpHZBdimYodIMhZGCYVP99+S0IOcNwaNnllzvFWOaZ5zP4PpohJKHBoYAIGOefMdJ4MYuJNgtotIS+imNgPT7rXQp2Dg0JcAvaV6F+CeoAuK0VOtrrr91VFSewq5vhWTtxoJfstQlKOrGi4f6KbQ1xFbZpNO9WM2+IapChBAtKAAIGWqtOOWuut55b8cVjslklxlWrIcSFJMgXcrLdlivuzcW8fKTMqVo6LdFHIt3z01G/UWxWU29shjqN9Ll1r0FXi/Pbp5pdprrN3NtS3zEFXvfhiZfL8RWLT4sFhm0gPHmZa08Ld86f54p344W3u92Ns6/e++9DOh78qygokiiqx4c4erSm3zz9idY3yXT/7rfXu/738c+fIvH1LwmGoYZguf6lK35baV/cBjij63Xsfr9rYPAemEAJvo9/E+xICKImhJNZMFsFxMoB4cZBAniwdN3DXgQbZ0IRrrB1FWShRRDUFwG+sFcktAoIiyZCG4ZPhUxDIbF6SEMhzs2FQ3zIA5qTHDgZ0VY7pAoOiabDBfqQN0Es4Q+ZmMWvFVGLBBDABIbSrC7WyokxgaLFpLihGlURi/Kz4hjhSDAuZvEG3TKC2uJ4qjLC5IwVS6N91qifN/KwjXk0ZLrmOEQBDEFEMDhkq/b4kj6e64/rCaRl5geSTD6Sk6hKJA0vUCggPKiTpYqkSSZprkrixoFs/2RgKWEpx9V5x4gxtAALYmmqU5YklbtaJWtaKchCkmSTuTTmmD65QuIoZAMPO2agVJS7RvXyUb/cTDAxOUhNavOZ3WxSMjn4LEeeRkV16WY0qZlOR1lTM9hU3TCv6E15ngqcEhQA7LCmrnJ2xZvoVOc/XcTOzLgzbPAUSTHnmdAM1XOAI9iZBdDnln12p58cAuhFecVBNTIGoaHjpkc6qlCR9mmWGHohBZZ1pIxNlJXntChGYSobgWKGoHgzKCFHmlNklhRKLwxBUEqAx+2wFJgu3VBMkfqamdqlpo8JqUaeqlOpToeh+HuAm47gTMUQtajP9GdSwSo3jQKSox+F4P8rp5rWJFU1fcYqkPO2ytV2GtU+YbWrVCAn12uW9ab2Q6taAWsitoJPAt6a4WL0OlC6rueujZUP4xKr2Eu+86+BtayEBus9rRXnNpE152K741jR5tWzn51sQSt7WdWmJ7PPA2Nf9FnanVT0qKJtLGllO1u+upKKq/UteqKavH8pZJydzS1nQMsd294WssfVSVMdE9yLSPe31aWfEQWwKQBIADXORa5XX7rcsOLWu7Q8IW9HZ1brrvdjQnRojyIamfKy7phfFS9MPTdf+vaur0pT70aoy14Bu7G/1ZtBEu+kGv2atL7hvS9+L7dgBvMXve0d8IUp61OgCjW2Er4ZeGv/+2AIk9fDj9utMFOLYRWf1oIPCJEQSJmaEh8MxHUV8YibO2MTs9ip/4Wqj1ccZJACOXUxcJMR4EpOHSPPmPa9sTrzu2QmnxfFvRXyla1sQQqEaAOH7e6SaWvjJwM0ymA+cTYLLBkiY5nN+1vz5QhTIC9/WcdhZuyYyRxhKUOXz2dt85+tEuDFMSc5SZaxmWt8ZzxDWc+I1l6FnfZmQE96IIKeG5EMo1Xb7Dm5uFn0P8tc5zNnOL1ppvSpDWJptm0KCTH2laOb7OBPpzLUM+4zj/1ralTvmgBrEsANXCCDIcDgAq6e3XAtsMRFwTqXTp71GWtd4ls/Osu8tnZGdARs//OJxwg26AAJDK241wJgg9PhdKJD++xeRtvD06Zwta8dbzfbSLuIG4oFOKy4/ylEdtU59wTVHfCANlrUuHY3vCQt7yDvp7BCEcIQakCBGNQg2N1ipucavl1JiflLZIWcwF8UYloT3NajRi28FZ7yVOdnBCFigaYJEgISBCW+a3MrADqQHpG7aKMfB3mLdt5Hdkv44Cn2q8qR7pDeLFNBFPkUAJSzuKsqJGZIk3KYes64nwOd45Mc+oKLjvJcJ53sBNlNCHoE84fsjLtzC4GbjKMWKSMA6x7X+tbhE3Rok1zaJrep0cuu8N0UKecWeYBo5vwzhFxcolcHU9YXh/e8d/9d6Hxvt997rOsfaz7wGIYLYAAghIzASoxfG8GyGCKXudfdkpeT/Hv0DsWv6zfspQZ8568NlyLFVwD9uYAEOoADGFiOAj0Kt8wYVOihLpn1FHX962cTexwulaaYj27CrYV93Ps2ISGKugCKAAQhMMxKaltm2492T+fElfmPt3vkoS8b6YOQ+ky1fu3juX2VJ8RN3H3AyuzNTnzm8BLka2AFCfJN7nSs+bjDc+JP/ihv7yzo3zYP0q5L/1KuUJBAIIbLSIQACIoABzpAAkjgBpIIAPyCAEBjA4+GkexE2ZavxBiwpXzuAV9j/g6o/nJryDiPwG4PA0+tUAovRBJPADr/EAhGAFZgEGNiqNzYbwFD7v0UxwZhAwfbRwdliwct8OiAMN6CwgIQYwQUQgYmIoaGoOEKj2YAMJ8aY/WisPVqkArHwgqnBwtLSwurzPa60AsVYggEovgAIO6Og2E6wGoMhGaeDgBwCTLckOekcG7ksCzoEHfs0LPwEM1+cA//LCjoBe0AwA+P6ASRoO2WJfHS5eZK71bazxHh8O4iUSwm8XYqMbIukdQsTBN3jf8GggBTsCBGwAX7kFaWqd8QZuo+scNmrOOmaG1ecQ4jUPbGquAATPuchBohQtVwcaq6byB45BhVZnKMAFEewAbcJBUHJgRCpOmMCwpZ8RHJphlh//EZpy8aS+4krFHNenC67jEbR2o/uhEANoBeYiBqbqleWOAEFaLmxCVkGA8ZZfAN3RFs4DEsYpF66LHv7DEfiWkfV04j+VGtcKQDmWWZiiNLLoD8LCBtIobQFsIUEcvx2rEVIXEiv6Ii3eciLy8jt3DsPjIIm+YCLC45EEUAJgcIasAlqyX5Qu/4VmoVuQ7y2IYma1Ie6Q8niQ4fdzLQOLIn5elMBMCWiksgGg4IEnBg6qQEjE2+YPIpI/JrpFIqbBKBrBLssDIPb5Er22xNQqAIhkDTkmgJCeYAy/IxGpEtZTIq3xIq4jKE5pL26hITxQ4vFy6I3OoQZWaZEqw2Cv8zPnaJWhJTMakyBxtzvmrx5PRQMvOSKGqgBgaTIHZvZjYLWqBjMycPKpnxM51iMXNoNMurNP8uMlHT8wKjR4AAB4iRIGLAMGZmDV/NKQ2zATviTzwTN5tCN6OIN3tTJ+0y0jwyOBWqUIBDBrxsuNAPYkAPAMJSM9eSM5fxIqRzWqizOkPzCrHTuXwz8zLRO9krKGSgA4rA4o7A1drESJCSWv6xF2dzr9rGOWOSBqUlPgGqLfGHArFtKyu0O7MPQ/XTm3RxIEaABLxPgNwKFCHGyPqQOrpqINazQVO0VyD0nyT0fSgUI7DxPnlyQydzeyggiUpvuBQyXLZsDMdkRZ//s0Vt5UXVKUbTZ0b1UUOr0Umv0UJxlJN6YwRi4AKQxRMBQG1Aw0cghiEBAAgK9ESIlD0Ps1aQNJ2UdHyY1CJq9DHvckoHLCjGbyhkIAYQxAgEwq0EcWBY8giYUkbKtDadDz7TtJfWFHzadC6ktEnzU05XCzyBA3YcyQXTU1wwLfTUjkkGFfYSNVAOFVHPtH8Wdd6y0s8g9cK+8AhGZgIk1U4I4FmaZ2BYLS2jpFPdwzZbJVRT6VO7qJxsFP8OqlFTFY7OhAUk9QZmIGqQYBHDBdkA81YZtEgV9EF5tY98VYuAFU5NM04jom/+JnAGxyPAFXAEJ1CLlYL2RgIKZZwk/wAcoxVVxs0JtwRXoy9b9+RasXVUre1NtfM0JQKDtmZqNkJggYNg09WCLkUChECl6kUkcWBMAWXfAOA4h3RazbRQrVVfcQhfscxfpxFKH2JYwBQgScZkMqJkR6ZkhIJeExZ/TAeJhKIELLZUMq4898ReIZBfT4VjochjrwxkKxA4B0Je1MZeEA8jjNZD70ViX7Z4MqkDGGYDbDVQzjMNAUVnY0NXUcVnO5Znc5FYGVVklS573ArfkmVZzDEizlaolCVInnaANokC6g1rFYUAUTBStLYKgXZMvBaE+jZHT9WjUGhTqo4gno4FK8JwPQVU4lZ/EGrmvAVdo8REA9GUMP+WUKHTUP92egJ3xYT2QjNxQN/kIeSkIkgXME/3cWFWvb5oZuNVSQQgBiQAB4BgcsgQc9lRGcG2VDoXd9qzX8XWVIm2G73UIepkbXekR34EbllXXTXvBibHWZeEAkjABf6Ta8RUlzLXU3s3Un73doKX10KXRok1U1bGMg0CQdRRItL3QBSifZ/3e6JqBsynCCggBB7gAmqABToABmrgBijAaVFjBG4ABobACMgvODagAwi4Sfb2Bj9XSsKXc8Y3bMk2ZDNxmfpUZZKjIjiYQKBuftNHusYtAO2EVYegaiNjdiVgAjZgcrbGAozAKG6AcvUkgiVxgqOkgjfnglGtfB3/lWhhBUELAvSwqIj/IjBIeHyoiwQWGIWjzjIo4AL8EyG3RgiK4NtYWI+6N1d5uEl8OG6A2CczeGgB1iE2RXkJ4GwX13kdwo2bmH4ljQJwgC8noANYoAZIgARgYAJsQPwY5lJf4gKKYItv+CFG4P+GAAiieCiQYAMmQAJi4IH19ovv9XsVZYzhpowpTYjd9HyFJ3kh4h8rgpQfwpTn2HtAeRfTjiouIGpmdgOAwAiOQAhKQIa3pttgQFmhR4edUZMThZOLxpMnrZWJN40NYo0hQo4ngpkfwplXOXmAqgSs+ZqxOZu1eZu5uZuv2U0Ax5vFWZx1GYWBwwIsAAmQYJzZ/7md3fmd4Tme5Xme6bme7fme8Tmf9Xmf+bmf/fmfATqgBXqgCbqgDfqgETqhtZmJBYkoBFqdITqiGRoilPghkLgiKtohLnqan4dizfmjQTqkRXqkSbqkTfqkUTqlVXqlWbqlXfqlYTqmZXqmabqmbfqmcTqndXqnebqnfXp4s++nJ/ohQvghVmaKJaKoHeKoObp6YEChoTqqpXqqqbqqrfqqsTqrtXqrubqrvfqrwRqg9fQ0jKCgI/qs13msRVh9C4J9K+J9H8Ktm3qu6bqu7ZoAjLd5maUi8vohUPmuATuwBbtYU9d0FcJlDaKwHWJ1B7uxHfuxP5JxDSJxL0KyC/+CsiE7szV7s8uubdMWjinCs9lEbTm7tE37tE9taeulaQvnahxCtQkAaQkUtWm7tm1bwFT2ZFvWIKwGANhwIHKbZQ/7tom7uI07raBmYGuut397IJL7YH/0uKV7uqn7kcpVXA2Nub/Vb8x1XKv7u8E7vMV7vMm7vM37vNE7vdV7vdm7vd37veE7vuV7vum7vu37vvE7v/V7v/m7v/37vwE8wAV8wAm8wA38wBE8wRV8wRm8wR38wSE8wiV8wim8wi38wjE8wzV8wzm8wz38w0E8xEV8xEm8xE38xFE8xVV8xVm8xV38xWE8xmV8xmm8xm38xnE8x3V8x3m8x338x4H/PMiFfMiJvMiN/MiRPMmVfMmZvMmd/MmhPMqlfMqpvMqt/MqxPMu1fMu5vMu9/MvBPMzFfMzJvMzN/MzRPM3VfM3ZvM3d/M3hPM7lfM7pvM7t/M7xPM/1fM/5vM/9/M8BPdAFfdAJvdAN/dARPdEVfdEZvdEd/dEhPdIlfdIpvdIt/dIxPdM1fdM5vdM9/dNBPdRFfdRJvdRN/dRRPdVVfdVZvdVd/dVhPdZlfdZpvdZt/dZxPdd1fdd5vdd9/deBPdiFfdiJvdiN/diRPdmVfdmZvdmd/dmhPdqlfdqpvdqt/dqxPdu1fdu5vdu9/dvBPdzFfdzJvdzN/dzRPd3Vc33d2b3d3f3d4T3e5X3e6b3e7f3e8T3f9X3f+b3f/f3fAT7gBX7gCb7gDf7gET7hFX7hGb7hHf7hIT7iJX7iKb7iLf7iMT7jNX7jOb7jPf7jQT7kRX7kSb7kTf7kUT7lVX7lWb7lXf7lYT7mZX7maT7fAwIAIfkECBkAAAAsAAAAAEAGsASHAQEBzQAA9PT0AELN/////wAAAGN/9uYK/wDMAMkMmen/AMj/AAcVN1Nb/5YAw8PDV4WSITI3m5ubc3Nz29vbEBkbCwsLtLS0zQCkFiIlzXgAP2BpQ0NDg4ODABUAFQARFQAA1NTU6+vrq6urFQwAGxsbRmt1Cg8QlJSUAEo0ACl/AFP/e3t7xbgIi4uLS0tLy8vLAIZf4+PjW1tba2troqKiu7u7APoQBQoKf0oAOzs7ABAVenIEGyktVFRUfwAAY2NjAHwHGhkBMzMzIyMjLCwsFBQUAJVqJTk+TneCLUVLAHdV3c8JXY2b5ocAAErm5gAAAOEO5gC4ABALGwAWFB4hYZSjUn6KMkxTO1pjSnJ9KT5EGxAADhYYABUbGicrHi4yPl9oX5GfIzY7AAkbABsBGwAAVYKOWomWFBQAQ2ZwDBMVJzxCUXuHSG14KkBGOVdfWIaTT3iEQGJs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r5AACgPtBQDTMUYQQARgxBgw0KwcCCDiUA/2ABET5IIEBBHYCq6666XmDQA0AUYYGsRbzQAQwHCSDBCyUMmyoQEsgwkQgovECEs0MAMcKtnXbr7XhA6ErDQiMQweuuRPhakAwvnKurBSwQlKu7u6orkAA+0AsqqwQ9ECu9JUg0wbD0wsvttwgnbJ0Awzqr0LwAvICCDTDYUC2oQxQEw79EsHABDA+MAMSpAIQw0Lw1hKDyyisfTAAHoBLhwgMhPFADELHyKxAFBPtQAwwh2OBCuwE/JIIOoFoARA002yCBDwSLqvDUVDtXA6hXAzACQhKAWoLUBYXAQcYDifBvvAYJwELJJ4fa0AWgvoDQCCYPlC8ANRxELUQwR/8sgt5rg1314IQP127GRUR8kAwNU6BQ3gO1C0AHCj0grUDzCp5QuGw3NCzZF7kQ90IwOF746ajvJgOoLhAw798FTQAqCg+FgDFEmTckuUMigDpDRrFaAHvqxBfvm+gASEvB7AadaoHLC8mON+5uMyR53Qv1DgDoFcENABDGhy8+bolzMBDS3BNgu+IPDQHq8A3lztC8OsCfkLkAtG6R9FuP7///rVkf5AjQtc4JJGtoc4jXIoIylrHMdAJhXNJ8gAJkJQR5ACACDUYAQYhIroMADKEIQyO755UNVAkkAAqY5xAB3I56+spgQS5AsHfpwAX2EwjndlWCGdirIe4DQA7/ReDAEIBwhEhMYmJi9TuC5KtomAOVBB6yOgDogIExlOG6JkCyXRlhgASxgeR4NYQjIiRxADjICnl1RSW68Y2D8d4PCTCCfQ1kjbRr4QsfIj+IwAAFQMAf1hAiABt04AVdLMHwihgCbgUxh2vcVRvhSMlK5iVfRjjIqcB3QBRCZIEw1FxEYIA0VEHvIDUgGScJ4C6pfXAhoJqkJWdJS7cwLIsmVN/o2ve+UF5EAPibI0JsAKpMCqSVAuEfLK1Yy2Y6Ey0FzOIAnXfKhEhvinysnkXWlj+H/CuHBvHeKhESy2ea85xfQVoJRsDOdrYzVuZLJutqt8f4abMiBdQfQ0oJ/06DBK+fx2QmOgdKUKosDwDjQoj0LidBC5hxIGCUHOUSYrm2AUCUEuFc/xZyS2MyBHlyS0g5C0rSki6lj7+ap0AKaASMio17ZvNk2nKFPZQmhAYdACcxZcUtAQxBmDr03UP69gJwak+WJk2qUn9iLigiJFZFkJeuODCxil1sexrjmMdANgIakKymWGOkyoZ3NwpSDAak0lUeCeBCAJSABkyrGQrQaITLNeRoSVsazWw2sl0u9a+AvcmnELoQGoDKggIpl76KoLOBsEtfFphoFLM4gYEYFrL6FMi/6FUExD5kYJBlQTUDS9rSpoRzjT3ITitbEFKZClWqwuhAXAUrC//MqlbQg5i+WBtBCcxgCM4rAQc6YNd+HfJaqCrCDDYqEWpZC1tLG61pp0vd6lr3utjNrna3y93ueve74A2veMdL3vKa97zoTa9618ve9rr3vfCNr3znS9/62ve+Sj1VQvHL39hkbVe3Za5MLjABHZwqVRN46B0NPCsaYK8gIrgACxAJqnES5KAxJML9ALBWgVyAWW71QWoT4r3JVQ5U3KIACnxwLQuUwAcCLlsNaKAD5JbgBbaKyANQMANBtqoDHAgeEYAgW4bIYALXSpULpEuAD8fqxSMm4CARMgNQSavKWdyVZGc7gSEIGbfRy/KuEhqr/eLkAjQ+8BBYUFw1Mlj/gw+NMAs4QDIzXzjLUX0qALA5ECe7WMQOqaNKh4nina24xS+O8c5iaOeGoODNNDBjEGPoWYZQgAZJHkJmD+JnKEOEm5UmiPssIJBJiznGNqABcJO73P4O6b/u0gGTUSKCLvLKAh0miAhMnTQ+E8RdFh4IhvUVUoOsr7g7HDNDBLDZLRtEdvHkZqzbLGV6EeHBC8EyrxJSSmBLZAQ11FURHppscRmkgGAsCJavLGZdbZkCYzwXvBQibTGTmbA4kYGtAZzrsvFaVukOKK8avegs+gAhxyaItpXN0c1uOnYAiKf0pm2QYZ+L4AnZtbwD3m19AdQg4D5XEagtkIWb2yGg/+a2rATS8SwzFwb/1pUR+u1qHWWtAysTGsmK/ZIqDqEDFLMBaPd8kFLOgGIoINmIdUWEvgV7IGINwd0UTQDR5Vme2xsBDEYQxBQexLD/cnZBEqe/cFlgBkxDaxCLAD0JFIEGEviYzSRnhI8rPGl0BtWGSzABrcPABf9qokNg0DAXVIxzbH82xrTOdZkOBN0JWTcBZFBEzqXMgcN7AMk6JneRkUzBRHQgN11QRJLf5KA/D/rQA06AIB79j0o3CNP7hnH1ifVuQHUdVgciPR1ovQZoFHtBwD7og5grj1VWWtprsPaKs46RpkeI65Ee+wuLNWs8J52zDG8DxJ+y978PPv/KD6tyUhOAAkWUHM0ceLCQbw/oICMVwWr+o6ylW9/khwm7Qv0AZ7UdVLx1fsNydSdzAX9zUE+3ELHiUQaBNAm0PrLkU6CiYDAgKwUkfAVnOhOwZAZxNxhoEMgTgAoxAinDcnqHEC8QYyKAP0XWgPknEMjjbBBIEBIIAB0EeVRmZQjBTUWGfyaWNmujYAdRQFTXE/DGfw5TEGsUgCEwgAbRAQZ4fqBSewlxYAnhPg84UveSOBYQfZ9iAfmUEOujgShwSnezaQdVhA6xhATRhABAgApxWWpYEKPmWfOyaTM4EALAhdFHECmHEEhjfgeBZQBVgQCnN+FCfz5ifwYxejv/IT1zZC4MOFm5J4XfExHeg3HaAzacU2mDJYIEQXY79YGio2HZU08LMSxI5RClJBHeA4oIMViNJokF0YkF8YkEgYODqIMHwYMJ0TcPF0Z9eG6gModEcVmR6FZPCCqVeFBUyGlTiBDag1icg224eEb5s1PBCINvyBDakz5peBFNtYwAUIkEYYUOcY0EQYsEUY23CIAN8YdFt3I5KEQbVo6Po4g9wogFIWh2xk2qdU9IYz4ygGkWYAQvEGWuyEICsT6NVkWC53yXCBF3I1tXw4BQZXxatIxRNYq/CACwaBDuM4kKcSrpw4onCBFtdXANIT2hNi+NlZEGYS6muFJTtovJ/7OD90QQhriKF0GEVYhvArFTyCIBDOZ7BIECwGUBSIkQMsACS9lDLfgQgtZh6wOKVZSAlviMHfiCBdE1TmWSGlmTuNKN2qhyXoeNkxiOFXGVBpGVDJGJnwUq2KZ7F3WOu1cQNBmPXlkQgRh5vYRKQqWPR8KPBPGKBQGQBrFTgjOQmncu/XaBgcaQ1aZoe4kQCKiSw0KWBZEvq+SMB8E51MYzd+mRybKTaukQOxWRD9GKEaE9LClsoBJP50OP7/iDWxmavFhtrFdyu5mYqCkQctgRQKlnZsaYfbMrlYVXvBKMEhBuJ5eLxfc4lLlGQCWTBwGaRgMqcOhEE6lLIImTOf9EmqJylnoTnDOJKgXBlhRhnQeBnQlxN6F2UNk3kgHZTQ0JjwZBiAwhjy4oiPsZmAbRN6FGmEFimBaVa4pZEIxJEEhjKiUwM3/3eV8JKh84fHbEe3R5ELuDmRUGEZKJEMOyUd5Dc8gzYjDDSaYJcuppZFpISCHAAgRToPuUklTpeAVHmwIhlgahPYJXogdxoo93kwGak72Inmg0axJRnO8plASwU0gDBBRTAywIMxNAMRLwLyCUNUVQVSMgOV4Xhg3BOYJzWWbUNwmhnWs4nQQxLPYiaL5mUSg6keZpEBfZEFWko5Y4BEn2dnUZhxN4EGiqELfUnZaYfaq4OINJR1L/dBAw2Z996aC2WaT9lIQGWiQIylb/0mYLGkYCGTPwo442iZsKIUFORQB3U01m6qHf2RClZHrElEsqxIwHAaethSqws6LqBgCsqVCU6YfuEqetaaMOEUTYdlA6upIiKlCzio8sSnSj2psEIHlHepcHETMewaT+5KQ7Ba0R5CwA0FiGmEIS1GgLJZ34uRCm2pmFZhCiyapcKalGGk48dUe0aqdEKmV1N5RsKhD50qtf96sWx3ANkaq6Oa9DaKHZ6VdsBSqxWRCzaa/OeqvTsxD+6ZeTuqv2KJHZd6kHepMycAFoBIqdOhANWpvhKpJ5OaoXGjmNShCDqngGtJ4f6hDI/3pTESdVKUuvHKZrp8JnuoqX0joQg8WZwLorLyCEC+GaD4E8vXqzjrWoBcGjdhllQBqtgImwR4tRR5WtxZgQZeapOcuurVpqzEoAa2O0O0qqYroQfROnMYuhM3tnTroQUBuwPGdTiUWZtVaxT9qvBHAqxli0FWcESwM0aEYwWlkQcUsQl/WnKEty9EkQcHkQn2NRGFWVkAoANEoAf1mP4DRYAOuxi6gvRhCMJcuv1mqCJEkAhtW6DjEvHcu0wMm5rLq4Zemt6dlhvriYxVdlshS0AjFYsyYD/1JkoYdWMDMEnbu0xLoQO6VINluz23p1vcugg6aLRWp610u3epoR2v9aEGFrsi+rsyMWLk6VOCHZLh07fuwjr75quwtbt/SWrwQRK77WvX32u2OrusG4U8V7vDb7LwqJsWl0EC6ZphH7EJmpSd0oEPrrYYB7tJ37ueJ5n/FKujcCa7ziA+CUun+7up57tgOxNgAKEVlDBDnUuBo6t7JZtgphLrIaNr/5qDy7Vjv1YMJLANDGUUFEcwmRKxZQwApBuwsRAs4zlZQrtXgJOjY8QwypvRrLvcHZtcT5tcYptiO2RkdUQnooZifZEAVUBCv8vMK5ofObwQQgw6OVcJhbqwzpPR1UpwTRw4SKRkBMaO+rECx8xi5cwvZbqtRbEJc7WZn7q9VawRn/e3cbe5ujq8E7cnMqs3V3E8YgfLIm+L1oa8Zx6TUkZ7AGsarzi7tEy8QEYXVKeK/9+LLABABet8NkR6illJYM4T5qW6MHbGn/Yo5p47DLOknu+ax8JsWMTMUi/GsbuRHhe7/cGqkFlEMmHLV49m2efBCgXIu/SbcZPFhamSvpE8wUCzmt/Mr9enyyjKMOIcMF267YrLXrWK8PoazX2r/gTBCZmshXuMgDwZ8cC8lCkqnzQrJmjMkjrMkgDL3OArnS86cdOsoOcVkF7IBQ3LMgmKFXA4buNALctFwjYFcHJYSSo8Y627yAyMnrgj/G2Dwre0K8ur8UXRBC2km6S7aj/xXBApGkV6w1YNvM8ouu0GybVeRgUae0vosqDyXKjGvSaroQqIWWqzzTk8UvXWMBNZDRG81OHh2oH0m/usPOOGuDgmrSoisRifqWi2qr5EjEUZ0QiQO70yqghNyi/lx/9htEIATC3tOY/Xu0OuYsnbvMa5zMNAvDCHEqp6prO7nUA/Gu1ZZlA1SKCnE3j7wQa5TSBuyNaCSsrqrPgyVZih1U87rDJpjLjYielzW0EwHYmsXTofbMpS2IbSXSC9F/qAK5zXqdD5zGDmHYGdeXbkmpo+pyA4HK8TnIHuTVCFHPAwGf7azWB2GfRa1Pv62xdtes0noqt/zWjZzUPT3XPP9yz6sJ08hddZ9q0CZ9EDCQxArhkGbd0rfbEIIWkgRwp9U7lkMqZgNkpZvjyxTBTc7tgqSdLEG0jQyRwLkbk7n9zmRZRQ8b12EMwejZkzldhOOruq0N1xAOoOby4BJBeLLSgtMtzVr52XDsygkBlg4cxpfZ2Fm0URJdjw0OEerMECEeQcaNl4fdkmiss4JDtQreEKK6xAAQ4/uM4QMhaJPt3TRyzyMM1keeoaJW3tVaO87j3Oyos8144xy64135dLbYL/qpEEHbVrJ1We37EGg0jPMY4AUhAKXUsidGv1cO2p4Y5jctK+AU3wlh0wIBjGKu5uhK4axNjNud4XWMnhD/gcSyYuXKWLtZztUG8UoI4ZkHi22rxRB0TACbiBBmXhE7debpedjclHuCRssMEeSBPYnuKLbyTYObiRDzotm+WejvPLGopOQxwuTihNh7bJciPJBTjq7ORgG7LMZ2TpqG+sKk/I0KMaIHkYf3YteYrrAEUUewy00coKSyflmajMt8bOcKvNejbYfUDnUvWoMgtEYxbrxaXa09SDLCpzZO7hCqTQAVHsIXTuvR7FjDUgJmdAEP1rY7U+wMwYZQ54ThzpXMnhBu+uznzofTnq6dBLvS0+0z9OwEvKbhefAJXhDXoxCTS4eyQu4SD54RCPE6vvE86X9ZW4i6otkikIi4//4iTN56v3k3CQkDF5AvpaTX5h3gISoQK4hCYkVtpSRisAflRFsDTI88HMD0TJ/ciEy+M3zoWbd1QQTnIexsVQawyFMCQMNIEMt3I7BXLkBXtr0uUE+lWAP1HSQ5HCBWIHS3s1V4h8ed37d4WF/u8tqlTcMCJEPgm3zMt7h5WxUyfTXvxq7TWUy+3T2qP33CWWMBNPAxW4dkOzuqmTX0rlz0Ksur1IeaNsP08/L0UI8QyJPHsTpa0jME4cf3CZHpXR+kMRP2RQSxHeN3iavl+Qz6SU/4Qo+K/awxdt99eC+zro9W4tdC+KMDEvAAOk8DBKOG/Dw3BJN68TcD8zfzLv9S84I2TjIgSLpydFJe2kDP992qL8GmcbfGeiZ3LtJn5JYl7u08cKoJ+6fCei3nLsUVQ0UAECEIDCRY0KANAAkVLgRQoyBDiACIGKSQkIPBgRcsQCxCAeNAIBFpfCQg4EXEhC5IEmSR8MHKgRROorTQAeZHCQlHrCwBYCRBhABgYMwJQATGlhYwjjCCUmjBoiqBOlX4s6CIIRAtOMQ4g6rSj0UAWDhKkgaAFzC9QrR6M6hUgk13YtRBNWHZgVQn3MSIVSvXjy4SorhZEe3HERsZFpFBci3DtnwJyKgbcevNtXhJwqgcsYQEyaFFjyZd2vRp1KlVryY4QeFEmDZmELH/YKTIBI98Q0woYsQCkRk2WA8nXtz4ceTJlS9n3tz5c+jRpROskRAwRrEWGhMUMYG2EQ47g74kWPci0oQGi9qcahcISRQ6fBOhIfDjY5QfQyRMu5IIAMJgusCHEiwowQfhQguKvYEeSEiAjzpzaruBQkDBh94AsG2GuUQLyqnr7JKIIotIkoG32oaAi6QBCzwwwZUeACJDI4ZggcKVWgKAvJtgmGCInn6bQQIISSuqQ4x6aiuoodS7Cz2wDBLABQ6CJMIHFHAkIKqCPnQqMoLim4+G3Lr6Sr+EfICpJ9AEfMFFBD1MqcsHIxRRswtY4ICIpmrE7TQxfyMTpqzIKow//5Io8K42HVb86II3DYzTtAtm2wi8DjRz7Em+bKBhiD6L4HA6Uks19VSMYFgIto8E8AElBknqAKUZikT1Vlxz1XVXXnv19VdggxWWoP0A0LI5184bdllmm3U2uWKPZS7ZZ6u19lpss5VMrNdW4kChIoCYoaeEYjVIRwBKmGFGhfrT9l1445V3XnrrtZc0wYqYTixH7/X3X4Alm3WI6f4LMGCEE1YY3lkBWIvVcxOyAEnXXProQxYKSqzchTv2+GOQQxb51xE6uGC6DjqQdmSWW8a1BpOlEyDllV22+WacYQphoxmqG7EvxdosaC0dPsrKYaIk1jRnppt2+mmoo5Z6av+qq7b6aqxXq8sIEXyGmCDBANAXIxkUso8gVROS9j8As3b7bbjjlntuuuu2+268O0YhIdC8thOAfgf6FoCMC9LRXYMaLjpvxht3/HHII5d8csor/1eGjc7zGyOFmsRIcYMqC5wAB9Oz/HTUU1d9ddZbd/31qU+yILfNCyoWgJWCMsKgpgCAUUqzYRd+eOKLN/545JNXfiWfGaydoBESKmGl2/ESQaEyMeodyeW79/578MMXf3zy3xWhqbEHen6gvQEgmKTrEyrzdlux47t8/PPXf3/++/df/7XwiADrI0DYFteqzqFNIYSa0/8c+EAIRlCCE6Sg04LynoIQEHQrUQj/j0qHu5VUxlwVJGEJTXhCFKZQhc0RwH+4ZhACGnAlAkjgQNIGQpIcbXQr5GGzgFQCIAZRiEMkYhGNeEQkJlGJS2RiE534RChGUYpTpGIVrXhFLGZRi1vkYhe9+EUwhlGMYyRjGc14RjSmkYnvA9YPxWgEOMZRjiVg40rO0hCMELB9dTRI/AAwP4XUzyDcEloPDekscolIkYtkZCMd+UhIRlKSk6RkJS15SUxmUpOb5GQnPflJUIZSlKMkZSlNeUpUphKU0wtWIlWZrh6VKI8J+RoBogdLklSPO9hbyfYO+ctmkasCwyRmMY15TGQmc5hfVGYznflMaCbTC9OkZjWt/3lNbGZTm9vkZje9ic1ohlOc4yRmF8l5TnSmE51qZGc73flONCrGCPCkZz3teU/pCYtcVOBnP/35T4AGVKAfIGhBC5pPmHhNBwtlqA7YZgGGnowAt8tdQnZXkN79ziDBA2ZHWwmACihApCMlaUlNelKUijQ5KWVpS1360pQuQKYzpWlNbXpTnOZUpzvlaU9vClOgBlWoI0XOUI16VKQe1aPvmkn2lpqrnrASWD2hAgKselWsZlWrW+VqV6mAS+Y5EjA1/FxCDjgQ0ZHkg09l6656EtKkAnWlcaXrUH16V7zmVa94rWtfYVpUvwZWsC9t67WCVFhdRVWfAKhqVx37WP/IWvWrUiWJzxgJmLR+ZHCFYwmiPrJBxIZ2Om8dLErnWlrUKmCvq2Vta32aWtQCFraz9atomxW/s9qWVIr9aGMj+1vgImCyqSFgAROSvoKULSGes6FC1jYY3Ua3OaSlrQJOW92+ula729Uudmt7HO+G16jSFVbpwERe5/B2qowNbnshO1zUFFcEQTMTAHI7kKPNIGljWRp6/Zsa6tL2uuJFKncNfOC7EjiuslVwg0373161r5AQZo56f0VV92aYq/A9TXEJoKOJFaRiO7qYQjhrS8WMkMIrFk2AZztgBwcVwTOmsU1jPF7w3ljHKmVxrkJC4h4vx8K+wrCGjXxVDpv/xsMEGJzYxJVIFQ8EXepil2eDfGW+uBi2MN5xS2v8ZRp3Wa45FrODsYyqownyzMMZcq+KfGQjJ7k0SxYAfhayw4E0DCK1WnOfkwRS7HK5zCcFc6ENPGiXMhjR4fUzqTZSy0YDGKwXZi+c4zzpOdPSLZayzZ/4oqjeCEmjkV6zllMr6EWP1NCrdm2qU6poVwuY1M8xjJpmvZo28+rNlnavnG/9ayIDurqodjWrjb3XWGP32Ns9NbCXc8sTO5s0uXZrpXnda0xLW9uoMnVsYZ1s1S5b3DwFN23H3dpmb9s4FeOeurOcbV1b+9rB9bW77f2cbpeW2Kk+d79/Wm7Y+hvZ/96+92oE0Lv+FvzPlA22b+cN3HorXOLGyfdg971ogWd8AQAPuMYTTPCJKzkh+g05T+BdbYc/PLIRL3nLT1NxwV6c4wX2+MdnPtiavxbkLg9NZQTI84FQO7HyVvl7Tw50pL8brrIm880Dm3OdO/3pUN9pupMOk7QhN+lChyrRi+5Yll9d7AaBeWBlLnW7Uj2naJ+62nFq9bFj5McHuzrXcbXrr4P96HGPe9m/23S219Xtbw+84Af/b33zHSMC2IgF1Ax0u98K73nf8N4VX3dhE9VZhffr4W3M+bh6/vOJv3yYEnJeyFte8l6nvFbDXnqka/lZoDe86GVK+6TanqZwv/88t84m9shzm/Wtx+rrYc/z4AML96HX/caXb9Tm337nii/dfbeueuGnnPhZNf7xW578Xz2f5roXf9qbz3u+r+U6wMf+qSa/fSS33/sTB7+vyg/9898fqNF3PukvH7+L4rv6263hg7/umz/6k7/w07/9yz8GdCn+Q7+xu4DTu7wBHK0C3L4DRECFu8BdecAGJD8Q9LLok0Cx05F2wzyGc7MMJL4N5MB780BdGcGXKkEajCkb9D/FayoLVEAC1D74kywfhEF1k8FcuUESFEEkNKkInL6+05DSM0J8a8HWe0EiLMIh/MAlRKkc3MKSckCLKz3lUhYBzMLoeL8gtMIr1Db/KbwVLyQ0MHxDkYpDsys9CiScKDRD6EBDA9TDNby1NkQVOfxCOnzDQuwr2EPBPFzBeAPCNPTDPyS1QDyVQSSpLhzEQ6wr2JuJmok9SJwuKqQ8NYzEX5tEU6lEVcvEJVTFBSu9PoE9U1QOPtTATyTFPotFUkHFOWTFG+RFpBJDWepBRkS5INyqUbRFSazFU9TFS5RDX1Sqy4M2WFRGWQzFvDtGZGw0XJwOXQw3JazEZ8QxxVPERVwsR+zDYcxGLEzHZenGZjTEb4y5yxucTvREdrw7a/w6bFTHUqPGXGTGcHzAgBQqV4TCabzH1TtHWkRIfixFfywVVHxHLxzIoLo8/8NAHMXbxuOYRRd8yIb8L43kRnCkyPsjyb9SPGk8SHMsRtfzyI9Er5CUjpnjvzADSNszQaCrGIkqx95iSe5zyZeUrpiMjpmkSQRzx3isQ76rjHq0x5X0yfhjyKDURqDUltQyyqO0SdHDSZdTLkh7Qqk0FY6swqqcStEaymy5Sqw8NK30PK5subCJsrFDS9YYS1EsS7NELLq8FrVcS2Zry8N7y5LjFqfKSLzEtXwsun3MSwjbS2vpS79sNcAcPMGcuGLhI2F8SqgUrsNkzKdyzGqBzMhkLaS8SScEOh2hO55cL4XsyLD0zCADzdlDrdHsrsl0u8qUOHJJOLDUTKhcTP/YJC/Z3DzarE10u021y82CKx0yVMme3EzOfM3gXLHhbBbRNM68Ks2tPE2Xu6P1W01Ka02ylM7pbMzODM3ixM6Bi8ik/LurawrHQ8DqLA27vMbzLE9Dmk/rxDn1XM+RNE0dBLo7tLX508/RqE99vE/85CEDbUf+7M/sRE6qU057W4ud9L4GDQ0EVUwFXVAVylBhKS0I1SvtdEvuDDnGM0j57FD6TEyVA04P1UsW3U/BGtEIZU8ADcOk8xkMWlHylI4NfdEZjdESAtFgEVEbvVFnbE9EvLqZ+LnjM9KbCNKHg1EiZSspXcAaTVK++s/tDNCWi58fRb4hbTEXrdIyvdL/CcpS+3tQLu0pHP1SHQW69tkLGGRTkqDSebNSNfUoPOUVJH1TOPVSEwXTkquM3yvQNJUMPb02Pu1TYPpTLdxSQSU3Qg3ME1U4w9A6RR3TPTzTPV1USHUgSZ1BN63UtbtUyszUgmsYuQTPhoPO6BzVKyvVIzxVVEW8bqy9GaNQbeOWpixDT51C8bzLYaVVPxVV5cPVXK2pXe28GvNVZ0sb68NQZV0TUHXUa0VW/bFVXAnUZtXVZ829aGVVe6sY1fRR3/TJR+XWFfJWN2TWcJW+cWW+mjRU3eQUIoRXAmhUXmtXd00hfqVEgKPJeqWrL5PWXwsKjORAfvVXSwPYgD2h/4FdxnIz2IMl13ud05L7se9U1+fcTImd2CLd1l7hOIzN2KNKWHPdthSNzzV82Gz9V5Ml2fCpWIgs2CZUWfzbWHlsuVsiuZit2T8rVvs8Vpt9V6I11YvdWZ4VKpbF13t7FQC40H1d2oKAWDgb2aRdU6z9Vp2VyKdNwl5tWWmjIRUdWqStsJmN2K/tWuTB2X9sWrEdWxz0WaUMuaJAPZBlTVnlWriFILkVSbo1ybHFW/ecuMFhriuUWaNN0LUN3JKNXHtBWae12xA8MIWNNK+0Rcf927eVXOIZXJkMW8N9WsRt0pALm2hr3NDV2iMDXNH1H9IlStNlUsxlqdTVxJI7mv9EdV3KTQ7YvbTgnd0Iql3osNy6zV04zEqp3TbDwEzgXVeWlF3j3R/kfQ7lPV2e3V26KjkdwbO+DU/QLd7rJdXQJdjCxV3mbV7NNdtfY5tgjdLXbdutTd/zZZ3sdY7tZd/2JUTn5dh7S5vm/MPPhU7rzd/y2d/m6N8c/V/dLdvnlbY7mjADrt/H5VDzVWD+YWDmcGA5heC7fd8JdrbeebzpDdnfbD8ZkIAZoJFwgdKL4bTbKEz94I35CA4OnhwPXg4QLlQRHmG2LOGFTRN1PGCRVT0YOBqU4ICacRVYuQk9Ywg+2+HH6WHl+GFMDWIh5q7NXbO1SEG1pd5iNL5bOi7/H6CBcVGIErBhJgOXJ1MIuZyydeGWw7Bix8His9uxlOVi9x1iAXa3IEHhFPZbBFa96CECF9ASCVAM6wMxiumgEkuIE9sYAHhVPI4bPf42frtcP7ZECQ5kddsITo1EJF5hhHyAjx2IM9ao+bofgyAaoxm5/TKUTMabTQa8WOvjTwblAC43/zIrfjxldv3Eo4mMsCll5QKARL2h52qbW76bXDYOLV7VXgZgEgY49IqfAjZlDC7f1agYjMwsjNisiLnjsrKvaJZm/M3Z9X3ga/bGbAZm8lIuAkVGYq7eTxTnjVouWRHmgiBng1irda6baS6OasbNePbleQY39CqWHsXn/28+ZKQdnLagKJLQHd5JiFEbCLRl5oKmm4Mmjjj95Xj23kVDr9Kx02zM5zKGxGVGkltKR10aCD9yYwLwpZCWm5EejpJu6GtGaURDrztsXW/e4OIYXg1bTKr9mj1aiZsmlkBaCULaaZ5u53lJ6ONc6F006WRDr1sS3zud6CQeVsviHhkiiY/2nBtiIMCxak3GannRatLk6q4G6lhDr6Kw4KMm40f0VBhQDKElCND6CElukAUKIY6B67fp6SO9Xbz+ZKEeNPQKm1UeYxUu5jGlAHIZAjVLawTy5+YynRxqIMbOGsde1ncG5IWe7DJDr4axWlJ06YeTAgy4bdzG7Q/IQv8ZYBsi6K+nhh9eqpCpJomqPm3Ulut4oevVsuu7Zm2HJq+KkeELRmri6AkzKADt3m7u7m7v/u7v/gG7IE8R4JYSWJmZph6FsJ7h/gidRu6rSW0tBbeo5WrXFjP0+rHf7euPym7w/m8A/24oCAACL/ACBwEfFICjMQKcxuhJDsCByCgOSoj9hu+oke82XW0vdu777jL0olqcLmRK8+8AL3ET/24zUEABqAwjYFzOEe10zi2BLgiCtnCrwfCThWzoDupQpmfpmgneFPFgI/ETL3ITT/HXHBwLoO6ANm2DMGfDsbLEAWgbrxocB1Qd33C77vAdQ6/KaEiZJXIjH3PwRnL/0ZgJC+hojEjmj1hmxnXmj2CbdK1yqLnySaXvct3yHo9u6ToaMK9fMSdzQd9uM5cMqq3a0HhlALBgWcaI/KrlIKfznLFzpsVzLs/dS78x9ALyYQb0Qf907i50zFAIMSYJSBaxwz4IE9OYFJN0K1dueGFu/2ztPf9q8tLvTrduNgOAQAf1MRf1lWgfiaABYi92Yz+vJguXNV7sj6DjKkNnV5caSr9VDf9LPffqvCYvHVFzzF6vXvf1Igf2f16kVrEzhRDfKV6IKo52aYf1d5F1EuXwWs926WqfyxZyFvx2cD9y1Ut3qsgdGva0wsBhUWP3V9f1poF3JaV1bHc1sHZy/8/19H0XdHE3eOx1d6vMcmu373l3ePIKCpaWaIRHTH2feACveIvPn2kH22q3zWuP7FR7aFo+Yok3eSNH+ZRfYIxPS413eY5v+JgnL27O9cUqeZtH8Z3PeadZ+Xhtecl8+R2nd+k6LqLv76O/+aRXeqZhekHs+af/eXhWXaFM24gfedXA7qsP96zXepzhevW19I734+X9RfTyc5o3e0kz+rQn9LVne5txe4uF+3mlV6+HOvjtKE68+6Lfe37He7+/4r6fTaev1Jube2i8dQpXfKtn/ADH+cf3HsB3Z5NSjets1srn3ldDr23XfG/n/M6P/M8XmdCf29FPjdLP1dP3X/+6Jy97Z/0Rd/2Th/3YB5nZX+70HPzcD3veJa+w9v0hB/7/9vzhT57ij/Xjn9fkD+HE1a2Vdv58h/4yF/7p75jqf/frD9fsB+K8jS7DGOzZrnnwD3XxH3+FKf+MB1fsL0rdv3zpQttuBggCAgcSLGjwIMKEChcybOjwIcSIEidSrGiRYgkAJS5yZJjRTIGQIkeSLGnyJEozGjuybOnyJcyYMmfSrGnzJs6cOg9m3LjzJ1CgCoYSLWr0KFKjC5Yyber0KdSoUqdSrWqVadKsWrdy7Tr0KtiwYpd6LUs0KNq0amkCADBkLdy4cufC7EnX4EeUevfyFanS593AggcTLmz/+DDigXYTM/5p9vHYyJInj31s+XJWypojY+ba+DPoiDLavght+jRqgYsH5+3r+nXIv6ln065t+zZu1Stz81bYmevm4MIn/y5ueThyqcaT9m4+10bbCc6nU3e5WnBr2Nr1yq7u/Tv48NWvi6+9PGny9Oqfnm+vdf1690XL04cpoS2K+vrFk7+bfTuAJHW3H4EFGnhgTf0hmJh8RcH3YHINSvgVhMhNuCCGCk3Qlg0ZeoiagnP9FyCJA354Ioop1heiinNNqECFMWr2YoMyCndhixj60BYFOfoYGItxjUgigCb+eCSSSR4WpJKOTWgjlGLRKF+UM0rY5H5FtIUllzox/7nWkERqZ2SXZZp5pnW7oemkhFW6SdWU7r0pGY5rVmcBAETYuSdHX6oVppivkcknoYXa6aehHL04J6NOxdleo1JemWhuowFQGqWZJoQoWoAG2tegmoo66oeckvrQopE2+uh5qoJV56mnPdAWDbGOaipQnn66V6i2+vqrd7gCe1Cqrr7J6nLGWgXrsIndB0B+zRYq7E667pqSmtJquy1t1G5brLJRImtcuHBOyq1hLLR1AbqHZgskACBdO+a77dp7L2v14kvsk+WKO+5v/ip37r507QhAjwVz6W1O1s5bUq8KSzxxgvpSDK7AFQIccMbsEUyxWkNsCXKSDOPk8MMjRf9MMsstT2Rysxh3DN/Gnc3s6Mcu74SnnjrnCLNNKKccm8U+G300XkVLLPPN6dX8NNTtIa2TCG1xMDWKQFcs79B8rYw12CRr/SvTTVsYNdppPxa2TbMCUCvbGI49k9BDfx033vfObWvZZt+oNuCBM5d3TDW05QLhB+4dU90p35045MMufmrffm8mOOaZR+6SugCwu7l+k7/U+MOPg366qKKPWrnllGX+OuCoc3RwCLKXp3pLpM9ruu2974m7pqy3TifsxUPtO0VGAGAB8uAB35Hu1/LePPVYPk+p8MNXZjz3AFf/kNs+fE/d9RdFv+v046vfYvmGZq99WN3Lz+r6C3X/LkH9vbVf0fmfpp8/ABe0P0K9D35XmR8CaRTAg4gMADJY4G0G+LJ4dQ1USoMgBgUIgApspWAFNGBVEijCBmVQIJZ6SwlnI0GJ9C9Q/0shDMm3wQ7u64MgnMoIc3ieFD6LBTEE0QXBRMEK8iqIPzzieGaoFQ/264ZW0iEUMZPCg8EAiaFZYURaKKYXWrGLqckIB5dYwyY6kThRPOPaSognI3jxM1iEiBaJxMU20rExYKQhvmxYRo+hsY+eySB0ADCDOibmjQ+JY4mMSMhFguaOYswjGfe4PT9ScnAY3BAAasBIwxjSIYgM0Bw3KUoRKTErTGyTJIlXyVXOJ4NaAoAI/0aZL8BgZ4hExBYtZalLxjjSlGNEZSonyUpWZpACbdHBLuGVS//Y8pYmCWUyo9mwUlryXnoM5gKGqc0MPqsD0iTlMunyySIp8pvm/Ekvq2mvawZTm8PMIA3a8oBzwqWTDRnndqBJz32yJJ1IOWWNsCkpd1YygxxoSyz52alyBgWf9AqnQiN6E38eBaBUEmj8CFpQDGaEjRLNFUNByjVnQiykHz0p/6j5z18GFKMH1CglMSiAY6K0Wia16UhJqrKb1rSn91RpRVl6UZcuC6Z+xCAM2gIEn56Mp9PMqU6JBlGmUpWFQF3pOiNJ1IEZFY0YNBwAEFdVmtjTI82MqlTHqv9WjFw1qFkF5lZx2FWvQhCTn1trXZzaVKhGVZ94RSlFsWrNlsaVq3M9inqYlb8X8OiveZ2qkM6KVr86VqKBdetgh1rYqBwWPU7LWf2IsLzKjk6vE5VsX01L2o9e1igWbdVmDdtZoiQWtOtrCwpXCz3Vbg2tAuKtbvnZ2lZCUrOxxdlsHfRZEi4wBG0ZZHD7BFy6oVanlI2uOYd7FqFyz2/JVcpy5QPBEbTFm9i1SFkX4lDYXPe80dTuUF5rPO9+l7bhdQ8EO9CWEbg3pZCtZ3VJ2t7+6hK+CpBv8ehbXxjdV2oLnEFbakdgq/5XiHy17nQnXOC2upa78zXbgikUIdv/jq+BGqZwYdYrqAyfWJQGRjDsFFzf2jI3gDxrMRxZnNcLC1jHOCakn0jcpATK+Ls0Fm8AjXmpH3vSx2nisTMHzGQ6BrnGZyIyiEN8ZPwG8ALRmbJZK/ynAEfZyWC2YpWRjCYsNy3EDB6xlevngrbg78ybMnM/yXxLKdsZiWnm8poRWOTkbtnBAARCW6rYZ57gebdQ3nOjF13CPxv6yoLO8oILvcMA6qAtApB00sScFhW7hs+gTiGlNx3o+Q16tppezgKVJ2omp1chpLbgrE/tYiMKWUlsvpmbX22cAFYNAFfTtWIibT49E9HUyIZgqmG9pl/PLNgNVnX9Agm3Z9f6/86PbnY5QyABGjTQ2A6xwQyIYAEjFGECCVtICCZQBCNYgAgz6NCzjxbtYU/70m3W8rWlnb94AqDO3FY2epldwbtdAE9tebi5FyKAg0G8vAvRb8Wf++l862zfxbETtTtmbTireX0CwJMFNn7wXIvUtzsVM1gzfmyFHLQtRQDCDDJicYR0TiMzAMIrl8xxl3mc32YKecZGfrY4j+9ZS+V4txFya68Z0XAleEEHbIDJmfO8LRbg70AwCYB5GiSQAPDhQEbgcPMOXWy8ViyWkC4wpQ8H7tXrNAAUne+oM/rbCzeiCB44EIxz3SAicLjBBwJhACDTIA2ELkGeZYGEtp1iRf//uKVZjekZB9zo6nMuAIrQdr4nze9d+x/hFTLn0B/EUgCQ8ECS2hbBF0S00Ko8yC7/m1XLr9WdFTbm10fwaEEd4Sk1vd1umvqE4F2sBqk52gfSOUwZBOONx73EdN8Z3nfP94cF/u5NrrzJj974bEW+45RvNYU8XO8FsX5Bmo8QtwEA+xPTvhQz3/vNG7nzwR8fWEFe8bEcOinc6alfxB0E6NUfQgSSRw2E8gAAvhnETEWY/SkM/l0G93UX/xGa2dQP3pHd0JFeQUxdEREgASzfQZBX0Swg5RUbwiREBILdBeJLBlrGBn7Yv2XaB6qPkole5ZEgQZggdyBg4REECuD/VkLA4LstoMoZxCslXg22yw2m0dH5W925mVZlzPpgkvONoPlNEPqVjhEmxOpdHwW2X+w9nEI00BdOIbpUoVnkYIKRnBbKSQ+OTwRSHhiioJcYYPKhoApWH00lxMOJIP0pBN6xHRzG4dv12pHEl0uwUwjdIR42jfqwoPjgnhAm2xjuThkixBkmRAXm3RqODEK4YSPaixyWRaC9BCWaiyXCFiaOT81NYPn54VPdEhQEgC/+4i+CQCgeRBK6xRI+XBM+3BMWRBSuIhU+ItN9yxYGxyxCSh5Sj5L1DCeGoVVxgQN8IziGoziOIzmSYw5kXMUJ4vohBAtOlQsOBBPK4H45/6MjitmLFBdhLV01FoffjE/nMGIuphgAeGM5FqRBkqMTaIBCLuRCksAwGsQCJoQDFkQE4mJBPBzs0aO0tKJX4KNxZeE+8uM1No/O0V4QcmMWDeRBriRLFiQXPKRBqOFBwB9ByN9BJKJGbksnxkw+gmRI2sxI+o4mXuBOEkBGEGRLJmVLvqQ6JuBB2OTztUX0CcT0IQRN5uRGouTEwJU+/uRl9GP1MJbnEKVWHpJKKiVaHiRTTsQgGsTqAWFBuJ77EYDsOdBB2B7xYaXklKXCcKVPeuVxBKXtWIouTllRHmVaJmY5rqVEtGVBHB6dGcTioeFAPJ5BSB4f6uWvFCWw+P/l3wDmVwqm7PxjDR7mWSoman4jY0aEYxZE53wdQYidCBKE2U2l2u2cZu5lYSaOZ1IjaIZmLZLk7JUmX/4UUqamYq7mQrzAEDTnEOicBThnc5qkQNRc6OGczgEAQBJEz5XAzwUd9eUmsHAm2fTkZ/6mWYAl8niZ0JHlbgbNaSJnYiqnQtgeOkIcdRKAACxexr0hIaLjDCyjeNoKefpKb14OekKGaJ6OWN6V/ZnmcconWtJnQtjnfQ7nQaCburGbuzUEBcgbvdmbRQ6orxQo35inbyZoWahn7xAmHEKohCZncZJoy5horBzoE6loV7Co7WDcVD7ojKpXfMZoUlIojUL/W5Bm1iXaoY6+x4Juju29m3sKZIQSKUsa6ZEGkI1SDooiaJMCx5NCTiAdIfbBqJUqJZZmaf5sKangqOt8KZgGp+0cDA0S53tWTJWeqUGmqZquD5uuTpfmKJx6lpyiTrE94BSaqZ5eaZL2acH8qai4qRkNamaEKeGsnnQ0oqIuqlo2qqPaoKeii6SqEqUiBY+eTpSu4qZyqkuG6qc+453izahyRqkS6s30zpg646qyKjny6atSD6QGT6C+aa0ilqXizeJpkqq6agkOKa+Oo6/+KvIEa6bMqjAVq30V6uYcqoBOKWEg5rO2aqxKK9tQK/YM66Ria7YCWzSiSzFm6rKO/6tMgGu49iqzkmuzmGuiWOtAqauIsWvJ3csrZeSL3muy5Wm9OkC04qvs6Kv7+OsIeV/44UsxUmbByivjOGvCKqzBMmyJduywQGzEdqDA2UtdOqimgiy9biw4LqzHgo7DForIipDEbt+9iIDOwauuqqzGJqzLvmzkFKUG0uHMxhjJeh66iKXFpizG5hXC1uvPAm3iCC0OEm3RZk7N5l+7rJ4R5CfTUinLimPUSm3esAgU9dvVdt/R/t+20B/K7mzTltbThuvYkm3cmK0OoW3a6iDAAtq24OyX6eWubmzd2m3YGJgI6e3eGu0O+q22KG1uDq7PgqzhUgriJpDiLi7Wrv/txGoL13ot3IJt2LYs5VauoVwuAmWu5gpO1g6tttDfiGqk5EJt6ZouoaDu/Kju6gJO61attADu2Q3o7NJt7dru73DY2Vrt7kZN71phs9Tc0ubk8D5r4Rqv0eCu/Oju8qJN886htGBc15Lo9PJq9VpvxyFv3irv9tZM97pis8AujY4vq5av+dYo+uaQ9q7v07RvRw4L8P5o5PLs3FJv8davmWBv9+Sv/m4M/3bF865j/Arw6JJu3BowK97vCCnwAo9LA//Rr4Av6AquBE8wx1awBTtiGG2U/m0w83KuzfqK2cVuAJtwng0w+RbwCVsPBieu+rLwo3QwHsWKDETgdgr/7whPMP3mcPbtMOb2sA9PCRA/UqzUHJkaMQ3vlg3PLw4rcckwceo68RPH4r8E7Kh0TglkZgRfsXRlMacmMRfvCwJzjwaHMY1EsS+ditnNZpbKbxtv8Rv/SBwbzxzT8TT6CyTyyRDjZp/y8aK68R9fcArHFBgTsr/ORLuiBt6F5yIf8eg68iOjMDFNMiVjqyWTcWqYMRrvMSeHrSd/sk56ce6K8ijXaik7bmqw59hJKyPraSu7clZG8lHJ8ixTai1XWmokcliR6y6faS/78l4Ccx8N8jAXazFjW2qIpSZ/6jJbaTM782bC8oLVxzSvbjWXbGqsUSpvshovGxs3sh97/3OpgHN9ifM4L245I+1pVGAVq7PoIvE7w3OGBPJs0XM9p+09s+1pWMomKvMqs2w3A/SpCHRnEXRBF+1Bdy5qgN7TMfQ6J1w78/I/QzSCcIqbUXRFi+xFv3BqBBIAa3NDE25Ii7SBkHSImfRJV7JMXPJnsKB/unRHp9RHM3NMyzSB0HQ408dNW3ROm3JoPIsUvuo2E+lDE3WmGPU8I3VSo/RS27JpYFyd/mpUx+hUU3WiWPV32XRW0/JWG/NpYJIeQ/VLT+5PkzWamHVyoXVaE/NaW/NpINrrMWxYS+hY0/XtllNJY3Vek/Jem/NpiGUIq2lgy+dgE/bxztphl0diq/9rSmttauCdx0Y2ck42Za8Jrhw1Zmc2NS82PpuGljAPYMc17c71aC9MSJm2eKB2aseETjeGrH02bBOvbM92k5T2VZ82buu1bjM1aCjhawd3SgY1Nw+1cAdLbRf3bR83csPEbieGPvu2c+cYdEu1dE+3DLGcbYcHdmc3LCp3YyjZQnN0P3fyeJO3cxD3WSN2ejfpZrsuasjetsH3t/ZsbNO33lT3fRt3fuvofvsuarC0d8c3K883gfOGfd81fid4gi64854GWPW0T0O4Q0v4hONGhQ/0hWP4KrlMMT41XH+3WYa3WIv4iNtGiU+0MKM4e+8Lwb1ti4M4TLv4jJ9IjR//ljTjuN0pjO1164cHOIwLtowHuQoZuIWvsJF7D8so2T47KminpmhDOSBLuYlTeZUjS8usnocveb40uWQ/uZefxpDPVZGPOVcrTM0RrC7/NgEDeZtrkHlbd5nIec2wTAXq+aJtOWp2+Z6ryJt3VZwDOmMrDHv+N74auowSeqIXyKIbVaM7OkIrjF/zOFjj+Q1b+qXvh0QT+Y1zOmffn6cBLaXPZxDR34U+nLKa0Ky3hTaW+orI84Ffoao/CsnIXpajeS2peWjH+q1DHC663oXmuq7fDq9Pua//+pSQDMGx+J2T+p0ZO5cHEQXQALiHu7jTgO3lkqVYwLiLexE/+3ec/zqcpzq1ey/F7KHUvnpaunHOxiWus3tAR3uYT3u8H7m9sOd7PziTk3AJXwQuE6ylODu/Y7q/27iYB/yc38vBgHq2+7hcX8TB5NZANPzDaxA0e+WmU7z7Ssyh2q29T6henRx+GATIh7ziRDyqT7zJP/q9vKvKi7oWF+azwBLM77vMzzTNv7vN33yn3wvezaXBpznC0y/eFbyta4QNdMAEsIALvPXQU/fI/2TJI30Q78sPGu7Ko6lTKdlYBv19GgELKPnW60/RMzq8g7064UvnnDmAOz0Jl2/nICpBMDs6FoGUvn19x72mzz3dYxYcYyjZln2ROpXt6ezfWwAQjAAFfP+aDIyAdRJBOhN+BBk+TH194gsWvrBgNr+s4y8lT9Ef0w+Ekv/8Rns+3Hd9SIr+6HfYvtiAw321q/N8H/uhX8NlRPRc58t+lNP+Ptr+7W8Xvug+aZhu6jMqCrp8Mk8E9de68ZM46GuU8i//gTW/w51+72u71Al4jCYkQzKkQ6JgzBX/QkBf9lP49hNU93s/xMqE8wOA1Dc+zwrBAQDEAYEDCRY0eNAgDwALGTYEUIJARIkTKU7ksPBFRY0bCcxYSINjSJEjSZY0eRJlSpUrWbZ0+RJmTJkzada0mbIEgAoKePb0+RNoUKFDiRY1ehQp0JtLmc5M+hRqVKlTqVa1ehX/a1atW7kmtWnDwkIfTcmWNXsWbVq1NXNCXGsypxCEc+kiZNICb968aR6mlMFwRMsXCye8NXwYcWLFixk3PpxzZ1fJk6E6tryScmbNmzl39vwZtNGaNhiOvXwadWrVjtuqjlsXduy5Qvqi7LDQiMucAFys9v0beHDhw8tCDn18K/HUyJk3d/4cevSnNEmLVX4de/bfrVO/lv39O223J4t8bFkdAAzt69m3d//epnHp84fCR0wff379+/mLloneNPsEHJBAlLhDzTvwFKRLPJRgYEi9lUQgYqEiCrwQwww1tEy+/irbMDsPRRyRxBI1k+mC0kBckUXtDjwtwQVlLKjB/5NoqFAkGUpwQYaKLqBwIRtaHJLIIo3kqEMTiToSOCWdfBLKKH+KKUXrmLwSS8NevCzGGb2s0SQjFuotpL8WIuIFIIDwYbcxs3wTzjixS5I5OS+UEs889cwPpioBCNDOQAVdaUsOAZDLy0QPAJOkERjqsUyHJC3hgkEtvRTTs+hELlP39vwU1FA9e8lPQDs9FdNCWTtU0UQZHWkwADggKQQJgBiCCDGNKAKIwFD9FdhgR9r0OGGvExXZZJW1yiUWVDQW2jdVbazLVsF7Ndpstd32JWJD4/a3ZcUdl9ygWKJgiGfBXXfDaRmr1lrZsGWX3nrB9RY0e08rl99+k11Jgv+w3NSXYPjcXQzeeGGbt+CGHR4U388eXszfii3GMyURfGCIiAgn/ni4gxVLWGEGawMZ5ZSNjHhUlde6GOaYSUTpgTaBEMDlnBE8GUZWS76WZ52FHto9ljsj2iyZlV4av5P8NMJXpKXWMmhDEf1Z3qqn3prrniNzruubmB6b7DpNShcAHSANm22mRE6MZKwNYrjtuu0my2jO7o6p7L793sykBwEYYu/CY3obsbjlJohuwx1/3ECdoIMcs78tvzwrk24EQALKPS8J8cd8Xryuxj8//fO8AUe9JMxdfz2qkgQIywKcWb9dotCpvpr02bTGHfjCVT8xeI5gPx75+kiqYSH/IIq/Xfe3FO/d9Oetl3r4zK6vKPnuvS9Jh4Ue2D71398dvXeEqief/ZSzp6z9iLyf//iKZJhBBw70fyFWC+N/PHprmR7p1vc/AxLsfZP5H/0YiLmKTEBSDCHTAfcWQLUMcHEFpOAG7yW55yywgSHsW0U2FsEi2I6DdbNgWjAoNw2mEIbGSqBkQChCGy6tIuH7EwwEIAIfxtBuK0RLC7H2QiAesVMz7EoNb9jEi1UECA2ZAQWQqELzIQx96ZvbFavYxSR6EGxeRIkTyeihigigA2JiSKXEuDUhaiqLWmQcF9tYRzkpkSt2bF0Z+cgnjaBRjc7TI9HeaBYi/syIg1Qk/4vwmJxFGq+PkZQORwSwGzY+0mWFLE4c5SiQRGISlARqpFZCyT1JnjKMGrmNrEqpMk3ijZOd/GQrabmeUWaulgRA5S45RREB1OAiCwlBLj/2yqYcsmSzJOYyg3NLrBCTl9GUWEQEMIISMgQkzHSYMd0WSzkqU5vh3NnX8ngS+LVPmukEnA1mIDCOdUCcDePmUpCpMHDGE59YJKcjTXJO9qkToF1ZwBzUyBAj0GB8+UQgHRPnTS3eU6ERFSAYp0MTf5IvoBm1ygLcUAGHWAAIQpLoQsfTM951ciAQHelKYblPpNTkotvT6EyfsgA5fEFSPhgBCllar3nepJ7xUmlPif9KkxnCVIHopOlSh7KACEjqDVbgaVHp9dP4ODR9Q6XqVltyVIsm9Z9MFWtPFoAFh4whDgvgCVftZVW2YJV6DGXrXI1KUa98lYZKHStTF7AGhvSgDWr1CV3Z5da6nhSli5IrYRnbVbu+FK9L1OteNbqABjBkDYJVSmO3ZdiZBNVaWuXsaHP32KMgNa9hpWxGF9AFhmBBs5slLbQ8KxPQtkq0s+WsV50CVoyuFqALyAJDTmCFouiWtouVHlwJqFzkPncivJVJTK8HXHUuwKMLUUJshQLdYNX2cMzNoHO9+1zp8s23MrUuL4XLEAs0AbLlPRV4YXJbReVWvls9L0yoa73/9e5yAVVgyBa4u6T8frGkXBKvC8l74NHu9yX9fd5/T9kEhuAADR9y8KXo260FF7HBG2YshPkrWdVSuIwLwMFCkFBg/4gYYiGGI2JRil8Yj5TEETbxb1FcRrMCAA4ufvGN7dRh3XwYkTImsn5NO+TelvPEPb7hAhaS2aksOVBGdiyNZalkLBM1xy5JLY+VtAAznxnNaVYzmqVMyokIAEg1+HJnvQxLLn+zznPGcZOPa5Mxq9dJaxb0oIXc5thNxFms1HO2tMwS+7oqz4tWaJhb8mekjYjQmdb0pjl9ZkM/UyIhYAgVJZ3cBFstsTSKdKnjSWmWWJpomO70rGnN6U9f/2UiOmQBq03tGiQnc9W81qarKwflqcm61slWNptvXRWJMA8ARJiqsOcb7Kve+aHWpnYuia0SWA8N2csWN62b7WwCiECNIt32rxpNqF/bU9vrbmW3U/JtoYV73PnWdLmpEpEo/knewGq3Sh79pXgHHJT0HuOOpYZvfT98zfy+8gMWYoG1ITxTA8fJu4V6cIwvUuHmZPilRQRxkwta4lIhQHkAgIKPV/vUq8J2Vj3+cj2GvJ8jj3XJT95zT6ccKi5YCOFsnvGa15fjoT160cWocUgau+E893nPgV5TgXmM6TGOObWSjtulZ72KTt+IvXXm8Knru+pJUYJ5wG4pscOl6//3/Xrbgfh2U0Kd5B46O9XTbhQqP2TadIeT3UlS8BnZWPBdJPxEyJ4zs+9d3H0vCnYXErXE33Hujo47pLd+eWYuXiKNd9njIa9syRPFBAuZleeLnHl3zzyunWc9t10vEtGrjPSlr/XphfJ3AJB69oOv/cZh31zZB3/ew386P48tdd2Pm/dAWcAYFpIE5McJ9CExvIwQf/0NZl+XOge385+/7Oj/xMIAyMACvC8t5Z9k+wvqfvsNCP7bpyz35bf1+XlCeQColf6wBPw2Iv4UZP4CsH3sT/zujfz0b/f4TwHQQLvWCgGPZAA1ogCB5vgq8ObeTyPuD2XyzwEzDQL9T7D/OHBlPBB0Ns/gNhAF20gB8W7n9G4ETY//0k8JeuIFieQCKyIDw0MFdxByYpD5oo4Ga/ABo88EdVAIGSkIh4UFD+8Jm1B4plB+FpAB+wMJk+0GJ5AJqbBdrBBJopD7xBAM24YI3WxrRHAL1ez8AmwhYusMw9AFRaf4xqsO5zCF0hCX1rAB25AEZyaykkUMFuINpkQPMaQHKeIHsyYPE5GC+BDU/PAIAXHTSgS1kmUBMiAOERESRckMMZAM5S8UPxFpJBHXuIYNLdHMMHEQRcUKFmILZMsU7WMRo2sUDbAUa1FoUJFZVPEPWTHiBPHJkGUTO9ETefE9brG07pDBHlEZ/8nHF82tPaIjE/lDGC+RGKdLWeRgIdjAXKJxGXcRF50RxKBRHK1nGvvNUybnFfUjG/dtG9HLGBnCxdKxaMixGVNtjtARH4NnHalxOeaxxCoxHodxRK7xU5xqIUygu/7RlvQxIhoxNtYH2iKIIQRpI9iJCCxgVyYA+CAyZwKSHVXDFYsRGw9y0E6SG0XlChZi/R5SJOdEIgmAIheGoS4SIwFAI33pmhwCnmYyk2oyQ1iSHoPxII2yIEFFxZAxHIVSOZhxInNRA5enQmgAK7MyK+VMI4IJAHhlBtokKBEjBGqgA2hgBmaABjqgBoYJKi9EKjVEKXVsFQFxLsUsVKZvIf/UwMDeMmRq8iZLJyebByUSzQIsD4LE5y1EQAJewJ0iyAJeQAJEwC9tkSgx5C4rjURUEiFFRCHzJA4WogoKTQEq8y/9cYioEghdENp6ciREQGA6hyI8Im3U4gF+cicdwgcSyjQjEjW1JTNfbTM5M82Cs9j2pCn/r896czsAUzUd0Sp58iSE7is1wkwAwC3L4gF0qCFKgANmYAJYgAUmYAY4oE0YQgd4kzmj8jLvhCDpEinj0Ti9DVS2YCE2wMnWc2d+05CesyIHUzpNQocmiCKCadfIggJiZSFKgAZGgDI5QgRGgAbO8wVCUj+BIy6L8j3xsi7bcD7r7VPSrwJIkwL/L7Q7nNMck4w1CdMkIGQjVkkHykJgQEo9S+IBgGBGTVQ4MhQzN1QzO3QLP3Th9GQBBIZES1RHFYw/NylFgW1F/2QEOiA8JSA7K0LUFoIjqiM3yAIAjIAFHlRCWEBMkhRD27NAhFTkgBQJ0TTn8gQOASAL4otMV2VJ7YwfUwpAI4gIZJMiHMV8rhQAwHQpWCDwVEIADnROfa1OjYVN90hNa7BRSYJIkWAhwOBIkTRRsWhRu6lJ4e1Jd/IFpgoFhg5CRy1TtYVH3TMh33E/iLM4fVQ48WS4AKALLhVTT7WhNpWe/BMnWZMIJsAGekQAKEACWA7gJoI6Y3QjBMBFcbXX//APVo/TIIkzUkciT85gIXDAVm/VWZdLV4GKVwXTBQuVAP4NALgyImA0JBiiRrsVVVL1TKOVPh91BKvV9qTE94yrotxVdL712u7Uk+pMh/wnIpKVkpqVX9nNTAnEXkOiRFyV2VYVJZ1ECxry0BLWW32tUzuuTtFjbUZ1cEp1ISwUY1NlYQekYZdvWjkzZcdOSjhROTWsZFkIRdPnLvRCL/hiURlC3fy08wBVUNcCBlBgAtTEaI/WaGeWTnFPXkGUXh2wZT8wSv5uFi9WaeHIX9+qDG6Aa7vWa78WbMM2bIMgN/NsN6IGULMUNw5jBICkbLH0ajWVaSW2JeMzG6P27v+eJPUAAL6sNm5hKWvramvFlnALN2yjIAESV3EV1wPyTGAuiQAQliLU9S0S820Z4m9H5mQFBG8p4mEhthWbdkgDLbu2dbAyd5MC97MAYHAN13VfN2zLoM4oQHIHdCMM9C2eZgZcQAJqwHd/F3jRFXUzFlrp9ihXViU7l/Gg5O9yUOWG95ics3Vhl3pfV3brNNG2VCKok2An4jqxDi1ixQfIFXrltng9k1XhEXRN94PSV0QKEQCu4MrKd1dV17ZYt3rz13WvdyTI9wEEJpskAjYXgk8lgjaVdS3ExH7pN7wW+FKUN/QEan1/zmI+k0TCwCllloFX14E9bHr1F4S9ln//RaIGhqAGpg0FBMYIgpYADBMx2dUwwmIGNng/5xZ9JxYrJpiCK8aCRwQMMnhfafh+O/jIPjiEQ3iEQ+Iii8AH1MQx3atdI8IrwVIsD4NCXFOIzTcEn1ckJlgydDh0K9h9tXAheqAksxjpiNixjPiI9TeJOUInI0gHSFYiBIA2JYVA12JjVg+Nz0eNA2V+u3h9vxiMYaaH9W4h4jSQ+/jI/tjd2LiNq/eNOeIBXMAHhqAELMACSkAHJiCKK4IjPbIIQDIxquPiGLlfs0ROVcOLJViHDXmM+QNb+faMUdndHJng8DeSj3iSQWQwENiWqQaXV2OVU6OVuQKM2RdUDrk//35Mmb8wmHN5mCMHknfZejd3JgRgMIoAcqM5NafZYW94NY55K5IZlnF4RARMW2vZm+EOnOGumq3ZcHt5RVbJAoZAf/JZn/WnnevqnV3WjH6DnLXCnJ8oluGRxQSyn1fwnwtPl+U5f+l5Q1ygoN52oYfYMYzXmAfZlQe6X5i5VS2WnS9a+6QXot0Ym2XCXC8XAEg6jTNanFmZo5G5kA0anT2kYmN2kV26pBsaCuP5pGM3pWFiiVlgBGzgAZJaqZf6k3nanWE6oH3Dowl6qssFpPNjAX5Yp7nYqcfQp0UiJ4A6qL9WojEkmAqjq6P3q5c3qsd5pjsaYs+5bvXuDLSaVv9/Ma0J0KTHGnbL+kLCggjyWq2huj+Ao6pz+LDH5aqfYwGs4A0kBQLwWrAZca/5en+H+iVkeLLrl7D5w7DfmqZB+6MP2jn0siHA4AyeORk3eyrXegzF2rJvwK8L5IpZ+6pc+wrbWqZBlzJe2abnmj4WIA5WTDS1QLWf0rZtsrJjm3Bnm0A8ApiT+6UbQ6NRI7E36rqXZbGPYwHYgCFiUgYnOy7DmrnnGbNdguKwU7oxmrpjeqN5ezJ8W4xv2jmswJ3m4Lj7MrnH+6HLW6hxWy0gqAhYeL2lubP347Phm5BFm1+2+zN8b0QlTLD5G7Yt27kLxFmMAAVOucAjB8Cr+zT/spsq5JuHSRs0/i4C8js/N5vC/bu5z7sliEDGG8IIZNzGb1zGO9yrD1w/ElzBQ/vH/cXBPQPFiUe6W9zF/3tIWNohdFyvP9y9rZvBs4LEhdzEQQNmVXw593u5k7xrL1xAmLwhnFwUoRzEHUPEp6LKR5u+m+OythoL0xrJvVyEYZwlZADP81zP91zPydwHQxGClyLNpWLNG/zKPwMCFiLDJDyv55zOuRbM/Vz4zDzKLWPQo6LQrRpDBGeGw699vdnRHz3SJT1LLjDQb+LSoSLTySVDmLU6PT2VojnU6XzUSf1KTF10ESO7zQ+uH06uCwRtcCbXE3bWvbzWbd0CAX3Y/w1j120QyCHu1wlkc4Rk2d212JP82JG9SHD9zNv72eO619HutwtEAhYCnqq9W6/dxbP9PR6ABoagojFS27m90nn8Kmr628V9vi/kSscC3Z1V3f2b3dlDBBT0cudd2budMRZ8yrH75KKdQMICIv4dVwO+vAdeOwTAWFka4Sldt/cl3Kk15KFv3AtEhwSA4k/V4pkb47NjlXjSBghc2ykbwP0svUA+30U+50l+3y9ETCwA1gubgVc+tlseO9DG8ma+p1U1zilm5JP36Xm95wnETGYl5TOV6C3czlciLKJb6Xc8XkHwMBg+yKmc76Z+QPx0164+UbOer43+OsQEi7++zP+ZPrzt3eEbvip8DuIFJDErhe3n1O3HGu6VI106ne6Xvkfv3tvLedX3/uxLHEN0iDIDn0wHP6gLnzicJbATX/Htvg8HcuehfvSlXvL/ujYsP0kx/6Q1fzhkICyS3vNxsebFpukVg+zBvfSd/fQJpN9z++NRl/Uh2vWHo9yNoKkTH145tAhx3vFTHSn4vuQFpNx5A/iFnn6HX56LfzhqICx8oC35fM87XkMZf+GjXj7Rnwun3z7+LaFUX0e135q5fzhe3qKRffl/tPkvI/ddtf8BYoHAgQQLGhyoIKHChQwbOnwIMaLEiRQVEriIMaPGjRw7evwIMmTHIgAACLhYMaX/ypUKRLp8CTOmzJk0a9q8iTOnzp08e8YsAaCEz55Ay9w4ijSp0qVMmzotE3So1KEySJa8ijUrgKlcu3r9Cjas2LFkxQIVWpYsS4ppY66deDCu3Ll06xp8K9GuXoJ4+/r9u7CtWAEli2AEjHii4MWMGzt+DHno2cgbizq9jDkzUqhoKX8VQQSrhRJESps+TcSz6tWsW7t+7XEy7JuJA7uurXCv7t17cSfkbde38OEtZ9d8UBLIYeK4jTt/Dj16WtmrLWu+jv0oZ+k4WZS00IEC9/Hky5uPTv18R+GvhQN/Dx+h7/hymdsHrN6ji5ISlt/Hn1+AAg7YWnqeWZddgpdt/0cgSFY90GCEEk5I4UcGEsjebfPRx2FvG3bI138isjShDyWF4N+IeFXIYosu0nRhZAgqSKNSDL5oAQAcvMhjjz6+FqOAGbbmHohG1vfhkSouyZaEQ5SUEZMr/khllRMG+diMNW55o4tGAKCclWKOSaZUWOY3JGtFHslmiLi1uYCUcjp0JQBGRDnnSmXuyadzZzam5ZY0dtnikzP0iWiiimr053lprrYmnGxGamSelhYXYY6GpXipRIt+Cup0UbEWqKAJEspiB6OGymqrLjZq3qOqESfppElW2mlfiBIGgA5cEedqsMLqBKtgpZqKHaoVyvBlf8M+Cy15xZInq2e01v+K65tt5qprnzKU5MOvw0VLbrkdTSuqUcjWqGyFNuTorLnyzgsZutxVS9m12O7Lr27cKtZqCMmJiy+9BoNqL1nHrptZuxM+8AAKOQ7RwQUQX4wxxAdvzHFOCUdXMGT69ktyyXf9G5GrNpTEAsG+dQzzoh+bBYC6DJ+6qota7axVzD7/bGHODYbcWEJTmYx00iin3OoIJbngcnNAT23lzGEtfPNTQrPIc9dQUg22z1Y7RzRjRkuVdNokLw2RqyiUVEPUtYVN94tjf4V11kw5LKEOHPwNeOCCA1534QbfPRvb/x2tduO1Kk5nq94BcIHciRmOeYSId5W33jZunXnoouf/t3l7kDPHuOOqK3m6baEK8CUA4k0F7Oi2Swt6vTV7nmzut/8OvGul99R68a77tHryIBp/dqiqAnCo5YgFT/1sw5u5O++a8V19996Xdf1OzBufuvLmAze+oiLUUDkBsJc0O+3jfk+/7p2p1rn2N3Bff//+7xQ+nYyveOU7nwH1kr4+1YADV+FACJ4XPekB6H8UHEsAiZI9/S3IdxXsoAddckGcDLB1BTygCZFEPj7NYGc5kp1XavfBGEqGg4DKoAabwj/zjIAnO5ShD/1Ew7SM8HQlPKER3UTAMgmAgSUpAQ1Cc5UwdQWGP6yiTUIIQBvecCk5LE+vbIATG+hgK1Ys/2N1gliWIUKuiEc8YgLHJIMnAcACPRTA5Fz4wvmZcY8vwSKxtLjFpHSRPFcZggROEhMBSECOZOSjIxnjx5qokYjIa6Ml5ZPCMUERAD6wgQgwQgEWgPErVHykKRmFRmMBMpDaSSV5RrBJC8xgBJ8EiQhGMIMWAoAI7TulL2l2v8dMco2VvKQl32glgWmFCC5AZFhK+UtTRhIn+dPeIMkjABfE7ipE8AELJDCCC1xgBBJggQ82WRIjNDOa7MSbK8UyTMUNxZiXRKaVOmCVrFiABrUkpR7b+chp3qSavLtmebKJTq9hhZnOBKhDfSJQmcSTbfOkZxvtOaYQ1GACY7yKr//AAs2HWjGiNSGo5wx6HhvMYJtdM8IMRinSmPKEpDCZ6NIqalEjYnRPMGjhjkD6T5lWkaYzManeUJofGKCABhwYQmmG8AIaoAAGQq1qFoPpGJuiDKc5NeFOy2QiO8XPny+z6lDfCb5VshKpZm2rzNAKVK3miqtdNeBXxzSB71D1mUF1aweJKhOjZo2tfi1smQArErlyi651Nd9drfS2kvQyrmU17F/hakG1BpKwlu3sjxAbEsXOtZiNPd9jqeQ0/qilr56lH2j7qNktcra1tGXRaz8i2k4xtrSrO62PkMOyNLK2ttW7rUgEe7PZEne5BDLuenJrqd3y1nG+5VEIYhf/wbGElLnAcy5IkMsw5XJ3vObx7kagG13STre3zNuTDKD4U+GWjbyYM29sYntD8dJ3v9CxL57QKyfprjdt1W2RAORYhIZqd7j8zZx/OQLedem3wRQWHmbzCGApCXjASCswi17QRBkIZrsVLtyDK4NfDU64xCyW0YWnmGENq5fDavMwhYCQThSNmMEtBtuJUWkzVgoylTKQwAyK8CUjFAEIEOrItxSamh5L+Y9YLVqMmTSUW9E4OO0V0/MA0OQdz3fKMPtxRiKMLP7BgJE744CIN/Jkr0WZzHQu6osleGUS20TLW6aLjSMkgavEzWw8rnOZ7+zOIAu5lVXWSGoL4wMa/8wAKE0c60WevE8aaHrTmu6AoT8N20Yvpss84nOfUZhEKq3saVmtLKipZmaMoNlU/HMaM9+MEQm08KMZefKcXw1smPyY1C8y9akP8ucBMaskNBCmq4MtNkR7ZdaC4t8DBs2RR8P00iX5NbS/fV9RixlTInx2i4x97IIkO0AHLkl8rSw1cMcs1hehNpekLcdm97rb8u43hKWdZYsI0NwsQne6MZnqHuF4l/2E99z83TF6E8De7JJ2XgHwAo34GuIcnzjATUdwChn84HEi9osiawEdOzveHaeXxCk+KIuXJOP73mVjOoDznOt85zzfecsvK271FHpo2iI5qknYI+ACAP/bK3/4z+f18hTrT7lM1DdGnlwCG3RgAixwQZjFotCwX+XpFJS4+MYspKIbHdkmZ5EMKD0Ba4Wc7MOKuqIXPds49/DqLWWBgrsidrHT3X9mH/jcJTTyg6/bPB19t8gOP/hW2X3Rnwt6SMLqbQLEmWdFsDRXeg760OM88vUrfE6GjiG1r13dbacQDZrY8MeznPR1//hUYK4gztbgKnu/ugWAMAIKnEQGI2Aiw2nPYtOXG/JEr83q47L48QS6JHuV++yR76rJU34zL+5pSbKbkb9fZPpgwn6FlU8btAco8YrPZIVgcJV4Wd/p5s++7bF3dyGzlQKUHoL4QXJHsVd/3IX/fnumfmiies+HcJRUISJAaVY3K8w3gHyiffoTBQmAgRmYgR6AWe/VbQIoEgLQQkw3gcxVgOlHf+eWgApYcgk3IR3Fa5AigSVIJlE3BUeAgzmogzvIgz3YgymgUJa3ESJgFSWAazLBRC1DgwR4fxpyfSK3ggrYegTyekFxhDKYgkuYKDbog13ohT4YA0sghmM4hjiAVu0mVjaxQgAAgVORMW8Ih3GohaNzggaYhRXCfuk2hQKyeyXxdVh4h3O4J1z4hYVoiD44Be8kAB1lBNVHEyAGAHHnFYEXdoIYOnUoSU8Ihc7Hgqzngg1iFfKnJjNoiT5CiIeIioeYiEKIEUxk/wF/aGcAADWTSIleU4r11YREookTkofHtof5QQElEYO6uIu3WCWnmIrJ2IWr+BKQaAHbRhOrBgCOOBV+MzjXiI2EY4x1g4k0QYrrF4XP94vqsR+ymDjfuI22lYsYdIPK6I49yIwiEVaUgxOgURjp2FndOBPoKHThuHrjeB4d5XmAeDn4WIPrOFMA0I7vyJA4GI8gsYYA0Hsf8XYucIUEcAGbBI0GaVb6KFHFGCG9eGoAWR4iwG/nCJIc2SLI2JDu+JAeEVm7xGkzqWk1t0svAARA4AOUxmoq6Vce6RYpmXqc2IkLSEwR0oeSCBsH6JPNhZBZtJAt6ZJB9GWVyHdeU/8Ck9WUVgWUNSWUAyKSjRN9PxJWsLiVvsSSUpmKL9kRValQGhECEgAETpVkSzaRZ1lVXfkS/Ogo/mhaJLknOXIneNlOaamWqviU0CEAMsCYjemYF0mYUJeY+fKVlOkXM3ZCY9kjqwZ+kSlNk0lNCnmYU8mKDSIDLMBmXeOZG6OXLsGXDjclPGFMmskjVXiXq8lHhjmaX8iWLlKOgYebhwOasseAPMGUIWFR7vcp72MSwXlKurmbyzicq/GbFtBCRMBSFmAazimZpVkeyml4gWgTyfmJijJ9ncmdZQSd0QmP0+kZmLZDVXgRAnABkOhp6SkvrSlf4mmH/EkT5Il0oSL/R2aJnz+0nuy5g71ZIZMzaPKZEal1nwUaLfq5WpXplRbqEgBanIsCfwCwKRJqRgeKoDmooBQyRoNJAA6aEZGlciAqLBS6YBjqmq/5ERp6lJ+ycKLooj4koiN6BCU6IV9Ccyn6NajUhjvKKjAKTzSKW0zaETYqT6AignP0f0gKdAUimj7Km+5JGQNzERf3dybyoVaapFwKjjKaWE7KEVBKUaASWUdKph7UoyMKpBKSI1L0PC16ETiGonGKMGaKgGgaWmq6EWx6U6BiFXrqp1dKKlmqpdLpnfkRGhHUhyRIAAxkAYsaKkrKV4IKEscJEoa6VZ8CXMOoqRU0pwhapxEC/2JDgBHKNKQXEYw2d6pvFalkAqqfSqgaIar/AiphZam1SniA+hOO+qjteavnoSqZihFQFKEUIEdSJKx9wqmUVZDEs6sZ0auLtSgmaSfTKqfEKmzGeqwJKq6N0aEw1Yd2ogNspqjgOibVaq0TZJzZihHbOlqKUo5KCa/Dmqw0E5XlqoOrGiFD4EQZsXBaoaP9KibyimH+6Y32ehH4qluLAokDybDdk6rsSbAuIgHopAMbmbFVc67fKbEocbIUeymfEhrMOrKlV7LHRa4C65AxuxoyAAMwAIIve4w2ey8nSwC56hEqm16JwiuuyrOu5bNBE7A0+6NL6xU1UAPUmLTB4v+wMOapTZq1T0pP4MlT31e137Ox0dmxXsSGCAsEwRq21Aq10CG0HvG2a9q15VkmfTiLa0s9Y7ubZUtIZ4sRzIa3n3K1eBab9bq1cjubdEsmk6OVgWs7ejuafDsegPu3fuu4iDK48nO4HBG3hTq3AYooYYWxl4uL/3o1M0uzkssdQpoRlEu6FNi2z9G55wW0BJC4oNsnVvG6vwO5h6m60vEkFhA/rru7B2m6VTK7GpG8vFpPijsm91i8dBi7KNa0qTu9UvE8FsABM7BwS5aT3wu+4Sut0dsgmSsVy8sp07Nhfwmx9KJM4UK+l3i9Z4a6Avu70eGAtcgz8Ssh5htwm0v/uwDsucckwKECofzrYPMra/VbrvcbHRRgfPo7dgjslMdLJeiLsg8RGZSyPAUMKs9zmxQ8Nb2rlg4sHTJwATUwfRwgtS3swi8stSI8IP7rExgctG1DnIkBJ7WbKGv4rjL8MyQslSbct3AKxBVCw9jaPMvXvq3ml+/Bw4giR0dMN0LckkQ8uZZLxSupwCBHbijYxLCJGDvswZ+SI5m3xfPWxR5Xvfa7xlwBMaObxhUsOjZ8vmHJZWFcLrMKv3McxGsMFG3cwG/sx+aSxMSox6OGx3URxXxyAcFVyNFmwdPGwMeKxZHsPYc8imWsuUTJOokcLeWotpjcnVgqyJZMyGCx/5iPycqkjB6pjIeNbLienC3X6jMLR7WuXMqNesqPesnkUQMvwFKqqctANMnyomdNp8PbwsmJIkdVWswTCsiV7MuwPBQUkE+CF83WY828iHqE9sTo08yIkiPHvM2wa863R81a+svRIQDoNBqoIc/nDBuaTJCgvJ/LbCv4PCxPFqv0XC5W3JDtDB1fNgE/DNDGXMffrMjhzBuyTCarxq8JLc3pjD29zM7dzBNyFMIUrdCjY8dKTMsdzM/CElkL69FWO80Y7aME/RxfgrQpzR32vMklvaQOvRsQPSZVSKAyXaYWPUMsTacavRN36tMzTdSIp9NgrM+fbMsw01E7e9R/Cv/UELXOLZ3UOTGpU/3KVR0tIT3LTV3L6uszX+LVXI3EK+205nrWr4FjMY3W3NzWwwLWZ4fT/jLOezKr/xzXVG3Kaz2wWY0THZrLfY0/gj2UNt2pI90hS10lfRihhu3XvAzYJIrYN+EdRCDVkp0ll512eW3XjM0hjk0lC9fTnD2Ial3ZTzvXr6EqRoACkInaNdTawVLX4SnWJP3UHGMV0Dzb8arale3SzmEaWGEE8owav60wnn2mij2vgEHGzg0q3grXys22tT1QVz3U2K0aEtxI1u1O3M0qt316i+xnoD0mjxyJ4L2FwQ3Yw20c3s3eYEHT90yv9v0X0b3bB3NxHT3/31Qi0AwJ37PBygXeyv/NOcwdqNL9sLnd2OgtJlE9bmSN4KEp3jCi3aqq4BU+HvUdgRDOxA4+2iBOJbyCxje93xweWO691gOu4j9tO0TzFjVs3nNB2knnpW1x42gd4O/o4i8+2QsNkjMu0iJOHzv+Is+D0otN4UC+4hduZ0Kt4VDu5MBN5WCDwRz84AyuKBfb0Cle5SHR46QZ5rC24YiS5TV+dPd9MEkGzmBe5uH216v945EROK2YjdkY5x5z5mnK5Vj75xks2kdO4j7yvm/e5Hv+XSzutHUOGVhRufqr6Nl95V+e6B8e6Dd81x6S6XsyfXer44Xe12OujI7+GJB+/xHyPekl1eeD2un/m+laPuKvTibluORMzuar/m+VDltSzrGtzhEYgxFxSOwao+t2xuuhTutFfulMPcbMvOxismrjm8+5fuz0m+wy6+tkC+zX7hhJjOQfWcayTujRbiW8MqZCJOpxTerJaOre3iPgvu4RO+5qDn3z/iLPbOnWDu/tvpbdDu+LIe/mjtvN3p9GHh/h3iJVKLIobvDe7u+o+O4B/yoA/1wEX971vukIpPAV0odKqOwYb9gRj5jZTvECMvBwnsMPT++DnvD47iJP5ngVqvLHTvKGOPGtQZ9bJ77he/Iya/I0z/LKPPTi7vLw0fHq6LLqLvIjz+jWG/SCIf8CQKBLb/nzix71Ds/vG3yy5P7yTU+WJzLhW3/tN1+IOe8Z/FeLV4/1LpL0M6rxRw/FMO+bJYECY/8XbF9vT+/GWV8WCOYCTFQDKDABcmQBLhDDen8uFs+5dH+hsW7vbAf2PtKh6Inrea/3Zr+lfj8WqUVzKkoAaxYUCK34KV/0Ykz2+xj5JzP5LYICRAAEAqBMlv/cl5n5fD/InC8Wa/hmoO8+Y5Rgir/4ut/gqe/EkL/xeVzzwiICkLhLLQTqQm/8q675Xoj2kREaMe37BDCrt872pj/9iH76j4/wSO/4BPIAPJkVhV373fL9uI/KxA8WORJBVfh3YzTzwu9x8k//uGuxlAChQOBAggUNHhRIQOFChg0dPlSIUOJEggssXsSYUePGixQ9HoQYUuRIkiVNnkSZUiELAC2NoCgBwMgMGyptivyYc+BNnj19/gQaVOhQokWNHkWaVGHMEkp/xpxyROpUqlWtXsWadQqApiZDSKAxpCUADiZtzCBiwUiRCRSckmxJYyFLADIcAuH6Vu9evn39/gUcWDBTwYB16ix88jBiootzcoQcGaNjj4ktE6UxloNdASEuU6Z4WfRo0qVNn3ZKGDUBqFldv4Y9dWvXkRcsjMVddqQAH7hxdyhsBACQhS5aPnDY28Jq5s2dP4c+WnX0n6AnPrd+vXF2hJK9/3PkDpI6cxFjgZcOb3D8evbt3a+ffrp1bPr1pc4uWcO3ZpIcxhYBYoaYWjoPMLFeWMiGllhwiAiZ3oMwQgknvCw+CnFKjyDsMtRwOw4F+u5D0C5MzDgAJjhNRBUTIrFFF19EzcLS5rOvRtfwI0m/El7owIYJWtItJLosGIGhH48LDC/aBLjNCBEYMlEHGKekssoXZaRSxQ1FLGrFEFc8zMq9imjJM9PA5FJMNddkkycspQMgKhvnvArHkUSwa6EOgBRJhNsAkMChGVqSEjD9AHBLoUG5csGGC/BqCYU2J6W00sDehFFL5xgzDE1Pw7OUKApaGgK1TzMMNVVVq8S0wv846YSVKjtR2pMskUws4iEZxjLTLwFacmEhGYTbD4BSV0U2WWVLatVFTZvj9K9Tp6VsWZ7Kk0mAFKnNzlpvv3Wu2cRojJXOWU+qNciHdAAWIv8AYBCwESS4gCEYHPRNhyfB5bffNsUl8dmhVtyUW4Mr89ekRYM98+BqE4Y44r0AHuzVcmE916R0RRoLBohqLXS0GoB44QUaapI4ZZUhpJhCgYUiGFqHZ1Zv5YdCaIk20mhezGaff7apZcDIvbjGjEvaGCKcWwpJwQeBhjrqhIWWeqSYmeM5awWqJuCFSBvWGmGuxwaaar+ILrq+o0lK+qERcg5paQD2Jbtuu9U0++7/iF7eNmyHuX5gLOR29js0vQ/3N2++0E47trVHatshFEgNCVtEndMWcc03D0nxu69erfC/uYbUiMxFE107zldf1XO9GG/8tcdFiryhKEP6tSWPVxOBBSNYB35z1+sG3dTUuSWb2NM/O1684J//N6/VYI9dK+lTqp0hkDlG8rTe/4Q+fLKHJ7v4vpv/dGwYCEUP/YLEh5/V6+WzuHr6Zg8p++LYhyh3AHYnjQgm8Cemxc+APiPf2MwHNvehiWsyGBDDRtPADh3QghNKYFKol7YYLMGDH/wgDuaHLj5BZHLGqtxYEqUXGAChCLcpgQ9QthABDBA3FkDRBXU4tRHCb4Ht/6MgmH4mABZwwIgcGNAQlse8IO7Qie3JIFJiQoYVVNGKV8RiFrWoRRUUCzc6I6GtIPK2Hi5EbnRzypH2k0MCjIBYLbEAC9D4RDomK4pS+yHhgphHf9lgQL4pQZ70SME6FjJcZYQTFbe4SEZq8QkDgGQkI8kAREKuhDcbS9NcspdaeTFYdIGjHA05ytZV8nl8RN0eUfktAUBqPyXo1SAbSEpakuaORpliI3W5y0WSwZT5u+RDOvYx/jllV5qZAAuAMCAjSGAscZxjLaWJt18Cb5WWUeU1l+VHzVBAAN9coizdN01yXqqahcklL9WpTl+CUWPBdAi7ACDBhrwrXk6pFf8RYkmATrbkBYIsZ0CpdEuoabMw2eRbv0BpAUlBR5UChehbCEqUdK7Tooxsp030tz8A5Mohx/yfXrwGgME1ZFEAmEFEVXqlc67OoIJBaJogtj5CrXBLhFxpTocy0Z0CQJEXBWoWM6qSjSrETy0JlEmLmZqOQiRwALBANHU6Vfi0lHMvDUxMPySxRd0zOg+lalhvwlOhVDSoZ13BULEHT4cMqUgLUWNJnXKblD4kd+oSa16fQ1abYbVTWk1PxLBluvWAVa+HHQlfgWJWtAJVrSN5wRAkO4QBWWCykgWoQt7V0QD9sUBviUtIWkIcxJY2RlbdnF+lBdjAQqxWbKSOYU3/O9uloPYvjG2sRR8rEnx5cSyZJYAATuobeoIWAHKBSGhpu1zLKFZlqvULa1vLw8sVdo/Mpa1zfYLb3LKzpb31bV0gcpa0rKUtflGuMI+LXfYOzbaIg25fpAuqhJERQeyRbXvzqt2ecLe7u9wtjNLrkAHr18AafO/h4suX+XIHYu+a4Xjye+Cp8tdNPv2vYxPMHlJ1wMMf/nCHQTxiCpe4vxv+XEKB2OCH9WtpRHDPhE2sUguPFcMZ1i2KxxNeHuNmxj9GSY0TtuC9sNg6CcsMABr6FiOPCMg5FbJK/IvjXuqYOj3G8pO1LJIo94vIemlyi8F1VAuEEylhdsyWaWxl/6b+lMoAZjN0dHBEOtfZznZWc54Z0mV+fZnJaA5Tv06IXDADOlp6niafTzLlNws1zoiGtPzcKT4/O8XQh/YWvvaplEvnJNLkVLRJGN3oKwb406dWVahL3OmP9OsCbOU0qw2HalKqmiSjJnUVTU1rXkdv0r2+iaxn/a2RvrXIwpYIsA1p68TeONcYfbSypR0dZhsY2ckG16iirZhrO2/aO6x255z97C3u+tvnplC429ttb1vrSJ8tNLsriG4LqvshuM61uem9byhum9fyfh8riSXVWAOcRfw2oL0dgm9S6xvhD9+rv2lt8J18y5nDWS3FIR4/hTeE4Y12+MZFbpqOL/+X4ge3FplCGt2Tjzx8JV/Ix98ccpfXfFwSR/XJUZ6sp4ZMvi23OfBgXls3k9vRvw560iuG9Jrr/Fu9AUAN/mpwpa9u6KwZt9GxSPOqd10pV5+txq11zN9NHeBe19zVZU5lrqPd7T1lus3Fviy6ePXnc3973dSeda1bse15B/yF4950qluLWMA9Nt4DX7W9F73vusb54hcPdtMqflWH8gFMgS55xke+rHx//N85P3oue/7UlleVPOXKctSTfmWNf/zRXT97Gw/e5a23FE09mtXN095msI99qU3v+6RTvrS4r9Siksp75BO/X8APPuRt73zfGx+xzW/TYM3M4N5TP2L/0I++6L3PeesfFvtsem1inD5+iYE/+OJnf+DLr9fzr2lANjW7vOP//eE/BfR9h7/9e7v5y6v6ExP7wqbuE8Bvcb/YC8AF9DoCFCsDtBIIS0AKhEBKacDQ678MRDcJDKvCAZ4XYyKd2yoPxKAOPDHH48DpQ0G3A0GqEkHWSbIlOygTlKkXfI8NBEAV1EFgi8EfnBQmgartYz0cRBUhdA8e1LoHVEKRC8InVJNBSyUkTEIpHA8mNDonxEKEi8IupBJNq0IrpC8whA4tJDcuNMMP9ME1hBinwasbJMMydEPmQMNnU8M6lLYv1EMKeRdju8A57JY+nJ42DJr/a0JDJMQZ/+PDRXyPi3PBeBPEI3NEklPElFg7HMvDSjy1RuTE8ZCBP6mXCZrEQfxE0bjDfLvEU2QvT2TF53gX0iLFUnSyV7y5SLwtRNzCVbTF7OLFXpzCnDFC5qPFNAPGpbNDXUzDXzzGw3LFZiQNCviTCBvDYgw0aDwbZrw1ZcRDbcRGqnrGb7QMeZJFcbLGVhPHxfHG0mPBHsTFdFSzcIRHwDihEhhGzTvHa5zHr1tHcWvHRHzHfQQyeRTIvZDGlqDGWcxHTytIBAtIdfzHXXzIhqQwgqRIpZAnQmOghRSbi6SofoSITMywTfRIX5zIkmQTEyGCe5RDjuxIlFwskLw3blTFk/+EyeWyyJsMiqMiKaxxSXTUSf+zyTaLPr+TyaB0opxEyp44knI8n5/EtqUUvGSMyGUcSqncr6PESsEIRahCPHOEyoDbSinTyj2jyYYry7EUH6VUS5NIMtgynrCMyrYUtbQkuqKUPro0MbbUy5A4pqgqGLlEiL6sy6tEsKrsRsMkTIHiy8VsCEixu7gUzJpxTHFTzKMQyf8iycpMNLvkzKHQNsAMzMkUy8/0OM/MzO7aTNOsNc9kzZ9YFHgLHdKkzNesrcvEpbMEOde0Ta5pzMpcGsK6KdrcuddMRbTEzd6ko990TKgrLp8kzopTzuPczeRUzqTkzeNTsc2hKeEcTuL/vE6ss86eQsyaDE9nzM7r207NGSkbHM3oDE/qnLn0PM/fo0/6W8/DoSl7jK3olM7elE+2u8/6TBnmrKNKW5l3WT6H8s/iZM0A1cQBJVD+G8+cy8+7eSoYk7AG3ZrrhNCRlNAJ5aEKPb0LtRt5kroNbdD4RE3dnE8SFVHoMVA6QlCJoSkNVVH/ZFEY9b/yRM4YrbAQlUETJZsTck8GXVEPbVEfrU4g1akZfaIajZhFAaD+TNLpXFK8TCshdVJvgVInklKIwZf2uFIl5dHtclEBPdMuFR4u1akw9RdsORbrgs/z/FDNdFM2taM8XSk47Ren0UgrBU87zVK8XE09fZ4v/90hP+WXWklROh3UHaVKLT1URBU6PlUpRgWXkcK/r9JRQl3TC2PSF7VUxsTUiNLUbxGOssOvT5XUQhxVNS3VgFJUHUrVsYM1JI1UM51UQz3VWZ2UWr2gW10WMopMT63TVz2tWI1Q2zuU8HJKYEUcYbUgYlWWIxnFVk1WXoVVSj2nZ/WtaJVWvaHWA7LWZJEngvvOyazPO1XNb22JIqCBeaVXen3UcZ3WXxWoc0WW28BRbd1VLA1VG2NWEHXW0cJX+ClXA+JXVVmazIsxV+XWZfXWg8W4hH05fQ2ohk2Vi3tOQaXNdi3UoqS5QxFXjOWchY0fjg0VbH2PMhXYXiVZeP+9WJQNHpX1ISKVGk5Vlu/w2Z8F2o5oopJ019wqWYS12ZvV2HJiWUshk+Xo2aCV2qnViOsi2pENP5r1gRHogGSSgE1LWr1bWs3JptWJ12Wh2rSlWqv1yKJtrKP1IiJY0LAdn7GFLxmzG22D2GRR274FWra9SLdFK7j1rRdgSbp9PbtVMLytm1eDF7T128iVDMClSME9q5IlggmwAc6gAAlQOQDYW8TtvIHNqbLdHBO511WR3NUFj6FtW6x9v3MyQldKXdEtG8XVG9PVHEipUtVl3d8VWpx6XdIly4LF06GUp92zXajBWYnRXcSRp8NlE+ClXsptSMtlpEeSJEmipKH/dBrxWl7mxd0Us967EQ7ifQ7qBd7yFci98wL1vQgD4LGrHIuEDF+VaV7nZV+ywZY4VBX4Zd39nUf3BWDJ2IE4GxBAvN/ERV9UZdyxeapA9d0C9lsBhkcCpmCO8II4E8UF/pn8hZjn1ZuLO9L/zeC+teB0xOATzogNHkptWzkPZuCJe2CuORL7TRUWVtsUFscV1mGLcOGfoAtWlWH8HV+7EeG7GamvDJUfltokLkgf/uEg3g2ReIA/keAihhgQHrIarpqn9RYnDloobt8WfV8xXgAqFokaGIIaCCcU+BMn0eIZ/jfXPRzh+Fe+RWOfJeN9lGIdVuOQeNYi8AEgIBkC/7KA1ZvjLT5i8p0lxMkdn9PjPfaOPh5gM97jQIYIcC0WHejURR7RXuNhqNHbMKbkSvbiHsZkNNZkp3IBH6AsC7CAEtCBCVBkUGbkBs5UO8bQloBLZDllVB5lbPxjFm5lXE67RkZiXrabQ/lYEw5myLDkC15lMT5mZD4cLg5hZq4b1DXlaG7dYYbGYj7ha8bmu9HmLhZevTmSW4ZmcK7aVP5Gcs5gcz5nsdVlB17nu1mUT35neJ4MeSbmanZie77nsUlnfxFnn4nebwbogF7oY6RnCjbogx5dUeZmsnEQqLWWh47niAbGiS7girboqEloL8vosbkN5dUbj/7oExzeZP88Y2tW5pJGp5oun5SumrvaHJfOiKbVQZEGYJK26Q/G6edCHmlamrpCHJ+GaJgOXIKe4qMu6mzMZ0MymGlyml+2G6cOXqiuXKkGZKquanW8atbR6Sc6lBKuG6+2CKB+QaGGX6IuayM+a5fa51EyEQW+G7deALhGQblWX7qu6/Yj60oRaANKMncmG78GbA8UbOol7MLO5bAD6fCBOn9ua69+7AyMbOCdbMpOnMOmlMSOH3niHMfW2XEWa2MmbdHGzNduE9NW2KfRHNXOwbC+69Kb6YKWbdj+yN1OrcuGnrPtabfubAj87N8NbeBmwN9eE9oOH2y5r9tG7tVuxuVm3eb/dm5rOemAIe7gWZqT3WzOxm6Jbu1yhu7uFkrLTusLctxj7errzu3rTe96Xm/2PjHhJtvwBh4STm36Bmv75u+Z7O2pLnD9rqoEz13/Zp1aydamFnAOQUntXl3uVvBSYnBHfuRR4t0AN+/6juL7puj8znCy3PBlfm8Lehd1bewJv8KoTvHaOvCxnvETT8YbVyAHtzrbtu4QH/ARv/GYqHHX1nEcp58jrxrpfp5IXh3cDvIyHnIAKHL1VnIktyUTrxImF++WYOofd+rkXkALl1wMx3IN1PIs4fHNISPZbGkYny4Zl+lMTvMzL70rjxouBx5vBvEwP++QJvGRrnM7D8lB/38RPWedD+9znxZzASTzyDVzQrc/Q3eWNdecFn9yOKdD3Z5zVqZ0SY+5TwfvFU84H+9vDvFri6jwQB9qUQf1774QROec3JnT4Ub1VF/1Ka9y/MZzUDenXgcaWd+cpUbrD0n1Bcj1TqdpYPd1q3bvvHai+C72W/frZC/EXS9xZm92s7Z1jtTrlqjdxaV2t7b208J2Qdf2bX8dVw8KqBylJOvdux13ry53+jn3Vk93dWeqfH9K0hwlTMfreXfqT6PwC3l0v410fWcpft9If182U+/28Dh2gv9zS9R1Omd4hc/NjAdLuRwlypn2DJn4SGv0/VZ23+Z4jYc7roFZJyL2kP9Pj5GHtJKfymvHeJXf05SvRoevIxNxc3EXeVwn+YqfEVafa3YndFhHiZbfIXkC2wY3dqGfeaLP8ov3dJ3H+fZecol1Im1j6VMXeJ+meBFf8JNH8KzXcJbn+h3yeWsSEZlHNJqvPbO3cbRPNaQ3Caa/ILGoroAPe5ce+yjPQqMfbLw/c6Xntm3dIW2r9at6e6mPe6qHE6tfdrtPFcTP+7W/oFp5ZqAP+moferIffMpHecsPFcwvCb0/IJVjYqj/e48O/IJnGcKXbMPHctQnCdWPn6WRZMePetCfetGnjoPv24Q3/R20favR/AOiC7aW99d/6NiP8SWkfdBOfhzHfeX/V/wLwhcXd/3PJ/fQF/zhr37mvv4Tz34M2f4Doin/jfiYh3w9k/tDJP2zP340x/pADFknOpK59XuAUCBwIMGCBgsuSKhwIcOGDh9CjOiQAMWKFi9izKhxI8eOHj+CDClyJMmSJgkcTKny4MmWLjWWAFDiJU2OMb1IzKkToheZNX8CDSp0KNGiRo8iTap0KVOiMWc2jRp1JdWqVq9izarVqtSuXl3GBCDiK9myFLdW3al2LVuzbt/C3Yi2atyTT+tevMl2b8SeUPECDix4MOHChgPfPWx4LuPGjh9TVSyZ5gMAAF5MztwRMkK+nj8v0Cx6tEXOBUlXTIwYAE7QoP2i/44tezbt2rYpqr7d1TTv3r5Z6o5Nw3KN4MY7uk6u9jjz3b5l58arVzlf2M2vY8+ufTuB6NyF/g4vHvJ3w0YAWBBQPjj19hDXw2/5G7pPwdPdq7Uefz///v6PevdfSeMRyJiAxtlgmQ8HooafgwoxGOFZz8UWIFz3PSiRfhJy2KGH61n4oUYFkqiViLFNYNkIJx6WoYMs8jdfhfWt1pqLfdEIo4478mhYiDyWGCRXPUrGgWUyEAnYje4lyZ2MqP1oFoZLNrRhk1dimWVRUTYnpJdBajnYeUaE6RaV1JUpIkH0/QXYlGcqZGWac9JZp0VcHvelngXa+ZYIlnHQp1RwJv8nKINrztimdKwRWmWOhkIaqY54GrenpeFJ6lWCANCQaVKNguapqAA+WtebhMo5qqqrfkdpcJfCyhurSrlgmQSzCgXqZ7jyalepcZ0KZ6q9ElvsaK7qFquyjxk7FBCWwdCsS7p6Jq21GSErVbBnDnutt9+Wla1ty5I7F7gvDWGZeueGRC1f7ForblPbUtktvPfiG5S8tJXbb1b5kmQBAEQAjJy7bRXM675L0bukvQlDHLFNv2bnr8V0ScwRBQpmfNHBCHcs6sJKNXzjwyGjXPDIsV3cckopYzSCZSzA/PFaMGe6MlIlu3gyzj9/qzNpLhONKNAdqFizzTsBDanQRvH/nKHPFIUgAQ3pAtq01iJTrF3RRGvtg2UUKL10Tlv3+fSWjLrr8wUCWxY3AIGiXbegao/2tctaF2EZzmbrZDedeA8V9YM+1yC33HQL3niZhGumd8taEwEAmWUD/p7jYUKuL9vUIi7TCx3YkOLcm6OOZeeTSX6x1qvPmrlEqWcJe02GO+izCEhWhPTptAO/o+2HtW6x1ucRjLnsDQXf5PAv4Y7f1Bf5znjz13f4fGHF+6u1wEX8vfxD2PeofUvRuze9RdWT336E5g/GvfE/Wwa+8uJD6D6M8JuEfnvq9y5r+hsgf/gXGPl1j34AGEL48McQAp7IgCTxH3UASBH2QTCD/63qWsUQWC6gWUYHDXRg/jTIIQmOhILKsSABMGjCFzYHhXXx4AdxJgABpoyED4Th+zgopc/pioUu5CERbSPDuNCQXD/702VG6MAi9lBRpgIiqISIQyhiEUo+vE4Sl/UzGXDsfuLLooCOCBIVJseKvyMjGzNjxrd0EVPB2xgAFiTG5bWxP2/0CBpdo0br5TGQg9mjWeL4JNrRcQZOxJ8g40PIidlIVzvYYkaG2MhLAouSzCkaJkMSAssAYZFj7CR3HrmRmFSAQFpQHCul+BFLkjKWXTElTQwJHFluBAaW6dQdZYfL7NASWwBI5XgisgZNUu+Kv1xmUoLpElsahJkZqf8MACYgSjxK8zjOzMswLVUBZK5PmdkcJ1CeB01LkbMim6JZLzOXTt1s807d3NM3XekRWL4znyUx5zn1lM8LzOyavtQnbeKZmnnqqZ4lwSdBG8pHcJqkn/58J0AB0AGButOhiRokQr+kUJIwVKMi5aY9gSLRL+VTZgBwAUYBN1LSGBQ3HfXSR0cS0peOlJ8nBdM7EwcAFLTUbDgVTUy7M1Mh1bQjLxgCU4cQFgs0lam8G6pIdbpTEuVTArYK6tKo6kaIRgWV3tRk5VjJyql6taHmuypW34kC4nDVZmmVTFHFSk+ymvWsc3XoWtlKoHzWCgDFaadL9+ojsM7rqEFKqmH/GzuxkgbFr399Z2BXRFihOpajkP0hMROK2MzitK+SlWM6fWfZHOowNKBdzWbDpdgSMXa1qxXtaCmUTpVe9LJdle2iWksWu3rWt7ylKm1rK6t3fhIAitStXIebSeF6Bbge/axzCVpc43JGn/WL68eqeyHqkuy1JIqtd+d6XewyK599AwB3D1Zet9RVvAUi73uJC16RoLc3+hQbAELA3O7W97f33Zl8CUTfAL/0vPk1UD5N+1/3Iji6AyZVZ6cL3Qi/U8ELRos+cftgd2F4lhOGWoHHc+AQq3XEHtlwdvOZXDuiLLWqRTFT4lthmqqYxo3UMIu3ks/talDGOj5ljgtX/2LxnHjI6eRxj//1zvWaUMhKxoiNx3rhKeOSyU2+Sj5nYBn/ZlDKWD7olcN65PAkeczM1PKWvcRDB4c5tWomM0dvjNQiz7mIbG4zT1+oUnZCUMxqrvJdy5znHeN5RG0dEHp5SEcYE1DQYyZ0cA+dzz2nl9HYJaLAkhdoOeeZ0ha2dIYTnZFDviS/RMTauiIN6jmLGseGJnUbMe3kmqiah17ub5x1eOhY33nWtCajrbFi0ka/Ga6f9nWoTf0T6cp62OMsNpd/kmsY+pSlyybhr519uzP/Js3SRrSwR4LqZyIbhqa7QK+53exyNxPcvhH3uANJ7SHhOt0vNBIA0Ko/Sf9jGdiL9Xa9yXdvjOV70zwcU5BfPWiCQ0/evaF3wdl48MhYW98aBOMaXc1sWEMcLBLnDcUrnsWLr+TYCn9hRQHtcXeDHN4EtvPAZW7yDKJcJSo3brIBcNqXP/HddbbyzWWZ85dlfOUmfMHYGv7xh9ucxDSHbciLjrqj37KWGsc5eqLs8ElX3VdTH2/Yrd44rEcz6Tx/IRNF6HSYQ33ohTZ7J9F+GrXXFoa65JTXnw72qK9t7PMtO93rZnej4d2vMKSmNd8e9JjLvdKFJ7dSzp3qtZuQ8X2H+98jP+rJC/LwAwHP1vWn+W37PeCEn+DITVNy0HMd8JuxbeIlm3nLNB7/6JxXveyNLHgDrx72PxO9QEiv9A7OLzCnz+aN4m6f1nPm9cIfIPEVYHzMe811gqEmL5nvIuev5vcmDv70U1b96+e9NP2KLCcFs/fuS/Pr5iV/SKAd7PJbvOqWR/fe0J9A9k+O++0SOclfWgkc1fUe/p2d/tFewgUgAGofBCYfYLwfAaaeAdLfGUEfZEifAmLP+akfWw0F2Pjf+gmGVlmUBe4eyiDesWTgR9hfzXkgFoFgRdheCdaQBP4fYOzaA6jg4+FMCxLVCz6U+CEZEc4gwOgMn/EJDiqRE3qRYJyHBaRTAYbM/jEMEk6MEaKZFibhvSwhE47HCPafDpogBVoG/2b8ICMBDRaGVwJ6DheGmxd+IbvEoBg+oRnm4M5NYF34DlCt4Sj9jBvGGxyW0wY+RgfWYercIR4qCxk+IB/uYF3wG9kEIjYNYgOamSE+GyI6hiIu4uY0oiPCCiRGoCSeYV3c0MC8kxV2DCESGCd+mxzOGx2GoreMIimiExQ+Ii/GSmCoFPx53wpeoSYmlizSRC6OHzLeYscooy6ilC+WojReClyIwAV0wAuEhc+14gUWo359xQGSHTM2o8Q8IzQKiSn2oQOuY1MIgA10gA9so9ykRzcS4ysaY43ZIpV5YmOAYjkaXj+i43HpYR6i4h5GBQzMIz1ywASAWRV6Iz6Co/+EkeP5CORc/CNAbs05DuSiHaRB1h5CMsXb0KMOTEANWCJBuWLGwCKpVKTYEZ1GUt9FdmSmfWQUFiRONgUKLlANPKRIraTEtCSJvWT/0ORWZKRMAg1H1uQYUuMu5mQvNgULxI0PtNpLBWXEDOXaFOU+HaVWJKVS4gxTNiVp3aRUnuUvNsWuVVNaZSXEbKVT7CM30eLEzaVYzgpZlmU+8t8phiRIHoUI6EDcAKJXvWXCxKWRdSXr1SXJ3SVerope7iVBpuU0RqVaJgUFrJcFsNtcHWbBJKZQiOPgLSZk4uJXTuatVWY1PuWeKAUMnIflRMtefSbAhKbnlKZISGb0Pab/aXJNY6Zmi12mZa4mVBoFbNZPSnpmRLIkZVKk50WbbzbPbganY6jjJLIjdgoFcgKADoxFY9VmvkxkOPamUQEnb+amdBoLdVYngw0na2IJd+rAVUIKfvClScjYi7Shc4pYemrgeXJgeaqn06Bme2Ic+zWNfNJnfbrHfZZEfuJH04zncz4fgCaigA7o3RSogeoceCRobM7nqNjnhL4EhDLJfprGD/knDG6oVYRlhiYMe5KiRsEA3ISoiDYoiU6LiaIJigonea5oEcYkjIpii26YQ9VoCC2opIwof+4ojxaKj5KHawVpR8ioP2IokQ6OkTahySVpdy4pk+aok7YElCpH/+M0hopC5/1pqeNcKXwW3Jfe6Ko0aYoChZlGqd2kKZWuqQy26QJa6J9ihJyGaabU6Y/SBJ66RmaNJvBVqaBKCntCakV8KQcUqqGOqZ3+hKKGimM16jJOakCOXah+hA3AjaXiyoM4KElw6q54anm+KUZmKak6j3jR6kaIAFuiaqo6yKqORKtWy6s+KpFZ6CeCUw1oowWUgA64wHeShAxIwAwUwZgUARD44K1yjq1i60VIQGzOzaVi6qFO6aYC614wKqxy6UrQWwhgjeIYQWeGBAy0q1lxgL9ta/lo672GwGBahgUUJq+oqo6WabmCjGF96hH6lgxsIwcAwQvADQDYgP9IqFT9+AANzMA2loBy3iuPNOK9igBVxs0M2Gvs9KrAngTBFuxeHWwX+ha/EsFDigC/GQG4WoTMEIEL+JsE2OjGJknHkmrVzEBZWQYRRGyzBCyZnizKLoew9ikCekRFWcBPEoAAlJXLdcQDDFZGTGzR8qzwFFibXiMLcMDDyg0L0KyqHK2m1oTSLm1jrewcthbT8R1G+NTl0ATWCGPXRtDXjpsAUMADjAAKsEDDMpUOcMAL+MAMAAENsEAHuAAKSEANjMAF2MADhAAFyIAIhGnVAMF6mZVJSq2xpC2ilijbBg7TVuiQaoQAwM1sYgTccK1LmI4a6u3+8C2WyQAMXID/BHQADfiADhAB2ebV8BJv3FiAEZQAEUxrXpWAD7jAA5wtr4qrTSaq6Z4N6oaf6mbEplChRvCb1Z7E7NbupNxuffkt4Aou4S5k8bJv+7rvENBADYzst4zuuK6t9c4O9rpJuqpEkr1Vd24EyEJaS/Bb3o5v9pRvZuXu7vbu7wav+yqOBRCBDvjABLhADdhACDirAOwOBYTAA9jABYxADUgACrhAB7AADQDBDPjAC3CADgxBERBBCQiMEbzA80avtdQv9ZYu/mqO26JrsWLpZg2Hcm3E/9qPS3AcNx7w3v6eV51v4A4uBywvBMtNCQzBCwABC6DACDwABeRw++ywdd6p/w//sMEGsfZiBH/lXsxYhs3xl6c18YfkYkO9I+/6LvAKr/saQRFwwAxYMAZrcCeN8Z6SqxlPhP4uihAzRpLJLfhWBNS+hE8x8RzTcQJnEwx0AL9ZMRZrMRd7MRiPUyG75/0iMvMo8hQxsqxu1vduxKawV0t86XJZ8iU/cTaFAAo4LPH28R8HcgY7q0ORsrmU8SnvEBAPK0zwb0o4ckBphCSfBAWExRCEcS3DRx3/kgDUwMWaVQkAAQpcAAzM71ANM4cVszGXEBonszCtskoYkw+x8UaolLDJQFkRQTBb8wlh8iWFAA3ssRH4gARo7OyVyPSmoo7kZ2+g8zGrs2YdBf/IDi8RWwYtYwQSm4QIrFcJjHM+l9E+B1IN8Kvx3nBCFE2m+iWMJDRvLPRCmKy9oSsy5i4MyPRMy/R5bNb/ul1GCHBJCADWGMFAc3QP3XIjUcAEeCt6WKsNlrRJt+OJpLRprLRCtHQexVd6Rgn3boQrj4QA8KsRuG5QI/BQdwjSCcgFyG3cFAEK4PPXGLRIsshTc0ZUkzTSuvQ686NV+xDrQotGwC5J8JsFXCtYewg2ewhZ84cMdMBC+kBgXwRbM7V2OrWMKbRcT3WtvTSFcoTcGnDdkoTcWkDsCrY+izUX0bV22AB/xU0JdAA+N/ZSt0f78QhcQ4ZcL0BlS8qBTkb/VWP2RkCt1FKtM4cEasNraIc1bpO22n6HCLiA0KbhcMuFa1MHbO+IbD8Gbdt2pBi3Yuh2f36Ey8KszNLnEmdtRbDlzxG3aGd3CKrmAZX2ccAAEJCtEbDARrc20bQ1YL61ZKs0Zbf3bZch69k1Se32Rihs3DDsLlsGaBOAeF/E/w4MDUB4hEu4AZ93eRD2qfkYYVy3bYzAvHaneX+EY782Cca2fkM1fyM3q5A4gDs0d38EBXi4ZbxrRjB4OLlvheuRD90mU2z4bMgAaqMHDYQuSIh4dK84Qpt4XKM46a7KkevmZbs4SCArDS9rs2pEjQfQjeP4fkTJji9Fj8dGDXjr/xBIQDXXt8vct04ieWpNdlSDeZ84ef1BubbM6pZv0GZ5eeX1t2zIACcbAYhrGpo/9kGjdJLP9pLb76zEuQYGuDzhdaPbeQHpuK9+xZtrBgo87AywdkRBt3JI95rrUJuvtKXXyaKzKKTL1KNHerN0OaV7BakrBgWEdAk4t9a1TJqjJaiTkKgvNKzPiak/FKoblaqverG0uq8nBbITRmCBkpmHuKCP+H/rugPxOjore5gAu5XO+SYWu7FP+rUbBbjjBbvGDdEWhX0PultHNpvvt5vvOaRk+2O1OJ0Le7eX0re/u3OkuGxAdDU5e0ige7RH4rTjT7Ubs7hjSbwTmbAfUf9R2ft2HHu+SwXCu8UDeG4RfDVRBLyRS3uhs/uJu/u+q4rCKzPD05/DPzww4bvIw5HED4YAmA5wH8XGezrJRwh1O4Z1u7yd2Pxdzzu3p3xerjyTwwXFf4UNCO0QDLnGQzvHD7zHh3q7j/rOl3rHy7nJE3vQR+bQJ/oMUX1cCMCz9Ku2fXnT17zVr3vUg/zUs7yo9LyAP1/Wa/2oRHzbF9LXv8UFbKMOAPXMm31yfDrUF7xv6LzdZ8rbO/rPH+Pcbz2eu7q+E/1hQLS/Qr7F4DpmTrfaS32v432aID6dxf2AM36kcj0PI1Hnk0URzw19h/vfu0bgKzUxX8fHb761oz7/tqP9qSu+Ptb76BtH3Ue+Wxj9UqA22Vd+1j07h95+i9A2opv+yOd+sO9+Fva+78NT6ZMxexs+XggAJ4/38d8dfin/8htG8zt/9uPK56f69L+h9XsK8Hf96Q9/UYgA1nDmuIz/9s+G+Yd88HsKQCgQOJBgQYMHESZUSJBAQ4cPIUYsAaBERIsXMWbUeHFixY0fQULsGJJkSZMnUaZUuZJlS5cvYcaUOZNmTZs3G47MuJAnQpwrewZl+LMlBSIAABiBQZRpQ6FPoUaVOpVqVYFNsVpcsJVrV69fwYYVO5ZsWbNn0aZVu1asVYNZ4cZN6ZauwpQ65W7Em3VvXr9/AQcW/zyYcGHDJvtGrFvwsEOojU+GmEgxBGSVizFn1ryZsWWYbEGHFj2adGnTmT2njsl58V2KlhMzja2adm3bt3Hntj3bsWbLj3VDfGABaREZwTWyVr6cOU/kJU1Hlz6devW2mJ9nh9i8qmuPjXnjDK+dfHnz59FDHr85ffALSAHoENGeAHf791nTj2idf3///8dCTb/b8IvKO9hei2u8ARls0MEHG1zPNwgtkwC+FwTQr8ANOaTqQQBBDFHE07Cj8LcOezpQvQThWtDEF2GMUcbAJBxqRvI6gG8GBlHs0ceEPhxRyCGJvK61Gwf70S6UXMyryZmeRFLKKamsUi8WL3rLyv/cJoBvggaVDPPHIIss00wRBdwyLjEPUhE8LLGKUs056ayTQTntVG0G+FxwkM0/NyTzzEEJpS7NPH8C1EbE4CwMz5ceRVTSSSld8btKcxPgBfgkeFDRT5sTtNBRSQXtUExlAlUBNw+LtCVXUY1V1llpgpXWrEQYAikLLoBQ1V/Zc7DUYYk1K9hbXVKVVcNsValZZKGNVlqRGp1WMBmK2PUBCoHt9sgGiw1X3K6OtfYkZZmsdrBn073U3HfhjZcAduVlSTKkSqiMW2/57U7YcQEmttx6N0L3JHprVfcnhAlu2GETGX44pAeMQIoICl7sV2OpRA3Y4zMHllgxUJd1VGH/8U4WWeWVY4yY5YtgIA6AIebLeOObg+r4452HDPllgxl112ShZUv55aORbs/lpBuioGIAOMgQRpypXkhnnrEG0WeWgS5paUiNrulrpsku26+xj5bhqPiknrrqt7UEN+u50ZyQ6a5JQpslvTHi2+y/AbfJb5FFyBaAImqOEe7FB7qa7sen23plvEMavF25LA9c882dDZtziwTQweLjZmScccchT500ySUGtmTCMn8o9s9pr50jz21vaNOkML7R9MVRV114tlh/2PXLLcUc99yZb36l2QSwgYUXgHDhgt4/3xMAC5ZC8ne4gx9e/LOKd5jyvJdvMX2YZnfefcD7kl50//jot2CIGToYIfGyu0TKhim/97bwjY+ARioR0s5XufXFaYEuad/7IMi0veyOfhWsoAX0RTYXwGcEVArgBzmWKlUVEGvla1gCQfLAFDbwVSyM4AvfhxcLwYcIQKgBBWBQg+mtDT4cKNsMAdCpeIFQYzP5FQl5ZkKC/apzRFuXC58HRRhO0XY6EcHTUEC6i4RgBJPpVdLeg5QOyIuIRRQhqJC4MyXWC4UfUaEbpfg6Ks6RijqhAVJ8AJIaFCdpw0EKDdhYRn4ZcYRp9BgTY9XGKzlRMA98Ix0haa6RhGBXWtyIroJ4tBDIbEeBFGS3CIlGQwYMkahSpEYeico4Ii+Srf984UjmN8aJIcUIbRMZBSbjwyV+EpRn/NQoSXnKOQmzb6sUmzGD5kplQrAjI7CYSXyAFBasTARrG4Ith8jL462mkMAUVykxRczbMZJGyPSaOZeZToJ1ZH5ffIgAZACDC0igAzRwQdsosKv9NUwAmESc+bQJzpcc0ZvfFKeVDioRdMbEkQtV50MlmRQ+EkAAPtABEWRmwSJk8I6ZfJgAOIAvS3oyoJ8K5S8LGi6BUiqh1CInYBr6UojO9GgTkVmnHoACC+7UAh0kwAPwKLFoJiWDJywpyXypqJSqtKUARKocG+lQOMqUplUV2WSS0hDtJYUIOvABDToggRHYwHAA+BL/AYhjhIcBYVfdM95RTZpUQC21WCudVFMdksqMxNSqfZUgfGT5NGy+c6vyGapb5cUC+PxPZHCNKzdFSddS2VVSeM2JVB2IWVVS1a+dhddkLDAfESDlBRtRLFKAMENZykunSKnB5BwLqJMqVbKTtazvnsrKVml2r7z17G+3NBkgNA0pncQICjLaARkgRQf12iNSUMC12P5ptnOtLakoi6jb6rWYnIWSb4EbXilNRl+UBMBwL/KAshpBiGsbrLTCCIBpSne6Yqrun66L3duWLrcHAy9UUeZd8Q4YVTZ1CFDNahERsBU+QEhcR31qLj+e92j1ZdN92ZTfUWU3T9v9r24Z/yhgAo9YUhNRa0NsgNqIoOBpM9tWQx4wA5nN11oheFoeK2zhMGFYTBouFIft5GER8+XDLiXxkaGFlxQjhQP6ggEmtxddAogABWVFijulJYNcJk3HO5Yrfn08KCDXScgIGjLYzoxkNVNpL1uVb0eLW7MLZHR7NChqtAqHlGtyuctj+nKGwwyy/cqozMlTUJHXnGjy9OUCPIRPEV5M0RbroAbvRVY/LbZP+vYZRTwOU6AF3V+WivqcaS6aqfeGaEWvOjiJEcBpt9enh8xQB3e2Vkgpgj0EcrpHnlYSqM00ZjoV+k2ojqKxWZ3sO6krBD4AwkgJYDjEmmuoRrD1z3jd6f8/9xjYRRL2MEmNPmTfhK/KNreV5BTG5saroxaI9N2y3SFf/6jb3h604sKtwHELTtWX3fe5Aa6djtSgBte2SDvjlaMr/y3e8t72p+vds3u77bEgHpry/h1wjetmMqDVAQ0iHBEYPBNerQXAawHXTRIFNCYRV9231QRzi3B3nBjf+M1fhFULYsgi2hOiuZyJFFkzXOWlOWrLXQ45mSM03yvM+HefLm6cT/1Bk3lBB3zg6CLomqJptfStlpxgiGYmciVFetLptvQqEXu3Udc31eE+IAM7RAQjeFoRbBlG9ForZiqeKdmlc/TPoD3tE7dZxf3rdvb1e16Mj/vjyd0oChj/jsYE0B6Wo+U00lYV8GXn5dkJX0K75RjxyTS0+hQPedUf2iMikGdlzAuADBLHAubSMnO/7srOB16boA+9GkeP7dKX2sw2X/3xkTMZjNLvBTA47RAaEkbj4tlw/+Q8ZqrD8sH/PonB37Rsm1h81iOf/LnRuQVxDYA+MXjo0Ard6Pq6++ho/yXcF/2pvk/d8J+eyKkv//+/a3uKgAOAYALOb3sIYKgAYAY0TVZ2xwi47u+wz1B6b/vs75AOaI4449jED/UA8AM9IzFQ4PxsQAagzAikjFa0h3s6S/5W7pN87wLHBf9gaAP3r9iMT49eoAQsoAR0wAUakCRqYAd78AeD/xAEkW82JACrZE0CWmwIpq1S+gcAGMuvXNDoKrD+ZBADvyUJHW+qclAjQgDK6McIMC8kxnCnzBAJQTA8JIAIlILu3IwGco9ONggpQi7+JtDzYNACt9CguvD4aG7mGM9Fbo/JgOAFMqoKQ+IQoSYRF5ENAfBR1As+SiAP8wSIfq4F95D3Ps8P/7CuMlAQv3CRwhAj5ocIMkgEcK2WSiIVV7EV61ASp85VOiCjOCAC5yToAGC1POsKVycLXSIUAYYGIW8QFcr/NmsjwgiDIEIA1qbymHFX7gwapYkWyQ9WKICCejFPEEzsgAsYR4P+hpEYAbEu/g8ZjWz8NGJ3ACkinv/rxEDCHS0iHrHRC5Gtiy7kCJGk7xZwwMRRNMixJczxHOkiHUtxGdkRIwRAZqKwIWSGETOiIZHiIdHKf+5x9Z5FAKawBCzyRQQABiSABnSgxUoLIDtx/oSRIAtSFANRIxOyt5RRJjViyWrvInBNGjHCJjEiJzNS9ejFBlosBU2EAkaABbJup9iGwAIyNAaSJVrSJdGx/NRRdgoxZVpr3SzitHBsI7ISI7jyJ48RmWRgfgDAByggBB7gAmoABTrABWrABihgFmlDBGzABYBgCOjMgkqAAzqALmmqKU1lJaEyKofFGB+vKvPqKl+qo6YPIlqrCEDCMY9rosQS7iJmCpX/sn4GEAh0sTFCUgImgANajKeGAAhQwAb48bcEk3gIcyUM8zBHESZnkgMX8iKG6qwsIug4KzcxgjcvM+5cZgT2cjMfzTIo4AKwzsp2igh8IH8+88hacy2eEjZjU79eEihjsrtOMSJ2Rycdohnn8RovQjyDk+qWhgJowNkmoANQoAZGYARcYAJm4KIyqv1s4gJ84DlV8yJEIKeAQAeKsww5YAIkAAYAk8SmUy2qUyWuEzunMhu3s+Zu0yJ88iLCDiQu1CIy9DxrsRQRzAKgLSYugAzxhQN0YAiKgAhKoDR36n5coASpbkHTokFT4kE3bDa1szZvsP/akTwtwjw34jsx/0JIPXTjOq4ElHRJmbRJnfRJoTRKl1RmelBKrdRKXdQ4ldICLMAIjOBKwTRMxXRMybRMzfRM0TRN1XRN2bRN3fRN4TRO5XRO6bRO7fRO8TRP9XRP+bRPnRRfEIQi7NRLCbVQATUjfPMigPMjEnU3D/VIN+4OtXRSKbVSLfVSMTVTNXVTObVTPfVTQTVURXVUSbVUTfVUUTVVVXVVWbVVXfVVYTVWZXVWP5VHXYNWLVEjKPMiInMyi6syDwdScc4F/LRYjfVYkTVZlXVZmbVZnfVZoTVapXVaqbVa6RT6IGMI8rRQufVLsRVYtTIiwvIjvvIixlVY0TVd1XVd2TUmeP8SJ4G0JnelJ+O1Xe31XvE1X9OVIgHAIiMSJPjVXzFSXwm2YA32YP+PHuGRlkhCYSHCHhE2YiV2Yil21ZqxGqORJC72GTO2Yj32Y0E2ZB8KFulOFiFiuVzr4CwmFmkpQUX2ZWE2ZmU2bbCKABVxsSICZU/OIhzRZiNxZoE2aIV2aBuGAkyUls6QAHQW5SLCaNUwaYk2aqV2aqm2ToaQB30QCC9iaTPiaotQa6s2bMV2bMm2bM32bNE2bdV2bdm2bd32beE2buV2bum2bu32bvE2b/V2b/m2b/32bwE3cAV3cAm3cA33cBE3cRV3cRm3cR33cSE3ciV3cim3ci33cjH/N3M1d3M5t3M993NBN3RFd3RJt3RN93RRN3VVd3VZt3Vd93VhN3Zld3Zpt3Zt93ZxN3d1d3d5t3d993eBN3iFd3iJt3iN93iRN3mVd3mZt3md93mhN3qld3qpt3qt93qxN3u1d3u5t3u993vBN3zFd3zJt3zN93zRN33Vd33Zt33d933hN37ld37pt37t937xN3/1d3/5t3/9938BOIAFeIAJuIAN+IAROIEVeIEZuIEd+IEhOIIleIIpuIIt+IIxOIM1eIM5uIM9+INBOIRFeIRJuIRN+IRROIVVeIVZuIVd+IVhOIZleIZpuIZt+IZxOId1eId5uId9+IeBOIiF2XiIibiIjfiIkTiJlXiJmbiJnfiJoTiKpXiKqbiKrfiKsTiLtXiLubiLvfiLwTiMxXiMybiMzfiM0TiN1XiN2biN3fiN4TiO5XiO6biO7fiO8TiP9XiP+biP/fiPATmQBXmQCbmQDfmQETmRFXmRGbmRHfmRITmSJXmSKbmSLfmSMTmTNXmTObmTPfmTQTmURXmUSbmUTfmUUTmVVXmVWbmVXfmVYTmWZXmWabmWbfmWcTmXdXmXebmXffmXgTmYhXmYibmYjfmYkTmZlXmZmbmZnfmZoRmSAwIAIfkECBkAAAAsAAAAAEAGsASHAQEBzQAA9PT0AELN/////wAAAGN/9uYK/wDMAMkMAMj/men/AAcVNlJa/5YAw8PDV4SRADE+m5ubc3NzZpyr29vbEBkbCwsLtLS0zQCkP2BpFiIlzXgAAEo0hcvfg4ODFQARABUAFQAA1NTU6+vrY2Njq6urlJSUFQwAOzs7Cg8QS0tLACl/GxsbAFP/e3t7W1tbxbgIi4uLy8vLdrTFAIZfa2tr4+PjMzMzoqKiu7u7APoQkd3yQ0NDBQoLf0oAVFRUABAVGyktenIETneCHzA0fwAAIyMjLCwsAHwHGhkBFBQUAJVqfb7RKkBGa6S0X5GfluX7SG55i9ToAHdV3c8JMkxTJTk+5ocAABALb6m5errMAErm5gAAAOEOPFtk5gC4XI2bUn6KEx4hQ2ZwGwAWf8HUAAkbjtnuDBMVJztBk+D2YZSiLUVMcay9GSYpGxAAHi4yIzY7SnJ9gMPWDhYYeLbIOVdfc6/APl9oABUbVYGOUXuHWIaTgcbZABsBAA0QGwAARWp0FBQAQWNtKD5EWomWITI3ADJAT3iE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r5AACgPtBQDjAgsQQAS+Bggw4KzfBCCi0A/3DBEUBIIEBBH4Cq6666YmDQAyUgcYGsSKzwwQwHCSDBCi0Mm2oJEtwwEQknrHCEsziUYMKtnXbr7Xgl6GrDQiYcweuuR/ha0A0rnKvrBS8QlKu7u6orkABA0AsqqwQ9ECu9LUg0wbD0wsvttwgnbJ0Awzqr0LwArHCCDjPoUC2oOBQ0w79HvIDBDA+YUMKpAIww0Lw5jKDyyisfTEAPoB4hwwMjPJBDCbHyK1AFBAORwwwj6CBDuwE/REIKoF5QQg406yABEASLqvDUVDuXA6hXA2ACQhKA2oLUBY3QQ8YDkfBvvAYJ8ELJJ4faEAagroCQCSYPlC8AORxELUQwR/9Mgt5rg1314IQP127GSER80A0NV6BQ3gO1C8AHCj0grUDzCp5QuGw3NCzZF8kQ90IzOF746ajvdgOoMhAw798FTQDqCQ+NgDFEmTckuUMkgApDRrFeAHvqxBfvm+gASFvB7AadeoHLC8mON+5uMyR53Qv1DgDoFcENQAnGhy8+bon3MBDS3BNgu+IP4QDq8A3lztC8KcCfkLkAtG6R9FuP7///rVkf5AjQtc4JJGtoc4jXIoIylrHMdAJhXNKAcAJkJQR5ADiCDUwAQYhIroMADKEIQyO755UNVAkkwAmY5xAB3I56+spgQTBAsHelQAb2EwjndtUCGNirIe4DQA7/SeDAEYBwhEhMYmJi9TuC5KtomAOVBB6yOgCkgIExlOG6JkCyXS1hgATRgeR4hYMjIiRxADjICnl1RSW68Y2D8d4PCWCCfQ1kjbRr4QsfIj+IzOAEJcAf1hAiAB18YAVdbMHwijgCbgUxh2vcVRvhSMlK5iVfSzjIqcB3QBRCZIEw1FxEZoA0VEHvIDkgGScJ4C6pfXAhoJqkJWdJS7cwLIsmVN/o2ve+UF5EAPibI0J0AKpMCqSVAuEfLK1Yy2Y6Ey0FzOIAnXfKhEhvinysnkXWlj+H/CuHBvHeKhESy2ea85xfQVoLTMDOdrYzVuZLJutqt8f4abMiBdQfQ0oJ/06DBK+fx2QmOgdKUKosDwDjQoj0LifBC5hxIGCUHOUSYrm2AUCUEuFc/xZyS2MyBHlyS0g5C0rSki6lj7+ap0AKuASMio17ZvNk2nKFPZQmxAYfACcxZcUtAeBAmDr03UP6tgJwak+WJk2qUn9iLigiJFZIkJeuejCxil1sexrjmMdAZgIbkKymWGOkyoZ3NwpSbAak0lUeCeBCALTABkyr2QnQuITLNeRoSVsazWw2sl0u9a+AvcmnELoQG4DKggIpl76QoLOBsEtfF5hoFLM4gYEYFrL6FMi/6IUExD5kYJB9QTUDS9rSpoRzjT3ITitbEFKZClWqwuhAXAWrC//MqlbQg5i+WBtBCcAAB85rQQ8+YNd+HfJaqEICDDYqEWpZC1tLG61pp0vd6lr3utjNrna3y93ueve74A2veMdL3vKa97zoTa9618ve9rr3vfCNr3znS9/62ve+Sj1VQvHL39hkbVe3Za5MMDCBFJwqVRN46B0NPCsbYK8gJMDACxAJqnES5KAxPML9ALBWgWCAWW4FQmoT4r3JVQ5U3KrACYBwrQu0AAgCLlsObJAC5LZgBbaKyANOAANBtuoDPQjeEUogW4bcYALXSpUMpEuAD8fqxSMm4CARAgNQSavKWdyVZGc7ARwIGbfRy/KuEhqr/eIEAzQ+MA5eUFw1Mlj/gw+N8At6QDIzXzjLUX0qALA5ECe7WMQOqaNKh4nina24xS+O8c5iaOeGnODNNlCwCoNMrBJ49iEVsEGScZDZg/gZyhDh5qUJ4r4LCCSIYtaaQXRgA+Amd7n9HdJ/3ZUCJqOEBF3k1QU6TBASoPpdfCaIuyw8EAzrK6QGWV9xdzhmhghgs1s2iOziyU1at1nK9DrCgxeCZV4lpJTDlogJaqgrJDyU2eIySAHBWBAsXznVoNpyBcZ4LngppNpiJjNhcXKDXAOY12X7ddLYHVBeNXrRWQQCQpRNkG43m6Ob7XTsABBP6VnbIMY+18ET4ut6E5wAFRAkr3gbaHKDCgnX/xaIw9PtEFF/W1YCAbeYmTsDgXsR4LHWUdY+sDKhkQzZL6kiDj5AMR2Ads8HKSUMKHYCko1YV0foG7EHItYR3E3RBBBdnuW5PRPMwARBTOFBDPuvaBckcfoL1wVgwDS0BhEJ0JMAEmwggY/ZTHJLAGi7k0ZnUG24BRPw+gxk8K8mOmQGDZNBxTgHd2ljzOtgl+lA1p0QdxPgBkXkXMocOLwHkKxjdhcZyRRMRAdyUwZFTPlNDjr0oh/940Fc+h+dbhCo923j6hPr3YDqOqwORHop8HoO0Gj2gpB90AcxVx6rrLS25+DtGGcdI1WPkNgznfYFwR8OfqaDFxAM5whBPP+qFK8Dxp8S+MInfssP+3JTg7yIkqOZAw82bowRHWSkIljOf5Q1dveb/TDBLqP2AM4Sd6BCcjwDAFt3MhjwNwc1dQsRKx5lEEiTQOsjSz4FKgo2A7JSQMWHcKYzAUtmEHfzgQaBPCSnECaQMjHndwixAjFGAvhTZBQIgAKBPNF2gQSRgQDQQZRHZVaGENxUZP9nYmmzNpKmbqCCdT0xbwPoMAWxRiQ3AsOygJjTgCAHKriXEAeWEO5jgSN1L4lzAdT3KReQTwmxPiF4Aqd0N512UEzoEFJIEFSogK0FKvE0EIPlVAtRap41L52mgwMhAGNIfQThcgiBNO53EFgGUBz/KCsfRwLhsn8+0n8GcXo7IT1zZC4TOFm8l4XfExHes3HaAzacc2mDlYIEgXY7ZYKio2HZU08LMSxI5RClJBHeo4oIMViNxokFcYoFkYoE8YOMGIQHMYQJ0TcSF0aGqISq5hSXtYluZRDz8okHtYWepoUIoT2IxTnbJoxnlD87tYw3aIex6HvFtoQX0VTUCCo/dFkj9koMAY4E4YsE4Y3BeIANgYhJB3NAKEQbBgCfSAAfR4k2YokFIWh2xk2qdU9IYz43oGkXsAQrEGW4yEICsT6NVkWGF32hCBF3I1tXM4FQlXxa1I5R1YrJCAC6aBDu04kKcSrpY4suCBFtpXAN/yE9ozYvjVWSBmEusLhSU1aMySOE90QQj1iLF1FATKhfYcR+EsBgwUcQJwBcFzCVCHEDL2CVPUSDDyFoHbY+qlhFEAiK2EiCNlgQXeNUMmmSQYkrdjiOLyd24diJcGgRYmkQZHmPGmgQl7VtCgUqgIlSbfmTJ3lvaVkQilh5vYRKQmWQR4KQBJGLBcGQq+aQFOd55wJwHhhoGIltigaUCfGANjksb1kQ+bJK13gQnHNtCSgqKpksR1mXDrFTHfkQtxgR2oOT6UhxiumP+WiEZsmaxohtBUkAlneMsykQlxWHE8GUCVFmT3lRfbMrlYVXvLKMEmBy2qiWyPc4n7lGQP/lkwexmkZzcgmRmlSnjwbRiBg3LLD5nSd0UQ1hj73pnAshngdBnllnRwWxO3fGPgPxkg3ZTRnJnnsHkAvBjzW4iO3ZmAbRN6MGmUEimRbFa5ZZEDslOEhjKi0wM4M3et4pnIXln1wHmAQAoOVZYRDRmQgxLBvlPTiHPCMGM5wUmwZRRzC5OGFISCPgfYlJk2kUEYImdgeVhwJRmBD2mE32mQNBo5M3lA9alMpJnweBRrYmEdCpZ2a2U0hTAhSTAzMIMxNAMRLwLyCUNUhQVSYgOWKHhg3BOYJzWWbUN6PZnXIonwMxLPYiaMFmUTX6kXLpmDuql3hYEKyXZHOHojf/1ZcRWpOXNyxISgCPaGEHBXQEQIs8CgCG56cHwZMMwaC/6aAJ2k9QSKFFYqFs9S9tlqHTyaExAz/0KJQkmhASxId3U010ihCkiZvFqaE8dUfueBCeShAjCTs4une3GZgcZpTn8qe+OqQQEUTbdqQ7CCq8WRCaKhD6maNSFKXT84+qh4wHETMesaX7uW8CsVNI51jOAgCN9YgpJEGNtlDDqKd6OSy4WmgG0Zq8iqcNUUqqBze5pELDahCq2jV5t674mi/LOnZOmnEP1xC5SpxUmlifw31AWj+I6ldsha3k5JvcerB3GK6ICQAT2oKk2nAQGqCYiqoVOpQ3gAFopIqu/zoQG0oQpTRi7pM+LroQkvOndnoQ0sOovdoQ1ooQhoWkoBpOn4lr7UoAyUoQp3KcemiuzqorK5CECpGbD4E8y5q0EcSkBaGkTTtDGEmMUzquy3lU56qOXDqdk0oAd0Ns7iNLa3OaA3EqWwanC9E3QgupBPGX/6quDCG2fimgvWelCfm0VYuz+Hoq+DlYelsBS7A0QINmBFOWBTG0iWtAGYluLYBzl0oQe3kQn2NRGAWWoRqk5wOcUwpOg/WwMFuJ+rIEy3izDMu4BIA0O2pYhWpPituC0lqZrguKnAuXUWuYHUauwGqgKidQu1t8g2VrN/AvRVZ6aAUzOJCy+yS4C/+xU4rkEEdbEOTpvNOpT2qboGzLu705txiBrv5kuDsFrWc7EOHiVInTku3ysus3vL0LvlyXsua5j1JqvsuLvn2GfFWGpIP6vNaLveT7Lxb5m8VLEDoZO/5mRQMZoBB4KlunwB6Gr4d4vAG8sgPhnpdpuLULJLPGK0AATrortZiplGuDwqMSq496wb8nmIWbvPUYrAfBcICajc26uw82tfIEvzsYROCHELlyARXctQK8cM7jlaZLtlSLjve7wEdsnIx5scbrvgLhth0hvwjcpSYqrD3oeIvYVlk0kw1RQEiQQ55rfD68oiysEOZSsGHzqzaVWBjpPR30wBgssglBiE7/Gr4eu5I8zJx5zFal9AKOU0il9MRZ/JEGkbqTtbqLfIkmvJj/KLta3MK2Ozkq83V3I8cznLOvC78zzBDe0wIpV7Gf+1Dle2KcekHmyMZAVazABABip8QEgHYKIQCTLBHuo7cBW8UY9y8dXBA3+aLS262NG7Xry7JiXMJkHFDMvJRwm65qjLLOmEM37FhiZoUNIWi0fBC2/Iu/GqBnKRCDVZa5kj7WbKxTFszDrKfKd8zJHBF9TLH8Cs8X25w12MYcBbLlisj5DFEHXKXeW2phDE6la8oxa7KTZbMC7MotCMvOnBA64CyMWrQHoaIeCcSQDK9zibZfTBBQSpAd6E4m/8BNy2UCdnVQkiY589yO5BwRXqsQN4A/+Nk86NhrTCqjBxHTMr28qFnQYyxbWHrG4Ty/4zxqBWTOwFlFDlZ1XPu8S/BQu7rDd7rHCIFaLU0Qxaq8/NI1F5ADNG3T7JTTjooQtzcRkpOlY925kFqFBUqXqCu9mdyp3+rTUzxZFZw4wavCm4wqGJ3RBBdEIDTD3gOrIP3IleMs3ovGAiGaP+wQp8KHSO2+BcyXVBpN0vSkh4mWuzwRa1TUFswQJIBG0NrMKDxYklXa+FucxEy8CSHCK221z1nVaTydWN2yAnHO9wKwF0GAqMKoBiuQ6arOvdnToc1xiZmXsUurWbZRWv+nEHVLEXnNEA+tWb18utLM0H3o2CusT9pdquQd0Xu72trcTxL62PwX0bZZEMhzSshj2VXqR1esEBppqK2txyotaC0p0zvKnwPh2diWZQNEppuj3hLBTYfdj5g9iEFEjgyRwWxNEA7e2YdZRdmqrUcd1eHXoxnB2QMhnZD70/eqoCXsoOYixxMhfhdAg++NzprskfNcpAmxlpqU4iQelKgdQxtVgWF84hAx0AzR42OryRypNxZuTZGsulssxxCuyy1p4hU9N6WM3ziiqsTbQYLGs5h52bXjPBlunxZljSxqPVn+1FMHjP2CoCIdb+ndzQRwWf77EGjUjBoO0HxOEbz/aJidiOdXy5JnJyvgpOC/vZwCoYwKoQOEPuNMCOO7e9w0PhDKzXVYHOVuzhDsOMZybtYGIY/u/OO7Dbo07OiMDL1lTOmAXhE7FeiGKdrc9EOmSax6TlHBTgBwTgD4OJ0LvoO//qmFTZQAFUyPQ+YxYuZN+uPag6kQA+CgfME/uzPQPMd6noDU3ZtArD04LhAwOsQ9yoNcO7U66qw9kKW1/eeHKhFBvcPJ/r4J/YeHvp6Cze5ReOWXh6aT7ueXRzLFpzYK7RAubt5XXc6g7KC3akYY8GB+6+0kqxBzSHV+XdZnae4Kwafq/u+FyBCGzODMysQzNMQUnKeynpEdbzff/ymD93TRpCYr/E7rukTyspLpBCA9qih+SyBdjG0Qj+jUZTyJ0v4i1E4AQVRcd1ORM4AB+VJK2j7GI7plNC/MYnVtpSRis7fG9JwDZI88PUD2ZI8QeLTnfnzIXfd1QWSC0xltVfawyNMCQMNIBeFWgbdXMkBX0L0uaC+mWIP2HSQ5PSBWIIS4AqHj5Gd+jvf2kVerxLumTfMCJOPhBADcevh5WxUyfbXw4P6M4mzcEG+8pJo1F2ADH/N1SMbS4JpZW/8CXe+SvnN9s2kzZD8vZ4/2CIE8T0xMbd/Dbz98/X7p31n3Sx0zeV9Ee98xgqe5c+4Q1hf27luHAABjIEN4jf9s87OVeIt3cuf3eGilfi2EPykgAQ8w9TZAMHFY9DlKMK2HfzCgf0vvIk0vaOM01OeydGsOEAQEDiTwAgAAggQkHPxAUMdBiBEhlkhIgAQOiQAu5KhIAEZGiR0JYARAQiQBGwB6nCRQAqQNlg4ZJlwCgGPFFCAl3iCo8yCSETFl+rTZkyiAIwkrHFxZEcOFjEgqiHSZEWZHASt8yohpEMCDmBW06rzQUCjBhQBMnGwB4KrAhwBmVExrMqHBCxVN1NQ5d2BargPjEn078GLGjR0/+szbEYlGux1TrmC5WGJhlnEDD6y5FufRkkZ1TjhL8LDExBV18M24QoDSg5T1QpX/iISn4pelB97ICTL1ycWRRc7oDbKFBN3JlS9n3tz5c+jRpSecADFpZhhHLixBMmGq0BETkCy5cASGjunp1a9n3979e/jx5c+nX9/+ffU5Dt50rPG2QBIm0G6JHtaKC6yBcmrqroMSSsssuECjqKMTUiDvCBuCwo2ojkaIjaUjADghJgyAaOGCFoBAr7S4ICTggYNe++yo/wgY4QQgxgOAOxg8020wnfgjALTrBlpKJZFuEG87HDYTqcQTU1zxpAdK0HEJHF6oUSSvEIxphglwaKs8GCSQMbm0fKyorcLi8gutg4QTCC+sZOhhzCOAOGFLwIYiTKQKL7Thu4os863D/4OAYKkt5FjCYIUoVfzxICfjOpOg4nwSDoMXejiiJiy9ay7Q8gY9iQQ7ayITg46OlK2iCgTcLgUnO3o00imVwyA7qAj8QM4Nge1IBxtwABWJHvFTdllmm61ohoiKrEgAIHRysaMPdILhUme79fZbcMMVd1xyyzX3XHRtPGhL+apbMF1445V33vY8BIDd+Nyld19++/X337Mes+6kHiBCogQY2pqJS4hagMFKiF4FeGKKK7b4Yowz1jg5GQBAAr/Hat14ZJJLPitbHPALcUSTW3b55YqzBWAxaQny6gI1qzvISz9fIMgE2q6FeWiiizb6aKTBNeEDVu/74AN8k5Z6av9vc2D6PgGejppqrrv2mqURoIJBP6Q6IoG2RglaLIWOSIKBroMuEPZruuu2+26889Z7b7779vtvwJ/LaQkSyK5ZoI497ugGiDQcCNp1OwpRxMArt/xyzDPXfHPOO/f886FPOAg5wzvqTWSBCgbAZ5s/xPYgtkGXfXbaa7f9dtxz1313km+AqqnSK4LozYRkjj1BSkWCsUHem3f+eeijl3566qvfW6sLvgueIHsREimuJWg6KFeCBGjcevTTV3999tt3/334TyIbwu0HMuGgFk7qPjISICK0Ir6oKX4DJGABDXhABCZQgRMjQU0+NpD6CUR0AEiZSPp3EEJ1j1sEEVj/2hb4QRCGUIQjJGEJF7gYnkWQAIk73rSG9ziIsIQkqDNhDW14QxzmUIc75FpcJgTBgxzOeCyBiJeW5z2R9EZoPGRiE534RChGUYrxEUCICJcQFbLwJOY7yJsgh8S2JW+KY/yXmFpwRjSmUY1rZGMb3fhGOMZRjnOkYx3teEc85lGPe+RjH/34R0AGUpCDJGQhDXlIRCZSkYtkZCMd+UhIzrGC5jJjIpdwSUxmsgWTPElKioLFIFZkgpxMyAUBkEGIbHAgHSRjK/mlMNDEUpazpGUtbXlLXOZSl7vkZS99+UtgBlOYwyRmMY15TGQmU5nLZGYznflMaB4zf+eCZTQB/zDNk0DuXUAsW0Lud039QYR//jtJAF15TnkpLJKAtEA73flOeMZTnu8k5Dztec946kGf++RnP/35T37iU6D3BGhBDXpQhCZUnwNl6DsV+lCIRnSfDaVoRSu6ToxmVKMbVSNtlsBRkIZUpBvFH7oUVgaUplSlK2VpS10KApjGNKYlZYnhUnBTnKZgchfAadO6dxLwiQ8A5BON49B51HK1BZv8WkBTnfpUqEZVqlBtz1StelWoKkCrW+VqV7361a5iVaxXBWtZzXpWtKZVq2Nl61PV+la4xnWrbaVrXeuKVPuM5X94/ZZSTQqAMiBAsIMlbGENe1jEJrYM4KxpLfnzwv/XAaCFBDid8mLIV8yCy6/+smtb39NZrMr1raAdq2hNe9qwktaqqGWtaVX7WtBmVj5jkq1mGWuutgQ2sbvlbW8Fu9ildoRss+RPZTuiOtYNxCsSI8gQa/tcZW22X7C16mep69bWgvW6Us1ud9W6Xex6V7zaBW95pQrd9lxwsujFj3STCljfxle+gwXuc1S4wp8sDrIwjFxFJscy9gYYPu7dl3mdal3wjperBm6qgh28YPM+WMIMprCA07M8zFiYPgQeV27n++He1tc59z3b6AoFuzDODG6Q0XCL1cPheVXYPRF+MIUlXGMa33i8FGawi6EzQQ/6OD4wDpeHQXzkw4r/uDn3LUjcclbEYUEkuQQA2sKEfGXmEDleMq5qeSfMYB0r2MBh3jGPzYtl5lSFZ2huj5b7Cl8kx5m+t2UOkwmgOo8hDJZLnFPDHiYwADCXzYNmC50L3OMZexnHYyazdxnd6Oya+cyELg1JVEnp6LjZW0aWc5yVXOdQikQAhooIDQcis4xsC9OrXpOh6cVl9uRYzGCGdKRlXevTSrq8rI4JVA7H6+douluc7vSRP70cO8OFV9wRlVBiNR4yERXYlBb2uWC9nluL18a4Zu2jue1aXW932q1K1LilU+1mEbvYHz62ud1NLnSX69rqybajab3ocOebrV/W92vfbb+DTPnf/8qJ97LUvW75tnvgC0+3q2OM6C4nGN+Knni/LR5Vfl+8swvXmQAZfpaCRxfOCGe3wz9+8vqEXFzzTk+9u6txmMf8uhmXOVsHLgC+zA3lHVH5fQ5O8hCbfOdDd0/PwcXy6bjc1jVnetPFSnOnV/ffZHsb0YVi9JSPHOjxVbjVvZ4erHsL6VF3KtTJfvaamx3tB/53b9b89YSEfT4/37pihQ53vGf57uka+9nVvnbA6/vva/835B6Y91YHt8Narztvu454yJdG7s4KvOBnXXnMW97BmX/qv6sC4MgLZPJDZnzj7a740Kd+UXtHF+clvXnXx37bsHf9uwUAlQtcOu+jH/9w6U2fZNarXvi8X5bsZ69t4yd/u4NH+7snmOHIE7/ovv99YR8vfOwTQPr4Ub7SUdt98KuW+Wd/t8CMmvrts4fu1Z8z6rOf/fTbJ/zLv/z87V/ailfe3ctbb+jj/2LqY7/fCr73g7z/o4/7gy3aS0AG5K78Czx3WwwhUb0DnI71E8DrK0D/I0B5a0DQWkAPDMHxIztzu6Dweb8KPLcAxEAO1EC4S0H5CEG7AkEZZMARjDpzw4CDgL4NdD/b0i0BBD4fdMHoa8FxqcG6okEktL8bdDpz8wqPQz8jbK8VZL8MJMLdm8JwWcK2UkIuBL8mbDpz06sChEHouEAr1EIsRDn/M0SwLySr+nvD8AtDpjO3tjhBFFTDrAPCILQ+PVxDhmvDRJPD1YpDQlQ+Oqy5cWMcJCnDP5y7Kqy+KwRErxPEiDtEjDNETJS9RJS5cdPB1dFAS9Q7PuzD9qPE4XtEytvETCwzVky+Toy5cYNCUVRF0itFU0SASUTFoRtFbHvF8EI+YOTEBwS8cRuLrSnCIdy0SPy9XeRFNrRFZhnGstNEagy8WIS5cQMVF/RFgmtG03tGaPw4b2y5a/TCa1y7bNS4aWPEbcK+ctQNNJREaRxHVotH6UjHdUzHfNtHi5u2bxI4eKzH6cNFUxRHexw4fIwOfSxGfnQ6f+y3aaPFWlzG/2EDx8ZDyIR8t4WEjoZEx4dsuogMP6RSnWRUxr8yyD7UyI20Q4LkvnN0yJBMO5n8QqTixm58SfXDyLpjyZacto5kyGH8NqIsK2ocSfA7KlchwqBcPZUMQp/8SV5ryuc4yqK8SggDRqTsvqMKSKbUyfWYR2cES6n0Map0DkXUjXvDyqu0SpB8w6PSmaapyJTMRT+0yLLkSLKUP09US29jS6J0S2skxKPqjZNESWriya2Lyryktr2km7UEzG8TTFd8RXRixF8bSLxsuKdkwc1sTKB8zK+JTMnENcoURss8p8Ths1T8TINTTKBjTNBks7M0GdIsTUg7TXsDRnQSmL3KQ//XFLnOTMPgnE1Mq82SuU3cJDPdfLlhPCd7ISVHLE6fg02Sk03jvDLkJBnlXE4da86lS81W8grQo8vEHE56pM7spE3R9Jru9M6tRMSa5MJzUhida826tMtTXM9AbM+ueU/4fMsvjM/kc6XlecfpzE/91EX/5E++2s6RAdAArUxWJFDjcyVPmkDzxC3rRDjsdFANg9CNkdAJ3c1XtFDZcyVV0T3NVFD9/FAQFTAR1RgSLdHwrND5XMJWAkVFAcQZ1b4OXTcYjVH2+lGMqVEb7bahzFEkbKXFmEss/FGxDMcGJdL6rNKpQdIkzbUlFVD6HKPb2xFUlNIgLbYhtdLnMtL/i9HSLRUt8GwtaiQjsvmhNSRT9BxL9URTC1NTi2HTNo2rN1VS3hyjsXi7nMzTDSvTTjtTPc0sPq0YP/3T0erSwZTDMbogRH1BLCXFBR3ATG1U6HpUiolUSU2rQP2+55yiCSKNMd3U5ZjSjHRVUH0iUZ0YUi3VszpVLh1UKeqN84tSWU0OWO3JYJ1VJqpVgLlVXDVKSqXQTZyiIzk8SrTTTmXQTzVWRy3WolHWZf0qXQU3XoUimWHNDX2vO6XSa8XWB9VWouHWbk2tmaSuUh00gTlM+GPXq1NUOWNUdb3SdN0bd33XuYpXeZVUNoOc/gPWfy3IauXXfm0lZP2XgCWv/78s0W8tTTbTmfL0UXyNiWFdzI592BKKWM6qWBOluCS9WMlkz9CARmrtVIcV2Ski2emKyS1VWcBEs7gQNI5d2DbTV08LWZkVIZplKptN2WZNUjSrCg3tWRe1y5gdWigq2kPD2bZMWhvFsjDNPXt82QWNWql1Iqp9taO1UavFSiz7pqobR699UaEN2wUa26o90TY926vEsmoBACjlxbaF2reF2wSSW7LVyrrF2hK9Mi7CQ7b921Y711j1WcClVca1TcOFT7styitLCx502vNs2MmNXAIS3Icj3Jut3AC9MtUhHpf93IH42NhkXdCFH9GVl8vlttr9NiHDzJbs21wE2//YxaHZ3TLTXc7b5TYhSxyB5FvYBVLHJVbI/d0dCl54Kd7cHF7vFDKS+FXlfV4AbF6Q5V7oBd7lpVHrLU3qrTUfOxLpXF3wtUCgRTLfDV8Tkl6+K1/JPF9I8zGvMLVpXV7Xvc7xlV/0od/Ws1/AxN9G87HJsdevbF8V9N7XdWABJiECtjYDZksEJjMX0yap5N2DDOAJpp4KNpcMvrES1jEX86Qg61r/fV9jA+EQlp4R7kDSRdoa3lIX4wsW7V8JPkMXBrFdvAEJgIErORhDVY1l647f7BDxuJDziOHmmWFyOWEmrcF51bC46NGf9OCVZL0ZIAmd6IGtoRZriQlUkwj/VYPi3JHiI7xgrKRiCWuxxYjCxe3hYPvhkrPIb/oJILCBhGmYJb4zg9EziGBNr7imP4sYNV5jGO5TN77aG1baENWIHebhp+1d1rufI5ABPqGN/ruZJ9uZKAu4nwmaRb4dNl65Ry5KOH6wFoMKad3dFoZgALbIB2hagdhj8ikxAFjhtUmxtf2LuLnPU9acVN7CVQ7MZGblSdMhFCtLLoZKVSQJzEicWBYIRgSA8/sifPmvYqadYz66ZbbdcZ7MZsahC0JQFrZj5/hfD1VFnWEu46oI5GKQQBMJ5/pm0Annb0lAgf2ucibnXdMhRtTiLZ5lz/3UeE6I/SqeZ0YeAKCh/yPSZ9nhZ7G7v3821YA2zXO+IXuhU1lm5+ZwZyFVRdUpjJ/6noNQXALgC2kjAC7SZor+HIseUe/LaICOZLPtaBtaHlbtYISG2UfMZjX5Jh/cH8MgJ5Ewp5nunJomX5TFaTfd6FozsB0CxeRd50v+4EzN25oZpVNRanWJkZNgpabmnKfOGJOV6knVaYvl6Rr6Jv7d3q3uYkQdLgHSIlHbry+SITE6a2Nu5LtZa7bWaLeeUKvWobRY4YSMZs90jhmgjWAWiHzuCCgTiIk+CSUC7M1J6yO96cJm1sMO0MTOocTB5Tqua2lWzwpQGBzYIL3GCr6+LJGYIc4ObJGeHcIObf+zamUvtasdkpm93UjHXjcwyADkTu7kBgEtvIHJOQJhAWsLEmsNKmsTu23M8ew1BW3e9irfrlTS2iGdOeLUTsxAKAD0Tm/1Xm/2bu/2NoKjKE4SEJgWiBqjDqc4SWoMKqeDoGPs7hvtduSo7m60+m5npa4dqgrt1Wrzdm8Hf3D37oIAmHAKp3ARMEIBIIklCOSxBqOECCqCcOmTOJ//tpwAh1TuJvCBHW3LhWsTylsOZ9+/Om8Ir3Ebd+9AaEEB6I0lUF3h6SJ8fmiBmOeEyOwSr5wTH9UUV3EFMHDUFDcdGgtibtXcflUAoPEbz/Ibz3HXVJ0LIG+IpqF6bp17jqz/hD3yvUlyW11yFXfyk72uHeqNxiRTLNdyO3dwLteNsbiAl04Ia9YvICcIbpacg9hYNOcbNU9WNidwN3fOgc4hkpjzFq7zO6909c7zs8hbvS0NXvZlIR8It1kxuTn0wEl0iV307m70G4XzKM9vaJ50S4/1Sw8+y/DvjgBlgtCZrxjlULQfUyZ1wDH1kh1wJqdYuv3T0sYhBc9LOpd1Z8d0lpggpLABaq92a4c+PDuYP7ayijhkh4EY1wH2vxH2miX2Yvduqq7eR8chr+hzGW9wZ491aD+JMz4KrCA1iJjreoeINBZ3vyF3ozX3c8/KYy/cdb+hCULtd+dQSo93LZ/3/yCXJaBK4mYLiyaONn8vdcG2m90e+CZP90ZL9huSa2aHdYevdIjP+Pnd+Lrp+IFXdTh18RKKi58+6Cr/xoY/eRtPeZWnYJaHTFTnbZgXVPDaIXuZbOI2eZ1/+J/veURvevcM+tAeelQ9eBtK55K/eWG98qW3c553+hAC+LmlP483dhxFdpkvofx6da2XR67v+iz/erD/ILEfXIkre28F+W7loTvM+hmH+7iH+rm/m7of3bvHe3gteMTfKh6KdLb/e8DfecEf/LopfNqV+sKmetzkIWR8fHiPfAiXe8pHIMsXXoEve83H2AQ/iAVf+PfKedBfb9EffQMq/emd2G5N/f+V3aF293yGj/3Qn3za7xrbr1+XZ3Ldz9kdSnjff33gf/DZH/4BKv4CPv421/tl5SGSB+q2l7y3f/72jn7pl13hz1LcX9bkZ0se8unmh7fvB3/ZL//xT5r/uyrQOb7FT3+03aEjQXoGBwgCAgcSLGjwIMKECgW2ABCoAMSIEidSrGjxYiAALRZy7OjxI8iQIkeSLGnyJMqUKleybOnyJcyYJRtuVLjgJs6cOnfyxCnzJ9CTPYcS3angKNKkSpcyber0KdSoUpEWrWr1KtasWKdy7er1a9egYseSdSkAAIAeZdeybev27UiacDk2fHjxLt68EDPWnOv3L+DAggcTLmz/WK5NrVYNM+6oeCvYyJInQ31s+TLmq5Q3c97c+DPogmhxhC5t+rRKxIcd6m3tOiJf1LJn065t+3Zb1Qgz98RNmPfQzsKHcwVu/HhW4sqXL/Xt/OcNtCueU6/uVzfhuq+3541t/Tv48OLHB8VuELlP8mvR52Tufjn7+PIXvK8vXD3+hTrQTsjv/39H5gmmHXcFVuQdgAkquCCDnwlIUHwNwjSffRVSNh+Gx1m4IVgS4icBWid4OKJ4DwJGoIEp7qURiS26+CKMIZkoUIQxmkQhhzlOlSGPmen4I1Q2VjcBWjoIeeRpM17HmooqIogklFFKGZ6SNU7pmHxAaslUj10+/7YlmEhdWRsQaFUwJppL9lUYik0W+GSacco5p5oLWUknhFmGCaaXfUK2p5Z4hoYEWoIaKpOSc7Xp5nZwHvoopJGCVKV8j+IIKJB+aloUpoFKOtgFABzxKakkJQrXooy65miprbqKJ6V34nlppzlueitPtf746lzRATAdr8EedOpbqaqqF6vCKrvsi7GyZ6meunKIK7U4SZsjs2s9gJYN2SpLrFvGHotXst6aey5+zqIHbXzXTlstte5uiG5QIAIgIr2tgpsbk+OuymK+AQtsnbrIscuevBbCG2/C9g0M0wtoYfCwpPuyJa6/FpVLMccdswlwQvMdjF7D9i2Ma8n1ef+8UpkAnLmyoBavhXHGFG0MM845k1XwcSMjl/J7J98KtHs6m4RDoUbLKXNZNNcs0c1KSz01Sjwb57OGRMMntKZaL0d1SKGOCvaVTO/c79N3RU02220jZDVwWBvntXJcd033cG4vRAJaaumNpNljOZ12AWv/fTjYcPMmN3B4D2e3n47fh7hB2wLQLeUxBi7W4GkbnjnoMCueGeO8Sd4Z5H2ezlnoA+WAlgytu7h5eWgTfiDIsuuu8+iYle7j6hem3mXwlOkeMQAT7+4h7UB1/vTny0vvbe+X4dwu0cMTX7xkurc8wvQNNv/T8zVHHz76vFZv2fUIZ689j9x3L/sSAFz/kP6C4yNq++0TnY8/ACuWu4OIDGbYAxr84ie/DrXOckAIIID0F5PyZex/ELwgrAZ4nkoZ0H0ITCCGFsjA0CFPAhjMjwRhQkF/WfCELhzT+rCitAOmDIQhFKFXZIc0ANzgheRJ4UtWOK4W+rCIRwLi4WhYMhvSCodSaZ2vSGNEKmlwQPzrH2yqOMUtwlCLGFRiw5gYLSc+MXT2egEXv4PElgjxWERMIxwZtEa9NVFeYgQjGZ3SupbNII7UmeNK2qiqN/qxkCj04gXr6K47ejCPQQpdqJZgSOcAMjVXxGLhEDnJTeZPkwFU5LUYSTJHRiV0+wEADDh5m0qmRJCMIqQq/2NJSU8CEJTSEuXPSPnIzBEJADmQJW1YWbVLYhGWwDzmbIQJNlvqCpej1CVTQkcoAJAAmahRpklc6SZjWrOboMHm1JhZK2fmEprNyVwF0JICb5oGnKYiZv+4yc55DsadMxxjwsiZNXMqBXT2+gA9v0nLYsHzdvIMKEJRNdD0ibNT+pwbP/uZORug5QEJZYw9RaLNJh30oh4925p82FBMPbRxEU0K6HqAlmp+tJ4L5ZddMOm/l7a0pgQN6QtHCqiSmu6kYspcQyRp08BkVEYFJVxHh6rUQNJ0ejrdE0+B51MFZO4sAFjnUuuE0aN6rqlZ/aoKvbq8p4YpqpiZ6lEyN/8DtJQArArFqRVjKtMswtWtdq1dXb+ITzua1TJopSrlXgeA2N31YmIVHFehd9jCMtaoeU3kXhfZ1y+hlZcSa2zTFls7uc41k4/FLGizqdnWkZVPk10Y0DK3AjOFlnOjJV9izffa1tKWAEXNWWm3dFrUpixzR7BfbZ032wnGtoLDDS5mb9s+PCZlt871a28pNxrk7u+ziiouC49L3cIqt4PMpcpzw/unhlFuBGhJ5XaDqF2XbNRJ600vWLu7MvHSd3ipRZwJ0AJQ+LLxvSxpb4qSyt+sytdj9T0w1+57uA+gxQQD/q9/mcrZuQr4wUMtcMcQrGF4KfhvMEAL+Czcygj/W3LCMq2wiFuKYY5tuMVDi+7hdpjiEVtXoSbGJIpnfNEVU8zFPlYdjP8mNh2fhMdvw+4QSUzkgBp5YD9+sgJLhrh0/mrJM1HyMG9cTCxb2ZtNFhiUwxzZayEOA/zpcly4LFotx1PNaD7mlwMm5jmXk7yHkwFaTPjmSbn5nWw2aJ/3rMo454vOhu6plA9XArT0UdAeIfRAAGygHDsazoE22qEzDd1E/y0FaBFApQN0aaP+GamjDnUcIY0uTbM6OUF2W/1qHGpV2xbJbjw1qtNIa3O1utdV6XDb+JaWXC+E1pJ+E66JPcVde8vXzu4JsNl2Sswpe1jJFnWpuyprAoxA/wI22OGwO6IDGBzhAktAwgRetpARTAAJS7jAEWBgpGqDjtnZeja+2/NqtlEUAHqmd0GMbetB0hIDoUILwsOtEAG0LOH6XQiDHX5eUAP8cPZmVr4zHm2wCSBUF6B4xSN9bboM/JW0FKzE/aYQlaIFCSWAQUMejhDkaQQGJZhmlUOut4svK+P53jjV7NVWnYt82zDtLNROrpEVfEAHvVT5zNFyAQcPpJcAsKhBTgkANA7EBAffL9HJxnNl+RzfQJ+apwHQ6LALPNuKrTEJejiQiEPdICQ4+L8H8uGrHmSH6CWIvS7A0rBTbezCKvuzz6408wIACYRnyMiLXfJtepXuCv/Bc+MP4isAhHgga0WL3Avy23s9vvCRZzHifa14o/UbX4RvO9LpOhLLJyTthDUIy7k+EOQByyARx2rplWb4YKVe9fuemgDqJ/jSwz72np193xSC8LUX5PcFsT1CLAeA4Ett+Lwqfq9XnzPB/v31p0/IsbljQdofhPHbR8gphTqQ+gFg3gaxKue5bzTvvwr8rWaOrFBN2mHd4zVf7K1f9CFEfnmR+w2esLlMQtAf1ekfzvCfq/gfqwHgs7ANlTle8Bkg0iGgwhnECUwXQjygurkfyBnENOUdBXqMBbYKBmqaBq4L2/TS7RXg+R2Z28mW0c1dAh4E5gHf/U2f5yGcQuz/UA6+YMfEYKnMYKbVoMGwDf0Nng7+4MxMHkdVXhD6njpJX0UNhPYpRNqBHRM24Q6OFRTikhT2DNks4ANxHwh2lgjWHUEMYULg39p93vshhBKe4co4odSsIRtujQ2CDcvZH/OloUGkX0V0QQBEoiRKoghw4QgWRAkCgBQdBAoOhAomRAsCIgwyou4Qoii14dWADZWNjRySIkE0BBw4gCzOIi3Woi3e4i3+gMQ5HBYSAPsZxALmVQMORCcihASKIhr2IjCZIiOhYtyADfKY4SIqI2LFIi5eIzbeIhZwADd2YzeigCXaoSciIfyhhfwJBP0pomiAGDJyjCDeEzMykTMu/07igB4FCpw1ZqM+7uMtwkE4gqHaIYT1EQT2HcQYtiPFvCOmxaM8GuIUTg0cviA+8iNFVqQ/9uIvGkRB4h5a6J5A8J5AfiFCPoxC6gxDNmTdbODUrFbySKQrilw+VqRMXuNFQt8lFgTmeWBBbB71EQAfhh5BjJ7rjWTAlCRunSQIzSPpTI2vUOOsvSTkxeRMTiUt1qRIZGRB3F2eGcTeEeFA+J1BBJ4VEiW9GOVyIaX2KKXvTE00MuFEUiVczqJVhgRWFgTyTB1BWB0BEoTWeaTXyRxZFiVUgg5aJpBaWs/UxBxQtqJT1o5UxuVMzuVCrAAOVCYOxNwFWGZlLiYBsP9c471czAGANBIEzbWAzeFc7wVmvpildxVm6hwm+0iNmeWcSzamcD0mZFrkQI3eLiYcZwrA3kncEnrhLsLACqomurDmfLmmfTmkGyoNSypPbTYGLOYmXEqmQvBmb9rjQYxbuZ1bunVEBbTbu8WbOiJncg5m5jBnc6bkIepMUwLiW1pnZKoneo6ibW4Se76mc6ai0UScR97jYFYnfdZnft4n/iinge2n3cDmY0jN6KnbdG4VbhZoNmInghaSgmYYgyZYfz6jzpySODImdQJAhVooTdpnhpKkiiZRhwqNgyqG0rTMBLrlgJooiurmga7o9Gwo6r0ob7nnQ+KMsJ2jje7/aFidaI7aIobyqK616N8A6cnEqFYYDeb1hyjO55JeKJQ6aXoiqR9JaZASRwB6TIQio5ZuaYqCqZe2jo/2mJhWC5VmRYh24RmmqZr2Y5e2KfXsadvEqZx+KD3izN79EpreqJLmqQM0KZ8W0Zs+DKAyjJA+58oU6XEeaYkmap4yaqO+0KM6WaS+GKetTCZi6aGyaX9pqppyaqee0KeCWahuivjlyzR1XpYiqqJiI6u26gW9qpzF6t2MasdkolfKJ67mKi7uKq8GkK8WGrBGzvENDB9K56lmKrImq58u66s0K708K7QK68OQQMyZajvi6bUuarZqq76k6zJ5q5fMqrmw/2Sx3iqqQpiqbqmyqiv6cOuquev2gKvAYN4ScCa9Wuu51mK+6muPsivV+Ou/2hnFaB+1IqS5XmvCKuzy8Ou5OGyPwOuyiOuZBWbFIuvFYqzuaCyvcWyGeKyyyCtyjmyulqzJuinDhpPK3hDAoovAEmy5HuvBymXNzmzMBC083ux36crDaN95jiTMKqrMCi1QEe1CGu3R1srAgOzW3WfTbqrUQm2coGyzUW3VdsrAsNy8EuXWrmrXei2agO29iW0jJYzARNzAImja4uvasm3Z5G1rwi1E5SyzKG2G3u2SPq3e7hzfLqff7hPEngvWBujL+uzPomu9Hm4gJu6CLu7fNv+uubDciIqs5P6s4Vou27gtxmnu5sotutAtz4Ju5VrSvRYu5pKujZhuz6GuSQFusGjd0kbu645Y7Obo6NKu6f2uEeFu7nLustwA/Y2m1obuwQ4v8Xbf7P4o8l4Gy0qK57Yp4Qpv9U5vi9gu2V3vWUUrryBPC4zl4ELvuUov+PLO90Iq+WKv+bqK1u0lj3Yvirrv+1Zg/ILq/FKW7pYK8wKml+qvhfJv/16u8U5RACvGX6XVkaRdah4w+1rs/y5wJzXw8T6wq/3VkaCv+ubvBZNsBmtwgojvnxptBANWjMzm1bUqAheoAqNwQp4wabFwBNtIAQ8Wr84wfdawDQ+MCrP/DdW2sI2wZAXzKRBbpxAPsWBysEcd8Q7HSCSNsAVL8TsF7/7iMBSrRxGTDRWDMIxY1ec6aRPn5hN/8Zcu2RhXFoz4Shz+cAnHrBezcYnc8XrqMBm/COMNHR1rcZpxcQLrMR6rkSEjzhtPVYycEuQycR07bSIf8h9NcpTyMRy/yAIOJyQLskbh6OTK4hpTMrOEcbveLBLDiL24YKOmMWSOMil/iyXTESYzMoxEXI12qivHJSzHcrCYcsPWsk/FSC/hbytHMtd6si8fCjDbLCpX8YssWv4t6y5f5ywvczBd8wo/cx+7CEu2Lhojs9oqMzZnEDnP0yIPM4yknbpWM1X2/3I5l0ozD6Iwn1SMEMr9aKs7TyU8x/OnzHPRcmwqv0istbM44+05+3OaAPTUquxAu4gJUvNBy25CK3QXVXQ3pbM9v4gZGzRGSx4h07A2W7RAfTQyaXREwQiVzXEgG2wo9zNJM/NIi3E9p/SLfB61tTSFhrIoz3RMr4ZJHxNK8xOMOLJHu/TkwvRPm7Mb1zRRv4hgcXInI7Xo+vRSu1RQL+OQvoTRxoQNsUUmsvIxZ7W1hXQQW/VVExVaJ1RXTwgIsUW/TawuT7T3knVah+9aI1Rbc/Vbr8XoXepYU3X05vVdv9XM7rVLfHVZUNkZZ7Fgty9hF3a4RDY636xX9zVZYP+eVE/1TvO0Ukv2RR+2Zbt1Aq0Fy9mqTq+GWTsxZYN2Ztk1qiF2Syj2WFgVbAvaPhuoa0exaKvsZZc2WcxmTkv0bcMkT1Pubq9ma3uTbLMEbYuFNMu1DNN1Fxd3cv8HQ9NTc6/Ec9cOAAD2XFt3ra22GnuS9m0nwhmqQGzedrLidYvPcmf0aPM1cIvF5zU291J3IVvXeaN3/REEe/eme7/3Bvc2x/42/JBFv4n1dIs3gb60J1WADUw4hVe4DYxeSPnKBVh4hTsvgWN3fFvTdqtEd/9EFWJsbssk/47rTqLFgH84Xov3no14SpR4TMwmSx91Z0N4Y8IwavvKi8P4iGT/d2X7NmknuFi0jHSn9seQ9ytrVsts4kAAuZDDCJGzE42jhI2/RJHObIrrqEl0XIgYBJVX+eyE+EnPd2Jj9k+Uqpfrt0g7pb1QE5m7uJmfuYy/WZYLBZvLRNr1pI6r9nFLb9rl+HqjRQvowAdMwAvIgDHfuX9cOXOr+Wz3OUx0oNB+OUUOL5W1ZJ335hK8AHhDeh7nOZrt+Y1Y+ksgz2YzeXaAMo+XBPIY6ZT7NxJIKKn/EJoLNaU7t6qzF3earKbz4/COHrkC+AWUgAlUAKjdgAl45hFgca4TzK5rtZHTN5LLxAIusb4O+z6OrvYB+kCA95wD8rSXuoE7LIJrz0/o/8DB5bLCers+jq4062RI0Jy0n/ssmXqXoXpJbLlKuLt0eK28c2kvirkPjwTCq7e+IzK/W5m/kwTAo4TA02amw3lFbqM3eiM49iLK5ftC5F7DU9HDN7UHS2revETFG7qw36gSHADMx7zMzzzN13zND4F/9yLLcftH7N1wj/xzSLp8nzzKKIfKHxzLt7yDA8DL27zTP33NV0EMTD3VU/0gNNXmwTtIsOSxA/2+pzvRf2vKs4TWJb3Sl2jTQ73ar33NK0FT0W2RwY7XU3vJI0kBCUrYFz1xtETZk67ApT3bB/7auz0WTtPPg4TWifvc24bQh8bdz0rey6rRr0Tf+73LC/8+5qs94YcEHyp+R5DA6Nn74vtG44PG49NJ5Ev+3qsEDJv9xS894Ge+7Mv85oNEv4k+mbeADHAmBvBm745+Ntf9kZz+nKR+sI79SbT+9P797Dc/7dMU/bU6AWzeEaxACZQAEIRmwgP/119ymcaJ8Yv95CQ/wrk+1DK/8zt/7XvEAvLQQgS4xLXAknN/8Lvo96dJ+APZ6puE8oMv+gPEAYEDCRY0eBDhQSUAWhBw+BBiRAIrAADoIRHjCAklcBxZAmAJkhImMJY0eRJlSpUrWbZ0+RJmTJkzada0eRNnTp07eZZswbBnUKFDiUJccBRpUqVLmSot+hQqyqZTqVa1ehX/a1atW7l29fp1qwKxY8mWNXt2LM0XFQEAifoWbly5c+nO/dmwLsqfShL29ft34EK8eQkXNnwYcWLFixnfZfwYMtiqkClLlHwZc2bNmzl3booWdGiyMivgYOu2cmrVq1nzdPx4L2DZswMDbX0bd27du3nHfd0buE3PR4MXHn4ceXLly6+Kdo42poQLbGUUt34d+9Pfi2PT9u5XcHbx48mXN99z+/nyx9U/Zf4efnz5Xp/XH+2SBBC2R2a09/9/vPQS6+67Ag0KD8AEFVyQwcoEbJA39iDEab4KLbxQPvs0dOmBnyoqQYAJRRwRsQcPI9DAFA9AkMQWXXwRxpNMjJEy/wlpbAnDHHXcMTMN7WsJA7aWIOnGIo2sacbCUFSxQBaPfBLKKIFLUkrCbKzSMh613JLLqXysryXTAEjhBizNNJPKvJZk0jsnz3wTzjjfSlNOqK6Es8s89dTyy+dYmqEiHOocNEY66VqTzdncJJTRRh1NydBHd7rzzT0tvXS+Pp1jyYaKJJAU1AQjlQvRRAFbNNRUVT1z1FVnovRMTGWdFTlNRVtJgOkuCNHVXrFrFa5STQXPNl+NPRZGYJHFsbNBaX0WWsxsDW2lHD5cFtvclI1K2GETQjXbcMUNsNhxhWu2zmjVXVeraUFbKYWKHjCX3sbKVaxbbxW6t95+/W1t2/9/HfLMWXYNPngpd6GL6AYYUugB4hUoAgAJgS0+lN8SAeBLX0UzvhjkkDEeTGSVCE4X4ZQPVvgsiSZgC+aKqiuZ5qAC1m7jjj0mueaefXbt458HRldOlY1el2WzJNIv5oqQ4FXoqGO6uah8da6NZ6m13hrSoIU+ueijxR5bK4nibWsGAUhYm+u2V6KaKKuvXtFrt+2OGu5+wY6T7L79bkqiEmCGoYK7DfepbjVznpvYrA9/vOe8690bz78t/1siAT74iC0MIIdccpsXZ/zbxD8/vd/QzaW80stdH7skzTkvAXXDVQeaY9IRArf23um93XcsXx/eaJME8NDz4LkGXif/ua/mXfnoj2Ve+iOJv/5gkz6o6KLqpaYeJ+d1ht778kEF33wYsV9f3cxz6IGtEdL/GX2bxO+Y/Pn1l7P+/UVkH4C0eogATMA0ttjAfzXrH03up6/8JRCCUVpgBBUUQAteigA6gMF0YHaED1BQZBOUSQO99UAQnjBZpkMhlC7YQi7RgBCcE5IN5rXCi4lwaqPT3YFUaEMfNgiHPxyPC4mIoSZIwQIxu0AJdCDEG/aQVDrcIUFM6EQrtieIV7ROEbkIHw8k4g1NA4IJoKbF1EHRN1KcokCqaEY3/gqNb4RQF+mIHAocomlOYEMZ5fi7OM5JjWtsYx8JqZssFhI3dVTk/2amYIWYyaEPUyAOIv3ouBMFcoqDpOQmHfRHTqpnkaGUDAXSwBYh8MEDTvlkuA7ZEhIOS5OrlOUlLTnLBYkSl1tBQwPYkgYKAM6WyGolS15pqlgGE5lprGUyAZRLZ1LlCXVgixUkCUxmumqYb8PkDo95TW8KJZvfNM4zyYkUHnyBLSpgw2TEmapwdi13a8RaO+k5snomqJzl1EISK9KGalLlnpJ6p162qbtuBhShLhloQu2Uz1yeky0XCANWGMqohZqkmIk6aEU5irhldhQ4DsWlG8bAlkKkkqIgjdNFERdPedLtoyqVKUFjOtNEinSRYWCLDwyxFZuyypNQySibNv/604qy1KjnwikdPeCDilwBpWVLqpSQKpGhMqmoUw1oVbUak6XW0ZEAuEMUutJVKHEVIldVUVbN2k60tpUlX+3iEyqSBjR4Ba5GeqtD1Joitub1mnsF7EnkWkQelBQA68TrYAsVVJy5VJ5/ZWwwBTvZLBW2hVKoiBrAYtkXCbavBpKsZ1dZ2aixs0aYVa1SzMAWP3SWtCQCbUFJN9rYbtK0XwNoZVbb26NcoSJzkMxtRzRbyArSscSdZW6zNZzU+Ha1bKjIBtYwXOVCyLgvpWJyr/tJ5mLLubyFbmGnUEoAaOEy3QUid4cS2iaxV72I/O6ywpva8X4VnQCwAmbiu6D/7GqXjfDtbx/ni6z6Rua+S6VBRS7wT9gO+D//BbBtIXzFAh/rwI9JME6jIISK9CEzFY6wgNFDW8ZRWMRCvLCxMsyYDYtUDBWJA1n5m2L1SFi7KLaxDVfsqxYv5sX5bGpFtqCZHZ8Hxy/V8ZFP2ONe/VgxQS5nGypCiM0wuTxJjiyJscxjLh8OyomR8jPpCoA68ODKXRaPlpFbUzUT0smuCjNixvxQfv4yzW++Dpsz+WU9RzDOq5rzYeqMS0FUxAlE+3Nw+MxNPy/af4FW1aANU+hQNoEtUTUypBn96PCZeG5L5rT5JJ0qSo/T0nSMghwqQgTWjRo3jTaop2FdvlKH/+rUVko1HXUKgA3QmDO15o2sa0trYUvv1qDKdV523cUo8NMNyz42voyNJFA/r9rT9l2yJSVtujSbi4boJ6y03Uk32+Xa48t2uVHHbWUHW7zgbuGziUxudsNm3SNMN/7yfe/Hubvb8LavvC3Y6zYgx9+rIfaJ+53wuwH8UYrWMMEtSG8AFNneDtfYuaN43D5zXOP7g7ijXi1migfQ4MkJOWUWHuqGr3xrI2+UxF18cvZFAbE0UDnM7QXyYO3bgS/nOd6E/jOaA9nm64MCors09KoVnZhALyHUna5Aqtfs6FFO+vWisIGK6JxLVW/v1eEJ4AD7XOzKkzmjNt2TrX9Vuv8AKET70p5DtHNL6rAke90ttnZCtZ0nb+ew1wEAdmjxHSYtx/bdEX86v/tO8CJNxGbX1XiF7l1GeTcm5i1fSctGPp+trTfdO68Sxaub8aW3HeflCHpyRgGPABAEu1RvetZjxL3feaC1mhYz2plEg0e4QEgmULjae36yrn9mjH1d3cofP/Opf7rHHV1T3veeLb/PnAFj9kHoi+vxvVN+Lv3g1MIb7PsYvb1VNa9R0/EeCTaQ//znn4OSwM9pJYCBhwDg/bqMIAc+wAZgAAZs4ANyQH7SzzzCr3bGT5RWrSLIIHsUkP2kL27aj6je71paYi0A4AKIxCFeRl7kggQkYAX/OAj7LmAFJIAEKDA7GBB1HDCU+qAixgDN0M8F02r9IiL32kQDAUD7VIIEOOhTIgIGKiIF4OIBuA/7xKiGcnBKdlCLZFCRhgwAom0CoZAATo/frG8DV0IGnAYjbiB+oOIBzgZmWqAHYGACXuAFJgAGeoD/2CIFnlALtUUKr4gK66gQKkIDUuYOtzAP+QoDseoHgzAlzmZmJAL/XqAoKmBiKqIFbMAEWtAkSMAEbGAOV8D4AhFgBtGJ9rCLes0CbjALoZALg84LgbAl2KI/MGJ7xqQoOGiJ7HAlHqAEaNETbwMGT0cUi8gMOAi9APEOU3HqVnGMPqANJSABM4ItgK8i/5agKEDiBSwxJkjgBT5iFz/RAhPqF11oChDrC4qnGEGxB2lj95rwCIowIkxAEk1iBNjCGoPiBfhIJgTAEbdR4UBRiL7xgqIAuAAgDkwRYQLRGPVuFZtwBfjoBALlEtmiE/XRovjxh/zRgvKrDjStIMuxG8GpENfq/Y5gAnSgTASgAiQACU4jIsJQFmPHFSXSUXrxcywSgPagInzADsTGIM3xI/3KdOzxIQSnIuzvIWIxCU2CLWwRJvmHIn2IJtfHD9hCsY5mJztSdKhv1izwbCrmIVjyKDFCAF5yKQlFJiHnKbFnDipi9mCHIyHjHHemJnSALcrEIRoSAASlJEgAIv/Hkiyb0obO8noIz8HIUQsPkjaqIAYSUzEVcxDYiy2ayCHcMWjisSLmMS5m4AQmoAQ2kzM7czP5UjXK8nEAc3i2oCLmjmyq0i0B4A92wDVfEzZjUzZnczaToAnf0doAAAQpEwCgESTowgSO4DZjBjRTQzTBjDRd59AAYKJSsy3xrTVpUzqncza9IAGuEzuxMwTYi4OSxyHEUiKMci5EcDhhpjjN7fOS03Is7q6cszB5MjqpUz7nczb/gLsqADwJQBHvryLyES6CJBphQAYkIAcK1EAPlCjPE9+s8p7U03LoYNz6RjWhkz4r1ELt0wI7UBohgiW5kmHyMyomBgiAUkH/uTE9HbRvlg4AxMBvJtRe4tNCY1Q6MTQlSNQhHoCDEAgihtBTJOIIWzIuPoJBS9Se6ilpFABF/SYPKgIL3RMV4VNGo5Q2aRQlcgAHcsAeT4CDlsAyCaADPxAiyFMpoWI6YIBIe+M46eVIk7Rv4qAiCFInn/NFpZROYZNKT+L6kAAINvMEI2pMCQD/KEb/+M//4kI4EfFMedEvw6UzjpQs2HRs1qAihABz5JQ7WLNOM/VOTeL6sC8FIjIiBOBHm2YR5UI/uidR8XBIzZIzHHUsIFVsFgwAxrFFLZXaYDRTZXRTTeIBZAAIcKAFLuACWiAFJuBPIyL4hg8Jii8v5BIA/+gyVRV1VUezVV0VSWHVaGySOSv1Pac1J34CV3P1Qhd1JyjiK6OVNdJUShrVWrHVaMKqCbj1Sb3108JVXOlzV/1DACgCCbwTXY2TXMGrWl3VXVWmpHwA2Jw0B2fLXu9VPvP1P2LxAnAAYirWYiHmXw1DXaOEXQm2YA9mCp7Kclz0UhvWYacTYttDBmSoPDNWSQKWvgbWUT/2YMpsLWu1W1fTZE92SmEWJ4SyPJ/RZRWHXu+mY2eWZtklLQEAz3B2XnWWZ8e1aCEjT1/ABHTgAbJWa7f2WIdWqHwWw2TWY5P2WejATQFAI9kyZyk0avEVbGsC/ybAawF2at3maMeWbP8vZQr24GzN7HJI9lbb1m3rljGm4wjmlm6dUmyRNm/1JArYwAmaBgL+1lYHBFMF92HflibKFHHR8y8Xd00bN088gNVgJg72YDAltHI1Zmcx1zVT1jwOtXNZTnOfDHSTRnS5JAr6wPwAYAzmgA6IB3Att3VdF3bL4wjPdXapjXC55m4ZN3d1xAPUgC02YBivZ3hZ13Wp83jJ4wEqohmX13Kbd2ueN3SjN0fYAAUJAU6HJ3svqXgxt3vJ42WQoEvFlzA2loVul2XQN0dMsyIsoEnX53019nK3t2fJdzHWYglOAFrxN39rV874V2H8F0PcoCIOoX2xd3XhF4FnVIJj4gj/RhhmlmCETxiFRxiCv1aBpcYzrFUsLPhC0CCDL6iAXzZ+BXd+xSNom2aFcaaFT4uC3UWGL4TwEpaAO9iAc7htdzg7epg4f/gCg1i3NgOGY7iIK4SXLs6CbjiCmThqnRg7boCMy9iMz9iMpXiKFdeKrziLKwQCKqKnAsiLFQeMeVaM1fh8QnjShnha3ng+7KAi7qCLlRiHPziB9ZiV+NjU/NhWAFk+JBUA3qCQ13ZOEVk281iRY5KRcc2RNeWF2xVWi+BN6diQvxiTM7mTN1la2VgzrvhaP9lHsFUDmNSULblkUzk2NZmV+5KKfwaWRVmWNQRbVZQPbvlp2VaXX3eV/1/iAWwAB1gW+3p5J/T3SYIZb19ZmNlU9PYLgOq4LsB1mV+Tl4uDBCIxaKm5eZr5UbAZerU5m1E0CqbDApB5YaF0nHegnIFDAFISintTnT/tl33Gnc+3jeMZRUt3g18HnDHmjk92n3sjFoFQB+43oEtsoHumoHHXfCsYW0vpApBYeE/ZjvNZn9lZJcQEBC8aiH1oo/u3o4kYVj3gNO3ZBRnWpCOaN6ZDeVl6jW3opT16mO0DWykguGyaAnE6n3V6Nz4CUX3aIzO6ZoJapoe6PrB1OZ8AqRVQqceZqXXDNMwUqlsaqKn6kWP6j2E1IFN3pHE5cJcapVNiLQ53rJ9Oqv9pxqzP2qqfA1ajwKnqeavTr6uX+atz4wamY6XrGqNdOq/7JJQROjkxTb8qOZkv2avjOiUkACS6VrGt7a5LprEdG631Okl7bQ8o+54/O/Me2mELWzdyYDqAAAHR+Iw7O/Ewm1BC+0se+50dNL8Mj30aGt1Y+15dWzcmumVt+/JUO2R0e5ZHG5Qh1cMAYKHdl6TD+YAJG7dP4gb8uYeVe7kZ27mvGrpFO0l5YFJt+LodOqe3Oy+FM6JaIIXnG7xdyb3lZLyJurx3m03xoCJoNbC/b7B12bhb40s/AFTrm4HuO07ym7z32jkglfmaM8Chb8BTucBZw585W8FfwpqPxMH/+Xq/nztJw8oM1Nutibe9mRsupgNVO/wmPtxIQjzCR5yY2fRsRRp7hDuKiFtcM3w1nBrGv5XB4YTGRYO3DdpBkygNWojH08jHcxXIVSOsh1ygxfvIzyLJOTpJnYqSUbyycxmuWfwttofMf1jGQTzLzWLLYZr2ZMJyJPkKkmJSZuXJfy7KNbXIIeIGPoIdrXwm0nzG17ws2lyon8+r/oamJxsp6lxW7hyQ8rxOp1w1dGA6/hzQb/vML4bQCx2zAu9vJBvAF8DRMQXS8U7S6ZTSKyNrtfQuPwADuFbWM92jhKjTH/XTS51sMBgApIDOdUKA1nu4V1xB/lloaZ0H97xy/w66t3EK1P3GqAHgtBsd2O1c2Huc2BPE2CsC2SuwHyEcyXO92v1G3BLr13Mi2FNce8dcQR7mYt/93bs92TfdYmxcvwvr2ftGswBAq6kd3a1d3T2Y3eWdqpS9dZhdyZcq38eGB8xL03TdUk79a1NdSled4MmF3gXG3h9crhZebPigIhpAlf790a8dyrP94p9E0Itk40Uc3yHeYKaADfq94Svitc6dQgA+zN/6sjM+5S/V5/2l5Wv85cfdYB43ck+TDohgkJcC5vVE4nGG4qPU4n9+zww+VsA9NFTL46MlCrY4ZswvbZ8+T6L+6aZeV907sWli7a185W9k6MO96El+Xf94oA8DmBAQ67+ZguybzuTxHOXJY0wgcyZ0IF7k/e1pJO63XtzpPlqm4Gx9AM/WYGnRlu+NHoP+PtIDfzzYAgckwEaNRwLEBKCRPfFjZPFBg+v7/lK6bpq04J88YA4GGOdvIt13XsUHvjyCM6JgoBJTAhM3aD/8NdNPX320XvUbP+fVBUKbZgP2oLonyfEjXvNRnfPHQwBWNmaOAAheQAJMAAMwwAQk4AWAAL6FRAZCv8ON/0VSHy1WH/OhhQ+mW4kIga2lf/lNvfon/vrJI/sB4giAgQQLGiR4RIYAAgwbOnwIMaLEiRQrWryIMaPGjRw7evwIMqTIkSRLmpTYAkD/i5MsW7p8CRPkgpk0a9q8iXOmgp08e/r8CZRnzqFEixo9ijSp0qUtlzp9+jRKEzaC5BS8MpQl1K1cF8T8Cjas2LFky8ZMudJsxpR/drh9Czeu3Ll06/5RqTZvQx0wlhw8uASGDr2ECxs+jDix4o9oFzt+rLcrzqCUK/eUjDmz5q5NN3uGusXHQDVZT34+TROy6tWsWxdurJpt3dm0a7+9m9Z1yxknbPTAceQIjhU2TszQjTy58uXMS8JuDh36Z8vUg6K+jj1z5+zca0axMjCNh9Kmu2OOjj69esXPH8u2DT++W9zr69u/jz+/6/b6+6udXl2AQplHYIE4bWfgdYIM/+TDFkRpleBW/k1IYYUP8bfYe/JtOBt9Fn4IYogi6ofhiCZ6BKCAAUbIonkItqgZBAQ9URSEMCp1Yo46xoYXj21xCORcHu5IZJFGHslSiUgimaKK1N0I5WcvRrkVBQSFYZSNVNa4ZJdeJtkjZBoGSeYOQ36JZppqnqjkmiY26WRlW87J1ZR0JkUDQXMcpeWdN7kJaKARtXnYmGUCeaagii7KaGuENuofnHFa52elfPZpaVF0pDHQHUhhmimkonb56GsA/HhokImOymqrrrpU6qvqSTrpT5nemtOSNwgEQA954VqTrMKGGKtehqYq36rDLstssw0V62xytNZ6GbDWev91pAA4DITEQv9dG2249UGr1rHIwqesuOquCyi57EI2LbXyWgausysM1MIN+FkLKpfvtupuWeaeW1u6/x6MsI4BJ3xYvPM+bCu/zZYw0BIj5CexSU4xLOrCYw1McIdhVnSDBDAg4dcSSJTwwEQ3/GXQERzPTLPAI9cMIsQ605vxsB8Q1DLGwPbLGc5HeiwWyCHTZXBDM2wLc6/6QvRy1APJbHTWWpOE9NbL7Qw2UPUOKwFBOfTXM0mneb1j12ApvbRcTTNkQkFIAGEDDCnhWwHVA11gQ+CCC/4B24YfbpHbiLMWduMDDj2sDgTJoN+12Gos5eIiKn7WqXHHNzcBdSf/NHVDElwwUAp+A4C15q6/fuHNsKfnuONjv3qDXwDYgPbtamc+O4WcwwT357fJDtEDZ0tU90CDOVR168FPb/jw1BdWe+O+s6rtQL72nvZIa1/fn/Wwem58wchvBDXv0F9NfvxZmy9/WdmHvf2oFLNOQqT5hzS++tmHfmBCVfrssj6NTGAgK3hI9AQIwYQRMIJfuR/Y/teoE/ztYv4Ln0gCSEH0TNAkxUtf6CyyQAA08H2sM8wHXgjDGMpwhjIMoQ1ZM8IbssSCO8Pgoh5gNgpZjmh10iF0csg19B0Qgbn5SA8G4r6GVK0FOvjABF4gg6CRxWpcNIgRv5gYJIJRJDzU/5kPBXWDvU2gQkMsj2fGuBwxiqSExjshRaoGABM4MGpLeIG3wtLFQAIAjoQsVwILmZcyQuyMgUqB9yzURsy9EZH7OaRh6Pg5O04ECPDbo9WQ0Lew0HCUpHwhJU/5FTmiEiOKfBgj3WQDfPWPja/cCAhX6RhVggSTcdNkRHJAED068AIlMEEFFnIDEzzxarPEpTOJZclnxqSV86plmso2kONA0poZuaU0CxVNwvByab58yAxQBwAYSOSPD8EmAErwzXhOSJfydAg15cVNL82AIBIAUSRL4s165oWeHhlnyMrZkArsDQfsxMgLCNJMgUpUhOGc6EjuSa18LokEe4viNv89CEDgWdSQTcylEo3nhQSodKUrDUFFHcirI0Q0IwJA5/JGitPkEFSgGK2VRpHkSACoLkT//N0kc2qzkmYIAFlgglOfCtWoSnWqU+0AF5VqERIgAV+l48gyX4DUsDrqpWLVSE8n9VMjxVIlXf0o5CS5mbJ+jKxmSUlTqYrXvE61BlToq1/9KhqsUqR7AFhCKD0CAyiC5QGMbaxjHwvZx8p1ojut51njlFYiAXMgWvRnZicS0Mm2pLIbsateT4tavGaBrAII6hK0+ZF7AWCNXxFkF0UrUNLG87JO+qyOtgqAfo6oqOITKW7PJ1jEmDa1zGXuapMbkWVeoLMFHQjlamv/W6sdV566/SZvVeTbE1UgdSci7geNu92TdBcjy22ue/P63IzI9gLPA4nksgmWFPRgv/ztr3//29/0fnO9z/yugMJrIhlYt7wIfkhoBTxHutrsru+tsFTjexFODgQDIiEBr5AA4RCHhcDONPCKQKqmoB5WROYN6VFFnEToXpKpFq4xVDFckcQORJgWSaMM2koADPAKAPWFsZHVK2EYm7g6DQ4RCTr5piY35MFHLm2S50phG1sYxxPR4NUGB+bAsZB1KyhBCYCwtwVXec0xZvNFlvwkFKNps7SNspxRhF43a4TEFWmvlivMZYn8TJBjhlkLOKznRHeEz6vE3wJsd2cv/2mYukSVMkOorOiJMFrTNP7zlqM56EA+ZAQSKAFwUrYyHmd61RfZ9CkdDem3Bgp1S9BRi2WSZ1ZzWsamyrKnmxvoHAngBsQutrGBrGsBupqSp4k1rhR1X3Xm6NYfwXSyn3XlpHX61+4Ndohu8AKocfHaIVw2IputvUgvaa2qHq6lCWBtcps7dr7mNmq9/SEF25bcFJw3IdHtbEsJSgC6ayiL3x3va/sb2/W2t17xXSF9A+AC6DyC7v4WHOnxW34LHyPA030rQWFT2tNGeK43zpCOE8DPDj8txCdUtQvoca0MEQAGZFs4lENQ5V/8uKNDHiioUfrg6rblyVGucpa3HP++2UbPQwGwPJo7pHk51znHmy5gn1/w2YDaJwBAvCNq4/nFVsc2r8W57aU/HOvQcWStGSJ1h3iZg2W/Hs+NqPUect1N+xOurU1O9ronPe1qVy3bm+OXFRIg7g5JiUfrHry76zDvZty7mmo6cYO7u+gaSXiyB9/wwkf15f4ZCDwZkkKDcxLskJ+e5G9I+UVaPk1efjyDOd/No28c9KJf+9nzg7rTE2DQdG8Ixd7e+sgf/rixd+Xs0QTc4pcc9xjxvK5533vD/x4/AiH5Zm/akCdeIPmuXz5um1/N53sJiEI1ktg7Yn1WYz/7UyV9f+6Fg4aMgIEPGW8LyT87r2dD6If/T+rXJRoGfn9HfRcRf6s2f/Q3euanHD8zfg3BK1VXAVAjfADoOgIYQtcRcJWyJk9WWEeygNWne/z2gBD4VPanH15XX5tVWCkgbgAgfRyIOB5IQSAIcqGiJvpWZ0RyggyYgvImgaNFeCzIBC6oHzjQAh61PwfhdzioOToYQTz4cz6YJrK1YmEna3ClGQC4gkrIhB8iAUMmVEVGhYtjhRCEhVsHdGkiEBXofl8IUEWocEcIJqFHf2UIIjcwAzMwU2vIhnpYVm+od3H4JQIwEPlngnZoVHFFfmPIgn4IHTmQA7BFiDfUhgKEiJWniPo0ECRXJENoEQ2YaZQIgZbYHIpl/3wlkICbSD6dWD+fKHuh2CWbdV11aIDnFXhlp4p9aIiO4YoMUYyyGD+0KD+26Hy4uCRPh2i86IzF9YtWF4zZx4rMcYzHiIx2N4xhxYzpN41HomFd6IW96GKSmHzX2HvZuByJ5xDc2I3lt31sRoBohY5FAlxLYoqghRpi+I1JxIfYGJCJsS0XcFjyOI8BWJBIdY+YlY9Ewi38CInpWI06x46i544T+Dc9AAP7szJmJpIjSZIbuJA4o4y16DAZFZE6sn8AAAThgooVcR0AWY91lYSV2JCHwVHZBTMnqTUpuYwr6VMtmSNUJ5N42Hn/OIk7uUs5uYpOaRgVsEw+WRBAOf8/UmlRD9lbRnkig9ZuyzKTFFGTTXmTE6aEEXiW0XEDGJAD2NQDmCiXc0mXmIiVRiOU8cOV4OWVJqJjNzgsY+mPgulmGVl4G4keCnmXOaiVE7WXB9aXIwI14kKYEVGW69iYHKF0OrmW6qGYi1k9mSlQj3li41gkqKNxzFKZEHGZrWeYaoeY0cFY5giah5OX5EOaTBaZIeJ/MZmUF1ltSpmHnaltA9mOolmbuHWb15ObcWaaO4IBAwFWv6mOdwicGImcawGVwkicyXl92RlPzckzz6kj+haLYimcKHidSAeerbadBNmd9jFsx0af3skwy0k94iknuwki+6OJzbKaDpb/nt8Zn6n0nsdZoOiRAytwcdplnwiDn9Ojn5RRkUUCNZoXmAN6ihrqgO2ZOAeqkR6qFxUAXIT2oAcTocEzoZRCnjmCOgnqJgHqEDJaZa+5dLEJHQKAhhfQAhnnoz56oigqos60omLDnxZSNYoXLTR6aRyaikPKacYZojC6HKE2AYAZpDOTorNTpBHToiZyX0HoLEwKb06qaDbacjjaHFATlllaM1sKO13qExW6I142hWNqphJBpjCGpg6npszhF47opkEJpaskp9XypSOyVkOHnuvJEXsqYn1qb3+6HME3qFsDp69zqI+jhUsSVIOomnlqmaJamIU6KCB6mKY6Ft13/6mESqXMR5T4mKgi4hevqiZkCqkhJqncRqnKQTGC2qpvqqrMFqsQOasg4n9KuqSkKqCOqoLD2nioCpvQChZe95/Bep/U+m/F2pXH+iGbVXXUGYZuVJ2Yaat7mJY3pq1f8VAyha00k6mus6k7Qac5sj+M2qjlSo36Cnm7+mu9WqWFdQLI9q7rEq+aM68KUK8nAlwYmq/jCobawYH+6mkAixwZVxBL8KMbW7DNcrCLk7ALOyIkCKziKrERex4Tu66bGZXnqhtWOUgduywfizghe6QTEp2zxS64yqxrRrF/ZrEva5UyO7Pr6nHcypfeWiEp1KYA2rNT9rRH9rNaFrSuQf+fV1ufRCssNHs4zbcl4vKpo8mvgrey0nqjRqu1nIi2PecwXxstjPh/9eSsRuiyJGS2abq2adtveXuINxso7GeSektJU2tjVSu4FsW1hSSyozJod3q4hUS4NWa4j5tbfCtWiysqXEi5pxS5n1a3m1tPibutSqsoKQO6g1u2Upqqn6sYAcYQAAa7rnu6iyK6cIS5jfKSvjm7cNS5gGa5H3GVxji0u6sotXu0pBso2LSLxPtFvftek5sYwUsAMMu8gmK8YHS7jKJvjlu95Za66dqCv+sRjtUQkWW+5Nu9bnK9bIu8gHJfgZu+EeS83Sa+8cs264t3fusmcMt69ru3rDv/EizLnf4LYfg7efrrJhdKwP+7GgIMnwucXgYMewi8JmulhhA8i98LvktYvxgsrABMbv3oJps1nR6cjBoMvtBrwmoLwteWvYxSNd+zwt7Ywk+putNaw6thc1ZUkiQ5w0YiwQNIwWuSEnT4w8qXw9V1w2ebxI5BAiWATrd1xG3TwSP1woyiYVg6xbaJwumqwqqhUNm1xQpTxVs5xD84ECcwxrAzv8BWxiEBNUggA8uUAycwAVBzATJgl2tsIkH8gWecJl5HinzMxU2smXfrp2/8Ec2zQoz3NCqhxYQ8T4ostu2rJidwBCUgAC85yJLsNW3sXJTcETo2NYxHAK31dQ7r/8kkIsrydMUjKFusg07Lu8qY2sVp+cWPIRCCasoE4H/cW8usbMiK9spp8gBpZhDXGswoectk2MobgTokt1YG50gyvMz+4cc7CMhF8nQCmxKBccHX/MENjMiT+lKkZgPiZs0UwRdHcAEqMwG0uUW70xBPB2QUM8ziTBbZfIXbvCNrJTWnHMn6zDGgnFouiAFRXBDrHBECoGEHEa5m4RfCp2+UxklGTND3wc9u6M85QoIAENEZbcv5rJ1LjLdnJ4MGwdAQUZUrozcEEdJjsS2Kd18lbIElKNL4sdGe2NEnAoQVEoIpS65F07EGfW/hBEwtsAIfoAMptNIO8XQy5xApBP8A+PoV+NwQmLcEEaVvQ5XTA/TM31TMXRJ9QN2DEIuyUEG0Ru1y4UQCXTVoT80QJIBOjqtjXl0Wm3VYOtYCMqADGBCFavzVYE3S4Wk5aC0q/ley/RHUkmEnRB2sbO17HRHXFKFv/StFBDHQLwG3u5g7MLPYg01RhS3Wh32yo0KCS6DK9dHYkG2diH2pks10a1nZExFUtBx+0pkXJiAB0UgAM4CGqQOqon1EYa2ipi3UrKJjuJ0frV1EQ53crSrb2kfZjzQRBKHMw0deipEDJbACxBHOxB0dO30wyB3dovKSpC0Wzi0hRKTW7zrdVJWNtR0RLxmzEXFfyCfe4ULe/2L/3o79KrIl2P7B3u8N3QCOrfFdf0lG3xDRPMll38O931tr3Fz638/dKuxX1RNS4E/x2Bgu3c3MmdXdK13WiBPx0fKsGKs94WOl3s904SDOKvuj2gR+1qf92jge2yLesiQu1109EXALANmNGCTwAvrd4nFU4XEa4wb+KgVn41kI2/uq44Oq4BfG4NYdEYOG1xABNJBh5OiU5MX94kTa5B4uK17X5fjR4Rvj3mie4Dw+wBzR4A8B5OuE3U48AQo95s3R3+9y5nDeKmmkZox94+dN5YjuppLNV3/1V4Hl4yYOAKE91wSh4rtRAkjwokCghgKw5wVxAWLa57rx5zsb6EwB/ykC8AL9tVAsjh5tjuoH7to7XuacdgYugOu5ruu7zuu93usscFWRzjz4MhERLhZUbRB1ZgINegEvIOGjTs61bqinjiONogPITBD5YtZwOLYWqehZOni37uvjTu69zgUDgO7pnu4MkOUlLhH2PRH5LRah9heU080T5+zQ7udLrqnUnhSMIgBRaBAtsNnqAevVLusybuVlK+7l7vAP3+tn0O5yPb34teXb/RV41CtXVAJ7swTu1OzPru84xO/y6u+fAm1p1gPHJAAt/yEH/+9v7uZxLu2n2vAQj/MPL/G0reURcdsS8VWidDXSR+8qRLAjT+olj7AnfymB0s0XMOAiAv/zKJ/w7U3z5HzzOa/1vr7zwi4Rlx0ReETkJyFbQ6dj6YT0o61zTN/0buJ1QnXpFDL1bZ/j3x6k4b71ec/1E08RdD0Qdo3xBorZ5fs3Ip/2JF/zp8T2WRIoOmbTJjL3jF/1Th7iiR87Wa/3et/1dN7zERHVqkbVVn0S0Yzn7n74+27557b4DwIoqe3qHH7oCJ7WCr/oDJ/5t4/rm28RK4ADve+Ef+P7vQ9kLV0CLz0QMf0Sn2l6p0/ma7/65LEmgybqIxL5/jL7Vh/Zto/7ma/7FRHcMANkAnD2BsHcMKH89Mz8zFHq6/L80K8mexP3FlL9rD/5gl75WL/93F9R3///FwTbzgBxYQmSCRUIHESYUOFChg0XAgBgwyFEiQ4tXsSYUeNGjh09fgQZUuRIkiVNnkSZsmQLAC1UvoQZU+ZMmhgX3MSZU+dOnj19/gQaVOiCmkVrmoC4wuhSkAqcPoUaVerUp0Ot3nx5dShTrl29fgU7kqXLsBdZnnGRVu1atm3dvoV7pmVZoxQnRqSbV+9evn39/lU4FvBgwoUdakWcWDFiw3p7QNTRuCZVypWhLv6ZFTNPyZ09fzYpePBZuKVNn1YrlyxojxBxfIAdO7Zr2bU/sMadW/duz6J5/wb+cfNw4oqDzxwB8cjxkZadUy2uU3N0osytXwfr+y9p1N29/6dVjf0hRPLlzZ8vL179evbYtbeH/5n6fOnx99qAeCL3c/79/Velb7ro7COwQI3e64u77xYsLbz20IMwQgAMpLBCC5lC8EINvaKvw+o2XIqECwC4QID9/kMxRak6FLA4EF9kL8O9FGSwRrYcZC+FHnbksUcff+QRRiGHJDKwuYpEskUPiUsyphPsOlFFKVFkUSX6psTyv82aLFBGvWi0MUwcuSSzTDPF8/JMNRlacr41SzoCohF0y7JO56pM6Uo794QOszfVS5MuMMOsccw/D0U0UUGPVDTRNqlrtCMMIOphNz4vvSxAK+fDtFMF8Iy0N0a3AwAtQgk1NFRVV2UVpP9AWyXy0QFhdWgFiEyw1FM+QT1JT1335JVWUlcj1dRTbUxVWGWXVfVVZjWU1cVnD6oAImJx+xVYTfPkNFs7g5120WsTLPVYMUcNN111uXR2XQKjZTLcCSC6LVdvsQSXJF/vnTJfd7lq96tBze0u2X8PRrhLdBOmEN7hwhVgCYhI4I1ffLdFaV+LU/SXYZoC9mpggk8z2GOTTwYOZJSPc3jLaSWAqITfNpay45A0ptk/m1dOSWWAyx15wZJ5Jrpownw2OreW/ZwWCYhmmDlnKjHutVuptaQ6aZWQXkrkoONaWGuxxw6La7IlW3qxaR+AKAXgrsbazU2pgztuSM/uOez/GYH+umC98QY88K3/Fhy3tI17FgiIcni7bv52Fs5qx+/MuvCPzC7K677bGtpyzz/PCHPQ+Tpcq2dvgGiJ4CZ/DnKPcGZ9KtdHX0j0j/ne3LTOaed9dNt7D6v0q559AaIXVo+9stk5gj35TOUG/kDCFzU29wanjz57wH/XnivhrXpWYgBuQN552SvXV3Lzo4K+e7OwLxt369/a3X37i+b+/pq+32rZHCACwnHWd772VY1uA1zR3fTXkPzBRHPzc0H9FjjBhDWQgkriH2eWlQKIPECACHyeAjOmPhAW8IIEsODgqgdBzsHvhC8MVwphWJIMBmVZM4AIEpgDwhDOilsH/+ShU0x4QRmi5IHzk+AMlUirIi4RJDUEyrJgABEJ7DCIn0LfSJrnvOVlr4mhkR8L15JEJ5YxUl8040agmBlhkSB1JvpgELuokS0mb47AQyNJjmg9MqbRj2/K4x8tskafKOsDEJmAda6IxSGmD4glzOICAymSPeauj4LEJLtcmMkfErI+TISIQawox0jejITru2PvJhmSSm7ukpyEpZBWGUsCeFKDsEIKAJSiyCum8iJ1jJ0vaTfLy4VRjODZJC2VCSJiwtKWOxHWYwAQGV6SspFaPKX5hOm7ZHallX175TLFqbBxjbOT31tXcgCwnOsAU0XP5AnHftLLUt6vmR355v/XwmlOfq7nnpmE4rrwAwD9tDObF4NnTuTpE3peU5Ld/NkKj4nMcvbTohT6Jya3+SwBjKhE2HHnQhN6E0yppydLzKj0JDrRfV7UpSmD6EsHWU+GPQkvID1ov0aKk5KK56RKTGnojHnMlsrUqKwJqh83yqw4AWBOOH2ktna6gJ4etTFJfd9KiRpTq3ZVVBX1Kh1pijAdUMqkOa3ZVKl6qbAWBqsWyWfQitpWuvLlrWVcqrKkiSufovWdaq1qXckF1rzEdWRzFWxis8PVtuaVVjBjLNr8KtKRBlaxhY1sTQxLMMRe1rNGuasTHduqG4wIABhYT0inNlXLfnaxhKXeRFv/CFvX1jZ+tP3saFklTZmldrKr3Wlrbfsz3C5Wq2Ls7HCVC8biXla3qrJpC+B41qh+C7B7Wu5tjzZU5GY2u98Vi3et+txIVcC01PTtb3V2XTuBN2TilclmzZVc99ZXqM1VLHkbxUEA9JY9qrVbZbFr367BNybyPRZ9Cbzg2hlYpvpNVHSnm97odEqta20vgzXr4Jcg+FQK1rCGQ7tECB/KvJCJD4DXy9oBhzi+HFahbG8EYxcTeMRKLPGf+FsR+Ki4PxfmU41fjF9vcpeFIBZyfW88wxyvSQbKmfB/1bvi4LY4yXkjckRlPEYaX/m7S4Zhk88kog6+a8o/Zm+dvDy4/yxjyMgQRPKalwvmF4rZTPPqb4F8/Lg0Z0nORuzySTyMqkD/ubZ0PqGdyVRaEpHPzNWtE4uDbOiVFLrSxz2ypSl9WURfUNFcGmgi9XxmPgt40pumpKbDi2k4qxrVde00BT+dJNSRiGKjhnSWJG3lV3uk04M+V5t77d5YT3DWSCqB8RpG6tZV+dTDxqerWflmJEob2lYt9gKPTaRq2XrZuUZoQoV77fcJG7TU5qO1yS3TbOtv20OaIgDqZaA9N9vUvF53ubfL6mqbO9+HVrczxyosdS4hyvZZpIXBLaV/S8/fG+Z3uh/ecE4HnJPvhpHiACADCyUcU8y2DMUx8mt0W//S4iIXZ7tXdmGE4RAABu+4x3e1cBWhHK4n3wiwkYVzm8dS5Shj+cFsRdALyXzmFWZrzxlC8oibfOJKD+vPTxZ0d7lcukU3unWR/myoH4TpW04Nz7suSKmbjOrrkmYVsZ51XdM8RWNPyNfBHkGxwz2NZffY2dPFtnVuiO2RdjuK7O71umd17nR/+uBfineG6T1c/GWchv7e9q3jG+pyB3ucFZ/ywgvO8c9yOTslP3mdVj7Ddsf8ljW/eWUyvvFTdZdNCzp60v/V9Kcfe+plvHrW+7zzgfs8s+INNb/X3vbFGXfPdS9b3veek65HWPCX1dQXGR+4t/fz4JfP0t87n4L/0D+Y9Nvomupbn8rYx5Lit7/VxHt/nOD/l/hpVdabFt/8pQ78f9Tf/aWX3JX8dz97AkCykT9YOSQAiDz7uz/KAbnK2L/2cyD/A6cBDMDugT93KcBWGTpRUsAFVJ56Cznto0CE0LlCGcEKjJ4LXJcMZBWJUZ3y80DL6JDks7n16y4IREFYUkF1YUFVqbVKgcEYpIwZTDrUO0EUkkB9OsIcHKYlLJoeDJVcOp4gFEICyj//eMB9O7z6+R8JyTMmzKQdTBcojBQ8Qy0qrEL2AUEHFEEcjLG540Iv/EIwJDsnJBoy3K+JgZE0HMI1pIwsHI0klCv46UIksIFDRERETEA6//QjMQwXPFSUERE9EOHDPmnAP2xDLYRDQowZRnw/O+QZSEQUdQqgPazEBLpEqgBEwChBBonDOfREWnLEaRHFQ4EsjjPFU+wh5CtCuLPBTMOtLvSvWPQ9N9Q2tUoXMxQSXVTDVJyKVSyWLeREWCTG5wPFlUPGcNnAZWRGmYNGv2hFoZnGYazGMLxGoMvGpiGRIelGb8zEQGy6/wtGADKBD5iAF5CApyrHuzvHFbywn5qWHGLHdky4bySXeJzAeYSQI1C7fXSiWVyVfwRIZum2UsxFggwig7QrQTysaYyQFTg4hySifnQUiYyXZ5kUAJjCi8RIENLIvUFIJQzGI5gAHf8gHwGoAAlwGgASSaAiSUQxyZNklidDwIFsSR56yS/hSM6Cn5A8iGRbnJ6EIYhEkqB8mGmBSuJjyaNcn6TErJgcxInjLx2SyhOiyiKxSpd5Fv5yypjjSgTyytiaHy4YgLq0S7tkAO+iv/Epy5E0RqNJS6YJn5+kibd0yXdkRQDQg2wxAC98OvJAr77Un7OMlcBEHGZxIwAAQm40zK5ETFJZzKsJAvFiCQDgK8mcTML8E8u8zGXhOx7bys5knbgsC5YITanRA/EyrTNETQH8yydkTcZ4FsiavdiUTcehzfi5zZzJzYnrNgDQyt50H8ockuAUTmbBs8hEw+NEzs8ER8X/hJvmJInieTnpTM3fvEPrHJ5nGTpH40zunE3vJJflpBnxvIi2JIAHMC3YNE/toU4hUc/1ZBanuYAigc/kSc7Fos+NsU+LyAEcyIGDOwHTWoJb608LVM03CVDwGcxJNM4DzZkEFRjwvJoGdYguBAAkAIISKIEVMC0S8aALnc4MXZMN7Z9lEYC2MVAQnRwRfa8FtRgTbQgUhZAU4EAZ9U8aVRMbFYpnqcgd5dG68dEiA1J+EdKGeAAZAAIcaIELuIAWSIEJiFEknVH0DEUmjSJm4TtRM8oovZop/ZkqvZcrJdM/+k8YQdM09R+IwMU2ddMQlc+NlFNvodM65UczxcY8/51IYSHKRfzQP/UWOHWzQc2WQjXUMrrTF1HUQsLOMiMSSH3TQN0bSv0VS71UlFLSM9nURaWVeDvSRwVVXZHUAiNVXTHVU52hTAWRVb0lZWFLKI1Vi5nVc6tVT7lVXH0hXd0QXoUmplpHYA3WexnWzCFR3ExVZG2Way0TZv0kZRkRsmSWaGVDI0TU8CrWTjlWbP0+bSUTbs0JZslRzZwWccVEct2uc8WUdFXXhyrXqRspwVEnGJhXen1GUVVKfL0Ufd1X35S1fw0c+mPTZSHYgrXXQERYPlHYhS1TWnRXtQmcLixOZZlYqZjWDbvYPclYjU3Sfl3Wjm3NsyHK05TYkf+FipK9nZO1k5RV2RRk1+Bx2SUBnIEa05mlWaew2ZmwzfDs2Z1VE2WdiZ8FWrzRuFcV2aI12opNTJytE51lWt5xWpmAWg8BHP4KF6u9WqwFTaVl2a5dma+NibDFuENhiRd8FrNVgKN9Ma3NEq5lW9BxW5iA24EzGYEcWKvF2wOrVuZc2r7VpLWlsMAVSrHJzF2qW7M93AjUWyzhW8a1nL/FIMj1WLJRJ3KsWsM1WMzK3CnZXM4VHM+dG9C9SrJJyZUMV8s93UVJXSlZXdbdnsXlENiNXK0hzrK1XbT9ztxVkd3l3bNx3XMC3pfVmgPkzdo1XeOdT7Vd3vMMleeN3bH/yUrirV5fPMKkLVHfzV4Yad4R4t7QHRtpslDqLdrL7bDErU/zPV9msl+mWF/BHJu5TRe7ld/BQd4UUd77TZr0NaD9vU6xiVe3Ad/4vd3apF8GzV8DthAENgkFhl6jCdj/LV7xdVxfm+AgrWALxqgSXgoNNh2yyaV5q9zwzb3xHWErRWETJhAMTmAVtiGyaVQPhuGuI7kBRpECtuG2reGi0GEO9d6n8WEItl5Bxd4iVqUj3p8kblKycd8mptkAzhsh/g8ilmKTweEMtuId7t/y1OLsS4lF4mJA82L/AOMwZpgxpqEy1lOtiVccUJdePAk2jmDljGI59lsqpomfnaEO/07j9FMJP37iUQ1kQfYcOnYkd52h2d1jrjMJRgbhe31kSC4cScYmVs2IdDyhHk7kKXkJTY7hEI62N+6POPZkdwFlkWCjjiDlCxqo6Hxh3OvjK2pjQZvhOSXkWD6OWc6LW6agLD5lhltkX/5jBe1kYsYbY6YLZJ4g/10XTC4JVQZiGXZl/oBlaY6hYZasnZoh8rtkyyMJbr48b45mcT5jVl5Shz0hRF7mmmvmjHzmEf3m5whneGYWaj5mer4gonThwuXlTHbmRj7YdwboAybnzjDnF+IvfUTohN7mhd5ki3Xoh8afiC5neHqhbgPXB8boddboVebk8pVnj/4Tga5mgv+eIIPOZj5WaH1maNTtaJc24pY2k4m+IBwIpZrWZpTG6Y3O2p3m6ZOB6bIA6gnqNj0manVujpTuZp8Wqn52jn9ealZpap9NqBM6wD69Z3xeY6tuZ6weuWAmVJDu6qtya8N46gXaSfcs67fLZ6Tc5x9V6reuoLgujLm+H3Vy4Kk+6ao+apXmaJb2a6P5arAQbPshz5A1aTXLa7j8ZTDSasvg6sZulMf+ish2n6Z637sWvMseoM0L4r72bFkGbMIQbe1xuc00bMs+a73eaypl7dZWF9D+3bCeIDxryNpWY5RA67ReaWtVa94eEt/uitj2Ij38FxoMieNWutVmbOZm6tf/HgzoBh6+o1x3oe6mSGzFTurs1m6PcW7vkWn3GShH/ZxOSeWivm53Ru/0/uvlbhLv7h2J+SjekW/UVuTcjtPdxu9lWW/9FZ40oj+LpJ0Av+3DVj77Vu4Dn2PuBgx0MiM8k9nRgXDjpu8J12+HIN8Kt3CESfDISQz3kia79vDx/gibvurkVtwRP/ETtvHfbu/hcsHo+fBepmoRp/H6zfEbv2GQrkWrykzafnAY9wgZR+7FNnEjXxfXTfKjoj/+fHEoR2wJr0EKr3Eqd+0iV3DY+y6iHO4m53KRWPMvJ/O4Y+tKxXAxP7c3N4orN6rvBZ4fv2kvRznsnnI6nxYrt+ba/xJqAMDPwuHzjA5yNx9yCrZzQXcPJC9015LE7Fl0o/ZzkQP0MJf0Qad0M1+uJ/VxJ++INv9zMCfyTwf1SK9iUVcuKcR0U+cIVOd0VYd0Vn8WQof14TrADlfzEK9uYU91Vy9xT8+IEZAAGzh0edV1MknfXretqZ11W39yYr91Y4/zUoUfDHjR8mDyZy+SaOfvxNpJ7cn0LrftnMZd1iZScBf3xoWWchesOKHbPaf1jbD2huv0VceI/2mBFfgAHcCzcI93WYpraQc4V0eUdGdzbKe4fs91jCABuz5Agz/4FyH3HXctifFQAM93jdj3f5N4Em6zi894JNl44F6ub0X3kP/PiJHPt5Kn4ZM3q5QnkpUX6ewi3FKXeZGHeH7HdZP/CJTH+eZOeHqvK3T2+aCvdaef+aGv+aK/+aNH36Tn+M/S0WqHeqBv9GJ/dKL3CKO3eo3HepYfrnjFeNBx+GH/+mwP+6kf+6ov+w3R+WfKrslVrrYHeylHdo4g+7rXkLu3peyqNQd3Lb6He7/3944IfMG/4LPfeeUiddtS/IiXemG2eWeH/AshfE/Krm4T2OG6fKHX9s2ujNHc/LXv/Pj4fIcSstHde5i/NpKzgEeZA8ekes5vfRw/eJfTcs8qfZKX4dtvkynYguRXfuVPg5h6/N4/cobv2jWd/Z8nN9sXHgv/cH66h/7oP3j6o93Ep31ow/7S0f7V737fj3dLJv3xH7byP5zz333WT380mXMUTMmD/qzhj3ptN36AWCBwIMGCBg8iPGgBQAsCDh9CjAjxAwAAPSRizKhxI8eOHj+CDClyJMmSJk+iTKlyJcuWLl/CRNmCYcyaNm/izKlzJ8+eMU1UlOFzKNGiRkcqSKp0KdOmTpUejSp1KlWfMxtWlTjTQsKuXr8OXIhVJEWLWc+iTat2Ldu2Va+6jSt3Lt26IXNUPGF3L1+bT/8CXtp3MOHCBOCu3Qp2MeOwND2uwCEZx0wAFyZLvmF4M+fOnj/vRAx6NOnSfCVUlGB6Nd/Arp+y/44te6XotIob4/Yq9uORir5//9Y8ezjx4satPj6ufDlzjycq5mguvefr6oKnY19dG+3t3N4N7vbYGzh5AMKzo0+vnvT29e7fD5YBHT59ktbv188/t33W7t//LxCefgMSWKBd/BmYoII4yQeACQsmeJ91EFJIFIJU+QegdwJW2KGHH9KWHIgjkrhRWQ+W6J6E1aXYYkoXTpWhhrhx6KKNN0III447DggUAB/wON2KrwVZZEY6RiXjjIzVaKSTTy6HJJRTLjdCRTBQWdyQrmVZpJRGKbkkWE12WaaZhn15ppqjVYTEmqttGdibLqZpIQBciZkbmXPy2edbIvoZaGdIVP8kqGdxAmboh3UOFWaeXe2pqKSTvsQopZdOBURFI2DaF6J/daqgpT05+ihCkYaaqqpHArqqq1Gd+Kpcn8Ima32j8lSqqeC1aquvneL6q7Am+QjksGnR6tSx6wWrk667EoTqstOq2Sy112JkJQBAYEtVsk11O521OD0LrUDShptukOOqW5i57zYGU5vtGvUtU/Qqx65N5ZqLLr7/jqgvwHXBW/BXMBEKwMDU2QvVwrMJHBO/0Pr7sMUGRqyuwRtz3DFMMGx6MU4NOyyyaRlXemfHvI5lssui9voyRivTXHOeMMUq80skJ6XzaCi7NPGuFftcdHNAd2uz0kvnBpOPLxj/zRLPCkTdGdIsCW0q0VVzDXHMUTMdttgJwVRBRdx2fdLUaRd2dYh42rw123OD5ja1Y+Odd0wXAHAE3fbx/Ddfdr+ostJyC574YIQvm7fjYceEQ0UCKP7R2pXv93WMhsetOeaf98X4sY+TbnNMIAPAKegaXb46W6KblPWjiLte+1mwC1u67h7jPJ/tEbX+++2eJ8l5zbQLn3xRuP+6u/MFx4QXAEIpT0Dw1UvF/Eiy54k89t+TS7zOz5MPbUwTVIQB9teDv7z4YBpPs/ft0x/0+y+Xn//NMPVQ0XnJs69+pLqfneB2PAIKMIEt0Z6t9OdADcVkCQBYwvcCqMCcMDAk/9wT0/wu6EENIlBkDxyhd2Byg4pcZH2B+2CuQjhAA8rPhSycoUcy+CoS4pAxMMFARaCmQpLR0FkyDE38VtbBICLxITZ0VQ6b6JXeOaiCK0xiTZZYwyJ27IhUDKIVVeXELx4EJiuoSAWkCMQtSmyIQoShEdWIRi66EWBgnONAYDKTC4DPgm+USRxvssElaXGPHuxiquhIx5eQoCIpyOMUBRmilnEHixwLpCMTSMhQGXKOL5lBRWzAyDNWUiWX1MgfZ0TJUNJvlJjKJBhf8oCKTOCTDUOlKPu4L0lu7JS0/J4qL8XKL7oSlrK01y75CMnhsTGLtiwmL5fZrl86MZgAiP+lGWfJzJL0Uiu4NJgurym8bE4Kmk2UJjV/aE1vigScECmlhrqJztqpU1HiXJlLdkUDYVKJZ6aCydRK9k6OxNMh7ASQO/8JuoAKap68Y4k9O5klfT6Kn/2kmkEB6kw7brNgBa1o5RAaKIVyrJ6msoND80myfe5soslyJEIH+p+NcjRxHvUTSDcm0keRFACeNGnDUOoSla5UkC3NKLxgGtO/zbRPNTXYTfOU051OCaL7+ylQP8XSi6YsmZPE6lEVl1Q+LRV6LdkVFCpirKieNKIprWqcrnrM/hD1XUbtKtu+OqewwqupYmpARR7w0LROtSVsRZRbXxfXfnGVrkhNLLb/8Pouvc4oCmmwTJekKiaJDnZIhU3MYSnGWMXW9bN3c6z5xvqoLVRkBZUF7GXXmlkJbVYtLv3OXEFbNbu+ibSlZeij+JCX1fZUrVR9LWyFKtrCaTWXx7Vt1HC7Jt3uCrIaUgMZgWsvnwqWuMXd41CTy83lMrdozlUTdLGrkkfxoCJ+s+63zLsS7W73jd1dWm3D67Pxnqm8wl3JoyhQ0r8GN7BSg++EjPvWP3lXo+C1r8zwayb9CjglGprCE4jQhoVUBEUAvu5+B0xgIhnYsAku6oIZ7DIHlwnCreVtY9bgBj5YAcPAuQDl2Jss96rkwywKMWdHLNcSm1hkKO6Sipck/92ubEHGM1aDIJpgJssa2bU6BhWPZdvZoQE5yBYbcpaKPKMjI+QJPviND64gCDb4IQp1LBOUvyzlKSuryra5stayrOWFcZlKXoagacESBt8cgg10UHMY2czaKA8XzrXirp1B6GPEHvjOv8vzlPYMIDATJApS8I0V1vBEQwd4xdlV9KLl22iQzHZDp5Y0vSgNJUv/B9MCiQJfKyIIQnflyYd2c6JJfS85R/LRno00q13n6ifB+juyRsMVfNOHxeg61Igeta9/zWhiZ4/Os1t1sdN1bCclu4R9PogH3lARHzxBh6DmcIRzXG1wARuZ9OV2t7v1bSOFu2njLsgWJguANP9sIV7rbm+H3/tua5sa28UTNpYVXm+v0ruQ+RY4ZLeggoq8wQO4iTa7Re3hg/cs3nBleJ0d/nDB3btIE6f4vi1eETmgQd82phWOUwLy61xbxPM2+cnplvIgOe84TAFERSKwpd0W6OZKr2ps50zybfO856GNutSRpRSiA8DoR49uhJbudT2epObtmu/hIl51Yf1c0lcvOqKQTqCvw/2c++b1wMjeOaqfvblmzzvgxpz1T7l9QHEfPK1gInZ12f2AeOf7fffO+JAowO9abzvXDUT4y2/J8AXHV+JjuPjHvyztWp6B5G9c+aRjPvUFlrXME1TowTkeI6nWU+xBHyrRm3j/Bnz7u+kPDx/VA59LL/E9fV6/l8638fO2F3Ltly8R3bOd4MRXUfCrH2fWb3xBpTOmzsuufOc/DPfhhT4AECFtjwve+ur3J4vRT6DtnwT5yvw++Ove/PrrYPc92PW0377+9Wteuw3I85CE/G0V/dXfv4ifYpEA6liEAPAf3fnf/1lfALrfAAbd9tyfEmlb9xBQDqxAC1xAC6SADJBASdyABMAAEkjQEiBBCfhVAhrKAnaVBEgQClFOBPKZ5VFgBQ7f5mHg7hTgBgpUB3LQ+4yA5JDHEqhPSMyAEpaHRfyPDM4JDXLUCKSAb1yAXjiEDl5a1/Vg8Flg/xUIAWogAvqR/xECkvjcQGVYRAmswO4BgA6EhI+0CRDYAAy4YQuUERXyiRX+Ewm8wG/AwP94YayBYRiq3hhKYBlmYDoR4WGooSmJTxb2jeoQAAn0zwTVmEcAxRHIwBRKwO4tkh9WYSQ+3Aio4HioFx0Cz/mRoX4oohj+oADqhxlCIhre0tN5oMLxkGVgokMIwHj4kEc8QHRkhB26oilWCyreGQlgwAv0gBz+xgt0IkQcorIl4ixeHiPuoOs9IgjpYhVNYjsRzxjpFEZIDwWthBJCFTOaCSDSjQBUwAOYwAm8ABxKRgr0wAoAAQyUgA28wAfIwAlIQA6YAAbowAOMQAXcAAlcI0SoYv8JJEx5pMAEBOMrdpwt0gc3LmItXuAthiOqReLs0YjnCMDuzUBG7N4yogT6AIBqweOZyKPO3MAMYIAEfIANAEEKHAE1RmFQCqUWLkELHAELRmELAIEMPEBEYkQ2ihsPemQ3gmQs5kf5DOE4phEvHiG26UBF4FFGbGIxvmRqzSRNOiPm0KM94qM+uuFQwmVcymVF4IAN5MAUdgRUtt4ETuXgeeMXGghWnmH33R1HPAcAlCJGDOK2rMQmvuNZUklNUstN5uRO9uRPzuVvXMARpAAQTIAM5IAOjMAJCiMJ3EAFjMAD6AAGmEAOSMAJyMAHvIANlAAMAMEK9EAK4AASHIH/CE7QCjClU4KEXmafVPZl3P0lIgYm+WQlYSoeR9jAlWjEYbpJSpxQhkFmmUjmqqzlPeZjDyBlZvpGC+DACpTAC5yACTxABQhnWxAny/HlcX5dcmrjcuKiODqn53GEpkyTRvgIGvLnemVnlmynogiADugkT/okUMqlC/YADHxmaI7mocBiI8qifCLn3FllfQhmLuZn8nEEOpJlRPxiWJ6E9ETRgBJoWqbLDHzAJmYmeZoneqone8rGe6qbcWLo0mHfXgbhSH6EASoXto2lRnxloZwE+WGJiq6oVgrOCJxAHAqlg0IoaIomaTIHjkKbRDiOe+7ofGqohV4lcw5mj+1c/4j2kEaU6ElUQGXgQHsy6bqw6LAIQA7oYXm0QAmcAAbMAF6mh5aCxczoDVt8KZi2H0fCR4fip5nCyxRswaNCKqROFrbxZzlJxH+axA2MxxFgaZxCSYF2yQjYAIMuARBIQB8im2N5aaEqXY8WpyPeJ0k6acrMakQsZlBiW3QCwJJiBHWWBAkkTAv4qad6yZzKSg5YohYC50oSmaoSKqsqHZnap+7ETkmK1k3OQLZqa7ZKELYdZmJKxGKijUgIgBIuAaoS66caq6pUwATcIFjC4HM561pAa7TG6o/CX3NyVq0GqeccqYlKRJGSqyUuAbOm65SAapFgADr6BhKcQKfm1/+8qkW93py0wiq1YpO18usVYVtKVoTBRkRLjsQmXkAMHizCriul3MAHvOW2mOxdSazVUey7Wez7AamsGtbGdgSSoONjOsQ6jgQ6XoBLnuyTJKyN6AB/jucHQCzM4tWqzqyv1ayHiE216mwtXe1GIEmJZuQwpmlIKG0TFi3KZq26kIAMsGJqiW1CxSxaRC3N3muHVG3Glm38nZqUWOIRYKImVsQSROR1AgAyQoQDatjYqmvdYssMlAA1LsELDKtSte1ZvG21Te2rIarWaqz7OFwb+kYPwKEcEi0BAK7gOsRh9o0NoG7qqq7PGm6JHO2HmAAUKlLhhlPkZsXkSm3cpmr/SO5s5tqJyVWA7PoGE2LE6EZEWcRl697I61bIDSitZdhARlIKaUEt7upY5e7uhvYu4tKt5t5FCI5gCTatQxjvRMyl8toI80JIDrwrDkgAnEoK9T6r9U4Z9oLb5ZKS7zZKyqJvh6hvgtwAjC4B7Urc084v/X6Y/eIb/rIK9+rr/jpw/2on/3bJCcghDIwvJtluVSBw/eru/fKuRUWwh/6uBHsbBU9JBSRrC6ztDW2wt3RwAn/wAocw5o7wokKwCYfL/+pHg1RECcCvBhswvcYwgSmwyjGw7OkvctywDhstChtJEvrGEYSurMgvERexdh0x0CWxNjVxvzYxDzuxdkBx/5Dc6jQFsRe98FRkMXxtMY8AIcfmrPeOMbWI8Xo8QEUiAcgOyxVPbBsT1xvvSBxv7xyXcB1Pyx2jhwDA5NeO1hD/MSBnliDjCCGLsCHnMCIviyJjhw6wIg5I7+issVRI8mtR8o1Ysg1jMhNr8iaXcYoIQAloIfUkzShHRSlP8gwjcQ3n7xfL8SG3Mtq9MolggBumALo2li0fBS4P1im3yOmRsJWF8TAHM7NQ84fc6hbSix/LLDOrlDOnCDTj8JxNsy9Xc4twsnLoqhTiy8oF6pt5c5uRTrOmci+v8gCZ8zm77jVXiNLScvy6Mz3BMzPniVKAc4mIM87uKx3rs6ykM/9xCACMki5AB3RIDTQui8lSHDSJJDQY33ML5XNDg8hDzwYJKOEFtDBFVzRTXXQpc3P28nIDfzQRhbRIewhJx0YFjEfBCvFKi1WvxfNLg3AXR8RQlbNNvwpOr8YIVEYLhLJK+/RjtbQkCzUNE/U6LTE+I7WrKHVpPMDuIcHjylNU/zS1xbMCVPUuXzUH1rRMA/NW3x4/E8gvImYG1y5ZSzVQe3Nac3E9u7U0MzRcA4tc6wdqpFYaGwpe59VUAzJfw/H0/TU5B7ZgX0pXfwby8uqqKHZem3VQK7ONdPQvA/ZbUzalWHZnNLKlavZmB567nXVSOPYgQ7YStzVtT3ZpS8r/aW+GA/4zE7F2aKvNa8P2Z7sIcF/yQpM2biuKbhOGADCsavjKbxt3SQj3cEOy5fq1bSN3Jiv3pDB3X5g0WKa0b0v3Wudldcd2Jc+2F8+0ENV2d+fHd+/FDSRMyfZxeZs3R1Q3WhP3M693UWc1SMO3dxN2ejB1RTi1KOO39prEfqc3Kv83Vr83gB/1gC93gWfHA9zgESBzdC84g1M3evd3OEc4W7c3BmG4hf9MiksH+eGAXbvwh3/jx531dVdaiRfhhEv4bav4Kep4h1TADfYAYquxjANmZ+91WD0Yjkvij+c4j/f4msh3XGiqIhF5kRt5fSI5QSt5ijG5UUN5lKOl/5MvCLC2CYw3UJYr55ZjdJfTc36DeXKLeTOSeYIIQN6KtYereVSyuUu7eZd9eYDT9Jz3yZSzBTqea7jsuZbTuGcv1ZJnN3tvNysTuo9nxIG+gHnKAAZ0+JugzgXw8SMvOnwanHDbOHaD+HGPNndXOp1HhA68QLLOGA7AwAeYAJo7SSNX8bSMuo+69mufOkzPeJmuOqW3uqs/BMPG5QU89ZP4MAFfS45yBGnt99cF+1CLqUIXu1YfO7ITgGGrVwnkQAXMQA5ketqaRZmAO3QLDrVXu3xuNEJHuqRvu4B3+5g7BAnc4AmI9QiYQGWMt5HQ9Vm1u2O9O7zrcl+nuipPOv+33/sEY4WujitHSE91TslX/1fiuPvBT2W8c3R+P3nD2/vDdwlcaMsF5DlEKCG7O8kI7F5ma7zBc3zHJ/xjx7Q9i/ygk3zJ04QlEnxHvBInPkmbohDobPzMz6LHj8i807tky/nOG8lV+IiAggR/juiOkMB4vKnRyzzSJ33Ny/bNR3YkVTjUk60lprQAUGaCykAnmo1l4PqIlOuZr87Re30PKj2IMD2Fn3j41LnZs8ZM3GB1CsBlMmibYKKusvyNRDSCpzzb2P3d/1/ef8je73jOuzfgo+zuqcYDmK5QXgCKBP3E3wh/LkGzFzxeSb4iUj7VgnyT930a/r3ml4YbsqP/Ay4BZ+LhB0iACehARVIT37AjjsiyZYQ65kT+6ltf68vt68c5q9O+nJqVQ9wgnAqAA6YACfDn8ZPIre565SS/8gcf81eI5Zs45qP47Ed/3YDlCSZSTHbErZaAYf98iZjuRNd914u/+pE/hZg/QBAg0AJAC4EHESZUuJBhQ4cJCRp8OJEiw4gVMWbUuJFjR48fQYYUOZJkSZMnUaZUuRIkQQAlBFYAAADGwxMXZgL4cGNmCpY/gY7MkfNEUKNHkSZNuYBpU6dPoUaVOpVqVatWFWTVupVrV69fwYYVO5ZsWbNn0aZVi/ZqW7dvmSqVO3cj3KotC9KleFEuX71/AQcW/zyYcGHDhx26HCFwxEyYDB8gyblEgsAjMwUg1qwRQ84Xm0GHJmyXdGnTWNemVr2adWvXr9Oelu1WdG2Rs53ilYjYb9LetoEHFz6cePHCBC8cfDBzwkISJXK+JHHQxkwTxkE/wPkSe3fvGHGHF48adnnz59GnVz2efdPv38fr3vz7KP339/Hn178/MMElB3VwTKETlsgJhweUg2G7z/jTa4QCAQCiwQmHa89C9tTLUMMNOXztwvgotA1Ej+wbrESgTgxRxRVZbBE/vwKcqYfFCJgBh5wuKIoAEk6QLDoMXAzqBpd6CNJIwT5MUrYOmWzSySezUhK3Iw8bsaMUAcNyJf8tqezSyy/BPKk3GKJ7obqcYJiOAAy2m+kCG2gMkyQSfMQhMznxXErKPd+C0s8/AW2Nz9Py1MtKjrikK1GUFi3U0UchbfE3DC6LDgAkEBRIAAgBSCGHOyPtSIAbAThCzVBRzWjQVasK1NVXYQWLVdJSNerQjRpVKteSdq3V11+BNYw+AV7AUYaEJOgpzmAr6mGmFipgVtqDZq32qVixzTZQa9+aFqVbNeq1vrz6Itfbc9FN16gSRwCihBsU8nEGdRsCYqYllqUXVW651dbffzvkty19QwI3I3HXNdc3hQlu2OGHG8q1s04hFujMCzKt+FGBqwXY44/N49gqjTUyGCP/hINCWT6SWW753IhyyCHfhlKYCUiIP8jpZpfxFJlVkIEOOjWfqeLZofZW5o3hcXcz2umnC3XJpQtSsOE6hmaY6YiKT8gpB6iNI1rsfoUue9uxoQI7IQs/Uvknt0lcWu256Q7RJUtnWgFUhMgEoLKHTcjp2LqDQ9vwQc1O3M/Dc6sb6bblNjFyFCcn3PLLjXNphQ+AqHQmJKJFSACclthb3xgBaA7z2hhv/UPFYW/S9QUIfzzupoWtnCW4V+/dd10BSO4gEkyAEIm9J36s4Rm2U/53zWaPXrzYqd9w9trZS/ow3hHV/fnvwZ+Lvgp8ZFCgvnfWtwIIVwgfeunhP636//nTu97x7CHH/TjvVeLe/f8BGC5ykWAGGFhMY2YSJ5wIj2BD6onpAgiY+E2QNPSzYHnsRzfbXYl/iuogoz4YQRGOUIClahMAVjCDYgEABwKZWE0IRqfPnYqEf6HgDd1yQR0KynXYM1lF/AdC/SVsiDU04hH3grfoOGsmx4IOAAZHLwHUrFTwQqKhcJhFquyQi0Pr4f1+mMQiCiaIBwvhFdE4wqkhoQclmMDdcEQAe80kTfRawb1Cl0a5aJGPUeniH9nyRQ3i73bzOSOvDqlHRYKPPieAIwB0cANSAWAJOjpX3y4wr0UqpY+dbAogQUmWDM5tg90bY38SOZJG5WAFLf+4QAtSIAMacoSVroSlLDeZS2CVSAJ3G5wEOIUDTUprAjnRgS6T4klPhpKZshIkMgV4yiylUiSJGsEko7OE9GXkmkrUJjTB+agUSeAISxgmCfo2ExtAMFUyyMnVwgkUZXaymfXkyijjOZEymmSfQOSfA2VUghW06ZgaASgA2jhQY+aToV7qVWRy0gJ41ipZM/lbQ1cyzz7ak6MKwCdGF9JPkohUn/yj4hHiRAImlk4jJ03pStkJUpnuB2EfaFMP8hiqwM3kAzNViUb52FF7ftSnAiFpNakZEi1N7AL5EkClzEcRpjoVqkW1qn5QVoE75qSnoVoOc656EqBqUaj1JGr/UY+q1KRqjyFbtcFChkLJjLgVrvcK61294zYT3G0Fs8QT8+iI15KMNYtlbeZZfZpWtjLtIaObyTATsp2CTsSxAIAsQiQrWM0KB24CKOazLkslAcxAAjZIAafat9nbEPaGhmUmYmeq2PyJT3cxYqBCmBhVh9i2IblV7W9Dwz0dcMqSLqqACV7QOSV2KqbABQ9rKejaUMJWprItZLmk2TWKMWSFEqKIdn3C3Zl417nlJYz/bkDFCFVgBA/AQA5O8AEZ5EAHFWhucEigAxmUAAcnxFsLevCB+5r3IdCNrnQBSV2QWpeD0tyS7s4Ew4VoFwkViXBDKExgDU/TwRv57HIt/3UBNpYgp6AZrQQm0ANOKfECOCjBCXTg1w2rysDxQ3CCnxlWBpuSttKco+oWstMOyxGsDBHyjJEMvCFrxAT+BXFOKqyZCmCAcz4C8RGA8AETlDjJHamxjW/cRQVjdMe4WutsHbJV3SKEqRVRc0Pa3GU5v+3MDKmADdw1gQ+cIAcmMIEMJgCDFByhTVFkCQaAkOUYM4QEDzhBCVLg5Gz2YAISmMGA50zjL0cvzGLO8VXLHM0eP8S3DEFds2ayZgDlJNOtFuJfvnoBK6oEA9h8Vg9SgAMkHKEFK1YiDmAgg0i6Wqyb5nSndzjmhobajEsWk+7ezJA4TyTaC5k2sbENuf+CtIDb3fb2t8EdbnGPu9vbeSW50Y1uXz95uRe4wBKWkG55z5ve9bb3vfGdb33vm9/99ve/AR5wgQ+c4AU3+MERnnCFL5zhDXf4w8H9LENu++DwtvjFJe6QHzfkyBTZuJEznm2Rc8Sd7Db5yVGecpWvnOUtd/nLYR5zmc+c5jW3+c1xnnOd75znPff5z4EedKEPnehFN/rMnQ28o0f0IRdmSIYp4vQJf27kVd+IDCCeda1vnetd9/rXwR52sY+d7GU3+9nRnnaDt1AzOFj4xeEeb7ZjuCcN6W5FwGv38Vqd7333+98Br0feMqTUExn8QgofeMUvnvGNd3zLKhtagWT/liKRZwjlH595zW+e853HE10VEtf/YAT0CRG951GfetWvnvXEmWpCnprqjLxedFVt/e1xn3vd714lLh0eTBPCk5l8TSG+F4hK74Vp3i+f+c13vuoPmlCCKkT4ACB+8O8m/YU+n/vd9/73GV8BW99rmwKp/vUTIn5vlh/87Xf/++FP4Fq+MpYyJsD5HTL/W9o//v33//8BMAAFcAAJsAAN8AARMAEVcAEZsAEd8AEhMAIlcAIpsAIt8AIxMAM1cAM5sAM98ANBMARFcARJsARN8ARRMAVVcAVZsAVd8AVhMAZlcAZpsAZt8AZxMAd1cAd5sAd98AeBMAiFcAiJsAiN//AIkTAJlXAJmbAJnfAJoTAKpXAKqbAKrfAKsTALtXALubALvfALwTAMxXAMybAMzfAM0TAN1XAN2bAN3fAN4TAO5XAO6bAO7fAO8TAP9XAP+bAP/fAPATEQBXEQCbEQDfEQETERFXERGbERHfERITESJXESKbESLfESMTETNXETObETPfETQTEURXEUSbEUTfEUUTEVVXEVWbEVXfEVYTEWZXEWabEWbfEWcTEXdXEXebEXffEXgTEYhXEYibEYjfEYkTEZlXEZmbEZnfEZoTEapXEaqbEarfEasTEbtXEbubEbvfEbwTEcxXEcybEczfEc0TEd1XEd2bEd3fEd4dAxHuVxHumxHu3xHvExH/VxH/mxH/3xHwEyIAVyIAmyIA3yIBEyIRVyIRmyIR3yISEyIiVyIimyIi3yIjEyIzVyIzmyIz3yI0EyJEVyJEmyJE3yJFEyJVVyJVmyJV3yJWEyJmVyJmmyJm3yJnEyJ3VyJ3myJ33yJ4EyKIVyKImyKI3yKJEyKZVyKZmyKZ3yKaEyKqVyKqmyKq3yKrEyK7VyK7myK73yK8EyLMVyLMmyLM3yLNEyLdVyLdmyLd3yLeEyLuVyLumyLu3yLvFywwICACH5BAgZAAAALAAAAABABrAEhwEBAc0AAPT09ABCzf////8AAAB3VfbmCv8AzADJDACaxZnp/wAHFTZSWmSYp/+WAAC26cPDwwDF+wDI/1eEkQAxPpubm3Nzc9vb2wAYHwsLC7S0tD9gaYTJ3ABKNAAjLM0ApABzlM14AIODgwAVABUAERUAANTU1GNjYwCGX+vr66urq5SUlEJCQh8wNBUMACwsLBsbGwoPEFRUVHWzxDs7OwEHCABT/3t7e8W4CEtLS4uLi8vLy47Z7mtra+Pj4xYiJQBUbKKioru7uwD6EFtbWwQKCktyfX9KADMzMypBRwAQFXpyBCMjIwCGq38AAACo1xoZAWyktBQUFABhfQCVagB8BxAZGwApf32+0YjP45bk+i9IT094hF+RnyU5PkVqdN3PCQAQC2+puRsqLgBEVzxbY3u7zeaHAACeygBK5gBtjAB6m+YAAADhDuYAuACv4JHd8gCTvIzV6hMdIAA8TBsAFlJ9iVyNmg8XGQBacwCl0yM2OwAuOwC+8ik+RHGsvQB+oTJNVAwTFH/B1GGUoz5faENncUhueRkmKWabqhsQAE12gjlWXh4uMixESgAVGwBNYmmfrwAcI1SAjQAqNQA1RHi3yUFjbQBmggC05VqJlgCgzXOvwAAJGwCr2wAbARsAAInR5Sc7QRQUAABwjwDB9wCCpgCLsgC57YHE1wAmMViHlFF7hwBIXCAxNgCIrr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GQEAoEbQkBBFwDAFAFMk4cMQCvGAQw0xAP+gQRMzWCBAQSOAquuuum5gUAQowKCBrDDoMAIPBwlggQ4xDJsqChb8MJEKLOjQhLNJoLDCrZ126+14KOjqw0IrNMHrrk34WtAPOpyrqwY4EJSru7uqK5AAM9ALKqsERRArvTFIdMGw9MLL7bcIJ2ydAMM6q9C8AOjAwhA8DFEtqEkUxMO/TeCwAQ8RrIDCqQCcMNC8Qpyg8sorH0xAC6A2sUMEJ0QgBAqx8isQBgTPIAQPJwyxQ7sBP6RCDaBqgIIQNA9hwQwEi6rw1FQ7JwSoVwOwAkIWgBqD1AWd0ELGA6nwb7wGCYBDySeH2tAGoOqA0AomD5QvAEIcRC1EMEf/rILea4Nd9eCED9duxjBEfNAPDWOgUN4DtQvACApFIK1A8wqeULhsNzQs2RftEPdCPDhe+Omo7/YDqDsQMO/fBV0AKgsPnYAxRJk3JLlDKoBaREaxagB76sQX75voAEiLwewGnaqBywvJjjfubjMked0L9Q4A6BXBDQAKxocvPm6JtzAQ0twTYLviDyUB6vAN5c7QvDXAn5C5ALRukfRbj+///61ZH+QI0LXOCSRraHOI1yKCMpaxzHQCYVzSZsACZCUEeQBogg9WAEGISK6DAAyhCEMju+eVDVQJJAALmOcQAdyOevrKYEE2QLB31WAH9hMI53YVgyLYqyHuA0AO/1XgwBOAcIRITGJiYvU7guSraJgDlQUesjoA1ICBMZThui5Asl1NYYAEGYLkeJWEIyIkcQA4yAp5dUUluvGNg/HeDwmwgn0NZI20a+ELHyI/iPCABSjAH9YQIoAhjEAHXYzB8Ip4Am4FMYdr3FUb4UjJSuYlX1M4yKnAd0AUQmSBMNRcRHiANFRB7yBCIBknCeAuqX1wIaCapCVnSUu3MCyLJlTf6Nr3vlBeRAD4myNChgCqTAqklQLhHyytWMtmOhMtBcziAJ13yoRIb4p8rJ5F1pY/h/wrhwbx3ioREstnmvOcX0FaDFbAzna2M1bmSybrarfH+GmzIgXUH0NKCf9OgwSvn8dkJjoHSlCqLA8A40KI9C4nQQ2YcSBglBzlEmK5tgFAlBLhXP8WcktjMgR5cktIOQtK0pIupY+/mqdACjgFjIqNe2bzZNpyhT2UJsQHIwAnMWXFLQEkQZg69N1D+qYDcGpPliZNqlJ/Yi4oIiRWMJCXrlowsYpdbHsa45jHQLYCH5CsplhjpMqGdzcKUowHpNJVHgngQgDEwAdMqxkL0DiFyzXkaElbGs1sNrJdLvWvgL3JpxC6EB+AyoICKZe+YKCzgbBLXxqYaBSzeIGBGBay+hTIv+gFA8Q+ZGCQxUE1A0va0qaEc409yE4rWxBSmQpVqsLoQFwFKw3/zKpW0IOYvlgbQQsUIQnOi0ELRmDXfh3yWqiCQRE2KhFqWQtbSxutaadL3epa97rYza52t8vd7nr3u+ANr3jHS97ymve86E2vetfL3va6973wja9850vf+tr3vko9VULxy9/YZG1Xt2WuTDZwgRqcKlUXeOgdDTwrH2CvICrYAA4QCapxEuSgMWzC/QCwVoFsgFlunUFqE+K9yVUOVNzCAAtmcC0NxGAGAi6bEHxQA+TGQAe2ikgEWFAEQbZqBC0IXhNQIFuG/OAC10rVDqRLgA/H6sUjJuAgEVIEUEmrylnclWRne4EkCBm30cvyrhIaq/3iZAM0PnAScFBcNTJY/4MPjTAOWkAyM184y1F9KgCwORAnu1jEDqmjSoeJ4p2tuMUvjvHOYmjnhrDgzT5QsABYQGe36kDRDcGAD5KchMwexM9Qhgg3PVsQ92lAIEEUs9YMMgQfADe5y+3vkP7rrhowGSUq6CKvNNBhgqgg1e/iM0HcZeGBYFhfITXI+oq7wzEzRACb3bJBZBdPbta6zVKmVxMevBAs8yohpSS2RFZQQ13B4KHNFpdBCgjGgmD5yqoG1ZYxMMZzwUsh1hYzmQmLkx/oGsC9Lhuwk9bugPKq0YvO4gwQsmyCeNvZHN2sp2MHgHhK79oGOfa5EJ6QX9u74OoT5K6S/RBynwsG2P8WyMPV7ZBRg1tWAgm3mJnLg4F7MeCy1lHWRrAyoZGM5C6pYhJGQLEhgHbPByllESjGApKNWFdN6FuxByLWE9wN06LLszy3twIerCCIKTyIYf8l7YIkTn/h0kARmIbWIMIAehaAgQ8s8DGbSW4KAHV30iqdRoQ09QJd58EO/tVEh/CgYTuoGOfePm2Mdf3rMh0IuxPybgL8oIicS5kDhxcBknWs7iIjmYKJ6EBu7qCIKb/JQYde9KODPIhL/6PTDQL1vnFcfWK9G1Bdh9WBSK8GXRcCGstekLEP+iDmymOVlcZ2Ibg946xjZOoRAnumz54gPyD8Bk6wgbL60VmJH8L/4k/5++APv+WHffmpCYCBIkqOZg48mMm3R3SQkYpgOf9R1trt7/TDhF2kRgAR4CxwByq8xX7DonUnswF/c1BTtxCx4lEGgTQJtD6y5FOgomA8ICsFRHwJZzoXsGQGcTceaBDIc4AKsQIpE3OgkhCXZhAqgD9FNoH+JxDII20WSBAYCAAdNHlUZmUIwU1F1n8mljZro2AHUUCY1hP0FoADiCoGsUYHeAIJaBAjwIDsByq3lxAHlhDuU4EjdS+JowHT9ykakE8JsT4gyAKndDeedlBL6BBSSBBUCAAKSACc42nctHsHYWqeNS+eloMDIQBjOH0E4XIIgTTrdxBYBlAb/ygrIKcC4ZJ/PrJ/BmF6OyE9c2QuEjhZfOiAEeE9HKc9YMM5pDZYKEgQZ7dTJSg6GpY99bQQw4JUDlFKEuE9qYgQg9VonFgQplgQqEgQPsiIQHgQQpgQfTNxYWSI6wYqcVgUl7WJbmWFoPKJWhiK16g3Ncg53BaMZ5Q/O6WMNmiHDKE96QOHF9FU1AgAPzQsr1gQsUKLumiABtGLBMGNwEiPDIGISQdzPyhEG8aOj0OJPWKJBSFodsZNqnVPSGM+P7BpGjAFOhBlt8hCArE+jVZFhQd93xMRdyNbVyOBUIV8WkSNUcWKyAgAuWgQ7tOJCnEq6VOLLRgRbbVwDSE9Af84L401kvVYktkGcipXjJd4TwTxiPJoEUrIhfwmEDuFLBbAYMBHECwAXBoQlQjxAzhAlT00gyVnkbqkkgZRRQ+YhUvpEHcTgCs1jQMBkyT5jrhCjuH4cmH3jZ2IjhWxPqkollSXjXqXPDcJKtzGexdFEGzZk26ZEPxIg4toEI2IEFmzkQRJJAZJELhYEArJagxZcZ13LgHXgYHmlUlpmAkBig9xS4fpRB2ZcAjHOdjGM4OJkslClHTpEDsFmTLZdxChPTZpbKAST+fjj/lYhGS5mkI5jIwplJYpmwJxWc8oEaF5EGUWRqHSN7tSWXjFK8poAeXGcsJ4fI/jlWsEVDz/eRAHtYUwCCp3iJqrhJfECJAF4ZqiEpfaOJgMYY+8uWoVEZ7QSY5MKW8HoUz3CXQtuZDddJH62Jd5JxCJWRCKSHm9dBB9g5aRCSSTaVG9dpkFsVOCgzSmEgMzI3iiVxCe2RCX1VjSE5gEsDsIQZoOMaIHMSwb5T04hzwjBjOcBJsGUUcuuThhSEgngAMEI6ELYYsRIWhhd1C+KRCFCWFC5WFeORA0KnlT1p6pd4wHgUa35pzOmBDRORA7hTQoQDFCIIMwcwEUYwH/AkJZAwNVtQKSE3Zo2BCcIziXZUZ9M5p86WjeSRDDYi+CJmwWVaOpKZ8GEZINUUVJSpZJkGRy/4eiN5WBEDqTBPCIucg58+ZXAjGLPAoAhfenB6GT+1iDiumg7mkQDjOhRlKhbPUvbYah0kmfLJhB8OONUiqcCiFBTkUAd1NNdbqiFQYRpZR6xJRLKlSNB+GpBBGSsIOjemeb//mkA5FvugKoD0GkEBFE3IakOggqu1kQmioQ+pmjUlSrQEkAlWeMyslKPqkRz+lPZblTSOdYzgIAjfWIKSRBjbZQ3VmgC4GrBbGrB8GavlqW+4SclMlTd2SshTqlaYl3/cmv/8qpJPqkGgdxDQGwBiGwBGCOJJmaCUdyNUlOFZewArmw07MQC0oQDfqP4HRQQIeqQTKZP7ABaJSKrv/qpZlJryzZe7VaggQhOYB6p89qQO/5qw6hrQhhWEkKquHklbkWrwTArIR5sie2rofIKzqAhEMqqQ6BPLaJtBHUpM3Ds0w7QxZpnH1Zpcp5VB7RrvD4rr05gkZLEO4jS2tzmkpqq3G6EH0TtFxLEJflqOX5EGBrEIZFcjaVWE57KgNEqAVxKs05WKeJAVOwNECDZgQzlgUhtIYLmAPRN3MUTd3qstg3t95KtsopaDiXnAAgpCvbnuA0WM4Ks5WoL1OgjDf7sBsKhZ27ow4xLy9rrawroSw6P+Pqdxx2tbD6qplVZbIktQIxWLeWfem6sSqDVjCTBEK6tbjZEDulSEf/a7oEMZ5WmqGDhrYOZ7DRqpyFy65bqmdmtlPUWrYDES5OlTgr2S4vi37so7J/63uiemcEi28M+7bCVr4HC7FVlqSOi7MAML3/wpXG9i8UyaD/u3WINVgasAPSgpWygqkD+4CnonUI3Gd7OpStq36kqlN5SrsUqi8zAE65G7WZKY9rs5gQkTVNkEOcS3FEK8CaWxDmQqxhg5z0a8LJ+7APBr0EQG0cFUSrixC5ogEVrBDCuxAn4DwS7Fhi+7ioq7NNm8Q/Sapqu7wnJFAc4bbjC7dgLJWQSnGL2FZZFJMNUUAwwMMXTACBO7DmSRBDPFoNZ1EYpbpI3EENLE+JmjZo/xTFBLq/BtHDgOu5tbprazS7peuxpws6iUtH0IrCrgucx1mq/dLFLqx/8na9K3A3dDzDGuq/iUwAM8wQ3hMDKYexxffGHBnEAyG7F8SfJAtUyApMABB2THx2CiEApTSXDOE+eFuw3asQGPAvfBibANCtfIrG4XqQxzvG/1jGshUzbfu++xm/AZxtOXTDXIxn4+Y1tVxoGau+qukQgzWWuZI+2ZysUybMxHzCyXfMySwRQ3yx7uyLBssDUKMrM4ABu/hs3CqyvnnPEFXA6JrC1AfKCEqeIFzKBVnA82KzF9zKv/nKsawQQ+AsjnqiB6GiGI3JClGicmm2YkwQUUoAV/9zhu60Aty0XCtgVweFhJLTx59azs58qPjTnGNLx9pTeDJ6EDNN09sstw8chOmKpR2hxgPRpQ8bgAV0zsBZRQ5WdVqLmajyUL36yHk8nA6BWi9NEMj6lmDcNRogBDed0+zE07gcqQOsOwP9qDyI1wnxAxBUQIw8EN+6LmLb1lLVxglxxKrIu7CLEKeq0aZMtQMRRCA0w96zuyJ91rroLEJq1ebSzGSpy3mbq75GlIP7zn6ZbVk2QK6oEHdjyQuxRkZtwc+sN2hErQ3xuqMsnKlN0KtNw7Zq24iZrpdVrhRh1ZrFxlr9oFcbxy1sEU84BY5arCX7tul5n0BNAKdi2mf/TGrsGcqwE01ZtFFZB9vi+xCSk6UQvdzZLXZCvbM7SqjhfdGzLdFrabUD0Zh4vb2SXSOqKtyQiTynhDyaPdF+pMUKgZFhScpA3BCCtpJOvaPj6cclSd4xNEBlujkNTRHcVMWJyNlsFUTiyBA4uY476csW7pZVZM3XTMcKmq5GWdXi7K7kTNH7ytWLaS4wLhGHJyszWN/pPJa/nYKR14zevaQrPsnl/ZvKHJTVXBEBzRBCHrYszaX6PbSBiVJKPhCh3RC0athRzrJz4+D/jSMBTgCl1EGCNmJBdOAoXDvOA+IEYJ8WZY1XntKSfBD5MnW/2NsS7sDS1laydVmO7BBo/8SM/XjbOlhKPrsQCy3Ejh1UOB69ByoQYwhOEV7cZkwQyUjSir6vS4jVwt3cohzjiyk9W4zFc16faqm8eA7Ur4QQfR6we/6wgf6wnkaKSZvRD7FThy7ppr2HegqxVZuKdo6Hty7cuX4v7ijFT23fHTvNyH3mJ5Lm4nTa/TtZy9uQCL6v0hbNCrsQBXSArvneCafLHJsQMHoQgngvls0QUqujUl1xWarbehy3EnHFm3vpeDqytv2H/kmHPbqDILRGLk69fV3vQ0gyxKc2C9+iNf62N27qOo59wxIDZrR9+/qG0lzsU1iF/97H6w7Z103waMxWhSjv3mmoQ/vK4eTuFP8sh5deh+mJbTSk4h+7sxog8Mb+7iovK6HexP4+qQS4wgnxiFDra5No7S+S5gQQRMV1NxPJA91nRZm52c/sohuLPzggVthWSiIme3YEjEJw9sjTAmd/9giBRwkxrKMlPUnweEH06A8rbVXmrMgTA0DDSAXhVoC3VztAV9W9Lms/pliz9h0kOS0gViDUvkYvK+E3fo3HdV5X94vOpk2DAyRT4rBcvQLoeVsVMn0V8XU88Wtc8c146p+Pw1mjAT7wMV6HZIq9t12PQmC/s5xqfbJpM2c/L2q/9giBPFEM9wrleGh1fixv7HnP1DHT90X09x0TeJib3gpRfWTf6RpQKxH/4HVYpvEc+bI/vsGKh57kh/zCN/ANIcxWZAHdX/34SeYJMX+sZ39FgH9O7yJQL2jj9AMiBxAAABQZIjACAYQEagBokdAhDoEOCVgQOMJhQYEZNQpEIZGAiiQbAWgQ4pFAEZEbTRIICUDFSgI+GMIkgCKlD5oXK0qcAqCkx4UpNf5wKFQgjBM5dRr1WZQpgCYSMQhs6HGDBpEwMKy0KRKnSQE6jO7ICRHAQZoYxArVYFGpQ4oAVsCMAeArQow8PMZ9KRGiBo8regrVmzAu2YQYmd5NCFIkSZMojQI2CWNkX5MyddCUvJExTYyIE/acC/SpS6dCL7x16HgjZI9CkyT1/zgVwObAWDfCIBr5JuuEP4I+/glTMuaVPIaLjGEB+HPo0aVPp17d+nXsEi9kjAq6SBMNU2Bc2Kr0xAUYUzQ0IZjd/Xv48eXPp1/f/n38+fXv5/9eiMDiPLJMg94QUuEC8KZoYS6M0EJooar8igiunRI7rSOTWKhBvSZ8oM2jzoQy6QSBcFupCQBYyGmDGWLQIIYZhgAOI7cQikAgAUxaTqgCCTiBhRnSA0C8Ikqb8akAT+suIdsilOgH9MJLQrSVWHQRRhlpigAFIadIAoceVzLLQZp4uCCJutYrwoIcoYvLSI/qYiyvvQRCDqG/wNqhhTSbmIGFMA9barGVNOTQh//yQGSKMolIBGAGmupyjqYNdLgyxiMBoBKjNiXaMSXkNsChhSZ68pK86QxdD9GVhOBSvRh0CFCqElfCAMHwaqDSpEovzTK6Db7DSsER7vQNNaWG8CEJU2Eosj9oo5V2Wo940GhJjwSYQagaVxpBqCI6pXZccss191x001V3XXbbdRchR8O8bzsn37X3XnzzjS9e/ujV91+AAxZ44Lcs4w6mFjKCAYUi6qrQJLMAiKEILjMykWCMM9Z4Y4479vjj53YAAIb+LNsVZJRTVvmtb5PoD0UVV5Z5Zpo1/nYggbB9SCAN4NzOIJMUw8GhFXTrtmakk1Z6aaabPneFETbob4T/EeR1+mqsyxUiav4EoNrqrMMWe+ycTsCqiP+gMkkF3SZ1SLIaTGqpiDovI/tuvPPWe2+++/b7b8ADF3xw+BaaQoW0dUZI5JFN+iGjDxGyViCrUUyRcMwz13xzzjv3/HPQQxcdaRYEci5xHQU6GaGEARh659u8FSju0Wu3/Xbcc9d9d9579z3lH7CqCvXYBCrMo5tpTyio1Qm4ccLfo5d+euqrt/567LPvWywNyiPeIUcBgAmjKXgS6FeJBIBce/bbd/99+OOXf376YUq7xu8TWkGgGGAKHzMVZCRRHhkMnOp3QAQmUIELZGADHYgxFfSEZAnJH0JKBwCXrSSAAklU//jEJRGDue2BIyRhCU14QhSm8IGSIVMFCcA45WUrI8ebnPhg0pLmqVCHO+RhD334QyBmDSMYomDOkDc7mmTEQc+z4UqCcrQgRlGKU6RiFa14xfsIAEWHk4gLYQgT9RkvITWkCQ6xeEaCoSkGa2RjG934RjjGUY5zpGMd7XhHPOZRj3vkYx/9+EdABlKQgyRkIQ15SEQmUpGLZGQjHflISEZSkpOk5B0zyC41NnIKm+RkJ2NwSZjIpCldNKJELghKiWwQAB3MyAcdEkI0xhJgDjtNLW15S1zmUpe75GUvfflLYAZTmMMkZjGNeUxkJlOZy2RmM535TGhGU5rTpOYy+//XLlpWU2I5mVy9EOLC/W1zJf9rjABhUkBZphNfDqtkO+94BXjGU57zpGc97XlPfOZTn/ucpyL5+c94+hOg/IREQQ16UIQmVKELZWhDGzpQiEZUohO9gjstelGM8lE3U8hoRz36UYzyz10Os0NJTXpSlKZUpSstQUtd6lKR0iRxNaBpTWtgOQ3UVGo+ysj4BFI+hwwGfRJZnzqNik1xjm0BS2VqU536VKhGVapTpWpVrepU+lxVq0zN6lavOgGwhlWsYyVrWc16VrSi1atrZWtb3bqAo8JkLQOMa7nqck121cUOCOBrX/36V8AGVrCDtUNSW5XL4sxQdgCIoUJUtxL/JtZVsue6693eelnMZnapXdVsUznb2QWkVbSjJW1pQXta1Ep1shJJ02rNVVmk7nWws6VtbflaWLweFpfFYd5KWve6hJjlYg5JnmuNGy3YKjW1y13uZ0HrXM2WVrrTnS5zrXva426wsceFVnLXpVfbhle8fcVtdVz4wqM4TrEOqWHlBBIz7sb3Pt4N23Xtm1noaja/mKVuf/1r1vsG2K3Hfd5n5Lsf+qYLvONlMG3LS53zss10imKs3ARCN4nERQPGOnCHs5NgrAlYxF7dL2ZL/Nb/pjjFI2axVY97QRF6OD8gpiwAZNtgHAP2wdM5LwHM0jOH/OwsQcsIcAlQtIfJ/1jJ16Gx01r8ZNXOp7lSRq2KrUxdKGcZq8btCpmWbJ8m29XGOSazX3csnR4ToHUjYxgtoRjcjEysYrX6cp2pE2amaVnPcKUyak/s1isHmrR71vJxW+JKO8cHz+NacJnJfObopFkAIdJIDhFyM5GEK9Gbfs6ilUboLP95wH0GraBNrVZQP/m4WFEcp9/j6Wk12tE4hjR00owXYYkHVUq5VXrUNFRXB9sksEZaqlVN6uciO7qnZvZYjd1i49oGUsJWtGHVJetZM7jW1Ob2v4hds2ezWNRtRUhqm31udKM73FE1bjiN3G0mW1vBY842reUNb3y/69s0W7eIx83Wclc53f8DJ7iK+/1U4/7MgPmezr77g+16h3fbDKc4uhwus4NnXONeLXjHPW7ajfN5sgIYDIcrDpyLI5jeER/vxE/+8ljf+2ohp3nNnfpxnOecrDR3bdowDPPopFw/EGe5g2UOdKSrPLf1hSp2bP50getc6h/n+WqD4uWkK0XoM1550W3r8qyHnT5bRxm7rwN1tC976msneNUlO7kJiv0tZJ9v171u9KXLXe/yoTvg0v53FLNd8OoO+Wq7At+90+XoYr7x3fGeeMhXO++2A3zl1zp4zDPb7XEVAFY0gOjII6Tv9SG643W8+NCnnjWj95vlXf/VzMf+yps/6gUNrHoCsH4+pTf/vZlRj3vgD/v3n3t98acqe+SvuPCSNVjkgq97vtu996effPCtL/zqj874239q8r2P5eXH9XnbBT70q9346VP/+uuP1PA9x334L/X78x90+I8qmVk93/3S4n36wc5+6zM/vYk/+KM/A0S1jaurDQIq9hPAV5O+9COv/QPA0HNAvCFA7jtADdw5+1OnDRCI2yu/CewuCIxABPg/CsQ9C7QsDDS+DXxBsKK9dDKLhdO/7GM8EwwsFEzB1FtBsmlBF4TBDZRBWZorCvTBeEO/HDzBEeRBvUNCsQHC4hPCIezAdKoLBmzAJuSP/pu+HXRCyINCppNCy6NCDSRCNHqcmTjC/y1UOSXMwS8Ew70Tw6whQ9czwwNEwzP6QNdJQTpsuBKMwDiUQ7n7w5mzw8rDQwPUQyyiQT9sw6ELRP+DREKEOUN0MkQEPEWkP0a8orUAGxG8QXLpwt4bxErMuktsmkzUxE38vk60IlPhwVTsNEn0Qko8xYqbxaVZxb9rRVe0wjSkClm8xbp7QxM0RVwEOl38NF5EO1/0vlekIncbRlFktFosRWJMRnxbxqRpRmd8RuSLxilyxEesRmohRdNDRm08OW4sNm8ENXAMK+YivAQ0qtYBxVAcqWtMx2xcR25rR3B7R0KLxxhcLnrUuKOKRWrUR2MUxH70R2EDSH57R4LMvP95PDdxjCLbGC4tNMeYa8hJ9EiIfDmJnBmBrEjMu8hmy8ggmsaFjK0l/Ct1HMltfMi+OUmUFDyV1DxgxKKf2alyZMiY9D2RpEmKK0mMo8icZLudPDWWBKKgwMd8hMmhvC2bNEo7Q8qVwcmlnLqmNLWn9CE1bLX108o42UfHm0mspDazTBmu7Eqd+0pBC8seYpw3K8urPL+qtMqiXEt4a8uyU0q4jEuDxMietCKDoSsABMyEQMe0zEu/lDHG/Ji3HEyqK8yVPEwqchRUYsO+fDi0vDu1jExOm0yPqUzL7Di5DDS63CGzQLygpMqqHE3STDTT7BjUTM22w0yerMdYchj/k8PLz+TC0PQ62qzNOrtNjslN3Uy31Zw9zZSi5/EmzxTKvTxO5Fwy5dwY5mxOwzS370TIWBKl/KtO2RxK7MxOyYTMvOlO7+zNqIPPjJOlnvg8QjRNxxRN9lRP49pOjXHP9wRL3nTK6AwiPpw2OcTP4iy69OTPA/PPjAHQAGXNARVQ38QiyQBKMFRQkLTF4XTQL4NQjJHQCbWy5zTRAv2hzhuSU+TQvWTCDwVRJRNRgiHRElU+8MzMC7WitCGiBN3PD1tQlmtQGT0uGh0YgZS/G9XR+CTQHa2itcC6l8wrIY04Ii1S1zpSgUnS0FpS+Sy18JxPLNqgGI08F71OIMVS/6PS0oDhUi/90s46SDG9ogtajRZN0yR80StVU8liU4Bx0ze10CYV1Dm1oqBwvg3FU+vIT+NUVD5FIz/9F0ANVArNUThdNyyyjbirxDOdTUd9VCyKVH2ZVEpFUUt1UvG0opu5yyn9riqttz0F1TX91BBL0lKtVC5NNsSknGTsVPSkVVmlIlHNF1K91f/KVT+zoskhv0QtU/xgVAYF1mCVomHFF2TduCq8Vv2yop+BzfuUVuiA1iEF12kFomq9F23NuGxN18u6IuDURl+NyVgtV0gl1/mx0cFjV/yqIozgyG911mLUU3ulVx4619DBV53U13atoq4ozx8FWDB71WybV/+CddeBjR+EZUqFfasqWlH7hNeL1TqJnTWKrdgqMljQydi121iOlcYL88d4XcKSNdkpQlniE8xFZFlyo6JtAQANxcWYhcOQpVkTstn3w1lO1FmAm6IwysJeHdr261BshFiirVeqTSGV9UqlXSsqiosQ/Ffr9NSrrVqLHdsTytqV3VqtoqLWOR6QNVu9RFO4Jduahdr2QVutVVsXk6KxHMmgPUa7pVsGMtrOwVup09urmiLGebenndsHlFp+dFzBNdfA1R7DJUzEpaopaglEBdrKPUvIfUzJnVwfIlzOudycy9yqkiLb6MzGDdtfHV3SLdjPxR7UxTnV1dwoMgtLA9v/85TX2p3d+THdzbndy8xdswsiy5HKh4Vd4JVd4VUh4tUc4/U45I0yIOomo/xbh4Te6EWh6c2c6lXN6226IBKlGFtH7g3J7+Wu8MWc8S248jVfIBoM0PNc760OcbVS9/sBCyiCLlkYKfWIIci18VDMEUEPDmmP9pWe9yWc+N3N+fUsIMIIBPXb4G3MkXU0FOSBlhCKFgBFbeGWnMC0jdC0BvadBx6cCB64Cd6yH5KMGnxb55XZ3wuno5gBH2iYOENgNVOYNssIVo0YOTOY2Enh3llhwWlh53xhrqLcj6XJ9fVQpdifJtiBQNEN8vsxn1EiIhMII0MyAGBVJBYdJQ4c/yaW0wkOIqzYVAzO3zvb4DJDwQhw2CPLiKGSMABIX7ixsIGomw0rY905Y79D2vqrqnV1YpHLHiTCyime2utoic9gHDdGCDUEAOdrL5OwHG8VZDPO4OrJWtjLQ0V+4uzZIOpUX1DOPTl+NGL8meHqLZP4LQk54iOqME++HUL+mxOVvV6OvVI2ZexRwwt+4xoWWoCFZaISI5MoLoeQZY+IrFy2nV1uvQr9xVOdv2DeLO1xFB815t+1YYBtHcYIH59i0aA6n5UII0ye5tqp5pu8ZmiU5+Tb5kW+nuex0+1d5f2F1Vu8ZDgJp+wjJwMxp5VAJ3f+ZDhOoF+2SHoOx21mH/8+ZFyY5edWzjHa7FmdOSWYUCVWwhGYgKWEDh145puGTsmH9uWI1p5w6t07XWjp6OeJpcS0kQuJ+KJ1Xi8CIKMbeqyRBp2S3puTzteUBuaVzp64SN+Khumgu2h7i1Ee0I2fSwhnXgkvtpGegokn+mmg7setqp+hTthsxuZSZh/GsePXDWdkng4McJgkcCWcBgud5umVMCOu9pzR+2r6CWuNHet5Dmb2uZmfhchHdrQ3AAHETuzELoEt/AHLaQIO42gNMmieAumVEOm75pwmYy6wLmqH9ut6Pmrs+ZkBpmGkCoUCSG3VXm3Wbm3Xdu0neIrPVAGDiQGwEWj/yQgAomz/AhKIGc5swdnsKbtXz0Zp0IZowNaeruhcVWbqcAUA1H5t6Z5u126DALhu7MZuExhBAWiJKfDhym4iAv4p8wEAYEuIogJuzRHu1Ors41bp9zbq5M6engXvtKbS6KZu/d5v1w6FCRSAoJgCtzUJnZaIqn4Qn47mrFbv9T46zt7r4ibq+P7sstaetQjO+3bV/OZvDt9v/y7K1tGA0l6eBJcIWoYdfyWAA2dwwmHvZCXuCTfuQSVrRWafoPBLBd3wDt/x1/5w4FgLDThvj6Bk9WLmMcoI97ocFs8cF8cuCI9xCZ/xv67w7GkJHLdoHedxLVdtH3+LnvVZ1tBjPm5kiZgb/0DG8CXnmybXVfnh67SFcrGmcuy58LXM8S2/89Xu8pzojN+GGJ7pYqAZbzAmGqNJcyZ38OFu8wiP89NKZCdmn+WucyzHc0rXc5i4IKjwAU3fdE6/vTVbGB5OslqWGIox4hQ3dL9Z885ybykPbTjvazm/HrMQctPGb0rHc0tfrFoCC0rLiN41YY1AYVQfHFXfVhhvdeRGdviOdeu5ILTGX33M8lvn8Fxv5lsaHwPetZzotQWm9WHvm2Lf12Nv9DNcdFivcZYucXC29WnX8mr/dh0KdxN7cmWX73qncHTPHozQZyme9Hbn8XeH9xSS94UddzAl5Vd/c2avHkeZ6nXX8P9/B/hVFvjOIfiWNfg4LfeEz9uFpx5UlnTnpkVpj/jpDniKL1pEb296J3eEv3cZz3dGbhxH9neS52+TP3kSwjOVx3i1y9mNH60WfnDtwUKQj/aap/aJx/lDF8WdV/Sfx1yXBz9vZFIn1x4rn/mQRznoPnqbT3qlb3HUa3qMvXiTMFZc5UWqZ/M559V9zvrV23qu1++b//oG0vkXd/qdXQmzh86pv1Rxz55Ib3ujj3vqnnu6XyC7r/oq2ntTbca0X3X2mXWsH3zCl27DP/wESny1nyLGNzhD5vu7xx5nn/zTrvyS93rM/xvNh3wr6nwcdXy/n/d01xTSZ3fT72/UT33/cA/70Od81/evoE907Mnn2of428d9t9f9rmb6vDeq3wf+z298xcce23D4pab848/z3Fd+vQnq33n+/gp+sb+eMErlDL82uM9+7U9+7q/47R8h8Jd62EfV6ccegXDdWjd+9efy929/sgGIGABiECho8CDChAoXMmzo8CHEiBInUqxo8SJGgxM2cuzo8SPIkCJHkixp8iTKkAtWsmzp8iXMmDJn0qxp02VKlDd3tszo8yfQoEIP/gAAQMfQpEqXMm3q9OlQgQShZhQYqgDWrFq3cu3q9WuogVTHki1r9izatGrXsm1LUarbuHLnMs1p9y7evHpJ8uzr9y/gl3tVBqZJ//dw2iFGLyBu7PjxYbiPrX6tbPly1rBTIXPu7Pkz6NCigUoebfr00MGqV7NeXfg17NgrW3OUDRM17oYWjLLI7ft359KNKWMubhyrZuDKlzNv7tyz8OfSR9Oubv36R9vat9e0zp3ldNMXjA4Jb/48abGTAVw97t5ycvTy59Ov/zy6/fxpsfPv7/o7gAB6B6B+js1gFAYFKjgffnQR9x6EXMW3IIUVWnihUg1iuGFG/nn4YU4BirjdgN9xyBYMRp24ImoayvVghDEWMCGLNdp4I30u4rhjQSD6+CNhIwr5Wonc8TiWBgA0cSSTc+noFowyQkhjk1VaeaWD6mG5I5Bddv85JJiBFbndlkkVdVSZaUL1ZFtRSukelWrKOSedF7FZp35e6glimH32NaZ2eGIUgVE+CHqonVoOx96bMcaJKKSRlnmnpOfteWl/fmpqE6C2VRrRbgD09impCFGqlpuNFvdoqa26auGpry6HKa2dbnrrbNUFKKtCOBi1Aa+fxopWqqpexmqwySp7n6LLSlcrtKzhOi1OuhLo7IEAJOjsocOeVayxlSHLLbnlhuatuZ9Fu+5e1Lq7gK2xcZuEiunSiW5Z4Ibr1bj2+vsvlM0CjBu7Bd/1LrXxwsZtkksOPKnAWba376oRP3wxxlThm7FcBns8EsJ/ffyhsyoY1QLHVm7/PJa+FG/Vb8oxy1zRyjPvNzLOtYX8Z878OUsoAIbavGPNazLqMmYwD7000wUV3TRVAl63M9WF9ezzskIYtQPUNT7tVMtII2dx12XP/LXZS0mtcNVtx3Q1ds76CgCwaW+INlNhi6203X3bi7ffQK1trduFdwe3ddgadULgsJIdl95I89045ckCXvlFg9NmOOczIZ74slMAoAHmC16eVOQuT14668I+3vpTmrfWOe2CfU7bskDPAHt+p0d1tNjivs478ZD6XjxDsktbO/Pw3t7asnNbgDyDw7OVOsWrU789lsdzf5Dy/zVP+/PQK0svAD98b5736U0cPL/Wrz8/k+2v/x++auPXXj5ryp6ZBP2mYz+fYG9f2gsgAk80QO7hbzD6Ix//VKOsUOEggc5ZIEYKGK4DWrCDFMIgA0k0tQdyLoISTFa2eODB5YDQIho0FgdXKMP6tJB63MEOCUtowr0oK0lTmCFwavgW4MGvKzEEIhLDI8Ti3XCEOXTbDnkYLMUAoAhJzM0SJfJCVR3xil5kofy+mJAmsu2J04qiXpI1HgAIQYymyWJEttioLrqxjm8Mox0JQEbCmZFqaMxLslIEABXkETRwhIgc30THQjISMods3R4318eq/REvwcKAUWrQSOjgkVhELOLLOrnJUTpSlG6M5Owm6cdK2iVYoRoBKf9LuZlFvQ+UWllkLHO5lkeyDpXLU2XIWNlKXvnAKBHQ5aJmiZhESgmXyHwmWXhZOl+KD5jvEmZOgtUCoxASmk4yZb4+acuxKdOb5sxSOXVJzfxZE2HYTEmwBPLDc0IOnNEU5zidSc99BkWamFunA9t5zXeehFcCyCQ/22RPluHTlvpMKERduNArArRdAnUXQQsqKx4YBQURRdVEjVbLcc4opB896UT8WbmK6uWiGM1oSXilNQBwDaVmUalCmCmjh9q0pwnBaeNYmheXJgymJOHVGuvmU42ZFGwNBSVPl7pUoAZOqHgh6k6MKpJdyUoHCJIqU9P5zZHms6lglSpV/Wb/1YNhlVNaBQlXX9WE0Z3VaGJ90VOLGNW6njStfaPJXZrSVre+1SNxdZVRAMjXpvjVaXmF314XC9HGpg2ww1TbYC1b2I4ctlQnMIoVJbsUyurUUWYV7Ucpa7bqCDazntssZ6/lqhUYBZaoRd1pR/vY4EX2tudUbdlYyxTXvha2G+ksqUZglBX49nd3rSdZHZrb5tITuF0TLmaJCxPj6sxEryrC4qjbz+niNrpQJa94oWldqGFXKdp9G3cngNxPoS+96XluwMyrV/TaV5frbVp7k/Le7cZ3vpVqWH8JyN/x6heyC07wKP/LtAAPZcC2466BI4VJNEE4UfhVaIN5++AO/zNSwkujsFAsXC0My7ZUG1gMiSX64evtdm8jjrEdTTw0FAdFxS2Jr3xbTKodGGV6OE7pjatSY8kl+chf1LHNeCw4H+eKxd5tFQqMokInx7HJiQqxjWfMZX5CeWZS/gmVq2zcDEOqBkYRwJgR6WWJgpnJYo7zb+dMvTP7JM3Os7KRXCW6O3OZtEtWnZ7x7MEyy4zPGfEzkNl8KJMBAGWKboih64xoQl8amYyOmaMxAukCC7lSVBRap3OaaCRrOnthPIEFfIC+SkdkCEVoggamAIMLbMshJ7gADKaggSYUoTypTtunUxbqzKU50qWWVDEBYORjm2rVWjy0q2e8gSQZpf/btHaIALLl7do6RLnjBi2cqQ21ZHNs2RYZNaDJVCoBJEkD6Va3QTJN0lDOeKbntnRDtmkUGKCgCAIh90LmNpAioECQHMb30tidMXdXBN5rfjakQuVRiOfb2l1utQGtp7UY6GAEQ1gjwBNuFA0w1yBrBMAxE0JFAFTQICvgtm05fjaPw47iFLE4bCWNJzcDYMs61/e+M2M9FajPIOZOeUJUwO1pGwS8ANBkQtAX2oOESgPd1HnMJI4xn08E6JsVOp0+CwAYgN2xnP4WtkP+dgI8vSFEXrtCzgQAxh2Eo0ZpOkLmKqq2h53nrSO7RMxeWLTPKdqjAjvSk17SudedIUT/r2lCBF5zg8wNKQoxN9YJnzGxXwzxEVH8WxmvJgGIzuuEj3zSOVj5hXTb6AgBPUIuvxCgAUD0HCP9w0wPEdRrVfVpmunWIW94h5Q2QrI/GUPU3vuFUHGeBhEdAIydkIOG1/cXA/7AhP8Q4hvV+GUieszbDvt9P//bCqEt2aT/dUpriyHYb7n3BwZ+gInfIeSHqflhyYaxneitH0m1H9QdBAskFkPQX69J370lhCBRXf75y/79i0WBSWtBULwFSqWsEeap3/JhWtxtkCnNXkLcXehtX+0ZhN9N30KgTwhW4N+MIOZk4JBsYOc425VFCvZ9nQjOXTiBnAlSHvQtBO4x/0S3pR/vNQTR5RwN1qAQfhHz6KAOdaCnSAr87Y7vGWBZGaH7pSBCLQT3FZ0LdltDyGAU/ssF+ksVDtf+kFoPIorAad/r2eBCNN9XtEEA9KEf+qEJnOARKsQCAoBiKYQDGgQEMsQErqEF4iHlvGF27aAcBhqkbJjDdCEk/hQALMIDfCIohqIojiIpkiISnNu4gWEC2pxR3JX8GUQiLsT9OaIUnpMkulccYqFsSMrcQOEdTiFDeWIpDiMxkiIaiAAyJmMyvoAghiFCSB9DVB9CYJ8dIkS38R0tlksb2sstClguXtwcCsrBAV4BbmK1CWMxpqM6kuIiNOMqGkQLft4YGv+E7ilEE2ajuWxjunRjhX1j0GHcnGxhBRoaOq6jQapjO6qiE27NQmgeQnQeEs4jPnKLPpoLP6aYP54dQMqJV9HNQJrjQQhEQR4kSZZiQloECooh3iWE3tkeAbwgORqE4D3eRDpLRZbLRfZYRi7eRqbJmQDjmBFkSQ6lSbpjQ0hdkSWE1a2gQWhdQnQdENakstwkueTklHEgOFqioPQiDQolUX4lKJ5kRaRkQswNyx3Ey6XfQczc5hHAzSGcVNokSP5V7Vih4fCgVuLJOHblXDrWSIJlSYrlQ+hAEhRmEhycBhhmYcYkAQjc2hXcwQGALx6EwsUAwzmc58WlXAJlEln/JZrtZOr15Ja82MPln1cCJlEKpkMIHip6G2MKgNWd2wwmhLmdWxFEoGZaTl9WVl3CIVb+YzjOSUcqlWnupkii5leqZkOwZmv+HfXdWq7tWq81BAYAm7ARWzXmpm5yJhJ5Zp+BZvGJ5pX85BqeJnKSpHJqJxBRJbd456OBZ/mJp5WYW1sWJ3c61V+eJ0Lupno+4n3OkHuKGnwCoHxWieBNp32WUn7qZzGmZ3+uEHs6S4Ay229qZHCmCRW9Yzn+Z950IoOiJ38+aD6GaNdM6LsNaEYF4I5kC/7xJYfq1oJ+aFG+qIg2ToQui4lWHIoSlIreCKVZXxSap4w2KInW6Gba/2JvTuIVZqW80cndMYYjCumQDqODGikC3aiy5OjP7eg79aiNHCgtSumUsmORWul2Iint2GXh4GWTykmGZqOYjqkoVqmZzg+WJouWlh2XYpOXsojVtVGYGqeHyikx0mmdfs+dBkueJt6eClOfnsiP4qaLKiihFmqZHuqrJCqvCAlnMA+beqCcFCKUBiqN4laMVqqhYir1aKqscCpkeGoltmmaCBI2RqmgniqhpqqqFg+r7hOs6qK8hKpE2mqp/g6uyqmu7irv9Co9/SqTgmqZvCBxEiulVuqMKmsAMSuaUiKwLkyaqMDBjSqc3qq1Xiu22umlJpizAmdeXklHMiWpVv9ruc5pup5rpGirOa2rhbZrldzdFDAmta7HsY5pstor5uCrN+krT17okfDetI5rsQrFcc4rvUaswaYMwkKTwoYmw+4IuMJYXMaptRbsxdpovdrXxoZnx+LIu+amyKLqyZZsnWTsM6VsfK6sjfgrwEKsvFLsJ5KszPYNzSKTzRIozrII72XnRL5srsZs0MrJ0KpTo7LSoxbIx9KcejItsjrt06ZJ1OZS0aZogW6IwMGrVGotwXJt127J18ZS2PLo2F6Iuf1rf6LtlALt2nZN25LS23Zp3FZI0j6o3Q4p3uZt0+ztKPUtn/7tglxtfbosufpsWKqt4VYJ4m6S4joq4yr/iMBp6NlGruQ+QOFW7tBcbiNlLtVurn7M7c6GLOhK7uiS7s5ZLA2ibiVV7XzMnNJCLu3+xMSGbuzKbuH1bv7Z7h/hLnr8APZNZta+rs8Gr/D+HuXelvGiEfKeR+ea6eDKKPRGL8aYLiNVbxRdb3jMTQxEpeA6L8V2r/c+DPgWkvjuEPlKx8ypZY1u74eyb/sCzPvmUfya0Pw6h/LCpZXiL4Pq7/76ZwIz6neUkZ+FzFoQXWZqr/rOKwIv8IgSr7IGiAM/8Luohfmi7/1WcLleMAaTS/9KFQfzkQcXTlqQJsypqgHrpwmf8JHacEOssCS1sOGgxQDT1K7O8HnWMA6f/2kRL4QOpxIPu/BZdOQEH6oQIycRH7GspPBSJfEvLXHboIUPiXABk/DITi8Vf5AYQxwWV5MWU81ZcJ/njrAGZ9CgAm8Zj3GBWLFPnTE7pXHVnMWZcGEQgzHMvjEdd8scqxseB5Qeq7FZqN3G/bEgS9TA3m0hDzINTfKxHTIOJjLCnAUVPW6dRjFqTjElu84jHyomt5Qm78xZwN9sfjIgN20pjzLUWnKqnfJQpTIEm0WoUCAUv/LWxrIsey0td5otXxUub7JZmFuLYiooA6YoB7PxDPOlFTNbHbO7nMUa2W8vA/O1RTLhSjM0Mws3Gyk124U1f7BZZNneYWszg+Uzh/+zOIIznpVziJwztTSxcyprOyenPMMzGI1zjdJzStjzPZsF0Z3rPqdmP/tzEC00lwm0ThA0rpxFipAOO/ty2gI0Q/OIHfcURJ+ERE+0WQwaQmO0JGv0RuNIR9vUR5tESN/KWTDgRaM0CXoz9zp0SrcITh9ZS5fES2+KWbBxSdM0Q/wu7O50To/GSqNUT/PFT/uJWWyYHztyzz4vUif1uVw1iTU1yDx1n5iF36EaVQts6P6sVmM1JxG1dnL1Vnl1DnKyUXiyK6u1qtl0/p41WnPGUp8UWweJW4sIWsxUK891Va8vXuf1etC18DZwB7tUY/tFQxQiL29zYVvwYSN2MmH/9omKEAu/12P3RUNE28NSNlmX9TtrdpPs9Zgxdmdr12fzxHK+2VBXdglfNmp/k2LLLmvvsIW99k4wxIa1sZEm9FCe9m1ztG1X4G4rcW+39i4uxN0NNmGXthzn9nHbh2o/9FrVs4r59k0whMDV6lg7hlFbtXVfd44kd/Fu90D7mHfbBBm2osESd2CqN3qD1Hkb7nJn8YC9d00sBGmKtT6b9Dfn932fR3Y72X6jsWc7d7AmhDqPNjMT+E0b+IErkX373oLncXPztqx2HABIqgxT+F1/GO81Z7cBakHoXXNm4oVjd4aL3oYjcocz94e/5CDONnUftYmj+LjZIYu3pou//3h6W3jXzngmN7iHQ6tBRNtkj7iBl7dhfxgG+ICVXzmW+4DgKdOZaECWYznzEjmCxzjhITkqd7eDe+s0ctPF0jeIcma4IsSZDLmYmw6Zt52Z3zKaL3kWHgRpTrWOk3cc87hPwLB4z3mdX0iC8zR7R/Se2ziTE0C2SDiU03YYA2W2HKJBIHqiV8ii41ieG/Oj8zeT/6jMuvlBQi+98QZLGgWdd3rv3DnYhXo11zip93lBiOqpk/gBL1SoDFKrKwmsk7GRPy2tm7N7p/lr5J6W7XqUD7p5ZwTRAfqKt+IQjMAF4MAOaPOws4+s69yxc7etMziuD2DQorpBBu+GeWSwo//iFOCAiHf7BX07x4V7e486uT93QcyNdI/3oth1r0/h3AApUfg4DCCovM97sQetvTv6uHN4m+6ls1t6IGOE4IkrUWgACqwABsDZD6yAYzaBFyd8Qy+8zDY8SCc7n+s7/D3xfPM6DYMT77nkQcT7rzcyyTfHp8cYyru0ykN6Fg4Bty3zyz87wMe8EKozAVaEwo18zuPGzm91o6c8vkN8oAi9Ubh80VM8LFvEqgOx13Obij+9ckR9h/W8T//8rcsG1pfmxO/4kB6jMiojM86dvzm9Qzgk2f+zvP+1kPj3TIwBt1F7yRpaFBwA4ie+4i8+4zd+4zOBj8+dwGm9RFidgO//PRbRuxn7vYgAfkyMgREYBeEXvqAevuOfPuo3fhjkAOu3fuuTgijpHdFPREdiPOZDvebjG+d3vrL/xRh02+iT/rObfuoXv/E3fhSI0twqGNjfvm+YPYTtfl/DlXb8vuiTruEfv/Zvf/K/nSBd/kTMHM07/x2ZfMlKfwPpeWxYPwAIguxm//bHf+p3P0W84PhHhAoI3tKTP+6b/8UCxAKBAwkWNHgQYUKFCxk2dPgQYkSCEyhWtHgRY8aKEhNKAfBR0BYCI0mWNHkSZUqVK1m2dPkSZkyZM2nWtHkTZ06dMWMAiLET6MmeUQ4UNXoUaVKlS5lG8SnTx0cYLH/E2PHj/+SGJh8BDAn6FWxYsWPJljV7Fm1atWd7/lz7Fm5cuXPp1kXLEW9evXv59h2oEXBgi349gtyywG5ixYsZNxbb1nHJoUwpV7Zs1KlbmFM+7qDKtYkOFChm9OTqOXJq1atZt3b9miRk2LNp17YN229u3bt5RxT8W2PfwgBCCrx9HHny1bJTT778HHrRzDFXcMW68gdX7dpjbFD+HXx48eODMid/Hn36473Zt3efG3j8wXuHFzeuHn9+/SPNO3YeHUDKpoNJh49acOkEC1BIognOpoABhRX2m5DCCi1Eq78LNdyQw5je+xDEEBeSj0S9tkCEK/vu65DFFuvKkLH/ApwRqf8BXbwRxxx1rAnGHX38UTkRhRwSRBLly6uDV1I8jCAgnXxSph4Vk5HGKm2EEssstRxPyi29/HItIsUcUzcj48PLCyO4uoPJJsF808cu7aKyyhmvhBPPPPVcS849/fyzJTIFHZQjM4GTqAdBuALiDIQAfXTCPumis04A74QU00w1leypTT3FlNBQRVXI0N8iouEKrsyII6FPXU1O0rkorRS6S1+9FVcoY82V1xxH/RXYBUoVDKLhZFBkoV6VVW3XuGal9TJbl52W2kg7rRbbG4PdltBhA4PIkY++6IChbM119trInoW2MmnPfRde2pqNl97kuL13TG8Be+iMjxxpU6H/egUGa9631mW3qXQHXpjhORVuGOLb8J1YSH2Dc4iDj/BwKOKOeXo4RgCIQthSkD0+GWWdCk6Z5bcofvlDizNyKA4NADCC1YZa3pk/k6cUmeSSNeOZ6KJTWtnopIGCmWn2ZMbIoUI+MuMhpU9GOq2Dg67RZ6u97hjrr8WGqemyy3x6Pob4+IiGqsdmOGy2gN76OXffvjveuPHemySz/eYL7bQHEqWBL0b5Q4lHHvkoEYj4rlfvsrSmW7quH79c2cgxH/vvzvEKfKOCwNhOO0oc3/xczceanHK7UX/9U9VhT9rz2iECnSKDFCUdgERy5nj2amUPi3W6XQ8e+T+HT575/5GYxh363D9cm7gz4uhhjjkkaj5zy1+cm/J2veee/C2XL3/256PHHUQztGuEXI7Qx/X88sAPP+Gh59/f/PH3x+ty6ltf4EC0hS4MQjtSkB//Yuc/uRRva8dj4ARvVD++AfBxAhzg00QUhy7IYGoLpGCmLLgTCAZNgiNUoYZKWLTeBBBmGySgiLaQKgAocHsrhFQLc3JCkqVQh0HUDw959sIMxlCGHBRRKz6iBAwK0U9EvIkPEQZEKF6RPFJsmREviMQkWgxEcSiEErhCiCdiEU9a5NH98KcUK6IRjrBy4Ou4uDcNfnFY7tmCInbHFUzkJY5pnCNcqMiuNwYSkbNRY//K6oi3O+LRUL3ZwhgaYTPt0IERAItIIsG0yJkUElqH5OQomTXIzTXybo+EpJF2QwNMIFA7g8BE2/ZCyv7przGgpJUobdnLn+GSfKh8mypXeaS+ZAERNuSKBswwBk0C0pe6MiWf2NhGrgEzmtlszjRhuJtuUqyYedRLB7qQCNIJQhHPrKU2geTJKFXTmpjhJjvpiaF5dtGbR3xZOEuVF0UoaTtKKMTv8llPHbnzYyOLZ1J4aVCHPuaeduTNNyfGz0hKZA59/AgfWKE99zw0RwiFiS4r1VCQnlRlEXXkRDG3T4uyMiKKgCUAyNCK+H0IpS4S6UtIWieT5hSon1RpKln/SlFuvRSmDulBA7gyCGQJKagd2qlLemqloUYVqyqZasOESdSKItWYDZFCHlLkUahm9UJbZUlVafRTtL7VJGpdWFeHCU6wnokhcXDfR2RQiDHBtUJy1So8F+pWwMJVsAJjT0vteldTLWQMynyEKMR02MBedXWEjadhLZvVxNZrsUbdlmMPlRC9LnNjf+3sfj4rFM1ak7OrDWpr4xVafeKLtI89CCDowJU/3LSyss0PbTml0IUeJbbCRSlx32VbfOI2t986CB64YoRNEEq5+GFuz4x73MphM7vK3a65nCvRr0b3YgXRgpoAMK5QhTc942WrnTALX4eON1vlXel50Qs1/919pBHqDK59uVRf4r22jcklMD3xiy39ehW6/fUvQQoziB6MasEFBm9i5hsgBWc4mw2u1oPf1DSw9EbCMyNIHHoLAL9iGMTgkS+C8ffhGPdSxNQiMZhM/BUUp/giBUERAEYBrBt/Z8bd9a6NjzzKHE8Lmiqha356HJQfAzl0AiEEV4D73iYjJ8neveaXO/vkZUU5JVPGT5WXxhssC+4LHzlCsMh8nDCLWZ4brnNOzWw0NauHzTu58psHIjUAAEHAgtqzbe6M5wMwedFo7LMLi2qhQOtk0FgWyBxgOYZtRVpeBiYYjcMHaVBDcdJE+3N6Lp2TTANZIHsVBLdODZtG4//Z1LXWYaqLWOkKtRonr07xAmjwEQ1Q9tO6bs2txZxrZY+Q1ztbNXqAfRNhS3gLZPgIK+71bNYwe8mi9vauxT3BaZ+n2ja5dn/v4K9EY3fc29Tz95R8XGfHe3/R3qKvKZTumqw7unBgb6O6jW//lBsoHRaawR+qb5admzz+pgnAc1uHj/wRXwzPJcJNSOrWcVzj6HM4I/k9IYnPhOKORcVH8kDQZIecwyDvoceNJ3OYN2/kKIP4eE4uk5SD1Q+Q+MhTM35zh817UjSPoM2Njrycn2zn4um5h9yMZT008WVN/x7SZaV0FDJd67B7useiHp6pk63qKd4Dl7Me9geCfY3/9S4s3N2OubF3rOzgOftLfm5RCfThI5mAWd3RxfW3y32zdCc83+4esbx/Z+8u6Ts/2fCRSUhg8IunpuHRhXjYKl7zd2s8xB4fJKadOO3olYDQASCHCWQ+9PbkPCG9/kPQx15so+dqyfcT+UClProh+EgdpEcx3Mt+ObWv4u2PbzXdM6z09jq9j4FP2tV/hBPFn1jzzQJuezOf+0Z7/lx5rx/fs2Tyq6w8AIiv/aKHH6KzN5jyDQl++PNs/AOLPnLOv5L041ECMuAj0iDLtu/+Dkz+qMnzEsz+DpBl8k//CsrSps/Kqu+u1q/93K/gHNB+ElAtFC467o0DlQYCQav8/6iMAttsN1RvEj5CAQTn/UYwpTwwa+gvlBpQBsEGB0/pBPVORF7j/5Jo/SwhyNouB2eOBu1pAWtsB48QbppQtPgCBUMECC3wpSSgBQHgBWFwA53QJrxv7pLQC/emBJtrRVbDdvSiClcwtwLhI4iwCI1vDL8QClECBGulDucQXsrwXAbCNdIQzdDQCvkJC11wwgxQD4VKDLvPBncpDxPRXPhQT3pQMQDxjASRDR0rE95QxeQQEj9mESWnEUvqET9ReEqxtiRQNSxRhFgjCNdn7QawExHRFKkKFbnL0b6rFnHuFs1QN/6QFTcJGDMRqSSgEj5CD9KLFndxJcAw8ZBOCP94ZztQYCWGoAiaQAMe5AIwgBn3sBf7UBVTIxiFsTVeEXrWwPJMQRljsBuPphfvsG7GJxqlkSuoESUEYAakcQTaMRK/kbzCcRXHUWeG8WyQ6hNswBDXsQv50bVCkSzgMVrkUSp8gCIrsiKFICVagCsgpAhMAwD2sS5OQAhGwAeKoAh8YASE4AQYkrX8Mb8AUhwFslwIEj6KEfAAIBn3xQhZMq7ecRR9SiIBwB5hAgeMTUJI4gK4IgLiQgUsQAcsSRo1QAcsQAV4Ej0kMU8ocTFkcibLcRDxSPgAYBL8QLo80SpjwyeXsNSCcihdQgUsyQJOogg+ogbeIgLykR6lcQb/lvIswwMr8UQrK5ErA4Ym/cIg2cv1ynIZz9IZPw8aP6ItW2IHpAIlsuMjVhItIqAGSCcGWqAILgAHcOACiqAFPJIraoAv+1KOHBLC/AI3BrNVCrMvrtASPiIIdGsxrbIxGfAxhTImNhMAUOMkNBIAcOAsMKBAuCIGfGAFqlIlVGAFfMA0dYAbVdPOXNLBYDIyYDM2vZIYi2n9MoAsiWUn+3I3mbA3I5MluIIHUmIE6PIsLEkDUCA1YSICUEA+rfM6WbOufnENubMg/rMmw2kPELO0zNI80zIXHy0oZ2AFRgA0LQAzUeIEuEIlhuAjpuAsAGAKcMA5a0IFcIAz9PM2//4STgIzMQD0IATUMMMpFbIwEvAKQRlTQXNRguaRd5ogLk+iOnymQj/iQ8cCBwRgJwTAOEm0Nky0xLTTMVTUIFh0NotJAirgI1ZhPHGTHWmUPw9MLT+uN+lRB4i0JFjgI5LgObmiOpFUU5SUx5i0MZw0QGUTcFZJAiLhIyBBE8IqN3nyPNcSGpvgAoYAKwQAAywABrhiBkxiMgGgLlNCANhTTTeFTb8ERe0CTt3EOwsSj9ARAGyAAPU0S3WzRh1NgsQUJVCAKzCSJN6TUVdCKSN1TbFzxNyUMS7VD+V0L1bpE7jiFJJqT1myT700J4BzKkhiURv1HiEVVjFlUr2kUv/rwlbPEBM1NYmoABnNBPZUM1hrbhEx9COugwDIFADMNCVUAE2XlVllVcdodSujFUrn9IsKEQDy1FdDlU9HlXLCIAf2lV/5lRSGiiu8YiR6FLx+FACCFC54gAUuYDQa1mEbFl1DbUvF5lnpIloRA1f1ApLSgBOxtTy1NPlAgQhGlmRL1mRPFmVR1grycqhM4ygJwGAvNEPnYgW2gmUtNGJtTV2hjF0F01bfNVfx6OoAgA0uakZFdWK/oidENmWb1mlR1g0SQGqndmpJYKgsyTtIQllPglWR9S2S8ma1I2d1Nmm9pmLn4mKBVmPjlfVSwWh/lSFnjGmflm7rFmVBQaX/MGBrCQA4hdMkiPNI32IDuGIKimAHLEAIEldxF1dVx3bZdvbMejZFzcbkvhJ0YjEDcys3SFRu7dZzPxdvF7EoOVRRKfMkLBMA2hMuknMGTNVxlaNZt+Rs5cJvKvc7B2j91qC/Nlc/O/dzf/dpQ7clXPckIsCSfMAk3vIjdrQk5rJV44IzyvZ13056labS0OZipbXfLDdwguAjEvPN+ml2Yc53gdd8T1Z4WUIIkkAIiDdcLWkKEJYARlcDXpYAwBYA6nMtbKYIptcvIVdZrleJ0lZDzNFQVuEjrjR8PVZyw658zxeCiSB9VwJHYWAGRuMpl0l/SYI4AYAjPRIk42Ir/9TTf0sUgHuFe9/2Zws4hWXGFD7iAxZYnBpY6x44gs13glUCR6WxBtL0JATAeUnHb+EiHw+khGH3hHmlhev1UjfEgI1EAT4iRmVYhV3z/mz4hn83h1UiAnZgBpIgBjRAA2KgBi5gg1HCGrFRG304LrwVXI/YhKuXdm5XZrIXYy/kiUmEU4uWihnYP+EPi7PYc7eYQgrEa+E4SZM4V5a4RLLXiRnZW8rgI/agj/2YdwHZJ+dWkLVYkXFCAAoEBrIWkSWWgiBZRt2VhekYelrQCCSgkpm4Lw4wkDeZbgm5QlhVA5KgBXaZl3vZiEd5MWJXS0z5QFEZj4nZTCDgIyrglf9hWQqvOJNpGXhteUJ2gDPCFgCAOWTk2M9UWV/s+JG9OXBWDiebuZFpuOlmWZqblpr1A1Wx+SO0OZg7+VaQmTwJ+JjFGW2sFQCcwJxB1YoxmZtxYmnXGXTpuSYqGAdWYAgiwKEfGqLPWJ4Lr5T12VvweQIt2mKgAIHn9Z9P+ZLDT50NGn0RmiaI8wImWpFM+lPsGUudNJypNXA0oRSO8U5d+aNfOpaheaCnCAA0maSdtp3xw2aaQKVXuqd7Taax15gzeqn1RQJOoTa3IwRyuphDmvtGOqhJdqjVg3+Pmmwr+qnruKl/zaUz4hNukisqoRTo1arv+Y9FOpq3OnhZWib/RhisX0OYs+SsFRNOY3pALUYCQoC9xJIKoOCtAXqnBTpk6bquk7ox5vKQ81rexDqwQQejzVqjgQMOplos5QCnExukA1quIZsmCtqx2dmuYyICLpOyv221NaWvdXKF83msSSQQCjsIFFi0r5q0s3quU/tuYxsmkhIG5Pe159m0H26zq1hFAbtFvYVj7xR8e1uxn5mxSwmohZuriZsoOZQF3ji5f8myo5t9ynp7mxsw5OAjKoG3rdu3F7u0G5u7S3q5FaMJ8ls7piC/+9u/83u85+++dW62Z/GvU/m24yMV2hu+Lfm3m0+r6bqr0wOexTbAP9C7IaXADRymEfyySyUL/0O7weMbu+dbu+vbvjWkwnH2wpHP3NTbmbkTuqNUX1xBFkd8tOUbuAd8pH4axU12wtHjB4acyIvcyIu8xWuQx8kOxs+5iT3cvIclLKsax0l8nbJ7m7a7voM8yW9lr7Fkww/xwG37Vy4BwASiyuEaqyE8uH9cgjO8yxN5yfGuya9bxqFcVLaAcdA8zWk7rnecvt38zec8znHky6EkzGXoY203WFzgI1hFhrMV0E9c0Ae90LHl0J8k0Tdo0XuPWzIGAABBWBZY0tmc0NfKxyudyy9dUuEcUPrczxcyvYPFCz6iFUY9fEv9+CJ8q1cdPSLAB5LgmvOS1TPr1BsG1hXy5f+cGli2jDhwndA6PfZ4Pah9fTxUIDmxudjjj4KSncOXXbODZQts5gqgXdOkPfSonaStPTwE4FArfNsRsNu9PQ7t1fzuhXriINLRXfPU3aDZHTxYVSiHALnjXRSPnWHovd5lndGDBYE0YAv2/Whxz9/XGeC/Iwk+wn4NHsMRfmEUngvBfdaBpQM+4g/MHdb4ffEqXpovXjlsZrI53sUZCOQLkOE9fVsUQc5QfthUnvBYnpZdPjk4g4RlnhE9fmBqXgNFvuF/ZXRuiOclTNcpvs1/XOiRI+P71+g3b95r3uepjVviDAC0R+Lhtt+rHsWv/jiK0qi3vuO7HuS/Ht22ZQv/1KTco3535d6B0X7LXV0lfsBmNt7tH9Lv/UTpX2/i7z1YsgAk+DzX9b6G+Z671f44LIBDJXrwlbbw9+TwIV/qtoW6AMB08B69pn7aJV+4Kf84hMBmZkAlj9zIM9+nkV5gOj/xpxBY9oqWyt7e0x31U1v1j0Pgb1b26ZD268X2zR7QtkXbACBneP/mT//4OUXLJ3/zK/Pdtb34T/v68yT5e3/NgiUOPoIM/oLUPd/ogH6Tg582VMBmjS0G/lv+t5/7pz9evj/6cX9UOiGEHD/aAWKBwIEECxo8iDChwoIEGjp8CDGixIkUK1q8iDGjxo0cO3r8CDKkyJEXYwCIQTLl/0SToIi4fAkzpsyZNGuCOqkyp06KOAAA0DACw86hRIsaPYo0qdKlTJs2NInSqdSpVI1OuIo1q9atXLt6/Qo2rFisC8uaPbuwqloCaNu6PXjHJ56BY+vavTvhrd69DNf6/Qs4sOCVOAc/ZFkzseLFL29GNYwUhs8IkCtbvow5s2aOUDd7/swRr+jRpO3yPf0WdE7UrBEK8kmIbunZd1vbTqs6t+7dSTtbRsw4uHCXjnmH1ACghfHlzJs7z+z7ufTAtKtbF307u8HpGrXbduRzi+zr5Ld6P7+Au/r1uqNDBj48fuLi7ClOAYCivv79/PsTcO9fgCmVR2CBWaGnnYAOIf942hUADEKQgQUymJ2CFl5YFICDwSdfhzHRJ2ASABSBYYkmnkiVhiiu+JCELl5HoW0XxqiXEQAkEuGLMNLIGos+/hiRioFx6GGRIAY4QmFALslkkxIJ6SSGOk6JHY+nzWjlWVv49EWME2bJV5RiWgjlX0QW2eGR/v1wnwVjvgnnhWXGyR+VdtYF5l5Y5qmQFj4J4iWBfOpFZ6HqzbnWmWjGp6Z/QyDnpqGSTsocopROd2dXZn05KFp7dmpQFj6ZASpfnJaK26Wq9qbkewC0tKiRrfoXQQQsIJfECBvUymuvta4KbLBSWSqscZlytamgqJb16bILAOITIs66deq02xX/i21KxKb4aqyyPhagT+KOSy652Z6LLknbptusbdVaS1C7qCriEyXwnvXuvemxy29G6w7brbdpztpfuQaX22/CCj9J8MImnpfvvfKWuolPhehbVsTwOsyxQ/86pajAizXKXw0tnIxyyiqj3HHL6X7sMncQK4vxQBODiohPUtSskMbWxrwwzEyFLPJ8DQONdNLrCa30cjOXx7PNFsIbxyA+dRA1Qj5P2zS7TCtFdNE0kdx12War9vXZoD1NXtb7KghvKz414PZBWzurNrZpIxW22DKRnXfgggO29+CXsb1j1DfzOEchOy9Q9dV1G3T3soavWrhRffsNE+CXfw76UZmH/x4Y4ta5vTiDWxSihLh/qMKIT41MTjnNPJMu6ehEbc45cUfjDnzwIOkuPFWmV4f61Hlu0YDBNgKANe05Qp118XASvxPvvXvu3Ao5eW99+O39Lj5mx9OWPNxgxvGHuFdgQse4pEo/fdvVl+8k9jppzzn3zQFQgyGMZAg1AAD+DqgZ/SHQKOebTfoEBCZRgAcARlCEQLZwBHFFj34CqRyqFrgkBaqEf37zH3PElQQLCKAjArCAiHwCwhhuiHwyBEwDS/PAAGVpC0AQlyDGMIeBdOAIgOBg/RJ3uxquSITaCljvFGPC5aygCeLSQBFWoIKLqGAFRUCOT5qwASWKsSpMHP+jSG5Imhz6J0uqMBgQKBEHI9aOeoozY4nKOBISii2KyxHADu4zribMAAcWWMEGNrACC+BgBlQc1xR2sEI7ShJsNJykU9A4GjX2B0ytIIPBNICJIMqxg7armSXJVEm16LFofGSOHxt5sIM1AZKnrGWGUmlLpGCySnVUH5i2kIVCgIEP4+rSKBfgwVLl0j94FMkqRdZK5wyhCICMJQCmUAQBLnObI8QlN4eyS7xMzpedOsPzRnFMZJYSY9/UTzND8kyBRVM6PGCBD1qQhCY0IQk68AELeNDOgDrTmwJNSThrUzdy8mkLr3nQBuWYTFAV9FAEBRisnmg0cE10o7mrKEf/P3JQ0yQUgqACg0+McIZ0qpOOSfxoc945PCdidGwedalN71jTm2YkpHgaqQ47RQFxPS6dEe2UTpcD04/E01vzPKpT+5PUgvJ0LOMkKZ/oJReVkpKlpnzq+DQ6w4vOdCZN9apZKQrWs4LUO0WVqFXBRANxHUGrW7VfL9W6mah2ZKmxKite/2ocvQZ0qmKp6k/BpAqrAWB2dF2pXVsKWMwIdiN8XZRfI4vZz0z2m4QNi2HXGMH4AeAP4mlsW/mUWcnmdCmVRdNlUwvb36w2sp0Fy2c3maU4TJAMcWysY5HY1dgaZrP+kulYPzRb4Sp3SMn9q28/+NYYbeERPrmCKJ47/zkCLXeGaWWuWI/bueZud7xTIe42sevWw9LIDD6RQWzQ6zbtktdM4tWcccHru+5G5AcWKAIM7jMFGKCAMhP5gTW/ON8Ea8S8y4TvoBTKoNj5pBMOjm95FJyo+t7yu/glgv948MKDteAHEjHwgZuA4RRThMG5rHCeIIweL4jLAS7OmnxVDDD90pfD+PXfCsYFgxn4oAgm8UkMhAIRE2vAB0xucpNHgOMoe0zDZq1xlmDsHWj55A5WjtqNpcxaKg+ltd+6yI9nSeKHWMCLNdgvgsEM5yCJ+ald5hGWs9MBxWKizjz7cpxFN+f93bfHlYyAECjyY59o0yEmRvGfH81iW//yOUZ3ts0WXOATJZR20vfy86N3F+ickNlDryXAC32Q5Dd/Gs6RriWnGVTp1rAXAHTowav15elVC1rHfhn1wHiNkQv4RAepBoCjdS3lVp/y1uiJNWoqRsEsMLvTF0Y2qIGtykGDt9TCBgCxH9Jov4xg3OQut7nPbW5r407Zlpy2d5zNl7hazN3wyrW68xjqbvJ4281tgU9QDW4jD2EEF8DBDgjclAMrXFz3Dh27J0nvCkX3NqLIg0/AEHFr2bvhMcU2GbV93NeaGADgY3Qsp4CDSCpl4Qvn+OceLsmMy2jirdkCMQEwik3LvFQbd/le893EfYc8uTNQtcmtCQMkJwX/3Uxv+rh9bjiY23HnPaI5awxRXVFSnefVhvpAPc4toY/1skIQV8kZrQEUrAADK/zBCvz9xSx6PbJSN+PWr2T10+BBXCm9O9fJM/evX8bX8vErD7xIIomoHCIWEFd+Av/Xuo/R73rK+14uIS4vUP7v14F8xwcP8rHnFANFTsLiM9ITn8jd82aVvBg3nxrLv2UODgIAB2APqp6zfsVAV1foveWGBAh/+MMnQU1/0MgmrH4jAvDioXfvVdcrEfdtgbeWvuATPuic+lnSPfTlDPbyAkAMVSi/+c+P/vSrX/0eOHD4G6ICyZwkzR6BOw6+/1Tp15D7Z7G+WTDhE3lwXfyX/yfeh39T9n4gM37rx4ANuH4pYAARKIESaCPvJwAvNAVK5xFF8G9J4SsfCIIheIBJo38yRIDMInto4QDiQgMnWIBdN4IV4XomQX4OaIM3uH5iQFACUEDXBFAhoQM+cQFJwXIKF4NAU4Ix5IIK4X8LkQhZtYTdB4NHyDAJ2BQ0iINZqIU6GH5wpwEIF1MAsANEWITWRIUuk4QgFIUI0YQJ0QHZt4ZSCHhnSBhWODQLqIV56IBcqBFB+BOLBhJDIC4/eBQmszKHiIgsQ4cck4YLFIfXol58QQlb9og8YoAjOIN4qIebmH58iBFF5xNhJBIq0EgwsIgc1YgIVInxkoJmgf990LOKgTKHp3gYvYdvNciJuVh+nmgRHOgTZ1cRPxADO0B/DrEBsASItNhOqXhAsSgQbXgQc+ATQOCMFHKJB5iJuKiLnMiLFMEC4tIETiaOTBZwX6QDKIACM1BkPjGGylhQzIg/1QiNBlEIF1eNDHKN+JeN26iL3TgRScJy5RhLMSCK7ihQ8Fg+tfUVt8UfrNFQLXiP6USF+8iP3FhJANlyD3ECFoAC+QRgAgaMBrmMtvhRCukVDLkfqLEFyDEI2xeRHDSRJAlPmliReeiPGCIAP6CTO8mTxSiS54KQ4mOSmuJToMUXWkY3L/lq6kaRNWmTMmkZP4ADIWaGP/kyUDn/UUOJLEWJW3wBgABgQUrJaUyJlR6BhU75lHbYHDtQhlZ5lWpJW2xlIJqkH6exBYrVW2LJZ2QJl6yijWh5gzfZH2zpExrgRU1QTT+hT8fmlnpTlgKllUR5V12pFzK2WHo5ltbWlIAZmI8JGErmPT4AQwQgABvgh1DWmOgSlOETmVs5mQ3JF6/gExCJmXXGl6D3l5zZgIK5H6n3fKJpQA+RaKiZmo7Zl84ll6f1Yq2IEGfgE2RQm5N2m7KVm7qZg575FwU0BQ4BnBHxjQBwAsVpnGDWmuZxP5HYFrM2F9Fpm5qJnQtGk9bJgLypH/fxbQTQnXIGcOIZLKtpPeWpFXRZ/x97EQc2ogF5yZ41Np2VcZbyuZvvuRY+8XgE0G2nRwBFZ4r82Z8Qel7JuU76Mo8LEFS2l6DtiWyb6aDqR5/1gRwTCpDhCREocE0auqHHiVcAeiDnaZRu8YQA8F4lqqDuaaP2VZ0pan4ryh5UlHgEUHYA8HwP4W8aQKPA4p/Fg6NkoaOUiRadAIdAamUL6ipFaqRVgKTrEYRJ4BAnMGwQgQFGN6WTUqXCc6VXIaDsoRcNdTFeGqQnyqElEZ9jeqR9ShVJIqUO0UjEiQEvNKFvCqeCKmnooZxgAo3S+CAuqafYBabD9aeASqaOKhU8oGgO0aTXVANUCaOM2qhDelYIEv+pV8acBBEXAIBxl+pimTpDYmqkZboeSRAD+0kAMmowkYKqqUqekPqhEvOqA0FdsEirFWargtGgnBqoqtocFgBLAJSMw1oocRo8rHqsG5OsAhE/RtCstSqkuCmt6KerAvIDPMADy6etHUWtXuWtXMVO4RoHPvEK5eqs50qd6Xp+62ocQiAEhBivCsOtwFOvjxVcO2oWznmZ/Apfz8pcuJqiAssbHegQ6PikB5stCYs7Cwtc94qeC1GPAMBlEoteFEs4mwqoGLsbGtsQMuux4yllIns6WQqbaJFBADBUKutbLEtfFuugMKsbNEuzNSssIEs6OIs8OpuSbdFQDwW0dCX/tL3msmNqtLlhnw+RtEpLpZ76qNrRqlbShj1qqVV7TFebYUQrn1urGiKiAUr3tWCrKkwbsh46siCarFsCANCptkHrrwyatbkqtkYBkBrQAkUArAKGjo8LuZG7qHbbJHjbtHqbs6/pI2oKADOQt9lhnq3BttnmttYJt6ChAutYhuZCuVFiuaFzpXV6IsP5ubcRulXHp/OaPYV7sYdrFBgAd6s7Lq3rur7bbpj7tJrLIgAZkoaDvNYxuh9Xurp5urnxAxsgBI2XHATLvd3rvQRLvPljvBD3vA4EtSzii6cKOuVLG9HLLdPLmdWbsQDgq+FLrHAWu+e7Ii+ksGRrIO4r/37wC5jyG7P0a793O74xx75ppL8oghyMub7+WyAADDACjJYErBu1ooEHbCivG8ESzLAkCyRt2rn9C7r5qGIoKq0YzMG15MGfk7/KiyIb4BP3V7vugsIppsKcysItbEkvfDkxDFk/Qpgd+8G2m8MYtsMvm8BOkZM9CcU+7CNA7LwLnEkNbCLAarBHjMNTqGtLrLVNrBRCoAOJGUtSzCJUPDhC3LA/8kIWGsQg3Hn3BsaGq7uegQHyF5BojCJqLDhsLMI/ghx3nDBWLBoNV8e9S8iZIQDXqgExsJiRHMl83MdiPHmGLE5YjCEmdp+Xe8JevGqJXLSWXBQYeQHqS8mVS//K04fJCCXDJiKIADCEJozEoPxpovy2qzwUL9S8qRxCumyCrSxSr1wi3ymsnlzLszi4YQqw02oh94Gmvjwmfhw4gMy3QAKcYAi7cgy9dCzG0ZquPQwaLSrN0wzMSijMPUXMGNKD8MrFrTHB3rzITWTBTinOn6Gk5Swm1Jw31oysQHIf88wv6TwWiPzNvDvKAm0ZMhrN+qzKCm1T/gyuP0LCnYzMXazMuYuuzdypEA0ZoAoAW+zQU3zOakjQhaXJFtKkxHnD8JzECobLplvSOdETyjfSv+zRJXnSnpXSCgKs2rzNn5zRX3zQ9VyT9wwaSTIFLOCTN20i/Kw2Ev0zQCL/f3AMw9xcHQad00qF0Lm81YKxmI4kyWPt1Mw006q407bV0wGiAj7R0LSM0XNMwQpo1BWJ1JshvMFZ1vsB1Wcj1VzzIzQsy1aK1e0rzxvdzHetGXm91/zR12bz13jzI93Wy1ct1HK9zJpa1/yo2JkBxZ8dxY3tTmfdjOwL2OzSzs4RzwGy2pl9qxzd0aL9TY9dNjd02ugiAG5qLC+927YMaUUN250t2w5H2vGYmekSARL6HK3dH8fi3FuRSzFNvcU93DUaZ0vJLgB5zMvB3HXy3N89AdEN3Bwt3NV9ObTdNdidLn64wb091PsB3vHtwuOd2NRt3gj81Vl53OgCYNLR/93wHd/fPd/5zRldLdMELhUp4xCJyOD3zR3o3TTqfS6c67nLzdu8EeACfkrSHb/2nRHDO7PC6+DTAeFKI+HZor3tqNoXvhsZ/twDjtgAW96AAeIEwNgj/hwlnjQnji2Eud3czeK64eLODeP/St4ejhG94hAhyOS/guPOoeNIw+PFEsuTC+S+zR5DfixFTribvY0z/uRmE+VAM+XCktsAkKErjuXroeWZwuXMfOQIHuZoiOSELZ3s8sYWvubq0eZ38uaaHdx1PufmLOftVObCApzZiuFBnht9bid//tpxPuhmNOYxc2vs0qQ2rOaY3dyOPiWQDq0GPt2FPulBI+jduv/f52JiyrHpnO7dnv4ioF6xgU7qf1GaBCe5kVvqvFHpLnPoS/sTev7e+gHrOiLrLevl/XjqHaECKOBFRrjrX3XdqX4uoIjKi77n3FHssb7h9C3jy74RpNeW0Z4bvd4yvx4shMkCrd7NrL3tEnLsQ0vrF/JCMLADcCcELHABL6QBOwC+5I424H7RXdYvIL2kVz7s9fHu8N7ttW4R4LzCAo8RifZt+dkQIHYS1w7wCSTx7/yl58ICTYACAsC5B+/erg7gC8/owMPhA9zxvegTaWbxDcGDaG7VGy9bDt9g1L4qKuCHxuZFKo7wKE/sKr/y6+bt4fzyFUFFDT3zDUHCP47/86Cn8y3G85cSAao7LiLd4kf/GUbv9cRd9YSR7LkI5pCBHEsKnBZaQKw+9Rw/9q529ZOSetfEAiaBTYre9dmOKWCf8ErU8hfsTRvpAyHm9hYxTU2gAQF2Ae3tFDKbek0to3H/9jK49FV858ACnMlBYiSv7WG/GX7/9zUU+PacShvw7ONy+BMhAKBYLiwtFfcxoYQJ1EVXqJWvWpR/vJmvKm3tE7D/+Xzv36Lf7pNU+kedSqNKLqsvEcErYEQmLsDPFCJyn7Gs6YY6o7if+9PO+5dCmLNsU8Rf/JJ0/Had/CehAyMwBN3G/BCRehpwdt0GAEC9FJPvEM13TctHmG2m//1Uz/0AsUDgQIIFDR5EmFDhQoYLCTyEGFHiRIoVLV7EmFHjRo4SYQAAcKLjSJIlTZ5EmVLlyogTXL6EGVPmTJo1bd7EmdMlS549ff4EajIGgBhBeQ4VU0XpUqZNnT6FGlUMUY0qfkQcAbLFRRUaQFqYWARkDaMZhYDEAFEs0R1DNqAACYBFWbp17d7Fm1fvXr4/hxbtG1jwYMIZGx5GnFix4sKNV2IAmcTxZMqVdV7GnFlzzsqdPbP8+/kh0qilTZ9eOhXwyKwAtlrcARIGxR9xRfIVAHIHxB9T4v4GIFn0cOLFjR+fHBr5cuaDFz+HHv1w888qQE4RQF379oebvf9/B3+T+3jCyj+TRp1evVLVJVu/rlhDd8UWIHEEXmFhQ0QeTYADqEEF8gYksEAD9TLvQAUXhEg6Bx90kMG+1tpNQgv5Ci9DDb+7sEOUEuwMvfVGLK09kt67KC4eKmqNLMqEQEEHHXwYwkMbb8SROhBz5PEzCH8EcroegzoBpNWGRLKkDZdkEqckn9yRMhFJpLIpE1nTyqIiQbJoiOueBDNMMW+Mckwz6QoyTTULOlMlHUCaq005m6SzzpfktLFMx6asss8rO0KxohWM1DIuAfFENFFFG9NzUUc5WjPSNB/lKIK4IqA0STs3ZTLTAxstjM8+qfyTo0ApYiEyi6xDq7j/7DyFNVbtQJUVVklvhbBWi+ACADtdbeQ02Ax/5Y7WwUQddcRSNzp1otgAtCg3kFYUTQUcpiA2W21DpWrbWnEFNzpvIfINgFfHPVBYdb1DFzljBUM2WfWW1ahZiVpMESRMPbPWKwDaBTjgnt4VOMxwD2ZsXB7GKpjAdR/GrGHRCO4rXnlRozcjeyN61kWKpAWAWspUuMBfLiVGOWWLKFY5R4RfbmjcH4YCoMKWm4M4Zydv3rPb8wBI6uKoUjCgaKONNsJnQLOsKNXgVo0rLbx4QAEGr2KYocaIBCj5Nw0u4DlsiVkW+0KYz07oVwFwaKHtFmhO4tyyi9O5bprmPlbp/xAB8OQGv/8GPHDBBx8ci/+AO9JUpikaVO+ItgTgULsuOBwAsB9aoVyQNMBBcrw/z5Zs0A9Eu3Q2ax2CZsSvGn04u1+HqfW9RM9rqL4Jxz33wdUYoHfffWfA8XoXnwjyLr+8q7XKd8PB685lh15W2qPnznTrF5BVAF7/i+E26i2DHfbv7Zr+Ltt1Rz993D0RXmPiJ1KRRYbtqi2uFi7AAQWap7AgLs49H18A8VQ+ASLneqaLVershwEBNFBuBSxM+MQHQaAQsC7nU18GM8i+xDHrfRKRT83oY5/kgaQJ3nuI8kCiA9ZR0IVisuALfXRAtMGqeZuLkwwnI8HX6fAo7f/r2e00OMTccdA9H+SYbGgTP7u8CQD7kshaAFAEH1ZxSDG0omNoWMNMLWwsUssiYXhotzB+CIiM4hsR1Ug4I54IiRDpylfCMj/yAWA2FLEUADQAwDL28VNn9GNxtng2T63lPoEUzBjrhsiRYNEoGFxjJP3WRiy5BiM31MAKIkI5feHFK1T82BsZOUrmOJKUeBkkzDLFKl+dUi+K1JkrM2LKCqZRkpKkJEZ0kAReJoFmGuglL1sIkfrIBgVFUN0I8gISH1gEJCiQZTTdBUhpNiaVL8tUay5XzbrAMmfcpAgt/WLLW64xlxfxT+V+M8yHCECKwLHZXZjpTAA0E5z3lBL/NfHZl2siLFM0A+M+f+JNiAl0NPqEFznLScRzWiSd6gQJOyEyhCI0QQNTgMEFAirPetLTngYF6ewQGlK79PNglGqcDkjqE4I+DKTi9AkkFzrEhjJonhW56Up1WhaY7rQjJg0XpYqpNZ+mpKXreulIK6bQmW5QqdyJzAikOtWpRpWqVy1qVknSU61iBKjgetSWmtBVlBxVXUntYD6F2FSnpnVBEIXrb8g614twla4TOeD4fACn7aipTmuim1mDhdbhyJSt6avpW+Ma17s2NiJ2dexD8kq9OGrggcvxK50ASxzBDtagkFWJYQ+ru8QqqAZuQ21qVavayDoWtI7dbBid//ZR6mS2SbEVTWc5RdiJMXW0RXxqa4XLo9c2FrdWTCcKm2NbJh3XM7rdFG9/ttbfAtetw8UulIKbXcOoqYwbEOVxmLsk53YGuud1YXFPItrqDq603IUvjtRL1/LK0ImarF6a/updzp5Xt+ndbu18217BvTe+B77QfOdaXxdCJsCUGe+GGLxD/3YWKHWC4YPNN2ACA87ACAaxghRM1glDkJPKHE+ENVTixlTYwgOlU4avi0bqdjhwHw5xjgc04q6yOIACKBcfl6tfzfLXdS4264U7NSYed4S9Np6khnU8ZeI0Oas+Hl//AABN8qg4Q1geDJKTDOMlmcnKG3kylHFMZf82L+fMPgUz9T4SsgF5OTxxDoyYj8rSGDNZyhfksJr/3GZCo3HGhZYInmWXR4+l2M7fUTSG9AxLJTfJzIPmaaBtvGZEd7oyb95ppEc3A5AIgUCPhrSRcztpRVZ6yTIurKY7zGlP15pbh7Y1ASblw/ph69REvq2qP8PqVpP51WECNUbSvGlM59rZQUl2qINUxRsess7Abq6wn0tsHrq6zH7Gdd5qDOUoh/vZ50ZQsxG8ax2WS6J9xTZ5tW1ebkvQ2xu6tLkDs+xZqxvd/zajvjvN7heeBQAzMBCqvSPqV9Y7fPfWUL5jPW5y0xrgFx+nwBFNcBeGEIrXDtJ+Ob5th/f/0NjfhnVvKS5ojWPc5SuJtk5HXkAv3rFACt8Mw/NS8gny2dLgnji53evvlxd9ZUSHr855thawJDzeEp43+Hi+yJPjG+gqF3qBkW50rkMk5itVestYeVlHh7zIM5f61L9Z9YhffbpZv/HWu871r5M07CrTpoJwrpm7d1PtsWT7sNzuGX4T2OJzR7yy5Y7dvqMMoHp/+oqjTpm/A97nxwZT3SdS+PYePvGf3/zih9v4hqV0QXvPDOmNUvm1Xx7lyBZ9aGVt+NiDHt2aB6nqBTbU00f+y5OnMOuRGvjwSBzrcP+b521ve9wbVPcAEyuDhN96nkx/+K63esrfjvxyL9/7/06ufWSf3669ykX61r9+9dHvWey3XfuEn33nw//9Wje/gF893Y+9Ytnzr5/96hcsozor4gMP49s+7lM++ps7+xMg/COIApotCfE/YSHAMRJACqxAdhm8vVk5Zms5BUQ8BgwgBxyIAkouCZzA3Wo/b4K44svAzTBA+OvAfvtAEOw6ERwfEhQIAfISS0LBFLSTF3w4IYwYIizC9+NA7us+G2RCr5s/RtJB7AmgYsKv/gPCPuuJ/zJCnZAhEeS86krAJnQ5HPyeKAwgLatB5LjCIFxBSttCznghL4w/MHxCMZwyMqQeM/yeH/CX/bCQNcSwNiw2QdRAAEvDDZtB2jtEO/8EODyMHj2knmLisj8ExJ/LwhcjRBiMwzrcqjn8rTBkxH9zROiBROhxmhggu3SpRMy7QEy8RFYUIDlMRPlbxFA8t1EkRRKkHgzwF6KixFXMvpVArzfcGUMMOiUERVt8NlxsnVJsnRCaxAsBxtdTiWHMRM3oQk5sJE8crWRUxlxjxtFxRtA5xVRUkGkMxmqErhYswE2sRbr4wk/Uxm/krnAEnXHEG14ECV+URnQUPJawxlekxgKSRSW8AW+kR0+zx8/Bx7kJIdrqEH/8R2FcR2IUD3c8RgScx4QcroXEm4YUm2dpAnNcEIl0QYCsyGvMjGx8x0ybRTpsSY4sNI+cG5D/5Jk4eqIcMcl2REktVMkjpKCCRMaNlMnIosmyscmb4aRoBJadLESK9EmBTEeCJEqNiMdurMqivKujFJukVBk+1KN360enBMqedEUAHMhYzErFe0l5jEmtpDKuDBuvTJny2yYcIcuV/Mkh3EsuxMjj08i3hEsdk0ueoUuJqZ896pG8LEuoPEuznEq1FMxxakusnMzBBLHCvJnDbBhesTadZEy/lMox60s4NEbARD6ExEzCXEsf4kyBcTDFXMzQNE20DECLtAmWzMjUbM3V9CnNbJnXDJi1QLHZpM2LHM09w82a0E3UhDvV9M3M7E0ZEs522ZJWMk558z03TM6WYkcO//nLA+TNy4zOepzOF6pOdCE1EUKSszO72+xOgvrOp4QgoQzM8nw54ByXKHSIsvEi7MxOqNvOQbTNyKQ3WAwg+xxP/BzD85Qd/lSIuXGiHBoS9wSSqIRMA007Df0eBX1OB2XQfdJPRIHQaRMbL0LFJ7HQH8FQx0zLGwTRx+LGw4LOEM2uEcWTEgWSsimmptOUYBtQCyzN2kw8D826GrXRjozRdtHRHxGbPBorMFlRCGlRdbTEzzNSoUPSJG0tHJWTJs2VsAkhU5NSIH1P0ixQ98PSJT2oyqRRNuVSWfLSNgHTBwkbL4rSMs22IO22IS3GNSXPH3JTttrSOG2sOT2TOv+NEJ5xGgr9UTNl0cd0UTUtUji9yjcNVEOdK0Q1E0WVjrBZC5FRUUiNVPhM04ms1EyFuRklVDjV1FHi1DHxVHHhmXQakyl9kCptxRelO0tl1aYq1Fclq1gVk1mFjptUFTHBVQfR1bLCQkDdzQ9VVWEtKmI1GGNdDJ7pQYh8VO08U+WMT56EVuc8UlelVj+yVjDB1my9mdYg0zBZVulo1pMIRNDL0ooz13Mto3R9knVNmJZxoo3qVgH9Vu/0U+QcV/GUVn3tNH5NEn9NDJ7xDV9TVlKlUkndVQ4tuntlOYZFNIdFEohFjJupH/iAV4vNVYx11itN1Wgt12n12JAC2SH/EVkhUZnG+Uw99dYLVVl6fdaWJVct1SeDgyimjFmdmtkeqdmYaRlO8sOK3dOClc+DzU3m89VBBdahjSujPVqSSloeWVqGuJkQErL2RFlm7VmTqNeElUGDxDGDgwEfkNu5ndt37VqkzddsCdv+VBmvyFOo3dlSRdMMpdQQvFq31dotu1vXylti2dsIVZktQTgzidfomFe1/VnDhVkzwtqZettnWtxDbdxfedy0URkti6eTjVqeNVXCRVXNdVmhDTeD49rQrdbR1ZXSRYimBYmnBVyCZd3BndTCXcDDHcrZBV3b3VTc/RbdNQiAbRWBucLnwIi1BVqFfVmNoF3lXd7N/2VI580/lPkIDWiY6WVXi7Be2A1afEXeg1uBEcAfC1Au7pWuaALf8JUYJSoY85Xa1y1e7xWKX/XcxD2cJvBR+v0s5pWV+33AlHGwyZVeIES9xvzf2GVf7YUrHSBJBJZTBW7e+1UZ8AKAnG0X/g1eXjU6jvVA7W2CCxiCqxAADLCAOTs4Dhaor1VaBlaZZ7FbgDFhwUXhjTXe+8wIc9yeHrZhacJhsNXhlOEVUfVhCeZTTbTXIV7QlAghm0vialpil2lilAmhDc6WH75YllVf7D0s3vmd3wmeWuxBABDLLYZVD17gL5YY3wBgs03BCb6M5ZNDSAgWKoCrd4wLfpTjU//qYhxhYCmUGFYx2QieQD4WTbbdG0DmFE3ghEzWZE1egkGjmSo8ZFdK5BtZ5JTJI24tYSnu35Ok5E8DAEuuG0gYtD4M5WgaZRspZZTRMkeN4j2eYmy02jzuRFjWGVmuRQejs1oWZTqOlVyWGE4y5FT25VUW1+uFP2LOGWNWiRuiWGUmpVv2EGduGCeKY28h45Q14wruLWyGGG3GCJKMAH9BZW9GV2a2FTsumPFFmXNG23SGUWHeRnZ+GHe+CCFIAiG4LBbwlykoW3reV3v2FHEuGN/4W0iO5F/WyyoGaPAT6HUhaIsgWhiYARSIEZPRgI9zaEQC5w6R6ICRlkazaP//k2QiPeNrfp2PrgiirZwaENiUrueN7kp8DpgH3mdVPmGNzU9f7Wh1wemKiIAdmAFf0gANiIEauACU9mmVhuhMaWmAyaO7jOn1m+k/teZKvumtzup2WWmzEWqAMbjUDRh+ltfMVeefWWphaeq0xlugnsu2bhceLuppPmri/edYu+tgyWu99lq0fpSubhdOwupevmhqBk+NNuyz5mvFpp61thDHRpe16GlpnuzB9t/CXmfM1uzbzezN9Gt0CePAHm0gRuoGXW3FO2xOSezUvmHGdhTPHhf/IF/YlmmMpmDTtmvU1u29viff9hav0OL9Pc6FSN+6tmm7ye3kvifOlhDm/9YWaXnksCZL6aZr467uWOZt7Jae81YUB/ShLQEliTlOqrPs07Zu9UZvT9FuBmFvHepBsAbv+P6/snbl296U675vJbbvXwNhHTI4Xo5rAC+oYL7s+q7tAxeb/C4M7qaeZwFl6Ibw9BPwfCJwOzFwC1/mCs/RRWZkCiq/yJbsDw/wmjZrCjfx3UbxL1VxGVrP0H5xGGfD+T5uGq9xfMJwwlDxFYegEFIZHx9AIC/vYk7wIUeUIneOHN/Ebi5fJo9x6p5x875xKR+bKO8yK3ch/RVuLR/vXv3y0BvxOilxMA8kKheMI38hVlGplEFzFXTyLofyNYfzgJHzwKBzF9qS2v/t8TwP4qT2cxltczp58z9/6EUvVjKHIBEm4f9G9NJW8wn3ckhHcEm/Vg1vnV1e8kxP8xRWauT29BPPQUovoNbw3Sw3dQTddPru9FVn9TJ0dQF64lKf9USnbU7vc1zP9Tzc9SkEiYYW7V/XdFQHdQIYikZvkkcndh0KdH469vEZCiyXdWZvdiF+9mhX9WrX6mfv12ynnpduGW+fbYz743En959udVEHHfded3b/dkUX9mwW83jvkWvni0GHoMYpzjPH9+Lm8gGHd38PI4DfC4EvIMD29YMHZj9OdSFn+D5yeL2AeF6flnun+IqXcFsf9ozX+H7PL3r/nGJS9mUP+Un/3nOFx3iTz6KNz4uOT9BeyaIoTFtn3/d2Rnma7xCbRyV0hx5pEY4q4vnWbWURX3ihb05j32+BsncrWnrhDfHkeOWnh/rTlHr8AylL33kd7Hlw//mBDvquZxCiL4mlBSmJV3qyZ/qs7xlpZxJqV3voYXuScHuDKj8opk65x3oZl/lbz/uo1xaVZySWH3sSLHt9J3l+N/fDl5O9pwjF12puD3zHn3vCd/qZp/z6TPuiX3CBSlarF3xwHfkgN/zQF/3Jx6zWjqaqR33OH/yE//zWd33J3E/Zl6VnKXjXTH2Dtfhw33rQ331tH/27wHw/CqH53XwHfPxgj3ygh/3kz7zl/y8p3z8lB3tu4bd91Y/53C957M/56xcv7icl4C+jqxf/ptd6u18SvDf/sLF8vFL/UUqC6G186e98gCAgcCDBggYPIkyocCHDhg4fQowocSLFihJjAIhhcaNDjJAmgAwpciTJkiZPQsrIcSXLli5fwowpcybNmjZv4sy5EaNGnT5/ClwgdCjRokaPIk2qdClTpkCfQo2qEAMAAEmkYs3asinXrl6JngwrdixZkVrPok17lqfagh7Lwo2bsmfbunbv4s2rd69dtnz3fg0seLDXv4bxjqi64zBjnIQfC44rebLJxpYva/XbF8BHyp5HzsUsejTp0qZPJ9SMGirk1q4Dr/+O/RJG1R+ybyN8rTvp595xcQMP7lbl3be+P4cWrnw58+bCVTuPuXs69aHRrws8UbUGdtTVqx8PH7Y7+cPQ1RoXLzl5+fbu38OHeT6+xO/2XdMHjqMqi/yN7++mnoBm+VcgVPOhld6AZLFnoIMPQtgcghEeBKCFglFYWhNVqZAhXhe6tuCAHpLo0oSZcSZiWQ2W2KKLL6Z1Yokg0tgUjIfxUFULN6JV42MqqsejkAzJiJWCQJrE4pBLMtkkRUV66KOURzl51wVVWVDlU1NGhuRxWjYJZVRHegkacWCimWaVYlLIpZsLqJkgh3E69mZXZfpG541sPkUmniApqaeggxr/yCeEdk5JKFQRVKWDojMhytWfnz1KoqE/+flnoJVy2ulylzoYqY+e5uRDVUKQytyknqX6IKg6ZYrnpq3SWqtlrxYoao22zjQFABoIwCtuq1ImLH244hRrmbMa26yzKNIlpK6vPZvTEFXNUC1qxE6mbXnI3qSsl8x6W665MYFL37T4nSvTlQCs0K5o3Eomr3Pp1iQukuTa26+/RJ4pbVL/YtdCbQQfRu9vCAOHL036AskvwxP36/Bl1FHsnq9TZLyXwnB1HJvFMkGsosQho+zsyIxVl/J1Kujosl0flyVzaSvLl6LCJ9vcs6c4G9ayz8pdC4APQ6NFM1lIXwa0iTrT/8sz01PH6TRfQlMt2w5YZi2V0mN1bZjVLJUsotRhoz3k2HphnXZpKFTFg9s/fS3W3HmtzVHZC559t98Z5v0hxn+LlkRVwRJuU93jJY5ewG3tPWDfjVMeX+B3tV35XxoA0ITmMy1+0ufQ4hW5gJOPnvq9jzeXuep2UQVAtq+3FHpltPfJeoxQc4s67r+LrPtyrgN/1gpV4VD8RraXpDyswq/FO7G+O1/9rdALR7z1UCUG7/YSMU/S9/lin5Xp6vF8ggU+GB7z+O/XdbngusEv1QxVYVB/Q+GPpH/O0UJOequS2AY4V5UDAmBH/lvgmMqXvd0w8Ce0AUAEE8I/AlVwJ/8OlMr5xCMxISAQgQrMIAnJB8DoTKeEN9kQx1Q4kAuGxIVP2mADOxO1DYIwBjoYwRDeNUIZAlFvNMRNCoOIriHCD4YgMSJE5DdDG/ZugyqwzUC690MmYvEhTrRLEbPIEl95DohKnIAXAXbC3UFxekisovvK6MbUrDE2XXxjRTgHgyCOkY4I2eJFBDipyVlRj4IcCB/bMsdBQqQqdxSjEhFJkEI20Y+aiiMBAulIOkIyLYe8JEOqchVGwpCTBMhkRyQpK0paUpReJOVZNqlKhGwHj43kJCsBlsYBorKNr2RiLbPiyl0SRAC6VGEeaUnJ593yj7lMIDCx2Eus/LKZBID/GQAc5ULdIEmUz4RjMid5RoakUpoy3GZUotnMH2BLhtgEkjaPmZMOhgeQwxRnCcnJGgjSsyCxm50KwTMiY34zet08ZUAVEs58ktCeW8InQgUSuyKokzoLamdBzWdK8WiCExrd6EaXsMwrNjSCCgWKOYGpHQCgIKLTmShASweAKwDoCCGcaUURctCQMnCkOBVNjoym0gD985I6JeRLASSKMyA1qUkdxEd3msGhOrUxjALABX66TgFR1KUw5dIVmhrVnLrzq/EpWvKuKdGgOhKqoywqV70qVv2p9a172QDyrPoalgo1rOFi65S6WtOD3FSu24urYPFCVwCMwK4hQisi/9WKka321a2F/R5hJ1uX4wFgMWZdKWMH6Vi+SsmvEwmsZYtX2dKmBYQA6M9mgYrVlhYHtD4SbUN0kITbJgEjv8LtbamIWtyd9rdasQDXWnvVIMF2M5ANLQ03NNOZ+la4qguudKXCglMptjV4TatebfJYN9GWIc59LgKjW93PUfe8T9kaAFBl3Lt2VpCfXe5su6ve36X3vj5hb7zeu9jX5vWvDaRvjcKr36fa98Cx6V5/+3lWAHNXwAeSbYETrODR5ffCNsFsYv2r3fjqcb7gtbCGK5fhEs/kpBD1MGS221gSH5HANDIwiut34hrHRJHZbTGIMQnjnMkYRDTG8fhuTP9kl0xwxz/q8RtF3FYJH/l1Ro7ySu4HgBOweMkQfjGUgfLdJ1P5fVMOs0UYnGXCuNizP37JlyPbZTKbeM1w1guHzzyYNMtXzi1pM3PfPOfEjfnPETkpP0nozy2r2c/PC/KFhixo2gUad2O0nQSqkgiGam7SZExu/Cg8Yz0/umeRpp2mQ0eGqmyBfqPTdFZjy2gLOTrUqRu1wBBV6luHpwFVIYSqP8dqTgfw1QCKtazRC2phrQspuF72Z7pQFUX0OtOTbrVyR6zoYqON1hFK9lGY7W3JSKIqR4h25X4dYK1aG9vAPTavuG2Ub8ObLB2oiiDITTlzRxjdYFa3lNltK3f/FyXeAj/JFowAACDYu3H45rK+3czvfl/bXgAHy8ArLpIFOALV1Fr1tIHtOGHfh9gPJ5y2DzVxoVg85RNYgK4BkIWN+7rj53Z1ukeOYX/X6uQoV3nFF9CKqhQC5tIu5syrvW+ba67kD9L5Anje80JUhRJCL7fM803zoyOdckoPlc6dPvAFgKEqUpj6vavO8Ks7POtxjri8mO51gS/gD1URBdkVbvZEN7zPal8709z+dngvgKmDSHjiFo53tOt9743buoH8/ndva6EqSiA84QyfZ7Z719NCxrni28X4XHX98d6WQlUQQfm/Ed3juwO5fUTe+a593j+OFz2uGfHs0/st//VF7zTrv+P611Mt9vmZPe1LzYWqdAD3d9O91Y2eduDfTfjqCn3xb91VDaS67oWfJbV5X3Poz0368SF+9ZWYiqp8AdNUD6Uqnfx88KdN/PAhf/kvmIaqcED9ZWd/94P9ffhnG+e1Cv3VX/goQFWAgf7ZHf+pnpz0XnX8HgCKmgCmCgEWoO0cIAAcggJuHwPunv9hnQRmjfyN38Rd4Bhl4AYq39ww39k5X+KJIOxR4ACa4AnCUApyYOVxXwNGzwNSRwTGYMqQ4PzVoIgwHbu4xFTpQfnlxYOJR0y04OG9YH1hXhBWzAxWYBEuyBG2BkxMVRAw4fwcV3hA4Q5+4Mf9n/8VIs0QvkdREBEXap9F9BQYVl8TchZyvUQUXl7eUaEaBh8W2hkcOsVLzGEYYs4dPiFM6GGIAaIWaV6jNaIfcgobTo0gQgZMFGIdiiF84aFLLKKPVeHDPCKsRaIkPgol9p0lEgZMEBcAZIIhchEikqEimmHzeV8ImqLMoCLSqOIqvkQRVIUCwGJdOOEs5mEtuuAtvl8u6mIpZlAvDgZM+IoRSMAwGpIsfgkteqAtguAyMqMQOmMFQSOGuERP1UH92aFrJeIxbmMydiMMfqPL7OLQjCNsuET3hAA6buJ/raMnIqMUKiM8xiPKzKPP1ONXvITBAMAn6OMhqqMx+mM7AuT/O/bhQMpjOEbQQRZGSwgTAExCNVqjWhRjNrLjBb2S+wmkRWZMQfaMRnaFS2AWHYakJmFjnmijSbYfRsKRD04HEKqkvLCkzbgkV2yECmzACOiAbgEALBRgOo4hSUYkTvYfGuLiTzJMUMrMUNpIRAjAEIzADCglAmmAHzTlPn5YJ9bOP+4h4lWkVa6kTi6QVg7iQ/BAWIplC1zACVygU3JiP6alRK7lFFZYKLplrWCly8jlUkBEAYllDVyAEOTPC5WlQz6lTZYk/5wkXB4En7VlYV6lZupPYirFQ7SiVQgBliHEXpolj6ElS3xik4HmcPDkbvikZ2rLYaaMaA5MQ+wH/7YgjgVNZiw+JFT+pVTyIIrMpm7Upm0+C26ijG4iRUMAY1VUFUOoJmX2JUQWJ2bmJGGSzCgOW2wyp4s4Z8hAJ5UohArUwAGxlnUGJzHWZG+UIWAyonfGWBqOp72UZ8ecp1FMxQRpwAY8xHUKZ2XK501y51SuHn7mp+eJ5/v0pxsiBA/4CgBMgdwM6Hte43BaZlQm6HFaVHK+xnI2KK/sZ8ZEqH8WBIUqUmRmaEMWaHYSp2uqZX3y4WCWqL+cKMWkqIQOBIsCQA10SEQQKHxy6IFeZvhkpn0CGYPmqLfsaEMBaQ38JkQc2kyehQ22pjtSpTc+KZQ+KL9NaZVa6UjSHv9eaKlfcmOXpuSX3maYYtuYVsSVauLMpOmMcumCVqWbNiecyhoPGBCVWgSdFh+a3mmHnqGeeimfqoyfPhqgbgeZ1oeZip6hHiqldOeNfhqTMmqaRGkzQWqQSuqkxufjWeqlFkumsiWOdiqYcqoahqqgcgShnuldoCqmKqgDOmmrmqijwlmsjupE0Gql2uqtpirH4WkkveqegWfI+SqvtsenqlKotkCwCiulmmqxGmu9pI6aRgRKdia0Gou0ctIQGFC1usSwvp1ebGu3dCuTwdGykk2ztt6zimt3kCsiqcB0JpC1UoS6eh27tuvCIOuWmpGmbh6UCUFSakAM1MAODKn/RPyABRQBDGwMDKBABNzrsdhrjVlAhfYrTACs0wnswNbMuyJaQ4ArqzLECbRPCE2BgEIED7zsc7WAeW0svnashp3AelaFBrTnS4wsz5WsyYINyhrsQqzspjbEDyhlC6CADhgQAAwBRGCWIs2ADxSBUsaAi+aszsqr4qlAb1ZFEeDsVmBrwOaF0Z5swXrrwa4q0zKEzzYBak6TQk6BvxbE8TTBDpiXBQTq137Lzp6X+hTBeHVO1dLE0Kpc0bKt6CDt2yotnHImyybEYWmA3QqEADhXWTVEBLjXQVyt4grudeSrDBklDrTA1CIQDujtSjBuyjnu4zZP5GpnKYWtEImo/2v8ng5UxdEYhGq10Eq0D/CWbnScbtgIAAZEwAqwAA5E7W3VQAvowAwUAQr4AA6MwA6wgAUIwQpswBBEwAlgwA+oQLCqDwpM0HM5puYubtqS7NrSLuO47e2qLOXSq++VjwAYEIYahAGR7ka8izUd7+rk7iv9AA9sgAWMgA/MQA00AeuS1wRT8AFpwBTEQBNYLHnFwAzsQAS8rtDCL9HK7/zeTv0m6+QesEVUrtwmRNFoQEIopOcKcKMUMPISrvIsb/M+b/TaZQUDcRALcRL4gBCcbU7ErsXNrgnHkO2msEIsbcIuxHUFaUL0ZqFZhEIa7w1/Sg5rTgIvcAM/cAQLcf8IaUAT1MAMXMAOCMEQnEDECsAUYcAJRMAQbMAKCIEFsMAOjAAO+AAKFMEM6EAL1EASwEATxADnTIEOfHAI30QSV9wSM/GmoTCi4i7CQmJFmQoArNhBUPEibQQ6VUWDcbFyJC+t7LDzQm8LbHAZI1AMJIEOoAAOsMAKRAAGOPJtQPLASTITqw6ewa1gujBCWFl1im5VVKGVhVEpd/EKF09XMrADQ7AEC/EUwEALFMEat/EbN94IN24JTzIGxVzKBnNAhqtB+C4A0HBBYC5HqJb3MHMzCxIPjIBCujIsyzIt2zIut8guC1wvm/Avw+se4e/utobrzfALH9BGhGonx/P/c3hxyJwAC0gtBVszNmuzG0fsktDqtLBTXYSz+DixJd+vM8+QQUOG66XzOhNEO1cEBuhWEuTyQ4/GKVeJAAjB1j5XDKAAC2wADxwxmHS0rnx0W4R0/4w0kiorJr/GUSmVUjFVRRVzQmDWtf2AczXBRtN0w0Q0wZyAD1DzFMyABXgtwpzcUaepQJOzCrtU2JItBy/EJjt0QXwyRajABMVAUG/1atj0kAiBz1owI/svf2ohWmuoSI6moKx1OQdQ2CYwD0B2ZEO2r1QUFXMHQlzxRAhA+0xBWe81bvQ1jGDABYDsr2RsSxa2YWNpKyW2niw2W8eWSQ9HRcGwDNcVV/rs/4V+tjxn0Aak8wHBAAtoNWKmtmoX6mpeoou8NhTjr2w/0v72L0IAsEQopAZo7G6bcldryw+MgF3OwHXzYnEbN7FiZxxCyHLHa1tPWE2l8xYPhPBKRDprQABjN1c7N9IMgZUdUAyMwHAbpHiP99/xpXk/CHoT9H0vde7UFOa6L+fe9kPot8zWN0QjuMyowA4gbjVJeNacdYCvtlZoT4QY+GY293o3BN3arQrgLZmKcnsZBL+S8oTb9/vwAAqw7hTggF7TI4B7ePyWd3JfYYVfsoI37dNG7dTSNwG0eOgKBBV3jg9AeZRLuXvLuGiEtn+sQM0GaYyjTYf3eK3++GP8y/9nVbiYYICWV0XMHsSSF0T3BHGVm8aVx8cP6Pev+ID7uo2Xf3m2hrkvBrl6E/lDLGwiOyzEIgSbE4SbAzGc34x2k4oQgGwSWMBMhzfA7TmYx2gX6miJBzqja4mct8cP2PMUcPnf6Pmlq22fR+OmC3lJm7inf7qjVwoLTG0R+Lep8ziq8zJyr/qfx/arw7qTgDp2YABgx8CGV86p6/o3qzo5+vpmlLmsB3tj4w57VQUKUHrYKPuyKzGvO7t+crqXSfu0706rn4vLHlATJLnmbDu373qz2+Ozd1q0mzu58/W4q8lbX0C2p027u3u8DTiQg3u9Mze92zuTDLtyRMD6wsD/YL+Ov//7twW8mLM6oIs7wR98o2O8sQjAuzz470B8xDPbxPv5wFs8puB7xnNQyjfJEIxXEuA57YS8yOMayfe6yf96p6s8jCS8bAgA3PysZjnPzNN8qdn8twNluKP8xu9807C8kGyAUtaAZwMP0Rf93SH2CjYq0xtEJvW8yn/9aZAt0I6P1V99jYJ4DrrqyftE2B+825PGJieQjhsR9Z39pBx9vOM8tAN705Pn07+Ifgu9INn9h27nccM7QlZ8zl+83/M84JeIANgzkxO+2SvMfH64L6n9m3L9bPe941sK5HuICrRPgHJS4SspgiJ+pgt80nf+cxs86LcI3DcGBjiX/26fvuXTC+bXKetTvLxTu87LPuCIfoScgG7FQMxXfq5/De+vvpESeLWQ+ecPf4TQvmFEgAHBAN27Eeozj/NjOvQj4d7PO/VXv6sUv4McVpDe+iB5v+2AP3n7fsm7Pts/z+ufP+MzTWnqAL8zEUAsEDiQYEGDBxEmVFhwQkOHDyFGlDiRYsWHBDBm1LiRY8eMFkGGFDmSJEWPJ1GmVIlyYUuDK2HGlDmTZk2bN2fGABADZ0+YOnn6tAlUaFGjR5EmVbqUaVOnT6FGlTq1I1GqV7FmrTkCQNciWsGGFTv2qEuzZ9EKLLmWLUSlbeHGlXuR7Mm0Levm1ftz596NVrEC9v87mHBhw4cRJx4sWHHjwhe6ArjgmHJlyncxZx44l3PFt51Bh554WDNCy6eZMt6rWipr1K9hx5Y9m/ZJ17VxCy0SeUdu37+FlhZ+VnTxz8WRgyY9nCBw53/7Fr79dPpz69exZ8deXft1AToiW+g+3jpz8wmTK0+anr3c5efJ4+Yedv7S+vHx59e/P+p9/rBVSKIrDTb4z0DLzkuQofbcW4/BB0VKTMEDT/MvsOguDIrCDTns0EPoNPxQth9gGDACEVGsS8EVF4AQruNcjDEiCRNM8TALr8LRKB1t7NHHH6XDEEjHTtBppxOGTPIpFhWUcS0YnXSSRviUrIvH1oSk6sr/Krns0kuftvwSqgim6KoJDMRM8yYmE4ySJCjddHFK89TMKkzqspzqzjr57LPKPf0sigcNukpChUAR9YjN8+KM0MFGY3yvxkTxDNEvQGvClNJNOc1P005jwqBMAFoQAFRKFzUPUpDgXJU9Sak8FalPk6I1JltlzVXX2HDdVaMfmuiqBlN95TNV5lz17NFk24OVzmLBzFOvXlWiFtprsc3L2l1VKBEAGA7NVsxjh2N2tGXNTc5Z5sQdSlpt34Vq23bprdepeWUVoAYzf7C3S3KFS3dGdAUWbd3h/L01XrLwrWrhhCGOGKyGQQUPgCnQlHhIgEsrmC6kPFbXMBY1Roni/0wfburkkllu2TUBhsBBBxR22CDjiHcDQAMeWv6RY81CbqjVoBssjOSeQTRs5YyWRtrpehmLed/IqNYgiSJGWCHcdiHraoinbfw5M6KHJvrFkVcEG6OmFbZUz5TVjlvupDOymOq779YASXF3iGyFuUFtMuiyzWbrYOHiZpsvt7FkHPDHAQfMAqqbQEEIDHgQQuZgqW5B3Mm7Eg/yTQUv3PR0Dy8tcbgnZl0pxUePnU+rVBiVhX5POmEFIwu8doPIRpAd1TZPLz7Z1DVb3XErXa+1eeGhp9cqH7qaASYhuoLh2ggIBcCH6BEt3fjx3UQ+M+WVfv4o2MFvH0iiThgQ9/+VBARA9F1P6P4r9/sUn/z/5YS2CamNfSlhWwH5l8APEWVqwYtJBLoyBWLlCgNG8pwC6+Q/AG7wVQKcFNgQaBv17WiEGDRhoICyAjPRZAZdwYGuVMC5JEzwhF7SIAdxaDAPxuppIfTIAUtYQyGKCShT651GBPADHmzAAiPwwQ4miIEBba1TAqgfuIb4pRvmkItzMR9m0Bek5VUqi2UElU5GpT0CCGAGNWhC9/AGg70RgHr2O5UAWtCVGMzPjEraYhcBabgdPguEQeyPIXviwz4u0jc66Z54IsACvE1SA38jAAQBYD1QtfBic2TkxogXSFGezWhpIyAiyWgnVH6SlRT/MtLFMJKzizWhBjPwwQgssIIheEsyGCHUFECFggHxrJWgZNQokfmkQbLrlGMcCxCdWUxpouiVjFjAFgbRlTgUBImyrIEKOElMSuEgMl+bps9CmUx1smqZCGtm+qKZmlWek57aMZIR5rCAOXTlES/ZCDm7ggLQOTBRkuyKEOrpoz+uk6FCayfi3ilGrSgyoRW9VFfMIJAOdKUB/swIC+A4gh8Ii1LY6woLLBq2dDaUpQ754l3CSBhoppSmruyKKgSSBYx6NAK8nILoOEdDPv3OhTVF0UJbmsyXpiWmi5knyuJpVKk6Ryc2GAgNunKIl6hAmJFBwdbqaMk+cS+gU/0Q/1KTOsqloqWpF43q655qVrkqRieDGMgYdkqQLbBgVABIwokwEoEidO+FfTrBqDQ51w2hNa2BXOtZ2rqauOZksoq17EWvMBBARGYUOF3AGVwQGQ2glAAqYAEvu3JENf3Agpdd7Eobu87HmiWy06ps21ybW/kAILMC2UIDqHYEQ1CtCOHaABx15gNPpqlbhRKqbvPD2NhycbYuqS283uq87EKXu07t7UCkQIc4AnaNfa2BEJ4rJiuaiYrdxY90p4vD6uIlojK97eLcm1/K6OS7A4kDIiJjBEpsBHQ1WC6f8riTm+k3PvCN7wbnu5DrMm+767svgzFs4f4ShBCCMIMoFv+wEW+J00+cnMKBM5wdBz/4fxFWyIQZduFqyTjFNXbXhk2TEaLWIFF11AB5baydFbN4fC5OCIyfSWOTKTnITZ7xFRxQCFVs4cgZMSKiuJJaJ3dnyEQunpFzXMgKa4nJPyzzltGsESNdoStG4AMmFEHl5mCEBysMlEEBgNA0Y0dsfV6Ql9sC5oMgWSwz3fOh7zVJfm5zIBnJ2f34pMKu9AbR5fHzpQFNSsIcTczwnOiZK91kIz2iC4IQb2QS0YFGr/GX6f3SECIzmVA/59KYbqyKP1hfp465KBSd9WUdSZAeKEIGXUmEnDFCVBT4aVBl/bVzau3n2OKah52WqCp5/Wz/ba+NtwbpQCK6cgSBxFLLfBJVV3SwbeBEu8/T5jOTrG3fbEdr3uqeNX8FMoczSAGnOu1KFkJMAEJpoE+sFZar7Q0bdovN3ddhU7x3/el6JxzRRgKCEaj2iDMcoSsu2AIBiLo/NTX3W+2luGwW/rOGWzrlYT6Vr9UMarqdnOYceeUk/xCZOxCgq5ROk774VfPatBxgK6c10QedK5gzTeYxn7jQnXzPRCjBDGBgc962IIjIFDdNFsMY1GmD9GMZHdpi56bSm07Zp7tr7WCvsU7yUJAtbOLqkQFEB+p3MdJ2KWc7c/tszL4osq878KuW1dK53Xaa+EcIOoiBBmJQgx2Y/3wmjX985Cf/93Pi2yBbwEPd7xBiC/Q1CSQeUtcAYE7NK7zwLBr8b1o/brQrHq60l0l9TpB3qk1BtTLJ/SR5v/picv4gngfCIM4QcBXI0nsIF1HfuiJW4aMm9it6vW+qryvEE8DQKTF4V1qAAh3AUfUx+T6pxE/+6X+S+PQNLC9jIH0bgc6O639N9bss33e3Xvtpv73/uQ9upqYJ5kgFEkyCZmIAC/AAnc/+FKj9JGwjRgCOWmDBRETSAICgHBBB8O+Y0oraCq//bG9WAJA7iEpvNkIAOKewYOIEl0sFi2oDswgCX4wjMMBuMjBFMKmXZPA0OtADkwoEA08EPQ3bVP/CYr6HI0wKmGICCTtiCXtwiGiwyjpidyJDByjPQJoNAEQuCi/jB5Hl1vYvBGevCDMkJQSge0wvI7qn/FAiDbtiDX3Ja7zwhKbQ5ThCAFAvBuQwPgSAByzAB2qgr9KtDisDDMOwpbgs9ojw2s4QJWBNZ04iwVgwJSKR4DyCEg0Rg+4w6SCxr/ZuPDBgBXBgBjgHb4ZlE78QETsmCIWMEcvQEXPkYQyKxzwCoBIrJWrxJHBRFROoEz0KJX5gajIJA04gAjZACFhgBHZACIYAAxqwMVRgCHYABZIAufAmBlpgBKLRF/WCFQPGFYXQ7BpR3iQuJeqoCzfCoNRIJdLxJNj/0RvdBxjPbiVQT9GqBgbCzwIN4w8t4AJaoK8oKQlQgAWGIAvl8aHA0SU+8BX5LxbN0QhRgpNkrQr1CCYo8iQkbQQTsl3occ5gYgWwER8jox0HAwM2YARmALUmqQlmIGv4sSMdYyGBRhzHcAghMuIk8iQsphI34gRhoidPAihlUng+0vBgAgN8YAZQ4AJGgAWEYAVWYAcuoAjcCI58zik2YAZe8iA9QgUiCQVqYCR3rwUuwAJ4oBuLEjFocmxs0uFg8fAAEL92MhNjsCMiEQBgQhM9Ii/XUnaOUvaUApM0gI+UYgN0T49aoAaSAAaaIAYEcpKuZgeGwDD/MjbaEjMa/3Icxa4cdfIRefIuOYIoj1A0f3JALnN0jCQGWLM1XfM1YTM2ZXM2XbN7II82cRM3I5MkFU0DNGAKpiA3hXM4ibM4jfM4kTM5lXM5mbM5nfM5oTM6pXM6qbM6rfM6sTM7tXM7ubM7vfM7YfMig2QnsBM4zfM8xfMkMtIjNhIju6IiOaI9U/NxoI837fM+8TM/9XM/+bM//fM/ATRABXRACbRADfRAETRBFXRBGbRBHfRBITRCJXRCKbRCLVRAOZKELjQynOkdPSIeV8JDOwJE5xNwdgA8UTRFVXRFWbRFXfRFYTRGZXRGabRGbfRGcdQ6k8AwkmA7z/NHg3NHUWIXb/+xemCCSDuiF0t0SZm0SZ2UMi5xEk3zJKLULgHAJ580S7V0S7kUKuAQAPqwDWHiS8OUDrv0TNE0TdV0JpxQCSNIJtp0I6BwTem0Tu0UTV0wBVdQJvIUifb0TgE1UAX1MhUwIwwwgoRqpA6qIwoVIw71YtRyUCV1UikV6s4v/MavnDhCUfOsIy41/TS1UkV1VElV6DAgMSOo9zCCU/XMBlH1YlS1VGV1Vmk1zSwP8iQvC1kVJW4V8xCyVoE1WIV1WIm1WI31WJE1WZV1WZm1WZ31WaE1WqV1Wqm1Wq31WrE1W7V1W7m1W731W8E1XMV1XMm1XM31XNE1XdV1Xdm1Xd3/9V3hNV7ldV7ptV7t9V7xNV/1dV/5tV/99V8BNmAFdmAJtmAN9mARNmEVdmEZtmEd9mEhNmIldmIptmIt9mIxNmM1dmM5tmM99mNBNmRFdmRJtmRN9mRRNmVVdmVZtmVd9mVhNmZldmZptmZt9mZxNmd1dmd5tmd99meBNmiFdmiJtmiN9miRNmmVdmmZtmmd9mmhNmqldmqptmqt9mqxNmu1dmu5tmu99mvBNmzFdmzJtmzN9mzRNm3Vdm3Ztm3d9m3hNm7ldm7ptm7t9m7xNm/1dm/5tm/99m8BN3AFd3AJt3AN93ARN3EVd3EZt3Ed93EhN3Ild3Ipt3It93IxyTdzNXdzObdzPfdzQTd0RXd0Sbd0Tfd0UTd1VXd1Wbd1Xfd1YTd2ZXd2abd2bfd2cTd3dXd3ebd3ffd3gTd4hXd4ibd4jfd4kTd5lXd5mbd5nfd5oTd6pXd6qbd6rfd6sTd7tXd7ubd7vfd7wTd8xXd8ybd8zfd80Td91Xd92bd93fd94Td+5Xd+6bd+7fd+8Td/9Xd/+bd//fd/ATiABXiACbiADfiAETiBFXiBGbiBHfiBITiCJXiCKbiCLfiCMTiDNXiDizUgAAAh+QQIGQAAACwAAAAAQAawBIcBAQHNAAD09PQAQs3/////AAAAd1X25gr/AMwAmsUAyQyZ6f8ABxU2U1tkmKcAtukAxfwAyP//lgDDw8NXhZIAMT6bm5tzc3MAGB7b29sLCwu0tLQAdJRCQkIAIivNAKQ/YGnNeACCxtmDg4MVABEAFQAfMDQAfAcVAADU1NTr6+tjY2Orq6uUlJQlOT4sLCwVDAAbGxsKDxAABwgAU/9UVFR7e3vFuAgWIiWLi4vLy8tLS0tzr8Bra2vj4+M7OzsAUWeioqIA+hC7u7uO2e5bW1sDCgt/SgAAEBVLcn0Ahl96cgQAia8AqNcAYn0AQ1UzMzMjIyN/AAAQGRsaGQEyTFQUFBQAKX8AlWpspLR7u82W5PqIz+NfkZ8AfqHdzwkAaocAO0xRe4cApdMAr+AAEAvmhwBFaXMAWnMASubmAABvqbkcKi4pPkQA4Q4ATWN/wdQASjTmALg7WmMAKTQAvvMAk7wbABZcjZoAnsoTHSAAFRsAGyMMExWM1eoAd5gAgqaHzeFOd4IACRsANURVgY0jNjsAHygAXnksREoAZoN1s8Rpn68bEAB8vtBxrL0ALjsPFxkaJypIbnk+X2gARll4tsiR3PIAJjEAs+U5V18Aq9thlKKEyd0AOEcAcI9mm6pYh5QAhKoeLjIAwPZSfopBY2wAGwEbAAAAepsAU2qAw9YUFAAADhEAbYsqQUcnPEIAoM0AjLNPeYWJ0uZaiZYAuewASFwhMTa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jkBAKBO0FAQRbxgBQBWQNHDEArpYMMPMQD/oEEUNVggQEEjgKrrrrpuYNAEK7yggawv7DCCDgcJYMEOMQyb6goW+DCRCi3sEIWzUKzAwq2dduvteCvo2sNCLETB665R+FqQDzucq6sGNhCUq7u7qiuQADXQCyqrBE0QK70xSHTBsPTCy+23CCdsnQDDOqvQvADs0MIQOgxRLahQFKTDv1HYsIEOE7CwwqkApDDQvEGkoPLKKx9MQAegRpHDBClMEMQKsfIrUAYE1xCEDikMkUO7AT+kwg+garBCEDQPYUENBIuq8NRUOxcEqFcDwAJCFoAag9QFpdBBxgOp8G+8BglgQ8knh9rQBqDugBALJg+ULwBBHEQtRDBH/6yC3muDXfXghA/XbsYvRHyQDw1noFDeA7ULwAgKTSCtQPMKnlC4bDc0LNkX5RD3Qjo4XvjpqO/mA6g5EDDv3wVdAGoLD6WAMUSZNyS5QyqAWkRGsWoAe+rEF++b6ABIm8HsBp2qgcsLyY437m4zJHndC/UOAOgVwQ3ACsaHLz5uiXcwENLcE2C74g9BAerwDeXO0Lw/wJ+QuQC0bpH0W4/v//+tWR/kCNC1zgkka2hziNcigjKWscx0AmFc0mrQAmQlBHkAiEIPWABBiEiugwAMoQhDI7vnlQ1UCSRAC5jnEAHcjnr6ymBBNkCwd/0gB/YTCOd2FYMi2Ksh7gNADv9V4MAUgHCESExiYmL1O4Lkq2iYA5UFHrI6APyAgTGU4bouQLJdWWGABBmC5HgFhSMiJHEAOMgKeXVFJbrxjYPx3g8JwIJ9DWSNtGvhCx8iP4jooAUrwB/WECKAIYxgB12MwfCKmAJuBTGHa9xVG+FIyUrmJV9WOMipwHdAFEJkgTDUXER0gDRUQe8gQSAZJwngLql9cCGgmqQlZ0lLtzAsiyZU3+ja975QXkQA+JsjQoYAqkwKpJUC4R8srVjLZjoTLQXM4gCdd8qESG+KfKyeRdaWP4f8K4cG8d4qERLLZ5rznF9BWgxYwM52tjNW5ksm62q3x/hpsyIF1B9DSgn/ToMEr5/HZCY6B0pQqiwPAONCiPQuJ0ENmHEgYJQc5RJiubYBQJQS4Vz/FnJLYzIEeXJLSDkLStKSLqWPv5qnQApoBYyKjXtm82TacoU9lCakByMAJzFlxS0BQEGYOvTdQ/q2A3BqT5YmTapSf2IuKCIkVi+Ql646MLGKXWx7GuOYx0DGgh6QrKZYY6TKhnc3ClJMB6TSVR4J4EIAxKAHTKtZC9Bohcs15GhJWxrNbDayXS71r4C9yacQupAegMqCAimXvl6gs4GwS18amGgUs3iBgRgWsvoUyL/o9QLEPmRgkLVBNQNL2tKmhHONPchOK1sQUpkKVarC6EBcBSsN/8yqVtCDmL5YG0ELFAEKzotBB0Zg134d8lqoekERNioRalkLW0sbrWmnS93qWve62M2udrfL3e5697vgDa94x0ve8pr3vOhNr3rXy972uve98I2vfOdL3/ra975KPVVC8cvf2GRtV7dlrkw2cIEfnCpVF3joHQ08qx5gryAq2IANEAmqcRLkoDGMwv0AsFaBbIBZbq1BahPivclVDlTcykALanAtDcSgBgIuWxB68APkxmAHtorIBFpQBEG2agQdCF4UViBbhvjgAtdKVQ6kS4APx+rFIybgIBFSBFBJq8pZ3JVkZ3sBKAgZt9HL8q4SGqv94mQDND4wFGxQXDUyWP+DD42wDTpAMjNfOMtRfSoAsDkQJ7tYxA6po0qHieKdrbjFL47xzmJoZ4UIYMc9ThpDMtCDJEMhsxChtKUxHU5m/TnKCeGmZwviPg0IJIhi1ppBhtAD4CZ3uf0d0n/d9QMmo0QFXeSVBjpMEBWg+l18Joi7LDwQDOsrpAZZX3F3OGaGCGCzWzaI7OLJTVq3Wcr0isKDF4JlXiWklMOWCAtqqKsXPJTZ4jJIAcFYECxfOdWg2nIGxngueCmk2mImM2Fx4oNcA5jXZft10tgdUF41etFZrAFClE2Qbjebo5vlNEGmLU96/eDaxj7Xwalcb3KRG1QvuLbHzxVyjmv8IaL//rasBAJuMTNXBwL3IsBjraOsjWBlQiMZsl9SRSiMgGJDAO2eD1LKIlCsBSQbsa6i0DdiD0SsKbibogkgujxXHAos0AELgpjCgxj2X9EuSOL0Fy4NFIFpaA3iC6BngRf0wAIfs5nkrADQdieNzqDacAwukHUd5OBfTXSIDhqWg4pxbu3SxljWty7Tgaw7Ie4mgA+KyLmUOXB4EyBZx+IuMpIpmIgO5GYOiijymxzU50AXOsEJEESj/zHpBll63zauPrHeDaiuw+pApPeDrAcBjWEvyNcHfRBz5bHKSkN7ENRukIOOnvQPwbIV8G7qhAweVYUfwuFtTZDrWyH720+8/xV9D3yHpBwhSKt+BoooOZo58GDjxtjPQUYqgtH8R1ljd78PGxN2jZoAE+AsbAcqvEUAPAMAVncyG/A3B+V0CxErHmUQSJNA6yNLPgUqCqYDslJAwYdwpnMBS2YQd9OBBoE8BagQLJAyLJd3CLEDMaYC+FNkEsh/A4E80VaBBHGBANBBj2dypcdNRbZ/JpY2a6NgB1FAU9cT8/Z/AYgqBrFGBZgCw5KAmLOABggqtJcQB5YQ7kOBI3UviaMBpQeAG0h8YYOBydQCp3Q3mHZQSegQQRAEppN+ClFqnjUvEocQdihV3UQQODgQAhCGY0gQ50d0K2dyAKWBsrJ6KhAu9//nI/lnEKK3E9IzR+YSgZOFe1f4PRHhPRunPWDDOaM2WCdIEGO3UyQoOhqWPfW0EMOCVA5RShLhPaWIEIPVaJdYEKJYEKRIED14EJF3EECYEH2ThwIxBIOobqDyhkVxWZboVgYxL5p4UFl4EJ6IENqDWJyzbb14RvmzU8ZYdQyhPenjhhxBh7ZIgAaRiw3RjQTBjgOxjbyojgxRiDNYfcDYSwgRTI/ziD0SiQUhaHbGTap1T0hjPj5QaRpgBTsAap3IQgKxPo1WRYHXfBUWEXcjW1cTgVBVfFoUjQhIAKhIjABQiwbhPpioEKeSPrHIghDRVgrXENLzf/PSWB25jh//iW2rJxDBKIn31H1fqBFIqIX7doz8ZwEM1nsE0QLApQFKiRA+YANN2UMy+BCC1mHrU4pV5ICbWI0iSIPK6FQr6ZGrCJJRBY4q13XeiInmuBHoeBDSs225d1EyCSpyiVJjiZNleW9geY+Qp48GkTUV6Y9EApAEQYsFQZCrZpAA0AGZdy4Ax4GBBpHYpmjmspcF0YAvOSyY6USciHAHxzkYNyyiMpLJ8pNr6RA7NZgtmUYRoT0xWWygEk/nc4jzOIRdeRCi6XhTlo/JgxDD6HXL2BFDqWdmtlMT0De7Ull4xSsSZwEfh4XK2IcMkTUdtkZAdZMHQY0QoT1U6JmrlJW+/5lDB1iaZnhCdMkQ8IhwzBgRb3mSTriY1LmJO8d68VkQaBmR9Gh3QlSPfVkQ78mf/dQ3/0eYQWKYFsVriomfjGkqMTAzfud5BSGZDXFZjRWXB7E7CKGZD0GhBzEsG+U9M4c8IwYznGSaBlFHKbk4QZksKWADBFOg++SSVtl4CEebApGXECZUHkaZNWhHK9WbBtGTiYmaAoFG3BcRxXkQZRZGsfQ9FBMEMQgzF0AxFvAvIJQ1L1BVLCA5XZdPDsE5gnNZZtQ3CcGdD7FGxjgs9iJowWZRJfqZ+RmY96kQVYSjmwgFSeZ2cgkRAUoQr8iiAFCRB1WfgWoQFDkQbnoQNf/pnwAgowTwpwOBZf3kMAZqJAjKVv/SZgvqpOm5ghkEP+4YpLhpp8PiVARwN9VEpht6kQ9RSqVHTLmkQqACVItKEBsJOyhqd6wJlz46EPimK2/6qjTqEEG0bQeFozCJEIdKqwBgq1LEm9Pjg8BppKyUk0I5nMbpqUPnWM4CAI2liCkkQY22UL54notzqgWhqrppZa1alA0BqwgBN7OKnagkpFJGd0Y5n57ZqwZxWbyWcQ83EZLKVqASmwUxm3fGPvdysOTUmHdUq/c6rXz5qCqHj0MKmAtbn5d6oL3pAxuARqXYqQOBnARRSiPmPunjoQohOW9qpr5qQJnpqg2RrDf/BbFwao2UiWvdKpLxhhCnspP9EjOhxis7YIQLIYsQgTysabOOxaPNo3tzGWUiKq1CS6SEaKRH5RFL6k/wulN4mqo0OxDuI0tr05k5WqpgyhB987LFall2+a5eKZs4K5w7Z1OJtbNBW7LoSgCn0p6D1ZkZYAVLAzRoRjBcmbS2uS5jC6hSS58EsZXMKrV4S0e/6pMWi36LK6AHMVj+2rH/qC/fJ4xv67OfGql1Crcr6hDzwrFKi7kyyqH21LM42WHByaDzWWWytKsDMVi25gP/UmSgh1YwAwWQqriuqZpeU3cL64Daebueqk+/mLG/SbqnS7dhixFdWxBNyre0O1kj/xYuTpU4JtkuHGt+flWbyRs7/0m3cysQ3CS0sRJs0NtnxFdlODqnnvq7wesQGfAvDqkQBSu7BXEq32mRnxm1Vle/Pcqv1gupBUsAlFqQ8Aq6QDJrvFID4ESy+yo4SAOLBLA2GAsRWRMFOQSz4tenm5i4BWEus3qG1Qu+Osth3vtgvCtP2ZuDQTRzCZErGhDAKre+C5ECzlOVkQu1BUy5QDpDEDm9/PmDWtuiGbG9BNG9+zpia3REJQSIYsaSDVFAL3DCpUsAl6XCaNoQLjxaDGdRGHWV9ruD0eurOQyIaMTDhMawfrq5T5vABfE5Rta4A+HHk9XGl1ukmWuII9xwGv/bu0hswfgXbyqjdXfjxRxsuh5ct1krxA7hPTEgcuz6r2i4nYCcjoN6QSG5lBKbotHKVubSdTdMAGPnaKWklgzhPmg7o5q8of+iiacJAAjruJNkr6rcs06syDFsyLJFtMSprUz6te1bQDkkwnucRQdMLl7jyYVmELspyhVMUaMcRekjzK01ZcAEAK6MrsYnyzbqEC5MsHrcsL78sHPMxfF8EAorEOKMq/j6wFz4zjy5yAh3vo68I5k6LyNbuiZbm9lbyQsxBM6iwhhqEBrKzSwMt+CalkxMwyUIpFejARbgTizATcvFAnZ1UEYoOe+LK+2Lyw3hA/jTnlHrxdoTeFX/u9EX3Unf65kAMFoMfKTZvBFUPBBWbLr/B80+iY9V5GBQh7TyaQUPxaoGgcII/L6ohdEEcasqfdNdowFBANIizU4lHcoIMXsTITlJCqD+TADNesSlzBBrvceBh9V8CMRTmxCJs7oSDNACYakD/cgUS7ZiDb+l6z2XvNBjTFHOAqlBfZln+s1Ri6q99pNnTBDbHE3S9KO3LBB387kLsUYwjda5DGFoNKzx+s6DJVmTHY/uuq8k+LqYK1uXJbQUEdSa5cyHLK3RbJttldIM0YRWoMLOmp2nzM3veyqQjZ6jJp7UCzuWHUMbJY4JcTcV3YI/TayJDNgrqr/9nN2Dptyc/9vZ+zwQp5LZE3wQBNrXfk1wq1kQyHNKyFPY1utHRawQEomojdy8DSFoJkkAG9nMB8zYpJplA0Slm+OwFMFNdD2DoQ2IQWSMYXbbMizUw/2OOVlFv+y4XizY1ztbUnwRtE0AQ71TRQ3Q0jwQ5pLhEnF9GiCD3r3HXJnac7PO53rcOkrhZdnc+rJRE/iX9TwR7SwRERzRfGjEBCDkbEwQNW7i2ErKJmnhPN5PgsbZ6E0jmQqqHSRoKcuYhr3gyeY8dL2emdjYfJwQ1xPdYx5UED6qdxxtbQXb6SsRaJSMhsjlAlBKJNjb0tnCqbuLQ1uSYicr4KTfRbvhA1GMCoGMEP/x4SH+zCS+uNJD5EPs5eoJjYY8jXm+EK+EEPnidPLoqfvtvZgGighxWQLdEDtV6gKc1mpOAGDuzX6u55jY6d776YDImQgxL6T9z/25j6mMELI95SdS5U02ttpTnxAD35g7oT97Ybv8xftpgFOoEASMja3Yx6qWbEGpg0zNuyparY3Jfbl+WfMcxArRN7R+owp+h8v+dNkeRCC0RhcOvIGNzAkhhMGnNnDcoczstcfJ6LuetRgrQTFgRhvwYGtbbM3OEFDoh9Eu5l5JjgrBpgfxh2AoK3Ku3f0ds+PuYRMPwO583YCtAerOr4UKnyLPh5hG8WwliA4hPaXofdJV3gf/oYg5TQCNyOXAbiLCbp/HfDcNqQMbkC+lhOyGrOylCoMoJFbXVkoi9npL3LtxGATI0wFRv5N4lBCyOlrSg3VaF0R37r3RVmW9ijwxADSMlLB7xwJ7lQN0BdzrUvX4U/UdJDkdIFYg5LTdR3iGB3KntPWL5/VzvqVNYwMk4+A93buat1Uh01f57hCKbtsj/u/AurlZowE98DFah2Q3TaqZhfTmrPTwOahHRzKiZDNxOC9UH/UIgTx2nPUKpXhoVX4Mod1ifxDIEwVmX0QJ2zF9d7iOjahwjzVR32YqDn58P7N4LBDFv/cI2Pew/3vr7mz48wMWMAFA3wME84YyfxDx/7c982czRWB/Oe8iOy9o4+TS52J0Wh7f51qqOxVDxOZr9bZ6DucueqjXAmFY84xul97Q0Q8QBKwACELA4EECPwAsZNhwoQ+EDh2+SIHQ4sUhEh0WPKjRYRSLGRZ2uEhggwaJLzKUJLBCYw+WAnZ4BJCD5UEbCyfcNJhhpkcNI3iWtLCQxc0YAGAezAhAx8WiAFRczKnhIouBHp8ejGqTKU2GSxGqgCJRA0eLRcBaLfkCgIapLHsA2MFTrUSxQ5t6PTjw6EWFYKVGpHlhqMWmNP8iZIFyIsSQC+teddzwBeSLdx3mPUzAR2CzaFnejXtTB2iJMSx0Zt3a9WvYsWXPpv9d2/bBCwxB8hxSJIoGKy8urDyc4sILKxqiFBly2/lz6NGlT6de3fp17Nm1b+fe/WCQhaItutWAmYCKC7+tdDjadOdBhSSpLrQYVehXwStYtviRPEqPikrSzKOSUpCMpygAaGGoDWqIQYMYamiOtabuM2iChQQoCTWPzEuhhRqQAyC4IhajUDDRBANgt4NEAkC+i3w4Djgo+GKpwQcjnPCmCVYQ0QoobDCPpZwAeG8oHS6AIinlirBAw9eiMtGipPJqaiuEoioNp7dKEiCHDpiMooYWhuwKocRo4uwg/vzrgbjM1ipwoRp4Smo1njbYIUcJW9sLzQw3VHHLDWzoIIr/gYAc7rU0NZqyp/SA+8FGhFyc7KIMIrViUgb3hLDP2DbwDaX1RthytIVOZWmIHqBI9IUSvZN1VlprvUiHhli8SIAaPLKQpRE8KgJKW4s19lhkk1V2WWabdfZZaA8yEIAhscsNxmiz1XZbbqebttrrru12XHLLNffcztzS7aYOGHphhSKSWuhXi4oEIIYifGToUnT79fdfgAMWeGCCXcsBgBe8c4vSght2+OHOgoXCuwQXhPhijDP+N1gA7tIVoSI1MDE3nUpKzAbGHKNXY5ZbdvllmGNGloURNvBuhBHAlXlnno0NoubuBMBZ556LNvponlJAqQjwVixJBcfwROiu/x9KKqtjqBaCC2muu/b6a7DDFntssss2+2y0o1PIChWa/tiggxEuyQeGAjwI14dKSlDBtPv2+2/AAxd8cMILN/xwlltYaDW3Ba2JpXYBQBnkA0viuGrEM9d8c8479/xz0EMX3WEfUJKv8YsYwtKiyy0KjOELGRp9dtprt/123HPXfXeyZ9KAONQRmhaAm5qywqKsdrRIgLp5d/556KOXfnrqq7f+pqYtDP4gFhaK4abhS1OBITgvyurR69NXf33223f/ffjPVWGghL9b6G3FAZiYpfEXgnN4Yl1EXVKLXwENeEAEJlCBC4zfXY5EgO3BbSGY85Lq7ia7m1wNdgzkYP8HPfhBEIZQhEVrin4QEkECtO4mDDkShuhzk8CsbIQzpGENbXhDHObwOgJIENssgsK4UXBXFjQI3oiXwYVsUIdL3NaSYvBEKEZRilOkYhWteEUsZlGLW+RiF734RTCGUYxjJGMZzXhGNKZRjWtkYxvd+EY4xlGOc6RjHe14RzxucX/OcmIcrfBHQAYyBnu8yVwIchEU5o+QFukfAP7HkACOZ3FMpCS55KUiTGZSk5vkZCc9+UlQhlKUoyRlKU15SlSmUpWrZGUrXflKWMZSlrOkZS1teUtXfu9Zl8TlvZA0kpKgsHu+ZEn4DtLI8iHPKJVk5rbklUdoQnMK06RmNa3/eU1sZlOb29zmHrz5TXCGU5zjJGc5zWlObqazm+dkZzvdyU51xlOe88zmO+25B3rGM5r75Gc/wegYK/hToAMlaD+9By153UGhC2VoQx36UIiSQKITnehBeeK2H2RUoz/YmwY0ajMCDK94CzkeQpK3woXYrZkrbVZSdMm5BcRUpjOlaU1telOc5jSnEeBpT336U6AGVahDJSpRdXrUnRZVqUtlqlKR+lSoRvWmTaVqBKT6VJbe5CfJzKqxXIpQANwBAWMla1nNela0plWtdyAm9jiJFiJeRIXwSSJLXHjErub1WF/93FX9+teaVlWwgy0qYI9KWMQm1rCLBWxijcrY/5rqlUpdkuxe29rSsKpVs5vlLFnZ+lKWNE2TaHkd5BYyOS7RBVgTrGxrZ8VXz0FWtod1bG2rOtvA2la3hcVtb6e6W5/6dgGu7Z8QXfvayzIrKWLtbHOdO9bP0gaFBIhb/SxCt4WsjgBGBNfeLHZc8GIHtp0TbnmBe16hlncB6GUvT9Wr3vYK17UuXFN4tzNe5Wb2ufvdbHRnM12oTTItrL3I1YqQtbeoyr4Ldg5+N/fe3rZXwvCV8HkhLNz4+ta1+SMgg7XjYGUtl78jTqt/ZTNdAoRsZCw0GUNQS4DGzMvDM34OiDN34dlWmL0U1rFucRzhHWu4tS4xEo3vm9xlif+YxEv2LJJdg2ICRA5h8LqkDA1iL3zpq3JG5rJsbIy4H0O2xxY275htG+YcB7m3rr1aJLs8nS9blrlMXrKJYwNlAQyoIUo0CMckMqw3B9o1cTYcmhdr5t3yGNGINbSY1Yxb16LkbYKGDqGLpWQ6k9jOsIGyQXqjHuFwtSSZQk6TlEdpVLPE0oRrdGMXXVtFv1qwrT70o2fbWhfVKdXSWXWtMJ1p/m5618O2pJNvTOurytqxMVV2sxeNbGjTtLXDfDGxbdNrWv0a2M8VtrW9HS1sBy7aUXU2YZldbnRPeNzRbi3J0Pdt2IRbVtrednO7DW98h9jYYF53v3GbboBn2N//ra6sALKi4Hy3Rt7eoXe9OXvvhEfc1/s+3MAtXuuAZ9zHFzd0ZZt2YInHZuHdabjDNQvxkKf8yKBdH8dbrXGYw9rlYa5sYB6o8s6MnDslN3mJKY5zoFNH57mbuaFjfnRzFx3HksWbdYN+mKF/WL897yzKn371Bv+8ekrHMdK9TlWuX1iyRP4u1pGidVvxnOpmtbrZ3S5ytE8v7BD+et2dOnf16lUAKNGAm99+kKhnR+1rbzLL/354uBu+5Xgvs90dD1TGl1ev+asv4gMv3qkTfq1xR3znL3L520Uew48nfU9FL+SuqkulnicA6K0zeM23nfWzN4jra3d6IJee9LiH/3RXXWhc1tte6JnXPFplT/vgcz56vE+z7h/PfNnm9S7iSb7ikwV7wh8f+Z0X/uyg72jnO/77jO1q/0q6/e7zmvjFZ7vyt//39Itu/BgPf93nb9iubmAhlee++xm+fvYrvPcbQISIv9C5P1erP/tDQL/qqiJ5t/6zPmTBvrXTPgJ0OwMEHQb0KwW0uw28qq7aqgHMwKybswBsPwm8wAiMnw+Uqg5cwBbEqqxKivNDP/8jOQA8QQtUwasjwdiKwad6wa8DQhlcKezCFuTzwWvLwQDcQR4MOiWEKSKkLSE8uik8qqzSP8khwCikDQqkOid8QpzrQs25Qp2qQqQzw5zKqv8H5MIb3DkmZL8wFMOUI8NjU0ObQkMrxEObyqqfIJoV3KU4LL45pEOJs0N+40Oa0sOYU8TIYqlEuUBEjLdBjL03NMSIm8RCc8SZYkSY48SZYqkjlMRLlDoTPEEBxETP08TCAUWZ8kSNc8WYYilqI8UU9KpKzL5SVEV4Y0VWk0VYzDhZHK6VakM3vMVLy8UK3EVe9DZfHJxhnLVoC8bbmjuWihxADERn+cKeK8Rm/LZnFJxorEZoo0aws8aVikRbBKtTREUE8MZvtLZwFDfAGgr5mg7RM8emwruVshQVnMeh4EaTg8d4HDaA/Bv844l7lI581Mel4sdmqsV1FMR2REX/gizIVDvI51nI6GhIh+StsFspkgGpY2RHd0RBjMRAZuQgjoQOj/zIoYJIZgqMbNRGzKpIHVzJlBQ0jXSelnyOl4TJoJJJSsKuSUtCnawOgXS4i9zJQOtJ3vlJ5whKofwpomSiuLEy2oPKz1NGMExKp+QyrtQdqbwNqqxK00PHSlIXUUNKZEw7r+xGsAxLGhtLokO9jow8tEwvtWSiaVmkEZxL9cPJJhRMumQwu8SdsrSNs9zLq9ShIim7kqTIkyyrpjzMujRMA1rM2mhMtHzMHJIXhHNLk6xM6NJMzASvxAw9vHRJvdxLyOtLHXIhJJzMbYzLgUTN1HSt1bQdzqQN/8+sStC8IUOivsB8y4kjTDnUzd2srN68vdYEyteEzeCSzRwaiL4Tw95cynq7zOa0r+eknd+cjeAUyuGsIS3UtSfcTtxkSub8zrwKT++LzqmcTup0L+u8obsgSR5kT+UkxPeEzxkM0PYZT9koT5g8zxnauxExRP80zdNETgF9SgJlHwONDQT9SAUdoaYxIe2sUC9rz+4E0QmlJPkcnbzLS8a7z+oMySX6iZv7RxKlxP+0RAktUbGc0etJUddcURbFTxfNof650VXU0UET0W3zThyVrBOVP8lTUbz7USDluiXKH8NwUCNVOCQFNiVd0vjMUurhUen00R/d0BAKjNXrT/8wzbktzbQu9dIBJdIREtP6JFMWNdMPchGn+1A5xcEa1cU+hdPwatIDfNIejVIpxVMP4hittM2bhNB3XFNBDSFC1UBDHVNQlNK0XLMcUpeatMFAPbI/XcZQndTWqtS+utQ6zVRNtSr6HCG8Ab71lNSAbFM6e1NTrSRUhZ9h9K1WdVVOvSGSkUw+LU3TxNVcZaJdfZ9ezb1EfVUREk1efFAIRdZk1aFldZ9m/bdWvVAGagp+wdJSFTxbZTJrvVYcytYC3VbZ+lVvXSAiM85ZHVfMG9WvpFd0XSl1tVB2Bb9nDVYaYtDsnFZatZNyrbOCzVcE2tfF61f6K1No/aBhAjn/gsXX1ztYTUtYhTUghlUfh2Usd41YD+oVAOBPTKTWY9XYjY2fjk2fj33YOxVZDmKeBv1GlK3Mc13ZEWrZHX3ZBPzX3qOhqOC/eTVWnFVZnXUfnrUen4VZ2HxXBIoc7TpZpJ0se5VLi03a0KxaD2paw9JUqDUgoyzImz3JnNXaD1rarfPavwJbmV2guKk2VSxbdzxbtO0gtQ1TtuVAoL01GrqaNKXarB2+q83Nwb1bGspbudvbZOvb6JshFwHMueVawMPYEbNbxF0gxZUexm1ciAXYECoSPitWyqxWys3c6dnc5etccnNcyKKhvflUGT3cwYRUzEXdhT1dBmLd1v3c/6ANIbypzYo1WrPVXdx9HtWFHt6FKrcF3Q8ypA5rRrq1SOM9Xt5J3o1cXqRq3t8Foazwu8ml3ejgziSNOx+wgCL4kXeJUZMZleBYlOI4Dv9gDuutHez1Se2lwph13g5qCvUkW90lXy7VOh24Go/oAKLhFV8ZCj9zCECrX9G536jM3zN0XfITobuAQMEl3rrVumFaiBeogR6IF4aIgbaUsnchYRkjkhLOF3VRLQgOHQneHQquYN/1W0p9C/ANXw6mXmTsnijIATNxDFlVMYQgmSLDCBdLmRWOYc+ZYbKsYZziXhwGIZTY03ic3pxExgmQVxhjiFMLMACIXqqxmoWgWP+u0JrRdOLCgeK7lOI83D1ZfB4CS0ktLkx6vRrOqK65aR6E4C69WQhiZePDcWPFhOM4fr455p3+EV7pDWDLDTZmJJlwLa2SiJxqK5JwPYi5IuTMMWTWfFvYsE8PXOTdwa7/BWDxrbRI3i+CpGSLiCvWqWODsOSLuCtP3hxQ9s2w7QxShkFQdJ5p8VCMvOPlpNfIyQuRWhWSUiYAOLWDoFkACNxcFpxdhk5Rfo1fHkJT1h0XulI7huTCdc9xxS4AMJFhkkBjMghkuonzqWbEuWbx7OXD2GavG0bn0UK5tVlxtt1dJNmPUaSbaGeDAKCbGCB4LuTqTSBVXdWwKz185p3/YRpdce3hLZYuhpiSILoJacYSI+IJDUpow5Hn+cxm17DnNOzm3ImK6OXnVa6xVua2S9QBx0DjPqPl1CmZ2HkhloghkW7jhUaghjZLOy1lV3SeuPFiHi7dlA3UDJAXKHCzjY6JuPpoJHqcnx4ckkZRerbHogZmTnQejjHZLO5nzZODD0hrtVZrErhBH9ibKFAwgeYf8pEWSDpoAcvqwNlqJzXp1kDpPTxq3iEZ9n3kl846VCgAxV5sxm5sx37sx5YCwZBTFVCXGNCZdAYfhhCfumaJd9brvQ7qAxpqxvxqbhbs3SEyah5eQUxsyH5t2H5sNQgA2q7t2kYB9xOAq7GC/7YMKQxqsZrti4WA5o5IKdAO7cNmKdLuTNO+Z5XGHZLt7aW+TdeObeu+7sdGBeUTgMCwgqmN5exaLQAwLlu2CFw+bsDh60L1a9YA7EZ87tv5iTXe4NbGbvu+b+2+0cjRgMJGiPJGCEyuly2b5fFG7/QW7c3saoVs7pRGbd0JjLBkz+q+bwp/7fxujZ/QAOK+CD6OEVneLoboLkE28L9Rb0tlb19m8MAOZt65mgiH5AmvcBln7AvvDJItWdYQYzLGaYMwMATbGhLvGxNPVRSvZxV/bwfPHfl2SgmfcSencbTTDA2ej7dYMZ1GjCXmHpUJcr8Z8h8scq9GVEVOctxRbf8mh/EnT/Ma54n8WZEeeHM4j/P6QmEqYwitxDIX3hcu73IEL6DlBs4j/0T4tp0i2XDWpu40f/I1v4kGFgwv0TOGGN1GZ4gH3nO08XLyUvCbcG9BJ/PbyR+lpm9ET/QZX3TxxqTicd9Q6wxSm19Dt3SxwXQpBPMFF3PxG/TamegzT+4ljHFSt29Th3W87XMW1HSW4PRYxHXaaQpwLmY0//UKD3ZhZyBZfzBjLwlkF0Zln51psemy5vXaSApfh3brlvZpV6BqL8Nrv4hsD7iI3p1G3nWwGndyh21zP/fcBXdm+nPyDPRk9/TbAWF5r+96B3Zix/eySfc75N/StvX7ZDz/5A1uZ9f32RD3gjd4ikf40VH4RGR45nZ46oR453HxnWzyi7/ue9d4lj34AWy8/Q3S3fnDkn/2k4/tlFf59+F4QXP5h1fU0DHzcM54uKP3modyocf5J2b59+P5kPd50Cn0mT/617D4ord3pUf6rtH5QGP6p3X6zwH1qJ/3qrd6qcd6zdH6N+N6x/R6z9H1oBf7sYfsmzd79UH7LlP7z2T7zvnmsCf4uHfsuaf767F7LsN74dR7znERbzdsuP/7xg58wa8ewjcywzdPxN8cmnXk6cYsoh97yI/81L165Kv8BL38zVkIyT10znd8wBd90N+Zyacx0tdQ088c7Npkxvd7/9ZX7M9/feiJ/RmbfYcUed5h9r4f9d3nfdf3fZgBfg8Tfn0k/t2JikFW/fzq/Krvfea/3uVnPeg3R+nXHZJ59YrW/d3X/u3XHednsO+nxvDPneg+/tVPfuUv+/Qv8e73vPYPxvfHHXUBCAICBxIsaPAgwoQKFzJs6PAhxIgSJ1KsaPFiwRgAYmDsqFAjqgIiR5IsafIkypSoNnps6fIlzJgyZ9KsafMmzpw6ZWrkuPMn0KBChxKtuOAo0qRKlzJNGuEp1KhSp1KtavUq1qxapTbt6vUr2LALipItS1ADgChm17Jt6xZiz7cDQaasa/fuyJU+5fLt6/cv4MCCd8YdbP/4MOLAYhcj3er4MeTIjxlTrhw2MeaFPgAA2JH5M+jBheXSxWv6tEi9oVezbu36NeLRsGfTrk3AcljJunfz3or7N/CxtgdP4NxjOPLkF2W7LY36eV3VyqdTr26dNfPr2rcDDd61N/jw4L2TX8y9rQXOLc6zR56drXPo8ktKb2//Pv78FN/r7+8fYXlLiTcggY4FeGBX/wFlA2cbKPigYPyZFd98FdYHIYYZauiahBt6aB2CjRU4IolchXjiUR/SVANnGaj44lAdkkVhhfJdCCOOOepIGEs7+kgbiiUKSSKKKP7YERScHbnkSzIWRWONz93IJJVVWkmQk1dqyVaQQ3r/KV6RJ24JEVpqjXnmRz2SBkBIUVqoJppxyglhlnPaaVOXX+q5p29G3mmQCpx18KecdQoFpZumTUkoo426B6ejkcaUJ5+VWhpVkZIWB8Bxkl5paFCIJnrXop6aeuphoKI6WJituhrcpbFemmmkQXCWw6pMqvqTqKNGB2muwQrb1q7D8vUqssmKJSuze9LqKIMAOGisjsXq1KuvKJVKLbfd2mStt2YpOy65SjV77pDPNsoiACmE+yK4OGGbrUnbvnsvvvsBm69f5fo7LroBj6guo1YAoAG/G8Z707z0kmRvwhFLjOW+9hE83b8Zvyowx2D62eimNUxMZ8UTsunwaRCP/7wyvgvbdrFyGstcZMc18wazndFawPJ/LtfUMMoFqMwz0dT6DOTH1c28NII2Ox0ZznMmCYAPRet39ExAozy01V2jijVsUQ/HNNnkPX12n2I2uhkAUHiNH9gxae0w12/b3Wjcron9ctl944Y24FftfWZ6ANhwd3t5N3ly0KSWjDjkjCrO2uB8+315boFrbqLajLKrQ+TcTd7S3PTWHTrqWo4eWuW1Yf76V5vL/lTrWqJlRerard5R6dmenjvwR+7+We2zwX48U7PLXnyVQ3BWRPDVDb8c443/ulf02av++HnMv4Y8+CIqH7j3TF7AWRDaKze9Rb37+rv68WvIfmLlt/8Wfvjja27/kS9wpoL8hkM/fbXJeirhXgATOD8Ebod/q8Ef+PRHvqTZKQOc+YECazPAibhvVPDLIAjts0HDOJB1EDyeBAFXQh0VbgQhhM0II9LBRH3whTa8TgwFs0LinRB2KUTbDnHUA85M4IatyeFDZuimGhqxiY/CXn6CiJke+vCHT5PiizrwPyeGBokOUWKUmMjFMb7Gi3/BImKo+DorXpGCc9II7siYGTMyBIw1EqMc8/gZOvYFjYdRI+bY6DQ/bkgAF9RjYviYpgIa8CR4RCQkRcNA7RCSVYD0myBtVskM6YAzK4ikYRSZEDu+CYqgPOURJ3mdTSrmkn3LZM3/WAkhWwEAV6gEjCgRQsr5PPKWvlxLLt0iyzO6smyw7NgwFXQ+af3SL8E0yC5tpMpmUrM501SaG6lTTGMeU2Dh29AOWlTNNZkSPtVrZL2uOc51EuWZXMomxrbJtG56E3wbisLB2GnNcgLznOh8mDr1KdBrBTRm8DTogbhDz4B9U0OccdtATcZPkzHyn3kpaEQzyhOMIieZfUSQQhd6roZiKAXP0+iMOMowf1pUaCpFKUypN1H2ePRYIN2OSEdqzwyxgDMujOmhXvozllq0l0A9ahKFirTOrfKm2slps0gKoRFwhgVIBYo7KVbRlhr1ql7VpVKNGKKQQjVWUn1QETjj/66v5iSrcyHqP7vK1rkSwK1FGytOy2rWnWJoanSVV1g3utWiBvavXrUr0fD6VL3Oiq8QKpNhv1VYmEQTOnKNLFIRyzPFXoexjUVehizYGczSBLGVldJkSQtTzbKMs9bxrKXO+p8NcOYCqt3oTFM62Lim9rYZZe3KXFsd2FZKtv7JAWd25tvF5fZJcEXnZZf7295mULjUIS6fjNufFXAGdNIlHXU9clrURPe7AgXuyKw7Hew6y7EK+gFnBGBe8YaXd89tZHnnu070Tky9ymGvnrSrH4M1V78NMe19DZhfA1OTvxLzb3IA/CUB4ydQABgUg9tXX4yMN2UbzvApHRwxCP8jR8JeovB9nMcpEFcEwbuFripTYIEeTO3CDhlCEaKgASu84AIuYkgKLvACK2ggCkUYAotTJ+KEkXg4Jk6Xe/0zRAAoN8ky/LCGX4xfBm4ALZz5so0XIgB2gdmnC6FqmZ8nXysjbsn8arJtniwkFLdHAGjRwJrZnNQCxyjB1hsaLdOMYYVokTMvWEERNGJmhERrI0VYgf844xk9283N+YJzbeRcIjqzp3CfpPSe+9JhRTHQVjHYwQiGsMxBM5ozGrDqQJYJgCIaRMWGIwgLvPxTUFvN0vjCNG00TaQo6we+APAur+uI5Rb7uXFDU0HVBoJmVgPKy1UeSFoBgEGDTA3/egUpnAYAmGyi+fpewJ6NsAdGbPyYFAAvGPeBl03AltInoNNWCHLdfRC2tasgneRMtAuCTwCsB94sK/e7zg2bdBeI09yZcsENPkp5c7DZQfvgvRNibFsapNCHI0i0Jm0QNG9b4hNDeLgU/hqGE8jh2hGAwcJt8onzOahaVrC9BaWQLyO7ICQvyMYRsikAzPzkFI+eyl3D8gG5/Dq09HbRoXn0K9/8zzkP80HaTXSEqDiOAzEYAJB8EEOqNeoJQ7m3kt6apXsMtP8xNq3NTrGah8riW7s6tXHNmYlqXdwEsDAAfnwQsMNa7vdCe7fUzhq2h6fp1RHtuw0/d1HbnW54/09ICx6aEMALXut5Nkikry35biGeW8HRiTx/8+TU4yY0y+T46F1Mb4DSXdo6R0i+S24Qsh97IP/eOkKmBvvRc6v01Dp9TlhvmdUrnzKhAbvfYz91uFTedJdHyM8T8uW4D10hxt418Ys/fcw2nzLML79YQNNTAIgs/HUd/xer77vrHyT3CeE9sn+vEOG7n/TwNyz6Lcb5BeBXgEahiV34yZ71qEEANKADOiAK0J9BZF7bbN6Xdd6XfV5BhF7/iV/tSRwBZo6EhSBYfIZomYn7IVgjSAALtqALviAMxmAMHkGaldkHEkDGHcT68d2X+R3nJQThdaDR/N9fkWDsmJgRev/FZ0QL+BGfCsogFEahDJpBCFShFVohDEhgQWhdQnRdQYAdAhrEl62VEAqL8YFSEn4HEqYhU+wRwHXgE0qhHM6hDDaCFhYEz2HfIRFE0B1E95XhsJxhJLFh8qwhISZFZqxf+/VfHNKhI9KhHd5gDh5EH3YcZ3zcQIScHmobIAYiEdLVIZqLIYaicCRGODETHH5imqzgI7aiFEbiREyiQeRb5BUEv/UcAfxewBHEwEVcJ66KIEISKYoPgA1jiiQG29zguDWiKzbjC8KiRMhiQaiAtRlEtuneQHSbQYBb9P3iqQQjIhnjAgxgKGIGE5YhMzqjOkJjREhjQUTLqxGErMX/HUHYGiYSQK4tmjcCoyqylTiS4yFihqLtYgr2I1ixojomJDsuxA5AgUNCgaJpwEM6JEESQKG5G6IpGgA0Ich9WQw8WqSN1j7mCjjq0T+OYjkiBm2JpBCmY0K64kIqxMDVIJhVpABkW5oN38jRZBFo4Eh6Sknm0UmOoDGaYoMAoku+5CPGZELMJE2+4UHgmI7xmI81RAYIGZEZWRj+5DcapFcNZTEW5WEkYycmpVJColdyZb4EpRyBJXuJI2Kg2T2mojK2FQAg5Fm2IlOq5RixJRm5JXbB5WEMnOC1ZFpmxF3mZTPuJV86kV+OEWASl2AOhorlHSMeJsXgpWKiZV02/6b2PCYXRSZsTaZgsEvhoSNmvpVmbqYcMqZn3hBoOpFoehZpAoaFeR1SpqZAaMRqsmYUuuZrvlBsNtFsMlZt/kW+2dYvmqVvxiBwBicIDadYGSNAEqJhEKY3MmdzPqNuQmewSOcNFadeHWdfVOY+aud2tuBzemcCgacNiWdZkSdfZFv6ZGd38mZ6tmZ3sufX7KdGwSdUyedb3KZPGmZnrlRv5qcLrid/xo97shjNoGRABgYFKqd9HqhkJaiCsiCDNuhn+ucvRihRDqNgRBoZLud9JuaG1iGIeqijPCiIiWhYkihgUCA2lmWKauiGdqiLBg+MZpiMvqVY+sXvTct55v/oirIohvbo2/wogwVpYA4pX6iAolnokS5paaloknInljJpr7UoIEKpZEqpXJzijaJol26Ujiooj3op6jipgYnpaJKpW+SbFVQkmlLemuZnm7pp5MCpfskpbdIpWwydkf4kevIpmPppoSyqEAqqcRKqWVBpbTVmoqZnnzLq3QDqfEHqeEpqWZipZ17qdmaqpjapo3agp8YnqBaFneLplerplsKgqZ5q13Cqea1qgLbqUAzdVnIlqTZnrdpq0eDqd+lqTgnoUFDqrb1msPrmsBIrzxirdCGrSCmrUBTamQIrks7qgqaqtFYJtS6XtS4UtgIFmt0pdD4ra0ZruI7MuPr/VrnS07nuhK96J7tupru+q8TE623NazfVa04w61yOard6K4eCK78Kj8KGH8Aek8DiRKFZpqUeLMLu68Lyi7+q1sPCUsTaRLrCKl/mq2JibMa2TMMSX8dm0sfShK39qrNarLea7Mm+y8aS1soKUsvKhA+AHUcGJ8nmJc3WrLfcLPlRipDSKFFMrIsG7VkOLdF6YNReRM6y0c7CRLTEQDfiq8zOKtROrSem6cJWrRVdrUvYGj3yp9Mq5deC7Xem7OiR7Q+ZrUf0rD566Nq+ZNu6LT+KLd9eRHWWh7qtGyVKmpfmrULC7d9iiNGaXeCaTcM5XNZurdp27Zbu7eICpeJ6/+njesfgut1CrOSsCQVTARXiruPmZm7PpG6Pdi6sRC7hDoTd1tJQlG5Mna4zYq7qvijruqjrAsfnHg9DnKLIBYXtrpblJqnu7q7k9K6H/q7qwS7oJsTtUC7qKZ4v4e5iOi/zihD38if0/o30Cq9CkB3FXq9THZX2wuT3du95NG7Uhe/yjS/saAZnLCLpYu8tra9etq/7bgf8Fp38Vkbw1q9CtNun1a7+ohL/LqX//i8OPXBwDrD50e/rLISKFexPHC9KNbAjLi8EN6rfhvBCUDBjFPAFK8T66eQGL3CIJe+KgjAJn0kAz5wJC6AFY85CFI7odYcLg5IHc+YMR0wNm//cDS9LDl/OmVVVUXCwRgXxHMrwEG/PCE+xQRyxCDIdii1T2vpw+pouDO+oBFuxbRSxxGExWKCwDisEd/UbUTjxdFUxeO0ppo4xGdOGGRscGh9hy6HYKYps8v1wJEGxfsrxHVPxIc/EHnuFGiux9ylJEwsyJBHyK9pxInOIJfPlIqthH8cuAfgPwkTyF99uGLNpJl/yauQxvG1yUzSy3ywEgZEFHEcUJf/mKaMyaKjyuLFyIXby9B6E5olyQl1VLUOhFOPyjuhysvGygCTxK9/f7b2xJCNSMSspMg+hId8xM4uiL5MvQogW/ubvKCNvNnOYll7sLV9zIqXzSG6zUzj/c98oxL91ijSPcweXsqKWszpXCzvvozsTY9v9ckFksCxPsx5Vs3P28z5HiEL/4j8fhSvHc0LQEgu3sD0/MT7XsT4vNIwoM6/lT0STzewoBAX2sBcPc2ZldKk2NEc7E0uHaQSF9DzJjkJM2aG6KULT6ku3NDnxtFHENDyLNE03ZXydak5zqU935UYPMUgH9UxvTkKI1vk2rUoL604ntTkt9Qw3dTev0VDX363Y6lF/q1ZjNcmUdQhztRYjz0gjRKGdqJ+OtXpetVmXhUeDmloHdBVB9djtHbHKdcKidV37x11TWl43HlBrDkKsJD1rKmBLwDEPtoIUtp4d9ngkduAg/0Qb33RcVzW00rVk95lg/69l90ZpOw1YAUCBHq5ntysCDd1Tfll9CgS/PSUKhjYAg7b7nfZu8HbNHMS/TXWPPvZ6wnZshx1B1DZN3jZuR/Bou69vS0Z0c8xBTJlJ43Rr6ysCZUAPdLd3f3cPDBwUsY0GgPd3/2xzTwdls9l0Q0Z7B8zgbdFfZ3fJvlSV2iJnMHd6e+9zd+97GwhmA45BrGQ4OzZ9C61KiS5cs41+7zd7rLeV/XfaoNBXDwS7cDajErdKsQtEJXd+O3h+QHiSSbhWkDizTCNn4KZYH/jTcpSdqYdBMDiIw41uO2yAIzZbVzgBVOi7anhnFg4AbK2Mz/84fxN5QZg4ViB5rABdd/U4i7MtRxlbgRNAMg7BCFyADeRAFxt5cog4hN74Zec4XwsE5PGrj1eEaKEiftOkFdjAanP5bHh5jIK5adM5amdiWDt5f8cbHa90XUaLisvucb9AYcK5BtW4ytp5byv6b78V1Zj5k+stRg2clSa3BqwAC2SAfPkAC1xkFFivoafSnu+ukltFqVvKQKxf8UrrmU/E0OEiQaw2kCdwqMc5oscto0t3rlM3AQyBl50mq0d64ipjG9diRDQaqNd6Lt+65J06VTg7n/S6l616sI/6QuAnwgb2RLw47W67l822smOytWcutHMOhW+OrxtuxlIyFV7/4RVm4Q0GWrIvhMeFOwwxO2mXO5SFyBp42ZRXO+VRwQEMPMEXvMEfPMIj/BIc9w0WGrVDRLY1tr2nMr5biUEfn77PGb8bwf0SLYIJfMKHvMgj/BfcgMmf/MmzgjrxG7BHxClW+sQv+7hHzsUbC/7sD4KswZf9e7h+/Mj/PNCHPBWoU7pST7fHPMXPPOTU/LDc/AQFiM53fNT6fNBXfdUP/QdGmsRHhK3BOtILZMVXCdMLi9OrENR/WRWALdVbPduLPNZHxO95vUOowMAZ+9e7odIjzkHdVcZvWnlkAdpvgdqnKMi3veEf/NtDxJTZfYzHQA5U5AbMJMzefWyEPZXs/31i9f2weQfgc0YVbEEpejzhHz7pF3ziPwTYVbSg5/cOrMAK1IBGHj3l431GYf5mab5Mg0XnA8DnH+PUj37pl/7pN8T6PbpCKHeaxQCGz37l5/3d2H5r4b5Tf8Xu977vi77zI2bhB7/hD//wRvMBW8AKQEEUGAyPYTrzY4flMwn0B5f0dzVjbMEkBD4iTu3ac3/be3/6K8z6L0n7AwQBgQMJFjR4EGFChQsZNnT4EGJEiQMXVLR4EWNGjRs5duQYAWRIkSNJljR5EiVJjx074QLwssoWjBNp1rR5E2dOnTt59vT5E2IMADGA7hRK5UBSpUuZNnX6FCqVoUWpVrV6Ff9rVq1buXb1+pWmUKJgyZY1S3ZlWo1n2batqhZuXLkVU9a1ezfl3IpdjLwEUErmTLeDCRc2fPigWMRHoTZ2/Fip1LGIKVe2fBlzZs05FW/2/Lmo3rSgSaMVfRo1XtWr7c4lUsUvDi0bS9e2fZtsZ8OMIff2nVQybuHDiRc3Xlj3ceWgUXdc/nxic+lyWVe3LlLuoil+51ziCB18+OLJCfP+fb5xcPHr2bd3T5r8e/lep6+dz75+fo/X+bOOm8UvGUDx6L4CDcxtqsPMQ49BptQ7EMIIJZzwofgovLAm/S7C0DgNPcSovxDvimuUl1wIZCUOVVzRIQvbWrDBGB9kkcb/Gm20zcUbb/xwAR1L45FHEYVECS4tXholMAJ9XJLCHM+CMUYGZ2SSyiqt3MrJKynkUUvMgPxwyDBVUguEl/BQq8s018uyLCijPG9KNeWck06E2KxTPi7xJOxLD8X8EyS1LtEAACO8G23PRGu7Eyw33/QtTkUlnbRGRimFTs9LTeszP0D/VIuTl+aAS9NSKbPUK0cfhSxSU119lT1UYRUu01mz4lQ/T8VUy5CXFiHV1mC/kpUrVVd1rFVhlV32M2KZ9azWZ3/CtVNdh8yIlgZcgKWNVxJJ5CVJ4pKWXKCc1crYY6NKsNx23R3s3HcRi1bem6itz9prMTrDr35fKmTc/3oFjiherNJV16lkB16YYZ0KbvgseiF+6N7p8hUyI9j8DfdQNCf+eKCHrToYYQfZBRnllBcSWeWtJG4Zq4v17bNXAKrQ4hIi/PCjT5iFZZkqkkuO7GSfjQYZ6KOpellpoGTGmNM5+tWkE1ybfjVpcwFAaujeFL4abGmzDpvs954WEdctZumj3ywqrrhs+cb2Seiuv44bb1fnzpvv484O8d5LZpFB1Lfv7XvNouHdumuvFUccckr3jpxy0v7ur+IttgPAbcOtrny5yY1ivPHH7gYddStFT511xC7nr2IxXnrFc2pbH+/xF0kvPb3cb/9dx9WBH76s16/D9RJOXvELjv/aPyd+Ud+f3J33p06HHnsIhc+e+6uMt+7LLUDR2C9TnH+++822v6nuoa9PH/7EJ4uffte/98/DLdbQhNB+9RAkSecDUv0ysz6btK9k7yPgAoljQAY+0CH3w19+FmEKtvWrD6b4lQDRB0HkSM8sCESYAj1YQs840IQpHIgEV1MfR0xic37RwBzWEEAO9kyFi5tfeahXvaaQMIdB3A0IhVjEmrBQNc3pxCwksbEqgMKGN+SUEae3w8VxzYcJIyIVuag7K3YRjBBBIl5OAwqX+OsVnOiYFOEWxlRtsVE9zCLRvuhGOyKojnfUI0HGOKK5+IF8LzFEKHjGxtrtEV1wHJb/HOd4ACAiEpIOU2QkqdjH1sgFFBcEABvEUDVDno+SI5tkV0SorkeGEpUEG2UqVWjJusSFCA3wSx8G9EkOslJreZweFhtJR1z+kicoBGbqXJkXtWQhEn6pQiFtKcBhBnOVWGLkHE/5TGsK05qUKyaRVnIJqb1EBpxophSzyZloJpKXvXTkOcsJTGy2s2/bPMlK1hDDRNBinOSEZ03eGZRpZrGa+0xlPwVaNnmapCPelOGZ8qnPgqpSlyH8pw8D+tBIEtSiVztoSTjyCD34pQ0oaqhDM9oQjJp0otWraEn1eFKW+myjY8oIHvxihFqM1JAvRWlE25RS3q1Up2F0aVBT/xbTkWiEC30BgAs8iVOSEtUgQ1VIKY8FVKhSUapXhZhRsZOxl2giik4FpVajyk6D+bR0ViVrELO61oFxNSQZARAA+kAEsebUrSEz61Wouiq15tWEbQXsu8B0MVLw4SVeON5dPTRYAgi2rOns5V8d+0DIVlZahc0XIl5CCAgslrH6cexlCdLXR1EWswQkbcqUxErN6moMftkE7MSaWmjyFEGSbSRqbRu/1aKstal8LaAgUIGXOAFzte2tOXEbR91Sc6/LZeBvhcU0RA73T154CR9IkVynShcn1DXtm3gL3uxRN1jW3SN2w2QLJLzEDoBTrnnDEt2qjDdK5aUv8dBrK//16pG9Q3rDS56AtvnuF6KLQWvj9Ivg3/V3Vv+9Y4BFlICXGCETBv6ugxOsoAXbzb4cPm+IryZhO1K4PxDwwEs4ALUNi7hFJNbacwEqYxgDD8KwMrEbUcwfV7yEDp/VME5vHOPmLpLGFLVxkVuX41ftOIw9tg4ZlJqHmRGZyStbck/wK6MtZxl0TnYVlMEo5eqE4SWqCNNdwTzVL48uySp9c5shJ2ZTkbmLZl6NLF6yhzqs+cB0Lu2czRnnnxJa0Hmzc6nwzEU946UOe3iJKHYV6EQ/FtHs+7D7Mn1psi1aU42m4qPvgobOCvnKI/X0oI/8RkOntdOrvhqoLyVqI5L/ui6xfclsK/3iVYt30wmMtayVRmtK2bqIuEYJBCDxEkUAis3EBvarGTxsYhvN2JNCthCVfZJUbBfVgPa1p6etzqU0+Npgy7akth3EbpcEApIGQHyhbelEl9vcwLF2ulu2bkW1O4fvJgkHXhIGXUVb1vjON7r5Xex9Q6yxuBS4SOL9klgc3N6CVri5Gd5wbD+8YRF3rZ9C9G0AGBzj4770xtXZcY/DzN/s1tAvJw4SCGDgJVZOOZYTDvIKBXuEPn95w2L+b5GjsuYRMDnKd85zcgsdpdQGcauHTrmiJ+roSCf5dSCAWAAkIF8I/zXUGdLlBrm86ii7+p6yHsqam5wQ//I8pLTJrmWpc5rqaUfc2vHUdkpOvOsvAfs2597zvEvz7sI+vN4VXXd55WdpYl/WxLULgLjDVaYzp/vis2J2KTme8eXie50gHxrJK0vggf865jMv2s0rOPFB53zoPw36BzKWXAJXRGdZ3/rSGx72+db37GmvbtszEPeZ3fpqdA0Anfc+rh+6Nssne/ziK2v0iEv+s7oNATq8BA3QP6r0X+/h2Jtyi0HY2MZWoJAhFCEKGrDCCy6Qgeu3K/t92z6zuv1jAHBX/LrK7zTO+grC89DjdNRv/fql/Q5CAGpgAUfg/sgl//hm/yZv+e5iE2ZA8AJQADUP+MxP+NYJtxTwBf96AAVTMAWDACE6wC9eYAWKQCheQgLLIgWCYAR6oAiKoAdGIAhSYALfowLz5gJRLwPrgtnAzwM/0PVCcIjOr6rS7yUa8CFs4CU0gAUI4gL8YgK8QgUsYAf6ZwE1YAcsQAWCUDyGEG+KsLqOMCUI7v/+bAkDhfyc8IOg0K+kEACosCFUoH8swCCK4CV+gCsmAAIXEBFroAvR8DnUMG7YML3c8CQ2QanobQ4jAOCWi/p2Sw/5kCFy4CVe4CB8wC+AECsm4Ac2JgY6oAguwAZs4AKKoANmsF9+YBEZ0TgcsWwg0b8kEd4IIc0uMfpA0A55CA9PqxMhIhUBIAda8CVs4Cr/MmAH+iUGeoAFzjAhVIAFeoAWAWAH7A8XG6gA64cXI8wXScLkMEAOhbEOi/GKRjABpxAi/EIHEGIEBvEq+kcDVuAWH2ICVkAfw1EciU+4Tq8NNeQuxqAShXEYm9Ad3eIA4UQPa4AFRsAVLcAUDyIF/CIhhuAlrOAqAMAKbAAbaUIFbMAKAEAgh0MXyaYcdewcQ8IWvO4NGLIhf+8hdecYyUsP1y8KANEgWOAl8mgjX6Iki8IGBEAnBAAaVxI3WjJsXvLJYjICiuslMGEdGbIdx44g7wvo0K8EEfEldkApCaIFXgIKstEvwNEpNQUqwUYqxywmIWDAAGAPMswm6ZAY/7ky+IQvAaPgAobABwhAADLAAl7AL2qgIEARAAgRIQSAHtuyVN6yxAwyEhESJfxvBp4vL7fy6boyaL4yCnGrLA9iBfyCBQfiHhtTIbhQMt1yHOknLu/sHDfBLwAhL5mwPtJtE6GLIJdRFAeCMR3TASPzNSUnNuNnNhntHJ1ACXPzJndz+pIT03Yyv6LLI19iMAXiLAEgLRFCBdbyOJETNP/OMnsRM+HN6/ASOjFxAAmwPGeser7gBurTPu2TFezLL4ZgIITSd4oSAI6yK3SgBS5gBQ4UQRP0QMfzNiizaZYz1HwxD3ivPfXSIfnSw05BCDaUQzvUQz8UREH0BMTSvv9mMAsFAkA78iPBggWigET7hUFxhDrTB0JrzRdNDQBSoUItFCcxdIg0NESDVEhB1A0UwEiP9EhLwL76ZwMIwjgNYjWJkyu28EVhNEZLw0GVpkaPTRIrDgBsYUfdcy8/U8GAdEjPFE1B9BSiKwOelACWsRkPwgUBoCm5YgP8wgqKIAcsIAj61E//NDWvFDSy9Gi2VNskUdeYrkI9c+WoUyjMNE0jFU3XlCCtUCQXMxRH0U21YhoBoAZKU1CPg1CNxlBlLj1HwuRcIUzF9ELJNEMlFVbPlFIZAlQNYgL6pwcKwg9fAigJQhBZ0ytSMj5D1cOGVTbxxVNUjkkCTBXga1X/zxOqgA1SY5VaO3RWFyIIoCAIapUAWqB/rEBACcBSsVALXdMrCKUIiLURZzQqkbXeVE1LAgwTXiIr2xNaiUpaq1VfrZWIFBAAXqAGDjQMZagfCWJO/zUGabEGvcJFPVFdB5J7nKrpxqlL2IsUXsIDVpVV4RWw8nVf9/VaFcJfF/AH2NIgBOBXNyZOvwICO+BhlWNUdwSnJraZKtYNLQwAavJZM+6qPPZjqzVkFWICcqAGoCAGNEADYuAHLqBgEeL94m/+6q8ssnM7XxZis0dik9XpqoS9/E9Hd1ZZtcpnfzZWg3Y9plFKrfYp2fUyG4pmbclmTzUknuAlxkBj7zWo/8aWbCXVbMVDAKbxBZpUbdfWWLV0ZrWWY62EvRDLCMJtUXk2Wh0VAKZ1b9O0b9djNTUACjqAczvXc112cC0jZm0ka9+1oeI2V0biAV6iAjR2Y093sPS2cieVbYsiB1KySlUydCtjdGukdD9la6kEu/gMAMLvbiEXXyWXcmd3SC8XPE4zd19id3m3ds1xpN72k1C3WkTCOQGA0o43bHtWeZmXb6u3J/z1BWyABYZgAtrXfd+3aadXhyJWrEw3n7TXXUGiCeYVANgzTPFWp2SXfIPUeZ9jTi9AfmW0cAu1foE3cbmW5DLhE76vzxz3ccM3chd4dJZ3gNXUfHmCUKIggf8VmH5/N9UoNl41ZAsAARj9pcVcF4BfSoA7+EMLeDnQdYSjR4N95q7sF4WvREM6oWb8gg4+wX/BNnjJaoZpmF93GDEaNoex9IPl0oRdDHaBuD62IBSU6v+coAlcd/weOK+WmIk31IaVQxDTNoo1o3dppIcd+IoVdzoCARb8gg/swILBGIPF14nDa3LLWEjP+Dgm4CUyco3ZeIpps4qH7H5TuDk4QQxNoV7BODprtrLIuIwF+Ti28AXC9ZCpt49V5o17LY4hGDWM5CWm4BEWgJIRKonXCpOZWJOPwwqtoAWq9pNBuYQPl5QbGYtR4xFeAhcOpZU56pWVeHwBOURnmTj/osCZ+8UKnFmap9mZc5kt2phFRlncSll4m4MIhNkiitn3LHm0klmZaziRcyJ6rdSaeyqUWauBe/mH5bg5cOAlAkOcw5ib3SqWaZiZh2OdObKd3XmXrxeOfZmeUUOWAGA2WDmfKxluL9mcz7mJ3cMHLhqjM1qjM3qgCRpr43mbEdqUUYMCXuKmHPqhX5ecY3eiKdqM07mj5aeg3fag53mkT8MSvoouUlqlI7qc35mf/tilKzqm8Q+mbXSR5UuMl1U6tiBcdjql9ziDy3SoibqoKfCouTS0tho18Fc0TOAlvIOnEbdHx7ilXfqfrxo2gRpkuNqtRcOr9aJMAGCVx9qH/6UDs/q5g9Narclzpt8asJ3DkZujC15CDFDark8YryWarSfiUauaQ/l6OCagB6AAd8Wyr4slqw81sDtbsH+5OeAAJhA7sRl5OvL6rClasm9DBTo1dzNbmhp7YjybtmljsFFjCwhlCki7tL2rrPk5tc95tWtDABBznWE7kWQb4mqbuS0irvWiZi6htxW7OVBbuf2Jg5V5uEtjNfdwCDwZud/ouhmmucv7ueeCbTRgC6bbiqXzp6kasoVgu0kDCl7iRMP7mjfbVMubts87LgLhJdqAt9m7Ot5TbINbu/V7IghFjfEbj/6av9/av+ECFF4iCQacwFtoTIF7vGMsuwF5vv9BIyUd1sHjqMMHJsJre8LVgl84B8MznIw2HJYRHMQVXCLqO11LvIogPMW3esXTwgVegmdgnLZalcPhG7JD/DOsUIR1XKJOXGB63LN/3CO2oC92+8WJ/JVkHJmhXMs+PJNtPCJ8gFDu28kXycsfT8oDm8o7whFGO8u1nJuMfMbTPCEeO76V/DMsQCTj98w7T8z7bs0Bu805gqYAAGDiXM5dmc67HMmrWs8/IwgIpQZ+cKM1+s9/AptXZNAJ/bZF45s2aNEn6Lfr/NGHOtI/o7tfNNPpJtBJr9PdutA3gg3CGqpH3Y8a/cDt3E6EOslf/SF8wLhfu9Vvi8djfamXRDr/LuEl2CCccT3GdZ2PTx2tgb0PXVSGYoCat73Yjf2jkT20Zj0jeKBwbh3ajUnap/pV89zaGWJcR8Bku12UeL1dwN3HP30uSsFMnv3ctzzdk5feywrMZbndF8K4/Vzei2LTVcTewx3f5UJjmsfc+53RS93R1/3XAz4rCAV0Ex7QNV75Gh55Sbc5SgQAkoTi/d3id53aVbvgFWLEPT65j13ks/fh42I7+uAiUh7dV37aMR7SXz4hcFzmP57ma56NxB0j+kJc+J3njfnf85bGwxzkr+Ieqz6zF57TkX6flR23TeRL7NrAf/5H41u+hR4hfCAle7XoQxPruY/rRbqbT4ML/+A8SMZ67NW97Nn97atiCAiF7dte09Fe6eO+g+ZeNN4cAEYFSJ7+JKy75YWb8G11ArzVO0dgA+BX8wW/vvoeAw3fpxNaL4IZACYh7B2/JCAf6FF98gsioKWX8yVC65Ea9Lv65tWiwhH99FF/JFR/7zPePV5fd2Pfnzz/QWu/um8/LWrhJcSp8Xm/9xk78hPc+H/iBz4X+7Of+DsMwJDf9kFbLybhJTrn7qE/JHz/gwben1t/+41+vbz/NAp/AS7hgpoq6Qgc/XlI/fea/dufrwACQAwCBAsaPIgwocKFDBs6fAgxosSJFCtavMhwgcaNHDt6/AgypMiRJEuaPLkRo//KlSxbHkTpUQwAAA1g2oyAM6fOnTx7+vwJNKjQoUSL7nSJNKnSpUybOn1aMIZAqCqlnhKCNavWrVy7ev16airVsWTLmj2LNq3atWzbSpQ60K3cuXTH2ryLN6/evXX7UkTph1MWjZf6zBSxl6TRxYwbO35M1K/kyZQlw61s9avmzZyzho1bObTo0aRLmz7N8jLq1ayhJn4NO3be1n5LbuH0aiaANqsEzdQkGyTk4cSLGz9KO7ly06onZ+4MPTrWz8urW7+OPfvq5tq7Xw8OPrz4Bd7RktzSQLd6IzM7jd94PL78+UHL27+vlLvf59L7a6Z+HwtICYhfgQYeGJp+CC7/WNt7Dj4IE4NNjXRJG7pNYYoe6s0BIX0efiifhCKOqGBd/PmH4lYA2gfAD0OsNMQPAIxIY402pibWjTqWBWGPPoa040oi0TLKTEaAotEWSejm3oMgPgmlY0FOeV2JdJ2YYpYrlqcbFBYIQJEAFkChG5VmnkmjlWiu+dePbrrJpkQhbYGDblWs4cdGnSTxSI9R/glofXEOmmCOlgFwVZaKCrGldyxEoZsGRbCggkMqsFCEBrpFsQGhnn6anJqgjkrAm6b2SKpCIa2inm44FHKJm4HOSitOqd6qlqhuYblof416J0AOVrQaRQ02WMDCBhuwYIENNUCqnhU5gIlrtda2/6XrtWieyu172pYakhhstDqTBqbk6Wet6kb5bbtLZcsWr71G92t5wUJLbr6bTutuv/7mZ+i/23ZLcHDfnucIJ2cYop4LPq4LMYgCT1wRvGvJO29n9d43RBHD6qubFUW8SHHJJkNk8ckLFsyybNfCpAV7AMDycMQ2h6hyzgilnBbGGW+2cYE6tNBDB1BEEQUUO/TQgg46Pw01z1Db13LVib180hZVzNRHk+neDPZwUz8t9Vk+/wxWwGOvzTaCZbf9ndVy34W1SWcYqcWPYe8NGdwmv13W2Wh3FbTfhh9OG+CItzZ34yjVTRIFug2mN9+WL7b4v4qPJfjgKqqdeeiiY/8G+ujYOY46SZCLBIpueLx5eeyRma7t5lR17rlnpdPOe+9m7+47bakPD9LqIC2iWxKmys48UMHjajtUuOfOKPDPX489jqBlnxzx3nNkvEerGAYAcMs3jz5y3Hsa/VPT5174+vLPz1D79Kv1ff7hc0SLhrttcar0CdBW92OT/ZryPs/Fr4AMlN8BG0iW/H1vf4QpEgDYEKsADjB9EDzTA9+FKOppzHodLKHvPmjCCUmQeBTcQiJmMgVadGuD6bNJCu2DwqQkcHALvKEPF5fDH7pkhSy0VkjmMBMZwIFgNESfDYWYnSC6ZIdo6yEBfGCBIrxgWFZ4wQomsBAfgGxTUCz/owFJaMazEHF4+/PNTHhQsCY2LzxpJI0UW0LFny1QB2QCWQd8kBAxjhEAUaijIXd0x0PKaY2oC18XdOMAlsmReXRUJGUSuZI8ZmyBLFDPC2rQgyJIZSYxyABCBKmBHqhylascgSVfKSFMwjIjjHSc8R6hm1K0bJKyq+QsTYTGi4VQhEAjYSejkANAGsQCmmrRKWdSyF9KU0SynOZLatm41QWCfKaoGi9j50trYiuYuRomMdO2PYVMIAgL6eRMSFYQQUZTnPS8TzXric1sGnEjWzDBTF4BwF1+03LhrGfPyHnQRJ3TK1ZkSB97cBB5GnSi3bknPfM5N8ghEQB6IILV/wZKUPBQtJzp7Ism59XQhVxgJjuIKDRHCtPqWFScGJVb3WphJEfIDaR8K2hMb4dQtJy0VylVyEoB0FKDSLQtI2iqU58K1ahC9acTnak1a2o1rCFvJpyYG0/35lOqOsWqExnqooqakA7MBKJKJeUQRnABG+QAjGcZpF3LJFZ6klWaWK3ay2gRiZmcoXFfDVtY8wrCkgJToQvlClpdOhMCxRNkVrABtcZy17siVpx7/WVfW3atLTBsZgHdaWFvdtjNIqWzKDNnYz+nWInU4KWQBdkLTDkWqep2t01V7TRZC8vPsuxalIAhurx6Wpul1rfaIx1jX6u72EIkCLqRbDw1sP8CFmQATD5ggVqhWSnmitcswH2lcAtmLQvoJm+OS65yRTpegElXLmZV1GMJooNmFkEhlz2IemeygvgKWHpBHTC4zsutaulAN11InXsjtlwDl7XA5HUtdKdDYQJkYJRQ6C9EbKCb8Ep4xM0l8UMQ3C1cqWCUIBjegyEWYRM7pLwNqe9m3KCAHOtYxyWgsA+gFQURS0QAzWSnjI9MERorEsUJvpWMAGCI0rb3xeqKMZIVouSFSKUMWOiyl78M5jCLWcxxGOR8FaKCF5BSmRX5rg2uDOeHZNmQTD7VrXpAShkSj8q1snKcDTLnhGx5zIQu9JiVYIBEK1rR7DkzQgTQRyv/4NYiRVgrVSaA6UxretOc3vSfUxjoNNbZVKmi7kwm4D0+9xm+n5ZzhskyaEPLetZjLgNCBfBkKzgNIzuYyQWoklm7trqEoTbjqN+UKjUDwAIHdrCqZ+XnVhcb0ADgMq2vfW1bO9og39UAXTEyyhwAO9hjHHYHpw3FY8NpVBmYyQ8IkupnByran0Y3QWKN7XwXWtsR6TUANADPiwxBN7t+yg86gPCEK3zhDFe4uSFo7x+q+0ekysFMxN1s1Ml73qx+OJZfzblq63vktQ7mbGfSKZWoAFov8PiwI+7DifuIVE/Gbbw3HiV6/zni+Ca5z7HAb4dUOrIQ8UEMkomQDeAr/+AuhzPMbyhzVIFKBbTN+JRxDiWdx5nnIv/5z4POkBZsipVkV2VbobmDFaygBqO8eNOlDXLxRh1CozL1r+G9Z6xnveNvj0rcCWxtr5Mc7AsZQbDPDrIYpLzvW/+7b+feEbid/NuQr3xHgDIbxlN728IMvOD1TXiFGD6zB0mBBVZwNC560bqav/LTU2h5jcBNU1YwSOxjj3m8tN7vnC+n5z+P7dCPSAA+KL7xj8/m3T/v9Sa8fdsGDoD9FuT2lqeP8gnA9d8Dn9bCR5APbNDHQV7/eswvofPZhmcAWJf6lbe+8rO/fdA7vjUWP/z4g1f+Dp5/bAL4WH/ZD3nut3vwF/9/wTd/q1F//9ZMUfAx5YI083R/vJN/ELR/U/Nf0jd9ABh1Ath6BFiA3HeAp4FKApJ+BCEAG+BvrhSB+BeCeVWBUNNH34Z3GjhxHKh5HviBstZ9+AFiAGBkJWgQ7qSCKyiBLShWL6gzCwYALXdNNKhuNsh4OJiD+2aEpCEjtUcQQGgQYgcAKUCERdh7I4aEObMCM8FsTeiEowaFfSeFU1hyYXgdw5JUBKCF1MZWXzg6E9hAY3gyRPZvHmZ1aYhga/h2beiGYbaD9wFgBXFUgDhbTIiHoqOHDMSHJsOFd2h7gqiG83F9hniIX5aI9qEpAUYQo+eFB1GGWBiJoTOJBVT/iSWjbKeIhpo4iJz4flW4Wl33iW8oIZCCgaZmZNz2b6soibgYU684MRPgbqpCi0xGiE3nibsIdMYYGr0GBQWRAix1EO1GSMTIitQ4UsgoMCcXjLPYjJ/1jC4XjbsYiuVheBpgENAyhBnQR6TojYjTivcjjv5CdQCgighxjiiWjh63jp/Yjt6hhPBkav74A+HXhfcIROBIUdT3NPV3dwkRkLWIMwMokVWhi9IIZgfpHVAQA5hYhvlyhhB5OPlIP/vYL/42aQCZkcI1kA9XkIcokgdiAfjSIkynknDDkvPjku4CKfC4EDNJk7bIkXD4O9oHktPIlPjhAzqgA0L2k4YT/5TyM5TfIgAzcY1HiZR9VZPmdpNumJPJEQRBUHBXuT5ZuT5bqS1KiIEYGZZYNZYv15Hg9pFP2WVnSRuWVhBqV45sCYYeB5fXYmoYx4x1iVF3CXdRGTh7yZd+2RqASRCWSZiF+XCHaS09uHh0yZj55Jj1lpcX0XN8CZX4gZmYmZmm45bcw5nVcnIxKZOhiU2juXOlaRGnOZm6uRZyaBCs2ZrFCJkDZnlPo2wNYZu19CGd6JtJJplPSZmsQSYaMGnCOZyZ85pvWXlPMxOQuJjLuULNeYvFGXJOCZLTuRqjpwEdUAQn6UVqJ5/zSZ/2mJ06s52w2Z05k40AUAPKKZ4PAv8Vx+Gc5glU6CmN6okaK0Zu+nKfUfOcNLWfKiOEABqg3vIUBFqepIOg7BihaZEB39Wg6vGgZPOh03ScOTN6rFebFyoepMFBdVSWU6igrOEDGxAE/9UBacmjPeqjaVmi+HmifDWhJzN0shieLsp3lBGjaTSjOVijyYGdQQqUQ+pZRWoyfeQQSjoeMIo+hvSkHxilfwkAmEilWGmls5SiKqMpEJikXBobXto8YJqmNRad6VmnaYFptHmmVWqg47WmJsON/2mhcOoyoTFAdPqn7nOnCZqnffpL+Zk9gVoyGzATb1aohgobopGoMvqoH9ehBvmpkPpKkoo9lEox9TeYoKn/qZuKqAKkqByKmqA4qmtBfMiHq6RKMaZ6Pag6MSe5lm/aqnrBqbDqqYs6Vo3qocjaGkGwAw1YbroqMLz6PL4qMH0EiC06rHzxqk1qRmFagGNKGxmgbKQnrZpTq3Vkrf+iKdu2ra5aGZ3qpOlKbaGKk/RKFQLAkxoQAw/or/56rujKrKq1rv0iSHNIS+/KrfFqrPM6sCBkr2aJr1AxegBwAUgasDlDrcFTsO4CfReZsAqbeQzrrWUErvEnrtRJdBk7NRvrOx3bLlyYkiErsnTTrV96rLI6q305sU8xLF/JshD6sIgFs9+SfjIIljWrezfLPId0stuXsqsxikHbsj0r/0RFqy1PZpXCqrQmUaw4m7OXpKyiOrSk4YtUK7RNh7XXMiyc17VLS7JzGqtiG7E0arVNUYZAi7Yq47K9s7bVwo0IS7Nv67VMKztO27O8KZ13yxRKGKx7u6uMC3VYKjCmNoSZSrgl8bVyG7bOMbb3WrakAWJBBrkn07e887e4cpJIm7SZW7hx27Rz67l1C6WSyxSGZwUtkHyl6y+nSzupeyvKlq2s6rqqY7ixg7ihO0WfK7HKGxoPGC3/Kr28Cz2223yUy49eGRHFexKbG7udeyi0K6bWixQjOiPUmyq+azrASyqWarHby72ae7yXk7w6u7NRixrmi77pS776h739cv9ULNq68Qsk82s59Uu3O8uzzlsZuOrAubq/o6K+o8O+o6K1a+E919KwDmu/s4q/EcxZ/UuB/9suXdmNGFxE1bLB35q4zGu3DAzCijTBZZTBFKOMAGCf5pHCuLLCJtvC4huuIhzDtDPD6bbD/zJ6M6vDbGQtPQxFTwt8HzzEkSrEE1XDEwOTbHHFPKx3BKSZs6vAqTnFA1bEV3vE/sJFbbHFt9LFXkzEPxzGUjwZDkcQDWfHdDzGZwTDw7bG/dKfhIrCTKzCbXxCcKzAciwZJHqZI5rHcVLGEnfG7vJfiok/kTwqbRwBhbzHegnEKFvFEqHIBKC/jbwmjxxzlvwt9af/xEucOhpMyL0DxZ+HyH6haQXRabdcy6SMJqY8uYL8L9CXw6zcSE38yl8cvnH8ybrsN7wMe6isLSYMnmnRx6SCyZrcwag5y8rsw5v8adPsLtiqxc7sKdUMy4Z8v8mszWzDzNfry/+Sfj5pFt4MKuRszPvhwrXLzel8bugsoeJsLaaGqZXczqlCz2+czxVzz+N70PrMQOtsfv5sLYLUAeE80NRczAZ9zb250H5xgnBVn/TJ0EHi0P5b0f0iFUYp0K1MzF1szQl8yPx8ESqwAs0kbCGtIyM9wiXtLieHsfEM0XFS0K5pzh4M0xWxYeRm0zdd1ESq0+1Sfy0QyCo9yCxd/84b/RYJHcRWLRd99AI58F1B0AIX0EcakANAmtQ2gtN7+NMKNhNzqUZrvSZBnYdDjc1LLRHulFR1yEcC0dNnHUt2raZwDSotEAUrIAD96dY+3dTjfNFCrdWt1clQC9gQMXTKVIcEgGtLOLx+fSBpTYmCTSgq4G+E1EyU/NaLTShyTZwZvbiPzRaQArSXrWFmyNlpMtnmBdpxMgFt1yqPyyO5TSWq/Y2uPWNY7cnErRaagoHpB4gyMtG1TU23bUnynCo96I8tIBUiA8+/jdqDItzaSdcaHRGm1wPh99wO0TFRoAFddAF8WldlWhA9uLsEUIbIDd0kdZ/UPSrpBwB/hP/ZfS3MtrTSetfSYPzS27YBNK0e570QAnBy5HK5aDEs9lh/rDtbKH3fbiPdSwbcZtKPABDhcqHfqd3Yc23fWmbckr1tC9kqDK4QIupFoqQbIV4WZDKH0BfQBQEp/5jhBuLZrmi89GOR+OHE9/HdEXnioIrMKy4QOzACQ3BULo4QPagB1nVUAMC6ZFHfBeGHViBk9fduPa7hSS5g8ks/sUjkJVsgR46P4d3aD6ECyTd6Um4QKtBMqzx0YY4WpjZpQ3d0Q7ABJwkAUC3mnb3hhS4X3Ki35VHk9sHmK+nmeBqVc84Q9RfNBCFID4kWJqyYPgCt6rHoiI5Dhy7qbNGPVrD/2dfR6Ixe4qvt0uc86TNB5wXxZKZdEG6mFszymTrAk+62taVeUaQO7GoxdLauHavuHZiMm+wT6Y4a6/3NEAQnestYF0GwAjuwNNs97FEk7Nt+Fv1J5k2B7N2h7ErpLrEseOpJ6QrRn+ebENDH495uouEu78rhb4TO6mB7IOW+kefe7MtaEeueEO4kXe3+6/X+N92O8GNxw1ju6Gqe5vxuHALL2pIe8LK+EFwY6gXx4e7dF6m+8Nuh8CEPFSeJ6vnOufsu8RPfu/9OthcP7QoB5g0u7ZShAjYQ7yTfGj+u8xfhfyj/vSq/8sRB8a9O1M8+6wQwenqeELqR5XJx883U//PLwfNTPxFKyPTHDvFGPvRE3/L0Xq9LDvNJP/P8VfN1oQIXoOBWHyojz/ZIYXRuB/SHuyBd7/Um7fKCh2iLtmiNNvYZr71ophse37gr8ALtWgNMJwBqrx4aALJvfxpVD/kHIQA2oHAcBvLKMe5ab/ePUfSeOwg0IPqjT/qlb/qnf/pXYGZ/rxAEvxAGTxZX3ioXyQLQqgE2cPCTLxqSr/sEMAS8rRsxMN+cH/QG0vl98/WkE/qoz/zNf/ppMADRL/3SzwAUJvAI0e4LAe9kUbH5Im7W/W+43/uswfuQLwCC3ioxAODYsfnZcfyen/xiu/zOT//1f/qDYP0YvxBnf/8QSz8WAOEDwEAAHS7YWBFjoBULBDXYUEFA4kSKFS1exJhR40aOHT1+BBlS5EiSJU2eRJlS5UqWHhXGaBlT5kyaNW3exJlT506cQxQO7JBBwFABPI1WjJBU6VKmTZ0+hRrV6VGqSKVexZpV61auXZtWBavzZViOCgfRQJtW7Vq2bd2+HQQApsgRQDX+GJgDY4eBNnLWBRAlRUXABHf4IJtY8WLGjR0/1jgW8mTKlS1fxnzThsMWmWV6BR06qWeWok2fRp1aKWnSkiebfRtb9uy0ceeGBNxBY46BLy4KHKgj546BEy4WIViE9XLmzZ0/7+ga+nTq1a1b10HwR4brIlX/f5/avSN48uXNRxC/WPpj2LTdv0dre2RujSo0DLRgETmAH2IB+L5ogoE0iCg9Aw9EMMHo5FKwQQcfhNCj/fyK0KLzwKuQgAs35LCrDHNaz7H24CMxNvnoskujzQDQgAWKLiDIuJzuU+4iAVL8MEcdd6wqRB5/BDJIslRYqKgdO0QtQySXZPIrIVnykbERS6RyrRM52gEKLaH4SYMttUSsIr56W6GInwAYYaeBeshooBWehDNOOTeKck4778RTI8Au+LHJ0JT0M9AO8ySpTsWmrDLRKzeKgiBHHwUgTIoE2A9SvdQEgE2M1iS0U08hNPRTUUf98CfueBTUwwpTZdU8/1IXvA0yRBOlclGNGoUUUkkrGqKIKDSw4oULTsVU04s4fTVZZZcLdVlnn3WOhYF2ALJVrQC1NtvToLWo2bBmpZVEWw9E9thMuUU33W8ZVLdddysbc4hqtZUKW3rv5cpdb8ECN9z3xjVwIChGILjgggU2OOE032W4YZH2dThiiVdKYaAogsQXKnsz5jgqfdl9DYCz/K0S4PRyRTllACZmuWUCIHY5Zpkx6mGgzprrmMONc+Z5tXZhPqpfkmczWTyVj3Z0ZqXVBXpppye2j0Ujmev5vJ2rzvnjWNkTeehaQU7whw7GJrtss88m+2m1lW16bbAWgDtuueemu26778abbv+3S2qhXKqxJu9qwDPWujKhvYYL7L0XZ5xZxRt3LG/JJ6c8b8hBwnUw5wbHcFXOeS6cssMRb6voy09Hfd2tU0+sctdfn5x1jTbAEefPUxP89mxDD3lk0t0zXXbhh5epbeJjgj155eU+viLiAHDxOd2T9Hx6fHmXtevfgX+8ee+/L7R78HFavnzYwc9goNWXs9603NsX9LNtpzPeP9+3ly348ffnf6L6+x+J+QRIOfDBCE3Tgd+fqpdAa8nPffQTn3q0h7/8RRCAFwTf/zD4kQF2EG/fE4AVBlIg6TFQVREy4e5K07nmaPAmo6MgDfS3QRqyzoU11IgHdag37zUEAG//QmAKt/I+IQ5qhd95zg1rAkMKzhCHT2ScEqFokR1WcQHfe0FwqFPEay2Qi0tyoGqSaMHEMBF/TpxiGp0mRTVOxIo69J6A+FOdL2KFiHUMXEzK4xw2Fm+CMXQLGts4yJb1UY1vhGPzajCQINARjx7z4iMvFEbc8ZGMZDHj9gRJSE46zJBpRKQHmwccK1hHkhqL5Cn3qEcWMueTUPojINmyyU7W8meXtGUOQznA5q2IQltUpZNQGMxJshKJllyflGIpS7XQMpfPdNYrobhLXh5PhJEyJTGXckdtKrAleWwhLvm1TGbGR5zQRGc0z5lOiVBTgMcLwkBqcJ1u+myY9Wzl/0rA6cp1Bo2c5XQmOwVKKGk+0Z3mOx5eACAjR9aTm/jMlzHFiEzD/ZOZAR1oRudUUBwetHzEy85/ugPRh0K0i9/MJ2s4ipJM/g6jGoWpkFZKQ48iVHb7yQ898VlSk9pRopUMZzIleL9y1qafMUWqTI+Kzpp+lHVEAoAVptbQbvK0p/X6KfWCWlGiFlWGS01qWHU00w02dXmy25N4SJrKq3qFklrlp1APZVFZvlSsd30QWTFoVuXJzlRq3Slb2xpRlB5zq6KjKyDtilfGIkivF+Rr8lgnLQBQC7AOFexgT3rEiR62d161ElgbO9oDPRaAkT1f6uKVnrXeU7Ogeev8PP+bva4WdbGkxS11TNs/1L4udRULjIFeK1vKDNebnAVqXLkK2maKNrfPhaBcY9pb16WuZgC42WWN61bLbJe7he2schFbW4A6F7rnFW9jqVs51AngPhqYqk69e0J9GnYx1ovtA2fLNfJe1LzoBXBmdsu/9RLwdH07l3DnS1+VpJQs+M0qcR0nXUwmNoa3DXCGQ0ZhjRY4dqfL3IEWzOCUOPgx+yyuiQX8X5u0lHQY1nCMlcnhjHpYcqcbQu20O2KfIlfCk0ExkFWMmQGDxMWIg7GMlaw60trYcpcbU/QUzOOsRFg0mAlyibPsnW1SdLzMNSqNlzzm7IlZoE7+IOR8aOb/v1G5x/UNb4rtC+c5k4QpY2SzUY7stSST2c8gYjEn0Xw3yPngPgDYQILcXGXwwlXOcW7wlksVaJrseWh9/nOmK03pQQ7abpAbExARtOg3RxrSkJG0SVYJpCJ/xNIkw7SmZQ3LPDPV0zxcHIJjEF/Wkhqrpq4zqodcklX/qNUusXATOT1rZqvk2OC79dwYl4FDy0tBvv61lod9322PpNg8enZZkn3GZTfb3CUJd/OiLe3FKVTUisY2KoF96hN3m8v2dlC6IzNuTZb73P82sr+nuG7m7U3XvJ5yvIWp7WDXu+En+faO9J2RV/sr1gDHOJ0EPk2Cw21v1B6ItRuk8Kf4/9jRQn64qlNdoYljpOLhunjGZd6tjRu041d0m0KNNXKSLxwlERd2yom98gi1/CIvp1XMZ770l9W8ozd3G28Cg3AR9/zOdKa3Y4ju7a3n1eks5bdLv850jBtddjfH+dOitlDXWh09WE/uo+M+77mPdewmQbqi7k72c5uddWhfmwHf7SC3d5nuJw961lWO7wb5nSJ5L9ne+d5sx6MO8E8zNIt2RfjCW1m/lel6SICeo8pLBPJfq/XkVV+R0l/u8k67Lp8yS2rPX/kyoQfJ6CedevuB2Zy8X/3qWw+51ysNOASy6nxrf1y5I/7nuFdQ609fIqUH39zDb1zxZ7aCvnyo8P9vN/mPE1/35zM++pIfyfTFhX7r+xn7jNN+zNLHIhK2neTLh+3tze8R3WdI+mF/MfZrvzF7v8WJP5fZj4VJPu/Cv+8Cvf0bD+hLkP/rr7oSwAFUsgLcmwNkGeCSqhz5vgYksfFzPoiTQMe6QFcDQCRLQQzUMA10Gw6cmEUCgEvxvs5rNPLTOgjkiP5juRZckApULCB0QQCDQZZBuyeTmZD6QBDEwQfUFo04wR6cQgOhQN/7KuArQpk7wolJwjSTmefJrht0O/2LwoyoQilMQ/G4Qt+rvi10PyKUmC9MpJgJqV07kidsvo4xQ6ErOjncNyG8MECEQ9zqQlKhQ1GSmTH/ySkdCcHuwpo+VLwf1MIXWkE+I8RCHK1DHJVE7CCZkaOLQRU9RLmeyaU2BLM31MQMzESG8cRqchmFaqRRLENIrJpTbEWaE0Rlq8RVpLxcdJdXfCeXCSlRpEWrk8SssSVUZC5V9MUXBMZ2EUabahkEG0NHJEUS5MNljEb/ucRL68ZnhClOFJVpdKqW2Q/h6JNsdDhT5MZeXKJvhLVwFMeMIsdPMcezchlcwRh23MFbfMflckN6rEeBukdPyce+ahmogoJ+rEUodMdaYkbQcsaCPK+D7JSElKyWybEEW8eH3EOOwUV43LRdJDeStEgCJEho0cjUYhnAmMWPREZbjMhO/5pIr6rIlMwtjCSUlvStlnkeYjnGnkvGbZRIelQ/+MhJnSQtnswTn6yulhGhUnLImYRI0AnILxtIlGTKGHNKPIFK9mIZ4NCNqiRKmsTKo+TKmEjKf1nJrlRLUArLD5sYyvolmTzLq1TGuNTKVMSleDqawYPLi3xLZ5lLupQYA0o0s7w/tNxLm0RKebS4v0QawRzM5/rKOznMG2MZhaq/oWxMvTRKyFzLlmhL7uEwwHyBHmDN1mzNmLxMwixN+NtMMJSY+zDGeQHJUkxL0hRIv0xNN4nNOJxNA6xNQpsY4JonIXlE0RTJrPysrewIwLTM4cywzLST40ROifEhG9RNq/8MScKBTtrCwhmiTutUyeLcQO2sG5ZRzCdpzvC8nvHkr/KkzB9CzyXDzjlhz/acmKBkmEUzCsAZyd9sxvuszvyUTbnsz4KTmCzSgIYRUJ4gUPoUEcmEufusARYYgYOwAM1RUOjaTznRx4uQwXbpDQn9vki8N3nzzb480OBEmShoxBBtysJclhKlIqiTmPlbzndZURYVvWzjpJu0rftMmR2gOhtNqhF1mBNNF9oBgLtslyAFyJaoQ+Ex0vJKzSi4gCFADAHIAAvIInli0k3E0Rjk0YiROtisUivtzZXIUr+KTJPsNw5bUu5jpDNlLCdtGChFFz1VRyCF08eUU0Ucni3/9a9KVCgA4VOx8lNXXFOHUaglhZZCNVSVmFMbqlNASoMBANVQDVUG+K+OxKZHDatIfRdA5RYRUk/GxNQzxFJE1dLI3IMNcYKj6UWCEDlUjSlVXdWOkxioKksVjdV7kYlNTZ3/u9ULyYRYgNZojVYkYLGfkDJfHcc0XRtWfRY52jl3OVbxnNVPJB5mTZU9YLFDW0xszdZXrSFudRYfusY3DVd6SVZapVN3PQmFaNZAQddKnD8AGFR2tUdtVRt4XRYD6lVwrVd7RR585VR9xTsA6Fc/+VeUWBGqJFiNAlZpnFSGeZ7No9eGbaCHJddEtdVzvSRLnYBD+9aNZaeOVReE/1UWCI0YkpVVllBW1DFXQbnYjQgCKAgCXmuBQ7OCz4TZdJJZj103iRGh3CRUnG2VcYXYZU1Zn70kwPyPGliBFdiBQ2MRhkpagzTYbSW4iLmROXIYqS3ZQ93Z0+lZf83ao9mOseXYsj3Ys3UYH71ZtmUVqj3ZWpVYdKNYleWwCciBGuASDdCAGPiBCxBbuyXbwS0rvW0YOZI9Y/XbQAFcWBTciqrYJvlZyYVGyt0ry2UYwPTOqN1cP+ncYURZ032YwsVa2SXdKVramUXdd2nTvm1d19XZHTqeuLVYvL1dyMnddBFWhzGgyGXY322S16XGz0Ws0GWS0T1e9EpedFnehv/ZD6FkXehFEuk9R+oNGetdEuzNXhE1XqfpXoapVN8V3/EN3re9HOIV3fZdX7fZXm5533dplAiV3/nVmfqtWp69Wrm13f3doP5lyd11l/tw1D8luCAlXx3NV9A1XAZeUNz633ZJ22Kl4HWzYAMO3Ayu3g3mYMzU3xF2p+MBrhp50gpe0Y3EiCoa3gQu3gVe4f5x4Iz0qOPpyMx14VsLUhs2UeEtVx3OXx7u4f354QyB4NQBzHkNRhp2u4+NWA2u3Sc2xBZGyKYlHqm7Vkkl4cLTYqt14gVBXyRRXy++qyiukDS+nOty3is+4yz+YDXmYgWGYzRd45ahY8ihQfA1YyP/RuM9RuBA1rg27pA3/uMmBWMgnuLLUSgvxGKrG+T7ZeLrneRIlhg5jpBNjqKowuQ81mRFhttOTt9PBmVPcmWwVOXGSdE5zOSeI+XGwV9PZuRX3uJDmuXFgSrLipiO+75cLuVepjja9WNfTtVY1sxg3hvgSlDdRWVcluZk7uMdduZnVuZizua1kVIqPWRE1uNKXuVvPjpm5uZuRipRhhBkXht5PeVoO+Zw3ptdbmV1dufFgecHkWe1AYx1neFrJrmA5l9WdmNo7mdu+WcHQWinEdR6NudURmdO5mfWY+cmbuh2baOIXpoxQdpgNWiFA+mn0eeFzuiORmmG5k98bmmN/wXnko63k14jhX5kl2ZpttHpOLHpmEnb/qBoT7vni0ZenOYQSN7pAgVmo3abGEbCWz5omF6blM7plV7qmXnoBvlpl6EsBZxpe05kp9bmFO7irFbanoaTrm6Z3h3qQStqMY7dbeZotEanrVYQtmaZiX5rNIvraMthrDa9jeZlu75rtX4SvZ4YkY5qmsY2xXYZq05qxDbsPMHrBIHsiFEImYYmK6qnzGYZyd4Qpa7sNrpsBAFthknbhmQnz+6m1A5lpB5tyi5tOzntA8HhToLq1q6iz6ZqtRHtCyHt2sZd2gaS3OakcT6z3n7t325pwW46R55s6CZuhrntew3LWnLrdP9ybW2Cbc2WbeE27up+kus2Waispesa2M5mbu927puGbn5VYfIeJPMOoAb1uE5ibN7eId8ma38O7/MYbvqmIfsWCfzO7yI15eXu7+b+73wOcPMYcALHIAMPCQRPO0ISmIHqbmL6bliOb8LeZwo37fEmHwTX7YGQYe5ubw9/76UJbgE3cRK3O+pmDQzvJKkDa1trcPd+8IQOcemebRun8WexcJDAcU5SKBBl8R538R+v6ggvjwkvciiecZtI8kGavwluch3yb7k23+wRcvEm8irn6TLPjCxvIx2vsRYPpg9vmBiX8Cs3c1Chc5pQczWCgoEwZPZ28jd/caWR8ym/8zr/b7xCx+4GJaT5Y20Od3NVgnPrlnLyoHJDb54j5yAUHyTAWN0u96AvB+wlDvL5tvQLwnSPyPMpKlOR5XEvd3AwR+HzJfVS92FEP+/+HCTgEuo2/3NID3StnnTwqHRaD3PD1HQ1WhErbvVPf/VQn2uzbmZir3U0x4xUfyJcGell7yBQv7XApuvClvZp595jn6KQEmFH7/VTivR3GXRKt/Vwt45T7whrryEDqlF0d3Ufh/VflvWzhvfxkXeOoPcCH6HpenR13/dYF/NZ//dLf3cTZk81kiNi7rCDlyQoB/JvH/GGz6CHd1tFT6PrclM/43Y08552F3aP5/j9ylFyfyIR/4KvWSt5Jzv5YP+OYV/5sn7glkynjvxRTeuZgV9kjVfpnK95ar8M9EYnAyrjPwt6ly/2Cx1zGUd6ow+SgN8IK8K4MWF1Mnt6/D56or9qq/d2/0Xuc5vKZvt6sC/7fo92sld4Y1ficyNWtecZoU9nsZ9uuH/2nbffP+vIl3X6u4f6uJd6hud7jB73uTc3qbv3TFt7XHf4Uff3xB96s2f8ZuNrmSd8tm/7ha98y1d8zP97P9tzALDUJYv8iJ98vR9y0edj0j9gTcNNc1t97Qx7aG9n2B99v5/9P+Nbu88ZvO990H973tf5Z9H6c7NL2+98kP98rpn6Oa965Lfz6qeM5f83N8Boesh/fsmP/sMPfY1IAQvogdMvCOuXdOyfDO1vtkJ2/uEvfH43/t2fHbB1lHNXf3TBel3KfIAgIHAgwYIGDyJMqHAhw4YOH0KMKHEixYoFXwAAYHEjx44eP4IMKdJghJImT6JMqXIly5YnF8CMKXMmzZo2b+LMqVPnyJ4+fwIVGANAjKAbh+5xqXQpyz1EGwbJKFVqB6NWr2LNqnUr165ev2odWhQsWZA7z8osq3YtW6BRAFhpK3cuXYlM7+JlinYv375+Z9YNXFZsYKR5D7d0OnZh1Bg7Rgy5kLGq4MqWL2POrNky4c11/+b0LHr0z86kT6O2iHj1atCuX8P/Ti1boum5hlnjjqC4oQofBEdMni18OPHixn3WPo4Vdk3lzlNbARDlOXXRua8rZa59O8/qxJO3vY398G6JwAFQ9q5+Pfv2a8G7/8g9Zvz6azUAeGF//9fx/lPOF6CA/IkG33sAJPUfXuVFdF56BEIYoYQEGjjhQwNamOFIGemnoYceKRiigCNu92FhT9UlXohKMQiRgybCGKOMnKE440IY2pijQhlBoaOPB634H4lDvvYjWRUOhmCQS7X40ItGQhmllBUhqSOOU+aY0Q9Y6rjkeESC6ReXYdVom5JeJlamk8GN2aabUlaZ45VveigAm3R+iOZ1YfKJFp5BxfmVinqi/9SkQ0/+maiiEwY645yLQqhCRjtAKuF2XvaZaWiVhtRoV4MSapKhDSHKqamnOudpjI+i6p4PGdXQqn2XLqmprc3JepSa4Z0ZaqG7knpnrsMSq5mqMLJaLHUZwKrsegKKeKu0MDlLG7AHJujrSaMyVGq134Ir6LU/JhsuccwCUIS5zkGr4LTTrsvQsWRmG2QmseCbb75IjKuQt/ECHDBI835ok8AWppDRCgcP166Q797KsEEEYzXUFEQmMZXGGS3morASgxzyQhSLXLJXOmTUg8mkOewfxNKWTLJVFhNJixY344xzH/0m9O/KPzMsM9BD/zRBRhcQrVnLX76sqclCA/8KwMXSTsEzQj4nnXW1UGvdtUVDZGSD15UtjV3TTsdstbhT31p1x2uiN7bcxXI9t90LbRD23XOVvefZfT6ttlc0Uy14QVjvnfibdSveeN4AjND4Wn3n9jfgab/NK9u2uj0R4pKDDiXjodvNQkY5kA4W5bhZzmfgmbNFeNuG//Zx6rfrODruXUcFQAu7c7U6a62H+fqJm2vaeUM7QNE8FEMBoIHzzfsGvPUa6n790BZkZIH2ywUYLfFDGp+i1NMqz9BbG29c/ffv75c9/CW3kFEQ8wclfGvjk4/58egLbn3sm4r78GdA78jvgAzLgf0U2BP9IYZ//RNZAj8iO87RzoH/GrRPBTe4LgYCgAUeNEv43CXBEZWPLhdMXgZH6MLqdPCF1TqPCGW4EQge5oQo9J/5kJep9NkwiO6JoRCHZTrIFZEiOMyLDssVMCLqyod9AmISq5iqFloxYAlLVxYhskS8NDFAKTSTFPlExS6iUTZQTCOkOMRGhnzxLmGczxjlssIfYvGNeoxdHvfoLIxoxI8HiaNe5lgiHqrwfIWDnSAbmUhGOhJgNchICiI5EEIuxZCHpGAfZ6bI2UHSkqIUVyhH+S0ajhKT2dEkc+qoOQCW0pSyvMoaZwmlI0ZOlKp0CStbiUgywtKWwuRKLYepoy3GSpclfFgvXeNKPpYxTGc0/yY1e1LMahJAW9oM0BYy4gFtgvMkUZpPOHPYTGf+0o6fxGAsselOilyzmuUklIA8kBEIzFOb4+ROPuV4TtA880DRBNM032lQKnXServsJ0NfEqBKZGQMDSXUPmk1UZb8E6DpfOUiD+pRjsSzawu9aD8FpIiMiIKkXqqodlS6kow2jVMhhcgdp5jQjx50plkbqUvDKSAmZMQJPV0RS5kzVJTA9GUyvSlQampGpuLUnTpNGk+P6isBbSIjT7Dqf4oKG66WJKkQW2o7B7dOFpY1qmoVClRvV1WwoklAEJgBAPgAV+x49TVwFeu7yPq/jq41sCNra+reetcgQQsTGSHFYf9xk1fX7JWvMKvUVBviVGkSVrCzrOzQDNtYE5LzFhH97GoeC5rIStZWfu1hMDXr2oLUdISeJS3TyAmGjACCtocx7V9Qm9pMrTaRAyVSQV+71th6cLa6rVz4vJARVywXL7z1i29/6zrKZlYklyVodo0bSeRuULnR3R850ZARWYyXKdPtS3WtC6bgAhOw3nUteDUo3vQyMXyEyEgm8KuU9fKlve6d4KI4O9jhDqm48/1ofR14X/8Wcj4Q4BcS8AlhlgB4LwIe8A4hZWCFbJe43V2wHxuswAdfmJcBykRGPJFiDEOJnGDl8HU9PGILnhWPaSUxNU18QBS/+KUBkkVGEBH/ZJVkGC1cpfHlbLzjrYQ4wTfmMRt9bEAgHxmpATopAFKaZXHGmJ9WZXKNCzzljkSZRAqmslRzvADZLvPLmApQGDKyCTmbJMlnWTKZ34vdJ5MJwWo+M5uzaGX8YRnPAsIAAIxgYTzreSd87jOBFfXhhKR5RGsudI/dDGcZ47lW8/FDRioQ6pJEWieTpnSHzQzorGRaQJvm9DAPPb9EyzlAlsiIKk4dgVTnZNWsFuOf/wpKWuP0suGNs6+ZuZ1FZAQNvgY2ToQ9bO7AV52C1jShkS1EZduX2c2u7bOjPe0wW3So1261pbttkVgHaNbeliW4HSzucfuNO9AGgLRPbSRc/7Nu3cR2srHZOe+cupla4QY1vsmtnX33O9T/vjdJBT5wVxccrQc3aL1PTHG85shoAECafNJ9bhKaPNQWp2OxWSvfjVez4z/++HV0JHKVlbyl+BYJw0+9cmy3XLithXnME/5mon8IZQDAuUfEPG6eO73hLrt2tjl6bKR3OppY95DSmd6RqJ885zqX+tSHXXVoDn3rtpS52iHUdZQbdech6TnZmWv2oMf36m3frNH3PiHuIVHsX5U73ONed7NRHe/aTrvfRcn2xtenCBmZQOH1SnjBD/7w+Wb12QXKeMg78vGgb090NDD3lEv89KjXvDnvTnCX6330oe+77OujdEpVHv+yl2862FkfwcS/Xugvr32JaU/89pznd7k/7e6/3nvf59f1GIe9wY8vSNFb3zkdyEgGVG/4ZkN99dCPMOcVb/XqZ1+P2E9/cewknfB/P+y8F//4Vyn9dr+6Ykbnbv7Zr8H1+59wHJHXzV/8+Zv3GWD9kR+ldZ5awNt8yFsAuhAASqBoqMAGjMAOQE8IwV/mgR8CeqAC+tP9JcqlIcQDckcEVuAGUeAKVoYADMEI1MAGToUGCEAHWt7TgWAOiuAIll/w5R36uWASteAQ0oUO0GANdsAFVBIO6p4OLh/z9aAPMqD5od3wGaENFWEWssUG4IdUaMAPXEAQdN9PPB+k7eD/E05hJgHf9Alf7HGhDG1hHJIF4AEAFARBE1rFGcqZE6rhGqoYCf6JCR4ECm6HCtLh+8xhInaFDUhFDdxgVvDhl/mhFAJiIP6gGwahxjHiCy1iJ2aF5B1N8NBfllVib12i/WUi/mWcjoHiBBrfK6qFCvyAVCjfVkyiKaahJaaikAkinhDixOyfiPWfLIbOJxqjT2QAIGnABnhFLh7ZKVJXL7bEujVgkmybrLlbMgINMnJjSOhAdMCFDnwFNAaZNLIXNWJUG7Ii9XHiNxqQN8JjR4Qjh5ThM5ZiNO4iKqqjSlijFXoeFs6j9sjjQFZEPQLAD6gAWZjji6FjgPWjP7Jj/wluIzwNo5QVo0HOTUFqZEQg5A9E4mwAHEmFRERK5C/SSTDC1kUOWkZ2pNdw5Es2xEeGpEjSnD5+hEkCyEQOYkVOhCFqByLKpN3E5FAmBE0Wx0heVEnqpEOh5OL4pLVkY7xFpVGaS1FaZUHowBeCpHEo5UQxZVOGFU8CY1XSFEtym0tmZTfG4lpuxFZqSU02zE2eI0iIpUn8IxAunkC6peJg5VrCZULK5VzSHRrm5F1GwFOmpFk+BFAyh1D2ZdL8pVUGZlcqx1c2VFiKpWJCpVqWBlpqo2dGZshM5lBW5mASB2YylGY2JWcSx3joimhaE2hSpWyOZtC05W3O5Bd2AP9qpiZdOqRdIqZrDgdsvhtjOoRjwgZk6ubKlGZHDgFv+uZvFmYfCuddEqdwhMhPIqdl0SYEdmdzmspzDqQKiCJ6TCd1NuSFsaZOZudsbKe12KZ2fWcK0k4QaKAGxMAP5MBCToQPWEARvEB0WMELrADliedial2CJoQFiCN6qodq9lN7muR7ykZ8RoRKEoRyvoa8pQAUsI8VOCNE6ACIDhB6FBCDTgl5cmMK1GJGaMAteoeE5hOFRqSFpgaGnuV8dkp9HqLa+MAGdsAK7MAXAsAQQMQRcUgN9EARbGAM3KOKwkluJqgKOKJUFEGKVgeNzpON9iOOooaONmZ4HtjnHcT/i0aBHqrA9sFFehaE6URBDqSoBXCllGIJizJiCgSoAEkHkroHl5aTl6ojmJ6GmCYnmYKYjwal1TyOBuihQAjA+oiNQ0zA/SCEkvqpnYrOMI7mBdpABxjpVNiAm7ILcKaYoFIjoZKGoXonjw6Moj6m1exAyhxE78SFR5goAWpq7nBq7QlABkwAC7SADRBp8/xAB+xADRTBCvSADYxADrSABQQBC2zAEExACmSAD6iAb+rpCgAS+4jho/6pqbLndW7mKlIHq8oLomIarC4nzwjAF5LjQXxhpm6EZAAA7u3qj4SY2vmADmyABYxAD9TAD0RBqJ5owiqsBlhBDETBgA5Q/wzUQA5MAKnOKLlCGKr2oqqOhroOlqvi2FSCZymBTfQkBJtOKkfgq77uK68OF639arAOa7EmocLa7M3iLBT0QBBoKYEAajhpbCpyrHUoCHeCrEdwqGusWf0kZEJcaTJxBJvqasvKSL++1r8G7MAW7MHirMZoQBT8QA1cQA4EwRCkgH8SgAD0RgakwAQMwQawQBBYQAvkwAjYQA+sQBHUwA50wA9AwQtEQQzghxXsAMVa7KxgrH8F7SUOrWd4bKIeLZq5a4fyTA9khLogBNN2yEa8SkbUENXmiNUaVMwKK7F2AMR27VTEABTswArYQAuwwARkwOGiys+C0+ICYuNuxv/jtmvkgtTkKi3PTNLIJcQRqeXwTgfouuym2BIMCizBGizC4myBdkARjG3Znm3J2K4+mWuFkqVy8O4Jsqv4iqx9ltKsAkDKGkSjckTvcKDyhm6vmpIOjACbpu7qtu7rxu7silTi4hfu9mBeekf4FuL4FnD5/mgpoWxClGwgHeQXYi782ojoOlIKtECRJiz1Wi/Zmi3aGhNcAbAICnB1ELAw+m4UmSlBoK/6FgT7VkQGQA8U0K4EQwgF65EABIGTsk8MrEALbIAO9OxBgXD33uj3HkcJr+QJHycC74XN5EzO7EwpDS/JHYTxVoQPrE8UeDANx4gNp1EK9ID0WkENWED/lGoWYo7bCKdr0crniUTulZ5oKVkuF2WuG02ECgBSDAQxF3uIF2dRELwoGBbuvC4YGnPVPg4Ye3SVRSoxQkXuv+pAJEtyJEdHKTHtliDE006EAJioFZgxH8OIHxdRBlzAg0bPgXKaIVsVIruXIvuHI7vxp/BMyZoeQixwRAjAi1oBIYNy1cpvFW0A+krFC7TAFlOZKh8VK1uXKxun0cYyMcGrvCJEvUoEm2oAgvbyjIiyC/nACCRhDWAzsiHzUCnzbzEzyDmz+TSyCTME+k6trUoE+mqAvWZzF/+yDA3B8EpFDIyAMdPaOPdUOafWSLBcCLsELKuzLMdSo4prpOoN/0To84jWszbfswepQA7wab5KNMwBtEsJtGQRNNAZdEsg9CMpdEOgqZqyqRXIZecCgKUSxHl+7kT78su6kA6sQKhagQ3ssbd1tEp9NF+F9CZFoZgw8jNDGZAKKZEaKT0TgEvDtEAwrXT0QFVb9VVPLU3HT0UfEAuYqFT8wExv3U+TZFEn8kPuxVD7UjqbNDSXVQZ89VSI6EFA9eF0rVYzigGbjA/oc/T0gLiqHVkvpVm3Mlr7iWHvREmbyTonMUTgp+DuZ38iRF3XDs7itYRoKMgEwYNCgQXMsE8LdmYS9jIjdmKXNvO2cUK79WULTGYfjA/YrxWINeSFtmhjHpmp9f9aj/Zhs/VinzRrA4xrB0wLGGkR+HPj1fZq7vZAnzZq37ZG9bY6MfaG6jVw5/V0E00GBHIMbHTtJfeELjdINzdO5HaRHLVqJzV2WzdFq/fPgJDCfDbSfXeNhrdQj/dNlDc6RTevtLdwrzcHVXe8fKhURIFTE998d2l9i1VQn0V+Q3dqt3V6//dVBri5wPHIxfdYIzjQKnhSMbhpfzh+n3eEk0l7T/iH+LeyTMC3vgAvs9+Gc/hz01iIO3cBxsaI+/Zqn/i3pPiwCAC+PnQFwvjtdjhM0Th53zeu7Dcf9XeF73h89LisDIEAQQFg+9+Qc6+Mc9iRiziXAwaOS/dvP7n/skT5qQjACoAh6hghlmuLl/eSm9OEg/+FYoe5jo853Th5rmzABv7AJws5m4cKnGuSoKdFkSP5kh9Ik5v4nWN2nrcKHMcoHQJ6oBv6PxE6fVS6wYA5f4s5o+dKmUPKHKNoIm4v9F16GJ360Wn5nG86k3e6p7cKqCuKPqs5qftvaKe6DqX6qdM5p9s5rMe6o1eKANhvVNNhqfterp/Qrme6kkN4jks4sMuKrNOJCphoM74isrOeYOh6szu784n0s9d5tEs7qlC7m2TA+uyyLGq75nH7snt7nMd7oSO6AzLmuZd7auA7l6QA9MSAlR/7rQv2u5O2QTjRRFxchua5Tu17/76TRsNLyQR84Qv0NBe2++ERvDkPUsJzBMeP6aKvq6I7/KlAPJQ8TkIet61XJ5tn/M89OLgTtcKD/Me++si3Y+jY4Q5kuARefN21vMsb9aoHvbj7OrnbvCY2znnQ8Tf2PNn9PNDzBa+3eqLX/NGX5cyfCpBTMdMLPFk/PdTzto3rtswjdYlbvV7uzXnWOjw2vdR9PdiDuNjfeL0nicif/c3vjQAIs/cYZNs33NvDfY3fUEETvav/+t0vJtYvirXDaHezfdcDtGUE/tDDvHb0uuEbPeJ3ZuL4ADOG80D6/QcC/uRrutD3xeVT/eFrfpuUPIz0O8cAPNevPIxLPumn9f+8YzrdH8m9C/vqj0brf8gEiGMU+Pk8hr780YXt377pR/3U27vd+76bAL+GBCYUpPzjz/6Gj77yyzvzL3/hp37mR/+d9v6PZIA49qZVHv8Bfgb3h33lj/2Olj2slf/4Z8b0TwgWx2VWrn/qtT9ALBA4kGBBgwcRJlS4kGFDhw4JRJQ4kWJFiwQePry4cWIMADE4hhQ5cqRHkCRRojSZkmVLly9hxpQ5k2ZNmzdx5tS5k2dPnyxX/hQ6lKhNFS8AAHihomhTp0+hRpXKM+PDCFexZtW6lWtXr1/BhhU7lmxZsFNHVlW7lm1btwRxvj0IMyjajXWd4rW7l29fv38BBxb/LFXvYMOABfxIGsXHYcePIUemKfegWcuXMWfWvJnrYcqfQYduqFP0ArofDRcmqlpya9evYceWDZX1bNszdyS1kuF2b9+/e5ZewJl4cePHzXoWvpy5W9KiT58UXPsndeDXsWfXvr0nawFDbOxYkWMDb+69iyTVoON8e/fXhSOXP58+ceXN8edn+PyzTOto/+MpwPcILNDAAyPTCzzFkmpQPSiKGIEFphA07IIGh6hQww39iq++D0EMsav79CvRRIH4o8w/1AYbUCcXOYxRxhlpBIrFiHJzUMcdNUihRrtyaJCFH4ks0qYTHRJRySW/IhHJJ5dLUa4VpQsMRpyuNFLL/y25xK4uCxyMYoUgMtAhiPCi0LGDLosCMykL2IxTzomgzIjJO5V0ss49VcwJuuhSuzEvQecs1NBDHQtKBSuSaqGxjVJgwSMANkA0pw0aHMHSTWvksyE8Qf1QT09JVUvKt6gMtMqmsuTU1VdhdSmoHpKqgaQgknoh1pgm0CCpHnYNlsBSFQrVWPlGJVbZhU51LqZWi4KWJmmFrdZaS1dKQb1HR4LizWtJSsFXAIoA11zglq3s2HXtMyzdd/fzE7RUWyQ0WnvPzVdfQ1diUFOUJtBNgH0rymDSNQlOuDV4CWLXYc2SZRjeZtuidzp8h6JW4Y051s4kFhZrqYakbOBYhf80AYBi4I5ZDkxigR6O2bKIX16WYrYsthJjoTRu2eefWzOJwUopEsAHHTawYIQecliZgAzUo5BgAbxVSmqgsY6qZpm5Hovmmom9ea2cAesZ0KzRTts2jxhVKiIBavghinF3fMHHiGgFAM6pO0gqBm7VDvynrbsu3KuvwSZVbFOf3Xkvs1+CXPDJKRcQgHHhnKCFHTnXYEgCAgbAVoJHBsCKuytP/SbCDW89K8QT59Njx+2SvCXbVc9d95QmNT2i9HSL4ocaehjBAhaGQCqpCyLy1QqCV1CPvd2pf4l1112HPfY6Z1/1L9x5p7368cm/vUFFIoCglaTq0GoiAYAH4Af/FUqf/lwbMCxff5Gux95w7bf3pO6pKirg298BJzepGdgiAg9IShi2UhH8JWUFbvqXuTaXlCAgkIMU6Z//ugbAAJ5ogPXy3mrE10EVjm9SQLjKJpJSiQhOpAV0G4EPkvKDc+GqUStU4QdBKDMRjrBEJbzYCTOWQh8uMXWTasJVxpCUN8wQdMoz3d5Q5rRqYYpkTOQgEIP4sCESMT9G1BkSeaZEL64xbR6ZAVYSkBQ0RFAF0WvQCqSWt89Vq1cUZOMBwRhGdo2RjM0xY9nUmBMD/pGR1fIIErBiBylCICsQaEHbUjYBiUygCOMqWbVS0LbRNZJ8gRTksQhZyChlZ5E2/2mlSF5JSlluyiN7iGSDCPHECOSBDg3SQAsiooIWWDEpRAuWDw42y1K+7JQhdJcqS3XI7yUSS9RU5jWvVUusQOAWDnKCKhxUBAptgG6X6wHqdnWUpKgMm9QzZTNBlUpo/slL1mSVPWsSy3buU0vazIos+FA3Tb4Nkz8IghZ3RbXFXI2flXsnPO8kz3nOi5X4RCEaq2PRhm60UP7MCikQ0SAjuIIibvoBOqvVt4+Yh6MOZSZExfjMie5Jmn7R51002lKdbsmjWhnDE4CQiQhQRHn2s1bpTrdTl0oMpjEdzExlV1GM1i6njZuqUrEqp54eTiJc1CG48qaBgWY1cA9tqv+IJApVVEmVgLSpKlnhWqFaAgIQTaDkiCQyNHCNoEHGjCvazHpWEKVVrRVjqwkL+Na/LtY9k8JAUowACVWI4q5YkYgOQnatDAJgg4xlY2gEuy7CFnZshz1iYq/qWdXKlXMPbJ9lf/cta4EsKTlY7RpBG1pjjZa0ValpX256keDelriPmVQYFPGEgDboEJuArQCch9BYDaFBzCvuEnOrW7Jw7ym9RdJv+TLcioj3uuWdphGyYgtRrA8AhyDFVSLCxRVYSwfjmq95V5hd7YqFu07xLglNe0bU4pfA79lqBDZxiKQ4Ab4EAJ5fY5WBtu2gwD8EzX63+18N0zTAiEztTsj/W2ER39OWEHhALGQxhghEMSkqbt7lqoXMHEp3xOPTL4a/smEdC7DD0/zwixRbYyE/Lil8mIGDwpAHJySFDhAgABfLFSx1Wm3I+7sxjruyYy0Xscc2DbL5flxlMSOytQAgRINIakfbJpRBjBlz+a6M5a1smc6G7DJwv2yjML+ZzwCCrAc88QY07GFHRoDAExokzljlaDd9tvGF5ZzjOk+antcJsZ4H7GhNX2wPlU0fBwjtIDuQoWqmA6argLeeTbsT0pHOMqVh3ad67nlQtHZlIoOwgxhoIAY/yAFDW5LrXff616vW9IHT94cpNKgUC9gCHmTQIFxowbAculBSMmRs/93F2dVXifW3nTXrtj5lQCkotYOsAGGUmJtz6dY2n5F9lWfjoA/UFogfNOEgU1yitBsKUlL2+O7Ucbvb4DY448SNWLemVsZJ6cAKdkC3bKek4QB4eMTzJ/Aqe2QKa+GBJBoUCVAgvEJu0pvGc0dwVx+c5RC5c3jzHL7Uthl1KlCpFWjMEZpLxOYCQ7mQOc6WLYjBCA16hQgysiHaAuCCP6ecyiPdcqkrBLxEtnU+xcfFHhUNZZ8kidZRKoCuO33EQW9LJxLhIDFsweUICh0ArEv2p7e621qZ+t0NUnWqXn1a4ssRsCrCw+eh5O8WEbzcK2x2tzBi2UlJhB9Gg6D6Jv8lyoifHNTljHfNo+jlVs/0RqCbFKNOZFwTD0noATB6iZTe8vhVvFsucYYGTcES8WqPAHRggR78AJMUbv3l6V73CGye+Hr3M99nYh3qwvgiKvV6SJavgY04//flff1bHtGHBlGAWdrJAAtsUAOU7egHOa/+zzCPYeJv3vhTuXRErJPBr1pkgqMMifw3Uv/zF/f6b6GFIRqkCkTAERYhCzghFGahFDjhETLA/FpDBYYgB1YACsppR2KgA0bAAfePZdJvv9ZP89qPMGJOJWgnbyqvIjJIV0bCBDciBTfwtvrvLbZA9spMRzTgBR6OpRwD9yzgAjoAkzoHClagBYYA2F7/MGs6ULs+EO9C8PNqLSRKJ+4qgrY+LAo3ggqPULViUC4YoQJrMFcMIwM2YARqgJg4JwpqQEJ0MAuB7zOELyuW8O6acOGc0CJy5PkoQutI4g43Qg/ZcLG2UC46wRSqYA7OQBAogBMYARQK4QyKQG7oZs1+YgNqIA2L8CJUQHNW4Ae8EN064AIsQAc08A/TJgl1Kw6nbg7JbQRJwjqo7yKWDwBI4hUtIhZJ8a8CET8mInQ0AHB0YgPOzW864Aeg4AWiIAaAkHMgJAeGwBdvcduCr+5QUepU8QnpkCP48CL8UCSy0SK28RmxalJiYBzJsRzN8RzRMR3VsRzHhdfW8R3f/zEZv7BzNMAKrAAe8TEf9XEf+bEf/fEfATIgBXIgCbIgDfIgETIhFXIhGbIhHfIhITIiJXIiKbIiz9FvAuUjHNIeObIjMZIjrPAisHAkQtIiRhIcserf5nElWbIlXfIlYTImZXImabImbfImcTIndXInebInffIngTIohXIoibIojfIokTIplTIokS+NlrJBpooFL8IFV5DyWhAMUTKrcsAiubIrvfIrwTIsxXIsybIszfIs0TIt1XIt2ZIhocAwoCAiO3Iu7/EtOQL/LkL/RgIv6a9WsvIvATMwBXO1om/6umgkCrP5DnMwGbMxHfMxGwn1VO/FAMD0OEIyL4L1IP9zMzmzMz1Tdwov8HQjJUKTIg7vM1EzNVVzNQkG7LhuMUfCNd9n7FizNm3zNnFzTnYumG4OoXBIgyxiNwmg50xnFHPzOJEzOZUTOCru4iSuIn6TsyyiOSHuOZfzOrEzO7WzNTIgGHVD3QggOjurYLzTdMBzO9EzPdVzPYdC2HjN14wwPBtkPA1P196z2NgzP/VzP/mzP/3zPwE0QAV0QAm0QA30QBE0QRV0QRm0QR30QSE0QiV0Qim0Qi30QjE0QzV0Qzm0Qz30Q0E0REV0REm0RE30RFE0RVV0RVm0RV30RWE0RmV0Rmm0Rm30RnE0R3V0R3m0R330R4E0SIV0SIn/tEiN9EiRNEmVdEmZtEmd9EmhNEqldEqptEqt9EqxNEu1dEu5tEu99EvBNEzFdEzJtEzN9EzRNE3VdE3ZtE3d9E3hNE7ldE7ptE7t9E7xNE/1dE/5tE/99E8BNVAFdVAJtVAN9VARNVEVdVEZtVEd9VEhNVIldVIptVIt9VIxNVM1dVM5tVM99VNBNVRFdVRJtVRN9VRRNVVVdVVZtVVd9VVhNVZldVZptVZt9VZxNVd1dVd5tVd99VeBNViFdViJtViN9ViRNVmVdVmZtVmd9VmhNVqldVqptVqt9VqxNVu1dVu5tVu99VvBNVzFdVzJtVzN9VzRNV3VdV3ZtV3dsfVd4TVe5XVe6bVe7fVe8TVf9XVf+bVf/fVfATZgBXZgCbZgDfZgETZhFXZhGbZhHfZhITZiJXZiKbZiLfZiMTZjNXZjObZjPfZjQTZkRXZkSbZkTfZkUTZlVXZlWbZlXfZlYTZmZXZmabZmbfZmcTZndXZnebZnffZngTZohXZoibZojfZokTZplXZpmbZpnfZpoTZqpXZqqbZqrfZqsTZrtXZrubZrvfZrwTZsgyUgAAAh+QQIGQAAACwAAAAAQAawBIcBAQHNAAD09PQAQs3/////AAAAd1X25goAk7z/AMwAyQxfkZ+Z6f8AtukAxfwAyP8ABxU2U1v/lgDDw8MAMT6bm5tzc3Pb29sVABELCwu0tLR2s8UAc5MWIiVDQ0PNAKTNeAA/YGkUFBSDg4MAFQAfMDQVAADU1NQAfAfr6+sbGxurq6tjY2OUlJQVDACJ0eUmOj8BBwgAIit7e3scKi7FuAhYhpNbW1uLi4vLy8tLS0vj4+Nra2sAU/8AUWeioqIA+hC7u7snO0EQGRsAERUDCgsApdN/SgBUVFQAhl96cgQAP1B/AAAAZ4MaGQEAgaVLc34zMzMjIyN/wdQAKX87OztspbUAlWqU4fcsLCwMExQAnsoyTVQAr+CDyNuHzeEAGB7dzwkAW3SQ3PEASjTmhwAAepwASuYACRsASl9SformAACM1eoAEAsA4Q7mALgAKTUAOEdkmKcAvvI8WmNGbHYArNx7u80Aia8Al8EbABYAbYtvqbkAFRsAX3kqQUcKDxBPeYUAfqETHSAANUQbEAAAGyMkNzw+X2gALjsAs+V+v9ItREphlKIAqNcAJjEAwPYAd5hDZ3EPFxoAQ1VxrL1mnaxUgY05Vl4AcI8ADhEAO0sAGwEbAAAAoM0AmsVNdoEAjLMZJimW5fsUFAAATWMAVGsARloAhKoAaocAYX0Aue0eLzNBY2xIbXgpPkRbi5iBxNe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jkBAKBO0NAPN2QhAgAiRMFDEArlMEMVKgD/kIEUSFQgQEEjgKrrrrpqYNAELGSRgaxZ6DBCDgcJUIEOKgybKgsV7DBRCi3oIIWzUbCwwq2dduvteCzoysNCK0jB665S+FrQDjqcq2sGMxCUq7u7qiuQAEjQCyqrBE0QK70qSGTBsPTCy+23CCdsnQDDOqvQvADo0EIQOQRRLahRFJTDv1LMoEEOE6zAwqkAnDDQvD+coPLKKx9MgAegSoHDBCdM8AMLsfIr0AUEI/FDDicEgUO7AT+UQhWgZsDCDzQHUQESBIuq8NRUO/cDqFcDsAJCFYCqgtQFneBBxgOl8G+8BgkwQ8knh9qQBqDqgNAKJg+ULwA/HEQtRDBH/5yC3muDXfXghA/XbsZZRHzQDg1foFDeA7ULwAgKTSCtQPMKnlC4bDc0LNkX4RD3Qjk4XvjpqO+2A6g4EDDv3wVZAGoLD52AMUSZNyS5QymAekNGsWYAe+rEF++b6ABIe8HsBp2agcsLyY437m4zJHndC/UOAOgVwQ0AC8aHLz5uiXswENLcE2C74g9FAerwDeXO0LxVwJ+QuQC0bpH0W4/v//+tWR/kCNC1zgkka2hziNcigjKWscx0AmFc0pDQAmQlBHkAkAIPVgBBiEiugwAMoQhDI7vnlQ1UCSRAC5jnEAHcjnr6ymBBNECwd1UBB/YTCOd2pYIb2Ksh7gNADv9T4MATgHCESExiYmL1O4Lkq2iYA1UFHrI6AFSBgTGU4bosQLJdiWCABAmC5HgVhSMiJHEAOMgKeXVFJbrxjYPx3g8JsIJ9DWSNtGvhCx8iP4jkoAUswB/WECKAIIxAB11UwfCKeAJuBTGHa9xVG+FIyUrmJV8iOMipwHdAFEJkgTDUXERygDRUQe8gPyAZJwngLql9cCGgmqQlZ0lLtzAsiyZU3+ja975QXkQA+JsjQoIAqkwKpJUC4R8srVjLZjoTLQXM4gCdd8qESG+KfKyeRdaWP4f8K4cG8d4qERLLZ5rznF9BmgpWwM52tjNW5ksm62q3x/hpsyIF1B9DSgn/ToMEr5/HZCY6B0pQqiwPAONCiPQuJ8EMmHEgYJQc5RJiubYBQJQS4Vz/FnJLYzIEeXJLSDkLStKSLqWPv5qnQAooAoyKjXtm82TacoU9lCaEByMAJzFlxS0BREGYOvTdQ/qmA3BqT5YmTapSf2IuKCIkVlmQl648MLGKXWx7GuOYx0C2Ah6QrKZYY6TKhnc3ClIsB6TSVR4J4EIAqIAHTKtZC9Aogss15GhJWxrNbDayXS71r4C9yacQuhAegMqCAimXvrKgs4GwS18ZmGgUs2iBgRgWsvoUyL/olQXEPmRgkJ1BNQNL2tKmhHONPchOK1sQUpkKVarC6EBcBasM/8yqVtCDmL5YG8EK3CAKzlOBB0Zg134d8lqoysINNioRalkLW0sbrWmnS93qWve62M2udrfL3e5697vgDa94x0ve8pr3vOhNr3rXy972uve98I2vfOdL3/ra975KPVVC8cvf2GRtV7dlrkw0YIEqnCpVFnjoHQ08Kx5gryAp0MAMEAmqcRLkoDGUwv0AsFaBaIBZbkVCahPivclVDlTcukALkHCtDKgACQIu2w94UAXkqkAHtorIBFpwA0G2agQeCJ4UWCBbhuzAAtdKFQ6kS4APx+rFIybgIBFyA1BJq8pZ3JVkZ2uBKAgZt9HL8q4SGqv94kQDND5wFGZQXDUyWP+DD43wDDxAMjNfOMtRfSoAsDkQJ7tYxA6po0qHieKdrbjFL47xzmJoZ4UIYMc9TppC5ExnUDX6IRfgQZKjkNmD+BnKEOGmZwvivgwIJIhi1ppBgsAD4CZ3uf0d0n/dVQUmoyQFXeRVBjpMkBSg+l18Joi7LDwQDOsrpAZZX3F3OGaGCGCzWzaI7OLJTVq3Wcr0ksKDF4JlXiWklMOWyApqqKssPJTZ4jJIAcFYECxfOdWg2vIFxngueCmk2mImM2FxsoNcA5jXZft10tgdUF5dmgDGphcSEKJsgnS72RzdbKdjB4B4Ss/aBkm4wR/ycEmL9FwHZ8i4z5WFawuk45b/foiovy0rgYBbzMzNgcC9CPBY6yhrI1iZ0EiG7JdUMQojoFgQQLvng5TyBhRrAclGrCsp9I3YAxHrCe6maAKILs/y3N4KcrCCIKbwIIb9V7QLkjj9hSsDN2AaWoOYBehVIAs8qMDHbCY5EQC03UmrdBoR0lQLbD0HOPhXEx2Sg4bhoGKca7u0Mbb1rst0IOtOiLsJsIMici5lDhzeBEjWsbmLjGQKJqIDuYmDIpr8JgcFutCJTnACBBHpf1y6QZret5BL/W5AdR1WByK9Kmz9B2gce0HCPuiDmCuPVVaa2n/A9oyzjpGnPwiWRVBpU388g7WfSOFRdfggJP6Uvf99//AdsnKEIM36Fyii5GjmwIONfHtBBxmpCGbzH2WN3f0+bEzYNWoCTMBZbgcqvIVww4J1J6MBf3NQULcQseJRBoE0CbQ+suRToKJgOSArBSR8iwYApmMBS2YQd6OBBoE8A6gQK5AyLgcqCaEDMZYC+FNkD6h/A4E80SaBBEGBHEgQkUdlVoYQ3FRk+WdiabM2CnYQBVR1PTFv/fd/qGIQazSAJ1CABjECCIhwKRcRB5YQ7hOBI3UviZMB0fcpGZBPCbE+HdgCp3Q3nXZQSOgQP/ADpnN+D1OFBxVyClFqnjUvnWaDAyEAXxh9BFF+RtdyPChECXGBstJ6KRAu9ecj9/9nEKS3E9IzR+bigJOVe1b4PRHhPQenPWDDOaM2WCVIEGW3UyIoOhqWPfW0EMOCVA5RShLhPaOIEIPVaJVYEKBYEKKog1MmfT14ED+YEH0zcWEEiOoGKm1YFJdFiW41haCCiXW4iVdoENqDWJyzbbt4RvmzU8QoEFfHENqTPmzIEXLYENGoYwJoELdIENeoi+nIEIIYg9bni4bId8/4OI3YI49YEIJmZ9ykWveENOazA5qWASKgA1EWiywkEOvTaFU0eM6niRBxN7J1NQ4IVcanRc4YVaYojAAwiwbhPpaoEKeSPq+oghHRVgvXENLTf/PSWBipjhqJba13cr8Iiff/RBCI6IoXcYQJoV9hpH8VwGC+RxAtAFwZUJQIsQMzgJQ9BIMPIWgdtj6jWEULmIl2eBB3038r1YwDUZIZmYobSQDcyHJfp42WOI4bUY4McY4QIT3bpnsXRRBgKZNieW8yOIjzaBBY1k9ZA5H5SCT7SBCyWBD/uGoBWXGbdy4Al4GBtpDYpmjmcpcFoYAQcUuU6UQSiZUHwTnXxjNz2ZHJkpNo6RA7BZgnuXcQoT0rWWygEk/nQ4juKIScaRCeCXm9yJc3aZikKRCXlYwS4ZN6ZmY7NQF9syuVhVe8QowVQG7pVhBkOCqQuUZAFZMH4ZZ3BSoGWBD5skpUSY85BJqi/1KWetObMpmWyEiOsrkQ2FmZfnVqTYiY3cSQ74h39YiXAMCVKbiX9tlPfaOfgWl/uTlZvHaYBVGcBIE0pqICMwN4oAed8eYQl9VYcHkQu4MQlvkQjokQw7JR3lNzyDNiMMNJomkQdTSSi9OFhHQCM0AwAKoQsBgRgvZ1BwWbAlGXECZUHgaZM2hHXTk9hXh6wXgQaGRrwZmewxmUVvQ9FPMDLwgzFkAxFfAvIJQ1WVBVKyA5XxedDME5gnNZZtQ3CdGeC7FG3UgAw2IvghZsFiWiEkmeBmGRDVFFNpqJUZBkcBeXEMGW7DmNEdlzaCpQ66KjdCRFB/GS8JiX8ih5vf90EA4ToEYymPfyL21moEoqOKUkBfCTjbhJmwohQU5FAHdTTWCKoRW2p7sZlLmkQvdoooZKEBYJOyWKd6h5ENJTcwSAb7rCpg8RoxARRNtWozcIKq1ZEK14R63Kj69Kk4yaPD5onjHjEcJ5EGWmpEXnWM4CAI2FiCkkQY22ULw4nwsBqtxZaLaZqq65b6l5enCzqtSJSgPaNXYnEHBarrVqEJfFaxr3nBPBpwpBpunacypJThWHrAAAVJL6rPnJcvzpcI3qnuwDqYLZizugAWg0ipY6EAgam9oakrvXqSJIEJLDpmJqq6Cip5l4lRFZpwRhWDaKqOEEmbh2rWQZoZr/BKQnNpO8uSs6UIQL4asOgTyoKayORagFgaMwO0MLuYP0KKS9eVTSiqTUqq41W7DlupkD4T6ytDaZeaOeyqUK0Tcki5L4erKmSrV9arVgF7FyiVFS2WunMkD1SpeqthCDlZkXIAJLAzRoRjAqC6Pr+a9+CrE9Z5Uc+rE2lVg8CoyKWhD+6rD32S9GK7FBMmu8IgLEmLH0mpgoalgo6hDzAqgEALSB2Ljp+rdSRbMy2WFDeqDFV2WyNKsDMVi2tgP/UmSih1YwEwUvCriq2RA7pUgOkaH+BABY17pKqk9Mq5vOyrhzubJRW7dTS5zL2qbn6lSJA5LtIrrk954p+LsE/9GSZ5uVpYuzxRtsyNtnr6u2VUuMO1W7tzu8/5KQPxu4Yzq4bXmqN3u8vek9ZzoQ8ei49jsQfQmQaEu5Aqpw4KS5VYupglq6DeuGMZNDJbt4BgSxqDsQ5rKqYbObSUuYC7lTDya78sSyBYGDuIoQuZIB9Ou7teM8UEkQD4kQSOujSsthnVqTBDB5zotRUNsR01q81NuxBbFGR1RCfShmJtkQBZQFFEy2w2e214m/G8bBBNFwFuW2C+k9HTS3JcxRaJTCBsy9+zTAU3zA46q/BvE5WXwQb7sQAZygZrzDDyu5AHCvCLwjOKcyXHc3S8zAG5uCJszADOE9KmByo7q2Of94xhnsf5NLEN9olMlKEGt6L+bydSRMAGXnaKV0lgzhPl1bxuA7pv+CiaMJAMVKEMcqEO/qqjS7vPbptM87ezqbEUFcENWqsaZbQDm0NvNYRVm0nQ0haIesleaKi+i6geQrEIN1lbmSPq3cWlMGTACAycWnwTicEALQyRKxwf06xxC7zMOKygQLm9EMqwPqvABaas0KTgdFxnl8cwM6LxgLxbo8y6PLvgBsz8DrLChboQZxoYwsoTYcg1/3oQcRop00hu60Aty0XCtgVwdVhJIjzrhiuqI8p/gDnM3zsb1GqAg9gjacNbxqN8e8s7JVpEAstUKspP3Hyzj5y5YmdUb/FBE7JQIPVaoGUcERKc6oZZbKqrrWK2UZ8AMN/dDsJNEVGLZUbD0nfZIRfMYWPRCrPKh3PBCV7IxE/DAFTXbxCZ6H+7nxnCMJ63pLXb6elpiDzM926ywAessCMZn3i7Uk6ZXlic+1iczNG03S1KOhLBB3g8dlytKpCY5oVNJlHMGDJVkAe5ub66kCPMr7jNeWlc49SdgEkcuP/dJ1LBC+nMRoTBFMKAIoy6oHO7XCnK7ifCqh+tELe8X1Cbmww9cxtFGRjBB308gB/dQN8bjjKxEiacD69J3Me3esbNle+9cFfBD/OdYJTHCnWRDIc0rI48BrLdmHCMMK0ZAGMcNn/5vBggaSBCCnxZvacv2jWTZAULo5xFoR3NTC5sfWNxhE/6sQ4nvRW00A1kkQ5x1B7X24S+zZ5rmTKy29LX3PnB25Ar6X5hLgErF9GQCDxC3DatzTw/x4x9jaBICj/K2RtK0vGwWBzZrKEOHNEuHbUi0wUpy6gsPh2PzXdgySVUTiBNzZWP3Izo0jZZ3Pi6y4+Q2f+CyQzvvCsgLfBLCOqQuNFb6CKw6CdB1Urz27sU1okN1WsnVZ8NwQaGSMg4jd91JKIWu3+IvkUB6KU/6F4BTeCZG+BDGMChEEXB6uSKjZVZvgvbye0hPDDHECzmPkTYWTp/3bTt3jTg517aik4v99z53miQiB5RWxU1nOsMPb1Dk7imROAId+z4neh8MSyvOC2HSs4B0e6AihwzmOIjsuTq4NqBBj3UMertF2AaXMxLENmql9uuC4isZq4FGnojjos1UbbSeqsB5gpIh9WSac0R75keb4mjEY5XJZg74eRCC0RiRuu2fdwwkRhMKnNoTOEHA9EHS+U3Ye0zI8LCpgRhrwYGCLcLPOEE94xVI41+QbjgqRpgfBh14oK1w+t+Rtwck+Q/k+v98c1RZ+tqKLh6m7h77+hw4hPaO4fSIgXct9EIgo1AKxiF5+6iey42bdvIAdNxSjAflSSq4O6BDqqS6IQmJ1baUkYrHX1f7/94Y/gDweQPM1iUcJQUxWzHuMx3VBFOaPHW1VVqvIowJAw0gF4VZ+t1c4QFelvS44jz8430GS4wFiBUJEq5OGh3jaCX4/73iQ/b1X2jQzQDL/y+b9wnlbFTJ99e0LEe6aRbXkfoyi/tnoLCs88DFch2T5DbYrX80t77F3nHQkI0o284bzcvM0jxDIk8I8P1rSEwXiZ7MLMbdFn9Axk/RFtPQd83d9u+SfOvVYQ/Ntlvg/sPg4T7gGAeHd930WTPloNX4thD9VUAETkAOhz+v9aYIEo3rydwP0x/Eu4vGCNk47IEi6gnRq/eoga636Qmy+Vm+th3LedhCPdFP6rNcb/we8lu+1rfdy9FJcMZQFUe+6MQRGWUaZW0+Yzmm85+YuBycA9LaccGyexVb/ACb0KT/ndA8QAADkIFDQYAWBKQwanAEgw8KCK0QIpFiR4EGBOBYGqdiRIg+IBFJE8ZjhR0gCNzxWfIgyi0OFKAnwAKBDZkGVHkHe3JgR4sQVKKus7BizIFGBFniG5IgUQNCFOYm2NHhBoM2QKzJ4zLJDptSKO5cu3DF0pcmlOY3KzGF2pYoKY+XOpVvX7l28efXu5UvXAkUpS4PckJJBRBYLF+SesJBFRAYpN4L0pVzZ8mXMmTVv5tzZ82fQoUWPzvtD4EmZLzN4NZjCQmERHoI2nf+wcKgHlA0BQEQIYERPpwBYyGxR5bEUHie+Bkd54ipPKQBaLNWAREUGFUgmz2362+AEgQKEBgfAuuCJFkgcAzh8AyrdpkhRHw0eeKFVALhR7mhsOIpGnqq7LrvtbpqAhfVEiGIG827SrbaxcrAgChUciqwC8ezq7b2QKhSLgKYuWqi3tQpqiKqFBMDBgwohQ6KFBgnoDcCC4kPqw4WKO44HxVACq6TmBEKCpwrjClCHAbWDzyeDmsoQIreQWkuDGTyQYiIFE7PLxpU4TMkpFAnAD6uQLnjNsCpolEkDJLFTEi8NCNsqthFK9DEhuYLgIQoss3CPNEADFXTQpXKoyD7/lARAgijvbhqBqBueJHRSSiu19FJMM9V0U0479ZQu58oj7S/9PjX1VFRTBS3UGD8jVVVYY5V1VlrxegmwmzygKAsWbqhQoEZD0g0AFW5AkCIya1V2WWabdfZZaKOlDAcAsgD0JTWl1XZbbu96NApAo5uuW3LLNTfaRwHICVGIdMuAw78EghCi+GZYSCtgz9V3X3779fffVFcYQQNARxihVYATVjjTHwYmTQCDEV54YoorBnWrG0wDgN3WtgLAyKgEqgIlktQNqbcM7LR4ZZZbdvllmGOWeWaaa7b5ZtCGEiEFjTkuiNpq96NIuYUMFQjh6KTDeWmmm3b6aaijlnpq/6qrtrgFgeLqeTwAsjVIVwDsXUi3ZBdKd2Sr01Z7bbbbdvttuOOW+98dttJv65AoEhGis6FkMiTwBJp7cMILN/xwxBNXfHGodXCoR7wXCnU3mZoS4SeBCoRIgKEZ9/xz0EMXfXTSSzcdL40bjdygFQRS4abJjUqBoh5Rmuip03PXfXfee/f9d+DLTWEiaw1avSCsAQBXptkFqn1ySSG6FeTgq7f+euyz13577r8EYF4CjicAaLQT1dsgoymXqWSvu3f/ffjjl39++ituariFxO/7JormDVx9rgWrfgMkYAENeEAEJhA0AojOziAiPvLdhHMCEVH6eMI+BWZQWRRSQf8HPfhBEIZQhCMkYQlNeEIUplCFK2RhC134QhjGUIYzpGENbXhDHOZQhzvkYQ99+EMgBlGIQyRiEY2YwuV1ioM/FEETnfhEFSTxJjQBwHyMJxCfJU+KEGkeAJ5HkegtZHoaJKOsfkUeNKZRjWtkYxvd+EY4xlGOc6RjHe14RzzmUY975GMf/fhHQAZSkIMkZCENeUg/vs5TZ0QksQolkFLlD4tZcR3sKCI72t3kdl4qYycX6bojhlKUOuxDKU15SlSmUpWnHEIrXflKWMZSlrOkZS1teUtcynKVu+RlL335S2AGk5W5JGYxjdnKUSZTmcsUpcdEwExoRlOaoazkJwH/oAdsZlOb2+RmN72JAXCGM5zVvEnPqnBOdFYhaRlAJ8EIMLmbWA5zANAcRDrnSXx+UpG+e0A//flPgAZUoABlQEENelCEJlShC2VoQx36UIgqdKATpWhFLXpRjGb0nxHlaEc9atB8jsZxXgyppiq0T05VSA8JYGlLXfpSmMZUpjPVgyN5ojE1zud8KNmfQczSPgL8r6RDxdRJgadRpH5UqUtl6lKR+lSoRlWqD2hqVZdK1M+0CKuXMuonVzpTsIZVrCytKUpRgtM0zuenMgGb2BjyHJ6KbKtzFVRX+TlVilpVr3utKl79+le/8lWwDaWrZppXvsLW1aadUulYHfvY/5aWdS/iG59AigeRHewUfRRBmkDGlVjQdsauvQOsQAd7WtQutLSrZa1FU/va0FomcDiKbWhGu6nGQla3YZWsXiibAo9RDydyDUnJbnAygaSstsu9zG1311p/vla6qIVuda073dMyly/JE652RbvYlF5zt+OVaW9LM8ncJBde/UNJve7lMQF6V751ca7urotd/FrVuvtlbX75Ol+8sEBeAPZMfYsqXvImOLLgvQtlCwK2avXqjPF9q+uMdauaEFjDczHw6e7rXxB7lL8j/muIrbphupQsjCimTIctlVsFJ9i8qENvon5EEaAaJF0eiRSLfdwhBj+3uiYmMkRJfGSpFv+ZqT9eylZ8xuS9uLhSMI7xeGfc4BpXTk6H0dJYzOQYyEgGymOWMuk+rGQ0HxTJa05qmj06ZpTgZ0hw7kuZJ0XlKuv2ynTmM26DbN8hu/mjbCZ0ofcr6IjOtXVh63OU/3zgr+Z5t3tudKUpZWfRnRnRRjZ0pz0d2E07dK7x4qSl5YLpQeFZ0o6ltKldTRpUgw6jePl0rW19a02HOqFbFcDtVPbqm8Q6UKpetVhbDWxkf9esQrYorXH9bGhHW6O6JixWNXbcZJ/60VxFcLEfe+xsh9sywp6ftM19bnRTldoL3apZwCdulJAb1t329ljBDW9850Xe8Ut3v/396XWzm6j/RrtsvoG87EwRu97l3bbBHU6XfcPv3xOn+JEDrlCsClhpD4dIxG1L74WD9d4cJ3m8G37Aiqdc5f29OEKJKoCtZGDFDvc4aBQe8peOvOQ7L0jNu7dyoAc9qi13+VCTR1uO+7zAIMd5THXO85IrfXtCp3rVK0r0gxL1VkTjudQ5c/Omk/XkUN+517NndbSnvZ9YB2lJA4fYso/9zkwPu0ufTvaHmx17auc71dle0KHmxIpxRzik605TueM974kfYN8dv/K/M6Ckzbsc3vWeGbCH/e6Kz/flrfd40FM88iXVgECQTnLPN5fuh0/A5jkP79QHL/Sz7/foQ6qbUqOe8YqN/zTr7b7714s79kelffGlbft8jrR2UB9+i1d/eNcHP9vNv6vxrX9r5OOzQpW3PPABlfmmR1/6yKY+aa9/foD/PaSZzQ/ny+/o3vte7IUfP829Lz/059/Q2e9k6Rmt+PfTC/DDOfGrP1cLQEDTPwW0OPXLJ9xzv/sbjQEMuQI0QEtDwNxZQA0cMf4ro5GSGN2jvxd7vrqrQAtsNAz0sA1cQejqQDLCktdLQbuYwIUzwRPkMxksHRbcwdVywQxiv0giuxyEOBLUvAi8wT4bQh3kQSZMsgb0pEVzq+4TwSkrwvA7QiSkMyU0sybswjZjOwcUiNyLOiy0OSskwDLMQijbwv/R8UI39DTUyiewAcEQ/BQarDcbVEMmY8NMe0M/ZLM4xCcYjME0XLr4k7881EMf40P6+UNHNK3s8qQxCT5GDLYzpMBCVEQUq0T8e0RPXLtI7KQopMRM/LpLrMFS1EQC40R++0RPDMROihd3gkAqvLRTxMNUVMX5YkWJc8VHhMUyMgs6rEOvkr+cy0Vd9C5efB9f/MVQJCP2ezLmQ0bMuENvS8RkBLBldJ9mdERg1CCgobBprMW5O0Tfw8ZslK9t/Llu9MNvzKBbWT4ApEbVM0fWQ8d01K515J52dMdnzKBQ2aJ5JEdCscZiw8d8XK59nLp+dMN3TCDd+CxCJMhUu8X/a6THhEyshdSehnTIf1SgX/m1cbRDizxIjMxIutrIs+vILnzIAwqcIKRFkrRH6DtJlNwqldw7lmxClzQgKho8mSxGY1wwirzJDcvJ69lJnvxIBJoImau/hTTIVUNIoywspPw8peTBniQg/5uz8YvKkpxKm6zKkrrK6slKrWRKA8qJWZQ+sKTJEhxLsswns5Q9tGTBrawfmGMPC3zLoSTKuUxCuSSju8RLtSQgjcEfqBxMAQxLSaPKwCSqujzLwlzAvKSfkXo3UizKYXPMPIPMyCxLxiTMylTAy5Sf5uHMpBtNvJDKx2TN0EygybTL0sy/04yf5FGKvoTNGfTMKgPN/9jUPt5MoNrUv9uEH7PgusVUzXmDSyNkzuAErdkkvuI8v+N0H/wouOWcyb+cv+jcw+FEoOpEv+vsnnQRx4nkzu4Ezu8ko+n8HQ08rVzjq0AbLAW6lWGcQvX8S/Zszwx6z+ozzsGaz72qT8FKIKOBu+0USv4MT/+UHwDNoNci0KaiUP1qwcOcn3iRSAP0y/V00AeFnwhVoAk10AI1UcFCUb2STTy5QQ9tUOgMUckEUe0qUQxNURU90dYqT+1pirLpUBpdCtf8zCCV0e0Z0QSy0R0d0BzVqyZtKgTSOKBcUMbyzRjrTyMtICRFICVlORy9UfkE0/8yoL18SiR80aHE0v8sHaAtPaAu7UEmFdMv9dIDNaBFw7YzLVJLdM4rjNE1FU4/BbY3La0wlVP6NNQTM6BFAYC2PEE0NUY1/dP5aVMDGlTAKtQlpS5ErSoyFQjuy9NAzSorVbBIldT4odQCstQSi9NMxVQ4tc8C6o3To9Lw4lM0DFVT/U89jS1VBTVXvdTUetIlKyCw2RsX3VWTs1VMxNVcZVFmtbRexatgbVVWfdU6HaBoVMRHRURkbVbeQVUCitapmlY6rVZCzVD3ARopBNX9TNNu9VbdAdcBElcn/NVV1VRq3asCKhnlZFcGdddnhVcCktf6odehw1drNVdghdX6wQ+BPNaA1Ywh/c3/dxVY0yFY+jFYqCLXhJ3Tjl3RAdKNHAPSiMW8UZWxirVY0sHY+dHYp+LYc0XYj03U+kma/HTLlO25kyWvUlVZ7GFZ+XHZL1RYX7XXe73W+TGamPTXKlVWVCxZnxXRnN0qoZ02mV1Yoy3aMaUfKuoupq3V7my9qY1azwHa+KnajIJZrCVardXX+rmdmXPUqZ3YK028HaiAG0gQXtHM9toyxJBHmWAMMIuMeiLbuDFb+EFbjFLbo2VbaUXXHhUSXdzWcxy7HCgZovAAEFQURlmKHeuIHjNcuUHc91Hci2Lctj3UfAXZ+cmJMZRbqK3HsB25RbMsJOABX6EIFQDcB9sV/wmjCPQclmI5FrgSXbgh3cTN2tR10tXV0XJ120l1iLiF3XaF1LFrHSnAgRipAI9RUAJwl/UaMKagCCnEF98w3uMdW6pV3sdl34O92rWFXvnZCu3UQ8q9x7GbgCmNCIqoJ+DKmpDICe81LuSCCfR1G+QtXfeFxCK7S9j6HOJSxfutyVAtGRwBmvolAPYDgH5Nn87auANemwR2H/h1LSVz4NT6nOZZ2iyc4LgM1Xgpm7VCibZql+LlmwgO4bQZ4e6JPNP1SB5tG/bzSk104efsixi2JwqSiZ4qiBkGHIrQYRFWX6zyYdTtxwdmnFBRzCKe2521sjQEmw+Bp8rx1Hkq3P+CmCAOluIdpmKisuISxuIU9pzA0U0J9mKnxcVA3WAOWTT6i53WyCSZ2CQ2thoe5h44XmBXzOLF8b91tV88nt0yXFSO0aKb6KIvCo+bGKNCpppD3p5EdtxuZGTFWbSRpd5/tV4/xSkviSCZUOMKiuKbwKBOnppP1p5Q9liWJOXE6Q2vbeFI/tAYzQGPwVMdy+G8Ed+gkmWZMAv0rGWcueXsyWXVVUpeRhyg2d+v9bM8vkjovIBfiYIwcmXzWeKCsKBZ/htofhppxh5qdt6dvObDSZdGheTYHbcvlqk3+AB+7ud+xoD724GkkQKVsWTmEeR3AqNNBuB1hpp2vp53Zt7/rJRnw4kXvgXme66MCumEAuhoj/5okA5pkRZpJggO1UyBW1EBifFjS2pRkUDokCDkhmZnNx6qiL7QiZ5jxtG4frVnkuTokQ5qoRbpNQgAoz7qozYB4BOAkhEB3j0PZh5fvlyI20Fj+ljjmXaah7aem+4rtKTowlnUp95mkwIAoB5qtE5rke6E3RMAsxABY03mgWBiZH5iiBCqrNbqmi6prq7Qr9bpxRkpkYTYn1Zrwz5sti5KsMmAi7YNdV6IGh6bGzYbZM7rm9nq6ulrpkLhIGYbs8hGsDzrwx7toE5suhipDLBqiMBgoTHnzToalEgaDrVsm8Hs4NFsp/rrzl6b/5IBbS8WbdIO7o82bblYVEadi//9mACubAIgYN5IrsGmbZixbeDBbaXibMidG8FOxtAWbu8ebrmTitcVFvVaiHj5nvYi3/fKF+leGur+HeseNN3Obrnhae7+7e/Ob+LmieTZGB74bwAPcKSDMF7JXfZOLwsj3gxrb/fe65CKbxGbb4ZdHN1QbcL+JODO79Heb0dRIxsjilP+3IoIXQa/bAfPJwjvKOyecMVJHm2+8CrNcA03bA6n6zSKJ7/tsqX4suMQsxJv8IyGsxTnqBVH2lJ+bJ/G8BkX7hr/cfd5b98Z8ogq8q1dnKaw4y4O8joz6yUP7iZ3cu6B8t6Rck7L6f/dVptQMWZtxe8u3/ATB/PafnNPIvOHonL5VZwVvm8t54uNbnM333M4Nxwx5x06dyg7Z13GsSw9L2w/p3E5D3SZGfTdKfQQq0zAjuapvmNAb0wZb/SR/nJIvx5J1x1KBzFLP/OF6e3JZXNPR2tQD/XqGXUNi7xTp2+X+cBV33R94/JWd/VHh3WXkXUCo/XCvPSbsW9NZ/ReF+pXB/bfEXYAI/ZD59SmqfBcV/Zl//Rfd/aVgfb5knYJr3KccfFrV/JsL+1t5/aK8Xb5AnczZ/GbMeVyj/FzR3ddV3e2YXfvcndrRnWFqeN5D69Or/dmx/d4Tfed4/d49veEwQ81V8P/7q73tUZ4g08Yfa/Rv6t1eLeZCWJhGBd4iZ/4e694Q6Z4klP4XWb4hBGIhyXrhOP1kAfvkSd5TzZ5jkP5jjR2m2G/H8VobI/5Aih4ml9Zm384nG9Ina+ZKw94Pxv4cxf6oRedi2euo5djW2+Z3phtnzd3oO9oqI960Jn65ar6dkx6mokXC9/NmacvmO/6rwf7si16hyP7UVb5fxFrpi9rp8/2t4f7xRH72qL7ZjT7mbmVRed6t5d7v+cWwOfVjC92u/cXJzt8eu96r1f8xdeWxg8twfdFwo8Znqd8kLf8oMf8zI+WzQetzl/kyOeX2RL9pif90l/70zdx2k/I1f/E/8+HmayHfb2X/b6v/cJJ/cTK/VfceJvRjXqGeFZP/NsX/pkh/sIyfmc0cpzB+7x/+b1f9uCH/rmRfrqifm9E/ppR9ew/sO3v9e73/sM1fXgT/z+8+paZfN/XfuB3f/avFfCfK3GPY+MDCAYCBxIsaPBgQQIKFzJs6PAhxIgSJ1KsaPEixoopAADwkPEjyJAiR5IsafIkypQUVQBQofIly04FZtKsafMmzpw6O7V86fMn0KBChxItavQo0qRKMbJ0ufQp1KhSp1JFaPVqw6tarz7o6vUr2LBix5Ita/YsWrBb1yKk6lbqBI483tKta/fuyp54CcTU6fcvYJo8ne4tbP/4MOLEihcDbcr4MeTFbCcTTEx5ctrMmjdz1nyZcuTQEn9wxCH6NGrGjvf2Dez69czBqWfTrm37NuTVuHfzFvl5suXfWjsTL248rfC1vRnP4KhhOfToKHXfbQ37ul/Z0rdz7+59N/Xv4msn3xq8/MHj6terR491fF0kHE/Ar+89fF3r2Pfb1G7/P4ABCgiTXgMaWJh7Vp2X4EDsOfhgZgwedOBTIgCQAYUZnoYfXfrx96F/Goo4IondcVgiikNJaNCCEkL4IoxhrZhQikHFBQASNeqYX4HVASDTh0EWEOKORRp5ZIc9IrmkbzMO1CKDMUoJo5NPMmlScwBUcCWXQ53/6JaHQl5HZJdlmnkmU0qiuaZCVQoEZYJTyumgmwywmVEUHO1wJ58ffUlVmGK+RmafhRq645+HHlknnO7N+ehxjCoK0Q4cRTEppg0lKlWgggZGaKahijrepqOSKOlhVUK6ameojloBRzOYOmmpUHXq6V+gzrorr7bV2quBriLoJKvFRujmrvIBkAOwff661K247qRms9Vau9iz19Yn7F6qGvttWdxmmgEAImi7ZrZJRSstTrqe+y68UaUbL3fi3uUtuPmqhaypQXB0A71dznvUuuz2R23ACSsc1MAL82avXfjqOzHEh1rA0Q8OI9lwUQUbLBjCGos8sp8hk7xdxXTV/zkxxfyOmgVHKZysI8dEefzxkCbPvDPPfOnc824pv7Uyy/kKzecFHFUBdIk1e/kjzp/+zDTVCTtdtWJHV+Vm0Ua7HCqsAIyAtYZXMwx11LlOTTbb1prddrdfDytx16xqzSYPHE0At4Fv/3Tzx+7yPTivfhM+tNxx0103pHev6UHMhwNoOIFApj0tYZJrvivlm0PleFREM2534rSW63l9nacEuMGCo/46m6rDfhTon3M9OulVjiqA0rN/J/tJrLPruu/FMwm88UHV/pTouD+6fJc5cMRC8tshX5Lw0hJfPfcpXt99StAr1bzzcop/JWkAmAZ+b9+PlD2u27M//4Hu0/8/0vlIkV++lPkveTEAnnO/29gvJPDzlPwGqED4FHCBGPGfUZJzlsXxD4JH0gFHLuBA2jSwZJa7XLvWtsERWk+EJCSKBVEonAkSi3/70p2opHChE6Kmgxk5oKASSMMd+sqEPNwWBdkTROelUEWlQ4qlfhgZG6bpgyA8WOaUKEXeMHGKWRtie1roQq8UUShd/MgJ/mVFbPlQXWh74k10OMY1HqaKbJzbjPqnxS0+4ItAsSNGVsCRsb3RMG6sCA7FpMY+EvItfyykyrAYqTluEY8+caRFRsCRFSASL4ecSCCFNMhKclIpl+xk6BRpHFHWDZIqMSVFbjAfUCYpijxyIhr/Y1NGVtLyaa6sZXRuRyVGuhCVKIFhVPIEAFwCapYEO2MsQXZLYjLTKJ9sZlF0+SJSds2XJwEmVMglBWjaypjORGYyc7ZMbpKTQOMs52ykCSFqFs2aJsHmUpIGAB2g04znnEomg7TJevJTIs/s5ynZyRmBtgyeiluRVDTAEQsAtGPedCgsY7nPhlLUZ/esqGQI6hleVvCIEXOSVHDAkS1htDEPtRk4kznRkvLznyxtEkeFGFMierQuBk0KCzjCrJeaszD5BNFJeUpOlwo1I+p8kEa9dtN7gTQqVeCIAIq6uqAK5af8WalUm0nUrFbkqHSaKe7cWZKlHsVCF+WqRbbK/xCr7geraK2lWt8KEa/KNI507IpYSULWomykI3IlSVwVwlbsuPWvnQysYRdC1/UkFVx5xV9Tn+IvAMwlsSBB7GDHJMITVIAHwvRrRYJwAylkQARZsIAGKXICC2RBBBmQwg2CYNnNIXa2BADrIu1618fCFKFQyZuWbHtDqp4tomgkngbIxZHlglYiAlAWc/c4EUlG919RFS7fajtb3I6Su6WsaSJnBBUBkCsD18UuIIlrUuM+kXjpq65HJgI5jmSBBTdgiXQhkqWW3IAFMOMIPdHbNu1a1rvEaey3eBuSvQ4lbNQTcHrP2k32gtC9LdHBCIIAwPhGJEsZoORCAAiAvf85ZLIAkNVCVqBcPkK4agROrIFbFWOWKRgkDBbKU5fV4rxI+CmZhQ3xUrCnhVCXww9JgXJJyhBVAmBpDhEmwBoStgzIbMdMe7FhZ7wZBBurxh+5MVDCCIAsWBmT6v1bSiU6yyJLRKRjfkilVskQ6enpITIEQAvKDDQs/1XLG9UtHb1s1MgmBbh51jNEMJvm466ZI0Z2SI7X55D5onghWQqwQ6jrZETPjM9y9fOxAN1I8CJOvEoRgIWozOmHKJrClxskmyOy3J1muncMiTREbjTMVZ/M028FNXKAnWBSuwXMPklflHm91jP75MeDanRzHSLmXT9ksuZiiIUAINuH8E7/zsrWmK/RKmwW/uau5K4TaMZH6KPkmMTfFiyzKxfOmsDa0RHRY8imXWUC9BUAqX1ItkH87oWFm6vjNosEzR0udF9mKcZWiTzJPHB49xhai24vtB/NkBYkESL9/ve0z+uQ/yp54gEruMn3p3DGMrzlLv+MUgAo6YG3et7KBEmsH+LmTTuk2zpWCJ2p/RBhztzk8UL5xFW+8ty+vOlOn1BSsr1vmsdbJc52Tb2j3RBNS2S57ta1RHLMYqMfveqienpyyqT0pRcH7W5He1LwnSOj19zm4sS5vSGy84j4nNZBlwjRyX5ys4fq7TDv0trZLmPDMx7dSZnvtk1e96itIQCW/7/85U2Q8YhwHACX8vhyQb5ckTeE5IKnF9IF1PiGI36xih/o6mNvaqPIc5tkV3QhJKD73fO+977//e+PUN3oVpzIeX8Ivsep74V8PCIBP33Zi68t2bNF7a5//Z+pr/20HyVLY5847oEv/vEDvwwgOD/60e+CzUNk2hGxdkOyHXmHLJc+0H9X6gO0fa1Yn8vY5+L+BSDrfRMADBndEV7wAEDukR8DNiDwFQL7QcSsQQTX3Vpp5Npy3R+85B+ACGBbtJ7//V8deSAJ8p9RyN3phZ8DruAKQqD0EUDOPQSuPQSlNcSlUaCtaaC2cOB/lCCNcEniiSBa+CARsohRYFAApf8gApoESywgCz7h+Lkg3mldQ7iZxDVEnP3cQgSdATLEnR2aDl4LD9pHEb4JCB6cCJahGhpFnL1gi6kgFMah70nhR8SgQyDZSDkEk/HcQkCZQ0zZ1IVhs4whEBVh/6Hh/6lhGRqF90EfHMohJEoAHWaEHTqEhwkcAYiYuzGEiVUaAahYfgmi2yzhoazhGYqaEG6ZIhIhAXbhAbrhNzlhJMrhJE6EDkQBLkYBfmVALuKiKxLAfI2ZfeGX2HTYcqlAf/3XPIniDpKioZgiEF5fKi7cKpZgUSjUMjqiM76PAs5iJNaiRNzZ8DHXLwoAk1VX0dXa8N0A6TFjrxAifEDjlQT/4TSSRTX6YFEgoQApISw6lCx64xOCY0SI4zjWWbWNVmmd1r9JxAWwlmvB1vy54yBuY5/II5PQYz2KxT1a41C0oQY+IkCyoEBKJAnB43hY5JJgZEa+0EYGIFFQlycKHkiGpAOOJElukEmKB0oiiUquJAC2pEsOxZ0tpExSpAF1I00GpFHepIstJZvs5KJIo09+BVAK4FBMlsbdnlMO1z8mJQPaJFMqUE5+B1QaSU9OZVUGZVAoCybyo08hpVfW5FaGJc+MpXeUZZGcpU+m5f4JRV9d20fO5UU0YVy2oGDSZa8d5iHi4ymuyFSGGl/KnlC4GUPp4EwW5gMqJmKKjF12/wde7ohermRkap9QDGUYXiZmzqFmbqbDdGa9LGJjushjDuFoSiZQYKUgomZq8h5Ysib4uCbKwGY0hmAi1mbsBQWTZcxprqY/weVuZmY/+qbmAKd0fKaOhGZGGudx/sRftqNbsoZzPqdqRqd0Hg515pJwngtxNo52phtidF5lLid5VlV4iidvMmd5Rt/OWOeurOfztCdwJMZ/2Z98vmVX2qfu9WZ+Gs95Qod5LJB/zgmABuhhdB4fBuZ8ns2BIqiCLqjvNKhERqj5TKhyHEbQ7WOBgueG2meHeijsgKg7iuiUkGiJFkYK4Fd85iZ+Jlp9Iqgk7qiLjmKGBqntoGJH0f/oexQGEl6oZQKpQxCmj/ZeixIpbTkplT4QIrInkipIYbiZCPxikw4pmq2oeE7plZqnlZ5pV2Xpf27pB+KFrqGoKOpmmaapmooKjDKjjMqRm0LdXdzoQt0knT6nmd4p3OSpKO5pjPTpm9rFkjLloO5moRoq2yCqICrqLjHqD9aFl4Kpjopps/Uoh9oppZoOqJaq8rCphGrqpr6FrkWkO0Zqak4qqlKNpYYhpk4Tq1ZGXQDqidGlrGImrdbqnpEqsbaJqo7orpohXcwXk8aqsUJplO7esB7rztyqDubqOi0rs7oFdX0pYgZrYVartSbmqZbrLyXrjHKrnbjqcsEqSYr/a1ySK7pyprEeq7YiFbu+ha/GJKRGq6iy6L3Wq5lgqwbm61dx61vMV1YKKsCSKaEOLMEKjMSiKsLW1bJ6K0eAK2vKq1fS68QqjMHe38WynMJOhYnB67+e61RBrKRWbMguychCX8lm0clGxQ5k2/eF68NO632ybMxOJNAG7aAZafmwa7tGBcPmp8cmJcgS7QbCLKXWLNPtqlRkiQoE4mY2LU0+LdSey8yeHtV2180uhYltom9ybUh67deKodQa6ti23b4+Rc6GYnmqLUCybdtWS9gKXhlm6rq9k1RyxkXkGKYxbc/6bIK+7d42DeOq6d/q6sNdBHaehUVgrdambeIq/67eNu47Pm4pGuJikiDgzl667mlFYOOIBSneemPnei7ngO4zim5sCmDp+lb4DO5mUETdqg+Rtu4svi7smkrfUkh6zmMR3q6EvETlmgVFIOHheijwfqPsDm/fVG9F0u5w+qDyMgjz6q5mUAS5iEDm3u3m+qzwWm+oFO+BHO9FJq/kBu5YgW9mTES3Naz5Di0TBmyd6q/6Ggr7Bov2Ii8Rdm+CfC/qSkSczd3vnu+0pu//mur8uG9Kwu+2Tq5FNG9ZTISYPVgD+y9g8W/EgnAE30kADwgF86QF6ysGr2kCv1+sXOn0QiIElzAAYy+fpHBUFnD8mu410W9aTAS+peOCzv8wLeKwDZMKEj/lAL8vD1+w/OoVEKPFRIRNybmoEcdhDScxn5yw6jVxBT8xC0cxZL0wDgJAW0qvA0fpFnNx7CzxmuiwWa5wwpJxbxntcUwEAKGtGpOwSEgr+sKxG5eQH2uMHOclHWOsDwuuGT9ETgEAgbLuGvtoGw/ymXix/oGxCotxHS/y/DayQyChp+avgSru4hayJR+PIJ/JIYNmIpusHS/YFFtu2HHEmWYxFFZyKlMsKi9MK1/nK9tsLNvYLDuvRMAMhsjwJI9qL++ykWByB2ryDnNvD+Pu6arrA0yEWd3yMgtsMzszoqyymfxyjUQuFHuyFINyQ3QcleKyUn7/MzjXCDT3oDTPMScrsjX/sDovxP1yMzynlQi/7D/Hs+MONLyQc4qY8xijcxljM0NyBAN/cCmbsi4T9JHMMxnWMyLfMywz9B075otIBJ1VVjt3c/9adDMa9LsgNIoodCfnMyODNIxIxGT5ax9PNOeKM0rPBkYXImPWbgAasHsgsEyHdESkDxEXsUmP8E4L6QRr9Jc5XkC1sAsv62xSMefloTKrdHO67KzqdFNvCFhvL9Iu7yMNMzFz61XTMkQAl5xi8VILdFgL7VOXNUzr811/slWv9QYPJFT5M04HMlfPdYD0dDzadV7rtVlP9V7z9VhEhDzhL+IONo96tbCONWE//4ZhnyRiLzZje/Y176pjk0VEuFlSKzVls1pAf3VqZzYDYbYTd/ZQn7VHf7SmjvZjQ8R8RbJEq6gp/2hru7Z4bLZOyvYB03ZiN7Ro43ZYQES3BbdwubNIwrZwIwZxk6VxzzZRgzZeLzdzfwVEYCNJb3VgPzB1V7cfnfc0Z7dw/ARVUwTSfjdYQMQjv7UkQ/dCALJ54zd6S8d13yV7l4d7o3VUq7V8ewWPAoB3wjV/+4xlj+vP6FpBLpdyKkQWFqTt9bcSN/isBLiAIzd3x7R3H/hD0Jlko3Z5s3GET3h0zd+Fj2OGa/jvqLc9e/jhbbf34vhtH3hXPARwXXFJN7h+q//4RV0ADxw5kic5D9xZFMVZBih5ku+sjBNyXdv4AH52jmP5jvM4wEXOnUq3YZInjmIhR8T4lE8Oja+3lT+ojmt37ho4lzcENkY0YPs2RZ+U6vJ2nJn5mdvHf2P3mlcfiGf5mzc2iTeEsth3b1vSal92dCrL5zHEnve5gPw5gAd6jWq5m4c2q/J4jzPEX5YqmMtlP5IXR4DhQkw6paM5h/cnpmd6oYe4Yne6pzcEfIp6XLP2SIQNAGitqq+6n6d5jb86l7Y5egz6lh/6QuQYrX15rjv6SOQYnVs4R6hAEIyABcwADvAxsEeHpXsmsZugsX+4pvepp2fzQkQcqo56A5L/qzwloUO8OHOJwAwseLfjxre/ZrgXe7mTe6zTepwrRJac9qL7yIPPqzdlCWCS+YRnAVHeO3gI+0bvu5/2O/dZPJKe+7IV4Lo/O4TD4p3lqKRnAAuswAVE1Q6sQDBKQflCPAdJvCtTfMX/+3FjPI1qvELgW/Q6u5A3+seHhK41e0MsOK97sMvjO8wDs8wb4bhfPM0zKs4HgXKlsZqy+1ca0yNfYUbsV8sfvVi3eocvPdPb/I0/vbnXutQDGLFaPfkNq6n7Lki8fYV7fW3ke3CKPa82fXvr/c17etpnY62yvfmlX/qt3wu+V9fLVwzTfQ+BvalkN9Zo8Kq4CR8o17RT/6qiOcEBbD7nd77nfz7og74SsPgLztfOYwSTjTfjp4bdV2fSCpjka+mK8EERQLTZ92U5ZX7o7z7vh34Y1ADwB3/wk0IZZSHVXwQSivzqf/39dCt6xX6bSggfLNfl27YHopPu9772b3/oO0EZfWsIw/3ys37SBw2xZVkx5w6DTL/t3z7uDxXAaj73z//8e7/0/ZfqZ4SJCf34h0brAwQBgQMJFjR4EGFChAwYNnT4EGLEhwopVrR4EWNGjRs5dvT4EWRIkQIlljQJ8UFKlStZtnT5EmbMlidpPuQDACeXkQRr9vT5E+JOoUOJFjV6FOlAFQBUJA251MkBqVOpVrV6Ff9rVidMNebACSCHxxRScGZxehZtWrVr2bZ1+xau0KVN49a1OxToz7t7+fb1+zGvT5mDCReWGViila9cRhFF/Bgyg7+TKVf2ONcy1KybOXeeupUuRh5lKe5QgWOHQQ1kcQax/Bp2bNmzab/FXBu32sgmc/f2/ZvnbomGiRcnLJyB4pyjJONF/pw3cOnTd96mrNlzdu1SQWsUgRNH6a9SdLBggWTp1/DU2bd3/x7+Revx6S+E7rB+fv2O7zc0/h/AlYRTDgDGGOKvvwSb249B4Ob7C7vtJNysO4xW+Co1hXb4ikMOVdCgwRBFHJHEoh4skT0FF0SRRRFVDBBG43Yj0MD/A51T8b4WdfTrxL4inBDIqiq8SAecPLDohApYiEKK70TIgoUVdpySyir169FK2lTMkkvqXowRzOMeG8WVxZhrCEEcn+uSTaew3OvHIOUcss067bxTxDfx9GvLPf2c7MswBX3pMS9KMHOiG9VE7s9GN9LTrjjlBJJORy29FFMfucq0rz45/fSsQAcdVSXEFijiKzXOxE/RRXcDFVZI65J0UgkrhRXXXHXtSNZdkfLU12A7EpXUUfMag4uvOrhDojRdjUxYR3uFi9Zatbs12my1/XTabUUC1ttwCyK2WEGB2mCIr+gYoyRnn31MXDu7dataaz3DNt589aVy3n0zAtdf/23JLRfMnwgExJKT3H03sICz7Jeteu3lDF+HLb44Pogxti/BjbMdmGAYf2IFJxi+oGlhhoHyWEeN1ZJ4Yq02ZZnmmntz2WaAbf4U5JAB9OkOnFhZNTqhVIZ25xFxRgvmmK+qOOmopY5raZp1ntrRnn2WsacQcIKlp5SPDhvr/ap2E4ConN4O6rLdftvEmeE+6Oq57dR6a+J6GiMDAIpgtyaxx0bZbvjOTqrptalqu/DGHa/ocJY7fhxPvPMurKdGcKLDJ8EHL5py6SI/KnHFuZM79NRVJ2j0jSdfvUvLLx+sp0Nw2qDzVj8nG/abUecxbdOzY7z34rFuHePXjadS9v/ZY4LohQhgEOKVPxhhBCdR9NJ9d8KXpw15oko3nfjvzWc5fIuVP5/F5p0n9KE6OuTwku2N7t5+9l9LX67ghe+sfPoT4L74F7D1DdBFCnpfgCCSrPkBQBSA491O8Jc/BELod5pS2/8olMELflBfBfTXAUF4qQX+7CG2K9AdxjAGNrBBTRep4ARLCCcP2nCDHMRKAGvYQ1yJcF8k9KGfTvgfiNCBQ5jwgqssMkMaDpFaN7zL+BTHQyheUVpStJsQB4IYLOqniFxzCBYCoQUOWcGJaQTdF9sCxKf4T4c71CIb6egnN+aLiyRpWB3hE8biSGQMgQDE5tRYyKDwMWJzpBr/HONoFSsiEpJTuuPj8hhJ3PhRbxLBQroAgEZDfnJFlkScIqOYw0YujpSiVCWKJum4Sq4yNpg0TEkCgZM/gBKUsBxlaCZDxbU9UpfBpE8rG/dKYVJGlph7yBga8YevTAGXnzxm3HiJQVOe8nTVnOY2GUTMwhmTm3xJppgYgAVLOPArrYimNMM5Em8+ipHYzGY76Zmfd84NnPWMyzgHMwo+YKJvHBoEKIi2TifqEyT3zIgvnQZMhD70OqksYT4hyhZ+vsQBnzCFGTmkhVbgzqDsrKhGFIoRhsbMoSNV6awkCkKKrvQsF2WJEfwAhg5lgA58KGhI1QhTk7Y0kdfEZkp9/1rUtJTUbS81qlFk+gA7NEEG8+OCJbDA03UulSJItchJJ0ZUrH5VfEC9oFLBuhN+OgAVcJhfHAQhQatGs6wH0Srk4ilPr8YVr5cRKwLJmtePjLMBlOhQIjjQgJS8NaR+Vcpej1rXoTJWsZH9qTbZ2FfJaiSZqCDCV2SQCjuwBLEGlexcs+rYU971sqk1CGmlZlnVWgSTqzjFVzSBCviFFpejhexZuGov1L72tayNmmuBqxA/hqIPX1mCYW+LW5H6VbgI6a21flvcy0Z3Z8S17kGKOIdS0FYQDniec3MZWeyu1rSNrO52FXvemimIvWZdIAKSi5NNKIJ25C1kat3Luv/0xnG98cVrfyWnXQET4H1z8MFXimAG8eZXv2nk727RJtTTUvjA0MWw+eCb4Y7M1xBfIQR+lRnhg153w6T7rw4D7GGsEthjHXYxZp1nBgZz4MElNnEFJ0xZvky3Vi2ecVFh7DoDs9d5ikAVACjw2T/ueIY9zsyKOSjkIcO0yMk78nadJ1gApCHHmYQy/qRcGSBPyspXVmmWLyZjNVdkdqHACRFWgcIxd6/MEbWwelP8Zp+yWX1btu7lIBFiAAhCpndeGYp9jEN5CqnPfl4poB3mZkkj5HJ+wAkhwpxMRVtQw42eIpX/l+ZL65PSBkxsavNmhK84+aKfzp1uRR0pUgv/z9SnpmeqR7jqy27NARTAiSqa+gBZPzGvRT7znCKt64fyOoi+luzWBIETQ0Ci2McOHKOnvGcAN9vZqAY37HiqWp+tYrMAQECxja1thXHbzLcm37jD3U5o66vcrA7ZdwFACXa3293tgreeH43KWtc7rvfGo7QjG7JP4KQIJM52wAVO624X/DP0Rvg2FR6vfP+6XA6IKgA48G+AU/yQFo+3t1ms8Y0fs+Pi+vi0y7UHnMCh04lGeUTy3Et5V9HlLw9mzMM184YXqwtL3oLJT75zNA3c5yyvctCFDkuie8voii3XJnBiCqY33emhDPXFMX6AXFfd6lSnJMO1Tio5A6AP/3P4etgTpXKCl/3saFfl1beVdb+Sag71te3c6f50u0e97GZXu94jyXeBsf3voxLDpnM+8cKLPdmL59XPf6l5xvPR8R+DfF5H5WqcwJrpl7fR4a2Z+Lx/HpKhj5bfSS8oByQCJ034eqlU3/PW493zsGej7IVFe7wOysYAMETl2a16zA84+CTlfEOjL/wrEj9Yxo+r7eu77t0ftvdQ/z3GX299OmLfV9ovq6A4YN/v8/7yvgee1EtdffP7EP3Zv6q+Y+SA+nri/cAv/sRv/lzP/u6vhvIv/fYP5GIk+TYhAAWw8ORPgwzw4BAQoRRwV0SL/wLEAWwKAJYuAp2PAn9s+v9Q6gAx8IM0UFc4sAED5AEjUALprgQdDfguUAV3LQWTigFpzgMN7RNkEOycrgZHjf5wbQdzUIBYMFdc0AcBJPkIQQiHcOeK0NaOcN5wUAm5iQlxxQmPDkAcAAinkAQJsAJvcAuxLAmxpj+KwqoECEaqDQCkcAoJZvQSbg0TYtmCpPzSsIS6EFba0HN6Sn9+ECeCsA7L5Q7LStlOsKvy0A+NBxBBRRC5p7zYJ0CaYNMS0Q6/cOxWzgIjcaQmkWdyZBAlrBD/w/RCkBMV0RMzTwvpxRF9CxJFEXZIkVMq8X4WEXb+wwHUCgDEoBVdsQfbqxbRCwuB7gJ/4IE6hAUUIgj/bkAKMuBJLOACbNF8cDFTdJGC1G91/sPmlA/bhpFUePGrGjEZO28Zm5FDnvEgBAAJmnEEsHF5tBFTuHEk3jAVicMOYuAQybFYzPHFjrEg9pBSFIkZASALeIAhG7IhfwAhPOAroOQG0gMA5rEuTuAHRoAHbuAGeGAEfuAE6BFT7PFS8PFbvFF1iuP2cEIYAbIcXxH6YrGNZpG6EBIn3BEjZgAnMkBKBsICvmIC3CIFKkAHAqoZM0AHKiAFSPJPTNJSUDIk9BETiaP9lE/uYNJYZBIPaTKoQrEiElInLSIFAqoCDOIGcKIK2GIC4pEdmxEJhtIp7wQqs8YULfG5zIcf/5fM+7RyUARyqdARLClCLDMCB0jDIDYEJ0YSLSagCuZHBTzgBixgBmbAAm7AAyzyK6pALueSTeqyUaQSJKjyfAzDAQih6/xyK7mSEQnSv9KR+tYRAMayIh4TANbDICQSAGbgLC6gSL5CBXhgBZoyIVJgBXhAM3XgGj2TS0DzT0QTMFQydQwj+cAgK1UzTKTTqAQTDcMyJzPiK8LiIEZALc8ioDKABToTIyaABc6TOZvTNd/rLneRNXuRMIyAL7HzLwFzO+NTIAxyQognIZFgBUaAMiuAMQ/iBL4iIYIAJ0TgLABABGaAODsiBWbgO97zYfyzwKDDDbWTcghjFQytFP/0cz/r8xw5FEBtBSebUQrO0iAu5IYWFCcq9ChmQABGQgB4U0OrxDn9BDo9gjT1UiaCDSce4TpNNEZA9M9U1CaDrEXZUQdylCBaACeioDi/Yjl7dG5+dE+CdFiY1HGKlN/6QOKUdEn5k8icFDZRcBmlwAKCIDUE4AIqIAu+AgkK4jABYC0RQgDCk0vtxksrZz67UU0fRybCMQZEEE0L5lDV0CvXYkXZRpGo9CBY4CsgciDIk08VQigDtUs5NMYKNR/FtHFiwg6+4gka1VweddLYdDA9wjbNYiD2tE/fEVBB9W0G9U7AlCOG9HtiQhVcklVbFUUHMlJf5knRjMIcFCf/MoQArBQAsBQhUkBLdXVXRdXIPPQUT6wqXUIMceJMi5WBXHXNYJWDwqAG1pVd2ZUUMOwrXEMgZLTRaBQAbLQtcqAFLMA8+tVf+xVb+UVbtYxb8dKQ4PAltmATydVRjzUwnZQTgEBiJ5ZiK9ZiL/ZiUeAtMSw9fpIA7LVBHxQuVoA1NhYnAlaSBrbNSDUlzdVuYGLyAMAMGLZhi/ETIypiMVZnd/Zi3UABfhZogZYEMCygQGQgctUgOPVW2SIoTZZDUHZHePVuWHYqTbVwMKq+6oxmRcZlK6oRc5Znw1ZsL5YTKOwCkJYAbBM3C0I3eZQtNOArROAGcKACfsBu7xZv/zUVallEauvEVzcCWJfnJUwPAreWax22P5O1scB2bBtXbMtWcQeCJyVUTxGzIBQTLNziN5HAUve2Tfq2Tf5WIwLXeF4i+fbAcA/XZmFxyhjXcV8XYyG3IjrXICYgoHigIMoSJ2CUINKyU93iOyLXc0MEdNlEF51vTXbmJUwBJ/oSO3sAeqNXeqeXeqs3eq12FCEWdrc3dufoB6LgB2g3WgNKBPCVACbXJwmiaQFAPdeib25geOlSZQOtYAkAeRlFeV3iEXAiSVXTev8XgKUXe71We7nXgCdWdglzIpHAPI7yKzKgfQdCNxWSBSryKzDSLciCNuMXPoVXgO4XrvKXJf8gASdkAE0DGIWtd4Ah6msP2IUTWCESkh2rYEsNQgB8d37Wti3i8Ug4+HPnt9JA+BJrxiUeDgBKVElTWIkFuGtZuIBdmHthWCEmAAeQIApUIAMyQAWqwAIi+CCicRqrsYbdwlmh1Yc31IP1R4iHmGZcIhxnNomXeIlX+NmeGIphV4pFpEiW9ox9FIhVbY33S4RXwsuM4ITlWInpOAPt+I4dN49DRACKJAuMto8FNo3ZJ5APdpBVIsSKgPlgEpETuYnr+JJVzHUbeWwfWUQ4NQOiwANeGZZjuYcr2Wz+uNcyGRVtpiUaACcooFFDOYUVWdxK2SiW4pRROWxVuUFw4Dv/nBYAaLmbbDnacNlbiZgl3u4l4xiYAViY66mFkdmRpXkkMNWZTxaar0ScF46ao2yTH2BYAWDwtHmbVXiUF5mY4+aYwVlnlVk/ZDgLZmAFgmACBpqgC9qLz9k9ijd21pmddXklHGF/AWBcn3ee/7ebdfCewyqf9Zls0xkkdNMCEDplM9p4GLqhrVkRMgEY4e6TQbmi6Rlx15Sk+2ejObpi+Tk/+kYKRHqkRcmkeWxnngA1O6Tkfvmlq/ei7Y2Rbbp7Zxo23peno9ajZe6n8axmLsA2vwIOMmGi9fOokbqeh7l1mTqZp9ojNDiqW8assa6qd6dmWgApDUEVHIFmv5p6/5M6nL6ZrPd5rTkiLfk4rZWmrx+vrQeHZXZggg0BAVraRO16evGaC5d6rykWp+tjAhYzsFlpsEWvsMfGY34AKXmgfxnWsZk4ppvUqd0JAGp6ryu7PoIyC8w3s2s5tVensw0bY7wCJ1TANVI3JUr7esPamyV7siXWteuDJ0WgBcx4ttG5tlXntj0bY5w1CqjUtx8AuKEXsjmOuIv7uOFDCsKbQ0QgvMvbvMO7udlDobkkuo9mY6x1WgfiurO7B7Z7mvS6uG96s8GznBk0vadjvbOkvVXGY1hDvn2bvu0b5rp7sr/7Pfrbv//bQfa7+Ab8XTzGd8VzvrNbwYUJv/Mbgf8p/CJ2gMRL3MRP3MQlXHREfAEtnIk2RlpbQCA2HLg7fOgYvLVZXMXR2Kdd/MVzGyfg134T5P0SXLgxeqxBXL+fe8cvJsCtxMd//GL+VCH1qD+KnMOPXKmZ/COMWcmXvMmzUcdbMKSIMbc8JgpwIkcV6LpH5UOtkKVYm6wdPMwFdcybsMwDcnUDZjQAwDXYvM0F5c3N0ATlnKnpvM7h5skrnMj1PIQ3pgJwYh4BPdDBRO8+XMkR/T0mgAeioJnfMtFxY9H1r9Fj8tExhkbzlNIrHUYuHcfn/M4VIgV+05lDvTZGvcWv3NHP3GP6pilWndUBxNW5XK8M3aY1nToE4E7/+9vWwSfWcwbYs3PPA8Y2BSDag704hj3Jv9y4n308v4IFgkC2m913iJ2OSn01eX1jviMDhlzXsT1AtD3ejJ2jkX060hwAPJbcqQPXSR06zJyNLUYxj+Ta4b0w5B1nuT3Ezb0v+gaw933CGf6L0P1E1f1iZJQ3C97gBwPhfY7e9dnepeM7Nhjif6Pfc/05AD4vLaZpQUTjNz4mOh6DPh6cQx440lzISx7AvR3a70PlNXljbLMpXx7mX0LmgYfmkdnmf4Mnd1rnd17isYjijdXiLcbXrdzniz7b0Q7TQXzpfWMH+kbfn77c42rqpf3ULSbVsf7ftZ44jl5Tkh6Vv943/yJdBA6a7GXj5Dfw3dM94AMm0m+T7VPe7Q0D7gtd4bs96vkCtAEACUQSxU88731u8aHo7Gv27/2FnOWS6AtfJQ7fhuS+ken+NzjVaScfgyp/iC4/TdPeYZadSjvf8x8A9EdN9O+Y9HNjB5a91lFfU1Tfh1hfdTNfX6icVt2d8GefMGrf1m4finO/NsaCQ7T4vKvf93/f7Pu+4ok/Xy57Nrso65Wf47n+1Q+d5wsCfUdgjK9/f87farSf6rk/XvaUd+Ff/F2C+eM88YEA+mlj2QFiAoGBBAsaPIgwocKFDBs6fAgxosSJFCtavIgxo8aNHDtmVAFAhceRJEuaPIlSIv+DlSxbunwJk+WDmTRr2ryJk2bMnTx7+uyZMqhQoUgAADhB8KfSljmbOn0KNarUqVSpDr2KNavWrSZBiuTqECQnIGTLmj2LNq3atZxCgn2bAYCHt3Tr2r2LN69ejl73+v0LGOLSwVWlDj6MmGfgxSOjGC2YuGfhyZQrW748k7HmzZxL9gUsdq3o0aTLtv3aeaMIACxSu34NO7bsip9n275dMbJkzDd1+0aM+zZIEZB/v+SNPLnyycGbO79b22/o0tSrkz39/KHjG9m7e/8O3mL08ORTG4e5fOb59YrLM46bpTh7Bunr27fvPr9+iOP1TrcOoGjY7UfACG4RiGCCCkr/d+CCDoI1n0zpRUjhSg/aJYBRVcjH3n0efnjZhSJ+119e/wWI4lkD7rfDahWMCGOMMtLW4Iw2clRhfRVSeCNWOxiFBIfrgUhkkVL1iGRnJeJ1YopOrrhfEHG9mGSVViq45JVaHrRjl14at6VJJxjVWlIRGolmmjaFyWZdWdrVpJMoQpnfBBO0EFcUI2hgZ59+2tlmoIKCVuOgYX6JaKJLGbpREEbNIOR5ak6KJqOWovSmmwCMJaecdLpnVKiijjrqpaaeGlSmqMKoaKuuvrQqRSsYhUOkxlGKK4ix7ipeof5t2qmnvpZHarGk8opsshGpqmyCrz7rarMNtWDUD7b+/5ZrtvhJy+1BzIIVZ7DVfVpeFR6ci2666qLbbbvNfusuedDOi2i8B81glAbX+qZtv8rZ2y28W4UrbmnkAoxwwuEJrLBz9D68o8ICrAbABfvq5m/GmDWcLMNZEVzwaAdzTHLJsHlssmwQrzyfwgYCwN3FkWlMM2Upr4ryVSCHzNawN/8M9F45B80Zy0aD2W4KP+hLwMRGWSxzYjVPbRXRjA4t1M48pzWy1V5/nbXPYKt8dNmJdfuDB6F6cMLLMUeNGNVyQzV2oFinCuzW44pdd99+Y3T333eZTfhg3N5QbFwVc3nm3I7jJLiWgWOat94G8x3cCh1pHnnnsk3uOVeFj//uU7MCqG2UCjxIIWqZBlH4eOw1hZ4k6F1VbrnImOMGQBVBZBREFQDQTjxnthc/FOnKx6TsDo4BkAHnAuD7NEKwyy478jYeT5LWuV+3+22hRlGBABMJUMHzw2vPvtDht1/X8vK3pCzrQAaRAkEXzPC79Y1j/zj4wYh7I/He97qWOftB7wYryB9DUrCCGygOAFJgmgAvCK73YXAr8+tgssZEKingwHwLuR4AHbfBBxHQIwbMHQKDIwAcUCxUUkDCDCqwAg1oYAUVmAESFGgUEYwwhUTEygqLiJEOzk9ZI8hC4njgQP/N54QBRCKCjsgX3H1PLS9sTgyBaKwQDtGKZDz/CRbLqBIlLo9bJ/iBBYQXqg0lxIRUpBoa9XNGjbTQcl18ThBuMMMwiuAG/bujITuSx0MyRI1L7FYOFDeXOf6vjlNTJHkSCTgtbhEtfexODlrAAw9EQQpSiIIOeNCCHFhylXrUICtxxMg1dqsoABAB1KQ4RUpW8pXdweRF9qi3TvJymEjyJTFjKUtpWcAoGVClQuioS40R8znGpBGnNslFV05zmwPUJjcngkzlcYta+VrkJKOZsW/ippoUAebWhKnOeCaIna8MJ+mkNSujUKmE50Rnv+Q5G3pKxJ08gydAD1oega7SnqNr1gRCBamGQNOf2kLoybxpRE1i0zQYtahH/6nZ0Y++jqGEU9YJKPY2c+aSov4SqZJCGrZrblRFMHWpTV+jUEuStKTI2oH9IpkbfrG0pTdlTE4fQtCQGbSoTE3NUQ+5U7MhSwDPywIJg4qxof6zqYRCDYNkOlOOepWrZBVOTV36G0nKr286SN0OILQjrVKlB3Stq13vWteyhm2svwJrWIGwVL0K1kRnFWlacSnOsbEgiEiBa47kKhW8Svaug6UcXwnr17D2cQcVuEEWViOCLLBAIAn5URiNIoXKqradhV2tYBr5tZcBgLSOnShkczLZ3OrWrq6dyFMbktSCvTAH6iuWB956ENOeNrW9be5CfstVD36tAqGyFl26dP/bqOx2u5N1Ln9ae7vMzvSF+TRKFpDAgxuAJHW3JIhpM8CD+MpXviPwrn0NAt2mStdqjqKVXR6bXahwd8C8vS9D8quQ4IqLvBTEAXIJUgHFybEgpmWugS+MEAQXdb9Ba5FReDA42wb4JgQuMYYTDF7PaHS8u5uAdRFS3kIOpMInrjFBNHxTDv+MqkYBavxEPOKalJjANvZWiru34o0GtiDPAzGFUVvkGuPYpjq+2WIpGMUf9zPINhnygKNckCnjN8nYXDJBlgkAHRiExmC+sJgNC9ufkTMDjQ3xlrlMEy9zt80DefONybxJMw8EzWp+MgXrMoJEK3rRjG40o/ncNz//e7TKJXtotfQCYDyTWM+7hbSkCaDgYAmaAKhzsntTF4QRWGAGOKDtVU4L61JBemyfRiilObaD9VpgL5nWtJA5rVtPH7mAgN6ioJXLuVMbSwQzuGpQYg3t9c36a7U+6K0bBkcf46XXvp4JsIPN50+HulOCpqWFlR3GLLQXJY5ut7sTPW2wVRug104YD1KX5W0DGc/fzq2wL8ukYh8Qpj8IVbLdmwEWrOAC5tvBClCH5XiTdd7yrDfAqGsUZ/J631zud3fDPWwWCtyFIX2kUVJaEGcXBOOskThXKR5PJZosB6Ha58bvrGmPS/bfgRm3sADekAusNwoqdwj1AJBvl4sU/+bqlDnJUrBeU/uF293WOV55TijxhswNCui6171OAoz6FLVJd4gAFPdipbuU6d90OsfgOOG/UN3XVqcsyIEOJwC04Qp877vf/w74wAeeDLDGe0JS4MSQPHgiqIuo2tce8gu7XWH3VjxjOB7kuhe4zeLWu+A/D3rBJ8EApC996YugTR7Xct0SQRwApG6SP8l+9rR/PNDYzs3JI6zgRnG13DE/Ys3n9e4993zoj498wbfBlQKAowg0XpG2AmDXKYl2rG3/M9xvU/cAS7zNATP3nAu/B1j/C0j2nvz0p3/5hjcI6jLge9YCoFbVt/5psX8z7U+T+/G6gIY2E378Nn7lx/8g6Kd+Bwh67AcR0pcBMlYR/QUA0GcS5rIuFWiB7IJ/JqN/x2Rx0oID/qUZAdhxA0h8hGKACIiCf6eADkFLAGBBFpEC9hMfGehRGzhM/OcucMR6v4dzAih8BOg+J5iCQ7iCDOF6AHBwC5FrDnYQGqBADkiD8mSDvISD3ZICUAaAwBdg40d+JWh+xjeEYViECkFOFDRfZxhfhkZBOsACLIAE6wWCUYhQU1hPHagsvEd9IaiF2cWFQPgrQhiGCDiGCSFb14duxqICLyiHAEWHOqVGCkNL8QcYOrKHcwNsfkhYgBiI6jeICFGIsGYQJ1ABLDBKoCVaSbiIjBh59sVIChP/F8TBGZTYg9hziV5YgJtIhKvoGgKwA73oi7+4eKloL434N1GlGwnTXyi3GLK4Ut3mITfVeZqIi8jXifqxAzNQXGEkjAlDjH5jjJFhb0aBioHBjB3ijB8CjbrYStI4jaFXje7xgda3jQjTjX3zjWcDME4DAEVHjhNSiefIHDYVje0oiOoYGPEIPYojBYGUAaR0bvPYLvVYN/cIHBd3cqlRjkMCkPeRju33FudHkAf4juHxXppTeQMhABogffUFkQAjkWNDkYeBMM8jif24HCK4kZbRkcXHjiEZeCMJHtRjXSdZEPnEki3pLi8JNjFpOPZCcwAwg52RkZKSk/Wxkybo/5PrZ5B/ITywSABEWRDkVGdIyS1K+TVMuSj2cmXfpxlTeStVmR5X+YU9mZV+B5TfsRqF9pWPYWSwR5bKYpZeg5ZKYS9nBz38uIz+OItwGZCQ55EZRJd1yXd36R1kcmZGUXRFEZV/+S5buX+DWTrxQk5+2ZaK2YyMyRtyeYuS6Y6euRdx4TovM5YDsVheyZmA6Zo3CJpAES+JN5ub4ZbYgprJoZpByJqt+ZjPwTpvw3tpNxBqkwG3KS2BaTW7yZvtYmlxJ5WmaY7DmZoCmZusFZmSSZnd0VZRQBAgpJcD4X+HJp24mZxlZZ3t0S605JyxyJ0a6Z0bA57xqRUgeZyfV/+e2WEg0UkQ9nOUF/A8rvOevEKdRDOfO+EuV1hLsRGcQrWfIdKfPBmgAhqeePGUhcR7tVQFxfWbDYoqDxo0ESqh3RKPefga+UmVGaqTG4qVHfqTH4oXUaA6BXFlpMKWKJqiOrpQLAor7SJ9OwicMvqWNFoZxfmHOJqj/hkeFQBEviOkHUOkjmik9NMurGOgsHGhWeWkNmOjcymlgDeg1pgDOVB2WTqkVKpfXeql3JIhAICeFsqkwlmmjbl0W4pUYJimkwmoV/EDPyCBcNowKgo0dFqn0vKUyridN/mPfUoTUJqJg2qXhToUH+ajLHCfihownHpHjsoS7cJ79Ceme4r/oZZaNY7JoZpKqHLqGp5KELYqqvHCqD9jqhbSLdSjiBjJqmTqqlOBqQE3nnW5prKBqwTQrLk6qrS6Yb1an9Wjp5S6mMW6Jme6mrK6rLGRlwXxrNA6naRqSKbaLok3G2M6M9pqrNxqnLJ6Bd8KG46RAbc0ruQKnyeGrt1iXus6rO3qrlFxrNAhqINKr6/xMhngATdwZaLVhhErsRPLoPoqKLvaqI7aLSAUJGTTq14yNwWbd8malQnrGlBnf8ZisVdjrqWqsdxilLPxsV8SsvAapfJqsq5xARCXsqGysoaCsUQUZ0wkjjI7s/LDhXFpRQOJsy0rFDugAT+AcR5wqFVr/7VXe6g/OyhBm0JDmyyud6KdcbRIO35Ki0RM661OixX5qrU4o7bTmkzN8jy2MbbLk7RVFDRoq6k5Oxts27anwrUb5LXIEhcP+Rp1qzx3i0JEo7cI+7ZDYSdK+remErgYNLi70p4d67GIWzZcSFexYzWNm6Z8O7nfVLkXdLmxogGPQrecazae2wOgy7iPG2YHO7q0W7qhc7oClLqrEo+hah6u27meK7t5i7t9ZrtSSrowBIzNG4y5WzvH+1G9iypXlqiuIbzDq7g1a7zSGjYk65PLOxs/oAOBpI3QeyW7Cz/UeyrPg5him71GA7vFe3vSC6Bp672zcQGJF23om77SO/9payUtcZG/dha/EDO/eFu/BUw54BuS4vsaAgBEGaACDmnBFuy/VqK+7cO+l2Ja6xkbB8wy27u43Rur+IsgsmUBYZvBYbLB7NPBltJfMBrCIozAZZs9s8vAZpS8OArBrvE849jCbfLC2hPDjEJOQYq9NvwwJMy9C3zCewvAJrEaeTrELLvDYHbEhlJ5NbnETAwtTiw3oWu/PdyhP5wasHnFllLEyLPFgwJHbxq8YBzGOEy/2VfGDkyQaNwZy7nGWIyUbywoq5HF10XHdSx82EPGhYxketyOfMwZi2XFf2w3U2xrApws7QnCNXzIryLGdqTDUey4jMwZT3m9lPy/pFz/Y4LcJrx3lEbbya7yyTRDbXksr/NqySWBL1Igx6hcTLlMb5iMLFfmxXMcy4oyy9LkNaKrvMBMEgYiAi3wvL78y6rMr8LMK4n3vsZ8zIiSzOm0zLbctNbMGA4pKiJwwelMzd1EzpKHzbFCoZMMy93szXb8xCZ8oyhMID0rbeusQs4cc++8Kqs7fcFBz8hsz2Mczu28jrcMyZvBz/4sIm1cPKwcJmgmxId70PWcyAqMz2g6zgjivCP9ixJ9IRRNPBa9JXEcHOwqNWbrERHyzUS1yKJ8uwxt0sWD0rSj0ldyp4YrGy4dNzDdETKd0KBc0/ksxTid07Sz06HT01ZiaRUL/7DYeprIwRgbWctM/UtmHKAP3dTa89SeE9VV8jJKvKpW3Z3/kpjnuNU23cxcHdaRM9adU9ZJkqTNIdSHYZVt7TjjVyGxwsw+DNBzHZGF3XYCfSqg5Rx7TRhE7ReyA9g84rZyTSOOPI1grRfpQhAX6NmGfUWInXuKfSkc29gB+9LLkdWxM9kRItjirM/gISq32rOgTSB1HTl33SMYp6q44dhL0dc2+dfCF9iVDdeEbdlgMdsDEdG2jUeivX2kbSnxiNZprRw46ad/IdnETdlxetxnDN0R4ScEQXvlDSjOnR+4LTi6fSP9RdVVfd2VSrB+bYnc7drGrdSjjN68pN7FKP/djHKnm3kbv60UwT2JrG3fLYPfIB3b+21J/e2N/80o7qvXqD3Uqk3fctPaCu7d+X3TDs5KEG6PEs7FRgGFQW3hfA3Ze7HdmlfcHc7gSw3iqyTiE8neNsJ7jufbaq2fbC3c9e3i3Q24sC3jM65INQ6TJD4opqVt8J0c2F0Yq/04G84er53cvuXVx6nZnJGSqkaxE2vk4IHkS6nkWws9Fc7jM+rjBz7lCV7lC96tRY4gKcACEwSKYe4dY36WZS4otMTCrkHgP2Hg2o3gQX7fMB7n+o0gQmd/eJ7n4c2Bcbsr8dgCLZ3ij43hP67hbr4eVv7dXw3pF1FVOIA6P9ACFvD/PBmAA1nr6Nmh54LJ54ESqZae5k265oTe5obO4UN+5QOV5ay55YGRT4UGlgRAXCHx563+OaFOhbGuJS0gBSwgACAkqdb95PJNNxlONVTe6XAerw2eH66HXMXeNMJjVcoOUr2uWjc+IikgfRSkOL3t5MgB5VUh5cOt62+O6N8u5/rBOlZM7gTQntWN7jjF7HUo6YwyAXA4Kqcco5cO3CuuFy1edy/O65+u5Qc/EXHxNpVXdMLT5AW/7OpeWez+IEcXzcNBSGge39ka5do+Ndx+Hp7u4XENEaLIA+oT8gjxR1KQAaFlAZLbqa9HENTzvItF8iKPZEkvWCa/IJUnF281/+3ZEeg+MeiRXegVL+SUS+SKzhAaYOdr0xAC0IKj8spasRquE4/xVxRhqvQBpfFFmvCBQqEAcPZUD/EFLvF5QfFWZ/Fcz/TA9evkGT4jOio7XxAQJ1rqFSp3fxWOoZf9peMDwTq2+fax8erVGZqe86JYP7BOce9ArvWHfvE1j9wOUXAqoAMjEARohvgDQT3RUxBoNltcgfQEYZgikGXxqJ2Xb/CBL5+b3zm+6fmfnxOhv+n53u37frPgfniL9zKvnwKKw5au1/tDwXu35HoqgANBoAE/Wum+P/LivyXtKc94Yfygvxj1PlecPvPe3vz9DhHRvxDxKOAzFirJbhJ3qv+qHlYsABGFwECCBQ0eRJhQ4UKGDR0+hBhR4kSKFS1exJhR40aOHReqAKDC40iSJU2eRJlS5UqWLV0WTAEAgAgBLx8+wJlT506ePX3+BBpU6FCiRXPanMhA6VKmTZ0+XWq0aA+qVa1exZqVKlSuXZkiBesSpMiwDUG2uZJW7Vq2bd2+hdsmJMURMj0srCITR0IPMmeAXVFBQ8EcUmQeBlAlRVnGjR0/hhxZstm5ky1fxpxZ8+bIN/Ralhpa9GjSpXlu9poaqmnWrUdzhm1wbOazcG3fxq1WLlmJdQHcVXg4R0LfVST/YKFDB48gsZ0/hx5dOsXZ061fx55de8YTMnn/R3YdXvz4oahVn49KXj357ZKrX66dW/78tLvp2lXYXabCIDJFtAcwQAEHJJCA9wpEMEEFFzRJB5lamGw9CSdkzTz0zqMwQ9JICu+6AyeLjz4RbbNvIt+AQ2gF7/I7bDEGX4QxRhk3+nBGG2/EEcAJDptAMg1/BPInCy9MLUgjg+LQNQ8rgw8AtEaE0q0Se8MvoRZkEiihmGS6YLOacgQzTDErqnFMM89EMywW/PvysSPf/HFIIruCs86jRmIvujIhCzFKP6+YMqITFcJBJuMSEkC4zFKY4b80H4UUxz0jpbRSSyUSQaY2HbOz0zwzm1M1T+FMUjzpJnWszz+hDBSi/0GJM3QhHi9jNIP9LsU1V+1Q1bVXX9HMIVbwRiXWNDlDfapYI0vtUE8mLVN1VRFbfehVhApNTKFEZRpOshQssPWwX8clFzNey0U3XQR3AAmAvYZVNl6jjkW2KXnjxHO8U58F0Ulpb0vCAIEHHrgIfqutEqErAcgSoS0B6JKlHFjIwlYVkGiuIAHARSwDC9QFOeSWzhW5ZJMzE2AGD1b2oN0oNuX0XpmR1KxeOmeekFklnf2uXzS0AjporahArOgVTUz4IBUPJkg/AFxUyQKjZfp4oBUyPSyDGaA+uWuvyWT6a7HHBiuIdotWYYcIcWZ7J3ptVqrt9XRubd+e3QPgZ/+h9xb6jAH+BhxwCMJmyNqDnObPP5Z8m9pdAmboeGuyJ6ccIZIrxzxzigRYc2oVTgBNbrnfhlv0Tzs63bnLwQJJb75fh70HNAhfyPCDFEWouJV2QMwDC2ZgoV0RKshacs2PF3t15JdnngCzD/PgAgGmhxle02cm3ebrTc2Xe+iUt6n12Mffe/a7HbLdoLwcR6gvAP5SyTcpQC+IcZl0ULt5/UMGf3//xYacTDIAIdhsD2fZq5cBd+aR1MWmf2LJG/kkqBXz3ec3C8FWFhDCO26txEEA6NFBPCOTG/zPhOV64AlVmK5gGSpiBVTgvRCIrBhWqHvN+h7tGiO+CfawKhX/RNoFFZKCcFVAhMJSCUg0iJAdASADXFthFCmVQilWMVcjhJ9zaiivGYZqi6Whmw1zeD4+RdCHPgQilYSokABmYAUFkZpMQqgSW5UQIdtCkRX1eCYq7tGPaNoSTaDzRWV1cU6EfM0NF/icPibRjGecYBoZooMoVDIK7cqAJSuZv4K4DwBZYMENzjaClsiEB8EBAAv+uEowNZKVr7SRb6r2HEQSy5BEqmVowmgsntHmkZAknyQXYpjGIYaTBBHACI32LpaYEpWnhGU0X+RKaVYzQe16oRZz2albXmib81Jk3Xpprl8CM3bCVAgxiymTYxYkCDeQQgZEkAULZHMlzkwI/z6tuU8BUZOf/9TO0nQgnW/aqZvoKShRdgnGcTbJdeY8pw63o8/bAQCaAMXoksiYUY4iyH0ZG2RC33RQDImUZgzUV0OhVU6I8g2dA8LSCGQ605nGlKY37WhOV7pRnfY0O/qRwnRMeiSSimqoQgqnGBkp0bLwsKWwe6mA1jlVxPjUqozx51W12hgePGg6cEvWUZEKKrA6Raw+WeiGVOqzp0aUp+2haly3OteRMZWud40MEZ1YvdiU1V5n7UlRiwRYtyWVl2P05UPbKrSoBqgKLINsZCUrWbxWtiRZ1apfv2JZK1EUOppND2F1shnRUiitiUQsORW7WKA1lrOvNRlmr/8KWqXA9iDEpJ90aMuA0o5WM72V0GlFY7fEstaldrVtcn8lW6vuVrkD0UDSorNb4OKEtNVtoEayyxnmesSpxm0tcp87Xkt1t6fOfe4H32gd6lb3utj1HupSmlqHgpex4iVvfh9lXp2iN7kXOBp7aYvd98IXexm5E3FVa9+guVa/D44Uf3PqX9vGkZTXaS9wC2xgGSLYutORsEa+y+CrOBjCJ+YjfmFL4dcKAGtQnO6A3ftbDnc4TCHOyIhJ/EMVo9jHMsJxRlnMWeKlMjsZ7u2Ga2xLMQX5Ijresex6/GMqL8jJGKWtcrPQQewgubRKXrKnxnRlsK02yiaucpphRGb/gII2uU08VJe9TFgwh9mgTZ4yS6C8YzSr2c/XzLNls2xbJMjkB9qZM51pbGcm3zjQjjQznx/9Z0pbh8383C0DXstBRx1ZxhpeNKPFjOe3YpWlZ550pVW91FKTN9OvDWAW5QxaAoda1Hd2dKvDsmcS93nVv9aoml/NWay1U8C0nnFmbj2qMaf6JLxmsK+BPW36UnnYlf2BTJDQnkQDts7LDlKzdc26U0t63NRGN2wuvc9r43V9c/Q0skGtbHDjupXONgm07SvtdPebnOdObrvp2sIlbqfbZ/12vTUk7uJGucT49nfEwwfxzA55qyM0Irc/nWRbKzzcpG64w3kMcImX/3yHFJ+txa8aSL4eW7O1prfHiQryBYt85CbHOXdR3lyVW1WWATq4WBMu8+DSvL42pwq/c750CJJ8xT33KTaBvvEvd5zoGWJ4zZGudKZ3PSXrtqbAtSpQAQX9qEO/+nZnBHaI6Bu8XPd63EnCdmmK/aofLTvVRYv2tMc3R3R3iNuNC3e5F55GO/ep3X0K1AH1HSh8d7w4cx1ymxPe8Je3COBhqfiedhUABAxQ5NFqddHP995Or2uke414zLf+IJo/YaZln5oqCsBWGWg5dkp/GszsHutGX6nqo8161xffQMTf/OyV/5QqLuyiofd9gkMX/bkBn61IlzLqjb/9jyB/f//LB3+9qohbAlH/w5cxf/Unr/XKe5/7hYf92MI/fyJJsT9rFFD6Y55+v0vK/U8ut9XTvvcjQIKIP7GhvwRUDSlyn/VqPPPbP9/jPCD7v8wLwOEbwAIkwAP8GgX0QK6IoiLLQMiTuQjcvQmMEQ60nAvctwrUwJxTwa75wBlsihXagXAZjALRv94zPxRcMxekDhZ8OyB8wZKLwZOhwSTUNBVyH1VCkB1Evx6EuhQkQokQPNayvCLcviM0GSWkQRVaGBXIve2AwumLPh+cpiqMiCtcrCzUwuLjwpLxwhk8oQsIF5DSQQjkQepDQwaJw4Fgw7ZywzdsvT8MmTn8wBNaHyf/TJAyXBs+nMIfHEGUCMSnGkRCvDxDBBlE9EATCsMxbA9H9BEpHLT1O7qtU0NMnDZNVBdOVMD/sUOZwMMn1MMohMRSPD3KE7lLVEW5Y8V0ccUE/J/1eb5GrEUzlMBITMNJfDYhHLxU7MVV+0V0CUb68x9skQJQBBBRtJ5kxMW/g8bAc0YsDMdopLRpLJdqnL/90SsQghFuhIz060MrK0eGqMSW4kVzZDp0JBd1DL/9iSNGZBB4dBNSdDPrwxvha0Fm1Md9rEf588fl058bdCJjM0bfI0GPm0cFMcR7hKh8bEic48dxiUiJbB7Pm6UXob6MVLiNBDSGvKxxbMOHDMkf/xvJXylJ5WseDnoiGVlJ0os8l0SQjpRJQaTJmkSxm/SVnJy95ukcWVPJ6GPJehPKAiFKhRxCmERKiVPKXmFK2WMeAHMiGFuQnzTB0qtKArlK7Mu+rdTCrtSVr0zLkBmhC/NJqQRKx5vLfjrKFcTKZ9RKt+w3uMwVuVRGr9EPQUoXonsJeTxMegxM7ypKS+xLwSQvwsQVw/xGzCk09lnMEnQJx9zMG1lL7ANJy0Q3zLwUzTxIzWkhxfxM/pNN1tjLAClNVIxM1AQ21bQU1tQs5Pkg0IvN2SRO0ahNALnN9stN3ZTGykRC3yyr42khMQyZ4hQ9lDrO9kjOXXRO5oQt3v+sFOiMTs1xn4wDGeuMPOx8TI7sTgOcTHxsT++0LPCkFPEEK81poqASGfR0vD/aToc7TflUNfqMFPuEG81Zn0PbT/5MO/+Mz+P7S3JcTgH1MwKFFAO1mcxpIf1cUAZlTD/6T1SbUApNMwt9FAwVP8xZGOGsTg8FzT0KUXMjUdcz0TRBUWTJnBHqlg51UYVz0BHNsff8yAedUa2qUTS50VDJHGI6mR59UT2KUQEsUsw70jNJ0jnBnC1pGB510mX7UV0EUCKd0qgTU2C80gvBnPsrxvPs0nr7UvbjTiAdUwirUjM5UzStHN9Q0JJpUzcF0Qf1SHMK0Dm1yTKlxjs9D8z/+SB7YtM+vbU3PUXlJFRfNNR0RNQFrJxM6TQ+ddRH/VM5BcAInUlQndTxqtMxuVRMnRwOyiMu7dQlg9TgY8tBLVU6rdR+TFWvqJylgcoWfVU7i9Xrw02HyLapEshatVVSXZ5c1VXKiaMcNJlfZbRgTchZZapiXadjRVb9OlUxYdauqJz1IUt1kVZg/VQwFVFilYks4IF2dVd33dNtfbBuDZNvBUHKsRUOjdZyhdVzhdMwbbVi1VZ5pTJ6BRN7hQrK0Y9t6xp+7VcYBVQhFdRrlYmBJVgfM9gcQVjmm5wiY6Z9dVgDo9bICFRgQjOBvdgKvVWS3NganJxn9ZqQ5bCR/y0jUTXKgK3YlFWzjMWRlnVZslnUP9I7mTU9K4pSDFRXI9PZKuPZG/HZzSKbLcuAVRpaosUhKI1Ym6VMnAUAJFiBEfidCsitpc2vprWRp10KyllXqpU3q1U7FTrahUzaqZEC8yTb5zLbGUHb2iIbsWRYP6pat1Uqo81aa+XaYtIBbbzbucrbs33ayYmu92HblxPc1vTXSI1TYpUCCwgCtRGAC6iALdO2xVWuxtXbxyUbbIlXPQrccrVciFXWINRa+Gy13OscAFhd0q0s05URtJ2cztnRPWpdaX1drI3diShZSHLD9Sk43Z3PlcVVn52c9VHc/xneXy1ewj1eK5RY2P/xm8AJnMEZwfsDAIt03q3i3RjxXbLJlO09VMp12+ytIqLsAwpRhamaxMOYxfNlXOhlWekdmy1pVdZtW6KVXymiXwpRBE9g4AZuYCJItXZxQP6lq/SFkfUVmyZaUyu63lc94ChKYDjpg1TDQQrGKwt+EQz+miJjUQKGX6v94BUK4TcZ4REUSwAIXhM2Uv/FSdQVmzjaXw4uYJmNYbiN2PoV4UkLoE3V4R12X81RYa/5IPNdoUwT3Aco4hOa4SOp4YYYwwkIlw1u4p5CYQaJ4q6R2skd4pDNYhPaYiPpYob4gSj4geppgXARgXEd45wq4wU545PJFH114TV23dGc3yP/rpM4XghszQIkYIHkCBcngrc9tqo+VpA/LpltiTPhNbtOXc/9eeMgUWSFwNbGqQJGpWQy5uGl9GGv8Vs1fmE2NmQERuQkbrUJwAEkuKQMyAAVqAILmORUruRV9spW7pomSslBjmWH/WT9CWUgGWVhTkpijktjPpli/Vhl9qv4nWUQrmUapmZprhxLThBMFhnVheVthuFuluFv5uJwFufJIWcEMeeQiaNgriIrXuc2/p9n/pFojmduhefVtGaTGSFUliJ9NmB2NuInfgiQQGJwduiAvtzEK+iSod50Litu5mf/8WcNAWiKNtWB7s2LFhnDmFqNBiuO/s1V+ugMCWmR/y5dkg5Pkw4ZW2leTu7gPm3m5nlpColpmbateS6QelYXPGIlhSZihtZid4ZjmhZqkSFqAslJVtIPOxLaTnbUnmaen56QoI5qzprqAanqVbq/ZNbmjd7nlqbZx4DoRIbqsFaXsR6JvcXSVSrWFhbinW7Tsk4epxbluJZrdKFrj7Dr+lslbJlgnSZk4i1JsvFqCQHrwb6rwo6Iw+bq4/E8fM5nreZppvzriaaMiH5n0absfhZspMBspvafzkTohPbsvgbtr4ns9Zjs00bf1LaJ1e7o5lmfV1JqWfbrrqlt9bht3L4qy4YI3mZrrGVixl5mfv3K0PYl0n5q00Zun9btl/9gbr/6o7VN6tju0ummbcCG5u3O7ktR7ofo7vHUoy0ZqPDm6/Geba8pbvI47vTWqfV2iPa+zz3SD4vt7Pl2UvK2b/P+Z/TW7ylScJbw7wPdo8jt1bRe6bWOSOomJ+sObOxecM3h74Z48AzdIxYGbvEu8PombgQH6Qbv8DT5cIYI8RTVI9+A1qwm8B418BTn8IR4a1tu8cpmcZWIcRzdI+At8Rt30Rw/mfsej/z+cYB68YUYciXdI/fRY9hGcg9V8thScZgO8idHyB6ecjx17uTLcgbd8pJhcvFwcjDfpyhXiDFHbCvSZDNvbOxF8SXvcqD+cjcHxx3HMDlHDwAnITv/j+5CHm49B/TXAwANP+9F93MdP0RBpz09Whq7VOnSsXB/xPAmcfQEh/RI5/JQ/ypKb1YrQucjv3MPzvNRr264JnVR558+TwlTP/UqMnJVP3THTnRXz3BYl3VVjvUYs/WE1SMrN3R1XuheV/M9/2paD3ZJnPRi51jCfW7A/cpbfOzyHvYel+ho52NoPwlqN/baw5Jokkttv3Buf3UfB3eOgnMpt2mdump0z/YzbPVm7/ZGB/Z3z6h4j/N5zykJt3emVHdOZ/dfd3d/h3JxNwmjzqlU1/WIPHh17PSV+vQVH3aG9xWATwiI7yjPy2Ebz8mKr8aL75eM9/KN53hd8XiE/wB5jkL2ZPdHkw9GlMcbledzlm95XHn5g4j5f5+Jurt3b0R4nCdZfl/4nq+mnzeIoMeocy/4ksf3dUf6MtL5Z+d5pq8Upy8IqP+nep/6krR5RIRsZ5dsh+d67VR7kgB7fsIWTJdvqjd6ix+bNQ+PNl/7hp72lr2r9RnbuSf7qj/6hPf0ft97WPJ6gnh7axLLnBZ8iid8u796t1b6b098xW/7uhb4jIr7akr3yT/5u0d72978zAex0++Ixq+mKOAS0C/6E9z2yk+Vyy9t1H+lxR8I1o8msdxSmlfHsp/Ds9/3rE/7rcd9M9F9AuB9WPKNbJ74mhf9myf94kf85Ifdvv/f2LkSXSrGdoOfflck/nbHfOzP/k3s/LBHIqIH/7offdo/OeM3feQ3/1xEfwC+qgDS68iXfvenfoAgIHAgwYIGDyJMqHAhw4YOHzpUAUAFxIoWEUrs82Ajx44eP4IMKbLPxIsmT6JMqXIly5YuX8KMKXMmzZo2ZUqkeHMnz4UMfgINKnQo0aJGjyJNmrQn06ZOT0oBACDF06pWbyrNqnVrUJFev4INK3Ys2bIduaJNK/QqW6Y52yrMaHZuSJI64eLNq3cv375+//J8C3iwQbWGDyMOSngx4xxSPTCObDUxZaV0L2POrPlr5c5DJYMuKNiv3M1z7YZOrXo169aub47/ft3WM+3aQGXjrmlBaoXcvi3atm16OPHinINX/k265N/SxsOiVi59OvXq1mPGvm4TOXfE2r8vlDgVfPXunZ+jT7/ZvHfyVbPvda6+LnP39u/jzz8Yvn6V7P9r1d93E0ilg4C4AYjYfAsyGFaCaR0IW319ydcgR9FFmKGGG3L4EH8dOvSgiESB+BsPUv1QooDPGWahi5eNuJWKLn2IV4UuYjijjjvyOF2NPRIUo5AMAMmaCABkIECR5LGo1otPljWkUkua9GNbN1qYI5VbctnllRN6SYCUtYUpWxBSIVEmdU2eB6WbZ415lJoMWckWlg1qOaeee/IJUZ1AxulZn6nt/wbACoPixmZlbzL6QKBGISoamPEBoJGbeUaaqaZh/tmjnJvy6YFUO4C6mqKUNfrmo0WB2ul7lb6Jaamz0gqiq9KRWWumR4qgK2inJpaqm6uSuOmtTt3JoKy+Mtssecf6ZpuzfKbw2LSEAaugsE8S+5mxk+qV7ILLXluuua9Bm5u054Z5JgA8sNtXtodty223in17F4WwXgpuvP8CTFi6COYa8JI48GYwXvO2WK+L9+Kr6cCB8QsluQpjnDGy/mq3rsY7siBVDh9bxbCTDlsI8W35AibufBeTHLPMLU38msczdxiFVEri3JPJaaGcsspEstxcxU/C3LPSS4fH8XU3M/99YAYASBH1TT+jFXSDQxMtsdNfWmrx11aTHXXNrkFd9n0XoKn2TFhzpTWDXLc69lUuq5e023t/fHZrafP93QpSzRD4S3BvJfeCdBe9XNhI22245P/6zRrgk1M3glSHYq4S4lopPh/jXuvLF97p6U3ACRXwoLO1ncNOen+0xX4dElJdUPtJn2cVOnpc/1R36ZQ+/mLSGkwtlfIAQKa783pW/regz0uXhVTUW8S7Zb4bB3zXmUY/0+noJf3D8ss3j736VIa/Gu3r5xZVr/A3pH1S3HcPvPAtH2283earQAcjCEKh0ke/A6qofap5HwJbo0DD2Q8p+CuO9/ZntOLhyG7/KSDVQDTHvAaCsEMPDA0DQ5iaI1XNhAaJ4FEmSJwKNm5fGMxS5AriQQOqMIf3GSFoSqhDxkwtCz8cCAuN4sLhwFB2F4xVDQlywyFCETw8lIwPo/gXqQgRikUsyhFNk0TwNXFjM8RTGAXyRCui0Udl/E0V07gXqUQhilskShfXo78Ymq5/GRxeQ87oxj/KZoqRaSMg4SKVKsgxf22qI2a+GClBrmR8z0mdE19XyEuqBpKLISQmqyIAS/5wjkNhZGYciShNpkSSxqFkB0HZyVcKbI3Rmh4s2VItADCCNr673HR06UWgkLKRd1Si45jIR4b4sZbK3NcxwcPJZe5kB1Lh/4IvFcdLXHkGicAMJl1MOShUokSVxWGlGV0JzXPaSZbqoiU6mcI2AFAzm6G7pnKqyc25oIoj3uwTOE8iTuKQkwDJbCdBN9bM7zyzoDF5JybsqTV6slGe98RnsPQ5TDAeFGzzUYQnOupRjxJhjQNVKElt0s+/JLSkLTmBVOjg0KBBdJaLnGiUvMfOR6pzJxIZQnegcL6fZhQhI1UpUV9y0qJ6yTEAaMVLURbTdc6UpmOx6U1PmVMJ8ZQ7L7gDV7vaVS2I1JxIHWsqr0rWTREIAJJoqsOeSrCoStVBVE0OHimV1RENIawfPCtfw2lWhri1r65xlyvYWq/A2kyicRXLXP/pSsx93VVEeQ3qQYYq2MvG5a8+KRhmp6MBqUDBsNtCLNoUu1iwNJYyFlxOZB802YtYtrOyHYgmSTvbyHwWAIEQrbBsaznTntYrqU3MaiErpNdaJLa37WxtObtc3AwOAJfgbap86z7gBjckw23PY/PY2gQhtyLKfa5gm5tS8oLGfACwAXUbZd0FYje7cNruYYrr3eNGTgdR2G8UxJMB/u6Xg+gtr2YV8t4B76UCUoFFexl1YBLGV74boS93Mcq/7wIovAuJyk9/KmAEnxWc5wUxYVoglUY0WFXOtU6K40rh+tY1XADA8H80rBAOd3h5HyYxUkVcVR6DBmEAQHGER7v/4vIUWb4vNox97YpfygIZwT7uTJRXI2RLtBhKD+5hkrO7ZLU0WcY0Zo+Nq1zlKTvWzJLxIJa77N4jUyfLNP0yhGKcl50+Wc16RrNq9SyZ6O7WzQ6Gcy8FvVg6oyXMd55xnv185gJvlsqOZgxLARABOb9oy1Q0tIsRLSM724jRMSrzpAfMZ+KWejFSoQGmH0ZobMJVwhb19FJKdVSL4HnUkE51QU9dYV77xXoAGAWntfzqehZ7zrSutaJDPWbzkBrYt/U1jKXtl9sBIBbJzvSxIxprWTtq2UiZ1a0rkmu87tra0KQ2k9XdFzZv29UjfuuiwP0RcY/b1uk2qqjRDWV3/4+V3WAG+F6iC4p4C23esmk1N/H9qWbD5dyS3TfBOynwOlccL5WOZ72t2W2Zdtzes3a4tyD+pWd3J9oZDzHFC/NjN7b15SnBorxEPp+Y2Dw9JGeVvv/9FIm7tuUr/+PFE93JmEv6JcKuec7Rg/OmK3LnEQN1xPs9cZ8PvddCD5LMfSUcqCv8ITeQygn4AnWnw+TsFJT6Wnp+4UZnncBYP4mmy/T1pofdIR7knF7Ubpyn+92ObIeUVefuFqsH3fBxX/fWB1L3MN0953lvSHQLt5fAEwfwmBfm4Hn+zcaXFeXcUfniVVp0jE8r8jafPEPemabLb34zmo89RTtPVdyU2/9PiAcv6Euvw9Mb/VqqFznrGTK1FPad9pmZvfLJYvu54r73/tx9hqXvexNGb0TmGr69i78Q1/EsL83HDPPHL9fn7zM1ufcQ9Wts/euDMPsi2n5tzu59hYwdAGVPvvnNUv7+Cxf6pV9orF9EtB+ZvR/8IRDQQV+5cB+43V9CeFCK8B8AjsX/WSBICOAAgkYBNgQDVp/iKSAmgaBN0R/DBVMEIoR64QDsZaBYYOALztcGqkz0iaBOHSC0JeAIwk8JcuCsPKCsqeBBFIoGuKAMfkUMImG40WANBtIO6p7oIQfp8eA5+eBFOUsQStgQGoSoAMCOtcUSgoUSImETDo0Nvp3/rt1gFbrRFY5O6tUf2HUdSvCK2YmhV5ChDJqhE6ILFLKfFAYHFbKhMrnhGTpgHOLdHJqENO1VBd7hR+ThC+4hxKCh0QCibQjiIMJSIfIhHKIgKXEhQeSW5TniI3ZEJGbgJBKLb3ggneRgyvmhJtYOJ1LiIX4iI4ViKxmKHZoiJKZdL86gKo4JK8biB77i6BWjLHYOLd7LCSJcCiriRegA7vAiMHIEKlqgMD4KMa6hSR3jFCajMk4OM3aLM36bEEYjriEJ01njRmAjAGpjoHBjGvqbOBIUOa6iLT4jKKYjRNwSIlVjO75j/8VjnMyjJcKdPTLeJZajPp7jFvbjQygV/7wEpDUOpPkV5DDmRis2DUPSRiYqJNF9Yy0KHyJKXkQ6RFpZADsK5C+2Y0ZKyUGyVkKGZC3h46qYY8itHko2hEqypEW6pDXC5JDIpHGpYU0uJH3lZD4lYtK1hE9WJDAeTjuO3FA+SFHe11EiJSGOZDM6pE4SH08yBFQeYUu2BFVWpVUCCFY6mVZu5SZ2ZUOW5C2KxJKQJZLRJVp2kVpq30aGY2Z5pGeA5FtC0U1u41cy5d8VSVpRJIuZpF6GJV8mCFuKGU0SZiEZpjxe5klMZMc8JmRCoGROpl92Y01kJmUM5mbm0GlqpGpaRGc+zWeCJkTannYdZiXOpFu6pkgG5v9t7qZESkVj4uU+zqYLoZ9taiZuGmU9/iZvKmVzPoSCAcAIeGZeFucuPd9zvMTUrQZHAqZlQucQsWZMhmdD5N8EVCdxXif3HKditgR3ZtJfJsR4HkZqlmcPxmW13WdPHEkGIJRsruehZWfmwcTjXYR3zmd+CqZ87ifG0GdWNGhPKJWBpOdDBuhEtedwxISBqmNp0sSDqoV9RujzJEsujqgESkUL/Kd1XihMDaiGFujHfSiDHgSIpoWInugs6lFa/lqOxoQX5k6FgmWLSlWGmsaGyqj40KhB2Cha4KiPLuOOTliSQilEfBLVOBOAEuk9GansxaiJmtuSSkpvVsaTVqn/5JQolZ4p5QVnlrLolhpZbRLodqopTCAoRihoZ5jpmvJNmoJphKaABoyADojHLq6oesIp0nVecSDpn7KfhyopmaKmmPIps/ipWJ6pAATBCCBBoS5PkrgpoiZqnC7qnLoEh4YppOJEnpYppVaqrlyqU76qQuSAp36qB1jA/h2qhY7qEXWpZjQqptKMqwpEk3LFns4q2cRqmiXrQSDPp1aBBfxAkNqHFvaqr77okX6psLLEndYoq06qqjbrzCxrn42rQUgnAETBD+iqfljrtU7Qry7ftspqU3grk4JrYiDruSpNuaIavw7EDCgPEoSfgLwrvLJntnopnTqqAYqrneYr/2LsK8CSq5QyIbc2aP4BwEpqyMEi7DwpLLDSK7PaK7ESgLFuxcRSbMz4a48mawpUgfKo6IZ47MfKjbyS38ia68+ZLMpqhcqubN9YLKpe5gUIWwYYIYfUrM26qJzCKMNirErc65iCZ9AGTsvqZ7LmwJEAgAiMTIcsLdMq6uAxqs7+K88+LL9Jqr6arNVCz9DW6X5uLRZRq9JqqdiCrNNqK9Tu7KukLY1EbH22rduqCda2m9ZybRVQRYmELd72VsjOK9+erd/S49URLuYY7sDN6twCQBUULKi86QP0wOiSbuma7umibg9AJs5eRrD2LdpWbuJd7jjCbcPaI+d6rq6Ebv/q8m7vju7qQm7OSq7LluzfDuvaSuzgzm6XZC7qrSnufm6p7K7vUq/pAq/eLuypRm0k9WzgGgbQLi/l1O72EmYOJE/uep2ockT1su/v6mVBloXrTi7sIqRuhq/aNG/wnan5HlL0AqH6bkT7su/1CmP8mu3hWsXUEoTPZgX43u+55C9X8Cn/dq7//i+vmoUAVy8Bi2bbbQcCU279MucD4+/41uuJUjD6Nsv0anDvcnAHr8wHa24Cdy/yCq7xkrClmjDJjmgKWzCtsHALp+4Lw/D3/CRdlBUOc68Nf6/y5nCPRPCn+SgFe8APAzEAi64Q8y4Rw/Bg7G2V1HDVPjHORHH/gPhoECRPFc8lFmvxFr9vEXuwX7in7imx1HpviDrxGOtIGUPoiaaAxqrxGmNwWbTxEL8xHMewHJdtqsYu7/ncDxBqBqhAFeDA4lrEDlTADWQBr2QBC6CnHrPPDr9ueVYA1zKPFV9xEBcy6XJxB3vxItNxI4egQ5yA65yPCCStRNpyh3kAGILyjPDxlDToCcSsVGTAzC5lRRHHKp9uK4vmK5vqo8qy+1HWDhSqB7CADiQPAAQBREQXFiEBD9xAoapA3f4yMIvy/P5mCgis8tyAL2fh3dIFM1vvISOyEUdl5MayCFsuQxSzFOhqCnihCKAyQQyOFODAjlXA+Z4zjwQz/7Pt5urcAI5RTTf/S+OCBT2XrjNLJjQ/7T7n5ggnRG5lQLsSgABwGCmOJQUexDdbdEMnkMVO6QnXZKDOgAds8/LMQEEzC0Z/hUazsj0jskd/sTTzs+wuxDS+y0Go1/yshOsIJ0yLkExf7CjzmABcwASsQAvMQDbvVxV4gA4gwQ2wAA/MwAjgQAtUwA+sgAYEwQScwAXsQApY8OqwgLB1WLSadLz4tFcAtfui5T0n8hHrs1GHdD8nhAAkz9caRPK8dEoUCoVKta1Qte2+0g7kgAZUwAjwABJUgRTkdI6J9mgrTwaIgApIwSbnmAogAQ5MAE8L8pBmxl+rrlDDMVFnr/9hLydiI4S7+CdCeKFKo0RkT3aJuIxlQxFWazVXe7WtkvZzQ3d0RwEP/AA8K0xfiwRtczRf4rbIMvJRO/JCmFjnJkQ7v55KeGFUF3eGHDf5QhFmazZnezZoR/f5ZIAUVAESWAAO/EAQnIAlC8AGXcAJTEAQaMAK/EAFtAAOjMAM8AAL3AAS6IAHVEEUZIEUqMDUiIAOuDZsBwx2h4R223YRd3dhO+w0I2BGnQgA3EBCjHcWpQQjGup6b0h70zQgKfdWd7UHqHZ9L48KRIEOsMAMtMAKTMAFeDgIgThIiHhgCzY+l2Vunzh4z7JCYBvHtrRUlCa2IR+Na4iN8/AQaer/Znf2Z4d2dItAFnjADex3f//3OS35RzS5UD558ADGHOt2Vor0QSi1cIuiMauEes24l7N3Zbt35+TACHihjwO5kBO5kSN5UcW5R8w5MNa5nf8Fnk/5YSN1QgR3QrgLAKQEBbc4ode4od84Ap1AC2jzaKf5mre5f1vybA0yWVR6L146lJeid4P0bnc6QvT5SAP6SVyAeERBkpu6doC5VcOPAPzAOHeYCrBAC2hADlg3etX6WNy6KeZ6iQtvr+t5cGyVV3kVWGXUlSdEdIngDnCYFMx6sh/Isqvz+pwAD5y5CCBBBZjzCMozvHb7ncNynlOKErezaKu4VJT6Qby4SaSA/7CpwLXD+w6hephTzw8Uc2lzOGPLYr9f679n+kd/93IoMWbnQMmbfMkfSUaNN0AehHlfhAC4jgjse8T3h7wTr+5cgAWYMpJ4MlJyfK96vCIXNbgPfAiD+rAfxKdXhAAUs9fS/KmPEY9mrfNogFIrTxa0wLsr5M+Pqk0NWr59/NALvIzVcYJmlGKLDEI4tkV4YQZ88tMXetTPNMVPzg6MgK0iwdu/JdcnqterGNgLvZSP/aKVPZ4GlVKrNwE0tUUodQY8NtzH+8Qzu+EEAbYpjwqMgNZvJd/Dqd97XKrvDsgTPdkbvbAjiUmjNOFUhOXnMuRHiM1PveGkAA5QNADoQP/rqybnb6nn3+yhE5HoD36oFf63UtY/B/RAf66Ms/RAaCzfuf7rS34cN1AOsEBOi8AMQPzmhy5VAg/+ILdB8c/w42s1X3M2b/PjE4DyF8R4Uw0PuP/7w3/iP791wD6mI9AK7HLnOj906j6Rdj9APBA4kGBBgwcRJlRYkEFDhw8hRpTIgEBFixcxZtS4kWNHjx8rqgCgAmRJkycJiCSJkiVHlSUvRAEwkyYAERo07qD5A+OImj+BthQ6lGhRo0eRJlW6lGlTp0+hRu0ocshEh1KxZtW6teUOJDUz8DjBlWxZs2fRpv1olW3bhW/hxpU7l25du3Db5tW7l+1dv3f57lX/6/TlYJcjzxYu+UOHigwqquBIsVHnTJ4XfQLVDMBwZ8+fQYcWPZor1bakUadu+kMEzSgVBKiWPZt2bY2B9/7VvZt3b98PcAcXHvF3cYLDrdouqVg089KIlUeXPp16detSTbO9vn30Dg80RazgPp58eZPIrRpXv579X/Tv+bb3DR+ieeeg72vNb55/f///ATwqu+QCLLCpFjKg6YbJDGzQQdLog0i+CSmsUKAIMZTIQvcytA+60fbDKsQHSSzRxBM/G3AiFFns6IIqaFIBpxZprJGpDBvaUMcdecPRRwZ4rAtHD1cC8UOyRrRRySWZbDIkAKrSzskTcaiJhdimzFLL/4t8DNLLL/H6MUMw4xqyvCTVQvMpNbds0803o1NRIjgDPEGmmaQIgs49a+ySzD8BFXNMQBH6kUjU2GwqUT4ZbdTRrOSM6FHyZqjJAiwnzRRAPwntlEdBMfTUIEPPPDK0RZdCVdNVWW11o0jrczW6CbKgKYscZM11O05F7XVCUCP0dSBSyVP1uSKRNFXXZZllFdaHmlVNAAtqmiHaa2vjVdhtiwOWPm6JHc/YrcYVUFls0U13ymevUvezIKRwbSx36f1MW27x3c1b+MD18VDSyjUq4HoJLtg6dhsyGC0BWKApAxwUjtise/Ot2K593+vXzGLP9Wxgoj6WWOSRU4TyNP+Ss9JApJmquADll58a1OKZ/cIYPY07LBXZUzsWsWeYgQ7aMIQpErqpSmfKoAWjmS5KZpqhnstm5HDG8F8jdyb356a57lpRk6X0uigeaPJgB7HRXivUqNkuc2rhqo7w6ua2hirktPFOm+i8W/pqJoj5Dtyit4NrO1DCcYubvrl5zlq/ugWPnO+9JfdIgO8sqzxwxAMz/E/OO982XO7uXhNywk7XXHWmKV8doxTuzGBG19EGPTfPwbT9dmFH36501B2HNHXaiR+5deIviNcmXIsXW/e8cM/9ebdE91dnRIdPNfvmua/3eNdPWFmFebvnevq+ovfyfPR/o/qg3q/7/ev/4H2mv/z7C/5e9QkSBCCLs/HXtPVNJH3qG6CGujWcQlmPY/YbjPxOAsEATpBR+qucBmhSBQZRUGgHJE4BP+VBCSVwbcVhHH62lxQJcpCFbbJg5CpAEx1gqoUwE+FDQBjCG+aIhMEyzglL5kC7pbCGReTTCwOXGQDcwIhB2yEPc7ihJ0JxPk/zzVJAhZIVqpCI5hJiE8FYQbARSHPUmokFwmjDJ0ZRR1MEUg+/9UOlZDGCXRTeF4GXRj1qaoswuwFNALfHkU2RjVIkJBz5JcekrK+PXkyMHQUZSRQ1cmQC0AFNKiDJQa6xkBVyo3FwpB4sno+SRSnlqyCpSVU26JQK/4Nd0ma3SoMdspO/omUVS/ibUU6vlULpJUZ+KUth1iaY9NpBrQCQgQkMU2G3rCV7PonIjCkSKYxMZVSK+SQ8MpObAcpmusI3k/F1s2DOfKZ6otk+K/Zml8/75nKu6ct4kpOecZonzCbQGgBIwWX1pJc5zynNA4Jynbxpp+7eCZJvJtSfDT0W8XLQvyhs0KHoAmhAcblDgubyinMk5T3n98htVpSkymHosi6gTw/QsKTRuihGe/TSmhV0Nwe13UmnAtI6jrSlPU0NTmW1A+VVgaU+XZZMYcohTvbmR6L0KC91qj2eKgWoRrVqS6rKqhQgMwsUvaqukJpUwIRVahSr6f9T3RlVqqpVoWz96ltDqjkBwGifAIQrWJcq1ozeUJ2h1OWNPjrVh5olq3c1LDDdWq9L2qSfh5UVWfVa1rzqy6x+aYo1Bau1zDrSsZ3tzH4EEIQZ6IAFONBAY4P2x2Qyz7Otgmxk3TZZ3TT1rzYFXWERu1mBJba1vfWIc0RLV6BkIAo3GMEKvBoxMwJAT75l1Wth+5Z0xtSvHbUt53B7kYXy1rnd1e6RFruZ4ZIvYlWaiXi820xgRZep0JVuZe9y2cBiT7em5G56u6uYGNJECiz4wQVy8IPRKq9sItsvADKJ301WN6AZoa5G9+pD66IVofcdynbrq2ANa6QwKdBnC+z/qpETrGBlsSQYBmcygg2LjLYYdTBlZatUmloWsFDNMDYtnJHsrrihhSEbAJCwmJlkQWH8mwkPeCyxFje4xhKWMRVhPOP4NrnCNx6ilbGa4yTf9SUnSFqIPXKnBNfrBP1j4pbVy+BzypejY8VhhOM44UXOF2Ba/i6W0ezdl9BVxSaZwExEUFRsXWBlHshzmqUcRTY7+ZxQPut1EbdjbYr00JX+iEpWgCeW+M1a7kqB8qIgaEtja8lrpnIiMepo3Sy6yvSl9KhhnVu6mpgAAthBDjRQgRHwAAeYukDSktssAdypq7H+J3wVfeppsnfVysaunbUI7Ukb29gi0SeRa42E/ypIoX9AyQL5fjzma11OnGCm9rVK/UxWo5rZNIY04SSdEmnLG8/n5nIyZ5LJCbRAvGBB75+BnC6/iYC89kY3snO47mW3e8qjUYhe4o1hg496ZTapiGptIoUqIIEHI6jACoKATACgkQAJEgG6Grbaiacr3bVU+M0Y7m7RPDwvEZ93vFcOxoqDggGj0MJMxhCriggA4xr0G2uZhTTm5tyiCAfhy90Xc7ugRjc2r/dOmZ7nlRWBDQxgw0wYISmMKJ0F++0zs/iduawfXM3qdnbUpU4Xqv/F6q9eO49XRoeGeGEmERC7RRBEkxFUpgrN+gFNlnZ3lzq9gFBXYNzrMne/1P+dsPNWvCZXFouGLGImehc6rcCTYOWJWlMoBkCnL8+slnfS8XCDvNxJU3XLt/XqJsF56icokhg4ZAMzkYSkUpDymbBggz9Gr6yMDAAW4L5Zqy9k6wv3+rlI/i6UL8vtmX8/kWjBIXzoPERG0QJ9AiAKy6zIBG7QP9S36gT6DHL2j8r49EE/cdKXC/XtYv1k1R7+3RxQJWhCCDSPAe6gBBwm8VKgBURuJmgtU3ag0Pov/trO5d7u8ewPLvCvLvRvsCLQtwZkFCKgJqAAEWpiQSpCA7otmcRCVrZqJkKtA3PF+diI/kLnAt8iA+liAzULBj1wjBrCCgbB28yv1savCn7/gPQeZdjwJNh4cFJkMNnezfVscCFwcC508HH4rwlVKVLGwBVoogguASP2qwoKzlUwRwVQSws15QkTrgKlcAoTogrl4grvSA0761mmgAvo4AWKxiKQCelkZeDK0A4fhQ2fzg2jDw7jMPbobvYu7eYckRDxh2gSxiJQrPCW5ceUSRKfS/6ihwbjQxEX0eEaMQuRQuI4Ea6oQg4aIRZGgYwIYNaWRYkaMBUZxRAbDxHrTxQPQg7jgg7rxxbfamWGYCaK4BBawRJeEVoqIgc0TVfSDgAuQxibTi+SChR3hxcLIjVK0dUqzxSpsYgqDigYIejahQBUS9xaJdP+JhxZLhtN/y0KE1EbCcIX4QIYsSMS3dF1VoYRAoELgpAmRMEL2kUATA4JHSUIaILk9nFkkiowziPR4NAe3wIfcQwcG5KCRCIDHmIMLAEQZkIUsKASUWz5ZCWihi8jSeYh+SIi24weKXIhLPLKVLKkIsULRGEmoKASVasWHyWlZkIHatIhYcqNJtDtSHHy9PEwMJIph7KisoMN7sAKNI/zZmIRiiZBMiCoVoaonlJiWNIoGY3JkrL6lhKVmhItv7LHZqIDiqAmGOEOoGAmSmAUCADFzkyruIoJ11JdwlIs2c3FGFEp0/LCILEw+5If++0VaEINCCDlAklT5gpPzC0x3eUvARPmrv9xMM0SMbPMM+/MMslp60ThD+igDorxJzJgFLhAQfhyTxZLBNJQNC+zKDMzMAPKappC9kAz2npz2mhzmERiEsAPFlKTJirhC+7EJhLvUVQrAwAxOP3SNm9TM6kTPpyCN73x+oaHMRwDMiSjKLzzMSLjNaVTYWBlFGABDGhiDx7AASJBE2gCDjxB5k5kuZrrPOkFM6tzHlMtZ8giIWbSdPDITjTjJoTCQIECQfUTZdgFPg2BCOpTIBogDWrCFOZg6ljEvADg+Bp0Ov+zPy3wOhenLAT0LDnsMEHiAcuGBXSg2/LTJFh0JjzARWH0Q40HAPrALvJABmiiD1DBAWDvRA7/TB1xFFv4U0RDMUnRI4i2c/9Agq6kgHxSAHMCDSWklEqtFCGPFFtEYkftwgFSIQZoghDsYPpOhB0B4Oy6FF2YVEmhR6w2ZmhQVMdU1CNQLAMKTgCUZ/0+Ik/3tE/b1GC+9C/sYBNqIhWEFANNBOBGblBBNDfh1D8lVTc/q05zy+44YrGQLCMOz+JMglM14lNPDlK9R0d1wwHwoA9oYhNWgVFJBCWXyFTT5U0nNT3kFEDp9Ddt7045wiBnIjoron9itCOAFQCEteRmolhp9VoKdTfmQAxoAgy24AYLRAByoAJ4oArGTyibFUlJ9Fbj1FaFw0nrjFeTRCGTiSMwx085/0Jdt3Ij2vVb0+VZeQMBiIAmOGBREcI/LmAFZgAJCOwnvJJeo4VcxXWEEBY3zBVrNFUj0g4TNQJp3u8jIpYjKNZgvRRVfUMREoEmKMEOjCAPQkEQOCAV9uAJEOACuHQ2UiAIcIAFoiAFgUIFPGAEWlZjJ2VhE1bVnmlOHwhTQ/MbPeLH8jIj0g7bPsJoOSJpdTZa7LU3HEBa+w0ssqBGZ5M0sLUCLMADxk8ziIsFWiAIzPNpWYVne1avgDZNhNYiUJEj/IYhM4Id8ShuOYJuzZZZotY38OAtq/YnlFY0LkADRgAJFlAzpAAJjitr87ZZ0DZh1VZXg5ZX4Qldt2ax3P/VEpOmJDCXI/K0cXVlb33DDkyBEkpBDJqAAwQBD1BhD8TgBrat2yITKjQACRSXbDciBfaNBaqAZn9CBDzAAiogB3IWdHPlccU1ci11V5+UA+V1JjK3ItSVM0BiXjdieo1XVkS3Qi4C4DKgMpVCA5YzRjygCqIgC6RABb5WM4oLB4IAfLM3UhutZ60xV5d3cpt3Bzuiczfic0GCfzXCf+N3VcRHBQz4gBE4gRV4gRm4gQ+4fx7DgSVYgtf3b4crA0RABCZ4gzm4gz34g0E4hEV4hEm4hE34hFE4hVV4hVm4hV34hWE4hmV4hmm4hm34hnFYgcUJe0YihjP4h4F4hzv/wm43Am9Bgog1wogHWFM41IKd+ImhOIqleIqpuIqt+IqxOIu1eIu5uIu9+IvBOIzFeIzJuIzN+IzROI3VeI3ZuI3b9kncWIg5gmk3wmlBgo4hdsiWmFVwIIf9+I8BOZAFeZAJuZAN+ZAROZEVeZEZuZEd+YWjADWigIaBuJI1OJI74mI3ImNBQpMndiYqdo9FeZRJOW3glV2htyRO+XlPr5Rd+ZVh+WWONVmJtSRmeSNqOZZ1eZd5GV1E1VMB7SR+GSNItZeN+ZiRufSSJlBT2SQAFSP4tJmTeZqpuZqnJEstokoBjaUqQxo1ApsrQpttonituZzN+ZzJY0YBoEZf/5QmmLWbp/Ei1JmdbxSd7fme8Zk8YuJAGxCeN2KfF9Qn83mgCbqgR2M8wZMJ/ZkjELo8DfqhITqiJXqiKbqiLfqiMTqjNXqjObqjPfqjQTqkRXqkSbqkTfqkUTqlVXqlWbqlXfqlYTqmZXqmabqmbfqmcTqndXqnebqnffqngTqohXqoibqojfqokTqplXqpmbqpnfqpoTqqpXqqqbqqrfqqsTqrtXqrubqrvfqrwTqsxXqsybqszfqs0Tqt1Xqt2bqt3fqt4Tqu5Xqu6bqu7fqu8Tqv9Xqv+bqv/fqvATuwBXuwCbuwDfuwETuxFXuxGbuxHfuxITuyJXuyKbuyLf/7sjE7szV7szm7sz37s0E7tEV7tEm7tE37tFE7tVV7tVm7tV37tWE7tmV7tmm7tm37tnE7t3V7t3m7t337t4E7uIV7uIm7uI37uJE7uZV7uZm7uZ37uaE7uqV7uqm7uq37urE7u7V7u7m7u737u8E7vMV7vMm7vM37vNE7vdV7vdm7vd37veE7vuV7vum7vu37vvE7v/V7v/m7v/37vwE8wAV8wAm8wA38wBE8wRV8wRm8wR38wSE8wiV8wim8wi38wjE8wzV8wzm8wz38w0E8xEV8xEm8xE38xFE8xVV8xVm8xV38xWE8xmV8xmm8xm38xnE8x3V8x3m8x338x4EhPMiFfMiJvMiN/MiRPMmVfMmZvMmd/MmhPMqlfMqRPCAAACH5BAgZAAAALAAAAABABrAEhwEBAc0AAPT09ABCzf////8AAAB3VfbmCgCSuv8AzADJDF+Rn5np/wC57QDB9gDI/wAHFTxbZP+WAMPDwwAxP5ubm3Nzc9vb2wAYHgsLC7S0tAB0lHOvwCM2OyMjI80ApM14AD9gaSpBR4ODgxUAEQAVABUAAAB8B9TU1Ovr6wBT/6urqxsbG2NjYxUMAIvT6FqJlg0UFZOTk0tLSwAHCHt7ezs7O8W4CIuLiywsLMvLy+Pj42trawAfKABRZ6KiogD6EACl07u7u1tbWwEKC39KAAARFUNDQwCGX3pyBAA/UQBifTMzMwCCpn8AAJHd8xkmKRoZAQApf053glRUVBQUFACVagCaxRAZGwCv4Gujs3/C1QBJXt3PCQAnMgCJr+aHAABKNElueQBbdHi3yQBK5gB7nQAQC+YAAABphgDhDgAJG5bl++YAuDFMUxQfIgA4RwCs3G+puQDF/BsAFgCeygAVG1J+iic7QWSYp0NncQAuOwC26QC98QCXwS5FTABtiwBGWhsQAILH2gBNYwA1RACNtACFqgBCVQBfeS9ITwBmg2mfrwBUawAaIgAOEUtyfQCo13WzxH2+0QB3mAA6SgB+oSk/RQCgzQAbARsAAFSBjT5faIXL3wCy5BQUAB0tMSY6PwBwjwAhKw8XGXu7zVyMmhciJXGsvUZqdQApNU95hUFkbhspLWWbqlB6hr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0A9D5FAFAFUwwYMQCulQgw0sAP+QgQdUVCBAQSOAquuuumpg0AQt5JCBrDnMMIIOBwlQwQwsDJtqCxXsMFEKMszggbNMtLDCrZ126+14LejKw0IreMDrrh74WtAOM5yrawY1EJSru7uqK5AAVNALKqsETRArvSxIZMGw9MLL7bcIJ2ydAMM6q9C8AMwggxA6CFEtqEwUpMO/HtSggQ4TrNDCqQCgMNC8P6Cg8sorH0zAEaB6gMMEKEzwQwux8ivQBQRT8YMOKAiBQ7sBP5SCDaBm0MIPNAtRARUEi6rw1FQ79wOoVwOwAkIVgMqC1AWhcETGA6Xwb7wGCVBDySeH2pAGoM6A0AomD5QvAD8cRC1EMEf/nILea4Nd9eCED9duxjlEfNAODV+gUN4DtQvACApNIK1A8wqeULhsNzQs2RfhEPdCOjhe+Omo77YDqDgQMO/fBVkAqgwPoYAxRJk3JLlDKYA6REaxZgB76sQX75voAEh7wewGnZqBywvJjjfubjMked0L9Q4A6BXBDUALxocvPm6JHzEQ0twTYLviDzEB6vAN5c7QvDbAn5C5ALRukfRbj+///61ZH+QI0LXOCSRraHOI1yKCMpaxzHQCYVzSqCADZCUEeQDwAA9WAEGISK6DAAyhCEMju+eVDVQJJIAMmOcQAdyOevrKYEE0QLB32QAH9hMI53bFgiHYqyHuA0AO/1PgQBSAcIRITGJiYvU7guSraJgDVQUesjoA2ICBMZThuixAsl1VYYAEEYLkeMWEIyIkcQA4yAp5dUUluvGNg/HeDwmwgn0NZI20a+ELHyI/iOhABi3AH9YQIgAhjGAGXWTB8IqIAm4FMYdr3FUb4UjJSuYlX1U4yKnAd0AUQmSBMNRcRHSANFRB7yA/IBknCeAuqX1wIaCapCVnSUu3MCyLJlTf6Nr3vlBeRAD4myNChACqTAqklQLhHyytWMtmOhMtBcziAJ13yoRIb4p8rJ5F1pY/h/wrhwbx3ioREstnmvOcX0EaC1bAzna2M1bmSybrarfH+GmzIgXUH0NKCf9OgwSvn8dkJjoHSlCqLA8A40KI9C4nwQyYcSBglBzlEmK5tgFAlBLhXP8WcktjMgR5cktIOQtK0pIupY+/mqdAClgFjIqNe2bzZNpyhT2UJoQHIwAnMWXFLQEwQZg69N1D+jYDcGpPliZNqlJ/Yi4oIiRWOZCXro4wsYpdbHsa45jHQLYCHpCsplhjpMqGdzcKUkwHpNJVHgngQgCwgAdMq5kM0FiFyzXkaElbGs1sNrJdLvWvgL3JpxC6EB6AyoICKZe+cqCzgbBLXxmYaBSzaIGBGBay+hTIv+iVA8Q+ZGCQrUE1A0va0qaEc409yE4rWxBSmQpVqsLoQFwFqwz/zKpW0IOYvlgbwQoMgQnOY8ERRmDXfh3yWqjKwRA2KhFqWQtbSxutaadL3epa97rYza52t8vd7nr3u+ANr3jHS97ymve86E2vetfL3va6973wja9850vf+tr3vko9VULxy9/YZG1Xt2WuTDRgARucKlUWeOgdDTwrHmCvICnQQA0QCapxEuSgMfTA/QCwVoFogFlupUJqE+K9yVUOVNy6gAyocK0MsIAKAi7bD3hgA+SyYAa2isgEZDAEQbZqBEcIngdaIFuG7MAC10oVDqRLgA/H6sUjJuAgETIEUEmrylnclWRnawEmCBm30cvyrhIaq/3iRAM0PjATalBcNTJY/4MPjXANjkAyM184y1F9KgCwORAnu1jEDqmjSoeJ4p2tuMUvjvHOYmhnhQhgxz1O2o+DLKshexYiF+BBkpmQ2YP4GcoQ4ealCeK+DAgkiGLWmkGEwAPgJne5/R3Sf91lAyajJAVd5FUGOkyQFKD6XXwmiLssPBAM6yukBllfcXc4ZoYIYLNbNojs4slNWrdZyvTywIMXgmVeJaSUw5bICmqoqxw8lNniMkgBwVgQLF851aDa8gXGeC54KaTaYiYzYXGyg1wDmNdl+3XS2B1QXjV60VmkAkKUTZBuN5ujm+107AAQT+lZ2yDGPtfBqVzvhAh8V8RmyLjPlYNrC8Th6f92iKi/LSuBgFvMzNXBx3VVBYDHWkdZG8HKhEYyZL+kikwYAcWEANo9H6SUQ6CYDEg2Yl15oG8hF4hYUXA3RRNAdHmW5/ZWoIMVBDGFBzHsv6JdkMTpL1wZGALT0BrEHECvAjngQQU+ZjPJVQGg7U4anUG1YRZYgOs6wMG/mugQHTQMBxXjnNuljTGue12mA1l3QtxNgB0UkXMpc+DwJkCyjtFdZCRTMBEdyE0cFNHkNzlo0IdedIITIIhJ/yPTDeL0vm1cfWK9G1Bdh9WBSM8GXP8BGsleELEP+iDmymOVlbb2H7Qd46xjJOoPguUq7N3UevY74AVfYT86C/FCUPz/KX8f/OGr/LAsx/4Fiig5mjnwYCPfntBBRiqC3fxHWWN3v9EPE3aNegLO8nagwlsEwDMAkHUnowF/c1BRpxCx4lEGgTQJtD6y5FOgomA6ICsFRHwIZzoWsGQGcTccaBDIQ4AKsQIp43J8hxAzEGMpgD9FFoH8JxDIE20USBAWCAAdJHkclzwIwU1Ftn8mljZro2AHUUBW1xPz9n8OUxBrRIAoMCwIiDkKWICgcnsJcWAeBwATOFL3kjgZMH2fkgH5lBDr44EycEp302kHlYQO8QM/YDpIg30HMQPC9IIzyBCl5lnz0mk3OBACAIbTRxArhxBzOHm9hBAZKCuulwLh/3J/PpJ/BlF6OyE9c2QuEDhZu2eF3xMR3rNx2gM2nHNpg2WCBGF2OzWCoqNh2VNPCzEsSOUQpSQR3mOKCDFYjYaJBTGKBVGKBMGD1GdlP3hPBdE3EhdGg6huoOKGRXFZl+hWBjEvm3hQWOhpV4gQ2oNYnLNtvnhG+bNTx0iDB8gQ2pM+bcgRhxgRgmaLB9GNBKGLBLGNvTiADVGIR9dyPQhQwfQ4kNgjklgQgmZn3KRa94Q05rMDmpYBVTADUUaLLCR117guQoUQDBgRdyNbVwOBUIV8WhSN45iKCQEz7FgQ7pOJCnEq6SOLKwgRbaVwDSE9ozYvjbWRBmEurLhSU/8WjD54EECoiF6oEUiYhfsmEDuFLBXAYMBHEDIAXBmQlAixAzXAlD0Ugw8haB22PqZYRQ1IjRaZh78IjQOBkhx5k7jykcdXEBLYEImTiee4EekIEdrjkgwhPdvGexdFEGJZkx15b15JEG9pEFjWT1lDeP1YJP9IELVYEAO5agVJcZx3LgC3gYH2kNimaDaZEBX5ELdElgWRL6vElQbBOddmgKICkslCjN5okoQGAIT5ELMYEXFZEAcVT+eDj/M4hJx4cKIZeTkJmMLIk6gpEJfFjBIRlHpmZjs1AX2zK5WFV7xyjBVAbin3ld00KpS5RkBFkwcBmrwDKlPoRJ0IkQD/YIuBiXHDUppneUJ3yRDwWGzLiI62SUWgIpcI53OvhyoEWZ26NJ46iXcCYY8ySIe+KUQI0TejVphBcpgWxWuLWRDJ6ZcHWAUsMDOBF3oFIZkNcVmNRZd1uJLQF54OgaEHMSwb5T02hzwjBjOcZJoGUUeqaRBVFIsFIQAoUAMEc6D75KGTyYWyCSq0KRB5CWET2WSUORAoypvT04Oo15MHgUa2VpzveZxhFEvfQzE/AIMiSTEV8C8glDU5UFUrIDlgV4YNwTmCc1lm1DeYGZEOsUbhSADDYi+CFmwWlaLhCY4IkZENUUU/yolMkGRxV5cQ8ZdvGG89yj4DAYuLM6Rz/3oQMskQAIqW8Zl3BDqi+ImgRqKgbPUvbdagU7qeKphB8OOOOImbCiFBTkUAd1NNaEqR3eeav8mYuaRCoAJUjUoQGQk7LJp3ralQRToQ+KYrdAqraRQRQbRts4mD84kQiioQ2HkQt4ptrndysaqYwclKewmUUXoQZfapRudYzgIAjbWIKSRBjbZQ1PmmBIGqnVlooVmtdzaUDVFKqAc3s/qsBqGpXXN3RJmeApEvvRp2RZpxDzcRhApEoIKsfsVWy3oQPnpHtYpKvTmMAICjBHCwA1GeH2qfmJqgObkDGoBGpuipA/GgtSmuBuE+6SOiCiE5dKqmB8Gh2/mqDZGsCP9hWD/6qOFEmbj2rQSwq3iZpCeWrYTIKzNghAvxmg+BPL1qsxE0pAURpDo7Qw8JjAO6pMF5VB5hnNwqrzvVp6pKswPhPrK0NpwZlqZKpgvRNy+ro5aVsK4qrwvhtAZhWD5nU4nFs6cyQHiqSaq2EIN1thdQBUsDNGhGMA2YtJM6P1Bbn+sqtgTxORaFUVYJqX1ZmwJKqeA0WAHbsZGoL1VwjCTbr6B6sZdafKcrEfPCsUprrRUbt4lblj6rlx3GpA56fFUmS0ArEINlazvwL0U2emgFM0xgsYpbrA6xU4rkEJnpT+P4n8HZt9KKiDs5icFJt9r6t12LnFLkkSi7i2D/KRCJw47twrHnh6gn66uvO7Nyy5dC67zBZruIibsU96nHuFO+C7zM+y8NqbiZuxDK65/uCaJR+7wEIL995q+ua7EYS62Vervt67mfSy9UAE6j+7ONKaNr87+FKqoGAbOMZ0CHGrvvyFMLV61TO78cVrJwy8Km6nv162hBZHMJkSsZ0L8K0boLgQLOQ5WPy5oIIbV2tLMrXKrTSgCUB5ylq54yehFc67zc+71KeYGMR4dtlUUp2RAFlAM5BMKoK8LxWo0lPKthg8LBWbkeRsUufIzTxlFoRMOrab45ysGK2DDGK5EEHLm9Z5eU+6vWu773SMdInIi32bkSvCM5pzJd/3c3WXzBJquCYHvAbvs2XmNyqyqwOgi7DsG5F2TAzhqxLdq9bGUuYLe7BGB2jlZKYIewZzuvk7yd/7KJpwkA9KnHk4SvACnK06ukFCtbMbO12wrFnzpqBZRDG+xYYvadIlfJB3HJ71q9hyrGvAu5UpU+uIyrUwZMPGq/HAnHbKXKEmEugpzDi0uRs6eZDUt7MUyrAABUmqrEFltq1AtOByXHh4xzEzsvIzvJj2y6kXzBAOwsgkoAMlsQu6PJGTrE9wh2JnoQR0oAV0OG7rQC3LRcK2BXB2WEkiPN3nvH94i8p4o/xNk8e9xrQ9rQJKjQWTOsduOufyxbTtoRT1wQ3f/qwsRMyMBqm1XkYFOHtIyJKg/Vqh/8yrnpEKjFcmAXrVL1vV2TAT8w0RXNThitxgXKph7k0rA6zo71LyNdEM2Kx4Sn1HXKuFJsEGs5z8yauvfsjxN7n5lctCCdwKVrkEqsY85isTMtEJeJ0AxxKqlq0kvMnfH4m9EkTUZKtOAJxBOxRl0NoXGtN2jE0nPcjoaKcLoZq6YcqgmBwG/7vhmR1wNR06R70w+c01Zs1RcBgKgy0OycnZ4czQ7h1wmRjWXMnwMKO4UdQxuFdQpxNyTMglitklpNAHg4u7ykmtKLlf3JEGt0xKfSyg7cTwa61vjX1jvVmshzSsgjOHT9x37/1MMKsT6NVkWG3LwnSI95qtaa9dp63ZG5rS8DJJKbk84SwU04bIhEfS9BpK4KAZPeO5PsTQB7/bS0nBCS28s+KVAbAdrrHcWkbczxaS5ZPBGGJysxqNx4vJWoPTeQp4x/TQBBWsI3+d70slFp2YO1DBHibLDl3GtvTBEFPblBm8UDPrTsWEUpnrE4TRCCZsjUXSPvbLpvnbdlfWqN+c/5HTbOc98Crt7SuKZ5DNxgDJ4hx4v9gt4KAbRtJVuXZc9qCa+u/Ng4WEojyBC4qJeZaOUDQaqnLCvgtI6bfa0vo8BEmYwXGsw07bV9WczWK6DS48MMwcOywuRN9cfTuOEd/zrkIRjlBCCPnzqSayykS9zZXg7AC5vVMlzZE8HmTZ7mLezCkA6IwwLd8yLZg1zaBbGPCXHEP44iQS5OgG2fEMPd6wzXd/7CFxDLWozlBSiFCmHe2OiKXq29BPGH+k3VCQG0LkqxR/Ckkn1ZkZyjYj4QfRPqCAe2pcSHmi6eFRhEILRGKf67yO66QUgyxKc2is4QDE4Aoo3BgIykEC6gqGpGGvBgarszus7cvB6FAT7AYlyOChGnB2HsbCWIDCG9nfSi0hPtMzTw/Mvi49w3q8y+HLuHS+2HPxmIsmLnWmeKFV4F0qWxB7GIxi0Qjjjtre7qbW3k0Hw3DKkDGpAvpf9E60ge1yxb3DUgVtdWSiImewq95nD4A8hzBEE/rXiU7CYcs43XdUFU5i4cbVUWsMjDAkDDSAXhVn+3VzhAV6y9LkWPP0XfQZJzBGIFQthLABWeAeAnfiHMBI7X9B/9pU1TAySjrpzdL523VSHTV+m+EOve7kWpjKguyZmbNRnAAx/TdUhW1veO8zqfsr6jdCQjSjYDh/NC9EGPEMgDx8RExgQhPW6PVuZ38GcZ9Q4dM1VfRFffMYB3uNScEDvw9VgT9MUlOTNQ9ofKsWm/9t45fksvfNvOUfhjAxUwATDPAwTjhiIPrQSzevQ3BPaX8i4S5HQktjsgSLqSdEde19T/uWU7FUPE5mv15noody4I8Ug3VevPbHDJG/x7+9ExVFwxlANdD8HwLWxZxJln32TSeYDnBhAABA4EwIPAQYQHBcwg2BBHQogHawicEBHiBYYNB2YYYdHjwQoCV3xkUTChEIE6IoYEkCLixAwRV1TROFAlQpYPEaKsSdAgxBRMNGb4YXFIT4ExLeYAkMGlRx4AZnwkcFTjT6oHeepESHNkRBtIBz49KNZCVog8kX4tKxZAjosCp8rMoDHHDo9WG2JFe3BH2JpEs1ol61EH4JosKvRl3NjxY8iRJU+mXNkyQgsDPWQVMsRDhio5LFzoi8JCjioZPAwRctn1a9ixZc+m/13b9m3cuXXv5t0b4Q+BRT0yzYAXYQoLn6scGcmzIsKwRyxOBACRZcedbgG08CjDRmoPPFDkdWsRhVyqHgDIyKqBCosMLKi0ZswT+8EJAgVYRIzU+EEUZKACNQBCG4Kt+twSri2xNkvoAoGks2iH00BjgiuP3INPPvo+mqAFAqtgoob/PqLuuax0sICJklQbooL9HmMJQYhK4ounmxJiqTCJmrJIAByOaNEDKmQokYCcTtKOr4S8A48H0owSSymIzgOACqpKWowqDWbYcL7GtlISgBgh6q+nwjSo4QgPaBJxtMfU6glB7eB6ED2LLkgONBswtKjLLzt8TAPP6lpuBP8epWypLyF4YMLNHA70bVJKK7U0Ih0IcvBHKnq6z6MRehqizEtLNfVUVFNVdVVWW3X1VVgBFOhI3DKTMFZcc9V1V9qspPU2W3kVdlhiizW2L6Y0++iIgXJoYYiSBPoUIuoAYGEIEAea61huu/X2W3DDFXfcx3B4yzem/CR3XXbb7StUJnxTjz1367X3Xm9DBcCqTalNCsHMKLJIrRoSWqEuAKbFd2GGG3b4YYhRXWEEDXwbYYRfI9Z4Y1N/oLg3AS7OmGOSSzaZKhTqGgI4APo9DuEtE7LKBouE2nelpBI9eWeee/b5Z6CDFnpooos2+ujKwqoiBZZdPsjccyPaYaD/8RLKdFaL1FsPaa679vprsMMWe2yyyzZ7YRkEWqxp/gRS9yBmASg4Ieq2hUhfms/We2+++/b7b8ADF3xwdneoS0K2I7IJVIHyhs5tj/ITiHDKK7f8cswz13xzzodmKIMoE0/Iyuo84qkKiGgCQNCEBKC6c9hjl3122mu3/XbcP2L5PtERWkEgFj4inawUBorSItVpzH155pt3/nnoo5f+2BRosvOg3g9KG4B4PSpeoONJJxWiZGOe/nz001d/ffbbn94qFAnIngCoHY/I9ZQQurp0j2x+230ABlCAAyRgAQ1IMp5wJyHzwxtVBoIiyfGvbQk7YAUteEEMZlCDGwSZ/3qWBpH51e8j+ANAjvZHFf9xUIXHYhELXPhCGMZQhjOkYQ1teEMc5lCHO+RhD334QyAGUYhDJGIRjXhEJCZRiUtkYhOd+EQoRlGKU6RiFa14RR12z1UthGIVvPhFMLJAix+JCgAW9BuBOG17YwSK8RAivo+Ub4VzHFa0tHNHPOZRj3vkYx/9+EdABlKQgyRkIQ15SEQmUpGLZGQjHflISEZSkpOkZCUt2cjgvcqOl7RWiiJkkfn9rpMeGd5x3OiR5NFRlbqKFhZd+UomYkGWs6RlLW15S1zmUpe75GUvfflLXdpBmMMkZjGNeUxkJlOZyARmM5f5TGhGU5rN9CUsrf95TWzuEGFVyGY3vflNVwIPVtGiQznNeU50plOd6yRBO93pTnFSpWk2oGc9baC1DNSzYgQg3UdOlzqBsC4hr1tlQTU5yucxQKELZWhDHfpQiEZUohOlaEUtetGJPkCjG+VoRz36UZCGVKQgxWhJR3pSlKZUpSW1qEE/kpHjuRRVJcmkq0pChwTkVKc75WlPffpToNIBoR5hWR4XtDiLNDAhgPlfBGX61FTRNHospWpVrXpVrEJUpVvl6kqzqtWuhlWsH/2qQ6FaIx+d9VRSPShOgfpWuMY1p0KtKVH3uCCmeiRuc0NI3RgHAPupVbC8YWtCy3pYxCa2qmNlrFgVu9D/xka2q48d7PcCO9hJFbZVN5VrZz2rU7pSZn70E8j1EjK1/FltIL/SGr0w+1rcaLZ5j6VtbW3LAMnm9qS11W1vRUpZwUqOSbAl7FBZxdnPJheuoZ3MaFMAs4jMrGYCGQLOmqIz4mb3MrJl3m29+12s+la8HOXteM37AOCqdXvm065uuKsq5CpXvj1lrmRGSwDqZABgDxzYQPhKgINJq70Dfs17cwdeBCfYoucVb3kZ7Nv0nrUFAiOwe427qvjOV8MJqG9k7kuAuL3lWXZUWF8Hcq1s4anCK5aMgXGnYBjHuKEP7q2DaZzbCEPVZuNj8WxcvFYAuHXDGu4wZD4sAL04/yQr+tLIqHr8ZMf82HYypjKMb4xj2l5Ztzl+al2cBmXYSLlUGR6ycov8mA9rpVChgRNa9IQaFwkUzHOOiJhpV2U8g1fLkbXxnsfKZZdC6Ep09vGF4RvkMhPZ0IRmNK/sPLs8R1rSk06sn/msWMGK8r+NtsyjK0XmRHv2zJwmdaw8HTtKp1rVq66opRsLaIMGTHmljsypM4voUJt50bTmdVR3fbuWQobVwyZ2eF39Z0yfVQCqw26vGWNr34A613EdtbOtfSlocy7Yjyl2t7294GM7NtlQZVl1r13rX5tK2tN+a7XP/e7i1nWO36Z3vWcc7rDCepWAiR+8+5Lt4gqZ3f9ydbe/DV4bgAvQ3gunN77zPW6ZXs20B89Kwi0s8IEvN90U5/h2N35Bhoe82A6fLMRdOuGtdbziH7fUujNOX5arXOZRjvkBRX7zVZOcq/qeowDqkgEezxwhFs+Ny1++04ILXenPrrkBcf70Set8qzxf4faGu3QCED22uD56u5uOdbBn/esEhHrZ8Sx1ryYWqsmqWtgPovXbGL3rHB6724UOd/aZXe8xRntKqc5ByV0W7HhHONfn7tOk293uhFff3h2P4L6j9O8btMoZ3c74QmP88Eivu+JVjnn0PV70t438bk2uyu+hzvNilzeGDb95zrd+9Z4H/flGf/vHln6kk8//oAYEcvXBd/7isEe88Gdv8NpPD/fLP6zuf3t6OlJn1sGXva81T/zEH1/pyZce871vbOeTFfpzhOnsue8auXc9+9qf+fmh9334UzX8JB3/Ckui+tW7v9OvJz7dq89+rNM/54k/Aryo+RM/tTMo1LoV2jO+rbs+2Fs/AOw4AZytArxAiTpAj+K9C/I9uTm+CpyM9Ds6CZxAigvB5cFAFXwoDewoDrQg6QNBB4w7/sO+GTRBXkPBA1tBHlSoFiSv+uOgjBiZALzBwoPAzStBHPQ3HXyxHuTBH9yoF6wgN9G+JnyMEXw5JVzCd7vCKXvCFYxCjZpCA1pAKzRC2sjCjNtC/y68Ni8ENjC8QDFEryDUIE07w/8DMiQ8PDZsQ2d7wy+MQwKcQzIsoBiUwTxUtxqMQDT0QzoDxNoRRGI7rz7TLVKLGyIswkQcs0VMwkZ0RDCDxDuTRFajxCwbL1KrQjwcp07kw08ExScTRZsjxawyxdxDxUYTNLvJv1cMs1acuz6ERVKTRaejRfBrsFMUL067w1Vsq/7jqWAUxkYjxgIyxmOEsGT0LU4LmH1CRFbcQ2DsRWkkMGokO2u0KltULPPiNMDIRE38xmeMvXH8PHEsqHNER/OqxNxqNNT6MsUrR4tQw4GLxnmcM4BUuHuUv3zMxt5qNKgpsX+sR48DR/WTyP+ChK2DDKCEVMjx0kfJarRkiSnzs8jKEEh2I8iLjEWSnLeNNKmFvEVlJDQrYaOR3ERs+8WKtMmUHMaVXKGWdMmOZEhLJDTqcK1mtCmcJMGe3EmoykgA+kmMSsdKw8VHFIhmW7ylRDeKVEqdZEpGc0r3gUoDfEl1pEowkxwGPMrNSkotzEqvNCiwbB+xBLeghEltpLMysjxvdMZ4nCu3fMtVisu8m0uKkkrEWkc6owmgM0HBNMlpQ0nAbC/BXB/CLEyynMqYBDMPxBLG/Eua28q27MrIhLLJbLzKzMDLPEyzfDKr6EYAbEy2XEPPHE0VKs30OU3UrMuyzMwn87kCWUL/2ARN2RRN2mQx2ww93AQr3cTMu4QyllGgziTOaIvNgZzN4tSg47zN5Ly35VRN3uyxjOg39gvOvvRL6bzOActO5NxOyErN5lvNFfue89w+6/w36jzJ+kRPC1JP22PP9uzO9/zOFdueswDO/Fw54azO+dRP4uJP5fNPH3TPskLMJwOMtotOeCxPyGRQtXLQ7oNQ3JLQr6JQFhO0iZtA8tTQA+VQAvLQqQJRwwzQ5mQxfYFItTyu+3zMFWVRAXLR91tB2fDI8CvE9UkWd2zABR0+FU1SHu3QHS1GFQxSoTxAIk2fqxG813zSgMzRXNvQJnUpH12hGC0rKbXLFqxS9AkY/6PEwRTtSy/90oIKUxUa068q0938QTQ9n2i5yr1EygTFTyaFU5mSUw6i06yyU+Y80zoUIJ7YRTbV0jrj0lB7U0GlI0LdIEPFKkT1Tjxd1ABCOb3EUL50U0itVD0tVczK1KvaVBlV1AS8IN9cTD9s03ikVFOtTVQdLFW1KladUDHM0+gRJXOb1Vx9O0lNNFu91Q26VA3a1arq1RH9VU91n04BANfkQlp9xmRV1gxi1gxyVqqC1lqU1letIPzBP2INVBr8Ux1VV261v2JVK3BlKXG9Rg0E1udhCeATVT8tT/971wrzVgya15KiDTO912lln7jJkXTNUFJ1V4Bd1ng9K/+CxSiDvVNXRawL6kdhzNb+29aIPSCBvaCKvaiLTVSELVcDgppNa0OPtUGIDVkMGlkLKtlti42DpdKEVR+budCGHdVanViZpR2arSCbraiT5dSMPSwLEjSadNl4dcwuFdqhlZ2iPaCjpaikbdWU1dgKoo7/MdCYzTx/Bdmq7VGqlamsnait9dUoxFfm0ZojHc+oPdYyM9uzBaCrNaC1lai2jda33dnzuZq0dMSXZcSxzdsWTVuX6tuI+ttxDVyVHaAyYi/DrVt2ndrEVVy03Vxac1yIglx71dnJFSDVCTqo9dwCs9shW78dqIAhCBFnEc+BWTPREElSOg3wYA3OtZz/vS0g0H0o0b0qQhRc6eEJzpTGw/XETdQBm+mJIxgZAahWjbDRg2CyhnCy3h2c3yWg4DWr2cjZ+YNb3LGK6Utdhw3aTRSl0qICHoCWE8NduGmWERsIG60WFEsWqdhe7mVctUVG8oUI8R1S442eFkFd9AVabd243/EAHDiSCkAYwcuv/aKwtPAvg0EY6+Xfsule4AXgAu6LAXa+ALadujhRUFxeV9zECQjVg2Bf1nkutYmuxpmum7GOnOHgv/Fg7wVhk62UOezUEg6bGp5HFQ7HQLUZJoEaFEYtAPDZ/WEtgVhTHT4bHh4gANVaIA7iri3dy/mewk1hzC1bBwyYXcwr/4vYK3/Z36Qq4iremysGRS7uYq/lHNRKXuUd4yW1DDOGCKSKCKV6HABoqoF4Y76JY0ecY9IN4b2xEujMY9VFP9bdMJSMG77oJ9MRCHQlANWRMwIgIZ815LFBZD9U5PGlLdiRnAIdxyPOycpwYgQRpf8rpYP4HgCQ34NIJVE2G1JuQ1Mm4CH+Gg9sWTGO5IkkYyatVpdZo4+w5fAZCASWo13uYP/l0F8mYVTuHFEK2wTu1z1uroGgERHyCBIyoUL+iBSaZrLpZS68Zt2rLdhhCcst5vRd4AXVAYQZVoQIZIvgL/w4Z48AjA1WZ6Nh5yV059KD586BGhf+WW9+WMm4gP9oYQIeG+cf+eMTQmfIIWixMWgcROjIU2jO0ZdrhcVWHrI2+ACVXumVJoGx2wGt8QCdYWbvOSV+guY4mmGODhuPNkGQ7juR3pyAod3LNeb904QCSGqlXmqmbmqndmoncAvpTIFkYYGMkWXhGQtTAp+P0OWd/pqensCfRrug1hyUC2V6Piikfmq2bmunRoMAiGu5lmsTaDoBsJkqwOWbnpxM/s2E6OSPIKiv9pqwBsCxlrqyzpxq1etuXsu1dmvIjmyn1oSaEwDAqAKG7efUAmQ3Pgg0jginGmywrmYGPWydS2zMyQg+FVtWfGzJfu3IpmzRjJsMIOql2uiIUGO6UbH/u+ls0UaawmY/0yY51L4cwLhI2HRt2F7up5btxsiIDPBkiGDiCfnjg4jirJni3yZs0tbP4Xa44rYcm0HuulVu5j5vpXbuvqDekvYe6III6YoIm9FnkMjh7eaa4Na+78a38K4c1S7I5EZvAV9q9R6McHYMCk6IgAEA2iWYDBaw+8bv7kbP/Q63/qacswbw8h5wDi/wj9ieluEBER9xEr+6EHMW+IXw6TgxbNFfR41wosnv46vwY7twwqEO6W5sHDVvDodtD/+rO/qRJCMIbiYA7CUI7YXxo5Hx2aNxV7PxwdmehtZx1+PxHpfsH29jPPIn222zrHiz3c1xJQcaJl89/ye3NCgXnG3WcKMuSQCw8iuH7Cwfc72d8Os8cz9L88DhiVWG5NaO8/OeczpvnzL3PDzfMz0HHCuhb5PecEBfbkEf9PUpdMU7dC1L9L8BYzb/80f3cTuXdKGhdLuz9CvD9L8prU1X60739DYHdd/9dNocYVLHRkbmmPtLdaSE81Vv6kh39VNtdR2W9VnfsmDGl/E2YkffdTmHdV/vGVF3O2EfdsnKZq4ZQmQH9hZ7c2WPbWZv9p159rCLdml/tWK/lwxn5WTfdrbudW+HHnAHO3Efd2Sr9Y3B8WvndHVf925v95J5d6yLd3l/OHrXGCm/d1XPd33Hdn73G39fOoAP+P+dK3d7WXN0V3jIKAldz3d2X3jmaXile3iITzsvHhpVNvhcR/iE5/j08XihA/mQlzyJrxdBY/SixneUZ+qNV3ncYfmZc/mX372Ydxf8CWOHduybn+x913mI4XmZ8/mfDylq5xqBeNqi3/Gj5/WkV3qHYXqVc/qnR8CRFxrUevGqr/Krx/ms13qG4fqO8/qvd8Ggbxc+N3mjP/v0Tnu1xxe25zi3f3spjHt2YQkqrvmDt/sCyPm8t1q8T8m+93s6HPiICRgxf1SLx0JtN/zDX/zEd5e9p7jG9/uoP5rFpnurx3zE3/zO6fyD+/y3D32jSRZcr3vDP33U3xzVNzjW/3r/1y8aL4v90p99za99crl9f8v9p9/9oRl73zd70w9+4RcX4oc34/955Bca4Vr+Q8t4daf957+c6H+36X/56g8awcd+X9P+bef+7q+c7z+38A95yI8Y6mhvwj/55q/89S9o5x/H94f4+AcIAgIHEixo8CDChAoXMmw4kAoAABccUqxo8SLGjBo3cuzo8aNGFgBYgCxJUKSmAipXsmzp8iXMmJpGmqxp8ybOnDp38uzp8yfQoDVFkhRq9CjSpEqX+mTg9CnUqFKnPn1g9SrWrFq3cu3q9SvYsGLHdqVq9uxTpmoxMom49i3cuHIZEp0rEGXMvHr3rpxZ1C7gwIIHEy5s/xhn3cOKFzNurBEtZKpkJ1OubPky5cia0zpWmgGAh86iRxNOPBcv39SqVfol7fo17NiyB5uebfs2bpObd2Pu7fs38LK7I+fOmSLikeLKl4ekaRf16uh5WzOvbv06dse1s3PvLnq45uDix5MfCx6y940TIvJI7z73drjQpdNvSf09/vz691OMz/8/gD2dB1l5BRpo4IBnHZagWRz9EBEOAUpomH9rzVcfhvdNuCGHHcJWoYchipgQg2YdeCKKvpU41YIrRsVRDRFpMCKNSYHI1IUY0qdhjT36+CNQNwI5JH8uSpUikkmaZyRnhTHZZEYQAYACkVXaJKRSOeoYHY9Wev/5JZgIYRkmmco9WZWSaaqZ1ZkMtPgkR1UAkEGZdVY0JlJabqlal3b6+WeHeAI6qGNtMrAmomq2+SaT6kVEBaGR3uXcaQCktGd9fUq6KafWCdopqHIZmiipSC5q2KkZxQhABaH6+alQemK6l6au2nprZ7DiumtQo5b6K4JnMmrkRm0BsAOvYOoapKWz7khpstFKC9iy01pbkq/AaiteqoR1a9EOETFxLZHV+iSrszJBSy677f5krrvxOpTttvX29q1g+FJUQUQ1yFsjvDyhm+5Ltf57MMIWBZwww/Ta+3BmwqIqMUZS6sCwhwvrNDDB9q2LMcghG6SxyO46DDHKYen/C9jKDX1WRckTkoxYsx2nZnDMOcc7s87Tnpwy0Fy1PNfQCgkR0RA9/8fzlTXbTOvHSktNLtNT4/pz0FlfVXRcXCNkQUQ/WJ1f1SZx/HQBOI+9dqhls92poU5pPTdWXr9lt0E5RJTC2+m5DdLZT6vdN+GA/l34oHEfSjfdeKvl+EAXRGQD4twd7lHgNg9eOedfXt55mYoz3jjF3pa+b0QjgO5p1BY6jba6f60+e5if0+6l6KNrDflSvBPAQ0QT3K6c7Rtl3vHmwyvPYfHL/5i77kH7npTvR+zt/G3NZ3Q8wclj/71+2oMvIvTRpzw9Ur6LBPP4sYl/Effpet8+/dm9/1//hOWbDzH6R/EuwOTw55r73el1sCtY6wSoQPslcIGJi9v+gNY/o/BOBxFpgQNz1cClxM9Z88sgCF9DwBC+R38RrNcEhcK7BwEgQiRUzAgd0sFZffCFNlxMDG+YHROeUFsp7NXpGgI2AMxIh6XZYJYMeECPyc6IThxNDp/IHB72cEmG6g7vZhCRiUiRWki0kRKX2JcvdrGMlWqiGa1ExSqqLG5YDCJDPDCnNJ7Ri5cSo0tqSMc9xoqMfPTQGtn4FcWZTnFwsoi4/viWKC5khpjSoyIjmRNGSpI0gRSkcK44GEPCUSEoQFolOehHozhyT5AMJSoxN0ppcbKTNLokJv+3QshNtpJYFVlB6lKZp1UGpZRbOqUugwk/Xiarlo0iEixjySY30tKYJbLICCKyAmH2EY2LDCMegUnNbTaSmLxypouqlExlbo2Z+QIngywyhIhQiZvn8uY774hHlmjTnfY8CTyvhs50IhOC5BTLLM+5z/NYxFj37AklE+JLHdXzoPZMqI8GmiBx+vOfYAloYCRK0Ip8JjQO3Vg+BYZNMTb0o9uEaI80utEhjfOfGGWZSndTEckBYAYmnWRId7LQDOX0piftaahiOhyKYs2iy9SkQIWKHopoICIW8OlNUDqykS6xpFBNpVRfqVTNELVNRr2oOTO61aU6BAcRadVVzQb/VJrJc56sWWtaQ5nVEY2VOP0s6let8lK71BUtFWlBRC4WV8DBtWltdatVBxvJuZKvrwq6q1fzmskfCsixVKmIDSIiAMV+hLGTOuw8E8tZPnoWkJa9LGTPJNnJuhIup2URReRkzdEOc7Zq2WmmCktbOpa2Q6+FLUsrutqjUpYnv32RQ44DgOTs1ni6VStos/nc5naxtxw6LnKDi9e87pVo2HUKRY4GgPZQd3vTJWx0SepHFFSAB8ZarkOEMAQPZKAKObAAFxeCAgvkoAoZ8MAQhFBexFl3Q9+F0vOEO9xyIlWs36UI8Fg1YIyUFrfPsi1BNPCZiHAYvgsRgJQ6nEuF/0RTxEjb7ITZVuD8HdhNqX3SgrXSXVEd2CEC+EwGUJzi/py3s1Q94OBYaGLmKsR6EclBC4YgkhEfZFUjGUIL9BYRm+54bCuWUItdrN3IxpjBxd1Jix3CLwBgsMo8xrAo01vVLz6IBTMYgRCGSGSErCoD0xzIEAEgPIOIFwD+GsgKNqw6M0vtygHKcldV22Uvt/ZuNW5IZgEgWELTpceqVDOQv5gCZA2kxHM2SAo2jFaCrBMAlDOIsZJWkDFngG+U1pmhAYToFzNp0Yw+ZFKP25BPAiAHr25IhX8Muxp6WiFm7fVBwsXOglgwIpwuiBwBIINf5yzW/5n1lhVt6xl37f/RC4nwtKmtkGBjetjELHZCIu1Cgxj5zwNZFZUNUuJTiztk1i5SmGltJFvrNawwffCH5dTqeivU0h2xsHSIjRyFcHjSBZl3QdSNkPW4heAgu/d+sA2klpKT2671dkJYqGqLTxXNSSw32hTu4YPwGgAJES/7BiInAAj4IABcNskThnH9aDzB2/XKWUi3VQqCHCGR3nPO8WlyMKJccOdeOEJwmcCWu5oAypVIQmZ+56T/a+f56XlEFUyWoM+trkQHeEJo6muuK92ObmUiRtB9EBkkEiFXz2/LdZy3s7K96wb3E9irk2UuZ23whsf11yDU94GQ++30fPrKDXJsehvk5pL/HkizXZ4QY6178ezyOn4CP8XD77vspD/9RBUy86r3vfGOf+vS5Q31g0A8IRxGOsU1b3Qme55qf7cTeH2G+hIJffjGt2vUH9V7Arj+9Sr/NEEmnxDLTzrzCuH88j//+zoFn5XHH1Dxvy9+qRQ5IjX3fPOfhoYAsL/97TcB5KE/ELoDYFx25zDeOaz3gkh51NmfFuil1fiBR/gN4ACmXUR4VO8FmyBIgAM+IARGoARO4AQWgYmJWOw93OwZhNTZFtUNxN1lnTT937UE4FUZIG+YHgoaYEKsyqAt4PaZVwNSIA3W4ASCAQjkoA7qoAvEX0K03MtFRMwJxMydn0FwWDuR/6C0mCBUrWB4qKATil/BHUv2MaANXiEW0qAg+KDtBRZC1N5ASNxB5J4SWgsT+lQUEggUpqHxJR8AQEoVxiCFAcAMZqEdZuEWZiBByN1BiCG79UtBwNsXBlAZLqEc9h0bkt3uJOLxIYQWEdH/WeEdTqIN5mHcbaDkHVmyNRyzcdizEUS0hVshJssZ3hQjSsYanuLhbeIh3pQkUiIsSqAlXgQfgpqoGUSpUd5ApJpBsBrrjSKulKJJqeKRpCIxBp4LkuArxiIzSsAsQhMmGkSdbR0B5BnSEUSfuRsBBBrvAWMwtiLXHSNUFKA4Ft2kUGEkgiOP1WEzxuIzLsQMMIE8Mv/BkmXAPMrjJwqEkfVaki0ZALygNHIYC0CZlNWUN0aLMH5UOcqNMS6krhVEUxmkMqqjDNFhOzbjOypEtF1gh+UjAQhAqZlY59EeRw7B/h2krSSkQzkkOTrkbxnEIxZROuphH7HjRU5iRibERnKksyGEfNGXfeFXQ1wAf/kXgBkhSn4jTSYlQrBkQ7rkaRWEsi2luC3jTd5hTjKlAqnkQTnlIkIl2glEiWljHFLlu1jkVVJiVmol/nDlPXll4YFlWBJAtOXXTHqRTaYlFq4lW9KPW9oTXEqPXGIXNkbj8lmlXl4hX/bl+PylOwWmBA3mQwqElFDjXT4HWiYmHlIkY+r/HGdaHGSej2S+pEAo1xBOpFm+U15qphZ+Zmf6XWr2ZWiizGiSJgEc21MVImKyJgUu5ms6j2Ny02zyT21GpUDU5SjuJm/Komv+prsE5zYN58MUp3GKl/yVJV4up2I2p3NqX2yypXTaC3ValkCUmtgkJ3eKSWZqZ2+mZ3eaoXu+Wnii0Hj2ldUJ4UleZqWsJns+oG++J+1Ap5lBZXl4XEZAJQHQX26i53fq1Hr2ZwT+J4CujoBWGYGSh4FiBIJKWRLqZnwWhEjwJ4RK6IR2ToW6ir+N3nxWRoZeBFTSny6WoXKO6IeWqFIqUooux4WOR4tahEuSAYfJJINmJ4ROIIna/yiB1ajS5KiZuGSBMulGOOQLYIFToeSM9ueRIinhnGhQNZjgOSmGQuljLOQfEOJBXil7ZqmWvg2XgoqY4saOcsubamg5boIQeqSHNihIiSiWKumadkqbwo2XquhCPumgdkQ5SkKQMiWaaqea/qmV+anOzKltxGlw9GhFiOOURkQqaGWjLuejQurUBCqnUOpsWCpwYCpFHCMblCkAdAAbeKqkhmiRGqmkiiqhkOqmmKpsoOpvqOq8EOMdREQMvICWWemsPmitOuOt4qrhNGvJ8Gps+KqKSGuwnqKiRoQcdB+y6ilO8WmaQquz2omuSoq1vga13su5MoQqbioAQAKCef/jp/JmqI5rtYlryKyrJYEpj+qrQpwiG4hARIQCG8QrMM4ra9arvZZMuUaKv34Hv8rpoXLEKa4CsRqrwQ4pZoKro+LrwiqLx2LMw3ZGumIGsDYEI3IAh6FCdnUrkS6rf4bsx1pJwxLKyBZKxF7qzRpEIr4AKUQEvLbsmSYrx4KqzM5suRwtwuwsY5TsZZwsu6YhG1xCROBBwQqtvBItzEKgwiItw9TsA33ZsIijoYotAbDhFFwscLnsxm5tzHqr1+6M0h4M0y6G01oG1C5EGqLCyqJWUiKsZnZt3B4M2AJK3SrG3bLo4QpEFL5ADETEFDQIo2qt2zIr3A6ud+LoxBb/R+JGzOaOKQqyAR5ExCVc7doO7eU2TdHS69xi7ogU7p8s7sSsqOearRNCQkRgAcb6LdvuZ+VaruuqWOvKi+w6Sc6mquyuoBxwmCT41eSm7lAoa60KbvC2C+wC3ufC6fH+avIaoONGxCuQVe/KBa1WLvVWr+9Bb/uYrXdkL+gi3nVoFBuEQkT8gelK7t9SrtueL/rCp/qOD/u+UaO97zHtkESJQe7u7mPl7/8S1uom7PD2r8xEsI2674EGsPHukxYwL1c978tuLf9KMEJScIlaMJ0OsPai0/cCwB1shqw2sI89cOCSsAjzx/X2ngm7KAYXEji5qv26sAe3rfnScA2H/w8Rv2cO++gONxM4EQEAFGsHv/AHw2wIF/GNWvHZwS9IJHGvotMTVC0QS7EQ7+8RY7HflLFzcvGqLnGu1dILRIQbhHEQ++4Qw7AZR8oNe54aX6sWfyk4TUJERIAcM/AUL2sV3zGo5PHi7THKsrGDORPfAoAYDPL4xkX5krEdI/KzZrImEwQjRy0K38Y+uUJEtHAUzzH5Sm+RHnInS4oiI2IAf/K+gpMpRIQpUDLqFvL0onErV8crs50s/6sj/5szvUJEMAIuZy0nO5cMJyYr9/Kg/HI4xvIw8xU6pUJENO8pE/IYgzAvQzPxfHNnBjOJVLN3gVMERMQWJPPB6q83L/8zOHuOODMmOTelOdNYD0eEAjuvGNMxJsczbAI0TtTzQRB0Y+xTB0TE/fIzKluyKtMoPAt00ka0Jht0QVi03aITFAAAEcgUWwKuM8+zRLuPSIMnNYdypaLT42KBR/dzKjezXj7zSNdOSWslRg/ETY9tK0UEKLR0Q8vHQ/cpRc90j0hz0uX02d5ztznTFwPAJfg0N/vzOxN1+lL1Fp90HxNqLXUCHEN1JQM1TKelTFt1lRh1ziE1UmewMZVCRHCCV+dyN1NxTZN1Y5g1yaG1Uq/FQC2vJL+1MuvyKs81XeOQYKMkXqP0tO5THkTEJvh1Ow+1wgR1uEL2YDNPYeNPWtf/RGbrxoGVrTPBQEQsgGNrrFTLNWVX9gSfNrnkm01sNrbk9QV/l2cbEytEhBYMlUs7dFhf5VijdlFftmnN5WsjNvXA9glj12zX0htExBOMdp4CNkT79q7YNXewtmYbtw4Td/p0dpiC0yCAsXPLqDubtnRfsfNYN2drt/9gtxLLdnc7k52yMG7nNlj/bm+Xt4hQtwEL91WrdxYX8CMfV3JzEtUCwDqHtxKCdEwDN37XEfag93Bn9VJL+Me5d78yde6CR18quFgzeIM7tGpfC4T3N4U7mn+rEHdfuDFtMACEgIZ/9Hgbsod/+DWFuLWM+Ee4NokDODEL+HvXUjoDwG3P//dPX9Nu3+R90/iG6Dd24LhH6HiOs3emprjEGhOVAkBzE3lUv7R9I1Hu8SSHnadAKBuYK6CSW86Msxh/R/mJA1GbA0WLDXjcsDUAiMBKFbnrHPlF/ueXgznNEQSZ86SZnzl2MHn8muOO21IbhxMT+7iKt1JtA8Atvzh9G3mXm9wF8ICmbzqn80C0NZGyZUCnczpAEvp1GLp1ODmiSvkav/lPxPmPGxIbPC4A7PM2f7Wl1/HBVSmgJ6Cp23CaGxhh3gSUPzmr87GjVzknsXgc3/mW6/alc0RETolU+vqvG7GNi/iwt/axN7KrNwWV62wtuYFtD8iGx/guf6eU2F+vg//GtWM7AG/7dX97ZdG7cYU78rbSGz/xQrMzaXO5rmvEjUWEKA6Esg36u3sHqh/6ZM57iet1t4Mycsd63IA2AOhB6lV6nke7RowZAPwiARx8wuPHwqe6vKf3wz9OxOstvnNvKyU0AJRCxuP5bUl2x8ZmpMFhtY+EEIyABdQADlzjyPtysKu5bTo8j1uzvYNZy1crJ303ALQCP2l8zet5OyosTUGiQQS6iFVBDeTn0GdP0WPZyUd40p9zyjMFrD963OAuADT2zD97fQc8RqzKaRq8n+eAXYY9bpS8Hx89yp89Pqd97zS9usr6lds6gqMmdAu1RkTbgkplBrTAClzAZu3/wArsoweAPN/Lht9rtXFy+9LrRLGvuoUru6EwQv0+E4xn+7jZvNGaZe45XEGAvceXWeeLvesLX8MHvqIH+O/3+G/JuZGgghMDgCuwPtXjCOyzrlkCFrLVPYdxfu4P0NgfWtknOqMv+orwcLKLu6EYf/32u5bj+sbTfUUMfAtlhPqLefWT9O57X++bffArPeErxdqjPpOIPwAoAvkDBAOBAwkWFEgAYUKFCxk2dPgQYkSJEylWtHgRY0aNGzl29BiRBQAWH0k6DClIQkqVK1m2dOkSDAiZM2e6EJnxBwCdKTYe0VmjZFChQ4kWNXoUaVKlS5k2fRhypFOpU6kmNXgV/2tWrVu1Gs1aFexHrmOvhr34AG1atWvZtnX7Fm5cuXPRIiCi0w0bslvN9vX7F3BgkzcFKwwZ5UBixYsZN3bsOIlOyZN1Rr3oE8AMjkN08ij8GXRo0aNJl4YI1XRq1RUPrnb9mvVe2anp1rZ9G7dcBDTw6pX9G3jw4LCJF1eKOvThx8uZP+5yA3r06J8IW9wheQXHGTotGPf+HXx48USRjzdvtvV59YKFc6WdG358+W4RSM7bHn9+/QzW919f/jPlmhuQwMeiqK6iEXSqoqOQAMDBvwglnJBCswCsEMMMNRxtv7JMmw/EEHGrr7cOTTyRrw1VFO1CwQQsEMYCD7Ssov8cOuNICMl0WJHHHn3UsMUfhRySSIxQHOg9EZVcki0SAUDEtyOlPLLIKpsKErAXY9xyuRkv0kHHjVLwQKccrDwTzTQDw1LNNt2kcMokmZxTREMkQ2SOKfVE8c0+OWLTLy25HHQxLy3iocyIdmABhx0Y0oBMnYTwk9JKLb0I0Es13VS0OD+kE9T57NQJzwf2PHU/TlU1DMHCBCWUUEMrqkInCCG6TicPZmihBSocrHXVYIVNM9NhjT32KE9LC5XZ3EZ9cg60UJ22PWQvLTasV2HlUtaJVpDM0VspG5cFDaw9F10KsU2X3XYjUpa0ZuWl69lSpaUW39ncbXPdqrTdNsb/biXaDoAjJkKhghaY8IDWKnJoIbt9JZ74tX4pvthaeEebl2O35kjkzmjTypfksTC20uKp/gVYxlZPfhlmDFOOmeZKNRat45zTikOVkNcqGeivavZxZqdWZnlAgYdemmnjim4aaiJvDk3njucw4y6dABFZraC9LijqDZ9m6mikmVM67LTVXtPltd0ucmrQqp63AUQkc6QOt77em7+3JRx7qbLNNrBtvw0//CjAEV8cvLg/m7vZKzCQjJA+3uL7a8bVUzwpwQdvDG3NRR/dIs5JP500xwuDPNRnHzkkLsy9Rh080xMHALHPAy6c9t5Rt9334PtSXTDWQe0ZAAo8kUv2/6CFJw74ojzXXbHQn7/e8Oix314p4gMzfk5MdPKCa7iaB5p71bQfanrqD7A+/fiZXl/++sWSUk7wQ2xEJ0roOr9k9hsN/YLSPurBT4AJpBgBFdjAiXgPMPpTkgPuQgTLzQWAJHOgq3gXKNy5r2U02uAI3cVAEp4QIRD8iwRFZAmdEKI2GcwXCj0oQhd9EIRJ6yANebgpE/bQgSr0CwtDtAedXCGGMqQWEMHyQ48YUHcIZOIU3eREKtZPiH0hom08wQUKFKIQcKhEJXQyivLFTonTuqJUrPgnHObwbDtc4xyL1EY6Yi+LZtlibcYwLsmIwjZpVOMdjyPHbL0RjoSzIf8hGSkkOzbSd3kMyx7pogQ/AmAUF/yfIE8FydstMkuITCToDOlJU0bokadUpXnmZcQnYaIPDWgAH87IPE7uaZVCSSVGoPg5KeYSmOHZZTCJ6Zp5EWIyXIgDfG6Jy2I2qJT+EuUoCxXNZ17TNMOMZPOw+Th5OSANj5iMIXLTTD11UyParEgvB/dLdL4TNOqk3fngGUGO9SGcLyynOfFXz3VaU2XTpGZi3OlPg1oIoArk50H12DEHTA4A5MQNP/vJ0NMk1GgCHWhBLdpRsmFUgAv16FRylgadFKKWGKQon0baEHlOhJ1m42hLaco+kNpPpDVdyrz6YAk4SCYIzFzpiXT/yipQ/iWmSJtpUZm6kZe+LadNNQqzHHAIu02mEfEZKlGb+lSQaJSaS5XqWCni1bVFlaxCodMcEMCFrN1tESnd5FZT1dWbBg6soxRrWvnq0rvKD619/ciS5nCFRhiBMkZoxBXkmkS66keqZn1KXhO5V8FeVrJpC+xlOSKiICQCopIhAiEQ0NjbPLauTM2sX3M3UMZYlrN8XW3UNhvbjMwnDosYxbgQcQgHMAm1kLXrUT3YWtdW76+2jWxy01db5VoEPnM4BPImAwdLaBK4wcXPconbl6SyDLbPHe4cnSveieSGD1eVzB42wIdmaXe7400OZeEYXvPqdLZQK+99IYKb/0MgtoxpWOa84Fst+caTvjm0L39bmt+m7ZfBDbFNAwIhmdfprMDC4S6LEgzCBUe4ow5mGoRBrJDaGMIOklGCezGcYeBseL7GPe77mFtihop4aSS2MQHm0gdk6uQRljBtqFz84gMHqMPu+/CO/YnjoenYxrpJsU4qsbyqFfk3ZHXydwG2ZCbD08k1g3KJ4dIHH4jWDEMmMpb3ouUaG4XL2/Lyl9EZZpqNGcRvQYAjJFMIK0OOzW0e65aTfMA307nOh74eniPsFjOIdgNqfm+gTTZoRdtUxsedM6KvaeeYMZrBbfFE1igwYPBRutIwRnCmXbtpThfT0zADNX/bclUuSP+awKhOkaqRzOqNXvrVxIz1y2Z9X7aMyggNIKKud31kDvo6rMAONjCHfbJio0e4tJXSWhzAZwBYgpJdYzaSLN1dhEJbr9Ke9iqrjbFrhyW1+t22WkAGAJSGe2TjTo+zb4juyqp73ads98UM/BB940uz80ZLECRjanyLaNzYJLS/6wvwgHty4BQruEMOvsSwTSktc6CATpbw8OzqWuIWf2Kho6jyizMy46fr+CC1faS0uBAAjvityZU0c4MI3OVupLiCg/5yOsacdD7v5Mfn3QAAI4DnS1I6QYBu7kMO3cNFN/oakT66qZ+T6TZ/wI8REXWpf71vGNd6RuIMK1dvHZL/XRcd2isqb5tfQSdE+LPZQUT3qnMY60peO9yZKHfN0Z1KYUfRHHYLgA3wvedo/3uMZ1xNqxP+nYZnHOJZWnMUAUInqsA15G359cmvuvLIvTzmu6n5xXGeq5430QuyljfSh8jvppx46gk6eNbT0PWIg72JEo6iP+gkq7fHveR17/vSsdyXzv89CYN/uOF3qPgm0oJO7IBd5WuV+WpfPVXaHivpT3+D1Tfc9eP94BM9AQs6gd33+x7+uJ8fptBvJ/7Rr0D1+439ss3uOiQVTmr06O9y7K+Rdo/33q7/qOj/oCoA40v28mMSGg4B68/0mm/8AirwDK0DH5Dd+K+BJpAC/wcwP9igA3RiCjJQA6fu9HqN92gsBEUwBhnKBDfO/fbDFHTiFNjABecj98QP8GbQAW2whyLQbXJQwxQPP9gg/gAAFRggCOVjCO+vBq9E/2SKBJEwfZTwrJjQyCpQOGBAJ/5AIKoQ/DaQCCmvAbvQC7cHDNVGDMcQBYUDCnWiFNJQDfeJDbGwCN8wC+OQkOYw++ow1e4wOHoQANCQD/vwtBQQ5uBwMD6w5QaREI+OEnEKEQWNDH8jDwFgDx8REh3L50YQEwvJEqMvFTPxigzxEDtRaD5RNhjREUmxFOdq5lAxEFPvCF0x/TYRi2QxEXcQD99AJySBIHIxkGBQlRjQF/+FERh/Rxrjhxipzn4qQCcMxsSYURd38RmrMSHKb1B+cRr9Txy55xrJrX4iZQIWwhu/seN40Q2jsRXPMQnTcXuukIpyomAYIh77sO7aEPUEER9hTR/xSBKZyB0BMiCrcCABsR4rzxwPsn5gkRb1bY4U5B8d8iFdMCIXUB/JkVsS0iL9BiMVcR6vCAXCxCM/EgFDchLv8XZWcf9o8iRHKCWNUenWiAm4wyFgEiQT7wb7zQgNyR8vSSdaACKEYAg8IAMcxgIuICd7ZydHbCFpCAdyRQCCUihjkig5sBcpEimVUjKYsiEEgAouaQSqkhpxspH4kYcuIAN04h298iu/Tyb/C3Ekt1CpyhIAcoAHBpMwCfMHHAIzArMFhuBX2tIsUOAHRoAHhmAIeGAEfgAF3LKKTPJ55JKGbAAoHyIv6W8v7wgaydLq/BEtK6IGdCIDIgYhLEAy7lIqUqACZqAulTIDZqACeEIzUYYzhcczT0gGuLK/RlP5SlMT4ZI8/BK8AHM1JyIFcrMCGIIzAMAGpGIC1tIs/YgKaPM3HSk4g2c4R4guJSUikDM5w5IgZdAgJUI1LWIrA7MhcAUAMnMpJgA0KYMFjmAILKAGasAChuAIfkUybAA8w5NHrjLHsnKEMMMz0lM9SU855+g0Z+yX4rMi9tNWGAIzgCIpLoBgKoMH/1bANx0iBVaABwx0BqhSQRd0PLfpD1FIG0WiKyV0QvmuQrmuL22SC1NzKS3CJRmCI7MzKXIzA1ogQSdiAloASV8URpmTkMqzgVAgNydFInIU8nb0FXv0KIEUAKhgBUYAQCsAPxuiJXXiIXIEABgkKdq0Bk40I1KgBmgFSleEQZ/MQRVoTIL0vLTU7LgUAr30PSMiKcfFA6qTIb6Fd9IUAOS0KGrgRj1CAED0ToEkRnuHShNoP5lgUnEUUE1OUKfoQjUNMJVyBj6VAIoTAJjgIVJAMlz0UtUmT8VsTwWoBSojXP40VEWVPSWyIO1xIn7AAyxACBxFAC6gAmxEJ6hgIf/m00jTckhnNWxq9c5utX7mMwN2pCJ6ledGtfAIVVglQlUVIld14jATokghYjaplVYzdZ6wNX4uQDLStVu99eHAFYhKtdWSaz/NJCGg9SEEYFrdtWms9dPkNX1aEwC64yzwFd/0NR+lVJecs8uSi00BYFdZ1VVRNFYNtlrhFXU2VX4iZVfvFWIpSWJ5iF8/5zmkQzqo4x4lA0sJgFGPylEhVSp0QAYsgFd+Fmh/FmQxlWLpiGTTB0w68mFTdo9WFvj6MhOAQGqnlmqr1mqv9mpPoDvv0UFg01HXdEHAYgUipTvVdGhlRmRlTmG3RzYBQFGXlmmX7VdFsmhLIiSiFmv/81Zvr1YNFMBv//ZvS4C5ctNcEqJg1VUnolUq2rZsJeNs0bZu1+houcdBdJZX45aFnBaFCA1v99ZzP/dqMyG56FUnuBUhOBQxf4IqNEAyqmAIcKACfkB2Z5d27fVx/yZtk25trydNNeO2MFduO08s56tzQdd4P1d0W5Fh3TRgE4Uh7NN0nYJgqKBcbzdKR2pysadGOxRugffU5nYmOax4j5d8sTZ5yRUiJiA3IzQhplMn3jYhrlNxnYJWItd6YQNhZW0du+JwEAUAarZ781IFBpiAC9iADxiBC9ic6BHBxrd8H3hqz9dQmeAHylUGcrMKdJZhX1MhGHdJmaIuh+B+/4kkf4ltf2fRb34SAKr3ckczgV8Yhg14gcPRflfOgSH4gSUYIpIyB6iAV3BTMjLggwkgMR+GMSXDMamCTKJzhHukhK3thLHicAiWPjUiR2MYi194houSbW4Yh8lXhx/iUP3IBmSVIQTgOseFe6diLbmxiYkmd70uij3EbybAT39XPbNYj2W4mRgYybz4i403jB9iAnCACpiABTIgA1jABixgiBfCKaFSKs2YKtj0ZN9YRZ7Y3eb45wxnPuE3gL9yj0dZBbZ4eBs4kL94kCtkO+YXk4kWezkZbAyHO88UI66YlPXYlNuTgwA5lT13lSlEALYjBwr3lWHZo2R5lv2GTP8yoLMmNJd1uY9pWHx/GYKDuUI4MgOY4Ai62Zu/2Y2PWTw0meCUmR3dBlax85nzOJqxeJeB9Y+tOYfj2CNwgFYaFwDE2TzIWePMed/WhnUbdp2Rs53deZq5OJR8WZ7Nl5454lzxOZ/1eZwbevP8Oe3chmFhE48JuqBh+J3ptpoX+nixOUJ4uAZWQAgmQKVXmqUfWaIrhqJfz6L9BgVU+JJDWSg72qMP+pTjWaQFOaYxAjMc9qUrhJ8nxqIvOmp2AAdU+K9wWacR+KPDl3h/GqhrGDTq0gOKOkOOWmKSOm1+IDElQwY6Aqqjmo9vyY972apBl6T9I4S5GnJj2Z+j5gL/9lMymKBRPOKs0ZqAp5ovsdqNFLqtpfat+2OJ5dqog9r6ZrppLlgyPKAGbNmsodmv//rdqA9qCxuYGdsiOMOVFfs/PBsAHXtodiAxPQCASaKv0Zqi1vqGCLuwD3s97Pg+RRt3BRuIwHpofiA3AYAHWLiy2fmySzmzdXKzOVtvaXs9ZDMHLBe3J1q3e4i3aSZpRWK1g6K1o/q1qbmqlTtvmXs9WrMKZOCmo7t2SFsC67pm2NRTj2K7dbq7ERqpAEC221q8zcMD9nsyqmC//xvA9xu9YXq6qZu9aSadO3aqLLu457un2Rq8GbrAAQOiJ2PAXcOr96W6aSZSkCK+O9rB/3k5tiNcwjekwh33wtVHvZfQtGnmOqN3KD68oEMcniGcxKs2v8djB3acx3vcx3s8xVV8wlFow2OGVct6wYn7smkcpL/7xqk2x4P8bTLcXYocZpJWhL3iN/qwuAeYyakalZ8cyldcyjOZzOmwxWOGigG2KICDy7v8ywM7pMXcsM+8zLvazp1QlplGhYXbIxSO57pcBegE7Ojbg+7bqqP8ztOGytvFymHGf7O7JADd5ASd0CVpYueczhV90aOm0dnl0V+mRpN4KCj94SwdVDT3hDiXziM4zyNiAniACe7ZLDudw4b8hEL9ZNLUWdtc7KIO1S9deEW8i1u9znHdL1JgRP8b19bnC9lHSNdPpi7r1tTxLdjnRNU1+9nzD9F/mtO/QwCYFaKbHcG2PYjSnGb20885otrD7dpPLvYefMSN/du9gyMBoAWEALrJfYBeXc+juGloxZl9HUX47t3PbthrfN5bvd6NQ4U1mt9X49Md3ZyZBlfCWSjanZIOPvISvsnDnOH9nSHqMrQjPptEXiX3l2kY1VJL/dcDvcvXzOPB3KdD3tyrglaY2ORTY+JBveKXpm2N2eUL3uw4HuLAV86dfNNRXiF+Mst3XuKZHiuVmWn2c9///OUrPeZTHelNM7ltfkNac6uhPupv/typfmmmPVmy/tS3XtjjndgT2tiBoOH/i2MH6hLiyb7fzb4Ef75meH3tiR7Y3R7hu345NV3M6744tLEKXFrv2YbvFcrvaWZ7A/9EDJ7wO97wLfTrlz7yp8K3wxQzf9zHHx+hPj+kJj9mztXxO0Lj98johRDTWbbzE1/qF+Ley9b0Dwn1ORHta4ZZ19312d7aM//osx25e59Vul2kFZ84dkDcmX33pUn5AUv1X2bNtfz1tyj2rXD2n7b6EeJu5975X6NPg5gFAlz9p5/6aerAY8a2dX7SQa7ojX/5kD8Yw58Axp/eb58AAKIGAAAZRlwggDChwoUMGzp8CDGixIkUK1q8iDGjxo0cO3r8CDKkSI4sALAYiTKl/8qVLFteZAAzpsyZNGvavIkzp86dPHvGdAk0aFAcAyus9In0gdKlTJs6fQo1qtSnKqpavYo1q9aqU7tCRepTqNixZMtOLHnSLMWSmYC4fQs3rty5dOtmMqk2L8IcAyfo/Qs4sODBhAuDRGs4seLFFcE6fgw5smTGlFFSGYiCpeSbXjt7/sx0q+jRVkF33nyzsurVKhEvZls3tuzZb++mZR0yA4AjuHv7/g08+GG8wosb94g6ufLlSI87ZzJQM/OYpqtbb0o6u9brUqf/dA6+t2vFsGmbP+/WdniLVQC0WA8/vvz5KcfTvy/cu/79yvGzLlmFdN5xRyBo2h1YWoFO7f/nX4Nq2WdYeehNGJt6DioE3RAXbshhh8BB6GGIgPFHYolgiViYbjkIOJ2CLk6FIIIvMsUgijZ6BCJhElLIY1wWcjgCcTcOSWSR9QlpZJJHmchkkzYpaZYAA9nAInMzXoldjNph+UCNUH65UI6D7dhjmT9uuEN7RoHJZptQiulmnBI5SWedcrq0w0BUVLkcl1xquSWWXt5pJJyBkVkmj2duKIRuaxIKaaTzGSopoSfOWWemNFWKEgoDvbfkgH5eCWipMX6lH6dDUvoXoolOuKiDE0wgg25MjKDBrLruOquqvv46JpLAWtocppoey8CwHgkxUA18KjcqqaZOSxqq3in/6yGrern66nmxNjhQuOKOOy625p7LkrborosssutitMJAODybXLQzUotvjO+qqu6DALTVbY/f+kduweTui3DCFvWr8K/tHtuwRDIM9AO9qNn7Yr4aZxcxoQyXxW3Asw2Mnw1HnIxyyiqj3HHLHX/sMqQPaxpzQwIBoIHFm2Hs4sY+b1VzmzCPFbLIFQobdNJKbzj00mDOnKnTArQHwEGhtshzgT9vfZXTSjYtVNFG00Wy12afLRzYaBMJtZ1LBwmAhjpLlrXWXHO99qpI6/jv2LDunXfggr8G+OBstk1nzCn8kDMBUw9k9dVW1s3d3Xgbnm3hh/btt7eaYw566GKp/y36hYg72fIPR4R7BApwyz13ZJRXbvnPpV9Iuktidw5X2bf/DvxHuQc/3+lNdjxEwbpV7dJ+s19Xu+3E0zd8upzzPvLnzq0gEvfTf29c9eCDZzyTDQuw+kAs8OCBuKC25Pzz1UXv8/jxid/a9dgffRt9ANgghGXZAAD2K6B4tGdA/5TPRArbAXQI4j0B3Ix5zdOP/OZHP40lEDz4OxLA9sc/gg2ECRUQAEYEUIEHEnCDLCQPAlsonwWWSGHt05MQUpCQC9QggECJ3wU/k0ENwjBtL/TXB0FItiIKZwU1JMgQVoDDiKRgBUNYHgA80LgharFVStzicWRIooR5ilwewP+BCcXiwx92Joj58uJvOoiS3e3Pd+ARAA6oFi4PUKEGFViBBjSwggrUgApNHEgVzOjGRIKsi4oEDhj5o7AR8IVcGeBBFHtoQTV6ho34auR/GEk0/SFRLnQMjx0LaTAyItKTrNQdKFu5mkcOSow/sMAAw0WloKRRkzDi5LRgSRk4jkSO2CslfIQwBDymsgpD4CEwnxnHV0JzMbKEZMt0sDze6DKTvOyKL385zQhJMyjE5J0x5aMDGfDgCEzwgAeYMAMeyEAH4axnSIRpz7JUc5YKuwwAqhA5TGKtm738JqDyGaz+ifOIo/TROBEK0a89NKJ62WeqOmaBgWSAnkLZJUH/qWLQg1J0WxNtSTk7d86RqjRJ+Fxp7CzqmI5NbCBZ3KaoPhqVkIrUpWRp6XAY2tDalJSnRMWPT4sqEphOJ2LxKgpZPIrT0OhUX0gN21BXclK/pbSqXPXPUbvaEaUyp2ETCJeznsrNqDplqlQFq/UUWpisjm2rbq1reL5qV4yIdTkKQwHVYDcWqKr1AWxFUF7zB1e+ATWoQKDrYR/7xqtCNqx7TU7CdlBDbeozrYNdSmEPNFmR4JUkomRsYyUb2tRuLrGq7WhlUYMwATwwB2fc7E0769nPcqy1HRntRuRqNMfydriC8S1xE/Ja2O5rBurbQV5wC12p3O24GjFuRoAr/zLhUne7PUUtdx+S3M3sqwWGzMxzo4veLG3tuwvz7jBLy1hj7qACQ8hBe6qQgxb4xSF5SuVAPMDeADfEuscN72TWBTcA7Pe86W3w3bh0WAJfBLsBo6MOVFiwIziXIf31L4AFDGKESHi4Bo7MuioQror9pcEsfjCWIuxe0cI3qHRs6kByQAUeDKEk6gsoQvpbSR4IechCHkGIQzxi3pYYMuhilrwCw2IHcw3CeU3yWmbc0BpfEQcbTkgFlpdLhfT3w0cuc5hiHOIlP+ZcaRoIDwQT5fS6+EowZm1xsTxKOk5AxQ2xsTN//F8zCzohVlatmmOKLdkORLOAiTN65zyjOv8zhsLd0m5CHvhmMQd60IIudGoPfSllkfeKl2y0o6EL6RdJmnCLpfFEMwqAGSxkzJzuNJpBDOpiDWumGTAvnE+N21S7aNUubHWWXz0QWWv6ioAZgbOfDe1oSzvatZ6ep0Ob67AMq6wUKwywgz3lF1f51sLDMxItjZD0ZToh/WWBEEZggRrgYMFi8a+9y1Xt4F17stnuybB2wGMLGObbnRW2goidGEq/Ct0d9h67l1mD2gLl3hRfYb5/t2/I9psnw7olowdD8MEavEAIX6hpHWpniviTzA/3bw58zJJpy3zmzr448DL+2I3vBFg8UF+pQR7yqI6cQCWPq7lBaOkfhMv/4ezOQAtWcAET7mAF6SO1zXmL88PqXCe/QvFAODrwoON06NwpumJP3jtpYnMggFWIxBXidfdcvbVZz+vWc+IrHYTrUWEXO0HJfh2zB8vYeX7lBXjMhLdPZII/n7vgHQ+Ru+NEVSng8boT4/ePAt46j98c4QOmBgWIfvSjLwEoMfvfxk9EAMvjM+Q7/3qGSD41nLplmBWT+b+Hm87jTjlgSnIGKwh/+MQvvvGPf/ww2Nv3DUnBJFnQZYyk76yx7331KTL7J1Wq5yaJPu5zr8nNVwf2XAw+8s+P/uMjwQDsb3/7idBFRf8T5hZJHgAuvxJe6X///L/+4OpuV9lXE5Wi/3R9URngx0viZxrkR1Lml34PCIHHdwZKJAC3VAVgpxHMBQAC5xIVd2/+JzgAWFcCuCmSMkl8txgIGH67F2nWRzgOGIExCIETyHwKkT4ZQG/V9WQd6IH+BYKBI4JuRYIzISkXMCWroYJqpICgwYB5AXwyCIUPSIMVoYEZ8Gca4WQAgIErYTIr44VfyDI/uDZBCFZDKBOSQhQAMC+qkYQ/tISf0YT+AoNRSIfEN4UT4U844xEpUEMrIoZgRYZdZYbfASm3RH+Y14by84aeEYdm8YR1CInDd4cRYX8AwHQQAXBcxhAa0ERX+IdFFYhcNYgwESkpsGlsmIjPs4id0YiLNP+HkRiFk/gQM3VFRGaLQrZsVzQDLdACVMBjO/iJXBWKVTWKyQIpBciBqJiKlLOKXtGK3fWKsCiDsugQCfaBLZdKLFBTwYhUw1hmF6U0/pSDjHFbywhEpkJldhWIjyiNdEiNDWGN9rYQKFABLdBO95Vfl8iN3Uhu+wiOSaMbAcIa5WiOa4SO4qaO/dhbABCN7TiDCrkaArADE0mRFel9+1gz3nhk/1gzTtZ2lEGQBTkqzTgVrbSODOmQ7giRi7EDNYBhqYSRS6ORaXYtSsN9+kiOAyWS9kKSUmGSK6mDDZmS6PeOF5KGFReTSjOTGzlWSfM4AKB4OTk5O8mTLDhsrHT/kkI5lMhXlA1ylBmwPB6gTBngTiyXlC6zlDTJV0njdR8JkjpJlX7Sk1HxkzXohCi5lTHYlfgBZNzDfQghABqggUZ2lkmTlrjWlEHzQOP4llMZl3JplQeHlUB5XXiZlw9pl/BxMyr2lwrRVIRZmDFzmAK2VEGjdwDgh7gRko+ZMZFJcpOZmY5omZeZfnt5HwMkkATQmQoxU74Wmi9DmX9YmjUzaiioGqvJmgoyl1BRl5M2m7R5frZJH+2hbLoZHQxREvj3mwozmgE2nC7DegQRlY3ZJ8n5J65JdLDpnFoJncInnfPxKQkBa4p3Gam5nQ3Tnez1nS0zU9p5nHBpnj2D/55lp54v2J61GZyCoRvvAze+iRDklZv3yZ0J+oP72TGT5KCxBKABajdbg5CNlJUHSpQUChjtAzsF6HrpRhASGjH5+V0WSlZH+BvIyaHWsZxP0ZwGKqJcSaJ/wVxMkBBjVJ0IYYTMxqITGptHCl6J2TL+lKIDuaE1Cj0DGngF6kLs2Z7vKR9BkgEKUUOgeQEP9D5K+i4uyl0wmjCm+E/BQaNSaiBUynlWmnDPuaOS2KN6cZrOVID/ZAMYlqFkai5mul012TFpmIwz6phuSjse+qGJFKJ1anxaKh9MsD4KMWrkYpyAGqh3Wn1oijAaeIj/maiKaqNwOn5yKk5YCp2S6v8gFVBIAKSpCCOo1OWp+9I+XcqmUUqq58ioLehJjwqpdsipibEDOqADqherm5qkyYoQtbouUgIAQJqro7qrb9qrqoaqRqeqtMmqwvEDP7CFzCqTw/p6zooup+mWUEqt1bpJprqA2co323qZ3RocbmapLfCk4tqi5Ap55nouBbiGjqSr7OpN7sqE8Bos8pqX9Aoc9poQDquvaMmvjuev5nIz29gbbUqwOWWwcIiwd6awW8mwvwGxBFCyEbuvy8qsFYst/hSqolqeG2utP9OojjqxA0ankDqyvkGdCnGyKIukQDsRLKssk1QcGiuza9WxjPixmxOyQ7mzvQEdGRA5Pyv/tPsyqwXGpA1zY0c7sEkLUtd6lb96s9iZs3UatbgBNxlwBEMwavnFi3Ert3M7plcrKVlLUTLUMmO0J8IBtisotpJJtio7Ome7o2nLGpXXgwZjt/xStti2QC3zmcXxt0q4tKzYtL9nuCKKuKxxAVW3uOHSuJyCt/ZUTS0DNziJG5XrhrpFGjl6pcFafJ2LGzugAT/gdUfwrbvLu737raNbKaVbT6eLPJhBuayriK47GrA7p0+bkrRLsvcHvLL6uHYnSy3zQMaBvMmrvFuRjv9XvYS2uQcKvb5htdOrLMIbTsQbMbphlr+xvarYvd5bs3kDrLJrBeXbG7PysujrK+o7/03sqzBF2rd+G79ZM7+j8b0hGL4iNr5Z2sD+a20RXIbXGzEa0Czae8A8k8CiscBAGMHsiL/6K8H1BMDQJMAJk4b52hsbzMEdvB31O4Yh/MCrSsFCIZEWqcMlLCcn/EwpjDCjFq6+4cIYA8MxzHuGc7+yS8K+8QMzoEwwycNu4sPABMT78kDjubpFHC1HnBUfbL807LwO2cSeO0lIOcVCc8OiaMENoxuE621cPJJefBVgPMNwTE41zK1rnBICUEgZwAJlKciCnMZqjMdXd8Xr0l9DGhxyPMd0zBUyjDZLHKxlrBoJZgF/Wsgew8dIlchNNhCH2siOfJ6QrAJ2PMlijP+/dnrIwfFAqrvJnNzKF/fJ5zJTmUrEpIwlphzJSQy+s2w9Y9yOllwZ7SGtsey4wFxttWwu3MeY8KvL92LKfgI6lKyznTwSC4rM/4vNRMXM2HJLyNrC0SzNkEzNmGPNaNvNIWGi25zMofnNytIeyrxi5Nya5ozKZ5POh7vOIEFex+zOkVLFsBTPwFKkjDzK9qyc05zPZrPPnNvPH3GaQxzQVBzRKlXQv1KAoHm8Ct2hdCzJd7yeq+yeF+0RAuEB4lzRXzLQrZTRvjJqz5zLHk0gvBzSqUzPRyLM0kjMl/xPMnCRK83SJp23bYwwk6TF40zTiwrSvqzEqkzSPc0YZSn/LlUwyFct1HqT04P20pyipgDd0Utdqvjsq+gM1ass1YsRuhaX1SLS0qzU1ZWCwRsIHmLN1F580/p81iNM1Bux1m1tI2/tSXEtKbAGyzNt16Zh0079yyMd1X2tETos2TsM2G4N2Qg1eYkUznXNmpz10XjN2Ay81e+107CY1pU9PoLdSJntRdD6vgb8mJ5d0wxd1k892jJW2pF42qj9ParN24zBbXUb1lRZTY92yqENwrd9T3o8r5f92+ji28+dGHCDy8CRnMUdXb2MrdW810zs3NKNLdEN3oQBquFx3bJEyuvy0OT73eMNLOLt3oFxX+tx3o+U3tDd3ZXc3g6RMgkB/4b/Hd9etd8Bzhh8S9+djd6OrN75fc3KTRji8rChS+D3Ad8TbhZeF7DOUd9gdN/nst4Q7OCDAeEI8dcWLh8VbuJjkYbVbd0Ibt8Kjt8hjiPMvbADzhC7khD8p+O9kuLwgeI9HhROJtzDvZPYLccLLuMLmduQuNtALtJOji7Qap/HseEy1OHK6thobeNQDiY/zuUskcXm7eIcDuMezuDqnORf7tBbruZqwX2eCNtxaeRcjORZztdp3ubjiud57h8FSH0aHtsJfuQxbufeved8npFsjuhi0V8fR+QiOedFXOc6quWHnhiBCW90O7eLHlmWzun3s6KcHegvPuhm7unttf/kddjkiZECLWBF8vjpuOHlse4R/qTJ0DzqZF7qWE7pdx4ih9eDtP5Jpy7sx5GGMiDqci7odE7ovW7oITJbOJA+PyADFvBAGYADv1vslTHr254R6JrsxL3skt7ssfvYxP4XTaVsu0kAF2YSt+7tCRXvbiIDHtACAjBG6Yrryk7qzG7qha7f6K4X9rdh7O44A0Rb8044Aq/wjJECGnhFy5Phj16Qke7Ck27ule4h7XPMBk8ARcriDX+XDC/yhjEBvzguFL3v4t7v5P7vzh7wHqIbsMN9ijdAjl7yXETyOS8YE1QFMgAgzSTmuW7lZc7rGe/rFEGPPKBCON8QyOQBGYD/XxbQvxMnvQhxMxdJXjvP8w7M9V2fF9y3G86F7/FR5Qt05eF95vxcgxrw6qwjEQKQh+PC0WXRHu+ThuN4GbgK9jrf9yGipgBQ92Y/5kW/62r/9Tib6ipZg3s6Lk5vg+GSXzsWLoMvFtBRnU725wjRPhH697KZ+J8vFIaaGF+biCHBH2mfvmsP0Y1vEjMwAkIAa5CP9RrFdLCmYGqx9QkRnlVQaml4e6LfXaEv/C6BoaW/ruaI+oIVvxjfvCSdvwiUAtEHN7SfAstjnPYX/GJRgJFjfyyAA0KgAZeK7MW/SMRv/ipRpGA9GKbfhgdo9IgP8A2eEdUPEWk45YBmvGUB/60B22YAAUDgQABMCBxEmFDhQoYNHT6EGFHiRIoVLV7EmFHjRo4dPX4EGfIhCwAsRJ5EmVLlSpYtXb6EGVNmwhQCqwiYOZHBTp49ff4EuvPBUKJFjR5FmlTpUqZNnQ7NefHpVKpVrV7FWjTqVpkkTXKNSPKMFbJlzZ5Fm1bt2jMlMY4QeOShDYE4Gh4RWGPrigoaEurwQFCgjRRgDR9GnFjxYsZh3TaGHFnyZMqVFw+pCznoZs48s34GHZpoZdGlTZ++alk1Qq+Txa6FHVt22bZfLcIFINfhQB0Ncdtg/KPFjBk8hKxGnlz5cuYYWzeHHl36dOodUQi0vbjzdqCovf9/H00Z/Hjypasrfh759Wz27cnWfhvX4XWBDoXYPJ9f/37+/Qmk9y9AAQckUKUZBJKhMe4W9Kw8B7Mi7UEJJ5ywQIgAbGw99zaEDb6LcNONoRWwm2+gwixEMUUVV9QIQxZfhDHG6SYYaALGGGSQQh2binBHH38ETcb/HlMPgLE4RDItD2+TryEZBDKooZoEuqAynITEMkstHctuSy+/BDOmFmy6MjEcFwQyTajEU7NNN5US0sXFNEyyTiuWrAhEh3AYzCEBeJsshRqqCLNQQ1OU81BFF2X0oSoEKhOxM7l708ceK8W0zTiJhIxOO5HEkyI9fetzN4FshEzQDOprtFX/V5lL9FVZZ8VSh1IVm3S7TCm8dFdfddy0S8Y8/XTDUCcalSE+AQCuoT8F6o2xFCxYdSBar8UWPU6z5bZbAXcgCQC7tMuVs18f7PVcdckL1jUji40NCQPmpZdeIrZFtkmGnizIoSkBqBImHVrIYVUWqDguIQGoJSgDC7yFOOKVYpW4YoshE6CGIzY+IlwmIpW03M3WZZdNkk/+rl3JSFpDBZdfhjlmmWeeWQrBbhZWomQXGhFfhOgD4ESXLLhZoIcPWuHRgTKoQeiLn4Z6IoqjprrqloQIVzAWdlBQ5JFRRi1dsMeGUMapDWOZZrXXprmMAd6GG24IfI5oZ4WAtg+//5dwK1pcAmpouGmrByd8yJwLRzxxjAQYs2gWUNDM6+7INk1syi9/SuUiW2a7c89pXoNuiOxWCFCGfntpB4KOsKCGFsKtooKlBVe89orPtj1327Ee6IgLBAAeZHIl9wlz0Sw3PnmkNO8UAM4/h/7z0A8fXV+G6PKbIbwA0Msl3DyAPCG+BZqBa93P5xZ39NenGnCBMkhQNeJ/Uv4z5OvHn/kMnY++/86nj09uHrKsHDBEddB6yYEAgCqFYEYgQ2BfBGelPglW0Fu2GkzA5De/nuAPK/fzYPL0Nyz++c+EMwPgh6y3kBRUqwILcWCzXEKSAjKERgDIgNMsuMMwUZCHP/98lQO7hxwOdjCEVQHhES83wjmV8IRPdFkKmSTAh7gvAytICNFOBZNVQZAhzwoREMWYJR+O0YxhmtJNlFPEBikxcyZzY/7MJjrEpA2KUJQiRGbABD4yIVwZ6CMfzZeQ7QEgBy0YQtZGEBOB8MBULThjJGFURklWUka4OVpy2CiUODoliZ1EGRO19bw7mjCPDwlM3wgySIQIwIE3GxdMGmkqR1rSlgSi5C11aaFwaZCImwQlj+AYTMyJMjF2LKUp6ZiQVKpSIKxMiBCG4IEMVCEHFvDlS2bZkG3u0pv5yeU3xamfns2AOZtkADGX8kl1nsuYdXRiMvt3yv50cyH2HGf/PpcTTn32sznbS9gagdnO5Q2ToGB752GQKc/o0ZM/UBpBRCUqUYhO1KL+xCgJqZdRjkaHPh5oDjoPehR2jhRTCUVbPBkqvWVWx5kvJUhHZcoVfs7UporhAYJggk6emrRyLvHp2FAKloWu1HMO3Q9MlXpTpr6kpk2F6kxaiEPhqYSnIg1qaF6S1VDOcaMKValR2YZU/diAY2dFa1rTGlW2nuSpbf0IT3XJr1q+5KoD5eppUJJXkg2VpmEVq9rIClfCQuythd2IXG+ZyvDZ9a5F5KteTxJZdfl1K0UNrGBbiljOyuqwnb2IYi2pgRW25LGQpezxJptaX1k2KpjNLAo3/wta2irqs7XVCTpvqUAsxuS0HGStVlcb3JN61V2kjC3oZotb5nrpts19iGgleQESyeS38yOu/YabXQ9O57kogW1yYTZY6JZXS981r0KkG0ktLtK615Ucdz+4Xfkqz7vLfS1gxfsy8qbXvy9C738JsF4zCkBpOnQJfONbXyTSl8H2bU6AQxLe/aqgvwLGcIEk7F8Cj1F2AIDkTBTstQdTZa8lliOs8JsTCu/3whmGsX82nN4OizEHCBTxiMuF4jeKhMf1g86MPdJi8b44xkcG54qRzJAa//CGMnyvjnP1Y6acmMrGi7CSu6LfCht5yV8OspbBfJAm85AKAvlBVKQ85f8rw8nBbe6qir+aUuRWmL9iHnOeKSNkGrNRkgcklJrXfCY4J8XKhUZoludMVC67GM96hvT+Fh1p9fo5ku4bYo4HnSNEG+XQne6roo9rZ9lOmtKnbp6pUb1JSSoNmr7dNKdBvSYfz/pkYVY1ixtd5Eej2tf5zTWlWX3GHwiEClyJtaxn/Wlb/wrXoyZ1zLz8a2r/NdiRHrYZscfAnCQbTc1mdrN39eyV7Tq50652urd8bUhnW4wYrOFWvE0pcL9Z3MWVM7SjfWd2q9vfE+s1mMvMPge+ENnz7oy4w33vSpF7c/seb8D/PfGP8Nm8A0dfGqsKa4R/zdYLZ7ibHN68OpP/Gt0UR/mEJb5kjJ8Pk4bpuLnqXeuQj1vU5S65nU+ecp5zxOLlbbnuegnzmAdF4fauuZpGvr+cd3nlPYc6l6AedNuV8zBFN/rMQ5J0m+cb5xDnd9TFDvB+55nqtQPo1bFOP62DhOuZWjoJm+7oso/d7g35OXTPnriP8gerH0f62y1184eD3cJPv/vd897cvSMupwCIn37+vuzACx5YhCe54Q9f98R33nCgXXu5eCiAVWVg49KZvOVVv0TMM13zO/d87BcvxtDniod07U/qV7/7OO8T8eA1d2xhH/vOzz5xtT8tDxmbe7zy3vmh9nrhwT584iv+9xVE/mN3eB8q+r35/88Hf2tbL/fXX7/6KDc+4rJ/1x1ur7feZ2P45a9ajnh6/E2cO685f/6op79w678qC/qw/ZsM3Zu/A5wKj7C/6Ms8w6M+/us/84sgAGy8qtmBavEL/zBABOTAdcIS/6MIIjs3CYRAdQPBwaFA3ZKg7QkxDfy+DoRBQ/tAEqy44MusByxBnjtBq0lBd0MffmGB06uODYzBInwAMqLBIbPBwMLBHES/JDyfHrS09bmAagkoF3xBIyxCJCRAlRBB4YNCJzy1HawaKSyiCMKeFgwQItTCDuRCfYO4JhTDfyNDqjFDDmIfIBTC82DDNkTAN/w6BwzDOYS0OoyaO5wfKrTCAv/pQz+cP0CUvjgcRELMM0OEGkQknvXBnroakEZ0xPCDxAacvkmkRDCzxKfBRMlBn2XxgD3MD0/8xOcLRdcTxC4sRWo7xYtJRa85n6laIBSBxVjkvVkkv1q8RQjMRYvZRZE5Hy1SQwIJRmFcPWLEv/KzxWNEtWSsmGUUvdy5QBx6NQGJRmm0PGocJWvExvPTRonhRtvLncfLJAsZR3J8O3M8piUUKzlMxzEkRcVpx0nxxvdBsE7MQnoEP3uEp/wbwWvcx0Lsx+P7RxzJncbJNHksSIN0PoQEK4UEQ4ZsyEp8SPWLSAaxHerCoYEkyPjDyAPUSDpDx48svpD8v5FcENv/cSD3UpF5XEmGa0lG48gblEmYLK91jBiarEnFoQ81ypae2kke68m/+kkmDEqhbC6ihBij5I7aObPsWUqdbMqgesrLwkej0keqNMWp5EGs7AzFwSCl7MqLpDKmBDzX0rWozEe0NEvaskpvUcu1TBwFiry3VElQk0vKo8uZ+EKg9Mi8jLG97Ja+5IzEwaAg5EuvJK7CBLWwzC+7JEu8ZEzOckxugczNSJztMbjHtMzgwsxO08y6fMnP7LnQFMzR7AnEuSGQusrUZK3VJKiL2cvElMrFhE0Bk01soU2gQBzsSbPchMsf48128k3PHImxXKmyHM4MK85rOc6fKBwMwk3m/xzMTntOdYpO4axBzqxO6bxOtspOWtlOnygcfgnMygxPRBtPYipPONw361zP/2rPWXnP2iQcB4oW8EQtwtRNLLOY36ROhuLP/kyv/5SVAOWJwkmlbUxQyrrPYMrPQBxF84TQqlRPVKRQBiCcKYmSoszQyNpQUOrQSNzPEQ1Rm5LQVylREx0c7uNE+qzPQmvRTnpRUZREEJ3R2qpRV7lRwsGN5VTR5uSxH42jIKXFDy1SfzvSVknSwVGgbEJNJ0UxKHUjKS1GKq3SdLvSRslSq3mUQGPHFeUrMFUiMa1GYyzTajtTRklTqjmgMDJQ4Jo1OD0iOT1HOq3TX7vTRcnTqP/pmYrk0QMVTzclG0G9R/R00M0qtpd6xkIFrUNVlESFGi3KwDb10hID1BCS1IR8zYe4VGfKVE0FTRlVxhIdHOxBydn0UwQd1TBdUFhVCOC8y0W71BzggWElVmJlUlfdVF4V1QAdnFX5zmV1VPuE1N67HWVljQaVpwu71FZFVhElUt3x1Iuhj2OL1VxlsFIFsqdhUErNVksVCG7tVtzi1EMJV4v5sFiC1lt9VHPtLnW11oPw1c4E1neNV/+aV0Op14oBVV2c1qxCVwg71Y1MVYfY1oKN0H9t1O20mi01o7CpvDd5WBHy12/diIBNz4EFMYs1r4MtlISVmBvLgDPyWJr/U5eQVdCIdUlCVVVjW4ERaJ0KaCyVfVWStR2XjRiBiDcxmtmtCyo2u9ldJdqMMNlKRdmi8YDTFFrCYtkwMVpvMUlyHaOldbumnRSIhVr9jDZtfakZcMWs7aitbVlmpRrS4h6ZlSyaHSmbPYqBgpp1ndiG+AEPsAAh4BoBuIAKuDFjc1u4gluulduoWZZjBSKx/QiHhVS+HVm0NbnNOr3GAQDJXdybalwwodCqaZwCVdq7ZVqf0lujqMBW8VudzQjsSdrQFV2M7dPRrBrsadv1oVwFJFt+ZYrXbZTYjS23iZu4mRvO4z4ACEfb5ajR/ZLSpZpHidpu+d2OsFzhXQri/2UUBrWD8liCl9q/gbhC6JUp6fUS6oWaKeHTyVXdsWXdy1VBnGW08CUPT8CE/eVf/jUCiQuX90Pf9MXdjNXdqLmhHYXfn8Lbg2rdovDeRQFfILEDicPAAabRAu5SjY2aD5vPBTaPj+2kByaKCLYtjCUJ/PWRCuY8kwQA1MXgjFLfLWHfp9Gi8wVh+ltdkyLhoTDhQ5ngH2HhjnAfNo3h6NVg0Xzcp1Gg562glBHhOOrhB/hhQwniFW4pIZyAalHgI+6nGdaSGr4YmLXb7K2/4O3Rz6jiQrniHRliiPgBJvgB4ZGBaqmCWvVicQLjLBFji3mUZ83hEG5gguLe4a3fs/8tNxV245Za1RygghYYjmrBIW7LY3/aYyzpY4l5FigLZB2WXx5OY9BY4x5CYQBQZB154511Jhvg0krWp0sWkkyOmK8t4/itXDTGLtQYZTBpY1TerAnAASrwowzIABawAQugZFe25CS21QN+mhuKx04WrkFup0Lu3kOu1uu9iBSmYGZWZsWBZRmRZYi5VHyV5iCJYjeyZqXY5S/pZQpJ5W+WV2/WziW2mMitZQbe4bwNZTXGZol55wmJZ3nWS3p2T3tW2C3qWO8AOWJa56RoZ+cq5VOGZ4MmaKsJ5xgZZ29xoFbeISimZnV6aKSI6C0JaAkZ6Ise2pna6G7h3XwW5H3/duB+zoqSPq+J7mZtVmkxymgYaWluCYyYhWlPvuX5jVbRsOnWRExTzumdLmidhsj3jJpVqd1z9ueRxhysdt1/jpiTfpCUdmrGtegJReiIAaNI+o4pHhuthmCuNiycFuKxDmtE7qjsiyT68KKF1uWGBSWZO42knkGoDkGmjmvBnmsJ6ukXsesz4r5otuqa5usR9jjTAOzD3DKKFmi5Puyu1uw1LGseutQP/qG0jmxcnUK6bh7MRunO3uxuSewNkuozWhYBTt29Zut7q2zjSuSmbm2xNmyEldUxerxkHm3vUOtmy+0Y8WoHAevevt3fjtufXp+t9OiPNu7S3tfTzmZ3/1Htr2Zt576W17aMrtVEVhnq0DhuW0vuSYJrLIZu8K4d8a4M8kYfkjDisL3u2xa39Qaw9l7k94bvxJFvyqDv80FaSSJt/UZut/aW5S6P5g5wJAbw6Q1uIJoSc0Lr/KZp+eNvFnFw8oDwCMeoAS/ACv8h+oBX67btDQ+/Dl+RDx+PEBfxL/5u+PtsCaJbRn1srEjvP2Vw1/ZvX57wGa8aEpeMAs8dD0ZwDT9qDnRxFYFx8JBxIh8nI48MJLcd3AhVvf5r7JZWHwToIK/oIafyvq3x/cDy2jndJV/xJkfAJ0cUMc9sMi9z+xVJ6T6f7cFjC0pwFgc/OEeRKP+OKa/zXf+y8sjBc6EDgPvG7zbXVxgEdF6S89Wm80IP80rHZBPfoU2upD538wOMdA2bdO/GdEtv8DOXPE23ILzudCZ/9A4MdVwadeZGdVOX6FIXZ1WvoJ7ByfMWZS/30R9Pn1l/8Fq39ZvGdY3WdQnCZzbvcgVXb2HPFkH3DkI/dkk69K5JdNtZc2enbGCHs1gfEGpHDWu/9jPK9htZ9gjS81Z39FwuQnEXEHI/DXM/9zFK9+G5cfaxb876SqqQ9wChd9Ow93sHonzHlXVfn2dJUcL696kIeBkjdhA3doNn72T36fWDKlZHrId/iojvj4EvjYK3+B1CeDPR+KbKcX/3+KYAef7/EHnRIPmSr6CTD5nFZqpmL6yWd3lpx5aYD42Zp/kIsnm1w/mbejwYbiueN2Qw5+xk5+bCHnpd2lpvEwkAhKp273imZ+ejV+rL5u2pt6T2xPqQKHum6neW53qS9vrA5u6wF3ts9+azj6uUZyoo6ay1h+i2t+yYiHr3jvuxn3u7N3vkayqO33q932rDv/W3l/rAl3uMrzS+7wjKz6hl6XWHV/zFrz13nvgYr3jIH/fBt/zEYvybwp6g1fzNL+HS72+oJ2zAF310J/3TL/zOvymTrGq4Yv22tv2v9/vY/+/Zp33JTwi6BwnX1yfMB63eb/3fd/vdfnzi5+nax/2rh36O/2ICKml+56di5X/xz5fy0Kd+mLf+0EMJ8Bcnk2z4xO99wgd+mPj74S//gz//tUv/7Mco3DDnnfd+gGAgcCDBggYPIkyosCCBhg4fQowocSLFihYvYszIAgCLjB4/agRg5wHJkiZPokypcqUdjiBfwowpcybNmjZv4sypcyfPnj5/AvW5sWPQnAuPIk26kKfSpk6XFo0qdarPHAAA7KCqdSvXniu/gg0rdizZsmbPok2r8inbtgO7wg1JNG7FjSPV4n3Qci7dvn7/Ag4seDBhwkMLT3Sr+CnTxY6hIo4seSKKqzYmY84MMi/nzp4/gw79eHRCzVQPI7Ybuuxe065fw/+OLXv2X9SZSeM22Dg3btq+tda4KuM3ccGrjyNPrhwvb97Fddo2LHL519bPr2PPrn173+iTmzvfCZ409/IxPVxNYX69V+ru38M/Pp48e5DeBauOb9J6/f7+/wNI3H2RzUefTgU6FmCAOlx1hIIPeqSfhBNSGBaCCUI40YCA5TchfxmCGKKII0LnkmYXYnggim2RWJ4FV1XQ4ogV0lgjhSu6JSMBG9Y2HYUf6hikkENmyCNhOOYoHpJOEfncRgCo12SANlJZZXJLsiijkd356KGJUoIZppgCfokZlowpeSZSY8o2wVUzsNmflXPSyZmaTGpZ5mAdSghknH8CGihdWwr/dqdSuxlamqCZ8XDVD4ElmpR/8rVVp6VoRbpmnnzt2WWfei4aqqij5kQopJkqhCiqBJEaWRUAZCDAqasiNOlqbl2aK1m0KtqiqXDxqZ+frRJbrLES/foXrwepiuSxrglxFRWFLqubnLfipqu2JVVrra+gBhZsfMM+W665gibrV7esponluZi9CMAK1K4rkK2iZbuttvW+tWlk4sJH7rsDEzxkusquW1GSBZN4xFVZzVrvvaDlpu++/DKg48FaAfyewAyDHPKDG/eFcW4ii/hqFYOZPPFnFVusq8mjXUfyVB279zHKO/O8nc1xzWxgzwCm0CDLGLvsGcwxWxr0YzWD/8uhp8JGPbTVV9P2s0dOV4v1f9ECwMPR/Cbd2dJM08m10LJpXRTO1OnstdxzF9Y2RmrzSjd7OMA4tsTX4ksa2k3jneJsdgP19nJx692441whblHhqz7OXQtX6eB3woBTnO/gc06+2G+RCzX1uFVXnrrqiaN+U+iZro4dE1fJSu/f9VEq+Oegv55l1q0PanrAwMdevPExkU5R74keT1wGAHhwJNKcv+z57lQuz9boxAMrvMfcNx+++BEln1j2ao4v2wXSSk829Upbf32N5+P5O6f4eZ8z+Onzf3z5EtHvTP17zQquUoP23Y49uRuN/KoUQE1t737hyh/c9jfAC1buf/8ReeCSMKiZEVxlXprrVtnsFL8G3oiDqSKTBKV2Fy+1UCIoqAAPZmc0D+KQZxqEiApxlMPJUOEqF0Dg5nCHLd2hkEY97JVvdogTxSmHcRp43lWqCAAH/TCLDHOiQ5aIIi0ixioAKEzL3me2EyZRP15kFgv/RcHFEe8HVrQiFsFox3JxsSFrRNAdB4OelRGRhGY0IRLTOKE9MqSNqXljFOPIkRmMQAjxqmMfK0mqPBIAkfOxpNRiSJcyGjFwDDRkCjWZMUXWjZHJYVwKINYQEF6Rk7IMFSZNCZ5Z9uVV0Qtk1waZl7ORMj62PGUE3fjCT3mSIrCkJC6bGaZaDvNkzuz/yvNyQMbphbJzhQwmfIZZHEzSBIqrtOArbzjNcxIJmtFcGzqjchVr8nJZJfwlGrm5HG+iUjrHpFoyJ7LMdgJUY+R8yTp7E1CpXIUJ13RfNqu3TXtSB5/FXOQ+T9dPifzzoBoFkToLariN+sQyC03gehb4GIgK05bfHOjNVIkcxkUkoyCd6X866lHF0NQnAjCn7YqowCOOEqXukWgTWSoVcb50oDLNKVPLY9Ob+q6pOCkaAOBklIcKNTnNEp3rBpLVoao0n52q6PAuGlOeSjWtTjLq1qDKVbXaZAfsu2pQv6qcreK0qwKx6z3DOtFUkvV7ZoXIUuFq2MOxNSNufeth/2WyPgBMi64n5etd2/U0y06Wsg8gqv2MWSGYEhatjR2tZp662KaQ1rFXGYKK6qrZ0OB1YZJ1rV05i9jBQs6lavEEJnrrW98aQamiTS1xU4nbmLi1uFSpDABa0NrMvha2mGUsTngTXduyLbFB2QgWCgSJOYL3uOWMpXLLKx3xEtSU5oULg8L2XMdE9zixjWp1gcnXeslXrPjr7nxeUIr/AhjAMRAueddrYC6hFyR+PfBU3AQAC7x3MfFdzXy1N10Jv5Zf+f2rdPiLJSwQmJkMHnFLE/yRaJI4KmA74GwxPOHPVBhNEYZvhvFLYf1O0MNLAjF6C5viH//EtGsEMlA0YP/AGePqxTC+sGzrW0+havjGHO6UjpHEY5j4mMhafqJ2L4LiLfPEyAAYAZIrpWTPxLh+LaaxZqMs3SnvV01XfkmWwWxn5HVZcti980wKCAAclJktZ0Yzk+mrV6xm1c2gWamJo8JdOYeYz5KWiZC9OOmbyBEAw1lzkgedlzSjttBmbrON31zURrsNAFXG0ZwvMgMmwJoJT8pArGHtykvjmnx5Vtiec+2RCvSN06P2tFpAfShRC7rG69rwqd246hW12iLoAS94b+1rX4Mzk+q9dkxk4KhAP4XYn0a2mp2MaCiXetE4ltqzURTtikyb2la0Nrcvne0F19sjfAPAo4SdbHH/p8XYkiK3U66b7iXDOceQRnW+G76jXetZkw7/yL5FaG42A/wsAoegv4d934MTOuHsXvjES/6Se2/b5BaBpcUPjfGMl2XjR5H5UQy+bCk3e5HtvtC7Ve5zZEGc1xL/OUX8TOaOFxzmGif4scH9b8oqGuE5T+XOEdRzomMd5UPHekSYy1qkN0XpS3d6uV0O3Y/f3NSd1TnJue72hzNcsSl/u0PeSXaliN0sNF/h3cOu7G4xe+1Ubzvdia51RBb+IWLsO1LyHnOmD5zxSbE54HEu+A4TPvEqP/weNd+QIAIABWDHu+PHsncmXvzstQV5Zxjt7Mx7fuKcH7LnWT76yZde/yynrxXkcU/qtKtb5D2qeoGuHvt6z97Snjf67Ruf+7Dsno2Sd/7vK6/2277+TMY//rWTv8TYMzeyZlfM86Hf+5mfv+Z/r1bgsc927Qed++v1fg8fR7nI2D1O0ZWMdde/rPZnV9wFmarBnvxxG/2pkP2himQsnv69Fv/Z11dFXchNHebBnwAaoIEhIAcJCr4NxhBcheixyf5FRvl9xQS23roNXwFmYK5t4AN14NwRhu2N4AOWoP95EQDGRrZRGgFeYAvm2wsGUAxuXWH4GYuNCQkiBuXtkQ7CBg/iGfHNx/YBIZ8J4Z14jQcKxmOJn5goYWEw4Ro54WtAIUw82g9WYf/3xZ/5CNLVaKFgPM8uJaENLiEOLtEYukYZnpwPftgapmFjRU7oZKEMEoYN1Y4X0iEY2mEP4aFp6KF98OGO+eEfGlYgTs4gFmFhgGDo1aBmSUYY5qDlud/goSEl2hu4vCHKpCJgwFK/IaIn3mD1NaEoBmD29SEGmuJoDcgqhgwv+kWmAdocwmIdyqIY0uIOTuJNnOEt5uIpSpAvMgw00kW8aEAnUtYnLqIKNWJpJaNNLKMk4mIzViIqEiLPSGNcOAxWWCNfYWMxhuL11eL7MaM4WiE5ZmLPnCNcqIwDDqMiuuMdHuMTdmNNfKOVDSQ9gtQuluPO5CNXyFWBveI1xiL/1JnSNmbGI35EQbLaQSKkRinkPZrjQgKGmCFhRLLjRKIdIsHjKFrgPHbkln0k4mFNQ24FDQqjRBIjRWrSSsYjKbrkSxJZTHbeTIrkX8yAEPEjTvqjTqpk8KmgX2gktHEkULaTUNKeGxYlVMLKn3whYYAiQEqd8GmlFI4HFVLl/NmjTGIlSAIGVV1GUp5kTqbkLIZlBVIZC57lgVml8q2lWhJGe4kNXNpVOzIlXVKgWHIJWYKHWealcvEITT4LZDbYVUCYYH4VYc6lMdbl5d1lKTbmiD1mVhaMZEqFg1XmOg4mSq7eTjolYgaPYjYHY35maoUmW/aiaMaFaXKlUsrl/2o25WayZGf+5GxqYNWQZrEcZ1HopmWiFGZ8JSO2pl3GmWcSJ1rGUHK2yniwyXIyZASaYMzYEk8iYzjuRFS621RWJyfVpl+GZHNs51UEZnc+2XduS3hGJ2dO53Cmp2MaJ27SI2Dio3fSZ31W5H0GZ36C434W53X6pzgCaHue24DKzHxqk8dxBtSQZ4nAJm/IpoKq1XoOJXE+qHxGqIReioCK0tOloOvJY4J6aHmBKEO96EsA25gFKIWaaJ2gKERhqC266IwSV4ySFJBmxCZOwI2WaI6mDY5yU4+2qEFmKJGqZ39SH1i4p5TKxKtkwND0n5Lqy47ak5P65I9i6WEJKf9CjMWVlilItJdVQShteemJMmkwiWlLkumafmgkFkSK0gyefgQsbdqbql6cEk6SNulaRSmXbWhudKifBpR5MgCfXpajYkQ6DhGSwimhLqmh0imi+iiUUmqe7pxJfVSoSsROQY/VdKmmyimnklKdCuedmupMQSqpUtesQoSfxaegvhyrbmqmChWsIiio4mpO1SpQTWqxpoAGjMAMPIm8qCqY+mqFSGunsuiYEmux0qqeEoSt5lWoCoAQjAAVPKsVxUq0zum0Ski1vqqnPulGJqq29s+xSuq3OqoOlKu5HoEFiCCXsqu6vkdzdKV0Khx1yuujcqtXIWuplukUmasNWMD/D1wqJroqwILVv6aRsBasfh5sVSbsXi3srWJpjQIAE/xAv+rNqlrs/Khsal6rnWZrxyLsqIasvZZpcEjLITpOy65sKaWrIWnsyBmszJ4TvVZosmLpJj7Y6vBsz65r0waru2IrvBLtQRmtQ/UplqaADVRRoKYO1DptN4Etj0otzFJt1QLU1cIPO73oBYhRBlRj7Ixt2EbU3B7qy8ZqzKLtNKntGbGtgurAqwBAFWRO8dgt3V7J4bYr3g7r2e5t0X5spNZsk3lo4L7TxMotxiLu0QJrc5Zt3jru4zpT3xJS1r6o5QKADUSJ8Sju5tari/EmwQotx4rulNLs6xpaeqKu/w3orDNpbtgKbCK6ZlxAqtWhZ+3qDenS09/O5u72ru/+LOIGbz8Ob/csKm40KvLmkPIyh0EBruDybkD9rtNOb+zi58bKqvZWEveqhTTtpw5QUfiKb/TSbfnG5VMmJl6qrx2xb1q4b3XCr2U87zmNb8/ar8vi72vq7/5qUf9iyv9+ZgCn7gATMP0Cb+umkfQJZLx6Y+QaLwczcPJGrrfabF5KsPxqVAGv7AFLoLds8KeGbgjfkQOfRXhEcPxSMDqpsMWycKJ5b/eAcDh5cPEdrwwPDQ2bhQ2bMBUdQQ7rsAWTLwYnEQTnVhDPRPESsRUb8dUg1doyLz0KARM78RNXrP/0SjEKUfFWYKRHYPEUFvEW70wX++0X52IKKG0TM9UOA2wPoxsdO9obZ+QQuzFu/YCzZgAL2AAOrC5I7EAFDEEOqEwOtMCRwvGxyHHpmm5HVoDgXtEYt5Meqysfo1Qacwwgs7EglyX3oIANzVEVxK1H6AArU9sR0Fsl05JuzXEmiyMKcO1VZIDX5hQoT6soQxQpn4Yph8T1koZs7sCzHkELzAAVAYAQfISfvRMV8MAQPCsLYK4t33JgIYcSN2MK4Oxq1fJMCbOvErM9GXOJwbBUXlQve0C/pkA6VoEnO0QBeQAOWFsFxK83XxIuYzLSpuEMDUG8QQ81w1U6s+o6c1P/Ox8VMmNEG6dyP4lZBqAsAQjAtJWkRUyAK0aENSs0QC/KJS+vHyfestbAEUizFdUAPqcwFBvwGTcQRP+xFkfhAjfEUbpXRGQaINmEDe0qSQOKSXfvD5OYAFzABKyADNQANMOaDRzBDFDBELQAD9TACOCADFTAD6yABgjBBKDABexAClDwDLWAGFEbxGa0WjG0pjp0MNl0quG0GaLyYraOAFBR4UYEFY00TcSLmxJ1UQv0Sesyae2ADmhABYwAD1CBDXhAS8vbZFN2FWVAFbCAB0CyvLEAFeDABMA0Tb01ocZ1BotzFb/zeSYT2GzpRKRjR8tEYA82uhT2UaN0QCk1/1M7NVTna2X79m8DNxPwwA+c82iNdpyW9hSfthpL9EVQNF4nk7elLkXgbBfORDoO9WyPiVG371zLUmIvdmM/dmQD9xxlgAfYABVYAA78gBCgwOoKQCtdAApMgBBowAr8QAXIAA6MQA3wQAsMARXMwBHYABPkgAewwPNUwQx8dmgb1nF7aXKj8XKXcl3voTKPhlk2CgB8nURINzzRxENCq3b/CXf7r3fjUG439VMfwWaXtxWxABPMQAvUgAyswARcgIMTHYQrqYTXNIUfs4VDIoY/hlmC3mmG9FXEHejJIYmziYk/MFKnuBAwtmNDtmQDdxXkwBEMwXq393sjJI/nqP+Py4+aAnFq81zr8DRsO8RF10SmjbiTP3ltd7eUD5AOjEA6vniMz3iN33iOE6eYmyiZX4+Zd8UaJ7NOvzZFgM0YzYQEd7icbzedn7idiw8KyEA0U7aWc7mXu/ciz6igSyih746ho/a7wrNFrDlFuLljPQkT6LikiwiU1zCKO44A/IA2UxsLtIAMaIAOFPeaivqAkvrnmDpzC3kgE3lS+FeABdiAJdORF52Sy8QOTJsHgLqsgwmtJ7Gt0w0K8ACWVwEVVEA3z/a2qEC6q/u6s/u6//iwW8mxV7gbcXA5c7ZFbHikQ8SHx0QKiBELBLu2Cwm3l4W8V84P9LJlMzhfyzr/urf7w0M8xBMovDsQkLvzInFwYuvAxnP8xr9KdIvURFQ3TAiADVWBuQu8lBD8rni71VyABXAyrExyyj+Ew0f8zUf8xMu0sVt8RCf7Kf/8lrA2RSw6SAhALxMuzc85OJMw5TqOBvB0FeWADGR7yts8zmO9u18MxWNPz980vR96Xu/1RPj1S6RjBlCy0ovJyqdpy4vMDoxAvlJB2qu9Q1x91me9zpfxu1t6kIP9qVcET2c3Afz0S/B0Bvx13as8pUf5be+MEIBeFbHACFR93d893uO83nduNvLdmWN82Fu0L2f0Rh/ZR0T+Kyv+tjN+rfd9z6QADiB0VaF+6te8tmA+/+Zr/qBOWO7O++cDfkXIMz3bc++KOEg3hNK2HO03CduLhdeHjA60QEtXQQ0EvOJf/u1L/NZvfvkh2N8jO0Y0cxU9s6ZfReITQPHvexV5AA+wf/u7/+ArP4Qwv4W4fbmsgCynbvLHP0RcP/a3O0A8EDiQYEGDBxEmVFiQQUOHDyFGlMhgYUWLFzFm1LixIAGPH0GGFDmSZEmQLACwMLmSZcuWKFW6lCkTpssLTADk1AmgioaRO3T+CDliZ1GjM5EmVbqUaVOnT6FGlTqValWrV7FORYllokOOFbuG7ZqVbFmzJHdQ2ZmBB4qzb+HGlTuXbl27BL7m5aiCb1+/fwEH5v+rlzBGsYcjFla8mDHHux5rPjYZeS7llj9msMjAwgaOFGiDDjU6Oqdk06dRp1a9mrXkrWIbD0Q8m0Fr21l/VNHJpIKA27+BBxc+nGVs4w8EJ1fe93hs2rObR5eu13XK25bjYie+nXt379/B230d9vjzw+HRe9xxRGeVFenhx5c/H+R0xcvxB7Zf2Pzh/f8BPKi6mFrT7i0D6UtQwQUZbNCq8boqr7+xHPxNhgx0GuKzCjns0MOsAvwqvxGZC3GjCckzUcXpBrzOOroQ/FDGGWms0UWuUnQORYlslOwCG3RiwaceiSzSxhUzIpFEJA3bUSImoWysRdtiLKtKI7HMUsv/LVmCcCIJnXyIy7dw2KkF38ZMU03voqxIyRHbXCjMxOKs07HHrsTzxcr2XNPPPwGt0MsnjZtTzECnQgGnnDwQAtFHIX3MToTezG/Sgwx96NJNK5qywD6zAzXSUUktFbVB6dQxU1OXqmEnC9BkVdZZneKUoErxs1W2TBvS1VeCPGUtT6yGpdXYY5HtEgAcIyyU12RNmiAHnXLQAdprsf3oV1yX+5XXXn/9NdjVin1Q1GzRTVdWVCEC01B1CRDAgp1qgNdeWbflNjlvvw1XXD0JFPbcs8q91+CDbWRXU2dXTVcID3ZzC+GJA81XX/18/ZYif3UdV7WCqQKZ4pFJnk9h/68YfjdbAVrQKQMcSo55TIsv/otfXjnuGGAXAw61Z5mBDhq+k8FVVeVrNUApJxsuENrpHmmuuURdNc5509NE9rmurJ/u2mvxloUt5TmxdTWnDGT4Wu0Oo5ZahZsztfpSrAem++cD615b771DZfbLscO8lgedjtiB78Ppa1tquA2Ve1K7ed46b8Qprxwqojc2+mhj1coJZstB/07johdz2+aM+3W8TsipnDwrrkOPXXbM3SX7WAHYy0ko2XkXbvTMSzd9alurVj1O1j+9m2DXe29+9rBzbOzbY1NYNIMhnc9+td9jE354Tos3PkrkBVbeLNi1T/9p2gF30tgLIObJWv/16ZeM+8a8Hwx1nMUf3zT0z8e8qwCwfgWkGPs0F7hZoUBpLJCYASEYl/sxJn9v21/c+gcl8pFLgOYyXwRBCDQESu9ZspoAhgCQA8OFkIVkmWDwvMe4OWVQg//rIIxuGLIctpCH6BohYxRoLA3oxAYb6uERpRI+/OVPhmGioUZoc5ENfmyHUiEgErFIqh8uJoizqoBOZhCrLI5RKUqkIBMv2LgnNgkxUrThBz2GNziSkY6z2mLziJKTIdSRjzMxIwyF10QnrZGNDYvjqaoYlSv2kZFZuiPv5pUTCzSSkiX5433QSLXUERIs03tj5HA4x0qOMk2LPNwQdPI5Uq7ykoX/qaAgd8RJi2hsiqkxZVJuuUpdNiiXahPADHRSgV2ycpNLjGEaZyhLOXnykLVcniiHGU0a9dJr1Tsb9qTZyFYS5piwRJEyl1nCZn4ylNk0J5ao+bQdTAsAGZjAOSm5Tb10E5lOBGdCaEnO5EkOmvD0Z4LSKTQG5sSB/2SkPPNCT03y756YYubOWtfPqgTUoBXloEQtNwHdAMADTbNoHREqokCGK6SyzOc4Ufq6RH6UpcGhaMx0gEImGLGlWSzpRhS6qRc2lCAnheg+y1lToQ5tpXq7wEaPIMahHvGmGsnppXbKU4H49C4vfYpVS4LVpW6VWEVV2w7iZwOlcrWFTU3S/0gXWkypTvWhVfWqld7KFK2Sla6KjOvTUsDOHNC0riw0K0aeOqmoSpWqYMOoXOYqksT2lbG4vKvQBAAkjq6wsX5VKyAXV89krvUBv3PmZ+F62MqOVqWiXRsweeJR0oLwrxcJrJ0Ge0/P6rN8/FztbQ1LEgEIoQYzaAEONKBataGynfPDLQRba5HX1im24JxtSt1q2ss99rjVfQmoeCtZo2SACUMYwQr4KrNIAsBR1jVgct2EVuKNjrNsLaxtIwpf8853gH1CLWm2+0CZlSkn76Fv/dC7kOXGqbnKfO5PaxvU/y7YrgT6ok480IIfXEAHP+ht/AgXtAcDQJgMXmV7m/9TYJOODrTQra90PZxiAkQmBRuVAWVHgoIVKA2bIxtiTkagYlKCuHYY5OyBowtKPqFYxwuOzOAAQAWX/CAnOYjZCXPCgyKPksc6bVd7gZzb+Cp4yl3OqnVQcDYYr2RRHaYYClC4Ry83sspQvfKPSUzbi8p3zXX+SE0km2OZTCAnVRirvS6gtCPYmZFtNrSV38vlOSua0F6GyQoYlZTO1QthKYgfE/7caCQemtPMjbOJ6aw1TdcZJpKtcbx2oAMNVGAEPMBBrC5wtvCmSwCL2uuo69hpXUMpy6GmIpGbslhcGxQlG3VyvKhgAw+g0Cg5eCCSzQwv3BF0zMPe9K6xbaL/XjPaltRFirCtDU+UoFCYE5ABftfiXz4n2WCdq4J+w33tbM97P9teikKuC2yygBsy3o73UJXGE48QlycesAEVeDCCCqxACOwEwCQJgKEq3Ktlxf33GOmd8enYWyn4Vpa+S+vri9M34It4wBwekZM+dOQjAiB4ETtnXHSZjbwjz6LGcd7jzT2FMPymib9/DnKbC1VpNGjAA/iQk0oYRCQ0b8GD9Yyuc+tu6FjM+dWB+Gmo9BzoWul6vqtu5Jz4QCBxyEkgmA6SC+lkBEABgA3SxeScpC3sR8T63QnD8aRwXegnFnndb6u0SAgkCDkhRNoJIK32dDh+mabVjQFAacDz/xDvleeI3pHCdyEj9uuTzyZKaDCQK+RkDExPQcVz0gIjItm/0IIyAFrg+R5anvaFFOfW9eJzl/hc97KvI0qMMBAEGH4OBJmDDDYKACa80yMTGAIKJY8sFGxUyb5vYe2xH8621ir3nZ9u37/tfeuvEiV2EL5OCjH4B9RBFS6jewpk4PCcnHpWOxD0+K+fff0bBPMz0fyWhwz/Vqv8BmIOuGAnlqARdkJDPEIDmK2d2gJa8ionME0AQ2j/MHBXEu3eug/8Jkr8vswDLVCXCJAgDMERmo354iX5bOAHHI9Vao1RZm0E1ScDM7D/ZOL/gCoAaZCxSpAgHCARdIIIACEkHv/MBuAtWXKHBYSrB+vHBjEQB11CBxOMB52Qrn6wIIIAEXzAEx4gJNhJ5qDF3ZLwCtMHCvdPCluCChfNCs1wq7IwIUDixuAuW5DMnd7QgNBQ/9SwODpw80QtD5eq/JqgCSKh+BACJEwtW/IIAOhPEJ1nD7NvA5mCDX/t7yCxopQGA3KCCPagEQ4BEQfiI3Qg0rBl6gBgdzKxBiWx9iixEvOi9z4OE1fRnwLOKCph5UZx4HIi2pAF0jynFumnFV1x+3juDwGQ80RQGLFIaSphERABBXWiB+JgFwVA4l7QVIRAJyCOGbVHxIhRfF6x45BxB5XRGz8KJYiAIBrgEFIOAHr/wAEEogFT71piqh7R8RvZKxwNzBi5LxZBMNgCciRkMR97Jw4fIA56ICeWYB4JgLgekVWOKidmwCD1McAcByNVZxz3rhyr8Bwt0hYBwPzmgA8wwRCC4AEKLydS0iMwJAOgxf6WJhtDEnHAkZA0MiP9sSkssduWEexq8pyUxhFoYCcqoQ6WICdUYQ4I4MbUjHr0agaDsnJuco1yUm44MvM8sg1Bciql6RaNohB0oggrTpVoJbIYpdq80nKq8omu0mqy0v+28hK5bS1HSWmIYBTggBDGwA6MggjmABEyRCojBbWqoAntki33Ec4YCst2EhYB8icbjBYTs4/KTxRPbgP8/3InECALFoUn6I5ViCsDxLAyqXIx1+otcyYuc3AufZIyQwIzNIMzPMMpZHMzOoMwTfOARvIg5oASsEAn7oABfvMdAUAVMCEvjGS8yms3QactaUg1OeZ3HrM+EKIgJ2MgFUuAFGU0emIputMovtM5Rag3EYINTOEUYqAUNoYPDlAnGkEXNaJI+AsAWo88T1M6vWlCqow6b88kEgI7QxA2CUAmc+IIWmAGmK05ZcJAAQBBFVQnGBQ/edNvxEYg/GAUdMIOQnE+e2TDfJFCDwc6M0g/Sco/d86xJPP7CFSyPOCBUiB3/AwpXBRGZZQmRTRbMGdhCjANijInCqEaMaJHgP8RAKIuR20SNQnrspYURbtIKQSUJHjPdW4sA+BNAOIn+liiSq80S5F0YnYUZQoiDiphJ9IAMz2ORtbt4b40P5lUtt60oZzUduRKO6HUTk/CdVBLykRC7iZOJvZ0JPy0TQ8mTEnH+L5gMwGgEo6uU2jkHgHgKQmVb0i0f0x0P+f0PARyRa8KT+9scq4xJ0rTJXNiQksiVAFgVCOuVCfVXgwVeAyiD8ZAJzCgDhy1QgRAByqAB2wg+SqyVUc0TuG0MRkzUyfEKaKUID213+BoG9upJHJHS0vCWWGSJKIVWNXlVSsCAYxAJzYATVlOQS5gBWqACjCsKMQKWylVWJ2LXfv/0ViPdVMBES6uZOrqcCTMpvpYwl5LIl/V1Yegp40qwhP2QCcQIQ6CwA8MwRI2IA0AoQkQ4AJwNDhSQAhwoAWY4AGNggWOYAQm9l9L5lI1K5Z4DF5RBFmXNegoE8kkNSSm7thYgmVL4mVBFlu01SLmYFbRbS1yAEER0zZytQIs4AiSbzS4qwVkQAh0s2aFRmTTSo1AzGTjtU45FWWrVkonp3O6USSAEZq0tiS6lmmh5WYv4guIYGeb7TYuQANGgArkbzQ8gAq+62fFVm+cdr2INTWl9jk69WqpljJRS1o/okpdInBLgnDr9ljI9iLioBEQgS8XYQMs4QsOARDGYAiU/43ZzDIrNIAK5FZpSSIFzK0FbEBji6IKjsACKkAHPjZxu+ZuwcddR2xvZ6Nv51WOVuJaScJZAcAldHckeNd1jWVxFQMk1i0D1HIqNOAzg+QIbIAJcsADWKBoR6O7cEAIkld43RRqHTNvm5R2NVVekzEQScJwSQJxWcJ8RwJ9tddUGogF4Dd+5Xd+6bd+7fd+4xeFNgN/+Zd/qRdttysDqqAK+reADfiAETiBFXiBGbiBHfiBITiCJXiCKbiCLfiCMTiDNXiDObiDPfiDQTiERZh+CcpFUmKDBziFVbiETeJrSSJsW8KFRwKG29dU6hOAcTiHdXiHebiHffiHgTiIhf94iIm4iI34iJE4iZV4iZm4iZ34iaE4iqV4iqm4iq34ilN297A4SFZCZkmCZlvCi0cCjGvYhkf4jNE4jdV4jdm4jd34jeE4juV4jum4ju34jjOYCW6DCTxYhf2YgPXYJPiVJPy1JQYZX3NCX8t4kRm5kYWGWqE1JwQXeM8mkiPPkTE5kzX5XlBVVVHIVHULhTyZVTe5lE35lGUlUPu0z2ZClWOTlVE5lmV5ltWES0MCSyV5JmwZJHD5kmn5l4E5mGekRj8iRvtMqdwuFUeCmD3CmHmidYU5mqV5moHDQSF0QUUimVURJKw5QbGZmsE5nMU5OG7CO+lPm0minMUzIsf/uZ3d+Z3j4jZpcwbRuSTkOTfhOZ/1eZ/5uZ/9+Z8BOqAFeqAJuqAN+qAROqEVeqEZuqEd+qEhOqIleqIpuqIt+qIxOqM1eqM5uqM9+qNBOqRFeqRJuqRN+qRROqVVeqVZuqVd+qVhOqZleqZpuqZt+qZxOqd1eqd5uqd9+qeBOqiFeqiJuqiN+qiROqmVeqmZuqmd+qmhOqqleqqpuqqt+qqxOqu1equ5uqu9+qvBOqzFeqzJuqzN+qzROq3Veq3Zuq3d+q3hOq7leq7puq7t+q7xOq/1eq/5uq/9+q8BO7AFe7AJu7AN+7ARO7EVe7EZu7Ed+7EhO7Ile7Ipu7It/fuyMTuzNXuzObuzPfuzQTu0RXu0Sbu0Tfu0UTu1VXu1Wbu1Xfu1YTu2ZXu2abu2bfu2cTu3dXu3ebu3ffu3gTu4hXu4ibu4jfu4kTu5lXu5mbu5nfu5oTu6pXu6qbu6rfu6sTu7tXu7ubu7vfu7wTu8xXu8ybu8zfu80Tu91Xu92bu93fu94Tu+5Xu+6bu+7fu+8Tu/9Xu/+bu//fu/ATzABXzACbzADfzAETzBFXzBGbzBHfzBITzCJXzCKbzCLfzCMTzDNXzDObzDPfzDQTzERXzESbzETfzEUTzFVXzFWbzFXfzFYTzGZXzGabzGbfzGcTzHdXzHeVxGAgIAIfkECBkAAAAsAAAAAEAGsASHAQEBzQAA9PT0AELN/////wAAAHdV9uYKAJK7/wDMAMkMX5GfALbpAMX8AMj/AAcVNlJamen//5YAw8PDACo2m5ubc3NzdbLE29vbCwsLAHSUtLS0ABgfADhHP2BpzQCkzXgAAFP/Jjo/g4ODABUAFQARFQAA1NTUk5OTL0hPh83hY2NjACIrAHwH6+vrq6urV4WSFQwACg8QMzMzQ0NDAQcIVFRUGxsbe3t7xbgIi4uLy8vLa2tr4+PjGyouoqKiAPoQu7u7AFFnkd3yOzs7W1tbBQoLf0oAS0tLABEVbKW1TneCAIZfenIEf8HULCwsIyMjAKXTfwAAGhkBAGJ+FBQUjNXqAIGlAJVqjtnuAEpfACl/Rmt1AJvGEBkbKkFHe7vNluX73c8JZJinPFtkAEo05ocAb6m5ABALJDY7FiIlAErmUn6K5gAAALTmAOEOgsbZS3J95gC4AG2LAImvAD9RAL3yGwAWAHyfEx0gADZEAAkbDxcZXI2bABUbAFpzca2+LUVLidLmMk1UPl9oKT5EAKvbfb/ReLbIHS4yDBMUlOH3GxAAGSYpAGmGSG55hMrdAISqAMH3Q2dxVIGNT3iEADtMHzA0AJfBc6/AAIyzAKDNOVZeaZ+vZpyrAHeYAEJUAA0RWomWABsBAFRsYZSjGwAAAE1jFBQAALntQWNtJztBABsigcTXAGWCUXuHiM/jAHCPAC47WIeUAH6hITE2AJzI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DQD0U8UQUAVczAQxAK7YADETcA/5ABFDZUIEBBI4Cq6666bmDQBCs8kYGsTyAxwg4HCVABEjcMm+oKFfQwkQsoIAGFszOs8MKtnXbr7Xgr6MrDQi9AweuuUPhaUA9InKtrBjgQlKu7u6orkAA20AsqqwRNECu9N0hkwbD0wsvttwgnbJ0Awzqr0LwAIIFCEDsEUS2oMxS0w79Q4LDBDhO8sMKpAJww0Lw/nKDyyisfTAANoEKhwwQnTPDDCrHyKxAGBNvwww4nBKFDuwE/5AIRoGawwg80B1GBDQSLqvDUVDv3A6hXA/ACQhWAeoPUBZ1AQ8YDufBvvAYJgEPJJ4fa0AagIoHQCyYPlC8APxxELUQwR//sgt5rg1314IQP127GT0R8UA8NY6BQ3gO1C8AICk0grUDzCp5QuGw3NCzZF+kQ90I7OF746ajv1gOoOhAw798FWQAqCg+dgDFEmTckuUMugFpERrFmAHvqxBfvm+gASIvB7AadmoHLC8mON+5uMyR53Qv1DgDoFcENwArGhy8+bonTMBDS3BNgu+IPzQDq8A3lztC8RMCfkLkAtG6R9FuP7///rVkf5AjQtc4JJGtoc4jXIoIylrHMdAJhXNJsgAJkJQR5AIACD14AQYhIroMADKEIQyO755UNVAkkAAqY5xAB3I56+spgQTZAsHcRQQf2EwjndnWDItirIe4DQA7/XeDAE4BwhEhMYmJi9TuC5KtomANVBR6yOgAQgYExlOG6LECyXVVhgAQJguR4NYMjIiRxADjICnl1RSW68Y2D8d4PCfCCfQ1kjbRr4QsfIj+I7AAFK8Af1hAigCCMAAldvMHwingCbgUxh2vcVRvhSMlK5iVfVTjIqcB3QBRCZIEw1FxEdoA0VEHvID8gGScJ4C6pfXAhoJqkJWdJS7cwLIsmVN/o2ve+UF5EAPibI0KCAKpMCqSVAuEfLK1Yy2Y6Ey0FzOIAnXfKhEhvinysnkXWlj+H/CuHBvHeKhESy2ea85xfQdoNXsDOdrYzVuZLJutqt8f4abMiBdQfQ0oJ/06DBK+fx2QmOgdKUKosDwDjQoj0LifBDJhxIGCUHOUSYrm2AUCUEuFc/xZyS2MyBHlyS0g5C0rSki6lj7+ap0AKWAWMio17ZvNk2nKFPZQmhAcjACcxZcUtAcxAmDr03UP6hgRwak+WJk2qUn9iLigiJFZPkJeuaDCxil1sexrjmMdA9gIekKymWGOkyoZ3NwpSbAek0lUeCeBCANyAB0yrGQrQWIXLNeRoSVsazWw2sl0u9a+AvcmnELoQHoDKggIpl76eoLOBsEtfGZhoFLNogYEYFrL6FMi/6PUExD5kYJDFQTUDS9rSpoRzjT3ITitbEFKZClWqwuhAXAWrDP/MqlbQg5i+WBvBChRhBs67AQ1GYNd+HfJaqHpCETYqEWpZC1tLG61pp0vd6lr3utjNrna3y93ueve74A2veMdL3vKa97zoTa9618ve9rr3vfCNr3znS9/62ve+Sj1VQvHL39hkbVe3Za5MNmABIpwqVRZ46B0NPCseYK8gLtgADhAJqnES5KAxhML9ALBWgWyAWW61QWoT4r3JVQ5U3MIACmxwrQzcwAYCLtsPeEAE5N4ACbaKyARQUARBtmoENAgeFFYgW4b0wALXSpUOpEuAD8fqxSMm4CARUgRQSavKWdyVZGdrgRkIGbfRy/KuEhqr/eJkAzQ+8AxwUFw1Mlj/gw+NMA5oQDIzXzjLUX0qALA5ECe7WMQOqaNKh4nina24xS+O8c5iaGeFCGDHPU5aQgTwgwIjtwo0WPJEMMCDJM8gswfxM5Qhwk3PFsR9GRBIEMWsNYMEgQfATe5y+zuk/7qLCExGiQu6yKsMdJggLlj1u/hMEHdZeCAY1ldIDbK+4u5wzAwRwGa3bBDZxZObt26zlOkFhQcvBMu8SkgpjS2RF9RQV0946LPFZZACgrEgWL4yq0G1ZQyM8VzwUgi2xUxmwuKkB7wG8K/LJuykvTugvGr0orNoA4Q0myDghjZHNwvq2AEgntLLtkGSfS6FUxnfJNZXFaKsEHOf6wna/xZIxNntkFKLW1YCGbeYmbuDgntx4LTWUdZGsDKhkWzZL6niDEZAsSCAds8HKWURKIYCko1YV1Do27EHItYT3E3RBBBdnuW5vRfs4AVBTOFBDPsvahckcfoLVwaKwDS0BvEJ0KvAE3hQgY/ZTHJVACi8k0ZnUG34Bhbw+g508K8mOmQHDdNBxTgH92pjzOtgl+lA3J2QeBOgB0XkXMocOLwJkKxjdhcZyRRMRAdyUwdFTPlNDjr0oh/94AQI4tL/6HSDQL1vHlefWO8GVNdhdSDSI4LXf4BGsxeE7IM+iLnyWGWltf0Hb9846xip+oNgGdPOI/GQURD6uzn0IYhHlf/ig8D4UwZ/+MVv+WFfnmoCYKCIkqOZAw9m8u0RHWSkIljOf5S1dwN8/TDBLqZGABPgLHEHKrzlfsOydSezAX9zUFO3ELHiUQaBNAm0PrLkU6CiYDsgKwVkfAtnOhagaQVxNyBoEMiTgCWXMjHndwiBBDHmAvhTZBUIgAKBPNSGgQShgQDQQZT3ccmDENxUZP9nYmmzNgp2EAWEdT1hbwNYgKhiEGuUgCewgAYxAg7ofqCSewlxYAnhPhc4UveSOBlQfZ+SAfmUEOsjgihwSncDagfFhA7xAz9gOkjTfhAhaIbHEKjmWfMCajo4EAJAhtVHEC6HEHdYeb2EEB0oK7D/5wLhsn8+0n8GcXo7IT1zZC4UOFm9p4XfExHe43HaAzacY2qDpYIEgXY7dYKio2HZU08LMSxI5RClJBHeg4oIMViNpokFUYoFcYoE8YPWZ2VCeE8F0TcVF0aF2G6gIodFcVmZ6FZXCCqdeFBcGGpbiBDag1ic423AeEb5s1PJeIMAwIDaCItxyBGJKBFN5RDfSBC8SBDd+IsI2BCHmHQwB4QAFUyPI4k9QokFIWh2xk2qdU9IYz490GkZUAVIQHKgyEICsT6NVkV7WBAQGBF3I1tXQ4FQpXxaNI1RtYoJATO4aBDus4kKcSrpQ4suCBFt1XANIT0DOC+N1ZEGYS6u/7hSUzaMQXgQQ8iIYqgRS9iF/iYQO4UsFcBgwkcQKABcGbCUCNEDOOCUPUSDDyFoHbY+qFhFEeiJ12gQdzOAOulUKumROYkr5UgA4vhyYgeOm5iOG7GOEZE4KKlQoOJtvndRBFGWN/mR+maDNYiHBoFl/ZQ1FemPtbaTfVaPhtiSYWSQF+d55zJwHxhoELltioaTCXGRD3FLZ1mCn7hwCsc52sYzeimSyWKMbukQO3WYDVGLEaE9MIlsoBJP55OP9GiEXnkQpDl5irl3PVmJqikQl+WMEjGUemZmOzUBfbMrlYVXvJKMFXBuLBeMyfc4l7lGQGWTB2GNEKE95uhEof+pSwCAi4S5ccMiKmupN8PZl2/ZjOqIm/QkULTJPgNxkgXZTRHJmMCpdwJxj4GpiEKEEH0jlogJJAApVRxWEATpapBpKjcwM4M3egVRmQ1xWY0lPXhJALuDEJzpEBZ6EMOyUd6Dc8gzYjDDSahpEHVUlwZRRbNYEAJwAjhAMAa6ELCZh5K3cLYpEHwJYULlYZc5ECfqm9MDhKr3kweBRrl2nPCZnI9pRd9DMT8wgyRJMRXwLyCUNU9QVS8gOWKXhg3BOYJzWWbUN5uZjQ+xRuNIAMNiL4JGbBaFoqG5ngaxkQ1RRT3qiTOQZHO3oQ8hl9GGATpAMgJ2UEDnpvRJEBT/ORBxehA0yRAAWhCC2p8I4TAHaiQJei//0mYNWhDLSRClBAXw8446qZsKIUFORQB3U01m6qEVBhGlpHrElEsqRI0H8agEsZGws6J755qOt6A+6S5yGqiO6RBB5G0H1aMvean0qZ25KkVGCnsqR4zDqpcHETMegZwHUWZRinSO5SwA0FiNmEIS1GgLZZ36uRCqCpoAUE292Z1qypLBOUM8dUe4eqe/2TV5Z5TXaTcAAKzHN6QcJ3ETUalK6C5mh6g7CCqzWRC1ia8AAFSbWowAcKMIOxDnKX32mamJeaSXtwFohIqfGqWCU0oj5j7pE6IKITlyiqYHoaGwOp4Msaw3/3VxChplJQpsp8JnvrqXIEtR2mqxuoIESYijx/pRQXpnOOtYS1sQPxqp4QSRwjiY1iqc2AqkiyqUT9qtRamWEeuux+Y+srQ2nzkQp7JlYroQffOySUucdzmzX1mfe0oQhgV0NpVYl7lrIGunUNtqCzFYZ4sBVbA0QINmBNOVSCuYXENGG8qwTkuzBPE5FoVRWCmpgEmp8mmpKRWwHlsktsYrVZCMJTsQoXqbdWlYLmpPHduCaXStBvqh8yOtCLF8jZm1UZpZVSZLPysQg5VrPfAvRVZ6aAUzM3CjSPu6rOk1/lmfEcidSgqqg1a1wJmkw2mzHcGt/vS1O1WsUiuP0v84EIlTku2SqA/BTeaboxZ3sXJ7vr9JELFCbNFLEN6ju03rr+sapcArvA6BAf/ikAqRsTKqMl/XLlAAwEwbgaeydfO7mPlrsRi7uRC3iNL7tZ+LoPpiA+BUuvh7slv7nxI8hzGTQzAbrIAquwthLrYaNleblzoLkTv1YL1LANbGUUGEcwmRKxmAwIj4tg7nPFbJqE8LtKDzvfRLte+rsS18uxh1VNvatdurnHZUEGt0RCUkiGK2kg1RQE9Awj58WSc8rwyhwqP1cJUbrcLaZBuYuzF7v4SERjhMaK3Lkoy7xUn8orEqor+Xl5Y7pLDLfgIKToMlsBesc/RGwC9wN1r/zMFgi7sHea0T4T03kHKtOnZrLK+SK7SeixBaR8X5GpC0C0wAIHYzjHaOVkptyYd+aazKuxD++8kN0ax6PEnQyqK0u23USgCWd62yNbQcob0F4a2mm7nblkNrg4dVlEXhyRCCNskHUckGEa8cO7cEmMeQuscCUcutNWWiTMr/SgC2O2mozI4hvE/lvBDtUgVNKsu2d7/avKt3fLs3imqBjMnmW8g8UrHzQrJve7otWLcEwMgLEQTOAqgyaxAdismKa7dTjI9it7MoOMVXg4bu9ALctFwvYFcHlYSSQ81oyb4Rob4J0QP4Y5zNg80ntMlqnMYEUaSdBK7PXGi8DI7v/5q9UBzM3EvMBWTMuFlFDlZ1R+ugqPJQr2oQJTzNDoFabAnKMJ2zOpkBP1DRF81OGn3JBCrGDyE5TRqgTgq4sfjBl7e0uvrRPGzEZxeF+uisq4vPOFKxsWfVINzKDuzBAC3QFOUsNwrMAqGZM7vQaBu+7Im7uxnN1hpN0kSkq+yuhKwQa2TSmivXeoNGxfqaITxYkuWdhB2cM+y6CdHAlhXPFKHXAyHM+DuAOy2ceNhWHs0QUFgFgHqrE+u1yyyaDnEqqwpsmauVPAk7hh1DG9XJCXE3fv2CMi2r56wQEL0Q+CnU+qTbVjugC7FGuXwqZ6vE0G3UxMzWOeLWrVkQyP9zSshD15AMfkCsEBKJxyrNscMtaCVJAHi6vcvM19uWZQNEkpvjsBXBTTxcg5Ato0HUpmEG0k492mnZl2dZRQ9bEJRrsbLViDFqEaKtWTkt4EbK04JpLlo8EeGXATTo3EKcyfU5t4KWymOpSSi91x/Z2/qyURYooAkOESp8sMedEAU02SY8jbj7o/CY2Adhqh/+4tbdT3qo3ZOYxKXUQYKWspBZ1z58ECfgPDwcjwpajdbcsnGLEPkydb7YL/yZED/bVrJ1Wff8EGi0jPjY34JYSifI2lgNzmg9EFs+ED5OhuDE3p3dni/zzaZr5urKhKTdyKZNwQNxzAQhPUHMEE//LitRDtiDDssW2eYH8UpYDuLzGKXtPcwPPIoIIeYVsVNjvrgTUaAN4eNuvomVjumXLojDUt15aeO6LOgFwY8JkctEjiJuvdLjpD2JCjHijbUVSm8W+S+dqK4JaJqzvXB+rT0ZLhAj6uRByYNB/bMtarE00KQ2flkAbc5oLhB9k+o8yt9+COwEEYj3EkQgtEYvHrxwzaB4XoTGpzY9CBERTgB/fpTMeN2NLpiqakYb8GBruzPC3hBTOO5WmKYWHNjLrqhARe5sRYgM4bfu/ebrm+0z5OT/K+N1PHkIMS/mCLkE0YcKCojP7vAx2eUCEX7qXM9AecvAFom1/iK3/tb1/3o3DbkDG5AvpdTr7C7XLCuDKCRW2lZKIkZ7DS3ndPgDyEMDR0+teOTl99rGXfd1QbTmmE5tVeaayHMDQMNIEAt4L7BXOkBXr70uS48/S99BkkMDYgVC2EsQGz5+5ResMwB5U3/mXdo0OEAyAO7Z/fJ5WxUyfRXvDzHv9a7TsB7Qm5s1GcADH/N1SDau6ppZPj/KQG+SvsN0JCNKNkOH86L0R8/JfjzMK1zoj4dW6ffw13n1B4E8ULD1RQSxHSN4iFvl7Fr2WHP0xVUFVQBXe4UCpcThjz7Hb794oNJ46zv3pi/usYw/RFABE2DzPEAwcrixc0MwrYd/RaB/L+8iMf8vaONE0ueydEs+3ka6ZTsVQ8cWbPgGeyt3LgjxSDdL8QSwbpCen9R2KrAnc/RSXDH0BGMPEAQECgwCwOBBhAB+DCSQ0CEAKAwJYDBIQ6LADRkcPsFwUeCKhzw8EhCA5KFBHSMH4jA4QaVADCZPZhjx0mMFgy9U3gAgcmBBADsu4gTg4iLLDBdfVDkZlCHRlD+bHvTJ0MUMhxkWXiwyNanHJwAyGB3JAwCSl10dVrUJNOpApjovEplqkKzAqRZsSgTaVK5AniehuJRI8azHFxoTPukxUm1CtnsJ9KD7UKtNtXdH7qj88EYFyaFFjyZd2vRp1KlVrx5o4WDEl0GKQMn/UOWJhY57T1h4UiUDlCJBWA8nXtz4ceTJlS9n3tz5c+jRpQ/8YXArWLGNB7qwQLsKDZ1ACQuka/GoQYlEa0qtu2IkCiK+ofA44biuxxMG0aqEAgCFzQ1suCGDG2wQLjSg1hNoAoME8KizprQT6AQUbOgNANuK+AvBuq5rqC7YBjLMvIt64K22Gd4aKcABCzxQpQlWuLCKGXCQUCWWABjvpR0smIGn34qowEHSiNpQIp7YAkqo9Ow67yuJBNCBBiChsAGFGwmAiqG+mopsIPjk4yE3rrzCzyAbXuIJtJc2QKJFA0Vzi8sGH6yrKIY2wIEGKJiiETfSunxoQwwqsLBK/xs8ZMiw/S7CoLvaiFDRIzfhfJG0DWbT6LsRNLMPz72C4GEGP5/QcDpUU1V11Yt2QCjEiwSw4SQFRxrhpCKIZHVXXnv19VdggxV2WGKLNXag/ADIsjnXSDz2WWijlRa5ZJdlrtlps9V2W267lSys11Si4aAnVigiMABqlShHAG4oQsaDGvV2XnrrtfdefPPVdzQdAHhiurAm3XdggguW7NYZpuvvP4Mbdvjhem8FQC1YGcoxgw1da8mjvnBgKDGD1IV4ZJJLNvlklH19YYQNphthBGtTlnlmXn9gWToBXo6ZZp579vmlEzQqojqIPHJBMTYZUosIj7CaeCiDxvp5av+qq7b6aqyz1nprrrv2+mvj6KrCBaIrFqhffz3q4aD6GHLVIGv78w9suuu2+26889Z7b7779ntkFAwCrWw7ARBYoHEB8Nhi/Ww1iOm/I5d8csort/xyzDPXnOAeNDKP8IsOYvIiiSEfqLLDCWAQvc1bd/112GOXfXbaa9fapAxyA52hZAFQCagqJGIKgEsZEoBt25NXfnnmm3f+eeijV4loBXcf6AWDblCp97tcOIjMi4Y/Unryyzf/fPTTV399b11g6l/qDDI7cAASHsl7g8jsXdeLwE2afQAGUIADJGABDcg+tezIemd7nEqOZ5DRvc13KnFa6g54QQxmUIMb5GD/B2kGFPcwZIEEKN1LDjKe1U1wJJURmQdd+EIYxlCGM6QhcwTQn7FJZIRoM12sRDcQCb6kgjUkord+dAMkJlGJS2RiE534RChGUYpTpGIVrXhFLGZRi1vkYhe9+EUwhlGMYyRjGc14RjSmUY1rZGMb3fhGOMaRivYj1hHVWAU85lGPN6CjSsyikIuMkH59lAj+AKC/g/BPIv4rYiO1ha47RVKSk6RkJS15SUxmUpOb5GQnPflJUIZSlKMkZSlNeUpUplKVq2RlK135SliaUnvFgmQsZ6mStzkrfkWTCPbatb2DdO97KhGfI40ZrcDIUZnLNKMXnPlMaEZTmtOEJjOx/0hNbGZTmtasoh+8+U1whlOc4yRnOc15TnSmU53rLCc33flOeDZRMVWIZz3tec81Zs9YgblDP/35T4AGVKADLUFBDWpQfb6kbERgaEOJILcMNLRlBOjd7wwSPIYMr3gMQd4xPUrLX6YvAiMlaUlNelKUmnRaKWVpS08aLQfEVKYzpWlNbXpTnOZUpzvlaU99itOPqkQm4Atqr3hyy2Hx5A4JYGpTnfpUqEZVqlO9Q0inV8nr/NAjJWQI6kaSwqKG9VdHVZ9LzdrSlZ5VrSqF1k/d+la4xlWubxUrksRSV1+RFaRLnWpf/fpXplYVqR4h2iSv41WPJG5xK2ncVhuIV//Iokqv6FtrZUeaVsuqFaZz5WxnPfvZm0YWfz2MbKomm1QA8BWwq2VtAgSbmhESAG3wk8jaICgRCcbNIAwrbW+bc1rzZXatmBWuSzcLWuQmV7k8jezqvuRb6AA3WEptbXX/+lrUxPZogisTAEgrEKcVAWpi8RR0zUsc6ZKvuGcl7npTetzlxle+yo0s/f533uekd6yptW5/pYrd08SWABfL2Ak5dpDFEgBk6cJvg9Fr1fO517jSkjBa2zpfDGeYs5EFiY4cHF0IC4u6/iVxUwFsGgETIHH+Mhe6WigQdrkLXo39cI1Po9/oVZil7dUxSeGrYSAHWaeRdZoibYwcHBv/lb8lLvGJS5NiATwmIRYUiMQckqsjZ3k0SX5ej1HKYy//WMhjJrMDIqsRs2m5OFze1YiZ7F8nkybFBNGUbQC1l0f1JkgbVXOfL8Lm5nn5pRQWdEnFXGZEZxiyhkmTn48D6FW5+c3WjbOjLZ0tSC+v0IYm9KY9HQEw9zjRb/00qAnoywRfejWZNu2SJ03pEKta1s9idfJKHepSSxjXFR61W29NQI2Nb9amqfV0JP1q1lZ62MsGVrFrp9nS5Fra067wriXc65/+WoACGF55mb3lWDfb1chOdri/fW5WOZt20CYNtd397uF2etPY9qm2A0g08aKb2ObO67jJDVhl61vg/9FRdwbhfXCEDzpapaZ3T+0NwMrsaOCSKXh+/f1vvwZ84htXTsUvmHCQI9za7m04Tx++vrfRluN78fhvL45xqvJ75TN/8GCLGHKcu3vk6y35Tk+uvg7zluY7kTmvjg3zmNt86EtfddFjmHOo53rnxe25Tn+OPgFoJANGZvpAWs6coyM9qhrvetlD8/UCRl3tm566cKue06ufj37PNTvaO/5ysT+V7GbnO9GVXsO1B77Hbc/s23Ead/OBq21997rT0433vJvY8YynPAHsPkDBZ969hLes4W+KePKt7rt9vzySIR95106+8qRXvQc1//rMcr6ynrcp6KWnFkUxvvSPPv995Pe+et23voOwJz67ocVw2tPU9tDDH0aBv3vjhB31gRU+8JkOffYVX/sWXvink6/8TwNwAwahO9+x/2DVTl/v1bf+0M9f1u3Hn63d9/T3Z7r85+VI2Kz/e7/Tr37J67/2Cz4BlCH5O8DLkrdCsz+Zwj/nGar2ez/WkL7p+70B7DoJpCwElD/ZWysGjCkHbB6ecL7nYz+C6728s8ALXLoMjLANPED6m7cPDMHlsS1dqrwWTA0KRD0VXEGay8HyeUEYPD7vm8HwW5/xU5wBBMIbQ0Gx60EfXDkmlB4h5EAirD8j9DT20b8lNEEQ+z8ATL0CjEIW9EIMqsL4i8EFzEL/tlsfmdgZ8zND59hB35NDMvy2KcwxNNQ+NRS0D3QAGlQeP7nAPCQNOkxBO7zDZSvELtvD4utDL/vDQLQdGyTERFyOQ3zCS1REWWNE6HFE2INEUWPDQlsfVLPEMXw8MARAKOREffPERgTFzBNFHZPEI0wfLuzCVIw0J0S6VnTFc4NF55FFzZOZP/yoxIHDONxFVclEX9xEYHQ0YQw0YhQ8Y/zAjxpEVNynXoS5X4zGRYRGsarGzUuZYzwmRlnBabQJZ/RGcQRHLVvH4SPH4rpGBvSoU9zGvQrD9WNGeMTDdywqeqxHc8TGY9KYidJFblxF9fvGf1Q1eeSggRQue7Q//4+qDGVcxoXkR6dyyIe0tIjcoImMvYK8R2OyrTRbvZD0iHbEOI/8SD9bSYMbycqqyO87JrR5MRwMyDXrRpfkSZjEL5k8Q5qMN5Q5R0cCF6KyvqFkiJb8t5cMyngESo8qSqM8GaQsomQhpAikygn0Saj0SqnsraY8IKs0PpPJSiLKEaFTyH3kSOrzx7EESbF0pLNkr5K0SEcKDG8rQbk0NrAkt6icyxorSwO6S7OyyeRzpNW5wa78S+l4SsGsS8KsK8NMO8TkPqw0yCL6o9x7zI2ESzGszIG7TALKTM1MS84kIqbYOjK8TMlEtsEkTaGkzJtDzffKy5ssoiRstCiEzf/AlE3bpM2PMk3Mw80v083FLCK1SEgfBE6GrMDhJM5jMk4BQs7kPMrVnKGswxBFhE7RHE3qBEjINC/sVLjNNMkaIpoQes3pLI3YfLXZHE+yfE/AO88E1E71pCGZkDh1tE9wi04eBFD6pCHrPE78VEzaIyL8KU8MJNCzC075hNACjaEDvU78NDX91Esaoh+9+E4KZTkJnbT5rFC8utAAylANTU8OnaHKWDz3dFCLE9A6lFETrU8b9S0VVVDPqyHDULkYDU24LNEbDSsUBaAdVc4FpSGJ0Um3JJb4JNEQLVIOOtLsG0KTQcDlmsTWAZeM9Esh5UgipdLinFIXQkCU0VL/5eJSzXmb0XtOMyU6GkXEHCVTsbJSOx0ONU0uNs0cjWnLIH3LIY3TPDUgPC1U1dhT5OpTzOFLYARP0RxTRC2iQ53U01BU0GJUywEKeQHROsXEEX0zSbVUAyVUUmUOTP0sTa2cDvvM3zTVPwtVJhvVU7VQWK1V5EhVz1rVyelO13zUW3VKWW2yYMVV86lUY5UMXe0sXpUcX8o3YP3Uu5tTTZTWZJUhZL3Wl1hWzmrWyJkVAHBOToTUQbVWbX2hbD1Xj+DWufJWv3kgEnRFchXTYlVX50lXe2UIdpUrd+0boii/VzVX3qPWZxTYfNUgfD1YAtjXuOpXvkmc0YnWMOVH/1pVWEOtV4sVDYaFK4fVG5T8x3mlWIzNWNpJ2IPdWFK7ReVBm1STV4yNUlEdWZKVHZPNV5T1NZVNHqeBUYkVVHo12JkloJq115vNtpytHcPgSpcFWvQLz4oNWgAaWnUt2no7WtrJESoLVCgdVhJ7WqhdH6k9V6p1OKudHbn50v9k2uGA2VmV2a9tnbDV1rE1ubKNnVz6yJANQ699W/SJ22udW5+rW9j5o/uKxrxlRbfl28zx22QFXKsT3NcZHq5b2onV28nrgQooghkpF//kmDq7jaXED96Qj+BQXMphXGN1XLiD3NYBCt8E2ZflWjhzuh1wmpOggZ2RFVqxCStLCP8sM92/QV1cVd3DY93NUYv9o1yfFdkx9CWDeAIb4IFzOYgbCF0VI5cWOwidjLF3AZfDAF6/Ed5aJd7PM17NAZLJVd6tJVh3bF6I0IEsqQDFGD0CYwiN8bCL6JiPUQwnBV+wEd9TJd/aM9/M0QgghcfDbUinmwBXVbCDKJ7tAoDCXZqmMQhoHQiikBr/1RsAJlUBDjLleSy8jV32/ckcdZrImC216SggOgjdmpsNzpsOttQPBrLkwR/HNFwSdlo71JhORayLUKx1oTGJ4KoYvpsZntQa1rDksa3XhV21/coSDssc9WGJ0CrSEWHyQImvOogjxpskRtQlVjTbSZb2fMj/BJbOHE0ctqiokQAe4TEIPiMJFv7i/01c0x1jDEue1fnQEY7ippviybRR2wKADfGl/uOe7RimkSgmO6abMC5UPZ6v5EnClgXHNB5QGwXXihkklTAkRKqTkWCkR75jQC7ldjvAPzQz2/GlrPXUykVcGS2sI+EhB8LiIKIgLkZlr4nkPJ1k+UoeoihcTN7hSPXCHVCMC64yLQ6djVkQL1YJFuLlXsZjxQXm+EoetGlg9UUtQRbO8sSAwJgBI7PlkXggpxCIXB6JIaJmrvFlO8Xm5UoeiRFXBDZmsZODD9hnfubnEmC/HpAbKPA2T74fRqaoRFIJUnZnrYFnMpVn+rId/43pXB0+ZR0EAFMoAI3eaI7uaI/+6I+Wgrr4SxcAlxuIGUQGJicRCFAmppxg6K1xaCqF6ORKng7j2Xu2aNTgiYwGaZ/+6Y9ugwAYaqImahMQPgFwmiqwXoRmnQPzzoySY5WoY5i2GpkuUppGruQBV6buZhHDaKAOa7H2aVNoPQGojCqIWI/A4iJuZiCWCLCq6qy56hvNatBKHpnoy57d2p4ea78e67L2x8TJAIruql0OYoNItRzp1IEwYrm2amvmW7v+rOSpDKkEzr7+a80ma9WTiQyYY4lQ4RJhawLILY+QG0B97J+haxOdbM/SWaf+Y27M7M2ubY4O7NAA13ANjf8InuBmBi8LHi8NVu2qYe0Kde3OwuuVlm2Qom3btm3c3ovHSF6PqN/WMLD8RbD9DRnivhrjLlDk3jDbuemgxOznPm+Nju6XoB+I4AH3fm/4fq4VK5fp5e6R4N4Z+97uLu7IftvwnqvkyRHQ9urpAmv0fm71VonevY9YkTKEyNoFP4jf3W+q+W76/G+5Sh764eZxjV3nPnC/TnDHkaTf+dw7s4k8I90Bp/CZsfDxxPC4Sh5XLm8PB3Ho7m8W52+dpnAYh6vkAQo/RuMat/HNFvEcVx8Xp84ep6syDm6YNG8i12wjP/K+xXGoXXK3uuGKoPEd37cPj/KfnnIqP1YrD1r/LP+pEE6bJx9yMAfsMh9zmknyylPlVd5SLaybEeTy2W7zEH9zOJcZOac8Oq9zPr1zunEaPW9uPnfzLv9zvgl0xht0Qs9UQy8ZHQsEgxAETqvoPV/0sBZzR4ceSO87SZ/0Xa10ktExMjCIQ9j0vUatL/f02/bzUDeZUb/CNvxE+TP1RUX1kdGxODCIM3B1Ahe3WJf19Kb1WieZW3+WjvWbUuf1dvV1iNGxWTCIUiD2Dm90QzRwZAdpUF925mn2Y3n2vol2aW9Yan8YHfMEg2ADbYdlRf92cFd2cX8YcjcWc+cbdE/3lM11S6+wCzAILoj3O4RyevfocL/35Mn3Ytn3/73pd383WoBP9QqDA4OAAIPXWlhP+I9eeIavHYcnFojXG4mfeLKt+F+vsCEwiELY+IDtdI+fdW4P+a8Z+WEp+bw5eZQPXJWv9goLA4NIBJiH05oXDZ6e+Y4GeZunWXtPGZ3HG57v+dX9eXavMFgwiEAo+rSVeaUvAKZvetjBeWGJ+ruZeqovX6t3GB0DBIOYBK7XR77++o0Oe7F3HbIPFrO3G7RP+5oiYH3RsT4wCFGI+yfteLoH+6e/+3zJe2DZ+7rpe7+/v3Vn+wrjAmE3fNCcd7q3e8Y/38U/GcinG8mffBCs/IbRsUEwCEjQfKZk86/3/M9v1NDPUsCHndI3/f/bxxcd8wGDCAPXB1POj/3an/15cfxfGX2wyf3J3/170TEjAAA1mL9X/+pjR3bZN/7KQX5fUf6vYX6/d357qTBB0HrqL/b9un5Zz37tnxzu7xXv9xrwT3vxrxeBNwhVOP9t93qlZ//2BwgCAgcSLGjwIMKEChcybOjwYcIbAG5ArGjxIsaMGjc6jODxI8iQIkeG5GjyJMqUKkmybOnyJcwIDmbSrGnzJs6cOnfy7OnTZsygH1USLUpQKMkFAADAKGn0KdSoUqdSJSqRYtWLEk0V6Or1K9iwYseSNTUxK9q0ateybev2Ldy4Rq/KrWu3I9Kgd/fGzev378ifggcTLjz/GDBLvlkRe4yzVIlTxZInU85KV/JWspo3c/ZqFmvl0KJHky5t+nTEs6hXE2XckjVsiK5nBzVs+zbun7RBxt7oetBSOJF7Ey/+9rLizJ2XM+/62Tj06NKnU4+LvDr23SKxE9fuPXDu8OJzf+e+0HWipWGGm2/vfuH1vcqb09f8/D3+/Pr3s47Pn/V3Q/0nWoAFyjQeggnq5t2ArmUAQB7bDTghdf7ZNV99GYJ1H4UdevghiCZZGCJlBpK4V4AKqrgiiziV9x9jVixViIQn2ijaiHJhqCGPHN74I5BB4pejkH0VWKRbKba4JJPjvcgfYxcs5UGNSFrZFpFw7chjhj5e//klmGEmp5qYcJlYJlVKNrkmm4cxSJqBf5WyFCVVonmnSlkeBwBXXHLpJZ6BCjooR3oSWtSZh670XZuNOqrTkwTGmZdjAEDGnqKZMmQolnz6+SeZmoo66qGcknpqdGo+uqqjkYY2aV7AAeCEnaieaupaW37KHKC2+vrrjbgCOyycjLJ6bJuuVgarUGEoAkAG62FKbKmhyufprl1aSy233Q65rbfhSuodsuU2qWyJzMYkJQCDjCRutaDxpWu2nPUKL775riasvv0uZqy5AauI7mTqxlTpAu/6iya/aNFbr33gLjwxxXU1XDHGJ6kqMMfhESyZwTClB4AgCmds5cVVPf8M8Vj3nvwyzE+lHDPNDG3cMc6GfaxYyC4JslQiJNUc5MxTrcxyWC4PvTTTDhXdNNM35zz1gtqV1nNLfSwVh9BQk/h0VEcj/ZXSXpvtNdhnwyw11W1D+uZoWLMkKyJdq91h2jJjO7a9Et/9d815A04x224bXtPOfMk9UhgPKiJtrYPnJ3hRYvNdQNmSa74w5ZvnW/jhhyeO4uIhAbIUBIl5rl/nee59eVl+rz47vK3T3i3oobs9+l2lh8TFUqWofnt7tqNkOd+ZE7+8r8Yz/6uBuks/E+92+Q5SI0tZMfzzFcqu5euwi6V89+Ur6rz5pEY/ve7V13W9R5AslcZr6Uv/h36h4Yu/4ff2+48n/v53qPWxT3RwG5fvtAaAStRPgMQJoEaQNzbyObCCRYKgBe9EwALu7oCvgp8qlnKBBmZwX/1ziwSRRsESsjBEGGwhmDbIQaq5Ty7wi0AhtEdCGJLmhVrR3/48c0IeEnFCPiyikGQ4w5zV0EjX8wIAFOESJPZwiGxJIctWSMUtmueIXLSREpfYsSaa6XpDmN8Uv0gZL0IEixDTohrjaBw2ytFDYRSjwMj4FvghYilkSGMdryWva/UpiEmzYiAT2R9EKjJQd8SjufSYpOvNCQB12mEj9zTIu7ixXnDMJCjXyMhQiumRkESWJNsCP+BZCpCk7NQm/y8EREN+8pW21NEob2klwDDklLdJ1H7gF4ilQMKVunRYLi0zyyDW8pjOTAsdn1kdXi7El7YBpn7gpwYAGAFydpMmVaLZkE5mq5ngPKfeYolOfFlTZ0eCke/CALSXrNNoyVTZMvdnznryM3/q7Ge32lkYbObnek5AHT0BOpd7hjOf4tunQiP6EHFOjKD9EihhLPqe63liKUtIqERTQlH4OBR2EA0pShEyUn9pNF8YdVOAGuS7JSzFEyBNqT8nQ85dnRSnPiXASvvVUna+tGqp7I7vILAUWhnzpz/8p3VKermeOhWlQdXXUOFVVKN6cKPwG5k3v1lVi1z1IDv9FFXHGv/RsuIrq+Laqk/cSh34hcEIAFADTNSKEbYW5Kx+Sqte+8lXccnVW3DtSWGlAz/5ASAQeQ1sRQY7EL+CCqqQDaxkvZVYbh2WJ5uFDvyUsBQuPPayTmOoPQtpSLKh1rQAzSzu3kmxzu7ks8aBHyWWkrCbulYhsKVsj1rb23rCllu2HRZt3xbTYF6PDEupG2+Ha1bhQgW4GgKsdJ1ZXGodF1jJzUl3ewO/NCxlCKXN7nQtuyfVrtY51EXvM7dLrPD66rsukm1Br/csL8QEvip970LZ217s+veV8h0WfW1l35skGEC+kxEAVtHfAvcVwJWTavIsTGFSHhhYDT7VgoGCX/z/XO90AFDFhDcskN9ieIJWPEEFeDCDpQCABg4JQhGgkIEqPMECGGjICSzwhCpkAApFCIKKiddh6I3YXyFGXJPdcz1C6DbFKmaxgFervA08iMY0tvFCBGADL3t5BAsZAZlpXAQBJHl2S/bVh0n1ZJrE+TS+G8KDjGDe824Yy+3ln3oJ8IM0LwXMCqEBjZ+wgiJIZClmRggOaHyDIqzgCTRGQptX92Zb1VlUc6ZelNvjO6UA4I9W7rOGXZdlWp5w0DdAwgiCYIFCLyTS0HoBQWa9lAkcJAg0xgFBXtDlR2dacptGVac19WkHJLtYiyMvAKDLZwr7+c9CDLQLekAQNNdY/yEu6HIFDFKEpRDhIDMGQBEMUoGlZMAFxTZ2qr3WbEUte94I7NlBAeADoWS62tbGXC65beiD6GApTzhID2h8goLsgMbaNggUloKCdw/u2KeyN6HqHWrzlC6ETOF3m/1t7U8KXCFEWIoOEIJoAACbILbG9EG4XW6K/83i6ts4UeeM8WXJbRHPMkIWTn3leB+vxSoMOK0TQuMdIETmBTk5AFJ+kAnQmOY1J3rTdi4ojS83m3KrJCf0UmyR/5nkST/ICaqOEF8DoAoFqcJSkHwQASjc6mqz+ai0HqhfskR6egeZ3EQgQrH3G+siMnoWkd5thLxgKf9M+1LcLRAX0PjHCP+BOwBwbXez4V1Uf78T30nid5xnB2twWEojQF74QHdq1cxU/MALgoKlzCAhlF+K5QkAeQCwGSGWBkC4N482wy8twSYbVO7GSPr3HVUhLmHlJYWOatZfEfFvhH1CCg6Amc996QNp+FIUcm6pC79pndeU8SOnQYAZsOvp6qrGWOIsHRI+5MTfiHW1Rf1tn90gTlf6rg0E1YVfQkAdsZXf0pzf2rgfniQfx3yeSTAgSrRER7ULUrwb2Q0Y9iGE9nGfQdDdUjCdQIAfAIgfyiGg+d2fAC3flThgHrGgE1kNorBEDgEAIFzg2KlgRuTfWLRBAPwgEAKhCWzgQcweANQeQtz/HgDk3u713kH8XvCh4NAo4MvAIJK4YMBAIEdIYPyNBGOpQVhF1/TpFAAwggScIRqmoRquIRuy4REQmpft30CUHOM5XkLsnuQRgBLmnkFgnuZJYeDooP9YYZFgYSQR4iTBXwSSxCMsxSvkBQYK4g+ZYRtWoiWyoRmAgCZu4ibGABEaxO4lBNu5HUFgntwdRN0BYiDKYR0hYpAYYrlooW80X0KQRBjwwVKUDA6uHhlS4iX+IjCyISN8okF4X8yR29Od4NSpnSrSDBWejCsCCSyiUjSuBRcuokh0wlK4CyTmICsiky8GozgC4zB+Ix0iBNSRX0GsXMsNxMs1HTI2ozNK/2L6VOONTOOxyKJGXOMWjsQwtVI38iJmlOE4FuQvluNFnCPBGRzCGeP3OdxBRBwATJw8xswzZow9ghH7GY4+ZgQ/zmJIqMBSeEEYTtsYDmQ4GqRKpiFCWoRCGsS3LUUUDsS4bZ+5LUW6FcS6QUseVuTJXCTGZOSJ4COrdCRGfOQ+ikSlfJRfROI3KlNKruRKtmRFvKRB2FoG/CEB6BoA8JpBsB3LBduw+aRF0qP5CCWJEOWqGOVFIKVHhkQYQBEAwMJfOGUvSiVeniFVLgQSzIBfzkCjZcBf+uXDEcTKAYCiMRqNHWBB2NpEUNrvAQDMkeXLAGXFoGWIqOWjsKVFuP/lUYaEaDUWNQnkmERlXo7jXiqERMIhRBaEANRkmqnjMRLamlEmzFgm4XjmLm1kB+lmGSliP4JECjzGaNrfU+KTaZ5mMKZmQqwmawJAYRYEjukYj/lYQ2CAkBGZkZ2ibf6kWZYPZoKIZrZKeE6Fb1ZESPwMAJBkcSYZiyWnch7kd3anm83n85SnHfFm23AmetIiQoREJWwNYtglSsanSjInfSoSblbUeSaRftIQfkZFgz4ESIRBHhDTgHrjXRpoQSJoggbSgi5MhFLIeDYKf8qGfx4ESJzBUnwBYxBoaXJoh9rnh8LbcX7RiE5IiSZLjhrFhOKFR8iKTWUoac4LQcr/qDh6aI3GUYiy1I/+yI6yyYlSaIoaxEdA2OO8qIYWKJIuJ40u6dXdKBf1KDyRS/uQaWtUaUF8BBuMlmvAqJHCZ5eqoZKCKRc1qVA96T0+6NRMKZDKYJpGwDYBgHBoaZFei5zOKRrWqZ1SEZ5ilZ5qpJmGjp82RKQ6XwSYmIS96ZbGqKJeIqM2ahE96udcalryKROh6aIA5ywqFQAID6ceKicd6adWYqiKKg+RaluZamaiKs5Uqs2o6VFkwVIowiLMBpwiaq1a4q3iagvpKryoqtfdkNwQypEYoQWA6Xsuq61+qbOmoJhukbTmF7VijbXG1O8t3JJuK7cKo7d+awK+/yvtjCuJlau5Il+AGKEHfii7tiudyiu8zmO4UhG9epW9hsy5ekcfLcUG2Gm/+uuiAmzA3qbEek7BStnBIiy+akcWyGW2OmzFVliifmqzTqwDQSth8ap4ZqzBJOxu/OO+1ujDQqwElKzJ/g/KhsvFihrLqovLzkZutV10rmvIEoREjKyi2uzN2k/OapbKfkjP+uzGzga7AEDDiurMQqzSLq35NG1sCSuJRi2s/CxiWIFccoGzZq2/bi3Xdo/XGtfT5qfYxgnZ/kUY/GMahEHaFu1k0SrN1izftq2+vC13xW2HzO2k1K1ftGkUlczeDmx1+S3Nsq3gLg/hzpfhhi3i7v8sx7lG1Z6BRzzuhv4t4EJu5WrO5SJY5uro5nIud7iG2Qpo6OKq2rYr5Z4u7aSuh62uTLUu2LIuYITBFyyFCECO6HIp6d4u7mpa4AKO65ae77JqDCFGgDYub9Bu8x4t6epl8y5vt+guk/1u70bvbihuTGQCjd3g9WJt9kqu1nav91IL+MIZ75Yp+dKG+b6EFeAiAHDNtMhs+yLtnCpv/NooOD3vNN1v+U5ts9TgKoTh8Xpq8sJvAQPL/HJa/UKJAuMvAwcFTVmv+vFrAG9v6VbwyVLw2SDwXG0wsnYwTJiYDYqVto7w9hKwCd/NBSNbBjMXCxuqIyGFIDwLADDl8YH/rOkulAB3qQ3f8Nnk8MXt8LT2cHuuX1CEwSrMSEnOLvse8YUlMZIuMRMPHxfDkApPhxT7cAMKRaV4wfZwjxGP7t+CcRiD6wFDMbmecVO6MEuw6OBhEtGOset4sYzK8RzHKyCzUBkrFh7XpR6PRBA7ohgC8CEXnSBzKCEX8iqik/ja79zm76SEgeA1VhZL79BN8klobw2jMCZnihPrMKD+8OZ6cpw04nq28dhuXu1y6yWvMsWacgltsgbHciNPSmgCwAgtTrLOaiUb6C7zsnf6cgYBMw8jriwHCCwIMRv4TjLL0jLHZzM7M8a08hO/choLs6DIzT8GwigzyzZbjPuu/60qg7OgiPPNkTMVU/MwG4hdKYItI3OnxikJf7M8Tww95x0pt2DrVrN3nFGEwU8741I3K6dAD7S/FLTnHfRumjMsG4xIWuD1PHRURfRpTjRFD248m400R3En53OAHIIfOfQ/K2sqQ3NJ185JyxtGX2FCs/R3mNgjwLSscnNA33RNg4lFo19OF+JOn3PPVGA2f3RMK/NQ03RRe8tRZ0pK3/FKM3XIKFAfALVxwvHkEnVVowxZR01SO6hGl7PBvMJSdAJYuycNTzBVl7X8nnXxpfUrLvVGqwsrHbM2R7VQz7RdG/A5ZXW9rvU9q4tzzUpcl7JYv29dF7YF4/XQILbB4v8zVxvMP+piYAe1O4t0XpI0Zd/1ZP8PZmOsYqMJ1kDbOkstaEP0VJd2mGqyXksjX7O1umSPEdwQSIOPaOMladN2ZZ/2IN42lOb2YjPLfvm2YIf2bBN3E1t2zaQ2z652mWDNPD32SUpwHFO3dH/IVSuKdXcudpdSyDA0jXA3tc31dxt3eGvKeA8Qcu/peYdJzzAWN0J1bId0dMc3HR92fUuqZvc1rIDBUhCCc/c3cP83gBuybdszays3evcMH/80exdYLi/rcD/4qMy3QquegUftZhvMGNDJgoc18r63hzMNiPP0LgaqhF/3gMNGlBKGBiwFHgzGn9afXMN3G72z7YL/d4vzx4sTjx3zTJIrjq+yCCkshSYQxrdueK12eJGfD5GH0pKTTnkz36S2SQOwwlLYAY9PuXuPNZBf+Z0c+e1see+4ufU0uYoYwlLogZSbeZqfVnBLpZWr+aCw+bx2uQ3BuZdrx6PEwlLMwZ1HMEATtp/38ocS+qALegzuxqPowVJEwaJjb56Pk5DrcpY/evGEeiZJeqUvsErThqPYwVJwQANs+hZHNjx3uqhfCaDPjqn/Zo072JeviSYsBSkUBrxSOcmSeq1Xx62vTq7v0bInoqE3ihBAubDjuawPOa0f+wUZuyI1uypxO1vcuE80gB+M+bQzukzTNUMM4HPS2A8Q/0TCrTsUYHu2X/tPebs12rtagHtPbMJSdIBhDPuZS3a6r7uXcee7P2e8yzvRaHsi4XtaJHK39zqTPDkAfMK/U/uKozlDYAAPdLzHfzwPSOQgvXsGgPzHM6bCn0iyWyyl6/qMm/ezr0kDJMFSpMLFm7tUO3oELcXHDsS7J3zKGzXDB5LDowXEf7ucj8evAwAo2AbA03tq7PlUotYGpKLPLwXQB72tD30rtjyze72zWzqbgIK03zynVzuoi+mYHaFB/LzWCz3U41TR/wvYR3zMM0kqLEUSvLrZx3rGC3xGCECXUaS7Y/3bf8nKb87cV8XR37vEs0iOA8Af3MbToz2HM//UTgJATwqE2x++Wcd9Si1+moi+eSZ9eMjCUmwC5WO8d2t8RkCdDTTkRATBCFgADuiAV3q+jSS+5pC+VDR+vps+btA5ALAA3/d9oxJ70t4TBtDY1RbEwadZFeCAE+q+eHO9HPm+hGo/VOh7TlBBouNG5f/9rGeErZFi26/7E/Ch9VMI70sO9z8F8D+88NtGA3DAUriB+LN+o6M7RgAEFAAALBAweNBgjwwrXmAQQKDHCxoDAUBxgRBjRo0bOXb0+BFkSJEjSZY0eRJlSpUrWbZ0+RJmzJM3ANyQeRNnTp07efZkGQFoUKFDiRYN6hOpSKNLmQ5N+tRjU6lGHVS1ehX/a1atW+kMtLQVbFaoY8mWNXu2J02baDnSZCQBbly5c+nWtXuXUc2TEyju4PhQYwWKK9gWNnwYcWLFiwurZfwYcmTJBKZWFjpZpmXNETDH3Fw5bGjRVRHUGBhpdNjOq1m3JuuYsdu7s2nXjpt3bckVA5+cxEHxomvhw4kXN34W9nHly4d/nsp8pPPn0ENKb5oaO9bSXhtk10odfPjWyRXLtn0ePVzcJgVkGKjjZPuBP8TXt38f/2Hy+fn392x9Kf8OApApAQ0ikCrvsNsOAEu6UxArAyWcEKb9EDMvvQzNAIHDDjuMQa+SfgAOpYkAwIHCFFVcMT8LWXxRwgBhnHEn/whFQ9CoM0wDoI4HbbSKxiBhdNEwmqY4AMkklVySySabbIKiKKPMbSQTkUipiIF4EJLLLr1ELsQvxVQKx8vGPJOxH8Mqc6gzjBioRzUjzIzNOolCc8gwywPgSCf9/LNJMXIYlFBCUdEzpB4oeiElJAYqCM9IJZ3UIyIpFdNOzi7d9Ck5t8r0DIri9LQqnDI9VVNOBbSULSMBfRVWP6dAFKQRBqpCJZoAgE/VXn0NktVfYcxU2GJhIjUrO0OF00dSTUXVTmPxCxbMPmO9NtZZqQzpCS1TCqIvacUd1z5qyTWQ2HPVDQlZrOpcFoBBmnX2JmijXRc6c8tyFdt+AdWWpP8dwj3JBYEA6A3fhBXGTN+F60PVYYfbvYpNJSgaJIyJS/3P3jojNq7hsfj1l2QmAR6JB9486uEGHXrIaAODAQji45ptNivkm5WDWOdzNa6qTIsHwjiCn+nsmM2ex6NVPz5LflrJk0Wq4r2VKYICiRVWsEHXqpX+GuwKmQ4bOp7JFvZnB3AUOt4wgDKaY6RxPFuynJ8aGeqSpQbpBYpe7khRKaW8YQO6DT8cJLsRl8zsxS9NG0G2iX5b46PlRtDxPbe90Om8n977I0cBoAGkEypYYQYoqK7iCYYyf91xxWFXrPHZ0YTcujAeudjtoOCG6fIybW9sbOKt9dxf0Idfnnn/lGRvHq3aoecSd+cgqYX3oX5/Kfi5pxe5+FY7Rz758L8///vn0YdK+vVfrH6zBd4ciI3ehdrepe4xd98n9XnCm3zXUh7/CDg8/xVwJ+1D4ITgV5ksDIIiagBDgiZmOf05Z4E6OaAGxxdAAZovgyEE2wZFCLxTlTBFDZTKBbxAETIMYSn4a8kFAYTCmJAQJwD04KsGaEMf2gyHP0yJAoVYHxUyhW0y8MR1Khc3Gm6miCwJokx0uMM/9TCKWTzXFLVIpnR10T5HXEoiBiICFUhFhj95IgbBaBIuiu14VvwXCNtYx0u90Y4bIWIeiyPGooBhIImwH1PSuJI1spGPiaPj/746KMcrLjKRkewSHiV5oBNWUjl+JIoHBtIH0DTRhIfUDCY7QsmWVNGRJoMkKVmZIlNKco+tnIwmhTIE9xgBhlMppEpECUVZYuSVK0FlKqO2yl8es0XGRKYeL7nM1dAyKKUYCBkss8sh9tIyziRAMHPVSGKqcnPaFGcywzlOkMTSnIaBJlDSMJALVBOU3MNmZbTJzZQM85sHwGI6+bkce+YRnf08iwoFAQERrKIQXwhEIAbSCM1YEyXzpKcz/zkTb+YzSfsU6EaFU9E6BpSjY1EhFwRHEUo8NJ75k6hU6qnMpODzmxoN6Uwn49E2gpSmSFEhBEvaiFx+soJOXGlRWv9aTuNh1EkyzelSNcdUjeDUqTo5VVZkMRBQbMIOqUgFA+aVNtEIdahOoahLkQJTYio1qmnFGVnHCVW1WrBMWTlFlLRgCK8qCK5hNdMybUoSs6YSrW8VbFnZOtiofNGwHJkqViThiFBESRN3lexonnUvvhb2fxdFamAT21kqYtazGGlmaEWbqa3YwbEDOcVkWQuWynpsrEYVXxyRiiTOkha39wRtbkebW8qYdiuS4MBAItta417ltUmL7WP+6sjb+ha6IunrTHvLW+BqxRED0UNXjzvZ5ApvubHRLEafG13zlnK3uK2ueq9rFTvQogMUiUJ36ftd711WtmhprhzLe17//wIzvaRdr4CvK4lIgEJKpKBvfeuF2GNOV7rjzWd//1thCHN0wKE9VQMQoIX5UYQVruDugu9q3/3hl7kSjmmAK5zbC280w5610wVUkQQpJYEUXRgxiUvcYMsi88Uf2a8VKdzi8wa5nzHubJkO8YgWRskIp0DAjnksWRMTqKgppm1ti2zk6CKZn0pOLIEgUYlGCA4UkZBElat85RqGdzFD3mGXvexbMKdTzIa1jiewJ6UvlMIObBa0m62TZfFuebMsrnNn72zOPA/WOVbgKUXSMAsrUE7QbfYxbFF86NqCc9Gh3kij2+pg62rGE4qgiA9eAQntZVrTeT0xkBV9QxWf/7XWon4rqcX5aMFqJgsQoIgillgUWMcarLN+cK5fImcP0lnXjGY2pE3N3qkogQ8XuzQFj81gWWMZzntCNHmnHW2m8lqbvn7rVIZABorIoBRM7La3kw3uTsf51oAtt7lzim5nqlutUjnDkwEQCEGgcd70VinA7ejvgzg7gNDmt2AdjkyGR5Up7aZIBjypy4R399vK/mXFt5lv5+574iEl+S8v7tSlACIPFCnEGYH68daG3N60zm+1Pr0kiac8rSuXZcuZapQ+UMQIotiMzY+L8zffW9w9L+bOgW5nlKeV6EstCizmJwJXL53pN6+3yGVJcoiT7+dVP/fVMV5tAg+Fp/+cGCQ8w+7dsed82VRn5LgnzHa1m1Porcx6TokiNEVkQTp1Z63TCx3uxJwdeWn/O00Dz8rBR1UABqPPSRRv91C6nZVmNzl//T55QwP98k79zehS0nkr3/3pOtey1DNaetND/fa8dGslT0ARDLTe9cFX2+7rKHq+r1jvuR9s5amd+jYSYSAoAr7wOw+t00ed9vq0vfLLvv1FWz+dI6oIYFBCfdeDH/ecOz6uk899tTL/18TnowuoNrOVmL/68gej8bOv/fa7P6rgb930z452AwBsgCXwT/HQT/Y8LfskDwABz/vqjAGdiS8AIAP+RiUUsO4qcOQmMMLWT9/+LwKXSgD/A44A26hbAAAFWoIDw84Du48EX2r0iAwES5CPThDrUrCLdGAgZsAlXpDpYrCV+O8BbxAHGw4JK4wIW0khBsIvXFAIP64JSckIaQ8CkzD9tPCwnK+IRGdLgnAKE64KMekKpS4LufADZxAHy7CSNmAgboD8EnAM580NJekMey4N1bAIl/C/7jCRBEBXGOUl6tAOeTCK8vDT9pAPrdAP/QsQ+cgCBoJ0jsUQjy0Sc/AR26IG52wTG9GHdLDtvNCGem8gfs8SLzHTMjGPFJHLPhEUUUgUXQ4Rfwj6AGAEZEIVYY0VlZAN+6cTnw0WY1GEZrHoatGGBKMibmIXVxEZf8gV/xPtF4nR8agRIXqxi3SFZnSxGdkMG9soGsltGq0x78jxqZ5RhFBgIK6EGbuxyr5x/4YRwETw5MbRHPvQHrkPHotIV6KQG92RxPZRi8Kx7/LxHs1QHk8N9BJJGdmxHQFywQQyiwgS+Q7SBBPS2hZSEwHAH/8RIruLFIWIItnPIvsNI99OI+2oIXXiIyMyJRHSIHMoGCPuJEsSeoxR69BxgQxmAliyJUHyJStpJEfQJmcKJwlPJwtIGSsxJ34SKH9sC4tkJtGuJotyeY6SpiSyhHiyRpzSuEISGmsS8jyHEa2SH6uygPSqe1hJ/JiyKYMvBOJSLueSLuvSLu8SL/PSLv/BMhTFciojDy3NEnaw0nbUMnhYiSu70vX0kjEb0zEZky9taCjrUTAFijBnxzAvh5RshfV4QvgeEzRD0zEzU6yK0S/pkfRisjKzMTD5hzSRBpNMkSN74jNF0zZvcy5f8yhKaDJTczX56TJhRzftBZNm4FF8ojZxUzlDczhTJYR60wapTvxKajA6IgiKAAoygHUsABV/83yC83WaMynRxwfHDznhcjnTczSHUxZPs/+UajqpEwAIQyMEwAaoMxe9M31a033EMzK/BwPcAwB68jwXUz0PNC+bsz1V87NQMzpBQvyegAcmlEIpdPMywkQOZgWKoGvy0yxO4AdGgAeKoAj/eGAEfuAE9HNMwDNz/DMohegWIaVAOw9Ba3Qv2ZM33fMIpXMg6FMkVi8DCNEgJnEgCPQpXKACkEBAqTMDkKACgkNFgYU/18dFobKO1NE8dQo9bZRLQ0BBc5RBbc1BPZFH53MkXEBAKyAjsgQAiOApJuA+5ZM6bcBIo/RFWNRxqpTT7ChAB2IbtdRAu9RGv9Q0wxSO3pOOxM9HQaI8EQYjAgcAUrQnJuAWp4QGisACcAAHLKAIaKBrKIII6tROXWlK0UdPlSuPTCQMk2JLBbVGCfU5dRQLE7VHR+IWeQVDo48nMEB04pAHXgBKNcIFXoAHPhUJunNUJwRPF+dUwUsl/+NwDme07lyVS2E1g6CTTCG0VkViYDKCM910JwR0IUQVJCZgBcQ1WUnVUC2vWckui05AQP+UVQOVWg/UWhcIW4WxTG3gBUYgUytAUjVCNjkCXAAAV3bCYHEgWEvCBXCAatKVQpYVcdrVXYuoYLYVKlq1XtPzXhEoX2myTEsKCtQ0I/qmeGRzYWUCB6IVJQRA+iDWQCT2cCgW77ToFmeAZaU17DYWQTu2gD6WKkOWOpEgWrEUCDfCBXwPZmOnVM+HZmNPiwzwBjQwY+mVZ5XTZwkIaAFTOqHAAoLgZQQAAypgBQ8QI8oTXOuzW5fWcGTWcJ628XpwIDKgI6uWRq+WY/9xtFBnb0dBImcNwgAB4EIJ4Fs7giLIlW3Dxm3pBm6lA4wwgCIGV6SsFm9tM2v5Z2vJErRu0VEJAG3/Ym0Tl2wW92waF5GyaPVktCw0tnJFUzf7cl1dYizzhs4KFgA00Gg5ImlPUXTbtmm/x3Q/A4wMhmrJgnVbFzRfVzJl1ZEEpVAK5VDykSL+1GSNCmXNYgdQwAK0hnu7l3t7N2Z/d3qC15eySGA6c6AoF3kfU3kXNMVGAQjiV37nl37r137ttwXkdLcG8SAGdiMK9mDH4gVkRn8BAHxXRXyhh3xHSYuIlGTT927X13VfE3bf934vGIPv9w0UgIM7uINJYLcEtHD/DiJ0D6Jwx4JIC5giDtg/SJdsFjibBnIgUnZyI1iCk5eClzd2TwkA4DeDfxiI73cUQAtyoRAhbnUjTORlkwIOb6UIdKACfkCKp5iKJZeFyyWBmweGJyqKTNEhz+J+dvaGmTOH3Ve8fDiI0ziIh9geVy+ADaJRNQJS69YnRMcG/vaKlTWLmWeLpyOKlBFXwdh3xHiM2beMwdSC1ViRM5iNPwKPCWACBHRVDQJNB+KBD4JN0/YpqGaH87ij9nh59sqQ+rhAYCdl7I8tFktjChk0kyWsKviMF1mWhRiEfmAGfoBlUUBAqyBlgVRICSCFEbcn3KMIPHlGXDhsRFn3SNko/2bHOAHgkZNClSeGlR/TlYcKlvENjWeZm4GgkT1iOp/ABrRGSTdOmDO0dTiUIjwUKgRiUY1ZRZA5g5hZRjJHAFSmMKa5XarZMdNmnERvm7tZlr+5I+KzpIgAWTFCANhUcAIZKu7TLeFZXdWOnpv5dS7wnc1Cn5GFnxvTn8UJoAW6mwm6IyZAB2xgBm4gAzLgBojAAoQZI64zO7czoaGiYItXoiVEnheooonqdcrzkgXZTtKmoxnzo6/v8XpYpLmZpPvDUTQ5p3UalG+qp0vTceI0YKOnvfa5qPPyqKuxaQJ6qdO4qflDABzlCUY4qsO3k1GwqnczcwQiAw5jo0mlq/+9GqIcsa27SazHGojLuj84MwNmgAYK27APO6LXWjl2GoHeWpkPZ3ehWqjrhKjv+i6/OiqJp6/9mpGnGiV0oP5UWLGpg7HT0rGB4nWaWHW1eqh/xrIvO69hMpE5m6w92yQCV4UNeLSZo7QJ6LRRO3NW75dZm7Jd+7XrErMbUJtpW40B+z7CGQdeIAgmgLqr27pherddo7dN+60z5wSeGac1eqs5+rjpMrnLMZaZe41tmyRMZLWze1rYu4tOG3F6QAeeeRjr2lPK27xjWyj9crPVu36d2z7cAwrgG4H32q2r2nB+IEMpogXperztmr/l8rzXcLYFHIMJvD6IGcFbWL7/tYi+yQYDKvUHXSYx9FtOKtzC/RsPAVzDf5jDxcOdP7w/ttu3HZtsdPlqcCCrEUPF1YTF4/LCZTDDY9x+Zzw8skSybVw8cNw1dfxreiBDoUBeFyPIf2TIQ6DI8fHIkZx+lRw8LvDHnTw8oLw/pbxnfmBJeSCa83nC93vIuzz0YBzMaVnBFWMSn4CGzZy3QzyLRlxnzrcmrvwxstxGtpzO9frL7zx+xTw8fqMKUCC8/fw40JxK1fxmChZnOwPRIUTRXTySQtrRBxzQQQIKUj1KqiDVW93VU93StfvUi0jQb2Z3jxYzPl1BQj2llHtPAhzMIR06cltKYn1p8nwUGVxp/wxmNXTdO3g9qJCac4AdyYWdOYg9SoydNTDdVDX9ZtiUjg89zld8zkU9kUi91OfX2pejB9rd3d8d3t9d21eD253W220GSyN8Mpw9O6C9Xf7ZztNdftd93pkW2Wmxu5XmfIs518ddyMu919F7uQV+4Ge94KX64I8x4Xvmng/G0x1eyyE+2sFaKqk9xgn+4g+n3oH33m3mmd/cMPi9ylx10WU7vSnemy0+5UE843Ny43vmlA2dMWSex2je3DWx50eCJkxew1F+589m5ce35WtGGdkZMoiexIw+4jH85ine6ZVjAnhgBkJbPp8eMqJegaf+Y0wRAfcd5I9N60c+s8WH6f8F/OuLwwV6VbTNXrySPivV/mPcw+9NAusXLO7/HaQD3ut1/i/KNrf5vu8nr9Z75hZhPpXfHtYOH1kAfvAVqe7V++6HgzPnMwj6HPIjA+21GPAjhmrm2u1bW/E0n16kPaxx/tEZfyOeebhPn95xH4Um/2YCJ7GHHvMzTfY9hfMb3dFDXzjco8l5n2F8v4SA32ZMdomvvvgF7fjlJPm7XuCZ3zWoJqOhP/o7H8NWf2GIVK0jo/Dpa/vVpPsnHufBvzWMk+HJf9ulX4Sov2Zu0fQBgoDAgQQLGjyIMKHCCAwbOnwIMWJDBxQrWryIMaPGjRwxhvgIMqTIkSRFdjypUaH/ypUsW7p8CTOmzJk0ayq8AeCGzZ0rcY4CAjSo0KFEixo9Oionz6VMXeIAAKWp1KlUq1q9ijWr1q1cpeLU2TWs2LFky76UiDat2rVs27o1CzeuwgxK5bp0ixel3r18K5b8C3hkX712Cxs+3LMu4oE+jzp+DDloUrCLs/ag+6Ky5s2cO3v+DPMr6NGkS7fEizq16tUMTbt2eQIAABukWacdjDu3xcC8S+o++Tq4cISiNzeOjDw50MnDa1YAUGVC8+nUq1tHXPy69u1WbXv/7p376+cAdNQG//C3er6924dcv1G8/MPZKx9Xjt8x8/kKf9C18cMJPQxIYIE98Idgggq+/1bfgg4uiF6EEqr1IGcryCbdaBMyBF+HHLkHoocYVUiiVQ1iB8BP+a1Y1H4ljiBbjDLOCECJNt6Io4mK5cjjcBv++GOPdj0hmwDnTShikruB2J6SFQkJpUsn0pcii1YK5eKDPRBJY5eyRQlmmFFOKWaZhgGJZoRmhiWAbE+U9qOTSjLZpJxrrklmYfddyWKWC7oAhYwZ3ABFoYYeGtWdii7KXZ6MPppVmpKGB6lVE8i2Apwbypkknb1xWimUjsq1J5/5+angUwBkMAIGob4K63SjxkrrTJPeqlqtTOkgWwWaIsmph57yBqquJc4KV6mmKodqglxmaGy00lJJ2bTWnv+Ga7ZtXTuTDbKd8KuEwQo7LGDFcosgsmYpuyxyzSJIFw3ozksvVurWa6y2+lKIL0szfBluhON2WK65dvbb6I6LsdsuZO/yVwUAmSJMccUv3WtxqPtuHFHGxEFnWpwDr1fwX+d63BzGYzHcsH4KK/hvESjPPLPKNN/Jcc4N3TwQXW8GjN7IJJdM0sk8m2ZzWCy3bNTD88FY7dFSc5v01FHqrPPRbQJAxFUUUSWy0LoRXfTBVpNWNVdLM02U0/L1ELGvZ89tbNp044h1zkf3IBttVn09Vdhi40a2YGbf3ZndWq3NNpYvKxgEXXIjTvmjildea95sHR2bxF4fztTgYxf//h7omKMYNYoqNu7w4whOMAEKdM0wwgaw34477KfvfqzrvNOr+VpHByEbDp87SZXouZFeOvK/o84Z46wD4bZ4Xl4P8PPaz3f59owGz+/NL8hm3t+m86Q84cyvHxKQ3tPU/VXSs149d9hf/37+18Wvf5ngp3U0FMjmB8dTUvLS1xf2KTAE7uvfxXxnl/k1rn7bIQINLojBDGoQgw7sYHD450Eo/Q8tR1PVBgqYpAMicC8LZF8DQ6gSEFJFgmyjIAxveDoZ4vBGI5QIzwQQMQC4ynzOk8oK2dNC5r1whwbRoVeqNL3H2JCJVLSaE6vooB527GYwAoDMUCgiFR7xJElU/2KQsEiQKzKFhkybIhrf6DE1wnE+WoRIxlzwgxMSAIiyGSIRDTiVMeqljKRbIhrlyBM2tsyNc2wkvhDpSO3U8SEV+wENYkSDE3Txi2D0kBgFuRFCFs6QWISkTRTZMEZGcpXWMiUrpzNJh1CsCF2iixCzYrSlgJKMoiQaKavoSvhBMYpIgWB1MsMUZL5ymTUJJjNfE8ud4UsAl5TNDXgQqBhNDCu5RN8uP9TLkv2Sis6UCSrbpUrTcC0IOwkCEWr0zHiGxpjyLFE0W1OvHvxrVcgUgKpuicvz7eSb4AxnucbJxHLG5JzLSmdpYjSDChgJJgKowD7hWc+M3oSeGs3iPf/xlc3ZBMEFA8EADtiplW4OlKAaMWjBELpDhc5zdcRsEUeb84KQZqAILyCpSlzwgiLYEip67KhR03jTo/LnnhGoV+dmBAUdTJQrKrUJS1vq0mHBFIcyfSBNazoUh5ZGADoIYoygYAMcVOAFG9jACyqAAxuEVDZVkKpS70qAruL1TB+t1wi4NKMM8MCnKRWoVa/qkax6aqs31GtLGGoqsZqGrHO931ntulelOjazcWEqxU7wAwu8M0Zd20pVa4LYxCqWSYyF4WYT81WwSiap1glCEcx6vSoUAaWc1Sxte1sdpuKTYjuwpbxMa1jUpnZJqwXRhiL52hgOU7aOS92CdoD/Ah7QYAaFmgESeICCHQB3r9Edb1iE29SKeQs6fiwsII24XL8017nPbWR5EwJZPknWvPylzn37GynhVswCssmAeKmaXJrEV77zbU997ftbseT3SvsFsIVd898LVwW9FBOgbIqK3CI2ZcEUabB7HjzHDDdxutRdToQ1DGMMvzjGn+Fwv8bXK7GcVsEkNrGDJwTdGauNxS2uMI2PvDAhI1kzNq7XpYo3lh3PhMQO8HFvUAxHFRdkwlYy8pK/HBctg9lWAnZqEDkZFinLhMpW5g2W3yhmxhCZul4es52VpuQ726XJ6OpBNo8b5QRPucdtBsybD5nnrHC5T4nWs6O3EudH/6+Ez9cSwD6fMFUdC3rNhC50SQ5dykbLb86yrbOkT92USKMaIWf8HRKseaCycEq4c/L0p4HsSFUvekWmXrWvhWndX1em1bu7EHTAZZZZM7XWth4JqIEpah3Fls437UEFivCEiFXhCSuAlkH4dr9ECRvVqh63QIiNuS4CwNtkUfY9md3s5nky19Guyq5PRc8dXLRLNIh1QcCNPXGb+9HlNje6KUceABAwLu6OJrzj/ZH3prjeMyQ1WKuHYzfZgAdFwIk12ysQcAuWByQvOclHMPBTF3zcB78b8chnFyehNwIPh7jEs0zxqdwbPxiHig78LZAK2LK0BAG3wFMu7JULu//lc4ObbHhQGJmjt+bxvjmcc/7EaZeanhNY+EEyztuQy+boSPe10n/NdKtZWjaAlovUad0piMu7Q0EOtp4sXtP97hPqRR972c19dl+nfWrGhgJh3a6kmVO92VZHtN0jiHdi7pfAAEDCv/3+96RjPfM2GXwAC4zsqCd+6nGXe8RTSO/HkyryUZy8bCzfd6jIZQS0r73tb4/723Nee4Fftedv9mSFI+btyy696RsfatWHmfXT2281+T4QcN8gCCOwAA50wO6tWHb7GN397nqP6t/PrAcet8BiiP9u48sd+dBWfrKYT788A1yZYvdSFXCQ6axw37Le/x34Ty1+KDNabWf/GOjncOpnc6gHYe63LvA3QXm2XmQHcF7yBCB3FbmHgRlIe/3HO/8naQGYMTxgTYdXgKMHdyJieiDBfuS0eWvkgDWkZD8QI/QXchmwAi+AAUbSAy9QTVBBghyoYR74aCBYMQl3YOdngsWHgikYAiuYUC24FDvHLEJWXLKBZgSRfwORcNsEhDAmhI7WWhWzAzEyOUiYJIqHgFWngBPHgGUhhcmRThjgcTOQhSvxTz/Yhf31hXoWhgjjAh4HfZVhgLG0eLbmhDEFhYn0givyBgrgiI/4iCTwYn42dni4EgJgS16Xhxa2h3fWh/0yWkSnGYM4SYXoaYfIVYm4EziBBljg/4qvCIuxKIuzOItlcD9tOBAuwCU3AHQwUU3Gs4kX1ol29on1IoI50YuCeIakt4QpiIqNpYqnBACtSIvVaI2zyAQGoI3buI1G8Ftrx141QUsAEIiWkjvniI7oGIyIM4xjVozzIoMY4hmkWEemWGjP6FrR2EzTeI396I/ViAa0JQCjVQVHOBOvBgDmp3/7hz3reDftCGbviC5cUoabQY9aZI9tho8hpGv8+I8f+ZEBiYvVlAHZt1Awt5AM6SUOSTcQ+WUSeS0YIBuiyBkX2UMZaWUb6UEdSY0g6ZPWKJIugZAZEHYz8XIAYJBWYUEbxJRNyUEseTYuuWQwaS28Uh6gYf+TI4STPqaTHcSTPwmWtBiULLFeAABiMwEobgKVeqiPa0kAVDkto2WBo5iE6deMx7eGOIeLK+ORYemXrjiWKjGOAECDCUF+P2cQGxBSRemWmSWVSAaX0eICmPcZWfk/W2liXelAX/mXfxmYCeFhUGFyo0lysQcVSLACK2ADHoeSjQlcj3lkkWks8aiQlVmXB3iX65eXV7eXEtaXnQmWn4kQ6sZ/0XeLZ+majtmWYPhs+rNeJslkm0JlynOPu+l40fObwOmTwnkQxHk/BXECFbAC3KVt3FaYyamcvcmBRPg7dFEFRyIu0yk61RlGqYedPamd27mcnSEABuKf6HkzsMn/Suy5Oy93hZ0hOPIZXwoULHp5n/kZnPu5GD2AA/uGPwBaMxJKjM35Psd4npuRoAqaWgyqZl6poQ+EnxD6j9y5IFbJfRiaoerZf2gSQnwEAHUIotIpogvKPlSGOZypoiF5onbhohlgS1CAWxlgKDCKMgK6SjTqQeRxoAiqozs6oj1KYj86pI+VnUF6jSyKICKXGccoEAKwAQiJckzapFs6lbJpNfsEnTkKLFZ6pevjo5UDpF7aj2DKH6qycGRKEDiWpmpqMU4aSVDqQGMIAD8DnwJDp3XKPHdKOXmqp0DJpmbxTu8pEIBKEB4WeoSKMIbqSIjaP8ZWkTVWpY9KUCS6/2BaKqNDlqKVKpaXWhYRA3sEwKlIVY6gWi+i2kikmj+YuCo4yhkhqqqgxKrx5aoPKqtfSqtkgSkDQXlZ6C2MyquP9KwxBqzv42G7iqpzeqzflKzLtazG0aXNGot8Oh90sU1d9KkCcSGaeq3Y+qq7t63ewyXvChrGGq5HNK6pVa6awYroaqn1KhyBwknxqIkCcUkZMK/94qtzdK/a82Q0qSGp2q9j9K+IFbD2ca4EC5jZKhavNgMD0Tm3KhAyKXsP26siq2ET+zzrtbAXC64Zq7FY2qp46rIrFqsgG7IGGxww4rADkU2DigH7xIUsSzU7+7IcejqTCTLQhLE2i0Abe/9VHZtkPeuz6iofispb8QgdRLBv+qq00xKxv+q0mGOVtekaU0u11ImzyqqzQGsvHwuyXCsfM3BNBGFsNHKqZWu2THthBDo3CDmX++q2bzs4VstSWIsiWnu3gmsWFTBXRMCYgBu4dJt5hHs2gTK0Uluzigu3dpqlc8usPpuukgsXPbADO2CJmCstZyuxaUs5W1OywcGvois0jEtQjkslkEuweDsdP/ADSQm7PCO7cMS5U6OoU0qz8am76cO73+S7hjGwqJu6mtsZT8e3KzCzx0sxyftGyys18Vg+oAu90TufcUuupmuuwIuuwtsc3DsQ9Au+GSO+aES+JfRhwpG76hv/LNO7S9V7d/DbrPI7HPZLAAp8v+Gruv21vzyzXoeLuKELwAMjwKBEwJBnwLKKwMJhqwTBwA0MsQ/MXxF8M1ziI4l7wXKSwYK0wavXwZX6wcHxLxngRyNMwi2rvWWHwjSjlv7Lwi2MmSFSupP6wNeLva9Yw6/RRRlAA0VgbNyWmlVsxVectDv8KvmLRbLETJ3jN7g7xEScm4UjqeyYxHYbvCa8FH+okl2ixbXCxVXkxcskqCtswWTsJC88RjG8fDOsp038GhjQg2+cPXG8xWyMyK/SRR/6vI6qxzvKvnTnvgKrxvGryEzRAxvwA+RBA8QLyqEsysS7yLAyx6U8H+NI/7aNGjSRLMmka51RmcaA7KWCPB06jMqxm8m5vCj71Bz/68qQmoCxHCuUir22PL/kyMvocsrLrB10QXYhM8bBzFJMKGJ1M8tLDIvIPBywQ8HOXMy7DM5iorJhLMZ5TM3CrIbEbMrZrM0/O8401szx3BwbAGV4nL7pvGDWrJl44s7vzM30XE/zLNDBYZXfCzTgoc/Tyc/snMg9XHG0HKQBXR396Z8GUtBlQtAZbRrGZrzSjM4LvarO2M9mYsyoS9HD8QNIgFsXytFjIs4vjSP7RKyP3MoizaN46dChctJbG9NNgQGAtX0yDdMQTdToQhdGTRbAjNOC1ND1qctKnWqXfP/AP70UAjBXg4IoW33UQrLRXc0Z4Iay55zPTS2uTNiEJa3R/6zNKe0a6mYBqwzWYPLVc10ZL8e2ZA3JZj3STz1vUX26bW3VPLFPjmzXRX3Yc+NhfwvSZc3XTo3W16wrPR25Uu0ZEXO7ie3Plq3Zr3KMcZrQ3vHY1RzZai0mlL3GnM0Z7NrZm93aUjNar8vKCj3aZ+3XlAzY7/vO8FwhCPvaa63av70oERPcXMHUtS02aJ3WO10pqI3JxV0ZF5LZwi0qg03d1KGyY63XN43cN3vb8NFKbL3Ebm0aivrR120jdY3eYhGPg4rPe93dK/TduB0tzl3V0F0ZT2F4680j6s3/31xhbKA9298R35Ct06YdJvbtwdbNEzBSBSiQjP+9IP4t4VnBJTU94KJd4P5K0pItx+J9zAxeE4YiI1Ww1YhS4QmD3yl+I1A73e/N3Rs+urrp4bSi4DQs4jRhyCyuHRTO41NhzwkZXNMs4y7c4VCduYE93jk+Ezv+49Xh40/OFJRn2KGt4UU+48OM5LltyRKtouRdGhct5gUi5f7F5GW+GLFtFkSO5Z1G41te3yCO0meO5ncS5XVOE1sTzV3B5m2e02/+10mu27sN5nj+kHTuPT+cP0+WxecV0n7O0Ece6FzusV4OoYVu6HNz5wij6O/TRYxt3I8O6W6u5ZMe5ytu/05UveConumFiujb0+neY7hw0eejflV8fER1PNly7tOs3uoO7OsZFevbo22dJeq2vly4vkK6/uHBLiWqjuPOHhYZNBBOae2/jjSvrj3D/jxgbOyOjexsNsmIxe0yJu0socSCfe5cISP1+8bYXhqb3i/lzjvkcb5lUevhvkvKjkD0Hu+8XtkI0u4C4eTwDhryji/+fjpWCeqhDu76/uekQ2UKPxo3HsjafhC4MxDpyPG6Y/AHj/G/Q/GV83KN7ugPD/HqTDYTT7v8YfG1HPIf3zvrzkwjX7tBvObHnvK2HakkZvOe8fITHfMyXyEIXy8/jzg0Tes6v/PIOu5XhfTYSf/zG2Xp+YnpRL+mU/9KUU83x3i5fM70Te/dPb9gXG/JWv8xVa+dV4/1+Dv0p2P2ZxOPwIjv+S72WW7GPt/y3APwqd32/WP0wLP3OwRuBCgWdn/36wvL8RX3SYb2B5HuS/74ZGGm1YfFV/z35jr5ozr4iPi5Sx32iS+9T89SjQ89gw7Qb/9TKzBU35n5Hrv5aItry7Recq0ViC/6u0v6BGX61KLkIR77WyGHDPn6sG9wnY9DVokCOY/yuT/2Eq/3s38jQf/lqp8Ql6YD1fQDKGAB+5QBOkDKxX/6S4f8N9S8zA/fzs/z0F/25d/jff/cJIJjsJer+pYTti/+bmj9lNP/+zSDAgABZYWAEwAAFCGQUOFChg0dPoRIIMJEihUtXsQ40cFGjh09fgQZUuRIkiVNnkSZUuXKkyFcvoQZU+bMlyxt3nSQUefOihF9/gQaVOjQhzcA3CCaVClDo2iwPIUaVepUqlWtojm6VOtWrg6LGOyRkIdBhgKIAHgioOtatm3dvoUbV+5cunXtrjWK9O5evn39/mXIU3BGwIUNH/7pAolBAFAyGNRxePBkijgtX8acWfPmkTQ9f4bJWfRGyqURn16YF3XEplZdv4YNFave1X6hAJihcCyAhhgMVqgdXPhw4sWN31V9XPly5gtLU24eXfoEo4yt75D8XPBo7t29/3+3CVo8TfCYtQ+WXje58dax3b9/Oju928cIxRpUy/Asjfn9/f8HMMDUshKwQAO5Ok+wAxe8CwfGqkDBqCqKCAKxBHcqL0MNNxxtPA9D45ClC3dicKv1imsPPhVdky+oEyrgYQbG+AMqiCIcq+IJCzA4zSAeFHIQgLAYWoHAEo9EMkklgTpxSScFHFGnJ6ccajcAaAiLoNWixChEL78Ek6QPxwwTJS4xovKnJodLcUU3pWrRpw0es84gGiMSwIY6GRsBsSoAWEEhHQyaoCE9M0gzUUUXZc9IRh8l7syLIGXUBT4jlbSyMjfldMMxP+yUpEx7olShNYVr801V44zoh/897fyJBsaeWKGI6gDo0zAZkVAoCINwaOi2Kkoltlhj8XL0WGX3GpWiZZ0cFAALimu2Wo1EszZUDj/1UFuRrDX21OBSVdVNViFy9QYkRgjCAlgjCjKDFxZyl1DDiqRNgMeqcGGhaIl4NmCBnxV3YIO3AvdgBp8w6ARqrW12tGy9zZDb8SgGKWFiC16N3HJVPPchF4ZMaIR3RaYTOIa+AgDgwlwFgMeEWL5BhyA2KNIgFBTmuecnOfY56Ic0Fto/33AzDuKIsa0WY6c/kunpjoimFOjTPP74vZCBMvnKiKJ9wqEeGHMYMAEgU6iHP1/NrWi33+7PariDpnpu5iwFoIr//IZTelSJm5Za6qgDz6nacJNlEwCnsn5z65+6vtOhswCIzCFZAQC2sBcq2GChHW6rk4h+7Sa99HERN13oulMvjuXK+e5b0r+XJrx22wvP9HDaUFSc8cZRf/xkhxjDzqGuXQ7uhxWQQIKHClmHPnq+5JZ+2dWrX60g4E+LXXamab89fKeb1V05rH1/zXGfIIdIe94e8jVv7Oen/+ft61f2evwNWwyAnWHvXpRm5zfxFdCAKSnfcc6HvqvcDyLse8gLDLI7hrhvdPvDYAbj5kANQkp/HeTLBBhTKOEEkEsDzNQBVbjCkCSwUYtjoNY4aDzhMQQFBmmbQ/AWM+bsDYQ//5wf9YBIpQ8OsS4501sJTTgiFHqPhU9coQt5B8MYxkZ9EYGgQ/4FkbMZpHjGcQEOhmVEMrJOiGVUUhHRGJe1+RA1S2Ti9wgIRToWUIrEWWAV4TTDhmSxjwZB3vDsVZww0mmNh4TbGRHJIDUuci07ACQA4aidJp6pjpcM3x0TR0U9soiPDPEjQ7b4kC4C4IvBcYEF6EQWR7ZSYYp0JZQMF8u49KA6r6vNJBNUyRNi0peB0ySqetfJpzDBAMdEJjKN8MmFhHIhN0SayBgjs73sYAVPeMwNbPA8hQhAldbJwLRoOU5lwZKc/WnkObmIAxq0kwbVmYEb36hLSsoxhb/EJ//Ggnm6PVhsTFt4lXUoGBRnKkSC27MgX+q1J3ES4AVrM0gGcHBBdVaUUea0aHPSmdFe3UqgJAsOPevJmYnl06Sd2mdtjNJPf3poDQOAaUxj+gBmKqSgCXEfROI3xrt0LaCRCVJEJ8pRoiYKo0VN2iyRysWc7ekGZZOkSAfDSwGe1KplSmnHAMDSlnZ1DzUtWQ0ZQryHHG8vY5uRBXCwgupUoQKMkShFlzrXIx2VriFV6l07OiMMCMCv8sSrVCdD1The1bAhyipqVtpVxn51oFwT60Imh8uFXC5zdukaFKAaVusgAaR6BW2B7BpaC+VVr0HNwP80KtjB2tOJh4VteRL/e7WtMtarYCXATRMCNrGR9S79I+HKGGMf0hY3QKM1LmA2qk5IApKaq2XtdlxrydhW9zuzRcxibetPxypFtwRwQcoawrJAqgctDxEhADIg1+S2tznIdS9flntOll1WOtGd6nR7aV3+iga7h9HudrnV3aR8lwDxmpdCFhpcu9SHlJGNb4TxiFsJ+2W+48RbEueDX+mSFHD9BXFm/muYAAt4TAT+CRJmsOIZVCcDLF7xZwlwObTU6la52ouPIGKQQFXYxxN+7I+3ZNq5dq2h6eEwTwh7oRA3+TIjLkyJTewhFPsEdAFljIwFwLI9UdYuOn4ImIU8ZtoGmczZIR9oq/Pc//smWSdL3qWT5cwSKANGylMWT5UjcmUsCwl+N8pAjnb0FzE3pNBnRnRf4Jtotlw4lgfllX/c/Gb9VnXOlz5Jnf9yZzx/Rs9KOvRCQs1oUstl0aVGGJGRejlubnjSXap0YTE9a5Fo2i+c7jRNPp0kHI7A17/+da+BPWxUF9tEFDb2WhzdSu1BAUCvhrWHwUdranfE1oquba7Hs2sk9dnb1kl2uIdyanELZdmO3I1q+1O7klbb3dy59vSyrW3QcPtI38Z3ufXNGmTvOynnRmR41QvY6LD7w+9G+GbivRdc0xsm9i4REdw5cYpXvOL+xviAzHxmaCfortD8EYAMPu3Dtv874SNZOHLm7XBd9zvjL1cUue/a8fPcFXSbXTfhTF7yg5+81sWSOVwazvIQQBzmRwe6y89J89jRdQMQls7I5xjbnfv8Iym3y9BZbnSkd/1RQXck0/tG1/4lWOQ67znPSW51j2DdvFwluky47nW6pwnsrRQ7wNF4tI0XHO1rv2rV2a5w0Sr97XFved/rvnj7KV6veVe1ReuF47MHTvBWvfzgMWOgu7dF6w6fO+NFX1fDLx3yo1qqANbG3pxbPu2Gzbzmn4ZtxwN45Yh/SehHv3vOl56cp0c9Ut8KKANJ/Z7Vjb3s9Snv2pP49rgvuu95P/1GNX+uwM8dUhlmyuL/fer/sE2+8r1Fe/M9H/e6p37609P5RWJfUkhNb3krL7Xw/7L+4kcp88sPd+hH3/rqB8DlYD9Ecr8zQSo9AYAfOBDjey3wez38cxryUyDzQzz0C8AL5J3/Q6oC5JKiQiueKhAGpC7ke0AIpBgJbBT+gz4LxMAWVCnpoyUOjJKiChL7EhAR3C+qK0ET1BYU5B0VPD8YdMEhNC8NLCoZHJGiWhsZm7+nuT9MekIe/BIfnDAgrEAhJMIsFDosxDsk9DiOghkbYBActDQdBDwpDBUqTBwrjDsW1MI3ZDguDDsvrDmOmhwGC0HvOz4z/D40HD/9m0A2JDo3hMNCnIsBPCQ6rEOL/2qusBlDPWxAtetDP0xDQEzB/ns4OTTETRQKRFwjRfxCdWIZlVkQMpQ1B9xDSjxBS/xBTMw9TeTEWOQ3IyQqUFxEcsowgmvC8dlBkzpDVdwUNRQmQdw6WJTFY2QKY/xEW3yOijKyIzFFJrOuXwTGMBFGfnJFlyBEZOTGcVNGNGLGZlSnNYNGSBxBPjzHaqzEOKRFeSNG0PvGboxFTwTHcISOc4I0JInGOCPBVFRHTrnGF3xHettGeTRIiKDHMrLHeyQnVtNHc8xBVIzEf8QqVqzCbPS/g9RItkhIMlrIyTinZusZisQJaiTJDQlIrRpIbSvIjXTJjjSij0QPckq3kf88SRGZxJtELItcQ4xsSZfUSJgcIplUkHHSl4GzSZ1USv5KScWiwDaMR6DMQqEEIqLkCXICOZ9Zyq2srqakrZXMtZ+USnmkyh+yShIZp5vTSq5ky6vyyux6ykGMyrF0wbIEobOUElqKn8hRmLb0S5N6S9sDy04TS7pERrvsILwkDFq6HLPjmb+ETF8KTOcbTDwrTMOURcTUIMVEk1gavnZ8lMgUTTqazCiLy2IETczkRs3MIM6cFFfqATrpnKAZzdrUkOOay6T4PILMTdVUP9bEINe0iFi6nB6jTdtETu/AzdTMutOER+b0zXnsTbMUTmdpJWi6AV0cmOTkztFYzv3/88npjE7eA879qU7rXCQMoJNWO87udM/N+4/yREjn5E3oHE9DlM/6Oc+JaKXJMU6hec8AtYzvDMTwtM/7hMP8pJ/9jABHwk7tNBgBlVA6AxAFbYjdZEnxRFDGs1DsYdD0XE+4mdARRQkCvcRsvMwNnUoN3cz9XKTJCbm3IdEZJQkTbUUUZVEV9boOrZ4PPaRogQIIPRgaJVKQsNGLxNED1dEh5FHp8VE0EjgAwMOiKdIq5Ygj7ckkXVLDbNLoedIyqpf/lFErrVIsHUYD3VK67FLo+VIjik31YkIAJdMiNVNs1NI0lco1ZZ02HaLdODIRnVMirVOBRFM8BUo9TR0+//0htFqv0glUQa3QHPUJDA1LSTVUf0NU01FUEMoZGwTURyXRQVXJQr3UoLRU/NlUDTqaRnVUUA3VSFXSuKBUwjzVUhW3TC2dVM0glqE8u3HVV43PWnWIWbVMYbVVY8NV0tHV/dEeDWvVX5VQUXXKypyyFD3W6UtWu1lW/EFAL5sbaJ1Qaf1KUr3W1TRWD3XRIWouZ31WcH1PcYVLajUxay3X0cvWudlW+ukfdWtXd+1OeBVMcq3XzDzXHk3XH2qu7IQefw1QgKVMgR1YTrxXuMlX7LkcUkwdhn1XWAXPO41Ygo3VWKpY6UkvZ4sejfVDrjBSji1Qj/1YiS1YJz3YDv+aHAU8WZSVQpW9OpY9UVek15fd0Zj10pnNoOYy2ZvFWRMsJ6ElAGKtVqYFWgmb2LcZWeiBJn5lnaRV2mNZU6edV6iN2viaWrepWtZhmVPKWq2FwKUN2bfwWgH72bCFubEtmrJNHdDBHrVdW65l2rfdrriV24yjW9Uh2v3BmxxCWr2VPbbtWJ8F28A1rsGlm8LFn/iJ0cRVXKsjmL6lzwxtW8jFOMn1Gbstna6xWenJXM3b3M/1vM6tVNYFXX0T3Z4hXdLpHzZL29TV3GXpWtelVdiN3Vt93Fyl3Pr5ExDEXN1FuNVtXEwE3OAVXuBNxOKdH7Tiy4VVXp9j3pZ1XOn/hd5im12eqd25OShPzd3sXV7e5Vx5hdsZgpk+E9PvDbfwVZjxhZt6mc3qQd+T296edV73/bb4lV9kHV5lpV7smRzWy9j9TV/G5d7/dTyYeQIeoOAKruDTHeD5LWBtPeDqeYyj1V8Gfrf+vdHuBQqYEeAMxtQNxtcOjh7tEcP5EeERVl/vPTb2/VsAJj4VPjr6PRj7dZvh89bzneFZI2EkNeGfQGEe7mEWplgXhh78pZ8irrYjztIk9oklZuKX82GDAeKiud0pBia4oGKTsOIzdVl04bEt5mInplooZh2GQRQxlpq4KOOSOGM7xeJWMQgbeIERUKsKwDk2RrUuHpgv/xYag3BEGR7jt7jjGq3h5u2/uXvfPYECjCVkUjNkgUFknzmaGGbkOibjR/45B/bfSdZhLEMCIc1kqXXjJxbODHo6zKkfwrFjUm6hSH5gVI5gKLCAIMgSDKiA7QMAUG5lRNvkQ67ODIoWDA5hUXZkXF5ZUy5hCAYKXWwqZz5mIUtmTl5mDMoZtEXdRnYLaZ5mvrVhrfBb2/rJyVnkbR6zbg6Y88ygyWFlXyXntjDnnaVmJNa2l5IpmaIp5owfP4PneH7lN45lDPqTdKYUWx7lfb5SXW4UP/gOKvA26GQM9jxoV3Zohfxm/MGb633mCIxoiXaAPH5Bi/YON9iEl4ZpmP9OAsOrDsfsaI/+MXren/S63LzNZ7ZA6Ynu58RhaS/xA8OTzZv+MXl+Fp3Gn+HD2nGG5nIO6pSmaN4p6hA5auY8Gu5T6gpjausJ6fqpF46W6tk7aYlWaa3Kag7Z6q4IEuT9avcK6/wZa30FC/yB6GgO6rV2yrbekLf2Ce2cADrp6blur7o+FqeuHznen72m6r6+6gkDbA0R7FaZgR+QJxSgE35BbJz2Mcamnz8B4VBGa75Gab+mrcrOkMtWY0W2gRVYnlXKgCn97MhNaLK9a+zpIvkraZNGbbWebKIGE9d+iEp+FSLA3dvG7Y/2yN2unk9+7J9ei6q26qEWJtYuD+P/Ri8dsIEWy4AMuAEisADbZu7mzmnoJlmD+FOfnmp9rmrVhkvtBg/uPu/oTe+Frh+YGeLkXcXg3mf5tj36/g77vu9kU2xjEW3saebpfm+gju/hzu7izu0Dx58EL5YFr556MW///kMAN2cBdz4C9w4Dt/BCrnDC1W/6YZnlPmvgjuzUlvDTIfHuMPET1+QUn9wVnx97dvDTjnHhxm4ap3DnxvFx1PHRVe/ouY051mvq7grrFnHTrHHuuPEjR+Ykp90lh57HeOeKikLrzrQZX+kix3INNvKh5PLU6SKS/r1eFHMKHfIy/5IrP3OETvOqZDqi0h7isqgwj3NInnO2NvM7/wdfLRffPeeo+Glv0zPJQEcgMif0Okd0Q7cbDC8tBmVIi4KZqH7zR4f0MR/0vy50S8/xPF8UTTcNjooWm1YnQA/1c3Y7ujCKKh8NOzd10GYUVRe7jNqNDo9BOC9jvUOS3rV10cD1XBfbSh8KXlf0ikJAFx8nWM9eYic9VGcSADh2zkh2ZU9sZjc3Z++4jJqcIxR2Krb2EjH2Uvd2MsN05xB3aMsoCTF3UC/idGeQdad0bG93I3p3hYh3ebcoRa73nMRlfF8QfTdqcO93nvl3gA94N7MovIk0jqJ25UX4A1F4rWb4hj+Yh0+IiJf4itKeFP50gyfljO89fp9UbWd3j/8H644HCpFPMouaZfN1dJR/ZJUvPJbnt23fjG6Heb0CeYmgefyyKKgueH80Z54XkI13a5kf+ik/kqNHemc0iPzNqIvXXad3WCp/+amna6n3CauPLosK56WfSGn2ep7F6rAX++QqerNnLYu6HAU+eaZn+8irGs4Fes0Q+rhHqrmne6myKHpX+3Tc57YPVp+fz7/PjMAXfKIi/MKnp4rq7Q0893vne0iB+sAm+8kvlcq3/EkieYPw863f/BlmfP/4fMsOfdH3/NgfmtLXpYo6qF7989UX4TSj+k1z+X2X/W93/MKw/dtXpwZP/Ihc/OD7/VsL/oUv/uGHHtI//gCqqLT/X/4ylGjfl3RSF37qLy7rv/6mU6e713x7Z33n//7VhnvxnyvyL3+lqSjEN4zTUxTr9v5Rd//wh3+AICBwIMGCBg8iTKhwIcOGDh9CjChR4A0ANyZizKixYYSOHj+CDClyJMmSJk+iTKly5cqNLl/CjCnzoAAAAGbMlMhyJ8+ROX/OdCB0KNGiRo8iTap0KdOmTp9CjSp1KtWhPUkCzarVYMWLWzdW9FN1rFA/Fr+iTat2Ldu2bt/CjSt3Zte5cq/izat3b0i7fv+yPWGzyF2+hn0CRkt2MePGjh9DjuzgcITEgOtaJhhWslOzXjODDi16NOnSpkNjPp2TMuvWrVXD/za9wSaOwq4Px3bJeTfv3r5/G6WcO21q0JuBG/U8fDnz5s6fQ89ZPDrE29av86SuPa0Omz9sY8+7nSHy8ubPo0cqfPzL6ZaPo1fOfj79+vbv/3SPf2D4/v5F7hcgRDzYtAN4/+0kIAHpMdigg5Ktp2BD+l0GgFjpySehhhty2CFpFDKHoIgjnuRhhzTY5MKBJKKk4IMvwhjjU5Q5th2IfsF3XoYm8tijjz/SdZZqLBJZZItABlhRFXMZmZKLMkIZZYytSQbdjXblaN6OSHLZpZddXmlZk2OSWdmX9dmE04plfvSklG/CaR6VkVkpJGoWMrjlmXvy2ad9YSbGpqAk+v+5nWAAELbmoG7G2aijELJW5XOAxpVleXoWmqmmm55G6V+Dgvofp891B8AITIbapoCPstoqY3NCVudnxuGJoZ2j4pqrrpXeWlqqv1q363BE2HQCqsAy6qqyyzIF62OyjmYpcpgKW62112rkqV/AcssatqZhYNMTdnWbLLPnoiuUszVO2ut7tcbn7rfz0lvvQNqS262+e9kbWqmnHvuruekS7Oq6jUErmrTAUduvww9zim/A+1KcIMSAzWATBvkiu2rBHyt7MGMJ33lhvLNenLLKe0qsaMUvl7TyXOHetC23A4Ocs5QiL0YyrSbrKK/MQxPNYctxwZy0k0W7NYJNOtj/3HGAOlMdJ89k+ZzZwr81zLTXX7N3NFxKkx0z2Go9YVMPUQvscdVvy3j1WFm/C7SWQp+dt97Lif1W2X/3tbdWhxLx6c1uw524g3JXRXdiW/vWteCTU6413qABnnlHlf+Eg00oGC71foqT3iDjVDleod2XXs6566+71bdbmmcOe0xQpBh621OX3ruckdLZLsp159m67ccjL53xgdL+d/Ia7WATDYCVi7jv1/N2+lSp/wV5b5I/H774EsneVvPOjx+RBTZVQP3hvGMfP2faS8U9jvAGPXz6+/O/UPlsna9s/XNIRQCgIt2lCmfyW+BY6BcV+2EJf3fT3wArOMD/rSWA/2SzoEImYBMkME90+GEgCRvjQKhAcC7e4w34OOjC42FQLRpU2gsPQiAAfEcj3Cohu4LCw9Kd8CkplMsKd9PCGiKRcjFMywyTlkSCVAEAGRDARnb4w57l5IqkC6JThsir1U1reU8c49mWiJYmLoqMDAmCTWzgEitqsXFZjCPcuNgUL8KliJw5ohr7ODQzfgWNgvKjQtYHgBe8EVh0lKMPF0k1OzIFj2/Ro2T4SMhLPgyQZxSkqjD5FxQBYG1VVKQj6zfHUuYMkkuRZOwkyDoKejKWENNkIDnpEVn6JYpLSuSvUPnAU/qyYKpUCivbQsnIWBKXytwVLbdiy1suEy4ukP/eS+AYzEgC85roGmZSismWY0ImmdEcp6aaqZVnbo6cbWEjAHhQTVJqc5XZjOeyuIkUb64FnI8Rpzr7eSZzZgWdZvInd9j3zl7Sk5jzTGir7HkUfKpFn47hJ0Er+iOAAkWgFkXLCgoUE4Qy9KELDamjHGoUiBLHlWGE5UZbCiYxhtCWLtVKxgBARZiAlKRE+YlOQwa8WAkvWiplGExnatQNYfQnGj1qTjIAACjIJKc9dQBPp8oqkxYFpWiRaGMoytSv0iepq0EnWGNCMzd+NFVWHUpV19oorO40qAobKteKWta7hs2ubOMkXl3yAtpEVa1ubatb4QRXqkZHrBnhKmP/vNrXx/JNrxyTKWQx4rRDBjZUhSVsYXf2U4QlVrL5pGvkYHqCCvCgpgCYXmVb+yHRukyDrpWIDTSWWVBtdqSdhdFhqaNYjDB2MS3cgFNtYtzVzja5lmNpaJaq3IakDQAzkWpPObvbuH12ZKFlrgpJ+73l/eC4x2Xtc8tLRNgijazmXQjudplWzQ5Wt9ddXHaxqNWvBJcsLQzvDZAwgiAYkrzrHfBouZsZ5xKYK+g9CHV1at35vqi32xUqGIlqYBeIUiCXFXCCO5yV376Xsh6G4lOnK9i1PhjC9KXRsyY81wrX1cAG2fCIa5yfBftNvTYmgFPHddtB5baRKuZtfbHm/+KSFU/GBaHxjpvsEhDjVMc2FpeJ4Yti+Q75PBK+71byOxZ+MtnJYp4IlA8q4inX7MeCCrJMsjylIs/tyD9L8kTCPOY7ExDHs5NyjW1SODWzic0xcTORWdxDuSLZVkomiJ3x7OiElJmXZx5xTZAL6DIJGiaEjjCcGYnoOSu6ztR8NKkREulRPrPJ0wQACEdl6OsNetMN7DTq5Gw5GJd20QNpdKl7fWod8tnDPWgjrl7tu1jLmipb/vSt6SwRXvea1L/OCIJHfNZiH0Z+KU52UowNWi5rxctVAfOoox3taWOk2h6mWaI45e3SbZvbR3m3fZlNPN64YRP63ve+kyBZaP+bG8/onsjLAq6QQ60A24bRNpblHRy+SArcHwaAF64TB/FiXNcaLrfBHz1wnSSw4w+JXjsVDvH4xdvhrvKtnsNN8esIAgwyn/nMFfFvjov8zh+PyO5yvhAPAsACJt8Lw4WscnSxXOPffDmJvHBzS/tc5y1XiEDTGXWEsLM2rs42yht+dEclXagVb/rTOXz1HWO06gM9e0FmAwCtu5vr2Ev518Fu63eNfUROVzrA2d7htFfd7wZxO8DivvCuG73uygr7XPMuor2LGuqCrzHg1e33vwIAals//Ny9rvg3Mf5OjkcQ5J+N88n/feoJUTvqBxJeAIBu8yfvfOI/z6rQ02r/9P8pPUOQMIPfz6CAGQD+7zPc+vJWPth+r4BBZU90xLfZ9svCveV07x/esxfj2jf+8ZUrVsuzHQXeGbpeih596a/87o9jut7FiDvti5f73Z/t95XP9lLl0PCzh7Xn0R8j6uMdi2Df/AVc/aXa8ZUKIjlf+UEfsvnfowDg+llffwwgAZ6b6lGd/Z3dZSmg/j0f7Z3fA9qdxAFFRUxgeFSgBZaaAU6a4GFe4W0KvSkO3YkgjERghZwgdqSgCnocBq6eBl7dobRbDMod/9VeDUbJDXYP+z2eD/Kga7EgX3UflS1gXpifAyIh6KkfDgqgEz5hZUWhIM1fdJGfFTagpmVh/5wo4f3k4HXs4BeOWRii0fzVFgAYiwcyIAhiYRpCyRpGUBtaxxvCoZPJYRPNHwdWIV5cIRryoZT4YXcB4m0I4iCinRcaBPix3Qsm4lUs4ks0ohaS4I1FomtMIiVSniUWBCae3aGgFRFynhGG4Cf+3xYu4Si2RimaoocV4gwRIBVakCxK3yOely2yBi7mYoLtomyNoU24EDDanjDyCjFShjEe44AlYwARYBEUCwc54+dBYx4xIemhYjUa1TWeDwEi4i9245u5BijamwR2odKRI/2NI38A4dlhHtwN0DoWWjs6Ii2yYTzOo5iZY/MQ4LWpIz+umJW1WCgqjzQeBjUOpP/31aNAqCLbORVUJaRCMgg8NeQ7ciHZyeNEQhYGqZ3ZzF9N3dQ+cqTpNFi9OcfOmVo47l5FkqQ/meRJIsb8aaMdbmRLatlLGplDBglEGoZE3mRr6YdOGoYFXlb+9Q9QdqRQxhlRyoQJCmRSjthSMiW/EODraR5LSmVQnthHxqRNLhZNXh9aamU0cWVXigcBGtIG/ORYAodHHtpZjmRKGSVfIGVb9tVbwuVVWCAoyV/62CVZMmReNodMHgRWiiRgpp7+DGZczp8ucWNilgdefhtI1mJWSqY1yktl4gUBDpvkRaVmIgdnapdVxgRktt9ehmY5jiZp9gQBup0+pqZq+ob/NbUmQP4haM4m8tWmbVpM96VjBfHmb/gmTHpmQEbmcJqXYBqnShAgEthWXS5nZDTnUAInJAqndCYXdVbnkXRfRWRAM25n9rBmVX7nMIaneEJhcZbn0hzfqv2Zdq6nY3Sne7omTMBmE8qmfFYUedYnSrYeyblTZu4npFDl9miHYypYX+7FXxKoS4HIgZpn6wGd0DFog0JGf3raf7aHWlIgW16oGmWohprE/HWoeoJoiLbniD5ncEZniiol3rBoi3bfi35ojJrQjNbaN06SiaIgiuLoE63oju4kh9qEh+onkFaFiA7pe0ZjfCbpXS0pkwbO3jRlgPhoRUlGCJBpmZrp/5miaZqW6VpRKYQSaStRqF5YaJbipI5yKYAIzpfuB9AtqJhGhpoCaqCaKZsKqZtaKTjGaV7MKZ2q05beKTSVIZsIiIJu1JgK6qWmKaE+qCm9qTEZqQ4iKaO6kKM+6trh4SAFCKValKViaquSqaaW5W+S6JN9qhuGqqhaEKk+qq6IkH2oqp9ChqsKK6wupnPqpdhhKa7SJixdpMr0an0wn6lU6p8Ka6sSK249Ric15q0+RICK44AqayzpqiGezbPSR09OwLQGa7Vi6rUCWbZC6raCq8slKl4sarji0rjyYrn23H1EUXqq62Owa7ta1aZOxWvwyrxOXL1exb3iq7ja6f8Bgo25sgfJtdqqUuvABqq7Yhp3ekvCIuuNPixtMizg5A3FjsdlxR7GrqvGAirHkomD4gbINl6yjmyB1qrEfg3KbgcobUzAOobLbmzBxmqQRkiRKmwJ5qwkcuvNho+36uTJ9it9VJpGAm1jCO3LEm2xvsrHgmPSiqLNOm0/Qe1JSm3I3Qfm9SnLCmzWZurWYquMHm0rge1Diu3YklPZsh6/ou14uMAGjAASFBBmtRSruu2gwu27yu3Mfm3IxibeYujSSuHETm1zCEAQjIANDO5xTZFLGe7hvmrirpnHzq2n1m1R3i3kLpPeBh7fhgp17MDmci4NWMAdFm7Ggm7oTpX/wUoFwjZuzYqs6tZpyaIP5fZtcxAX5xKBBfzAzx7V54IuzI6JzOop0jqugAqvRbFus6YMz55GtN7ED9huWUHv4Upvk1AvX5zX6V6l5N5i02av62zvPTpr5caG57TRSuJV+brt+RpJ+nrl74pe6savJ82vznqN95JGTwZda/Fv1vpvkQCwXqzv9X5rAQ9vZZ7t6y6HCxDL57jWAwttBBPJBFum9QLv42Jwo7rvHLouqCwHBkRXBtBlCONu7pIwi5hwadLsAAfvCivTAbdg0ShwZuxAFAFAFRjIbImwy+YwiewwYfZw7hEwEPeREE/uztrvaByxuDivDbds7obAE49I/xQf5xRXXxVbMRlhsRi+cBqpRhcDABEcUHI1scaSsYiYMUtEEPu+ZgtPI/yucd60sQsbLwWbiBwTgf523APTE+9GRenSrQXXpB8PMvIUMrlaoCIzciPfMATLDyRDhSSbLiWvpSVfsu1k8r4SICef3R0PaygXbddWrwBT8Q+nMiGtsjLO3w4U1yKzXRhHrywXoXqsxB63RHehMq0S7044bC7vzy5jYy//cifnnDCbLzG/ojGrBDJbpzKb8okuMzRXjjSfY/f5sp9Z8zW3rRgvUDEbFuOicQDiMjmzMSCzMuql8xyvMzsHrRiPsTbn4VvJsy2ncT3bs5Li80f07vH63f8+A/PkYXP/CrQZlhSqpuU4Z8tC+6UgJ7TMmHMENDQHT94+00A/+9xEg3L8wPObwDFwebRChLSixvRHpwzrejOhTF4QFNdJH59Kj3BFK+KjbLFM1/RMNjNLPLNNY7KR5vSICJ4LMLBP/3Q747BQcyJRO/SEHPVjcnSFFtUPCG4G3AAR6EAdR0QPVEARPIEuPcEKpCtT1wtOky4Ms10FIPFqofTVAbUTY3VPXNVWM4SEFsRM26sYnYBqHVcV1PDIKTbG0cBhyjUzOXVdv3TOncAHS9HKdl9f4/Ff80RgkzREELZmfLWcLk8PDC4NrAASFBcABAFEYJ642AAPFMHg3sD/F0+2sND14l62wbkA/g6GZEu0VQ8zS29zPI92t3b1hBLwB0OB7boAKFXBXhPEX0GBDnBfBfzybl9Lb8PrcvfaaRXB+9kEFMQ2D3r2wL5zcru0YPtPcxf2adM0d7ldBowvAQjA++lmB0FlQcx2ens3Zbehb2P0o/0tDtDAax8XDli34K03u7b3/lkNfBu1RqdlUq9EKWJnyRnE67mXS9TU2g44rsyvgUuqRQkABkzAC6AADrT27xEBDSCBDRTBCvAADoyADqBABfzAC2xAEEzACWBAD7jAOp/WCkSX9i1vfqtghFfrhH8gQYs3V2M4TGu4SkyiABTXEhtEcQn4RhjS/8WWuInXKoqXyTL1wA5sQAWMAA/YABFAAYPDX53buXFlQBXcABS0NfzdgA3owAQ8eFX/szuD9k5cdFFDmnybdpanxCSyE8AeBCj1N0aMeZnryomHt12P0Yq3+IvHuOze+aiTeqnPAA/8AHHDIZTHMnJTuGcp+kxeOZnR92Ezl/jNcULgbytuBCiROKaX05lv+m+nz5q3+ZvH+ZyXunhlABQQgQ1YgA78QBCcQB0LAIZhwAlMQBBswAv8QAWggA6MAA7wwAoUgQ0gAQ0QwQw8ARTcgFNVARIE+qB/Iau7qpQP9HvHulfPOvnUesO2zg0NYUHguo9txGkSLrBHjLDzp/+FT46nuziM00CfL/tx3cAMIMEK4AAKvMAEYAC9q669W+uhs0SiO7ysh/ORMlcdQqlBYB641qHVKvymaHrDVznYXK6bw7mc03mpV8ET0EARRPu0V3uJizzBuvqU6/vJ83vKgypzdXilC8R9u8TrJfzMB3uBD/uBg80OjAAoVfzFZ/zGd/zHYz1BHP2l4rtFKzfTK1i/R4RhAzxzUXpCsJN0QU9xDfzZ+0nNGy2nM80JoIBr2/nPB/3QUzta831CpL2grv1QV/i+v73T2yrUAxZCUH1GYEABzQDIL36P+D0tA/7KCMAP3Lb23cAKoMAG7ICqfz55GHc2J32+w7rbzzf/3JP2v5dEzNEczdncyj9pQrx8RvTA+0GB4r8+yzD83xP7w5wAD/R8FdhABeh28lNbSzOF45P8MVO57Zs27jM3Kgu3ny+EwCdEwWOEC0TXDbi+9QNJ6C/G+zzMD2i2TWSAvHu5+5uZ0jMGQIs2QEQQOJBgQYMEHSRUuJBhQ4cPIUZkeJBiRYsXMQoksJFjR48fbwC48ZFkSZMnUZYMOTJlS5M9dsSUKbOKSJQoAAAgYhJHThsuPQqYkbMKBqBHkSZVupRpU6dPoUaVOpVqVatXsSYN6eWiRK8NM4YVO3ZgVrNnq2KwUDMngAwrJqCVO5duXbt38eZ9ShbjV78KQwQW/zyYcGHDIf4mVuyXr8XFjyErbDx5MtOVeltexqvZZJCcGUzSyIkjqQAiRHdgVr2adWvXr2HHPrq1a2SHlHHzZUpRtuoNSNrmfILCRW/jx5EnVy43t0HbDw9Hlx74eXXr17Fbb77domWbxjnbDU9SQIacqUmaBxAkqWi3cZfHlz+ffn37mQFwdZyde3/eS/+7j6oeRggpOBvgE1DBBRls0Cr/IsguoekoLEzCCzHMkD8IIfSOpd7GoyvEj4ADgAeSfiAqqRIzYM/BF2GMUcYZPaJtP+w4zLFDGo8KwobgRBqhOB6JLNLI5CC8sMIlqdPQySehtE3HsTw8bkS5ruxog//PTggKitGQ+jGnDY4s08wz0cTKxooknNLN3NLsyAUdvgwOCTLjzFPPPffyT0kmK4xS0EEJve1NjKoE77u7suzoNACg6HIjF9yrQgCPemjrh4+KaOsFPkENVdQi16QookNRPTTPHVZQjygcehhV1llDTVJCQAMtVNddeT21v0RBXFQ8YV8yEAAaVkDCVRc7yjSnTTvCKScoeKjW2mtPpFXbbbnVq9SDfE1VXA7TfGGo4Ij4tNt12ZXR1uxwpbDXeend1T9gZWvULH05wuBcIKvAE1NNPRoByIODa1fhhRlWSt9xIU71zB7E/IwHSRvOWGPk3sUu3unqDVlkJ+9dil//zE6+KuWNfkDihgxuIEKHIT9yFgBoOTIYYYQ37tlnhR+OWOgpzfyBLQBmqODSn5luOq+Or/tYupGprlq7X00mFraVq+La6a/BDtukoIcuu+Qie3APgCrUFdvtt6OC2jqpo7Pa7rsTO1srrV/zeiq/4Q5c8IXJNttwOItEwdUiaB7c8cdLkrs6ug/D2/LLDeUO39gAj6pzyEEPPc7CDy9dNx4xeFQkgUVvfXDJn6PcMMxpx1xvpD7Hkm/dP3Td99/1JN304TPiUYfgVlga+OXBht022S2sXXq7b59t99Zydyp75rnvHjnhiQ8/QBhP+BcKZr1PX2PnI4OesOnhp7p6/6C23/f6s+pXX//9Gb2fAPEB2J0Y9aQtFlAe/xDYLfZBxn2Did8D6zU/l+RPTf7LCgUTmEENes5/AfSgQWA0gSe05Qno2eAJR7XAxzRQMBB0Ia8kiJ/ecc6CFZwhCnGYQxui5IM91EiDBGCB4JBGh0XMkwoXw8ImvZCJgophSjBolSha74ZGtOIVcddBH36wQUGoE9IwhkUx8giJilEiYpqYxic9ESVTpIobJ1jDMc7xiuDb4vAWJIAVtCUDOqDjH93lp1spUY2FzBAbTwJHqSgSinIE5CM3aMc7lk5BGzAWEYwCSU0qqIyJOaMhQXkdcmWtiq5hZBsduUlVpk+Sk/80nIAI6BYUrJKW9OnkXz4ZSl1GZpQOS2X/SomWU9aSmE1rpSvLdh8etIUGsSrmM49zS7/kcpfVzNuOfBlM1gxzbL+E5jcFd0xkCs0+FfMjONFJoz+x0JrtZAw296bN1XBTJd5M5z2dJs5xQow+AlAbzvAZ0AWts4HuNGi4sJZNK9mTg/IU6EONqcV9Ei8+LjhXBlgHUY3K56AdhV8v47lQh+5woyX9mj4nOq7lYKBOVTChSWF6HI/OlHYgzeJIvcVQqNAzpj2VEUpTKrHknMBANwijT5HaGppejm4QtCkVRZoXniaVqgICalBVhZwJqOcJzqzqV/WyVMs19YFPpZ//TnknVbSCla0/lShWX3mcLeWECI1r613RIla8nZGvaMQRPG8a1c2sFa+Ftepb4ZpM41SgLUg4oGEhWxW93q2v1BQlYKGqKJxKkbCR9axyhAeVxJLFODoDQBE+m9qpTNZulSXkhhDZzc0OdrZv7Kxqcds3xEZAtKMVS2+EmBML5Ja4TGGt1VzLTtgmNKSaVWttixtd3UK3T74tXmw6lZNzSpe7KTlu1ZJb0OVqjpSCBWZ30Qva2x7FumGBjQBKBIAKpJe+JPku1cLrvjZh9qzUFdF6m1tfAZsSwC5p73VbY9HPZHTA6b3vyPILvf3Gtp7+nctUa1TgBm9YoXU5MKJa/9ODEb6HwwJ+sMgiLLsJMzewzqVtiWE8LAvv5sMCXA1Rc2LUGNP3xCFLMeVWTN4OB2vG2tPwjpEMkiPzsMYVYc0E2AKFTCaZuz2u14/J+lcKkwTDAZYxlcHctSWfpMlOVs0O1DMDu4Y5t1amF5alFuTtbG5rY25kkdmcZwJ0uczjwwsG2EKDx+pZtW6eF5w/Jufm0Hm6zyX0o73MnD6DUC89qBMRBg1pzxp6V4iO83jnXF4Xn1fTpUYlnpMyaUrjxQUjfsKaTQ1ZTuvK04kG9aJFTWRHx5rXGUY1UlRdkLyYZlpe7XVkZ12oWgMKQ2aN469JSupj95rPwS4LXkpUlP9pfzbZhFo2k5rN32eb98vb5vWVBBAEHCBhBTrYwJSdYu1r2yW7GXipuQvb7UF9e0nhFnKu82XnU+M71uNRt+qAlIEZFGEEL4B1S+T9w7oEdz0ER7a+o8TvXCmaMkaGtsoEnsiQW/yz4YnvzhJ+VANH3C7Hy0nbSI5XjGdc4yC70JYrTO66dDnmbeUMY9sChRX8AAM7+MG6v5gTGigl4rylC9Dl23PDCnLmDam5zTnecUYT+OMtlnqeNeMCtqDA2B85wQsMxOCUNJ0ucwXACL5eWKpXfSFXn9rNWRzpOnc9s3EPs2aWCYCftCRFAHhCqlkul63mJFt+b+vc6T4hu1f/Du//HnLA+d5fx//dJif4TNlPcq75sjfxZzmBelC7+cf3J/IMmTzls94Yj+v8v5lXfWEv8yi4A2UCRMm0SbAqGwwYaOm3ZyvkI//62VU+1FvH3shzbvwdr+QF00qKmIi48pTGxgV1msHvpR9T5NNd+dGL/emcv03oc3n94e/pSh7FYAHAZAMVGAEPdKA8DHzm4SSRvbaEQjj6z/1Mavyqrq9sJ++8DvN2jQA3LCTY4vAIQABsgAigwFWA5AkwJvBGD+LQT1b8KcdAzwHFj/VaDzD4KgEtT+8a7cVIsMFCQj3mawKkBeU+Q116T/BCR0yqQOVeEKYMcOYQ8HJwjv1s/2+R2s/XfnDAjKUKNiK71gYKiMAGeGAEKuAFgmDEAGC4CMA8nBBy9sgt7m0JgdAET9ABhtByilDJjrChGpAM0ctYliACwkARcmIIhI0jBAAK60pMxvBtYgl94LAMueMMJc+y7mYNlXDUym0Qu8tAjMAKIsAKciIQVo0jYmkFgG73BKcGAcoRC9AMTzAN8UYRO4Ln+q4RQTG6DIQMBAIScgICLpEAFKctRsBZdkJwCg8AZmkVS7AQDZEUE1EBU5GG2nDgfJEVc6IVBOIQcsIV85AARKgtqmD06gT8msbtsi8ZSyoIMU4YqYcYNY8Rdy4JufGZQqIGBuICcmISQMgFwv8wJ1aAZgIP5sJm8QBgBc6RELfDENEwBYlQHMeNHGtvH3MrJBRhIM7gGQsiDFDgaGYgQSagCNRjG8HmBNhi8Axyo7xR38DRakyRI1BxHKVtIz1rTQChLVaBGSMADC6Bj3rRBVBAC8fEbXqA+EyyG0Wx9T6yakJyI0ZyIEsyJw1rTcIAAoIjDgghOBhnIzYAAzPgYtym1XLi+4hSozqy23pSfgRShmjvwszxKiHpW5QgDw7mCRJEAI6GCH4AG30mACFlAMUSmrIy2bZyZH5yz8KyGAtyLnEvPwxiCB6hLYyAEjwC6IjAB8HGPW4A3vzynupy1u5SZPIyKL3SBR/T5wD/8yCcYBDIQBCcjiNG7A/BhgcVMzPpcieTDyDVsCvv7CvTCjXZ6lvGZ65yEW4CLwMSRDbTKTI5bTJDpjL3kiRVkTeTaivGoBRaIQzMbCPiL3BMS+2M85l809AQMRyF8xifYiQtczpxyEC8ICeMIA1UwROYkyA4YgesD2480TshUzVXU7xaU9yEkgEx0z3fD+UCAQ/nLbs6UGyqT7vwszfh8wBfaz5dExl17T4H1KQMJBAqYRDMsi0aARKurTzWxi17xjOEq0FlLRgPtBTpsz6N8Q09dKNikCCywBNkICcaYRF+aK700W3QTB5P1LD88TpBckQvc0GH8kYfijYhoRFy/yIOfii7pPNnAC0nkABI8w1ElQtBV3ABS5RBnTSgbMQKwEAJmNEZc+IQnM48QENsbpKuNPRKYSpHQ3QYsxM2hWk40VR/DEQNjCA4AgEM4iAnLiEMCGCuUg9sqNLw5DJO09Qf4aWFsDNBRU47Z89KCRWcjAVhCqEt2IAAwnC7nIbYIGUEH9WnDPVQl8gnefQ1CRIsGbVTEwgSG+ELyIALwjPhwmAQ2qIpnSbbHBNVkepTPYY1L6tNSzU2cRVSAYAPGlIUXrUtAEEF/qUKevFn6o00g7VQdXVyePVqfNVHixMlWuZlYmZmnGJbYUZmBjVaI0o/GrIPOKAt5sABGuATQv+hLShgEyIjVChOEMm1p6Z1bqp1R0HMCN0Uf+SofBAmYJZCYA+GYO8VbmhzINqVFZJAXhOCAbQgOEjBDh4DVFwOAOwxYWMqX6lVR7myX9nwX+1npMpU6ZJlWZLiZI8lZdvCXjk2ovzgMTCBBdrCDyKhARSDT6DuP2O2Yz32efZVVCmjOxU0W0niUSKFIyjF95BCaTGmaTP0Z8EmJGb2MRrAEWqgLfTAEBJjTwL07ag2V4O2fYY2ZCfDaBfVRElirjLgqASgTiwSJdwWbuV2bPMJAK4WMgzBEoLDEXT2K/QkB7cQbz21bBnobPESN9RWttiWRBgPRVQEKEqk8Tqi8L7/0HB9xmqfowHowA/awhJSQXDjpEZPS3PxFXFXSHEpk3HhtEeRtiMwFABIUz1gljzUo3Zz4nZRt104tzrs4A/aggNswSvKRAB2oAJ4gAiOpkl7V1pV15NYNzhd91TTr2RRgkPHlCTcY25LQntDA0yeN2N+1zoQIAnaQgMC9yFQ5wVwwAaSDl3OdHy/KXqTaHojqHpJ9oL8R1pu8yMISCNvgq54wifot2HK1zrcQBbaAhQMIQowQRNoQQMcYQ6uAAEwYH6TwwWCQAdWYAYw8GBugAZGQIMPuJjs14zwl15yo3Gj70c9IvD+9COkRQJTQoZNooZPmHD0VkIaQHhtMDgy/+AJkOVWjQN5K8ACaOBoEEbhVgAFgmBcdxicUlh6QXZxi/Z1SRWGO0JMuJAkAhSnvNgkwniKfbeHL4QO6jSIM/A4MGADRsAGaBJhoMAGGs6IzXijqhiXVrhXmsOF/dVRO6JEvNcpP8MlCNkk3DaP1yWBs8MQSAEUTuEPXEEDaIEOImEO/qAILNBVMDUrNsAG7DiKS8IFaHAFiCCEAYYGLKACdsCEGRmf9nia+hiGWliLj7Yc5al7O6MtXIKXv9eXY3lbHHlQOiIHM4BTpWID/qUtRpgIZuAJoOAGmBhhFk4HgkCZhzl1Z1kigHNe/hiX11aQOSKRS2KRW8Kc2/aQt/+ZVorqBuA5nuV5num5nu35nuNZPWAGn/mZn6uZjQ8mAzKgCqqgnw36oBE6oRV6oRm6oR36oSE6oiV6oim6oi36ojE6ozV6ozm6oz36o0E6pEV6pOk5xxZKJDiaoFV6pU36JMa4JMq4JV4ajFu6nWUlYwE6p3V6p3m6p336p4E6qIV6qIm6qI36qJE6qZV6qZm6qZ36qaE6qqV6qqm6qq36qrFanLspq2u6JHC4JHS4Jb6aJMLapm+apNE6rdV6rdm6rd36reE6ruV6rum6ru36rvFao2fgOGbgo1f6rwt6r0/CfwtYB1uCsEsigM16sRm7sWkEfEsCmFMCsrlXfB3/+7IxO7PjY3Z1t+JagrNLwnY1e7RJu7Rbo3Ild22OArU/AnNN+7VhO7bPom69xLJbgrZl925le7d5u7eXAmqZtlIey2Y+0TmnJWqF27eVe7mZG1OMBVmU5WVrhmBq5rlddnebO7u1m7f9ZWDVjrhLorsPNkm3u7zNu7HBtVsfDrxNIr3F9bzhO77le77pu77t+77xO7/1e7/5u7/9+78BPMAFfMAJvMAN/MARPMEVfMEZvMEd/MEhPMIlfMIpvMIt/MIxPMM1fMM5vMM9/MNBPMRFfMRJvMRN/MRRPMVVfMVZvMVd/MVhPMZlfMZpvMZt/MZxPMd1fMd5vMd9/MeB/zzIhXzIibzIjfzIkTzJlXzJmbzJnfzJoTzKpXzKqbzKrfzKsTzLtXzLubzLvfzLwTzMxXzMybzMzfzM0TzN1XzN2bzN3fzN4TzO5XzO6bzO7fzO8TzP9XzP+bzP/fzPAT3QBX3QCb3QDf3QET3RFX3RGb3RHf3RIT3SJX3SKb3SLf3SMT3TNX3TOb3TPf3TQT3URX3USb3UTf3UUT3VVX3VWb3VXf3VYT3WZX3Wab3Wbf3WcT3XdX3Xeb3Xff3XgT3YhX3Yib3Yjf3YkT3ZlX3Zmb3Znf3ZoT3apX3aqb3arf3asT3btX3bub3bvf3bwT3cxX3cyb3czf3c0T3d1WZ93dm93d393eE93uV93um93u393vE93/V93/m93/393wE+4AV+4Am+4A3+4BE+4RV+4Rm+4R3+4SE+4iV+4im+4i3+4jE+4zV+4zm+4z3+40E+5EV+5Em+5E3+5FE+5VV+5aU9IAAAIfkECBkAAAAsAAAAAEAGsASHAQEBzQAA9PT0AELN/////wAAAJK6AHdV9uYK/wDMAMkMX5GfALbpAMH2AMj/AAcVNlJamen//5YAw8PDADE/m5ubc3Nz29vbAHSUABgeCwsLtLS0dbLDAFP/ITI3zQCkACEqzXgAP2BpKkFHg4ODFQARABUAFQAA1NTUAHwH6+vrq6urY2NjlJSUh87iFQwALCwsDBIUV4SRGxsbAAcIS0tLe3t7Ozs7xbgIi4uLy8vLW1tb4+PjFiIla2troqKiAFFnAPoQu7u7AgoLf0oAABEVAIZfAKXTQ0NDenIEVFRUSnJ9MzMzAD9RIyMjfwAAAGJ+kd3yaZ+vAJVqGhkBAIKmf8LVFBQUACl/EBkbAJrFAEleUXuH3c8JAK/gluX75ocAe7vNb6m5AImvABALjNbrAErmAEo05gAAPVxlACcyAOEOAFt0AGmGMk1U5gC4GyktZpyrAAkbAHyfJTk+gsbZGwAWRmt2AKvcjtnuADhHAMX7WYmWABUbAJ7KFB4hAB8oAI20a6OzTneCAC88LUVMcay9AG2LGxAAAEJVeLbIYpWjlOH3AE1jAJfBhcreDxcZAL3xQ2ZwL0hPABsiAKjXAEZZHS0xVIGNADVEAGaDGSYpAA0RAFRrAF95idLmOVZeADpLQWRuALntABsBGwAAIzY7FBQAKT5EPl9oAH6hAHCPXIyaAIWqfb7RAKDNALPlJztBT3mFACk0AHeYUn6K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DQDzvAcAUAVzDhgxAK6WDDDTMA/6CBE0pUIEBBJICq6666bmDQBCzAoIGsMNRAgg4HCVBBDTMMmyoLFfAwkQot1OCEs0ywsMKtnXbr7Xgs6OrDQis4weuuTvhaEA81nKurBjYQlKu7u6orkABK0AsqqwRNECu9M0hkwbD0wsvttwgnbJ0Awzqr0LwA1NCCEDoIUS2oTBSkw79O2LCBDhOswMKpAKAw0Lw/oKDyyisfTAASoDqRwwQoTPADC7HyK9AFBCvxgw4oCJFDuwE/pMINoGrAwg80C1GBEgSLqvDUVDv3A6hXA7ACQhWAOoPUBaGARMYDqfBvvAYJYEPJJ4fa0Aag1oDQCiYPlC8APxxELUQwR/+sgt5rg1314IQP127GMER8EA8NX6BQ3gO1CwAJCk0grUDzCp5QuGw3NCzZF+UQ90I6OF746ajvxgOoORAw798FWQBqCw+hgDFEmTckuUMqgLpDRrFqAHvqxBfvm+gASHvB7AadqoHLC8mON+5uMyR53Qv1DgDoFcENAAvGhy8+bokjMRDS3BNgu+IPMQHq8A3lztC8N8CfkLkAtG6R9FuP7///rVkf5AjQtc4JJGtoc4jXIoIylrHMdAJhXNKU0AJkJQR5AHCCD1YAQYhIroMADKEIQyO755UNVAkkQAuY5xAB3I56+spgQTZAsHfdIAf2EwjndjWDHdirIe4DQA7/VeBAFIBwhEhMYmJi9TuC5KtomANVBR6yOgDcgIExlOG6LECyXV1hgAQRguR4xYQjIiRxADjICnl1RSW68Y2D8d4PCbCCfQ1kjbRr4QsfIj+I6KAFLMAf1hAiACGQoAZdnMHwiogCbgUxh2vcVRvhSMlK5iVfVzjIqcB3QBRCZIEw1FxEdIA0VEHvID8gGScJ4C6pfXAhoJqkJWdJS7cwLIsmVN/o2ve+UF5EAPibI0KEAKpMCqSVAuEfLK1Yy2Y6Ey0FzOIAnXfKhEhvinysnkXWlj+H/CuHBvHeKhESy2ea85xfQdoMVsDOdrYzVuZLJutqt8f4abMiBdQfQ0oJ/06DBK+fx2QmOgdKUKosDwDjQoj0LidBDZhxIGCUHOUSYrm2AUCUEuFc/xZyS2MyBHlyS0g5C0rSki6lj7+ap0AKeAWMio17ZvNk2nKFPZQmxAckACcxZcUtATBBmDr03UP6VgNwak+WJk2qUn9iLigiJFYwkJeukDCxil1sexrjmMdAtgIfkKymWGOkyoZ3NwpSTAek0lUeCeBCAMzAB0yrWQvQeIXLNeRoSVsazWw2sl0u9a+AvcmnELoQH4DKggIpl75goLOBsEtfGphoFLNogYEYFrL6FMi/6AUDxD5kYJC1QTUDS9rSpoRzjT3ITitbEFKZClWqwuhAXAUrDf/MqlbQg5i+WBvBCuyACc6bARJIYNd+HfJaqILBDjYqEWpZC1tLG61pp0vd6lr3utjNrna3y93ueve74A2veMdL3vKa97zoTa9618ve9rr3vfCNr3znS9/62ve+Sj1VQvHL39hkbVe3Za5MNmCBG5wqVRZ46B0NPCsfYK8gKtiADRAJqnES5KAxdML9ALBWgWyAWW5VQmoT4r3JVQ5U3LpAC5RwLQ3MQAkCLtsPfHAD5M6gBraKyARasANBtooESAieE1ggW4bwwALXSlUOpEuAD8fqxSMm4CARsgNQSavKWdyVZGdrASYIGbfRy/KuEhqr/eJkAzQ+MBNsUFw1Mlj/gw+NsA2QQDIzXzjLUX0qALA5ECe7WMQOqaNKh4nina24xS+O8c5iaGeFCGDHPU4aRC4LAM865AI+SDITMnsQP0MZIty0NEHcpwGBBFHMWjOIEHwA3OQut79D+q+7bsBklKigi7zSQIcJooJTv4vPBHGXhQeCYX2F1CDrK+4Ox8wQAWx2ywaRXTy5Oes2S5leTnjwQrDMq4SUUtgSWUENdQWDhy5bXAYpIBgLguUroxpUW77AGM8FL4VQW8xkJixOeIBrAO+6bL5O2roDyqtGLzqLSkBIsgnCbWZzdLOcjh0A4im9ahuk2OcyOJXp/RAd7ErU5Bo3qGBgbYE0HN0O/wm1t2UlkG+Lmbk6CLgX/w1rHWWNBCsTGsmO/ZIqMoEEFBMCaPd8kFLugGItINmIdeWEvg17IGJFwd0UTQDR5Vme21uBDlYQxBQexLD/gnZBEqe/cGlgB0xDaxBhAL0KwMAHFfiYzSR3BYCyO2l0BtWGZ2ABresgB/9qokN00LAcVIxzbI82xrTOdZkORN0JaTcBeFBEzqXMgcObAMk6JneRkUzBRHQgN3NQxJLf5KA/D/rQB06AIB79j0o3CNP7pnH1ifVuQHUdVgcivRto/QdoFHtBwD7og5grj1VWWtp/sPaLs46Rpj8Ilq+Q91I7JHH/AnlCCI8qwwsB8afs/f/vg5/yw67c+hcoouRo5sCDiRtjQAcZqQhW8x9lbd38Nj9M2CXqCTir7aDCWwTAMwBwdSezAX9zUE+3ELHiUQaBNAm0PrLkU6CiYB6nAQUkfAdnOhawZAZxNxpoEMgjgAqxAinTcnqHEDUQYyqAP0X2gPonEMgDbRJIEBQIAB0EeRuXPAjBTUWWfyaWNmujYAdRQFTXE/LWfw5TEGskgCgwLAaIOQg4gKBSewlxYAnhPhE4UveSOBoQfZ+CgcUXNhWYTC1wSnfDaQd1hA7xAz9gOkhjffOzPdKjfQhBap41L5xWgwMhAF4YfQShcggRh5HXSwjhcbLCeioQLvXnI/f/ZxCjtxPSM0fm4oCTlXtU+D0R4T0apz1gwzmWNlgkSBBkt1MhKDoalj31tBDDglQOUUoS4T2jiBCD1WiVWBCgWBCiSBA6KH1W1oP3VBB9E3FhBIjpBipsWBSXRYluZRDzgokHZYWdVoUIoT2IxTnatotnlD87RYwyWIAMoT3ps4YcQYgMQYCuEoMMoY0EcYsEgY26GIANIYhFx3I7CFDB9DiN2COPWBCCZmfcpFr3hDTmwwOZpgFXUANRFossJBDr02hVJHjOp4kQcTeydTUOCFXGp0XOCI6mmBAwM4sG4T6WqBCnkj6vmIIQ0VYJ1xB12JEA0FgaaRDmkoorNWW+/8iDB+GDh8iFGmGEV6hvArFTyFIBDOZ7BNECwKUBSIkQPGADS9lDL/gQgtZh6zOKVbSAmSiNH6iOvNiMA3GSG2mTuOKRY0gQENgQiWOJ5LgR5rgQMDMu9MgQ0qNtundRBCGWNMmR9uaVaGmPOdlPWSOR+0gk/UgQslgQAalqAzlxmncu/5aBgdaQ16ZoNZkQCriSw0KWBZEvqxSNB8E51kaAovKRyRKM21iShAYAhJmSaRQR2tOSxAYq8XQ+gNkv8DabQvmOv3iT07ODpseTX4eMHQGUemZmOzUBfbMrlYVXvEKMFSBy1FgQ+dSGlLlGQDWTBwGaRjNyCeGZUCePBv+BZTlEmgTQjdWImhvJlsTplreJEFczA7cylwfHc62HKgLZTQ4pnncnRAxBn38ph+NpiAbRN3ZYmI6Ikxa1a4tZEMn5l6YyAzPzd59HnbnZEJfVWHV5ELuDEJn5EJKJEMOyUd5Dc8gzYjDDSaZpEHWkmgZRRa5YEAKAAjZAMAe6cq8JEYLmdQdVmwKhlxAmVB5GmQNxoo+noP0ZnOpJAGhUaxJhnAdRZmEUS99DMT/ggiFJMRXwLyCUNTBQVSsgOV5XnQ3BOYJzWWbUN5g5nQ6xRt5IAMNiL4IGbBaFohSJnqiEn0ZGmwWBekn2dnYJEW9ZjacCOQB6UPbZiosjpHT/JEUHMS8LGYh+aZsC2p/9tIQIWiSHeS//0mYNOqV4aZsZBD/s6JshSBAS5FQEcDfVhKYeWmGC2puMmUsqBCpANaethSqws6J315oHIT00RwD3pit0+hCwGBFBpG09aoOgIpsFoagCgZ0Hgau+yXomJ6uKuaQx4xFQ6k+7uVNE51jOEpMEgYgpJEGNtlBfqZ8LkaqdWWgGIZqvupv7hK2IyVN3ZKt5+ptHWndDeZYCkS++ahCXtWsY53ATMai+WJuH6lds1azkNHH5CgBAtanAWGnnV4j+OZH2malBcpg8sAFoNIqfOhAPKqoj5j7pE6ILITl0qqa/CiqBmolaOZE+/zp8Elun08hhvHYqfMarecmvFLWtF6srNUCEC3GsD4E8rbmsjsWoBQGkkLqza9WLA6qTkKieR8Wt7Rml38qn70qRoyZQArE2nBmWQeibb0oQffOyKomzBtSnbHqOYDucPGdTiUWZt8aveNo8qbYQg3W2F3AFSwM0aEYwNasQCuugsgJBDcs+EQSrB/E5FoVRVfmfk4qClcpwBIqbrOmxmqovV0CMJfuvoYqCqmlYLmpPkCuqF6t9H8q6xToQxyeppwuqmVVlsgS0AjFYtcYD/1JkoYdWMMMEN4qjELFTinRpkuutVyecjMuuVpukF4tRTssR3VoQUmqyjlqW5IqLYP8pEIkjku3SseXXuiiYoxKHsds5twvBTdZKALECbNB7r+xKAFXmo30Lqr8bvJf2L5GquO9pg+ayZQA6rwt4Ks+rnt6ztmWbuQSwuANBnvnJlaCLI7LGK0oATqV7no0Zo2uzudY5qgX6tgSxoe0rtgxhLrRKhlh7l1FWotwbt7xLANLGUUEUrAiRKxoQwMjrECjgPFOJqlAbtKAzteHUkNPLuS9suxi1tcXZtd6KnHbEhGUocXLYVlmEkg1RQDCQQzBLsDI7rxYsECw8WgtXudPakN7TQfvLezmbEH5IpAuxU+ZbryIsT5x5wIuqwgRBuZNluXSctexbj3mMv507EIP/NbAXvCM3pzJbdzdc3MEni4I3+8Dq+xDeMwMlx6rDiYMI7BCLfEHgmJT6yqLdC0wA4HU1THaOVkpeB0R8aawmjJn/gomnCQDO+sdkK62oHK7XFr+St5PaOssZkb0Esb2mK2oFlEMh/LR4Fm5e08nwCr5NrJtlPFhamSvp48u5+puqzMoAW7tyDMsSwcIJO8D7+b0DwcdpA7EHUbfeTBAWS8yFPJLqfK0bK7fo28j8iKTzQrK17MG3S5D2LBFC4Cwzi8IF0aEpnLiWVcX16HUyLIJVfDUY6E4rwE3LtQJ2dVBEKDll7L3HC4OZ7JT4k4yatHtB+rlDyrMWzc5ZM7sB/1vN2Xq7pGjTxyzF2vu19+ybzgyYVeRgUYe0jIkqD+WqJXzS2OwQqLVyXket3ssvXaMBP6DRHM1OH33FCEF7EyE5TgqDeVxlMKDRYQpv7OQ5ZEvELt2owCxV7JwQSHwQa6mxl6qn/mx/SHqfoGy7Oys4Bk3IOuYsdojMBHCZodwQp6KqvBaM3GnNlxNN0lSkxuxERfwQa6TSJh2OaETTSavOgyVZj82bWFvD6ZsQ9UsQlxW/FGHYmuXTzJzIwgqYbTXS66jQCTHPA6GdE1nGi50Q1ujCs0jB15ZlG2V1CnE3EK2COt0QEozIYmZ3pobXuBueADDcsm0QaxS/p3K2E/+c3S8DwXltI/W8U4SJPKeEPIAdx37dcUKsEA/5opetm8staCJJABjptVFoxhwp2TE0QCG5OfA8Edzkw/XI1DYYRA5sTX451/JbygWB2JGrywkByPYsW4gYoxbh2g9OxT99bUEtoObCxRPBfRrwglcp3358Z/Q6N453jIxNAEDajv2NahuVlju4yxCBzhLx3CenL9Jtw2PsvYIz47Rb2Sl13U454FfbT4LGyONdI/UcwVzt1inbmJc82wh+EEEsKwbujnANjc2rENfznStOALnoufc9w9DWVrJ1WXd8ffbq3APdh6V0qoDrvodN3WjulaXKpLICTvaN2ksa3verasb/aKF/67UeHtv73M63KT1DzBBd3sMrHL6QTrFr2uIcWuXv+nTwCKprbrqc5okIAecVYcfpfMiv+xB/vueWGOozPOr3spk73L2BuWGanhCsHeUnMuXi1NjoCzHrneUly7I7c8tdzJ8DCIUKEbvAvYrPuugEwYf3EkRGDbQterFI4KQ0fVlZXq9bbui0nomXXEp5eKHWPYHYbsUUvi5cSug4jaokI3xq09cOweHKTNCOHuKoOiwzYEYb8GBkSmzKzhBNWO3OvulcKY4KEadc7pNz/IUM8cb5HbPsTWJcDsCrHhGP27F4CNd7KPF/6BDSM4rcdwXSRdwHgYhvXTaM6Osv/zLlfF1cd6OQOrAB+VJKxX7Q67plLYhCYmVtpSRisCfRiuyGP4A8SKD01opHCUFMLXzCi7d1QYTnpgttVearyDMDQMNIBeFWfbdXOUBXM/uiTo8/Tt9BkoMEYgVC1ztbhXd4Ixd+Vd94afuXBdgCTWMDJLO2qa2Lm7dVIdNX+L7s1N7TjX6Mj/7AlZo1GuADH7N1SBbXBU8AQb/KQ4/PrIl0JCNKNuOG89L0So8QyKPDUj9a0sME46fuCvHGW38QyOMEX19EYd8xfne4Y96uaY81Sp/oH28QJu594Kd4WYdW5NdC+HMDFTABOe8DBMOGLD+tBJN68rcD9CfzLkLzgv82TjwgSLpydFju80ea9+CqL8PWa/TGej/ebQfxSDeV8dZccA4BtIV64DFUXDEEA2d/1PoCED8IDCQAwOBBhAadEBx4wSAShgQ3aEgIAMaFiARZVATgI+NAATU4GszxkaENgxNMErwgcqQGEitNVjC4YuWMjgyFGNSRkSYAFRlRasi44spIAD0J/ixJcCdSgx4jqmBSUYPAjDugEv0IA4CGoCZ9AKghU2tFqTIHPm1K8KjNjDegGgw7EKoFtRGfIoUrE2XSjA7JflxBMSEMHibPJkybdyAPuRyvqj1b16SOyBxnVHDc2fNn0KFFjyZd2vRpghYOLpQpZIcTDVdgWMD/mBeFBRhXNDjZIQT1b+DBhQ8nXtz4ceTJlS9n3tw5wR8GsXb9mpigCguwryCx+VQlQbkQhRqM+DOm07kAWJhscUO3Ex8oFM/9iMJg2ZVOALRQu0HJDA1mUMK3zp46b6AJDBLgo8yQsm4gFFpQIjcAZNuhrwLnmq6guVhj6SGTeMAtNibaMsk/AAUkcKUJWKDwCiZseHClv75TSwcLmMBptx0qWBC0nzCMCKfGnlKKoZ8sG2iojwTIAYkdnVCihRkJYEqn9BpjqL33fKgtq63qM0gJmXDiTKYNakhxQM/YwhKAHyNqcCTLNrABCSeOgpE20PYaSciP/jryw8E+uiC7/9huMPGjNNdcEbQNXqNoOxKU/Kgyx4TwgQk9YbjwOVBDFXXUjHRAyMOMBFBipANNImGkHeIkdVZaa7X1Vlxz1XVXXnv1FUKDqkxONfF+NfZYZJMtzj4AhEWOWGWjlXZaaqt1zKvVVkLiIBhY2AEng1qN6C8AZtjBxYPws3Zddtt1911445UXtBwses6rRefVd19+HXuVief0469fggs2uN1XATgL1ZMM0gBD1VL6aC8bGCos3IMz1nhjjjv2eNcVSNjgORJIcPZjlFOm9QeRnROg5JNVlnlmmmVCgaIdogOA4YFUMOxMhs664aOqFPbJYUtrVnppppt2+mmoo5Z6av+qq7baNLmuUEFnngmo196MeDhIPoZMDfYj/fa7em2223b7bbjjlntuuuvOuAWDOOOaQZJM2haAihsuNKOEh7b7cMQTV3xxxht3/HHI9+WBIvH2zuigQRkqXM6+P0qQvMhDF3100ks3/XTUU49aJA1qs5whZgFY6akrIjoKgEcZEmBs1Xv3/Xfggxd+eOKLX0nnA18naAWDZlgp9rpUOOjLjG4H1Hjss9d+e+679/77alU4CgaGlB8IbwAANkl6g76MXdaIsAUafPrrt/9+/PPXH/yzbCTAfK8ZxHBNwhxBzCa7lRQtX/tjYAMd+EAIRlCCM3vKesqnEMIJUCYHsdH/5xBoksiIa4IjJGEJTXhCFKYwOQLQj9YiAsCvDTBVBRzIAWWiQBXm0Fo6mkEPffhDIAZRiEMkYhGNeEQkJlGJS2RiE534RChGUYpTpGIVrXhFLGZRi1vkYhe9+EUwhlGMYyRjGc2YRPXxiodfvEIb3fjGGaRxJWMBwIYGAkD0yXEq0yPI+1YiPx0GUlrgSk8hDXlIRCZSkYtkZCMd+UhIRlKSk6RkJS15SUxmUpOb5GQnPflJUIZSlKMk5Sad1ytClrJcNwJRRgDIvFWaBHrX4aNJrCdIXCILXGfkZS99ycQsBFOYwyRmMY15TGQmU5nLZKYxtdhMaAqzD9OkZjWt/3lNbGZTm9vkZje9+U1wajOa4/xlOc2JRcNc4ZzrZGc7edk8X4HLDvOkZz3teU985rME++QnP+EpE67dQKADvUHaNDDQkREgdrMzSO0YcrvcMYR3uaQoKmOJywhkVKMb5WhHPfpRkIZUpCMlqUeJU1KUatQBK2VpS136UpjGVKYzpWlNbXpTnMo0pTvdn0uoV1Fb4eSUvMKJHRJwVKQmValLZWpTnWqHi5pEZ4ecDg0zCAAZEiAyCySAB4H61VwJlaI7JWtZzXpWjZ4UrSDNaVvd+la4xtWtaw3p/nYEVlyJ1aJGdWpf/frXo0J1qFJN5HS26jeDBI4gf1FXRDaHV//IkkqvGKVrZS2LVrVeVqVy5WxnPfvZmGqWo/pjX1YjK6rJ7qqogGVta5Eq2NIAMIBgi4jYeBKRAzorbQM7bW+bk9pAila4w/1oZkULWuQmV7k4JW4E9Pc5Lfn2OcANKwD46lrs9hW2pJGtz/IGJqwSzSA7ONpXkiZd9AqHujlsbnuHa1zNLle+851vc/WHvvml97dR1dVqs/tfpm53NLIlwF8expCIAcB/6EmsxQwjQv1GGDXrVaF7LXxZ+F6WvhvmcGftm7+NKFjCzqFwUK0LYBQnVcCiITAB/mYRbxESwks6iLnQdZ8R5/g3JUbhhX281gxbtsNDJjJziau/osH/T8fG4TGt/JtiFK84NC0WwGISwlWCJKwisVpyl0fTZBP+WMxlDXJli3xmNL/0w/ijSNe8rF7+Vve6UP6vlEHT4rVISjZ8ysuhcsOjiL5Z0GWKM3vHfOiSlpmuaWY0mtdsP8GQadDFAbNkT0xnANt50puuVqVJiGhQH1pZzW20W08LS8VyGjieRu2lMZ1dTata1rosdIVDfesLj5q4pW7raSN2vVl/udYmnvOrWxvrYCdbtcPuMa6d/WhjkZrXOI2sAG53XmV/htWherKxj83sbId7VtuW4LPNLVxdD3fa1IaszsgrbtKQe7qu9jZrkQ1vfINK3hA8d78tm27hrvum/5GNzILz3Zl977fY9fbrvQ/+8OQk3IH+pjhmkyVtgdMUsmYjH8S1De5x05vhDQe5x00eHIk3sOIrJyvAj5txjeM1xLw9uVpSrpxuj1y7Ja95z+PN8xGyXOiJvviuYT5TvAqAIhpQss+HBHRui1znTXW4060Ompvvb+hbr2vR1X10meIVfdG9OkGyjpycTz3AUC972zNy9vxxXe4ddXl8wR5TvGKLbG5nCNyZLHW1K7XqfCd839kewbknPqN11/DdYQrWz5mW736nNOAD/9rDF77slLef4hPPeCE7/qVgPYsdCc/54aT98pgfrOZd//bMP9Dzcwe9mUXv0q+yz6GvR/89nBe++sDG/vU97z34Zi/32i/69i396gaiMnwCFH/Vll/94KG/eeGr/PhbT/5al898oP4F2G6X/o6pf3nrX9/q5e/e9rnv9YB/f6Vf9Sn02X8a1QM//er3+f235/6h6z60kr/5Ayqc2D3eyz6cO7/A2z/+qzn/0x4AfL9oMzr5AyrbKpYEbD05A76148AHnDwF1LoJFDpkwbjvAyrnA5zri8Cf+z39G8EQFDcXxJ4SNMFjQcHlC7+aaEEZPI78q74fnEFlq0HjuUGWO0ELTMGKcomYIb8hrDwYFEIQJMKrM8LiQcKVU8Kvu8CK0hP1w0KsY0C1c0ArPDgxHB4trDj/Low/L8ylDAzDKCSOIES/OTxDTktD4lnDfmvDl3tDXEI1OaxCYvPApTJDPIQ3PVRDPjQ3P7Q7QBQk8RvEeCLDqUPERAy3RRSeRnTEjyFAB4A27fmbJ4RCQqyVOmzAO8xEQdvE4OnEZ0MZUBTF7AFDStwrQxS8VWRFL3PFCYJFnvpEAqRF4xGMxho+XyS0KbTDU+TFh0tGxANGlJLFYTyy7hHEWyQqS9Q5THTGWYNGfpNGovOYWbRG7omYhPLBZgy5ZVTFdfRGRdzFihLHceyYcnyv7omMUjTFSmzHMpRHeJQwcJQ9ehwpapQ/YiQe23IzzRtI2PPHSwTIgNQvh9S+/4LsOnKsRnzcnq+ZsYaUSPzbxpHrxomctIpkoIsUqYP8voQcHmz5KWQESdNIxX98x5JMtpMkwZQsLmFESHPMHmbRI/uTydKgyYi0yZv8RqLUoZ0EqZVcvpYMnr+gOXXsx1xUsaVMSrzKSf1pSp7MSJ/cyOwBF2z7SKSMOojkxqzUyq/iyrjzSrrrSZb8SeP5HA3MxmVLy5FcS7asKLfEH7iMS7CcS7E0HjoyvaE8S30TSYYjyb7Usb+8n8AcLbmESrosnqNguhl0S6NUS8V8zDeLzM6bzLSqzNuLSt9ZQUkLQc5kzHpzTNAUSL5sNtJ0LtMUPdTsnbNIxwdsTb1szP/ZjE0dEs36qc3Fu03Hy83UUboKsULfvErWE04aDM4wM86nPM3LFB6dsaDNpE6Ec01vg03pRC/iHM3JvE7czM7gcQmDw8v+Ak9jE8/x9K3yLE7SRM/kVM/fYZ/PbLvnhM4EkM/5PK36pJ/axM+7U87TQR+8cE7vdIzO3Mv+HFCKfNASOlDkTFD99J3I2LvunFDmiFDgBFEKla4CNb77zFCwU9DSEYyOc1ASXcDffE0LLdEIOtHvwdDBtMzCDJ6E8ciqxEUAFVAbbcsaDTrj1KxoWULCFK26wZZ93ECrHNIjLdIGwlHvSVIlFUCzAsVQ7FG3MRvJ680qNQkRpdEYtdL/rSzTk6M9Li0rL93Qq4kYqvzQKYVOIlXTXMJSVXNT+IPEsHTSuSHLRPxPPGVTPb0fPuU0P33E0NNIQY2bpzhGIjTUq8zTRA2kRd20Rs3BLgzULY2bEENM1kTUp5vR8DTVTAWfTZ20Tq1ANwRVDIsb5tTMQlVVs4PPV8PUVVWhVh20V/0VJuXRSH0bWHq3W01TtNNVTOPVXkWhXxW0YPWVYcVOdIubVQEA3jxDS81FZ31WE4rWN5vWXqnW9LzWt9md5mTFbjXEbwVXEhJXLyNXXjHX/ERXt/kJsqtUXB2IM01VZYXXHJLXLlO8P208SA1Vt/mbzOHWfo0+ZqWzdxVY/wki2CUzWEe1vYSdVbdZSGdsVw+cWIqFIIvVMYz11FhtUoVlm69JtWS900t92JEdnpLNsZOF1T+U1X97m6Lx0JcV0kMN2JkNV5mFt5sV1k9VWY5lG8EQSjwE2RgU2qGN16IVt6Ol1qQl1pW9mr/AMn6VWjqMWCgT2am1q6oNt6st16y11mJdm7SJUv6DWiosW/I822xL23pd23NtW6sxm7vMRLllRro1UbtVNrzdFXvVUHy9GjrKL8B92H+Nz8Id3NKp2RE7XF1J3BUFU6q5naZ7WsgV2xSzPh6ogB14kW5pz4xwDe2YDZisD9x4j96g3NGxXAnD3FzR3KOT06d5iv/V/NjQRVXJXUcdKJqRQIKYURVWUQstSwguo13Isd0Iw11c0V2Y412nOYvxc1iwTT3RjTKQgyWDgAEl8IFvqbHXdTFuibGD8EhysTFsGRzobRzp1S/qvRXrzTjsbZod+VzQ7V7fA9AADd+dyYEqqQDDkDwDgxgOmpiDSLWLAQAgnV+6qd/0ul9byV+B21+moYgX9cbAdce8mABSJQDxzR3vAgDHFRrxMpryQBoKZhwLRi8yexfFi1POlRoNCsgQrsnTKBot+ZoPJgjbAgCfzS20MYg6jeG6mWHpqmF3ueF75NupYZ+/ZdfgFWDYjJhjPKyP+BuXZSxX2WEmRhwnXlX/Kd7Ynb0a2/pd4AVglPveTBtBLo4Iq3IsMh4IL84IrypjM55cP05jna0stmEW7gThLKbSNP2bxlgok6Ad2zGIQCMAdTViPz6cM85UQVbaNbaaz2lQeOzhozSNIsYQWCLEWeqZWvqIW7rkJgbkMt5krV3aqllBl+VFUfZM08hWhsmjlWAfAHCfg/BfQHLlCoZlJpZltt3aqYElr+VemPXW7JsqIYmhlajkI7GhBOocY5abTE5UZd5bZpaan3BcLIbj6RPeXRU+HTAMZM2yPL4ciUGQg5CJEOrmQUXmGA7ne6ViqfmaEv7faHbX2LsAcGECJbNmk8BmA6rnbQaAZ8Zn/6r5Zj3lZ8X156hJmG3F5USeujf4AJAO6ZAugczjgbRxgqTx5fVZZT8yiWKW6LehaDW16M1dXKqJGNX9WW0shQLoaZ/+aaAOaqEW6ieYi89UAWyZgZM55ec5iOhZ5erpQZiOaX2mYJre3RyGmhDzWY5GZ/Pj6aEOa7EWajQIALM+67M+AbYTgKK5gvRVKId24HV1C0leiYma6raRaSu96uvN6qfJ1rcWaIsC67EubMMW6lKAOgGIjCtoWDu+rY94LPDg5ojoY7zO66qeX77WX792GpcoS2ge7MMebdJO7LP8Gw3I6cmGaMRiQcGh1IGQ7MteG70u0s3e4M5umsgoyf/WJGzS/u2wNm3PcAkNmOSIEOKPKOLMQeKM2K3Zxmyvfu7RuO1142ClKRreDl3fBm7u/mnhdoxs1dbOSOEVjueBKJp3HoifAAvppu3Mhl7qnjbrrpnPnsje7m789u6SW4ztHY+vYOB51osHdjCMae+rqW0bjW9em2+a2Wr71u78jvDvlgn02RkfuHAMz3Cye7FuOd8CD5QaO5f4hW0DjxoEL1EFLzUGn5m/MG7B3ukIz+8JX4nmpY9UsTKEeOYaP4jnLfGqOXEKTfFGW3GZQZ+ADm0Yj/HunvExNqTZ0TPXdQw/k10X93GnAfIBFXJGI3KVceYHj+6Q3G4lH20mt3L/BsLy+dTyNOPylHkKUEZkMJ9JABDzMTfsMjdz/UHz8VRzR8ttpmGW9O7qSqTzOh/rO8dz/NFz6eTzM2NzlLHiLx/0Qv/tQ0d0+1F04WT0InN0lBnfSBftSSfz97Z0psH02NRBLwUtTv+YA/z0JA91Ox91UlcaUwdNVE91z1p1j8FuHoZwWI/1OJ/1yKn1x7x1XOcsXe8YJ2QIFs1DX/91Q5d1YZ8ZYu9LYz/2uEp2jnFwgmj2TbtvaI/2YJ92x6l2trx2bH8rbd+YFmf2dY8wcA/34JZ2ck8Zc9dKdE/3tnr3u5EOd/dzWYt3eUdseq93Vi/4qc13fTcym6YaL+92/35PL4EfeKCudIPXnntPSoVfeJuKeIP55H9v+Okcd2EjdIq3+IvHnoy/yY3neJry+IIRjHf2dpN8doqveIRPeY1Z+ZJseZfXKYBfGnXVQJoftIm/+Z5GeZ0nHp6fSJ//eZiC+YIxCDkq+la0eaRP+pxfeoNp+oB8eqh3KanvF9tqLKsPTazPeqXn+uDxengE+7BnqbHnFzcPeYzOtqNH+rVn+99xe2+E+7j/UpEnZyW2+3HWxLTX+63ne37xe2cE/Lif+32JmEc5+15M/Jvfe8ZXHcfnRcgPe8nXF8A2fFrGt7zP/MXf/HnpfFb8fKgP/XnBloiw/C47/ZNPfdWPF//Wz0TX/3nYl5c2m/3fN1KSFw2cMPmB1/zcN53dT8Ted/nhf5eyF/6gd/biD43jz3qcv/7ld2/uJ/Xn5/jodxfoov7Bx3vMv/3v7/4fx314Df+FH/92+QmqpP0ls/3kd3/2X5fmx0P4BwgHAgcSLGjwIMKEChcSjODwIcSIEic6JGDxIsaMGjdy7OjxI8iQIkfaAABgQ0aKKldKHOnyJcyYMmfSrGnzZs0ZAGbg7KlRZ6kCQocSLWr0KNKkpXb6bOr0KdSoUqdSrWr1KtasWi3q5Ln1K9iwYseSLSuTJdqVDNeybev2bcK0ch+arftSickLKefyjWD3L+DAN7sK5gr/IGjSxIoXC13qtTDkyJInU65sOSrhy5o3c+5cty9fuKJHk4YLGq1nskxMajwtNzXs2DYzCwbK+DbuoY5l8+7t+zfwybSDEy9uPLLrtKWXM28uMLnK41M1AHDSGvpK6do7DwdsOzd4xbu3ky9v/jzv7ujXs2/v0Tn8+PJFu6+rwiSS69gp1u8fVr1d34U3oFHj+XcgggkqOBKACzr44GbzSTghhQNBmNUEJvmg334tXfhhTkwVJiCBJRZgIIgpqrhibA2y+CKMVVU4I43MxcgRdouYhEmHr93440UulkWiiQOiCCSSSSqJmYhLOvlkSDVKOWVbTmK3hEmC9JgWlCwK/0kWkUWCd2SXZZp55pdnIrclXWreRCWccRpkJXRumGQFm9G5+WGaYoUpJm5k7jkooSr2WehnefqFaExyOhonna59EQMAGnyh6ESMLngoWH8Cypigmoo66nqckvoVpqeK9CirUkZ6GgcmuYFppqrWZ+pWnn4qXpO2+vorcLgCS1Wqw27UKrIVvgoalgAsQKuHxponbFa67qpUr9Jqu61k1HLrU7HfJjvufMv2dYlJn0Ab0bfbeXuVtdceFWq79dqr1bv3zhQut+T665y5c31i0iXrsqsvcflWFa+8RdGLMMQR46SwxCLxu+2/GZcWsFysmLSEwRBV7BvFUzHcsG7Zjv+8MssMqtwyTtCKqzHNb3Gclp0AKBJymzB7VrJUJ6N84ss+G+0z0EdbJHO/NTu91s0sfUFdDJfyvKjSmiUNldAoP5w12PpufTTTGD99dkJRr2SISRBcXVHYlo3tVNcNfx033tvO7XPZ2qL995xLunaHSYu8jXXeke3tU93y3p045L4u3nLfZgP+t9oqbWJSGYdHrnjRZjV+7eOfm67p5CxX7vflmAsO2iMmmXI44qcHGPqQhw0NKu62+15o6iuvLm3rrit5mscAyEL7738FP5vuu/P6WPPVI/p8xcMbWzzamU8kikkcMG997tR7F7302JpPPvtmYi+x9sNyf7b3EqH/wvn47f/X+1ij71q6/gL4ovdFLH7Amt/T6heRLAAgBrSrnQCxQkCZ+O9TAIwgBi80QYQZ8FcIdJoCHxIF2T0wg/jin5/Ql755odCELtxUC23XQV99sGYhdIgiTJKGEr7QKhuESQUBdcEeErE9P7zXDG1VQ5rdMAI6AgCP8ldEJq3vdohZIQurOMUt9ueI9kqiqpaosSYSDgBakiIXm+JFl10Riw6LYRrjeJw1tguMpxIjaewIItAUwiSP4KEcGQfHXKnQjSnTYiATKR06fkuPo8LjaBx5IdD0AABDsJrnFDmxQZ6wjYZsDCc1KUruhBJyktQUJEVzyt48MCJfIBhq/8AFwVECsZTwKuQnh0jLXcrNlnlbJaJSaRpataeVELFC22LZE7jxMiaMBEkQxaTLZlJzRL6sZhiF6RZgysaYD4mDSQahTGx26ppUiWaRpknOdYLJnOxklDa3SUz2eNMhgzBJHMb5Tgm6M2i4NKQ69ylQfiJyoPKLJ1u4GZt6RgACd9KnQU3WTyZ5MpcTjShGB3PRjEIJoQmd53kY6hB0AQCTeuKoPwvazooCdKMofanLVApTVHqUIQr1jEi/MAQA9IBLM33KMz+CThMF9KdGjelRaVjThdy0MyKNHQAK4dOkblKmKWSpG4tK1a3+xKVcXdFSmQpS84hUECa5w1S/Ov+ToHpkqCXSqlq5yta4miesCmkqZ0SKCZM8C6J0Rao1sYpFuP71qHMtrHbsGpexlkekaTDJzvyKWKF6VZCCXSFhJwvTw2q2OIpFCF43I1JTmCQKae0sZa26v8umL7OozShnX/ubzx4ktJoRKaWy4CPZtrWyPXErgVzL24HGdriyoa1BbHsZhpbBJLHYrXG7qtpyslZ6wo0uO4uLXc8gtyDKtQxD2QYAUUB3u4aZ7leAa6QYoqACPlgNfkQihB04QQNXgIEF9AISFFgABlfQgBN2IATz+k67BNZMdxvCWPIwNBV8La95DWyY6u7ucRugjkkyDID8fEQAeNFwhknwERL/gDjDOxDAgT8n4RRTJsED+W5l6hkF6gzBtKeNsG83SeGhPe4HJY7vR5CQYRiwYAc6MYmIOVISk8xgByyAQYZrwGLIrXjKkXHxcxa8nXouQIdzmfKK1RueHu+kBiQQggWA3JEla2AFGEmzSSawESFk2AYYWQGGk2zlsFV5z4LBsgNgTJl6klZnX2ZxmP+ZVRSqgAcYIfGGPaICDFdAIzswyQ02At8daKQCJtGACvwMtj6L+i+AFvRkvIlMAMCBL2DOsUZ37LVQQprDHMmBSWCwER5kGAUZ0UGGHa0RJ5ikBaVWGqmPbZZTa1k73gQfAGTgakTDGnqythut1byRG5gk/wccETIA7IyRJUt5I5DOtLKRVu10HxfLqJaMMRlBqSHkAcIETvS1HZftSHckwzrgyLkzwm0AeHsjGWINu1uW7ISHhdkXY3ArnwiKQ78avYTMN+n2bWuNoCDDHaEzAK6QkSuYZMAbEUCvGb6yhat8K3lUCeDevaYH0iF8FKe2xTv5yTfmnAC17sgKmNyRjpsk1Ba5T146QnIAuLnlEmO507HycorEvNnSaWUdTLKJaVccMmIek8Y70gKTMKEjSAeAfglAdACgmCNQBkClow4xqFcvk+vBVNUfvmW9v7nbcj+v1xU92LDfGtMdQblJ/m0RYCOcI/At+N/vRffm2R09eP//m8whY3WLLN3ocsf3zokyzZ8D3PD9jvNFDg4Ajwxcz5Gv1+RHJtKbh1RReVfU3flukaADQAmvB33oQdlz0m8E1wBA98n9fRHGr74jj3+95NcdwNnbG+J5un2eco/7joDb5H8H/u7QEIDxk5/8JyD8RsYOgLJz5OxpX3vbN/L2uEO/XbHPHvUlu/frY37zxrH6BZiEdfye9K0VACCCBCSgAi4gAzagAzogEfyYhg2ftmUE7yHS2nme+ymdSTRd/X3L/cFP/rFEMdle/+necVjdkrne5xUgBR3gA8agDD4gGISADd7gDb4A+nGcx3EEyIkcRiyd92lEyn0gCLog+4z/IAnSkwmiTeYVhtUdmbBFXqIh4AxeIRY+ICLsIBEmXukdn8D5ncH1oBFySwgWkBKelOU14dk8oWA0G+/5HvRVYRbWoR1uIQXyG0cMHORlBLiJ20WQ2xciXxlqyxlCTBqqYe3xnxP6X3E0Ww2YBErMIRLWkhXaISbKIB7GBPEVX67tmvJhBPNNIUYQGwAYWyHqTSVaTyLyBxMyYhs6InFoGa+tIl3RYSbmogNuIkx0okZMmknQ30VcGhhqxKZ12qd5XioayyFyUCtGyxrC4tO4YWBo2Qp+IC7qojYmIC++hC9qBJt5IAHAGQDImUaAXLjdWZ4toyr2XCI9IzQuIptg/x+baF/2dRUAkCIV2qLLXOI26mI3fkQNMAFBMsGRaUBBEqQ+EgC4AQCRGVmIrVmGNdmTRRk7tqNBwePB2OOW0OOWcORHZsQGmES51V82/mMuBqRHmKIEBptGCAAxllgfmpsEnthFGiI//o5GiswrzuMJbp881mNGROJJGOFJoiQmqmRHsGRL5qMP0pd94VfaecQF9Nd/BdgQ3uSwNKO+7GTPRKNPNiIK/t/F1KI7itpRImUdKqVWxhFXIpFXzpL1hWUsjuUjXgykAaJJ5mRI6IQ/quVa8mVbwsxbflFclqA0Og01AgZjmeJUUuJZ+hAMAmZSCuZgskxh1ktcyuX+0f/lNMpicIwVyG3cXkbmwkwmZQamaV6m9WRmHR1mT3bkT95jUIakRXyYOJZm4P1las4gW7JmEblmI8EmSHaIR/ZIcXbIRSAdEJZhWvZmDP4mcPaQcHLLZiKmZyomaAIHSBmfBaTic0LnLlrmdEZMdW7LdcZmjxyncoKlUBKAY4IneXaEX4onFkpneZrQeWpLeiYndrDnfvgndljEaC5jeNrnAuJnfmLQfkpLf7rnes7me5JVsRDjDxjofHJEfSKoJmbogsKehybOg9amcUqobVIo7jFn/DlniGbEhnKoFrboh2LkQI0oktCKhNiL+n0nhq6mRPEmjCqggs6o/jSosdj/KJDgaLnUy9v5Wo/uZpDGqI8SaeIY6bAg6Y8oqXzUi/oRYiEeKIwOKZWSj5UCC5beiJbGR7sw3yQ+qTUBaZSK6ZhWT5n+ypnGSJrCx7eowJHxKDuCKYfK6Zz+Tp36yp3CSJ4CDLcQpZfK55QyCZwGqaAOqu0Uqq0c6oskanNwi/FdwUJ+qYwGCWpGaYKGKqWqiqWqCqayiKbaiLaoXpteJKAi6KSeqoqZKtis6oq06nJoC5+ahJ/e5KzaZ63aKpXhatboqorw6sZIC6Ne5rCKZ7Eaa96k6qkoa4owK2lIS6d+qpvWxqiSKjciK7VeD7mSDXEez+Vt6bCoXlYKK66+/6i4juujlqvCnavRYOserauaAsuvpiNrRit0Tqu9jhq+8k26Jom2jsawgFujaqXA9ibBFiyyHSzM6OuHLCx9/Aqkeep0RmxqTizFGo21kgrGThK/6qmvuGt5gixliuzIEqbFUk7C3mjKKqqq/KteBmy8hqu4wmzMYubMqk7NJunNbqqtgBtp8my9ApXPkirQBu3IlOyonCyEaCxc2ErHemtbuixgRq3UPt3QCk/RZunRuiqpoOO7Mi2UzquQjm3YIgnViorVPgjW2gyp8MDSseDH9mykhincxu2PzK2m1K2D3K1bnIrSEqnXqiXYCq7YBK4IeuWTIG6VjMqSzYAy5v9n4yLl40KuvRAuoxjuglguW4wKOprjjHYuSn4u6Nqf5KIh5TaRXOSopugtko0p6/6j676uGcbu5LbSvs5uywxcSTKu37rt2zat79JoRnrT8O4kzGTu5n7o7m5j7zavtIjuB5Kur4wk6s3p9Wpj9mrvVgLvnHqvquAuwVHq+AIk+prvg3Bv/anvqRDl8epu8iqvBJSv/EpO/FKp/ZIKdVxB9SIv86rR08ZpAP9vgtAv9A2wqCDe0lLp+6ZkAzvwgUDw60nw7ZqEHLrv/iqv/2owqXBw5HkwoxAdC9jqBWdiCZuwqKDw36kwooDczupvAgvS3wZqBsuwe9Cw3NlwofD/3kzqcNuS8A8DMXsIcdQRMaF4Gty58Ai7bQwzMfAscX5C8aBAWm4i8Zvyb/9qMRZPCxlPJxfvCZyp7qC+cGXucBmbKxzH8V4Qr8SwgEk4qQjPsUb1MK2eMR0vEiCzZhq7CVFyrfVW8bxecSCjySBfZiGrycAZqxvf4SM3cnA4sdNF8plAmQZQsiL/7CVj8m9ocstxspmQHB+34CqHiB8T6yiTcm+YssqhcpmQHSi3Mk3I6yLHsizLBi0znC1DCQXnchJbsS//MmwEc8IN85MEYO8ZcxjzLyMr85IwM7s5s5Mw3oZQsS4b4CtLazJbMyl9cxlr85LgsDSDazgP7DiT//NmYHO6obOS+Fj7evMx97I5w/ONyDM/49RmrgQfPBht7uM+W6IYV/M/9/M7L3RnBrREQNsZMdSeVbJqOrTzYrTSQLRK/EFpzV5FhzLUNrRGB95Bl/SecPREZB0APBdIW5lFZ6FCo3SK+DNNp5pKR8ReAUAtUF9In7RL8LIoA/VNwxBRFzWU5HRE3A8A4MlLd900K/FRI/UGkzRV84ZSi5BJ6JZPw7RIM/BUX/WtWLVYw0ZWO4RZAYAI5N9P5/NQl/Wo2DRc28VZR8BjmRFbe3VYU1Y7SyxZz3V6/TVg39ZZMxAA2NhT45xbj7RMqV5TmsSFXkQtNuUADnZ5yLVlj//FWYeBSYzACLZ1VCNzYz+2hg3hZLdkZWe2dmC2aoPFWUMbK3y2Xi82WIPEBfgAbue2bvuAKZpPLWrAbus237Z2wgg2cc+cSk+KSdRbXkM1Oye0OfVpRtRiah/3ebC2dWNFVqf1rMi2cweGUDN2TYAvAOixRVB3dpeKcac3Yyp1zkx0V3/3+fR1yF7Th7EfRqA3e5vxXu+3gih1HphE1SghaD83NfuSAGAYKua3APr3Za+3g5eFUg80AEhCGhY4eC+wpPqSFANA9ep3hAtyf4d4fyh1oYXBhc92aOszTQxcCDP4TggBCViADeQAG5N4ekA4jru2SrN0q6W4fDuPhgP/7llCc1FqxGmD2BXYwIru+M/ouJNrRU43SxQRuIobuFTPxJI153Q/Ngw8ZpRrDZSH+VUkt2GrC5Ar9oq/tUyYYrDmtwawwApcAIrxwAo0pBMcMJkLx5jvObFwtBSYhFQlIobPN3S7o+op3slxRIe3sJ9fBnY/+r5AtCHsFADkE6FfeYbT98uWEh47pEwsmYdLemVEOqnDBKVbeiGYlHerOZaLdkwkuBjChKwDQGSfOuiMOK6TZVxWuklMAqu3eorFtALWIA7ioA72nD2Pukz84a7nOiQnhyidLXMYAA2YRBPsQXMsJkYlGhUgALiHu7iPO7mXe7knwWP3HLjl70sQ/2M3Pzu46nogBfS0syF8WDu2a7tzbOdrebu5/zvAm3sX4ADBF3zBnwInTfYXuwRRvjm83468yxG9axK1k4YBZFi2wwe3R5S/B7zHf7y5UwEndWyI3PPDn0/Ex9HEK1LFi8bF53t8bLxBdTzI1zzIi3zOvd27xwQ6KvrJQ3x0rfw72vtyvDwAJIK+azy/oxbN27zT/zvOvwTz+fxLqIAp6trPo/x2lS0XtbxbBEKGIf182GV0Nf3Tn724R71L+MAnegQPzEAOLOQGsOTaZn3/9Dki2vG8E/1ogL1JiP3YA6Wmn8+3o73hh7vaj8TSHXGXC2ANsAALKMGRzbrd14Wpm/+p3ks838OF3x990ssH2RuX2R/+0yd+SPCeU7p9usdq5YsO3juj9FL85n992H8+6At+kN9O4ZM+2ps+SBBlBXNcBbAAEzgByd2XnLd+hqe85sc+y8/+WuyBJ9R+hYT+cI0+79e87yu/ejO/ymf+9ydmW+DBLFB/9eO+q2f47me/028/91/363cl+KeR1x/EHsyBpQPAIdi+hFg/bwHEDAAzCBQ0eBBhQoULGTY8KJAKAokTKVa0eBFjRioDHXb0+BFkSJEjSZY0eRJlSpUrWbZ0+RJmTJkmBRKceRNnTp07eTaM8BNoUKFDiRY1epRoT6VLmTZFiBRqUQdTqVa1SnX/VCIAWyn5ufoVbFiwUckGdXoWbVq1PGuuXQgxY1y5cydutOkWb169e/n29fuXJkfAgwkXJlkWcWKyhhk3Pqk4qtivWjJsBdAokmTNm6lChuoYdGjRBdv2hUsXdWqJdke3dv0admzZpAXPtn27pWfdunH31rvbKOepgSxzaiUcuVjgRX03d66yNN/TqqnHZf0ce3bt229H5/4d93LxUcGXhzleKPJZWynASv7+K3qz5uk79653enX9Fa/X9/8fwAChq03AAv+SD0GhDFyQoQQjEO6VrdTYA74Kq3KQwQwNuy+v/Pb7sD8NRRyRRNw4LBHFnBzEMMUCHRSuk61osZBG/wdYbBHHpk50y8MP9QsxxyCFHFJHAok80qQVE0TSvBc3a2AIAIbIrMYKb2QSy5V2XKtHH6kDMsswxRzzLSPJPLMgJRFE8zknNVNlq0aqtPBKNu1UaEu1uvQyNTDv/BNQEfMMdEg15SPUNjclI2QrLea0cklEAR0UrT35pMtPSTXddDtKOS3RUPQ+dU3RqWDZgoJMMtEjlFC2AoHCR9+rc9QwPXXK0kvlyrTWXn0d7dZfDQx1PGEdK9UBNixbdqtVZIWPVmOHDJapXHXVyExptd12L2q5pY9Y8b4dDNkmmLUMBCqfRS7acVH0Vilrr72IV3ftvfcmePHNLtzl9n3uKv9GAUjklUhGGYWBWNdNLtJ/S9SXLQAimle1eh2+GOOQIM74tn6B4/i2qxpZdgs8FoZ0TZAz3FgneSmmyGKVZQaZ5ZlJ9Zg3m1+7qoE2OFk2kJOFTq6Doo0+GumklUY6ZZ0jvqtbiV/uM1unrf635quPxdkzrUUDKxKf4xya7M2WPhvtpJv2eqas85V6akyrZptuad2uGzCuu8bbsLAaqAyAoMseHKy0DUe7Xb5Pulsml+OOWfHICWVc8rz0hqxywMJqY6tMFCYc9KkOH13thjNffG494Y5719RPf/1MymFH63LFZt/rqkhU0cOyI0L/XXTShe8g8dsdkv0lx6eG3Pj/5oNE3vmeak8s+rWoaqAVrZbtBHjghxe++OoRgr4l5V9mXvz0V3Zd/d+mL6t9p/YwYIsol6VEk8+7H/x70sNvn3wsMR/F0Bc/A/ongAd0yfvgp8CdTMAHRWBWETqhBf3tj3/9O9z/1JfAAU2MddZhnwNJCB4PlhAlDFwMCmOCAhsIZFlDaIQBLohBwmlwg6Yr4QlRMsB5FZCFQTTRCIUoPRV+pogquQAJYHCuRLSiATa0IQ4Nx8H08RB1IAwhRoCYRC+2Botf7MgRkSjGkayACedCwg/UJUUMUjFtVhRfGEviw2t10Yx5LAwd9ZgQMiKljx9RgRKYdYMWqKAgbnQj/xwRp0MS8nEkdtQVHgNZSfwQ0ZK5+aNRMsmQFVzBMjAgwQUQokgpMvJscqweJEUiyUtRspOxxBUmZZnCTTKnlgVRwQ4sc4UVLMSUU0Sl0lQZPVZqbHVbpBctc9nMeDHTmSK55VFquQEYAkAJiARmMPc3TGI60oHHBIkr+QTLaJ4TJuLs4zQ52UkBsKCXP3AIN7vpTaaBU4Hq9Ag5vWROdP5TS9AEqEPYiUtLCuGaNeBBR+jZPXsaTUlC1GdH+Okjfw4UoySZqBkLmpRKvtMyGqjARxrqvYcSb0USFWjEtKhM/qw0ozGNJExlapCODqWSQnCCZZCwUJKWNHQnRWkxnf+30YZUFEQ0relSj6rUmt5UQX2sQEhbIBKgBvWkEQ2iURmC1P1clKlhfYhTZQrV+eSRBxrYyg1IadWr3jCrKd0qWduWTJfCjK5iDStXvWhWoPSRkADYQUneCteHapWFfMWTXe+6mrzqdamKLaJff6LHDWzlCtocSWEzeFi5Jvax6WRsY8EKWaZKVoiUjcBT/HU6AewUAPK0HmepIlTEohC1Y21pYxFQWtPWNLcsVC1rP3Y6G2wFCXihbW3jStTmBZc2uyVtaH+LUeiWULX4rBsKLNPW2S53CuEV73jJW17zive2O6SuS7z6o/VW95/XJWF21xa5G2zFBnlZ7lTO21///443vY98rwBHe1ffwte6A44mfQ9VuR9sxQkC0O9+/1vh81KWb9dtb3UOjGCAyteBDBaV5FQASgAIQS/7dYCFWQxgv2ZYwR/k7Uuh5mEbj7XGNz6IiIslOXhiE3cUbnGLMYw3DRfYpR3WsTNBrEAeiytyE9iKBnw6YfAOmcVFrtuRpWvgGC85k00+4JNbq7gmAqCqQb4yliusZbpxecZ4zTGY4StmA5K5uHzLwVaY0BcVs9nCbmYbnOPs2DnT+bd2jh+ed6O4tG5FB34WMqD9K2ivEbrQSkZ0LBXdPkbnDG812IoP/PJnSlf6xUb+cg+RrExNbzrMq67lp/dWt8sO/0TCkl7zqc1raa1hOs6vhnUlO60+WmOubgKA4S9LPWlel9fXVwP2jIU97D4WO33Htl3dLIBczTn72S42K4wPzaVWb7Ha1s4jtsWnberRjbtb8a6uaRvuXqd6y7IOTJeTrG91F5Hd1XM3Yup2XwCQYDCmtre4oUpuv2z4S/7+91zLfeOBN9BrUwWAEwij8IWHN9pWmzZv0z1xLwY8ehdf4aW3guKEg3vhIXfayKdbcZMn2OYeVjl5vNaCrdSgMB7/uMx1RnMv5/zm8ZV4JndeRmlDOugwtzfRbWb0fiM96edEufOaDkitaRzoUd/10PH95qW38twhLHnWQYv16nadmv+/hrrY6/1x9JZ90GdHJr9drXe2A9Dv64S7QZ0GdsYIPeZ4Z7nbq5V21q397wJmvGkHT3idwXYCh5d6uKk+M6v3ffKR7+TWmwf3yGk8uZofe+LHrerQ9wTiFQu86I05+zyaXnGYbwzip654ub+epYU2NO1jSnrjDdeADwZA6lVPW6Fu5ogON43jH2d74t/O+LdDfvx0v/v9Pl8z0Xf9w6m/POtfH3bZn9321UcCbztGxeBf12fNDvydxJ5q9ke/GNUPO/aLL94AINLg7/tO6mToL+/0LyfwDzUgb/+u6Py+6P+qJ40AwAJCI/4McGEQcPHIj+/QbYSU71yWhQUaQgj/dsAJNOAKYMAC5u0BM6f/XmcCnWfPNi7XCHC55O9ZOPD3PFD4eisER5BZSlAhBCCwzgXhXvB0YvB0ZtB4LkCtACDzMLAAH+oAnetiPg8EkU75YMAHvhAMwVC2EgIJQokFduCakvAsUOAHSMAHdmAHfIAEfgAFlDB2IrCvOi9zDO4Cv6YK7ekKtWvm8HCxPlDtghAAiBAkjgsANIDZCqLbtmIKlUIFKqAGolAINaAGKkCz7BBJmDBznHB2fM4GRyMDrXADsdBhtPAQuXArFNEjVCAKRwoheAkAbkApJuAIhXAElWASPXFaCHGy9DByoLDlWuMUATEVBbHohHF8yu98/xARFjuiBmFAIXjAMupQJybA4JZlBpBgByzABmzAAnYACa7JMm7gF4ERR0CxckTxdcoQAEgNGf/QmwKxvjpw+gzx8aQxJAwuBxZCHvMLJy5A1CxjBnxgBToxIVRgBXwAHWvABdnxYZwxiOAxczRuBm7QD3NQA+dPFbHGIg2CAeXGFRMxJCxjABPC/W4xJ6JQA1hgHT1iAlgAJimyHUcShTBSclAgCl2uHj0SFUGSGatOJwmgJOcCcpRPCVaABMSxArRRIQKQIYQAs3ICAK7ABhhSJFTABkAJJ1vEHSWHJxVHBWBrGjvS+T5yB0NyX1ixH09yBJ2AFhFiBbai3AKQK/9fwgY48iQEgCDDsiIV8KmIseD4zC/VkrN0UFZ48OkI8234sfrkUghrwC9Jsc8WQgW6SzB7cNjKEm9+bAaqzDWS8R6XMR89UzqgkYBC0AksQAgWSgAuoALODMgOogZxcSEEQCU78zGtDTTppgY1YCV3xh6HCR8bLN8gs64k0/yQLjEN4sdi6yBaUjcXwjJm0jdVZiwjJzi95gIsYwxhwzSREzWVs/58UPguyuCs0SBykyF4c+620yiZM6O+U2sYsQ9lozxRKTmhTPpW0zmjkTCtciuqDDMZYjPljT6b0T4xCj+vBrZIkzyP0z/PE0DHbx+3qAtwwEM/9ENPgawsAyj/73Ju9PIsdKAFLIAFWtRFX7RFG3QwgdMwr0YH3m82+pOR/rPMNHQ1SSEIglRIh5RIi9RIjTQFeBEvBwQAHpEqF8JAr8ApVgC2lNQyZJREulNxItRpIrEu+dNCdxRDe3Q5yQ9IjxRN09RI10AB2tRN3dQEyCoKN+AgelMhrLMpItFKlwVLR0RL+YZLmxEA9rI0wxSOeDTPfDRqzlRNG9VRjZQUnCo855MAAFIg8Yspbi0rdyAHKuAHPhVUQ3U8+3RB/hRvAnVm4i3sNmthYEJHD3VME7VMp49RH9VWHTVSCZMRpRQ3t8I9EQIbKZUnDlIJopNUxfIo56tGC28rApIk/07GVQ2VihC10RTnyGr1VrP1SHO1I4y1ICYgCunRIGRxK760IGzxOpUClB70WM3DVOum8jzqXnzgGJ+1VV8CWR5FqJJmTorSQc1UWwN2W9nnB5jgBxKzBaIwsxKCER3xIPRUO3VCrQarXYnkXekmXnEKXyrQW+fpXhcoQYRmX5GmX1NTH39UYFN2SLnVIUQQBpSgRS8xpCJWHgEABs4wDZ1ip9KyYpGVXQEqY6PKXuTzV1l1Xc4jZE9mZD0LPWcVZVVWZVm2IURQCNkqPm3xXJy1KQiJ+Xo2Ry6WbYL2rNxFylCSsD5WkxBEZJfWm/y1PgEWalNWahtiAnJACZhgBv80QANm4AYsIGIR4gRTcAVbEC0MlEK99l2SNcTEtrLupQbNNSSgFV+TdmHYtm1NVjUXNW7lVnFlQtTSFXET92f/iXEb114CSyqN9lmQVm2V1nJRyW097ygFAls311bnVjsEQNRggE5DV3RplHHxZac04CQkF2Rbt3Jfl5FiV2au1XYDFne3oyU1gAmQwHqvF3u71nfpA2y9pnRXy14WFHTd6mgnF3nXRXmXF3N/k1afV1ujNztywMT2FAC29z+6V2u+915ubT/ttXyPVz7WNn1xiHm5c3YBoHbdV03h9zmmk37r137rA3+vRn/thREf0X9X13wD2HUHWIMKmGYOOIH/FRhNGbg5XNYGVkAIJoCFW9iF/zaCs2OC81ds7QUFKvBwIxdtWSJf58SDCXh9RU6ESfh2Oxcm5LF/Y3h9Rhdoa5hbeCAHKlCpjDdtOTh5f/h7QJhjnJeIcdWIX0KtOE6J/fSLx8yJpeUHatYy0swkqJiHKRd9sTiLg3gQmZjARriLidSEfWNix5iM7RidgtdYLqAb+SwHcph8NRiA0UOA5dh/6Phf2zePF7iMW2Jn/VhQKnnRzthXEtYynMAGUhcl3HglephGHLl/tDhjuHiSS1iTV4KXxheTBWSGKZiTR4UHatYJgJIlSFklTNlCUHmOmzY9JbmVBxaQ/aJsRXmW/wOklq1GkGvlBzDRBzq2jXe4lOFYX4UZfCD5bY35mIt0j32j22CAUJuZe1/Z2G55U24UL3nZJXw5JYC5Qri5m4k5AeE2nMVZnVfiuK6gBRAZnU2on9uNnTXFQJnAmkcZm39Zm33YnkdHlTGGlfd5ZQv6JJxAo5flCjTaoz9aowdahjE65Q5aUhY0M2VCnm3pfLc5oqvIm2U3mVOCdi2an2eaLx6YWUQaO57ZaaJ5VGDrJlb6MR66Sl46h/D5ZDXXpi8ap/dCp/mUp+2DpLnOpCXFFovzJYg6SYy6RpAappU6cy8Jj495nHGDB9Jardeardd6qqn6qXMJqD+FFNk4Wv//t4oZOY7BOpViunmHuKmF9KzfWlFhba45xZ0pNia4uiToGT74upHEmn2fNrCDYLAJu5iBN2N9hWhngrEPw6tPGbKXZqKzELAr+7Ixe6kN+6olhWNVOlZldSWueLTvSbKFOK7rCIErO0hTW7Un+zNbG1Ho9cRgmyhv+2yfpba/CbkjmbID27d/u47/7bA5RePUcKtju1rjea+X22gaerU7ZLd5O7pnA4KYYH55Ubptw6d1pro3Jd6UwLjb0q9Bgra9uwPAe6zFu6xbubxhQwUO8oHXezba22bee1PUyo6pdbtb4r69W7+Bm6x527KrmiQEwDYHnMBjw8BnBsE1xeD/Fjq56bu5Vdel8Tu/8dppmRq1LXwkWjIRheCcN5y9XVz7hBtRQIl4F1u7Qc3Buxu/Ixy39Rm6bTwkKhCDafw5OlxmPhxRglV7f/y4R4y7lRvFi0bIpxucm/q/XUOtZFnJfYPJVcbJCcVEAzO7p7zHqlxWrhzLVTyzWbzIcxsvQIlnw7w3xhxkyjxQIrF375rEqVzK29zNs9y55ZzLjRwk0kix8RyuqRvHA8XgZpyh1TxDexnIIRzO83nLbbrLW+O4xNjRH13d+BxQFNyze7zWBv3Eg3zTwxsvapq8Ff0jHi3JR707aL0JI/1P4jvVLZ1MZzvTl9vQv/m5E53O8WKq/64AhnHdNfScY0z9TjROawG9MUubIR6c2F99v2N9vFs82fFimrGJDtuarZ0dNKA9Y6TdTn6s2Ss90Nec1SH6yotdpokc2c0DxvcU3R1D3TGG3dnkzET8moFdtlVC22vb3v863JGpvyf501uDBzKc3/udMf79YgL+TDqbxxncxzHdyuud2yWcvyk84kXjLJdlb0Ga5S3+4nU9FHndTsr2zhFeaNxym0IexRfegBt+nL59zr+jYUfJ5WUD4x1G48nkcefb4Bsc5Ald5BW5sEt+1n0eLc7s3Yu+MY7+X5J+TFD315v+44Vd511d6ld8wqv+O9QqyrUejGD+HWWeTSow7P/FftWfvtU1/ezjPO3B/Tvs3O2NHu7JUu7RRCB4teNVHdnYPO+3fe85/dg9ffAZgtEDn8Mnf0sL/0zUqmjTXPG3jfHpfedHfsg73aJPPjTcz+otP3kwH1A1f0zkE8yz2ePvnuyhfvQfH9Z5BOjznTt4AJQgl/X93fVPFfbFJFjlWyZ+ovYXf96PutBJX8sj//SLPyGEQK2Ef/g3xPq33zDireYd2rHhw9pF3+xlJXIq2ve3g4U9mQlIYANeWP69P2pWn/4NxEDRfINb+lHKH/oBooPAgQQLGjyIMKHCgw4aOnwIMaLEhgQqWryIMaPGjRw7evwIMqTIkSRLkpwBYIb/yZUrUZIKAjOmzJk0a9q8SSoly508e1oEADSo0KFCfRo9ijSp0qVMmzp9CjXqR5QqpVq9ijWr1q1cu3r9KnUF0BxOI5g9izat2rVpJ7p9+3Ap3LkSF9q9i9cu3b0Qwfr9K5UqYI0ubxo+jDhmzqqDpRJ9TLSx5MmUK1u+PFIw5s2cO3v+DJpzC6A/yrI9jbotX75yV9PNCzs2XtesQ9v2q5ly4cS8e8NcfJvnDSTEixs/Xjy48uXMm+PW6Ty69OnUq1+1AXSD6dTc2dKm2/q7W9nkyxcUP9e6ep65J+/2Dd8w8PX069u/j58w9Pz8+/v/D5YAVwB1wXbdHXgWem+F/6cgROY9SF6DbgHoX3uSvRdfhjPNR2GHHn4I4lMWhkhiiSZSSAJQOzyFYItmSSgRgzA6AGGNec0Y0YnqjTgYhhr+yKGOQg5J5H88FolkkkoCpsIP2hEgIIEsuoggjnEpZWVDNm65UJYOLcnckX/5+GOGQYKJZppq6rbfmm6+CWdJPyARFBIopAjAilNS2Z2XDsgII5eCMuRnnJ6J+dxLZZZ5pqGOPgppS21GSmmlSO7wmAZS7slnaoVimeWgog7k55+WujdpY2Qu6luj1K2AFKynzkqrR4jWimuu1glAJ1Az+OCEUCxE1WmfXgIq4aijlqrrc4yhqiirZqZKHQA3CP/RkxA3ANBst6fe6m244m7GAxNAaSCrANhtymmx3h0LqpXKisrsuFqB69Wq0ibm6nRBMVGBACUJUIG5QNmLsJv4Jsxww1kFC5QSQqhg0QU2YEusu6h9mpSX8w5ar8NQLcyVvvse1q90K0AMgAY7rECxRyqssIOmQDnxpMg660jyzj7/zBIKjzmRg8BXabwxvB2H+jGXIQOdVM/3AhDtyb2lLJ0AOQwolBNK2FDBChtssEIFNijBMlBXFA112x1K7XbccldEAgyZ+hBzxkivxTFSHje95dNz7wQ3ViZbbRPW02mdNmREEW304JLTV/jkluuMwg8WbBvUDVbt/W6WyDb/CHjgfV9+ErWAHY44TYpXJ8QOXDsOwBU7YIx67tJVrnvv9upgMxKfg67W6Ub9XTqESvsuEu+BUd361arbp0MLPiDBhBNOMFGDDy3owHz4yzkvfvmzKqF2gcMTn+DyRyGfvHnGm58R+SNDHz2/09PPv9z29w9AN1ngXOBbH/te5L7jMS1+8hNdAPXzrAvhL38o298DL+iw/2Fwg0MaTXawckC0zK8n8GOgbBJ4QQ02hXUUDMLrOAjDbqkwhjTskFiAUoGshLB9DlyavExYHhQ+cIZLYSEFX1jDJFqKiEpsYn0mEBQbaGWHCOyh3xYIxNgIMYBMjNoEW5g4CzpxjI7q/yIZz9gcFHBNTzqk4gh5UsIszsaKGzTjUYyYPySicY9LsiMf/9gZHkBMeFuhYgTeuJM4ylEvdMSgH32Cx+jpEZCUPNEjK4nJwQjAYDCIXBt3iEiWKHKRCtkiAC/Jni+C0XVizKQrQYTKV8pSKzXwFQ+mE8qVjJKUCDFl/2LJkki2bpKzLOZ9gGnMZDKFBWpDAXVyaZJd8tIgvuQfMk0iTMQhkQcV2AEMBnQFGLBgAhzhAe1upsx0guWa6mwnS/AEAHI+s5rRxOI0Gbgga7ayK9m02ut0YDDIIOGWGTHnOZ3gzoQabp8KbahVKhCU0lQHmiWR5j3nlU/6sTN1VVvlhv/EeEOgwEAJPtgBSnylvosYVAM+aKlLXUoCh8p0hQydqU2TIoSgkGWeFCWJRS+6LHoibKOZUaVHFQNSABCNoBapgM08hxGDIvSmVHUKUauqUB5wzQfWKZWpfIgjoJqwp+O6akj6ebLXTUCiGgkp7ioiVazK1YsRnKtdebJJoBByooJT4A/FmjyyisusIEHrvoipEYNxVaXovKtjJVXXx0o2JMxUat54KlSf2hOwHxNsuAg7FaMe1YU13cgAAVCDqDZ2sqy1VWlb61gPasCZ6vHq6BTE2cBmtqyvXWhHR0vayJLktKllrFLBQoLkKne5zG0uc2EbPtBCl49QJA19bBv/r7DmFnCe9ZZ0O2JYaSE2I71arEUMOgMhkMACNsiBPLFyzvgGZbq++y59x8iDk1qgPtgF64y2y93dDra3Vwkvq8ZrXADI6ryOu4INPAkV+cr3vrqzL4WVyLm9rqe/V/wrgJXVXRkS2CoGXhSCLYK+46qWdjBIKVScC+MYJ/fCqLMwjWPoA19dtrZ99clPP/ygEDfLxvUT7VFPTIAfBGXB59UAC1ZwAYHxYAW9suyNsUrkK18QokApIH97TMLNAtlpAv7siJ/329GeGHgq2giEmxqUYWn5plmec/90EJQc3ofD7xPzmG0kZF3V2SIlZhSBL3BSJrz5I+sCwI7tnNBB/0NafCo4qXntw2e/avfPICuzd88clUIfZg0KKLWpTW2C3gryZo8GiQBsxtZJRxrUss4k56CKn0z72M+cDrKnRSzcMQGADFMotrGPjexkK1vZZzhnsDmiArulhKkl6ZUUaz3rZ2NbnTmeNn90HWYP9xrQvx4yrUU07GWre93LNsIB3g1veA+htHmtnYtLgikAXLopE+i3v/8N8IADfNtAkzTBLadkoLw312CGI6/HHaFyC/rcVk03uy+O8WWToaYC4NwVvLySWgJgvxGW8DkP7jODo3xw0tbztxueyIdDXIsSz5XBUULsjOtc5xvXNkZ6pYGFSwoAO32KyU++cpGpPP/pbrsAUHD98kBz5Mczv4vUcXVzi+986+vuuUhEroG3riSnXY7KcJCD9rQnh+kNWzrbgZaDsfwH3A4Xd9WDWHOsU5ymOee635PtdZCkGAA5Y4kKIAaDtxfT7YrfGefuzfCra4Tqdy9l3muV9b7/ffNTCLxH8q3gkOQ3B9SuyAZYJvbGV5Lxqm+YClbbH7rH3O6Vp3kjd5Z5zuve8xzxoFJfCvyWJtgJNWABC5RwUrm33pWsXz7CEk5y/8helDKvfZcuT6vc637zvN8IPOObYMjMoPDOp2Tzyy+uFAs9P171Uwit38Db60z72/d79zXyfaRbBAUVYEH2wClOTIZ+5rf/dwPIP5pyBRTSfl7yfvAXcfKndAVYRFpXf1t3f/8hADyggRvIgaVngLNyfh+YK2THRtK3gFbSgA5oe1biNvRXgTt3gfjBAzYQULQjgnrnczeIY0AhgFF3gjCSgip4I9gHghKoFDj3glwXg/YRdyang9lnhE+IOlECAIsWeT8oIUEohFaHhQ1yGmvigkmIcUtIH03YMjbjBLPTMtozVVJYKSHohpTCZSVogl3ohQe0hbBhhwryhWoShmLIbmSoHisFK91WEQKwASIXU3G4RFHIiINjMOvng3v4HVqYh5ZHibSxQ2/jiHdEgYAYiJ14GesiUYZ4ETe0iI8IKXCoinGC/2cAkHgdkonoYYmX2Euz6BqbSCF/CIoaJ4qWsS0JWBGmeBEeRFutaCisiIxuUlkuByC4WIl4aIuMBI17oYsAwou9CHi/WBkDUlwEQIwXgRL7toxgyI3l6DCv1jJWyH7VuBq1OI3n4Y50cY1Gco6E84naqGyCaB1AIWcEcFpvhj6xiI4Kc48FiTAeRI51OI9zAY/xSCoNCRf1WCEHKSmap4/7aJGDoSn/iCfHaBHMJIwI6YcbSZLeIm0g+YwS6ZDSCJG3yJITQZH9kY0ZWWz8WB3BwkYJF2sVQScacJIlmYNBaTnVBXUKGJNv8ZAvmZQyGUKcOJQlk482aWw4SR21xP8E+wcU31gRTqdiRNlHJgmWtZJiPbmSTSkRSwmRaBkRM8kfNWmTVjkdKQKUFgExqXgBBvOPY4kkysiXJvJ6tRMibAkRVPSSCUGYD+GW+QGXGSmX0vGKuJNwtXMDNaiSfykkfomZIdKE0echiekQhnmYMEmYi4kfjamPjykdTPArF1FZROGMm5mZYimbkCJykHeWiSmaoymPoGmax0SbzTOVVNl5wUkZFZA211KbRaKZy0khwVKXIAKaDbGbvBmRvvmUu2ichTWcVKma9sEDOqADreacJdKc5dkfAgAUWTmY01md1tkB0+kAv2kfqKmN3xkaP/ADIIeecXKe/Ykfr0j/h7LonjsEnwQhn/RZH/bZi/gJGkBxacZnlgCaJP9JofWRcEX3IQlqoAcqEBx6QFBpGUhInNsYlcEBoReRohcKJhbKouqxLuRHoNiplvEIouwjopVBoiV6bA76GStaEUD6on25nUNaJCmGm7lZmh3qoTdKPDnKJhjJoz7qGd6oovpmpBVapFkqJNJWIk66Nx6KoAUaotp5olMjpSVKpZ1hLhqQUkLKpTyzpXFqIiL1pWRKPGJ6nbqZndg4pxyxozx6k3/6FHiiAUiwA5UlTsbHqI3qqHtJp8B5ppE6K0IDAErwSYa0N/J5gvAJpnsDpaiSpsS5ppxRaUcHGZTKmISq/6oUgoqZqqkaw6kL6Kl4+qRmOqLdGZes6hQXUGWoOl+tWp+8Kqz9gSc9CBWxCjqzOp1/9qlIE6oSNKreSaxOwQMb8ANchgT6ya3d6q36WawLWq3heh/5dpnJqqxIw6yg6ay2CjrRqiq66pjjWnILSa4VOan3aigGM0XpKqvrSpjtWn0PGJrQiqs6Kq+pSa9Gh6X6Cq8OSyua0oZH46/uArABO2Z+ElSKabB+mq8FlrD3ubBO0W9JCrGSerK54pWYCqsV6yIX25S9prH0QoS3waCgWKopazkuqrOVsQFAcW0g5LKdArNJKbOUp4c1axs3C4g527ODw7NPKxlNOKHoOv+0VFK0MXm0A3tCShsaTCuGTrscGdiBZSu1YTKyZxsclcWfUnG1fJK1LLm1tFcjkqccYJuEYmsbP1ADaug4anu3aQu4oWEw7Gggb3sgcSuRc7tpgmK3wYG3L6i3n3EB0iZhg2uzgou5nqEpH9sTiPuyijuPjPtfNAuBKIuw07qrnqscApA2GjADbCi7sru5X6u5tYsZBsWVFAu6iSu67ki6gWK6LHiwUSqoPXq7SQFPFnCuuBu4rOu8IEJ2nsm7vcsdvwu8nDaznXa6wwq996O68/q9tmEwyBq9z3u+buJBsWlA1ps02IuLwZssw4sjD7s6IdugyYsUA8Ke6escUev/v1bRbZKoN+77vvCbidq7vY7rtaARuRU4uZ3RkQH8v/pLwX7BOeRptQZ8GggcvwLLtStYv8UrqsdblRZsFDp5wWg7viuMHwPSwibBwZ7iwQkMwnSrPA38GQ9cfxHMGczUvy68tCgsxFrhlbtbvTNcPDVMiQqMtEPYveIaw0wRqILqw5vxim1bxJwBwFucFAmXii2rxDzExF3oxI3LvcTrsbkavgo7xZ+BHU6gwV7MJm9Mx9JRWQRcwGMsQmVsh2dcuhurxvZox17UxiJbyJ2RIlfQAh54x6iSyI+8HNJmuO3Cx1Xkxz8IyMIryCO8xqlrwoMayZfBhkJxBbOLypL8/xVdrMqGt55dcclLnMmafMOcTL8zYr/Cdsj5O8qWAazc0spS2cvB7Bk/O3KwHMt9PMudWsvzm8ZRTDkLW8VTSsQ98cvEvBWsjM0jcVrm67bJTMbL7FWb7MwM/LiZO8yptMs4W808UbbvbLbbvFDpfGHFMjkZ7BziDLDkTDq3DCMfwsPbd8Xy/CbazEf2PDjq+ZXMoc/rys+45c8SAtDSjL/sTM8EHZYXTUngjBaSU12QqhwNzawPjR6djMseEtC7184YTR0G7TYcfRaSgyfsGxwiPaskLR4m/c8oTdHr3LQrzdK7A9S6A9NmITm3GR02zal6Kp8TrdHYVNE//dRBPf8kLt02RR0BkgNO0qHU8snU0+nUbBzKxTnVW2EcFqF2aU3V91PWe4TVg2OpLJvPXc2uYqrUQ9zWwunTYTvUH1EUQQqsa41ueX1Gbz03XKahDE3XifnVIo3XYh3KAz0Yf00A1yzYNEXYZGTYctOENF3Ti42xTWrTjw3Kkd3XHvFvFiFwq53al03Fp305mx03ZAfSIQ3abNnYDU3axmvame3auXxXsu02Ck2QzXHbuG3Xo227vu1ae523sP3bOwzdkyPcblO4SX3cMZvcjr3ckG3Ckh3dVT3dklPdbdNtqffZ2a21263b3V3a3z3e4Y0ZVg015Q01CRe0xq3ecsve+rz/2yXc2/INbNNl30BjUBq2HPu93qLN3Q7c02MN3puBiOv1qI4q4J7I3E1U4AXXMtit4A2Z2/7t3rwN3xnOFSrAAjYDfhcOSfE9Nxv+MynWvKHx4Yvb3+L839IK4S7+EYh2dCze4iaeRDDuM03YAnNd49nL4O3t4EKuH84tuTzuEZyUA73yAy1gAQajATkArkCeSk5OQ0S+MwKK5EkOjSGO4yMO4CXuHzdUXOEIUCkx414unGAeQ2LOMC3gBCwgAJY6oLdh5kp+oHet5joe4P2RbwQVjlCyLZ1E5/ho5zCE5/aiAiKnVDaT2Okd6LOI5suc4/EK5RAs5RwRLP276ATg/5We/ejcGekcNOniMgHJNxRabBubfuY37umFDuo73upQoSls1G1vti0Ivup1TuBFDTWNxsgoYTvoDei2zum4Psuf3iNRzddRyX8+EFDEvhGx4wQaEE4WYLJWAaTr4oHM1OsXTN9A8+rd0m0AMFBQMufPDu1NLO2ZTO33G+o93EoboOJCwe0YIQCDNxRhrBUD8o9NuH7oE53FXlTpfkHtriuBCQAGj1n1bsb37sf5rsu8DhKTORQBfxFVJk4mFRQWfxXm8o1kl98VESwj6fDGDl0SnyudORkYH7edPu26Xu37LtCtpGQzUAMkIASnJfIVsS7ochGnFU9cge4WoY5XcP9ZTXiUMR9aEP9ANI8rKXnzOF+0Oo/vPK/vHv8RKkBteHL0KmAz7JtvVW8VCZdS+TYDOSAEG/CaR271Mg9bWk8rXhnEg+H1gQ8XAdbg0p3u06ymvYX2HdGExc1gQDHvTaHQRadVkPH3ee9aWB9AfD8rgXkFlcwVgi/6ddE0hN7k3n28+Ln4HME5me6TQMsVZVN4OtA41jLHmI8R6/4znD8r+eb6YDH6wT8eOO2OHP8cPq/S+br6GxEUtI4nbu8VP8ACNdA9zo77G6H7PsP7p2KpkS783+8gxF+Nxr9O1v7cyq9XHGGpwKwRZAfz1w+5o37VyP4zIof3gA/++Q/26EH//qts/gAxReBAggUNGiQDYAYBhg0dPnRIAgAAJBAbrpi40CIBFBMBqNgYUuRIkiVNnkSZUuVKli1dvoQZU+ZMmjVt3gw5QyFOnj19/gT6M8JQokWNHkWaVOlSpEGdPnU6weMEqCUdXMWaVetWrl29fgUbVuxYsmXNnkWbVi3ZDm3dvoUbV+5cunXt3sXbYW3XqjN1auxrUieZg4UNH0acEDBKiRRDtpjIJKQKjxcCpxRwWfNmzp09fwbtd2do0qVNw2SaWvXq1KddV2Ux8Upm0Htt38adW/du3r2x5gUeXPjwu7xZHw/69/VgxM2dG1a8snHFjTkm3ggpwKOO1yps/1x5HV78ePLlNSs3n1594OPt3TNdH7/llYm0P/vGn1//fv79HRAHMEAB6zLuPfiAQu805p5jkMHoVJoupMawC2mq07zTYCL5NuSwQw9LS/BDEUckyUATTSQxRR2uI80/F1+EMcYXB6SxRgALPLEpBEdTEADCGgQyMR4Zm4g6i6wDgEKLtJuIO9JUsCBDj1KkskorrxQpRCy3lC9HL1njUj4edAIghxZlRDNNNddky0Y33yRwty+PSm5IEH0MEkgjDuCzzz6HsNOkCDeCDADJNqJsIsuc0oEFGDKcQQkhHhIgSo8A0MCCMDfltFPxtPQ01NLmJFUpUU8TwAYkVkWCTP8m7LuPTVlnpTVGOG/FtS0cS61zsTvlyNUtLC4lNiPpigwJo0Ab6mgikIKyoNiJNGVoBfo80sCGZ0/ltltvcQL1W3GfKrVco8btTAgyiZ2Bh9JqhTdeeXULtt4adyW11+UAALZeMwYAOOCAH1iWpEEtahaAkISQzanGpC2TABsuzXZbdC/GOOOHwtW445jMBTkCj58SIDZpZ0DBtHlXZrnlsOyFOUB859TXNZ36jTkuOQoe6WCLtttowqB4uBQJC2xggcwrKsBW25GfhlpUjqOmusSQy62aJ3U9QuICAb6G9UyXxyZ75ZzPBm7mL2vuEWe029rZV0GRDemGicy0CIn/iWwIqjEnUo6I2Brczbpww0Wc+vDDr8ZacZkmnkiDFsoru3LLZ307c7rU9pJt027WHG6eRfIZIiRhsIjoJoOqYSKqINrBox0cp7328hK3PWrGec2dpRWvW5S8y4cnHsbQj3eL8xw9//X4uI91bDIpK4CdxTpRt0gqTC3uvXvvL8P9e413z1f8k2IHgO/0ime/ffyQR175E5knDfTQn4eQ7pAg12AFh6J1nVMyNLsl6c98B0QguEaXQHSRj2YMnIxswjYe91XQgraB3/Hkh6IdyS009tMc/khSAyaUkAlk0oAJS0g4h+htIjBgwQ7WRYKnTMQHFQIACyC4Qx6yJHw9/zyVA9cGxMABgFrru2ASlTiWDIZugwai3wf55bwFNsQJECMWCxsiAPQVC29OsSEOb0hEMpbRIT8046aE2Dkzkil45lliHOW4lSZq7onviSJoQJg5EY7kilj0iBYdIoQdOEEDV4CBBd4YlDBupJFphCQP0RhJLK1xeWVUVg3iM0dOyrGOmbuje/L4mT2+rY9XeiREUklJVopvkq2kkiXnV0YXTmo9ncRlEj/5tlC2Z5SeKSXaTmmlyJDAmMc8ZjGRuUxYNtNwr3SmiGTJQSI2ywnyyWU23bdLtPUSOR3cl9tMWcUPAdKcl4pmOqEGTXVyaJp0UqcPJjI5cWnTnv7h5v/ZvAkmcNpsivcjp4fOOdB2FjRj7DToet55rnSqIEMamOCp7jlR/eQzZ/tczS87E8yzDbNKN2BVSEU60pEm1KTfQuhJe7JQX6r0MavsFkVl2huLxgyjqtEoZziaM4+61Kc/vUlKgUoTln5zqFacCODqOVOm4qamMLtpa/rZNip68KhXxSpKhJpVlxSVn1fdgAG/1VSy7uWp9oqqqZyy1R2JU5gB5Wpcs8pWuabEqxnFausA4D90ldWvaDlrvdKalKfQ1Sc7jVlP67rYucKVsV29q1SPegFjXeyvl21TYFkGssI6ti+IhZliHztanxqWtCGJrGSHCkAaWhazr/1KYHX/tTLOrtWzVQGtvUR7Wt4W1LS9fUhqDzRUAVyLe2OFbXLpKFuWbei3CnRrR28LXOq2cbrVRa1w1TpUpuUwY8oF72+YuzLnXte20eWpebG7XgY+F7vaJexRYbA6jIU3vJptWXmtSsp/hlC97AWwK/8bYIbAF55A1Z6S6mvf5OI3v/Fxr01yW6/dEtjC7R1wgA184J8qYSI/0BiDletg8sonwjWZcLAqfGEWC3i/LRbJhhn6U9WBJ8Qihi2J56XfcFYVxj+G4ImBK+OiDBVy6vsujl+rY3nx2J/oTWyGgTxljQm5t0QmylCvJci+KvmvstXLgyEsZZ6kOFcrpnKaq2Zl/95ieShA/cFElOAxL395vM01MZmh62M197l2bD6tm0X2U7sB4HU3rjNZwewyJ1MVoC/2c6RHBmjSCvqnv8NexxJd1kWLeT2UfomZcYVmSZd6XKB+rKDfrFL0UY/Om25qp/E8ZkjrtL981LOpdW0lVDNW1YM2aaJmMzJYx/rOJaZ1jx+9a2Z3rNeL/bVKG3NETRd7prJG9qdzLeFbj7PWzQZ3p55d12if1I1Ps/a1j73jPH/7PN1+q7vDPW8sjVuu5U5oJqGWbplim93JfjKf6T3wUNk7rvg2aC33ze+J+rvJ7Va2f+VNcIp/yOBcRXg7rak7czG8ZQ6PV6M/B2/pTv+84ieHOLgzHs95crxcHmcZyOEl8uYtG+U3r9LFDfprnBpUAA+NaMZABnOzrfvhAHe0xHG+dBLpvKA8V606CzVGqA2d6PKSea1oXj+Sp9fkTAd7j76+Q6i7OaF/VOrTrH71TuKK0SlPOq7HHna683fuDCw7lg3KsOi5vFRsx6XbPa0ep5dE1Lcidd0Vb/d05p3ICZ8IX/1OKsC3/VZvR/rIoRzabS/e8wq8ewIdL+OCdjf0oVp75eMo+Flr+/Q/OTycEv952uO287Yb/YbbyQMpbSBrqVe9Ellvz86+/rBdj7Lxa798FN++drk3cDtdqMPfdzz4q7/8RIsfcbkz3/v/wHQ+7aAPX6lnJOgeA/71LTh8bW4/4Db/fvwDU/iOjV+76byAlGxZOOurX5fZvyf3iztvk78CtD3l+x77E650KjTq47/+87/1A0Disy0E3DP4M8AMPD4L7B4FTK1oKpQZOL+RSb8IZB/2yyYB1DyB08AWDKrwcxwPjCxnyr+J2L8HfDkTlEA4oSgVrDmlc8EgbD4O7B0ZvCtnKjSqM5wS1MHhQcFc8kGu2zzdgkEhlD/6Gx8jLKpmQhInGEG1g8AmLJ4nxKUolKIppLAqtMLvw0Kh00KWgiWHCqAYDEMxdMIJbL8K5D4CXMM+bIk2xJg3hMNWAiAHVBwmtMOyIcNO/zJDPUI+ziNCPyxAQLwYQVyoVuI9TOEyHPy7RBxDPExBPXw/IJTEUhQMNVxCS5ymVpInI8K9OvRERQRFKBTFAYw3U8RFkqDEBlJFWWIl1dGA40rFHIzFy1lETmpE/kJDFUPFXKy7XRyXXvRFSjIZJBM/WCxGlznGOUpG8FvGM2tGZww7aBQXabQkSqKs7ckdRMzGouNB7avFFcRAcaRHcvwWc1wjSkKf1npFYmxHstlGOerGjXpEKoxEevw8e/QWfBSiSGqWYVtHbPzHeQnIOBpIW/vGUQtHhMQ5hewWhnSgSPKwiClCiZzIeKnIJbrIzYi9N5k9jtRAj+QWkCQfSP/6HYiMSH88yZibxTKMxx/sPpgUR5kMIppkHEjSK3oqSZ3cSYrsSUb8SSlkQaE0RaJcSqNMo98RQe9hx6aclXKZrTxcyXfLSMTbSKqkOKvMSaw0IxdytQ40Sa+UFbAMM7GMyjOcSrT0Q7XsR7YkI+25pgSMS7lck65Mi5fYjwPcw1vUy6o8SzMyyiwro0IDMcFkSsKkFcNEC8TUD8UcxaBsTEnky+eLTGADot8JTMvsRMyMF808C3SRyZZ0k5cMTeYbzWuMzDIqFKVUzTlhTXlxTbOAzcfUqoJMw4OszZu7TTrMTTJCHyfpTd/8TXgJzrIYTuSUCdm0EdpMTtpbzkP/LM0y+qMDqs7p7I/yHIvrXMyS684+/M7FCU8iSpRDER/0NE/9sM+wUM/P5MP2FML3HEa/7CG+U0KuHMz7dJH89AqMiU3jZEbs9M+BA1BOpEkyaozKrM8DRdDz1FCyYFDiPAntrBHujNBnBFEiKk3T5CG9WiS4vMwNjREF5YuLadCylL0TLdE+m9Dqa04gog8bMx8ZhdHcENKt+FAIhQkRpRESzVGw29GqSVEiUh0jydAXHdIE7dD0pFEc1UUHBUckbVJme1KqiVIgUhZrjM4vuVI1KVKtONL19LqSiDNzMsQwnbcxnTyQJCIA8j3yzNI1HSyl2I035U/GHIk5BaQ6/7VTcMPTqovPHio0YbxKygNUGWnTrCBUW2RPkphTGPCBTwVVUMXQRQ23RgXDHuWhDEnNIP3TSiXS1dSNTJVHUhSJOVVUUq04UyXBR92hZpkzBLpUVzULK10LWQXK/qzVibhVXCU4XUU/XoWg7voiViVWYfWNaj3MLQVTl1DSAVkxW2XWjuRSHipTHuJT0WtVa90LbN1MbYXT5JNTZQ1X5RxXsoNWBmJRn2JXYd1X4XTXQt3UQ5XXeT05Z62/e02g+dKAn+rXSm1YD/1XTY1TTpWzFSCBo6mAtCNYMa1XCCrXHXohhoVVdeWKh9XS/ZRYeKVYiHGCt9xYXTPYLERVBv9Kx191KZO9UpzVz4idVdBMVkCqgS98WSCL2Q9J0cbZobBKH5GlVJLFzwjoDWOVynnciB9wAgsQAncRgAuogPmSs6E1taL1kKPlnR1CklE9KZ112rIYiqjl2WM1VJE4P5MBALQF2zQT2w4h2/LZIZOBTpVS27VlUzZCnI7diG4VECZliELLtLtVs7x1p70doh0qNKGNpsAVXDSZXIszXItAXLv4F4ERGIJ5Pb4DgE10XBiD3A2R3M1lIPrY1jQ9kcy1nNqCu5HrA/2AAnMyPo+4wdQl2s6txNa9JAhKFCoF3JGl3Zax3cy7k9zND1h4hemlXuotggwjE8kD3uCN3QD/JV482iHtKdC0Vd7lpS1z4ZAGhd4Y6YMM673tpbLV7ZLvpSYG6i7eTN6mNV/mRd+tk6L1hZH2fb10BIC/hd8Wk9/4oN/6TSAA+l3y1d/9PV+kdV6uA+AXEWCYgBwgPWDVFV5eXGBR2iG9Qt12ClYJzo/mdb19uWAXyeCRGMEJkJLx7WALS2CFCmERhiCFZdryReFaUWHC++AzAoAW9o8XrlUm+IEJagEpuQJJrWEAu2H1yGEdfl0AWFUI9uEf/sr+vd3nRRMkDglEhQElYAEWqAEpwZRDi2IWm+L0qOKWYiAmUTAtjmAuBmIvruD/DeMqQlSIuYEWbWMCe2PziGOj/0qgmu3hO8bjLqbgFfYnI+4PMQ6JCcgBJTghDdCAGbgBC2DjQXbjIS7HQ8YrBtIearNj6Wxk6tRjSO4RSeYPSgZleivk8iDlUk6gOZ3WVFbTVWblRxbi7l0JnYDl/ZDlWS5VUb7HW466AzrbRVZlX3bkst1jRyxm/ThmZG62WiYPZm5m8wGgTzapE5bm2wji9FDfPhZmbX4sbh4Pbx6uBEIfQd65dC1n/Dhn80hnGclmdoZZZV5IeN6uBKpcaO7le2aTfL4dgCZmdfZnWgbojxTo+GKgK1pYg/YShJ7LVg5mFnboh07mdYbSidYRBsqQxrUwjU5ojkZnhi7ijwbpbf+O6JkkaQ47ICZBXgJT6cJkaX126WvOj36OaT9zZ/GY2ZNqFgJisZ0eXGBuaZEuTqDGD6Ee6sed6aKs0J/iO1TWaabW3J5eaKgO0Zfm56uualgqaqhgZjhruRbz6q92ap8W61OUat+g6rOesrQml1sGKiTR3pR+6xgFa/LYZ/Y1a7ymJHeu6YZ0qVYU5wAL7OGx6Y6OZJhG7EhT7MWuSZcaSXpmr8h2n/T9acu+bB09bJvQ7M1WqUL7MdBuH9Gea8Mja8OO7dI2qcxO7aspLQDg4AtzbeLxkMIO4NO2bTLC7dxWaHUKWRj77eEJ7tEu69oubt8i7ppA7pBxqUTRJOb/bm7LeW7pzpLZHm7wnu50KurrTu5oapZlBbDu9u4OEW4Mru7y3qHzRu+4VielRVPAdm+y+W6Pjm76xtv5non7xu90ut/W7m//hm/opm0Bj18ClwkDp+aEaow+desFH5v/ruwAh3DupWkKd12D8lsF1/DBq2b+quveuOsPxy77FnHCNSkXguLPPnEUd2XcJW0Xt2EJ/5gYl/GE0one9u0bb70vtuAd5/EAg3EgZ+CComMgM/IjT3HwW3HeaPEl760md3LwNamklvIp/zf/tWYl1/L14vIul+N8mwh+zHAxD7kGJ+/DFW/5nvMzL6M0V/OvSqhnNnE41zo5B/AHx3NC//Zx1NhzL0+oEv9zQJ8VDn9lMy904NLzRP9mdaLxMHd0WoF0HffwSWevSrf0pVCpIScRcqao99h0rOh0MP50UH/xQ3+JUV9zKI+MU7fny1L1VXeAVk/yV4d16hJ1gSYwMB8RVJ+oXJdmX+djYA/2LZd1yMptAtNvXMfcslJ2X2b2Mnf2Zz+tYYdnAvNzacp2bL/2Rt52FZd0b2cscPdmAmtFA9bbcicresfjdLfydWf3unL3tQ6wTD92e2cqgf9hfCfIK9+NLN93rOp3vmZy3k4RZL8ngkfhwe6J+HbhaF/4SdN4lrhuArt1a99iHKN4Cbb4MnPw8d543mp4Ug4wY/8P+HNvqpLf35MHvUFX+ZUnrZY/5ABDEjc3WpqfeJnnYpt/wTuHiIbudp2PK56P4wArNI0dW6G3J6qnXaPnNqTfmDrPeK1n+txx+ioGsHRE6aAn+pmy+szF+iHEeTv/+nbu+JX4ePb6+VhK+1y6+7Vde5rA+COO+7cXl7DPYQBjAkWx+7OXqbx32r0XDa9vCKUndMCXK8EPYfZKR/oUeUb2MsUnWcbPzpR3e8mf/L+3K+Rmr8bYZXJH/FRf/Zo/8IsH/a4X/dF3/KCYe+zy2hKO3NYf+pGPbM+Pib6fZNKffakh/pO4fepqljqOed9nMM5XV+BP0tj3+9ov/jU7fpP/SH7gghz8bX7NVzLeN1/pDzXqH37rv/6oofwFXq8/qvHdd377Ev/lJX9uNf9Yzv70D5P1p1/s+h2AQEJgIMGCBg8iTKhwIcOGBiNAjChxIsWKER1gzKhxI8eOHj+CDClyJMmSDiyiTAnRJMuWLl/CjClzJk2PKm9WdKhz58AZAGbwDCo0oc8+NV32+Tl0KdOmTp9CjSp1KtWqVq9izap161WfQLmCHYpzLNmyZs+iRRl2Ldu2Ty0AAFDB7dq0Ko/izau3o12Le/8CDix4sMi+Ful6pbuzKGGPSb8qjix5MuXKli9jzlw1seawhj+DDm24M+nSi+OqMP1UtMTGrl9r/2QdATbt2rZry46AWGlpxrYfqw4ufDjx4saPD+WMHGru5s5ZL48eeULcGtIdNr+tXa/s7d6/g3eZezfkzr5rA7+ufj379u7fE1AOH/vz+vbPzs//1EfcH/oHZhdeRx0QWKCBByKYYIF7dSeggw86CJ1i8ml2Hm3p/Zehhhty2GFDFHpIwH0jkphSiCcWdAUAGgiQYYAQYqSgjDMayCBrMOKYI20SkmeahbBhiKKQQxJZZGYgeliikrIZ2eRAQsSlhIYvwkijlQraKJqOW3IJGI9uIXnZj68F6aSZZ6KZplBhcrikm6CpKSRcAKwwZW46Xplnjdzd2KWff8r0ZVtsVv82pmtlxpmooosWSaidb0IqEaNpIhEXD4/2iaOem2YZGqCfglqSoGw5OpmhjSE6qaqrsspeqcZFGitarTap4hUbUgnhpnp2ClqovwLLEZM99gaAUb/xRquyyzLrY7LsyRotWc2iqEJcAmGqZY675tnrZ8GCC+yoa70a2amEpUqtuuuym1W5mEkbb1/tcgglAD7geue23FrprWHhAhywS+Y+W6Gxt6VLr8ILM+zQu5fJGzF+DeeXQ1xzZevpvvzO6G9fAoMcMkgEl2fwsegVTLHKKzf8sGUSwzwWy++xEJcO+TaoKccd86mtyD//TLKzJ1+Y8sxHI62sy5XF3LSJSav/x0RcLWbs68Y7J+ixXUBzHbLQxRINpNFQk112mktT5rTaFJkdnQYAONGmvjpjnXXPGnedN7hfk3buYAm3HbjgHqI92dqHQzR4cRdEKXfOVdZtd16P6135p3ybdzCyJSveuef5FS4Z4od/HtwKcdngeKaQR36g1mlZHvvlE45tmd+CAV667rsTF3pko6/NO2kkxFUnzqvr2rrrd1stu/NbYm4ywrUfhEIFPkh9rfDbcx+W74oBr3b3mCkR1wWq+8y68gS+jtbz7+cY/ZGao8w5Qhu8HZf+AGA7vv//Q+V7dAmf0wBIGRjEpUO5etD69jQ55MEvgt+RH2ZuF5jcDeQH//vbX/8M6MEPfoh6pCFg00CoGCcA4Fbow5v61te+s0gwhuChoJjoVzT7HUSDM6gBCYQwpw6aMIhBFKBbSBgzIQ5KhO5ZoIMauCDmfUuGUrwNDW1nQ7Hh0CAquBRBiMc/JIIRhERsixFhFsawqChuK2xeC5X3QrNMMY60qWKhrkgmJSLEi0A8Ix+FN0a2lFFifdzK22CgwLm1sXVvLIscG9kYOlLGgoDBYB61N8hL7u6PdQmkvDCJlbgYco1RpFsDF0kWR6IyMJA0lR0PhceD6NGTsuycJj3DyXjNsipxYcIhKcdAJ3bAlGNJJTH1skrJSPIvlISlJXPpTLLVEiy3xP/lM6MSlxv0EoJNBKYwcVLMb9bkmAQL2x2zuJBYVjOdM4smV6YpLXU6RQDNrNooExm5bt4EnPqMiThpR05XmlMh6IQnQRfGzq24M1oFXYq1AGCdhQoFRq3ZJ0VZ0s/d/BNVrzTIQCHqUWYdVCsJldVHecKDxpVUJxK9SEVbOpKLgqmVGg1oQjqa0psyKqRZGWmscNoQxgFASj5diEuLCiyYJjGj6NpoQWw61KeaSadY4WmkoJoQoO7AqggxKldnR6y+yfQosHgFWcta1iIwtYvz1CpbhSTVq1AVJ23VCgriwoK5EqSreu0SUkkFgCzYZwkbHCxNK/lFvCK2Q2+1Slz/b5JYq+ggLvhC7F4rGz/aFZZggK3PJ8Lg2c9+NgZpHYhTH2ta9yy2Ko1VyWmnQh0AWCCxlp3tg/pKrr9GKgujJUBpW+vb6KSWKqt92m+dYq/UUZa2yp0gZp212TfpNrMcXWtxq2uc4E5luGqxLlM2gDrZLje8VGxusZ7rpugOpbfcXS9YpQsx7eaEvULxLgBIAF7x4vc1tvUebiGFXqGoV74CrqN7XwZftg14J6cDQA7um98HC2a/YPGJeZf036AEOMEajmmBmXbgiWzYIRoEQAscDOETG5O8YK2wki7MkBowIcZM8MmKZBxjLoY4x/ztcNo+LCkdK6QCFzMxiotM/xMJc4XCuX0lCgc7WBwDOcpd2a3hfBwRKSOkBf0hspG7/BIkb0XJ/mWyk5+M5TNTBbtSsfKV0UwQiwHAP8n1Mp2/rOLMsbhELnYzn1nJ4yqzuc8EgLPx8FrnQ7cEzFoRM3SpLOhHR0XNUWFz4vrsxULPFdGaJomi3dXfRv8Z0qJuiqSZQ2lBL9i+c940qzvSaaww+ryOHjWtg1Lq1Zy6z3UFQFZX3epfY+TVU84zifZc62Onedbgy3WfQcllYG9a2FaJtYWVjexrI+TWTqG0bgSNQAA8G9qIlvZmPi3rUGM73QbRdlO4/ejyAQAFvhZ3tO9sMGKPyNjq3jdP2M0Ud/8L+tLzpve47T0/fN9H3/xeOEP8vRSA9znVAyd4ncmdbITbR+EM3/hBHC4WZvN510LNNMVZbfGpULvF1uY4rT0uFG5Xms/OxqsvS65PZK7c0xivj8ZZznKXBwXm3ebztxFbc5t/E+foTrK5q710n48a6DwRuqB3EBd5z/XoMuEm0gWkdOcu+elQh7TUgz66sU+XTjTX5ky43vUZnlwqKddzztHO57JP/ex2H8iCkdtWrcfE7W/3ztfLG/a9jx3vOwke4gsC1JGzFfAwEfzgtVP4FR++8T+vOxnFp3mCvE2Nf2f71p1YeeYavIJNV7nYPy/lMQqduJ/PHtUiT/rAm/7/9Nu5PJ4z7/qFwz72h/m91eOd9dtPPve6H2/qa7jz5/T897VGkvBFI30vytn26TsK5ZcPG97f2/fSVzf1qw+n34+4waPffk26733XgP/g4h8/tstv/tH8fk4bOD77aeL+9xNG/Kne8zlH9NEf2RnN/X2G9FUKAECZVUneS/wfAEZY3EXa6tFd6x2ghtmfAqaF9NnK2vVf2ykfBcKfBQYQBhYb522ggHWgB07M553UYa0fC3FfCZpgAKLgU8zdCmpgC7pgAsLgB7oeffmd9tlg+7lQDn7fDjpFD+YbCwLher3gEE6L6wkc/yWh/y0hE55g81kRATaHAU4hmlWhFcqV/+vVgPmI4BaSoBt54Rd+Ve+N2Q+WIXedIRqyluv5hAYYHfJJYBfG4WAIoPPN3x0+Wh7q4XZpXkNhUxuy0Q3C4SASohOSmgpGoR0iYnEp4iLGl+ZF1r384QiW3iRSoipZIlNAYcJJ4Sb6Fpt4Yhpq3mvFFiTWkyQq0ilWIBjWkRjmBhm6oo7BYizu4SzGRS1qYSQqoSnq4l4UYhgeYjCaYe0QYzE2Hi0moxuWYi424188Yy9GozRi2TBW4/AZI2xlozJyITN2I158YyRhIitqojg+FjmWI4LtjvV1yGtJQgnN0otwYzvmxTuyki/KBjDSY4LZ4z3+WD6Ghoe8lij4o/8sAeQ9CWSK8SI8GiRrIGRCBmEWMeQndk5zeEgoSuQR/SMivWEptSNB4txGikZHeiR7LWRIDt3nDAuHmOREehITJR8OnqJLalY4zmSI1WRIOqQ+6mRcnKQZpWQEmgQwBVNLpuJSrGLGtWJRstVRwlcu5eSGCBkADAJPYpJPBiJQUqJQ0g5MhoZMamV1caV2eeW46EfxcQBZXpJZuoRUCqRa7gZbgoZbvuVvxSVFkATizKVSboiKaMAX4OUg6WVL8GU74t8lziPKxSNWXuZgPlVhTsRhks5TPuRSAsAkFJBokuJeTqAXVqYqZqXcZSbPvSZn+hQUPhDjUSRdzocX8cH/aeYmVJbEZHajbi6E4hXEVcrmZtImTtkmXiAmai4ghzTgI/hmT6rkNgqiLhKnQhgnQSAn9M3mcqZUc97mY/bRV/6HPAHAH3jebwJiVK4mE24nUYQnD8YmeCqneJYUeTpne1qnYv7HgqWCf5bldeIeWg7ifGZbfT7hfRYgg+rnQvHnUeDmf47mfKjABpBADdAYAEgBgealgf4kSw4ngOpEd/aEg44hhEYoQU1oTVRogZqodAiAEJCAEnTo/mhAFIAoZIroWZJoMypox7GoVaroLxZpi6bTi9JEjIbojC6HDuSojiKBBaCAk/oocJKEcAoplDZckq7JkR4kmCqpMzHp/0xg6XkOaXDgj47egAX8wPkQRJryUWSyBJdqp5cWJ5n2m5hyJJ+WqSydaaD0qJrqKXGEJQAwwQ9gHULQ6RnZKXwiaByu6XEC6on6aUxeaqBe0qDGxKOGEXoihw3ojxLUXkKAKhhFanDGZw5WqnduaggB5mcIJqdalafCRKoikagaR/GhY0PoqhCt6pa2qgm+aormp33OqmHUqq12Jibi05Ik5oUehwrcgP6UGH1Up4y+J6tOKmseKn0ma4Mua180q7PWJrRCkSBBZ2suzrdpwP7pRLAG0bCOBJ6e4rHGR6x+abnaxbmi603h6kvQqwnxanDogIqk0M0sXqHW6Y+q5v+3yme4Lui4XqK/pgXABux+qmt5oqR7nl9xJCwoyWnDbuuTdiuxSiwFjkeYWqxrYixaaOzGetTAiofDQqq+SsbIAsANpIbZnWyWpuy9Fuv7tayt8euexuxZzCzNSmjH9mfQgqLC3sCpSiNKRGyQUuLR9unLGunSmkXTOq2LQi2F4qzd8WzVziRr4CulHuyXem1yZGpbJu3YepDNtkTBblzaWq04sm3Reh/XnkbchinYloXY2u2Sli2Mni3U6UD+qK1H5kbbgqu+oui+Gi5ZIG7iPhPesoTe8tvjXlPfXq1sUO7EWm7d0mfmjsXmcm4uea5JgK66iW7Pkm7p/u3KAqD/4GIq4SIt6+KE676uoC5ukzbu3kLu7eKuaJyuq77tnvpunwLvTQjv8GKSzVIVKCbvYE4u4C4f7zqM6i7o9KpE9VrvIGEvTzVe7SKB8vqt6Xqv7oFvCEXvaZBvSpjv+fKRZzYW4glB/rQvbXav7hrt83Kn+BLp/aJE/upvGPFvXNmdCvhqAAsw/BJw4BqwuIJdHfLED3CoBszADeTAzwoFD1TADsCArcAAC0xAA5fOA2fv2FWAwvKP+ybkAGttgmZwxW4wqOkECmTPBl2BvO6EDgSxkyHBA7pw28Cw+vocClxrXGhAtoonDmenDqdu/WKqAlsEGfJAhyIBC9RA/gCA/xDwxIKBkhL4wA506AyU7BIzMTWC3MKpAKnqzw4oMWdaMTu6bRb38Lk5RBQ7QaOqQANegQ0XxOk4QQ48YAVALhwLThOP1MJZzw40WVw4gRkr6R4H5NbuMJFqcfhycUUYIH1pQKMOhAA02REyxARk30GgsSZDctk4SqBdW4baABKQ8f7YACJrJSdbZJ76seFx8ItJFkKMmApBRfZM1ixDkwjZMlsJwAVMwAq0gA2IcYzdABLUgBLsAAv4gA2QQA60QAX8wApsgBBMAApcAA+owO1aDwt8m5O9KSpvsgXncB9TLCj/sdMxhADkD8MeRP7IslPMyUM5M9TUspXdFA/owP8GVAAJ+IAS3IAT7HKZYXRG648GXMEMOEEKl9kMKEEOTIAvV3Du5nPl7vO6ITBLjzJFRJ+9+GFCNCArM8VBJ/QzB1Q0O9M0V/M1Z/OUavRQE3VRM4EP/EAeOysw102JDjPmFbNCaFnPKoQdQ15TNGAz5/TRLLSPDZJDQ7REU7RFF/UGaYAT3IASWEAO/IAQoAAJC8AWXQAKTIAQbMAK/EAFtEAOkIAN+AAL7IAS1AAS3AATwIATzMDbXEENkLRJBypTY41Tr7SlhrKsEuVA8AevSfXMOcUMqt1WI01Xf9gH+bQ1YzMSgHRZ788MMEENsIANtMAKTMAFODZoAy3zxu//6c0v3PYz6zEEvCEjLMeF2MGb6Nk2y4j2gW1PjUb0RFf0RRf1FcAAEuzAWrf1Wx83IOFzJ+frJ7N0ZffrZRPAGgKATROEKT/FiH12dq9Mcnel7ugACTSgarO2a8O2bNM2e/cYSnO3Jz81HfrwQtS0QtgLuDVF7faafquMe8tl56BAC4xxRks3dVu3W5OwgmsGZPOLQO429PZ2BhpzeSsEejPFBdAYE9Q2htMKgw+X4AjAD7Cxk80AC7TABuiAUqu4aWg4t3C4d1P2h7NGZ4EWaIlWQAG3QixYqPFAkznBhee4wrD4arUNCvgAdF+BElTAGz/5cez4rvT4fxtMftox/0YHVGYn+EFMdSgJhQp82wzg+JZTS5S3eNL8QBRvNGMLNJxHB8ReZN5O9nc7S346tA4QeqETuooE1FQ/IkJY9VAIQPZcgZbrObvIuZTPzAVYAA2vCAtPOrRoaZ8Xxp//eLHUr6PItEIMeFAIQBRfQZ53OqVD8xzn3YioxwaQt/7AQAs4+avv+aeDOkjo7L6Ct4fPIUIAtM0kBEELRQNqQAvzOr1Uev8+HIlEBw+QwJQqgbM/+3rw+a+DJrUi7bAfcKkrEXlrNUEks1CQtwYU9LarS7TbZHQahxDAm/7MAAnsurv3+tCemFTKCMGKOqyKuwYX+/1IsT2r8nfxRL0Tsf++v3usx/tzFIcK5MAlV0fDO7x6dHuX+TuW3Cy4d22gZ+RACDIhG7LVevYrD4SvYlrGN4ucf1zEtxnCssAuX4ENvLnLc7mvQ1jHXzE/GenA83DBI8QX608YR3hctDsBpLxBTDXc+EDUS/3Un7vOJwrMv5zMz3xprMAR92zLW73G8/yD+Twfw4RrCj0/Ez1CXIDXx8UQF73+qLwXEXXY5xSYav1NagYP1PuK+IA9273Y83vPl30wH1nQi/zaJ4QHJ3YIj3BCNH1TlXXgK4qk5X1p/AANM0EFpDjlB8fGG1nhG/5MoH3ic5jn3y3ea31n8MB8XwHYo77gpyadiX5TH0X/6ZP6yMf+51j+6mdGC5DxDuT77ksH6BdZ7Uf27SN+7is+8b+w6ss8ZlyAnc8Axju/7GtjnSH/zrjj8reX7l9/JEN/xF8GnNlV54e/jo99fm0/x3S/3KY9oDd/+g9O70c/ZQCx/mQy/S/R+ocXQHQQOJBgQYMHESZUeNBBQ4cPIUaUSIBiRYsXMc4AMANjR48fQYb0qJGjSJMnL5JEuZJlS5cvYcaUOZNmTZs3cebUuZNnT58UVf68GIFoUaNHkSZVupRpU6dPoUIVKtIGAKsALAiYupVrV69fwYYVO7Zm1KgS0aZVu5ZtW7dv4caFu5BuXbt05aqFGZTsR75e//YV/zyYcGHDhxEnFhtYqFnHjyFHlqx07AQYV2HoULyZc2fPn0GXnZw0b2nTp1GnznuXdWu7qh3u3biZ8dbaoXHn1r2bd2+wt3uOFj6cuOSwAixcBWDDd3Pnz6FH91i8KGzr17FnR+uae/eC12WXTAz8J3np59GnV7++p3md1OHHlx8BrBAnV5mgYL+ff3//oqnTTsABCZTLuwO5A+8l98ZicCcH/4tQwgkpVAxCm+bLUMPIvBKAhas0yKHCEUksEbr4CkxRxRUbQtDFuxR06cKvZrypRhNxzFHHHf2arasNgQyyqa420MiqGy7gUcklmfwRPhahjPK6F6lMKLvwaPORRv8tm+zSyy8jvFEmIckskyiuqrJKgxbAbNPNN0NCUco56TSwyjsJunJBLg8TkyY/4QxU0EG5AvQlMxEFcisfrkKCB0IhjXRHOeus1NLt8MxUTxn5NMzQmD6VVNRRSe1RvK0STXW+qZS4SsRSYY3Vy+ourdXWTDXFDksLO7WtV1mBDRbYUFlS1VjqfhIAiat+ENbZZyc0ytZpLcUVz01bIpYnbbP9FdpvwQWT25OOLVc4mJa6SAUm1Nwg3HfhPe9Jaulty9o7sWVp3Jz2RanfeAEOmLd/QTLXYA4PpayiC+4D4ArNBI5Y4s7mrddiTO99Md+VCK6p45A+nljkkckKGaP/g8nELr6KUDByBv1IjllmsCq+2GaHMqZyY3+9FczkkXqeWeih+wz6PZSDVBk+iibQwCoYHiVa6qkxDPDmqx3IWWNd9zy1aK8LNZrqscn26WeLRusIadKuW3mDq25Qoey56Y7TaqxtxvWt17jmFOzCzs5I7LoJL5zjwW9K++S1j1KaugquqkErwymfu2a869XbLb5j7PZvwgJPCfHKSSc99KMZp9U6+Li4aofSYZ/6csyp1dxmo/QdfcvPhTo99t+/9R2n1KVtm7gvJLnKAuCZj3l22m/N9faicufdZ91txL757WUWPnHiiXJ8tC8gcJX78wV+HvpLbb9YMu9P8h5+//TpD3R+msAP3/jRoijkqgrqF0BwqW99lWqfxd6nvbBZz2wKFOADn3W/meQvAuKLTBk8YJUhCAKCHYyVfApIrwPWK4EMLJkDZyJBD66wRCqMCQUt+BgXbEJNHKAPC3FIKBCGcFojpFcJs2TCbaEwh0W0HxH7AsP9QcYKWbAKJFxxJiNOEUw75GGtfEgtIPJKiA9CIhXByCQXoit/MYwKB2JglR48gnphdCOPrHjFaknPfZEZY0fk98U37rGFehSLElcHmTA4DQCXKAPu+JjIEcVRjnXK4rS2OB4/ek6RlXzTHV0CSNhApg5pBEAsonAUS47SP4xs5JweaatIIiaPXf8k5SsnhMmWaFI1j/nEH6xiilCKEpa9lBelTkmnVNZqlV8Liyx9mczd+YaWqXFMHuBgFTjkISnKtCYzgRlMKQ3zUsX01CSrd01xhgmcX2kmaswSBVNY5Q+fUNg44ekZU2qTRdfCmjcBV06euTKe/cwNMldyztNE5Qv+A0AM6pAufy70MPOkp4rseTV8gk6f8asoQzEKmF8JQAg2qAELcrCBJDW0jEtsCijUFAamZJSlZHHoQwsU0TpOdDCtbOlNcROYjt5AOcrRABN2QIIVyC2JJQ2kU+5wFUMMCadNRVU2YQpRfN1sNAAFykVFYlWnbvUvNejpV3uqAZiNRaCmeUr/La4SB6dsla3BgWpUYzrV6dH0evzEiVbbelO+QO4qTmDBDy6ggx94tGGNKir4zHiUBVyFFU/J62O/R0C4akemM4WMVm0KWc0e00cquIJVWhA1j6BgBUZyF1mNukmmCOIqg5DKZmGbybdOVkCVJeFkMItVkOk2tr2tSFAYBQAlnOQHT3Npamu5FA4MwSqiiIpvoSuSl9IWO7b9IW55K5PMRpe72eMICtQkWpGwCwAA/CNynakUVxASAl94bnfhW5HpUtc61tUidu2q0fzaBK/xTaZKeAoAEqxkAla5wuRoVqbjIuURkLDKCNz7Xv92d74wtad9IYnfIHJ2vxOeMElW/2AVJ7SkVcs5L5kWbJQy9MAqHtilhD0M3Qo/9MJytexlswuqHONxxzHGKUkCfFqLCIAHOthABUjggxwg+AJqIuqzjBKFS1hlE4d0jI+jO2N6as1FEtUwFzmMZTGDRCOfBQAMKCIAJdzACYT8KgzGGlzzQpkojIiFVbLgAsiMubda1iaXEeRluvZlu3w2NAE0QkgATqAFYP2qBlbANKsMF1pE+YIbrBIDKyDs0JD1czABfSBB27HHfgtzpw1tJIdRZAdXuYITbqAEH5CgAisQwmWssjwCOO0K3yJKGjSoCOOg+rGfPmWovTNqHHfYV8xOYamJPU5Va8IBe+CEVSIBkf8ht/pIKigxxJwVgSVcRQyTiXZejd1IZHdH2Y/JrbO1C+1zW9NINBiFAxhglVBEBCNpAgAL+DrgZ8ngKotQ3Lydmm45rjtBVP2yJOGt44gjvKlGAkJD8GAVS/DbIi1wMwl4cKRnFdcqMjgXxZuq8Csy3DXtdsy7T41y/xqpEg05glUawXECWMbV5m0YgmX1NqssYTgyx6nKecjy1rjcLDD/jbyNTkqN0MAhWrAKG/itgg9dhQVPDm6kgdU0q6SBOFFvKdJDqHTWMD0qTl+m2burkSI4xAA438ND9tACMwOACROoyAR2QEjmyAoFZnZDhE8Od4aivYBqh5HDB33CiXf/TfHc1Ugf6H6VTNTcAX6YBYjYRAAVtADXVxFyqXhgJCQgPvGV7yfj1+d4zt3Y3VDfZ8xdH9vLO2QPW1AOFDqhnB0QdQNuBoAGfDDWUqkA10wQALJy//rZTlb2dWE7VNyu3+j3dvcPCQQl3uz3NO/9Bj8AeqkEQF4nyA362x8n7KFXfbxAntSTH6L9Ken+zXb/IQ3wxFWG4BAugq9uQPlkZVk2YqTaT/+sCf5oR/4W4vqeIvu6or8YkHv4DyKOIBGAABYc4CJwDdyApcSuYKwW8AJ9yQExBwIVQgKdggIXCAUfKwPTwiKE7gacJbg0QPwo4gRl8JVUEG9Y0Erob9k2/+zp8O8HR+nyqqAKKuHu0MIigkxYSMD0hqI4lDAFpw+uhhAhXLApYLDZspCrrCIDNIgQOqEVoDA2KEIHRExYGs0qmuUKsXAMSSkIhbALv+MLlyIMp8IC7dB0HA0AQiHb2JAAuG3OYiXErOJV6LDoAnGU8PBq9NAg+LAPbc+ikvBwNjES3chIQkETEgH8rgIQ8IANBYDXzo9UhEB5pqMOPVGRJvFmKnEP56r+jvDtYhGjNGIIHmIUWuHaAAAQGqAhKELoWABYdICQkvEVy24XE2kW86YWB+ISlcIPeycTofF8aNAB8AAQrAIKjBERreL0SOUCzKwGCgaRtnGhyip6qP+xA6wxKbCxPLSxHZtn9/aAAV4hEI7AAW7OKv6RIpxGA2Ql9Y5kFdGGHfExnt4Ri+JRHouw9jrRu3CvIcXJSCiBBpQjFPwACqxiFvaAAITudWCF+Z7myTCSrR6SfSJyHpGiHhuoIleyg1QNrDLhKgRw6xxxVAQgwJxAvGoy4dBLhF5yIl/uHneLJrNKKYeycoxkCEBADxqBDfrgq4ZgDxLBdVQyUrzKYUbqKbeqJecoHmHyKGSyPZxSLAvn8taw2jDgKpXDALyAvBwm9CKF2zRABNny6Iqydo7yFo0QzJBwJX6gBmZAA2bgBnKgK1viMBNzMRuzL8emG6uNFszQKg7/4TKFEQBm4RVMA0eSwyqEgDLH8i97KDDlCBOZ8k9sz0FQwC6V4wrMESViE6xo0zSlxjIbYg9ogRKKADQbggF87yo6wRDjwkRy4CrATjf9ErFoUTWviDVzUftEAiGtAglYoAbcrDRZAjsBQDu58yq80zm7BwAwTy4cAQSuog/UMDlJhK/KyzxTDjXhkRqpKy3vzySAcqxUAAEPjCX6syL+08AUkj4FhjfZYg/agCOtIhNO8S1IhBEFDEGfk3goUTphSj+9yISETqwuQgAaZvBO4kMNUEStgkQtVGIUtC3wIBSUow3eUi8qpMBybUVviiwNSEMfikN1wj2+0gc6guR6/w0lgnRIDQxHJ6ZF22IPxkAuCfHe2KJCltEqTFJJM0pHHYlH6clH+SVoUtEq+LIiCKk8QyJMAWBMCZI0sTRB0VM1IoENriID/GBK+0MAdKACfOAG9k4d2zRL7RMizZK2vPSugqYVj+8jEFBFQQJRDdIjFvVPAYZJ4cIAiuAqMGBGtU09LmAFbEAJCqunbuBAJVWctFSYuFSbCtUiQSIOcdAj0oTSRMJVPyJWSxVeKBUuYIEQriIR8OAIHCEQVAED2uAQqsAALoBUcUMFhCAHWIAJjO+rZgAJSEBZb1WZThWVUjWYVpW/gia4rhQj4hDNTAJcP2JcrzVcchUu9kBOB/8xrGBAO8OyM/C0AiwACfYOrH6KBVpACBwzXR0yUF1yUCerWz0maEpM1zqCEbsoYT+CYQE2eN40O8aAud71zTbjAjaABJSg9BzNCZRAqOY1YgEVOqeRYOHKYF2Tgb6SUW1QTU6iZT/iQ0k2giY2O/CgExKhKjUBA1RhDFrhENhgB9jMzXqyJzZACULWXz1CBRiNBW4gWnvqCpDAAipAB6y1Zv0pW7dpW09JZZ+NgSLVIxAVAE5ibDuibLVWWNYVW2xUA4QyJzZANq1iWm+ACWDACWYgX8EKqHJACOJ2bevTZC8mIiWyYNcSaFqTzIJGZj2CZk3CcTsCcgU3VlxmBjD/N3M1d3M5t3M993Mzl5AUE3RJl3T59mL1VQOu4ApKt3Vd93VhN3Zld3Zpt3Zt93ZxN3d1d3d5t3d993eBN3iFd3iJt3iN93iRN3mVl3PrNks2YnhXN3qlt3lBwmE9AmJNwnoXlnorF1aWE3XBN3zFd3zJt3zN93zRN33Vd33Zt33d933hN37ld37pt37t937xN3/1d3/5t3/993/vd3HjDYCvgoHM1SPQtVyt9FyNq3tjJQeWN4IleIIpuIIt+IIxOIM1eIM5uIM9+INBOISDlwk2gwmMV3pRmHVJuFVFDlYn7SRo1YWFy4FpuIZtGH0cVVFT9CRyGFJ3+IaBOIiF/7hu0FRNd41NTaKIPaJMh7iJnfiJY+ZIMYJIV0KKL4KKoTiLtXiLocVEQ3REV8KLhwyMubiMzfiMIWVAKaJAHeb8Qk4OO0KNRQ9AsxaN7fiO8ZhCwFM8uxMj3hgA5vAi9ng7+ziPDfmQETlCLoBuDaw2CeCPA/kiFhk3HTmRLfmSMbk3IFMxGfNfH5lZQGKTJdOTM7mUTfmUUTmVVXmVWbmVXfmVYTmWZXmWabmWbfmWcTmXdXmXebmXffmXgTmYhXmYibmYjfmYkTmZlXmZmbmZnfmZoTmapXmaqbmarfmasTmbtXmbubmbvfmbwTmcxXmcybmczfmc0Tmd1Xmd2f+5nd35neE5nuV5num5nu35nvE5n/V5n/m5n/35nwE6oAV6oAm6oA36oBE6oRV6oRm6oR36oSE6oiV6oim6oi36ojE6ozV6ozm6oz36o0E6pEV6pEm6pE36pFE6pVV6pVm6pV36pWE6pmV6pmm6pm36pnE6p3V6p3m6p336p4E6qIV6qIm6qI36qJE6qZV6qZm6qZ36qaE6qqV6qqm6qq36qrE6q7V6q7m6q736q8E6rMV6rMm6rM36rNE6rdV6rdm6rd36reE6ruV6rum6ru36rvE6r/V6r/m6r/36rwE7sAV7sAm7sA37sBE7sRV7sRm7sR37sSE7siV7sim7si2E+7IxO7M1e7M5u7M9+7NBO7RFe7RJu7RN+7RRO7VVe7VZu7Vd+7VhO7Zle7Zpu7Zt+7ZxO7d1e7d5u7d9+7eBO7iFe7iJu7iN+7iRO7mVe7mZu7md+7mhO7qle7qpu7qt+7qxO7u1e7u5u7u9+7vBO7zFe7zJu7zN+7zRO73Ve735LCAAACH5BAgZAAAALAAAAABABrAEhwEBAc0AAPT09ABCzf////8AAACSuwB3VfbmCv8AzADJDGGUowC26QDA9QDI/wAHFTZSWpnp//+WAMPDwwAxP5ubm3NzcwB2ltvb2wAYHgsLC7S0tHWywyEyNwBK5gBT/wAhK80ApM14AD9gaSpBR4ODgwAVABUAEQB8BxUAANTU1Ovr66urqywsLGNjYxUMAIfN4VeEkQoPEJOTkxsbG0tLSwAHCBYiJXt7e8W4CDs7O4uLi8vLy+Pj42tra1tbWwBRZ6KiogD6ELu7uwIKDACl039KAAARFUNDQwCGX3pyBFRUVABifQA/UQCCpn8AAJHc8jMzMyMjIxoZAQApfxQUFEhueQCVahAZG3/B1ACeymmfrwCv4ABJXZXk+t3PCQAnMgBKNOaHAHu7zQCJrwBqhy9IT4zW6wBac095heYAAADhDgAQC+YAuAA4RzxcZV6PnQB8nwCXwQCr2wDF/AAJGxsAFmedrAAVGxspLUdsd4TJ3W+puSc7QQAfKAC+8gCNtABDVQAuO0tyfRsQAA4WGAB+oRQeIQBti4nR5QA6SwBUbAAbImuisgBGWgBNY0FkbgBfeXi3yQBmgwCo1wwTFD5faFiHlH6/0kx1gAC67QA0QzlXXyM1OhkmKgANEQCaxABwjwCgzTJMVAAbASxDShsAABQUAB4uMkNncQCz5SQ4PYDD1ojP4wAqNVJ9iQCEqlqJlik+RFF7h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UBA/tFAFAFVE4cMQCvGAgw40AP+ggRRLVCBAQSWAquuuum5g0AQutKCBrC3UUAIPBwlQQQ00DJuqCxX0MNEKM9QghbNRuMDCrZ126+14Lujqw0IsSMHrrlL4WlAPNZyrqwY4EJSru7uqK5AAS9ALKqsETRArvTRIZMGw9MLL7bcIJ2ydAMM6q9C8ANQwwxA8DFEtqFEUxMO/UuCwAQ8TsODCqQCoMNC8Qaig8sorH0wAEqBKscMEKkwQhAux8isQBgQvEQQPKgyxQ7sBP7SCDqBq4EIQNA9RwRIEi6rw1FQ7FwSoVwPAAkIVgEqD1AWpgETGA63wb7wGCYBDySeH2tAGoNaAEAsmD5QvAEEcRC1EMEf/vILea4Nd9eCED9duxi1EfFAPDWOgUN4DtQtACQpNIK1A8wqeULhsNzQs2RftEPdCPDhe+Omo79YDqDsQMO/fBVkA6gwPqYAxRJk3JLlDK4D6Q0axagB76sQX75voAEiLwewGnaqBywvJjjfubjMked0L9Q4A6BXBDYALxocvPm6JIzEQ0twTYLviD0UB6vAN5c7QvDrAn5C5ALRukfRbj+///61ZH+QI0LXOCSRraHOI1yKCMpaxzHQCYVzSljADZCUEeQCQgg9YAEGISK6DAAyhCEMju+eVDVQJJMAMmOcQAdyOevrKYEE2QLB36WAH9hMI53ZFgx/YqyHuA0AO/1fgQBWAcIRITGJiYvU7guSraJgDVQUesjoA6ICBMZThuixAsl1VYYAEGYLkeBWFIyIkcQA4yAp5dUUluvGNg/HeDwnAgn0NZI20a+ELHyI/iPBgBi7AH9YQIoAhlKAGXaTB8IqoAm4FMYdr3FUb4UjJSuYlX1U4yKnAd0AUQmSBMNRcRHiANFRB7yBBIBknCeAuqX1wIaCapCVnSUu3MCyLJlTf6Nr3vlBeRAD4myNChgCqTAqklQLhHyytWMtmOhMtBcziAJ13yoRIb4p8rJ5F1pY/h/wrhwbx3ioREstnmvOcX0EaDVjAzna2M1bmSybrarfH+GmzIgXUH0NKCf9OgwSvn8dkJjoHSlCqLA8A40KI9C4nQQ2YcSBglBzlEmK5tgFAlBLhXP8WcktjMgR5cktIOQtK0pIupY+/mqdAClgFjIqNe2bzZNpyhT2UJsQHJQAnMWXFLQFEQZg69N1D+lYDcGpPliZNqlJ/Yi4oIiRWLZCXrpAwsYpdbHsa45jHQMYCH5CsplhjpMqGdzcKUowHpNJVHgngQgDQwAdMq9kM0FiFyzXkaElbGs1sNrJdLvWvgL3JpxC6EB+AyoICKZe+WqCzgbBLXxqYaBSzaIGBGBay+hTIv+jVAsQ+ZGCQxUE1A0va0qaEc409yE4rWxBSmQpVqsLoQFwFKw3/zKpW0IOYvlgbwQr8IArOowESSmDXfh3yWqhqwQ82KhFqWQtbSxutaadL3epa97rYza52t8vd7nr3u+ANr3jHS97ymve86E2vetfL3va6973wja9850vf+tr3vko9VULxy9/YZG1Xt2WuTDZgAR2cKlUWeOgdDTwrH2CvICvYAA4QCapxEuSgMZTC/QCwVoFsgFluXUJqE+K9yVUOVNzCwAyWcC0N0GAJAi5bEHygA+TSoAa2isgEZvADQbaqBEgInhRcIFuG9MAC10rVDqRLgA/H6sUjJuAgEfIDUEmrylnclWRna4EoCBm30cvyrhIaq/3iZAM0PnAUcFBcNTJY/4MPjTAOkEAyM184y1F9KgCwORAnu1jEDqmjSoeJ4p2tuMUvjvHOYmhnhQhgxz1OmkJiGFKIYMAHSY5CZg/iZyhDhJueLYj7NCCQIIpZawYZgg+Am9zl9ndI/3WXDpiMkhV0kVca6DBBVmDqd/GZIO6y8EAwrK9Kh83KBNnhmBkigM1u2SCyiyc3Zd1mKdNLCg9eCJZ5lZBSBlsiLKihrlrwUGWLyyAFBGNBsHzlU4NqyxgY47ngpZBpi5nMhMVJD24NYF2XrddJU3dAedXoRWdxCQhZX3G3vWyObnbTsQNAPKVHbYMQ+1wFp/K8J13siIT7XC2otkAYfm6HgLrbsv8SiLfFzFweANyL/n61jrJWgpUJjWTGdkkVo1ACig0BtHs+SCl/QLEZkGzEupJC34Q9ELGq4G6KJoDo8izP7bGABywIYgoPYth/PbsgidNfuDTwA6ahNYgtgF4FWuCDCnzMZpKrAkDXnTQ6g2rDNLDA1Xmwg3810SE8aNgOKsa5tEMbY1fPukwHku6EsJsAPSgi51LmwOFNgGQde7vISKZgIjqQmzsooshvclCe+xzoAidAEIn+x6MbJOl9y7j6xHo3oLoOqwORng6uHgQ0fr0gXR/0QcyVxyorzexBQLvFWcfI0R8Ey1WwO6lFCgALNN+Pzhr8EAp/St3z3vcmPyz/yqePgSJKjmYOPNjHt9dzkJGKYDL/UdbUvW/xw4RdoSbABJyldlDxlgA8AwBUdzIb8DcHxXQLESseZRBIk0DrI0s+BSoKxgOyUkC/Z3CmYwFLZhB3c4EGgTz/pxAskDIqd3cIUQMxtgL4U2QMaH8CgTzP9oAEEYEA0EGNp3HJgxDcVGT1Z2JpszYKdhAFFHU9EW/5t3+oYhBr9H8qMCwDiDkFCICgInsJcWAJ4T4OOFL3kjga4HyfogH5lBDrk4EzcEp3s2kHRYQOEQRBYDpIM33k1E0XMWqeNS+bJoMDIQBc6HwEcXII8YaO10sIQYGyknorEC7x5yPzZxCgtxPS/zNH5rKAk2V7Uvg9EeE9Gac9YMM5oTZYIUgQYbdTHig6GpY99bQQw4JUDlFKEuE9n4gQg9VokVgQnFgQnkgQN/h8yHYQO5gQfQNxYcSH6AYqalgUlwWJbmUQ80KJB0WFnDaFCKE9iMU52XaLZ5Q/OwWMLyiADKE96ZOGHAGI1KeND2GNBDGLyQYq1eh/DeGHQpdyOAhQwfQ4idgji1gQgmZn3KRa94Q05tMDmKYBVVADUdaKLCQQ69NoVfR3y2eJEHE3snU1CwhVw6dFysiNouiL1QdESegQp5I+q2iCENFWCNcQ0pN/89JYFGkQ5lKKKzVlupiDvHhPBEGIqngRQ/9YhfkmEDuFLBXAYLtHEDMAXBoQlAjRAzhAlD3Egg8haB22Pp9YRQhYic7IgS5YEF3jVB9ZkS6JKxgpfAXRgA2ROJIIjhshjnFIjg4hPdl2exdFEFvJkhZZb1cZlvAYk/2UNQxZj0RyjwThigWxj6nWjxJ3eefibxYYaAdpbYrWkglxgCM5LF1ZEPmySs14EJxTbQEoKhmZLDR5jZKYEDu1lyGZRhGhPSU5bKAST+dzl/3ybqq5k+kok9aWeiO3i4z4mQJxWcUoETmpZ2a2UxPQN7tSWXjFK8BYAeJWcrgIlgmRNR22RkC1kgdxmUYDKk/oRA6pSxtpEFiWQ5tJANn/GI26KZdlSYzh6JqvJ4cMcVA55z6hKZ6DBpV4yRDu2IJw6J2CaBB9k398GSR+aVG6JpgFIZwEgTSmQgMzw3ech5Ww2RCX1VhseRC7gxCQ+RCJiRDDslHeE3PIM2Iww0mdaRB1FJ8GUUU3OYMqgAME45/7JJJNuXgGx5oCEZcQJlQetpgD8aGMB5P6SZuBWZ5oRGu+iZ7AGUax9D0UEwQrCDMWQDEV8C8glDUtUFUsIDlbF4YNwTmCc1lm1DePCY0PsUbkOCz2Imi/ZlEg6pDjiUoduRBVRKOVGAVJxnZtCRFoeRDYKSyzQmQW6lcCkYqLg6N0JEUHkZL2WZcHqp4E//GdGvqm/9mXPspW/9JmBIqkb9maGQQ/5viSPginw+JUBHA31eSlf7qdDVFKo0dMuaRCoAJUaNpaqAI7I0p3pHkQ0hNzBGBvupKmD8GKERFE2XZQNEqSjzpJ0nkQseqptkkAjzeTmbqek5kRv3kQZYapQedYzgIAjUWIKSRBjbZQzcmeCiFBokqqmImbBWGdpTl6cNOqyWoQASplcseTzikQ+XKrBnFZunZxDTcRebqe7rIEp+SeMwgqqVkQq3lHr+qm07MQ92mX+Ul3QlSdgBqpQuKXPbABaPSJlzoQBqqpI+Y+6ZOhCyE5aQqmuKqOpzqVDSmnBGFYNIqo4bSYtv+WrfL5qQVxKs06EIM1rQPBqzUQhAsBrA+BPKRJrASxkAhhozQ7QweZiz86er1oEEflEdXqT7K5UzB7N8LmPrK0NkBLAKeyZVq6EH2TsjAasyxrsbK5EEqLEIZlbDaVWDbLsyB7r2SLagvxsxZXBUsDNGhGMC6rEAFbEGRXAU2DAyQDswbrWBX2qKBTt4XKYYkKAC5KAIc7EI6aUgCgrxhrj/pSBcD4sfYarZoLqZalujCUc6lrmrmJuS2bTTgrlx1WtQUqfFUmS7Xqs4VWrv9SZJ6HVjATBZlbtGu7EDulSA5xoVpLdbiLqfoktRRLtboZtxyRtQVxrXlbu5M1YuH/4lSJ84oE0C6uG37ss6iwG3Gy67ZVGbSTShCx8mvR22e6K3HSy48AQGs9ELzN+y8FibwTWxCn1ANo5Ktui4CnAr266T1qKRARu6gDzLn7ianvG7o3Emu8sgTgZLo5KzhIc5NrM8GjEjM5pLKHZ0DrGrkOYS6temxA+rR/eZA79WC9K08wS8BBpKsIkSsaEMCGm7xi6DxMubSEurO455ZR1qE9+rAxab2oe0IClb1Gaq1ba0cFsUZHVEJ5KGYg2RAF1AInLMQEcFl3SpUP4cKjpXBSFcV2a7k5WoP5e3g5PINoxMP6e74vSsIKcVDZOaioShCfY1EY5ZSXm7mbe5sV/+u5oIvBM/duKoN1d/PFHhyyJZjDHswQ3kMDIoeu+yqBs9sQgwW6U5fFDUuihspW5rJ1N0wAYedopbR1HDm2yLu+ffwvlOiZAJCwgjzF8YqPqVybgQikfVieMYO1Vay1wamoBZRDIwy5eAZuXtPJv0uL6npnb0tRLHyoSSwQv0wQ9whMAMDK90p8sCyjLcyoqarODNE3c3cvCBuHrPnNEBW/sZu5ozbM4PS4jgwk8zovHivElpy6mEzGCjEEznLGE2oQFZrADhGhKLd1TPyBWHw1YOhOLMBNy8UCdnVQQSg5F+yV7YunBr20+NObzdPNUvx3E10QPNpJ3qud+6uDQv9azRqhvfJ7xSPdxM58l1XkYE5HtIOJKg9lqvxp0Oy6EKgV0cAc00r8khoQBBit0ezU0aCskdmsOzYdknysEGbsOVNsxJ87EMsq0kD8vQlBlvr8qCbazzkyr6p31fBry3EMwvgbuzrmLJmL0wTgmKHMEKciqrtGk0k9EJnpqVk2QKSoEHfTyAqxRihtl3RttQcMsOo8WJJV2EFFm61cgpMNweV5WT07EXytWTqdf82cm3DYViHNEEhYBWfsqgAwndx4qhcc2AkhjTD8ip0bTVm0UaWcEF5LEZJDpPg5EV/NEPCpv/pEnz/6zrLdrKdCy5171Dvt1jsC16Pp0lstdYT/WdCfPYhErBAJeaJHvMKBPDfsiBASacV/7NfWltgD4aSbE88UwU1n/Y7hfS9B9MDWpKgyTJ3nOJdVxMu9/MWg7cYCYZMdUdoEwL2ni9oVDNr5aS4ILhGBJyss6NxiPZWarazo3JyCvbdfDN++HUMbJZY4aOBpzM4CPBHubJJt28aCY6MDTsuv2Z3mvctrDeJjjd2i68Tq20GCNrLfDa214zz5jY5tzIzbrBDXI9zpTQC1mOPki6nP1laydVl67BBoJIz6fc46q2NiOuCSWOW+q+MCwYXgJGhXXr8E8YsHDebjSoQQnrMSvsjFnJ/SU8QMoQJKzhBNFbtOntUMLddW/8l01Ji7ak5o5EoAmii3FwsRO9XlQdzVp/rHB9GpAsHkm51tq9UQtzS284LAiiyPp8zeQB4jcN1kT649OQcxdg3eDjrmGIDLYLzeO+OEffzk5KnSiMu3MAyBQSTUvVuiNC1xRGrql1XHtawQfXPl2AyzpVSHD9p0WshWxW7KPL4uUpoQcO5YJPN7aiPHGJrM23vaw6jn8Juf5mpGG/BgZ7szuM4QS0gQTVjbtt2NpxjsQIWHWygrYN6m9Wyi0uPsf3kQKgDAls3HQGXAwWxwrkuHbXyH2a6HAr+Wuj5b/NfjB0GITn2I+73qJtLqcQ2kd0OQPLAB+VJKs47k47plKv+IQmJVbaUkYq2Hxf3ChkGAPEjA87aJR6LJUwqFeFgXRB6I5bZ6EMhDA0DDSAqbdyywVztAV7G9LkCPP0DfQZKDBGIFQtjL8bKifdyXwlGQeEiv31W6uCSjluHus5i3VSHTV+buEA5+5z257j09sVmjAT7wMViHZNw6rpk18+Nc8waxekVHMqJkM2w4Lz/P8wiBPDzMqqMlPWePVuDHEAR/m7eKPFLw9EWksB2zd4Pr6+Wa9VjD88VVBVLP9guL3q6b4RpA9tjZfUbfe9fObPijA4q78j5AMGpY3cpKMKbnfj8AfyTvIiYvaOPUA4KkK0R35Hgd89iqL8LGa/OWeiT/dy4I8Ug3ddcIYW5lrry7v7ept3L0Ulwx1AJXz+j6AkZZNplh32fLKYDl5i4ZJwDyhpwQCxAAAEwgUNDgQQIYaghk2FBDCYQRI1YQyEJiQRoAfBwcIpDHRIErIuIAoCEiiyoNVX40SBHADo4qZWqMuCKKTA1BJP6YydCkxBYlRV70AaDGxYI8ZW5EGvMlwpQWI+ro2XBowaoALDSN2DGrVIxVfwiIiEHg0ZMaZLbocVGpSqZcD/agOjMnV6VXL/KoO5NGBbmBBQ8mXNjwYcSJFS8ebIGhFK5DfkjRUKWFBQyBVVhoUUWDlB9DGI8mXdr0adSpVa9m3dr1a9ixZSMO/yJQ58WgGtoaXGGBchUkFr0SNEgViUSSABC6hGjQa1YXF2fo8CzFhwq3WZVHVHG2qRQAM7huWEJDA40logV7bV5wgkCyU7UD2F1QxYwlnQFY/gF2vfbbsNIOsoPMAuA4iXrgrLIoYGqKPPPQUw+pCVzQr4oocKgPqeSI44oHC6LI6LMfKoiPMJf8QyijuAjwiqWDXNKrIJJ+QkiAHZAYUYolZtiQAJccLOi5qlo8aLrqfMhsp6xsPKg7AJZoKiPAHqwhwvQG80pIF+GTqK+q9NoABySkSAlDzAojcib/hiihBjP3i8IHGBEyEK2yfKtMBy4l2uDK87I8bIPJ1AKuhP8ZmQQgUYmG8CGKM1vobzZKK7X00g8bIlAiAZboqb2LSuhpLExLNfVUVFNVdVVWW3X1VVgNg/JH1xxDMFZcc9V119dmnc1WXoMVdlhiiz0sqMeQQoKhFlz4ISOBQEUoOQBo+MFChvA0dltuu/X2W3DDFXe0HQBogdKg+hx3XXbbLUzUKCgFTzx367X3XnFFBUCpTacVSAP/HBPIQ6cAwOEgFtQCQFp8G3b4YYgjlhhWFkrYgNISSqB1Yo47XjUIi2cTIOONPTb5ZJQHU0GtH2oDoF/eFK7yIKV0kOimfUESKmWee/b5Z6CDFnpooos2+mikK6WqihVchrmgcs1NkCH/7A7igaGNwQsvaa679vprsMMWe2yyyzY75RkEAszpLwVSt6BlDfbXqFAFsvlsvPPWe2+++/b7b8ADl7gHtRBkOyKG6jxI37uLc/ui9wQSfHLKK7f8cswz13zzsBfSYMnDn2QIKa+qgEqgCW+kmnPWW3f9ddhjl3122g9zub3QDWJBIBqQgnJR3hhaUqKUAFCxduSTV3555pt3/vl1V0jpXINyLyhtAOK9aAXhDfr9xIiQnRl68ss3/3z001d/fQKUIth6AqJuPCIBEjfoasmRwvlt9vv3/38ABlCAAzyZV6JzEPgxrikM8VDktnORujCMgBOkYAUteEEMZrA1AgAP/9MQAj/5IaV+Hrnf6PT3OA2m0FgiokELXfhCGMZQhjOkYQ1teEMc5lCHO+RhD334QyAGUYhDJGIRjXhEJCZRiUtkYhOd+EQoRlGKU6RiFa2YQ+29ioVPrEIXvfhFGmQRKUUBQICqJ5CnYU+MCOGeQIb3PaSIT4VzHBa05nNHPOZRj3vkYx/9+EdABlKQgyRkIQ15SEQmUpGLZGQjHflISEZSkpOkZCUt2cjewcqOl6xWpg4kEfjtrpMX+d1V2giA4UWkeMejYytfBa0rxlKWs+QhFmx5S1zmUpe75GUvfelLWtLyl8P0JR6MeUxkJlOZy2RmM535TGhGM5nEpKYug/95TWwWUWFVyGY3vflNKvIuVtCyQznNeU50plOd6zxBO93pTnE2xWk6oGc9daA1DdTzYgT4HekEYrqDFC91CFmdKw2qyVG2MgILZWhDHfpQiEZUohOdaMcoetGJOkCjG+VoRz36UZCGVKQjJWlJO4pRlD6UfQtB5UFblZFMvhIAdkhATW16U5zmVKc75akdEnoRl+UxQPaTiAIPUhf+OdClS2UVTA2aUqhGNaoWlSpKTXpVrGZVq1itKkrZNyKmrsqpCKUpT816VrTW1KcxBeoeA4TUi8TtYAdJjrYWZ7ew5tVUY1VoV/361whQFbAR3WphDXtYkw5Woutr4/z0iin/vroqI2VNa2Utm4C1KgZ+8RMI9RDSA6KWUCBZEwi9Hnta2UR2joplrVc51tqHIla2s5UtbB26vsgZCbWUUm1TZ3pZ4KI1s4nZ7ApkFpGa3UwgP9CZBhi1W+ieprcptG11Vfpa60aAttvl7lWzG1j1YW980U3tT1/62+CmV6fDpQ0aL5IcgB1EYANpFEPmWpCERYu8+03NdDX43ewKtrrdJXCBPfrd9blgYPydjX9TNVn1Rvim7LWde+PKLGfZUYI0Yoi1sOUdBod4NA7GIICtK2DbGljFBUaw+nAGPhGzhsSngrCEJUxhw2y2IAJ4i0r4ZxB9yYRUMSbyYWZsQRNX/xfFsF1xk7fb4vSp5WlFRs2RS1VjG6sXx4XRsXMKZZk0yQUDnKlOaKh8ZsJYmYJJtu2SW+tkOCMWyuczkJTQrBo1XwrLWQ7ulu/8Z2PlmYBshm1BWEzowa7mu3Fm9FaVF1GEiPK+gC6NoCu1Zz5f1s+U5vSuLC1ARLPW0AQONWAVnd1Gp/qqj4YoQgTGyk4j5tMNRm+mgbvpWOdasuYFNKoNXOq/ntq6qib2SFk9US9UQiBngKquLzLr8lLW1pbFtbOtTWNe/9nXhwZ2VYU94GKH26PHlugCBAKBqV77INCODaanLdxsq1veeo43mrdN6m57WzWLFne/NUruiHZCIP8cSPe82Q0bd7/brNWed8MRXu8z37u7+dZ3avjtb3ED/KFjEEgepOrwg78m4QrfKcMdfvLVhBy1EucuxT++b5ZjPNUad+gbBBKLlxsc4tiWNskXvnOUB126QCdyzGnr8oKj5uIyJzbNGQoFIgCACFDIubxV3pqR+xynJhd61xlz9ccafbZIbzbMh830Yjt9oZcQyAgqbnWiQ7bWWu9p3L1+d8OAXa9iry3ZXWtxvqN9xWqPgCcEgom3q1vveJ473ddrd7xHPjCLD2vgD+v3vyvd8oIvsNo5IJBOdBXkkL904x2/ddJLXvUSoTxTN19YzGP02ynm/MyTJ1EICGQBom//eOuH3vPTTzj1qyd+WNhK6ddvNfYXnT2Ta99op59BIJXwAu91fnzfAj/4ah1+8Vfve5cmX6vLp2jz3/x8Rju9EQKBhF9Hj32xmn77mO2+9yUP/oOKP6vkr6jZwY1+OHO6QRCIO3C/3qu/h9O+7eM6+7M//Huqs+M2/rsuwItAAGwypysFgdgDA7y+cZK/BUTABvS6B3Ql/eOqCWw1/6O9C8TA24OoQgCASgi2A4Q/Vcm602PAESS+Euyr/8O3FLytFXS+Fhy8F3SoRBAIWaBBDySr+cspHdxB1etBOjpB7wpCIazAHyzCzjvChlo/ALACJoQ7G3wwEAy+KJTCyKPC/9WywInDwoYyP9biQiNEHogaQAAowA4kww9UQDQUQTU8OTZUIStMLDhkKDlULDpUMZrTQACAgTFUPEDEujPMwUkMxCbstEIsqUNExCE8v0UkMJpTthmMxGsbRFmrRMdLQ0zsOlT8LzdsuU4ELy1kwVDkLo2DAYEgAVOrwT58QtQrw1b8vkvcu1h8sllMxMG6RVH0woW6A4EYhF7MxF3zQ0sUxmG8v2LMq00kqVmkRc07RmY8LI2zAoHYgmnkQycERptixWwUxG2sPHEUqZRSRuvblW5UNY0jAYFohXSURGzcK1WkO3d8R1+MtROsx0/8x1zJR9uzQ4cixUQ7SJmyxv9VjEeD5LRXjLgAW0hTxBWHhD5n3AOBKIWJpMbzskiCxMiMBLSNpLI5Ow0lC5aQTD9nhEYAkEaGtLaXTLOB1LqCbMlTZEldi0nTmEleqck4Azg9EIhGOEl1rEh2bEeiFMoz68mi68haVCxhUcoAdEaBA4BEgEqA/MWppL+AtEp4TEvJM8rSQEp8nMfaIzddBIAb4EqKrMazREu1JEa2jDy3JA241BWvdDJyewWByAS8RMns28ug7MtYw8oYC8zRGMyGlEvOI7c82MDFjEq9PMvHhEyNrEqE1MpwbK2uxEzBO7YsEIgOELW8TEnHJE3RZDDJFDHKZAzLBEnVRLtjM0f/AIgBsvRM2QRN2qzN/brNEMvNxdjNWClMF4RIL8CCZRvOslzHqQxN5Lwz5WQw5lQM54QV6KzD2lmozwMAXrTOofxLS8HBi2TP7YzM40Q+05TJNqPJ3mQ6VhsB3etMxow/lQTK+YxP1OpO/vrOxAjPVxlPRry9ZJM6qlNPnhzQxHDPlYRPAqU0A90vBEUMBXUVBjWwRwPDUYDN9zPL7KTQDM2rDSWvDj2MD22VEO1CO8w9AHhK/yTOxjRODF1R7lRRe6vPo7zPpMxPmVMeqJPB6svR65RKHvXRtcTEFzWMGGWVGW1G5DE3AHgD1IxS7GRH7YTSEGvR6JrSwqjSVbnS/+5SHkckOBONzR1N0R4V0yIjU+gyU8JAU1VRU1xEnjbCgiVl0vVEUTAFUjp1JTvdLTwdDD1NFT7druTBHj0oNC91Ujk9VB1twEUVjEZFlUelreSpC8Tr0hP9UmAMU0yNrkRdOSF9SyKNyy28QOQxEI+j1FK11EKd01S1TUOFyVYVzFclTCPFOOTRl1kI1ky9wZ/0OVTd1QLt1SJrsRPDrlgFwF/9GmSBRFuFUwCdTV11VvJa1dOS1k4dl08du2klG/xZhXL90W8VuWUluWYFV70S14bbVHA5175r16ARGJxD1ib9zEulV/l8V7XE12/RVzlL17GBFmYD2EE11SecV/+CZSp7nTeE9RaFvTyGDRuvqIGOTVYzDFBmhdaKpaCLlbeM7ZaNNaxr5RoFK6OQDdjiHNiTdUmTVb2V5ZaWhb2Z7RoBUAsNEICfnVCDpUSSldecvVkBSll129lt6VnlK9qkESXmolpdu1gLFdCjZdqlctprg1pjkdrxw9qj8RQAuBizLVhCPdWl9dr/AVtrE9tiIdv9W1uiGSGAwtvR7NqUi1eFo1i4pSO5dTa6JRa7RUF+7RmXYAq+1dC35YqtLVm/HdxWKtyifNl7SdwrXFyeiRseONzkjNwpAdx3E1zLTSHMzTXRTc1qRT/NLRrQehkCaF1VJV2kmFylrdzUVaH/1S3Nx10XzjVEz0WZqDkY24UurTXdaUPd3sWg39XE2K2X4eXE4P0ZnMGO5N2t5U3awMXd5y2f6OW07RXW132+6RUaA9Ge8j2t7vXW8I2x8aXP6xWX6vXG+uWZ5HCQ9n2s933S+B1T8BW6/n3OYfW39A0ardmNAmbRAY4I3f1e3g1gC5rfXktgdrnfkcJgn8GfW2ngsPpfm6XgcH1glANhED3gfuPgniGjmUHhrzXhdWNeW3NeEh4gC9Y2FrZfFRa3HU6Z4jkRGHYpEc5VweiBCviBC2kWgiGdL7uMVPIdMiORgbrhy8nhOxviNO3hcPvhAhIIOysILTaoInbbgOQB/5zpCSQoGQLolE/hiiBTiSGz4iuWYYcbY0fl4mLzYpNRCv/A48u147Dw3tMFOlHqrCXwgWfpsCg2iLgxlwxjiA0jAGrxMGShGzqu4wnORkA+FQ2mx/w9mREBn06eozKeWEN+mR34kQpQGMfisJIIGAaqL4GYtPxamEy2HCwO0lBOWD0mNj72GLXwLDEOZiI75fkzuQkwo0hjiIEyLrVBLryKCJxhruX4l+fKZb7ZZY5MOqAZR1ks3o6ZZoMoZd8VZAKI4EI2WJwxkqghZoOYXQCoGtGiD4nQGtPSZsDhZl/15p8BZ2QU54lpo1sp5l6uU3RW5+YFRIGxK7iSCLmaG/+7AjJy1ue/4WeLRg2APrqD5pjZDePaROYQNNiGJigSKqqKJoCHjgilyuiLRmeXvpSNRleBlhgoOSDkFOk/NNi4aZF+uojSOR0AqOIdK6iY3huMPurRmOl9hViiiZyt2E6dvsbFkGf/EKUyLKXgcSOkWCWlRmqY/mrZYOqFremI2YBajs+pfs/FQFuYUSOkOKU3YggYOwg5Emu8SWq8Rgyy5lizhhhR+jGhXOsL1SyGUJEQuogRAgAYwZ8HUq6n2Guz0WvJLoy+dtmOnhiXGC/IJGyuTQweUBhrvisAeOWDmGX3MCEI0q/KJhvKbm3BuGyf/euHiRpm7uyEpuFMK0j/DICWKKjrxOaU0HLsptgf2G7YsD7u1JDtqaVth9GXfcrp3Cbk4GqDELhu7MbuExi+HtAaKWAUuN6e7rEPuo6jaFZusHlt9EYK5i5b524YgWli3N5k08gIUygA/M5v/d5v/u7v/n4C7cDQFUAWGigZrPYdhjCl8Saeiljvr1FvB4+I9r7b98aXmKXnkM7t+/ZvDu/w/laDAAhxERfxFCA9AcCZKmhk71HtrvgnoSZqAZnnCO8aCJ9xg5hwxXXqoUFbFVfL5d1wDw9yIe9vU4A8AaiLKlAcxDnpiDAqx4lslmZxGzeaGp9yHO9cHRcalsrmwdbwIf9yMC9y9owbDZBv//mAcoSIaLoCsSZP6Sknmiq38Ssn3iwPmrog0B8Hcz0PcjEfDJbSABhHiHeeGiYvCMcmra1586OJ8xmfc+ut8HvBGTz38j2vdCKPO7RNW8GAZgDg7OSi5uVqLi5X9J5h9Ah3dPyFdHvZcrWmdEt/dfzuc7l4C1h7r3+R5QVr8bTWHYWZZFL3GVN3cFTf4MyWmAtvdfquNAAAcli3dFlvCux5GR+Ydmqvdt0igEdulkVmbeTosGu55In+9aAJ9vUedlBW9XpJjkDv8mQnDftudlh/dqSIY+3glB5rCMEmAHpniDkW96Ehd/Q295Ay5onBntvuyzyHd2cHun2vCif+Df8oDowx6wwq9vdFT26LHwyBBymCl5jARvYPZHaFD3OMz3ikAXjl3viP6viI8Yqolu52H7FlH/lKl3eTRx+UP26VP7BijxgoGe0Mj/mvm3ma13Obv3nzyXnY3vmT6nmIIWiQRyiRL3o+L3mkh3Orv3qJYHqOYvmI6ayol6mpp/oOP3qtfx6lv9mlY3qvh5iMACiYD3my/3KzP/vmSfuTXfudb/uHkXSpdvW59/C6t/vlwfuK1XuV53uHYakNMWfVBfzA5/DBJ/zkMXyCRfyNV/yGOfZy1nzlhfzIv3Shp/xtznqxxnyB9/x7UfeDcHwNSvjQl3zTJ32UsXx6RX1zV33/ezH41td99wX92Nfvyaf92bF9cMX9Yfd9d/n4znd6/oL94Ofv4Sf+2DF+Z0V+VFf+doHq3nf+0R19xXj36Bd96r/72Vdq7Hd07WcXAwF6188g6B///J7+8ncd69/V9J/z9V+XESro9wcIAgIHEixo8CDChAoXMmzo8CHEiBIn0gBAYyJGjBVNFejo8SPIkCJHkjRlMSPKlCpXsmzp8iXMmDJn0qxp8ybNihdx8uzp8yfQoEKHOoxg9CjSpEqXJnXg9CnUqFKnUq1q9SrWrFGZcu2alCjYlQAARCHo9WzXsGrXsvWps63BjSTn0q3r0eROuHr38u3r9y/gwAPfCi5s//gwYsRoFyvV6vgx5MiPGVOOkHhtj7E1zFZmfPkz6JmE+cq1a/p0R7yhV7Nu7fo1bIGjY9OubTtxZ8aSd/PurTU32ts2h4y1wBm4V+HKWc/WWxo19Lmql1Ovbv368ubYt3PvLhH5Wd/ix4sHn9Z7ygpjZxw3vxQ9fLXa2z6Pbh/k9Pj69/Pvv3K+fwEKyJp7XJF3IIKOFfjegAxZMNYQ7S14VIMVugTgWvXdt2F+Fnr4IYi2YRgiiSX+NGFjCaq44lYoUmiiQEuMhYGEKMJ4I0IjhqXhhvZ1iCOQQQrp1klDGnkkRi4ixSKTKyppFI4tjFXQk1AiaaKOYPHYI3Q/Xv/5JZhh5likmGV+WWUETap5YJU4agCAFFS2aaaFWRK1JZeneUknn31iSaafgZaI5pqF+janiZkBsFmNEwoaoJ1D4ZmnXXs+eimm8EWaKafbEWooqJEhWuIEY/kg55OdxrdpUJNSSpelqso6K2ys0norbJ+GumtWo5KoHgDsNbogrtvZ+pOrr5YEaLHNOlvYsc9KW5iuvFpLlZJA4jDWBqhmO61y0faUrLIixQouuukSmZe67SpW5bXxTvXtjTICQOOwBbpLm7g8kVsufszuOzDBLfVbMMI3VSuvvPTCGMWU3rqYMHMC0wcARwDraTHFHXt80MEfi6zSwgxf67CJb8b/KbGNIyMWsk3/apwaxy7bTDDMN+ssFItPMknrCmMhYRCaOwuWc04Yz2zauUY77SzST0s9U89K/jxrqQCcyrKjU5NWs3xKL11X016bnWnUZ0/k67NVu3i1rEGMtQPRbKutJdg7ij22dHnf/TefaQNeVKrouo0i3KpuC0C3XBM7uN7sOrc33yOVDTnmSAqeeUJ2N3v4hIl3aq8KdU/M+Z1+p55x5ZarjjrsMG4ee77mpQv6gqJzWgUAGhxUOO3Ivi6UzDNfHjzydQ6f/EOeF4t7gbpjmvUSv6PMfE2zX0h56wFLjj34yn8ffpLATwu9e9JfungF1p9OftLjs1W8xsfD/3+/scvjb/r75ztpNYtmBTEA9MB9LdsfTLRnMO517y76QyAEa6NA2jkPV+gzj/oEpaiyGLBrEVyg/DLEwAYWwH4fPOFrJhi7Ct7qguDJYKCAhQOEmA+FKFGhSugHMBPasIefweEK+yctFyIHhn6yFw9oeD0fRgSINxxhA3nIxCke7YEnXOLn/ve2AKrqTVXoHBapyBAnZkSH5ZKiGNO4FzJyLowW1CLiuMgp4gDgB2AUohrHaMVxQbF7aMwjICMXSMeB53ZwDJ0cM/UgAAThjgccpELYSJE+tu6PkLwkH0OYRje28JC5SySmpASAFTjSg5gE2R79RcnKWfKUrhRNKv8hyElaERE4RqQTBsaiA4XU8JWyieVNzKisVvqymCyRJOZmOata5uaWZgJWCXipzEEis4mr5BsxjanNMgJzf9NUFTM748wy+WAsE5AmHn1ZTYgI81XZ3CY82dlN/H2zU+GszDjFhISxkLKUj9vmOh/STkq9M54GXUhA/1ZPTt2TMvkMU0W+iM5HGjOhDRlongp60I3GZZ73W2imGqobUApKALpcSC/V6VFYso6EDtQkR2MqEYuqDaSYEuliHvolHozFBSi1qRhpitBrjk2jMuWoUM0G1EfhFC06vZLcAEC3iZqyoiuVCUa5ZNSjHjSpXluqoJoaHpIGapGN86e+4On/1TG11KUlvCpXDbpWqYG1QT7zZPTI6qcazOin6XzlXDvaVpduNa5qhSv46jqgu6qIsSrilBR6x5CUAhaxL8lqjwprWG0G1mnJkZVjERRaBHFqLBzkiZUAatntDZaEmt1sMTtrtM+qarTksS15MqWCsdixJ6nl7GoX2NooBhe2rpStcWuD2/IAcEWZYsFYopnc7cEUb8P1Y3GnC0nkavc1yz1Ucx+LqRKMhQXdPWZ2c0jUpb32vNRMr3u9893ezLc3mfrBWEoX3ydWd3Vu/Uh796tG7gr4M/XdzYF3k6kBFpib/ZXUeo0H3wb3kMAUPkyCRRXeBGVKZRee6YS5ed1K/4b4wxG0sIkDk2HIrBgymMrlolIs0BJPcsSspLGM74fiHPelxQraMGkvtYHi8FiPDyZehOuH4yKDb8dMhouPfwPkA2FqB2Np35PHdORWJXmHS84y8pwMZrVEuVdTzu2lXDCWJI65IATGLIe+3GbYiXnOQykzVvCMFUzpYCwCsPNg5OwQON8nwIDGXp0PfaIzM3eLzr0U77ac4jd3+YyCVjTgEo1p1DIavI4Wr6CCBoChKZrSNsbmpTetNk2r2iZ6tsqrrXIpOm7t0Kb+70sfooIK+GCAo3bIEH4gBQ1UoQUWwNdCVGCBFlRBA1L4QYRaXTBWS3smscZWp31zqXICAP/Ltk71UE9dVNVt4E1jOfevFyIAe6E7ugshb7t5++dqu4va9IbJteeVbfuW9E0amPe3JS08cbNXdVGNN6kVss+xtMAFP6iIuxGyOIv8wAWijPG91WXvjLck31LxuFQeBSyfYvrWuH5rf+VGgxqUYAiLTLjEx6IB8w5kkQA4p0HoCIAZDoQF5pYux6e18aCTbN8INrqCBdVnALC51OCOZKWHqboVFHAg8Ia5QVZgbm8PBL8A2KVBBthbggBLA/0kOtSejnaggBwqbYeKoHYLgBao2uS4RuPVFWLluR9EUQDQ70B4OpaqFySywVp72gWO+NW83SmNd4qguC2skqudrSf/R/lE8p6QpU/VIAvn+UAWxyiDwBvsi7/V0E8fkcc/3gGBEgDvzF73yqOS4BJWvOYRcu6mF6T0BeE8QrIGANWjnvbEpwnrkS6ZQEV17JRXPB9tr2TcCy0hch8+Qugo0YHwDgDRNohJ83t8WaV+/JMFjkJM9mPKhmnpON+03f+L9+ojBLo1u/7ZRX2vhHSf5uZHm/H930sgR/qpn5mx35fAGN21Wvy51fyl20HMgGklhP4h2/UBnEGIEtcJoKCUH+CgSdFwhwEeoGKFyCJ1HvwFIEEQmo9YUe4ZxN6ZHvjtXuCdm0IMEApyYKB4oEKBIAIKxwjmGQshSfedXQpCnypJ/5+XUR8Ekt5JJcS5vZ/wKcTSAZ0O7qAK0pMPUpR1BOFVhCCd2F/1SFsDEpYL0t9BxGBChB/T1WDEIAQOXuGj8OAHbmFVdaEXVgUYmsnCfd/sISFOsOBIqEEAFKIhGmIKnGETFoQEkgUFnpsFnhsGFoQGymEHZuFH2eE/YUce6uEQDgmMrQwZYiIBVAQhSAAqpqIqriIrtmIrGkG8tRsTYh1B2F8I4d9AVCD/lZclYiEgGpQmbuJ1dCK2/aCRLI4V/qFfmKIrNqMzuqIYiIA0TuM0voAi0uJAXF9CaF9BdJ8fFsS5AV4v0gkd9mAw2o4IEuPHfaKQQBzhMSApMuMzzv8jPboiIVyjQtDgQfgeQQDfQUzhOPZJOd7NObpHd6jjOhqjkIjhvVHaKdYjRELkPc4iFc4NQnxeQYgeQvBjQJIjKZJPQaLjdiBkiyhkkPAV4zRkPALAQ0akSzrjRGYeGqYhw/WdProhAR2E4U1eR5bJQNZUSBJgOpKk47EjjijKL8qYQ74kU9ojPlLg1hmE18ngQIidQZSdEfYkRH1k+ASlUI4kURalSeIIMmbcUjYlWqZiTErECx7E4swcQdjc+xGEzoEeAfhcxGmlT3JlYnllbhxkWDrAHoKJO5rlSrZkWjblWjJEDUSBY0YBxGnAYzrmOwrEws2dw0EcACQjQUz/HA1U3MWNnl6KyU+ejV/+5VAS5WBeyZBhnEomZfawZGKm5WIuhOHFIrpVJgEIgNfFWw46YSz+wCSO5peUplKdZmUAZliuJpKg5FnR21nOJlPWpkLcJm4OXvYJG7EZG7IpBAYsW7M92zcSJ2HyJfYgZ3KmJkkyp5EgZdBFp3S6JHWSJ+QY51ehp2eoJ0Ky55DAm11C52HG53SaJ30GDoEmD37mJ1gup1GaiOF1J4DCZtIgpoDW43wW6N/Y59Qk6GIop2o2KInQETaOooTCEoVW6DxeKIau2oEiD4cGh36qI38Gib34n2GWKFbJJopKZIuuaHniaDG96Fl46HqCKIiI/9r2cRx87ugzqqiPeo2G0pWQnseCfuhYksjeGQfRLSmTNqOTPqnUROnTTCmVcmJgziiOPCjacWmXtuKXgqnTiKlnkSlTEOl+GqmHiOjasWmbruKbwunOyOls0SmDVGmRXimIeF0jrWmA9ilM9iigDomg7gyhFqqZMiiiegiSDudrLqOOOqpTAmmkpsuk6kylKgWSZCqmNKKWMqqoXtangior/umoukyp3sypfsWRqOqliJI4vmejyuqsQmqt4sit2kyuIkWqliCdNCJVAuurbs+JCqsE0GqxfsyxukyyvoiR8GqgCF5KIh6fyqq1XmvHZOvIbOtvCYm39skKQFyr7v9psFKrWhKruZYIuoqMulrGrjKrmKDks27pvNJrtdrrvYZIvn7Mvi7rX83K3lWBbgpstC7QtApruR7stBlsG6krw3IhrQjfc4rrwNLrxWLswCSsxyxsvzZsp7wrkRHfuIJqyZpsvWls5qhst/rrlQDs+MWso84szWqczSYTx66sx6rKw0asvE4selUsuQ5t0EIK1A4Ozg5Ju4aJ8I3n4vlsnwJt1IILynZM1bKrzg6Jy+7c/3Ftm3rt10pL2FLM2AbJ1X7JwgXs6altl7Jt2yZegcUtkMwtksAbxAog3jKp3u5tsbxtwvgtjgCukWQtBxbujh4u4hYf014S496I4wr/ydn+Z8+OLLVSbuXOiuIiTObCyOYGycKNKMyCrsVO7eh6R+kWzOmaSOriiOAqbeterno5rczCbuxyx+wSTO0OStnCiM5p7efybkrII8GiougGL6cM78AUL4ncbqJ0H2emres+LfNKL2kCL0EWbc6yLJ+sbi9KLopGL/heCvXui/WGCPaSyOLQQFZGbvf+7ve2b3GKL1Bua8feoZ/o3FxeofpWKPvyry/2Lfla7fGCSA9ob0AesIAmsAILpP+aZgNX29KJpiVScHxa8AV75P7mUfy2Wf3erwHn789m8AhLkAvfJwDTW2veXE+CsHSK8AuHbwmr0QlnWQRb5A2zcNfG//AOp5ARS+kMSxtKevA44vBs6vAR928Pb9IGb5oXqfAHE/HaJvEUr8b7ussPM1n4sa4cQnFiSvEXH0kYt8sYF5mijKFWojFtevEa/5AdD+oSq5rckdwcc3He5vEdv4wgm+oVKxodee4TA7LhFvIgQ4sjI+shH5r9/eYiV7E1+W4LY/Ije0gbq8sb8xiwbOAEM/LkRnIn/8Unp0so5xi82WhH0jFaqnEq38gqo0sry9giFXApc/KMaXIR+3ItC8gtg0sup5ia/d1oyrJiovIwr5Ez6+skAxpK6u4Zm/L6RvMzX4ww+9Axm9jSESczD2g3b/N+FPO0fPOHSYnvLDM2I/+wNptz2JSzDanzhUWaOL9zBcezPOMNPaOQPVPYBLrzPyeE8z4vLfezJ/Mz3E7znJVxPhf0mABzF0u0QmMHOktLQBcYjMnxH1t0R1F0IIP0RVdHRj/LRguY4NXaR3uqSDcySZd0djD04jp0myVyRLv089ZrTMu0cJy0s6T0fkWVJV+yTu90wfa0T4sITZvu0RaZtVzAWMTBY5jfOL9kQi+1fwC1VsOGtSzCWACCi8XE/J6YPodwU3d1bCq1WpsJr9ABI4zFH1S1TJQ1BF21fKZ1W+coW+91mPDKHIzFJow1WT+wWbP1QRNsVvs1enA1Y4MGr4TCWCACYeObYd/1Wef/sF4/Nghx9tTwyiaMRRFU9gBeNgLhdUQutmdj9Gavdmzsyh+MRQbQAWm7hF2fdmZHcWu7toPxttHsCiCMxSJEhrWZ9v6gNo/2tW9DsnIv943sChCENXHXtXHjD3Jb6G47tzw1t3aXSKjQAR7I9XQXtvme0nXT458K33We26IKhN9dpyh2Nx5zt3yDSKiIwli4wfJRd3lj0nmnqN+o93p7H0G8N27Gd30TMn0nuIWEClgDwAXsN3k/dWUhdqwqtt9ggA9sOId3uA8YnuQoigZ4eIdvL4MHhmOfOFyACh0cwVhogoRbdn9f0n83aTfBa0EoCoKreGikOI+vBagENwAE/0LSTbgAx1ZupzEw1fCv6viPt4aPPzlYgEogSHeMl/aMb1eS1/Ev2stpDYSTS3mPZ7eY94WhaMJYHAFtX7ltV7eObfksx5IAmBtPuvdY7HiZG0aU5zlQGIpUAwAa8EZxZ/l7WfhLnzIgAssoGUSY87mCO7q6GIogjIUoCDp/U/hxwXkzA+LSeTSYjwUNDEEJWAAO7AAvQ/rkLDiq2+mKBDYAgMCas3nHuTn81PijIiGMhWuOX2cV4ACnrrogAfsQrQkTTDa/GbkwApehI3VSZ8TiJGmBD3gLQKiw+3O1t42a0EEGjIUqHLuMY7p5azo5Z4ThxWuBa4ALsAAG/FkPsP/AZUqBFl+78Ki6vFPHmpDBWCiCtl36kavUsiO11wof7xXEryu6H9c7ktE7wgNhkxiADYwFLOw7sqdVPNm6l+5RMi+gRExcvC98zJC5x/tEwz88AChCrBf5t/d7hR/1TgPtnAuxRLw8I4U8UOw5zbMEkzh8vp88ymM5uPu3uEMjNQ69NSrewXX8QmDkzWfS+E0pCrGIzgNAE/B8z7c5oQcSpU0BAmw913e913892IO9Egy44i2cE0OE17H00n+8wgfRvtL6b6tI1E99YIoW3NtM1oe93u992H9BDvw94AP+KTyQ38FyRKCkua99/DDw21998Mj9udF93bPJ3dvqSmr/Pd9nvuaH/RQ8kOA2L8wr/lozfuOrPPkkiAFEPtVPPn1V/sjk/ebHfux3vsCJktpHhM4NvOjzNemXPsVHEIKk/lgEwuqzPm/cdpxevuwvf+bTfkSAq+4/xAoYnsbv/uI3mO8n+/4ciJAPefEb/9E5PurAPvOX/9c7P0RwW/X3HQ3sgG5uwG0qr/VTF4Vl/+9DEHl0P/GDv92LP+cABA0ANAgUNHgQYUKFCxk2PChwCgKJEylWtHgRY8YpAx0mrAIAwA6HPUACkFLDhYslAkuK7PgSZkyZM2nWtHkTZ06dO3n29PkTaFChMwUSHHoUaVKlS5nOjPAUalSpU6lWtXoV/2tWrVCbdvX6FSxDB2PJljV7tiygkoHooHX7Fm5cuXPpyt1692lYvXv5Ai3atyHEjIMJF5640ShMFiV7jCz5+DGNDYApV7Z8GXNmzZb/bvb8GXRQvKNJlzYdNXRq1UDrvlULkm1r2bNp10Z7+upq3btpdtYs2HBw4RIRy6wBEslLFRVcRJHysUoLFyx4V7d+HXv2z761d/fuFXd48eO/l1dt2wGdSGvbonf/Hj7Z8VPN1//NcTPw4fsHF7f/H8AABRxwJ+4IPBDBguZbkEGtEnxwKdvmcIW9+Cy8cLYG84KQQ7/wuy8i/kS8yL8OTTwRxRTDMlDFFnXTEMYYI3CRRv+ZaKMjDiJKQqQ9DH380S0YaxySIRY5AyDEEZUk7kMinXwSyhSNjJJKsGS8csEqoZxNk0BKYkQLIMUcUz4NtRxySsr0W3LEEs98E844dUtTzjp5whLP8OxsUTZQMijpkT/IHBRIIfc0kc6+1mSTPzcPfRTSSIdKVNJKF8oT09IshbC11wD4BBZCRfXR0E0HpHSvRRkdzlFTXX0VVlRhlTTTWu+adcDWKASAAlVG/dXCUnE1T9YVkVy1zSaHXZZZOIttVk5bpcUK2vrqEgUkMHoEllvbhK0Wu2e/UhVZw1oFF910EVVW3UOnfZeqdrWraxGQLugWX2/NlLc6cb0it1z/ws7ll+CCvfPXYBrhXZirhHejqwEdiRA034pb+9ZhzxBuCuCANWI345BF1hjkkZ9kmGGTQ6PLEJAesRhmujBWubKNmerYYxJLppnnnm/e2WcVUV446MzoEgQkUGJeGq6ZizY2scxwzrmigZ++GuubbM7avqHh5Rqws1TpgoJNNnFDEUVAAmFbpt0ey2mwl9paqampPgxoufXemwC6+c7O63f/BussNCB7LJS3FS+zwcE5zpsvu+9GwGrHLQ/a78t3C3xazZk6q4nD16Z48bfj9pynzI+S/O7KUX/dYdVh/4xzaWc/aqpOQBplDCjO+J200kU9/XabZBeKdapdL555/3CPb96y2m2F/qep3niMkz1ME55Q4qmH6XkPk5z846i/P7/Z8NH/Tnqr1tdpKi/SqOSxRkrjnqwP9N+f//79/x+AARTg/zb0vt5ALlXHIl9/EGhAB9pJfQ+8TvuqIsGaVAUKaZABSN5wP/w5YIAhFOEIQ1hAC3Ykgj1JXs6Wd0IXUimFL1QNBeMlw5dYxQtYAIn9gvdBEv4QiD/cF+xiWCAFLhAjLbThEl1URCZuhob0eSJDrDILkJBgez4M4ha56L8hvs6JOVmhx5Q4RTNCKIxnrEwUpaLGhEwFCgsgQUmykEX8dRGPXfwi6tKotSMi0SJldOMgAdRHQuqFjag5JP8BoOKFO4wCMpA4zQdBmEdLCrFxszNkTcYYMEEuEpTa2WQom5LIhh3SC3zghAYgc4hMeGGSWrzkLAe4R8+Nkih/BCRFPklKX+4Gl79EiilNqMYJ+IB+j6kEJDggHkrSEpoBtKXmghmTTparl8LU5nYauE3QEHNGalQBDlhSEg28gQ+wHM8zo9lO/k3zctUEny53ySTzeROfwOxmPjUDTjNioAQtONwo7qDOBbHTne6Ep+Xk+ZJrIiub/JRoAu850dT4k4ksiMLhkBAEKMQIoQmN5kId11AU0rOeEbXoSh9XUZZ6BqMyXMESIKODGaxAQSCVpUihSdLBmdQhD12VSl//WtRJ7dOoe4mpC1nwEZC0oAQYQIiMQsrTWfr0b0ANDEp3SdSkfjV1SAXrV5YqwRX8oCRVoI5CqLpTq14Sq3zTapG4CkivjhWvnBRrXplSVgduoJxLwOmldHrHt9Iyrnub60KEyqi78hWyJ3VpZBFJTAsKwAVpDYJD2mrYw8I1k0Tc6+PGV097Uha1HppsasFj2QcOoZw1aAxnNUTJsXz2qqEF42h/VlrTPpa1rF0sav36PcyaswIwgZFtK4nbPCZWb8NNSGPZBNzgola6kS0u9IYghZIgYbY3rK1tnWtJ6Motuw+pKxKte93Ippev22VeBcw5A6eMt6rlDeJ5wQbf/4JQd0ntdS9f/YtX+d6uB6wEgA6ket8GMVe/eOQv1woMYCUJeMB4LfBYDzw7mgLgBzZZLnkjzMUJZ63C610ghjMM1g2DtcOv2wBIqjBYmow4vyUe4YmxlmLfppS3LcZukIV8E0wtUgDeBcBmKTMV4el4izy+mo9NWzUiF5nAV8ayg7G0SBwgJ3pSeTKUgSjlp1G5ynhb7ZYz/OKvysiXKihJg5uM4wuRucy65aOWV6di8rGYzSt1c1LhTEodgAQHlynsnfFMQjMXDc1pphyfA23UQRu10KAMAkikIABF29lCjXa0nm9JaeT5eXKArrREL13UTB9yBU4dAmYWHWpRi//w0ZgzdVAsnKw1r1q4uwb2G2MUyswCYAmZqXV8bo1rUlNT2D/ptYhUPWxvtvqlrx7kBECigfCGGb+MbrYAc+2zSKe52tbWJrZZqm03ChQA9lU2qJk9bnI/O57R9sm0G6VvdW+T3St19xl3AJIoQJHe8LH3vRl0u3NXOd3/9mXALTrwKSYYJDxAeLhtvXAC4puh/g7rj7sqcolP3OTAtvgTjwMAH8A04e/xOADL3bOH/zblJwclxSe68iXOeCCe3viDfTTzjzdckznHCb/3E3GdL5LnEvW5DAXAkrUOnUE/MroXQV5SpfuR5Hb9+tPdGHV+Tv2FFgAz7WLunq33r+b/PLs5kH9N9q+aPZ9oP6GcQUJnrB+06G/fX9xpNveS193ulh77lvVuwUMDoAShWbbCBa8/wqvM8GJHfOJfind8Nv6B9DXJRduOnspbvus/XfwBw87e1XN+iZ73JugdyJJZS770tjn9By5vssy7fvOwt6jst0n7980AJDWYYe5rs/vej+z3K3698F9IfG0af30s0TjpOV7vyj9fZNH/8/Spf0LrCxP75xO98pfffcp/P/VZJf88Wy/94Jc/n+f/Zfq/p/3VTF7mBK/Yku7+/gXVWmf+8K/2EtC9+A961u9FAND0BNB75IoBg+oAlecCFRB99M+XHLB5lGwCItD9AvDt/wZQtAqwK5iOVTaQA/vPBVMLBItH9JIDKWijIyRwAk+wAhUrBhWCBYXD6V6w+n6QsmbwdkQwKXCQtkrQ7SgQ/EJG/FLNCInQ4apwkMApnGxo0wDABm/QR4TiR2BEoXowurDQIIIwOIbQCi3IA6FHC5lICZcwDINiDDWkDKMwY6YQAVWwDXcODdUoDm2oBNaODjFEDEkFD9upUJAu/AKxbzKQhSDxD0POD2UwxtCH7wBg+w7xQhIRQ8iQEe8wS6APEtXQXCixElXvEokrE89nowDAAj6nDllDERvEnRox/tKFDzWw7rpQdErCBRpiCH5ACjQgOizA71bxClvxCF+Rev8KziSETil+BBQvRBSjSRcdMXZOURLJCIGAMRgBYBgVQgA+7HAijxmL5w2bZxBPCAMUbARpERHt8BYZJBdJkRsTphcn8RefygcCUiAFkskSAglKQjp+oJzUcS9UIAhKwAd+4Ad8oASCQAXW0VLakXne0fFAYhabwhrtMRQXURv1sRT30Bvrb/z+kRxn4ssAQAOujgDUDiTm0StWoAJqQMGCUQNqoAJsDCMhSBWfiCMfCPmmsStC0hZHEhdH8R5PshudMSlQsTBaqAvLESZWQMGSCyHQasG8YgLQcRwPZwlsMijjRCOLpygNKB5B4vZAshZ/wiTnIx+fcj4eUSqRgir/BSYcQQIrX0IaW0AhSAIkLnIpJuDxIgMJfsACcAAHLOAHkKCcSkIHzPIstSQtb2ct3+cgXe4rlNIntnFB6pIp99Fg+hEcWfIvO+LxXMIgEU0pMKDlQIIGfIAFgDIhVoAFfGAya2AZLxNKMnN2NhN9RI8GqBEu61Eu53I8SBMb9fBQUNOT+rIlY6IkOhEhCvErk0LBNMAFLPMlJsAFuhM4MXMomYg4v0cFFOwtkzIue0I06dIpSxMq+TElJe20OqILl4AFSqAxK8AwFWITGWIIaEwpAKAKcAA3Z2IFcOAjyrNKhBN20hN6VkDJVjM5P3Ep6VM+S9IuyUMK7xM/rXIc/6WAKxFiMXZmExcUKHAAOXFCABINQqNEQl+HQpvn8aLgRTPUQkSSQ5tzPp9zF9FFOrGJOsexBl70KA9uIVZgzmZU/vIyvqDxdY6NBr7NK0ATPplTPJwzWKBzT4oUosJRCixgCBpDADCgAuAN2RBCGnWAIQTgOqHUAqU0r270dqRRA7DzM9+TJ+ITSD30R8UDL0lGJamw7nbUII5tyQ5CO+GUIUoCPOm0x85zifAUdjCgJAoyLLT0T7k0PLw0PsywWsR0qK7s8QTTIN40TueUUtHLUm0IU1/nJT9yLzx1JwC1S4MUPpDwVUzVsa6sQEEivJaUIZy0714VVu3UwKhUc/+UDEsJx09zFVRxQ1Tdw1ddBVgN4wtywFu/9VtPQctK4i1TdLJWdC94YAYsICXa1V3bVVmDM1ZlaFY9hwcM8VanVSd0NVR59T2y1VRSjBSEgGAL1mAPFmETNmFRYCy1zOoMYkAXYlirQC9YQMkaFiTi9UlqFHXqVXNo8kTzVTlDs1pP41rRA2A3RWAVlmVbVmHXQAFiVmZl1gS0TMEmwyBcNSEeNSxoEmNLQmOdhGM9x2PzDQBYtE9Hdks/dFcFdVRRMCpJZmBdlmqrVmFJ4co0NeMOojUXojNl1CuADkF/YAcqIAjOFm3TllODtonm9YWK1nH4jv1uzAnRw0eFFB///RVbodY+mZXXAGBqrVZwrRZrpfIlKfYgAnMwdbYrWm4JFJVtI9RtXQhuB0f0XJPLAE9pP5Vp+9Vpe5VvT9MbA3dwS5dlC7cjILcgJkDBXu4gtBIkQrYgvBJSv+Ij/DZyE2RoBTGRisYH3FLE6lZfTEnr9BZlQ7dgVtZ0lzdhUdchgiAKgmBHZ0DBaiwhXjImD8JnJ3UpWCnEcldOdveMTKloYlF1mzDrOld6ivdz/xV5CUZ5mVd+CdZ5GwIYW2AJUkInzYl7OxMAEnIh9cK7MBR8JRd3dY58fUZO/9fIhLc2wIl9jW5vKyhED3jfAHd+M7h+GUIcRYfB4tQrDwdz/7+Cpr6wgM9EfM0ogXuG26rzghyYNiA48LZugmsIJS1YhTA4g+V3gxliAnZgCaKABjRAA2hAByyAexGiGI8xGX/TK4Y1Wk9YXnH431aYZ6RRdmWC+WKYmCJ45sSkUPNDh3d4eXsYQY6jdqUYhia33XrXZz4sQOmW6Aa1fbzY48C4gqWWjJnXjA9EAI6jBXBWjacYSq2YZrxLA3BiizOki2dYgoEkjO+DdPdYcPsYQbRTA6IACTaZkzvZhAcZjdhY4NyYZ5A1jeU4fel4fR35iyE5j8V4kim5ai2ZQHbAqX4WlNeFitXNkE0G6Gz1hecYb9nIjhcOj29Yj2V5cGlZQP8Y9WcBIJc7JIWnqJdH5iVlEpU1d5ijqJjt7ZijFpaVeZlFOSfuFwdYYAgmQJ3XmZ2TOJoDZJqJkpRVRgViMYpjYpFlQ4YxRPBwVXR3WScEIpbF+XTJGSc6E5jfuUbiGT3nOWR6YAdikcjy+WIamZ/fzp+Td3QJmnAN+iZYSQoUemM9+uwcOmGCwH9LQt4aWJi/lHhZ+Y71VaMBWozGmKNblpkBxHtFWmhJOu9MmmAwIDENbgfuWYthmJFf+qJpWKbhd6Nv2mVz+j8GmKeJhKEvFajlhXpLQgpwII5zgqLrQqlh2pibml/iF6qv1qdpAq1OuapV5KplNavTpQf8Vwr/2vNOkFqfE0lM+tms5QWt0xphpdo+Wvir3xpF4ppe5xpcgmAnfeB8WTqVt7mOgcSvN7dvk1mwm3etaULtWgBpETuUaVrlGBta7pU28donwlpm+NqyMfqv2yWwN7tgCfs/vqwKZsCoRftAFPttTbtZhlVHcUevK5qYX5upMfufNZu2Dda2zUMKovsxqiC6q9u6o5u34bmziw+4mQVZmXQoWHsuxnqpH1m5Z5q5m5t+t9s6n/kxsruQ2Bv9uptZlGyYilusXbubxy2jnZq0/Wigafu5y8O93xu+7cO3KZe+l8Ur+bR68Lu1j3u/m62/z/qp1bu25fsleoDDO9zDP9zD/w8cwTX8Axd8WI5ypUUDwsdbv8nam2NbXWa7uQdcxFmxkE0cV1D7ewFDK0rWa/oats/bv9NbvWm8xuv0xtnIYBZYVXk8K3x8aIA8uTU0kqXGpjHcyI/8DP+70qpZXcz3PNT3NDa0vFtZyC2cy/UqwDc7y7W8v0iclLw8XX4XAFR7M6CcNMhc3Mybyl9ZkjHcueHcza1a0EFJztFF9BgSNPB8NPS84/i8R00xzQ9ozQW7zb3jmKLglsdx0LsjwU/o0MGF75ItNRgdLxzd+yA9PnzvwgH90rNjBWYTlzs9Oz7dgkIdXFhp0nHC1G9lOSf81iocsFsdywt9IQSATZ+Z1v9r3dgPCder5fEiuzJ6fStQ/f1UHT5YfddlQqABPcO3vS+0kxyHILSX3dObnZCeHVo+IpFLXcxNw9pNENvfQ9uJfMbRHSFiEZvNfcTBXcjUnVkI85M9g9od5NddnL9hnBeJvcjx/SBYya35vT5sXYIAfllSFGwX/d015eDLPKbPfNj93aGuvOFFXi8+goAlvjwo/oEsflhoUpA1XpXHvOP33Mz7HJnD2duF4NWvY6N2XOX7PcmjKGEer9wvo+CzIt6fcMojvcoxo9t3vuet48tCOuj/g+UdyOVxRddXI+mppeYf/ead3s+tvNLTeuqrA+P2/erP3eQHbOthZdS9fuP/8zzs5b3pV13S7V3AHf4g6KsK3Lnt+8XvxxfHZ+Vy6X7m4f3umT7IcR6c/1zqC98gHBvZLBLEP3zwVSPrDSjuX+XYBB/p677RG38HH5/sc17yvT3tr0PcMXbzU6Pz3+fzXQXepN0yvj43TF/3Kk/YZZvh7/3tw6IHkh32Yx80Zn99an9TmFw3dN99eL/5fF/hiTT4+374v8JCH6OIr9v7kT/5KZ+aD/9VWjjl75z0T136aeP0fj/Gr5/NKR97owr8mT37g4v5LQWLnz/9fZ1kAcKBwIEECxo86OCDwoUMGzp8CDGiRIgIK1okSCCjxo0cO3r8CDKkyJEkS5o8iXIj/w0ANFK6fJlxJSkhNGvavIkzp86dpFjC/Ak0qMYWAABMEIo0qdKlTJs6fQo1qtSpSVe2pIo1q9atXLuajAA2rNixZMuaPYuWrNe1bEUuKaqibcqLdBGmvWuWad29BCf6/Qv4L9/Bcgsb9mj1MGIAM3c6fgyZZs+riqlqAICksubNnDt7/uw0MejRpEsfxos6teqwplunjFLU9WC+q1HrnV03sO7dgXHXdQ38p2jOMiMbP15zcvCgVQC4WA49uvTp0IdTv449eu3t3MVmrw6gimzfF7ujvU2+Iu/17B2mt/g9u3XNxZHbf6w8/kjYP/T7/w9ggCfNJ2CBBk5lXoKqHf/42WUtjPfeQQqWhV6EBbWHIXsWHsSgawQqVt99IuKUX4cl+NRhiiqu+NmHLL4I40cTznhejHIJUJQOEG44EI3eLcXjhRkO2VuQA9nYmYuGhThik0KUyGAPzVWAZJVWXhmUklhuGaCPXv7IZVY9FLXEjkF+GUGFQRLJpl9GHhmmXFrKyZiTdkLJ4BCXURlnn35WOeefgg5KqGEqFPVca2i+yWijArUJKUWMFrpVoGwxaed9eBo4wQQzXBZFCRt0SmqpnVKKaqqlWapqq66+itIQReHg2qKO3spjpLoy1CisULHqFaaZIrdpgUUdi2yyyfrKbLNZAetstNIOykJRO9T/+iWu2ka4a7du4jZtVSgSV+ewIhYroLLqKhtuu+66BO278s7b4QxFBYGtl9vu65u3/ko6G70vxVtpuebah26AOiDBcMMOP9ywwBILTPDEFl8MHQ5FbZCvj/x+zNe/ImfYK7MVP2vwwccljHHLLgt48ssyz1yYAM0BgEHHNILM80Uj/7xeyb7GTJWwKuM3Ls1KLz0d0Uw/DTVTJwLQn84z9oz1QUBvXeSbzTotldFH85R01GafTV/ZaK/NNlArBMExATYXlbPVE2aN90Bc7z2R0LCCHZXYY+fEctuGH94U4IgvTnMQSByLhApTV223gnnnzXfmD/n9quJPCT74TYUz/0566SZ5bnrq8/6g7mU4B2fr5VhrTvtCnLuKeuIph042Zf+xoBTwqg/vodrEHy+zAI8XRYMPUiCbKHCxy85z7bXf3mruTIHOu2TGfweADkMENYQOACCPfovfp8/+vD3ABoAGwgugMd3LTU/9x9bTjr2q2i/Fve6NbjrHikIFBJASAVQAfudrnwOXtL4HStBZzyPTEFagEQzgYHz3y1b+qre/zPUvVf9TSgB5N0DpsKCC8fsBCzAokhWw4AeuA4AU4jbBHBbMdzrsIawOpSwp7ACB0sHfB7cVQhFOymQRpFNjute7AglgBzc7lhSWgIMKsGADG2BBBXCwBBYWpQpD9P+hGadSwjOq0UAlIIqyNOADGHZQX0fUXxL3NkJUpREpJwxdCqkzRTGuK4hlXKMht9fEQyoSSyoIggXMdywdQceIdbzVHfG4xKEl8lK7g6LoNvmdIfygioOswg84uMhUZgmUqmwljHjgusxM0oOVROIlt5ZHSu1RKH0c3B/jw4MZ+AAJUZCCFKJQAx/MgAeubCZMdunMaALnLeGp2xw9Vktb3vJnuSwUNIHSy7H9UprkxNI3y4lOzligKBpgpnZomU1LbpObmfwbK7sSzqONM538ZNE5+wlQtthrY9OhZDyNNE96eo2JPKxMPlW2z4BKFGb3nKhFP1OtovCpiPA8KKP/EjqybhLqnwPrpCeTU9GLqvQ7JF2pS5MygWPRijoG9eiGQCoykQ6qpSl56MEi+tKgBoenQi3qSVRwM8oVtKM2XRNO/aVTQRF1QCY96ZNSatSsjmaqWu0qR3pQQVlep6ZNfc9ToVrPzmEVZU+0qk2A6tW4HoarctWqAODXAiKOlalltdBZvRXVP9GVJD41F1zrithgrTWxjC1JDZjXg++QNT189etfdxVYPw12JIUd1mEbC9qwLTa0pN2IC8YYF8lWNkKrNetldZXZPm1WJJ3NVAp7UIEftKA5VWiBC47ykTENsihSKK1xNTLb4/JzakbRz2TJ09ojnvVWXxstGqt6/9LR8YCB6kJCZDsi3OEWV7mlTS55yVmBY+HLudGFLh1tOl1HVbehIMKuJ0eX0aK0YAk++MFKmGdNjQgXjj4osIELXILzkta8Cm6mrKzF3uf6pr35i29s48TgxbTVrd6jL0eqJcTvaqQCrpPkRoQ73gafN8MqXqSUiuID/6AJLI2iMPUsnFbcWVe0G+bw6CawXo/kF5UZQXGLV7zjIwv1rkURa3xmHIEav9ejOF6oJj0MwR679bMEgF+MT0xcJSuXxWI+42ltKMcnz1jK2ITvU6nLUM/U9k47XicAavDVMJe5vEne80UHqoHUynjNjLKx7KpspPnK2b5Q5LKd8QxmG//KpQSUrrSlL43pS/vZcGTetARjeq8uEfpNhr4cooOk6CQxWoA7Xt6XBcy8IZTAAjjYAXC1MtxcL8vTa+s0r9nXg/9aQEBQZvPOmnpqHqWaXFq26mfDKzxYr6sKONDrVHSN7Qb+2my+3jbyIOnk/xS70FM+aLI3tOzNzNlJn6VmiqU9yBYEOCqZrre9Ke1tbvc539L0AfPSLO5RG6nUmHtzjtWK5cKsu0mHDcKxoi1gDbiABRhAYA9YsDw089ul3d546dJbFHcSW+BnKnc8z/2eaHV84SOCKyyLotSNWHsjIHeOx1Xa8ZsjjgfH2ujIJYwbguMN5elR+b5Ds2oUrhX/A/+NwsxJUj8AAFzn/Mw51dm2gv++ukDjJrXJs0l08hg94U6E4hoUgPa0p90EWAUrcadOEgG4LshXr/rR665GSJrYQF0f+NdrGXbfjH3RbLiC4Q+P+MQrfvGLD0Ouye6RFbiRBiJOyfJmivd0Wj3zUPM3SyrPdZLzSOhZCzy4nLVyABSe8axv/eKTcIDYy172RKgok6v5E9YBYOtPMZXvfw98zrds88JXmsOLcusD9b3kbaaywa0cZ1Wv3vXUr/7i2XBPAUCyCiJ/yWMBMGypZFvXxb8Y8csvMzf6XPmi3xDpZ/f8RKP+7oicvvXvX33sQ34jy9NA8ksKANcifuM3/1zoNzHnZ4AYgwE5siLLN3p/V0mmFzDzt39rsRL2h38ZyHj6ZxLfpwFE9hIPBgDd9xQLAzEniIIRk4D0goArODE7AGEq4oDuB4F1JIGEQYGEp4E7uIGgRE0AgEMwsQIV9CAu6EotaIT0Aknzxn5ANxvv1zM3yBeDJ308aIWIx4EjoXsAAHEhEWw7AHoEsAEsBIJJeEhIaIbusgJ6JoPtZyFQCEI4dWGyRX8ApHpXiIdZGBIDZUMH5ocFFmk2VAMu4AJL8F8xmIaLhIaJOC3HF35t6ISDAYcgI4V7QYXkgoF4mIF6CBLMRX7wti40EISMaEiLSIrOQk3/5xlQVoN9Jf9d8YdqOViFmsiDnPgRnphrHKECFeACxcRbvtWFp7hGpiiMvnIZ4lEarNh8rnhysKhssoiJtFiLdRgcAtAD14iN2RiGxZg91MiNa/NgMfcZynhszGhukdIXbDKHGOaNfHSH0qiBttghPYAD3DVI33hl+HhGnheMq0iOd2OO5wgp6Ugk6xgmqZeJ8Eh98nggMDh++ohwENlDcwMAT+eP/5ggASmQbaKRcKJH7chL76iQ98eQBeKQ8eM6UkBKGmBM7yaRugSSL0kzICeO44iRGdmRgIeOOek/MQlOIjmS+eeTmzFgwON5GSEAG/B9CSaTPVmBTVk68KOKNnmT3ZGTOjn/kFdZdC+CkEFJkkOpGfWzXke5ERnFlFDpTWCJlhPDcwBQhKZRleahlTa4k3N5ev6klvAClF7ZeiWpMOGhEWS5EQMlaGspWHlpmPNyZus3GnFplXZZYXUJmVPIlYiJEhfIl0L5lNnRHJBGAIKpEruXmFJlmaMZLnIXPxZJlY65GpN5Y5LpmnQBI12Zma7nlwCCKBphZ0/3Fm9pmgdZmr8ZLQPFe6TBmtsRm6YGm8lZEbMZnCWBmbXZl8/JFpcRPVNTmBlxWsgonFxCjN1pI26UncZ5nK3JnKW3nOdpEM65mVwRndLZg+15Hc9DOcdHdxnxOBoAnt5JnfvZKqC2d3BZ/56qoZ7wl5UFihDsqYPwGZ8q8lhRoBFA5JkZsYCS5p9X8p0XqiLUdJ/JOKCpgaBxyJEhyiGVKZ9a8Z4Mmni3+R8nop8aUUFniQHwEz0aaiMZaqMHsoaACTsfihokakcHCqQeuSK0qaIr2p9e0ZaodHzhoQPcNZ45WqRJKqV/4pCPKD0+ehdDui+YxaUCoaCzeKRYSKVdEQXNY1rrwphVqiI4yqYA8n1M6KFamhZfqi2wZacOEKbROKZkeqL/UQFiJD5vGiNuSqj68Twv2qN0ihZ5Kk9CyqV7qm57OaYsqiI9wAM8AHeH2iGGyqnYgSMAAKHXxKhl4aiOgqd2Kqlpk/+QKmqp0xEEQUCCn6pZZUqrSNKWNTmnpWqqp/pR6Umiq+pQlHqkryodMGZaLtCht4oknsqs0XF8AriovEoWvvqrkDqkwlpfrcqgxhodyKoR4PqsVuKs4xoc9TOKikKtvWqtToWtQKqtc0WsrmqrUCGuBHCv5lqo9aqvKUJNcrqr6xoW7YpQwBqi8QpB3Aqf3godnbkR+dqvePmnEQsrbvROAisWBOuuI6qqJrqgfWp4DLscsKEB1gSxFJsi5Yqyo6FfF4uxNKaxN2WwCIqwCjev3cqvTjE1GoAEP3BmvkWIQSu0Q1ujK3sdKmu0nQFEZTJLrRizQzezBVqzdKKw0in/ssGRdQS4LkkrHznLtfphli5bjk/7iu8arB4rpiB7tcGBARmntcfytUfrtXGbHVPTjwLqtGQbhVGrnlPbFinap2u7HD2wAUEAckgQq4mruIsbq3TbNHPruNShe1GKt8uot4fGt+fpt5xUtbUpuMcqmpFbIEgrunIBPxyVt5cbpBz7pZtrgTe7sJAbFSdbuiwlu7UbHJfhklmauqrbpZnLnK6rWJ2bmZ8bHZ0CsLgrtxOrvFhSoUzbtJbru+hpttOboK1hpGp7u81LQtvLvaOxAbOCutJrvSKqjuX7G9gru4Bbqd77vSPlvu/bGQ65rOrau+jbKKmKvxWBJqLFvNdF/7x8abygqo0FvI3ymzb/i8AvcmazWjk4ub97W70R7AD9GzjrC7tWG79OEQQ1QEr3uMCLpsAhrCLwo5qVO7YUzC/6q8IEYcG/gsEB7JUDDB0Y4EbZRsKqNsI5zCCXscNtEYktbFkTHMEv/DkxDLKHR8PVKEYaQAMtCcVQzMOT+sNTHCDCNaGkejVCrE3AW75GjHRVrDsyHJRLDBzMZQGUa8UivMZ+8mBYqsUAycW40i1z7MJf4r8fq71iXBrwc7dtzMaAHCYDtaYPLJd2/KhebL1grDt8bIdkPJJm7BrNMaqCvCobbMla4XlTybspjMgFq8iLjMcX7MgmlMGei8lJYf+dmXzJpczK0QFJm2q/5PvJQ0zERTzKMOzK7gjJCinJrUGfr7xVqSzMUdEcu6wVQVzLe+Gln8zIiITMq9TL8PjLpnFalVzM5BLN2UwaFZrFcWw5y/wmzYzIz2yH2ywcp1y8xCwUbenA3Gyz6AzPnnF8Zym2WyzOG8u6dmzOpizPJTXN0ljNpqExUiDL86xY/4zQmnFmnGzIj5nPucLCc9zP4qLQPaXOAszOSHEiVTADB7zQOxTSKuJGJzzLnhzR6UHO/JzLR3zRl5nRM7zRQNGSyFIFUYzTI53HOq2jRYHN9yzHKc0tE83FFe2OL01VAU2LA00ab6ttPN3IUG0g4Qv/fnt1v0KtHkQtxEYdkkh9OjFdxjP9E04t1WFc1gJiZ3/80NyB1ba8zxTd0madtoEr1jBhwHedjWcNzYnYHYsTy2sxiXYR2Bq70nDtJTvNp0nM1Hpdq15tXH19OKG6u8l81XuhzKpb2EUd11E91+3r2Iw9pZ+dSi8LJm0DakW7FYNtEJfd1o/yAcvM1ask2rQF1pFc16CtvrOtSKTNGoczNYWMFapdEKzd2goB25u9151drLeN2618XrwNFogTp2wh3Hdc2a2dz1CG2JOq1Jq42M29JaTbNtCdJofDW0B83XRB3NjtzDO23ayaxCHL3CLhMBqRgvcN3rL93NB9OEuL/960/B7rzd4sfdjXpdsgwb7LfeCzC7cZQdb5nc4LvkbkfTggJ61eUd09kuEDvr+x3dV6TNcS/hTIEq5vC+ERvt+8fTgOCdzBnd7lseEcjr4ert/KTa8i7hSlohHAx+OncuIlheNmROGG82CondovbhECLuMtTOM/GeTIVdu+PN8/TsUpTtqR3bLUjeT8G+NLPr1NjuI2jrNPTuWPS+Y6NOSGY8JaDuCU1eVerrpg/kxIHN/fXebCG1dp3jaeV4aU3ebuteVwjssF/t7D2t15OOV3Lq9nnkN6zjbHh3ldoeSr/eaCTrZyDuQg7tmKfonH5ehrI1zhduR/PmGVbukxi//pennmCX7jMJKUs0a0Q8vpX83oE/TpvRY/bI7Sb2jqp06wqY7Rqx7l1JzoKLECLlBDuTjrhFXsiHPraENNaowggS4hve7r1grsMC3sh36Fdv4ZTEeAy87stS5Bz342DjkDgE3tlL7u1x7nyM3Zib3HK4JXO7A8QTADFgA/GrADjSvutE3uD2TuZpOr6k7qQWft7u6o2U5V2x7fV+DtnZFRkAaa28US0v7vMdHshzPwSzMDUuACAgBEukoVMT7pCn+5DE/rmq7gKqJ73wWacmM+eZXxISHebNPxM7MC32dDrnPho77rrJXwKP+lKg+ddK7YGz8Sz1PJMU8AFdriGX//82uT8y8zAYeYLO9c8u1u3QdP9IPuI0WD9POeIpdBOZ73dOYj6jUP5QHvQFXfMlHn0SthSn2eFSY/9F8PpEY/7izf6iWxiz7AQGvvEaIkBRrQWxaQvFghrvUThqfl9t879WgD9xfjeZgRWSJfGHjP9XrfrnzPWWMf4iSxAckOOSMhAD+YLPbMFc0RPQ6pim+hqGzPEZN/NpU/MTsKAKy/+Z0vECfv+b8O78kt76M/Ek2aLITPf8fiW/51LLyfFbDhmQ8W6RnxPNxJ+6EZ+eyD+xJzpT/n9cHv5aAP8H4/5iThcDRQAyUwBHam/BlRP/KzEXbWXF0B+RqBmlWQZg4Z/6DZTwAAQQMADQIFDR5EmFDhQoYNHT6EGFHiRIoVLV7E+DDCRo4dPX4EGVLkSJAZTZ5EmVLlwhYAAKhYGTMmSZohHdzEmVPnTp49ff4EGlToUKJFjR5FmlTpUqZNedaE2lHmQoEEp6oUyObKVq5dvX4FG1Ysm4EQV/Q4WMIlkoYrNLiskPCHSx1XIQZxicHg3IE7hmxw4RLADLuFDR9GnFjxYsaNF1d1HFnyZMoVo17GDLXyZs4KMbiM0vlw5ppOTZ9GnRrpB9atXb+G7Vr1bNq1b5KmmRiy6IRZxf4GHpwrWasU1QJgy3CHyxYKewiG6ViAyx0Ge1QRnB1AaN7dvf9/Bx9evMnd482fD49bvXr07VWucFlFgHuM60Xaxp9ff9DY/f1/2C9AAYGyLyTdygrPN+EWZHAr4iw6LrmFdKBuISRcwkEyFirY4CAepNAOAB1WoK9EE09EMUWEylORN/tatKhAGWuCsUa5KrSRoRk9GrBHH1H7L0ghhySySCMB/LGoHaVCjEXvFGwwyt8erCjChgTjYaHj6uItCBdqqMGHIXIks0wzzyQPQTQje3HNhZaE0yM3U1TBpeLWjDOCJPfks6gj/wQ00D/7FCrPA+98EgCtpGQULCqNW4uhOl1iaIj45sQ0U003dczJOfOMk9OCQA1V1PZqcIkwN/MktFX/V3MSNFZZZ2XtVZ8MbVLN76BstNcrHp3IyoVYsFNSwUg0NVlll2W2N10xJXVJU6OVttnwJhBsglXjtLVbPmkFN1wivd0J18M85Y1XXxkFViJhFZoBNIbgy8u8+azFN199J0IXT2plnPZfgPftLjAA5PMXTnIXHlBchx9+jWHbDhVP3XWjbDeidxNaTkSGpnMpy/BWwKEKgk9GmeB+0RS4wIBbXi9l0bAD4N4zWZU4Z9sg5tlhnWejOEFFL+41Y4g2RmjLK13S9juS3wJAZqmnFnXlm2FmT1SsY6Z6Mh7o2lbhn8cGsmezZyUbtaDBs5joBY1+COmDOuZSIZABEJm3/xUsgJrSrv8GnEyrzdwat5cLxyzwxnoQCIDqEl4ybcmZOrtyQSd3au1dh3Y7rCQOAD300Il4VuNIF4p3u3kF00sxHlxo4S0alhjzIAH4zk4DCxTnvfcSBy8T8cwOF14z36cSAAcklkei8ShsvlpszKcnynLrj6R+Kc0TreNsKkLUDlHTkWOI2NINmhQAZBGzAHwAdi+IBZpd0gCH9Y/HP/90z4e8+Ny09l9U9KeSITQufGj5lPSyt8CeXM+BQ2IgUrbXHYF0z2weGEAGNajBB/DPIXJDn2AqdanEHMd91cFB7uw3QBa2cDLAI1MAjccpGc7QhRURgMFCRIPohC1yEf8EIqweOMT+BLEoE9yfBYlYBw82BIQGwZKWwIaY5wgGCRbAgQsaV4UKCKZ+97thGMV4FRjmqIb/o+EZSTLGiRTQihgQQByh58MdGdGIRMRjxOwoFCSKpoJ5ZKL4jna6CeEoIRcCQIYQcxwp9LAgJnRJDRDIRkpW8iRltJEaR0I8TcrJkg1JIf1UxUkZ7RGIeUQlkkz5kz525o94DCSECKmQjjUnIVXEW2JQBYCmIYQvAPjBJ4U5TH41kXCdLAkAkfkRYibka3RpXbJwtsrspTKP1GRlrgTpRwAocYixrNIsE+IWuNzIYweyZUKwBQANgLGZ73wnJmu0TGYqk54cgef/XjDUrGliE3PWxKM/e9JKzrxyicaUIvlAST8WHKR9TFPMW4JpN3Hm06KflCeM7smkNG50IxalF8KY1U+Bpg2gRCzpTgi6GYN+E6EFqUEUZBqFxmlgpjKdpEEQCYAWuOAHBizBYlziA4a4xAUXRaowM9oij37Unhu16HHgN1JupVRyJx2iVXOy0sq09IHgfAiI3JednBZEAL/UzuMUM9SiAoCoSYUrG5eqoqZGgJTLtGjjorkskmo1Z1h9oF9vwlXKeNWBYHWIWMfqkrIaZAg/kIIGqtACC+w1MWxdCGbjulkXzjVFdb0rMvNpvhrgq6+CXRhgHYhawr6wm4B8KYw0/5uQ2XLWtvjzLIpA+9R75hORteNnVVH7V9Vaj7XarNhrYRnbFoGmBM+FLnSdG13q3ta6VMvtiXbbUY/Cc1JSyNdph9ut4hpXsK2VjGGvh9g1Lda92blufFOWXd1ClbeFi68PUhVe4Y43teWt3HHPxdzIqNd67EXTexUsXwbvi77atS93hXddcmpgjnztr3+9BeAAnxe5QvPmVwmcIh0wz8QnRjGKG7xiaz3YRN01z3ZZjLraUlWBGiYvh80mYMO4uDAGthyCZzxkIvd4xPOMsHhkXGSDiNWRwb0xjl+l4x17eMDbdKVyD4plJnfZyxfxMX2wFr0kd3kDFbXxD6WcY/8qQ8yvjzkyY4BcOSF/2c53hkiY3TPmY8L4y7tsqL7Eu+ZvtdnNWoUzl1mqZZcqGs+PhrSeIa2Rptr5M3Gm44wIzWZDi+vNipG0TOZ8tjpP2tR3DvWpFbLkIj80qPsa9KZ/1OmHfRq9BWa0iB2tal6zONW9NgirhywAmrkTymqWNaFo7bNkDzZNu3ZtiA+LaWBXO6m/rrawZ9xFAByVYLFutoCW7elwX5LaB5L2es9tbXbHc93tXrWfmdySXH47w+Ge9bjRhu8jUuXdRk73gf8Nb4LLdeAFH1WZh7zOutkb2fz2kb73DXE++hva6c31tC+OcI5j9OAFr3SXl+CSIKD/DNwU35nEY4XyiisE2ykZtdlK3XGaD/PlwA55katoMpPfm+X6UfnKf55Nl398KjHv2cxrvnRK3rzXOSdyKBV5spMPPTVBv5zVB2rx5AY8yEZnetin5nReQ33INGssf6Os9dpgPVBs5wlDyJ4RpPNM6WLH+wDnfmqzsxgvAFiCzKoO96a4HVCE14ncwR6TukPs7nmHvO/2buq+r5hCvBS8zxFfNsMbafM4UfzGO5VxdYs+8qcf++LZXXkGPzOdPV/7503TeezJPvRdh63pUb/7k01+0nW164z5EpfMx172S6H9oGzPdRDnnvfPl7zqrQ38GYf0wrDW/PGVkvzaf/72/81fru6hP/5l+R7S1GexVKc2eO0PhfueX37RxQ9q0gt8/uTH/6bM/2j0r1iv68++9juK9yuS4/s+tqm/r7u//GNAN9k/POs/BiMtqmE/AQQKAhyX+HOWBRwwr6Mz6WvAEDyRB7yzCJSv36LAALTA6sFAITFA5kNADyQ1EBTBGmwPErQzE7yu78qnFSy8FgySF5Q/3As/GzRCZcHBL9NB69KvwehBH0Q+IPwPIdxAItyyI8RCTknC6wI+GmEwAXgLC3tCKEwKKZxCDVwRGjQ3GZQ5NczCNywoNyyyLkSj+Eqdt4InMtw+MywiNDyILXSIxnuYx4PDQhxBOUwqOqwW+f9yMovSwzLkw9igwjTkQIBzPkPExBwBxE9SxB1hMEtRqDF8RD+JRNiYxD9ERDBLwA+sxEx0xUVrxQbrxBlhMEQKNFEcRfcrxQ6ztSoEvyt8xWA8xFhksFkcmOviNmLsnVw0il3kRUSDwc1hw6RLRWG0RpirRosyRpe5rh6Amg65KGYkRWfsGZ2JCKM4QGm8xGtkx/HYREvaxjaxLkTytnAUR10kR54xR4hAx2jknnVsx4BMFGWMr3jkmttKHRq4vma6R3zMx1rLmUSzwkYTyIqkoGzMJ4PMGtvCAKgBLntsyAt8yEOTGIn8RYq0yJSExXbTSMO5rcurR6QKSf4YSYj/LEn6I0jGW8UZzEmV9EmJeMdKaknSQEg7Wch3mkmRrElyu8lbG71ptDuM/MmfDEpKGsrh4ayOdImPlMmk9ImlZLam/LAYBMipNMsrY8mrvAzbujw8hCuv/EqwDJd9dMrGEESHIcSz1Eu6k8p3Usu13KyOkYKjzEO45Am5nMuIxMmJ1LW9dEwy6stm+ksBiitywjzOMszDRExaocuxVMcifMzQxIrIJKbJtCGkeqiYjKvM3InN5EzFrEs528k27EnRNMuqZCPT9MKk8kZ2SruuZE2ccM2JYxiTJEvQtM3kVMXatC3drMOLasKpwszgFM7hFDqxRMuTbEzl5E6KwM0x/3LONeJN+jG2pKLO6rTOt4NNz/xH5OzO9wxE0hym8NykpDKYqbOt87yJ9Mw67DQy5kSJuxSXvIRP5fxOMaJPkUiqS2un69JPB+BP9fTPH5PP+IRKx6vQAsXCAw2jBDUQpOKLV7OuB43Qw1vP7DxOYNTQFUVFAN0sD00mi5oUkRpR/SxR5ZtQu+DQghDQcCFQFn3MHXUhGK0nixo5x5EvEr1R+MtRyHTRNLnQQcxQIBVBIW0hIvWkfHomGq3RB10N6+xMFP1MFaVSDbVSFsJSjoKnXRolB/XSLx3OMP1PxtS4MmXRMx2gNMUnLTVKBntTiem0JtXRKfW3KMVLQrVT/P/DU/3RU6eCJ0QiviT90/9qM0F1UjotvUQ1U0TNzUbNp3UCrwabVEplStSwj/ywS05NQ0MdUFXVVN5b1Pxp1OB7p8srOVEd1Q2zSVNdD1SVzSflS1b1UVd9VdSLVfyZVXh6plDF1Vy1FZLk1d76VUy1v2J9z2M9nmR9p9RpU0l11inb1dOQt9iEM2EFlx+11pTEVt/R1mbii7zx028F17CMVnpKVWDFiB49V2JN17xb195pV2ISqxmT13ktVXFVODFtTzLt19D8V94JWGGiF+5YsYJ1FWhFWGk1zjFFyYYVzYdVnIj9JFB0y3i12D7B2KbQNgrFV1U0V1pBV49tR5D/DRyRtaTjuNWKPVmUDVeVZT2WpVYFlNmP5dch9dRm2iXL8tadTZKUZYqVHdSWtQh9hdmiHVqao1nAsdlKwg6eYzGmLTR6dQqovVTtrNOrdcys/ZutZaMqkhCdBdt8E1ufHVf2vMiXnZWYRdtgVNuuYdsxMh/8bNa47RGnXQqyPbqipdq8fam/WyzV3Nsa7NsU1NNmeihw/FrCjbiefdqfjdqgZcW7eC/IjdwQnFwArFxiurzydFPNbRjOPVzPLdsU7diG+LsW8IHc1V3dzdnSlVyrRdOjHaa3YNbMdV1xO1jTQFxRU9zZpMZd+zvS9d0sPF2p+dswmpTAG7Ljfd3E/0yN5dVJqa2IxZWVx4ve6c3E6i2+NCUmblMr4+VeoEvesZXdxBVf73TeqIReo0JfTFTflLneG7pcIovfAJlb+q1bhb3bslyI8+3fQvxf2GPfYUpaImsqLz1guk3YOTXbTH0IB37gN4xgqhPeT2oJDZhDj8Lg+dVgjV3MDq7WD3aJJWCBEsCiCniyEGbAEXa4CRYm5kjhjVph761XFyZX+sPb8m3csZKCSNXh/ONh7EvdT7o07R2yC1ZSIs7YDQZaGBZaGV6sGiDMJ468KO5hGB2mM0ukIL6nAtaJWlEN8F0JISXfWDFfKbCAIUALAcCACqA3wCNjRQXeK/VhS+qY3v9lMSx24/1UpSK212n14tB9iKPUIUQOZGMd5ODF0mEyGHhNZBVe5Jz5l3sFXZ48ict7vUvG5PvVxkKupMsbY+tS5FBemFGGZNqFGAzaoA3qIA4ERQD4TVUWOzOWYiIdJuxgZVkFZVoem1LZ2ETBA/xgAveqRMHgSmH210zOU1dmI3p52xmbZWYWZTghZaGJZttQBVFQ53Ve5yP4t8a5RWyGPGIWNG4eo3Uq2U8WYnH+GWd+YQQ8Zx/Bg3/7Rnk+PXpWO2P+JG7rVn1uY37WGX8+4gMJ6B4ZaA68tHoz6GxOZnia4kp6qGtesXCGaHKRaLvdn4oekIs+iVDy2o3GO4T/Ni17FqNdCmYurKuSHudF/OfNUWkBYWmHIMwJgJp8humlk2lr+WhKOmE23medrmVyvmWfTpKgtt0oCIILmwGoqQLWPWqOS+pjQ+NPwo7ideinhmpvOWkFTumqRijHbYElcIEv6RsN6KWvDruwTrOxriSQabizfui0VmupfuaL/OkAsWqGcFz30QGlxeua02sM22RLqmKnDmzBtpW15mCAdutdm4AdWAKa0gANoAEdsIC7fuy81mZGpekbWifpBGx6wuzB5umJzpXD3o/ETu0jjGxlWeox+rv3je1lmu1u0ewu5uwf0e3dtsHelqbWdqFDtmzZLu5XOe7PNefOZm7q/11tZZ5skIYoC87p6naV655dqlbu7t5u63Lu0HLOT+ILxy7G8SZvQjFv+00u3NaP5V7vBmzv+6LPT4Ll6Sbu+rZvwu5paNbu/m5u9c5W6G4hEEFhAkcmAz/w2kZpbtLv/OBvBhfkjvZLCGeht0hlHTG+zEZrhiENC/9eBLftAdtw/OhwDx+//5YwD7UkkPlmE3+4qL5sFc8MFndkbizstk5vEKdxL7PxTUngBpuUiaK0HjfpFPfxOhJyosDwFzeyGLeNGU9yWHVwduVi+QJF2OZxK99p6k5zTbvyocjyDM8yLq8NL//yVRamWU2cIvu7hn6TE7duKp9yKW/zp/DE0f9D8viUc9qg8zov4zAvETwHTCLrmHhuCBUsb0CnbTQf9J94c7bW8AVndPJzbkhv8vwK7yjXdCD/8Spn803n9EIv5+QWaEcP9WYadVI34gY7UvlOCEtvlWWWmApk8U7fbPSe9UOvdf+jdZPA9VxnsMuTCF+/cDUPdj93dWJHbmO36GVPdo9DdjZpdrwaMoF4aYeQ9j4BdlVPdVfPifs+bwU/8m6HvlsP904iMiCOiHPnk3Rn9VJid0LHduyW9W3/dnm/rvaud3uvvkiKdmv/dUw3boe/cnfH7+yOd4PfPYRPeDUaskmR3ngT9Ihf9UBf9393AIpn3oIvukSfjUXHeKz/5faM2HiOnzE1FtxKl3h0h3gUD/lrd/EEN2xQf/l5jvn6mPkaGjKGbvie//ORz/RWN3mcQPnwzW+hH/qYLvqLOHqkn7HjwFxUh3p1L/A19/eol/qf13IKZXnVcPmrLziN33r/GbJOXvqSf/oKj+icH3a0h/M4XPvUaHu3hze4j/sJmzFE8mqE0Pc94XeSD/uon/o5bt6/R43AF3x2I/zCx68ZI/eJWPwkafy7LxCzb3e+9/Q4t/rLh+ysjxHNN/wV82vP13vG3/mmt3t2j/zRVHlnofzTsHzVB7bMd32YmbEnl32mv3SnF/nb9/mAf/egv3jgR2rWt4zh3/wVMx8R/4WIz/+R0F/+xzf53MfG3U/D3jeN35d+VRN+67flFZPuugd/0dekfp59Axf/AJ381E//t6d+imB/gIggcCDBggYPIixIYCHDhg4fQowocSLFihYvYsyoMaILAAB4ZEwocqSDkiZPokypciXLlipHwowpM6HLmjZv1pw5EyfPnj5/Ag0qdCjRnjplbkwKkQYAGkqfbmSKpyhQPE2hYs2qdSvXrl6/gg0rdizZsmbPamTqFC1bjEffwo0rdy5dmG3v4iWLxOOKkHULUg3M8i9hhIIPoyw8EDHjxo4fQzaqOEJetXkxSo3M0uray54/gw4tejTp0qa/Wj6NdjLr1q5Zq/+ODZpplc+vb//VrBsyyd2+fwMPnhI23tSxMwvnLHs58+bOn0OPTta49K24r2PPbrA6d60CPEaxrX08TOHmg/Y+r349e6DE71I/jTy48u727+PPr38/1Pj8L5IXoICE/VegQyp49IN4AzIYQXsPQhihhBP69F5b/pU2H3D1Gdihhx+CGGJZGIrIUIMnojhSifpt4BEOC6Y4HoUz0lijjcFZyBaJo2n4G4crAhmkkEMauGOJMSKJJJHc7eBREDAmed2NU1JZpZUVTlbZVbL16NuPS4IZpphjzrblklGiySCZzvngEUiepYndlXPSWSeVOaJlZGhd7vblmn8CGqigaZn/SWSch2o3qGp7AdAXnIi+Zqekk1KqHp5n6VnmVMkVqqinn4I6ZqYgQlrqa6HyCEBtUJpaWKWvwhqrjVp2phqfuvmJqq678rrfqB+2GmxhvXoGHmjCKiarsssyax6ty92qWa7EUluttab96iGy28p1LVsIAqAgq9zC1ay556J72LNcArApfZ16G6+8844Ib5Dk4jsTvWQ1CUAJx+YrV7oDE1ywTese16550+7bsMMPW5RthwFTnBDEX+ngkQoAV6yTwR+D/DHCtirMaa0Xo5zyxRIb2LHLA6msFQYetRDayzuFnLPOzI4sX8nvnhyz0ENXy3KBN7tM9FP9/ssx0iLt/xy11JT2jO3PG9qrtNZbC2r0f09XzLVGUXiEgc1gQz212mtTWXWGV/uYtdhz0y2k1/yhHXDdFc0MQHhn530Q24MTPqHbpEUbGcN7M974f3fvFzi+jkdUgkc7iCa54IVz3rmzxcktWuKQLU656adDB7l+mnOLekMteNRD5qwT5Lntt2t2eKruYh20678DT7LvQNKOLPDg6jBa8Yvh3rzzgekuOtxehh689deDPvyKywcLPA4ezaA898+TX/5P0e85fZ/VY9+++2Kpnh/3rQIvBV/iL2++/vu3hL6mC7PvfQIcIFbih5/5mep3PPAIEkgzP/5BMIIO8N9nRveY0hEwg/8axEwAgYVASP3OAh6pgAPHJ8ETlo+CnrGgYzC4wRfC0CEGvM8HQeg6pjSqhPlDIQ+bp8LLsLAxLowhETc4Q/vUEFGum4BHalCaB/Ywip77oZZ4FzftFTGLRuygtpIYJ9e1CQBPImJrpGhG4KyQi1UEIBa16EYBHrE7Xvwi6qoAAA0IoIhlPCMfcwdENYLOitRr4xsLeb04cmeOKjJkRobgkSVkcY99nGRj0kjICqoPV4BkJCcZh8jqKFIknbyICAHAgkiyhpKqRIwloZVJaW1ylLLc2iel88FZboVRstNjKlfpy6K0kl2CXN8lcWlMrdXSaaE8yDGxYsdV8XIyv5z/5lD+WMw/DlOT12wmN1GWzHEtE2bd3MgKGKhFSVIznTgJZsKyCcttjjOe9PomWcIZF3k20iM+OGcv1RnFBnWFnlsJImOGiM+DekugYrEnXBBqkX6REJXS9Oc/1cQVhWaFoIgxqEM7yiuMgoWhb/HoRDryEX5OlKI8tGHEYqmjVyrOpSSdaaBA+hWRHoWmECEbAPIo0WSpdKVKvIhNn6LRw3BUp0r9U1G7glOdLLUhGgCAFNyIzqBGkKUVaWpSjiqYpEY1rEviqnWeipSw9g2SKAUqViWoVYqQlVDujCk8xWrXIMU1K2Y9a1RZ4CKr9rOt+0sgUWWKKZiSzrB3XWyH//KKlb3GRKyWMyVgUypY/RG2pXW9EGIvyEUVVMAHPAVAAxlrWv04FiqQtUtYl1C2yrL1subL7FYVW6+5JvaSG5iqR3pL2tMC9z6pfcpqFxlV2AHgjVeV7fNoC1fbTqezLQxgEHzr29IGN7vRGa5SiivKsNoPmj91FXNnWyoObvaluPXsJatLgxqUYAilxK5268sc7ibFuxYLK34httzy4s65E+mvRLwaGBeuYJcLmSx97etgn6UXnPoVqx2rClvyAri55y1shA+73ululsEPHjGEQalfZoZ1qjW7MGEyTD4BFxi6YzEwVcBKABGTOMfS6/BlToziqNJMuYF18e1gHP8RAh9ZukKMJY517GRrmtjHBBGrsVicGyI3z8hLkTH8lFxQJpvzyWKGD5fZImWFhNUjybNyXbCc5Q1r1pUfXnKIwzzmO5sFyW45sziX+p3fspkubg4wnGvL49uyMSlNxjOjw6JnAPFZIGEtJwCc2GgCDJpZWn7Io2Xo5Y2CGdCXHvVFy7yaSFMmqj145KgzvaxNe/rQ0Z3zl+ssalLjuj+mPguqU73UtLYaMR8YNrGLbexjI3vYrsbSWwe8a6/QuCg2XnSuq00oWd+l12hNULAPk+xvg5vYy5ZMs2OM7S7TGiiqEAW7293uI4S6wdaet6GjTDtcg8sF3RZMuPuN7HH/8wTWDen0wAGABdwMwroKt7W86e3wLZ/bzMvD9QIBsM9LM8bfGhc3wG8icIYQHOQGx00ixmDyk5+8EvF+OMvNbW/W4ZqJALDAvgOz8Y133OOFfm7EwcKUgw8ICytvOdEL3nOIaJvUjgTAizAu7Jv7O+c3iiyHXQl0AQmd4UXfOgEwmvRRt4jpNacK1KMu9RpRPc7sunqAsq5oO3Od5V5HNa7D3rRGZ7zs4T67na5tdQa5fSPUjju95x5pXPsVAJhzurf1Dm6+18nvawf80An/cMPzGdfVBUD4GM9vx38b8nSSfMLYTp7AV6QGUVh9FHCoAdavXsGWJzXmz4zrCoxw/+xFAX3oRX8l0pPM9ONBPUXsp3CFy372l7bp4Uk9Ayfpnii8T7bvf5+RkC/k55QvpvGP79vkK5/RzM88qfs1Rrw/ffrGrr6VgO8z4WuH+OGfv9F5Tf5R9+uUnre5+tfP/rZd37MF1MgFnQDSH56Nn+2R2mTpH/o1Xv9x3P/diPtZDfxlh/wd4PwloJQhnkfcHaPlHQQqmwROYAAeHbQRINYZYAaK2Qb6GL5x2/6RnQiOIAnWCAW+jQViBway4Oy54InlWpDJ4O7R4AfY4KyY4N8V4An2YAuuYEM0H6khV/QNRREa4RHSCA4iTgq23RM2IYn94IThmmsBwMY44OfRIP8WZmESTt4SfqEGeuFCROGoMeAQSl8RquGMaGGq6OB18OAbbl0YeleuJd4H3lkIimAeUsgeSk8f4sYfAiLRCWJx5Rq4qBUIpl8iKqKEMGL6OOJtQGIkyl0cEsDXXZoQNqEVbiInsmHpbZ8oWt4kDqIUesQbquIqQkgnlsknvkYowmLhkaIpNtoPaMwX4mKz6CIm8aJr+OIvWpssSs4X1mETHiPPtGLwvaIzBmIw3lITJl7T9WA1LksyptEytkYzaiOuQSOKpONWABs1iqOskOMfmSNroGM7Lh83Hgo+asVUWVg4xmOszKOW1ONk3CM/IqA+0hFCPgVP+RQLBqRAXuP/+2UjQ87bOp6IRT4FMZYhPEZkpQwk6BSkYhykRjoZRgKUSQoe9AHkR1LNRFZgRaok7SlkmsykRmze4kGkS74keimhCjLhTUYVSlqUUFpEKW2AR/Jk38FkDsqkUSZkUDpEuUHlQ+iSUi7l6DXlFo5kYZRkVWoXUQ4IWFLEMxljVjKlT7YhUJJlVNrfPrYlRKzarWUgWqZl1a1lF0plXCKUWAoIXz5E2IHjTtrlnIQkmXUlYXwlYC6WXwYIYzbENLZkYbbfVvLhU0KmgzkmeWTmQtTAa2ElZU7JYXJWYv7FYnbmUNYkmqQmU2jAG4qm9amlK7phaj7YZo5HZ1LamoVm/2zeoGU2ImbaZnDhZqJkZsVdXG/6ph4CpycK53CeVnHmJmPKHM2d5XKW4GxiY21CZ1iupk1Sp0dYp3JiJytqJ0VyZ3cS53eyZnjOHGyWJxKeZ0ymp3pGJ3tGCWRWJ3zG5xrOp1PWp30ylnQaJ2DKXCoohrX15yI25y4+p4CKFYFmh356BCQkaLUtqOE0qDI+KISq5l6ayM61ZcVZ6LBcZ4ZSBWm+lGnWBWp66EFJKHZAJoleKHmi6PlsaDl26IvqVIxex4xWaI1O5o1WU47S447y6Ez5KG5AJu4BQCYIKWFKYLFpqIrmCReeHikmaRYt6W1AJkdyQJTWpQ1SqXkaKf9BIumWdpQBmcelgKUdaYAXiOkBHqEVXmGKRoWWKoX2Baia9qhttWmWAGbFmYGg2ijf2algdJWeLiqL0oWL+mkz8enm0IibQuVkxYKhDin7JSr05CmIFhCWDh+jRqoGTapB2IilGiWj7IGmSun/dSqeWulhOepcQGqp4tKpAgbauSpY/tkhqKry1ektyuqZimSa4mo86Wrt8OqcQmXiWUKwzt6w4qGnzmqeiWr8kWqywlG2CkSq9upMrsAGlEAN4BAAbIG0Wh61pqG1GitiIiu3ctOyMk+lhitCCsAQlMASnKtvaQAUqCvhsasmFut/cmW8yusx0eu3NquJmiQP9Kv/vyKBBahAa/DnlBIrMH3qT+plwiqptzpIwxKISe6Wv+qABQSB2YTovc7fwEKgom5sXmYpqHrsAC1syNqrs6ajk/pNEJgh0gVs3Lls/8HstdZLrcrFrdZsId0suOqsM37PIz1kRFjsicJqxhLFotKsUYGsH27r0gZP04rsX1gkR75nRVTtoZ5drGqs0UYX0saF0oKtFoltzjpsO65AxoAPpLFs+A2t+hXtu5Ymws4tJ9XtjAQtC2IAcmlAUvLt0wormWJtkbrtjHXtI35t4aLO4VJI4h4gD9iRqrzJ497tq3Lq5AqF1nLszGouPnHuhHju/IEuzajsnvVt5JJgtQau/8FeZp+2rjG9roTErvLNLgDogKP4xe1Oq+QSrLvybnD67u/OUvBGyPBaXvHqwNQm6d+CHivFLG2ypfR2E/VCiPXGHfZqr/hOhGDprvPiJfh2rPpKKsg6bem+IfrK70Wwb7vu7vtuZ/jmb67S79jWBVdMGcXxVvYGsEXsb/MWrP+iJwAv8CiR74OY70Mc8KjxQAKn7wQ/RAO/rLp87//Grwd3UgVbMFWK2QarWQebcEO4GO95b+V2GdzChdy+8CENMAHn56WxsPG6cA4vRAx3rwjTsKNdLihmrhAPDQqXxF75MAczsUTkLtGahOrK7Khu7RTT0g63BBQz2g8jQRBPcf8VA+4Vj3AElzAXc6ncCOOTDQFvjTEbR4QZiyBcYF/XJXEvLjEdr4wb092YrYDZzrEffzDG0iAe93Ft2fBblGQQmKsG0IAO7ADyakQPVMAPtMAztYALTIAhJxQgz6GOVUDokhYZs7EdQ6Aib3GjIqsKjJZvVYHjYgQPxLLCIQH4gbKu7MgbP5gK6O0ddd4uO4Qq9x8rr64WW0QPnCsSuEAN8BYADEFGJB7NLIEP/MC50kDtEjMvi/L9jdgKRG2C6DIxG7P6IXMWa+sl6a0U/OwKMEoVoHJD+JUU7EDyVUACd/NHfbMC2hdo/UD3UdU07/MhX20iv0Ue36zXElLYacD/zy6EABjfYFLEBJzfQ1QzQRc0qOjJKDPWuOIAEkSzb+HAPIPyOU9fOsMv61LEZ1ocRGyeeGEFTyXnRntKR4MzDAkABkwAC8wADjzz6ukAEtTAEvyAC/gADpTADsxABQQBC2zAEEyACmBAD6yAC4OWCyDX8Z0sRNs0Q6A076k0CbO0RAgAb42uQ/CWRmNFKVnaVysKTvuz+/QAD2xABZSADyyBDkjBSHvfXwN2b2lAFdCAFGyy99HAEuzABJj0Poc16I21Gpd1RCzda0YEo1D0U7g1XN909Xh04+x0T/90UEdsYJv2aaN2FPhAEJQzZ8MwIt9xQi/yczXyUfji8xmv/0RE7SViBaPUtGszlWfntNbU9V3n9V73NWpblwZIgQ4sgQXsQBAMgQogrwAkGAaowAQMwQawQBBUwAzsQAnggA+4wA8sQQ0ggQ5EQQtIAQ1MVRXUwGI3NnA/tuNFNn1KMESEkbhABG6vGFbMJWUBd00J91xDTGj7NFAjwWErt2/RQBTUgAvgwAywwARgwHwPeF7Ut97dN4Dm90OQ4XhitEfIGhn+Y4aviVxz4LzkK17rNV/7NWpXQQsgwQ9At3RTN4pLB/dCtmy3cp7Wtk74oktnNkM4dFZsnoDrOJmo+At6Cw+UAKM0+INH+IRX+IUvuX7wuH37eDKvM0VgtkQsXf9yQcUP83eWi0mTAyG1qMAMQDNgz3iN3/h0WzKaG8iWc3iXq/MFVg+RS8SRPwUG4FAUYLide4iai6GuCEAQZPPx0YALzMAG8EBrGzqI4HnZdfjB3kbJoRzKqVwbhbhEJF6E9YDxSUGdV/qQIPoshooK+ECMV8ESVAA3pzqRXDrUZXqq7OU4IzZF7LdE+LdSrABy0QCl17qIrDolxoakgUYQBLNHaEB8p/Wxg8mta5xcKPQT1jUPcHu3c7sdtRFu8+ZD7HZSCABPVQGtUzteFfiKqwaz5wUGWIAp35Enr/ufWLu/YftsO9uPi1wbVbZEhLlGCIDeVsG03zuQJHuvpUj/XmyAS/dWC8wAqid8tTPvMcdFtvt79lXPWbtJRKz1RjCKBnxyxat6uzN8D6NFD5RAxC5ByZv8muR7v+37xj9vdBGSS//2QsT0Rri0BrB1zK/IwrNjIJvFEJBhb9FACVC80Fv8ht9czbuSzWeKQ3u1RP9VRiQ9LTv90KN8fhq9WKzADgh0pXF915PJzIeb1LML1QdQO79zPGtvgF/0QphtA6J9iRD9SHlF2H8FD7jASFcBDhh73g+J2oMb2yeM218SM/eWM7+5RwQ9AdC9Q+A2VflA5mv+5u+84QvX19PFTX22VrDALesA3nu+zF88Omc8v7ucCmHALXvELMtlb9X9/2Sddur7yh4rb/IauFb0QNLfkQ94te6n/eqndOvbPAS/1DZBsntPciVHROVHpnIbf34stGs41eg/RRCYchRUQKFff4kg/rcpvvBA2fg/TPanrVb4PVT0gJRXAeqrv+pD/cadf4lRUf17c5CzFkAQEDiQYEGDBSMkVLiQYUOHDyFGlDiRYkWLBzFmFDhDAwCPP1ZoFDmSZEmTJ1GmVLmSZUuXL2HGlDmTZk2bN1k60LmTZ0+fP4EGFTqUaFGjR5EmVSr0Q1OnT6FGlWqxIQ0ANHDGtIo1q8atXcGGFTuWbFmzZ9GmVVvWKhaqbyHOhDuXbl27dF9i0OHx6oa1fwEHFv88mHBhw2uXJla8mHFjx48dSJU8+Wndr4cFXj6rGXNnz59BhxY9mmzbu3Plnla9mvVblzv4AnAhgHRt27dx59ZtE3Jv37+BB+dJmfhUupwNIy99dXdz58+hR5eeGYDb1hRTX9e+vTVLFVH4ShkynXx58+fRrxS+nn179z6Lx3dqmXln5WPvp9e/n3//9Ka5i0umAAksEK6VcIjNAtr8a9DBByEE7L0JKayQMfnko48rzPILq8MIQQxRxBFxAtDAhbI7UcUVFUppghb4aoEHEmms0cYbBbJQxx15/AnD+DT07MOuhsTRyCOR9M/EFVNk0ckCTxLAgthwSNLKK7Hcrcf/Lbmk8MfigrSvvs3GzNLMM9GsbUkVm3zSTe1MGkIKvqJQIc078cyzrC757BO4L4kLk8My2SJUz0MRTfSmNU9s881HVSNJABf40mAHRTHNVFOR/OzU08UApUzQw4os0dBNUU01VUYNdBTSV+sSaQOrPNIBA1VxzRXPT3ntdahQAz3u1MFKXXRYXZFN9kpWoRwQ1mfv0ihBjzSYQdlrsbXR12251QlYUYXdkNRjwSo223PR3Y9ZAl2F1t2JMvKBLyR6SNfee/XrVl9ev51s1OTIJTJgfAkueLd1A6Tp3YWpOmgJvi41WOKJcdvXYj/7lezfwsytqWOKQQ4ZMIS5a5fh/5NbLEgAJPgKQuSXYSbs4pm5zNi4uT42K2eZdo7Z559nInk7k1GGNCiGzkDFIyIaORDop6FGaTuaqS7K5qg2JqxnmLaO2uuvMRIaTmeLXvhohfa4waNKJEEN7LffnrrquYG6GqqsiR3YVHHh7ttvr6p7kuiy7fpNIUwK8QgLVvD62/GY5aZb8p3srixcIfU2lu/HOe9b7OsGJ5wuwyPgoCMAPIEh1s5ZlzjyySWvfL7Lxdwcv8xbzx3kz7vrTHTDG+GrkzPs0t34dF+HnSnZvzSK+Q/wFqxrl6Y/3vpkeWfNs999g4OvUqCI9vrxdU1e+bqfx9B55qMPrHqW3idf/v9Ms48APe4fo6MMviDw4rT5Aagp850PPukzoN148pb47S0tCwzgA9NUv/sRDjJ0QANfUuG//0GQg3gaIAGHc0AR9iuBVHGgTU54khR2kIVGWmFu8McYOjiCL6/QXgtxeKUPgtBbI/QhoBTzQp7hzmNEzOERsSTE28RQMX9QBF/g0DskTrFGO+ThD7GovsQokWtGDJoXqRjGGnGxNkxciiZc4REbAAJ0YnRjhKwIwizOkThBBONybCcWMr6Rj9DZ42jMmBRVgGBpoHBAG/uYSP3EkYB0dKRU7JhH6d2xi5JU5CUj9EfRBPIoRcCDR/BQBJ0gEpOljA4jz/dIVTolkpj/s6TAXmlKWf6HkuThZFFA8QmPMGIOOyHlLIG5RO3wMCirXGUra9fAWgaTmWpapnRuORRREMEjYGBACW/YTG2G5jrEXJ4xHYnMQcWSgds053Q0yU0KKmUOR/DIJv7Qk1+ek56C6aY30QdOOopzXOTUXD0BerBnnnKdSFEFIzwiiAb4ZJ4BdahZ7onPAupzjvwEmD9RONCHbvR2GF1kQY2iCUICAASa+ElDOZpSnERUoiGkaBYtyjGNqiSdKrWpCmfqnGj6pAGC2KUqgILSmw71JSxtaQ9fisWYai2nKKkpUaF6kKduD6RDocMTAXCEXgZVilH1KkuMetSkwnSLTS2i/0dpMtWvRjU/AhgCDmrggh1s4FYTLJtR6NCFpYlCKEJd618zEtaWjtWHjFGrSQ57WMDaFDlv3UtsKhWFH5SABSGBZlWDckGPGGAofl3sZwUiWIkSdoSGNWtaT1sSxYJ2o5ypAWRhC1kN2ImgdyUKIvgCC6J4lrWAFS0+SStC06JVZ6klyWp7G1DNVCA2UnBBEDDAgyDAdU6xQcJlbSuUOPDlAkXhbXK/+ltvBle4S80bcYeIXvCulwCXWUEVPDKDemVEBSyglV+gs1NA8GUSRvkue4kqXmKS14DDdaUy1Qvg3l5GXgBYQkmC4JEW1LZoQgGFDTyyCIv4RsEdzslRXf9KYNkZOJloQa6HmfkVFVBrviQBDwAqkF/M7qQI1ASAI+iw4d6gmMcmAXGIRYzAxZwYcAl+CZF7bMqvPLYEJ5mAR6rAoObAay0P2UPiAEACDVaEw0n2MkZ+TLkgj3jIxtWKmUWC5C8rciss8IgUUvIwAFRJpxL5i0POoDYAdCB8VOnymgFNgDAjdcxXI/E4ERxoD2/lsfgliAB6wIMNVKAEPtiBlDFALcvmaiFQUBrqiPeWPyvay4Puk1LLbGQPobnIpFawVeALgAkTQABL0IEUTgfbFtCWAA2OcfkS4oU+KE51cBm1q3lsaj6h2ryTVHVL1IxsKlrldDGewAxiC1v/DbBAIE92MLKCPYq1MW4uwJF2spWd7qRE2yCJZfW5Z0krAFRBID/gSxWkoIMl+KAEFWDBEGDkEQsIpCP0BvYblta20f0G3h5W98ONwu6CuPvZDa+nvPtLB10CIJ48ebS9a7UCOc+I04PgCx8Kx3CLAxjiLReKxAlC8ZWDllY2MCkDPKIInxhkWrJhLgCanKsY8GUBdzH3zNfrcqX7BOYDkTnSAUsrIOhkDh5xxM4JwhG+lKAHtcpVhD0Sg9McHeq9XfrZddJ06lR8JWovO/loRQmdFMEjj8A6AV50719XV8qb2gBfBqEasr/9s2g/u9ufTni2AsAGOwGFR9Cw8xVQ/4ovLth0g7mNqgmc7g2rGbzi/2r4pSP+3WErPeinndWdGKDudOAJHWYQawBEYQIDmcAPTkdnTakg1qPYstFVjvrQi97lpGc7TU8v/CNaBQ+r58sm5O4ALaSRWtYiwApmEHC+OBpTPaAVEn4P/GMrH6rEL37ykX/8lLid/Kxj/k7yGhsmLCI2IBHIBnINAA34gNeYWkHAo0AAWuPz2m+ozK/ljC/RCjCl3o8nAAGhIKsFak8gBED2dCAI+g5TBODFpCAkBjD4FtAAD/DhEtDE0C8EH6gBeaIBIoEviAARCuLndKD/NoVlrqKuPnD8UJCjRpAET9CpfnDtdvChVLAniv8gEIAAqAoi4EguVeSsCngtB3dsCG2qB9WtBMlE/agQiYowKAji7wBAB3ClwTRgAkOLNQhwCwPKCtMNC4tLC9UQh5jPCZyAElwPKAii0VSlBLYPIdAQBONwDdnQ1NywUOAwEDuIVjJgaQRhEWDhDndiIHjgzVQF2zzCZfzwD6cQEQVxEMOsEPGIE7dJ3mBLETpOJwYC5H5tU9zMIyImEwUPEEXRnDxx0ECxo2axmWhFESYhECDQI/xgqxyAAgsuAxVlCPhi4A5CCiEjF+upFj8xCBFLGtnPGWPGKoiAJzQBFjbODxZqGAkADF0AVXjgdMYRI5jxMazxnKDxx25Rj6T/cR39pgsdYA78wCOYABUJAOS4T1EwINZqQCMYQh4trh1B7B1X7RAJ0nrejw4YQBQAQZToziNEieD0b1O8r1aMkSAGciHPzSCPCiHLJR498mtohREwjC8UQQuYwCNcgQ7C8SM05f8kbNNKEvTC7CmsUCRh6SbZLNveiS9gkPJeMVEE4LGkoMV8UvFykpV6kCezohqXkmBohQhAwA0eAQ0+CbKIgA4CgS/sL1Fea97qaiqZ8sfSB5+gspzMUoyYDxIdgA4uYCv5wgC44MXmzfr0BOQ0oAnb8u2aknnUkiRHIvFIIghqgAY0gAZ0YAdsUiUQUzEZ0zH/0mDoMS4vYBE9/wIRMHPjAMAV+CoxRmRKPGI8KpPwApPMiGkt/4kkviO2qqAfTeI1YSs2TxNfLlMn5JIRjiA0HYAB9IovFuEUkUJEYMMjMu82yy41K2cwFTK9FFAkMtIjkMAFaiDXTPMkphMAqvM6+SI7lTNbcnMo5GCkAAAPHjEpQuTnYCw8ARMtn8c5D8wEyQkpeW0FbDDKUMI+BwI/oWwj3TNXxtOqyiAlAWAThLEoQKQVgS5AlxM+BdObWDOjYgkMZ0tlqkv3SMJCaVAAMtRBr2VAiWIOsMojygAuhSJCvA0AlBFEZ445hWw1CTPNqHFgxtIHDgLsDK4kbjRHocxFsec8ZYgM6P9SEUyKKCCkHGUSSF8UQlWThyb0rERCAE7HLwnidMBTI6jUI6x0ILCUSQVUSBvjDzQLADJAC5B0PwSAByrAB3RA9gISTFcORg1NQme01ehTJJDxIjHCBjVUI/ZUAzLCT+VUVUQUKQzAnTziAlC0J84DA1gAB5agumBLBwC0UBWNTm1GPkssC0XCEsUQI6blwUgCVDNiVDEVVQ7VoHzKIwJhDopADgDBEC6gDBDBCQwAAy61NlZgCHbABaIg/2CLBpCgBHY1VddMUzOGUxEtTzWiwX4gIyxx1kYCWqVVwpBVU1YVKSwIKLWtBaqzLEFjTSvAApBA9mJLA6LABWZgCB7/M1ulTVlJyE6f88zqlUZfSc5a1CBa0Z/0NSP6FV4xZVuTggxszFsj0DMwYANKYAm0L9ukYAkoS1wFdk6dtDnpdT49VSPG8k+/kFp41CM8diAstGIThWCTYg4WIRCychIuwBDIABYQAQ1+4NZyrSizYgOWQGLdFSNW4NpcQAeEFbKqAAksoAJ44FhN9iMvNkah9E4zwjAPglAxYk8BoCSo9iCsdmkPBWU3Ee9YrCs2AC/5glh1IApaQApoAF1jS7J2YAiUkmvPEsTSMmM79Q1FomMzomRJQm8xgm/l9k5ohQYIt3AN93ARN3EVd3EN93QWk3EhF3LZFmHTVQOqoAoi/zdzNXdzObdzPfdzQTd0RXd0Sbd0Tfd0UTd1VXd1Wbd1Xfd1YTd2ZXd2abd2bRdxPeJejyx3X/dyffd3c1ck/hUjApYkhvcgijdw0+Q4Kbd5nfd5oTd6pXd6qbd6rfd6sTd7tXd7ubd7vfd7wTd8xXd8ybd8zfd80Td91Xd92Xd8dZd62jc2XslaMWJaS4J+D8J+lfdOduB2/fd/ATiABXiACbiADfiAETiBFXiBGbiBHbh1o8AzokB2f7eCMTeCNcJURdUjSHUkNPggUHV/RXiESThbAnVQRbYkTrhPU7iEXfiFYVhRthQAutQiASBLM2KGa5gAvjSGffiHgdhKev/UIHT0JIa4IIo4iJV4iZk4QjgUQ1u4JJ740T60ia34irGYPPhTIPxz3jKw6y7xILb4+vJTabP4jNE4jQljO7sTOw0CjAEAEwuCja3TjdX4jvE4jwMDA8j23mSTAOBYjguCj2Hzj/X4kBE5kW0iMhezMd9VIAJZIxh5Mh9ZkS35kjE5kzV5kzm5kz35k0E5lEV5lEm5lE35lFE5lVV5lVm5lV35lWE5lmV5lmm5lm35lnE5l3V5l3m5l335l4E5mIV5mIm5mI35mJE5mZV5mZm5mZ35maE5mqV5mqm5mq35mrE5m7V5m7m5m735m8E5nMV5nMm5nM35nNE5ndV5ndn/uZ3d+Z3hOZ7leZ7puZ7t+Z7xOZ/1eZ/5uZ/9+Z8BOqAFeqAJuqAN+qAROqEVeqEZuqEd+qEhOqIleqIpuqIt+qIxOqM1eqM5uqM9+qNBOqRFeqRJuqRN+qRROqVVeqVZuqVd+qVhOqZleqZpuqZt+qZxOqd1eqd5uqd9+qeBOqiFeqiJuqiN+qiROqmVeqmZuqmd+qmhOqqleqqpuqqt+qqxOqu1equ5uqu9+qvBOqzFeqzJuqzN+qzROq3Veq3Zuq3d+q3hOq7leq7puq7t+q7xOq/1eq/5uq/9+q8BO7AFe7AJu7AN+7ARO7EVe7EZu7Ed+7EhO7Ile7Ipu7ItZvuyMTuzNXuzObuzPfuzQTu0RXu0Sbu0Tfu0UTu1VXu1Wbu1Xfu1YTu2ZXu2abu2bfu2cTu3dXu3ebu3ffu3gTu4hXu4ibu4jfu4kTu5lXu5mbu5nfu5oTu6pXu6qbu6rfu6QTogAAAh+QQIGQAAACwAAAAAQAawBIcBAQHNAAD09PQAQs3/////AAAAd1UAk7z25gr/AMwAyQxfkZ8Auu0AwPYAyP8ABxU2UlqZ6f//lgDDw8MAMT6bm5tzc3MAdJQVABHb29t1s8QLCwu0tLQXIyZDQ0MAU//NAKQ/YGnNeAAUFBSDg4MAFQAgMTYAfAcVAADU1NSIz+Pr6+tWg5BjY2MbGxurq6uTk5MVDAAlOT4AHygABwhUVFQcKi57e3vFuAiLi4vLy8tLS0vj4+Nra2sAUWeioqIA+hC7u7tbW1sDCgsAERU7OzsQGRsAqNd/SgAAhl96cgRLc36S3fMAYn0AgaV/wdQAP1F/AAAzMzMjIyMAlWoaGQEAKX8sLCxon64Am8YMEhQtREuW5ft7u81Re4cAJzIAHCPdzwkAEAsAs+UAO0vmhwBvqroASV0Aia88W2QAaYaM1eoACRsASubmAABJbnkAWnMA4Q7mALgAe50ASjQApdMyTFMAFRtkmKcbABYAxfwUHiFro7MpPkRcjJoAvvNDZnAKDxB4tshOd4IANENUgY2Fy9+CxtkbEAAjNjuO2e4AjLMAbIuU4fcAoM0ATmNhlKIALToAtukAVWwAX3kARloAGB4+X2hmm6oAZoMAd5h9vtEPFxkdLjI4Vl4ZJikAOEcArNwAhKkADhEAIitaiZYvSE8AcI9SfooAGwEbAAAAl8EUFAAAQ1UnO0EAfqKJ0uYAr+AqQUdxrL1FaXNBY20AnclPeIRYhpOAw9YAKTW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jkBAKBO0NAPQlwxAgAjSNFDEArpcEMRLgD/sMEUNVQgQEEkgKrrrrpyYNAELVyxgaxX7ECCDgcJUMEOLgybagsV8DDRCjDsMIWzUrTwwq2dduvteC3o2sNCL0zB665T+FoQDzucq+sGNxCUq7u7qiuQADXQCyqrBE0QK70uSGTBsPTCy+23CCdsnQDDOqvQvADsAEMQOgRRLahSFKTDv1PcwIEOE7zQwqkApDDQvD+koPLKKx9MgAegTpHDBClM8EMLsfIrUAYE1/CDDikEkUO7AT+0QhGgbtDCDzQHUUENBIuq8NRUO/cDqFcD8AJCFYDqgtQFpeBBxgOt8G+8BglwQ8knh9oQB6DugNALJg+ULwA/HEQtRDBH/7yC3muDXfXghA/XbsZXRHwQDw1noFDeA7ULAAkKTSCtQPMKnlC4bDc0LNkX5RD3Qjo4XvjpqO/GA6g5EDDv3wVZACoMD6WAMUSZNyS5QyuAKkRGsW4Ae+rEF++b6ABIm8HsBp26gcsLyY437m4zJHndC/UOAOgVwQ1AC8aHLz5uiXswENLcE2C74g9JAerwDeXO0LxFwJ+QuQC0bpH0W4/v//+tWR/kCNC1zgkka2hziNcigjKWscx0AmFc0moAA2QlBHkAmEIPXgBBiEiugwAMoQhDI7vnlQ1UCSQADJjnEAHcjnr6ymBBOECwdxUhB/YTCOd25QIh2Ksh7gNADv9X4MAUgHCESExiYmL1O4Lkq2iYA1UFHrI6ABSBgTGU4bosQLJdjWCABAmC5HglhSMiJHEAOMgKeXVFJbrxjYPx3g8J8IJ9DWSNtGvhCx8iP4joAAYtwB/WECKAIJBgB110wfCKmAJuBTGHa9xVG+FIyUrmJV8jOMipwHdAFEJkgTDUXER0gDRUQe8gPyAZJwngLql9cCGgmqQlZ0lLtzAsiyZU3+ja975QXkQA+JsjQoIAqkwKpJUC4R8srVjLZjoTLQXM4gCdd8qESG+KfKyeRdaWP4f8K4cG8d4qERLLZ5rznF9BmgtewM52tjNW5ksm62q3x/hpsyIF1B9DSgn/ToMEr5/HZCY6B0pQqiwPAONCiPQuJ8ENmHEgYJQc5RJiubYBQJQS4Vz/FnJLYzIEeXJLSDkLStKSLqWPv5qnQAo4AoyKjXtm82TacoU9lCakByQAJzFlxS0BSEGYOvTdQ/q2A3BqT5YmTapSf2IuKCIkVleQl648MLGKXWx7GuOYx0D2gh6QrKZYY6TKhnc3ClJMB6TSVR4J4EIAuKAHTKsZDNA4gss15GhJWxrNbDayXS71r4C9yacQupAegMqCAimXvq6gs4GwS18bmGgUs2iBgRgWsvoUyL/odQXEPmRgkL1BNQNL2tKmhHONPchOK1sQUpkKVarC6EBcBasN/8yqVtCDmL5YG8EKCEEKznOBB0hg134d8lqouoIQNioRalkLW0sbrWmnS93qWve62M2udrfL3e5697vgDa94x0ve8pr3vOhNr3rXy972uve98I2vfOdL3/ra975KPVVC8cvf2GRtV7dlrkw4YIEinCpVFnjoHQ08qx5gryAr4MANEAmqcRLkoDGcwv0AsFaBcIBZbq1BahPivclVDlTcygAManCtDbigBgIu2w96UATkumAHtorIBGAgBEG2igQeCN4UWiBbhvDAAtdKVQ6kS4APx+rFIybgIBEiBFBJq8pZ3JVkZ2sBKQgZt9HL8q4SGqv94oQDND6wFG5QXDUyWP+DD43wDTxAMjNfOMtRfSoAsDkQJ7tYxA6po0qHieKdrbjFL47xzmJoZ4UIYMc9TlpDMnAD4Lq4CCR48KR7kGQpZPYgfoYyRLjp2YK4bwMCCaKYtWaQIPQAuMldbn+H9F93FYHJKFlBF3m1gQ4TZAWqfhefCeIuCw8Ew/oKqUHWV9wdjpkhAtjslg0iu3hy09ZtljK9pqBphWCZVwkpZbEl8oIa6uoKD3W2uAxSQDAWBMtXXjWotpyBMZ4LXgq5tpjJTFic8GDXAPZ12YKdNHcHlFeNXnQWa4AQZhPk28/m6GY/HTsAxFN62DYIss+VcCrf+6Pm1lUKGVLuc10h2wL/gfi6HULqcMtKIOIWM3N1QHAvCnzWOspaplUmNJIp+yVVlAIJKBYE0O75IKUUAsVgQLIR62oKfTP2QMSagrspmgCiy7M8t/cCHbwgiCM3iGH/Ne2CJE5/4dqAEJiG1iBeAXoVuEIPKvAxm0luBAB9d9LoDKoNu8ACXddBDv7VRIfooGE5qBjn3k5tjHX96zIdSLsTAm8C8KCInEuZA4c3AZJ1rO4iI5mCiehAbuagiCi/yUGFTnSjG5wAQVT6H5tukKf3rePqE+vdgOo6rA5EekXo+g/QWPaCjH3QBzFXHqusNLb/wO0aZx0jU38QLI+A76jON6iuAIOm5aAIYU/I/+FRlfggLP6UwBc+8Vl+WJdnPwNFlBzNHHiwkm9v6CAjFcFw/qOsufvf7QcT7FJqBDABzgJ3oMJbBMAzAKB1J8MBf3NQUrcQseJRBoE0CbQ+suRToKJgOiArBVR8Cmc6FrBkBnE3ImgQyKOACvECKQNzfYcQOxBjK4A/RXaBASgQyDNtGkgQHAgAHTR5Hpc8CMFNRQaAJpY2a6NgB1FAV9cT9UaABogqBrFGCpgCw+KAmAOBCwgquJcQB5YQ7pOBI3UvibMB1PcpG5BPCbE+JAgDp3Q3n3ZQT+gQP/ADpoM02YcQ3vOFQCQrnjUvn9aDAyEAZ0h9BNFyCKGHlNdLCP/xgbLyeisQLvznI/5nEKa3E9IzR+ZigZPFe134PRHRhwihPWDDOaU2WCxIEGe3UykoOhqWPfW0EMOCVA5RShLhPauIEIPVaJ1YEKhYEKpIEEJYfVZWhPdUEH1DcWGEiOwGKnVYFJfFiW5lEPMCigflh+HkhaWYg5yjacN4RvmzU8yogw3IENqTPnTIEYyYELFiizqWgAbxiwTxjcIojwyhiEj3ckMIUMH0OJXYI5dYEIJmZ9ykWveENObDA5y2ASOwA1GWiywkEOvTaFVUeNEnihBxN7J1NRYIVcmnRdZ4jq6YEDCziwbhPp6oEKeSPrcYgxDRVgzXENJDgPPSWCD/OY8iqW2vl3LHeBBG+IhlqBFOCIb9JhA7hSwVwGDBRxAwYGlNiRA8UGkj4GJCcIMPIWgdtj6rWEUTGIraWBB3Q4ArVY0D0ZIhGYsjGVXk6HLhZxCJ44nruBHtCGqgAooOIT3dhlJoqZNqqX0AQJYwuIcGgWX9lDUYGZBEMpAEoYsFcZCtlpAW13nnInAhGGgTqW2KZi5/WRASGJPD0plOpJFgeRCck20MKColmSzJKI4rSWgAkJgvmUYRoT0zeWygEk/nw4/3mISlaRCnKXlTZoxECJStKRCXFY0SUZR6ZmY7NQF9syuVhVe8wowVEHLcWBBsOCqZuUZAlZMHkY0Q/6E9Wjiaq8SVxJlDqUkAbak3x6mTcgmN7MibhQmTK5ABAHVQPwd7VBiZ3USR+Kh3QpSPOYiDhCmg/dQ3gqmY/TecFuVrkFkQz0kQSGMqLjAzgid62jlvDnFZjaWXB7E7CPGZD3GZCDEsG+U9N4c8IwYznLSaBlFHr2kQVQSPPpgCN0AwC6oQuBgRgjZyB6WbAtGXECZUHpaZA8Giwjk9Q5h6QXkQaIRryymfzRlGsfQ9FPMDNniSFFMB/wJCWcN9FPMCkjNy28kQnCM4l2VGfZMQ4vkQa1SOBDAs9iJow2ZRLaqR7WkQHtkQVSSkoSgFSSZ33QYRdamTUTV853Zz+v9ZELW4OEZKR1J0EDdJoIHpfo04oAfhMAxqJIx5L//SZhFqpRdFoTEDP+G4pClIEBLkVARwN9W0piNaYYb6k5GZSyp0lwdhp62FKrADo3onmwchPTdHAPqmK3f6ED0KEUGkaUHqg6Bym44qULkKAEDFq2XJpMTppO8ZMx7BnAdRZqR6dI7lLADQWJCYQhLUaAtFjMiXEK0qloUGnLbqmdk5m6kHN7jqnajkoFKGd0j5rnYTmw1xWb62cRE3EYdaELF0WbziAdDTqIUYreRkcXekq3zqr8Z5qYtInwgann7VqbQ2nDzAAWi0iqM6EBO6m+eakr6nqrozqQTRpsMKKoX/GopfmZGAShCGJaSVuo0c9munwmfAShCn0pP94q3IuCs7wIQLsawOgTyy+ayOFakFQaQ/O0MTWYz1WZyYeJxH9a1UGq5HyZ65eYK0amrUaqw7abS+qW1yOrMyOxA0K3Y2O6tluxBUexCG9XM2lViZqWvauqdXy2oLMViimQEjsDRAg2YEk7M86rFVKytutS0FGHv2yj4RlLYG8TkWhVFaaakLurAP54i9Kawia4n6MgLMmLIBW6q7+ZqGNaP2pLksu7SCSaK1m6wDoXyJeJyEW2WyVLQCMVi4xgP/UmSkh1YwIwU7Grm06RA7pUgOobsFAZ5PKqGDxrUCyq2wm7k7/4sR4OpPZbtTyZq1AxEuTpU4KNku+/kQ3PS+UEsQNYm3YSkQ3IS0sTJs2duYyFdlQkq4Kjuv8Jq81fsvEfm0kqtwslJchni3esu5hat1/dtnAvu1HLuPB1q6mqq9eZu6DUovNQBOrmu230sASAOPa7PBdniqBlG3FWdAmQu5BGEuuBo29Yq+Fhy0r/tgxEsA1cZRQVSsCJErG5DA0Fs7zoOVrGq1bgs6OnykPMyTmeq9GBW2HTG+11u+dlQQa3REJTSxWeaSDVFAV5BDMMyzEJyR90sANjxaDve5uzqR3tNBAixP4euDaETECGm7yrrAlidyMRp58CrBBOG5kwW6SP+6saMLyARgmAcxWKgLwjuicyrjdXdDxiW8sjAYviXMEN7jAigHq3zbgXhLw8XrxASRdV6MsQQps8AEACP3w2fnaKX0lgrhPqLZEPPrpv+Cl2lDsZtKrfw6yORKxU26tLKltByhxQQhrgOcwUuaQys8uVlUniTnNaNMwPVYr3f2wbxoyFKVPsXcq0way7N8wb6bEAJwyxJhwwoLyG3VsgXRVnkMrQAgrcRmsQJRzgTxqbgrho4MyRn5vpTMIwA9LygLk6QqOAq5sRIRBM5ysyBqECIKsqRZWF28jyOnogehpARwNWvoTi/ATcv1AnZ1UEwoOW0sVdI8m36KP8rZPC//+2uR6tEquNFZw7sCQcobK1tRmsVjS77OWaDZSs28WUUORnVO658j8FCy+sIMnbn3i1pu+crH7NL80jUb8AMkbdLslNKmbJL36kHc/JIsLBAEY0ZEqhCPSqORiq24stEJEcUDEZeZ2k+cetAhbHBBBEIl7D0Ozc+POdUMMYUjsKDO7MZt+82oTACn4qo2fcK/CYw/GU3SlKSNPZoEOxFrNNMF0csGsQJoxNMKzMKDJVlvatle+8MwGL0YLFuXhbQUsdiaxcUvrW1IvYdt1dKHO9EJ4c8DAZ5s7BCRnRDaU2ro2bWwg9kxtFGsnBB389gWfda87MilZEaIvBAq2cf6/7TcH7sQa4S0p7LLPtnBymjUfJ1zGrtTiYk8p4Q8g+3Jht0qS6wQFQnXnY3RqCxoKBnS/bnF2MyZS5plA3SSmyPME8FNSNyxsJ0sQRS3ClG/c03Ptz3gO1lF+nzINV3YlD1bQ5kRtk0A0Py6BFhAu13DHV4R47cBNwjek/uVq92ChLyhkg3ZK87Yaunc+rJRGJipG/4Q8CwRpPt7rnxC+UyTayzHZ5njBH7YAbouCs7cc6PK640jAP3aHSRoIxZE8w3RDpECztPgjL2S1+im4hyiSy6vUheMSQsA/x3N09ZWsh2yEoFGzriPD17PpbSqh1vWAkGP6WvUqSoQZwhO/v+dEBUst/85THnuroZLtkWd2yj+tYQpPUzMEGIuK2TeVBiMjYAug2N9EPnS5mu+WgwhwKaIEJdl0NJr52gtfuJ8picG5/DJ2pqG6tAWmkU8t1SOEP+YELR95SeS5U0mwdqznxDz5Ri8oW+7gL9cxlHOgNiMmxndjTk+ECh6EIR4L3+d6hxKEDK6tBDLEDx9WfecxGRt6wyxtywbiOE+dUP5gyC0RhuOvKMe2/BKMsWnNkAIESNe4iZ84qY7ENVcrm5lRhzwYLQO7Uce3FGOheeI5uBcpNmu1tbK7fN+iODe6J00o9KT7n3G7Qgcz2ktEH0jOPguPN/8vqcG7x6vS2v/+8BomJdRLhDjNwLSRdAHAYlZXTaUSOwvYuz86bWvGjcUwwH5UkrM7uHOvmU1iEJilW2lJGKzR9fFe4c/gDweoPU9iUcJQUw3TL+O53VB5OevO21VJqzI4wJAw0gM+3cvsFc5QFc3S6Nejz9e30GS4wFiBULujvOIp3jbh35lD3nP/trc1zQ3QDJxu+j94nlbFTJ99e8lOtRbPOkEj97467FZswE98DFeh2QWDre/hj83MPUuG5tLRzKiZDN3OC9dr/UIgTxELPajJT1SoH7xrhACvPYfHTNvX0QM2zGB57hpLpV5jzVa32YSDy8T8Ef/crCw3uLld36Nx3VotX4t/4Q/RVAB0Y/8kZ6eLUgwrJd/QrB/Qu8iRC9o48QDgqQrSieZ9P3gJvq6MWRswHZvr6dy5wIQBAQOFCgFAIAVBBX2AOBBocIWByUe7PHQIoEgB0koHAHgh8UiE0VK5EFw5MQrKS5azHhS4seBLidOUZjhoMOHHDaMvJLhYsSRFS0K2CEzx0qBNw5OQEogQ1GXGzY2VVjh4IuVLgAIFdhSx0OrCB8q3fDwRUeXXweGPTqwpcytD1cYFLkBpkIhcMtavAJgQ8KLDHcgzRuUateDbQd2xPowJFyxMWVaOOwWcmOCQdCKnErQJoDBZneKvFLSYmGRXCvzeDzSbtPCgFfqaP890kWFyrl17+bd2/dv4MGF67YgkSbSIEKmbBhxxYJPqiksXBmxYYqQIMO1b+fe3ft38OHFjydf3vx59OkH/jh492HfDaYFrrCwfIQHrC2ZDgyJU6FSAKrSKDPIAGjhIhiKqG6KHlQ6DTKLUjgotIumAACGpjiowYUNXKghu8pa6oyACQ4SAKQC5SMgBRhqoA6A5oTALETI3CvwuIE+808hHqZjTgrFLtKQQw9BXGmCFl4cQYobVLwIwP2a0sECKbSyTogKTtwtrBkV0ko1r8A6SLaByBoqBw+snKIGGJxki0DIVCMowQV7gO4h1E7aSyEJAagBKa1wQ4qDHYj8MLf/loJsSUuFanOJTA5u8GCKjpZ8bre3XOpyvhukWLAFB2ua8KIM6mOuiCAtItRQI3fjQLmd7iOBzItiOyyIHjyF8QoZ1fP1V2CDfUiHmVYSoAaXRrSIBJeEYFRYaKOVdlpqq7X2Wmyz1XZbgfp0krziduR2XHLLNdc7b9ML91x223X3XXgP68u4lTyQ6IoWhNBqwCclckGIJCWiMF6CCzb4YIQTVnhh3XIA4Ar1+kqVYYortvgwZqVQz0IML/b4Y5ANZhaAwnD876ANZixuKZYkuoGgF0ZTNmSaa7b5ZpxznvYFEjhQjwQSvtV5aKKl/aHn9AQAWuiim3b66aZS2EkI//YAMHmgFUYTlKDCirCILiHE9ItWqMs2+2y001Z7bbbbdvttuOMWLqQRVqj6aoEcftgiHiQKVSBiDxLawgvlNvxwxBNXfHHGG3f8cchphuEg3O5GEYCJBbIXgJcJAnBggkb2OnLSSzf9dNRTV3111luvmIedcLL8IYnUekj0RhO7qMSDXPf9d+CDF3544os3vu2iNoBudoL6DPCilkbg6KBWCRLA7+Oz13577rv3/nvww1+p6s6YH+iFg1xYyXnZVpDozofQ2lR8+uu3/37889d/f3hX6Aji9RwEb5MDgMYu4r6D3Ml5z1LIvLbGPwhGUIITpGAFLci/wkSJAObL2/9BRjeU2g0kcM+7CF0yd0EUplCFK2RhC13YtJYciCAcJADuViKRKPGOhJeb2Qt9+EMgBlGIQyTieARgobophIZ6++BDrncQ240QKSYsYhXjVSUXZFGLW+RiF734RTCGUYxjJGMZzXhGNKZRjWtkYxvd+EY4xlGOc6RjHe14RzzmUY975GMf/fhHQAZSkGU0YLawuMcRJFKRi3RBIVfCEI88hIYEdKRCEAgABUqEgQRxoBU92a59FUiUoyRlKU15SlSmUpWrZGUrXflKWMZSlrOkZS1teUtc5lKXu+RlL335S2AGE5fq01YohQkAYs7mJhahIfqQuT6JtO99K5HfJ63/Wa59DVKb2+RmN7NoBHCGU5zjJGc5xelNM5pTnetkZzvdCc47xFOe86RnPe1Jz3fmM5z35Gc//flPgN4BnQMlqBtHM4Iy6lOfBWVoQ7mZvm3tKw8TpWhFLXpRjGYUAxvlKEchipS7FUGkIy0C4TYwUp+tSCIrid70AFA9kxzkb9ek6bW0ksyadicCO+VpT336U6D21FxBJWpRjXpUpO7UAUtlalOd+lSoOjWpU+VpVK16VaxmVasOuCBU4IcUqlI1pxe5aUQBkIcEpFWta2VrW936Vrjm4ZkgNeVdQrgsD+YOc7tb6Vj9Oq2y/nU7YZ3qUAl7WMQCdauLbWpijcpY/8hGVqsXtFJuHFtUwRIksNnSClrh+lnQhjatcsUpM+vKH91ZZHOdK9Oo8AqAJmZWtujZ7Gx/c1miGha3u02qZLfK25/6VrjD5WoFERhbsAJXqLOtrU3PKlroRletpAUODQmgNwDy6K4iJIlFCNcx24aXPM0Vr26Uu1xynVe9wSWuVdcbgfbGd7EW5J2ckqte25K3Wp2Vbn9DS93fWDdrlMNTXh8CNrH9pbwLBo9+GdyU9+r2veqVL1TfW2EMW9WCBHwghNeb37ly9rn+JbFbAewb6xIAQCkjyMoAoEHLHIS1BIgZvx584+E4GMcWiXC5JnzhDDMVyEEmcnEpCBQY3//3vCAurbX4W2IoTzfEvUkxATb3sHyFsodJ8RfA5gWaHYcZODoW80B6nN4fU7jIQy5yhi1Il02u5MyZJXO0nhxlKJ+YygI0Vp4mcsKBjGwkzipzoXVT5zLPmVtpVjOR2dzmCltwJ3hTsnKZbFbP4rnEeuZNlbsCq+Zciiqlos6VYGpoVJN1yqk284d9zGjltvnRkI5vBT/zJ8u6WraIFtadNe1fTrNa2O/idZh7rOvH0RrDE66gM2dMFUX/tdjA8vWvpRvsYWfbXNPG8bHxGzllV5jZFFzZ/OSMbMFy21fVtjZ0sa1teJu1yfHWzrghF2752juCAkAL2SoN3EsXc8T/7b72qul9cOfOG+HA0bfj8B3fhvOvamEzL7qlbfD9Dpzg7sb4wj3e645/nDcRZ9zD20ty/T0myR7+9q5DLi12b/yz7xZ5zWn7cpsfBuWKMzlxd36/wGU31y2nM86hFXOZv5XmOWd6eNTd9FZbvOQ9F+7P7QcU8A59ycw1OsgznXTQLh3qY9fO08du9cNRverRzp8AdrKBOLN86y5XOGA1Dva4dp3se++N2aGOdsOp3beADx8B7atzqY/V7+dBOt7XKna+R343i2c64eMmeMla/nvzmmll2K54vVP77o5vK+Qlf3qqUD7nmn8b5iPLeu7xDrmeT3xOVT/e0ZP+8aFH/33vvcT7vcO+ba6HrPC1Vxj3VJzo6Qa+ehqve9P7XvoDuX3Njb824jP2+sZDoPR883nbNz89zyd99Kcv/eqLfPtpy/5i1088DlDktnPnet1hnnvdj1b85498+j/+/rNpv98CP/oBEHNDPEsLL/9rMPzLP/PjP9RbwIUDQLMRQK2iwODxqvlLwIATsa/Lv92zPwicPglEOAyEGgvMqhP8Ha3wvu+jP7rDNBA0sf0bwbErwYNbQadJQazSwdbpm4ZgOBgsOhE8ugaEvhq0wabDQXrzwaLhwatywtWJP84RQg6sPxmcQbZ6QCXcOyaMNykcGih0LwIMHwO0QoBTwCQsD//yczwu7MIbXEObC0OdGcOookPUgQqmob0rjEGB+0AtfEM4XEI5tL4yTDs7fCo8PJ1KCY7lI8Is1EIpK8JB5LsvhLdFvJlEVMRD9B4gFJeRG0Lmo8RgaUO8E8RKtLlL1LZMtJlNlKpO7B5nc0RRvDhSFD1AnEFUTEWRW8Vsa8WaecXGikXuOUM05C3x8sXgMEWw20Ve9DhlFDbCuiBhbKr92Zw95MM07EBsYcakc8ZnRLhoZLVptKBqZKr9aURa7ENI/ENJDMFwRL9CjMf6Ocel0p/PAJ3eeMRRjMR3BEd6hLdxDMjhsUcju59ZXMdtxEJ3fEf9u0WChMZ5jMjvMUj//VmZlDrG3UrGiWTAXARBgKRIVhtIkfQdi8yfx8hGbURGNYTIdTvC8uvIkhQzkpxJ1jnJ+wFCSgtFduzHhnTIkLTJMqtJoUwdnLQfvdmy3eBHW/RHSQzKotwxooxK0znK+pmXr3rBnmzKn/xHmaTKBZtKsAQ3e8SfPqmkDVxIP/RAh3zIsaw5sXxLhyvL+wGQrNPKWvSruDwMb5Q5qJRLjnRJwNQeqxSfffG3paw90BPM8YNJN/zKwWzHyMSfwgQf3gHFfVTM8GPMm/tIB4TMydRL0AzN06nM74Gk5MPLrRRNzmQ8xzzF0SRNmtpL2bw8uqyfjoC74SDGT6LNpujL/437y9pczOGkH9PsHirENeHgTU/yTUB5zWaMzeK0IuecTrU5Tu4pjIxUyNUkzq58Sum0TiKqTvEMwNsMH7eDkcHSzJoiT4sAToITzvJszvCcT0Q8x/qpGhnaTfaczfocM+j8xv+0zxdyTwJtGuzUHqhYOdVUS8nsxgD1ywE9UBYyUAoVw/P8HgRqTR7rz2uyUM2K0OCc0AtNIRAtUU3MUO8hIMpYT6ZkTacMRBJFUQs6URqlmQQ9nsfoPI1kSW50Ls9EQg690SKyUSL9mBwtns8QOv58Ue9ky7aUzyNtISOdUotJUuIZGaVsUB9lSCgFyhm1Uv6pUvWDtct6QntkTv+2mReV5Mm8fFIIDdKYHFIx/SEy/T8zdSw0PUc1VZvAmT3udFCf/FKvpNM6LdAw7b08xa09rcY+TZuVuctUNFL4bDcpPVTKSlTUW9QzJRqDfFS0OUx6pFQRjU9NxdT6uVMT5NTEalRhBFWzaQl9nNRT5ctStdRaRdXwUdUcZFXEctVXhNWyAYrUpFVDFY9KtbZL1dUJ4tUm9NXDAtZNFNanSU/dHNVc/c1bVdZsZdbucVYwhNZyxFA+9VC2cSaKw9Zjdbpt/bVl9VYIAldMFNewktZEpFanQRYA2M5wJFU5fcx1hdcKkldWpFex8tQ0NVe1eSIXVNcY1cVuFdjsIdj/XzTYwkLYcnXStwmLw+NFf23LBHhXic0fih02i63XOkxYjXWbzbEdh/1OGQ3YkY2gkpXGk73YnPlUhUUbnaTIj43SiJ1Z4qlZcrzZpCJXR93Zs9GbZ4vHnwVTmRXa/SHaVDPao03ZjH1Tt6ELHn3Gpy1UqaXPqK1Eq0UqpH1VpS2bz0BLpw3a92xXTRPZsDVMt226sj2qsw3WtIUaAAE0j63b3/tX2BzbubUfqkW1uzWqvJ3WvX0awmnTQfxa8CTcwqWfwzW0xMUsrE3alfXTZRJJyY3Zyh1PwF29zA2qxb3Xxm0aSOqwgAxdiKXc0QWfyy2000XdzUXbzk0btIi7/34tXeqDWzyLPh6oACFQEnxhUIVIDvtwjqyMkOlYEOyYXcap3US73Z9KXTvE15xpCeX0WeAViGR1V6PTAbpwCQ/Yw2NJlqYQNJEgNOpFHOsVM+zN3tzV2909m8I4wN+V3RwT3iiDPGc6iCuogR7QF395Xiu7lyyTCKUEEGTyMoGJX/kN3zKtX57S3jHkXpyxEt/t34cFSaNDnynIATcZjdlbMZXBoZaRMZiRGQo2nPk1NgzO4Ptl3Pw1m51g0oiEXREuwgkoVoEY4OoZMABw3a75moNI17VAGcSM4bSZ4R2L1rWpYfhas9UlGgMrSR/+TDqlCznBLr7BHoIYocE5CP9JhWK1keJuG9e0sWJZy2KdQSDMfF0LHt+4lcOVAZ3HOKHVOhkwey1AVeOzYWNChmMszmGoAcLvBV//FQ48Hl49di3JAACXDZ0tFog+5qveIeS2MWQ1RmRHk+Oc6ZP9BN07BuA8k8PNUQ3nYamDaFgCQItTI4AnAoCu9WSoAWUoFuUg42Cb4Z0W5eJUFtzoHFIgBIAZcaa6Yx+smaaLqCZdXmMLnubMxOA4VuSnocKmJcguFtLg0NeroaSVuKRMMpGV6CRrDtVqXmflq99s1tq0cSa/BWGYjd3qkoguYSJj2S4pWgkqcmez4eUY9uUMA+aaCQvX9eZiBtld1IHRYGL/gbChi2BhgdAhpHiMLRXonCFoCjboZSNlnNEbIX5ZQp1c38iAfZGCTeLni7jlKOqrEkotjn4aj45fkBY3kb6ZkeHXHm5ox5MDEBhqoiZqDBA/HiCcKfA3cj4gaFYpdL4Ida5pp7lp6s3pfNtpm1kZ5W3bR15GAFCFAhhrsi5rsz5rtEbrKIAMwVyBeXEBpmFmaBqTZ04garoKqrbpds7rc8PmRJZntAGKXPZqsxLrtD5sxEZrNwgAxm7sxkYB4BMAuhgBBYbqHVreWHapWiYAMuZrorHq2cVqiNPqmtHXyiZsgTPsxF5t1kZrVeA9AXiMEbhk2oGii6BoTaZphcBo/88uGtAeXdE+OdKmGah4YtQWMdVubeVm7deGyM3ZgK7O7b1SLRf2HEpWCNzu7Y7ea+0miOD2ueEOmccQSlJN7uU+77Ru7tyAig3YbIIQ44dI5ks2Y+9C4+4emt+u3O8eLoSmGbog71Q2b/QecLJW78PQ132tDCNG4kweCAQTkLG5b53J78Ld77XTZqcpbpssbwLv8LI2cNjQZ91Q4RazaMyu7iGGYQnf7q9e8SaF57/uTrUR7A0PcA+/cRBfCQKymh7ocR//8cO7MnxBYBsbiy4LmOt28Zqh8Lm18MELb5ABEPe2Z+S+cQ/P8dsmpaHwM4moZ/edCPhVcpth8rB18v/Mg/KPIaCSPm4IFXArV24sfy1RYilQc97DIDXpnXIxtxgyl1ozfz009xh6rvEW/w2tcPM3Z27u3nP8XvT7/vPiC/SLaYlhRuVC941DT/QBj3NG354+F1pI1z5Jt5g+keifvvS+C2tNR29O7/SJdfTuDnX3G/WKoWNCL+xVP+9Wd3Xj+fSZlfUBxHCnIeBbT+1cX+5d5/WhhXXtnjUcBmx2luVTx/Vjb+1kV3bh8fWRdXbVFfam+e+Z5PBqV3RUx3a30XaJ5fbtpfWK0UPv7u+wtPFxX+1rN3cWZPbeVvcNZneKofGo8/ZCE/d5R+x6t3fXQXeB1XcohPeQkfJ353f/rqzygSd4fDf4ikF4eFV4HmR4kFHzhwf4oZT3iU/vird4hsF4b9X4FOT4jxn0f4f2bBP4kT/rgjd51UF5ZlV5C2R5jxHmj4f5YZP5mf/wkrf5hMF5XdV5AeT5i/kMJgZGGDX2oaf5ojf6g0F6VFX69mN6i3miHYF6OHUuRJ/5mrd608F6TNX67ON6izkIRwL7zaT2qSf6cjf7Xa76mlZ74mN7igHCgYH79hT5uR/rsrf7yEH7Q9V71+N7hqH0n5fxeBP6uS98w38cxK9Txcc8xl+YsMg6wPfPuj80VR/8Asf7yneXyxfTzBe8zVeYlWmVz/9QwR98yj/96jV9gV59/7Vr/YQx7ccX1IWT/KmvfdtXnNS3Ut2nOt5HmHlRiNi3JuEfeuIv/goOfatP/p5b/oOZNOfXftm3/srIdNInfNynfnI5/inFfpPzfoLx++6H+KiX+PGffvOXG/Q/UvV/OPaPl/p6f5AHCAICBxIsaPAgwoQKFzJs6PAhxIgSJ1JU6AKAi4oaIV5UVeAjyJAiR5IsaVIVxo0qV7Js6fIlzJgyZ9KsafMmzpwXM+bs6fMn0KBChxLFGeEo0qRKlzJN6uAp1KhSp1KtavWq1aZatyot6rViBQAAYBTkanbr17Rq197cybZgR5Ny59IFiZLn27x69/Lt6/evXreABxMubP/4sMyzipVibez48ePFixGnvSGWQ1nJkilz7gxTcGAAHuuSLv3xrufUqlezbp0atOvYsmfTlqh5MeTcunPfNlvbZg2xGTL39v37OGfYb+Oabj4XNfLo0qdTl628Ovbs2okWN7v7O3iq3bVuVylFrMHxXMuzL3p9LXPn8kdCb2//Pv78FN/r7+9fv3pahTdgeAEu9V9DGwAwRXoGMoUghCzxl1Z881lYQH0Rarghh61N2CGIIXZGIIklkiiiTCuI5UGDDnaFIoxwpbRXhRfKl2GMOeq4Y1sz8vgjkF6ZOCSRkAWp0QRi9dCii0gdCeKHXtVoY3M4PnkllllGmSWXXUL/VCSYYU7lpUM/iJUDmWkmtCVRU1JZmpVqyjmnfmzSeeeVYuoZJp4GWQYAZn2maadQbr5ZV5yCKrrobIQy+miHe0o65KPBAZACpFr6mJehhz63aaahimqYo6Oaet+kqRL46AgAbHBqkKX+1KmnJ4EKK665unerrr22pyqw3zGaJAA1+JqjrD7RWitJiR77LLQtJRsttakFe62Ri/5ZQbVQ8qrWssyK5Gy35ZqL0LTnqusXtu1ixeh5APCwLoTp4hSuuHZ9Sy+/1drbL8BCujvwmIryIJYUAff3r0345ovhvgpLDCvDE1t8E8EZQ7VoWADccLF9FdPkcL7kgnyyoiKj/7zyShprvKilOrCsncoykSyuyTPr7GXNO/vckMsZL6rgCD9T1/Nnoj2MaMRGOw0k0k9LTUDQBCsahFhCTH1c1C7dzGzOW4vdYddj71z1wIpaINYPZjfa9K6jLS1X2G7bvTDcd+tNNdrtKnqFWCvszVrZEio9N915D744zYozLnbffveZgVhFPP6a40F9XWvdl3vOdeafGx05toJ2TILolBW+0uaedp467ISHHvvMpF8raA9iTUB7Yaur1Pqhr/M+/GG+E0+t7cEK6kHgx/9lvEbAvym889XzBb31vSYPrKAXFZ09jbMrezjiJVEPPvpfYZ/+qdur2qcAlbO/nPg9Sf9P5fnz6z8+Xvuv7H6q+qQDsbTAfxSqn07IVz76INCADozJ+h64KABOqk9mAgCaJDiUCErkfjbKnwZD+LsGilB7FNxTn9YGqBIChYMR8eCFQMjCGT7EhTTsT5OQckIH5DApfdqBcG6YwP7RT24LHBcJhahEGRFxiXLqYQR2CMWj9GkKrnJiw5JYExhaSIZYdKINhzfFCGwHilKcYp8Q9sWRaZGNRjyivpq4xjlapI0SHGMZe3hGKOIpBVmjIwTtaDMFwvE0ggSkBsPIOzxqx4wnZCSdXiAW1CHSa4dM2hsL6cVKllCRtIMkdhxJQVDKiQRieQEnpXXJl3BxPptMZSL/V7k/UlJHlACkZZqEIBZMwXKEcgQXITUpy16mz5Oxw6V0bOk+ZHopXsT05fWCCcdXPtN/xoQdM5GjzO1lk0sKYlA1K3LNOmZymsMMZ/XGKbpu/mabyWPnlSgHgB2gcz/nZJ00j0jNehbznumDJ23caTuAHokDYrEAPzvoz4208kYLTSjs1Pk5gspGoKSjKJByIBZuQbSGDxVnPhe4z46m86PWw6hrLBo5lPKoBWKRGUkbItGDNNQ5I40p8WZ6OZayRqV946mOiiAWAeCUITqVUTn1adKiDu6ojAOqanyKNqjGqFW/ZOpAnJrVkJbvpliN6FKdR1XPSLVqYxWRigDA/6KvoiusL+Qq4rzK1s9pdXBn5UxZg3ZXEGENAEuaq0HqSoCaVslxKahAD+KlVocEQQhT2MAIrmCB4TAkBRa4wgg2MAUhBAGw/RKs3vaKmLy6TLQcyh0AOOrZrV5VfXCdW9g4oCCx0HaxCxGApWo7yYWYUrdZI+pqzwXau5nWMKTVWHEjJAAFbQC4wR2sWzny2qWF7YK+XatCmCeWK7RACBfZLUL+hBEhtABwYqHnc8s1XLsllzDHzVh7EdSxAqYXuq2V0nQfVl2M7IAEQVAhdsMrlg2gciAqBMDuDNJXjxHkBbOlZH2jtV63xRcw7yVYhf0jVADANL2CJaxpwraCef8NpLcBNsgKZqvagegSAJYzSLy0VpCObUBwEYbWhM2WYb9ceGA7zo8fAXCFG384vyUTn4kVolEhH+RguyzIAMVC4oJYcSw3xnF0xYjGRurxkVtOE2rJEuEiJ1WkSF6RQjacQYNo92ME+RN6DdLbF1/ZVzke24/50mN35dk+AmhVjYmcZYeAGE5nti1CaNvhgsy5IGpGCLEAUOdj3VlsfdbLntt1afZcUMZjHrRMjYyzQ5+YIEGWNEL6+r2BtAoAnT1I/J48aV1Vemubfkt3FDLGXedQTRtO8KfvG7dCIlHYB0kyQiS5r1PbmABpBQBlD9LqAs8aV7We2q3ZkuuE8Lr/2wZKkzyHfGUyEzsk50P2QWCgRoQ8O9qndq5BzLviapvq2lLzdq9Die993yZNKlxzsKNZ5q6SOiFLprNBYs3hgUQZ1QiJF8DpPSp7P43fDsqOxTN+ljS1utkBD9/A41pwhDQ6IbQFdqTTDF6J1xvUi9R4cTAO85kfyEvKNladyV1uQxpbzmhGyMETovAON1whEGf5qSh+b5prRuZMZzqZtPvqcbt8IYUOiRsCoPWtbx0FI0/3ug/S7oG8OyHyRnrLe/7Fp29G32yfuZfkCc6cV72OiJAA3vOu973zve99R4Jvdat2gqDbIMq+KrMHMnaETBvtE687Nt++cbdLPuNe//oThKk++BYC4O5+/zzo+14GEZC+9KWPwdcNcuqEqLogrZ66QWjLS8dnSukVr/x6KI/7ffNMyrMusudDL/zh9x0RqY/9S0kuP4I8+iApp32obO+03aNF99TvdpduXm3gE7/73jf+5gVSeIM0n81icfNA4Kx8F0M/+pBP3fWb4vT4Y59LQFzh799P0857v//CB/9EjF9BLJm4FYSTLRxBNNyUEUSViVn7PYr0GQ391Vx1TKC3cYmThR9WcZ//dWDxHV9BpNhGGUSLIdxAxJhB0JjHPWDK6N9EWaCTWB8M5huWYB69caAH5iDeAaBECGBB/AmBEcSBARtBLBj6EYCDrf8cCy5KBP7MDFKRDD7hxWmKvNygC8pI8OmgB/IgQ+yAFHyhFHzXBoDhFy6gQGiXkHXXdwFA5v0gbbkAeZnXPC0hpDShz0jh/Elhk2SJQc2hFWqg/fCfFuYgFy5ElQVebZkhAQhAi/lWxPlc4AkBvNFh91zhTj1hHurhFF7J/QXK9lniVmXhIPZfISrEISKi7x1EYz1WZE1WQ2TAZWXWZsEeJbYgIN4QHkahJo4HlmQgy+HgKJIiKNaitQ3j4uRiBe7iHl5Jbx1h/t3ivQhiMAojNBLjztjhziBjLSmji2BJlUXbJ1ZjFoniNA5fKVrj3mCjzmjjdHBjNz5JX5XapAH/YzmaozGio6io48ywYzK547c9iaVQ2x9GEznWI+idIz7ajT6yDD9Ghz/+Y5Ck1apJHD0a5EHeY0LWIUaGFibq4kNOxpEsGUIhXUVapN8hZEaOzUKuTENq00fy4pF8I9qVpEnyHUqm5NasJMq05HG8JEwCSTw6Hk3WpN7dJE5KjU6eDE+2k0/GXJC0WNvMpDFeREESZVFu5FH2SVKCzFLWRlM65Y9I5CQOZPhUpVXuIFZm5Z1s5cV8ZdNZGB/NjLoBwEhKpThukTSepU2mpVrOCVtajFu23V982cqY1+yR5FTmpV5e5V32JcD85cQEJkgOZlyuzFya4C8mplmepVE6/+Y18qWOSebkUWYPsUzDeaJdEuRifmBjeia9QKbEiOZo8lhlgswKfFddCqVmruZetqZrqgtsKoxsGgdp0iDI3B9mIqZvBtJmWmVn/ubKBGfADGfuFecygsySjYAiKqdq8iZjQidSgiaeUSd5wGVpgkykoSbtDSVniid4Xol0Agx5lqd1vqPF3OZBLSF7Oqd7vueRxGe/zKf8madxSgxy0uF+EuVz+qfFACi/COiDEOh1Skx2bqduLmfSNKeC9ieD/oiD0guEUiBtnqfERBottl+C1uSCdqjCfOi6hOiL1OcmBgx+MhglpqhJriiLPiaHLh2MQqGMQmTAaFdyouhuev9n3unojvKLi6rLj8ZgkAaIxPSWdhIjjlqkki7pujTpuTwpkI5ogdKLiVrjlRpklmqpcPXo7T3pYBAmvdSoMyLokSKpBJwpmqqXmk6fl7ZpbdKLdsmjfs4pktrpnfpLnkrgnkqofdILlVooC5ZpPRJqoUrYoTphokapevTLgp3ojQqqd0rqpD4Ll5qLl5KRos7oufBAq7WhlXoqb4JqqNpZpd7hpYLphJ7Ln6YkpJYjrMYqrc1qNtZqX7hpufyJC6wgmbrqavaqrxYjhjpQqfIpiZrLghEhPu7qNDJrsyYdsK6jsOpZn1aLqiphQmJrMGrrtj7esxpQtGKRYnCBDIj/xRZwwQXOlbmOIrqmq/utq/+0qxMpxhuIhRGsAb4B1r0OYr7qq0by6yx9Ky6aBR/QlgY0JQ0drBYmrMIyyqiWi78ukVmogBaIBSp8ZcUq62JibMbaYjh1rBKZxRbIK71S7AxZrA6ibMpqZbfuo8PSkFkMAQBoAcGS7MyarF7a7M2uZc4y5M7OEFcwgVi4QmCWLMPik4aqaNIeLXZsbLewrBBxhSGIhR1E7dBO7QhVbY5eLdYeDdoq5dKyEFdsglikgdiyEM0S4tqmbXRobbVw7cNqxSyIxRvMbScRbXuSLd52id5SC9/y7FZggsgKrgjV7Rbe7eH+RuJGy+Iy7Vb4/4FY+AHkhpDkdqDRVm7vGe4/tW0JcYUXiAUWfG4smS5ImS2WUi7pvg3sgk/muu1W0IJYTKxbSm130uno1q6m3G725G7qbkUaiMUTuK4Eha7/DS/xwiftRibqihBXvCwAwILzPhD0UuP0imr1xub1hhBXJIJYxKzQ0i3h8qfxhq+OXC60IC/2bsUnAMAQSCbwliWdouX7wm+MyO+z0K/5bkXIGoH+jm3wDur4ArBnCPCxELAGcYVYdEICs+//SpfsmmkDO3BydLB8lu8Ea4XTAkAfXPDgZrBHbXCkgrAHF48LP6gI35FWfC0AhG33OtD3fl8MvzBhQLCvSDANN0UXiP/FJaBw5LbvhqqwD28IEPeKED/QVpgB4CIx6Cqx1TJxE0fIE+tKFEOrVuCBWBSCFb/uAn9qD2+xX3RxroQpVo3RVVyAWMwBmLzd/oYGC/NqGqtxNGkxHwfxFF3FJIjFIuyQbmSbuexw90nvH4cIGzdyecBxVegBGIjFHxgyb4RrU2Hx2foxJOPHI39yJrqIVYSCWBACJmfytDKOIhMfI4uyhoQyLG+jRZ2CWDBCKkMGsW6yJ9td/9bpHs+ya/WyMGeKJFMFIYhFHeRyZGhyOnLy7BJzMWdtME8zfhyzVPyBWFiCHjCzY+zyM0vz/uVxtlazNWuOOZ8ze2BzVCyCWEz/gjd/szPrTSvbozirM3LIMj7PBjtDhQ8Qcjw3BjjTMzRz8D3vc23oM0KnVCBPhR7cgSUHNFYM9N3U8//BTaShIm1FpUAcICrO3UKDzkGHNJn0swM4gliAgkRP9DxXdEG3sLBltEa7GkF4NCKCNEnThkLndGqY9CADgCas9FW0tEuPdCj+8nNmQA8sNVM3dQ9UGRE52QY4dVOzKk+7xk5fNV41dFToARGIBQMIdVasMiu/tB6LI24aoFjgtFbnbTq3NVNukzsDQCuI9Vi7MS+f8auSUB9eilovCFyrrVEHNpD0cysAtF2LB1kvjkWHHqxaSsL8NVsTtk6/NWXHBjsz/4BYEEE3J/ZUELVCmnU5Q+NyiYUDDoSTTfZlx0ZWrzamqodUyDEAwIFnKzZeh7NeL2sDdQwAIGtqu7blWjZwRxVXP0UkiIUj1PZnL3Ze82//guqG4dxfu0AQkIAF3EAOWOtwd0ZrbzemFbcpAwApdLZyQwVou01jX+QtyhP+/XXgjcANjKV3945wzzdlYHMT3HJ5S8V5m016f56k/slE1vRMXwE42vcP1zeCGxdX64EliMUY7HdU9LdKiva5IlCV5WZNb0ALvEAGEBUPvAAaTgGyLnhfdLeJf8Uxo4FYkIGETzhz47ZzC2/9RNqiFYR8EwBv01eKP4+C9/hrj8dTHP8ADYiFKLy4ecc4QQ82dJHzhQOiSzHZRIhXiQM5W6C4lQsFHBN5i5P3i1O42Pz3SYpPaWMQRZQ5R2c5p/y4mn83FHE5AJCBl3+5khd1bpfj6Jme6aGeBlpXlTdEm7V5aDA5RFG0BgWBz96w+gr5Ht1qWTP5RVQBAkw6pVe6pV86pmO6Esy0BmpXnE1Ei/2VoF85m4sVmOtPEMyWHSw6bCN5VcSojIeGpGc6rdc6pocBDuS6rus6K8zOAQqkRNyfho/6MPunoTvQgq06Kbv6q/sQYyfmrNu6tE87plfB7FApQ50JsZM6oSfUsftPsrN6qzP7ctc5cEI7tae7ult7+Jn/l6hPxILd+LbvSrfz07ejOm3VgLiPO7nDuLmnKaQDQLSrO8HTOrtHRMPJ+0OsQJUV4LwX+3veO/v0tbF0Wb/7+22/JroXPMdXe+iglsM3mQvkgCJywCFy6sMXSqkfj8SjD8ULhMVf/FO0vKEG/MB3PM4fPES02iO69xTsQAu0QA2soZmn/AHVez3RvPW8PMznkMxjvKPzqM3jPNVPus47hLJVoULYtG+5gHoafZusPPEovfMwfdM3ydMn+b8n8sZXfcdffUPcH6AWxGG1gBRMQatEVoeDPXyIvZatffaIl3Sf/bKnPdlj2dS7/dv7fY9j+VOdOvFkgGINPuE7SNrP/zzkU2riK37Bwz3fV4fjH2Pm004FzFbRE0fhP/3hi+/mc/66M36Kh75djX7qrEBuTYHCE0DMy/zqU1rbu366e/7nT4fs703ve84ErGEL5LjuO/3lH3+vFNnNA7+0C//wuzXSoxP0M05fjwCwM4nlPz/t+37rU3/1w76JFz9HAj7txEsROOpA7P7Fb3+uSL/5Bz/6L7j6E9f4P06UAYQUAgMJFiwYAWFChQsZNkToAGJEiRMpVrR4EWNGjRslOvT4caFBkSNJljR5EmVKlStZtnT5sqALAC5g1nQpswoCnTt59vT5E2jQKjNtFjV6FGlSpUuZNnX6FGpUqVOptpRJs/9qVq1buXb1OhVkWI9fyZY127UHAAAVVIp1m5BjXLlz6cZ9ezfCWb17m17lKxJnUMGDCe8civVvYsWLGTd2/BgyQb+RKVe2fFkk3reYOXdGKmADgA0C2moGWRd1atUbTYv1/Frr5MWBC9e2rfMwbN27eff2rVv2b+HDiY9sHbZ4css/1LZYedzjaunTV0N3qBz7yuCJad/2Ljh3dvHjyZcfvt18evVlrY9d/15rEbUTnrdfSB1/fo72Q8IXj56v7r4bsKfw/DsQwQQVPArABR18MCX+GIKQQpR4EKIIDzTcYQe1rmBJQrj0G5HEjkLMq8LeGtRLQAJdNDDFGGWckbj/FWm88b0TE8IxRgvU+hHIHEA8scQiR9SRx85sNKtFFweEMckopZySSaKovFI8HRHCUsEagATyCtLqC9HIMqlDksvHliyrSSe9gzLNOOWck6U16bzzMS1RxNM8+QCoQQcBVhjUJS3NPDQ1NPncy86v2nTTNjgXnZRSKRutFFOv9Mw0uxaAFCIDmHRElFS6FOW0q0tTBSAnSAmUFNVYZYVP1VltXWrTW38TgIQRgOTgpVFLXY2KYo09FtlklaUColN1larWrR51lTBYn70W292izZbbCLXsdjdefQXAuUKJHFa1ZdVdt9hmTwT3qW2zmpZa8KyEF998HZNXX3xz7Rcz/wFkAgBYc8lENzV2FV72g4YdfhjiiCVuWM89s+WXKnrrBcpagD3+OON7QR75oG9JjowEtTwQ9VyE61oY5mMnnplmhysGF+OpNN7Yp45P/hnol3IOOtZ/ieZLgB88+DEFlg92ma6Ypa6Zaolv7nboqHbmmSefj/4abMlEDttfk8n+SoAXvASyh5qEhXouqWOumm6bjcY2a6i25hq3sc/+++u8Aafz7sGnCkKI0ICcggSb3oY7Lrlhrrvuq7kV3Km9+fba8M7zxdxzLAsPfakJehj3xxF6oK+oxyHfSPKFKafb8ov9DpBVvmvjnPTenwXd9yhHD76mFG4Y+McNWggiKf/XX88odoVnr7p2vG9nNHfdq72e+O5tBd57GocPP6UMSLjiyz9fELP5lp/XKHp2p6e6+mvBV0pzrnknn/877++fQuMDoEheIIX0eeAH7MOV+96Hkfita341q9/vuHeW/PFsfwPUIJX+t0EFCXCDK1jbj4oAgxVExXkNrMgD1RVBmk1QVx1kUPa0Zy/EeBCHcpJhDuEDwgG+AHVXIEGowMJAFa6Qhcpy4cxgeKsdFuWCG8sgD6lYoSdW0Tw+5N8KhJC6F2glhUeUSBKVuESraRFVV6xJFOs1RSy+MUFqhON4nOVBDiCvBicEoxHFOEYyIsuMZzSb7W7IHRrWkGMVnOP/IhUkR0Yqp44DFICn1DKCH3QljH10wB8BGUiINfF7imTTIRHZM1E+EpXqcWQqhxPJ/gUBeTvgAVf0pEmKcDJZnvwkGjm1SquQspRdOyUriZkdXxaTN64M3ySTxxZMGsqWfsSlsXT5MFDO6pjaAWYw+1ZIZH5zPNkEp2eU2b0gTOFHHpilpqAZTYhMU2bVpFg5nThMr7CRWm4c5z6VZE9++oeevqtA8mDAnna6E57UlOcHBnk5f3IFn67S5z8pGhlxVpQyASUdDxRXBCKSpZbufGdCqbBQhmpUVhdFSUQhNVGMvlQxKoVpY1DqubUJQS8hFSlJS7rQhhKyMSx1k0tn/1rUKnnTqAB9V/84UEk9mkWnCCWpSX9qPaRir1XcLNBDk9pVssjUq3vpDzIFgE4AXBImJMoMf0S6yan6tKZp5GpstslNooYVr9Caa15/M9Zi3kBlNlGrQdjaVp5SNa693GtVhOqku/IVsksBa2Qpm5QU/OijLxksUw76PgjCdak4W2zIsqpVw4y2sqm1yWRV21qX+OkGRdnsAvkIuc/Ks6r2Q61eS2taBDzWtcFd6W6FW1ypMAcAU1CgZkfklM66E7HXlOtVWVTXYALXuNkVG3W1292trGBczJNtc5vy3GhGl5eVYu1IGvsi4nrXuOuFr3ApWYOjzFYp5rUleismof8rydcg7X3Ve+cbXAAXOLUTUMsG1jle/Tg3k33kb3/t818CZ866pcQuglt7YA5HFn0AKOh9ycvZCItxwhS2joW5W6XemnbDH66sh2WM1xyoRSBIwW/7aqvJFKv4OCwOaoYRGeMaQ5bGR04qR9Wig6TsGCn69TFogdweITNGwE+6sJLzmmQuz7RDAGjbk0tM26e19cdV1syVZ0PkGhr5y171cpwr2tSZLNfB+YFwjyVMZTUHmYNbZkqWvwNnOht1zofep8DU8kWlQPkoUu4zbv+84kC3eJQv1qqhFQ3TRHf6mz4CwMqWAmmjSBrFfq70mi89ZE3bVdCgfumnZc3Ky6r/JbM6LnN+T3zENK/aNa3Gspu1x+la/5PWx36knxrHFFO3rtcq/DWw3cPmmBJbd8ZW9jiTvW04DjS5Tnm246LdwGlTuyFcSjKh3xRrb3Pb3e/m68DE6+xd8/jMIj03uv06pXVje3Pxlncxuz3wHMJALTt4yrjdVu737ZvfO8LSv199XYEbPJUFx/gGB+Zkcd87yg5/HsQjbjF/X9wo7L6Ntjf+SI23vH/gVvjCQR5pkb+O5BFXN8qhCHD98Rzmb3x50MPXcagw3Gn53q9JT1py5Ewc6Gv0OQajTnQeDt3qwZN5VJCe9MLqm+lOD7a1DVlxDVc96x7EetpJZ1bW0fzB/+W9OdSY3nSxV1vYbTZ7kdHO9gGu3e+GAzepj17zU8/dZXW/O0h2jumvTl2KfQ88/wA/+b+5XSpdN5jSp5xzfjfe1b4VpuMtD2/SFzi3XkUu4Quvn6jiB9WoUfzi8X7y069q72+WfOm7V3kNpr6rmM/8kWJfl+LTZfa0TzfUbw9RyLdx97wPnu8HCHyjpmzUVCHR68+EeI3U3fXptWL0VaLySJFf+qSjPgCtP9NbA8Djww+/9zNy/LmAPz/SnRHFRX/a5qcfldavf9oPpgwIACygKrbP/uRiAeMC/+YvREBv2HKv2E4JudIHSMqFJBBnCjZgBK7AAnINAAFHAPmHAP8x6saSC8/gLv8acD/oDyMesAVDK++ujQKzzQIx8Es00CAEYIS+pNlGcHBKkHz0758yQHHebioUEAYvwgU3QgZhL7EohP/677dyEACuoAe2kAu5EK1EYmk8pAWEAHmC8CtS4AdIoAeEQAh6gAR+oGmEMEqIMHyMkJ/8BAGzggn5LFGa0CKisPto0PZCzwo5B7l4MCUASzQcbSBEDQCUMCtWoAJ2QHF0cAN2oAKeSg5lhA69xw7HCeFUUCv2kPOk4wm/j+lIkT8kUO+s8Aod7xBZYgUUx5kKoosAoAi2YgJ+UAfTpwYgcRMhpBO75xO/CQnVot4SkPj8sCJOMSMAcTr/TjBGqrD/DLE5WCIFP0QkeIBpqmIC/ARIXMADhMACbuAGLEAIPAB5SAgYg7GR0I+iihGZwnDMRnEZS9EUmZEioDEfBdFS4PEkzG93sBART8JPhGQkwjC2pCIDwkwtXKAHXkATRWIFXqAH1nEHRNAdD2QYiUceiQncXGAF5W8G8bE69HEi+PEk/XEOAdIkBLIwrJFcWOJH4s8gsC8XpUJxlKcdT2ICWmAnN9JBOjJ4PjKVUkBxklEP71FCSsQZYzAVmXIVmY8QqxELa+AFSKAcKyAOR+L9SiIIKmkqAGAEbmAiW2IFbsBXhHJBiNJ3jPKRVsCsClIZIbApVdE+SEQl/1VDGlOEGkVPJjFwCmqxIF7gIUvi/c6SKW5gJF1CABaSLRHELXsHLhnJT6SgMUlSCvmwDzmzLvayMyOQKifQFQNTB3dguUIxx0ZiBTArMoFmMkmnMueIklygwbgCL9vDKVFSIkATNfpy/P6Prm4w4GBxCiwgCGZJADKgAkLsTwwiBXNyJASgJl/zZ2IzdGbzjVJwA2wSN6UyL3PTOvQyKu1yKsnuL2ByexyvMSnprAoCJ03iR3rSOvUFOz1HO6soA37kC71CPKFjNz0T+cqzJP1rNFuxEHfLT7RxIKKzJKizyeqTZO6zc/KTihQxD8niP48jQE0yNUyqSICTCl2yJP/UczAeKyzVosFUsyRaE9ckdGQo1HAslIfM6jb9Ezx1c0NbgzzlKUSnUBhJlCRMNAxwwEiP9EhZgbh+pN4Mk3sSkyx0AAYsoAWq1EqvtEphVDKFFJxoFId0ILDMYkdNo0PvUj9AtEzPswYNKRWAwE3fFE7jVE7ndE5PoBcPM+UajSC+cgPF0itewKzu9Ee0lCO59Ju81INEjTC/Ykw1I03D80wX6kdZMkn+rU3pFFMzdU7jQAE61VM9tQSIS3EKZiCqcyTisyscUVAHlVBpxVCRCVE5Ti0U8zvNE1JtVUcj1Ucf1coO9NouVVODVVjnNBV2az8jlCAOkiQUsivsjCz/hSAHKuAHppVaq7U/WzU9ZHRwYnWAbm3moEpEopE3TURA709SedXS0BN3gHVY21VYi1U4DUIRRwA6PWQkuBFZtyLMaiAzsXVL4zW7uBWAwA0hwfUhAtFDQ9NM8wNNGxUvWPFX3VVigxVeUSIzJ0Bx6nEgZlEtFpUAblE6t8JXANZfyUNbAUf5PgKA0gIAlPIrnrKt0KVhczRd1zQ9AYBdJ1Zn4bRiT+IHpCCBRAIGFGcEzlIRN4ARCcAR6VMnAQCnStYvX7WYUrb2vMcA+zUrYDZmS2VmcbVmB3HYcnZnd7ZnTeICr6AGqpQSk6cnwzALx7AMvwKd6BJq35Fki4tq/6+DfyCUQQ02Ybf24eougjBCRIP0bvVKbMd2Ysu2JC5QBz3qQW8xfQq2K7yE9ep2KKWWmPJ2+chHwWYyp8YVcEtEcAfXCYH0QSxVcVeXcUtiAnKgBqTABTZgA1ygCCyAaQmCAz0QBDVSK1L0RjE3jjSXlTh3QvgnBT32ZUV3dEekdM817tQVexJ3ddu1dcejQ0JWeIf3cIPLePute9amK/12YZt30p7XkzQvartXb3C2esf2esVDADrkCkh1ewuVfVvrexWif9BpA/hCa83XSNC3mtQ3OIeMet+XYomXKrBvA6RAQyJYgjXkfv+DgVFpfyUufFxUew2qXAVYZgk4ff8ND0dUV4EX94KjIgdQZ1Ur2JhSmJEyeEvIx84y9CwCGIR7VISXyIBHNH8xLIFPGFPjt1NW9UtcGDtO9m9k2OSIRxGTlny/LoelbYfNqIcNF4GFWGKJWDnO9gZeIAgmQIzHmIxzF4mBA4YfKYPJJwUMMHhBinmneDWq2IWKBGLZVIvdlYuTIwxt+IzXQ4lRdn+7hwdywAANFYflGD/o2HSvOHUZWCaCOI/jdI+LIzSm4I/xV9bW2HeUJn1GTKziWJFlj5Gnx459FY8n+V3TmClC42kz+T0CeYkHmXQyABxxLAfe2IP/dpQRpZRNuUTu+GYlWZXdtJKJY25h2VV/WH//adlzhvZHpuAGxvcvErmX5/iXKeeUpbe6iLmYj3k4uqiDldlkWXmRONlweMBtp8BlE8Oar/lDs7luttlm17WYF5iZKeNzqZmcw8mc5widAecHKrEHsPaGRRmeHVCe6YaewbbNvFmVwXk4fOQKaLWfk0OWzyagzwZMH7KdF+OdE3pAF5pqGvof81my3PeeM1WihwOwRgAGdPmiz+Of4WijySZFMbMyQlqk5YKkq8akWxKl8UelV5pOW9o3pkCpgWQElNqpn1qpZ5o3MppsbjpsXHQ1I4One5ojfrqkgxmVh9moh7imkcKI00eqtaWssciqw8asLGOruRoVvXpmgrpS/yG5qMeaktfaKM76iNMaNqg6bNoabG7ROx0jruUaKul6YuyaR0xYr/d6qB+DByrbsi8bsy8bsAObr6mIsL8mFEEZMhJbsf+QsRsbrLnZgvI6so25szebRgQbbD77aDr6lUcboUu7Ik4btR05cycbKSK5tSUbttXvtXOItomGb3c6t3U7JXk7Yhy7hPEaoicZqYv7Oo97W5mY1QznajOquZ07IqA7ukn4sal7uHlWu7Hbh7WLu7t7cFj2oxWDtMV7vMn7YXz7kYF7hqo7j6+bvWN0vUnmvSk1bMDNDBE7vO0bv/PbvKebv/PUv7UYwH3DdKSAhXUwwC9DtjOlwEXTcP9uzb60esHFu8EdRr9/O4vT27UjnDFWwCGNeMMto8Mx5cMNtHNCw8XxrXztm3RP/ANSvC3Rm8WBoMJ1QwCc86xnvDJqvFJuXE0Hx08M+qA/2MdJ+cSF3G5XnMWPHDawj1yCwKKZnMMH/GSg/GsBx1f+l8St/MpHusG1nHu5PL29/DUMEIrJnLN3vIrQHDo8B18vl6ZK3LmBPMgf/EYgu87NnCVCY5z13DOc3Mb9vDU8x0khM08IXbcNXc7/lc6H2849w1foFtI5Q9KfnNJNw3NEzX4V3M3f3KeBvNM1OWyL3MgZfSUM6LZL/TVOnVJSXdU7x0/GvJo1vbQ5HdFjm8j/uxzXVQKwMJnX0ZjPPRvYHzbHzbm+fRzZozes7bnIQ70zmCzPo73Mp52Hqt3aB0fEmfvVYb2rZT3Z92/ZF93c+WKgRsCMyX3I6h2H0P0uOodg2Z2X3R3O8XvW/UPRQb3ZV2Kg/wQOMxuz9f3a+N2D/H0zDIeS8j2U253gnxHeuV21q2TChRjcXwPMW1jib5biN8ji3aJzQozKQ5fjO/4itl3P0iThW7vkOYMHlBzlUx57Vv73Wv7pAGe5Bb7HaR6bszzeOXHeFV7oyUIugaR2odrqgR53op79iJ7xBudzSR2kjV2xbR4/4iTnI3vnL+Nohwjrm3zhPYbrux5wkheu/8VersmeOsz+6XX+7U8ixDS+7YO+suJeZQdHfOt+5pV+Hz/+5oXZ25ld670iNAQ98Pel7/uF8Ks2bAzwMrKdwRm/7HF+79H+8kti1Cvf7SPfBDO/c/9GJugV8Qde8ec6zpt+Gkdfr9PeMnQd9SnD1yeF9Vv/bEKjb9tc9md/sWsf5Ot5em1d9ysjZVS/91Pi9xcl+I/3byD00Qc98ZEfIvB+OvRe+oeUtfl+/LWCB3xFeadf5Qf/+vkXcPB1xJFeir0fy5W/8bu9+b+99MEyNACiAoGBBAsaPIgwocKFDBs6fAgxosSJFCtavIgxo8aNHDtidAHAhceRJEuaPIlSYv+ElSxbumSZMqbMmTRrXkwBAEALmxpf+vwJNKhQoQ6KGj2KNKnSpUybOn0K1eiHqVSrWr2KNavWrVejei3KM+xMkCLFOgSZCojatWzbun0LN26qkGbrTpgAYwMAKSQ43P0L+G7dwYQLGz6MODFDsoobO34McehLyJQrW2YYJOeNywUle/4MuuXX0aRLmz7KNbXq1VxPN+VsmfFjtHFr2769dm5Z2Btz+v4NHDjv4cSLGz9eUDby5cybO39++UXOHMNDW7/+07X27dpZe//OmntS6IOVN6aNO716tbrJPwwOP7j7+fTr2zdo/r7+/fz7L4eR0w/VYUcgduIdiKBT4C3/yGBXCTrgX0r5JYbeehbW1l6EBBThQYcefgiihxqOSGKJNU1oYooqrshiRDfkxMGABc742YM22thgjjruWJVXLS6E4mEVXkhkWxn+iGSSSi6JH11MPglllM4JMEJOGchIY5ZB3cjlgTx+CaZ3PkYZpGFDFonmkVKuyWabzJXpZpxyzpkSCTkJQZyWegLVZZ/dhQlooA4mWCKchJ2JJpFq0sloo46e6OSjkk5KqUEr/BAjAVRameeenormZ6ikCUqqoDYWGul5AKSVaKKLVgprrLImZOistt5q4g8e+OZBCnYCgGenn34qarFelYosmKeSWGtdiLa63qu4TkttnM1W/4ttts0JAZ9eAFwp7LB7Gkuugsmem+OyI14r1rPQpicteS90NK+29sbK7r367tuYALvm5EIPU/y2U3HiEltuwkmhy/CC6mqYL0/uvntbvNABUEQQGQVRBAD8fsxoxCCPTLJMPEiR0wb1CvAipwYfPK7CMhfVcM3hPYjqbqqySrGFFj/nmxQVCDCRABWgnFPJSpOZ6tJOP53SwDnVEMQKBGVwg8bGwRzzzArbDHZrODPbNIWr9nzhz869IDUAGwjxgtUMrfCCEN4CMEWmUO+tosh8/w34QTgFN0UORC/HtZ5eyxx241g9HKHfNE2MNlxqT5lDlb9NUcMNFbzAAQcvVP9wQw1t5zSC4YGvHnnZrL8Oe0EkXNFtD3JvnXiWi3/teO9TQe6f5GOdXbl6lz8nQA6nx0e46rE/T5/w0E//cQo/WNCxb0Ugl7vuu5fru+/A9yd9TJQXb6Tr9wUhhObMAzCCEFpTT79z5dePv7Y6eOsB993P+D3whc9x4+PP/VByPvTlRn370QEMeuABKUxhClLYQQ9goIP8aXA5B9ygB2VVA9SBC3f/I1AAyTVAAo5tXQwsTAIVCITjfXCGgOsgDW/IKAukLIP+K6GBTlisFDaugPuxYUleqEAZ4nCJJTMiE58IJQDBiDk+NCEQRSXEsBFRP04cCRLRp0QoitFeXRz/oxlVJJ2cCISKVbzOFbGYRZtt8T5l7MgXixfGM+rRVnXcox/3MwHfbKY5bXTjG/0URzmuEGItPBTxYIihRv5xkviSJCUvqaIUaC5YhCxkaA6JyEQ2bI726eNG7li5PGJylW4yJStfORweSK1/z/HkJ0HZJVGOcpGt05liUIk2VcJymEtyJTGP6RgBIO0Kh3OOLUGDy1zqEl2krI8xP/JISFrOksjsJpKu6U3IDCt2OwAYD6I0rGhyaZrU5GXwuNmubGrTLcIMpz17ec8RjfN1LUBdCqSUTnXiiJ3Jqmb04BkWYPZMhjyogBCuUKURXKEFE1AID96Xkynkc6OOASdH/w+zz9X9CgAVBSjCBJogghbUneRDqMTkOU+2XE4HSIuPB855kItiVKMf7akLXepTEu6JdRXwjYDWFFCUIkilyDLofDxaEYVS7HJpzMkVatADIYAEYCMkiE430IOwilWsJAiqWePpy7OSJ6R/y8x02pRUpYqHqXLNGWSk+i6q4i0HOCVIBby1PYPolKdqLayzgGrYy7B1bzzQXA/cFFe5boeuSrXrbGAaU/ZIcgJHRUhV5zeQwSZ2tC9NK2l7ONS/KTMntITrSSU7WZXWlWymFRJmM1vPgiDtsQUR7Wl/KyHEArcxi31aP/F2OzZFFranoSxKLdvR28Y0twTRIQB2IP/YjA53uySBKndLUtylSXED/4zTcplbGucKFLo7y+xbqDsQ62K3t9odDAnui9/86ne/+v0uE73rX4+Et2SBDNCczove0ahXnez9pXTnCV8C/Iu3XgVYEEhggRvkoKQ1waiHfRNgHAI4xBsZ8Mh4sFUL0AnBCT6WbCtL27s+WJvw1SkA6lXh+IzgBs2MyYc/TGIajjjIGDExyLLXWjmxuMVQWXA0G2w2nrl3gbWFSAjxllOMXqGrKOGvl798XyJ/cMhiroiR+dUDgCXXvK9lsoJf/NwYX1bKU46hcAfyA9/g2KsbaMELMkA0HrzgX8gts5jJbGiVfOppRc0JD1fcZjf/u5igs2VhlX9K5ynndn93SkiPC9JonSQ6yIge9UPEtTQd+GaNjFqypJniZFxCGTF4hVY9M7BVKXzaIS0DwJpNPdxSA5shqC7ZCrZK4VZH+tVPiTUoZ23bTFcuDgqotrWtXQLEyjKjv3aIALzV2WEH+87iRkmxSZa9wDrK1cxeGJzXK+foioEK9K63ve+N73znmw4YvXRCVkC7kPR1Iv8aZLmBK+yDH+TcIEuzwCXF7naj5t0Mjreq5q3vjGs830kwgMc//vEhuHS18OOyRLgFgGSbJDAsb7nLFR67hMOcIAznV55zwuF1L1viS3H2IaFtJgBgfONEL3q+xYBQAWRv/wSPrkg5AaDilPzYwzN/ncyrXvN9BZzVj4o4zx3gcyCm6Oq0ErrRz452pPvbIP/aQM6j+lapT/19VWcd2WGe9XtlICfqhvjOv46UsJ9w7OQ2n9nRjviNqx0iT98AaCviVgA03SQcCpHlLy+iugfu7grPu71yEPdJeZ3ngg8g4dd+2KEnfvX3XrxDrgwAvVlkBVK7guZHy/mDe15b2TN5o0Yv8dJ/7/QyVj3rj+96hqD8xg9BMV8PwoG2Pf72Zs19uXePrRXUl1LAb7fwd0f8yxr/+KtPvkKkiLexqj+s9M3oDlrQghpsNfTUV6v1xY39at086tz/O+ClQnHPZiL3N/8QIDF+5Id45pcQI0V1OcY8LiB79XdWBCiBsXNlb+cf3fd/XhKAPzeAhRdcB4iAZ6eACMGAGGUQKVABLSBBETVRe1aBEwiCMYhJejECJqKBG8gd37c44SdvI4h8M9gcAsADRWiERzhwNEgyFKiEgONWnKRP/qeDKGUq8AZ0PyWCQEh0JegfPHADNUV3TdhEQiiGeuRwMBghOTiFJ1SFFXeFjpSFWqhxXMgfoDd1ZbiEZIiHYrQpALBrGSiFaxhNbfhkH4h6ZmGAcph4dKgfdug23jIF7uM2E0RYe7gvTGiJStNoUBiFniKICUaIsmaIxaeICaiHsPFV8+JwAyEAHPD/dGWViR+DibE4MkiDgWkYiJ94SKEISjBzGRSYiKVIgqfIGS1zVKtYEGkEi7R4L7PIjPuiagBgeymihrroNbx4SL4YG8ToEcEojEXHiPbRMTc4EMhYEFJUXs+YLc6ojvZyXFxHItVojYwTKCj1TJ4RXIcYT3H4jfYWjvVRJfNFAOaYHCnXjuvIjQdJP9/mNn+Ii544j3KFjW90j5KRj6TYj1uYkJWREwVDANa1ayE0jQo5LexIktMiRSoXj7kYkQE0kVdUkUNxkeKXkRqpj9ChFx75K+lIEP1Ejid5KyYJlLYScDxZIvLYkihUjwIVk0Ixkz9Yk3O4kZQxMJx0c+E2/xC7sgFDGZRTyZWBU2B9h4MsmZSL85JA1JRB8ZQXF5VSeZPPUU5SQBCDI5ADsXdY9pWyIpR5SSlXhpVHSZZlOTNneUJpCRRr6WD8WJP/SB92spUEITXLmAFI45F8SSl7aZmOon3w0yJIKZihQpgBZJg/gZhmo5gZyZjzEY3zc3PwUwRgaJSZ6SiYKZt0Yof8pyKe+ZmhFCb2OJqTgUBemRHe2Jb4lprzIQUBUxDHFRzwWJuNQpvPGSdP53srCZG7uYtLqU6/CZwnAYyHV5zGKZy8UQGnkzHSOSnRiZ5sMjCPySK6iZ03Eprfw50uUZq0Bp7h6Y/jGUs6oAPdtp5zov+eAQolApATctmZgRmfxjKfu1OfLXGftnWa/XicyPEDPzB5BFotA6qhSxKNnEiNCrqgcAQovvmgERChQTeh31ihx5ETyQZ/f9mhlcKhM4okN0cdCXqdI+qS2hlNJ7oSKYqF+imeb1kcL1oQSGqjesmfS0otLROBIbqjPLo7Dbo4QIqiwWmkkLKiwtiixqGkAxGmTnqZTUqmt3Jl1WmdXUOlVeqjuISlQgqHRNp6ZmoWAZmkBnmmZbqle6o0AYck8NmmO/imvQikcloe+UmnX1ocKLMBIzSmfgqddiqplWJVgSqigyqfhZqNh6qlGEmn9MaoxPErG+ABQnBcEwV/q8r/qq1amZX6TZSqhIuGLYNTAzaBpYKqqa5hpV4Tp59Kk6EqqrLKE8c2d/EBq8VErDFIq9WijLiaq1O6qwnTqzPzq965rA9BnIuarTWRAYR2rCCWrElSo9zVrNTyK2iYEtEqrdOqlCXKlJ6KrX06PF1aiqNqHDzAAT/QaB5wof8KsAF7oeNKrt1af+c6LSgXm+vKrorjrvQIr9sprybxnfaqiPi6HJFKsG1SrtuFsLiCNDzRsA77sNTKqRQ5sUdksIuhqESKscihsRu7Jh07XB97K3pRiTMxslpSsrwTsT+ast21skDSsvr5ssdxF2oqs09Cs8Bls7Nyl7cKrTsLQD0r/0A/q4tnphEVK6zDSq9Lu0dN+1tPKyscoBkiS7VVa7UMerJTqLXDObQKsa0uG7dgu3l1i3Wegi12KKMMm7ZWtLZB1LZri6ip17VUcLRTgoSLm4R2a2l7SraxclwZGhN/WyCBy7ZYi7lgAaxQKayJa6E7IInM47g+6KSRCytI45DmZrk/tLm82ZuvexSFi4hFG56gWxwZEHA/VrqjeKaoWyl68bUX0bquK7vrNLhWS7v7eLi4OxwCcDob4AKUSL3U27tvuJ7AOyk6VZc0UbyGdLzIq7mbu7wJZbvF6by8MVIWsLDXyyJie1raKyluhZve+723FL6bOr6YW74vZbFymP++sIE06uq+LQK/pCW/jyJFzikT94u/+fsg1aqp/WsTc2u0eEsTVYKgBayswzuUCewoDneLlevANQLBESzBg0rBXNq8GDwTOcnBTHLAowXCjZI9AOq3JTwUJ4zCyduzKzw559uWAcwZVRnDHQy5ekstVeLBFqHDnsHDKZXCbQrE9drCTUwc/bTBR/wjM5xYNUwnd9m99vvERBHFHOjDJVvFMmHBt+vCMhGNlMvFvkumYDwnN7eMU1vGfHLGc7W/5Nu5bNm1RFyMhTbH7/vGuqfEuHJcI0zCe8zHfRxbsQvBa2x4/6uFhMwZdjICMNC4h8xIWEySdiwnAbe6OQzJLyH/yYRKyflrySF4xSNCib8xAtVry6BMR4l8fYtsK5u5xXqcyi6xypOsLCf8ysGJyUCoyRwZrrhcSrqMf7w8K2YLdWYRzNkxzLz6x/wbyIkZyxoSrh7jzAclygpJym5iXQTcwNesytncXNscuMeMrck8gstMGYyLz0c4zuT8lQQSOzfsTFjqzu/cyuErzxQrxFFpz/tcQ9CMwNgBOwaKl50EpANtGmn8w91smt/M0HrkxYGTq7BTYK+KWg8KwfCK0Wqs0fhJzwi40B29Nx8NOCH9Or/CwEJl0vmL0vBMuCstoRwN02Mk039D06xDnbUk0Drdga970Crb0uT30kHtNEPN/zdFvToRBR25etJLDcjzCqqhGtWE8SEEgXllLdX249BMZNWAY6tZndThy4PTysbQ3Mbom9Ya8RsEEc5n3RxUvTdr/TeNlqMBXdFKTWmubHjlLLRPHYSK7Rh5LabNzNccdNc4BNh8Y4c3jdP1udWHHb6hYRFcO8iVjRGAQRAuh9qCMdnI4ddQc9l741YkXdKcbdjsBMGgDXeO3Y0JvZikvdoh49sz9NpQI9EjSdEn2tm2nb/hJdqfG9y/LSet/TTDDTWqi9SFDddcvbbMTde8jZrPDd2tBN4bRN1P43DTdxxaXdvTdNs229xgPd7hPbPxnT/l7TQ3Z3DHTdvZ7dnHy//dum1H3k2h9C3fUCLdTmPfS6NTSYY4b328cb2r//3V3ArgsNGKGOaqrVrgw3HgS5PgSwMS7slG2P3g2m21Eh6szl3hlrECLXA3KLjhsNHhSvPhSnNl7RsuOc3fyv3Z7t3djM16Yd0YuDZ3MS7jBF4/NV4ydggDhI3c661L7S3NBfjjQO0fy5QD//IDMGABSLMBOTCwRv6LSE4/Sk4yH+rkOl7i/S27KO658L3ikJFG80WQNBUSOC7mDhbn4WTm+wIDU9ACAjA4ILrZ3Jnc7L3cPr7n2ATk5UfmFIFyOEWQmtIxzJTn27jo3dTn9rICT4c33jLYDU7isgvhmurmgqz/4rK8FwQx6QRwl5p96baV6ci06dkyAfMHHHKc4/u95jzu34o+4XQ764mhF5zkcLvWMQwe63o+arVeLb3WySARP+hd6L956FGe6FNOAO9N4RChgj1QU8qeEOwzBRsgURagtDIRpi3TuP007MtOETNeMs4+LQ4HADelKXhe7aN57aIk5anVJO8+EXU9xJbEAS/OKw0hALAHHHnME1XikXaIgSEk4vBuNgIPS/R+K5sJAA7vHuq944je49rO7cLuEK0JHOLOdr4xUVrlGx5PEygjkG6V3wMxMD9p8Rff7G2UP7epZA6ui6U+qKfuzaONennmAjtAAkFgXSpPEC2jMgVh/10kJRbuThAMOQLJZYdimfNBh/GvVEj5U5Q/P+qfKPRtSvQbbfQOsQID9ytOTwAr4C3OiXJcPxM3N0Io5wI5EAQcwJxN3vU6f0klDEV3+cvKBfQ9ey7/ricIUfIXvKVvvxB2aNwOqO8mIdGD3VjxcfiB70hfj+AODEWbOQKnzCQgv7aLn+0AX5Cgr60CzqKIJfkKkT2hXhAFJxajI3s6sDwYg8Oej1awMiMkwc7dyUQoZ/tIlfibm9LTmvYsbeUPMfsJ4Rty/Ct2Xxc/0AI7YEHUDvyH5fr0MfwjUfz2CUWDE/77bpj9riOMryWOX+VrPxHTLzjiihBuhfPfzzTpP//bWUL8ABFB4ECCBQ0eRJhQ4UKGDQk8hBhR4kSKFS1exJhR40aOHT1+7LgDAAAYIE2eRJkSY0OWLV0SdBBT5kyaNW3exJlT506ePX3K/BBU6FCiRY0G/ZlU6VKmTXe+ZEnRBQAXKq1enCqGylauXb1+BRtWrBiqIEmM9GDxxciqFVOMBLDi6ly6de3exZtX716+ff3+RTm1LWDCfaE6tHtY8WLGCgs/hhxZ4wS4EyRfRtlYc0unnT1/Bg306GjSSEOfRp365maDUstixgpAq1jatW1vJTu441kAaSvCGCnF4gq4GWBnFHBc+XLmzZ0/hywY+nSJrAvetZ5dO0Lq3b3/V2wxckTy78q3n4+gWv360KXdG2UfX/56l651O896W/9+rrnNorUoh5GKsEgAuHSgboUbRiivQQcfhDDCwF6TELbzsEMvQ9Yq5BCzEUYir0PANMxuPhNPxOk9FYVCsUUXfapvIummy48/G2vz7yPefKOINwItqgw6BTcYSUQjj0QyScBmVHLE7TAkMcrDmqSyLh0GrFIvKTd7sUv5VlzRSzHH/Mk+6mq8Mc2vcvRoxwCxrMjAkRBsbgULiIQrSz335LNKJvuEMrtAtyR0IUAPzYiHqQDIAdGrCmWMTElBA1PFSS/F1AEzaZRNzf2SMCBUUUUdgsLdAPwtuOGKA0yH/xauINKFGoKQSIA74QJgAwsc5bVXX2H789fMnkwMUmO5E5ZPAW7woFkPFpUixGQ7OvawTK/9qdL3sOX2xU2hm4oNbSu1Aldz2fqvN7XQdQsuufyy4NyRdn3ohQ/h2uCGd6flt19/TQr2340uLLZagyMQWMkgFjXXBR4S1uhgl7ql+KZxS6s44/i+fS7ci1dsYwCRRx75AVM5crPdIisKQry/eJOXUQJuwDXffSHGOWd/A9aZIoLrktjgnisUIDx5XUhh6IqCZkljpz8ezWmpUeMYPwDEhRpqNk7eKOWKDqzIR794wNUDC25oYdERKsBXX6XfhhtQnuP+mS6mj427wf+F4fIgAwH+ljZvAu5maOqKs4bPcMWdqro5jxG/eOv7uka1oiJGapQiD0a6wS/epkg6IphH2uFhwU9HXcS54a57LsIhTX06mkfaoKTYq3s9ocW5hZyo3X9PqnHmHu+9UsnT5ZEiAQG4giKy5/RLJAAsm0gIuIS4PXvtvVv97dYfzX3L7Ze7ckDjxh88/IOAz7R4FtmHPyfhlyPefRWP17FyilbAs4Lq4ezLVJpHEcrk6mboQ2ACC9M9pX3PKuqTkgIvYz0AdC6BEDRI/CZlvw9o0IM0mZ9y6sfB0uCvTfqjyOw28IKIxGsk1OsLkbBHETklT4I3xOFdGDg0B6oEgyT/ymFhiAOA8SjwhzD5oJg4mMQkhvA4IyThaEyIkR1IwYpSWNQGrmhF00VkcyO5QguEwDASAGYkPQASAFoQRDa2MSU77FkPU3LEDLnRc/OSIB0FwkQvLZGPGnQisK4WxfdM8SJTiJm5uggRAVDwXJn7yxnTiEY7VtKSsZlc3uQ4LD1q55J6WdT5LqjHP77Ij6VkXyAxA0VCFsWQFkFkIuGyyIgEQQhT2MAIrmABUUYSAJSkiCQ/OcxPwlFnmzxJJ4lFTLqsBQA7uGEnUdmiU05zd6q8DCtbOZRXVkmYwfwlM8XpRmPmDJkmUaYnx3mVL9Iqj6S0pomqGU/DYVMy2txm/1C6SaXgkMCf//xnPwE60HUW9HblxNk5QZJOQRkUJW8BwBRwKE16fsl+FV2cPSODz3zus0myBCmuHDrSvCEUYgr9CEOtQ1KT9GAktnundjCquHnONGMajc4g83kUjyoppD9laVB7ZtKEodQjKt2QUDnCv1wFDoHnsenUahrVbuH0MRzdZk+TVARnddWrX/2qUsUqMKKetKFAQ6pmxqoR4IRzotuh6tMuGtebyohrw9PpTl1517X21a9L4qsmz2q3tDbmr7AcSeiiCVe6Hm6uja2qXTNJv7zqlZuBPWxmNXuVshY1IcksLOE2GxEOoNCIjIUs7yz7sdR6xiKd/QtWW/+p1dHW1rYZge2/HIPO0N7tttJjYQ6h2lpsrZa1xG3KazErSKwZV5/LvW10pQuR3L61t0GzbQbYJVzUIvdSzh2Xd5mi3MmKsLLGpe101Vvb6i72uhKzrQvLGMThineD4K2UfZVC3jOdd7XpXW+AD9vemL5XaKMVwL0OWGDr6Pe++A2Tg33CX04117kAFnCGx0rg0xr4wJtlmxrbWF8J9xHCES7xTigMLv9aFsMahjFLOTxKD1ertleAHhtJnGIXnXhbPObJijvWYr2+OMZHLuiMn1pjG2+2gD/ScXeBjCIfu2fKKq6IknVI5J0aGclfJqaWx8fkJmu2BiP5gRt3fOX/+VQZY2zGiZCtZmH0QhfMd2ammLdHZrxp9nkMUrOU4RwfN5Nm0DeRs+O43FE749nRltSz9vhsrM3OzoIjFvSh1VPoqGkahFlu9EYXndVQP9rUQYx09iYNO83ei5bclamn18NpQ8taJonGK53/W+pT91qBqb7dqgul2R+MpAaVXLOtKUXroyg7JrimrK5dzGtfV3t7wI6dsAml2ctND9mZdnZnmN1sZ0PbvNIuMrWtve7UYTt12hbfYcs3QDsmO9xOGXfilG3uJ456tupmd8Dj5m7UwXvbfqWg/74d63svO99DCTe/mQthLwvc4koj+OkMHu+1DrGICy9Rwx3+cNPs/xvU5e03ursM8Iu3HGIZF9zGI9hX3tAL5A0W+WdIDvFyn7y/Kmc0yl0+dIyzHNYyr2NfQ3lJe+c8KTt/n8mtukB/E7LiRMf6tGAuWKQnfazOhCbTwe30bEG9gz2fOmFka3WjZ93tjto63brudbG285NNJ3tPzH52qUv25xRv+9sFz6e4s27u6FkrRCXawMOnx9Z7j7jPKwx4oQ/e8r4qvPcav0ylupQkmj+8siGPdr9PHr9Xv3zqqZR5xm9+sEEVAJE24NSENl70Zo982gELdFJXXvW/3xPreej617O0rcAcfugfj3vSS0T4G1l7FFEPfOpz6Pk3l/lYY6nY5M/99v/uy7trJc9i3v/b99VH/5GuX+/Di7Vl6jK88mU91fCXafxDLj/bz59+/ldo/YGeu7obieACPe9bPvCrv+S6vzmjvP5zwNULvL5qPKUKsf3rl837vuJJQAXUvdiqOumLwAcUQfOywNqawKDiATzhAK4zwPl7rA0MngVUtPwDwRIcwRu0GhvcrBNkqS9aIxbsugzsHRhcColbpQ8koenDwSW8pxAcKx4cqbZyAdqLI9s7QA0kwhjsQL+IviR0QiYEwwD6QqWCQoPKADxxp5iTP0+jvyyMMxnMtQYMwznsLx3UrDIsqG77QTVcQ01rQze0CSPMJiTkICWkw0PMi//DtAD/jEK2oMLuC8IrHEJA7AlBbEIa9EI7RMRNxAtFjDJGNEM0fDcrdEEEpEQs20IxxMRCHENOdEWQ8ET6aj+H6jbk48MWZMMXPMU3TEW+6EJW1MRXFMY3asWgwkNmWp4peMTWw0U/1MVdDEQ4jDY5HMZq5MJiZKljHCam8rZsI8VcNEVoRDRpPDdqtMZzTERsJClt/CQX2sNR7MND+0NxtERRW0X7MUR01EdyXC92tKQUzJVXu0WZC7d5hMZ6zKl7dJ983MeGpC51HCl/rCTPszlvjEQhhBxxlB9+nLjTg0iHFMZYPDqkW6fn2YAF07hmBEcs1Mho7MW9+EV8/EiQdEWR/7Surlsno7m0YFNJZwzHlpwJhLwqQpTJYKRJkLRJ98JJcdIuA9qznpTHZ2xJjEjKiIjJhZzJo0TEquywpWQmCpovSYPKQTNISqTKrJwQhSwehtTKc+RKGvPKYYKoj/uyoNGvsgTEszRKXyRKrNzLtkTHt1wyUBymM5OZO7NL+8JLN9TLv/PIvwRMaxRM9JmSi+gkZiofuqzLH4qrxczCxjQ98GLLyAxJtBynyrSIyyQm6YEpMDuizpRKjQRN8jNH0rRNqzTNftQjYiqfKXS01wTKnJtN/KvN27zNyTTG3RymL1I4PAPO4Gy44WTAxzTO6nwI5MxG5bykAlq83+RM6P+MTkxyTNHMTevsP+xcR+20pG5Ls0d7TvBsvtKjTeo0z+Msz+lSTUsqn+70TgyCz7hqGvsTSqpTy94ZzfoMQ/RMzyP6pLZqTed8z/+sKGQSzKtcy/tEUOpTUIfKz0qiIDpxz++U0JmiUAztCAs1UBPNUNXbUIPqUDuKJVODpxHFqBKFzHQsUMg50BXFwRYtqBdtoyESjhCNUBq1JhsdzwtTUR61PB9dJyBlo/ezRdekIyOtUc57SVDqywu9USbt0SU1QfV0I95oz/4UUSs9UiyVT+KkTy+lSSc9TTFtI+npJcSsUjSNJyQNTSXtUjcVQTgVJygNog8BNCI9UzwtJT3/nU/y7FM/dUBAZSZBxaHnsSE7LVJEZSJFZVNGdVSkBNPRktQbcqadhNBLxdQP0tTp5NSMKDaQesdORT9IJaZQlSAXWkEZvdNT/aNUncHipIhWlaVXhVUN/dQdlNMg6jaU3ExT1dX44dU4bNOLaNUr6IFqtVZrLdNhrT5ZHSZaVSAi4U8z9c9m5aNnncZotYhWFVZtfUBuvbtjxSGIOrZTm1FyRVU1db5ijY0cRZz0Uld2XUJ3FTs6qqQQgyRDHVd7vVd1GlC129IU9b1/BdgbFFhL8lYEstVeq1eFdVZ8xc1GrQsU1VE7k9iJ/VN9zayLRR867bVJWQiOXdjiy1eQ/6ULke1Xkh2JdTXZWEXZw1LZ8cGxDfA1l1UImPUgcy1HdK2IVq2BFyCBs6kA7tvZ36tYBlOpSgKjoTXaDUTalPPViQDWc5mC5pza1KvarkQqO2rKeT21reVaj31Imp0Lm80afwWpHVjGsh26s61CknSj0qogrXXb8OvajlxVjPiBKbCAIHgYAciACsAxY9Pby+PbY4rLIFqebH20wa2/wj1Cfq1bO3tEowEAzZ1crKtcc7rcHDIaEDU1ziVcuL3OnnUN0NWawOs2ejvdrEvd2vPbNuq2vD0y2M07zx1E2y2NkCEZkjGZvXw/ABDI3b243jWr32WjD5FbvyJesjPeJv+8g/hoApD6S7hIQ+ndW9qVRevNoSGqVEfbXqfrXlH7XvYYA0ew3/u9XyKIwEUhQPN1Oer1LPXFoQKaUvd9X5GL35ya3xe5gwhUQf8lOgAWGMLMoRB70M094IZL4KFcYBdp4L1sSgBwXQi2OAnWrdW9IRcq39fN4HvbYKrr4Bb5YJWYnUIl4elF35E0ODeSnui9sxZ2YdklgAoFgBhGkRnGiGWcADwp4BteNxP2FwrGoaC1NiAOtxd2WCM+ESSWVin4AaeCATwZAWV14mqD4gtEYQn6kHBlYSu2NSwGLC02ES5OV7i4ghpogRbYATzJFRgqY4E7Y36RYgmSEyhrWTf/fmMhJmI5ng86XlqQKoI6/WN2C+RpGWQFWtsqRmRZg2MPZGT5cOSKmIAcqAEs2oANcIEisAA/nmRAzuGb3Lg2KqCKbNtN9rROvsZPjo9QbmWezd4FzT42atWDrWVbPjSGFU9O0WX24OVeJtZfjsg0TqDM1WRjHjRkbtg49pJmdmaqfWWljGU2ciFWbmNrZjNs5sgjXOb14OZuNttvtlp4ayMKkmQMNudzltk1tZp1Vo92ducmhWe03WE2Ct5qvucpQ+csTUd+Vg1//mfBq+RkueQEQiShNeiD5rGE1mdFY+jUcOiHdruIFpaJRiAi0V3LZDiMVunF0eiZ7a+ORo2P/wZp1A1ouAznHKqhgUnpleZpp2npj33pba7pmd6woaZMaUYfiJqhjBi7nnbqS1GoRRZqaCbqGBPpXyHp8Xk/Wk7NnX7qr4ZqIZ5dqp4QmD4Nma7qlrvq7yC+pMqhVr3gpfFqsKZrMYnqgJ4Ksw4NtE7rEjZqX2nrzWCj5elflA65ukZsuxbrIcbrIp7qvn5nsi64wDasIPI8cpbrw05sKyWhirlryQYYx+4SvoZsSv7rXqHsys4hw6xnn5nrzf7PzqaYzw7q0T7t0k6y23aU1GYMgl6ZiHlt2AZP2e4W2lbmx8ZtiNZtROHtxWCjqbDhlQhu4Q5O4uYW42YxvQYN0v9Obl9ba+9obsVgo6zVac2m7tj2zBfB7iHT7s/g7u4+te/ujvBGzRsaorADbvM+7+FObxdZ731GbvimadAeSPpGjHjNWY5o6v0WR+vGlv/m6AAX8PMlcCA0cIYIIsAlVcPGOQaHTwe/FgjHq/b2jPeecDyTb+q48BjBIQtW8On28F0E8UwRccoi8c4w8RMHsxSfjhVviSDijVvN7w6P8eru7xapcfO6cafIcR1HMh6HDh+PCtbNsSFnjSLn79gM65+O29pm4OV2cnICc0CR8gO/oS8i44lYcCx3wxnHlCTvtyVviiYPcxiD8ucocwzPIeimFhhn8yx08y3PZ5c+btv/rvA6X6s7d448NxQcKuQ+1+8/P8VAJ1ouH2sv9+AxR3QcUvTmYPTduiGlhnQil3QZP3IUgXNBknOmoPNND7BOZ45P/ywccqawtHIuKfUG/8nrXmypNnRXDzhYXw5ZR5YbouYXj/RcB/Rdf/Beb+xVX4pWB/bpEnbzIPbWwKHWHfUrV3ZTZ8nZdvZDP1HR/nJxn3aSqvbjuHZsP/ORSHM19/Nuzzstf/Nwx3QZ1vRzR590t5B1Z3d4NAgjAAAteImRknemoHdBXyncenYJ13dT43fM8Pd/n2yDaISRMIGCd6iDX4qEr/RBB+pCL/eH9+583xOJfFeDeIKRgACNNyiO/1cKj5eUVFdnhyd5FDd5PUH5gS0IPhiJJXD5goL5p2P2ELd3kc90c7/5cYp4wipzYCaIQhgJSAj6dRr6svv24j767Lb5pf+ypnedPIf6gbiEkRCEqh+nq/cJmScTmh9EaFcKaff6zAL7bV/3sReIPhiJNUB7cVJ7/XJ77+36ubfqnI/1iRcIvI8AgQ8EqDD4vxevwJffwSd8Dat7ZJ94vOcCjHf8jYd875J8Bab8yhewyy/vzI/mgsgFlu/8l/985Ap9Dh590l8v07/1a8d7qQeAW2h9oX994op9GJ592qd2wx92xEeY1CeIRBiJXOh9q//91gr+LB5+4o8u22dq5P8fe0MYCRuob+iPfsiafm3+desvfKWnEuRPfg4tCFQYCS/4/rQPf/HfevaufvNnL+O3dsQf+04YCYAwFGEgwYIGCxJIqHAhw4YOH0KMKHEixYoWL1p0oHEjx44eP4IMKXIkyZImT6JMqXIly5YuX8KMGfIgzZo2I1B0AcAFxp4+Geq8I3PlnZ0/jyJNqnQp06ZOn0KNKnUq1apWr1bUyRMr164Pb4INK3Ys2bJmxXpNq5apwUMAAJg4O3At3boXh+LNq3cv375+/wJeKfemRa12JwYNDLLo1sOOH0OOLHky5cqWDVvOHHEw586eP4PVLHqqwUFvCw0erdqp4tauX8P/ji17tkbQCLMazZxYNuPVvn8DDy58+G/MxCfbTq58eejjzr8W/PRWRern1hXSzq59O/fusZcXzn0ZgFDe4q+jT69+PXvNxtunZS5/vnL4xAtueiuDs33h3v8DGKCAA34EHm6NVbZbbL3116CDD0IYoUPvSSgVfRdiKFeFoxX0xlul8LdhZgSSWKKJJ/plYE7nUaYgbAyKGKOMM9L4GIU1JpWhjjsShmNkBe3x1hoh+ugYikcimaSSM9V3oHvkzQZjkVNSWaWVEN14ZUU8ctklTlquRVAXb/XRGZhqLZmmmmsKqCJiLE7m4mtSnlmnnXe2lyWeDXnZZ4Z7YkUQLW/5/2EmoFWxmaiii7rmpkR6Qiana3QeWqmll0YGaaV+cjofphZGwIURbyli6KesMZqqqqu+5GhEmjomaWuUnlqrrbc2BSugnfLaJK5KDaTBW1t49qtSrCKbrLIguYolnJLJqhitxlJbrbUJ6bpnr9t+di1SPbz1g7deyRfZsueyWq6TukFpHoLjwhuvpdniya291clr0QgAbCBAvlap+xi6AzMa8Jvvxtnugs/+27DDPtJ7572gPUxZEG/VUDGozUpGsMdHGvwow5Eq/OLIGqOcsn0R2zlxtyo7ZsFbL8DcVMiUfZxziTc7izC0Jc95cs1DEx0cy3W6XFPRonnwFg9LI//Fc8c6Ux2g1BMKfVi0gU0LtddfJ+xzhEnrCDZl+45gdk9XQ1a12/8xF57YJJe38Nxq4503VkerR3bZeh+2wlseAE4R2wK/nXh2hy/Et1dbA9Z14ZNTnpTj6Pn9Z+VqXQxAD5tDx7G5ipP+Xdzrjle3yXeD3rrrWLPeX+YYvs5VDm9VULtCjB9Wuu+Nnr5i7HZB/pfkuiO/+eXXzX5h8lW18JYOyfNu1+/XA1Y9AcvvDfSkWT8fPt7cP9c8feJLJcVb/iKvPV3Yw8+X9uRbVbxfx6Ofv9f0H2e+p/o7ZQMAmMLz3LeW+CEQL/MDX13s1xf8ATCCMOPfffwXPAkiJQP/GCvgBSuTwA/CZIHDa6D3ZsVADKKwYRQcjgU7mEKMvOAtN+Cg6NoGwhsKxoU9e5LqgjbCFwJxXCsUTgtrGESIkGBmNPSVZXDoRJSIkIdROmEKKtAD9Q3uiFq81BBZWESKbdEiNXhLBpaYHNE8MY0kiSK7evi94XFAgG+ZIwAIF8Y73qmLRPziy/AokSu8JXwGRJMaC1kgHT5Ej09xIF8g+AM60tGOfpyklRQJHD72kZIOmQIA0mZG26DRkKLcCBtTN8XhPdIFOyBBEGRWR03CskiW/A0mixXLhswSZYNMyyh7WcoElVBa4FvB0xSSxFfeMpkxyuVqamkqZRJgXwT8/yQYR9RLUf6yRcHk2gkXckxJQjOcDmKmapxJJGgK8AqCROTorlnIbCbMjSb8oTezKM579oecHDKnhsT5FnVSM5MedOc72YnLbqqFkXuBYEO+ic+H5gmh7OFnP8P5Fims04hGIqga4fkzeQqTnsa0J0RLeh19ioaiZ7nnW4qQUSYOlKNP9Gimthk5iRLAoSbdqXNQqhmVmkWcAiBp+wyKOJk6kaZ0O6VPdMrTpxoNp30DKlnEKTgA7ECcGvUJUmdq1MZJlSsK1QtDGeJUqKJVNT7NDFWrGk4ebDCcW+1JV5P6VYWs1SdjzUtZ64nMtAL2SSKdaFvREk4NAiBjcoVpTP/ruiql2simxsPpWQNr2Z8Ndj2FNSw0ESsErTIWZ45N112xFdbugXQoY3AEa1vbWiJQlqiXnW2sTss8zdGWKil4SwtAe8ZQjlZVkK2tETC0BEgiN7OVzS1z05LXqnCruV7RwVs+t9jfaia4jy3t9mxbPwAU90Kw6AJ5y1teLcT2r9Jdb/cya5nosvcqE3iLBXwLSuBqd1HD1Rp4OTUq5co2vgKGynOXYr4BT6VzM7zufbOb34Jxt8AX0Ul4+/TfpgYYwRq2nHfVcuANP4UDMrRvNa35YEXtl3j99dOFe7JcEMMYIxLOUfNi3BQRA4AEJBZoY0+8pk7NGDcV9lKLMfL/Yhsj+VUdjk+Nk5yUGAIgBzu2pYN9zCYgL3kqFPZvesHp5C/DLjgfBrNPHgkAGEz5mU208pU5FeQVDblLRZbIDqRgZynohF93tnMxyfzlN/9kzH6+SAVwl+ZzrpnNasKye8W6YgszkJPIRW6fB41kQPtE0JamCAzCdWh8mVjRS2L0k+LMpTlHRNKTpmOlNw1jTK+tya6myO0AIC4GlzjRolYSqdllah6hetbCFlmj66LpYTuk1jTDNY9Fu2teuznLUtkyi6WN7FdbO1CyvrZDjrlsaM7Ves+Gtp9g7axf7yjY3F63uS9y7HUnBMo6ZjaVQz1uFPV6POjWkbrhjex2/1vk3fDeLQA+S2819/jeJso3MPedoX77W9gA39K2I56Qf366ovZW+M6iXeyrUBvSH7f4hiduuIpbHJAAyPhK8cvxjpc724t8NJFlTvLmmnwiAof3GAGQgoMjOuEvHxDDtelwDEH85oPOuUR2vm5vAx3Uuh46gYqesKNfKOlKJzPTN4PyiMs76hqfOtXb5PFSc3nkW49v1yHidG4TXLHKDHddyg7zPrU95DVX+9rX2/bQZa7vGO87U+xedav/DOv00TrhL21z6H494ipv/FIMT3TE11Tx82E85bHNd3JF3t9CeMvPO3+U5Vh+KLzKO83l/HjTP/Xvbg/82qEO+0wrJ//1Mln965eid9d//vaAlT3gk9Z3KC9Y+O7Ove5DiHmSaV4+nFc+23tPldBSvyKIlXv2dc785ruE98GPyu9Pbf3uh5P4DsE++iUiwGm23+vJAX+rnh/Z6DNn+vGnrfr5hN39UwQWsQ8A+t/80R9s2Abr4d9y6B8BBlb/MQT7OeBCjJ7PTWAEft8BtkYCnh9SlB+wdeAF4hEELoQEiuAx3ZoIEgDqaWCSKGDaqSB7keDu/F8MLoSZSVkMsmALHskLVtv42SAszWBCmOAFuhIH2OAO8uCJ+KDIBSHOhSBUFOEENg0AtNoEKuESlkgT7t0TMtcQrmANPiHaBGEWaiGBcCH/8HlhboHhFBIgXKmXCJrhGQpIGpofEK7hCEbhU7ghAOJY8l2gfNChidghCOJhHoZRG4qhDdqeHDLHIG7hHvbEB6abJCIiAClig3nhDpCRDj4iJKKhJU5Y693hJVpWJuZaEOrEBiThJ4JiHYpieCygcjSgKUITKjabCl6VS3niHL4idxRiJR6iLQIRLtZbEFKX57SiL/6idgQjv8UiMSaPMebiBM4XANRXL2ZgM3bHMz5cNEqj7lDjMargNWajCgoiN/6HNyIdOIbj64wjwomgOS7jNqqjM7qjyMxictTiO2pSPAbdPNJXPRrgPQJjPirZPtpGP/rjJAGk1JXjQNrM/yJqSx/eFjMaJGywY9YhZENSzkOOXUQq40Rq4qZYpHWkY0bi4zAyBSVCI0t6ZP6AZMshY3U5xUlWCd1ZiUpux0YuXkfGJODMZFA9YTJaF1tQZL3gJJXw5Eqi3Q8GJUQNZVl4oVHeZFJKzFJOSVNmh09uHlBG5fiA5fJppfAVWo5dZUkeik5WCVfShldK31iGJdhMpVsFYQVOQFqm4q6UpY+45WzAZf7J5Vzuj3fNBneh376wol5WY1ZipZ005QdI5mRSZmVapmTCRGAy4GAS5tLQz2GypfIlY1YxJjny5WPWSWRe5mpeZmZypmkpJGgwZGe+0F55B2Jm3zGhWWnKY/9FouaZqCZrCmdrqoRm0uJr0mbN2GZ34Cb1VWEZ8WZA+qZaAkpwDud1YmZxIqdLfiNMJqfrLCd3NKfwDdUASeFvgklobiVPYmd7fsBKGCc/Iud3pkx4bsd43h6UHSVJ7uV09ieeWKd7siZ8bicpGiJ93pJ9agd+Et4KcAAJ7ECeAcC38Wdjtkxf4kiACihxpkR8LuR8ImjFKOjiqOfNCUAQkEANSCgd9ct5Uqd/WmhqsueGCieBeieHxeZnzGaI6s+I0gaDWpwOrCiLeoAFlB4foqeWlKhfziiNrqaNPqUT8igl+ShoYii8xRGLFoEF/AB0kkaSXsmSZmiTOqllQqn/r8HglDqkZB3elXLbWQKAFPzAkV6Fm86ImNaIhpZpdnZogeaoZ+yomoZPlcoGkK7bDcxRDQwgV9ipjOApjejpnp6pvqWpoN4RoZpOo85aBWJjmICplTzqjERqmU5qw1WqpW4RpiJgqLraChTBHO2mh31qTmqqiIyqk5aq0Z0qqh6Rqr6GoQpbBqjcBiAhXdTqhrBqjNwqjebq1e0qrxYjm17esYKZDuxLJ02Psc0qlSSrrZLpnk5msybes0JrCvkq8FCrk1nrP3mpsW7rlHTrhqgkuD6pdt6oBxqoMJarFp3rBsarul5rEayAY6Tr2BQshMwrvZqpvUZpF+5rEPWr/2IA66CtKwAUwaI+LEQkrMJSprhmHrlmLCZKq9kdLIhV7MWG7ERsLMfyKUp4qGyCaMr+SsQGxsRWa8BirMw2xMqyrMdCH8jq7KCOrNWw6m1smA7IEcoGrcZmJMt2LMOiKVQurcim1t29KO7NxdEmbc5OLXY0rdO27Em8rI7GbNdiCs3W7OxobUtxrdkSAM9yrM/eH9C6LXgOLdHS3oAhLdvWrUPArcLKLXHRbd8qz90CSOjl1t5abNvW7V+2xNP26b0eBXe2o+QSbr6gbfaorYAprgcwbuM67kpArsv66eBe7uRk7l8g7mUFgRx57unubOi+xtgCatnCrp2kbopsrv90rQCnvu7tLoTszm7pSm1F/ECEboALFEEODKxP8EAFCMEVoM0VtEBeAm+l5G5frG5aVcC11tHnEq7wugbtdsb0pQAWQdIIFKtF6AD6TpoHXOH1nkn2ys/u0lYKvOpbbECsym9CiG9rkC9ncB4PSKgHtMAOyBEABMFFQNk/1UAPCIGEukC79i+Y0O9ebO9OrQCizpEQxO/1/q9iBPBgcF7+TsGRrkAVjgD4LkQMTUEOtFoFJG0F467hwo39olUVCYGqDdAC03DwhjBgjLBcMB6ObQCdEoAASBogSsQEpGBDNLAP//CVXLBeZLAyOegNeEAC09ENsPDtBrEQE6+URgT/J44kQ5iZJy0FFu3nFFNJFefFFeeNAGTABLwADNzAAdtZEXjADtSAELRAD9wACeQADFTAD7wABwTBBKRABvDACrRtFbWAyk3aliKxG4fxXwzxWWidAMhRtjaEHElxUrgSabpxlcCxAuEw3vCADnBABZBAD9RAEUwBF6/aLePyHG3ACLjAFEjvqrlADeTABHxx/2ayX2yyWWhd5yymQ1QhEx9FKZ9yJdnwba4yzNCxHeOxHg9pLnvzN4OzFPTAD3zwNHvtMe9FMpeF1nWaxUIEB3MfUlRhG5tzjaSy6l2zvLTyK8fyLNcyOEPSBkxBEdSABeTADwRBCjRvEhNTBqTA/wQEAQe8wA9UAAzkAAncQA+0gBDUwA54QBFIwRVMgQsI0AjswDAXszmjM1+oM1loHbgUHES0M0AlBRxOaD1PyT3vXj7fSjbfcR57wC8DNB25gBTsQAvcAAy8wARkQErjNCGtdF609FhoXc+dIxS/hdr1HPw9tT1XM3PyNKCcKCzLMi3bMjiPwBV4gBAYNEIrdFf/RlSz9Bg7LESYMTQrhBErhZndNFx7ddVarfFhig6QQBUOdVEfdVIvdVP79XPIdTrTtRpGxDNDROesHFIorsE19ozodEzI8ZSkAAwgMC6n9Vq3dUIv9Gavx2PrxVSLhdbdNUTo9VFkQJ5JgVOrNv97dLbz5W2dCMAPRPCkuUALwAAH6EA55zZ8sLZURzZzjJd5mRd6sY5VQwSUNRoPSNoUpHZyV8hu119va0kK9MBZj0ANVAAFc7eELDdesB5McvAtsw5Ma3ZDzPRPrIDKuQByp3c+fTVY+w1b7dIP5K8unzQo7/etyHV7V0Ur60CDO3iD7wvrtDMvOgQ8+4QAYNEIoPeBP4h3h19YH8b/aJ8FeC+/VC+HV0uCF6jlAoXQMDNEUDZGCED+joCBoziEeHhLbJY5VQQHmPEcXQEMbPeNI3hUK/hawIonS89DiHJPVOEGWC+RR0iOs8SOO5NE8AAJDGkNRLmUG4uKs/gkxqL/rpgxPRNAGveEGW/AKHv5OPX3fVo5JlV2z82RC5DAkLd5ka/0kSdU1hgxEivxiF0Ena9vnrs5YJNInMs5Q6xADvAwVhW6oX+5ka84XWSLCaOwCmOsTT9xQnAqhUo6fyN6myp6Cy2EDrQAF4/ADeh3qH8K1YFtS/C5c4EPAc+RAY/2W7A5AXA6Q7TzAPVAsAv7sJu5qw8HledQqZs6AbyA+1osqBv7pL9crLPErD8OA2WAs7+F+jpEr/vVN0e7dSC7Sih7EfEAnfNLD1xyuP8KrDutrFc6knfT8ZK08jLvQ3j7SIEzu/fUmy9oufsPJHivFFQAbvP7obh7z1Z7vPd5/5gf/KEvGsDPjiHIwhyNALQ/vLRzHLUHLn85vGl9fMbDx7inhMT7DRfgwhB0MJ6LPK4kfNwufMijDq3LfMurB8lDkcm7zCEkwhwZQaTbvMYrHMdD7XiEPBgG/UdFvM5zCxegAh2lARMk/bW8PODGvGBZuu1OPTCN+rQyPa9sQifM0R7MQtZuvdDfG9FHLtbLe82f/XHg/El8Pa9wwXHNES0wAUG8PdqPm9qTrtsTW9YD/t5HVdeT7Nx7iQZIx1t8giAYBOG7/ND5vdgyPM1D/p7EvUkgvpcwASDQ0RJwwUFcvq1UPb3C++DvUNuPfh75O4lu/o7MQpC8RSdsgtKs/v+rS/67Xz27HL3W337WGz7evv6FMEEazNEQoELo2/7vW0rpg+vps33DM78Ft/6PDv+F8MGo6MchNMf0I/zGg+177r7RC773U3H1W+n1M4fdA8AQlILy94j578m0hz/08375y/8bo3+hqv9ycAFAhAAwUJahCAcRJkxIgGFDhw8hRpQ4kWJFixcxZtS4kWNHjx9BhhQ5kmRJkydRplRJ0UFLly9hxpQ5k2ZNmzdx5tS58+YHnz+BBhU61CfPly4AuFhJEqnSpRSbPpU6lWpVq1exZtW6letVpHeMhhWbU2FZs2fRplW7lm1bt28jcLEzEECht13x5tW7l29fv38Bhxz/O5hwYcOHZRJVvPjn2KiBCTzOKhlyZcuXMWfWvFnlV8SfdcIVPZp0adNpmbiiCwkuZ9evYceWPfsvaNu3cR9mvHuo46SVKXv9TZt4cePHkdP2nJt5y9PPoUc/DVPSl4FDFjXPmZx7d+/fwXOEq518ebG80TcWG9wv+6ruw8eXP59++OXmQUvXv5+/2ZehwBhoFFvwq6m+AxFMUMGuxivQwQdfSi8935wKDL6pLlxQww057HCl+yAkrL/WsOLPpTruGOiOOkKMycMXYYzxxf1arFE3CXmjELjhJuNRxh+BDBJGEG00asS7SqTRgVWGGIiUMYp0ScgpqawSNiWjzHIn/xxzXM/HvzJ8KkwrySzTTMyI1HIms+gzcRG6ImFAzTPprNPOqbBUU0+auNxNR8jG/PDLOwkt1FCp0tzzJTbn428Ousj4Q89DKa3U0ofyVFTTlvpk7E8LB30v1EtJLdVUhhKt6UjT2tTPC7oq0WPPU2mtVchMN1W0U/R4CpQrX1MC1tZhiZUxVZpWLa1V6LgAhC44ZJ212GmpXTa6XLHdtUudhO2xQqy6rVbcccE7dtFkT7PWNC4goIuRaKUlV955Y8MVWzW1zVeocIX7tl96AQ74O3NdQjfdRp9jYgu65shV4Ich9svee7PU12Kf+LUq45E2jtjjj7Ui2DmDlUXYtP81TLiOD2xBbtllqSamuMiLLe4Yw1Fv9vflnXkGFwCwbiK5ZPlOM+STgTbQIAKWe27a6Y1ilrlGmvW1GVGcr9b56a25DklkB4QmTV24cjFiIE42OYjprtnuOmqpQ6Q6X6vFxLpurdvOW++Ivg57tLHd0kCLgTowSG2H90785bfhflBubeleKvKOJlfc8oD79ptEokfrYoOBOlkjobUvL53e/hrH9/FOKw/WbslfN112kDPX3C3A1zpkcABcYUIh0mcPvljUU6949T5bRyn5jJYX3nlSa7edLdzTgmWPgRLx/XfEn+/+VOKLn/l4LpsvqXyLzvde/Tqjl14t6s9SxIb/gWxQxD/u18/fUPDDn3p8HNMnkgBOZID6M2CQ2uc+tMCvLExIxED2AIuzAO+AFSQT//oXt/9JqIAf6SBEPmhBEWoogQpkFOfYwoWFAUALh0ALBUcYQxlhMIOO22B6QsiRHDZkhzL0oX1+NpMGHKAJZHgEKvhgCC6Y8CwMTIgnkNaFtMDwh1VcEA1rWKAb4jB2v+qi6/BmRTFaCUR6OAAlIkEXNQJgCJ2AwC2wIDomRsCJB6EFXWahFiqOkY/xwWIWzbNF9PSQeV9UniH7mEgSBrEleiDDGiG5xiE8YY51RAVdMLGWPSqSk8f5IyDJI0jeEBIjhCRlJ1EJKEY64FF0/wHDI5wQCkdA4g2m6MAaZVFJk6FlAXTxA1tIB51UDjMvnwRlc0S5m1OiD5EmWSYxoYmX5TCACAO5AJTOdRAuPAETZgMAH5jIQD7QZRBtCeZzopnOqxjzmLlJJmOeCZVmmm+e6rQnbJYziYG0QiZmwcNAPrFEBcJPA00CQC0ywriw7OeeDYVMWdrpoHcuJp4ErCfHLupQje4ILHW4DjZhcpaUAeCXA92lQjbxOQBAgAsJ1c9tGLpRmRZzexEN5ESJUlGJmDKjM/WpXr6iBwoMRA1rMosGBqIF7UlvQxlACgA8ALWX2iamP7UqV2yKH5zmtKdZ24pOrxpWZt4BDQMBA/+8QnqWuQBgCSZV0AqmMBApCECq0oGpfsSaV6tk9aZbDQpYQdhVDwpWr4V13R3SCIDswKQBsbAFH/xwi1qgYqmGuI4cbbcgAUhhIFdYgXimmh+8Gpa0KeFrefy6L8IKKoxeLe1ru4KUagKAFLL6AxQiAQaDQvITuUBILQZS0swmSAAeGIgLeNARhRpptLB1LkhOG8rUAgWwD+Fpa5+b3UPSYCANW8UFIgnJIWQyAkgFgB3cp6AaDGQEKfAIO5krHe3OVyPR1c50qbvazuh3I9Wl70afCgAiyKoSdBkFGCjQikkMwg9YMMP8BgIILnDhc1oQqOYS1AKk6eAj8OVJVf//G+KI2BeZ+MUYfw+JXdipWMQtLiVdMuEAPYxiIJLKZgSYAEXsrWGtgmDqgW5AlyCAxMM76Y+LkUxi5pj4xCz2opPBiGQpe+SpNJCTJAZChpiUZQl0SYMfBlLO4dIHBnT5QUiKHBr+TFnESnYnk/3LQxQXEspsZvNTfdCSUAykEltGCBdYoFIADMKyAEjEj+fzA7rAQCRpJsua7UxfN+OGyR+IM6rm/OI6RxrJTz1CSzwKgEf4ubwQZqEflnhLACw1bPThAF1uMBJH4+TInNbupG9T6UtHJtMX2bWtE4kUGrgkCwOBw5bXkAY1pgGzwAUAFsYcngmotAUkmXXQIA1s/+fi2ja67jVTvl2RX2t7jLJ1yQEG8gi06qEUuwNAJ5R2EA14wqBviPZ3UjCCgdSgJNe2Sa3J/Vpug8bbm/aZwemJ8IBn9z7oHgghPu0AW+iCLhvAxRIVgQtTDwScGA4PD54a1X6b6DMAX7hhB/6Zgu9I4Rht+clfex89nEGNTdAnXTwhRz7sFgAbqAUl782dFVxBrnQd+XLVDGKY5zXliFm5Kl/utXAvXaNEWkSA1viJeEegEe5OBCRY7XHvbHYgU/isSfytqmxTXaxNv5GJd31dtts5TQ2gBF2GwIgLRwDMAJBB2sL5HeMmJQMoSTuy1j53q7rdME8HVdRBMm7FV/8wVXVohQ+glBAuHA0AUtRld9YLgPam5PBGVfrkZ8r4wjgeMHJHvYujN06/z/Eg3ukB0iagktL3M/Gv36jqCcN6ME3dopD3/Uy/4gQnHAGtaT2IDDhOezpyhwR04cBKdk/q5h7/98APS6WbzPKvEp/7qHyqJa4TiUmIovkI6QLh9m5C7pR5IGdeCskRY/LyN9T73wd/3MmPbwJw/4ItvAAgUrKpXUhK+qbvOF6ALnLgKbLP+baPAO2p/4wC/CxtACmHAx1C8ixQeJ6KDDKhFbBuIGYgFAqG65pECxqBAZEjCOjCAmAG/w5D/0KQmDDQ/4SvPTxQzowvB9MJKYbgJRj/QBRoDABmoAFGRvbSgAEbkDh0gNrwxAYNAweFEJV2MAP/7wc1wvWysLTSJBRmYCCaYGR0rOOkzzgyQN8AYAcyIrqwMAwVaXS2sCe6MAhZa/z0kA7NL4j0QBIcYRFYJNQAgEXi4nM2IP4CjzZAbiCKwOguQg57zw8TyQ7vsCY0EAD7sL+80BIP6KnAgLsgxRaaYCB0QQ8iQPYgAAqjEDByggFIwUnkxPvmEBTFyArtaxM/UdP4EBf1KsAiiRDcJQKUDQBQwRUtAycaILHAAKSA7xaB8Yd0Mbp4sRNT7BenMayeaghIARQeAQ5SRJL0oBVwDrM+LzBuwpEGgghUEAOl/3EbY6gaT+saxS9kelEenyeoXkIPLmAc6eIAYmGkACAQSoEREU0da2LmrsMRtjAe9dGC6JGv7BHqtBEjfmAHXGADXKAIcuDsPiIjN7IjPzIiEydR9EAT0G8gGEHGNCEJAUAXHFIsKnEvFhIOAvIOIdIkDWgiMzEm5iYfmQkb6QwjUoCzIGkErq8jjjKSlJIn8+ZYUhIMiGAmHUASaI4uJsHGPuz0+KImGIEu0CATdxIq18cnfzJCIEcoxe0TA+URB8IDWmAHBG3INgIuoWou69Isu+ZrYmIVZlFF2K8rK7AvaKKVAKBhyLIm+bInkS4Tg5IoncktY6cIys69GGIFBv9vBCQRIywTAKYAMwlAM9mrMxuTZ/wyJvRADUgRAAjhHR+tML9SJsqKqNKyLE/TedAyLTllLSUz4S5yIl6t50STIQQgrgAg1jJiODegOAngOAdCOXMTNVcpLELhkehCDZoP8WTTMF9iFZ5lO+GRMafTe3aTNyPzHr3FInZgIHogIhRN9DSiPQHgPSEiPkegPKkTaMZCD9AAIMmgFv/NK71TxmzBoM5APMeTQPWze84zLdPTIvERuwRApTgsIlTKLi2iQgfiQiEiQxvUZVKzJv4AJwfCEghkQLtTLwRAB+ZgEigAJslAQRd0RUNUeB70JyP08YIzImSw5yZi8KSzIn7/dAOCNDpvlHaqkzAOYLYA4AJoFGwYVCsy4AVuoAaQE5IigStvkzyTVHZyFDJ9Uz0PriLorwgmIsgAgN8u4kzTdN++1GNG9CbGILEAoBVCoQ5WYRFe4QLUgBGc4AAOIewOZitWIAhyoAWkQNAi6Q5AIRO4tEunNE5LJ0zvcEdbjzKx6/YAQAgmgv6uACM41VMlAlQpFWLmdB1N1ADVaAM+oQ/SwIVYxSpatAIswAPcMLw2QApa4AIOQEB588bk61Sfx1K3EFOH7zeHsiJCjwYl4gG7qFknAlqVlVjPJFVxAg14jlXpIqBmdSkygANIoAaIjlWnoAZI4AUKjyGClTtt/9RaE8dYMbBq2FKeqtVeK4I+h/QhmBMj9FU4kQZeAQZbcSIUJqEVwjETLuAV0EAUGAEOIEAGOmC3knFoLoIDagBdgwAkH2IFJgAGWqAIGDUpPcACKkAHTLMh2tX03lVg80Ze+49e71XqZnan7EZIJ+JHAQAjcFYidNZl54VgCyMhzGsIJEhsLhYp1cgFPKAIpOAKpsAFcjW8pEAIciAIkmsSV1b7hhVoK/UxjxVZfbBmBRC7/lUi+vUizjYi0tZrxeWpXCBu5XZu6bZu7fZu8XZuVYoj87Zv+3ZquVVXN2AERsBvDfdwETdxFXdxGbdxHfdxITdyJXdyKbdyLfdyMf83czV3czm3cz33c0E3dEV3dOv2uHYkKTiXcFV3dU2XIqT1WVvXIl43IqjVbcclBwI3d3V3d3m3d333d4E3eIV3eIm3eI33eJE3eZV3eZm3eZ33eaE3eqV3eqm3eq33erE3esmWyrJ3aStiVD+1s0R1IEg1IkzVdsUlB0h3fdm3fd33feE3fuV3fum3fu33fvE3f/V3fzVXCipDCj53dQW4cP2XItxUItSUTS3igCMigdH3gSE4gkmrSI80OTGCgiWiZyV4gzm4g+2JQwHAQx8CRC8ChEXYIUjYg1V4hVl4jOjTPh8CP+fTPeGTvVr4hnE4hw2IOZ0TOi14OZGmh5H/c191uIiN+Ij15jNDsyFIU/RMkwfMLCKUWDSbmDOR+IqxOIt5Bi/lki6FDCKguP4igov18ou1+IzROI3nJQOUVo2eEoyjOCLY2CmXUo3t+I7x+FREkiM9kmMdIowBwP4kYo9J0o/z+JAROZEVeZEZuZEd+ZEhOZIleZIpuZIt+ZIxOZM1eZM5uZM9+ZNBOZRFeZRJuZRN+ZRROZVVeZVZuZVd+ZVhOZZleZZpuZZt+ZZxOZd1eZd5uZd9+ZeBOZiFeZiJuZiN+ZiROZmVeZmZuZmd+ZmhOZqleZqpuZqt+ZqxOZu1eZu5uZu9+ZvBOZzFeZzJuZzN+ZzROZ3VeZ3Z/7md3fmd4Tme5Xme6bme7fme8Tmf9Xmf+bmf/fmfATqgBXqgCbqgDfqgETqhFXqhGbqhHfqhITqiJXqiKbqiLfqiMTqjNXqjObqjPfqjQTqkRXqkSbqkTfqkUTqlVXqlWbqlXfqlYTqmZXqmabqmbfqmcTqndXqnebqnffqngTqohXqoibqojfqokTqplXqpmbqpnfqpoTqqpXqqqbqqrfqqsTqrtXqrubqrvfqrwTqsxXqsybqszfqs0Tqt1Xqt2bqt3fqt4Tqu5Xqu6bqu7fqu8Tqv9Xqv+bqv/fqvATuwBXuwCbuwDfuwETuxFXuxGbuxHfuxITuyJXuyKbuyLWH7sjE7szV7szm7sz37s0E7tEV7tEm7tE37tFE7tVV7tVm7tV37tWE7tmV7tmm7tm37tnE7t3V7t3m7t337t4E7uIV7uIm7uI37uJE7uZV7uZm7uZ37uaE7uqV7uqmbJAICACH5BAgZAAAALAAAAABABrAEhwEBAc0AAPT09ABCzf////8AAACUvQBRZ/bmCv8AzADJDF+RnwC57QDA9gDI/wAHFTZSWpnp//+WAMPDwwAxPpubm3NzcwB0lBUAEdvb2wsLC7S0tHOwwRYiJQBK5iAxNgBT/80ApM14AD9haipBRxQUFIODgwAVAAB3VRUAANTU1Ovr6xsbG6urq1eEkWNjY4rS5pOTkxUMAAAfKEtLSwAHCDs7OxspLXt7e8W4CIuLi8vLywCGX+Pj42tra1tbW6KiogD6ELu7uwARFQCo1xAZGwIKDH9KAENDQzMzM3pyBABCVQCCpgBifVRUVE54g38AAIPI2wApfwCVahoZAZLe8yMjIywsLGifrgB8BwCeygwTFAApNQC15wAJG0lvet3PCQAcJAA4RwBJXYzV6gBphgAQCwCJr+aHAC9IT3i3yZbl+yU5PgBacgB5m2+quo/Z7uYAAADhDuYAuDxbZABKNACl0wDF/ACbxlJ9iRsAFl2OnAAVGwoPEBQfIgCv4ABOYwB3mENncQAiK2OWpWujswAuO3u7zX2+0Sk+RBsQAABmgwCMtABVbABeeABGWgBsiwA1RAAmMQC98gCgzQCXwQCr2wA7SyI1OgB+oSxESlWBjg4WGD5faBkmKR4uMjJNVAAYHgAOEQCEqVqJlpPg9ktyfQAbARsAAEJkbhQUAEVqdFF7hyY6QHCrvGSZqFiGk7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EBA/XFECACUk4YMQCu2Agw0sAP+ggRVOVCBAQSaAquuuum5g0AQvXKGBrFfQYMIOBwlQAQ0sDJvqCxX0MNEKMdBghbNJvNDCrZ126+14L+jqw0ItWMHrrlb4WlAPNJyrqwY4EJSru7uqK5AATtALKqsETRArvSxIZMGw9MLL7bcIJ2ydAMM6q9C8ANAQgxA7CFEtqEkUtMO/VuCwwQ4TtPDCqQCoMNC8QKig8sorH0wAEqBaocMEKkwAxAux8itQBgQ7AcQOKgihQ7sBP7SCDaBq8AIQNAtRgRMEi6rw1FQ7BwSoVwPQAkIVgMqC1AWpgETGA63wb7wGCYBDySeH2tAGoNKAUAsmD5QvAEAcRC1EMEf/vILea4Nd9eCED9duxldEfFAPDWegUN4DtQuACQpNIK1A8wqeULhsNzQs2RfpEPdCOzhe+Omo79YDqDoQMO/fBVkAagwPqYAxRJk3JLlDK4D6Q0axagB76sQX75voAEibwewGnaqBywvJjjfubjMked0L9Q4A6BXBDcALxocvPm6JIzEQ0twTYLviDyUB6vAN5c7QvDbAn5C5ALRukfRbj+///61ZH+QI0LXOCSRraHOI1yKCMpaxzHQCYVzSnBADZCUEeQCwgg9aAEGISK6DAAyhCEMju+eVDVQJJEAMmOcQAdyOevrKYEE2QLB32UAH9hMI53bFgh/YqyHuA0AO/1fgQBWAcIRITGJiYvU7guSraJgDVQUesjoA2ICBMZThuixAsl2VYIAEEYLkeJWEIyIkcQA4yAp5dUUluvGNg/HeDwnQgn0NZI20a+ELHyI/iOwgBi/AH9YQIgAhmIAGXWTB8IqoAm4FMYdr3FUb4UjJSuYlXyU4yKnAd0AUQmSBMNRcRHaANFRB7yBAIBknCeAuqX1wIaCapCVnSUu3MCyLJlTf6Nr3vlBeRAD4myNChACqTAqklQLhHyytWMtmOhMtBcziAJ13yoRIb4p8rJ5F1pY/h/wrhwbx3ioREstnmvOcX0EaC1rAzna2M1bmSybrarfH+GmzIgXUH0NKCf9OgwSvn8dkJjoHSlCqLA8A40KI9C4nQQ2YcSBglBzlEmK5tgFAlBLhXP8WcktjMgR5cktIOQtK0pIupY+/mqdAClgCjIqNe2bzZNpyhT2UJsQHJgAnMWXFLQEkQZg69N1D+kYDcGpPliZNqlJ/Yi4oIiRWV5CXrpAwsYpdbHsa45jHQNYCH5CsplhjpMqGdzcKUmwHpNJVHgngQgCwwAdMq1kM0FiCyzXkaElbGs1sNrJdLvWvgL3JpxC6EB+AyoICKZe+rqCzgbBLXxqYaBSzaIGBGBay+hTIv+h1BcQ+ZGCQxUE1A0va0qaEc409yE4rWxBSmQpVqsLoQFwFKw3/zKpW0IOYvlgbwQr8IAnOYwESTGDXfh3yWqi6wg82KhFqWQtbSxutaadL3epa97rYza52t8vd7nr3u+ANr3jHS97ymve86E2vetfL3va6973wja9850vf+tr3vko9VULxy9/YZG1Xt2WuTDZgARucKlUWeOgdDTwrH2CvICvYAA4QCapxEuSgMbTC/QCwVoFsgFludUJqE+K9yVUOVNzKQAyccC0NsMAJAi4bEHxgA+SygAa2isgEYvADQbbKBEgInhVeIFuG9MAC10qVDqRLgA/H6sUjJuAgEfIDUEmrylnclWRna4EkCBm30cvyrhIaq/3iZAM0PnAScFBcNTJY/4MPjTAOkEAyM184y1F9KgCwORAnu1jEDqmjSoeJ4p2tuMUvjvHOYmhnhQhgxz1OWkKCGEPPMiQDPkhyEjJ7ED9DGSLctDRB3KcBgVBazDEWgg+Am9zl9ndI/3WXDZiMkhV0kVca6DBBVnDqpPGZIO6y8EAwrK+QGmR9xd3hmBkigM1u2SCyiyc3Zd1mKdPLCg9eCJZ5lZBSBlsiLaihrq7wUGWLyyAFBGNBsHxlMetqyxkY47ngpZBpi5nMhMVJD24NYF2XrdeyUndAedXoRWfRCQhBNkG2vWyObpbTsQNAPKVHbYMQ+1wFp/K8u51lgBok3Oe6QrUFwvBzOyTUHP8vNQG8jWqC7ADguiqBv1+to6yZYGVCI5mxX1LFJJiAYkIA7Z4PUsofUCwGJBuxrqzQN2EPRKwquJuiCSC6PMtzey3YQQuCmMKDGPZfzy5I4vQXLg38gGloDeIVoFeBK/igAh+zmeRK4PGFJ43OoNowCyyQ9R3o4F9NdMgOGqaDinFu7dDGWNa3LtOBpDsh7CZAD4rIuZQ5cHgTIFnH4i4ykimYiA7kpg6KOPKbHNTnQBe6wAkQRKP/MekGWXrfMq4+sd4NqK7D6kCkZ4OsAwGNYS/I1wd9EHPlscpKQzsQ1G5x1jGy9AfBcgnwrvKDZECsWds56ZxVeCEc/pS89z3/8E9+2JTvrIiSo5kDDwby7f0cZKQiGM1/lDV177v8MGGXqCfgLLaDircEwDMAYHUnswF/c1BOtxCx4lEGgTQJtD6y5FOgomA7ICsFFHwGZzoWsGQGcTcYaBDIA4AK0QIpIxCllBA0EGMrgD9F1oD4JxDI82wQSBASCAAd9HgalzwIwU1Fdn8mljZro2AHUUBT1xPxtn8OUxBrBIAqMCwEiDkGGICgQnsJcWCTBgAPOFL3kjgaAH2fogH5lBDro4ExcEp3w2kHVYQOAQRAYDpIU30PcVlqWBCk5lnzwmkzOBACwIXQRxAohxBvCHm9hBAVGHB6Ey7z5yP1ZxCitxPS/zNH5sKAk4V7Uvg9EeE9Gac9YMM5ljZYIkgQY7dTHyg6GpY99bQQw4JUDnGCl/h/DjFYjRaJBcGJBeGJBIGD0WdlO3hPBdE3EBdGfYhuoDKHRHFZkOhWBjEvlHhQVNhpU4gQ2oNYnJNttnhG+bNTvwiDA8gQ2pM+acgRgRgRVviKrlgQskgQ01iL5bgQf0h0siKIQrRhAECJBLB6iWgji1gQgmZn3KRa94Q05tMDmaYBJUADUSYR3tNh69NoVRR4zWeJEHE3snU1DAhVxadFybiNopgQMPOJB+E+kqgQp5I+q5h3EdFWCNcQ0iNq89JYFmkQ5lKKKzVluaiDB8GDhP+ohRpBhFWYbwKxU8hSAQzWewQRA8ClAUSJED2AA0fZQy34EIKmkOvoWBWWEMwYEXcjajPpVCN5kTKJKxpJfAXhgA2ROJL4jRsRjg+BiZ8FKtmWexdFEF0JkxhZby/ognC4boNoEFnjkPdIJPlIEN4jgv1oEDslOACZeefibxcYaCw0k1rjlVZZlQ9xS19ZEPmySldpEJxTbQIoKhuZLLxojSFJaADglyWZRhGhPSk5bKAST+fzjin1g5VYcJ3peDRpEJF3k6MpEHLYETypZ2Z2mH2zK5WFV7zyixUgbiZ3i2KZEFnTYWsEVC9pfc9oNKDyhE4EkboEAB6JZTn0mQT/gI3Q2Jt0eZbDCI6y+RBZ+ZDaB5L+2E0CsT7fuZcJ0Y54CY/91Dda+ZdAEpgWpWuFWRCHSRBIYyosMDN+53kF0ZgNcVmNJT1vSQC7gxAICBEOehDDslEJeRDIM2Iww0mh+XGo0hBVpIoFIQAqgAME058LwYoQIWhdd1CwKRBzCWFC5WGPSRAfipvTk4Olh5MHgUa0JhHBeRBlFkax9D0UAwQs2JEUUwH/AkJZcwVV1QKS03Vh2BCcIziXZUZ9M5k+2RBrlI0EMCz2Imi/ZlEgCpHkiUolamSvWRCnl2RuN6EPoZYNcUvaWYnal4qLk6N0JEUH0ZIMgZ9juZ66aZ8E/5GE/lkkAMpW/9JmA6qkcRmbGQQ/1eijH0gQEuRUBHA31fSlFkqZqVl6xJRLKgQqQKWmrYUqsDOieomaByE9M0cA9qYra5qnJgkRQZRtNEqDoNKaBQGoAjGdB+GqkGmPBLCbjGieMeMRR+pPY7pTQ+dYzgIAjVWIKSRBjbZQzimfC/GpmFlonKmL1jmm+4Su4cRTd8SqcPqjuEl3P/mcApEvtGoQl6VrF9dwE6GnDJGhd8Y+9zKs5CRx7zqP8cqsA4GoBqqoehmP7vmoRhKYPbABaPSJlToQBYqpI+Y+6SOwKEioBBGmteqWpcqdlzanCGFYNWqo7cphu3YqfCarcv8prxQVrbu4KzQghC/aqw6BPKgZrFR5mghxozA7Q4+Ji4tqk896qTgqUBwxrQWRpBzLstupsqYmtbhalze7ZVu6EH2zpiarryibrs04sDUqfAQLlxgVlTMrr2/aPJG5EIN1mQFYAksDNGhGMAm4rnn5s047sDtXRQn4ORb1tju6sy4KsHYnsepotBQLmPpSAr+4sfUKtSsXp2xbmg4xL9q3uar5tP15oZ9LshfZYUJKoMRXZbJkswIxWLTWA/9SZKCHVjCTBC4quBCxU4rkEKZLrVa3upaqT0wbsUHam0Q7tekpnJa6q0k7EOHiVInjkRTatqDmV5iqUHc5sGnbsLn/WbXXKhDE22eti7BXK66WOru1C7z/cpA/G7hiurYLEbwFcSrD25veY6bgCwCNC7GPq1PXOblCEmu84gTghLnj+Y9cC77yOyoxk0NlG3EGRKemyhDmoqphw65wGWUdmrkPBrsEEG0cFUS3ihC5ogHwqxAwyhAq4DxP6amCer+618HOKLPLCo/Jq7kn1MAZQbUEYbWZO2JrdEQlpIdiRpINUUBXIMFASxCXhaeb2RAZPFoKl7jJ+pje00FzSxAk7GhodMLxGboN4bj3Gb7jesGNWsM2lViLy5v+a345CE6Dla8EvCM2pzJadzdKrMAda4LoWxAKzBDewwIjJ6peN4Ep//u3kWvHVaeE8Eqi1wpMWMi6tAmK6ps2pdR1QOS1qem+kaxHAECsazxJyCrJfHa8j7vDsqWzzFu3SFqt3WttObQ21VdFWdSn5OI1h2yus8jB3kuOWitV6XPKr/qjlNx1XTwQxudomywRGfyvALxhGsxsBnsQWGvMBBGpcOyipKaf6UrGd4zH4TsvGvvEmYuYgeyH6MwQQuAseCqhB1Gh6crIUGxHgFjJgvnGVIfPVwOG7tQC3LRcLWBXByWEkvO9GRnHEdHCCdED+EOMdKvE2hN4H1wQPdpJ49uBvizI5kmkwNm8sTycs1xAtbyeVeRgUOezhllMD0WqBjHBFqyum/+Dz+7YdcoKlto6kxoABAE90Oxk0IrMkQPsQR1dkg88m3acEMa6LoKa01K10wsRvWLHuU3bT446zoqIxkEEQgrsPepMv107uq/oLC4KxAQQk2JqzwNxKqC6a7w4xeiIrtEkTQNBigpxN0utEGsk0YlK1tCIRrtaxtM8WJIl19LLriIMyIDNzjxsWWh8EWitWbLM0OF60tXXVgrdEPyHKni6qgorvGKq0G6dENG4wd5Zk7BT1zG0UY+cEHfD1gghOUWan1xq07xUmnNLn6rNEGvErKeCtwMBngjBn1pNf2i8U36JPKeEPGENx34EwwqxkAbRkGvdEIJmvfVo1QNRnQT/odaQmWUD1JE1PcoVwU0rnM+NnaJBxL8KsZIL7ZLbSJdfWUWkvMZKTL7mWYgoahGTTQBCvMCW7aOY/d01fBGDJystyNtOPcyuSdNZrM9DiIwTLZnhnUUbRZY5eN8PEc0SYcaaROERIc86LTg3auDCPZvWa9/gHOF7fdwzws2i20GC9rEMLNaDfBAvLCvpndbcDZfLqMazfbYHkZkHQYv9MpWm+WxtJVuXJc4OgUbB6I7rrYel1Kl2W9QCcY6JPeAEsKkCwYXglN1n/NgD4YsKIQRTHq5FGOBAKYyQ68BebJ4QseMqjMEi3r9BDuEG8UoIYeTnWsECrt3py2ma2LLa/xsROwXlLDzNkszJnK3kPi6J6WiphK6Hw5Li8zLYJMeoBh7aCMGwMH4iMi5OcI29EPPcT9ugoPJsGfAv9OijACiAumxwbN2NCrGhOq6TNcjSNltHnstNSFCknH5ZYr2uVS4QfXPpBke/pWSHrY7aEdjVkGze6zKlZd6DJBN8amODGCrS1ErSXk7LzwqHn2pGG/BgYbszsE6mU9mE852yaYvrTA3qBJGHWygrU77MFMm960xiOv6+0pzUBHE9CnFQoVuHUY2HvM6HDiE9n5jgJSBdxJ2TqLtriDjqLyLjrMfBd2OQO7AB+VJKqu7RgC2wK4hCYlVtpSRir4fbscuGQP+APEgg8/aIRwmRqqMlPUmweEGE5Zn7bFVGq8jDAkDDSAXhVny3VzpAV5+9LjaPPzbfQZKDBGIFQss7W4RneNkJfoqndT9P5VbaNDhAMvxbvrWoeVsVMn3l7Q/x325e0p5uy8esAT7wMVqHZFINmZmV8li48gbRekdHMqJkM2w4LzUv8wiBPCes8/7e82g1fu4slkPvoTFz9EWU9B3Td30r5A8d9Vgj8yNH72IaugmuAd33fYmHdZEf7S2EPzZQARMQ8j5AMGpY8XNDMKgHfz8gfxrvIhwvaOME0edidDcO3eG6ZdaqL8LGa/O2eiV3LgjxSDf177+McQ5hs6eyeiz/Ry/FFUNX8PSWrC9glGWXmfV9xpwDWG7uknECIG/JyY50vjPwD2BAz+qwHO6WKmomXe4fBxAlAAwkSHAHAYQEKgzUkZCAkIIRCfpwiHBFEokagFRE+ENiQQ0cEV4BoGGFSIQ+ANBA2fEjxZYOIQJo6FBgC5E2PkY8mXDnQAsxOc78iZOjjoExhGYYyJJjCw0Sr/RA6VEiTKEOe+j8qFGo1Z4td3D9yKJCVrRp1a5l29btW7hx5aq1QNCKUCE/rGgoccVCBrQqLFwpocHKDyFzFS9m3NjxY8iRJU+mXNnyZcyZ3wIZuBElSQ1UE66wsLcEEpwzJzjUiUQkjoEVFwIw/yHzJ8EXKGPYKGzFh4qqtwGIVNE0phUASmNucMJCAwsnidPOrJ1wwkABOYUDEI1QRQwnhAH0/WFULdGdnhFuv+uQKQDXInsM5pukZkvmzqFLbznhhfgSksChu5ZgA2C1rHawIAkWSjqsguzYms08jhrE6qGBDpJtoLASgi0kjgTQAYkGDXMiBgIVYsg24S50aLfefABMJKt2ArGi4gBwIqYGz1qOBv2iO2/FhGaKsCKyfupwAxyQsEKgAP9iC72PKEwII5OWMk6kDErjy4b7UNoAyOeEdGsDvaI6zYQOgwOgTZSE8CEJKK8oTzM889RzT6F2KKg9kQRwYqfqWjJhp/8fjuRzUUYbdfRRSCOVdFJKK7VUrRxTrKyu+C719FNQQ7UsU804FfVUVFNVdVW3SLKrJSQIuuKFHxocqFCODASAhR/+I8gpVoMVdlhiizX2WGQXQ+oKPEkKM1loo5W2rUOTwBM55abVdltujz0UAKsArchADSisayAEKyIKB4egurVbeOOVd1566w21BRM2wNMEEzS191+AIwUiX80E4NffgBNWeGFMo/qBMwDEHS0qAHx0yCobRMIIXI5my5JhkEMWeWSSSzb5ZJRTVnlllvHUqYQVIJYYIaQAYJajHggCziE/B/IXueRaFnpooos2+mikk1Z6aaYZjmGgs2TWjib/lGIFgF2HDAS2om8zbvprsMMWe2yyyzb7bLTr7SGq+KTmyCCUukaSSI6uiy1tvPPWe2+++/b7b8CNpqGkGd12KMfh4hyohIoEAoC/igTQOXDKK7f8cswz13xzzt2CuFDDE2phIBZaQjysFQiaUSTHrez8ddhjl3122mu3HdoVBLoZodARehoAa1FKfaDVEVe0Ilctvn155pt3/nnoo5eeAKvSJaB3Amr2OlC4Eeo5cZQ2fnZ68ss3/3z001ef4Zlycwh7uVsiKF27wZ8a1/Xz139//vv3/3/LCAA5MKsI9rTXEsllKCHfi4n4APjAYDGIBROkYAUteEEMZlCDG+Rg/wc9+EEQhlCEIyRhCU14QhSmUIUrZGELXfhCGMZQhjOkYQ1teEMc5lCHO+ThB4NXKQnWsARDJGIRWfDDlqgEAOpJCPZ+h8SKDA8AxSPI8RySPAhmMVW22k4XvfhFMIZRjGMkYxnNeEY0plGNa2RjG934RjjGUY5zpGMd7XhHPOZRj3vk4xxLZyku9nFXfRpIp943kJmNbpAoOd1oVNeS1mlRkqGyVQ8teUlMZnKCReBkJz35SVCGUpSjJGUpTXlKVKZSlDLkQytd+UpYxlKWs6RlLW15S1zmUpe01GQvfblCipXgg6pU5S+Necxeku5SttJDM535TGhGU5rTxEA1rf9pTWXGRGY24GY3bQA0DXRTXwRAXEtmwjibDARyFZncJN0JyEW+8zERoGc97XlPfOZTn/vkZz/9+U+ABlSfknFAQQ16UIQmVKELZWhDHfpQiEZUogyd3uCmmBaBClSeKGnQHyvVID0kQKQjJWlJTXpSlKZUD/FECcS+qJ7ucSR+CeHK+BBSv43mFFId1WljMvpToAZVqEPtJ0EnelSkJlWpSz3q9EqkFqLus6cO4Sk8Q5pSrGZVqyJdqUdbGkb11LRqA8Gah7Yk04Fsb6pr1UxV2RqXqMZVrnOVq1GZele85lWvCpXe8NQqFLra861upRRIt3pYxI60q3HBXvYGsjv/rcTUewT5WVLeetnLEBazbAlsZz37WXzada+jJW1pHyo9u7koJp8dLEsnZdjExjari4VLY1dAMeW5BAB/RcjGftCxgXxss8N9jGaJixbQJle5dY2MaZ373OdK73e5Xa1nW+vV1wLgqrLlrklpuxlEooRc5pqfSNbVLorh77jrjYtx2duS5cZXvhkVLXTte1+lSu8F6IKqddnq3p1qt7sDJul3PRfesT6WVlxUr1lJ1ytXreS9E26vaykskvlmWMMDbS5+PfzhiEpvY1aEr3/XCuBHwZbAAzZwWxqLEAHUKCI2dci3JJKoC+d4LSjW8YZ97OP6gljIQ3aA9KIys+p2//a6yxTwills4bW8uEhp6ouUstIlwhgGMTrmclp4nOMfh3m+QSZyme8bvffsqL9K/i+UA7xdJ8u2xV2mc7C+fGEx51nPQT2VmZPKWr0psqzINfFU77woFcc5tnOuc6NRdegJ71nSky6qqPyMVEDn7VyuS3Jgl2xVRXOX0Y4m9acgXWq3UFrVUe3zpSea6bQJwHFw6vSq71m+U+sp0aE+7KhR/WtJ5RrYGLV1selraVdLFNZog9hv12Ls0JJP2HjaNa+16uthZxvRbtZ2qqH97UqHKtnKLjTauGI9QoM7ArjmtqOqbW2sYrvb887MtOnNEXXnO9riHjdEl222nkGW2P/qZjd2g91keG9V3vdmuGTs3XCE6Fvi9Gx1vx3677LtN2iczXfBmQznhMe73RAneWMeDvGJS7ziFmcoxscmgKhogMSA7bi0R86od4fcuzcvec8rbHCf1zrl0F45yxXqcrH9TrXpBrfHQa3z2fI86FNXy8kbPvSa89voC0V62Fy1M44T3OZAfzPUo052qqd9x1KfOtbFrvWtJ7TrX7Mbbwfe9LF/3OwiR7va/S4UqzPc7XiHe9wPOvemWYWJz8669AJfmZzvPQEL/3vlqcr2oA/+20U3fEERv7ThodPbb3c85vMU+b1T3vKWfzy9NU90ZHf+8OUe2wYGsvS7bz7vT5f//M77vnrgt37erzc25zv/eaUZiNO5h71TTU9thPe+wM8H/tSF323iF9v4hkd+0iy6urbo2+kfjb70uUr96vv8+trOvq23H/fuI61Boh894Uv/e5yX3/yqT3/a15/t9lu199u6+DOanIEPuGq86Pm/4tI/6eO//rM+9EO5AKS0ATS6Aiwa27uaBCS9BZzAzHLA3oPACFQ/EBS8Cpy0C2S5DCQa5etA+/tA/Ns2kNu/EyxBemNAYEtBFYw92fM82gsbi0IY5iu+3SO/GnzAG8TBbtPBX+NBSVtBi2vBoYESuRC/IywsEZQ8EmRCiHNCVIPCPZPCfqPCljlAQ6o/3XO+/xnkE9Qzuy70QoYDw1ITQz0jw3EzQ5YRtCtUQOihQ8V4Q6iLQznMwSUcPjsUMzxMNj1cmReEwTW8P70zv+lrw0L8wkPEvmMzFtACmOiyHashwiLUvizMriQcwUy8RFIDREf7KWTpxH/5xNqxwj70wD9MRcgQRJ0jRFXMNlbsRUiBRXuRxdl5j60JFn8aPy08RS7ERWDssl98xkYRxnohRtnhQ2JJxlI8OGZMPWeUxhyLRnDkE2qkF2uMnXMZpwgUx7fQxZDjxXF0NHaMRzwpx3k5R9jhClH8u3lsC3dMOHikRzrrR4G8DHuUF3zsnANEsuD7RpPbQm+0xIIsNYKcSP/KOMh4SUjOqZkGa0iJPD2IhEOHtMjNqkiSjAyMhBeN3BxXAb/+M0kvC8lBHMmT/LSaFJaU7JaVzJwcgaKXpMlAlMldBMqb7CmYLMrFyElu2UnMMZBsKcGjzIp/hLeARMrjikqrhES68kTnoh1bobXqw0oeEcp3JMqsfCexPMvwa8RhYUrLsZs0XEezrLBuFMmPVEv2Sku8XDM2G8aulB0lWjy5vMu2IkuAnMu9hCC9TMysUMptccvKEQiZk8PFrBDDpErEZMz/qUzNRAnH1BbIDJwNVDMv5MzLq8uZJMzOtMnVrJTPnJbQBByrUEcmNM2EmEprq8rW3Cjb3E0CeE3/aYlNv4G58bjE3iQA3OQ13fRNdzrO1gTOaBHOvoEY96HMzHSL5Ay15WROSXLO1YROaJFOvrEodMPB48xORdtO7swi7+xM8EwW8dSb4VFNqjvPy8zN61zP82lPzXxPZInPvPmdoDDO/GQL9Iwz9dRPAOJPxvTPYwFQvOEKsLNO+gxB1BzKClXQ7ixQDfVMthQWCEWb9xC40uTQqrtP5TTRDn0eBk1MBzWWED2bb+lIqFRRtDhQJ0vQFd2fFt3RaFG5znGVfUw/+7zQssxQH91MG03SgAHSzekZu6vNJQU8FNXOKWXS2elRLOVELNycc3nKQixSSqzELb0sLS3TYXFS/835SmAU0zE9PyRF0/U5UzllFTXFnJk4xjC90pbA0RXT0Tplw0A9mzu9HI0TTAqdxDcF1EG9xTht1JMp1MohzslsUz7lqCpNz0uF1MqhU04NFUmlHEVyNkt9VIfLVATd1E8FHE9dVU8J1cAZFACgTVV000VVVVftm1bNVdfs0stJIPrrRVsdU0blVa/EVWNFRl+1nNnAvUTlPWJF1mRNm12d1mBc1sqxGg15xmGlxGK11tepVnCdRmwNnIUcx261QVMd1yyVVnYF1XIFnJoZtFJV1Ghd13eFHXHNVz2BVb/ZmAmtV2j1Vnfl16/ZV4PVDH/lm/fwSWEtWD8lsG9N2P9OLViKnZSF3RsDoTECxdcGNNLD9NiLvRyEHdnKyFi9AZohlVKRfUiQxcyWNdnAKVmZlQyUxZueiUuBRcI3hdOaVcafFZmbTRsloq6dXcaenTyLDVqhoVmm9al47RvHmblahVhUzVGp64EK+AEAmZXyNC8q8wuXZKTB6I0te9qScVq0VYyhPZuZIE10tdqXxU/824GN2QkkIEJBIRShsLGIwLG1DRm1DVytbL7AsYrle9iYXYyIfTL8U6THcgIfqBWCYIGxRQirsZkFIwga1RVe8ZWzIlyFGVzRVcNIZNWSoNqqXdygnNsUfdyI0YEUqQCKsbvxcohzORDzIohBcxf/2ijd0V1a4LWMtjWbqCBRaUxXJcS/CUBUhIDcdbotqOEIjNGYgSDVhPAYsBxeeCFd7t2T5/pQe0mrglReVETSjXGRmkHeAwSAgP2eytq476UX751fPAnfIEyZ4dFZbpXbpK3KczlGsRIJq6FXrYkb8rXfealfBcYM/O3LMxwIuJ0MCGZNU/zfGwxgdlIgkZgphBjguiGIBpYXBh7hynhgTxuaHKnOi0xhzDLfZkRSq7mQclKc4kynx0GJBHJfE+6WEu5hMtMr8aUXuxnQk83fnILhiJSL9qUQRUK7RrKIR0KJSAJibflhK34MFN7KodlAerVZJOZN/+3ZgJRViXmi/5aQIirCjpbAoiyWFix+Y8bY4rkiGkXiWMcY4jkd41utUJeykgPS4ZhioJZwIDmGljg+5LmgY+YSmtkwWsjQY/VRYruEix2gGOxFCA9+G/66KRFuCa6gUUVmlUQeZbhg5Lgimppx3nkKY3mi5NR8iwywlSSwokDmHg4mAEIOH7oxZWIpZV9uC1RmtaH5FloF4wo2ND4OuTkIAWd+5mfGAOrrAaCxAlpDY+GZYnKqojae3mD+ZeH9ZvB1LkmOl3P52kh2ZbS0WlQoAHd+Z3iOZ3me53mGAuG4yxVwFRZAmCc2HYJAHW3miCoWZzsLZ4K+X3JWZ5LRuIBFZhduM9adi/8GaWd6rmiLnuc4CACN3uiNTgHTE4CNKYHL9Y5P3t0bTgjHWSeHaKeDXhVgbmmhGGaiIhpZHelWTmajZOeL3mmermhUwDwB4IoS2FaUkKwaS2Ca6mWHwCmYdmmDbmrLkOmhIhqL2t48VuhJsk+K7mmu7umflkir0QB0Zg2lTogCHpfQPerdgmpVeWm25gipFiqi4QrMKGf00equzuud/mq1sCgNUGmRWF/5MGr4FQmgAdO3NrWnTuwOMy277paNqWus3tCIlouJ1mvMpme+RgtZndW0kN6KoV6kdgjfAq6SsGrGPrjKTm1LiWs+G5qqNsjJ1iK8zmzbfufN/gqCSNz/1wgu8upkdeFd9HoX1gYVt2Zt1wYqomFo2cZpnart27bt3G6J34kYH7hu7M7upcvcWaFc4u7tBwNdCStu415s8l6M5HbFoTEQwE5n505inY5u6b45vxWOQJGxgsBjAqhvggDc82ay1f5vSEnvTWyZ32Hlq35vMQ7wdgSArZZvvZ5uBPYicwpbK1uKstWy9hbwSDnu1CZwjRqaO27uhz6x+IbwCDdvDgfwFdfJhFZwk5kJI25hLn7hE0fxrpbwFi8aD2dsEA8oosmRTHboRjbTG8dxr1bxHc8uBl9yPflxgCKa/SXxIrfgg3twJOdpHXfylunxxIbyfyqax6LyVC7J/yPP8oveci5fGS9fVX0Dc20cmvkjc2K28Sb3RwdHc65W8zVPmTb/1Dd/8RJnmcgm3kE38Ts30DzXcy1X8j5vlD/n1EB37NkOmSE09Bo38kRfOyxndM129Efftk3/5kkvrcfuFuY+4ky38g5fdE+3aD4P9bQF9bUtddI6dW5hb0yPQUmEp05/9XiOdVkfmUiHVFsfLVzflgPf9dPtdfL7dWDHbVofdugb9WA+9r1Kdm0ZcVXndRlkMmiP9gIQdmoHmWJvVGwX4koHmSJmdsMVVF8X90+39nJ/tGl/2nTPK22flvcYcvf2dkcFd3mfZ3Kv9+Cld1POd7zad2lJIP5NcP+AZ9EzH/iCN/iAOfdBVfi7YnhpGQiHvemIdx7oHnhpR3iLV2yTV2SNZyqOh5YD1NN/b/Zvj3eSh+eKP3l7wfhAXfmlavlkkXF3N0KgvfKat/l7x/lTTflD5nml8nlkmQ3Ejvl3d3YtDPdov3mkX+CjD1qm/7N1Z5hz2XCotcWZf/aiL/msJ/at/9mux7SvX5iaDnpSHPpWt3pgx/q07961r9m2PyqnPxZXofO538a6P3t3xvu85xadr9O+f7W3V5gjE3z3M5+Rr3nET/wr3nuZbXxyg/GSeXnJF0DKn3h5v3zMh2PNN1nOj6i/L5bUCn1V20/SF3fTP31ETv2RXX3/f3v8gIF62LfA0Vd6TLX7V69920eWxZdT3X8ozzcZAzlmlPTDsq96wx933D9+RRf+N17+izv0lYl7uZ98ug8w4vd048f+Ykl+NOX+hmr+kin08Bf98U8xVy/680f/YVH/MmX/lvN+lQEIDQCsECho8CDChAoXGozg8CHEiBInUqxokSLDjBo3cuzo8SPIkCJHJmQBgAXJlB9Noirg8iXMmDJn0qyJ6qTKnDp38uzp8yfQoEKHEi1q9ChSkyiRMm3q9CnUqFKnHr1otaKDrFq3cu3q9SvYsGCpki1bcAUAAEiQXm3r9m1Es3Ln5lRKFyHLmnr38n15c+ndwIIHEy5s//iwYLuIFzNu7PhxULhuxVKubNky5MwZJ6T1wVYy6NBxNZMuqjgxgJZ9V7N2+bc07NiyZ9OGfbo27ty6d4cUffEy8ODAeTMGklYHUq++l18k7pzh7bt5W1Pf+/o59uzat+eOzv07+PBTmVMUbv68V/FzcaTdkLwr+fij1XfHOXh69fwyr9Pv7/8/gDp5FyCBBRpYkHwRobcgegc65URaKhjF4FgOEjigXPjpt2EB/Fn4IYgh6oahiCWaKFuCEFG44mUnClUCABocxWJXLopHYlkacpifhzb6+COQUeEYJJFFjpeiQzQqWaGRJHEGgBMzLplVk88NSZWOO1LXY5Vdev/55UJXgjkmmb0hGcGUaWpVZkfsAVCBlFOySZuYUmWpJWtczrknnx/W2SegZJ6JppppBqpQEmn1EOeSh2r2J1R34tmXno5aeil2kGK6qYuDFmoopj2klcR7cnK6mKZOSTqpdfad+iqssaUaK60Bevppo5hWkBYOpeZaK2qABbYqqza5CiyyyQ57rLLNFngrrjRuCiEAO/iqpLNzzcoUscXOVGm24Yor1LbjmjsbtNGuuKlAJTCl5rlTlXtUt97GBG68+erb0bz7+otYuuoyiKkQaf3wLqj/JsUsXfXa6xfDCksscb8TWyxXwAI3eKkFaQGBsKkXD1UxUQ4/3GHEIqv/LC7JK7vMVMYam4fpFWmtAPKvL/fUMrmpnUxpyjoLHSvPQxvdU8wyB3dpBmnZ0BS8RwsYdI4+/9yqsFJrjWnRW3sNUtJKt2jprgCYAHXCX4fU9U8mP4yv2nF/ybbcdSMUttiVXepDWhOgHbLdHNG9s9VXG5t14IkbObjiceOdt1iXImHz3zk3HibVZLltL9yXew4i459r/TjkTB5qkruVYyu6QqFPrZrhNHXOOu0Aul67zqSXnp6jAjjtVNS4F3S7Spt7O7vwyX9HvPIX6747V5bukNYLwKeNO/MkGV8s8s1771z23//7PPRrOmocAMipLq3y4Yu0Pavdiz9/be7T/x8v+eU7YGnHALi3PouaZz+QwG9S8rsfAkkzwASGK3+XGVQELEWDtGTAeoDDXuawVLjY7SeDDPxgZhYIQmU50DIQtJQVYvSU4AlPhPzaIAdhcsAR0pAwLkQgBM8knhJW5oSOGtUKr1e7G26kgHiaYQ2T2DAPKjEnOUTSDs+UJh8GSgUGC+IFh8hEIcEwhq7ZYhPDaBYi0u+JKYoikqY4KEe1IC1nc4oZ5fMyMmbEiFpCohjz+BQ6ii+OcgwPDylDRUCZIC0teIofyTNHMO6xi17Eox4jSS9GSpIjiVQkIKU4pUH26QcRQuQlfbNIxGnLkTGEZCVTCRQ+fi+Uy0Fjiv/UqMNDJQoAUHGlaEZpQ1NyEJWq/OVOWOk9XOYyk2nc5BoPJRCCgJKYcNHlfXgZO18Cs5rao6Q17+ZMycAyQbKEYqCaBgAa3HKbb4EmamDnRYiRMpvuXCU230kAcz7TmLFE5iwBtYG0WKCc9LwKOpelznWirJ3yPGhd4vnOf7qlm/L55hkDpYO0wKmZDLVIQKUjTcNRE6EePYgwm3dRgNrTm/gEJ6BekBZrWXSkE8noEge6zo5+9KMhVZ5Lm1PSh540ooCyQVoE4M+cSgSmpZTpIxVa06US4KbJI2pFHBofiCboUDAyaFGg+lKXOdUgdtwRTZkqz67iTqtbBU8gxcL/yTmhRS1RMet8VEbWpm70amEVqzvnSju4xpU7aQ3LWtlUMAB4ZqhwNWqG6vqz7qmgAj6opVs5IoQfWEEDJbiCBSq4ERVY4Aol0IAVfiAEvIpOr6zja1G/81ewBLZMfHvTW1EbQa4q1Shf5dDsNiCQtPA2shkRALV660aNFFK4BhMqaRtnWtHJFiJo1eSSWjsmAQhEA8htqVkRO0bFnmx26DPuWjQyubRc4QU/MMlwF+Kmk/zgBTVLCzmTq7jlfq65D3nuMaObTD6VrXqxRa12q4bUU3rQOCyggQmE0L/wMsRNGjikQfoHAL8lZLAA6JVBWrDbN8rXbvT1nH0dgt97/+o3n3sCarWk0twAa467b/PgChZlkOIyWCEr2G1FD+JJADwtIbU8GELKpoGbdbhuH75ciGfrV+gqSbpfsiIArnAkANMWqy0ecC+xSeOMTDTKChHVJw8yPUUpJIUAiEGRjVxbayZ5xCYtMUrn9Fo0q1i2LNYglqep5bTUOCEoVl9Cxothg7gpvgkpbo/TrLYjN67NqmUyjZzcJQHAaMhT5uud5eVizu3ZtwrhLUsP/buD/HkhT7Klohe95mo6esn5bfJ+2YQ+INeZyiub6203hMQtLwTKqFbIYFNnEBgBYLQK8V2YU701Riuu1blJ8iX5hGIK1xrTVd5lnjna6T4fpP+NQfM1kQnQVgBoViHEhrCytcbsxDkbN9BO5J7EKWWqrPja0cy2XbfNkBgAcSHjLrevr5uQ9+Y43Udbd+DaPZh3H3ZO/QN0tRt+61WPbNPH0/dCupzohCA7xQUZ868RdRyDq5viv1S4YBie3TkRO9wRX/nErYxngsoQ4wpBdEZ4S+1TZwTFHCb50BDO7nobRuVanZO3o0QWosvV5EHJtX52zWeGaJwhHQ81yDNSS4gDXWdCTzjTCWN0qM5pvMamt53tnU7DxSEAbn/721Ng84TwGwCk8jdvAc5bgSOE4F032tftZl+AjT2nbBInM5ee9pjvUhESeDzkIy/5yVOe8kf/MK5wZX7zqS/E2wYFt0H+zZBz/z3oTj952BdeeJeyyU0/v7TEm655OwHA8ZW/Pe4pjwYR8L73vZfB3BHia4YEGyHEPntCeCuh0nv99Koc/GFWz/oyoVfGire17Buf++1z//aKCD5CQL0QnJN65ArhOfObP3umQr/o0r9omZKOscVnP5q27z7+u//99R+E1wsptUIIGkIU2viNWvqpnbK1X2G8H/yRyQT5z/xhn8jgWu3lnwVu3/6JhP8pRJfNG0KAmccZBMhZ30GYGZ0dIOMZnAKKHQP+E5mAGf8ZRepZDAXe3wXeoORlYEhsYELcGEUlxI5tnEH8WEIImcuh4MUE/17drKDqtaA5kYnrzcUMTkwN4qAVRp4OggQPJoSDoRsBSBi1HYSFDRoBaFh6IWH9pRsTppwTPuGYVJ8U0t8EOp9PmIQNXuENZqFG0EAS9GESoJcG+GEfkmBBjFeUmRd6mU2D8RYLtNd7jRMaImCqrWFgtKEbfsk+QWIcSmAS0iHh3CEeWqAeZoSZYV5vESIBCMCOGRfXiRrm/QDfRSIVeqIkUeJdWOI2jckD/k8EWlsKogYohiL+jSJDlKIpkhmwUZZlYVa5ZUQGdNZnhRbyyWInxuBH2SJd4KIzgQkM3qIcVqP2CWMe0iI1ChA56hE2bqI2hhKYFBcZmsUUUsw5Jv9UMIojBs5jOWKQNXpUOvbiOsLbl5hZM8LjN9IgPqaEHdrjBRJjPqaSEspNPxLkP0ablwwWt5VFPCpMFSpk/jFkQ0rSQzpORqrjRMbRl1CLF/ojzKXhstQjR1aeR36kHoWk2kQkRpYkQFZJWwlbNhbkLO4jt1TgS+rfQcqk59Dk19jk9eGkGXlJl/VTJfqkPALlwrjkUOZgURqlcmVlEikl2jFlU3aJQLIhJxokVU6SVV4l5MWkVjYRUnqNV8IeWMZakVhkE/oiS2pUWqqlBLBlWybRW25NXL7cXMZZkezYx5AlXs7hWdqWUPKl93HlX6pZY7rTYP5XYdJlkOxkLKr/5NFJ4hLtpVr65WSOUGCOzn3txEiS5EoiS91BpRP1VUqs5r5sJGTCpGSWpqpVZjY5l2pKpTeWJa281/LFpm/qBG3qi23e5uSRpm4y0GneT3LepHDCSt0J4WyulnJoplmGI3M2Z24+57KFp1hN51LGXq2AHC8a56tFmokxpnd+JxaSp3geHH0ulXl+5WLGygqgF2wip3bCB3f+ZHzK5+M5Z33ST3SWEXD2ZHVyygNip0pAUE9VFWiWkmheJYImqPgs6Pzkp1x+Zq10WQmg4oQGKFdImr8sp4H25X1yaKbJJIgSJtnVyqmt529C2oqoaG2+qEYkZIuupY/CaF4+54xi/yZ6nkp/8hNQUCic+VSRYmiQCilvEunleGgfNShriiisRGhkoOhW8KhyDil0PGaQbqiVJg+WtpKWemaNwgqJmiiA6iiFiGm+sKiBomma6iOMHqlhteamnNo0Ig2YaoWdxgueyqee7intrOkwtalE7uelLOmFDYWTwtp7gqP9TemBkimj/oujihSkUqekWsp4SSih0imDHOq5JOp3Luqnfk6o4tSoniegWkpxlShRXKp7Zmp3biqnwmqsXqmnypOfYheXXoqgZlWhZgWrmourMqewDut8FetC1ap+JumhUOo7fqmqLsizjku03ua0UmvgzOpTYWuIvqnkcB6zfit6hP8ry1grXphpi5aruVJmn6orjRLVpuSqnP4Er7KIvIbLuEImvuZr3KCr8BwrHPFrlVjYoArFwO6oYUZpYmXoUCaswn4Nw5YVxP5psgJKDxDb6+1qszqAr2oqMHKqi1Zpx5YczJaewzZFzQLJeF2kpabsyv5qywYrvcZss3xs7dzsZzxombgJCxzhu7anxULpL7aky3Ks0EoN0e5VyCIru/aJhYVhVTgtwV4sfALrlFJt1QJe0LJZ1j4s0nKjyWrtcqhJzxIo2Z5p2p5trVztaa3tO6GYoWUEJh0EvIKr2LKs1ALtzOJtjH6k0VaT0jKtQgRuQ4Dt01ro4kaKvebp3Sr/LqzoLXPxrTVl4oR1xODqT68e54Vm7NRuLueeiufWF+gCU8manyVRrulGi9AcLF+abetGrXg2rio94N9uROnerhCN7c+WLev2LtcsbyoBbyq1C+RGbsoaL2Xk7uYCqfImLvP6bH1CryQhm85Sb/Fa7+pcbiNp7Evybvd6b4K27VKBmdLVbvmabwCpX4FqLve2r0Y67/OVKmlBmX/Rr+3abxYh7+FuL/8S6/52HfzW1GB1K0NUrAGzkO+G5uo28AKPqQaT3AN/lLe14gRXbwXXCP7W7b367wbvyet+rrYmV9kUnEZQcAlbDsZul/pyJPuucI92sAoCMF4VV0oCLgnX/7D5oK+qZK6iqjAPUx8T1yIQi1X/eC0R168Rz8wJJ6/d+nATG+wTR9IHe5RKAUBxEm8RXzH2cnHxKPGrfnEXe0kLw+4Lk9YDBmxC0PAVr0sWJ/AWv7HcxDGIRTFTodhH4HEeD8we62UG+/HCunEehTFC1YyMeIQhH/LGIHFTaG8fM7LHOrIYQfJBXVUhn7ERp3H+LrEaczKwADKSCfJS9RvpknINmzIK668qew0rN5orf5T4jrIVWzJmJDIGI+4tj2cqKxoov5M4zS8Bkxgw3y8mB2UOK+QOF/PQenIYJbM7jVlhxfIvP3PkCLOUErM12+cxp5k2Z1ME+3IBg/PSiP+z6pJzOZveORdZOlsT+ojwCH+zO38FLWtxCtfzPF9KLg+0wlgEKaTFAryFCUlGP+txNFflIhs0PFP0JFZEKqRFIcDFIVcyFkc0Wk60RV/wSF80RfhBWlQBQ3c0P19vRVfNNNtjNZe062IzTQseRURBWrQCR7N0O5/H3DqK7o6mTd+0gRS0UY9LRWxCWuRBT+dx9Qb16WQvG0trUSd1gCA1VmdLRSRCWkTBU19xVBcuQVN1TIvjTG/1VAu0WuPQRFRBWhSBQ/u0M5/uH3WuWYt0W3PwXncYRRRCWozAXEN1S6sVWVvKUGvoVff1jSw2Y+fORNCBRg+2WBc2YB22UOf/tTw/NrQ6NmevDEUUQUpTthGPNdRySmJvbAad2jHyVmIWBAgeY+J99oloNW2/ykQcQlqQAGhYsmlb7quk9vqudmsLF/LFtinO9m2LiG0v96ZMREYDwB70Nl3zVIVKbk2z9UpUNblmUAb4AHiHt3j7gJllDZhpwHiL98k6t4U0N3tbikSswRakBRxQN2HXtV3HB60Itw6vmX9+YFoo93vbiHsPeKBIBGADACiEhm//NFBj9lqfchs3puiWMQGAmYAbuIkUuIbziUSAwmTbd2Xjd9ie9qbwNzXXFrXc3UFgeIf7CIe/OJtEBBykxRasAYNX91RRFXajtmYrMElQV1qc/6BBuLiM17ZnH7m5RERCA4AgiEaDk3jl3nVw//gmj0TZAADTGrmSM3eSd3kDQQQmpMUhQLmOk4fcQnigoLhMKxWKMXORpwULCIEJWAAO6AAVg/l/xLiedwlE6DQA3IBvRPmbPal+E42VBzRJiBMEJgRy91YJ4EBn9nl48DmlGwlEmEJabMKgnzlzpLmJN692e4QmK/pIuAlPtnhxX8FAXjp4WLqrB8lDrIFoAwAMdPp9FzqmAnd2S7hVU6WZ/WeLa8ALtEAGCFUPtIAhWsH0xnqmfLmz08pDYEFaaELcevq1Xzdz7Hei27JInFqocdxCZPkAR/t2wLq5d0oEuIIRpP/FK2T7iOt6fvf4iXc7Ko/EGHsgSKxXs6f7iEC7v3PKurc7AGgCjuN6vFu3odO7qPt6d++jkKfPSET8awc8+AC8xV8Ku6dFGhw8wpe2g5uHVK+5vSvk7vme7wHfPn5Xv4sXr2S8lWA8zAeKEOwWnJMEoSv8rlN5r0cTFSAA0Ae90A890Rd90StBce/jeA0vSOxYN8/8v4861E9MzafFzafEQxvwyAMKBf680X892Bc9GOQA2Zd92asCJYHgEH/EAwr71NOJzL99mVjY1eN81tvv1vdJ14c93/f911MBJeXqGku83OMGuhe+f9C9T9w94/dQW/DJ3vu95Es+4Fvjez3/fUhYWLgjvqzEPedHLG/VPdY3Pul/RUOxMFV7/eSvPthXPkiA3OZ/xAqYmb5/vm14vu0TieiK/uiXvu8bqpq3d+qzPvEbvet/xGvVvqOzgA6g4gaU4sTmPmQcvvRrx+4Hxe9nv8oGv4NEfvF/P9Afv0cQmz7HeYDTwAu8gBMkIuFXf2lQv/s7x/Vjv/b7ft4fiPeDf/GLP0d4GwAARA8CAwkWJNADQEKFCwGw2GAQYkSJEylWtHgRY0aNGzl29PgRZEiRI0mWNHkSJUkWDVO2dPkSZkyZM2nWtHkTZ06dMjcodPLSQVChQ4kWNXoUaVKlS5k2dfoUKtEIU6lWtXoV/yvVnVtPrmTBteJKKgjIljV7Fm1atWupsMxIIyGSiyoqvEhipQSAEldetAD7F3BgwYMJFzYM0ethxYsZN3b8GHJkrjh8wox6GXNmzZs5K836GXRVyYQTHxa7FnVq1WXbfh39GnZs2bNpd3VbG3du3bt59y6cIUlly52JFzd+XHNo5Vl91yxt+PRq6dPJtm5+HXt27dsxPuf+HXx48eMBV9CgUIdM5OvZt2e/HL5o8ipvF45OHT9q6/P59/f/PybvAByQwAIN9G0FJxSyYoeZ3HsQwgifio/CAzUScLD78tvwrP0s/BDEEMHDUMQSTTwRxZMmWCmhFwSgScIYZZyRwv/4UkSsPtIAGIvDHlnL8cYghRySKxKJPBLJJAfsKaES/KppxiilfK/G5Y40EjANfdzQQyW9/BJMjrAMk8wyzRwtOABsEMimKd18c7MqrSRyTLC03BK/Ls/ck086gewT0EAFvWmHhJLICc5EFW1KTuWu/DOwO/GcTs9BLb3Uvzox3ZTTTifyIaEKEF2U1FKHajS0R12DbsdJOazU01hlzU3TWW291UwBztPgRZxM/ZVUVEFTVTFJXVUNVlyVXdY0SJl9FtoggWhRJ2CthVPYz4htlsdjqUs22nDFpanWcc09lzwbEpqg2mvdjTJb5vxc1b5Wvf3WWXT13dejcvn9F+D/0Xr4wQYkDKYBLgCu2OndhmOMF6ttWe323tXADRjjjAfyV+OOPQbLAoYWSq9dh01uD+KrJK6X4opTu/jjmMflWOaabXZJQZEV7nXUk30+LmWrVtaxZZfZyvfmpG+lWemmnd5IXQCc2EGAFawG6+esiQtaviGZtslYoztE+umyLf3a7LTVfmGhHzL4S+u44+R6qqEztFds/chWm28z0e4b8JsFMCEvhR7aTW536a573mLxzlstmAOfXMm/Kb+848ELf4G3xK9dPAK7BQsbcgQkxxz1FC1PnfV9BWDxcN18BoH22m2/HffcaUd5cdEjfbz0seltnXjV9y4eeX5NiKu3/9l1fx763amk2/csgQ/+x+GT397C1bn/3lMBgEBCIRWaPzn69HPnnfrGucU+rdPBn3/E4+m/n1MBWshZIR98c159AQQB+7hWvb+QDnLyw98CfeM9Bj5QSUL4wXkWYgUTNAeAAkwfAYNmQDtdD34KhOAIZ+NAEp7QRBPwQeEUUgIfsOs6GdQg9DiYMg8WCYTYEyEKefgYE/YQiABSAQ5YpBANvEAI25HhDHVXQ4jdcCsIzNsOg1hFHWnPilkMUQZMcAWROaEFPNPOEpmIOyfGC4o7kaLYqKhFN6rRfm+UI3hakKaFIAEIYuQOGctouzNmK406WaPR2jhHQ8rkh4dU5P9rEsQQG8RgBfPhYx+ltx7QBTIng3RZIRfZSZMk0pOhVEwLWHgFE7ytP5Ok5B+FhUmcaLJinBTlLDsCSlrekisr+EELn/QfVfaRlahy5U1geS9Z4hKZFLFlMpk5kw0U0QmRHNAvyxjMRg0TbDkM3jGb2U0CLNOb4SyJANjWJCAYiJpMtKacsOkcbZaOm+JEJjjlWc+OCKGINGBTgdI5w3VWqZ3kemcC42hPb9LToAmlCDmNKCoL9VOD/6xRQGdSTG/FU6GeRGhGOToQIVhBIUjY54EgKkBLgi507psY/NCC0Y4ecqMvTWgFjBgDEZU0gCe9pEpZxlLhyVShMQWqPHv/QEEboDJEOFWfTnvHU6L51CwuHaobhTpVb+bsBydS6gaRg9KUeq2gxBzoFMNq1UVW1azJZFIJpFmirUaPqe0DKxZ/V7QQljWthkRrXmkpAJAC4JyAUVlh3krDrqKUoogcKxvxytc37tWxoaQMAOQSmMESprDPi2sBnXo3u+qwsZHNImRFq0gVKASpf/Hq4jLbxMPudK6O++w2Q1vaIJLWtnOMGg4Gs1q6tXZ9r21qbN8H1erUNrc8xG1ytTgtAFhBj2DxLdeAS8mICkWuQlpuRix6LKkyl4HbBS8QV1C4JPZ2uimrrnVzil3OEnelxjUdcscLQfHWF4Xl/Alh0qte//SxF8BLnV4H60dX680WnvTF7wLvu2AITiAhGhipZfsbr/UG2LCbRWOBZSvf+RrYwaNVcIgV6UUA2LQwFbbwfzHcYjMO2IYcLq5xv0vi7TXYxvTTgaEOo+JsXdjFL9YwIGUcXxqPOMc3RnKSs1jUhDTIMD4WFpCD7EcYP7HIPZVvjZncOhx3OXkJ81+PpdwoKle5ksKN8Xe+PJHuuorLYEZdm+XMOiaxILqCKbOZWYzmFkvURll+6paXXOc5F9rQI3xdQnoZ5T1X6cxoBjR8wkPniLx5UnFOdOAsvenAhYyyjHk0pPvs5wBPek5sRvQnF0vIVXu6b52GtdpOm5DUOv961PGJdJVR7ShBe9bDmp512mQ97LJF7YKizrWuS21q9g55w6oG8QcRTNBpG/t7xca20mj6XMcsm9kmc/af1UxgaXeY0NfedvK0vW6bsei8yga3cnYdZGgT+dwzhqqw3Z20dvf7YzFICA0eM+/l1NvF927lr0fX6k2+GuA3+3fENcYiKDfG4PRu9riBWe41c+ffmMYTvykes4mXHGDdJnjBMw4ahJMbaLAFOcRHIvItkRzlHTt5zvdlcci03OUO4zjMjYNYhtc12DTnecWVvnSzqTwyQP+MuId+ao9jOd9G3nfTnQ6wnXddXH+FIculfhWqV/3ZV4/2zNUNx2qTte3/YFfb1+X+rG5X9udlN7vQ0Z72mA+X7eg+ctzrXja6F15ZYpeM3vfesL77vegy307IHR5LriPeXIfH/Kyci/e8s9ZzmXm8dRUuzKMfOOmE37y/L796jSl+8aALvehH3/G/Z3fyra9l5Y2pe9czS/O/39TyQj0alM6+VJJWO74Dr2+f4lz40Ap+9AdVawBcPOqyR/6ilH/79zZf68/3PfVtNX3yAypNFoDN8bevqNpXM/JfBb+WB38R5+pMIZybiAStoIG9WODWzu9sxk8Ao2XHnivPvk372g9O3k+d4q/SCJC7eO+i9ub+8A8A9A8iBIB/GCLZCnAAVQ8EbyYDKGjs/4xvARnQTRzQn45jPCjv7RhL3ZzrCnzABm/wBgMLIsgnIfjiB4roA3dCBYDABHzgB37AB0wACMxnBHnD/JoQTKJG/WKD/VRwBVnQpFxQPGAw9eyPWjRisjSg0UANAE6wJlagAmiAgvBPA2igAtoKCmXjCeMwSQQOAWWjCq1QSrAwC43jBSWwOyjQuyzwCzFiBSjIoQpil9TkJiagAzGQIZzADOkwMuaQEoekBBMi3tYvBfVwRviwvfxwCwHxImzOR07HuTTwIg5wYSACIRKCCWViAqJmIVgACX7AAnAAByzgB5CgiBTCBibxEhnDEofxRnhwzPAQ9DxxD0GRq0QxAv9FMJti0NVmsBAvImpIZgcTgrdiIgMSJiFYwAdaAA4hYgVawAd+kQYC0BhZRRrbcV+6Dc9ooxOZMUac8RmL4w/fUaCo8eGsMQM1QiGwryCIzwZkgoKOSBgrYgJeICHhkRhJESL7RAUoaBOpcBntUUbwEa60MBoFb+sAEoxMIBcrIBYhwvr2r0lkQi9woBw3YgVwIC8m0nH4kSajZQX+ShWV8bc08hM5UrM88vQOSBDhjBDxzwoSsSBaIBwnwvpeEiVwIAE5QgC68Sav6CpjJmqSYCpjryd98h6B0rWgcSiprQst4gJ1hgb0yA4PRSJWALWysrPk8l/KiQUmjCepCyz/w1IshUwfR9EmFcsfLW8GrcAChEAgBCADKsDEpMYgDvAgJUIABpIutUsiKzNJDlADCHI26nEv26Mvg4sss47+QvIiprKcAKsgEyIyJUIhFhIzQaQYY3M+MkAhdBA3PPMz1yM0/ZI49hEkxS8wCSBqWnEgIHMiJvPJaBNFZpM5xWOyplA3dHM3i6M3RfMvP9L5WIqbhEAh9qktJwIube05TcQ5y/M7/gov6TEjqxM5rtM3OwM4t/NewCAH7hM/8VMV6Esh4o0pneUpt2IHYsACXsBADxRBDRQ9P2g4FzRQCqX4doM63ZMz4PN2kGM+WeUUgoBDO9RDPxREQzREswAS/+mLRXopJSXCO/ViJ1rgr0o0IRw0ii5TRkUE1JQyNyaUQjXDQq1sNOdPRzZURIeUSENUDhQASZM0SU+AvigodgiAMiPCIHWCDGE0Rms0k2gUSz+ERaCSPb9yR42jR2sHQwHTcYS0SNNUTUP0FJDLNpeTILJRInjQKm2CSfTiB3SgAoCAT/vUT3FzSwWqQQOVTGpt5XhDR8P0MsY0zX7TTJsFTddUUtW0TYdzskrgMXswIl7x+nIiYZygKwlVkLRUVAek27RRQttTUSuUUctUOzV0UmM1TSvVIrpyAigoGQfiEEMFIhaxNW8iLwa1VG1DWCNL8swGVADgInNUVT/HKv+AhVEHSChJM0hl1VpFlFYrAgiSII8gIgYoiK0gIgzH8DV14jyyalgbrlgd61jLJk1CFSPB9F0aL/ladVqB9G4i9Vr3NVsp4v6uwAkMVA2NaCF5UGFe4AcVIghvAqR2Ml1xaF35ql2dRjmNE1Gb1VoSNSqi1VXLEof0dV+ttV8nIi1F5qiScxFFBlVxQkE872EhFtYmtmkgLCB9Q2MX5WafgmPvNfci1jZANmRjdWQnYgJ0wAmSgAU0QANYwAYsADYLgv/87woAkCtWdD1f9pVItZlkVmkOEEenE2OBJWedYmd/tGfPNGhDdmi5Ay5+FWtH1WfTimuTJmdOMlXlVXH/wpb2xrRjqTVf05ZftdYmBAAuruBJ31as4tas5vZmQEoDrmNssUVvMaNss9NjZxRoAZdSBfcmiE8DksBgQld0DQZxW+I8g4hxa2Y83fZu9dJhIpcpKtdRX7VeMldzi3RtuUMHWAhGSzclTheIUldmmEQ6ewN23eR4lUJ25fNRYfV2hZZzaSI1rRQAfBclgLeHhDdmJqvRLhZvnfV7N2N5OSNDa/d5oVdxF+NfcaAFhGAC3hd+4/dprXf30neqtNdjVCBNrjY3J7dUkjcpxnczyrdaz1dSczc7eLB46VdQYxbwlKYHdMCO7Fe1/DdYLBgqBFgzCPhvDXhNERg7zsMK/xg4aykYqPAXYMZHZFCsOQAYXjBYZ+3VbLWD8mzXgz8UhK/jXEk4cR0Y92QmA2jRUHSAf5k1fMUWhslWhi3XbxvOhm+4Q3O4ORqWh7PJhGUKhfXlWxcEB+wWcpNYco94b3u0b/HViaF4VqNXJnaJdav4JbCXh7LYXHrAYK1gWbPDhWkEjGN3iWf3cuHoidFYin2DZr3YjU1XjW9JjsUFCNbQB+DVePcYeSVZefuYeWm3gNF4SAfZN0LmCrz0kFntil9qkaMFQhvijrcjj2VklYtCgzODg89Ykzc5kWWCMkogBoo4lEMCjlGolKFlRblyPlpZQoh5KF4ZM2L5dwIZiv85mTesAJoXogSgmZqrGZp3uV9qeZZ++VnG0y3Jw5ghJJyDApmTGZM7eJbZVJtdgnoZApvr14e/z2P+ij/G2T3suZyjQpmth5lv2Jl3o50X4p3FZJ1DiZufZRE58zvsudc0TkwtmXyb13zTWZ1HeTB6AKMzWqM3WqMHeiN6+YQOmlnskIXFg6GvDGLeE6IHWKIzmaI99J892jwL2pNEelkgFF3H46RLT05Umm95loZreSX62YNjWqZFBKRJyKaVpWKHmZKlBJ9XeoNbGp1fOopp+qgdI6n5hfGwLmbeFZyf+oXFmHLJeD32mSiJ2oCNOqu5FKufpqvX7mOSNZW1Y6f/lw9VfBo+2QOtP0itz5et2/pAtnpZ4tq3bKbbFnahxXpVXdmsy/hsIdWqcfitU0KFkoB38U+ww6KyM8awV8tmam2/TJqxG/uYHxuos6OGJxumO7skVgAcrXSzlcm1A+azvepmzsOi+au0TZucUXuGVVuoAeCvnzewaUMAGpN6Z9vNahtgbtvoaiZqIDmSydq3m+KnITuod5ugi/t2j3s2iC8DhQCUmZuzuRtzoPuHPSYvHlene9u3szu1sWO1WZtDwVs20qR7zfujndu21dvcYuYVXXaxrfu6l0K+g5u+h9u7NRe/Y+M82pi/JxC9LwfAA/xj/rNOweOuqzPBmdiM/5fZvu/bv0EiLxx2wim8pi/cqz8G1A63wF33wMvaQvmaqmXZvh8cNoIjp1O8vyuccli8xT0masobOzp8Nz/cj5tYxEdcx1+DMkbYxwkayCdHyOXaY3TbqQ18xpFCyS/5j0e1wQH3yQXmPPZ7ys97xa/c9GJGtLdcxrs8g4EbxCPbeXO8xEGCpkpgftO8IAibWdh84WLmVOE8aOScxvf6rG+8yfG8ysGikaVmCTl6o/0c0Atb0K9JZsqpz7+YyxGdKL6cpRmdn0c8CMocNsS7d9P80pUl0zU9ZkyMum0Wvk1b1Kea1NPa1FFdMnpAuVd9ylsdV16dnWKmqQ3dv0A9hv9rXLu3G22dPM89IicXYmmt2dotPdr3hdgBKmZoFsVj/NCVfdkVfb4X/NEtYqh3Pds5IgxPyc9Lcd3RZdsnKma8tp5rvbFvHZb7+mPV/dx1wsQ6/d2/Kd7PZd4rJGbq9t4/XdwdQN/NOdf92t/F4zwIfOAlQthv5eAD7WPSpD+Q/DMf/jLIo74dXTxO/OLh/d/5ZuMpzeRYdOHjvOEDmM7BPMyzdMzTltchg8dTHt0L3lxaPtWyXGE+Ht9XVeT1md8xd+LDY3lWHmsz3laE3tc8RjklHNyTfeYrmdnL/TpKnrV3/jF6IC++1uf/HOjHhepT5WNecbTDmuHFPemhguT/Gbzpw0MIzsPsz57goT5tuL0iPtvNr/G9417Z5/4p6t7vL4247/473neLk8AENkB+Kx/bF79sAJ8iBP9jVnTDSdvwQR3xnULxn93kwyOgFeLy5dawY+Y/Vxb0ZX7rjWL0m6L0JRvaMZ8mUv9Kgz3tWb71Ay4hADX2w332ab7rFdzcTT/sf98iCmZ0oz/6V39xg99jJgvGwwPk9zJaBcz2lx6QHZ/vAUTqbYbzM6dw2JHDj15Ruz8fl+L277z5dX/8GZT14/pjiK/H4V72j/+0AQKEwIEECxo8iDChwoUMGzp4CDGixIkUHxK4iDGjxo0cO3r8+JEFABYgS5o86VHk/6kgLFu6fAkzpsyZp0aivIkzp86dPHv6/Ak0qNChRIsaPYo0qdKLIkkufQo1qtSpUiNYvYo1q9atXLt63Uo1rFiqK4BsuCigBAAAGca67fg1LteKdOvavYs3r969exv6/Qs4sGC+eN/mbGoYpMqZjBs7blnTaeLJlCtbvow5s2bDiDd7/gwaqdzRpEtjDY1aLBAkawEgUWFi7Y/US02PJow7t+7dvB0I/g08+N/eE2l31rz4sfLlLCPTfg49uvTp1Ckfr449+2Tb3Ltn1Q4e54/W5DWsbRu+p3evxNu7f09YuPz58+E7MG5zc3Lm/Bk7T89RC0MJCGCBBh6IoEbXJf/IYIMmrQehaQ4CKABra7HggxXkvTDhgxFqZV+IIoZIX4kmDgcffpJltl9/Lr70X4IA2CDET0LYAECHOu7IY2IL9ghkgR8O+VWQ0/WQxFoaECgADq2hZyRGRGI1YpVW7nZilloaZJ+KnrX4YpgxIthaEhUIkJMAFSS5VpRuvgknTj/GSSdqU975XZ2gabiWE0KsgFEGONQYJ54RXIloonhtyaiWXaY2Z2VghunimAe2wCcAGvzQAqAgrdDCD+atZcVZep6KapCRpspqYoYa2ipmKpDXmhU6oKmnoYruymtEjf5a4qOorTrZpJTyZ+mBAuigFnlWOIFDBS1ssEELFeD/4ESma5Vwa6zefgsgseCOq9SreJI7mQlX0KqkD54Wimev8ioKbL3CCRuauJwBsNKxYubn4LLaskswALbiim7CCoOm78IO82TunQ+/pQIQFuDYmg116jpvx1XaC/JgKUIKMIv8+vvvihMK8UOzBW/7A6ETz0yzWw3XjDNcEROZ81g7jIrExvF6TPR7IR8NGL4Ml4yZsSg/lmyHO8TgAxJJWGFFEjT4EMMOPX8NNlI3h53zzjyTHZUT20IJJ8dFv90b0nIvpPRnY4vl9NONRY12334rfPffDps9pOBJWaCk10LfCXfjus0NOUJ1f8n0ZXnrTVPlhm/OuZ6Bdz4u4R+C/z5UDK2ZuviUjq/OV+SuEzS5fppLejLmzPFNeu66O/j57qyKHqHvPbXQWgWous168nW9znzsyM1uXe22K4e78NZfT13v2NMJPITb3zRBazikirzy5kvE/OvOm6yy5dJP71j1389Pf9PQ109+997h/5EKzc6WP8adb4C+Sl/k1me/9lnmcvBzifz4B8EIRkV7EtyR/vZXQYz0gE9B+93QCEhAAx5wZMO6n4/e18DMKTCDLGzhUCjoQgZdsDstFACbroCw430QhOcTIeQQ6L4VRq9fKfSPCWOIxCSWBIZKbOLfaHChHnSOhyH0odyAuMAjvoWBRXygE7+oRCaCcYw4e//BtlQAOioO0IpXJGG+tGgzFBYRJl4kQA8q8IMrqKUEV3jBBDzSg5fVioyEzJkYC4lIdMVmLX9MoxrNx0akYZF2QiyWHOfowCPugE0FQ4IUNxJIQRoskaRc2CFLiUpUVaA1QMjdIyEZyZBNMnqVPCERMUnHIxKvNVdwgg9+IJILse0iodSAD46JTGSaIJXM9NYpmwlNIwmhNTrQ3SuVF0vJLe83s7RkLfd1S1xm8pvEs9UnMVKBUWlMI6G0QjTfCa5nwnOeDepBs3ywu2smL5sHsQtwunnCb27xkuJ84ARa2ZFdAkBmxCQVPR96KnlCdKLgseFaOmhNfa6On1wioJf/ZBdOcTYHjh9hEz4z0k6KqjRKEl2pS6FjRoO9y5UadRxHCwLCjz4vpCKt40cQBwAasNOhLy3qhFpq1KRqxnSaQqPvamrTmw4kpyQTaBx5WlCSegSoQkUpUd9igrCKdaxkLStZlYrWjSA1rWx9S/jWgtCnQhVuUp2qR6tKOazi0qcesdBJNXghIZjAAjjQQSOnIsrEtqatbF0rYx8blR4E0wLXmytd6woCqpbQqmPhYgr5ypFQAoBAgC1YCXCQw6UoVrGQVapjWwvbo2AMo8Kz7Nswm9m7bjavIs0lZzuitlEOVZBXGGZSzIrc5IY1tkV9LXOf+xMfXGimcrWtx+pK/0WdmkyvmAStRoDQGtJqUAMvaEEG0NSDFlhIptBtL9606t74ImWVa1FcZa17XalmF68g7S2M4JuRn8mmI6lFZ2s4JN8EK8W5Cm6wRnZQvO/hN7833e9u++tfyAD4IhkIZhIKXBInrYW6Di5xTxhsYgWvIJh/xd6EO4ZdHmrXftxFmRwUgOMc5/gEG94gqUhsEgGMKq4pLvJhNmzkJG8EY+uU8IvlFWPNvvG3YRGJGaaA5Sxrectc7nKX6yBKKhNgBesayTlzYqHxKXnNS0Qym5MsXTPT78lQ1q+M+fu8K3t5z3zuMg9QAOhAB9oI8LUoAEpg3JuMBwAtRsoEHg3pSP9LetKSfnMiUWxpyIKXkfWjc6+irNspU07PfS61qbtsBq0KAGMlsO9OoAgAyqp2taLMdCExbeu2ltl4nfb0rkA9wBm7j9SnLrapU/1bC2ngsDwJZjVnTeuX5ZqMuJ62UjOwlibP2df0srOUlybmqVjZ2OQuNbJRAmsNMHQn06zvU2yAhHjLe970rve8rQ3GauO7qDpYy7N7zW1EAft8ws4iscuNcC2f2yTBBQDqeLICPl1h35bWN8VXirFEuzjgAvd2qME96oSLXOFaXPRoTyJZHZz5IhvI1LovXmSLwxyiK/gqwDn+MY8HG88mO/jIy73wjzDVYMks+jG9SioavOD/BU4Ipr9nvmaZQ32em5Y1/nB+pYGbr+C08/nPjR10jyyStaV9GQsePvUUSz3tHnmV74LL7M/MkDtY16fWlcf16Hn966cOe0fGnliNqKACL7jaHvsoXrar3c2KL4rbd2eeEtBm7rap+zXvnry8W3LvfDc349MjgB6IfvSkX3nj8bf202fk8blrNwDtRPnSWP6VmHccdFJvknF3Huifx04PcMBJQao+grgfPutJF+fEyz32pJn9I2vfuNv3fsEA4Pzu9+x3HfWb1sOHYPG7f67cpWUtIN4M85vvfCpCH27SD7dUdH/9Ymd/QtvX1Kis4DJNYc2d3Uf99PuvHhKTO/T1/3qwd35xkX7qp3N49xzfFxLVF39g93/QUUwCEmdosQGwtkwA6H/ux4FAEX6kwyZxBxoHKBcJyEPr9zbtF3IR2HcT+BwihlAXmBG7tIEf+D0OqHoh2DkQBgAT9xwmiIAoWEUV9nGiJjvW54Ik54HVgSOSdxE0mBFM5VQ4iD06eHo8yDkxxWuTJ4TsQYRrtICZ14AwaBTwt4R8Nn8NohZdRQBSmBEi0WhW6DtY2HhaaDhCpinl5xlfCIZhCEtGuHOad0JKmIZTsIYMshYIRgBAVWBqA4R0aD12qHh4KDhMNYeh4YddAYg9NIasw4JJeIh9logJYh6MuEhViBFmBIWSKP88lMh2lvg3ZaaKqbGJc9GJ2PSJqxOKeTaKamiGqaEhr7dpRHYRrKEBrjiJwaiMOjMloPNW2uaFt5gVuaiLgkhwZdiET4GGv7hlpYggUJQEGDErQaUR2CZczag7sJh2stg3wWWMtkiN1WiNrKOCRdOLPeeNXgaOBxIbyYgRfHKDGcAmjKiOpMOOU+eOZFNzhzYd80iP9RhV2Lh12tiC+/iNzBgaPigzm3ZoNhB8tXiQnJOQUAcrm7N9VhcdEHkVEmmPFMmAhLgvhpiG/XggSYAhGRFT7NKFIwk6JTlzCxk2sKZxmsiSVuGSE8lR34aEvoiRGbmNAFIB2kIjPrmOGmn/lUIJNhoCkNJxlEiZlJcFk2QokwNFk0tokzvSAzuwA0BmlZsDlDCnlT0jAGsxjg/5lWEplkt5hCAnik/JhA0CBEDgam9JfFjpk3OZMz5YgNDxlYeil0Vzj0STj/Zzli6YltWxFi22dPFomNcTlxenmDizaf+2knkZmUQzmR5TmcMGmIGpiIyWEZv5mfQTmhQ3mjUjYmgXhKiZmjC2i7ZnkX/5moiImJVBmxiRnLW5Pbe5b7lJM8FVlEZ5lL9JYXw5iDxnmcWJZZlJHW04m7LJnM15nAcJnTNTZtXxmNYJnGMJisPplMXpndORJBoAJcs5nssYlflJAOc5MWsRiV7p/5vsySur2TGtaXDcaZz7CRqLpAFI8AMx1UdLR6EVaqEGyZ9g45wZ+jXl6ATq+Zg7RKAVYaDzgqBdp6DzKR0rFm0Fw6Fks6EvijM2CKIhqjojuk3uyYvwqY/cqaLSkQHr1aKLJaNfE6NFOjOLpHy9aaNEgqM5ip3ZWJZxdJkR+KNHsgFAQF9IMJhd6qVfOphI2jNHKqYOs2giyaRN+iFPShclKi8nqncpWp6agZ9lajhkaqcJwybYoaZOyqYUgVuw855T2lkQ6KNzmhl1mqd+g6eLOi7mwX/U0adD8qeAGqgCQZba6ZqHyqDQ8WjT6ahjiqih2jno+KE1OqnrUakTcf+pJgJQ3nSRr3mlpNpajUqrrLIBa6FmkpqqELKq6NOq9PGqARWrgDmrt8pYtoqsp7J9npmmvUp3vwoRwSqsbnRh8Smro/oZoVd63bqs6KKs30onMVWYpwmt3SGt00qt8jGs+9KpR9GNT3ms2QEENJB/0iau8aSt+Ro2bMKH8niu0Zqu68qu1tqUPSqf+2oZGVBmq8Wv3xKuDxsl5vGubhGw6JquvkGwwdGuA1WxRRGvGDmv0yEA2qIBLLB/KZuyEhsrEcuyPRJKbsirF2saGauxG8tNBuuX2GqsCksZY2cBaPqy4+KyQ6sj7aaSeEmzspexOPtPOms3PnsTIbuPIyv/HWyypEZLtFKrtQrDVD2ptEt7G03rtCLzHnC6eXL6saihFnfZtYDDtW9LLnFGggIqtic4sGVrtu6BtoWotj1yinILt2sruDmDMW75rHf7h7+qt3vbHn07k3/LI8NYuOAat5UbK2pBuGGhuGMrrY0bGB0bR5sbFFTrjVYbHWbktpjrTJfLuqiCjjI7s527uKsKukkDtZRDukBhur+IutDhg+X6uhHlusNbJ5t2g6hKu7j4ubfrF6JbqLv7E707ir8LHU5iBYhrvG9StNubHTFVt+a6vMzLuM7rELkrO9LrE9R7iNYLHbFRAjFget7rJt1Lv9RRZv86jeO7FWRrvnSD/77Po74nZqgJO8CYsX/kUQIqy8D3qyP268DQ0ZCrq7z8SyV5+78KAb3vdcA7wb41WbxiMaQ5EsG8E8IlzCO5GmvgYcHka7sZrMEBzD7FKq8nTBUjjMINAsE5HBpAlbXi28IticEw3E8ynEA0LLI2PBXdysTeysMIssNP7BmHG0As6b9ELKgbXGVKrFYFnK0dLMXzE8VhjBl1mY6nsp5DjMWYGiKQa5aSS8bwNMYVdJIP9VYYmjoQecVrnFtaTBVA+cFoycVxLDhzLEF1TE+LBLZ5PI97vMYi4sZUCseEDE2GHEGIPE9E6UHVabNG4yjqWq1nGx2A7MU9C8aU/IqDHP9NmAxPe9QqadzJ7bElBRTKfDvKqowRgYyZuEwU93aM9gbM8obK4GHJEMTK0eShrzygscwbs9yXB7udnNog5KGcQzrM2lHM/HPM0ERfponGy8zMj/PJ2Umo71Wl8ee+dEqkBIDD14wd2Yw/29xM27fIjEyN4UwczhyZzcbLBKDLVtrPQhFpGEFpBT3Q7lwd8Fw/8sxM7YbH9nyL+Bw346yX/HzKclLKNXzRCN05Ck0/DJ1KZhyg38zJEi3OWZKxHEHK53x96czRORjQqATSqeSvm2zFJn3SJ5LSXbzRKPHP6BzTL/0wHj0/M41KcfZy3APOOK0X+vyrKt3PP93SQS3/1KZE1Ylk1KW0abtK0jfN1PFB0asK1T19ElK9ey5d1fr5nP5JRqFEW7my1F99F04t1jyNxFV71UghABswWBdqoWkdyUWW1aUkEl3Z1Xos160T1pU61nd9unldFCvwAqMSeIBdziY22KQUXEL7JrCc2HlB14xt18T5xUDSYdFm2ZddYpmdSNsXA1WM2J8N2ov9p41N2qYMJDekAxYCBDFgAWyiAToQpql9rdPG2ojEmLDdyLI92yidrrbNsxrdI7vUVXC4SSPB2cR9xPh23GAUA1bwAgJQjo2p1CXN3P5E22wK3Qhb2jyyaJ8EhwSwaj+ov9pNS2stgNG0ArBmMKPi/83l7dXnDaWu+tyjHd1JTNZvoSFuG98EgI71bN9BhN/PGE0T4HS0IrxtE9cCTss6XeAKEtUZjeCACwCvF2cFhiNvHeHbbW3dnUQidmgxIBIlEDM2HdscTqLp/aTrHc0GjBKD5wOcpOIdwTJWoAF8ZAGg+hTLKWKmZ0YJvuJtBuUT5eIxFGeuIUXi7S2ejeOsquM4yuOb6uMlsQGUTR5DrhEC0HC0krxhoRaMuH0kqDaGHeUSzt1s7UINCQBtvuUb3uWhXdsGzt64XRIeSStonhHr1UfA1Bp8LhVJ4obtxtUXoSGtWOd23uJ43kIpKTw3rsbB8uFxGOIsfdZaBF4sQP8DJiAEQIXoFyFiS5IRQAUA4fsUT44RelgCM7V90njp933n+Y1KtNjpy22zgK7egt7j7f0pZ7ZIrb4Co7LIi8brUbFpULJoLKADQrABO/navY7pECW2zISOFJw7fj6ixr7jyC7myn4Tzf4R2zfSDbUW2Z0UZvxv9lQw5O7txEpR4Z5KDVkC9f035k6g6A7m6p6g0pwT7u4RGPPfx6irY2EtD7cDAzMj2rvvHNwzQcySzbRoD985BO9pWuKCOw3iU/6ApN55P8rwHdEaGb5I0/4WQPACNLA1SZ3x7rrxHD+PzVSOKO8mIk9nJB+BJi/qQN8RZr3yG9byG1GOJMwR7Wb/6TnfspB9GTzfpNAEa92uO0L/ZEQff0afy6M+ySjR9BqxS0L09BhP9XFC1I6H9SEKTW8167vj9S8G9tcn9kxB9gqPE2c/hXbpEXqu5Ikh8G2/FG9PFHEv99AUUwHf9eZteXm/e3vvz30/5n9/UR6x6x5hxgCQ4ZSxAjgw9Yi/xUgPxIzf89HULIcfNnc/YZTfeZa/0mV/EoCPETH/Ea1B64Yx+qNi+h47OKp/lNHkgzJvOLCPX7LPdxm7FbXv9+2++R3R+QT28pixAhZg5sE/usNP/BAJTZL1dJEf4JOfJSWfrs+P+Uv4Z4ImaIQWbrh/EUyl7xdB+FKxAy9wBRTr/ydprv0AAUAgAA0WCBxEmFDhQoYNHT6EGFHiRIoVLV7EmFHjRo4dPX4EGdIhCwAsRJ5EeTLCSpYtXb6EGVPmTJo1bd7EmVNnhJQ9ff4EClEADiRFkZAEkERAUKZNU+6EGrWlA6pVrV7FmlXrVq5dvX6lCkLsWLJlzZ4VO0XtWrZt3b5dC1buXLp17d61CpOkSacXSXpBG1gwWikDDRvma9GEQCQOWwhMvFDFwBVNLRweaPBgixKGNeCo3Ff0aNKlTZ9GnfrhXtWtMUqFHVv2bNo2Xd/GrVEI0sMseuQGDrT28Jd4jR9HXnXw8rNwnT9nm1z6dOp09ZYMfvAvc+5oPf8MAB8+/APsFxcDaNxwskCHQgSWaHoes0AdBHB4Bp1d/37+/f3nZu2/3IgjsEADDRQwwdMEeGG+klRQMEKJDhyuOgsvVK477qDjEC4MPwQRuesiAxAAwDREcTAvylOMsYcG2qGh82xgqgfDkLAAhxeQKqGCgT4LTUIhhySySP8CNJI0CpdkssmakoTyo90GQiIDAa5cKkoinYwtRC+NS3G5DseM7kszz9RqRP22C7PNslYkcaLz0mvIBvoaQkIgHJg6zwoIE5JPIBp+07JQQw9FVCMkE/WJS0cfpZBRSRm6TyANYphUSEihQrNTr9wMjExRPSXVTDWzYxNUN+HEaM7/h3QQ6AqGbBQoxqBoEGgChn4Y6IdMfwU2WCEXFdajTY9FFrZiE91hIBsyWPa/ZHEqtVqrVG1O1DGt5dbCU4NLFdsUWTXPRYdW0ECgChbiFQAamSJJVoYmsDTIaO/FN9+miNXXomn/BXimfqFsd8+BswuYpm6rFbcsbbddOOLjvgUu3Ia7I7dF9CCqVIMWEros16bS9ZUhAcw9OGWVV5aIX5YdSjjmhF+OcIX3sqRZNZljktjTi8d6uMOeh66L4hJP/BljFiGiIQmnk0BKg6edJjShPGN94QfeTHBKIB8cEuiFnMcmW1+Xyz5oZ7WRRbu/8zRru7S1XSL6zKRBCJrD/7r39spo3Cy+W7CMIbLCwcOqRkiAdjGrr2sAvm7I67gnp9zQs9GeO3MuKwdXIGg570vzlfj28u68oSM9daz8vg3wwNEa/KHCDR8I8YSE+MEKDUq4woLPHYecIclBJ774/y4vW3TlDzS+tccAoKF5ppRX/UPTT3eueu1Zd831182KHdHhhX9cevPPVw15spdnnzj0TbtaiPd7ol57C6/H/i37Vee+Ne+/J0v4DiWQJJjAgAc8IAERuECuzc+BD+yI+sbWPgrOBoJOWY8VLiiS+u1vOvjLX1s8SLr+pc9EAFTR0hJFOxYaZoMvhOFqVDi5CtZQKjH8iQ8EgikccqSDI/9EDghDGBcg1q2EqfkfCkEgQEO10Ik9hCIMJZgzG1ZRJ1E8CboIgjMs+kt0RUyOEIc4BTAS7YioSSIKmVgoGxjFjW+EIxy7OMf3TXGCVnzJRJRHx4/EYHx81OMXywimpI1RhIOU2BlPk0YArhGQj4SkkexIRTy6JJCai6RGZvenTD7kh4ikixiHCMqIKdI0jPyeIzu5SlaiaoaUE5ih9tjKiWwAZbRUyCdJCRYlimuX1pLJJEmDytepEpfHRKZohPmyWBZqlslsCK4A8DFopk2Qv5RLL7GFzVIF85XdO6E2wffNapbTnCdZ5jlR8kx1ZgAy59QlN7ciTlDJ01PejFP/68JJz7EYU53/BOhE0hnQj7DznCFrYDnjaU+s8LNNDEUTPte0T4f6k6AXxSgBBppRjRi0nALoDADsBc2FQjRDDkWRSU0Vk43ui6L8tChHZWrOls60Ih6tpo8AIDZ4XlOlDUVpSn8aIom6EmkVJadNlVrOmi51Qpj85xVqpc6SqjSo3Rnql4rauaPCNKlOBSstmxpWT2bun/Ry1z+ratKrcierXtpqxV5Kz5iS1a50HOtdcwnVczpBIEBQq0/f6oC2MmewIIrr0a5aV702Fod5dSwBRKdOWsEnsJo77EkLG5jMYiixf5urOBkbWdI+ELKOnew5K2Uwqgr2rZsdTGcv//RZfXaVrl8tbW4veNrGptacIbWdQl37U9guR7beYiluFxlabY5Wt881Hm/16ttqAkEgTgjoWu1Z3Ngelzq0BadtRatc6Ja3edK9K3WhaScA6Aqg2pUndwXj3e8mN5/hXSx5zbtfzqHXrupFZrMAIK/3Dteq8kULfacDXv8xt5fO5W+Ex+Zfsi6vmu1aV3YNzFYEn0XB0mGwCcXbXP1K2MQTLvF+LZxMmwGgBFxsLWYP22EPf1hE9p3oiB+c4hP3WGUUDuuKkfm2i8KXmzQ2i41vbMrSEDNwEPZxlPEFZLAK+ZhI+V2BZTxYJJdFyRPDsVHze18pl3llVHaqlWn5vP/oFXnDEO0yWb5snBAj0cFKhLKZ9ZwpNC9Vza2MH0aNjM04j2XOeKkzGu+sRh7v2dGT6rNS/7zKDGZ00L8stFgOfZdEL1fHeG70o0V9qEjbdNKd1CEAeOjmLb8205u2S6dPuehGhnrUt4ZSqYVbSZ7gUgDp0gCMtczrm2gv0yCAddHCzNUx49rZxdJ1NYnda1r6sXyWnnaxq3fsZFtn2XL9NKPJ/GxyFyrac8x2To65SY6m2yadDVy35yLrJtM6lbYud76PhG9pu9s2tHTPxtrt75nA+27ylgu9h2nvYvJb3w/v3LgHTvBmsvJq1MQ2xWFi8FdnVuGjcfLd8gxxkoP/VuIZ1zhMaKnTk5sz5RvP7LGR7fFvKzaoIy95zu3ccla/3JKs7EG6ALCBmfqcbjHnNs2ZvPBw15rnOoe6yf9r9J+v8mo8lSnVWcLxQnf248pk+JMdHnWyO+XcXdR6S1hpbRYIu+dG53qcOzuSsfsk5EnDedn1DpSzYzHtLFllBoQuP1OnPe5dnntD+l6Ru/8s73uHPEoWD8W/r2SV7MV60Q2P9I4flu5PZ3qzIz/6BoN+2FrvJNvdLujNzzjpnld83XvS+Is9nvS338jke1h5aj9S8AIhvKRbz+XXD/bzORY97pUPdtNfNu2ZZG/whK/1wyM58QzRfcvCLnLZL9/7/9pvfoyfD0lYAcAKq0c53Dnf9cweX8w37/735R/78Pf075DUYnuDPHxXd9749Ec++Ku/+SPAiMi+GOI9SAqZzPMz/ssqmbu+hThAiKC9hrG9AsRAjYq/VkpAQAo6ggiuwqO+9ZO79gPA90OpC8xAApzAF+pAPko1uKkyBxwqCDRB7NtAkahAcVHBFZS/FtygF5wjWtGAkWrAEXQ9/3sr92M2AfTBJ8wIILwgIeyiBgEA1to/JCQ+JcwqJgS35IPCMAS/qbs/OnIngjDCI6S66qMx2PNCm0vBHBRD0pNCCKLCKGqXhKowGiSu4hsqCpRDkNhBbOnBOaTDQMykO+yh9f94seniwwPjQpUCxAGEl+3DO0Q0RL2rwwdSRBzyKwBonPR6RA6LRJOaxACMQ0rMxO/bRAeCCog4NRgSsEZ0xLlBOF7yw586RRREKlVcxeVrxfl5xbICMBySplUTRVu8xU/JRUmUIV/8iUFUlUL8RU3ERDU0KywSsLZDrcyRLZk7uP97Q9BqunuDxmo8xHPsxmKEoavJsN7yRjYERzdxwxNswlREx2oMxmOKxQtCKw2KrFbbwhJcRq3YxXvsxXz8xX3EpX6EIPYCrICMRxK0voI0yGdExYRUyExkSFpySAcSMICUSGWkyDYcLG2Ti4P8QifcSEPsSI9kxwuyNmSEx4n/HEjEO0kCUUk41MiWFMOXZKWPnJ92sZWRXJtvLEWIKpCdJEcw9MknBMpVEsr3mR3SujRCS0qGWkqM5EWvUsenhLqo7KSpPJ8WSwKrfDNSJMis2spxrC2nBMsMFMtExKkLCjjpq0WbvMmKfKu2tMeVxMe4hMprnD6+iqHziMh11Mv+W8uh8ksc/ErJs0THI0zBxLW5jCSyNB9pyrK8JMkkbMyfekwJrExFmczaK03LFDXMhCTNlJ7OsCyj/My9NMm+1EmuREivVM0VZM1Hck3joRU6UczZZEyctE33wU3A7MndZMHUnDjDfKHnwcKaXMwHzEp7Gk2F6EhpBBV/si4W/2JA5nS23gSk3yyekCE6tBTI4uRLtrxNt8QvloSI76Sd8BTPWyNPPjJP4mGvNCTD6qzB65Sn7EyI7TxNC1Su77wCH2DQBm3QxLzP8XTO9JubHkoXkZTNo5TH4vK69/xLntTNiPhO+4xQfctPOtpPzlkP7Cqtq8S00HRMD4XMjAzR+QybEtW5E0W3unQgnQrFDFUbpDTOnERO+Gywcmy4lhtRHM05HUU7Hp0f9MwtF90l9jssAkUIA0VSsVPSG2VSknNSv4PS9+HMlPm72SIOIW3P4xwOpnxL+XyIJf1SiAvTKErRypEqDVCZM0WuCtlQ2OrQIv3QpoRTh/hOJ2gBE//IkQrgpDnFzwndNRvCoVjZ01FEtLSUGCsl0jZNThC9rS51ECt4R0d9tDrlRCuKoTNk0YPh0+qgUlLRVDatDTeNz8C0UdqhAfQj1R4z1eQZvxeypSusVC1cMEw9snC8UhklzchEpwPlwQS1AgsQgt8QgAyoAKm6rl11tF5dn1/doPKD0H5p1fpaT0j8mUDlVCMVMbg0GYewQgAIV231MW69I9SDISssyoEZ12ItV7W8GHSd1U4lVFvVCPYiMHmNMnqlJHt9IfbS1WXZVxAzVqxMGoClDVo9UhT6DvEQD/LwxYADgBBE2AhTWJopwxfqDGY1kohNjlcto3iDtSsSWH3/4oMQaQIWgsaBCL6RPbGSZSZvhaAWE059tVROm9gXrViL3AqaMNCaBZEuoISolVqpHYKxQwqM41kT81mWOVl//COiJVaJ7Vc4Q1alXZ2ZaNpq4YOxE7r0zFqthdQnZdgL0imaFNeijbWjrdKyNdu8QNu4pQiScFpSWVtfPEMAyNe35a+tXZmuhaCQ2VmwXcM+BVCyTdq+vQqmBVyBAoDB9ZTC7YhKiU3FJdnNpTygfSBpEll8Ydklq1yGglnM9duv6wvBVVvc0tUJEDq8JF3zYtxhpToYylOuxVtlG1vY5VvZ1VyVDQnbLRXQnc8kAAJhiwGhKwH/7F3d+l0zRV0H/+oMDGXV4vW2492u5MXc5Z0oz+0U6I3TgbgCJ3iBF6ABoSMI98rexTXd3eve9zmZtGpc8Z03vSWl2JVdqkBfV1JfNGFfQ2WhZ7lfCdve8J3bB1JV4g3blhVgUCLgAj7gzkngM1lgh5gAHXACqNEADWABG7AA+31g/GXeoNxf9EErGZTgyXXVDEakDVbev33hj3Bews3fFrapCJZco3uh7/zRGla/Gybf+DJfpbWJtH3eIBZimSLiu51gBwJXC7Zhcn3d8r3cHe5gufpgMwnhKpbQHh7LGD6fkGFhJfY5NG3iYw3j860JKQZiNUbjxrpifXFcB2qXziziOKZc4jTXf/8tYAeIYiqmuzL+kjPe41Hr43z54/lxWC5eYi82ZH9tmERW5Dtm5NhzZC+B5Egu1VAOQjY2n8LRU0wmZCb+Yieu475dZD3miB/+XFQ2ZXWaZNZVZelJl4MlxtrYnjRFOEgBTUTmYFC25dzr3Ntt5l12ql6+l0pGn/4dWpgxZv7Z5m5DZtrcpkSu5fSFZmm+TF22w2wsp/UomYggkGL2U08uYB0223FG4HI2Z0lG51OtUHMKOBrW5nhOnXeW53l+You0Zw/G53w+5WiGpV9epe+024YgaG4W6II2W3qGYmYm5yl2aIbmKGr2D2vGpfLD2mGmDXgmZozGXI1GaI6+Z4//BumG5sDKK6dUe+OAXmmL3mmWVlqXLsiEJuOFnmkzE+n+6MRW+kRBpuhuJqGK9umCBOplFOoSGeUQKeWi7tl9xmKIjiT2ogiofuqLjupbnOpbrGrQumoQyWqthmAAKALAo0uSZiWSGF1YdGq+EeuyRrizPmaYVmiZdusyI4m4try59mpIotRL6umxbmy+lje/lre0plmiHmxehWu5zkybhqYWa7OnIuu92WvITjbJ9mbAHmrBvux5zezD3my67qT1IFGGGG0jymvShjXTTjbKBqe1/pC2Xu3yKmzNbk3OTqZgnU6Ung2VTmnc7uuDDmrUtmrLDu7SNeze803jRqa6/w3r27bt0HbuOdPtmJVutabu6t6v4Xbt4obtTDoPt3Vn7zYj+Q5vGxvvTePtBvNtDAFu9M4t9cbu8tTuY8LX7gbv+T7w+v6w+z60/Dah/b6Q/vZv0gLwNW7vSLoa7F2I2kbwx1ZwJWPwOXNwO4NwC5HwCXesCkfsLBYrF7sp+u4ZDv9w+grxLxtxRSvx6jhxFNcrFX/txOaj/n0Xxm5uni7yGf+yGleyG1+uHKeOHedxu/Jx9gZyOmLnF0/wGIdxJP/ThxLn8q5s1Y5y6Jry7L7wR3oePYzvLE+kLefyZO7kLx/j6RbzMdfe1g5w/RxwWtpiA/fw7/7zN1dTZRZjHv/u6Dy2c+HGcwuv8jkqcD8/cseOdEH3LiW3MSafNSefDihP9KUqcwE/c0DKcCwP9KGRcUoHZ1XxZEyvN02XDk7v9CFe9BUPXlpniSIAgC2Q2T3jFNK29A9j9YVz9eSA9Vi34ln/cRZHUZgoBYH4gF3Xs16H7F9XsGAHuWeuc2PnY2SncmXf0ZeIAoGAAGg3szmW5XOVc0OPaUTXdgrndjNv9FR+iUIQCFMg9zIzdzpG92Wec/PO9naX8nd/H94bxmRniU0QCEK4dynL99KeOX5X98Bmd4Df9uueQoJf+GV/iU4QCDXIeB9r+Nx++EKnXbPD9omn+Lv69MrB+IA1+JX/SASBIIOP77GQr29Crx5rB7thR45iT3mAAvD1ZvmWtyBbjwBc74OdeDSbD29qhysw7+3z/nlPx3Ohf2iijw1GZ4k1cHaldzSmd26nJyqo12+pn3pZv26rpyGsz3pbD3cAGHeaPzGwx22x5xY8zuWPPvsuCvo8jxu2b/uXR3gAeAKv5/VY5nK7txa8X1+u3vvz6fviAXxlsXVMEIgoMPxoR3wkV/xqYXwFdvzHl57IJ57JvyFaf/sbKHjN32RU7/xS+XwQDn3Rj66q9/u2Mf2o0PoIyAOBYIXVL/fNn/HXJ5XYN+PZp33iIX3QyX3gB3WW+ITLd36GF/4PJ35PMf5H/0b+5O8v25f85pd7O22Jt3/26Y8yuvd16N6f7Cfl7ed+yll+zgH/8D9dlngCgdgE3f/66lfw6+8UgGABgAWBggYPIkyocCHDhgcF8nEgcSLFihYvYszIZ6DDjh4/ggwpciTJkiZPokypciXLli5fwowp06TAIhFu3pypc2dInD5/Ag0qdCjRokaPIk3qkyfTpkx/egIAAIbSpU6vYs2qtWDVrl5/ZgwrdizZsmbPok2LFgTbtm7fwo3bVi3dumUFEtzqEaLdvhvz6g0seDDhwoYPI05csuZPxY4Xfo0seTLloo8v6/SJSCqbyJg/g35ZebTQvqZPo06dWi7r1m5Vw/9Gi/cy39hl/4bOrXs3796+dTO2+nsw6eLGjwcdrpyhzy9SSXleLl038uK2r2PPbtc1d7nav0+c/bg2eIu4p6NPr349+8/BcbZ3Wn0+fcnxf/v0I5VM9Pv+tdZHWXkDEqhddwe+VuB14jlGnoLn/RehhBNSWOF7OVUoWoAbcjhUhp/hdIhUidj3oYksdfiVgiuy2BeCL7YIG4OKOVgghCfimKOOO2p1YQQ8npSikCkCaRhOq0i1R4lFMgnZkErFGKWUYr2I4JSnzZhYjQTe2KSXX4L5pY9hfvSkmfSRCWAEaxQhFRxLplnkmUhdWWedVR5op11ZIrblgF3GGaigg6L/NyahCc2ZaHGH8nQTB1JpMhmjOipalJ6Xtohnd5iqxedhfpYH6KSjklpqYIaSWqmqcJrqkg9SAdGqkcfZtmppnOJanqbc5XqWp4aBCp6oshJbrLEnoTqqrcsqdSxLJQCggQDO6oVcrcz61Ku22O3q2rZk/VpYsN8NS62551Kb7KTYsoouZkJI5YS7WFkbm3Gffdtrt63lK1a4hI2rXbnzElzwoOoyym5/BjtmgVQtMNworfYuilm/uO7L2sUZ/TtYwNkNHLHII+uI8KEKN0ayb0hI1YPKMdUL270Wb3xpxt7VbFHHgn2MXcgvAx10eyb7hzKaQucGbQlItxSzajNf/5aznjfHJXVFO58KQEQs/sy0118DB4BNwklo9NFgO7aCVEigjZLTqUH9mNV3Uv3W3OFxNJ7WLXbdtt9/eyx2yiYJdZnZ8wGOGLwA+JD4SG+jFrdjd09Zt92UY61Xz9f17bjnn8tENEiFP3Z4daAPpoNUFaDuEeSnSa4Y5VJanuDdmW+1uW2dt9677yL5iJzhph/3u1YvSLWD8U4ady1p+M4eY+1z5ZoU7j3uzXXey3PfPUjBF1868bF7L1MSUk1bPlcTy1xx1NFnOj0IvVq/PY3Zr8i7+vuDDj75s47vefybiQYAYIUBvs40/zsM/OI3Pfoh5XpZ0V1s9DfAC/rNf//uU0wAN4hBlmQgXghk39M8KLsGrkh+86teBO2nJfw9yIUfnOHnNChAx3TwhjRUSQukgoMRNo9iOpwcChX0QG3VDzD321r+ZLjDJ7bNhqMZXg4pA0WVmOBhQLSOEKdIsyIS6IgQPIoEsUJB2HROBRXwwfnWdsU3nkuKlQFRFdsFx5A4QSoZ2CJpnOfF94FxQGJkIRmdCCwY2siQCNlAAaXiSACw7Y6SJJYcrYiZOtpxkh25glQumMC+LNAwgQxj7baVRNogkkuKPAgQHvnISGoylpOqpKQuicmvyDIkVgDA0vg4Gj/O8Yuj/M4gcXVKvTExhkpkSCtZQAMTCMFhkMz/JTUPJrj60PGWXanmXlZpvE/aJZSFGaauSonEFi6zT6n8kzcLsgKXGSSL0+QmPcFEy0weRpteqWdDoHVAX1YGmJYEJDmzU0xOHbNB6wxVOxUiT1jyM6I7uufCcKjPqkhUIQW8gidJCDcTJqagxDTnGI1SxqucUTUWJMBDM+pSHFEUl7a8aFJeehCpcBSgAupiMAkqUtscFFMJXSLfGpqQlto0qROK6T5nStOjKJUAUklCR4PYviGe8KfXCeqlhvrCZCYynR5BalTLOrRrnk18T4WqUqVig6py8ap/lJtWt0pSQprUqLlbqLD0ehCymjWwhUIr4py6VqIoVQBu1Olk/wRaS5/WdTV3NSY6UQlWVYq1I4AVLGeHw9RtGvawpLOp2gBAA6SJ1lKRg48wIytZy5myssgsamYdstnO4nY3n8VoaFM7uJf2QIRC8+1QPoohyLrWNFzVk1fVeVl21rYht80tdd1D2NP1lrjHfWkIASCv4WoXKLG1anKVK7/x5jW6gXsuQ9W7kOlWN773G1taLRre37q0uz9A7X2zdU7ylnc75/1vei2rnS5QIsEKVvAQ/BrPxco3wgqlb2GpWF8Jz0QFUnkBf/t7E/T2McDmXa6dmvup6x7HFK5csXsdCmEMwxhgKA7fUyoVY63sQCqNA6+HIwDiX4o4yGox8SEpjP8cGBwiyUpW8hYcXBD43jjKTdlts5qiKilfZQJSsUCHPfzjgAo5zGYhsrhmzKE2tfioL8Yym3lC5R43tc0zWdwPeexlAodYzHoOC5llbOQUoZkkUJYzoVfyZjjzttAw2YAPu9zfL+90z5K2SJ8D9+cOBXokg1Y0p0niJ0QLr9MuYTQATODo+0K6sZNedVpO6pRDSybTItm0qGvdkU+DWpy2DkkPAaCDU4c31ZJhNbHN4uopm3lDsg4JrXftbITgOtdYffZIWgmAGABbu8L2SrG7DS4nozTZAVp2Q2iQhHMnQSDRQve54Untdxsk2tLuKbxHUoHVZZu42+6Kt/vNMXD/v1rc9SE3Q3a54hW7u97Ulve8H6vwkMQAVvn27b6r4u+LXw3gyL70mY1q8IM/MuEP3zXDG17RkXdEdQCIlZ0fjedIY/zix2YKrCNDcJTj/CMlN3mcc+4QlUOs5ah+uapjLnON01zg9Lm5z5uukJ3zPNFOf68WhR5sog/b6EdP8145rmykT33h64y6w8OOkF6b2uraxnpktL51VHp93GA3O8nHTvaT050AGgbAftWub7aryO39nrmblT4fpufd51C/O1sTf1MA5DRoiK44lATvbcLvpOZfQbzjUb54xlum8wbhJAAmnlrKJ8Xyl5+7TjTvFc6LXuGfB72HYk+APAJA/wV+pzjgua36YmO+9YavDuxt/+7Z0z45tpdn0IE2+d7z+/fEDv5MXN+V4hv/2chPPn4dj/bdnx76Fpc+q6kfuuEjB/vZr/tzuV/l2O/9u86HM+rpRP5Vmz8m1q+K+tdf6+2733aJHk4xFj6Nk1yB2f1JWv7BxP4pRf/5X6cBYABmH+kVIN4xEALCnAKKGQO+hAMmBQRGoKJNoPtl3w9Ihe7tT6hNCIBxoJB5oEuAIFKI4AgSWglyX/YxH/+wYNnE1QuGWQy2xAweRQ3aYJvhYPJlX6/Vmfr0YIS4IBAGmBCyBBEahREeIZYloTZlYUp0l/yVzxP+RxRKYXJRoaGh3/9xYGEX3tgW3hIbokQB/ZMT0pgP5lkZitgZqoQVFsUawiGGuSEm/aFJtFH6hGEdQuEP4mF56WFK8CFR+OEgylcg1pEkkgQK5t4KIuIYKuIiulYjosQjDkUkWiJ1UWIVleKsSRwd6pp6kKEn/hQoIksaGgcppmJnnWIO3SJIWNuvsSJI3ccrwmJBySJN0GJx2OIuBlYudpAyeoQ0bYAmtmJ6COMwDlMxLsYxkkYyOmNUMWMAdaNDsAwAiBz3iGHRdKI1ihQ2epo2jgY3hqNNfeP4xCNDKA0PbiI63qE6xiLrVZ87VgY81mNGzSPxDGRCBNc8/eK0BWM68uM1+uP5xd3/wEXkQUpUQZqORR4EqTXhIU6jdIDTQxYRO46EKAqFQGokPWHk4aTkk1XdQs6VPjqkSIIRSQIPQFIGSrYkNa2k2ewkDegRPn7kcoQkTcKPTYaESQaFTu6kLPWk0eykQGjABcpUIlajUUYPUn4PTk4GUzalJj0lyrRkab2VUAIjexQlVmJORTYgV8YaW36lU9pdj7VkjjEOVfacTO6jWo4kXMqgW9qcX8blJAULommklgEAl5klQ6KlR/ElCmmlzgHm5gnmYN5RYcLZYW4ZXoKWVc7kY64l12HPRC5dZVrmG2EmXVokYiqmNMYkJ14laEpNZHYTaR6eaZ4mFKWmh2lm/2JyZk1RSFrKZs3Q5q1N5uvhZm7u0G72V2+2pkpApYVhS4UI53BeTHE6hFIChVcq5xMx53315o6tRHSqFbtQp2Na5+0kZyge5/WtZ3di0HeGl0bapXhCp1hKJ7OYSno2EHY2hHb+BHfC5wzJp3bRp441DX6W53SWCn8e5Xsao20SH4QO6P4UKHEd6F2iiILal3k2qIPOjn8yBID6hIBW6AVdKLuchkbeW6klqMJk16rsJ4iGJtydiYmeKP+kKLasqEVi4gS8qIcuqH5+KI3OjYguBIniBI7mqPrsqE/kibZoJLRMZZAy6JAuy4waqdUg6dO1J/9RaJNyz5PiRJT2iv9F2uVpWSmRYqmtaOmW5kyXJoSS3gSTimn3CIQXqFDVSOlByhO2rWmW5qegkgqc0k2VyCm0fekDhumd/k6e7ilcbItFjuMeBaqbDiqmFqqhVg6eJOpDLGoINqqj9g6kRqqk5spBKpYBaQiMZqqMFimnSo+njmpShioN1iqp9g8A6OmpXg6uHGSv2ed4cigHFSujyCrt0KpoTtCtFmGu6qrnmKqvUg+wOuMKbIAJ0IC6AUDzbairtimsbmqyOtCLfGq8OesVQmu0Js60UusKWaslCoAQmIATcOsjSUurCmmHXumokOusIuq6GqeEpp/AsmsG8eq7ViunlOIO3Cu+IoH/BaigS5Anv7Kpv/4ri2jKuRYEnUaAnR4s6rgrtZ6pJDISvtqABQCBpcpExRoruGJsxhrRstqomYBsyNZQwiosvDLsILYoACQBEEysxMDsy+7rpMhsCtGs3hCsGhoszn7NyPpqycIhDjiSExiilR0rYrgssiZtgWzs045ouvah2EIt0kjtqVJtF2Kib2ZF13Lt1hLK14Lt0k7YjZrt2QZN2kbq2trgCtiAIwHq28otAB2t19JtOQUss5oR2UJi3urty/DtnvptBGYA6WlANG4F3OZT4QpK4gqS3c4X3jJu5KKozips5a7fDkALLylPtXguYXDuoICu4por5Cpq09Yi/+6arshMrgqprvGxLk6x7ObGLnEcb5rULniEbekGnO4iI+/2LsP87oDFq/8NLwDYwAogb9Emxux+7vIaiOi+EPRuo/ROb8FUL4lNSfb5xCH0AWdUwZWFq7ja4YYQhviO7+LW7JPcbPpGLeq+a/DmXYjELwCwwfzSr8VerGf267cCmf5ORPP275D8LwAzzfpO1qW4bwTAr/xqqtEerl42MLHupfhSMNOSLgZLkgbDVqqaMEtikAc3UgITqgg/MGyOcErEZtKm8N3aLPqycBwJMMnC8H1mJAYdQg0rcAh/L/g2pvcicQRLsAP88OgGsfMOsfG4cN2UFG9e0A4wcQ53bv/yUqMZi0QPy+wVl+8Kb/EVdTHVfHFzDpAYgzAZG+4OxwcUl4QaZywbq5P5vqMQv/GxxDGqRg+o1fEY67Hs8rEronFPfGbiAvKJCXJAEnIhF8sh/+rsKPL+2DEAtEIT43Fh+GRwRvLoTDLdVnKRubEm01BKBdInl48QNBISkHIpO3IqEyUvu84qf20rl9kl52Qmw3KryDIY0TL3rEDbIoEAnDID37ADl/AUJ2AVC7OfvbJHAMG2agAL2IAOcC9J9EAF/MAVKM0VvACQHrMh81VkLbPxVEDrQtK0RDMOV3NDSjEPA7MPk28gb3NDqEAbuVIJaC5I7ABBHxwSlGM7k0r/MhdRPPeOCgSuVGjA4N7zE/vycDzy4/TzGv+zJQf0QvQAtyLBC9BAIwGAEPDaI12BE/jAD3ArCxSvQz/0O9eVRIPOClitI/1AwmV03G40fgx1Q/jxv2azpY20QlS0FUzsCoxjCWStQ/SQFeiAyFVAI5WlTZcKRKOQTgOOGv3AxxkQSyNEUJfxPu9xUTPHR/9xSLtyFncEqWnA0BKAABhcRzrEBLCcQvTaSnN1V+O0VoH112ArDiCBSj8SDkz1+rD1TqC1Pjcy4bg1UsP1MC81QgClhiKEtfWSSrTRsAY2oXh1AxU2mAhABkxAC8QADqD0udkAEtCAE/zAC/gADpiA/w7EQAUAQQtsgBBMgApkQA+sQGMXhBq9AOkdXMra9UFEtil3NHpEtySf8PImNc847ih6kwA00usmRCOZdUpIk5qONqOUNvycNo70wA5sQAWYgA84gQ1YgWKDXH3btyNpQAmwgBWgM8ixgBPowAQY91lPN+E+9m4UeJlUNrled9YQc1d60+JUqUKMo16bxHiX9ywN9k+l932k9mq39ms/7H2TeImbeBL4ABA0tFEn+FU8d3u0eEccNYNftjbLdUNEnPYyRE+D4UmMo2hneJycdyIb5n2sd3u/d3zPt4m7kgZYgQ04gQXoABAIgQqM812/UwaowAQIwQa0ABBUQAzogP8J4IAPvMAPOAENIIENJMEVWAELFFAJ0ECAD/gvH/hMvHgUT3YfL3iyNrjmZPdJetOr8B1D5HjknURCdmuQH8qQe3KRD8eHs7ZrI0F/M/kjsUAS0MAL4EAMtMAEZECd1+8C4/M067AuU3Z11+6fd11mGwTuPefZSYUWHwTuzSGjC4qjU06HG8a8ujd8yzd9m3gJXAES/ICUU7mVQ/Kdt2yME7Va8/mM+3mNK/WNM8RmW7hB0HVKWNui47o1sZdr8bpg7IAJjOOlZ/qmd/qnh3oLOnuNMXtovLtCVOdb868KW/tCVDhDLE7pnUQo99235/qGi9S4Z4UKxEBK2zexGzv/slf5ledInsP4a5KwqbsNelo3tWP3g7+lemE7Q2y7SWSAuiWBqAt8k+j63Rg8UwgAEMj0wbHAC8TABuzAijOJxOt52Z16Pqd6n8sqq49mfSDZki1Zk6kXrDNEr2lxDxicFUD8yadJys/NyuuECviAsJeAE1RATUN9b4QeBKs66AJ9s9K6R/R0fasXoQd8Qhx6SawA6bGAzXc9yhM8h/cYTx3FGhACJriSEWhCHnj33LeNP49945Z9R6z3Dij+4is+tKhXjm91QvA4SQhAG5UA1wu+mNR9wd+9BhJFFKxCkzmSEdABB6yBAGb+1xC+xmfN4Rujekk4Q+y7SAhARZdA/+Cnvj1tfkHRn+cDxRoUgia4kie4wJuQTe5zD2h2C8cSgFZ2DHcnz0KA90iMowawM/KHidSrfOeX0FDAwBO0ySOBAgeMFvYvj/LvCvM7fzttNpB79khstgaEt/lrfrjXX/LhPU64Aii4UhGwAkCQiTCQYEECBxEmVLiQYUOHDyFGlDiRYkWLFzFm1LiRY0ePH0GGFDmSZMmIDlCmVLmSZUuXL2HGlDmTZk2bMUHk1LmTZ08WAFiY/PgzqNCHRCNuAABAgwqFAqwsxWHRyVIAG4xm1bqVa1evX8GGFbv1J5+bZ9HaLLiWbVu3b+HGlTuXbl22aWGyhbOpg9Wlmgqtkf87lnBhw4cRJ1a8mLFRvI8hR5Y8mWVPy5eRNj6YGSznhzaWWnF6cAWSpSUEKOxhFcjCH1ZbaJY9m3Zt27dnl6W8u6Zd37+BBxf+lreDgmroGPG75UuUurihR5c+nXp16sWxZ999mXt37949Mw7fdTzDHj+XInlBQ4NVIQtXL22dMIZVKz7w59fvw3p///8BDDAk3bQrEKXhEExQwQWLGwiLT/wCgI1XBLNLwAsxzFDDDWsz0MMPZ/pOxBG7Ky8xE7VCUaEMkojwNKzgY00hE1yscSkOccxRxx3DIhDEBhcMUsghieMNBlD80iAV54Dj0cknoYySxx+prNIBErHMEgT/FQ3jUigvEwKCBhY0YMEGHVZoKD4A5kOIRhtdlFLOOemE0kcrJSNSzz2D3O2OTLaw6pM9qhiuzkMRTVRRsPBstEAtIf0OzLEmJanSRTHNVNND73QULz5BDfU3yv4Qw6otXlFw01VZbZVVT2HdLtJZLbu0M6DEstXVXXntFbdOY71J1GGJLRKyOy5QbikIBFLV12ehjRbAYKl9jNZrd9LVK22HwlXab8ENtzBgq52p2HPRjcwSQ6zioxAixY1X3nm/Ktdem7DNl1uu9u2oX3oBDlhecu99Cd2Dh33sDkj8OmASPQWOWOKJJyrYYpjyxfbfrDbWqGOKQQ45UYIvXgnh/5P5xMsOLqwKw4AD4RVZ5pnlLdlmlTK+9mOTdr6oZ5qBDhpDkm82DuWjhUTrjib8aqOBlCAWWuqpNy365pxp/XkkrSnimuqvwZaN6JuRLlvBs/AYxKpBtDA55rDhjntHq23GelavQcI7Ir3l7tvvFAEwi26WzC5cOJsmacOvJu4g/O2/IY98usEvtjtSvv319taiJO/cc8TGttnw0X2ryYAwrOLCDpei/tz11xGj3GLLIcWcI9sbwh323V8PvWTSgZ9rpkkAsaoGSBpn/XHemW9eKNkLpl1L3TOiXiHrnc8ebt8vDt57uGJihA+rKLAkpta1T1/9jKAvV/raNW8Me/+E5l/ffpm5t/j7/e9yaWmrjHCB5OVlefcz4AER0r5qvW968ROPA8kDQQROcHf5Kxj/MDgQ/zXCKmL4A03QR0ERpk+B1GJglurXNQmSZYUjdOHfLHjBDPKPJXdYglWQ15sCLuQmL/ThzEoYrBNiKYUTSWERf5hEVsXQXjOk4UomEQmrMEFYO0zIWZSYxYgFMVZDJBES99ZCjolRi2UUGRPL5USzOWQtZIAQAIzwrtLZzIx1FBcXYeXFEYERIkckox0BCTA0VkuNZWMjQaLQFwBsQQ3AuVkgIekrPHpKjyLi41H+yLNMRpKT0RoktQzZH4IgghNLKQKTRkXHTq5SU5P/dFQlJbXJXMlya7Rk5S039clghdI6A+FAewDgCVSmsmS4NOahXNkoWILHll/xI+eOGc1d6RKUQnpSBAphFUw0KziPlOY3nZRMPC2zRM3cljm7BU1wrnNR1NylNZ20B6toolDD8SY78ZkhcVqJnNy5pEOemU+BcipwXBySk94EAAhUyJ6qHOhD+7PPIN4NnfyqaObUCVGN5sidsTrojixgFUEwtKHF3OhJoSPRElI0o4oJKEphqqGfFEF4v4Nnjl6zlDz0yaEx9SljVKpAlubmorcr6k+RCjoA0FQuorvphgRAA6vsIWk9TepVxxLU9g1VbEf1mFexGtZzMjUuTg0S/45W0CKmbGBI9xTrW7miVehxVTMvhetd5bfUmnbvqRjqwRWWooEJEKCtVsXrYUUiV9nRNa8tZaFjERtZZ+q1qTY9q4ZUgB4WjKawJpXsZzuiWMox9oGQHaNpQZvaksx0r/rra4AmUILQZAAhnb2YanF7EdEOjrSLsWtugWspypbVsgvK0A6AmYQ01baqng3ucxmyW7r11qVgxcg/oftT1laWr5cVUAZkCwAkpCYhtrVYdtF7RekWjbonsq7P3pve3G6XuN01roB6EBUA2IC85W3ubeWL3vWy93LxrSVqv2TgAIOWvuArrrMAtALAAuAKy1WIeQu24OwO+GoFRjBhfv+rYRHnbrgOti+E/SMA0ADACj1oCIbvNeLgcrhuHibqh1erYBnjtcHGcq13/SNVAJSAti/+73l3jFsal6y9SsWxcJ+cZOj2mCBVcIUpNEEHSDDCEgNM42upk1MN7OAhMLaXlFW75OhlTcd5a3MYo4xm4DZ4DW/4AiZsVANJPGIRZ+hCNYFcnZAu5T1lPnKG5fxZNd9LZ2/2SIgTvWD6rkETcKqREVbnUTBHRwewiYiZyxVpyS7aXo2O82RP7eZUi1qy9F2AXzpAB0JE4RCZcMQlUOeXSLwz0NKpgFUqIBFQV4vViCV1qZt8GEgXO7vbhUOgAAALGKxFJXewwyhCsRT/Rmi619BRylJMMJFhU4vZeD32Atm8aouqG6PlDvB2U7EUULSlJUxYyiC8jKePTmcCwPTBydzqbqye24TpvvEs2S3wsLIWEUsxwjAJ0pI7sAwAboDVvqOjAmD+gLAIC7jCkUpwIRq8qwnfCHZBzknWsmEpT3CLS/CwlCFMwlMYN7JvROKWKJQSACQgaboMm3IBixwtpj54jxwt9HzOFAtL6cDPI+6SGwKgCTXftH9xHpK2kEGRH6gnwIOu9OcSvegkr2vSAYp2sYNzpngGgBwLUoooqIERbihDIyBBc5RYYik1+LN26juZEH6kIFV4oye4CXbnrh26ZD+L0UuOcMbj//Yn0L7BQKoACkx0AJgumkGmHcDBihco8HmyIkcIUopWmBLiHg/75NPseHyZvbGShz2D4biUBUSAA6SwNABHgZKYA2AJVWQQkLrdkYGsAUmLbD3KFn97Jcu+JpA/u8m/in3pDxQ9ixQMBKzShw6wARQjWEQgzmAAtS2lDXe4g3JEke/z8ZQ3Nid8BOjg8EYaLvrbBy31q4/2Ssv2/O+wum8RHOAORGEp9K4lGmAMrMIQumDq2kaHjq/+rm4jIsAUrOINSOfjCtDYADBEBNC31I4hUC4EXwg9aoABHKALluISYuJ/lgIQ3GApENACzwb57kskXMAqCAF4QFAF72oESf8w2brkBBciBYlQhNDjAPZuKR4BJpBFWQBgEf5gKQxBLehvN+yvI4DAKlwgeIawCcXKCGXC+moP6bTPDKMJPYgAJeygBl8ibaxCFNygcXKtAWXi0Ewv+TTi2wDAFLynDN3wqtAQJ0qwutoQvhrxEG/pJ2ogJYavDVqiC4rHKgDBBVFC9M5ABxMEO75QI/ptKejgewwREn8qETFmEd3rESuCCVXRfn5iCFLCAGrQy5BlAZdCEvAAJe4AD8agBpbCEUARQUQxAy1CBcILFKCO/15vFn2KFV9CDQeQDaURqXwEF5ciEuLQAbSA4uBIgByAAS5g/axi20CoCyljFC/iPNL/4xmhsf+ycRqpsSWs0QRhUYX2sR7tyEfuAAKtoglEbynG4O8YwQrhqBFAz1zYUfCUcSIkbCmSQACeiB79EaXuER9d0ckIMCM3qlMYIdf8YhAqISUaYAgiMBOexvh2EAMBkSIEQK2sIE0uEsBAchU3ciXykRE/MicfClgawBEAKIdS4gYBgAIa0iVDkQdRLCNMAyiK7CaRDChjaid5siOVTQmvhyutEoEIxg6W4AD+LiXuYAaWogLTwg8jwx0noiqGbDQ6DhWj8SvzCStxRiuTsB8lQhbt0nViiBGWggIggy0LMyIfwgcCa7CYiy4x8i/xCS9Toidf8Schk+0ChwmY/4AI5K8lKEDbDvMCvRAxGyKhYKQxC7EuL/ObJBMlKNMjsXE12Qk9sg2ODKERRqEzwXEpwkA3j7GkRjMmH6I+5GMhqBLR7GfwZJOHWlMvx8Ur6Qc6l9N5us9FLoEPU+IRlsLiQvMlg7MHK6IFrEIHGOI4Y+x+lHM6D6I1r8Q5QUw6CcAv1bNv0OMSFmEJSBIAZsB8VKIB4K8lH8MwA5Q0E0IIrMICbi41HwxBwiY91ZM9X3Mr+RLO5lOafsIIVIIBRoEXZwBAHUAwAQAQ/tA725FADwK5luIFDskxT4xBwcZBpxNC3ZNS4FM+K3R7CmolLAEtqU4lBFIdu7MpYRI8I/8CvJaCBgwt6u7RRCcGRpdTRpHwOSe0j+DzRgGzoO6gCyiBEVZnDpci094PjnyTC0WzRIUzIeBxv/qrPAtiJ5lUYpxUNqHUxiIvNq00EnmTGK3iErSAaQCACxoHRKdwRIX0OweCI2iCAdZvEDiRPQ3mTEUmTldzTuFnStvNTu90larTRaRoKSDBAQ7AUyGyTEeVIBBVJhqAXQAgDMrSUZWHSKVGUi+TUhvIUo3KVkkMVzOVd9DDCAZBDAChDcYnQozAhqziINvSxNbRLTFCJu7gEmSOP131UWFVaGQVMmkVhaq0L2t0W3cVcspCFy9gWK3CAP5AHEWBHD9FWR2SWXX/iwoF0ggoYVrnr1qD5lr/MluJyFupVFeXkJbEhEzMBE04ImDL5Ews7FulhlzuIBBqEwA+tWF58U/nFdDsVSOoUHGW4mXolYAulmbw1S4HrJ/KyV+vq1txTAXUKkJK4DSXcWX9omUVdmpIpmHDYAgq9gUFcikaATsbxV0tAiYYZik+sWM99ilj9fRidL1I1p/4FZNMNiHAJE3Faz06r9AqgmrVgz3cY2aFBo0qAR35IDcv7k0h4iWQcvSM9mgTpEGV9kmZtmlr5WnTLmqj88NWTDQQojROY00lIm/lkm+HzG+9NmQG6Q7KQE8BIBKkVd/M9iFc4gysogzWtl6R1lrf/1ZO41ZuecJGl00hvq0pnkK/poIiQlcuDwIqpKJwaUaXLAFaJ3dMSe9xz1YlKsEq2q9y2dZFvyZkv3JkObdz6TZXLXMhhIw/FiIMh6wijpchlLcEWHdmqOkOzoBcL6FRqQRo3zUBtUBZxkB2K5d2AcZ3rRJ4g1cnPBdlIUIAgInMGAKYsHZ927ch4Dd6zyhHISNxrCIU1PJHtFcmd8ANGoECJvYSwDd8ITVkyBcozfd8t2R4UVB9H8JAmcIhorJ0I4KCNcCCV9d+QaajUMIAVHIp1BVE/tchMqAFcMAJ9MtFDMFndddxPnZmFjgnG/h809duN4OMiNMGHAIHlsIJJv+ih384iD34g/FXMrpAVYnPEuygEhghEy6gDCCBCQzAEmB4XRM4IVZACHTgBZKg82qED8RgEbI4hlVCfOmlhkHyhoM3h4s3IRQTADiuIYjzCiZijuuYIe74iCkGhM1SY3/P4WYgEgChcdHCXQVgByrAApAgvGxEA5LgBS7AALAXjS23bV80cyd1cx0YjjGVIeASQRtCPDdplB3ClHXYj3kEkFXiDBRykAEA3wa02zJgA0zACSYMTqzACUygBYqMADCZKXmXatg4I92Yc0F5cyBCyDB4IUJ3IpzZIaKZlSPGlVXCEhphCYJ1ES4gE85gFCChDR6BAsLACj9Vi+eiEED/ARRY4Q0Sz1RXYAJi4AVsQIxdpASQwAIqYAcIdz2H+TeFw21PWGQ9GYch+F9XmUsu2CEoGAAmoqEb4qGt+ZqTGE+C0eFalZjdohA+wEWKIBHY4ANuoAOKAJJtJAl+QAeEwMUkIqAFeqB7l5Nn9aDfOKG7cqHJaJobopojgqcZwqcrml40iwWM+qiROqmVeqmZuqmPGpjKxKmlWqpRWpZdRAM0oARKYKq5uqu9+qvBOqzFeqzJuqzN+qzROq3Veq3Zuq3d+q3hOq7leq7puq7t+q7xOq+VeilW2Yj4Wq61OrAFm68hApVLmbAlwrAZQpWHOmA6zaohO7Ile7Ipu7It//uyMTuzNXuzObuzPfuzQTu0RXu0Sbu0Tfu0UTu1VXu1Wbu1XTuy+5pbXxuxHUKPHaKPJcK27Xgp8LixAUYH9Dq4hXu4ibu4jfu4kTu5lXu5mbu5nfu5oTu64ToJZiMJ6lqwsXurqXs4l8KHGwKIAUCIJYKIv9uIffu80Tu9D0iDORgAnnmCA6u931u96bu+7Vty2Hcp3Hch6lci8hsA9lsh+vu+CbzADZxqmjd5T4N5lwJ5FeJ5DzzCJXzCJ+Z0R7eDJ8LCE0J13ZvCPfzDQTxaAHdvoxI1VENGFmLESaPE/znEXfzFYVxOtNZqu/bEixM+um9rrzbGebzHfXxHWP+kRmQ2Rm58IYI8n132x5V8yZm8Ogx2YBMWTVG8IZ4cYZv8yrE8y7V8y7m8y738y8E8zMV8zMm8zM38zNE8zdV8zdm8zd38zeE8zuV8zum8zu38zvE8z/V8z/m8z/38zwE90AV90Am90A390BE90RV90Rm90R390SE90iV90im90i390jE90zV90zm90z3900E91EV91Em91E391FE91VV91Vm91V391WE91mV91mm91m391nE913V913m9133914E92IV92Im92I392JE92ZV92Zm92Z392aE92qV92qm92q392rE927V927m9273928E93MV93Mm93M393NE93dX/fd3Zvd3d/d3hPd7lfd7pvd7t/d7xPd/1fd/5vd/9/d8BPuAFfuAJvuAN/uARPuEVfuEZvuEd/uEhPuIlfuIpvuIt/uIxPuM1fuM5vuM9/uNBPuRFfuRJvuRN/uRRPuVVfuVZvuVd/uVhPuZlfuZpvuZt/uZxPud1fud5vud9/ueBPuiFfuiJvuiN/uiRPumVfumZvumd/umhPuqlfuqpvuqt/uqxPuu1fuu5vuu9/uvBPuzFfuzJvuzN/uzRPu3Vfu3Zvu3d/u3hPu7lfu7pvu7t/u7xPu/1fu/5vu/9/u8BP/AFf/AJv/AN//ARP/EVf/EZv/Ed//EhP/Ilf/IpEL/yLf/yMT/zNX/zOV/sAwIAIfkECBkAAAAsAAAAAEAGsASHAQEBzQAA9PT0AELN/////wAAAJO8AHdV9uYKAMkM/wDMYZOiALPlAMH2AMj/NlNbmen/AAcV/5YAw8PDADE+m5ubc3NzAHOTFQAR29vbCwsLdbPEtLS0AErmAFP/FyMmQ0NDzQCkQWNtzXgAFBQUg4ODABUAIDE2AHwHFQAA1NTUV4SR6+vrq6urh83hGxsbY2NjlJSUFQwAJjo/ABEVAAcIVFRUHCoue3t7xbgIS0tLi4uLy8vL4+Pja2trAFFnoqKiAB8oAPoQu7u7AIZfW1tbAwoLOzs7EBkbf0oAAJVqenIEAKXTAGJ9S3J9fwAAMzMzAEJVIyMjfsDTAIKmGhkBACl/kt7zLCwsaJ+uDBMUL0hPAJzH3c8JACcye7vNAGmGcKu8AEld5ocAABwjABALUXuHALntluX7WoqXAFpzAIuyAEo0AKzc5gAAAOEO5gC4AAkbPFtkgsbZADhHKkFHAMX8WIaTGwAWABUbZJinRWl0a6S0ZpuqAC88FB8iAK/gAL7yeLfJAKDNTneCAHeYGxAAAA4RXY2bAG2LAGaDGSYpfb7RAFRsDhYYAKjXgMPWIzU6AEdaAJbAAF95hcrdAE1jABgejdbrlOH3VYGNJzxCMk1UADpKCg8QHS4ySG55ADRDOFVdABsBGwAAAHCPUn6KFBQAQ2ZwT3mFitLmACk0AJ3JLENJKT5EAHqcACApALbp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AQEEVgQQIAJEDhwxAK8YDDES8A/6CBFDZUIEBBJYCq6666cmDQBDBgoYGsWOhQAg8HCVCBDi8MmyoMFfQwEQsx6CCFs1DA0MKtnXbr7Xgw6OrDQi1IweuuUvhaUA86nKurBjgQlKu7u6orkAA20AsqqwRNECu9L0hkwbD0wsvttwgnbJ0Awzqr0LwA6BDDEDwMUS2oUBTEw79S4MABDxO0AMOpAKgw0LxAqKDyyisfTAAIoEqxwwQqTAAEDLHyK1AGBNsABA8qDLFDuwE/xMIRoGoAAxA0D1GBDQSLqvDUVDsHBKhXA9ACQhWA+oLUBakAQsYDsfBvvAYJgEPJJ4faEAeg6oBQCyYPlC8AQBxELUQwR//Mgt5rg1314IQP127GWER8UA8NZ6BQ3gO1C0AJCk0grUDzCp5QuGw3NCzZF+0Q90I8OF746ajv1gOoOxAw798FWQBqDA+pgDFEmTckuUMsgFpERrFqAHvqxBfvm+gASJvB7AadqoHLC8mON+5uMyR53Qv1DgDoFcENAAzGhy8+bomDMBDS3BNgu+IPQQHq8A3lztC8R8CfkLkAtG6R9FuP7///rVkf5AjQtc4JJGtoc4jXIoIylrHMdAJhXNJsEANkJQR5AJCCD1oAQYhIroMADKEIQyO755UNVAkkQAyY5xAB3I56+spgQThAsHcdYQf2EwjndvWCItirIe4DQA7/WeBAFYBwhEhMYmJi9TuC5KtomANVBR6yOgAcgYExlOG6LECyXZFggAQZguR4BYUjIiRxADjICnl1RSW68Y2D8d4PCdCCfQ1kjbRr4QsfIj+I8CAGMMAf1hAigCGUQAddfMHwiqgCbgUxh2vcVRvhSMlK5iVfJDjIqcB3QBRCZIEw1FxEeIA0VEHvIEAgGScJ4C6pfXAhoJqkJWdJS7cwLIsmVN/o2ve+UF5EAPibI0KGAKpMCqSVAuEfLK1Yy2Y6Ey0FzOIAnXfKhEhvinysnkXWlj+H/CuHBvHeKhESy2ea85xfQdoLWsDOdrYzVuZLJutqt8f4abMiBdQfQ0oJ/06DBK+fx2QmOgdKUKosDwDjQoj0LidBDZhxIGCUHOUSYrm2AUCUEuFc/xZyS2MyBHlyS0g5C0rSki6lj7+ap0AKSAKMio17ZvNk2nKFPZQmxAclACcxZcUtAUBBmDr03UP6pgNwak+WJk2qUn9iLigiJFZYkJeuQDCxil1sexrjmMdA1gIfkKymWGOkyoZ3NwpSjAek0lUeCeBCALzAB0yrWQzQSILLNeRoSVsazWw2sl0u9a+AvcmnELoQH4DKggIpl76woLOBsEtfGphoFLNogYEYFrL6FMi/6IUFxD5kYJDFQTUDS9rSpoRzjT3ITitbEFKZClWqwuhAXAUrDf/MqlbQg5i+WBvBChQBCs57AQhKYNd+HfJaqMJCETYqEWpZC1tLG61pp0vd6lr3utjNrna3y93ueve74A2veMdL3vKa97zoTa9618ve9rr3vfCNr3znS9/62ve+Sj1VQvHL39hkbVe3Za5MOGCBI5wqVRZ46B0NPCsfYK8gLOAADhAJqnES5KAxlML9ALBWgXCAWW61QWoT4r3JVQ5U3MpADGxwLQ28wAYCLhsQfHAE5L5AB7aKyARiUARBtqoEIAieFGAgW4b0wALXStUOpEuAD8fqxSMm4CARUgRQSavKWdyVZGdrASgIGbfRy/KuEhqr/eKEAzQ+MBRwUFw1Mlj/gw+NMA5AQDIzXzjLUX0qALA5ECe7WMQOqaNKh4nina24xS+O8c5iaGeFCGDHPU4aQ2IQZGLBwLMPyYAPkgyFzB7Ez1CGCDcxTRD3aUAgQRSz1gwyBB8AN7nL7e+Q/uuuIzAZJSzoIq800GGCsCDV7+IzQdxl4YFgWF8hNcj6irvDMTNEAJvdskFkF09u1rrNUqaXFB68ECzzKiGlJLZEWlBDXWHhoc0Wl0EKCMaCYPnKqgbVljMwxnPBSyHWFjOZCYuTHugawL0uG7CT1u6A8qrRi86iDRCybIJ429kc3aynYweAeErv2gY59rkQTmV7KyQDguQVbwNdblBhAdsC/3m4uh0yanDLSiDhFjNzeTBwLwZc1jrKWglWJjSSJfslVYRCCSg2BNDu+SClLALFYkCyEetKCn0r9kDEqoK7KZoAosuzPLfXAh60IIgpPIhh/yXtgiROf+HSQBGYhtYgYgF6FcCCDyrwMZtJjgQAdXfS6AyqDb/AAl3nwQ7+1USH8KBhO6gY594+bYx1/esyHQi7E/JuAvSgiJxLmQOHNwGSdazuIiOZgonoQG7uoIgov8lBhU50oxecAEFU+h+bbpCn943j6hPr3YDqOqwORHpH6DoQ0Fj2gox90AcxVx6rrDS2A8HtGWcdI1N/ECyTgO+n3vD2fjYEHBDs5gg5PP+qEj+ExZ8S+MInPssP6/LsZ6CIkqOZAw9GbowNHWSkIhjOf5S1dvub/TDBLqQ2Ac4Cd6AycjwDAFp3MhzwNwcldQsRKx5lEEiTQOsjSz4FKgrGA7JSQMWXcKZjAUtmEHfzgQaBPCOnEC2QMjDXdwihAzHGAvhTZBQIgAKBPNJ2gQSRgQDQQZPXccmDENxUZP9nYmmzNgp2EAV0dT1BbwPoMAWxRiOnAsOygJjTgARwULiXEAeWEO5jgSN1L4mjAdT3KRqQTwmxPiEYA6d0N552UEzoEEAABKaDNNmHSqASTwMxWE61EKbmWfPiaTo4EAIwhtRHEC2HEHZIeb0UfgT/pzfhsn8+0n8GYXo7IT1zZC4TOFm8l4UVFhHew3HaAzacg2mDlYIEcXY7ZYKio2HZU08LMSxI5RClJBHeg4oIMViNpokFUYoFcYoE8YPVZ2VCeE8F0TcTF0aHuG6gEodFcVmZ6FYGMS+dqIWgCCqiaIOcw23AeEb5s1PJeIMKyBDakz5wyBGLiBCXNWKvxBDdSBC8SBDb+IsH2BCJiHQvB4QAFUyPI4k9QokFIWh2xk2qdU9IYz49sGkaQAI6EGW2yEICsT6NVkWFF33fExF3I1tXM4FQlXxaNI3juIoJATO4aBDus4kKcSrpQ4suCBFttXANIT2kNi+N1ZEGYS6u/7hSUzaMQXgQQ+iIArURS8iF/CYQO4UsFcBgwUcQMQBcGrCUCNEDOOCUPUSDDyFoHbY+qFhFEOiJRekQd0NqOulUKumROYkrIYl8BVGBDZE4m3iOG5GOB8E5R3RZ3KZQoHKXKFWWN/mR+GaDNXiHBoFl/ZQ1FemPRAKQBHGLBUGQrGaQFdd55xJwHhhoEJltioaTCfGALjksZ1kQ+bJK1mgQnINtCSgqIpksxuiNKEloAHCYLJlGEaE9MGlsebiW+UiPRuiVCFeakreTg0mMPrmaAnFZzigRQ6lnZrZTE9A3u1JZeMUryVgBJYeNzNhNo3KZawRUNnkQo8k7JpcQof85dfUYnEKUccOCmmp5QhfVEPFom6sWl7l5gnZUELtzZ+wzECdZkNipSwCAi4TJEPcYmIx4ngfRN2KJmECimBbVa45ZEMxJEEhjKi8wM4InegVRmQ2xjgQhPXdJAPfpnZ/4EBp6EMOyUd5zc8gzYjDDSalpEHXUmgZRRbNYEAKgAt4HmA9RixEhaGF3UHooEHwJYULlYZc5ECv6m9MDhKn3kweBRreGnM2YEGUWRrH0PRQDBDNIkhRTAf8CQlmDBVXVApITdmjYEJwjOJdlRn2zmdb5EGsUjgQwLPYiaMJmUSx6kQQAjgixkQ1RRUHqlVCQZHL3oTs6n+syLIHKgXr/Cp8/N6dBSRAUORB2ehA0KaA6KqGI6nCNaBBQqKBFwqBs9S9t9qBW2p7nEzPw8446uZsKIUF9eDfVtKYIwZmH2pOPmUsqBCpAVakEsZGw86J6B5sHIT3gl2+6cqe3KhFBxG1AuoOgUpsFIYt3xKsH4avZ9nopJ5yVSJys5JcakZwHUaUDsVNH51jOAgCNxagpJEGNtlDBuJ6LMyyxWmikya0F8Z0NUUqpBze6up14uKS/iXdGKa8EkC/EahCX1WsaB3ETIZfX+jncl6P1k69+xVbRSk4VV60AAFSiOpwAkKAEALF6Z6AWm5+gOms72QMcgEaoaKrlCpnqapK+p6Qm/0gQknOnbVqseVmrI9oQz6qOG4unn3aZuXaueypvCHEq2tovMZMQyKoDSbgQPPoQyAObQRtBRdo8NXup4QSRwmieTUqcR+UR4upPX7lTgXqwP6ufkbo2nzkQp7JlZ7oQfaOzLWl8PSuiX7kQWauwKGtTiWW0TBuz/VkQp3KcgxW3GUACSwM0aEYwXUm1mxo26fYCN3dQP8eVCPE5FoVRWImpIdt+BQpOg5WwKfuP+kICyQizBYuqLdiahiWj9oSyLSib3Tq6fDu5aIm0fdlhTgqhyFdlsiSse2ivCdED/1JkpIdWMAMFIku5uNsQO6VIDmGraKt1wXuq+hS2JTu2sP+Ln2uLEWdbEOT6usrqtfIojQOROCXZLo/6ENwUv1VLcbprkVvYmMBpvr67vX02vEP7usm4U7emvN6acf/ikJQrmMX6b1bUiScLgaeivcTpPXI6EAOKmwzMqSZ7qvmbujlCa7xiA+DkukkbvkhTo2uzwXKoqgaxs41nQBH8EOaiq2GDr+q7mBC5Uw9mvPI0vjsYROCHELmiAQqsEPW7ECrgPFYpqVuLuF1bnzMEtvvLweCLUWXbEeVLEOd7wiO2RkdUQoQoZivZEAWEBTkEw3orw/j5wQNRw6PVcJ97rRDpPR3Ep40HxISIRkPMn/G7r5V7L6WEA45TSKXUx47VtgT/4bmTBbpHCrIiS7IcbLpPDML8J28q43V3U8YmHKGpOr4mzBDe8wIoJ6tip4E+26gLcboXNI5Maa0wKkX3Yi5h58MEcHaONsjMCq6xeb3/AsFpk7EmGpQAG8tI671WXIzhO2y8TL5TqpynSmoFlEMrnMh4Nm5eU8rIu764erJuTACD1ZW5kj7F3FpTBkwAUMvyqny5HHk0HMgLfFPPrKk9+GzCXHsBXM6/WsW5K7KmVrp8+8eWvCOiOi8vm7eGKzgHCbISMQTOYqgeehAhapG8a1lSXINhl6IHkaQEcDVn6E4twE3L1QJ2dVBJKDnf3LvRq4gIHZX4c5xcW8baU3ga/02fM9tJvgua24yI3gqlWjzPaLucmTrN3XqHVeRgVDe1j4kqD0WrL9zS8PnNqOVyYYetUnXTXaMBQADSIs1OJY3KI/mmESE5UUqgnevKwpvOnhOp1lx4Vk20C5HDZocqAD3MtDvQOPKxQQRCJuw9Ch3APD29DUGAqCKyW0wAmpnKFS2k7Ks3xqivA+Gb2ZZlA9SKCnE3qLsQawTTuCnYeoNGygrILDxYkgXZQYWrtny7UOutl9W0FHHYmpW2Q92pGJybbZXS7vjQCaHPA9Gd+OsQp9KHvqajWsmTsBNNWbRRWXfZivwQZC0Rkqy1qjzGACCtXkjXS61PxW2eeScQa//UtKcStwMRoAeaqXgdwlW8U4eJPKeEPH8NylCdEDzAxAohkTNayfi52IJWkh2N3fxrhQKR2JMtTQNBkptzzxLBTUfM0p5to0F0wQohkyB507EN4Ijtl1Vk3Ytcs7krW4xaoxYB2wTQxUd5ndQ8n+ZSxhMhfhpAg9vtxNPdxg3hownRNcJNAEMKjx+J3DG0UWwJhBr+ziy8T4E8qQZBmzG5t1ctODn+xs2cUv8ZlQhesv0kaJl93jTysSML1oNL4W6LwoBd2w3OcM6z4BeOktTopjEu0UpOgmvui04b5QthvG0lW5cl0A6BRsuIj2MuyEpLEbrYl5sI58cr5+0rK+D/tN+rvcwEgYwKMQR7Hq/xOa6yfb9KeuKCKT1NzBBLLCtm3lS5W41irRDteBDjea9svFoMgcfsaecXGxE7hedIDM+eSceGfmK3HuD+fdrcpurPVuuWKsv6qH0Q7NpYfiJaLk7DbbsQ894MLenSlgG/bMbluTNV+HHNfeSwOK2TThCDeC97vep/Tqm7HtggEKWhTQCXpcez3ucvU+3YHuZbbunzkoNhyFbh/srVPaNfuuhESDLFpzb1TKJAzb9CbemtiumSSq9mxAEPVrc7M+2TBu9UiNZ8+8HlqBB0ehDfzlaGKO6H298yKj3s3mccn8APC89uCGEziJ/x+4dXLYj3/16IshLpBCA9qCh+JCBd5H0QjJrTAsECkXjsL6LlsIevd9OQPMAB+VJKzp67GTruBCCDKCRW2FZKIjZ7Fy0QNjOHyAMCcziHCIFHCUFMNtyhjud1QXSzhittVUasyPMCQMNIBeFWgLdXO0BXhjqjYa+lWBP2HSQ5ICBWIPS3AsHi5Gd+MQwFj7f2fC6mTYMDJHPB/vuLnrdVIdNXA+8QIk7is93BAlHN+ywrPvAxXodkXg7xVJ/OVk+zr7l0JCNKXQ8E8wL2YY8QyDPEZj9a0sP4aKV+IO9pb7/RMTP3RVT3HRN4kZvtUdn3+NP3xVXx1d11EzB4r665BoH4imdy5/+X9sMn9RyFP0dQAROw9D5AMHHY8xFrfxRjM0Wgf0TvIkYvaOPUAyHnO57cgvAt2CV6wjEEEDAIDCTIAgoAhAk1ACHYsEhCiBAbNjwIgMXEhj4AgMDYEEZEhD46dhyCsMREEgAYYjwCEmSPhi4TYlExkqTMhCsH4kwoZWIGhBwxctAAEkuGkR9BiuwoQAfOHTYH4kA4QSqBDE9lajh5dWIFhC1svgDAdGBJADwwgrWIkaoGjC1SylRLkG1Ugmh5mi1YEeLCjg9xwu2IBYCGiyM16pAqOCJfqWjxEkwpliVPhIl34rTgtaFemZbzzgWpQ8BPhIzjFo2IBWZgl5C99mj/6RJw48xXedR2+aKCZ+DBhQ8nXtz4ceTJlRO00PPqkCJSNJDAYgGpVxUWsJDQIKXIkOXhxY8nX978efTp1a9n3979e/gEgSDUidGwhtcDWViQTgKEWLSsIqgloSaiCoCvTPoMMwAE6iiGI7iTwoeaYOOpIxVSk0oKAGK4igMbXtDgBRvAAw6trgaaAKHTLsMsPwJUiMGG7QCgrgjRTsSsPgZ9agiojUbqQbvpoJhsJBBFJNFEmyaAoUYSoMABxpEOFFA3C6Agq7siKmhROLZynIgsvtCqqyG2NCPoraZ2AGFLKWyIgcq7FsRMtoEglNCH6zByzDYMEbJBKrJ+k4oD/x2ULDE4yez8siHecFKTAxxAkCKlKK0bDjSXxCSABTdT4pKDjoBUDaMM+JvuiCM7QlRRJofjILqi/CtBzZEEw3WkIXyAAlMscIxvWGKLNRYjHiDysSkbZEpxpBJkKuLRY6u19lpss9V2W2679fZbcGNEiMr1miswXHTTVXdd8zIEgFz1zGV3XnrrtfdezwxzbiQQZoKhCLIUrDKhF4p4MqFT8VV4YYYbdvhhiCMWbgcAsIjPsFYl1nhjjj2LFor4OPSwY5JLNpnhaAEQbFkDEdIgx+aqugkhHBpqgbVnT9Z5Z5579vnnbFsogVT4SigBXqCTVtpaIIaGTwCjkV56av+qq5ZKhaKKmA8AlgtizVCHEDqio4qKWMvlXa1We22223b7bbjjlntuuuu2O7mWSGBh664HorjijnpIqEKCkh23Iw47vHtxxht3/HHII5d8csor1zkGhH7ju6PaMh6oXwBqbujAhBtKeWzLU1d9ddZbd/112GOXfeMeihJqc4wSOnOi0yfqfKQVEZp9eOKLN/545JNXfnm5n9LgOtwbchdBXhEiASWEYm1IgMGZ9/578MMXf3zyyzffpq1TjJ6gFhB6wabpNWMhoT4xmsvT8/PXf3/++/f/fwDeiwUpsZh8ENI3zAEAZCOZH0L6ND1qNURfYAtgBS14QQxmUIMbDKD/YK5EgPX5TWw24R5CzmQ46o2kIp7jYAtd+EIYxlCGM5waWhxkQK5hpHc2SciVgpdCzgmMhkMkYhGNeEQkJtE9AuCQ3iYSQgL8DXVN0V3hEiKVFSpRi/jS0gu8+EUwhlGMYyRjGc14RjSmUY1rZGMb3fhGOMZRjnOkYx3teEc85lGPe+RjH/34R0AGUpCDJGQhDXlINS7QW10EJAkc+UhIvkCRNtGISjACxQROciINBMADExJBgkxwi6OkV8AYdEpUplKVq2RlK135SljGUpazpGUtbXlLXOZSl7vkZS99+UtgBlOYwyRmMY3Zy/d9y5THBEAybWK4c+Gwb+1rJvwS/yI/+tnkfqTkproChkhwhlOc4/RjHsx5TnSmU53rZGc73dlOJMRTnvOkZz3tOc8+vlOf++RnP/35T4Du854DJSg9yXlQcLKGBAhlaEMdCk73gStgeKBoRS16UYxmVKMY4GhHOxpRqfDtCCMl6RESpwGSEm16NkHL9RoyF+3FBCGE62ZNu0UWZ9oUXQ7gaU99+lOgBlWoQyXqUCFwVKQmValLZWpS0VNUqEZVqlOlalWtGtWmZlWrSj2eVuqn02vhVKIAwIMCzHpWtKZVrWtla1vxUM2QrlInVezIDgeEEBb+EKx7zZZY+QquqwZWsD7damGz+tTBJlaxi2WsUA37WP+uGm9Lf8WWX71FlrK2VbOb5axZ35rTjmwtlTr5XUdAJ7o1aaiuI6Rsa4dlWddqq7GzNSpkbYtY2uZWt7v9qW1vW7wGTjG2xIIttzDbWeQm96yfRQ4Uo4iQAk5EcCacCArhlbiRDVe76Snudo/FW936FrK4BW95zStY8T7WeMHDk3fX011tHVe5890sc4/jXBZ8zU+snUjZznaYtLlXwMeB74Dhc97Gptew5EVwgx3sWAVv1XgJpKCB1VPgypKVvhtmq32N41wCHOhlDYkZAD6Yl4SglgA3E6KFXUwcDL9YPQ9ObIQlfB4a51jHNtaq8ZRyYhmXJ8bWki+HjexZuH7/+IA2AV3F/mXKnI2OYAbTFwBKF2QsjyXJWWaPjgPL48Pi2MtjPi+Ym2q8ioCSy8oZcrWKfGQOe7g4ICaAAP4EERYSJGUgmdaa/YyRNv9ZOWSuqpmZymBCJzrBho4s8YrSN0EjJ9DGejOc6Stn4tD5LLSijqa8kqrtcCmmkebypEldHEVLldGNLk+qXc3YVTuVeEAa1KnZvGXjatjScca1rX2da9D+etAOiPVRw1tsZCP11csebLKLR00VC3s4piaurnd96V5LW9uUzva2icNTZB872eFmdrkLjezixQx/3iZUtzOc2WvPF9Psprd7qF3viYxb3OOOtbn9rWp0D08A/3MJML7H5O6wWjveyZ23wR0uZIQ/vCP6zi2/yf1vjEO42MTbmtkkruVgx1fhC+9swz9+cgJHHOUDoThtLV7sjMccqM4eXm2AvPJ7x6fSJK+vylf+83aHHOgEaflsX95vmSed2AGXneGiO3QC5Bw+O+e5W30OdaxH/eonL/qij25opSed5rJTSnahLvX3UL3qazV51t0+ELTju+uw/jrYwx7zscNOAEXRgJpRHvf2qH3taW3727MOeHrPfbF1t/vdMZ731yWwvTjferXhPXirC93wh6+8xBWvWMab2fEZh7zr9EXTs3de5yPHvFoLv/mhI57dn69x6Hk8+scz/XXBE/8u1mV/Yda3Hq2vh/3Pf79t2jfb9jbG/b9LzzrB1Mf3qp968IWPZM0XH+jH13by0bv8CDff389XXQNd+nbun0fwwie+9k+efmF7/8vgV7D4zU3+1HEgJJuHP8Qvf/3hoz73o7f+8zX5uyr6qz/7Yzb8s5wDWbftE0B7s77ra78BfLgCtLUDtKoETK8FZEDdax2v4j8JDDwKZL8SvEBpy8BT28Bz60Db+sBla8DKIYvzQ78UfK8TbD0LVEF8Y0FSc0EOhMHHksFXo8HJma5o4rzsI7IdxLwe9EECzEFvE8IXJMKtMkJXQ0LJ0b/QgT0gXI7140EqlEJSC0NBs0KqwkL/w9LCVOPCyHlAMCxD9BhDKKRDM/wzNPwzNZwqNiwsN1Q0OIQcrZCaCGxCN3vCwYvCPNS2PfSzPgS4P8yqQEy0QXwcTCm+R0y5/wNA7GtE48PD+Es23ppErapEQrvExlFCTRRF//NE13NFUAyyTeSySMQqU2wqVCQzVWQcaGtFRDwWO1xEWZzFF6vFLLtFqMpFXdxFL+vFxZHDOQxGbutET2REY7Q1ZMQy8QoOZmQ89PjGugMg0DHEQxwrawRAbMzGMyzGFvQtbxTHowtHeXw5AMpEYERHWCQ8d2RHAdvGoatHezwPgbS4/zEV7QNI4RjGtVtHf9TDfoS9guQ3epzI/xDUn1/MR2VSxIaMyIfULoX8OYuERuAYyYvMn5ghmmnUx31cLo/8yNgKyZUzyY0jSJpctf+pDXM8x41Mxwp8SZhsLZlEuZvESZssSjPzn+mCNLcbSq9gyKpzyKDEMqf8OKQ0tIq8Shvzn7+JMhykxmKBSp6TyqmUsar0PK3ksaxMy/TyH335KsM7Sy3zSRQEy7JcM7l0OLbcyqPcy27kH3fRJBK0y9fiyKgEyrsEq7w0OL9UsLVsTPXinwMxu5XsyZZ0ScJMTFpEzKyDzL80D8+ER/4JmIJjQpa8TLLUzAFbTLkLzfHqS9e8Mf0JniUczNNsydRUTfdizXqLzcgETf/fLCz+qSTpq8zLMsyx5EzdJCXeTLzglM3yeE7oPB9R8bumVE4YQ06Sy83lBEnsDEjpDDPgDM9D0x8vrLUBbE6CEMvt/M7uTCL1rELyLM/xnE9Zyx/BUEn3i0+to0syzMz3/Ef3FEn7ZDXyKFADJZ+9sxEf5E/2XDjuDFChHNCZRFCkekz71J+tuaH0pFDPeNB4i1AJ/Sv+7D4LPSoMnU/90YqbM86b0k4I9dARnaESlbYTRVHYLND8aSAApbwenUD/vMMfnVHXqtFRPNEUJc/8SaDOaFAZvQoQvTYRJVKdMtJfu1EISNLwzJ/aQL39fNJ2C1JiHFIqJVEwfTgs1VL/6TwfIHm6C3RQGA3RMy3TDbJSA7xRNX3O80kZr0zIOe2IKN21KaVTbrJTDSRJqTDJodOXnfzK29zHQSXUUTLUdzzJ5FDUnzOc3nvTPwW0OJXSTpXUCqLUIERUm8DUlYsZyvSWHrMpOBXTjiRTUa0pUo20cYvOkYzAtkCXVqXVUG2IQLW0SJ1V+PzV2TPVkUDVk0OLK2PViVSeV73MTyRWF6vVNETWicvVlVOK4nTWgoRWY4W7TxXUcKVW/bFWPsRWjFBWiVvQvlMXiwRXWQU+WD3MeTVXLUJXSFTXfNPWk6Mmj0uXeE2eaJXWYcVXItLXNbvVA/XXj2sWANDPcBlY/+QpWNQsV4QtH4W1RX5tCHZ1uBK6QV59VoIt12CFs4PNWBrFWBvtWKJz2Idji8nrFoo9HovFTZZV2fDZ2GR0WY8l2Y8Dnd0Z2W8t2Xutw3EV1pzV2e/hWW702ZctWolbynmpWcky2aRF2aVlWuZx2iBjWFyV2of7m2gjWoGU10eFxZTlWhfyWhkD24YVW4erCC+dWKC1Wayt1+Q8WrZdWb5VQbgdD6vFNyARTLOtR7S1TIPd2r6tWMat1JoM27OVuAPJs28ZXOK5WUh93MYtHrd9scAVD8ylt8Rp1G0Z3dnRXLXl3M4dns91sdAND9TdNmiql9mNHdW9RtZtXdl5Xf8Li93luF1pq6QKg9e7vdq/fcXFTV7erdPdTVdLVQ7hFba5sM7LPV7PzVtpVQAL7IEKKAIowQIYaNGJgI7+qA64xBDtkJDvaN7efd59jd5LxV52Qwv0rFr6dV3tXV6v4AG/cAkQkBoBgFiQ6FM9kxbrdV/J8V0DA17pzd9tEwwItFu5zV7mHY+TPTLioybosgEfABiCSV8CaDLxBeEWaxn3oTKEUWDXYeABc+D5rWB225IE9tbJddwLFo8MNrIN5podoBPW2NQQcxmY6aGZ+UL2wRkWZh0XFjAYRo7p9bWicFN2ieLWyV11VLkJ6NaB4GDtya/M2S8AEGL/ShAAW2L/1Wli94JZyHni4eEverFiJt7fi5XVioCMv6FiApguAEA960IchFhVNI4cNfYuNn4cN5adBqpN45Vh/c3h8NhhXpPVmCmd0sKI00LhZiUAuxrkySnk7Tpkx0nk2Jmu+02PmpTj1cHin6Rk1SIIutIhOCaAS54IvfJkygFl7RLlxiFl2HEXDkXlWGM5CH5fSBbDrNXgHAQdvlip6mHQl8qekSihPsblT4bfhVXluPHl3UOIJl0PUqw4qF0cVq7L5ODjHKEmzYufgsimkdgmayZkbObYYl4cbnYdLyzbHG08oxvnuynn/0wOiO2aTLIJTvIkFrEJUYpnyNHl4eJlxrnn/9ahJssV3IvrZ/nFXTrG2SEVLTGRIhKKZRTCIrxi6Iae556t57uRaNZhi+LdZ9ET54yGHYAW0uPgAdYI2AMeY6kwYhW5IpuoDQM26blx6NiCaHv2Z8b5Gy6W3FXbt2E22rTV3R7NgICBgggC6WkWaaBWoZIm6sYxatdC6pVW6sVJGYnNUwV0ObOmm5qGMzgIAbme67nGAOrrgcSRgrQpaAZyZ3FJ6JFYaLAmZ5R+WpW2G5ZenZgh37hFOrae6deBU1IoAMqubMu+bMzO7Mx+AszITBbQlxdAGnW2ptzQD7+2n7AYbMYR69Yia8Rua7tRirqtz6eW6cjF22O+tcnWbP/e7u3MdoMACG7hFu4U6DwBqAgSEOG/BqLytR7sAYBR24xqVu1/Luyv1Wa4SWzVgVjlbuzafuzbRt6x2m3fLm/zzmxSqDwBqA0SGNrcoa7V4mlI+WqMuGXqthvWpizXrhvtTh2tKE2LhjnbjmocHu/zPnAET2+7BB0NYOyBqOWGyGQpszJomeX7lpv8/qv9ppv+tpzacI9wBm8Cx20DR3AT920FDw6t0IDonog8DpxYHog/xgjsunD8tu63xe636fDKqQgQv2ivC28LLvETL3LMTnHPIOC0ZiD9mgjBIGOE0OmBYAvEsPG6yXC+2vC54XHK+e/2CHGMFvLMxVryNnL/My8AJL8Kx5hgtyBiEvPp5qYZm1FiK3drHAddHXcbLp8c2f5yIKc7yG5hMj9zQk9zm0ggrvEBRV90RscTEn6yhDDgA2kmFX7lOsfwO4fdPG+bPZecA2lx72Y0qDbKAt/IMif0Ezf0CkelprizhKjoPYuIPrv0os703910tun0yEmgpg51fg7yERdvU0d1M1f1+D4lluI09PUMUGNfUKf1tcHyvdJyudF1yKFoPxdwESd1Eh92Yi9yY4f2DJJ2sKL2bYbtukGLb1YPbR9wbhf24zz1bz/vcBf3CyJ3nTL37EZ3unEXKVdr3ypFfocbyZ73VLd1e1cafLcpfd/xgZeb/0XOdlHfLWtf7UE3+ARH+IQHmoWvqYbX84eXG+iS+F8P82Afcm/HeHrX+I33mY7vpq+73kAnDly3HBsk+ZgedUZL3HhX+QOv95b/n5fnppi34ZOX3cOWHR9nj3bf9p2X6pT3eRRn+aDfmaFfzoonZkc2nkJkesd296cv9Z6X+vIG+qofTao316wngJqvnD4H5693eqyE+rEn+942+7M/17Sn1rVve8r5dK//brCfe7F/UXm3+8vG+7w/n6vXzb5P+tjh9cCfeJ0n/G6ve8RH771ffI5pfNV8/K1/NvoWZsGX+6Ske8PPfN5WfM4nH8/XTNC/4eUJnnUH+Bik+JBvm/+CV33Nz+3WX+XNn9XYR1zvAZJ/p+2cH/zTL/xcO3zeZ/3f39ngF9Xhl8fvKSFG9vXbw/2Zn2PflzQAcH7Vh/7ob9rpl9TqF0fwQQjDderkN30w4/nU5/0jP//yZ5jXT8z0/8bvma5NBggCAgcSLGjwIAEIChcybOjwoUIHEidSrGjxYkWIGjc6ROjxI8iQIkeSLGnyJMEXAF6gbNlSJakCMmfSrGnzJs6cpFa67OnzJ9CgQocSLWr0KNKkSpcyTaqSZdOoUqdSrWr1KtaRHLduPMr1K9iwHbOSLWtwCAAAFpiK5YrxLVyLbcGarYv1qd2DMHPy7et35k6oeQcTLmz/+DDixIpD4l3s+DHkyJILzv3qtTLmzJM3j6yQNgbbzA/jkoYruivn1AUbG9779zVsmYFV065t+zbu3AJZ6+7t+/fk0xovCy/OEfhkC2mHhDYOoTR0uc4ZInfMm7Dr2Nr5zq7u/Tv48OIJXB9v/jz6k9OpG13vfmH6wjbSZmhuPDp+ie8hxK9bPm922wlYU3f9GXggggkW9Z+CDTqI237E7efcg1hhkVZT6+WHX4QVSsWgfwDENCCJgPHkIYopqmgeiCu6+CJZHRY14XowMqUBAFJkON2G0cloI1EtlhVgiQIWCCSSSSo5mJBLOvkkSj8OReN0UArVQ1o67Ohcj9BJ/2nlSU1mRWSR2h0JJpppqmmSmGu66eSXQVFJ4ZsnTZCWD1ve1yVp7tXJ5omtiVgmiWf+eSiiS7aZKKMVxgnUnMY1GpJnAIBmX3F89lnjpB4tahWZhL5maKelmmrgp6eqKt6jP0Va3KoF4ZAWB3pmqqlpnMZKXqCFhSqqX6TuOiyxt6VaLLK2terTq8IVOx8A9WEqHK65VjnssVP9Cix3vSb7LbiPZRsuuY4t21OzpxULBYa2UlstRn5i6y2Tg3Ibm7Dl6rvvVePy+69d57qUrmjF4qiju6fBG6+usfrb1Lb33pQvwBVbHCS9F2tc2H4Le/xxdMSykBYIUWkI8kTy7v/6MFMRS0xgxhvLPHNJLNN8M1Edo7wzzxIReycAeSYsWs8qOxxziCO+HCzSODvttM1PS92Szj1b7TGxQKS1A1ZE82z0qlE7Ze/SfVE8NdoWi5022x9VfTXcmhI7KwC1XuX1zmCruvZRLpddwNltCx4u34Mb/nbciedHLLQqbFZ0w2E3PSTZf+MUuOGZzyuY5p1H+Z7ioS8+LAkAaMAZ5NeuPDlZfpeNueexT1q47FIjLjruGA0LtA2ofx353qyPWbnlNsFeO/J10p78zbfn/vxEw9Jdge95A3/q8kO5vvTxzHsPZvbfa+w89M8Pyy4APVSPst7YC38X8cXT1L349Sf/Gb79AJNfPu67YgkAFFKTOjqtjnPYiZ/8ZPO+/DEQRvhroL72x7/Q7apSOBDg71R3NAPWS2kJnN8CIShCDz1whOCS4AQTtyto8QCD1tOg5DgIIAQmkH4mvOGBSojDYqEwhXDbFY5IoJoBSmpziNney2y4wyWyKIRM3FgPfWi1WKEFAEUYYgYJuMEj0lB+SnwiGKujwzCeKopS5FmslAMAIGDxhVqMIRc9+EEFypCMdhzPGO9YKvec0XyruhAAWNBG9l3PVHl8SReL90U9MlI1h2xkovjYx/6pKgNpOQJtiAgrIx4GiRJbJCRDCZlHirJOkpwkBVVVqRJkMotFLGAc/+cIszqWspaOdKItv3VKVKpQVT5IywRa6cZXbrGTibQcKHOpTLuQcplg2iUvf6gqEKRFkIMEWfsMiUttHfNvyXQmOPu1zXCuCprRnGLwhChMQsIweLQ0iyfv9U1y0hNi46znHk92TmmaSgCXrM0w3+jOWMrSRO/EJ0Lhd9CE7sqc+9yZqniQFhgAlJ2FLFUza9bN192ToR7F2EI/WkZ9PrRnqtIaALi2To8JjFEZJUk8uTVPkdIUJS+tqYccWtKPqUqNdrvmwlqaqJuKJKbAmilOk8qYjio1TTpFpVDdpAP6VBSb7yEWUZcqxzkitaleXQ1Tvwqlp04yqmuSgulsE/9QYsLRmFv9YFfF+tWsyjU+ZO2jWdWUlgBW9WN5VV5YlWJUUcW1rkqlq2HPc9cz/hVMKkjLFfvK0qtyUlBvrWFgE+tVxGqWVSTdZ2Ot1IK0sFKyomsLVjOLlMESqrCdFSlnX/udxUoxtFAqQVpaoFboobayvtoo91QrW5rGdrjIoa0PbfukIqTFcaY9Z2pDCr/LelG4xvVoca/rG+SmULlOQt9tduoz3x6Quoq0rnYRmt305oa7E/Tukg4WXvFGl6AFBRx62UvP9epXWZ89J3yTZEkAaGm3O62vW+9Lx/5el78MVo17+RdgJHEgLWsxcEkRbFkF41e6D06qgz+8mQj/l2/CQNpBWqiH4Ydq+LfmRWZ+RZzLEMs4MiTmLWU7BYO0tHDF+2xxeTns2hrXksZENtd/o2liGx0hLQKY74HJ20Ehx/jIoTSylRNz4+ctGUal8/BixOsAIE9ZwUPOciOxjGbDbDl3XXbRyABQMihnWMozfLE3q7zmO6p5z4NpM+7evKIqCs3H0LUzM4GbxAWqoAI+QJ+cRzKEIkhBAyTAggWkBRIVWAALJNCAFIrAHD+3rc+krgugT5vjRv0SACo2dDTJfGcqh5QDOEoLriMNEgFAK9ekBQlufQ3ZJ596aqYudoySzEtBp0gAONIAsWHNS1knGs8cDSlKhT3nj1Az/y1YgEERVPJrhNBtJUWAASAJjGypHXvdd1M2VFedqEpRFDdipnbSaC0Srb1AByUYghq3Te60aEC3A1EjAIJ5FlxfcCAtuHVp3U2zdkucKqkOHbNR1GQA9JjOLEZ0vs0sPBaobyDBFrhBWHDrVw+EuQDApEHQF1mCVEoD1qz4xiiOc5PBu6zyPtRjAYAF3dwb5PBU9Ce3efKPoFjoB/kfAJw7EImmpeQFQauldp5zPWudMxdXXMYr1OpL2Zu+RqectYMLZpOT7CMbV6lBut3wgdCtwAYJNsy7XjGd6z0pX09c2B0kgNLZnOhmh2WCRb52gSzdI7jueEHwXpC3IwRoAP/o+965jnnI/D1ugW8QSmde9igjfsOKR0njDxL0yyOkiuocSOkAMGqD+LO5m+cX32+fM4LxHiI327jCc1P00rtY3ydJvUFGi7TV3zzO0fJI7A2ue3Llfvpy6j322SOzAQ+9N8Mvpunvq0TkFyQGe/WI8zW9+mgbBJAst36yqr/Mzwsl+/bnz8zUCHfhHx78xT/98bUdQjRd3tHe400drn0E+uwf/CGL/CkT/V3f/fUezcTezfEf6flfkAGgSZAfQUie4wHTQFie241bA8af5qVXBELKBFKgzChf75QF6PRfW4VfQY2fAB4EAXpE7XEcArYLQizgCX7LA+bSCrpKC/L/3sx02+xlxQxmYA3+X9m4QQBUoRVaYQooXQ4ahPkBEPrhmvrhGvsVhPsNIQouHqkdIbMkIcFsX1ogjAzyiJg5wEWpCI2phCFIgB7uIR/2oR/+4R8mgbD5Ghp6oMOlBS0x30CkH/Tllhk6YApqlxqiCxumi8zQTcQlmxyKVzbZYSS6BB4CoiiOIiCOwQicIiqiogxooa6pXgK2Xlq8nkDEXhMWBK5J3SMSH+ZN4sBUYrPIjLhZnSbuiZjVYYrcIQDkISkuIzMCoiGwIsrZIo8hBAgOBOUdBAnmIr7tHC9SjS++ysbAYMBsIie204sgozI2ozo24zMW4hYaxDXGXVrM/51A1B01/pM2nl3FdePnfOOcbMxU1c04cskcGiOKoOM6JuQytiPqvWNBNF33FQTUQR4BUF36HATWkV0+RuEu/hyb+eM/Xsz/oKHfkeNDeaSLIKRCruQfMmQAtuJBqFyKGYTLFeBAyJxB1NwFbqT7kOSe8aN6gCSVaAwm5kXP+ZxBktAnIlI6sqRTSoBLdqBDygrBSR8BIFzwEUQVAQA9PpwJ8uRA6R5QmoRQDuXFBKNRmiRodaIn+qQ9NeVTrmRUgoQOQIFdQoG4acBd2qUwCkS3CR24iRsAZCJVIuK5pZvdgWVY3t5YlkRZ0sjFVJi6pSVB7hRKrohKxiVLzuVHYP/dIOZaXxKAALicsDHg3X1mEYyhYmLUUg5XY5LEY07IxQTkT6GaWgIYWx5ja4ZJMmqmU3KmR3jmZ1Zd61GapWGapn1EBnTap4VaLa6mNrklmr2mVsTmZYbLSBLGUeJVbh7kbgIKXPqmOgIndN5QEdoSdYqEdV4nuAQbPdpmZZYUe3qndC5FKIqnQpJneY7QedZSeobEenZnsmBdcsInMcqngFZIZuLneH7nfm5dfVrZf4JEgCZlsVRRNJrFdjJWgj7IgjIoM+rngzZQf5bShLpNhQpUuUCLVQ7kgZ5khzrIh4IoKYroiOZPiYrSiXpEiqpouMSZLFLmi66lhXqog8L/VG/SKDse6Y0CTI6G0o4iRI+yVbk03YVp520qWYw2yIwqqTMyaZPiHpjWVZQexJRuEr8Q6EfGJ4wWqYyOKUjcp5fWKJyGKfXV6VeVqUGcqbPwC4YexobW1pYqSJfOaR/aqJ16z5NCkp5SBp8WDL+4HBut6ZDipptyKZ4ihJwa6pdGaKKmzaI2UqMSxKNCqr4AqWq66K1Y5qAmSKFyqh4i6qciT6jOKk114ZVyTJYuW6siyKvCqqzaauzUqrB6FCDhIpayKZGaY0pmql4kKay2pLMWK0dSq2J2oU0ma6Vq6aUS6rSCVXhGa6x+q7WypqeWK85ZZG3q6q4iZbf6KrkO/8SmiuseBiu6Cg6x3qszsYC45SqlriqCviu8nmvfQCu91mu86iui5KvC5lJAZiu7biuvCmwOJSyvhKu42mvDGpvFbqxXNR0JhGbEAmybMitmWuy8HqzGeizUdCzL4pTlrSugtqu7+ujJEqxRpCy9ruzLTpzL9uxH8auFPUagJlevVizOLojBHixU/izQPgnDPi0ZPSzn0Sx3UiyqoOzSqqzTSq2SRK3XMhHIiuzMKqulmmxbchHGRivPhm3mJa3bppflPaeWWS2HYm1//Cqntm3ciinc9u1wCS1XSkbRdtfRZu3fCoXOZmzXAm6zJq7jala3QaxiFO57HW7eau3aAv9r40aubkKu58pVsIVscNitoOJtfOitofJt6BJh57buHc3tiJmu0aJueqjunLIu7BYL2O5u8gjue1at2XIr2n6u2jItH+qu7+ri8tZYt2Uo0dKu4Rav8RrT5u7t6zYv0mrvkY0u2SLZ8E6szd7s8SLvuIIu965J76av4Wwl3QqvxMYb9dJn+Zqv8rJvp6wv/rJND8QeYZZu+Mrv+Kat9Zrv+e6v3yJwfz1vbViuhNnu7WquATct+iow1GavBX8P3bzATs5uANcsmiIJ7nrp/Wbwn+ivCdPMVmalB0vv5c6vUlZwTywu22JwCouRDd+w5/TvV3pd53keBKPHCCtpCev/sJqgsBFbzMYlZmo8YcAOcPUKyvWubg4nsW4gsRXzywZ3cAt/8NVCMf0WsAEXcRZDCRaXMblIZsK9W2wWYxCfxxDTKBmjsaJUMR0/DQ+nVNesZznCsIJK8Bjb8R2nxhkPcrEEJBNbnHW6sR8bqQyD4tburCAb8mQUMiUDEQCQABdLBR/3MRjHcP0i7xxf8jlOMilbTO1BLycvsidTqQMBsv2a8ikvhiXPcqn8TwzucRu3cggDSRyD6CjbchgLMz0FXb3p8mMy8if/8SMz5QQHMzE7cjTTUxUFryLvMqs28ps2s01FMuNy8zTjkSyHM7gon2leczLzcp/eDyyL8jiT/3OigTM8e06lvF9VdHI2L7M0i3Esy/M847A//7PhBFuL3jMr57Mrl3JAjwQNc+5CC3Rv1DJEq4kasbBBY/MTJ/TjhjLTQvNEC/E7f7Sq7FjUDWNZKrNGky8/u/NDi7RtSLRLQ0lAfi/PYXTJpjQBS/Ezh3RMfwhP93SjbFwc2vSy4nQU/9YU5+5PA7V9LjVTH8qFnI5JCyVK97KN/DKDevRTA/RW29GXDXU6I7RVv3JLx6k313BZd/UoObVar8n5TTVIVvU6i3A7dzRbt7Xi3jVeW0kqg/VJq7O6fG1dc21a73ViwLRhp8iA5TIy/7VYz7UvD7YkF3ZiCwplVza4UP9doTU2VQO2qdL1ZRtEQ2NvaGN2PJv2CFWzX3f2Ywc2O5d2Spy1Q6P2NtM2BKHUOaOzY2f0WCs0RxO2bXsrbAe3qnShPV90WPM2ZF+1ZH8zcQ/sc9tPq8lsVawVyYqvNmPqcO+GbJN2dCPud4sP1qUqVVi3wih3b2/0Stv1doe3PbW3ex/KgKnyVJg33hS1Ptf2egN3fMOxXve3gzRdbpe3RXlx7b5xE7X3aFMxfAN4wTa4g6tJtyHrVdh3ZrT2N4oHVuOnVke4MUG4h/M1ItaFhWMGhvuihjc3Woc4eCA2iyOHZG52VpR4ZZx4Jaa4gnc3g7+4d7g4j/sGSVO3VdD/+FzYOBvi+G9P9o8jh48veW6IG3lXd4HH790+JpLvt5KDhOUNJ65NqkBA3XDCoZM/+JijDdXRN4FblQNzmXVeuU4H8kJtOZfLHkGA+WeKeZmDVJ5LTasdd4VP+bugd4aHx4aLp6xmgA8kuqIvug9gnQH9jwYw+qL/754DRZNXOmdYoF0QuVh4NooTuorPtk/0q0S+IaZHxaWfemRIJmOXBaeHhaffOKjneFKTMFOpMbL+D56rOpnz+sZAi5D/uZob+IGXpZsj9U5LJ7TwVZ2buq+PDYg/u4IA6WC8OljE+pHPepI7t0s422cYhK5L+2r9t7jbBq5WO6Cft6B/eouH/7p3u0SlBBK4O3u563m988vGUaSrp/t94zdIHvsB1ToRd9TGtfqXI+IQlIAF4MAOWPS9A0q0Pzx6cB9hWPtXYHsSAny9CLwc39OACeS8fyYJ4ECUS7ynkLvJSwbdDDhWWLxbGHnGazuWcztK0E2QDoSdCxsWFGjKf0Sq9zzlXCS6DzuVV7mxy/yb97NLYJ2/4rwGwEALZMCT9UAL/KUUbDLQx3bEZ713KF8im4XLbwXGt6DGzxDHA/M4WZ6+DwR5x/sxc/2zbj3c/8YQ3FpBgz2/XzjMkz3SIzuctwRJR6RJlBvWc/3Pz71U1H2WGEbYc8TYT2DZJ9rZZ/U2ebseo/+E5Xs54ssrym9+Xij+ZBZG42/E499f5IfI5CekKaZiKq4iGmZb4YOE3Hm+1tN+p4C+wefF6GtE6dvf6R9dFSCA8A8/8Re/8R//8S/BnKNht309SbicjG/+4du+UeB+3brwHG5KbP4+5QQ/8n8/+B9/F+QA+Zd/+Z8CLkHd3ZNEQDY94k8/9Q/FVub+n6159r/FenJ/6wCA94e//wMEAoEDCRYsWAXACwILGTZ0yLAEAAAkHla0uPCFxB0XOXb0+BFkSJEjSZY0eRJlSpUrWbZ0+RJmTJIZFcq0eRNnTp07efb0+RNoUKFDWQ6RCMAG0ZAQmDZ1+hRq1KYOqFa1ehX/a1atW7l29foVrFWpY8mWJav0J020HDNWMfgWbly5BxOSxCLRB0qjEnms9fsXcGDBgwmvVVsYcWLFixk3dvz4716kjM1WhhoWc2bNmzmLtfwZNFPIKQ8TbjsXdeq4CGuG5HG0r0kWUiRiGX0bd27duweX5v0beHDhw4mP5nA0qeLQoDs3d/4cOtfllotf9C34tGrt2lmP9FG7Y48XO3o85EBb4pDq69m3d4/4+nv58+nXtw/5uMTkyqdXjv4fwADD6s8s+uIDLLvtFJSrO5FI0Ci8o6TQAQYYbMjoqI3u25DDDj1s6MAPRRyRxBJJzG8yyggsS8AWXXRxxbPmC9Gv/wQXvJGu1j5q4ajyOOrhqCCDfIEDE408EknGaEySySadfBIwFPdbLEayXrwSS+eqlMrAugqzEccwGwRJB4lA+EiFCmCAQooHScAChhagnJPOOl9a0s489dyTz4dwQO6xLaXKktBCwRIUqi51xA4At8J8FIEx+5yU0kpvwtPSTDXd9L0MoAA0UESfMpTUUq8S1SlF4WsU0kcl5RTWWGUlANNZbb0VV8Aq0CDD0VB1ytRgSf1VtBm9NI3VVnF8NddmnWWy1melnZZalFiwQcLYICOWKWG9zZJbVb9MVtkFma0W3XTdi1bddt2ddgIMAYBBANy4heDbfGEkVlxkHS1Xwf9z3x2YYMjYLRjhhCdFkQQ5c7tX34gBDNfYRQMDE+DUBFaY446VOtjjkEU28VMAjvDxYW4lXvk5iuUDOS1yM1Zt45FtvvnOY3HemWcPXwMAit8gZpnozVx+D2afMJ6ZQZ17fhpqkZKOmuqqGfsOgAqEVrnorgfkt+JV/2UatZqtPrvnqdFem+2hBOBVg3p5G9rruqUD+2WnL5aZ7KYtbhvwkdUOnPDCYQJCIhiAo9vuxk/FG2m9EeS7b7jMNhxzdQfPnPPOQTpCogkW59rx0qk6el3J/1q68hw9f73dzWGfvfAeijgChNx1KBMA20Yn1vTgUW9PdpxYb32gy2lfftP/4pl/vmoLhAxSw62BD7704dlz3qbjkY9UdejFr5T78c23Gdvpe5fb+l+xzx7y1P9enfLvkw///PzrLF///hEGHSk8EAALCEiS0ASFce/zmvbWwz+YeA95yvPfBE3kQApesFowCFIRMmCSAwIlgQosGgOrY0GXQLB1EsTgCjdkQha+0FYCKMGDjlIkA6JKhDkcIars40KWoLByKoThEImHPyIe8V0ypKHibigqHT5RYr/qoRE/Vj/7gW9+SNTi9qi4RS9KSwAYsuFI3AdFonkAjWlU4xrZ2MY1tkiK9fHhSoDYNyF+EY+jmWMe+eikiADgTCUpoxlX5kZDHpKNcOSh/xy7OJQ6ku2OfZTkqrI4SUtaSgBAAMFRVOBBHBKykIgUpSEVKaopVhItj2RaJC/ZSsM00pWxbJIAWpC+o+TFk04EpcRG2ctECiiO/eqNFe3HSlkeU2mwROYyPzSEIvAqSFIoAUoGuct8+RKbaCwlok4ptiu+xZjMFKdM9jhOcz5mAj6g4VFI4APRpaSa1vRWNrG5TUF1c1xj+6ZAwnlOf5JGmf8U6G9UgAN5SUQDMFAPS+Ipz2DR05f23BI+/bVP1w0Uo8YLaEY5ypgMlOAuQrJBC9jH0E86dJ4QHaVEq0TRYepzn/3s6EwfUk6a3tQmLShZkEAAhJK6pKEoJZVKV/8KzEUKk1Ew/aZMcUpTmzYVqiq5lpCOEAMW4CSoQi0UUUXJ0hi5NKkWJQhTo5rRp5YVrSJpwTqxUIIO6iSrWs0SVxHp1RWBdW9KvSJZ0/rPs/YVsBVhQRHY6TCexFWuV6LrIe1KILxOTq/F3GhgzTpZyl72JByQlw2u6hPEJtZFiyWlUU3JSFRWMbLf4ytml/lX1qJVABqUCAmAgMCTgnarom1jY/vzWPqlNoKWfa05XTvcpg5BXjpAWU9Ih1tC6Xa3pOWmab0pVn4K17jMLG52Oxrbo2hAa7b9rHMBBN1fBiiYYcunda97Wu4KdLvvHegQ0API5f6kueRVrHm1ua//0iI1r+zFonybGl8Cn7MC342BUvKr39Dy1wMvSm/e3OtIYqoWuwdupYE1zMweQPMIbyVKgx0sIAhH2L/TBTBkBbzaDueRwy8+ZvqK4BcSl7i8EJbwUdVbUfa6WMZejHGQW5kfEnQWLTfGcXROvOP/9vilLc4wkWE8ZSrTVADoqa2Nlbxk5zQ5xfek7np/bOUrb3HIZ+bjnwAJmC57uTlg5u10fFujCwe3wmq2ZJr17EUVHEXEa3kznDkjZ+mKecW/lXKe+9xHPjcaiQDEQWAGTWjNGBq9PKZwda0LZEhj8NGfhiHiACCFnyb5epb+z4nVmOknb5rMnTazqFcYalpj/5AFNFyom1OtauiwOo2uVjGUw1pmRt9ai7ZG9gRlO6W/VNrXYAE2pqFTLFj7WNbHXjYRlb3t/E0Aoffl8nijLe1p89eoibYzcFM4a2/rr9vvHl9IFzwYaJe7K+dGt7CHjSxtJ5PdQXS3vM0Xb4IzbwcSCRph7o3vrejbvIdG9Lj+3RNVzszTB3+ewTUOuw/zpTANd3hWIA5diU80MRy/eMYy3nHacdzlneMdLhne65FfuuSiPXlLUz7wB9653RWPef5gPnTD5ecFp+Y1uW+ulZzrnN8T9zenxdpyo3eu6FcHXBglYtiaM73pWHn6Ynf+1Z4LfScrB5jVtY65rLd9bf/Sa3NiRB52qoydrmW/69mpblG2w51wbwd81f4skUB//bZ2NzfeVap3x/I91lX3+eANJ3jKQw2A0+QP2BV/d8bTM8xSHybadaL2cv398muzfOp3luBSq4jznf886OdMZ8hjW/KkZz3nVr97m2Fo13S3eefzPft61n45ilE50AWue99XfvLPZ14MJKKDxtTd7sY/vuN7e/soG1v6E+x9+DmGIW1tPvHE54r2I4r8D1Ky7zGNPvmpNn76F8z11r/+8NXvdPYXlftsD/4iz+/m7/6exv4O8F3MzzGwL+z+DwCjDuUGEPcK0PkU8GwSEAPTJf9Chf/67yogsKvcDzSUzwD/6Yj57OgEN/D3VpAF2QY93mn/Yk/xRLCuSPAzTPACuycFIckFX9BjNBAIn8X1AqkBPxAErcIGGQsHqcP7ii3bhnB5hFAKcyUGtwUJk9DzljC6AjD5njDAwK8KYYcKoSd+lonUjNBDTMc/IoYL3Sj0JpDi4m+pfnAMC6YMn+cMkekKRYQNzYKX3vC8JJDnKPD7ovAOPScPmWcPZemP1HAN4Sf9mEwQ36gJK0MH6XCv7DARF5ATW6kRXanwAOD8ItFxsjDOKrHVLrFAwJDFxLATM2cRlycUW6lkLKBE/nASf00VWa0qatHOdpCcenCVuojU1OcomMginEkKNOBNLODw/2IxV2aRdoBxkhKu1JSOQ3RRl0ysF+XMGlPpE2eCGDHOGJExSJTRIQTAloRE86SxWahxdu4FmTIAmmRwRLgRUR7sG3XMRTKRAOXPvUgNC3zAIA/yILfsITapNmCgCOTlHYdCBYCgBHygCIrAB0oACDoJHoVDHmGHHo8JgHDRRPRRUPixHyPuH11R0WCRI0hNHT+CzTTA6+QOAPCxJ1igAnQAmpBRA3SgApCsI3PjI18nJGOJ+rLRSExyS1AyJXXrRQCyAgXyI2BSJFgAmsKrIQjLZH5iAtoRHUUKJ4fyMYrSc46ylewxPY6EKavEKZ+S7FbSEKEw96oycUQCG33HIf+ARCI4UicmAICGBASKwAJwAAcsoAhA4KAk4gjGkiwXwyw7By0viSFpLhfbMkbeEi65KipZct0WzS7nRSQAqHocgiEnLScygHck4gV8oAWE8iFYoAV84KB0IBofcy4xazInyfWSji0xc0U0czMbTy7nMCDrcCDvMiRgwyL+6Ah0ApoSyjE7YgJgIDpxszEik3N2s49UAJqC7zIlsRsDZDihsjin7jg3MTmRogVKoDArwC8fYhQvYi8oIicmAgdgcyRYAAceBDuVZBwtiTvzaDaU8zfFcx9bpDyhrkWk8hDr0iOOcXqkQCsbgkfCZxT1EyZwQBtJQgBQ8z89E7AGFI//AAgKOvRDhIcGF29Biaozc/MVEbEjJFR9dOCnknLhBAvQQlRTtDNzSNSLZOsFxC08T3FFv6JF8+48R08TJWsgpcAChqA8BCADKiCkUoQhsPE5LUIAmJNHLcVHMQdItQgbNaAUlxI4CUQ4k7SXXtQ4pxI5P6JDZQsAFJIAnJMjjmI6vzRPwtRwxvSIMuAo7BRJVHQXn4NNXXRJGUUYY8L0lIWpAEgvCUBLL6JLQY5PKcVPCwdQiYjNSLJJDHU8KTFRibNBRVQcA04FdU8yUAZHL4IFdjRTJ2VTCadThwg9iBRNEfQkybNUTVVAHJQuyaYLcsBYj/VYT8HKjmLXLjSL/zKUKHggBiygQqrVWqt1VlE1rW71hX4GEpNEVBM0x36V9k4VRulnFIRAXdeVXdvVXd/1XVEgLK0MQwxrPpdxtoaiBeprXgEgW881sLiVheSuQpkkXHt1XMl1+wAEQBv159IVXiNWYt/1DRLAYi/2Yk3AyqBpjAjASx8CT4PCJvtVIv71TV9LYGtNIjT0QI30UDtDYcuVYSEzQKUGACB2YnNWZ991FKZMUDF1IUjTIk4zKBimCHagAoBAaZeWaQnVZOnHYc0pZS+o8PTvSQ62KX01ZtsvQBp2VXB2Z8NWZ3tW99jMPrMUPB6CL0kxKHjHBlD0abUVraaWglyvNEM1Tf/7wxu3tk2DlWaj9oRuVmwHN2fJ1iNQdAKgyTIJACslomAJgCu3FCgeBHDjlidqdYjCMXCwBjyD416ONDOyNmH59ga79m+/lnBTF14Nd0ahwKceIgag6cj8BKFqUk+FgldqzHJvA3NhSHMBp2TgNmU+V1yvRHRXjXQj8D+8dlzAVnWfl3Vf8iiwwAYqhCe/azoZsnccEiKHgjZicnezs2a3dcI651IndTiId1TrBnS3cEHNVW4tzHmfN3Wj9yJodHpCzFK5cnru9iew5VvD93Q17nfZBtxEszrUt3jtpn0dgE3hF2BfaX7pd3Dt9yImYAdsAApeQAM04AWOwAL2tCH/mNEZsQAalWIvdFWAT1beCnhtsPFxPVeBj5eBX9Y5lACHc1iHd5iHeziH/dF0hXVvJpiCw9aC56NMJHeFB/jgXBht0ic+03eG3ZJXqbhFfBiLs1iHgXhmhXhyiLiIx3Z80UIAygQLOnaJWfjdnPhsaEMD2GOKrbhxGpgrtNiOfZiLl5eJhwmMw3hij5g+/kgDoCB3CtmQcyeNq6hys4uNqyZWu3I94jgzq3iSr/iOL/mH9y2I41coMqKP/ThiAVk+dmCd+jWRiaJ3X6iRqSY/QLU4JDk4KTmWLRmTLzmPo4N5keWTQZlnx1gp6JRk/fWUO9mXo2qVo4bNvI44YFlN/2W5mWm5lu34lqEjl/mYlyu4mIXiGLEAB1pgCCYAnMNZnEV4mDVqkY3rmJ9GBUpGhduHmZnDmfVWQKK5lqf5OaqZUXb5mtlVlNuDIV25nBm149IZZ3pgB3bqnAXtnZcjbxl6nunZljW5izk5KDx5n404m4OCV6QgoCP41gh6ZDRpeuotkhc6NBr6pB8aoqVZovXYi9H1one2n9kjdztajb0NpD0mAwJT4cjDPUw6pV12gaNjpe/Ynp0Dn4c4psU4oQnje20aPZu4fNcmdiUEB6IYjoG6DVEangOkqFlaJTfZo6tIn2N6pteDsJQYqqF2oKfaanpAe6Wgc39aqwERa/8rGUC+WouPujmS+ouXunAzGigOGKvXWpHbWtPOBgh60geE95XrmkXuepbzWq+xmK87w69hGrAl9qzXQ3qwgGUNu6IF+6ZyumB+JiHmWj4gO7K5+jOgubJ3+LI5I7PtrKwvurPX409IIAbaWbQvl7RpyrQJZi9OtENY20ok+5kpO7Z5eLY3o7YleLM5O7h7QgquO0hI4Lq3m7uv+7dzIpVZaLgH5pFzdEOQeyywh46zorl7mNrueY/zebpDubp5IpiF5LvNGbFfrY1L9rjROyrU24Y5o72du6VxOb6Ver57uakH476DJL8vpb45arwHhivPlD4APMCVW569usC3+MD/qTnB/3rB3TW3iaMHUlzFV5zFVzzCebDBddOtqSYpSfo+NPwyOHw6YLvAn1szolscb3ufT/zFYSW8V6jC3+VndPe8cRxYdNyhPfzDcdjHMwPIybrETXzCizxyYvyyktxdzve/nbxboDyomXvKqxwzrhyVBTfL+XnLubyIvDyWyDxVgFciHDuB7RxfzLyr0by9fdFvX9q23xzO6VzOR+TI2YbPrY1tOJdDGl3A1xc6plwJBF2sb1qzDV0IiDzRwTTOM7fRA8f1IrI+JF0Lt8LSMX2ix7rNhfyaPZ040gkKShkZP70lFn1tGh0CAqfwnC3D+TzVVT3N3xu+CV26Ob3T/0MdJ1hgNUkW13+I2VV51AOHVxB96ch82P2vHyFY0wtd2WUdOATgSoM52lEQ2y+J1wkHgPR8mYV928UuJb09qq053KddJv5oXoYgtM891/EdyasdcB7kjZvczuNd3rvdVIIRde893dGiZJTZ32H8vdYdcPgygFcb3hG+Kp4yWBi+eZV92R9eKXhFrSee4rnL4tvmQkHUPlCd4923F01nGEn+Iyza4e/jQcAX5R0V4DFo5dlG7tA42A8+5mVeFWne523eI3Ce08X9Nz6FyXs+5RlZ4NkGgPq9PWA+5j2+dGq+4Z/+51/iTzia6iWc6fko6Nfm2sdc24/egef965c+7P8NHep54+Mk/uz/Pe3zaO3P5tfd3snhPu4V3nHAPuRz/j4SjATIee9NQtfR5u+txm4FH8cJ3+sPn+4TX+z7Xpt5xQY2ssVZ/PFt1vO/aPKrRrYcP6uN/ujlfu5/7vQrwuntfuxjQt9NufRBIvLPJvWpJqTc/bFdv+sNX/Nlv+7f/O7xvtx1f/eb/vYn6PehRswtX8Mx3/gbB/F1WeSXXzcK9LteoLvH//lvPvr9Z/qf5oB5vujf/vWz32623947/z5m0q3KH90r/urPBoY9hOsBwoHAgQQLGjyIMKHChQwbOnzowIPEiRQrWryIMaPGixA7emRIIKTIkSRLmhz5AsD/i5MsW7p8yTLlKCE0a9q8iTOnzp2jVML8CTSo0KFYAACYMDSp0qVMmzp9CjWq1KlUq1q9yjTlSqxcu3r9CjbsSwhky5o9izat2rVs04p9CzcuSxtGVci9W7Kt3r182378Cziw4L8bCxs+XHiwYodWteJ9KXOn5MmUa/bc+hiuBgAgMnv+DDq06NGkXToujTq1aq99W7vmuzo2aShGZXN9jTu32cW8e/t+iDi48MO/iwts7BN15MrMm9O8bHsqCQAwolu/jj27dqint3v/Llq3eNzgy1NNScI80/Hs+Rp/D3/x8Pn0K8bvjRwz6eXO+0uGrh5QtBURYIEGHohgVd0l/8hgg0K1B2FbDk5Y0mZYUNhShBqidV+HHjpUX4jzfThYfqnx51+KNwGIYUglJNdijDLOKNuCNN5Y4IY6loUjggIYdUSPBOyoI4lGHimQiEoihuRfJioHwEwqTmkZjC32MF0FQm7JZZdPeglmdETqGCZ4PRhlg5Bjathkm/ctCedGbnb05X5RUoknizEOsZmWZf4JaKAh2ShooY+tqaGh16lgVHU9IgrhnJL+FmelHE3aUJ2joYinf3piOMEEMWwGRQkchIpqqqEqymqr5hHqaqy3QdqerKsNYRQOatI6Hqa+DmZpsBP9upCmonHaqXOfUmhUs84++6yt0k4LpX7UXv/7FK/sYTtaC0btsKu2uRFLrkfCClsuQsaGhmyyzC07IbTyQsttvfaGBeu9+mYorm77ZhaDUUCE269r6R7M0LnBIlzQuqC16y5l8Dp4BAgWX4xxxhf/y3HHWVnpcchDFkyeyG/hYBQHBJPsHsMuF6REzDLPTHPNNsuM7ssOOPwZxBH/B7LJQg9taL5E18vya0d7JcB0AGSwctJ+6azzzVZfPXPOL/Psmc8/6zTx0mKPPaPRZEsrdWtnW/UiAARGnbZaVFeNdd02K1zpe1xn5vXXOIW9duCCq2f24KzGDZvhSrEAhMoENG0U1HAjftbcL9uNedZ4w6m3gkGze6ff737/rnjppttW+OmAUq6X6j8BAUKzIKjQ9tuTs06W5S5nzvvmnP+GVep49S16lda6jnzyPZOufJm4s9X8SUXIu9nTXD4vt+4I856570sWFzzzXYde/GSAm9eCVOlHz/6EwrePI/ZqwR+SALEb9YIPUjjr6Jbyc6i9g3EPc95TEviu8j65EK985ysPAI4wBKcM4QgAoJ8FDZTAC7bof2ihXw9oAwANrE8AKItclzi4mwCma4B2K6CIDri3xyyweA0ET7OgUAEBDEUAFQBhBTUIxO9kMIgOQqFZ6Lc/NA2BBSLJAA4ieEIjQkCFK2Qh1lwYIhh67nigk1L5gMbFArUgiSEs/0ILmOgSFrSgCNUDgBQcR8Q4WmeIckSQFMkCP0ZBSwo70GGY7kjFclnxilikjxbPIz6+ke+LYEukeQSwA6c1Swo2wEEFWsABDrSgAjiwARmNQoI+1nGUNXIkKRl0RwjQrwRFgZYGfIDGKBoxkOQa5NUKaUjgIdCUd5mh6Gr4yB18cl57FOUpj1ktZM4olRpUARAsQMFmBclLgKTlr2xpNVyOSJcxHN4iGfk3XgZoCEWQJDFJUAQoKnOdxxInO8vDTCLyoHqdoaYUrXlNbN5Nm8I55FToKBZf+g2YB+JBDHwAAihIQQpQ0IEPYsCDd0oUdGGcaI7uGEe6AIAEkpMlCv/x6St97pOfTOLmFk/0TXDahKAWbSnRAOpSMWE0iBYwigYiCqZqglRSIq0ZSYPjT6nAFCwC/RpLY4rUjg01qaqJpwYDljLn3XOnPO2p5n5qmKBGZaleKerPjsrUsNaLq2IdjVMt6C2j+OmPU6Wqm6x6VazKyaSIrOj4vKjSFbmzrHydFln7+pmzwm8CzdLVn3Tq1ibBFWdyTQxd/7nXt3g1YmAFrGUV9dfL4kWw7FOB02wn1Vkmtk2LjVljHeub8NlVkXjNq/E0C1tuZTa2cOFs83qQxHqurq2jPVJplXDauaZ2l6uVYUpdW1naKndLs10uWGybPAGAEAt+3K1oe+v/29IGVyNa5U5kA3rcvCbXueSVUXPLi17Q6AB/Pbgob7Grwt9uNyPdfcp5Edla1wphvOntb4Lu698AiwUGoLSLe68L3/hqd76XGm43exlelQKzBxUoAhamQwIswAApJzkTMY0iBQGLWJHFHbGJPdO2oxwolQlWsHwZbJH6OgXAQo0wOBvIAx/KCwTtLYmHPxziEwsZX98dspGxUoFmDWzFiG3x3H5rWhjb57E1LjGE84tcR6bVKFiwgQ+KkBL8dVQkHn6lD86M5jOX4MhsJm6b3xwXXH2LySx2su6kXEAZN4XGW7UxIxvoLT72WCQVqN40R+LhIMN50W5mtKOxgiWj//jAjqmcop0th2fv6fljVlagn7/YwAks2SRbVmdIEv3oVPe506putUukaxTdGqjSlr401TLtu00vhc/exbJ4izwSEE4a0SB2tbGTwutjG5nAbozlrCtt67nhenO6VkqyZ/xpBgJbJDUFgA5Igmplixsy2x63o6GqAQNTus7Rftm08VZtZJe7K5N1F39D0u1vE9uNmSmBv/8N8IALPODmruO1C+5fwgqsQbRut87erbB4D+XgH/O1hOd9v2GTGX9DKIEFcLADDovlwySPFsKJSPGTk7cHYbZAEaHtcJdB/FwSF0rKrZ1tGpb7x+vb+LxIgIPqeqXkRP+hyjV486PTNv+ask5Qw2POsJlrDT+NLk29k3VvjSra58TEwpi5MvCwi93fSkf6vMs+Yh/gz9lOhznUDyb1hVF51Si1+I23DYRm9ZzMGoBBCzKgwx604H7NRrujk274vibZKDh9ObvfXq64W6rmQUG8zXP+S2DP0yigHYnQR7J46iR+0ZYfPVN50Ky1Or7JkP+V5PM2d++yGi5X71RyMxBmKHweJiUEANtNL+TSA9+lLAizxif09NaT6/VxojxQhP+T2lfmDQmovvWtb4Lv4hbEv4eJAKo36uEH/+ziV240D02h5Cvf9cz/XuztS/5dlgHKMmMDyWdPABa08gWDHsr9DFt+JwZ9Abj/TmqnEv2HfG63fr7Sfu7nYCcFJfNHf0pABAdggRd4gUawV7C2UV8nFNMDAMd3FapCgiVoggToOgOIgqeUd0Yhchiifgs4KQ1oQO+HbfgHXhI4gVZTBu4kANFEAo2nFOsFAC7XFUVXcit4OiqohHXUSqoHgwoog5JCgy9kg3sWf8ihgztoMz3IavejAS+IcwAALkeIhB/WhKXDhGkYRBkAJDQSg1PoJlWYRVfIaSi1hVxIM14IFESoAaamFHIGAEJ4FRWjMYeIiBvDhoOzhot4QTswZ8skhXLYJnRYH84XfVnoOXmohzLDhzChUQAAR0vBAkl0IY6YXo2IivATTR6Y/36TSIlIYom59IB1hYed2IWmBIIAsHctwXI7gIAEwAFkBIirqFyqaIzNwwLFBoewGItGMovbVIuQhYNExom4+IktAVVulGbdeGb75kY6AAMwYANhFonJ6FzIiI7I04JGKImP94yyGI39ZIe7pomIdI2dmI0skWJJyHXz8gKjuI60pY4DeToaJYYbRGsbEo8QMY/0OI1Vdou4uIeO1I8kRxIqUAEwoFAYpmG9aJCxVZAhqTibkR43spAM2ZAg8pAlFZF0F4EUWZHVaCAC0AM3iZM5GYwkqVT3yJNyJGedFyMpySYr2RAtmVXGoVoTKZMxs48y0gM4oGPE9JMmM5JVef82BgiSCkmU7WGUR4mUwlWPOEeTX5ES+aiHT9kikIiEWBkyV+mWSwM5ALB7XNmVvfKVCxGWYvmSsseUTamWFMKWIVQ9UmBOGrBQWxeX+gKXizk0iyeUQ3mX7JGXermX9KWUVWcnaMmFgekgZZY+Blg/HECEa+aYHNOYpykyIJSQkjmZ4lGZCnGZmImJMNGYZ9mUnuiTsVFCSyaaI5FWpqma95Kaw8kxqAcApxg/rwmbsYkQs4kRnfNgnsaZO+iZDUJBJ0kAvzkSUKVuxoktxQme+sJsUPiOzIkbzvmc0BljY2mPZdlVAFCdE3idDDId+radtVESKSGC4ykt4umf3PL/fSFUl66Jnq+hngfBnu3ZlzBpdfKZm065m6vRKNxmFLtHF8oZoP85oRuqOFDVn+d5oK2RoAaxoFPWoH4ZkxFanwmyGf3TNt8ZEgSmnR4qKwBqo9LSSjLajCNqMCVKECdKEbWZifBJbxDKoh2aGvtjOy0YfiEROxqQo7aCo1PqKgqHfsvpoyQKpAMhpMPinmT5lzLZogiyXlAgEnqEnyHhhvxmpa5SpW+qKBr1pCi5pVzapRHxpR5ApLappNg2n/RXpgfyIlIqEkkknBkAQv0jp0Xzp406NMu4UR51p3qRp0myp31KbkbKFbiZpJyKHcipTi24UUegYzwKqX8Sp6n6/yds6Y63U6kAlKd7yqdhKm+gKn8RqgSDeiBQkD8jwWzQYp6sWiarSqxgQoSu2KOxOjWzmqm2OnGP+jGBCmW8SiEV8EkQdKyFYqzbyiX7Y6jXw6yWeqm0qqmmIa32SK2/Za0Y0gM8wAPd561g0q3ziiM/AgBoSqnjmhaXqqdfeq4tcZtImpvtqh1AAASEaK/XUq8LOyPIGZl2yq9r4a/mCq2Xh6taqKsGmx2SBqwwUKcOi1npKrLX0oJlKK4Tmz3OCrAXW3kkK2/rWlocix0eKxI2W7Kt0rA5SyElJJCPorIr26UWm6Lwl7GbuLEwKxc4SwBMy7PcqrRP6yoapazLGv+0KcSyQhqwMRG1Lyuzi0Wz13GfI+G0UgsoO2u2CdJKOXW1WFuuz1q0NzimFBm21kEbGtBRZZu2YYK2e2sgXMa2bZs7/vqvWuuyz9e1iPu1cFW30dE2GgACRcBsGjaOlWu5l8uofkshfau55qFHaeIxRAmkREt1S7miBZu4YlF8ZzgvndsinOu63xGcISO6JUq6vHGkR4uPSau7pZEBhMe6zRK7m5u6w8slbbOV9yK4ldNut7sYuTu32Fi8b9EDHAAEiwcCCKu928u9CGu8DgK734sdIIiqyru8ZeFwzqsY0Hu6gDm9SxuC4ssl4Su/0QFCInO+6Nu8weJTDLa1JzH/sItrVY27HXpbvzFCvwccG5uhmP+Sv4MbbcLSv/P1vyYRwLw7I6FStQrsPu/LwRTSpqAbuucLdRK8YLAXt1jYuzUmwD1FwB98QQkMw6TBAbmCvyQccya8WHKXwnfYvmTqwTM8NDIsxKHBliGrL/lbwvx7ws13uEUavfoYxI9hkzppxUUMHkSMxZ7BbAq7L0qcw0y8w5P3xH66wn3WwiL1wt4BBDpgTlS5xduhxXGMFyBUoOa7vEtsKS+GwqWrmZtCsO57xquRAa1UdHSsHXOMyHGxGYNsT3kcxnvcxL/Tw+8ZxWk5xWIhAJ+kAS+QmJ/8yYuMHYosymHhYWvaMWCc/75iDFc87MfTGReeirqOjBopZgHlW8pynMm5nB1y9qqpjMOrLMlj3Me426m7TBKyLMgzAkLJy8u6TMvPzCBQNaxfHMz7O8ytTMaVLKY/TLfI/BXToa/S/CrgTM6xYYCtac2QLMyVwsdOzM23esmdac5d8aLnXM7RjM8FEk3ymsTXHMGsbFWubMym+6BprE9rjB1Mus9ZXM8NTRrToc/+A9C2psPaXMzPe8wTjXMIjU0KfR0ENs4QnR2kTNJQ0aaoDMzsjM3uPMkO+MoQeNAYLCPI6cUnHRsmjdNN0YLCSbsV7WQK886UHNO26M3Sy9GigTJS4M87/aBJ7dTWwWzqvP/OgtvO2TzQ21zU1DjP1vnQXfEiJBADOxnVgAzVZS0brXTH/8zSlybUL12D8RytZ+21NB0jieksJADKe43WxkXXfY0akjrSP93WdvbWxAzPWy2RRy3Ff/0YwWt0gE17Xy3ZYVHDRTg0qmzRAo3RiV3Qf9xOHm1LIG0dkF3ZsUzZp+0V3ebMVd22Vw0n9EfQGm3Qm2nXV2LFua2Tqi1ZqW1k/sKKRtHUylMkDqCSAY3VPUVzZbypXU2fvs3brwvdQgbc7IOvDQw/xX3cm53cIrXcco2xzi2o0x3dHezYi7Yjg1WhQFTcWRsnQ+3ZtA3aoCPag0Ta5R2e5E1e6d0+bVP/zezT3kPL2d49dZ8Ny5Nd31Z03/hNLTrdUvzNPskaRAE+uniT1Rlt4DJt25/K4Iyo384F4dGDYURE4bZr4cqt1eD9sudNbgnOQgtOGhgjEolI4x3OvugY4srzuSS+3RU+bVsTnyyOri4+QDA+Gs5ys8Fr4xs9kDmePIuHshpU4gkKcUB+4xs+yw6C5CFh2ks+347o5MjDlv8N4D1u4j9OVZbM2Jgs5F6RKiJhgnG+Kl5+4OUX5q4jZ5lrQVOunlWe5t080xxO52Pj4BZ156qDrxp6QXzunH4ebRb80MoMxG0+6GXz4ct16KpjxxNu5lT+bg4H6ZQOwIE86ZUuNoU+/1GZfjoGWIzZ3el9/untFuriXa2XburegeoSpeqm04IAuOiv3uix/uj7Gemk/s2ifuvEi+xDtuul42FNRz+MHpuObmuzvub0vOxwIQAc4HGYe7nJ7qDJ2OxqGEKcXpTujWegTuzZjhLGjtQ3wgIw0EYYCe5G2+RkAj8ahcvNI+2VSe2XZu2BnuUzgntnWO/2vo7jrjhsGQPsDezTLuzVvu60zq627hTTtQP3AwQxYAEgpAE74L0Hr8L3viH0A7EOf+4CjubDnszFTuTcY+SrkVb6xp0EkGMqse8iD8UJj+/KEwNSAAMCoEcRGz39npf/bmcBj+XLLCMg2GM1/zgURP9dOu/DON7zrsMCROhG1RPl0f7w/h7xAD/x1+7V7O4V+zPOUE8AbUrmVI+uZj9iCj82E2COz3LTRf/1Rx/2ST/2As/0MbIZtmOAu0dB0O72O2/1Je86vSfW6JFO5h4hFbv3Tqb0gPzyvGOtGukDPmT4JkFOUqABGWYBG/wVOFtCwUhgcL/Puf5Ocn80BsgZ7SX0cmT0X4n0lN/3S1/qL8EB8y47LyEAofgsPg0X09E/bJmQdBGuh7/iJJ8opyOpAED8tJ/3tj/5LVb5oX3bLEGqz9L5I0F4GgZmzTL9YUEb+Clnvh4S+1OjzI/44t46ceSqyFT7Rnn72J/7lr/9J5H/dy+gAwBRYogFAABAEECYUCEBHAU1tFBIsOCEhRUtXsSYEQaAFwkFaABAgoXCHQWPZESZUuVKli1dvoQZU+ZMmjVt3sSZU6fNFxx3/gQaVOhQokUrQkCaVGlSo02dPmWJpaAKqFWtXl24VOtWrkodfAUbVuxYsmXNnkWbVu1atmA9vIUbV+5cunXt3qXbVu9evn2/WuzZEWvKnmWUHEacWPFixo0dl/GZkkUPhSUKHsTIAiSAChWLmLwKpGCGhJ857hjCYWPBGINdv4YdW/Zs2igD18adW2dX3r19/wbOVfdw4hczFIRSXHnu4MH9PoceXXpZvNWtX68+Xft2tIAj/+cu7Fj8ePKIIQt2adlgxpIAsFjsURAA1aoCCu5I2IOEfP4Aki8HMEABByRwptsKRJC55hZksEGtEoQQKhYKIkGACC8EykHeuOOwQw8dwC5EEa/7sETpvEMPt/DKY7HFw86DST3MLjrivotAKAiHq1qogAOFeJCiPwCOGAlDI49EMsmdDlSyQA2fhDJKKYVrssqZTMPPSi1RmtIrE78Ec60RrTtszLvCRJMtFIdb0UU3xYPxJRkzko+Hi9Q7aTYgYNBBBx+G2DJQQQeFkElCh+syUUUX7epQRxdSoaAUH7Vy0TQvxdRMvMrUNC9MPx1rTd3afLNUxeJM7zKMIi0Io/8hKKQ0VllnpTUhQ2t9jVFdd+0S10F1YM1XJC0FtdgPO7XL1PGQjctYvkQFDwDDlKVWCVRbmvOiFiRdVb4ihQU3XHEDvHXcp3hFN10GzW1yAvkoYtdJRZ2ldztm6aq2sXvfqrctaFWUNl9lr2UpW4tiQC4z+UgjzsJ4H4ZY0HIjFkpdiy9ulGIMV6tQ4+WI7TfkvvaVS+DFSIZL5LP+rY1Uk1skeCWDK2ovT4vsK8hO3VjAgQSPfwYawYmDxgljo48mOsH9AHA46dpAVjlqtVCG6+XEqPZAarJYps1lq8mLWaWZF8KTzoly43kzp9dmW7ah247paLkthhtAHkCrOzb/qLXmeyysPfiaU5T7Dmurt2HzOvDHvsNW1YtqxghnAHSejQULNms1b803D+pwzlOaO3ReP8+th54AyJJ0q/YmnPC/Fce69a8MZ7zlgBVHjIgDdueddyNql9nxgxO+aMLRnOIBBixAesEGQBUS4HL+NLBAdeuvb8lz7LMSvXtFt79KABxAIB+E06FoGvyiWJdd69cDj1122iftGoA4/o7LCiH7o19s4SvaFvASwioAfIsoEhFS9RDSgqU5BAcGVF8Esae9CHrPglOSoFOGcDr+USaDRGFf+6L2vq/Fr3XzY5P98AeXDgzAhS98YQQEmJKxKYSAroKVUdSzP9QxZHoP//xgEK1HQfVd0IhPEqJQBLAaIb2APknM0LxE6DqswY5q7UPhqFS4QrzEYYYoqaFC6nQnvBElPvIBgQVwAIPTkaAC8tEAEKE4x7wREXxHxOO66JiTDaIxAwIAZPr2mJMQTjFkJLSaCQmXxWjdj4t38WL/aPi/itSohxbBEQB0VBT1SOGJCNlhQXTgwUGWMml23F4eVQkcU9akIQ5pTSuDUkhD1guRL1Nk3xgJMEc+si6RjBElF9Ke91TkjJMzCrAAAK+FmAYARZBlNH+GSuyt0pq8kSZM7mYShmVzN1KspdRuabJc8m2XtuulL+cCTDkJUyGaKUhnmllGovSkmBVxF/8ANABBb/YTXNS83jUF+iB/rsQ0myxo0cAZTpWNU2Dl1No565dOdcaFnalaT0Ze+ZCIvKspIIHmzdyZUJJSCqDWG2hKkVLSjBivYyytCS0ZWiyH5guiUpPobHpC0Yq+5aIo0QEUhAqF02lgqEIlZUIy6R4YFIGDJXBKQXyAkYLAAKZXfdRJVafSlGK1IupRoFfjttCZ9qum1bpp1HLqti321KJfXEiQeMifpCJEAM7sT+qMIlWqAmCqYgWslbRKOq4ONLAIOV03D8sSmZY1U1WE3xXlp5XBGmWnbpXLTzMi17kWpK4JGUIRpKABEmDBAordq1/7+tfFtvZCleVcYQX/etgA6sC1LWmsY9N0VmqlVWVrjc1lMQsXzVaJrxc57m2VSyDYbk621zxsJp+3XC6RVbfG4q2yfCsy4CKurcMtbpOQUwLylre84zVveqm73vpJMojPtWZgWSUF9lY3Udc1K2RLKNkTUhaurxHucD0QXiV11sD8qW+CXdNczcF3lYH1QbAUvJOt4NeW+k0kfxfpX/d6l6c9JXCSDjziCZcYKgzOm4NVCVh4akCQJqZJhS3srOyaarsh6y6Av4vZECPpCOUDcpCFLGQYF7me/5WgivMIWISp1shRtO6Mz1LjUt24Xzle8I7d2uMnd1l1KK6bkvEIWLl+0ss3YZSU2ULl/zdZuV5YHkyAwYvkM9cZbmBOsZgtKFYOjNTOY42ymsnCZje52VhdwfNP5MxjOv/Z0UFLNNz0vGevKhMij45pbgVNaBcZuliIbvRVFr3lUGPa1A+LdNsm7T2vHqfUp7ZImgWdFgHXOmWThTNWRg3iV8Pa18JKNdtW3T2vSgSqv4aJrGc9ZVvXGotcCTZOdl1RLiPb2sDudTWHHTqsCmBp/Ly2fe+7bGY3e7jPzrWotczrDofb3bOKttO2ze2rvhEAVn33SpRN7kGb+9y45nAKP0ztbOfb4E2Kd9LmPTesSgWZBxd3l/htFn//e6YJr8m01VltiHe8Sj1BQisXLrer5v/TZh6PtaZnXHFnX7zgTdG4LzmOcppjCONBGznSYGqDggCh5ikPNLlZbnGG3txA6yZ4u3++9AQZ/Wc5NxpMz+gzpitk3xP/ytAx61inxyTmj5x51cWunK5rDOoYg+krESr2q2Nd627l+ssti/SNy33sd/eu0jN49ovBdGmfXXrbJ/72nsZd77qmu8ztjnfGq/vwFeS7ulgqGgDYgPGC5zfhK2p4gds67I0HvY4fX8TIp4ullmTm2DEvdM37kvNaHHjdRx962lul7BQrvelJus173n31y26968t6e5d8nYufr33ynUJ8iOVe8gU1jTzx/vtZB/+Rr2+k5xevfO7nhPn/D3O+7vvp0hdXnfqbtv4Ksc9L7c++++9X9PadG/7R+ROsoD+/mtOv/uHLv3OJBzv/g78BLD4BDDP625WCSiz8UzkL2z/8WT90aj8CpMDlM0BJQ0Bd8afaCr38k7IH/JsInKgJrMASHIrvi5cM1MB+kq4ObED8AkFPkxoUVAnjWyHkM8EcZAkaNBcVZJR+mi/a88CVi8HB6T/3ewobxB8c1MEmzAgeHBcfXJR+ijAAiCUGDDrgK0KSEUGdAsDju0AnLEEoFBdWA52uyqaP0KfyU71xwzqx2EIuPMLOqzUmFMM7tJUwFDZiO0PDyqYmYy0snJI39Js4vJcuZKvYUzwk/8RDPCTDklIpbyqz2stC1jNEZEHE4PrCG9TDRny/RySpSJSmV8koIXRDQsy6S8TEOYQ9EvTEVySMTlwvUYymTLo0U5Q4VHQLVeyUTPQwV4TFYOQaa6PFVrI3Ruy4StRCXjQTX9QxRQxAZBTGMZRF6irGUuqBzfCR5FPG6mPGZmTF7KvDapzGxgPFhLrGQcokfOPGU0TFbwRHl5PGolDCv7HDcqzAcyyodKSjJnsBNvS9F3RAeBwRdAu4VhzHecRH+NPHffTDUsqAzZguXHRHQiTIMQG4pWhIhahHrLnHhRzAjfQmfoQiS2JHShRIGLzIEDFIjSRHmuhIqvlIkPzEl/+8LZIUIn8EyOlLyetaSZbMSKUQScTaxCW0SZpcuqGUJpz8oIgsiIlEyW5Ev5+0jpYUyqP0uqK0R6xESppTymhiygyypEBsR6nUP6qsyqBMCqWMSZSZya5Mvq+UpbCMoPaQgp28vJ7ULbRMy/5KN9vTSo/kSrjsuJ7IAwfIN7oEH3haJvgbwg/kS7ywyrUczAKERjBUSMIMPcNEzHdTzO2RiJPkvsckwsi0i8lECrYMTJmsTM3MN85MTDSEomzUJ8CLyop8Q9M8E7VMzdbcwdV0S990zXCDTc+UzSSqwrB6P9IcSN30FL88SHEUsLccTsYrTnf7TOs5o30iQOZUSef/nAvUhADVvExOzMzqvLvrDLfsVJ3VWLvl1EvHAs/n3LC/rIq2JBnqRM+xU89rY8/PcTXu7M74LKv5DM/6hDbhrEHgzE8F3U9Y609iPM4PMo1jG1CzhEwDvTVd4g3yBMYHpcbDjM2H/CBWeakRbY6IG0RdTEUN5RcEtc8TY9B90U8QTUoAEFHjJNEM4rlLMrgGUVEpYdEWdVHojNEknNF7qVEbrbkIRbb/1JxtOlEUDT/ZcdENNacOdVDbSFJmWVImRTkn/TUozRtlusIfzUArvdKsgdHoZL+EBNMQ7UzsnFD12aZ/TMY01cUYNFI3lUA4jVMKFFNfI1O4ySTpOzgV/2RRPm1TlzzP/ytPo3zUQC1MHJ3T9azT7ckn+vI4RR3SEHwO+owoLZ3U+IvUrSxVSjW4QYW1QmUbS/K5TtXTRZXBQpSLPnVUOpzOLVXVLmNVl1AK9nJVp9kmTpVVBBxSEKlV3eoNDwXUXu0+zvxBYd3R7WmyM4U4T6VVDXvDZuVVjMBPGv1WaIUxaZ3CWczU6zENyslTZP3UZXUsb01VnQhXJR1Xci0xc/0edK1W7JGrmtPWPYXXspJXXZ2zecVXZNPXRKHWfrUe4/kPlAvYdxzYmSpYhNxVhE1YX1vYXuHX2YogUiTLbJ1VgZVDFr1Y6TzYjY1LS51Wa0xX1VGPWP+V2JKl2JPVxZR904xl2drrWAz6WOiKIGVCLZJ1123dl2TV2T/l2Z7dTJc9V5h1WNXZD6qjuYm1SCNEWVI1WEbTWKd9tJ+VkoYFWfA5oxmp2aM12aQd0qUdwWcFW7wT2yghW6EFnwB6z3alv2TlVkJ0Wy88VcHUO8rrLNGMW0ebWyip2/hSH4nYxqu12azFWVT820T80Isg3Lky3MO1s8RFoqBlXPCxJHBL1MjNTa3NWa7F2JVNCcrDAh+A3diNXZrlXMSF2n2V2rLdHpAwVshV29Pt225VXZX1WpWgvM2tXQi9XYYF3QcDH1axvJ/D2sGrWIId3p1lXZQ43uQlzuX/9djctVvssTe9Stu9XdvJ9dvrZdrszYjt5V5r81wNWVznBc2CeFzfNd+bRV3KVd+3bVrtrar3hV/vBVrwDV3sIdoEmV5m1TOkRV/hBbWv5YkuRRaOc18B5lgCHtvmXTHwkQoNgJAFjtcGPl+23doI7lpSG9yCsIEWKAE1qgAzw+Azi18Hmd8O3p6C6D0CEeFk7QvvlM/qtdj+BdzLtYjM7Q8pQNQZ9lUNplsOXrLtcbXoRZAe9uG9AOICFWKGqlxNDFzWXOHO0gG8ZOL6qmEgheIx254+06QQNt0r/mECDSdQPeEEleCMo+BOsWApsIAhoAwByIAKcLjKK+MmPsyX/12uYf2Z9qBdHn5jOMZiOa4lOk5dFF7d4k0JgGSiRi7kCTtjPTJg+r2e1WBXR/5dSI5jDP3O/U1fSyZeFa4JS9rhTlawT16QG45i7LEkMiYOK0ZltcjimaJk/nVl7P2bFoIhGJIhhSRFALBNWqYuW+bDPVJkj9mPO16fR/7ltQhmhhrmVrbjFDrMEmkCA8tM+YBKaGYvaRYdU4pZzTEetJWXU97mtujmOd7icOpi7xrnD2GAQQDogA5oGti+07lFdTZjJ85lOqpmismnkR0QX65ns7jnSc7nWtpnHetnTMmD7dNGhK5lS50d3Z2jho4Ye8NWU87fidaLijakb4bgcP/Woo2+lI5WSFd7OJBeZ5F2gKn9IJOGGIlI54jWZpamaEl+6Ys2pIzOMppOE5t2pRzS6Z3uZ5/eu3cuU8+KEHo2amBG6imCaaxj6jjjaY5Gsp2cgM2A6Kl2Lc4c6fAtaayumw++EK7uarRwabBW6ikaa8RzajSBau2FAiB4sRjYDJFga6oGC6v+aZImnf3o3Spe6bvm5q8WobCeuL5Wt78Ok8BuX/nAAhuAAT7BHA1IvcRWLrfuaceOa7j+HJw5OcmuUsq2Z8tuH8zmN80GTM4GE8/GCCQWkiMoWtRua55m7Kt2bc6Z4rqebNrGa9tW0+AVayJmK97+Et/GiAnYARv/ICoN0IAXOAILOG3iTm3jZm0oOm62ySfllG3nc262yOvL3msR0u37LOuavlfybiXVTm/IS+7NoTzynWf3fm+vVmWfnG9c9dP6sW4TwW79Dlvz/u8k6m+nYWTmnu0Cf+4D38sEb9QF98IGL5EHh/A/4+/zpnAUzxuJGG+Vzj0NT4v4vm0P59D6llER/xASL/E6O/EJF6IKTxrTGG6iznAYLwsZj25WzmzfUE0c9xAd33Ev6/EDpmYVr5tdxnACN/Ijh+7Wwe1Z+40mLxYoj/Inm3JRrnIfr5sgAeEsf/Et53IOD2LpJrcwz++FUG2zxuYyJ6kzx+FBAvIe7I3fWQQp//QNCcIUJPdyGs9SG0dSJ+8QMufzcpVwKmdoK8c93riCgtgEQ+8NRL8URaciOl82O99zmchz/D71Se8nP0dzbVMxVeMNSCgIUfB0bAL0LndgEwbnYrYdSOcQSWd1T650NY8tJZP1rgiDgtiDW8+YNMfNLf9yQTN1cR7zOx/2DHL1P8c5+kt2rliAglgBZ6cSaM9FOA+LaVezap/pa1/1bI+mbV/obg+/b98KUyiIPiD3rSglUS/hQ6xk6tZEYOcOYYd3xX5rTCeAdi4OBLR3rRCBgtiAfScoc19RdN9FwltqJsf2PCT47TD4g4/mYneQsXD4hvf2PewKTiiISqD4pf9wZzmfaBD88Fxtd1AJeZEv76qOEpNP+V7+eXnjjUgoCDR4+WDNdZmvZ5qvcYHnZ3fXeSNLde44eaCvd5XnCiQAAC04eqS3eCHF+IwPPvwSc5zv+Kgfovum+qDXjaoX+q4oiBvoeqZI+mg38v0j+7MngKkHbL1H+8/he+1w+7Zne6LhDUwoiFaY+5Wq+3MPe7y/rrL/lJz/+8MK/OkYfAW5+rXhDUYoCDlYfAjod13/97fL+3d/icu/br+vfM1R/ejIfNyIfaDhDT4oCCcI/dFX+m2GfN2SfD1vfWL/+NrefEQpfHrfCkQoiDTI/ca/+MdPv9O3drNH/eAPoteHjtn/pw3t9xjeIISC4IPm//qeD3sibT3pv/nJZ33rbxvsfw7ulw34z3SukIOC+ALxv/Td/+Xed8amhnqAICBwIMGCBg8iTKhwIcOGDh9CjChxIsWKFi9izKhxI8eOHj96fAEgj4OSJk+iTKkyJYSWLl/CjClzJs2aNm/eBOkRJ8+ePn/21Cl0aMWamwAAwAR0KdOmTmUSjSp1KoGnM1dizap1K9euXr9y9SB2LNmyZs+iTau2LNi2bt+KfEF1okiSb++azANA7ty+fv8CDix4MOHChinWxbvVKuPGQQ8ndCx5ckzIliHWRAJAC+XOnh9fDi21s+LSpk8rXqt6NWu1qF+7/40rWmBi2F718p2tezfv3r5/A9dZ23bJz8af9j6ufGlw0TSvII20fPrn5tYxUyaufbvp1t6/q+YuHqXs2cPHp8R9fT379u7fw7943jb1+jaT289fOX5gmlOQiqKfgE3x9x5p6CGYYErgMdjgWApyV55o8ymoXoEXYpihhhv6ReFrA4IIwW4h6sfhVDRlgRQhJLJ4n4nATQahjAo6WON3MxInYWgeImjhiz8CGaSQJvJ4Wov5jXjkdEOCRJMpSC2gpJQuMalbjDhiuZ2NW66W5Ws6XlbkeD5WWaaZZ6JJmJilTbmklW0al2ZGNMmB1BdwKinnYVd62edpXAKalp+mgf9p2Zrckamnoosy2mhDh+KF53FJSkqZoxLRdFRSlbJ4KWB8DhqqW4GSypaodxUKGaTaJeqpq6/CCuSqb3HqGaW1ShYrXQCQoKuvQ4F6qrBblVqsB8PGtpdus9rW6q/PQhvtsiNxh6ulb1rrmLQLCYAUFNuCW5RkyJKblbGllvtVqocxC5uz4cIbr7whUbtdtrliK+m8Q6mAVBH7AgxkusSeG+jAXa1rWLuvvRuwww9DTMDCX92rbb54RswRB0jhkLHH7x1sbsGAhrxVwoVNfFrDH7PcMqwpd1VxYwrJLKDLFu2AFBA389zewSOTXHJWJ6tZ74wr95y00kPCzFXNVtH//LR9S0PkA1I8UJ31bj8DvaXQQytrntEyIq212We31/RiUrPNNtoKgYAUC2/TPRjXBv/54NcrET2Y2niVXbfgg6s69sFtI74c4QSJ1OvijxOVrrF7J9i3YH/fFTjkm3MuFOYKJh56dZB727npG0leLOUIWh7Y525pfrrss0v0OoKi4z4Z5P0C8C/tv0OUOrqrj9c6YLaDFTvwyzNPm+ED5x49Y5DnDEAJzWN/kPCkEl982BM+n6Dy2ZPfOfLjSZ8+gY8fgZQK5Ze/Pd7db2f8X+ff9j38+wOPf7XqA9Anj8sAUrDAv+zJL2j00479OhS+HunvgBI03wPJFcAL4uRx/9W73gSXl0AuLbB+ETRUBcc0wg6iUHD+sxcGWziTx0EBKRlI4e8+6LUQ5uiE7CqheMZHwx+2bIXacSERYbI4AgLgW0CUnQ1thMMc5mZHPESUDpdoRZ4JkThF3KKICFcCpOzgiqZrYo2eaJsG9iWLWfGhGNsoLzXChotFXBwWkNIDN26OjA4yI2zQOBc4roSNeBxktACJGjkSkXC8OwIhH6fHBvHxS1VE2RS3I8hGYvJllRQVIl1IOBwgJQaZHNwjGRRJ1PiRKoZMzyRH6cpfrdI0nWwh4aQgt1fSrZTgOeVpUjmVWJ7kkrgcJpqAqZhZYnBwPEAKCIiJNl3eiJel8f+lVIxZEmE6M5tCsuZdkHnBwVkAKRXQptag6R1pTrOVftskcbBJznduiJu08iYABycSAMwNnkozZ2vQqRhqRoWb7tQnQeMjT7fQs551mwBSdFDQpPGTNf7EC0CJIlB1PjSjGjpoWxKqPsFZDQA7w2We5BTRLk0ULhh1HTubtVKNwtSgLfWTR9MnOBIAQAMCGGZJ03TS8KQ0WVEM00wZ9tKYIpU9HAVLTZVDyCEgxQbEbOrUtFeuyQW1LRUdykWHmtSv8mepFKPq6PAYTgC0YKpkdZNBfrqWrGr1qA60y9HkCta78kasTF0rT+AZNwDckad8FZBbXQNXddn1j0VFzUD/8erYotFVaDbp6BbhiVPHCXaw+SlsWpTg2c+CNrSiFW0kt+q5xaossY9drcJQ66XJjrWy5GQBM52pWf1wFi2j3S1vP1ta1f7StaVpLGuLq0rhhlCO74QqAHxg29vaJ7dn6S11e4tD0woHuYADrnG7q9jIHrY4XHxn9capVuhSR7pmqS57SRtC7IKkq96dr9jAG17lkhMGV3sueqej3rK0N8CevS53A6rdzBWYvgr+iF5xhF9txhAAOz1vf5XzX7IIOMAE9mrh7Cu+BC84xBpp8IwenE0NAEAK2aywf69arAy3d8PT8jAEOSziGweXxlk1MTGRKFX+stg4Fx4LjNkr/+P6Yom4OF7yQ0gsIx4PswUcW3GQjzNksRTZuk+EL4MP/BYlMznMCnEyhKCMyy+ilcpV/syVPZBl3pqRy/TSsQltfBAVVMAHEQZAM8Xs5zF7mX6yzaYNZKjmNQcLWcZ6827jDOLT0rmHGOUAipFiaT7/OdMHIfOT56jNOgJAm4g+UJsZPVpH25mSkaZiqgcChEtfus+anrXEAt29QTvTlpil8KgbczdSmdq9Rwbfqi2J0Ve/QAclGMJZZU3rTHO6zJ7Oppz51+tED2vRwQYtqmecZIyyILACQbOzn+3naINu2s7EqYoPfW2r/DpQ2+b2lh+d3WKzKrHkNrem0Z0gXP8TE8UGdPe7nRJvQM3bt/Vu9Trx3U5915bff/b37dRNzAKKuuCMOTiXEj7ghXsbR2zct8TPbWviAXyYpSO4xpfC8S15XAndRrLIIY7pkouZ4uhJOS6RwkiWt/wnL7dRzGdO7G8z/CAkxzmTdY4+i+OyWzcHctBdPjBtJ9zoUnS4S5NukKUzHcdOFw/PXUlbADhUa1UH4NBrVHSQ07yuXi8I2MMu4rH/L5HZ7EFUzbZ29bXdQW8f9taRPpG6233BeGeh3p3pY7+P2jYfwbawShXzjxOeqFx3l83LnXgFL36IUH8lEn2XtV5LfifjujqwL691zYuHAYOYPe1pT4POf/7/xqHXYqVEzDsYQB7Rqe9IpbSEcNfDHXxIOI4TYO38uRME8bn37u7p0/sQL7O5wV/z8DnCqfC+noTLN44qvmD+859fC7ifvuJPvjpOiZihALDA9qvc/Y0UH/zJl+L49aMZ6A+E9LFfcVVfHF3fgjFXx6hd5MHG5EmK/u0fUfVffvzf4UXcAM5XAX7IASrYxgCAAp4eA76GA+IJBGae+A1IBUqEAGLgY2ngIXEgfXkgB4Wg8DWg6pWgCS5QtXGESEygfahgRLBgC+LVCxpJDM6XlAFAGC2gDY4gDsKJDu6gvcUXAPxgfQQhRAwhEYKVEcoSEnrXqwGAKDUh990g/n2f/xR2Dw9uhA+m4ErpABTIIRTckwbMoRyKGxd2oftRDvyFWAWIU/0F2f1hRK2o4RpSYZddIXVkoULYkvM5Xx7qYVJ5IZuAYXfFgM4IIosR4kUY4iGuDhuOmBW+odc9IiRemiROYkxV4jFdonFVz0jVoBk+IRrmHyjujShmhBsKSCOu4sTx4d744YJVT1qVof2doUZ8Ii5+jS5iBC/6XyL+4le1YqS8YnGhmTHOIjLWojKmITMKjTPKByn2ojROI1JVYzddI2spIQ1SDeol45x8IziGjDhaBDRSoDmeI0yl4zzpS4jxjum9owiiBvHNIz0OjD1WBD4CoT7uY0b1I0KtI/9rYdwxDmI8FuJBImS5KCRikGM0AuBDEmAwfs0wLhiobWKFdaJFLONGpktH7soiTocviqTukaRkTeRqFRoAvM82XmQ3yuMtuiRHOuQoyuRy0GRNhlhEUtY/hlg2WiQnYqQnauRQCgtM1s5H5mNIKqVjMeVeOeWCtWNUquRUsmRVWqWoYGVEMCQWFmVXktNXxhbG+F7f+aRUAmVGCmVaXuVbPqNWNiRXwuUebh4v4YqIVSSvtclKiste8qVa+uU4HqVyJOVgUt9NlsxhhhhKUt1immVjPuBjDstaQkRbMmJkWiYuyaVXaOaCFYH7dOaUQCEGieZoouZCAqZbCmZqsiL/ZobMpLAfVCqmbBpkaNYmOpFmk+Xmae4mb2rUasZMnLCfEoIgSeVkRKDlcUYgCpZjczrnQ0Gn01xLCz7ecErJbHomXGHVCRbOZB5HZX6nC/rm4YxnC6JYu2UWXXqfY07Uer7XbXqkexoHfMZnEc4n9NQnBkbYhFlnWHqjcWZV19wQliSnQ5jmTAJogeJReK6N7nDha/KkefaULeagekpoGWVJhT7KcmKod2roO3GoVnSGHqKZLL6SST5oiUboie5RimZoVgroZxDoi1LigabLjHKhGDJhg+oniUbhYfFoj1Loj7IliyIllRLpEsVoViApEZ4VB4jokaDnlIRXlEKS/4+6KFdZKWViaZb+0JZiRZe24F+pYibhaFDqaFCZqSmh6bQEqWcMqZs+p5GWi5xi4GXF5nkWZ56m1J7uUp+KzZ92RqAKKngSqgUlKPvx3dQxKZyMqZSUqaOeE6QqXylWqnwW5ikZKvt5YHXe6HU6BK6EqqhKFKnyn6meqoGmaiSt6vQJZ356qpMyan/Saq1OaZqelqRSBqXmKjzB6Ur0au7pgKGFaYvsZ3ZKU7EaK46oKENc6JUia7Ni0rOqRLR+nkhoANCNqF7ypz9pK0odq5/iqrgW6a7ykbna3dn9XLV2irA+qYm+q2HFa6TOK732pr2aEb6GXfY5V6KuK1ViK/8vBexb2aoEFqzBDirC3iu+YKD80Z/Diqm/pueOTixaeEm3LsS3smm4YqwbkSu0cuwAeqy6hmyOQqielqzJVix3gmTLHiwoemjHIsXHdmqTsuvNNmrOnsXJtqmFrul7Nq3PYs/LlmvMst/MAqvRQmy7opPSLu3OtufFSq0+US1LWO30Ya2JKCymNF5oyCqUeq2pDGypdufYQuSlFurZ5p78NazaZurWJtNsvC3Axq1YMC3LKqLY2m1c4i2mWgwGMuyPrC12tu1lTC7bEm7hHq681u3iElTZokTQDmDkvsjlPsTo7cnfHi28sV7hGi7Y7pCyTgazeu64Ni6yiC77ka7/3+bu6gbQxczMpzZF4AXs5hJs59YujN7usPRu7gGi9Uiu6oJm4DqH9J6lY5jg/HBr1Hrr0w4o9ybv6YDuSTTv54HoBERv+U7vNwmu9a7vU2SvAm0v4tKL7EoG7YbvhmoXrVrf4w4gTqVr+urt9dJS+6ovAW+cdkIm/XaEykItA+cv//wN/xqg/05f9qVd6bov23qSAQ8w4LKuAg8KygKa/ToG/kawGBWJ6+rNBlpw7qEZGWrwAU8E6hqG6WIH9orwCINvCStuCo/SCrPwsVRw8A7gX82QAL8wCP+uBy+x7xrcDvsJCSeEA38vBAMx+QgxC/evEU+f1OHnDH8wRdhw/2Hg8OmunhQbL932bBYP0xa7bhdPzwAqYd+K8RO/r0JVLw2TcRqr8dzeKvK6sSvBseYW8RznKweUgA7cU5oByRkzRBkTBiQ3BOX9ceX0cBV7r5Bm8iDXTSHHrRxDTckJwBCUgA008qXpVJBQctR08B6PcR4P7yUDssUKsifbro4NMRG7sBc/Gw+ksiqDgAX05CNvMOW+stsecw77MS1DCBUjhBVzMhbjcv9U0C6LMnLwG6Wp8hFYABAkMZO0cmRUrmWMM0KQmjM/cydv2iYDKjtXs9mAstdm8yjP2vMmERAU85mc80FI8mD0s0GkszpjMjXvojtPKjzHc9bMs9LWs/82axooRRWDpklAF8Q/C4ZFE8RAEzR6QHM7m3BjoPBCS1BD5+xDO8Wsgej8MYpGDwRG98cyo7EldzQDKTTjIPSy3jRJJ41JlyxKr4+fsUD7hFKjuLRAwPSnyHSsZkdNFzTntjFP668uDzFQM8WfZQCoaQCYGvVSV3I5Q8ZRV0VTO7VH77TzhDRjjLRUw49PT6xVM4eY8QBO8QrWOIpYJ/Vf4DVZl7V4fLRBSPM7GzRbb45bF+8h+/KNzXUBhXNX8zEyFzAs43Ef03Rfo9JZ11paW8VaE3b2GPa7wjVQhNliA8AR5NOl7HUyW65XRzJfW7ZND7Zk/nBnp9Bna2to/wT/k5H2EVC0gbD2V1OvEic2E4fwa8M2VG8lbavwNVc1YiMy8KY03ex2b/v2Y3Mw+6Yk/Bq3CMX2Peb07GK2ckeMbRcrbgvQrTy32Uw3hog1Ukc2WWr3dkMRcgemeFsReVNwL8c3fcYyz/BApfF2hrT3WAf3XRa3fEtSd+OmZj8FZ9v37+C3qJo3bP2mdbPMf/scdcfHgKv2QFY2gquUggfobD+4BDN3c+/wbz8Mhpe2hm+4ii9Ehy8NR4N4Ool4TJJ4ibf1iXOxFMM4wLB4gG8Ih7+3ge93jRMKZgd2Qt+4jlPNZyO5fqd30gS5i/MHkRe4hzdzlFOUkn/3/Ya3k88L/5Rz+Rf2t8ewOAhY+ZX/ODln+Yy7dpmHOH3rppij0LfK+c5Z+MMMQaWpuXBPOXF/1NnQOJczyF8XxJLrdJPbec/geZ6T3Z4DDAus9J8Duj3bLHbDdxRDugMcupczuFPQLhAwsga8wBHswGlHRA9UQBFgwWVhAQygb6MDzKN3uuiducNUAF3z2ZpfSGoXuZbrcKd/OqOX5pef8EqpwJ5dGglw9UPwALM7HwjUKa1Li63f+oRn0M2oAFHnlAwbs6S3towrTaFHebHTOXM2RA80MgjAgA5UGgAMAUQoYQHZgA8UQSO/QGNb+7Zge7ZLOaZ7DAtItL9UO4cA+5uXe5yXOf+6H29UKwRRS0Exs8BfkYCvE4SUScEOSGIFAHi/w8u/A/wR5jq44FkRnGKKzXuVJLymGzmnQ7rDs3FyL4QHasA+E4AAPKKrKsQE2GhB1PvKg/y1P+3IBzxE7wsLcAAOgEC8XxoOYPyQt7lAg/XCfziCy3wgQzxCTKv2GYQY7tpFRJgdD/2zOLDRw2DJr4cAZMAEtEAM4MC7y+ERgIAO2EARwIAP4EAJ7EAMVAAQtAAHDMEEqEAG9AALuDiewQCoQaI347w4T/1FV33SmDuSZ70tb71BCECl2bVBVJrQX8RZZXDZm33Ro72ZTzZw9AAPcEAFlIAP2MARSIHTo2Lt277/pWkACbyAFLw6Kr6ADezABET9pSM9nio85TO8oYMHouN0qDcFgTJXAB/EX/E8RYg+6ReS6Z++K6r9YLC928O93Afz7ZN/+Zs/FPgAEBw8P0f+Rk9+z1R+jV8+z9J8QmRiaSeERP8YRvwV2WM/QBAQOJBgQYMHESZUuJBhQ4cGXwBAAoFiRYsQHGTUuJFjR48fQYYUOZJkSZMnUab8eJFlS5cWH8aUabAHDw4VSviwcUSKBgA/gQYVGlSDlCM2LOwAMkQFi4ECWPTIoGLCEA4tgFSIsaMEDh8witjQAeIIFCxSXvgkoWPHBAEz4caVOzfhS7t3IdA1iJdvX79/AVfU/zuYcGHDcQPzVbmYcWPHjxd7kDyZcmXKEV8c1hxxYmLPF5EAyKzQx88iCWP8xDK4B9AWmmHHlj2bdm3bt3Hn1r2bAOe7kIEHFz6ceMnPL3kLyDChRQwcMEBgITGUOvUXUHTAwBGjxYQMb3mHFz/3OHLD5dGnDzyeffu66i0Wlz+fvkrL9y1jdq/QN3zAoUdLyIafLEiohZ8CnGtAAKTYz8EHIYxQwgkp3K2/l+rLUMMN5/OPotkEGAInnXjyqboTASABCxCKSGqppiqM0T0PPzyPxhv9k1HHw27k0Mcfh8NPSMn0q/BCHO0CcCEdfsIhIQ5+0kAvIFzb0corscxSy/8tHzqyJSDBDFNMjmiEjYcSQECxuuuy266777iM07YbeUTSzuPkzPOgHsfs00+PhhSySAq9vBM00RZKEwAnERoCKLp4MPE0PSmt1NJLMZWp0Iv+7NTT4cokTIUYdDCxOhVZdJEppzJt1VWFDI2Vr1e35PPTW4EMFL9BJ9xUViUVYnLRJ6OcK4OIAIACPFqZbdbZZ8PztSJcqa3WOA/pEgCIIpAV6gUYYuCAhx6gLbdZWdE1z9wKbbXW3eJ0vY9XCaVVT5Uv8M03Xy0QVWjBAhE6sF+4epDiJylYXVfhhRluuKB6MXpX4ndDhUsFH0wFigQbKsggppAcDlnkkaFtd+L/kxuLN7+Be2UZNhzUTPCg0gCY9KDUAFgNLhawQJBckoEOWugsIUbZ6E4p8tMOKvwQyohOEhnEjuGGrtrqq7X07OitT1JZXpcjnFezmngo2+yyp5PZIJyPSAhmAGyASwAofiLBY6zxzltv2orm2u8fkxazDTVoCKoGSyaZWr69GW/ccdq0/ltyQL2uTGwIL78t84EcBUBKhBRlNCYBjqibh8dRT131hyX6bfI+0438RzvW6EQoWC44I8PVee/dd7peDz6jyi0HG3PjNUf+KRNPP8jEIWZSVIMJfq/eeqD7Fh7M2BP7kQFF8hAqisQ3vN7886vX/nXiL1N+v81rg18g/2F9OIjKFGcSVgPo0e/ff1qzpz4fcS8wG7KDAaIglEuAIRY/+t8DIXg1AUqOfZORX3suKJsLQslzKiiIAAw2rJgsCAAciOAJUailAE5QQwQETIbOUAoyCKUTa1CcA1OYQx1Ci4V+qyCR3OeeDMYmg6VjkAcFwgJFkWBZAmnNT4BgkCJUaYdVtKIQW2eXHnLIhX+Zjx1YYYkaBIUGlADEmK6YRjVyaYs+/OEQxQPHzQTRid0CAQxKBRT+EeSJAIgiQXDGIB8MkpCFrN8aEZlIuaywjfLpol/kswYvCIUCVLihmBSZSU06qJFb+6EH5MibUBpmiBmg21BIYEKaAOWPA/8pgZqCsklZzpIg8utkfR7ZF+IwIIFAMUIjmOApWg6TmLK55S1HqZtkEkaOQNBBWl5whB0krCB9bKVAXgnLnxSTm2u05TEdmUu8CGdphwDKKl4RiFt1k53tnAk4G7lM3MhTL/R05z3xeZBvwhNU4nQdZABBB6DQwJLUyudBEcrPLdozfnTUoEMRGlGJ9iaICu2nPzH0GDtcwAhAkYTuqjVRkRbToixkKN8gCpuTjpSlitxnSR+DUS06pg1N+0ke1vCulu40kzAV4EofqrZ5ppSnRdXkS33KGJlmdDF2SERQfqBOnRqVqlVMqvaASkSiHiarVfWq/5B61ZQs1SWMYcL/KoBCBgOc7KttjaBYg9fVOQo1eXR1612tGFa4moSsX0qJHZoQFDU0AGV4Naz59jo5uXJ1q6Rs7GEhaz29JnYkfWVJSrgAC6DAghVHi+xnV0fZvy3WsXZtqGlBm1rJVlS0J7Esp0wSCDUEpQmXZKtqcau31nKNtIXpLUN+m1vhMmyyu/XIa+NTEgPM8CerCCbXhhvdoRn3aMGt52OZiV3pbpdkxaXuRpA7rZEEwhJAqUEibGs07q7XYd9FmXXpAl+EyJe99aWUd93rgPCKFyRrCN9PKNCGydmXwDzMr8ToG5cEsw61BXbwwvDr3v0GziOA9eUF0ru1B2+4VQdGsHbr/xpHEHOYxPdlrYc7MuGIdcQOjQAKHc4YvBLPOE8odteCZ4LjgeiYxj0WMWptnGIVs7iXAEAvdXPkYyUTJMjV4nGXRjyXJy+ZyigFcpM1MmSOBCIUQKHCd7FVZSVjGVdTbsiTzSxmNfv2xGTWrz/fUxFMfOInRuBDAfkZ5jXjFTAMcfOn0rwQNEd5z4WOVpvJjNE4Q6ASH/iJFgTRvTwn2dBt7fNC/uypQPOH0ArudKVBfVpMI3lW7KIIIxzxEyRAQnbg1HOoqfpqwmR6MZtOyKAbDGtdH/rKxu1LjCiyARMtwgWfUaisd91SZOuF1iqx9Xw/neNoJ5vaUkb0LenELv8+ACUSmDjOsSldbZYuG3jNRsmz9TntmKBb3KCO8ASzTSFEAKUVVygPuOHTbmWHe9bmPgm7GfxjfQ88N2FND8UqJqFsAuABaEAPvtVDcJGSey5/psy51c3YXGt14xL3uKd7neWHuyveEbIAUFDh8JHDk+If72bL42LxyWC847wWuMtxzuZcewjhMBfPFH9iCvhAPD05z6fP3+nmTwK8lhl3CNONTuMM8pzkCd+PAIQFAET4h+joifo9kS4TmVcQ6gLB9dfRLu2dc73qYccNC06pAQ5QneX8Tvsw3f6QsbOv7BStucbvHnjgOpTu1Sp5e3rQM89Rr/DHzLvgrfj4huz/nXh9PzvkMR9whjQeV4cfjwqQ9QIkcr6Tks98Ck0/ajIv3ek6v/npMz91tlvL8+GZwHQYdDcCkL6RqYc9BH2fEMpXzvKtH/zff09w2Q+97XbnTaR+AgVq8r6NwU/++Wpf7tW/0fiDufz1A7989fTc+brJAO5B0MTdz97V5Qe/DrNfcaVzH/nK7D6n6/9+aov/4M3P93gK5ieOQP3Wj/nq7v/074riDy5ojfXyb6ge8LoiMAFDjf9WzvCsTjd4RjWoaSCob4usjwJ7ZwGTbvi8pvgm0NpSUAQLzQLvzf8iLjxI52B+Zi/Yz/HcjwUfiATFLtMcMEa+TwddzgW/DQaL/y48hMVuFq3/DjAGhRD1MlD+TFBlUPD1ntDjMidEcCA7TIEPKkHlXpD2otA2gE4DmgchPrCHQvAKHYcHP2b+ftBI7u/W5pANC2xehgAHjGgojOATHiAVssDbJE0M13AmTu4n9ggNbxDbctAOr8cN9Q4O6Q8I6zDdVtARfYxXsk6bjGAKBhEDCzEmdoCKYGURS68RMfF3INEhpvAEKxHkrDAVq21QKiAopAAGgCADeGABQGELHC0o6uATqWUVCaMWf6ICGiINJWwMZZFhiNHPWjFeqtDmmlHcioQFcC8GalAgLAINpqAPQgMA7uyFjNDrcIODAKAEHEIZwYwZq3Fdnv9R9bDsk4DoEoMqFt8R1oqEZuLGBi9CD35iEcBQl8qxPHBjAkzEBzLM34ojHvOxaljCMKJRGl8RLoLwISsQUVQgSrbRA1viBH5i67yoIPHENlRAUgiAITfEITEyaCKyMCZSV6ZRlCqyJUFLP4xIHfekJTbg0ewNkkjyMw7jI9rgv+hgIVWSOFjSJv8nJgNlJi2kJpkSsjBDYBpEEVuCE37CCUaSEFGxBzkiFphrFaQqKTNkKacSfZxySKDS/uwxLbkLM4xIlQhCAGqCDxAhFUTAFH6S0epMEBXjopALNjYiECYJAGABpMzyLN0RLlNIYj5pQ+gRlKRy3SrT7xyzBVP/RDUEQgB2oieqYxFYjSJEICSBUjgmjDAzogG6DADygAEWcyUbMzPf6l0iU0Mmsy0L7jJps6oiwkSQcQICCUWMoA+C7Sc4gRyBIzU1IyPsoJcO4blikzFDsTdTBzIn8z6EIzd588wus++sE5+6hQQEAuhSxChswAcIARGyIAxuAOXQAA18QgsGcpyCgzmH0g5+oM46azpbaDbDs3+wMzsrYzvpUTchMECprFsUwQHswJwAoCwzwiKuQBS4DRO0EgAi7TQhAz8lMrB+Yq388z+rU0EZZ0AJdOaCgzvfUqW+sztNdKSQpQZ0JxZ+ohOEzCKcACjkYN4AgBC6skP3CzYu/8DLRlQ2SzRG8wZFU9QDDDQOCeVFW1RJDwtZfiAj2uAnJCFHIQANVsBUCMEFfiISgjSmhvQw7gcALuBIkfQrqfR3mDRFn3QS5XBKocxO39StkOURMoIJfsIScnQD3vPREMHhfrEv7XM5z7Qw0LEJ2LRNETBP/SdOCXROyQ5GBU1KJZXEIqIGNIILfkINUgwT5CAo5AAwSxMAsoBDzTS8DAMhf+IHkPJRldJNN1V1KDU7LZXvMBX/8PFW6ysiaEAjDOBPL8kO0oBffuITNqAiNkAUOgoAQIFVHcND6UIFcC8KZpVWBfMIgfV8cnUyd7XyepUO8dQ7z/VbeSoi8oBYgf8iFPjUAVgBraLkDhwOE+5gUIFiHANTUV2VNZAFBLaVW1HTVtW1ccKVHseV+MoV2tI1Ux/2YGXUNTXCDsSAtlwMKERBEPkgWqNEBDyRWhvDWuNiA5NFAAiWiwxWYnXLNptURYGDRSkxYs2VZYOVYjdiDZgrKBahWSkiE5QVACJhARCVIP11MLPllBAmJVOWRJ3QZnsnYW8zZg+0YS3xV6E2t9i1IxqAEnwpEQbSR2eAEYztPhdVLhTlBe6maZ3WW7M2tFz2ZZ10RauWZlUQa982tbbWI5ggCn4ANrtxEX7iC4rwaF+LLhaEBJCIadmWPpI0b9dFan9oYV3RbhdJUyH/d7j2ViQsYtsAYAbCUEj/NS5oZnqYrHEdd2UzN2gkt4IolwqtFiIwd3Vxi12pgAoeASktYgZ+gl9brVWRFi4Wji4FAnVTN1Jp90TjVk6DpG5nFm+TF6+Q5RLqzA8aoaDAiyK+4Cc+oD7xzHAtKy4C6ZqK13jDqWyzF3kJQ3WjVyGWt1KJw3nrFHrbt626ZSg6QUIr4gFMM3SB93BnQmAAYAcOwnzP93ffTH0Hg33r1yBat3LiV36j1HJll4IbeJOQpRMUIQp2FgCCQMAmFAIyoaO0IBMu8H/DVyY6BwAAxoENmPzctjAY+IIH4oG9JoKhtGUsuOl2mIYTKSKMYCPO/4AKIDQICOvNPFcOmFB0g9choA8AYED4Xjgo10MzZtiHbVhlcJhOJ5h+fbioNlcj2iAIfsJR38xCxXGJUbivYuL8fkIH3Dd9ZeqF0XInn/aL39Bd5HaLL7WHLdOPMROP72pr7SAWBmENgslPfyKYutQnNMB7hbFaz3YhegBZBjCORW6p6BhAY+KKaTiL44WPeRWQn252BfmrkIUMxggoOoEVQHQV7AACPPcBxs9sVewuMEFwAeAGAPOWYct869gfY/iUdQNeXlaUyZWU0dWLiVmk7ncoWtPIIKBUAUDo1FiSfdklriASfuIPVCGb/QqYOfkhPLmZ5cKYmxSZGVaZj/+Pmc05opDFCGCBDixBDf4rKIzgOTW2lxGYTMC5PNCgFR6tEv75sgw4mAuinN+5BKlFMtS5cp+XGhcajF3zWC/gnkMUEEDyJzwhDSBZZOW4oAEDDdBYAwhXpJNLnEtUoSc6EqvFoZs3h+nFlBnCmaBJmjpwJmxaA6Jpmlq6esK4YguBen8iERy0ECAUAFZhEJQKpT1kD4AiDJw6pY0XoQmCpX8aGuFJZudXohdCBU5JKFIpLsCaOsY6q3knqDfCDgqBDGiAqTMiFi4WKBpBQvlqqtXDFIBiVfGawqp6nNdRgdF6KPmJq7vYqxOikoHijvIIEWdCsX+CsU0lEQfbcdT/miQmQbNuCnvvuq+Pw0e1zrP9GnWt2iPvuLIJe6slWIeZ2YikYHGVqG4IcCFcG7aXaLZRG28umyTsAAxWGQBCAYSvRbQTIwuAwgyIe8X+eqUFO7eZrbBXe6YBeYOiZHE7M4REpyE4SAOsmwBAqEmcu3F2uyTawHaAAgwGNoST+y968idQYb03mblPO7yfW7VlOmxo+iDox37qJib22yDuhzzpW2/GuyRo5547QTFDYr3/QhBMpOHg+6ABOxmbe8AZELrv+3imO4gEgHkQ4nkcosN/4gwLAsQtHGsKPLZm6ycuoT8XnMG1WRAQQQRmIGhb4aOnOr6xmhsr/MTzGJwM/5u1EdsgOudzDiJ0HKLIEwLJfdxqUvwkDKBwfgLDXhzG0WAO+sAJOOEPqiMSila0dbzHZ2LHB1yhgly66Zdt3OYn+pEh1Bwh3qbNm1xonvwkGMCmACAK2oAJJmENqOACwCARqMAA5uDLURoTwkAT5OATPJY6kKAOCMHQPTvM55s8xHzO5fGYzhy/Nxy1aMZm1oYzG+LTUUPUMT1o6vwk7GDFtUkDFsEV5GAOsjkTvmAB9sAVgpY6jOAE5GAFwoCfYZzSh5kuyJy+zTy6OZ1+/8VAEMQhlj1gmv3UUR1nh2MNGl2bBBK50KAS+IAQOEGXT+QDOIEQsuALYXymVJrMi/89vDE8wx/kIg1CWLK7ILbbIeSdWDxH2qe9XYujDRohCupZES6ACvw8EdTgAWbgAzzWmg2FDziBE8zg110CEzbgDuQgEq5dKLRgE1ABEb5A0s89nJdb3S9d310YyDddw+mXyQ9ihR2C5Yn8UUx+ZFK9Vo8TAIzgm+2EDzY6KJDAFWbgBG7gA5Ag16njE0RBE8JA50P+e0e+5MkZ6me+fFEe2VV+yAvi3hGi3htC6w+C66feYULvBci+7M3+7NE+7dV+7cveRHia7eEe7nFPm6pDAzSABEgg7vV+7/m+7/3+7wE/8AV/8Am/8A3/8BE/8RV/8Rm/8R3/8SE/8iV/8in/v/It//LRPtqjVDQgH+89//M1HyGe/SAEZuNG3yBKP+xDZhTpvvVd//VhP/Zlf/Zpv/Zt//ZxP/d1f/d5v/d9//eBP/iFf/iJv/iN//iRP/mVf/ldn50zlflDf2ZMo9RzxiFIHSFwRmdUv2F2APO9//vBP/zFf/zJv/zN//zRP/3Vf/3Zv/3d3/GhIEagYPI/v/7zPv4V4s0PIs4dQv8NAiBwAABgg4DBgwgTKlzIsKHDhxAjSpxIsaLFixgzatzIsaPHjyBDihxJsqTJkyhTqlzJsqXLlzBjypxJs6bNmzhz6twJcchADQ1BDMQh0ScAoAyFAiDKs6nTp1CjSp1K/7Wq1atYs2rdyrWr169gw4p1KEDDQB4MzQIYIrHs2bQD2Y6dS7eu3bt48+rdy7ev37+AAwvuqmOgj4VABpKgWBjAYYWJASweTLmy5cuYM2vezLmz58+gQzPk8FNFQgFShlIkfdQ0QtSqRcueTbu27du4c+vezbt3ySMDpbgmwEIpCQEJewwEAGQhcADCDxZXjNy39evYs2vfzr279+/ge7xYDgKGDrVrFSof2Fz9+IHlzy+XC76+/fv48+vfz7+//4kZQLHcgCRwsNB6zDEU4IDLFfjfgxBGKOGEFFZo4YU7AaHDCxq8cMQOLDCEYHsMacihhyBiqOKKLLbo4oswxv8o44w01mjjjTjmqOOOPPbo449ABinkkEQWaeSRSCap5JJMNunkk1BGKeWUVFZp5ZVYZqnlllx26eWXYIYp5phklmnmmWimqeaabLbp5ptwxinnnHTWaeedeOap55589unnn4AGKuighBZq6KGIJqrooow26uijkEYq6aSUVmrppZhmqummnHbq6aeghirqqKSWauqpqKaq6qqsturqq7DGKuustNZq66245qrrrrz26uuvwAYr7LDEFmvsscgmq+yyzDbr7LPQRivttNRWa+212Gar7bbcduvtt+CGK+645JZr7rnopqvuuuy26+678MYr77z01mvvvfjmq+++/Pb/6++/AAcs8MAEF2zwwQgnrPDCDDfs8MMQRyzxxBRXbPHFGGes8cYcd+zxxyCHLPLIJJds8skop6zyyiy37PLLMMcs88w012zzzTjnrPPOPPfs889ABy300EQXbfTRSCet9NJMN+3001BHLfXUVFdt9dVYZ6311lx37fXXYIct9thkl2322WinrfbabLft9ttwxy333HTXbffdeOet99589+3334AHLvjghBdu+OGIJ6744ow37vjjkEcu+eSUV2755ZhnrvnmnHfu+eeghy766KSXbvrpqKeu+uqst+7667DHLvvstNdu++2456777rz37vvvwAcv/PDEF2/88cgnN6/88sw37/zz0Ecv/fTUV2/99dhnr/323Hfv/ffghy/++OSXb/756Kev/vrst+/++/DHL39+AQEAIfkECBkAAAAsAAAAAEAGsASHAQEBzQAA9PT0AELN/////wAAAJS9AHdV9uYKAMkM/wDMYZSjmen/ALbpAMX8AMj/N1NbAAcV/5YAw8PDADE+m5ubc3NzAHSVFQAR29vbCwsLtLS0b6q6AErmAFP/FiIlQ0NDzQCkzXgAQWNsFBQUg4ODABUAIDE2AHwHFQAA1NTU6+vrGxsbq6urV4SRi9TpY2NjFQwAJTk+lJSUAB8oAAcIHCoue3t7xbgIi4uLS0tLW1tby8vL4+Pja2trAFFnoqKiAPoQu7u7AIZfEBkbABEVOzs7AgoMf0oAVFRUAKXTAJVqenIEe7vNAGJ9fwAAAEJVMzMzS3J9AIOnGhkBIyMjACl/LCwskd7zDBMULURLgMPWAJzHAKzcaZ+v3c8JACcyT3mF5ocAABwjdbLEAGmGAEldXY6cAEo0ABALAFpz5gAAAIuyAOEOAAkb5gC4AL7yAHudMk1UluX7ALPlADhHPFtkABUbGwAWRWp0FB8ifr/Sa6S0AC47KT5EAKDNeLfJhMrdGxAATneCVIGNAGyLDxcZAA4RAH6hAKjXAE1jWomWAEdalOH3AF95AMD2AGaDAFRrABgeAK/gAJbAGSYpcay9IzU6ADpKALntADVDCg8QAHCPL0hPSG14Hi4yABsBGwAAUn2Jf8HUFBQAJzxCQ2ZwgsbZZpyrKkFHOFZeAJ3JACk0WIaTACApUHqG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AQEDtcQQIAJEThgxAK8XCDESwA/6BBFUlUIEBBJYCq6666bmDQBDBcoYGsV+hQAg8HCVCBDiwMmyoMFfQw0Qoz6FCFs1HA0MKtnXbr7Xgw6OrDQi1UweuuVfhaUA86nKurBjcQlKu7u6orkABJ0AsqqwRNECu9LEhkwbD0wsvttwgnbJ0Awzqr0LwA6DCDEDwIUS2oURTEw79V3LABDxO0AMOpAKgw0LxAqKDyyisfTAAIoFaRwwQqTAAEDLHyK1AGBCcBBA8qCJFDuwE/tIIRoGoAAxA0C1FBEgSLqvDUVDsHBKhXA9ACQhWAyoLUBakAQsYDrfBvvAYJcEPJJ4fa0Aag6oBQCyYPlC8AQBxELUQwR/+8gt5rg1314IQP127GV0R8UA8NZ6BQ3gO1C0AJCk0grUDzCp5QuGw3NCzZF+UQ90I8OF746ajv1gOoORAw798FWQDqDA+pgDFEmTckuUMrgLpDRrFqAHvqxBfvm+gASJvB7AadqoHLC8mON+5uMyR53Qv1DgDoFcENAAzGhy8+bomDMBDS3BNgu+IPRQHq8A3lztC8RsCfkLkAtG6R9FuP7///rVkf5AjQtc4JJGtoc4jXIoIylrHMdAJhXNKSMANkJQR5AKiCD1oAQYhIroMADKEIQyO755UNVAkkwAyY5xAB3I56+spgQTZAsHcZIQf2EwjndsWCHdirIe4DQA7/V+BAFYBwhEhMYmJi9TuC5KtomANVBR6yOgAYgYExlOG6LECyXZFggAQRguR4FYUjIiRxADjICnl1RSW68Y2D8d4PCdCCfQ1kjbRr4QsfIj+I8GAGMMAf1hAiACGUQAddZMHwiqgCbgUxh2vcVRvhSMlK5iVfJDjIqcB3QBRCZIEw1FxEeIA0VEHvIEAgGScJ4C6pfXAhoJqkJWdJS7cwLIsmVN/o2ve+UF5EAPibI0KEAKpMCqSVAuEfLK1Yy2Y6Ey0FzOIAnXfKhEhvinysnkXWlj+H/CuHBvHeKhESy2ea85xfQRoLWsDOdrYzVuZLJutqt8f4abMiBdQfQ0oJ/06DBK+fx2QmOgdKUKosDwDjQoj0LidBDZhxIGCUHOUSYrm2AUCUEuFc/xZyS2MyBHlyS0g5C0rSki6lj7+ap0AKSAKMio17ZvNk2nKFPZQmxAclACcxZcUtAURBmDr03UP6pgNwak+WJk2qUn9iLigiJFZXkJeuQDCxil1sexrjmMdA1gIfkKymWGOkyoZ3NwpSjAek0lUeCeBCALDAB0yr2QzQSILLNeRoSVsazWw2sl0u9a+AvcmnELoQH4DKggIpl76uoLOBsEtfGphoFLNogYEYFrL6FMi/6HUFxD5kYJC9QTUDS9rSpoRzjT3ITitbEFKZClWqwuhAXAUrDf/MqlbQg5i+WBvBCuwgCs5jAQhKYNd+HfJaqLrCDjYqEWpZC1tLG61pp0vd6lr3utjNrna3y93ueve74A2veMdL3vKa97zoTa9618ve9rr3vfCNr3znS9/62ve+Sj1VQvHL39hkbVe3Za5MNmABI5wqVRZ46B0NPCsfYK8gK9jADRAJqnES5KAxrML9ALBWgWyAWW5NQmoT4r3JVQ5U3MrADJJwLQ2wIAkCLhsQfGAE5LJAB7aKyARmsANBtqoEIAheFWAgW4b0wALXSlUOpEuAD8fqxSMm4CARsgNQSavKWdyVZGdrgSgIGbfRy/KuEhqr/eJkAzQ+cBRuUFw1Mlj/gw+N8A1AQDIzXzjLUX0qALA5ECe7WMQOqaNKh4nina24xS+O8c5iaGeFCGDHPU4aR2dAZ7fqQNENyYAPkhyFzB7Ez1CGCDc9WxD3aUAgQRSz1gwiBB8AN7nL7e+Q/usuIzAZJSvoIq800GGCrCDV7+IzQdxl4YFgWF8hNcj6irvDMTNEAJvdskFkF09u1rrNUqZXFR68ECzzKiGlJLZEWlBDXV3hoc0Wl0EKCMaCYPnKqgbVljMwxnPBSyHWFjOZCYuTHugawL0uG7CT1u6A8qrRi85iEhCybIJ429kc3aynYweAeErv2gY59rkQTmV7K0QFgtxVsh9C7nNdAdsC/3m4uh0yanDLSiDhFjNzeTBwLwZc1jrKWglWJjSSjdwlVYxCCSgmBNDu+SCl3AHFZkCyEeuqCn0r9kDEqoK7YVp0eZbn9lrAgxYEMYUHMey/pF2QxOkvXBrYAdPQGsQrQK8CV/BBBT5mM8mRAKDuTlql04iQplqA6zzIwb+a6BAeNCwHFeOc26eNMa57XaYDYXdC3k2AHhSRcylz4PAmQLKO0V1kJFMwER3IzRwUEeU3OajQiW70ghMgiEr/Y9MN8vS+cVx9Yr0bUF2H1YFIzwhcBwIayV4QsQ/6IObKY5WVtnYgtD3jrGMk6g+CZRJU+tQI6cHgN6CCDZTVj85CvP8QFH/K3wd/+Cw/rMuxn4EiSo5mDjxYybc3dJCRimA4/1HW2u1v9cOEXaRGABPgLG8HKrxFADwDAFl3MhvwNwcldQsRKx5lEEiTQOsjSz4FKgrGA7JSQMSXcKZjAUtmEHfzgQaBPAeoEC2QMjAHKglxaQaxAvhTZBTofwKBPNJ2gQSRgQDQQZLXccmDENxUZP1nYmmzNgp2EAWEaT1BbwE4gKhiEGt0gCowLAuIOQ2IgKByewlxYAnhPhY4UveSOBowfZ+iAfmUEOsTgjNwSnfjaQfFhA4BBEBgOkiDfQfBOZ7GTbt3EKbmWfPiaTo4EAJAhtNHEC2HEHc4eb2EEBz/KCuutwLhkn8+sn8GUXo7IT1zZC4TOFl9+IAR4T0cpz1gwzmkNlgpSBBmt1MmKDoalj31tBDDglQOUUoS4T2piBCD1WicWBCmWBCoSBA/SH1WJoT3VBB9M3FhdIjrBipyWBSXtYluZRDz8olbGIrXqDc2yDncFoxnlD87pYw3qIAMoT3pE4ccsYgIMSyvWBCxQou6aIAG0YsEwY3AKI8MkYhI93JACFDB9DiU2COWWBCCZmfcpFr3hDTm0wObpgEkoANRdossJBDr02hVRHjQ9z0RcTeydTUTCFXIp0XUSI6smBAwk4sG4T6dqBCnkj616IIR0VYL1xDSE4Dz0lgg/zmPIpltrpdyxXgQQ+iIYqgRS9iF/CYQO4UsFcBgwEcQMwBcGtCU2XcDUNlDNEhyE6lLAJCKVQSBWniUDnE3AbhS0zgQLRmS7YgrJHl8BVGBDZE4nYiOG6GOypaNeReEDCE93MZ7F0UQZ6mTaZkQ+liDeGgQWNZPWYORAUkkA0kQuFgQB8lqCVlxnHcuAeeBgZaVRQmYCQGKD3FLgelEGplwCMc52JaAolKSyXKM37iShAYAivmSfAcR2jOTxgYq8XQ+/HiPRviVpfmTPMmIeHmJrCkQl/WMErGZB1FmYRQqfbMrlYVXvKKMFVBuKyeMbJkQWdNhawRUOXkQB8WFMf8IKlcomqu0Prl4mBk3LKmZnQJBig1Bj7e5anO5mwWhmhRHnwn3cyqJkN1Ekfh4l3gnEIPZlvYpoAjRN2O5mEDSmBbVa5F5n5NpKiwwM4EXegWBmQ1xWY2llwexOwjhmQ6hoQcxLBvlPTeHPCMGM5yEnwQZhUY2lMmiAjdAMAu6ELYYEYIGdgeVmwLxlxAmVB6WlQOhopE3ZcQ4nJBZnASARreWnM6YEMw5EDuFNDBAMUAwgydJMRXwLyCUNVdQVS0gOWCXhg3BOYJzWWbUN51plw2xRuJIAMNiL4ImbBa1oqMZjgjhkQ1RRT76lVGQZHG3lxBBlxoToPUob3fGPgP/MYuLI6R0JEUHcZP5aIOEKZz95DAMaiQOylb/0mYR2px9qZsZBD/eeKS9qRAS5FQEcDfVpKYhWmGFCpwSmksqBCpAVaethSqw46IOB5s0SaQDkW+6YqcPkaMQEUTc1qM7CCq2WRCOKhDdeRC6SpbTA4SoF5QHETMeoZz+BJY7dXSO5SwA0FiPmEIS1GgLhZ3/uRCrWhCumoe0uqjiaaBK6pg8dUe4ikpISpZ3h5Tu2arAyhCX1WsaB3ETYai+FosCgT/jdFAjJ5PkVHH6CgBA1alAaakGWpgImpE/t6lB0pg9sAFolIqhSqWTWa4p2XuoaoIEITl2yqYH4aHgKasO/8GsCGFYPkqp4ZSVuSauBOCrZnmtJ7aTSypySYijMPkQyBObOBtBkFoQQMqzMzSRw2iY8zqsxXlU3RqlemZmO/WnAjuaBOE+srQ2ofmjqWqmC9E3Mbu0xQcqhOqbD/G0BmFYI2dTieWzpzJAeqpJ+klR3FoQGUACSwM0aEYwXqm0HEsQfTNH0fSsEEsQXbmOLKu3kcphlQoAN6qwvypEBzFYsQmy+qcvJKCMJwuwo9qCrmlYrukQ8/KxyHq0Cyqi8yOpfae5Wru6oppZVSZLQiuAhaaq/1Jko4dWMBMFN6q0s9kQO6VIN2uz35p12iqh7Xq1d5mtxWm3ROm1ywmuuP8rVSrri2UpEImDku3ysenHqKSqUBo7n/W6uz1JALEibNWLr+1KAFXmo39rvbemfUyacf8SkYwruLKSA9LSA2tDMOpLuNIrteRIoMXpPXG6u517oJ+rU25Kug2qL0kATqkbtJMJjwtMEVlTBTkks4xnQA5MtgxhLrYaNrRKtfi7Vjv1YMFLbRwVRDeXELmiAQSsELO7ECrgPFdJuVHrl5drRz2ru8GJrcbIuyckUBzhre4IvuPrlBrIeHjYVlnkkg1RQFeQwnBLEJc1t+H5EDA8Wg1nURglaGvlPR3UvwShw46GRj38mg1cwAkRTQCXxI/qwgTxOW5MrcJKnJy7fpj/GrqAzMECKW8q03V3A8YhvFOCo5AZ27wP4T0sgHLxerdbXLOCbMCjO45XOK0GUa3ABABgF7xm52ilBHZAZLSyebP/0oerCQDPOshUjMovCrTY+7naK8UDMbhV7L3fCrbvW0A5VMJQi2fj5jWePLzke6/w6xCD5ZW5kj6+TBADucqt7J7JB8uQp8YY3BCeqzFQoytJkAG7+GzOOrG52c0Q1a9RfKOmtsge68hC0qnzYrJlrLqXTLGILBFC4CxzS7MFAaKivLhmzMT7CHYoehBGSgBXg4bu1ALctFwtYFcHlYSSE78jmcgRMcTZhz/I2Twsu7AD22SHXNEWHb4kSM1H/ytbTtoRVkwQU6q6AcjMxImHVeRgVJe0kokqDwWrBqHCGSnSqOVyYFetajm+XaMBQJDRG81OHh3KCbrBDiE5T3qpfQpBBZTHvAyPFzkQUC2+QTxZBAyX+mwQmsrPpUu0AxFEIBTC3jPQYksAIVw5znKjOU0A5pK2CefQQ8uqLK05aWwQpmmtWTZArqgQd1PKDLFGKW2v5YhGxorO5zxYkrXY1WxXwduCmoyITHpZ80sRga1ZWNzTjWjaXczVFQGFJDC3t2qx31ue19wQp4LYU0xq6JmksOPHMbRRWCfZD+xBNP2Sjbuh7+uHMGq9+hTcWAu6C7FG83sqhK2/r42Mz/8t1ziCsTulmMhzSsij15nsR0b8cVx91rE6yoa8ldoZ3TodwQUx2Kj62ANxkpsTzxTBTWu9j6VdEDxYwQpRkyONk/ZNEPjtWP5doitd00JJxd0buFeszCTNrs1sn+YCxhNheLJCg9SNxPBNmg2xo31cvkoMxg2ebVm2UW4JhLsMETCcsOfMELGy3fm5lygFpAxOy4ws34E84wOhnvFN2eBdIxhLAKXUQYI2YkGE3gXtEEUsKwEunxZljSW+0HKbEPkidb/YL4j6mtLWVrJ1WXv8llm7TwG9g6XksgvxzvdN3wQQ5gNxquYrK+AkaCjJ1wGcjAohBMyYoch84aLq2tb/Ddt1HMC14zxXruISjNvvHb+vhBBfLq8sLMJCHuhsCZ9h51cGDerHeuMKAafYPOaCTef2KKp9voPsiBDzstk+meg6Kel7muQxsuTixNI/BzFSfrSEnqoIeMthjKgJqNvzadjmqBAmehCDeC92zRC+Wkevy00g8KSyfll7zeYDvt+oLspiW0qAqKgE8exsFe1arMsGAcA9KJgBXITEpzbt/hCrTb+t3Yy0LsGFuapmxH3sCofEXtmIWoULvtTlyLC8DFTmXoiyMuh0HNOvKz3bPkPOPsA23tyOFU5WuM+lJivjnr9aiYGG6BDSk4ogTgLSZeQH8YhA62uTiOsvsuSv/0erdwORPOB9VjSZe32yJEoAMohCYoVtpSRisgfRd06HQIA8IID0PYlHCUFMMbzoW9d1QQTnqittVTa6yMMCQMNIBeFWf7dXOUBXtr0uTI8/TN9BkgMCYgVC3EsAIK4B4kd+KxwFjlf1Ah6mTXMDJFPB9/srnbdVIdNX8z6ihV7fGI7oG86xWaMBPvAxXYdkWZxtmfXzrBz0KwubS0cyomQzdDgvS4/0CIE8eQz1oyU9do9W6CftbJn1FB0zXV9EX98xgJe4ya2qZ481SN9mGlArE9B1WMYCRzS5GnN4iUee5dd4qk/uDbHKVlQBv2/7Ft6xc0Mwq2d/O4B/MO8iMv8vaOPUAyHnO5ZMEJg85S0rqjFUbL9mb66ncueCEI90UwSNEOkm2/4pbX0r4DFUXDF0BWUPEAQEChQCwOBBhACADCSQ0CGAKgwJZDAIQqLADRocXslwUSCMhz48EhCg46HBHCMH3jA4QaXADCZPaijx0mMFgy1UsgAgcmBBADwu4gSw4iJLDRdbkDgZlCHRlD+bHvTJcEUUhxoWXtwxNanHKwA0GB3pA4COl10dVrUJNOpApjovGplqkKzAqRZsSgTaVO7Ak1FUeKR41mMLjQmv9BipNiHbvQR60H2o1abauyN5UH7IokJk0KFFjyZd2vRp1KlVD7RwMOJLITuqaCD/ccVCx70qLFwhoaHKDiGrhQ8nXtz4ceTJlS9n3tz5c+jRBwIxuBWsWMYDV1iYTQKETqAuB9K1eNSgRKI1pdaFMXKGkd5VfAz26PikRxUG0aqsAmCGzQ2SYEEDFpIIDjSg1BNoAoME8IizprITSIUZkuANgNp2+AvBuqxrqK7XBiqsvIt62I22KN4aKcABCzxQpQlguJCEKG6QUCWWABDPJh4siIIn33aowMHRiNpQIp7YAkoo9Owy7yuJBMgBBCCrSGKGGwmAiqG+moJsoPfi8wE3rrzCz6AkXuLps5c20KFFA0Nzi8sGH6yrKIY2uAGEKpii8bbRunzoSCBk7I0F/x08lKiw/S7KgDvajFDRIzfhfHG0DWTTyLsSMmvMyb2E8CEKP6/QUDpUU1V11Yt4QCjEiwRI4iQFRyrhpB2IZHVXXnv19VdggxV2WGKLNXag/ADIkrnWSDz2WWijlfa4ZJddrtlps9V2W267jSws11QC4aArYNiBJ4NqlShHAFjYQcaDGvV2XnrrtfdefPPVV7QcALhCurAm3XdggguO7NYopOvvP4Mbdvjhem8FQC1YGcpRgw1ba8mjvm5gCLF0IRZ5ZJJLNvnkYVsoYQPpSijBWpRjlplXIFaOTgCXYZ55Z557fkkFjXagDiKPVkiMTYbUMsIjrCYeyqCxfJZ6av+qq7b6aqyz1nprrrv2uji6SFhh6IoF6tdfj3o4iL6BXDXI2v78+3puuuu2+26889Z7b777FnkGgz4j204ABBZoXAA8tlg/Ww1a2m/II5d8csort/xyzDMnuAeNyhv8ooOYvEjix8dDaSQGz9N8ddZbd/112GOXffasTdIAt88ZShYAlYAiQSKmALiUIQHWpv145JNXfnnmm3f+eZWGVjD3gVowiAWVdr9rhYPIvCj4I6EXf3zyyzf/fPTT93YFpv6dzqCyAQcg4ZG4N4jM3XW9CFyk1ff/fwAGUIADJKD61LIjAlDPbI5TSfEMIjq38U4lTTNcAS14QQxmUIMb5OD/zoDSHoYokACke8lBdpQ6CY6EMurqYAtd+EIYxlCGM2SOAPojNomI8Gyli1Xo2naQl1CQhkP01o9YcEQkJlGJS2RiE534RChGUYpTpGIVrXhFLGZRi1vkYhe9+EUwhlGMYyRjGc14RjSmUY1rZGMb3fhGOE6RfsQyYhpJcEc85pEFc1SJWRRyERHKj48SsR8A8HcQ/UmEf0RkpLbQdSdIRlKSk6RkJS15SUxmUpOb5GQnPflJUIZSlKMkZSlNeUpUplKVq2RlK135SlNir1iPhGW7eFQRj4jQerYcifa00z2VgK+Rw4wWuuJ4TGQmU5lnJEIznflMaEZTmtOkZjWp/1lGa2azmnfgZje9+U1whlOc4yRnOc15TnSmc5zaZCc0l/nOYyaGBPCkZz3teczrGQtdeOBnP/35T4AGVKAYIGhBC5rPl5DNCAtlqBHipgGGsowAu+udQX7HkOANjyHGI2ZHZ8lLj0KLASMlaUlNelKUplSlK1Upclj60pU+QKYzpWlNbXpTnOZUpzvlaU99+tOcwlSoJn2dTLwX0l7xRJbE4gkeFPBUqEZVqlOlalWtigeQjmRokrSODz1CQoZQpoIoRGpZf6VUsx5rqGtl61pd2lahAlWuc6VrXe06V7jC9HVASquv0PpRp1pVsIMl7FOxulStUtI6Yh0J4hS3Ev/GfZWBfaUsqv5a2WDlVbObZcBbOZvSu4ZWtKMlbVA/i1LX2Y+HmLVsVoXV1MLGVrZQPSxqREiAs7lPImp7oEQiCDeDMIy1w1XOZYnLq9MmV6/HUe5JS/tc6Eb3p80tqetS96XjNse4rwVAYGf7XcHW9jS3NVrgygSA1QqkaTt4mlg8lV34pma78UUVde1LVObelwHS5W9/+6tf18mvf/RdznyBBVvwJpiq4jXNbQlwsYyZkGMHeSwBQAYAFhJYw6Ex8Iabo18A5/e+/iVxiUUbYtaBREceLrBrg4VgBcfYsC4WjYMJgDh/meuRGRYIu9wFr8iyWMh76fCQPQvi5h7/mbomZnKTp3tf1zUtkUYWTpGT2l0ZZ5nBpbGxAOyDkAoORGIOyRWVzXwRK59ZOEi2r5Kb62Q4x9mmKF6dRsqmZtSkeVcwznKCt0waGxNEU7UB1F4exZsgaRTPRtbzok/DZuq6WblypnSc6Zy5wqTJ0app9Kr43Ofv/nnTo+YuYkm9GkinWtWrfmmlXV3TS2NulxU+9Wg6rapPg1q2oq51rz1NY1+ThtXDJvaqX33sB8T6choLX7BtcutU5VrXheW1s62tXWBfOzLF5na37YvsVyu7cgII3nu17RFot9a70951ts/97uGkG97epne9NQtuV4ubckNjL7zV5G5eSZvd/+EFuL8NXhp5v9veC2d4q/FNaX1PjjIIPDhDEg4dgQ+8qtWueMdFc3FtN1zkIyfpwyEOZc25TbceHwjInZNxjU+V4yyn+U4K3nGS55zhJpdzxCOnYuHW3OXYXnfMCW7qmifd5khXus6dTm+eWxrlmBOARjQwZY8PnTkwNzptb650oX/94E8ne7GjDmef+01+2M262KON5a4PduZgV7rWg112vBv77E1Oe9/Axbak2724cI/7Vd1O94oLvtd5Zzyb9873qVsudemlueKRw/W4zx3xlT/8vBv/+W8/3sR935taFBV2pp+V8IVfcOc3D2/Lnxr0s5+06EtM+rzZ76J0j/+9cTDfdc2/vuO9HzXtjc9Z298+8pTbgEHYznLiE+f3Rg++8A8efUcfX/twTT6JcY+3HDWb86n36+pZL9XqW9/f2F/09t0/1O779/t3M+rm2b+a6cc8/ep/9/3V/H4AZKn4+6/lmxye2D3ecz2MM7/z8zry47/EU8CQC0AKdK4BlK75qxvechaw8z/5YsAGVID9g8Br80Azq0AULLkLjK4MpJvmS5zXM8HTyD+NG0ESdDYZNLIUTMEVZMECjJzwi0EJfDkQbEAbvEFfy8Eh20EU7EHoasG5kQmdgb4hJLoQlLkqRMJNU0IhY8IKdMLngsKv8RPh40JbK8LzO0ItPDX/M/QwL6RAMCwtMeyaDSzDLGyxortCNVzDUWvDDXvDAIxD0ppDrpk1O3zAgEND1ttDPnQ0P9QwQARAQRwtQtyaIBRCRNwzRSw8RmxEPHtEAvu8aIlElSLANqscxJlCKsxEVqHBgetETzwzUKQvURQpUkQpU4y0yiHDQ9SnTcy8O4xFRgvGxWu8UbxFC8TAH+wbRrG+WXy2XwQ+YhRGFntG+KrFZ0HGZPTBU5wcQ+xFwLpC9JtGatwwa8wubFQrbSypXEwyytEYicJEX8zDEITFchSyczyudDSWdWRH/qrErKEMVVzFeRTHqLLHe/SwfCSufSyWflRBZezGyOGtO+tA/3L0vWikvotMSPhayOFqSGJ5yJFqR+WinLPhsbrbSOnLSP1TSY4kLo9kLZAcFpHcr39cxr0Bl6NCvJi0OJasQZd8SdbqycqaSWGpSZJMrslJlkGyv6DEv598xacUSsoiSsoyyswSyaQ8rcnJkaCTx3A0yBljRaqUxak8M6wEFqS8SYn0G3QxtwQkS1yLSnZDyLLMLqvsq7T8lbWMSF2EnNThQLBkKrqcNru8S5g8yxM0Rlt8yK38LMnxo9NzSrl8O3o0QsVETI/Ky7TaS1/pS278S79hiquDwLx0xbrMTM0kJs40K8/sFdB8Qpy8mxfUNP47zcLUtcNczcpqzbJ6Tf/k0kq2FE2+UYt4VD/cvMw0VE3eZCTfRCrg3JXYDMPZrJuqw5AbTE6xHMvm7EPm7ELGzEbh9Et37JuhASHT/M4zVM5FVM/ulKHnDKnoZJXplMPqpBuZoDhndE8Oy01Q2833LKv49Kj5XJX6HMT7/Br7qczxK8jtBNAADakB7agCVZUDpcQE9Rr50Yvs5E/QQE3D9NAI7aAJJaYKTZULPbEM7RrKALzbFFEi888+g9ARZU0Yja8Tra/xDM3y1JvCWLn0ZFDpAFHdvNEaxaASHaYclY4UDS2A9BmJQcnBHBYi/U8jPVILStJGYjMRq8l+hB5wGci4dFCxpFEsJSItZST/LjUOLxXJ53EbykPOKx2JKp3ROT1TAUpTumvTh3wejfnKICVTgzRTPJ0hPQU7Pv1S53nLNdTOB73TQv2fQ226RNVG5wEKeSmZeoscRy1TSI1U9ZnUpKtUS20eFZtMkdlUyOnUQf1UUEUfUa05UkXG5rnO0kSZvPMaVhVHQn1VF4pVmpvVW2yeXeo3XMU7XXXVlpNRLVNWXyUfYGU5YSXF5pkVADhOk8nVrtlVPXTWZxWfaPW4aY1E5nEgBDwZbeUabq1Hb/3W5wlXnBvXN2Qeoni+VEXWbfXWOm1WIXVXG+1Xd5XXeV0exBGdYy27ZAXY59hXGetVf80geK04gfXC/+WhyJ1J161ZV8xU2Icdoogdu4ndweU5G1pDV3xVV31l1oZt145Vno81uJAVWeVpGhc1WYTNV461wkfN2ZaNoZf1t5hNQeUpjKa0WbJLWEHlVZbt2eP5Wc8LWgpUnhwJM5LBWK3R2OXkWab91aWFQKitQOWJGzF9GKvNGqxtT63dWhLtWv772qhFHrcRzIM9WpxN2m5NW7XdIKdVOLcFwOTxowGLmbLFmrPlRLbNW9fZ23PrW79FnuDBOqN9OqQNS08lyx6ogB2YkXLRT44ZNNvYSfzYjfgADsRdHcWdQMbdPuQBCtuUmfDM2JRlT8PNRB5ompMAAZ2RFVqxiTFLiP8yK93LOd1rS133Qx61ED9NZbzJJUzZBcZM3CWDuIIk8IFzOQgWAN0bIxcdOwiU9LF3ARfDAF7LEV5rI17VbVqxgNzkHdyrKVzn3QvrqYIcyJIKSAzKgzCG0JgVu4iO+ZjEkFLx1RvydTbz1T7k0QggFVzlrVvKbdVMnABUtbCDGJ7yAoDAVRqmMQhjHQiiiJoAlpwBvrsVFY0CTinkmayLXWCUxdvLU9kYg8WmgYzcShuO+qG38Yi4AdQP3psQ9rUnlYgSRi3asR+5jVy6XWG7ZVee1ZhMZSyPcKx1CTKJAKsddsvDtb4fZoggPqnj4a3WdV0Vhl0WPg6GfeEsZGL/ifCq0UFhgXDiiyCrKrbiMcbSLB6ILcav2UkW9JyZ173a2N1OEcxCxGELihoJ3wEeg1A0kqjhOBbgKxa+OhaIO64u2kkdDt2WmlxeKnVhBetE3gKADdkl8vMlgSgk7CUAYWpkHn7k14tkAphkkjqeFyxZaclkBmZeQO5Ea60YQVIJU0YWRFKJRVJlR57jI3VlWB6p49klqlXHPr3lTW5eaeTYrTqSHWogNY6gIDodYs6bHi7GtlyzZD4eogjcWnZTaOYuadZIheWBxNhggaBij5CwBQEilVihbvZmVt48ZB5n2jmbCBbPZ0biBlZagM0AdImCKbvmkXAgpxAIbZ4g/27OZ7v55lrrZ1g+HonB1mmxZYLG5bh7gxAYaZImaQxwvR6Imyowt16uH2CakGAeiWGm6LqxaNkb4dBI5s6iHY3h3GMcaDH2xVAoAKIuaqM+aqRO6qR+groQ0hUAFxaAGVHOnoPYnpf2iFSmabqxaVLD6Ek+HhWr2XMGaj825pUcaqVOa7VO6jUIALd+67dOgcMTgKYhgVMu5AnDToxKZJVgZK3W5A/26js+Hms9ZYFW1I/eZLRea8Zu7KQOBbcTAMogAYOd596SLPSSCDeWCDj+67nh6uLDadDQ6eORCbhsTMQO6o9abMdu7caG7MpEHA3w6bCaaImA4sUJ3zXObP/P/ux9RjzB3uLjoQxv8WjVJkzWdm3lVmrYDg2Z0ABFlogZLhE1huiDAC656e2vAe1NC+4gPp6mKW50TmzuSu7lPu+ibu7IsNZrBY0KvmA2Hoj1ai8P1u50DmDvLuHSBhVMHu/jVmz0DnCjVu/LOAjk9Qj8ZQ165gsK89+QsW/Axm/R3jZ/np2w7hbjLmuhFnAOJ3CVkB+I8AERH3ESxy4cK5fqfXAEt97vjRcI3+7f3tMJ3wvSpp0cie7DXscIPzAAMG8Od20Pb5xI8ggvO4lm7l2E+N0XJ28JD2dUq3DZkZ+AdubU1vDV/vEAD3LMhqTe8dxCs4lDG10cX/Kq4e7/7Jtxm6jx2WFmDPdvK0duLEdvLSdzAjLz9kPzl1Bz2QGKS+5oN//v8o7z855zOs/TGEdUPFcJPY+dZIHnn65yQH+xHhf05Sb0QgcgO8ez/C7g4yHi/ibrSOdxH6d0tbb0S/efTP+/RB+JRY+d6P10SH9zACf11jb1U0+fVEdLSqZJ/RrOI56dA4R1HYdxs463Sad1x7b1Wz+fXF/MWA7JXidPyQVv1cmWDA911Rt1ZEdqZV/28ml2xAQxX5922pFCbbl2WQ/0bWfsbvf28QH3uxR3aXc65Llwa//zdJd0bV/39D50d+8ZeC9LeedRcp+dGz93fDfblN13fi+Adv/3/3f197wdeNk82dmRcoQH9XwX9YYvdYmHeJkJeKqkeOq0eNlh83vXeIUv9io79o5/7I8HeZQReaEkefs0+dix5IyP9ZXf8JeHeZaX+fGNeaa1eQTFedgpDEfP8VLd8Wz/eaAX+lAl+p41egxF+tdxoCLmx4Qn3IWHem6neqkXGZp/SatXUax/HYMoWiofdqcvP4bn94cfe+Qpe448eydlX9fhrUxFbbe/b44H+wEXe7p3GLtPSLy/qzDec4Po80f/eyYPfMEn6rkvfGAn/IdNfLta/NghCh1u+6YH/KeffMrHfMsnmMO/R82vK86HHY0Zc15Xea8Pek5z+cmv/NOHnf/UL8fVp6vWf53C3nnIx3a4J/3Sp/3cX2Xkh/jexyu9bx1wEfbQj/zRJ33cT/7W2X1qbH65+n3XsTPpp1Vi93nrN33sxxftF0buByrvZx2+D/9hHf8rN/7rP3/NSf9YXP8nS3vWuS74BwgGAgcSLGjwIMKEChcyVEjgIcSIEidSrGjxIsaMGjdmZAGABceQIjF6DFXgJMqUKleybOky1MeRMmfSrGnzJs6cOnfy7OnzJ9CgQodu9AiSKNKkSpcyber0qc2GUg0+qGr1KtasWq9O7eq1K9SwYi1WAABgxliZX9eybfs1LdyQRuNSLOnyLt68KGEepev3L+DAggcTLtz/MabhxIoXM24s0e3CrZInY4Vs2avjzBpvmN3g+DLo0G81Q50r2K7e1KpP8iXt+jXs2LJnWzRN+zbu3K9FF6TsWzLv4AV1O05iNsNn4cqVEw9qGzDq1dLvtm5u/Tr27NrrIt7u/Tt4nMt/k6+8PHh4wFHMZj7vPnT6ms//Rp9uX2X1+Pr38+8vdL5/AQqo23jlGfieaANCpQEAVbSHIIRsKXhYX9ABYNJ9Ge7V3YQdevhheACCOCKJ2ClnIIop/lbiUCuYBcKDEco4FYsQiRhXfRral1+NPfr442kcAjkkkYadqCKSSVpVpE4TmOVDjDNK6VCPN8KVo47S8cgkl116/4mTlV+KOSZQRyp5JopkygSEWTlEOSWcw1UppF9YZqnalmrquaeXYfL5J6AYmYkmob4FmhFnAHiWXJyNDuSjn2LZeadeeR56KaYDRpopp2oOWiioWnU6kXEAqBDgmTJCSiddk1KKl6WjyjqrdZvSeuuPn4a6a1W4kgCABgKmGuGqFdJ34avTxYors81mZquz0XaoK6+h3uokAEkIyytzcxpbJ7LJrrastOWa2yqr56o7ILXVFnprohVsu2u3NULrlKviskTuuv36S9S9/wpsXbvuonnregD0MG+o9bIYMFP56otfugNbfPFNEGO88W7CGVwtrT2YFcWA1TpcosZKSf888YbfcvwyzCRVHDPNrhX8cZK0lgXADSVzK1yxg63McgH81nw0xikjvTRdN+OsIq2l8uAzvUB7K3S4RFM3M9Nd96u012E75fTTac7KIAkKmmy1vVxLmrXWLRktNt3Mgl033kKRXXZ5swph1g5q/4ze1UFiGLfcbue9OKd3M/54TnvzvaKsFpgFhOBVE962yzjCjTjFnUM++qGOk366SJJPTtmsV5i1QuYNs/2w4qV9DnrLqOteeu27+66Wx6ufKWsGZhkx4dqb0y56WkOzPPfv0QctPfU3qS78VrLuXALyg/M2fWDOTwx99eV7aLr5vl+PfVay+mDWBN1r/n3h4d//jnvRvae/v3/o83/6+th3FVmB4HXyk53yUKa/pohPX+T7HwTT478IPi6AAuzVqDyStgOC6mQkmqBPGiiuB1KwhNkBoQnrZsELjkoAxovd/BJUPwsdDn+5SyEO9YPCHHpthQIcFQ/MAgMYIpB+nMNaDW2YP+bxsIm62aETkeZD9o2KTQBwE9W8J8MjGk6JKSFhFMP4rAWKcXFTxN6oLKcoInZwdgpk4tuSaEMwlrGOhoGiHTl2wRQtZ1Q6OA4bC+XBEeExJyJMFh3zqMhjwXGRedsjivrYqSoAi4NF3OLykOjFGzqyk4wppCf9BckDDTJQI7NkGxP4QTIu5ZCvSmQo/2MZMVbKkmajLI8kM6UCwKFSkG5cZSNtJ0f8wbKWxvwPLY+px1v+JpeYaoFZuAeb4CXPiJns4iaXqMxtNi+Z3LQYM5tZyj+VwCwtiA01tQifGR5rmLgr5jfjKR9vylOU4aSMMy+1A7OcaprBuac4pdI/eg7FlZSCZz0TyhFQKlRWAJ1MPg+VMNmk86FZGedsGGoTg94JoQ39aEU0ClJMWXQrEQ0UgxyEzn+W9KIYlY1IacLRLHl0pDYlQExv+qeWuvSXgCoeAHRAUZby1ConvU1OZTJTHdVUpx9NqlPVVFSuvFRNGzCLBYbKm6kataqwgapIlqqhpkY1oWAt65e4Wv+Vo/IpB2aR10q3qla2ZpSgyHQn6MiK1nieda9cUusD6KonGJhlanEVDWAFG5u+FuV+77SrX+XJ2MgOKbFeHZMRzCIArSJ2rpd1zWQPg1fE6ZWyxwytaXtkWZ/+6VfBTExFearYr0IWKGLNUGlTK0vU6rZEq1Xln1wEABhxNjS/teYTa/uT294nt731JG+fC6LjYjJQfwMAlIoLGuqusznRDalj89o7FVTABwkb7kaEsIMqaIAEV7AAcjKiAgtcgQQaqMIOhCBd1H13v7206GzF9D4AwPWwxvUsa2nT34kwd0eK2wCDzCJh9GJEAKWacDQxUk4MA26z/n3cgj+MKgT/A3dPAmCQBjxs4O2SGLm5CXFEGqwsxVmRw8S9SAHNcgUY7MAjGa5Ioj6yAxi4zixCFfHiYIzk/XAXNJja2RBnE9uWBhi0yg1heElL44/ooARCUOONgWwWDZwTImoEQPwmcl2eRaQFEZbmkumm5Dinp8mXwVRmAWBY7V7Gzpa5zpxxmuW4zW0FC4PIhsM8kRVEuMAQ2ScAjjeRhAVOIjvTAOzoHLZAa9o7fobMpXYJgCvcZsolrTJpAi1jLbEy0Rdx66gpIjJ+SiSIZjm0RCh5lk57jdO8zs6n3XKpAaOFNqYG8GdTfeWerHpcrX7RRfKMxYnkuGcRSdSRJ7JhSf8a/2m+7rZ1gt2WQwngV5guNVGnimrNqHrQWqOjqy0i4T1LZNsSkXZFsAUAcHt72fxmkbglFCgrVtrY6S7qusf4Wny5m2jwhnZFRL3vilx3gxD5FQD0SxEX0vrfMfu2x0nkKMwEKs9pNrhcuZpwx7R7tIR+NoUpAs2KSTzTBBAuAOJLEYyXOeQcA7nPPzRysPxUx7k59kNX3piWZ1ObI4k3RWZwyorgXOcSV/FEiuzooFsM6Fyf0NBpBCg1ThvlnVV5stnt7500G08wV3REYM3tiXBczxCx9cQrkrCyf11gXu+7gMIuUEBh3OZmPzDaE1zXhTOw4c97u0XsLW/4QUTf0f/+MeD9vvbM80nwDQHUzLV19IPLNu0K12Q2Hx7zicjdInXfM94vsnfOa57xtKeV5xkCqBxrHDdIB6jSP7l5Qzo+Q2sIAPKTn/wUQL4iUgcAyaguYatLGOsS0frt/fX37Mcn9wv5E1BViu7f3zP4i2m3ICSg/vWzv/3uf//7kcBhDNueAFCfyMxFV3OIVN0iPOf+umwfAIKH91HJniQKnI1fyiWei+EG+sEfBEYg/ImBCFSgBVpgDDQfRUicRVScRGBc702EhPXTAJaLAJbgdhRgQvyJj+Ha4Z2dupkeyw0fmABA+kkgDuYg/AmCBlLEvFWE5EEEvlGE5aGgCdKgERL/iQoiBJ+EHoGc0eqYn2I8oA5WYRXyYP3d30QMIbWZhbVBBLYB4QslYbScIBkSzBIaBJ/80RqNHvmFkxQmBhVaIR1GIBbKhBZKBKyR2kTMmt1FBN65IEToWrGdod0goSH2SBqqoZ7MWv0pRoEwYAMiFSLO0w3WISa63x0+HcRRXaNNBKTNHURQ2kRcmuEl4qyYISr63iISxAFiHiu+ITPF4R1VokzZYCbmIvttokjkoUQkCplFxJmdXESs2RcSgJvB4irKiiouo5S14qPoSQsSRyTGoOLBlC3OhEdcoi5mIi9ihA5EgThGgY9pwDiKoyASQI6NGo/5GAAk4C9KGAsM/1mRBZUz3koz3qM/QSMD6MlV2SM1QuHk0GJhzGE3YuI3XoSuzd+EpaMAQBqH8Z22MeQOWJ8+Zko+XiRp8KNA6AkbLsoTyuItXePiYQ03HiQdJqRFLCRD3hrFrVd7vZfOXUQG0Jd94VcIamTjZKNOBghH9iOZOCIaiuQokSQ2PmJSbCNKeiNP9uTPNaVT7sdPqsmGHaMbkh6VlZgDQqVc4OJS1qFKRmX1ZKRYQiJHqomuzeRVLiDCaSUlIiVSKOVXpiRXluW/kKVdFsZUjsl1wV0sYuWpuaWC1WVjneRc4mBY5qXv4KViCsZeikmp9FxAEiUkGeViEaZGyOVh6mBiNv8mf2GmZw4lNI6JcFlcc1RjW07iVsIlwHjlZuZgZ4bm6DCmbDbNWYoJrGXVdaBm6anmW5rka3ImaNbmIbImcSrIY3pJWpqIQPKNZdKWcSKTYQbn+8XmceYNbV6nWCQnl/RldvBmVvrmYEanc7gmdUKgdWqnnA2neq5YGooJpGEOc1LmHj3naxjkeVYne7bnTpInf3bfbXZJaVpkSAImsolnSQbJdObn+qXnfzJNdj5oKD2fbs6ngSadYCao/Swog0qAg0ro0UQoiDpSkZHgbjZn2dinlfnncplnh+7ifo4oC8aojDrV84miaLJlb1YXceDni6rfh9boy4iokIoR3oH/5HfSZ30i6FEC54+2X5AWadLQqJQ21Ar4WIUmqZIKkIoqG4tiGYcyaJRW6cAQKZnmEBvi6IluKft0qdp9KbO56JOO6ZlqH5XW6TfBGgmk45peKPBlaJMq6JNC6Z3iKZGYqaFCkL4hqXaAZ2Ay6WXCKU9o5qB6aKEm6o8gKqamz5ViVXg46oHyaHJJKtvJ6Y/S6aZKi6amavWkaXqAKoZCKnQ6aaVaKqmyKu/cKq7alJ7yqZb6afkBaqTSaqWi6q7iyqoeq+7oW056B6z+qaze56U+BKUOqrEqaypOK7ZGUaeyGYCyKfa46ekJaq3a6raWqbaeKw/lmJo6K4o+jbjO/6Cu1mCY5ue1qitGpiu+mtCG7alUvivOxOvSaWu1zqm+7it/JCvC0g2z8sezBmu0riixWuvBLmx8KKzFdk23WuWrAuzHCKzwzWvGmOqL3mvG8gnGnizS5JhffqrHuosMjuuGlqu5qmwZVqzNRk+/+ioBvmw1ieqLESzJdqjJ5uyYpKzRcsyaNeu3wqA1RqyXTqzBimzSXlPVOlUPYBw8/quO7ijQrqbUnirOXq13jS3ZPg7LsguwQizUvmnYlqzZni3Yyu1IJQoLnKLDri0cguz5CW29nmfR0u2QIK3gnsuaEaN/gGu48u0U+i3NBm7hgk/kxlPWKmPi6u0sMq4cOv9uuULu5Frt53JTnmWb2nZteLatzFrI31Kn54YuIcWt69KM3eLt5Zruo6KuvL4t0cJu7OZu7xrTP6KZnhwEYAWW5tYi1Vri4/Lu7/Zt8jbv7lTuFZFUwI0GoHFurbYu9GoK827vv7Ah6QZK8cas785s53av92LN86bv6KAN7fJJ8brLCWFvsaIv+1rI+t7v4nBcy8Jv/PLK/ObvSBSs2Aqw/patAR+w2Mya6FHv/1oLdvhoASswlxAuBauJqEWZAz/wu0Qw/VJsAl/weIpwGF0XxwIKB0Pw9YZwYS4vC5PwrMJwE82cRKJwCnfwCuuumNqvDD+FBfcwl+zM1onvDRP/SgDrsL3yMBDP0gsv8cZsmGQeShEbsQc3scysbnBqrxPXihJv8aGoEeIS8RQryRGTa/Z2sRcXFBqnMZ8QlqlwyhgPTxUjMeCuMRu3qBXfcb+wIc/uSRyT8Rybcf3msR4HCSEXsrnkWaf8cc4Esvme8SEjMrhEsiQ7i+sECxwzMtQ4suq6cCVzLyV/sq/YsWJo8ibnsCCDsCgHyA+vcodMXaaYsoFshwTDbSi7sg+TMi7/CP8usiyTBy1/8NTu8n60MjH7B1A18Ab/8mQE8y3byNDu8DMfc1LqMjWXiK1lVywzs6FoRy3v7jRfsxqHszjviQn7Mjc3szcL8wSXs3cY/7M7h4cV1bANp7NkODMds641xzN4kTM/i8nzDbEY27OorHM4E7At/3MZK3TdDBijSjFBZ49B53MW7zNDQ7M/XzST6BqB1nNEYwU+p/Iwa3SPWjRJ6wdQ9e9OfXT7TLRIt/NJz21MLw2s0bNHszQGLXQnn29Gz/QAm7RPf0eOmegy47T1pu6xYPFranFQv01PN/WIcNxT5wZOmwfRue1LJzRUD+tWw8w/anMmV/Vake84U/RSAzVDw3NXw4YbP/SliHVXHW+cHnQ0J/FUr3U/4/VTAkBHD3RVEySW0bVSb2Z66ltLSph8PoQftqT46fUt3rVj94etqfRNGzVZI5Nge/8yRhj2YWdcRCw2QzZ2ZP80ZI+2fgyYQL81XBuvXE8qO2s1TfqAbM82bfuArhnLrGlAbdP21pp2Y5W2b4dH4c3KarO2sDZeZvP0yAJAlhLArIl2cG8UWke3a/yjMqOzWAP2XJs1YdNT8BL1c1M38QG3eGdHqbh1UbO0drt2ckOyTZRK9H22WUB3eZN2fUtLad5Kca93qbb3INfEiZlFIUJEeN/3Yxu4s1Cofq82f+vEN0tzTewMAOBtgSO4fVs4ruQZvY3Kfl92efq3KtNEnl23YpsFCwhBCVjADeRAGGM4g023iw8GUPEhrXR4a/c3dx/mtQJVG0oEaE8YCdxAX2P/uFrHuFgkik2n90ffOHvn+Fxea6KYpnwf9hWopZEXuZHbjsLgio1/bTeB+EjLhK41N4FrAAy0QAZsVg+0wDpWwftaOJZneVPMXPg6FIMfN8OBOUyLhL5teER0tIRrcJbHuZwrhRBEWBTbOVwzOY5nNTjPhBvTuEgE2ZsbOKEXOlEcupE1S5d3F/46+VeiaoBPr0yMemJfOYxjulhoOkAyS6c7mSGDuhVS4AVeYAbWX41VOkZUW6Ffuqr/BKuTeI3fOe7GpdBSAQIku7IvO7M3u7M7OxN0dv3lWJ2HBKSBdYz7+q/zRLB7Gs7oxKvfWawHCbI/u7mfu7N/AQ6sO7uz/zspkJEfJnpIsCGZE3mqb/tSrJmwh9u350S4/9m420+5ozvBF7yzUwEZ9at0k/qg3zu+I4W+gwdgeQDFV7zFXzzGZ7zGb7wHFCWeIzfWDLzBj3zBI7ztFRm2i8Sa+bm9k/fDB0bES7xacTzN17zNe3yxtyZdizzJ9/yzm7xI4B3Lb8QK6Jqko7rLv7xfBO++Y8fE2zzUR73UVzzMfjwTh7zPZ/3PL9CAHX0fskAOpOMGLCTTtrzSMwnTx8fTTz3btz3GV33OlzW5az3dLzvQhwTGJblzS1gV6AAMwEASuCPDy7m2n31IpL3az7zbL77bw/1o1uDO173k3/1GzNyWX//Ej9Mfert44Ru+RiB+4nMV44/+1Dt+K4431ks+3VO+RrAhZT8EecFAFFTBr7jXmeN753v+RQRZ02/H2pM+8HO86S8i6s+96ms96+u+bTm88tNEBpxX7/u+4gc/9Wf88L8n5Kf+8ft88jf/dnv/h1RAhA2+fvx+9Z9/x/8s8We/8W9/z3c/+Ds488e/RqzAhVXB0IeH+aM/9V//EgIEAYEDCRY0WJAFABYHGTZ0+BCiwIRUEFS0eBFjRo0bOVJRGBFkSJEjSZY0eRJlSpUrWbZ0+RJmTJkzaTpMuLBmTp07efb0+RNoUKFDiRYlOSEhAAAwBBh1SvBBVKlTqVa1ehX/a9arHrh29foVbFixY8mG1XoWKwO1a9m2dfsWbly5b13efMpwIke9e/la9IjzbmDBgwkXNnwY8Um7iRk3dvwYcmTJkyNuUAqARAvKNdF29vyZalnRo0mLBu15bmrVq1PX/Wg4b1/Zsyv+3Xwbd27du3k3XNwbeHDhw4kXhxlFqZEexk+edv68amnp00lD18oae/bVrgETjk0bvF7bzMmXN3+e+W/069m3d/+eJg+lUeA/tH7/NHX9+7/iv6odwADb4u6w78I7EKPx6luQwQYdXEm9ByWckMIKJ/NBqQos9I/Ds/j7UL8OqRKQRAAJhA0AihBc0a/XLHwRxhjJi1DG/xptvBFHlATQAAANmqpQxCCjA5HI6oR8oMQkWTuxMANZPFDBHKWckkqnaKwSyyy1bBAIpWB48UghixxztDCVPHMuJr1L8UkWo9wSzjjlHOnKOe28E0/JjFBqAjDDFJHMQMcyE81C3VJzMCfbpO3NPB19lMo6IZ2U0kpj6mEHI0DYVAcdlLoCxj8BFZRUrwg1FFUGEBVM0UVla9TSWGWtT9JZbb0VV4EsuIxXpXIIVVQOSx3Wg1NTLXTVwFp1lS9Yc30W2t1qjZbaauFMotfLrvhxw2D9I7ZUY489M9m7lmVWPBetXZddxqZtF954K9wTgCR4EGCFfGX09ltwBRV33P8ky33qXHQ3clbehBXm6d2FHX64PBh43SEDG/nFz99/jwwY2ZYaHqpggzNCGOKSTTbp45NVXlkyAUoggdcNguMYzTAzDlRImjtmKeWgQhb5IpJZHppoAnouGumknXIZ5qVm1jlJm28eM2eolRzYSjaB7ktopb1W+OivxR67JgGSkhk4q5UUc+oiq1abRKyN+nlrBLomG+9ow86b775LKkEpEISDu0S22wbxbcJN9FjdRLWuO93u/J782b0pvxxzAYAA4TIVBlc8QMMP5+9i0FtjXHJWH4f84MYxf71Sy2Gf/WsBWsCWVx+GMx1A0UcPkV/e5ZK7KLq3vpv25LOUXfn/5k8WYgceea2iBOKEz87336e72L9UiSfKeKCRd558G5kvH/12J/Ch6ctI8KHP4q7HLnvtS+MeP+9RL3B11kd2PX0BNB8ABVjAhKngBkm5jAZgIITyzI819bNfmfBnHQjG5Xw5CZ/IxmdAD8Ingx8UIZ4yUIIrZCsJLeAWeS6oGglOsCwVtGAL3RJCmmzQYB0c4Q7LY0Me/pBKLUBOr0AAhBWah4ZzeSEMByXD5ySxLT6UCQ7RpUMgXhE4UsTiFi20AtxdxggzWMF7oBiXJTLRLE50ThnXokWYUJFZVuTiHCnjRjreET4taN8VSlCx+rDxLWdEY3/UeBpAMsCOrlGR//80Ikc8PjIxiYTkJI2zgh24TzMNOmRbBDnIrhTSkICUJM/6x8gWpY6SqYTMKFXZytxsQIFJGKODNsmWTnqyWKD8zCFZqRI4usqRrhSmzwg4TGOeRwASUwoJgDChWq7llp7U5S5FWcysLdKUQbPmMbkJsm12E5y9EYICdbAcZz6TAdEc5DRRU01UmquU2QxmOOm5v3reszfJXKCGKoTOdAYJlxRk51l4+U3wxdOU88TnQknSS4Y+lCZCqMJlQGDOfqJTnWgcKFoK+k6CIZSRCoXoSH1jUJKetCgVWOAMYuTPjDJxowR1J/+wmc3amBSlObUJTnXaU530QHpG8COMXP8K0IDGMKb/2aRDUfLLRYnUpyNlalSpyhDc7cBGRR3VUZuY1KrUcqooA6n/oFrVhYbVrGa1DGZmKSOtdoirZPGqVcDKU6A4tU1lTWs90bpXnwpgogBoZlYxatS4pnGuU6mrR69p0wTZ1a9ShWxkKQuRGwQOR28V1mERm9ioLJamjtUmYyub076WdqQquMxQa5Sq+8jlpTD0rGKXOtme4PVJekXtME+7W4bS6wY5cu0M4RLbCc5WKqBFUU1tqlvftrK3z61nlwBQhSO6FVXIDRaxtIuk2pK2eGNlnXOlS8nolrebK2iaA4Wb3e5KLVzaVW6TxAs58qL3kefFrzGVmYT/KQ33vcbV3sa+G1rR3hS8+6WnfhXcygkoRQMWzax7A2xYzn4ycWxk8ENw6ybbNhi6HwZxT08IAJb+l8IVhuuFTZVUqG14p8yVp4hHPEkY1/iOOZhPlQCs4s2ymCtefTGNNVjfut0Xx0C8cZK3CFSl8IDHKfYxxoAc5AAXaskH6fCKkMzkHWbZyz/0FAB0F2VDTXnFVa4wlolcky0jqMth/iCY5SzCtbLguhM+M5r7peYro4nOBHkzlNpcZyUX2tDHNJtSMmnmQvG5z0BeM6ARPUUjH6/SiRZhoDWdvl0BQHBZ6jGkn1NlK8vXUJyWyKXFl+lOG1DVr26eapXCWiqN/5rU+TH1e1EV60GHJ86yJl+shU07elVPS7jO9WdMnUtUsznB3pRxQl1dbPQR29qYU2l14aTsZXem2bxOdbUVeWAEZzvE0Ub3MZPC3mRL+dueCXd3e01uxk07pPZeN+2wvW++zUApOoiTt+OtlXk/m9LqJia+yapvf7+u3w8nW1Kg3G14F9xDu6b3uBV+V1Zz0OESp1zERe61bQt84BfHeFYOjtx6d/wnvwZPsEvuN5LXHGkUlxPBV26Vls/25QY+MM1xnrebF51lJ58Tz3seGo0j/Ey+/ngOQ470iVfd6soLbPxSvuemZ9zPUFeS1Bk+Xqxn3WtHRzvEth1qmiwON/9M/3pUfu7ZoC/X3HY7+9pzvne+U27rOYH7beQ+97on9u70Lbt9/f53lqndmOPyIHXd/vZnxqTwXz/8XBO/psUfufGOVxnkhyl5AwZe8JeHSeabvnkhc1zooiW66IlGemGaXoCAA/VO0Il5lc99Kq53Mezxbu7Z0/7xoa8q7tNHawBUPPW19L3Xgb+Vp7uc+IrP+/GRP3rlU5X56BuiBXjS+9X/vvoPEH5MO++4z2M6wdTNFq++1BDoVUEDJLiCBWzdfXjZ3pXCj3x0rLryTCbM7yVYr+fWb6PaT3Xer9Xib/56pf4MQgC+qFeQzf/iBQBvD1UCKAOkh+t0AgFdQgH/V67Z4itIHFBZpq6KDIq6rsAHZpAGaXCwDIJzPgUGdkCBNHAoVAAISsAHdmAHfKAEgMBzNpBWvm/5PjB96IX8eqIEW+IEMS4FSYXAoC32HOtuqKsCQeKyeqTRCODTAGAEe2IFKkAHpGcCNUAHKqCtlBA9OjAAnbB8AK4AfWIKWaIKC+4KNWYFs8/ztg8GvUQkVkB6+IkgLgkAjOAnJgADJxCFzlAO04MJwc8OnScElcLdyk/1EhD9qu8PcSbDxu4SIULmGKUQnSYkCBBUDKIHOocnJoBeeIUFQGAHLOAGbsACdgAEFAiMKLESh4MOW0l/yCcHy0wPpW/6Hi39rG8U/92mFJOE7AhRAlkRJOjlVw4iB4MrJzJgzJSCBXygBeLQIFagBXwAGHWg/4Yxi07Rp46xebYNz4DiE0GR+p4x+KJRGgNRC4tv6FbxCyHiMqCvIHTPEXNCehhIGB9iAmBgId2xOIpRleQxeVRAejpRCpnx/PJRH+mOH4kkCxNuC5trFVOoBHSxApLwIJzP/pZJJzDjBsxxJFbgBmBGIomDIlPJImdnBQJrIDdykw4wFIEvJEVyGkukGo1vFeevChSRIFpAHBvC+WgSJm7AAElCALwxJ4NjJympJ2GHXqIgK6PvkIjSIz/yKBEnKUlkKQPyGiVRB44ID+mDIVZgtboyV/++cpLCEnOUiQUk7Cfu0QSL0vDWknTaUkDeUvZgsAosQAiWQwAyoAJKrF4KggAT8iAEoCD1Elf4EpL8knIIUAMM0h45Eh+d8SP3ETGBxx9JEiAbM8GyUpkEiyAQ0iEuoyE9c1JA85FE028y4DJuUCgIkwoNU/Na0zVFhAXhCQJBDuYMgl5eUSAysyE488l401Z8E4+As2/CMAqJwjj5EDlbTzmpYySjDh5jzBpVQgguw6LqsiHwsta0c1a48468k28CSzCDYjxXog/j7TzRUzEDhDGB5gtwQEEXdEFJoc0uw92kspiqkih4YAYsAAYyVEM3NEPt0yvXU6f0E2/kY/f/jOI/VSJAv21At6dAAUTqQCEIYlRGZ5RGa9RGbRQFJHEqfYnRBsIlGeI9MWMoWiCwdPQyPPQdo9PLRJRsPg0qh+JEUyJFl21FjSQ9TVFJGQYAYPRGu9RLbbQNEkBMx3RMTaDNpAdtBKIzDwI3g6IMjfRIkZQ38JOOmHRsksIqT3Mom7FmVpM1q1SuAIYaQRQvtvRLDxVRuxQUiEw4s3MgtJEhujEo1gozdiAHKgAIMlVTN5U45RQ36HSO7PRraA3lTBQ1CzMt9RFQTUNQlZJQtcxQE1VWZXVRs3QgwpAEMPNTDiIWHfUnxiwJytJTP9RWcUxUTc5XniJKUWJKc21V/5HqSge1WIuMS2fVWr20ViGiLCdAepRRIBAxQwyCETXzJ2BmWoc1MkCVi45VaTAEADQSSv0pVf00zZ61s15TPc/1hmL1Wvu1RrP1IYAgCozIIGZAekiAJsNQA8awDHdTIQEAq9DVPNR1i9g1aYZIWIVSXs+EXkXFXruqRbXjRf2VZGcUYB1C/q4gCTJ0DReoIXMQAK5gB3twKCYqKCVWJ1/1pCy2aLCTOk11Yzm2Y+HrYwkpWl1VX2ciIaq1ZP31ZBtC/iZQqK6TEbNlG4UCWyoPZydSZ0mKZ4nmwbARaIM2aob2SIr2XplTEB2HaZv2Wp+2ISYgB5IgClhAAzSABf+MwAIcdiDuL//2rx19Ikj7c2uJVeK+dmgI8EnFk2zXxmwF7Cj/pDk/qm3ddlbh1jw8hVwLVzgoFosQl2VwhyXHtnEF5HEhNyQld21Vp3ItN1ExtzwEwFOuIE05N0kPNxMBr0cCo3TL9nTrFW0JtJ3+kb5a13UPFXbNQ/c0IAo2xXmfd1NsVzI894pAV2Xoc3OLoncL53eBN3ilAzQmN2uM93ixtWt7IgfaB06lN13PF6Ks92TWKjydYntJpHu993tVsENGtnwv1311ojbhVCnYd5X+l6Hg12TCcAxJt37p534jLX+HRUj4t39f14BpImVvoAWEYAI62IM/mG8JWHX/klbBEBhiVGCICDdeG1g7Hvg+IthfwoSCKxh5L3gmcnB+RVg3qBeITFhheiAHhkhnWbh3XBg6YBhcZNiAl5aGLZiEH4NHqkCHb/fhfDheNidbTuwuiLiFjbjUkFiCj2SGm1hRbVgmeCRip1hazLierJhdMqAW5yMHVJhxuTiCvNg5wDiMJ3iJ+ZWMy/iJHcNm1XhO2Zie3NhaDPYyquAGRlcw7Hg18PiI9RgLxbiPyfePYzR5jeOSspeQ68iQwwmRo6UHYLYK4HUwINmFJDmPKRkQg2SMM5lGN7k4wtaRP3kyePiHRvlZgIANfSBj6VeVlYiVdc2VyUSJA/klmFiW/2+UlotjV64gT3HZMXSZh3gZV0hUIVC5MIaZmIuZ2Y4ZmS1ZmV0DkzP5mYvjskhgBuiYmhHDmncIm28lSMnyMbwZtsA5nMW5H2H5kpvZmUPZJaqAoHmFBAgaoROaoN95TcpZuubZVujTLh0Dn81In+WNn/tZRGIZoIMgnYVDgLOFoR3HoZ8Lom0lsCCjoovrosEto5GSj0saQvy4ozVZoFsipHtlpEcYdw1FbBjRNBFjpQOppdHipWHan2WaR8/5jz86OHoAqqNaqqdaqne6BZUatU56VvBQixljqN2iqI36qD8kmfmHqcnYqa1ab26am7RaVkg0jb36q20prA1urP8TM6bNuqZnma3V2j3ieYTcOlZ89p7nGprqmuXuej/KGkXOuonT2q/3sq/Tx7DXglowlqIr+58QGxoVm0XzurH32mQnO7LnkLTLR7NVJVrclZsJI7U5Gys8ezk3+p9F26axurSX57TJJ7WpZdt8UKg1G7Y7W7atNKn12rY9erdTYn2iQH0nMLcPCrcjT7Ophdb8qzFee7iHpLjvh5yR27YhuzdWIBwFOLq9abpLr7qphUfSG0WFe7u9ZQnmm77r277rWzkZu3iTW7nd+y4EwDJD+ryFArC/prephV6CWZgrO77l+74f3L7z+7tDO7nFezd0bymEYJoHXLrL68CjBWb/NCCzGbzBRQXCTxzFIzzsjpvCw3u5S2KIFpjDr9rD1xtaelVrD0O7SzxMUtzHT/z6aNu/6YSma9rCdYNHPHnGP2rIK9LGn0VCuTIxdpzHheTHr1zFJW3C97vCX5wkYOZmlzxrmpwnnzxXPq12g5vEq9zKsdzNg3x/a9vFybwokCOuxRye6LwvzRxX6GXDHxm+2TxI3PzNV1zIwVu0jzw3LkuK8ZynH5rPb6W9C3vNBb1DCB3L4ZxDOBqgFR03nEzGHb3DIb2yo+W6Kd2wLX3QMf3HNd0/OL2ZPR03VIoEQljUtVTPQzPSZ2XbrlauK13V8YPVW93Q4zzXOazIO1rW/3HDl+sFCal6qm+9yI69O3ddVpTJ1rc40INd2IcdxRnwOWBdlpcdNzB8faV9X6k9P609VkpMwZV127ndOrz9210dP8Qdnb2cJHogwM8d3S1N3euU3SuFsFF9ruXdP+gdyO39PvC9qfX9EIu0R1hAoSv+35UW4mfnw3ElbMPcMKgc4Z9D4SEc3J3D4dE648EQwvro4gk85V9n429FcVU63kP+NEb+wUv+NE7+sV8eIkos21se4Gu81J9FdGke2G0eNHD+vnUeNHiehsl9Mngkx4X+tnz+cmLeVoYoMkBe6T+D6bNcy0Gby+ecPcDc6l0+4EN14CklIXIV6VP9650j7P/xm+GtA+orWOolw87TnpjWfl3bflJ45Gezu+bnHi3qnr6d/jPyvn/3PjIAB/AdvcC9RutlBTuVXMcPH/G1QvHnm/E9w/HLF/IhowdgZnH9ftqJ3rCfpVex2+C/uvOX/vNDvzNG/3hLHzKEgEdSX/UxfvI/91SJhtY8/uM5f/av4vOXwPbRAvddV/cdo4MVOQpKYANAGPt/f6aDv3qHf2iCVMoNP+mTHyuWv/nP4vktN/obI6d5Rft5lPt72PtZRkJ9XfzlnvzPwvzvHjrS320BAhQAFgQKGjyIMKHChQwbOnwIsSCAiRQrWqwYMaPGjRw7evwIMqTIkSRLmjyJMmX/QxYDVbp8CTOmzJklGdi8iTOnzp08e/rcSTOo0KEaZ0wEQlTkz6VMmzp9+vOB1KlUq1q9ijWr1q1cu3r9Cjbs1CVky5o9izZtWQ9s27p9Czeu3Ll05Yr1ypJg0ogsQQX5Cziw4MGECxsWqHevYiMgGjt+DNmx4smUK1u+jDlzx7yaO3v+bBmq6NE8QZs+TeDGxA2oE5J+DTu2zru0a9u+jTu31Lpu1arlDTy48Lm6rXIG3dew8uXMASNuDT269OnUq1s3ePy69u2fZXtnyj08SgEkJmag/j29+qjF27t/D1+rcN9ph9u/zzt+ds/Jm/v//9dz4g1IYIEGHojafggu/8ggSOs9eFODEi5UwkQ7VAdhhuvFx2GHHtqGX4gijpgffApq1h+AKion4IQuvghjjBKeKGONDGq4no0FrgAEawSQZx6GOA4J24dGHomkVSQuyeSI+rWEHAB+rUglYS3qiGWWWm6ZFI1cfjkdkd+BWR0QIFAEggoVAnChkGK+6VSScs7JYZN23llXh15elmKVfgZxJZmCDkpoodhBaWiincEZm6Km7XARABoE6SajlvJEZ6aa4oZnp56ypSei/En5Z6mBItiCSak6ymqrBO7paqwxXUqarJcJcOZELPhQRUUwXEdrsDltSmyxX32KrJ2hJjbqlKVWeeqBABghhEhCGP8BgK3abnsarNx+G5KwUIGbVA9RTKTBqgKoRmml4l5qbLzyKplsvU5y6C1lfT6rYrQGUhRFBQJwJEAF505EbsIKD5Xvwg4z9K5TD8/U60RJCLGCQRncUC2wEdM6b8jy2ksyfsuati+///lbYAsVS7pDCxk7tEILO0w6URU+TsxzzyA17PPEH4MXdEoqRFpFDgNzNzS8Ij+9aclSC3dylM6qDCDLBQqQQ3kVVZHEDRW0sMEGLVRwQxIvT0SC0kW/DfdKosYddNM/0W1SCVdEqoEPM3ts95tQD07n1Ibnie/cKJKKdb+KM8j12pEi7TbelscN9OXbBt6T5iWpAIQF2FL/ZMR2nAtOeOpHHs56XFV/lnLjy2m9oBA7eD052zt07HnvPWfuu6unAxU8STzgDILpww+pevMetg59W683K3vWj7/Iwww+gBBFFVVEoYMPM/BQfPkPA29+osvnlH5ISbB9nnbr4+h8/fBFHz18BT2APsOMV98c2rVvgASETv8KCKb5RQiBGrEAusinPAU+yH4ULA7+oKe/ghwwKLEDoJWux8AQipBPIBwhoSTIABM6xCirCQ8KJ1jBGILogqzLIAE2SJMOelAwAlShD3+oEhwC8UUoHCJCWkCRCojnhRuSoRPFQsMavudQzOqMDnfonBIacYtc3IwWu2ijInJxAhS5/8GAmKieJ6rxWFE0nA2FKJMrYhFQXwSjHe+IEDjikUBiNKIKvNamJaLxO2ss5Fba6MYparCOipEjFnu4x0hyUY+SZJoEt9iDiiWPj4P0jiE/eRVETu2NjNyLI3cIyUqqUoWUXKV1+vhDARzsCks7YydlA8pcTkWUUiNlFRd3tTkOJpWuLGYBW2nMZDpKB7rqgeYipkvV8bJkvkTZ/4Q5zFIqc5vBQyY3v/klGLBNBZ6DZjQJN02SVdNq2CwMJHtQgR1coTwkuAIMJsCQHuSOIlUApz8J5c1/CjRGawIAPst5y9ic0yvptNc6YXfNdmbxlwnhwcEmBwJnJkSf+wRAP/8HCtIsBTSkJD1QBSiClN4lVKEL5UpD6/VQ6kmUh19EIkWukAQf7IAluorfQTjaNx8IdahCLUFJjwqjkSJ1qdcRAkVyELyVFqmlh3wpsmJqxYjOVIBITJpGDVIBnJUOIRz9KFPPmlRtonWt4umB13xQPKm+hqpVtaqnsArMmdKUogiZQEoVYlMA8K4gZWWrYRmk1MMq9lYH22RU5ToausrHrndV5A3V6r9gbhWzCTkYXH+as8WKVjyJHa1phyJOj/7Nd5CNrGSxQtnKuoeK1tSsRIm5EAcCQAdkDe1pfzud0gJ3uCphoQbIWb7Wiua1sI0tnvCamVN6ELcK0S1vQev/0cqUYLvc7a53v+td4p5VuOItr0jIeJT0KRcqzA2lc+8EXcxIF4DUTUiuPmsQjrJACCWwwA1ycFChdHTAFDEvUslr4ARrpAc8tUD71vuU9tLrvU2KLwlt2876YhcAq8pv7khwg1rKhMAEVjBJEWziFDNkdI41H4TjJGGqUFhZlkXxz7R6W84e5H3Z7e0+r+DTmIB3yETerooHauMjK9kHulptcl/MlBjvZsY0nu0i+XphvQZGwwUBAkU6nF8NwKAFGRhYD1qQK9Uqec0kSTKbFXzSiUDwwVBeipQfQOUqt4e27NRygHRMgONZaCEiPkicAfCrNyvai1hetKMzwoMk/xawznaWcp4rXGNAz2S+1dNwBngahUJDhF0AcPKjT50QN6P6tCvgKX4HSGn2xPjSTLKwZThNpTYkYNe85rUJOJvJnJkaIgLA2V9XjewrJ3vZK57IWCcd657cmdZLsnVlWJIG+mh722RBQ0cbvZAV7G0gX+VIrszIbGSrOt1sZTK5GRhtaVua2vey8mXBrS8AZJvb/E7LEA4A8IAH/AhqlSX8QAIpALzaJRNouMMfDvGIQ5zde1w3xZnq5YkEGNrxns286R0ia+d73/0u+bbToE0BjI4Ec/YIMwHg4JiQeMAXv6PFa37UcSsxhB3fybRBHvJM43sy2Da50emD8qEbJP9XGti4R3gKVZnPfJ84B+PNqw7SDDh7hD33+KyBbjKhW5PkRy97WZKekZdrYLAecaqcZcKYyMh97pLB+havbvd/5mAiUed513Hyc7DbR+RE17fZD08WtEOExwDY2UdWULEr5P3NeJ/8N0cXZAT+HfAfFzzVxB4lsiPe6Ip3SMI5HBEG56DcBdnAy9hueRNXPvbJXIFvRbj5mwTe88EhfCMNP/qyl54hLPQoUY8v1A1XQQcwgEESeMp32it59tJ3ZcZjjvvcM2D3vC+RvakvN9EHv9/Dp9DMNzw5Fji++goGP/slyWOna1773O8+XXxvSuCP3+TlV0hBaX4QKlABMND/PfRkT2D2fu2naQmIVpNCAiqkfdvXefZ3f6AHUeK3fye3gAQiAD3ggR8IgqzHgO3jfiMIRm4XSNmXe/VHga5jgaOCgRmIdBu4HT1wAxdFdSZIQCWog1vkbggIb/Q3gS3ogt9Hgy9RdDJIfkdoHXt3fj1IgkwIhf4EJAAgavO3gkNIhG+Bf12if0qogUp3IE4oKThTBbgjKd5jVlNYPDzIhioUZymogpvHglsoPS+YVTEIhmjRfy4CVKnibgUhABvwckb1hubjhocoQgcjf0GYhV9nh0W4Z8oWenvIbX04IeySUoF4EDZliIroO4kIigUUaQAgeT4UgXUYiV1IFElo/4kzKIYFgi0PWBCceBAshFyjqDmiqIvtk1o7B4FCCImReIes6D96+IqJJ4XSUR7XRQC2eBAssXC9iDnLSI2RVGyScoWOSIdaaIccwmcXmIywaCMTkWgEoFui9j6neI10w4vt6DssNI1z+HeqSITgSIniOI5qgYkSMinnuCa5aBDiRIvwCDfvaJCaM24CaUKp6I1biI/3Nnb7yI/WCB29EkgZd2wFcSYakJAHaZEfaUTo9WyoKIwSRoxcaFn5CIMUmRb92CDMFAUGcTS7hRBa12Mi6TMIqZNww2Mb2ZAn2V4p6RY2xJJ56JJ8GJKoUSEeaRAV84kZcDDn2JMTw5NV6f8ztgcABRmMDjmMKWmUElmJSWkWMMkgpcg7GbeVRoCDDImVCnOVbzkxToh9XSmUzEWUxTiJ4diSZHl2S4kaUbArB5FaFwGMcrkwcYmYC/Nymcd1ESiBX0mMYYmQruiXZikjFbA21LKY5wOYnTlAveKUPwSZkYmSeekBlPmZImGZZImZNdIDPMADwwaa36KYtcktAjARMwlEpWmPLaiasdiKX+iaq2kZQAAELYebl3Oby2krpSiHQemVp5mXwTmRfqmMwmkdE/FqzQeUzskzzQmerpJxfWeS0zmUqGmdY4mdr8kd3HkQ8DmeQSOe8+ko7LJ+0nmXr4WaqbmSYqmP7Wn/nJUhnxKhcPa5kwOKoHHDY475mOiJl+r5n5VJnEnpntvRjPF5oAtqlQrKoUUzbkbkmw95jxPqoV6EjMl4odpxLhrgUwX6oXB5ojHKMxPBjqQJmb9JgesZoJc5o0mxJhoAAjuQWvbUfEeKpElKlTQKUD/KpApTk0lQUkyko/bHo30poNpZHa02dZPzpIZSn1+6JZ44pS9Upd13pUiJnUuwotqRAWnWpQUmpoMSpnOKJWsChP9EpSQKnCaqpRxUoS7ZpjW4AUAQZyCAnImqqIuKnHYqKHXqqDWScG6pp2bKpzvqp9eZpeW4oZEqK5DqqTByMEe1p5K5ipnKnj76p+/Z/6mh2iqg6qoTMilrCFKlSp1EmaaLk6KvOKji0XAOGquFAqvBuiA4KaVlikJnynu5Gl2BSpG9Sqz+NKzRaiAbMBHoRlK2mp7Viao9WpyrSq3bNK3hOiBO+J2VmqyXaqXdiqWqyiUdGILxSq4yMq7zyh2ppZwDpa0Ryq32dpS6uqZs6qSYAQQ6gIa5Y69pBa4JqzAHs43+tK/8KaH+CqDt+q06kgHjRmIM6yL1yrHVMSkLG0kRK1n9yazy5az7CK3cIQBrowEsoIYxG7MfOyMDS7NZwlHOmK0SdGdT1q97+a/NuquWuLLbUVAWQKk3q7BKazluV5chla7K6nknS0JDu/+HRcuiE5GnTLu0XBs3LHSYUMuzPWuy7Kqmm1oj5cGbXmsjHsu2oOFujShQUauuaGq2ALumWHsd//i2bWuzfesio0Ob6Do/PYtnEwu0FXu27lojGAm49Pq3j9sg5SGyIzu2Uit4VHtrKTuOemsd4rS2kjshbiu6loGTOruzCmS4ZUuxFGq1YOi51VGK+Vq6B0K6tTsZGfeJyFq4ZIu4xZFHkesQrWmhwrsXqlEFg4u74XG7y5sUqSW3c3u5dbusdyu0ARu71lEhJDADIui83NG83ysU4/awhLs+q/u7uhG8lYuEnKuixksUalgRJCCz9Su+0hG+9ysTWhm6vHu+vvv/s8AbjfC7EMQrqAQsYHGqvwaEwAscHdYKc0xFt9uavrmxvprKuDISp9niwN3SwB2MGrq1tfo6vRQcwOo7wOzrEgb8rB88E/EKw/IKwlGiwuz3GkYkuGilutRrt63rwofyukqYvTPcO/mrw7UCRLqZkxLcu6Y6mdaLskEsg0NMxLv4w+UFIUOEXkuqZDvcPP0JKlBctdh7xVXsKEYsvTkCRGsStl3cxNIExpp7be7Lq2VsxomCxuY7JkDUmIs2wVBjFidswSmMwRd7x0aUxxD7IENET472x08TyLgqxpsrxRlIxZ/xGEtHd3R3yM1awziXxT8UpY5cwoCshJQVkUEb/8Vk/MmfgREG2qWdjLKtfHGh7ENxZp5s9sgiA4aoHB8XnKqG3CCvTAAbLMsktKrEU8uL/ENO2MZu7MWE08t2FZaqPMZ5a8ck8XAGIXHdvM3HPMfJrBOgzMw+5HZcDM1vPDjTbFXVrLh4i7bgbEIsQQTqQc5q7ENKfKO6XMqQfMrUbCSuy8ryzEoAUM/pcc/2DEQO68f9zMv/3M4BXcYsrLLZTNBbQs8Kvcz47EPuBntHtsshw84vdSQCjc20fNGeedB7vNEa7UMZh638HM3rDNEkLdEoXRIU3bkWndJYktEIXXO27EMc1WJrFtLzMtINVdITTcdEy9MvMYj9paRJ2v/TXrjS3pHQQA1ELDGaMq3OpiyDvvwhJh3PNbICMIAzAFjVQvHTLE1xQu1DPJa0JnbU8pLU6bTUON1mTX21T40SnzZ1a+0/Vy0bWe3WPuSEM6BodR0vdz1NeV3IxavXpzFLOZArQDADFnAwGpADjSrYgErYjRLU5fxD0LnYDi3SNa3UNx3ZBzzZoGFT1wWNFjUQc/3ZQWTQLs1ucB1CM1AFMCAANRmdKsbYxuLYvATZwSzZNpJwGgWNP4IttHTbOZTbWv3WpM1AK/ByHoUzuQzSqI3Uqo3XrK3crm0jvbK2z00AOPnM050SbY3Vo83RCDQB0GcRtJtixV0sxy1Kye3/rctdI5MSSO4mathS1O6N26ENG4Yd3wxEatzLEiSwOw0902CdgWLtIWSdwQ8hgD5wUQe+ELZTBRpQTxYArEFRoOwiguL02ggO34Ut37o9QO4GABn1I7ZN3OBt1+L92OT93+b9EBuQ1hUB4gghAIxnEbtLFOVxjk4of+/T1Qie4DLObLydPloJAEp+avpNLPyNSP5tsQDuEGppEUV+EGlmTztFEVoeFOfijG4X0wXRK1wp5e9d3YedblZuPnRZ5Tre2DyO3D4e5kA+5gOhAyUgBLpl5gXBLulyELplUHvB4gaRjSSwWk5YknWOEi8u2i1t3QO0kH1e4f4c1gA91kxd/8n795orUG5rsugrgDNtnHCZHhQZ51MJxwI5IAQbUJiKrelT/ulDVJpNgUA42b+rBiG54XXSDOj9LeiLK8wa4eoN4YT7TFgUgeMuocR951aTc+y/ntN33uBbNOxEQ0BaSQLle9pNdBvLTtOlHtGn3uI3lurj16vT3mwA4N0cea17cTaOxwOSMy3KC+43puA3zHHlDuMFlHD7/mjJ3rPwbtPy3totrKX4vhAUgd9rQuuUAQQwoAPh89EFv9cHj8QEpPB4nj41Oe9rBfF3JvGrTfHlbfEdgfEJUZMcrBBuR+ck37HivvCwlvJBT0Av5+vI9vKGqxsYPj3QLubSPhFmbv9TWJbzBO/zBsLpC57wQ3/yBYRekY70MKT0S2/qGY7qA80RN48QLPTtBYHlJ44Z6n71GpH1MEYVWMj1XV9AqZXuYc/uY88pZd/08LzhGaH2B4HpDKHEAIDfl7ECN9Dzc/90QM9eVYH3eS8aI+Q1cv/dfw/4MxTvZt/yk1/vwXfvUc8QHN8QFBG9lPH4OCP5I8ESd5C46oX5ek9ApdjxFJ5Gnx/4oT/413vSNo/6C5H4hKbxnbECFjDksc+aAED7Aozytz8aIcRg0ef3ve/7oD/xol/x+/dvAidwBHfxxa8QbM8Qbx8UPAADVxCyF2PkzF8RGvC0zs8Rs1/7Lkb9mZ//PuvyGADBAgCAKAIIHESYUOFChg0dPoQYUeJEihUtXsSYUSNDBh09fgQZUqTHByVNnkSZUuVKli1dvoQZU6ZJDzVt3sSZU+dOnj1zzgSKUiCLjUUnCnTjU6lSKwOdPh1I9GKJgSActojqUIXTFUYpWoDq1ALCFiSearjR1etatm3dvoUbV+5cunXtRhR4J2jLu3392h0ZWPBgwoUNH0Z8+O9ixkWFCAzLokdjypUtX3aY2PBezp09fw66VPRo0jZBxxyK+SHS0q07DIAdO3YEAFItUgVgteHWgQ6FDCTRF3fYgTkI3DibVvVy5s2dP4duOe9pk9Gt99WcXft27t2v/39vKwAG8doqwJ9H77z7SOrt3b+H2Vr+/JvwV6a2zpr+fg9uamPETbeGnOKhIdyMuKuHp0Cw4AYYICOhAqfQUis9Cy/EMEMNMZquvQ0/lGg9EUckcTsQTyTgMadAyEAAFw1CMUYZKyqRJPtuxJE6/nYULceT8ItOPx5b88+2igJ8yIjiGgJhoBvuwq0K8xIabiAdJpsxSy235HKtDqnrEsQaxySzTAbCPA+5gTSYAU03tSTTRznnlGlIO3eiE0johLxTtCIBrOqhHAa6giEFByrQLh0GmoChHZza4U1JJ6UUxS9PqzQ9Mzfl1MRMmePBKSMy+LRUTcekM1VVU+qz1f+a8vwvPwCScnWpP6cK1KEVNBiogoUeBQDBuwQqlKEJ1qzQVGWXZbavS0FrFrpOp6WWsGgpA/bJa7fFLM5Vv0211j5hNfI5PsXd6dbbcnVITQ1aSAgsRvviNVKGBGCXW3335behZz/r97JqBybYo4DrWgE4GA9mOC5vwYU4R3TtJPe6cyfGSV2IdIii4ygg08DjjrFMqElCYdgBMgBK8GsgHxwaCIaGZ6b50389q/mvgnemNme3cBvLZ6Ezejhio9/DmMeKZaU16Zw0fqgK8qAiGSEBgA3LuJYBeHlArocGO+wPb+5M7Ll4RntTszeCjNS1316o6KPnBs1p/pYOclb/u5+ONSKpp3aq6oSE2KEKDUi4wgK3t+6aIZfhhjxy1cjmTHK20sZ8TMsnwgoAHTaHW266R99rb/rw3lNv022CusvHvW4cdNlnd4vysmm/KHPdR8SdyYGE6B1s0UknPqbV5UPdXNWPb53LgaIoIXrppX9+eutZDj577RGyvfLtI9o9fO6+J4C3Ksivefji12fp+NaSd+5iu5vfEnD7n0I/f9C730v/hsQH4Ef89xAfDKRNAwyY+ti3wJO4rzTwa478nEY/Ld3PggjEoNj4F5QMIiSAH+xgQnYFAA0sLITXUiADGehA0kCQORJMGgWzZAQQ1NCGN8RhDm14Qh42bINA/znhB6fVQ4vM4HVEbFYKVcg+Fo7GhcuBIcZkiEQqVrEyP5xJEIXIKSv6bSBT6mKplLjE4jWxR3PSk/KatrophtGNb3wLFmXyti3WMSRwXMgG8oVHSY2RjKQzo09Ulcb4LY+NfeNjIhVZFDnGhI52hOSZFrkoAMBrkW/y4x/pFsieDBKRanRgGy85SlIepJEweWQk67jIDGSllGHKpCaPtgRa1tKWt8SlLdHlyXIVco2mE+UrhYnHU74klaoU4iLlhb1hwglVslxiLqU5zSXsMlWEjKAhgfnJZnYzkcV0CZk+hcxVJlIAZgFAsryJolhC81vUhOc0XcVLi2lzb8FcZ/8+TwjOlogzU+TcoiIlBACZ6TNG7XSnquK50FvO85rczOYv7wlRg1aUh/xkiT8rBdBkJvIKiLLoiRCaUDox1KTVbBU9mRZKiobUpQPE6Eo0SimOgpCPxwrWSz80UpLK6aQmTelDexlRlg5Vp0clX0xVMtNJ1TSAiUzCQICA1AzxtKc5+ulCHfrEydlzfi2lalhpp9SUMLWPThUfHw8VHLFayKpXvVFW47lVNIIVM1GcGD7bulezkRUlZsUkWsPHRzVpi6/geStc4SNXeNJVTth8oVcnaNfDVjZsfj0JYN0k2MHiEZ2Cs+xzEqtY9zCWmo71EWShKNkYUja0r6UZZk3/olk0cXZ3eATCQJIAW+uMlrTUMa08g8rVu7JWiq7lbXL5JduS0BaWts0cHpUEgEYpVz3P/K3RgitN1OZItV2V6FeNal3y7ou5D3Bul6Ab3TeGCgDFKu9yfJvdz2w3l93F0XeLG97Jjje+/2XWedPLpfXqzo3A8hWAu1Ui+s7NvrjE7430exm8okuvCsYwmgSsuX8WGHNhTBgASGDCDDOmRg2e5YN1Ody6+ne/RS1xjE214RqN08NpCyPQZEyZE6M4Yipe8biEWk/+ttbFO0byjGhcIhvfmGdhbFuSF9NjH4MLyLWMsH0mLB3j5hW5UgZzhpZMoiY7uWBd7Nznwowd/wZX2cpXRqmQiUvhLlv4y2vGM3jGzLsOm/nMVjQZ8PJcFyq7WaFwzjJ8tnzFOovrwoOGdDb18p4Bb8nPO7Oi+SJNl0IbuqSIZvFj78yYCjt61JtGNZcn7Z5KO/PSA7NiAQFwwFS/pdOe9imo5dxiIsO41r/O26rb0+ossRciqqyiAHhVQmBfDoC4Bgqc43wnleatyMc9crO17Zc9i6jMTwZfJKtoxK9t2ygBhPZMpJ3o9yyaMqWu1aPNPe+2dHs9PEQ2Ff8GRnpjRJXpVsm6Q53aU/8F3q6Sd78VrhF7e0eLkKTib3KzcKJFEuApEfiuRZ1tRl/byxyneMgz0vDxTf8EMWvLNxFNZkmRU+TfF2/gjho6cO8WnNuNjrfNW75zfwFA2NQh9snNlnIeDhTkPH85zEvCo5lrnOBHJzXOEa5znledez7/I7ETKO4e9oBXANiA1UNkcaUv3enudHdjDt6qhIvd6ue1j9b7RfQQmqygbn9I0pVOc2imPeoetzPU8S52uMNH7vyiewbJzQISD14heoc532Xp98WsvU9td7zIC09pDg8d4ifMwNcFnXmOkL3s7FYh5Q0udbZTnfQL3zyrOx+2xCNwund//eNNv/ez9931dbH8nTCf+37HftizFx7XO7j4xhMf8heXvCZVf3PAm1rwxKe48YGO/KHVXn//of8d9uO2+8j3fvK/p0vw7TR88W9b+6c5/L68n7/pxq79BHg+wKP/x+k7i/WXR7/7+7X3A43405f5I59BAYAqaD7sy7902z8y6r9h+T/hC0ABTDUC/AwD5BYE3J4Roi4M9CDygz7zk74LjAv1GxL2E8EMxDoy4sBt8UDtkRfcw8AHhLYIXKIJtAsV5BEWbMFN00DPiEEUUj7/8ToSAq37w0Fc08HUQ0G48MEdAcIghLQh7IwijJYZDB5ZC5ogbEJPe0IG4kHgq8D1i0IrXDMs5AwtTKIjzJ9D0QB1ukES1D8T5L80rJ0zXEE9VEMpY8O9cENm4ULcGQ8AMCwwtEMI/8RDCfRDtphC/qjCP1zDF1yiQVyWQpydViIhOqxDSCo7s6M2uCrD9OPDH3xESpSxQAwKTFQWTZQdYGEmKwxDQxvDBSrFuYjE/ZhEVQRES4RBJvO8z8sf3hix0Hk1MtOZRczBRtzBVPSKXaSPXvRFJGNFQRRGsYHFzYkqANCaY0pGh/OLWnSzW2SfXJQLaZwPaqzGVQTGS8xG2oPD7XGvY0TGcMTHnQnFBzDH9UHHFDxFKoTGdgSwa2zFeEw+YiQfSqI1cMzHh+yUfezH4vlHKQxISRxIgowvgwSKGhtGO8of92K8yIHIkqwpTZpI4qnIOLpIXsxIjSQvjpwJj9TGef/MHpNJMMgxyZ1EJpR0Rii8PurzNZikN5mUCZDsM6T8Hpw6H8nhyae0I58cxatayT2svpwLSqIEM6OMCaWkKZvsnemaKqeEyrJEtz9KSdKpynpryWl8Sa3kLa6ECa9sKrCkHfdqSrI0y73UHankpJzYjPZYS0hsy3V8S7h8Lbl8CbqsS8bsHXJrSJLky8lEG7/8y5tQosH0ksKUD3ZEzPJSzHAqp42yy9kBlkTRS8pUzYGxzMusicw8TA7hTCKJzc88rNDsJ4UMLN0Mnr8BndUEzmppTdeEzaykwKucOuO0zRLDzYzizdoqTdAJsSj4zeC0zk0Zzssszl5zH89czuT/ak6Zes7nGs/ZkTj708nrVE/sWiHX1IntXKnurM3vFKvwXKryJLDo3BzcGEvLWc//JBEycs/3ZE+V0MxonM3S8E76TMx3VCH9LDYIlRxKWpzUBNALzQ4BHVCcgE9rG0oGFUIHZSAJlZFtfBuzYKvNwdAVzdAl2lAOLdCUOFCjUMfOnE8QPSr7LCv8tDQShZtDERD/ZNEhDUwVelHMjFGhuFGKqFHaVE4cBU0RXSAfZScqXZvOSUQLJdItDQkNPVIP6NDUQc7Wy7bcsh8bhNLK0tG/4lFXc8zZkZewq04upVOQ8NIjDVNQks8yvR80TVO+WtPMatMIHdTImS5PvMc6/1XUO33RPPWlD3UIM70CH6DUSq3U/vxTNZVS9rFSMelUseGVvFRRRSVVRt1QRyWqPZUIM/XTTI3LTV2fT90QExUb3tgt2SHVUnXRLwXTJP2RJT2KBCUNUWJVV91IWC0eWdUQWg2bgfrGUc1VOjXVAUXVyBpTAORTgjLWKP25By3UElVWoYnT2YnWOp1W96zW1bpWC8zWVt1WywrU2frWgwpXn6HQnSrXfH22Xf3SdAUvSG2IYn1X5YrX5prXKj1Ys/koDfBUfXXYzDlX4vRVk5hRRhLW0SBW3WqBEmiQCuC3gd2rgkWvhG3YNwUdQinZhzUwW9vJiNXOiS2JimWbi//1E9cyU+KogpwE2fpEVuKp1wth1qHhxFudVZXtLLfgSZf9S399MVWNiJslDx1owJ0NKZHVz9tyNpIFGz1CxJQ1WhxjWYjMTom9NSV9UlNcVzQs0yqwACGYDAHIgAr4KN2i2rCy2jbF2rUIWqFRQEytqq9dWaQtybF92bL91bPVRZq1Fdea2kMEAL+t26rtWdI5jJncybbYW585RNRcVsA1NswdXLTkVaals7TtwyedLviKXJe628KwXJMEXa0dmumaWvTw3M/N2ock3KWF2QeQWYZT3Jp4DdmQDdp4UokDgCVc3XwS2bi73NwdTdwxC8S1jNv9sLDVXdH90q5EDJf/+N2Rm1zPcAL7OVunGL3lrajmNbznhd6Owp0QC9LOtV5wE1yx1d4j/Zbvlc1ufQ86+IP/BWAALgL0gwyWQ1+DUl/Og932dV/awSn0xJD5RRu4MMnd5aT8BVaJuMY7QL+vk9MDRuDwdTOejF2TlZyBisy/leA/q9/sVdoLXhX9vYgN/j1OBADOBeF1SmDZW2C9/dmZkZfzld8VhjXszUcLDiQMpl6A5F864eAnVZMUzWHmFeEqI2EGtincoSTldSsiJhgKDt0XTuIYzmC8qOL3eOKIqN0J+DoInuJh2uHj62GvyNyaWViE9eKeMWJ8RGIzUuJ6auI5SWOIAIIoAILG/5uBryMBRH3jV4rj7ZtjH47e2TELUS3aPNbjFj7i+33RP5aVQJaTQX6Im72CJIABGNCBryOh6mpkHT5jFLviEm5g2cGXnBIpTM5kWeZjTt5QTw62iBHlSLWfUWllfXpk+GNfLE4r3BlaPMZltdnjcOzjJvLl1AFlHwlmh5iAHEiCj9EADWABI7AAVi5mV75mXItlZT7a2cGpL8TXZ+aiaE7GaWahalaec8aRbC7n0DrmAkxmSQ4o3DHTZ71keDYTMLZfMfZjMl5ii8TnG9HnfdbUhx7hf6ZjE4acvnVmg+a+i05ofsVfhgZkYC5jiUaift5Aiz43jIYbeSHngubojv9e6Y82Ul6150KiaPiIaJMO2VdusHQG6FkGHWCpUJiOaYQM6l1WaGoW6U8m6Ybm6VJCaSJU6aKQ3Zyh3Y0+aj7TZKUG6U5u6l+GmJ2Oarv1afoCao8OaNqRGobV6q2+N3l+NXp2oJuWtKcua3g96+xK65le65oUjCMAgErgGedl6TcMDIR24a/u5bC2ZrzO69vc69/qa6s+7IYZDCwYiFIo7PW97EwUDMXe5KWuZ8e+Z8iO7J7OaR+r7GOrlh4ajC0YCFXobAWeZL5iTV52TYiRYYugYahO7W+abNJq7bx7bXwTDEsYiDyobR6+7b3KbdI+Ht4u6dUYbs8g6+Bm3ev/hquthm3BWICBcIHmluPnTq6ovJHtBZferojf1u62muosPOrvDgxRGAhUIG9INm/eQm/7UG+7jqzVdo/sfu/05e59vE9FfbiRGIGBIIP8RubPxm1IcpUHsyYAXy0Bbw8CL3BjPnAEZ1MFD6HBkIOBCAQI9+er1qlIqnBpIy32ZtIPDwoO73BzBnHPrtMFF4lLGIg5QPGUlnDopvBWkbYlePHqdgj3rvEclfEbH1kR76DBIAIAyILKxPG/Ji8WJ/Iryy4YD1YNpw4aX/Jmiu/RyVUdD4mBsAErt20sty4t7xM463Ik7zkwPw0xH3NhKnO6OfMRD4wXGAgtYHPndnPl/4LzO5Hz3/JyDW7ymcDzPJfqRgfxPo/ywNiDgbCDQS/vQj/vIY9zLld0OmcIJYd0i9rzuaH0DBIMPhgIKdB0/eZ0/vZ0RAf1IwdutrRz0Hj0Ur+kUz+aVMcgwTiDgViEV4/w/YatQ7eTRLf1kR5rUef12fF1owF2BBKMQRgIPjD2FEf211L2IWF2xVp0M871z9j1aBfucnfyEM9xPx8JOxiIJth2IO/20Pp2pqt1cYd2hSB1dLfxdYd1LkXzjyiFgXiBeafqIG+re5e5fCfFfU+Ifvf3bpr2iKn2ARKMKa9yhJdvhRcrhuePcH/4WydMde+Mc5/4N6p4iLl4/wkMzf8GgEtIG8Oud8sC+f0QeaqE+Kszec5A+ZSHMklH8JbXn8AYhdme+SsXakOf9WV3eJ0n+c3s+b34eaC3opW3+HavdJHwgoEYhKRv86XvdDv69JzvqXGHCIm3+kifeoB/coF395CwbwBYALAndLGXdbKndbMnKbS37rYHiqpf+5MW+knXelV/93i3+03H+2Rv+obn+4Ty+yQv/JcQ/MHvIaxn+cMP9pEoeAA4eI5vQxVf8ccPeRcP9ahHUMB39J3HfLDRfHCB8ioSCCk2MZluDppcp5uXjyKfc9Wn0cp3ict//RCK/W+ZfSSqZeqsDFeUC933Jt5vDd9PfWcHF+Iv/gz/Ov5VieSQ4g174THcZw7oPytl/A7pLw3qb3anfnbgz/7g2X5V6X6L4tosnTLxly+k3k2uvg70Jw2AWCJwIMGCBg8OfKBwIcOGDh9CjChxIkQWAFgQyKhxI8eOHj+CDLnR4h2KJk86vHNRJMuWLl/CjClzJs2aNm/izKlzJ8+ePn8CDVqTJMqiRo8iTaqUAdOmTpE6jSp1KtWqVq8yEKp1K9euInMAAADE60esZqWSrXl2bdq2INeedStXKFMPdu/izat3rweEfv8SVCp4cMWVc1sSJZxUJcbDjh9Djix5MuXKlocCKKl4M+fOUKt+hit6NNXLpk/T9BGWh2PSWFFn/3RdFTZQ2aVpo67LdzfvvoB/H/QsHKXFxqYTD6fIGDfz5s6fQ48uXSPy5NavYz9qezvc6d4jgwi7ojV3tLDLO/1OE31T9ZE9946PN3D2+sVRV6/PcLn7/v7/AxggdPnpV6CB1rGXoHkCMsiTRSQ8piBTuCXYYEgKWtjVcPJxiNeB1t13GoEF8pehiSeimKKKHY34oYsvhiZhhSvSCFJYUUQoIW0Y0shjjTtt2GGHMHoW4nGZwVjij0sy2aSTkLVIpJRTQiTjjE+uqEJYO+To42lepggmljEFKaR8VCpm5GVRZqfkmG/CGaeciCGJpp13LmQle3OaCBYAJXR55ZeChv9JKJ8hlWlmb3gqpaZlbGLn5qGTUlppipAymml9eqJnaYBGhKVCoHvmJuaJpnqaUaKK7qbpUY5Whql1kqZaq623Mierq7t6xml5uH6XQVhXQCbjeahmiKynq7K6F6/EGXakZi7SCqy112Lblq7PciuYr9xlC52fgI7aaamGnopurcw2m1e3FMFK2bbCVRuuvffii9m07/LL2bfb5YtbFGFlUKyO55K6orKWstvuXf1GFO9k83pWb8AXY5wxxRBz/NC/tmVsmrAA4GjwwiYnrOLJlDbssAcdOySxZBtzZnHIN+MMLM0ww/yxbDlTVkJYOURmLMLmKqxuqi07zDNDMkf/trNiNgNdtdVzSu10vz67djVkV4TVQ9EHD6q0hStPynS7WisENZR1Uhut13PT/WbWbHfLNWl1y6UlAEZIZnTZKRdK+K1qN4u324/dLRjVfEMeuYCN482r3qNJTtYNYc0QONmmfY5i6IcL5zJfisv9KNwfPp65668PuHrlsyt0uWiwb1WFeJ6jfdjoJv6+bumm64W6cWvKbmDruDPffKzJ04637d057xMPYYEwmeCg9+5f8EsPT7yHbC/uGOWLpV69+uvPDH30Wk/PFvs6WRBWBdp/z7vhwHc/J+KsGg8/7qvP8uZnwAP25Hzvu1P84oJAm1gEAOPR3/4okz8GXbBS//9TVABFNMA2pe+BIhyhThS4QDQ10CwklMkEwqIDC2awXOBKmtkYFj7x2aWD0kpSCFfowx/SaV8nhF8KrwJEl6hGLEdszs88EsO03RCHOkSeEJXXwyVi8YgmHKKUimjELIKEBADQgADAeKy9ObF/ctqgmaaouiqS6IpmnCMCt8hFGDWQjjIRQliSoEfueTGQr3kOG4XkxufBUT8F/CMjM2fHO7ooj41sSf0A0IJJwlCQmryNcwo5JPLJ8W2JJGAoMWlKyD0Skgfa3ilrEh4AiK2VMtwkLafCk27hcHxaK99hUmmSRcoymBr7oCq5xUphwkSMEELmXGrpTKv0hFvAmf+mLp3Gy7n4UjmlZCY3A5bNYmbnmN0MyQqwN862PDOdC8pJt6YJnGry7Jpy+aZEgHnOe9aKnuBE0BPPyUcA+ACfXlEnQScEJGm60525JJI83aJPiNhToBI91EP3KRxxTjQjfrpfRulSUHXeEqEJfacUYdRQbRHzOhHtKEufZBEiRMWieevnOGGwmpbW5qPpDOmzRkrNkr7opGmpaEq2idOjYumlMZXpszCa0YEBoIxI5YlOd3rQnvr0Nws1qVGxmdJZdXWqYqWRUp/CVMvRtJsaAEAVxrqTqj6Tp7zKqlaB6iKhkoWoDVmpW/saoLI25axoVSMyR+ZHv94Ers6U667/6AqYrQY1rA79anL4itjLfgewTBHsrpwq0RaE5QaYVYtiaclYVzkWIbnMIVeP90Yeuna0srWQZhnAWVd5VqBCs+RsZVJa0151rqk1yGpf1loBjhKEsQWJCirgA6gCIHu9na4HYWrW2zIqt/hMAsGo+5LfCtIn7RxuQYrLUMmiNLmR2uYG1hqW90bXu/KVFwCsG1jsZjetzAQbAObbEvAGUrwiJa9AzHtcD6pXpdsEAnzhK13/Qtir9t0sfvGk3XvqbpkRLguAiyhgrBK4wKs973InRtnhPI7BLNBBCYRQyQdvOMZdqW2FLaxfZOJVth32cDQHTGADR7bE7UswWIW8/5EVxDIju4WxjJscFBrX2E4XPqcY2+rkjew4hR8WboiXAOS7oneoJ6ZXmJd85TP/BMpRptKUx7lWYqGZAFmW5Gk11WURQxbMRhYlbGdi5jgDGidqXnMXbyzMYQF6zvHbcmPv/OUP5XjGY65Ymc0Z6EvTZNCExqOhg3mjRCvadoxGraNHfOAdvsief8Y0q1+i6U1HstOyDAvg4hxqUfcYxCF+9IEizRW97qfS8W01sVnyalivUtanFICl0Xzry43azqXOM6TDnNdJd0bVzS42t1lU36Ui+0Vt5mY5AfBCYD17kJVJt/zqnKk7e9nUQUZun2Wy6m7jOyPHDrd+xs3MHv/00VrshqZlBq7CXHN51/LWM71TLWwm55vbtaUwvw3k78IGHN0Gt+XRNm5Qd98J3ni2a7X3zDhs1+zhEY/4xG1bcYsr25Qj45LGPZ6ejns82ngSebyp3Wtre+WbdPgD0Yte9CKofOX4bvnLjQKwOPsNBgK3+c0HR/WLSsgzPOe1gXy9lZYnSAoNHrvJPXJvpROb6U33WMwRez2ATp3qHwek3IeTdV5xvUBe1wrY2fOCJgA+8IHPQtLRXmy1r70hF+9tCwFggbjL/Yx179Xdd5V3/exdKH3/FhEKb/hWIz7xiq8hhP8p2ppHHucbx7qCnnV5+wBd0hPWW+fL3pGzf/7/0qEXfZ5I798NhBbyVJf81SnferwvvOQCnD3Xau/nbede9yHkvUMIO1vg/0n4Nie+zVmfINcn/+e2l3D8nG9v6Ecf0PGi/ugrGGPQAoBoqB++6g3uffaA3+ddj/2vvz0988cE7qUfmq0f+/We+20YgwFA58zf9tXfwN0feuQfyYnf8pWfUelAFGhgFESQBmygBibZADZZARrgA1ifbFWA/Whfzj0gu0VgeUyg+JCYBf6fUenO2I1dCIpgjJGgAZ7gaM1AWIxFA7Kg1XWf8X0f8umf3vHf1/mf7QCgSNwgDsKXDu5ghPUg+/0gZvnJEOKK3LVHC6bbC3JHDBLPDFbX/wWO3xVK3PSVoAn63nz5ySUR4cZxn8eR4XaYoemg4ZEwn89EIRvmXhZS3xZe1m7R4ReCYVaI4bPloW3socv0IfL84ccEoiAaHiHyniEiFvyRiyKC4R2uHhLinxJS4P6t4WRV4r9cIiYqnSaKHif6ld/QHCimnhHiISlKoCnK4KlRohq6YvTBYuLJol8hWh0anCjany7qIbe8XnZk3pM94eW0YjDm2zCuXTH2FX+toB024q09ImngUvihIg1CYRNao4xhY9Npo1txFwCIii3SHy6OYmccXyQ2jS+qzipyHjqm44at48u141ghIjIOnDJCIDNCojOSIxOmIkrxo69U4/8/Hp4bluBAipUnGiS7IaQLKqRsjOMSYp4/SmNEcspEUiToWaQPxuF8+c1h3coiMiI9LqM9JiE+ro0+Po9J6glKpiSmBWTFLd5sHWNMWpXKLGI4jkZI9qJO0hdPWolP/mSgBSW/DaVscaM8AhdSgqFSigZTnuEk7iMwTuXSraQWtp1f7UCoaOUmvY6MeCVcgCUfiuVOkmVZtuFyvSEcYiRSFaRRxpXrfJRFNaRDmiM1kiRe9lZVhttVjhb8nZ6tgJRgEpRMFeZIPqSYQaWMSKViXhljIptjYpZhtaUmvWVlEqZIYuZh0l5ieuZogSasiSZmrZWVSeZRSk5BWaZqwl7/Zl7bZkpIZ76mOp5lIaalX0GVVNXKZGaObqbmKZZjGtagbw6nd8Xmps3mZa0lPALmYlGmOu0mdBqmdJ4jdVbndF0noWUnYu2WF6YKc+Ymau7TZfYmazafa55nX6Xnmq2nXymg/C0nbkaOc84nb0IjfibQNLameeanbO1nlPVnX1XSBnRnLZ0meD5nU84beSImgzYoZj1ojUWoW72SFVYKfA6ofIITfR6oh/Kdgt6ni36oX4VohY3oWClTaYbXd6ZTeGoow3Hogs5onNUoft3oVAHcsN1mYDanihYTi2JHNALF5kkkgg4pThUpdh0pUmFfZAYok8ZnjxYolF6HlKYZ/4wCopVeKUtl6W1t6VH95ZJ6Z5OK6Yo+Y4vaZ5rK6JpOVZty1pvilA50V4VuZZg+U4aK52oGaYzyqZP5qWABaktZhAZsJI/R6aGOqYFGqZqWEJpaIqc2qkA96llFakeVW60RqlvyqDMh6o8q36LqaagSp16+Yalm1NsFlI4G2KrWUquGpVOaGHAqiHDKKohe0UUe51g13uPpqhddKKbaKZmCCKgKmqeyIrUWazfJDLL2JU4ta6VqGa/Skq/SJbC2j7AmCLFmK40eK0t2a0t9a7NaqqGyaqYman3C6qfu6bpO1La6a0tSV7ymqmmK6yaRqyTW5VPeJb9aZ7ui5buylP/AZhLAUpeTQlJxGZe5Ro219uO+Miw++evDUizjhUWurluyjpXF3hHGSomZ+gSVniS2fqwshaxxQmxH4epl2GqT3eOT3ummeuzLcmyVBu3MaqvD2uzIzlbOFhzKXhqGWt7PlqnMYga6soe6Gu1R1ewmOi1SMe3J3qyTQa2rsGzCBuvCZi1sIi1DIqy/dO1RpWD2NW3Y8mydsm25bqgfom3aXtbW4uQnuS3dStR2ToDOvq2t2e3fGpLZnuve8i27CpnicpBNCq5AiRGlGm7lbtjY+mxOCobLJqjVogfWPm5G+S2jSC1K7KxAvd25za3SRhznqlLbNgrVZtrQxmzRlm7/K/Wd5LYR5cIuZu0WA74uAg6g7F7svRaG7u4EzPak7e7uHPUuL/7qZqwuPr1SwWRu8OIb8q6s8j4E6DoI7j4v80bvJE1v1GpqUVzvOTEbW9EkyFij93LR+jaE+DYv+UYl9J5vFqUv2UrrSbTvOMGfyRYv0rgi/Q6R/T4N/8aE8+6v+fbvH/2vpqSuAB8uPq3ABpSADkQQb9Gd8aafAp8QAy8E/naq6JYH6U7wOFVwplywSQwwJgmAEJRAEnwwfJFR/DZRMJLwAplw2zgwTEAwZw5xC/vQC6NuAMtwBiMTD+SwDoOABcRjCCMwGxJotFYvtEhwtaowd7AwEjOTEuNJ/wxTxAwzUnvpsBFYABBo7444cd3+8PsE8QOgcE4UcXAesRiPEBnfiRk3sQiPVdySDBBUsXOgsXdlcedu8UncsRc7Lh+brrX67uJ+ZNf01ub0kXJCRyJXrMp+r6uaxCPfRB4P6x5Lch1RMvXibeBesXa+F7NOhydP1yLPLvjGDCobm/4acRenshatsvristNx7z2tAKhwjnrQcm/ZcvKKMrzoskiYcrpG8y+vjx/bCSCfcTGPUwbwlwZQqDLHsYw1cyg38ihXM0hM89WmszU7DzajiTZPhOaaEQ+IEQCQAGu4xzLPVjnX7zA3sC9DEC/rsUC7MwnBM5XIs0TQcxbZ8/+wvLE4N7R8+TMQM7EQG/TtfvF2hPFBo28wA3Adb7Mg3+o9G8EE9Qc/6xgol/BF23E7e8Q6jy5Me/TrJPSULHRETLREzySNPPTfcHJNowy03nIdk/JAb7RtdLRQ69FNS0lOVwk3gwRujfNl/LQRBDVTH3AK2es5Q3NGz4RMrzBNazUqgbQFu/RIv7JOdFZVV8ZVZ3VZT6wXdXUrOzJZjwRBnzJYy3X1ODWRQPVDYGxaF4hKpwUPuBdW9zWDlCAgH3XVRvJin9Jfw0hgO8Rgi3Rhu7VkIDatxbVkq0dju/Rja3Rkg/ZHr+JeYjZAx9pOy0VnA/VpB4hoGzVeU4deUzP/X8u261A2rK32M0vZZj8GbCv2bv8HbbM2Ruepvho3zZ419f22Vwe3ax92Yn92c0sHcgO3RJB2WOM2O+s2dvNNb29adNu1jVG3V8A2CFy3eEOHdks3d9u2vn33TIe3e88NeROaedNuphi2UAiBe7E3fvcHfJ/3Vy/3td43gVuNfq8Zf+cjVae3VqzAdkZXezN4cxh4f9/1gtNJUsuGugKBB2sACxhBDqB0TPRABezAFSjTFcBA4WY4vjh4lEG452rKf/tEBdzzhc94aBugY883AYg1GBuVCkAXfJFAOL8EDyT52IGAif74rdR4jd144rT1hP+ECiDzGBHvlE/Hhkd4/1F0t0wUOUdvUw98MAjAgA64FwAIAUzA37AkgQ/swAezQESDOZU/N+9dOQBluVRTxgpo8pZI+Z5reJCP9pCfuVJvEzJXQRWvwCuRAIZvBGhVQQ7oYAUkNqLrTJ+L3p9ProQL+mM01w5MIVvFuad7h5jjOBcneMeyBPZpwCETgADcoJeKxAS4J0fM+aqzeqpQqauLurMEOklbxgbfAAi8OXzdgKUHO2oQO6AbRZk/cH2PtckJKtx1hAJqGE5AlQFHO6UMu6IXO4cMllQLQAZMQAvMwA20uQYaAQjoQBLsAAz4wA2UQA7MQAUAQQtsgBBMgApkQA+swGc3FwzwFw6ysf+tjzshmXtyv7SH7zKIu4ZPCoB76XNHuBew30Qlue7DT0q5s9+5A26O91MP8MAGVEAJ+EASGEEVNDsV0nzNv5cGkAALVIGLUyELJEEOTAC0i7y0R/x2RwyjY7uR79k/Ya5HvJKu1wTIDz25D+20mzxrkXrKrHu7v3u8R7HNg33Yi30U+AAQHPrUQ3zJLzrFS3PSo/meBeHfgIQmw+RNvJK4oz2ckDx0X318pLtrzMHf8cEZhMEIwLzMi32DaUAVGEESWEAOAIEQqABKCwCSZYAKTIAQbEALAEEFzEAOlMAN+AAM7EAS6AAIGEEUXEEVsMBakYAOAL3Q5z1zWP3vVjv/0ls8afhkEtViR8Q9nN1EkoLw7MfJ3vt53y/KsVcFFpwCGaCCC3iCHaSCDRBe4sMXC0SBDsDADcxAC0xABsg+8fNJ7VsymeO+aRPAO8pyR8Cfi76jbYq/3VR90SN/8Rx7I1jCGQzCCMjBJegBQBwBMJBgQYMFSVwBscNCDiBCVKwgMJFiRYsXMWbUuJFjR48fQYYUOZJkSZMnUaZUuZJlS5cvYRJ4MJNmTZs3cebUuZNnT58/f3oQOpRoUaNHhQKtyQIAi5gsmRJhMJVqVatXsWbVSqQpRx0Db2jcMFBDSiAEWzxVu5ZtW7dv4caVO5duxqhapyrVu5dvX785kQYW/zyYsOC/h38ymAPolZ+Djw0SOaHFjpRFXshkEFCXc2fPn0GHFj2adEfEp1Gn1luY9VC+TJ2WpngXb23btbnG1ggCrEYhBFHy0DBwh2zjx5EnV778OG2tqqFHl/6gdXXrhKcjdqDkQqfhkAFkqVQKQh5RCyyNeqGVeXv37+HHl985e337q68Pft21OQCptwEMcKrcvOoto7EAKMukDJgCIIrN5otQwgkprHAt57K6T8MNAcvPQw85/AkORMy44zEi7FiED0BemENAqiyMUcYZaazRrRBx3PDDwPbTTTYMXwTwhSaILLLILPjTKImBLNCohYF8FKmHKgaqQiIbscxSy/8tQwPyqhzBrG/HMVsLEyclIhHIoCzkOCMQAUPkUs72grRtzjthMlNP1cg0qkfkYFvrBvCg5MgH4jSaYaArSlrhCih7wFPSSSmt1C7/attTU8T67PSoTR9wYIo+DDoCk0L+cADUnSxtta46a3NVVo9WrVUpTz3wK9D+onypBx6ADTZYEpLMSFEAjNBoUACSIEmAKAYiIYNZqa3W2vi8tMrWbXvC1dtc9+xCjSIKqkERSlTlFqdr2X0JVrzavVbdeW/CVddiS9t1Ln0z+i3B3QwMSQAjouUh3oMRTjiubKui1+GHzXSADUwMcuWCTCC2SeGNQ3qXPY5B3ihj6Ozti9//fPGF6+SLBPjOYIy+E2Ik3hKcIOSbcc55I4apGtnnn1WjAxITC4ICXaBn0llpj7NSOmekOfX03l5HW/ktqy36CgAfMDoLABJG0loDmZ0u2+yEec4L6rXZ1skBA6AwSJIyGmj77JCZxupujtvuq+Q/ea0L64oQ1EAFiwSgEoCwQlpyoA32jlzyVtNmoO/L2c6EkzEMwoSNdO2eHOG8rxL9YMzx63RqQFO+uvWLCAagisMnWoFmEiCkqAeCgLhoB7RMD154LCvfqU7UkZ/OgVUUqaGgIhyZBPnh2SXdKuqtTX7kwUHj/sLXLeqhQQBAgEGH7wAgu6LdB+q9omNl90H+//np5xr7+/E3rnidjtfef8TYAAaDUGAKoENd/mZlvaog0FX/e5j3PAPBp0iQABmA1kFIALmLsA8A7qNICQhlEAaOkIT7At9EFNgwB67wJ3SIG0GOEAklOLCElUrhVGo4KRbe50MUFNwJv0c1jQBBByzQAAuMkIMrbZB3FgFhCIGTQylOESpAvKHadphFmzgAEYcgCCviAAcWUvFOVySjnLSYnR4CMYJsnKAbzxhHOQZuI1e0XBrTOIk6EKQIBcziHLVkRkDaCI/SWaMQuwRHmPhwkI105MKseMVC7tABF1ATABiBMS0+kkaC5KSFJkkyDzHShIhkCyk/mUpVpsR7dv8MpQO7QKqB3IENhVxlhTx5y/m8MjWHZJ0pg6hLYQ5zJa2UJC+R54BCFOQHYrQlMeWTS2i2B5mn8SUdSzlNbW6TI8a8YTUxpwRWEGQMBnglN90jTXQeB5yHuab+FPkSVK6TnoP0ZgrbyTYHOKEgangEL+upHHUGdDT59Ms7fxRPl8yToA2V4j0VaFCkccEVBHHFKqrpUOMMVKOekShfEIoyYKqFoR01Kf4gar2PjgwOaiiIEwx4zpOKhqMznctKU3edkrplpyjpqU2BGrmUkg6nDzMA5wbCihm2M6ifqWlTb1TUoIxSoXL5qUmuClWt4myoeZOquuCgCILUoBAxReb/Vl91Q7Te9KvdoupIO5NVksh1rXWNV1eZ1lZbsYFoAKBAFz5q17ikULBx0StPQkoauopksYV1LOUi+c3DamqfMLyAWcH52LYQVrNsmaxOElu1qlYRrp01Lbvw6rHP6skBkSBIHaSH09OqRYGzfcpqcRJa0TQWJLy17W9nlNp34RZMDnghAMpK3FUBl7krUW5NdJvI0i5ytM21LvEii8/nbggOmiDIFLYLquuOdyThpc5bf/nD6ZKXvcHNbkTN2xeN2KQBAgTAEWqpF1eGt739FVl4o9u96qrEt/41sGLfq9L48mW+NOkCUg+B0b3sd7sHtvBEzBvgzxS4Ixy+8Ifp/yJcWCHPjnZyCU2UQLQ7LHXCx6wwiP2bYfRi06oDhvGNpcsRCl+uxLE68QMooSZX0MEvO1Yujtsr4/x4mJU29qmTkRzlbNbRxX3p8ZXVemI2EKQPmrRylY8s5es+rExg0nAb17tQKIuZzadMMFH/gmU5k+4lcSAIJpxZZDATt83NJTNrwnTmuK65JEzu86FHklKVzJnRjb5eS56ISczqd8+4RfRv/yw1NVbH0CfpNEY+fWlRa0TRKXH0qRndEgsQRA2TprRkXzzqzmZadZtuTajnSuhcp1nWvSawrkGCamFfmSW/G0hyT2NkPvv6sbTu06pwnWhgM3bazLY2qKvdkf9hb/upIBGA1gAQB9Uo29LXFqyzyQTtbLck2rNZt7mvHW1uz9t6KVnBBTWwAeiQe7Xwtiu6x6RuXkNy4MV8t799LW96L/xdKOnBo2omk3FXut8IRyvAdyTw9Ib44BYftcIZHnIBnUQFDWIB7fZN8c96fKsY/5DGaUxwls9c2gU/ichxDiCTTIBYspsWhicO6+fSvKkuBxGo2h2SpBNg6UT/MMhzHnW9kUQ4A4nCEiWeGn6v3Ok2NXp+YA5Pmzd57F23NtSlnnYcjiQDPQdB7oCudZVP1uwz/fp1wp7Qsnu643WPMtrVLvWRTGkgRoB73FGzdbr73aEZ81beRapexk//HvCBz7lIHLUorFMk5UIP8+QD6vi/aarpHll66UE/3spbXuQCi10VIoWRzms31qlf593BjvS+P3nvWN297S28etYzPCRak1aD5e75ZQMfnbjHu+57T9LfYzv6zJcy1gQghBvoAAY52MDPTT18wX/E2Bp4WUZmD9/aW3+azrcO5BFc/Zqzn+Yn037sDqKBKOygBC3YfLDFL+o+YtUGQn3QL+hob+joT5vcrzrgT7Tkj9oicAGfrljADYoShHZEIgAFsCNyAHg4Iv0UbP3+qyfsiAIVpgHLbFNQr5um7yJaEAU1S18qoCCqAAaAIAN4AAi2T3EIAgRIggMvjyNqcCAq/4BWEFD9FgwxTlAGT8dhvgVcWPAFd03ynBDedmUFem4GYi8jVKAFGkSDOkYIW28jEAQASuAjRBDOlpAJu+0KLUUFAQ36Nm7K4PDs+ONQmOUjvIZRNpAMQ24jJuA7fAAQsaINk+0N71CHoPBbHnC3qLAiYnAR1ypQVIAsurAjLugIx9AQ6U0jVOA7isMTtQURD6MJKZFa5LAwHjHHOG4CU/G6AiV20hAkJiBaDk/HSDHqAsEQBiIVXGQXe8YU40wRYxFnDMkR6TDmVCYSj7GwYONJZGckHIdxPkIYce4FPmAgTgALsHEYifHLsuwZ9yYZH28Zxc4KyRHRYCN2xJAiBP/gVzagAkrAB3IgdzKALP5PI76R4bDgEwaiEtajH+8oHPkCFdfxbkDFMNBR79QxIduMKXrODwUgCYygCtDHIK5AA/WQEz2CIOetEUphIIhgIAnSIMWRsyDybBaSRxoy8l5xJfuMKb7jCCcAfghFA9KCAG5xDzsRJB1tDuRgILJgC4CyIFFSKRBSJpXmsybxUmDxI56SKR1qfMCGAIzta6rACJLAB0qgAlpACCAOAJqEAIbjKgHwKBvNDgbiCABBLZOyxcaRKnXGKZ1R6e6S6fKSLmdqfCAhVLwIAPIsaeAxK41gBRzn/D5SLRlNCgiCAxgzLl9NJfkSGSdrKmEwLzH/szLXqUFqAGMaYCAw4SYuYlkAAAaKsBavkTHlzAUIYgFYUzKV0hg5U14ucy9NTzNxszYbqkF+YCa6YCAYgTTfB31KgH2SJS1Zs8QWgCBcYDllEyiWkjdT8DajkrQekjoPrEESYSaUYCAUgTh5cixJgBMVJxf5cTlLjA8IQgrUMzoTgza1U1bs8joNzj5dED/nE6iYogZoggsGQg1IcwVgoCBgYIn0cCcXUz1viAzUxA4YFD59Yjr3s13qsw5rTD8r9KSYoghowgDA04AcYAZ6zkFsZiImYAe+wxq1jUFTaBSQBADkIBihU0J5gkI3NHusE0NlLkf7iynu4EMJQhO6//MBVmGcyGIGamcGxvJxlNNFmeYFuAIASoFGa9RG+Uc+fVRSLpQZXUdDt7Q3ASBIZ8IBzOClXIsgduBKNiAjNcAHNHBBodRjXqASBuITvNFFsdR4tDRM56RL0zEm/VT1xtQm2ACpCuIKTpQABKBEjQAI0FMX5/RdsOAEBuIDTDJC9zQncHRQ43BHvZSndtNTdQlIb+IRHAGGCsEiitAI4vQPJ7VO5sAxAMAQ3mRON5VT+5RUswRQHVJQeRW4TPVMoOAHiMwiIE4xRyJWZXUoAWAT9iBWcxUnOjVY8cRXYdIOrXW2hpUnCKfwUIJZg2QE2pIMmHVab6JatxWNQDVQtf91XTsLSKdgChLB1SrCHcNVXANkEAiCD8QVXW1CXeEVS3BrMyVRN8F0YIepQSShLfsgEvyoJiiCB6ok/PTVNhbhNfUVYO1DYbl0tQzW3RI2M0fWY1dpfA4CzyR2IozNI03iYm0DFQiCEC6WY+vDZO+kYEd1ZxAWZx+rQTABEqAAUQGABgCLMFvmayL1J2H2KiyBIPKgadUuvnyWXbE1/rKzatGKKY6gJjJhCgKTBv7pASYCQWBg0aT2KprgQdM27ahWa7VEZ0t2/oAVbre2UG2iC2hgIJyAMI3tHV+2baniFGJUC6wUXkYDSt/WbgkJZHeW1HqWce82SB2gAf6ADWb/6DsHYoYmYjgUxGLbVkoHQgYaIUBIQ3HNS3Ib92ohMGtV16YaZAyc585WgZ8AgBUcgAAQpDjQNnTtFABsIFOnbqP0NHVfd0ZUqK1CdiJO73GPl4FQ9iC869gIoEABIAdWQnCx4BIGQg+Ed3hlA3X563ljJHm/ann1cm5FlnyDqkGOwBXqQBHUoK9gyLjUdB9htWmYlgznQAuI8lZ9jHg1dXzZl0IUr2/Qt3nVt4BrCEhF9ALoFwAMYBIu6GuU9OYQ90mFcA5UgSyaQOeOQ3xJkIHj44DbJoEjlw+L6IiSCH9BgoiMCImUiIRNp1tropIa9thC5QIC83b/wC/cBRDz/4AgLMF0Q7h4CZiGo2nuQCoKsSMnUHiB0/cjVKCCEQJwQaKKHyODlFhybHiLLmAMiuCHZ6IBzpQgImEwgSKIhVAUCMILRu6IB3iEu5g5TDinnBgpdCKKXXeDxqd8zocgDPAjxOcHzQd9BrmOleaLf4ISKmqWInaNXYIMz4AgzuBFkEOEFVCR3+OObyWPl8x5qa+PLeL1NNB2cFEkTJkiUFlpOblsGPknHKAMZhcANOFof4KNxc8LCOIVgiSTkZiOX1mOE9CaQFmnRJlkSZkiCudVEydgPKKZEUdxWHSYbyaWgaILKIYgysDVNGaSA5AMCMIU6gSY53iTrVmgmHgvjv8ZmaVYKlNYI7TGfizCa9DSI+a5a6IlnXMGm4FCYvoKE7yMVcB5+ADhOyDgcEFYgN/TePk5OTwZKNrZOvi4bjEiaQFAWSkiZj4CozW6cwvwoUPGn5WipQhCEiSMoFtC7bAAEM5gBGQgRgHAcGHFnBs6iUU6fNcZjyd6MCr6XS/CXz73Imimmn2DLABmcXKaY0haLwyAXAbislSaJURuDk4BFaRADvQAMi4hT8uZmK9UmJfaqXb6k3u6MH46QzniWJITI5alWTyCrZVlIOB6rBGmqfWCDmQJAKCgC5SAEtgAES6gDAphCgxAM1aa217AEgjBDj7hkk4kFQbBq7+aocP/Gp3tmqbKWqLPGq2T2SIU2FAQxVgW5SP0kHcx4lj8MLPvCm9TwwFcCgMTRCFgAPxK4tQaoQkWIA/8QKYf4whOwA5cwBK+t6bBOjYdmrVDI6KnqrN9+rMPVoq9x3HKEiOksbSo20kKRbnbBa/5gg0gGwNX+7avbA4CgQ8GQQ5+Fzw+QA4GwQsCQaHp7LgjM7m52zOY2yecmzDSukflGZotonA+QmuMmpmR+r6vxbv5ogsiAQrkFxIuABHYYAoKQQ124CLRB3sDF0D4QA7k4BU4oLgZ4AXIoBXs4BLCe01KwRTOoAkou8ds+rI/D8E7I7/dar8Do7+bEZiK+qgH4iN6/7xfoojGqUXBo6MielIDMjF/8YIPLDUy/EAGTsAGPoAIfPsxPkEVCCHEhS3GZbzciJwzbByxcDzHoXt9LfoiCFwsDrwj1vxA2jzMXcXkWKDO7fzO8TzP9XzP+dzOv+OI+jzQA71EZTv/NIAESEDQFX3RGb3RHf3RIT3SJX3SKb3SLf3SMT3TNX3TOb3TPf3TQT3URX3USb3UTf3U83y74akpQB3RXf3VVT0jsjsjrvsjZt26Y13OLeUDC73Xff3XgT3YhX3Yib3Yjf3YkT3ZlX3Zmb3Znf3ZoT3apX3aqb3arf3asT3btX3Z3zk3tz3XL+K0E6W0PULcSRsAxlvXd/8d1dm93d393eE93uV93um93u393vE93/V93/nd06MAOaJg1F994BP93zdCrjPirT8C4d2artX94SE+4t9DqJO6wDGC4jMiyCV+4zm+4z3DozOCoz0C5GEmpD3+5FE+5dUiny/CnotvIOi5Ilxe5Wm+5m2eJKS5Ip5ZqUEi5+GRmm8+6IV+6Eu5Sk75dg6PgzzoXo2elZGe6KE+6lW+kAcCkBGZidoHI6iefA5ZkKX+68F+4y1oi7GYAJQ+I8Yeg8o+7Nm+7bkbhll4hrW+iYZohWXYhd0+7/V+7/m+7/3+7wE/8AV/8Am/8A3/8BE/8RV/8Rm/8R3/8SE/8iV/8in/v/It//IxP/M1f/M5v/M9//NBP/RFf/RJv/RN//RRP/VVf/VZv/Vd//VhP/Zlf/Zpv/Zt//ZxP/d1f/d5v/d9//eBP/iFf/iJv/iN//iRP/mVf/mZv/md//mhP/qlf/qpv/qt//qxP/u1f/u5v/u9//vBP/zFf/zJv/zN//zRP/3Vf/3Zv/3d//3hP/7lf/7pv/7t//7xP//1f//5v//9HyAICBxIsKDBgwgTKlzIsKHDhxAjSpxIsaLFixgzatzIsaPHjyBDihxJsqTJkyhTqlzJsqXLlzBjypxJs6bNmzhz6tzJs6fPn0CDCh1KtKjRo0iTKl3KtKnTp1CjSp1K/7Wq1atYs2rdyrWr169gw4odS7as2bNo06pdy7at27dw48qdS7eu3bt48+rdy7ev37+AAwseTLiw4cOIEytezLix48eQI0ueTLmy5cuYM2vezLmz58+gQ4seTbq06dOoU6tezbq169ewY8ueTbu27du4c+vezbu379/AgwsfTry48ePIkytfzry58+fQo0ufTr269evYs2vfzr279+/gw4sfT768+fPo06tfz769+/fw48ufT7++/fv48+vfz7+///8ABijggAQWaOCBCCao4IIMNujggxBGKOGEFFZo4YUYZqjhhhx26OGHIIYo4ogklmjiiSimqOKKLLbo4oswxtgo44w01mjjjTjmqOOOPPbo449ABinkkEQWaeSRSCap5JJMNunkk1BGKeWUVFZp5ZVYZqnlllx26eWXYIYp5phklmnmmWimqeaabLbp5ptwxinnnHTWaeedeOap55589unnn4AGKuighBZq6KGIJqrooow26uijkEYq6aSUVmrppZhmqummnHbq6aeghirqqKSWauqpqKaq6qqsturqq7DGKuustNZq66245qrrrrz26uuvwAYr7LDEFmvsscgmq+yyzDbr7LPQRivttNRWa+212Gar7bYQBgQAIfkECBkAAAAsAAAAAEAGsASHAQEBzQAA9PT0AELN/////wAAAJS9AFFn9uYK/wDMAMkMmen/X5GfALntAMD2AMj/AAcVNlJa/5YAw8PDADE+m5ubc3NzAHOUFQAR29vbCwsLtLS0AFP/b6q6FiEkQ0NDzQCkzXgAQmRtFBQUg4ODHzA0ABUAAHdVFQAA1NTU6+vrGxsbq6urFQwAi9PoRWp0V4SRAB8oJTk+AAcIGyoue3t7xbgIi4uLlJSUAHCPS0tLy8vL4+PjW1tboqKiAPoQu7u7a2trABEVEBkbAKjXAgoMf0oAOzs7enIEAGJ+Y2NjAEJVAIGlVFRUAIZffsDTfwAAMzMzIyMjAJVqGhkBACl/LCwsAJzHAHwHkt7zDBMUeLfJMkxUTneDACcyZpyr3c8JALPlAEldAEo0ABgeAFpz5ocAluX7AGmGAHqcAImvAErmABALAAkb5gAAAOEOAKXTADhH5gC4a6OzAMX8KkFHGwAWOVdfABUbXY6bdbLDhcrdSG55AC47AKDNe7vNAE1jGxAAAGyLAHeYEx4hAA4RAL7yAF55ADpLAFRsIzY7AK/gVYKPAGaDABsjAEZaGSYpDhYYlOH3AKvbAIyzACIrADRDPFtkCg8QYpWkUXuHfb7RAH6iABsBALbpJztBS3J9GwAAFBQAHi0xQ2dxgsbZAJfBLENKAJ3JWYiVgMPWUn2Jcau8AISpKT5EACk0ITE2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CQDz1YMQIAI0QRBBAK7VDDESsA/6CBFE1UIEBBJICq6666bmDQBEpYoYGsVuhAwg4HCVCBDisMm6oSFfAwkQo46CCFs1EowcKtnXbr7XhK6BrEQixIweuuUvhaEA86nKurBjUQlKu7u6orkABN0AsqqwRNECu9K0hkwbD0wsvttwgnbJ0Awzqr0LwA6IADEDsAUS2oURS0w79S1LDBDhOwoMSpAKQw0Lw+pKDyyisfTMAHoEpxwwQpTOCDErHyK1AGBDfhww4pAHFDuwE/pMIRoGqghA80A1FBEwSLqvDUVDvnA6hXA8ACQhWAuoLUBaXwQcYDqfBvvAYJUEPJJ4fa0Aag6oAQCyYPlC8APhxELUQwR/+sgt5rg1314IQP127GVkR8EA8NZ6BQ3gO1CwAJCk0grUDzCp5QuGw3NCzZF90Q90I7OF746ajvxgOoNxAw798FWQAqDg+lgDFEmTckuUMqgNpDRrFqAHvqxBfvm+gASJvB7AadqoHLC8mON+5uMyR53Qv1DgDoFcENgBLGhy8+bol/MBDS3BNgu+IPRQHq8A3lztC8R8CfkLkAtG6R9FuP7///rVkf5AjQtc4JJGtoc4jXIoIylrHMdAJhXNKagANkJQR5AJBCEFgAQYhIroMADKEIQyO755UNVAkkAA6Y5xAB3I56+spgQTZAsHcd4Qb2EwjndrWCHtirIe4DQA7/VeDAFIBwhEhMYmJi9TuC5KtomANVBR6yOgAcgYExlOG6LECyXY1ggAQBguR4FYUjIiRxADjICnl1RSW68Y2D8d4PCcCCfQ1kjbRr4QsfIj+I7AAHSsAf1hAiACCQQAddXMHwipgCbgUxh2vcVRvhSMlK5iVfIzjIqcB3QBRCZIEw1FxEdoA0VEHvID4gGScJ4C6pfXAhoJqkJWdJS7cwLIsmVN/o2ve+UF5EAPibI0KAAKpMCqSVAuEfLK1Yy2Y6Ey0FzOIAnXfKhEhvinysnkXWlj+H/CuHBvHeKhESy2ea85xfQdoKWMDOdrYzVuZLJutqt8f4abMiBdQfQ0oJ/06DBK+fx2QmOgdKUKosDwDjQoj0LidBDZhxIGCUHOUSYrm2AUCUEuFc/xZyS2MyBHlyS0g5C0rSki6lj7+ap0AKOAKMio17ZvNk2nKFPZQmJAgkACcxZcUtAURBmDr03UP6pgNwak+WJk2qUn9iLigiJFZWkJeuPjCxil1sexrjmMdAxoIgkKymWGOkyoZ3NwpSbAek0lUeCeBCAKwgCEyrGQ7QOILLNeRoSVsazWw2sl0u9a+AvcmnELqQIIDKggIpl76soLOBsEtfGphoFLNogYEYFrL6FMi/6GUFxD5kYJCtQTUDS9rSpoRzjT3ITitbEFKZClWqwuhAXAUrDf/MqlbQg5i+WBvBCvQgCs5bwQdIYNd+HfJaqLJCDzYqEWpZC1tLG61pp0vd6lr3utjNrna3y93ueve74A2veMdL3vKa97zoTa9618ve9rr3vfCNr3znS9/62ve+Sj1VQvHL39hkbVe3Za5MNmCBI5wqVRZ46B0NPKsgYK8gKthADRAJqnES5KAxlML9ALBWgWyAWW5tQmoT4r3JVQ5U3MoADppwLQ2soAkCLpsPgnAE5K5AB7aKyARw0ANBtooEHwieFJQgW4bwwALXStUNpEuAD8fqxSMm4CAR0gNQSavKWdyVZGdrgSgIGbfRy/KuEhqr/eJkAzQ+cBRqUFw1Mlj/gw+NcA0+QDIzXzjLUX0qALA5ECe7WMQOqaNKh4nina24xS+O8c5iaGeF8MC3wnIrjheSgSAkOQqZhUilL53pcDLrz1FOCDc9WxD3aUAgQRSz1gwChCAAN7nL7e+Q/uuuIzAZJSroIq800GGCqCDV7+IzQdxl4YFgWF8hNcj6irvDMTNEAJvdskFkF09u1rrNUqaXFB68ECzzKiGlJLZEWFBDXVnhoc0Wl0EKCMaCYPnKqgbVljMwxnPBSyHWFjOZCYsTHugawL0uG7CT1u6A8qrRi85iExCybIJ429kc3WynCUJtedLrCNg+9rkQrsbFcnsg5D6XFbBNrnKDauRU/3YXxw8yanDLSiDhFjNzdzBwLwZc1jrKGglWJjSSJfslVYwCCSgGBNDu+SCl7AHFcECyEetKCn0r9kDEmoK7KZoAosuzxaPAgh2wIIgpPIhh/yXtgiROf+HSQA+YhtYgWgF6FbBCECrwMZtJbgQAdXfS6AyqDa/AAl3fwQ3+1USH7KBhN6gY594+bYx1/esyHQi7E/JuAvCgiJxLmQOHNwGSdazuIiOZgonoQG7eoIgkv8lBhU50oxecAEFU+h+bbpCn923lVL8bUF2H1YFI7whd9wEay16QsQ/6IObKY5WVxnYfuN0gBz096h2yNg3UagJe75siDXJ4VCUeCIu/Nf9Buj+C74e/8VYM/vCpf1iXn5oAGSii5GjmwIOFfHtDBxmpCIbzH2Wt3f7WfjDBLqRGABPgLHAHKrwFf8OidSezAX9zUFK3ELHiUQaBNAm0PrLkU6CiYDsgKwVEfAlnOhawZAZxNyJoEMizgArBAikDc32HEDoQYyqAP0V2gQIoEMgjbRpIEBwIAB00eSmXPAjBTUUWgCaWNmujYAdRQFfXE/RWgAeIKgaxRguYAg1oECQAgfAHKiuXEAeWEO6TgSN1L4mjAalngCB4fGHTgcmEA6d0N5l2UE/YEDdQAzl0WY1map41LxOHEHwoVd1EED04EAJwhmlIEC2HEEjzfgf/gWUA9YGy8noqEC795yP/ZxCmtxPSM0fmYoGTtXtd+D0R4T0cpz1gwzmkNlgsSBBnt1MpKDoalj31tBDDglQOUUoS4T2tiBCD1WifWBCqWBCsSBBC+IhWVoT3VBB984cCAQSJuG6gUodFcVme6FZaCCqieFBfeBCmiBDag1icw23FeEb5s1POmHUMoT3pQ4cgEYb9ooAGEYwNUY4EQY8DMY7EKI8MsYhI93JDCFDB9DiX2COZWBCCZmfcpFr3hDTmwwOWpgEjoAOhVoosJBDr02hVVHjQV2ERcTeydTUWCFXIp0XZGFWwmBAw04sG4T6gqBCnkj65GIMQ0VYL1xDS/1OA89JYJDmPJpltrycQlcdyyzhbZagRTgiG/PaM7VcBDAZ8BIEDwKUBUIkQPFADU9lDN/gQgtZh69OKVTSBo9iNJ5iDBdE1ThWTJTmLJ0kA6OhyYWeOoOiOHyE5LiM9H2dTCgUqeXlPaumTbIlvZlkQjUh5vYRKQlWQR3KQBMGLBbGQrNaQAPABnXcuAReCgXaR2aZo5hKYBSGBNTksnulEpJhwCMc5GTcsopKSyVKUB5E4L0loAMCRD6GLEaE9N2lsoBJP5wOQ+5iEY3kQqCl5U4aMREiUF4UQl0WNEpGUemZmOzUBfbMrlYVXvDJxFWByXiiNg8gQWdNhawRUPf95ENwIEdrjgAWRL6v0lcaZQzyTnG+pN67pk3M5jSDRNy7jkgzZnaP4c7BHhZHZnexpEJDYj4NJEIUZkAjRNwWomEHCmBbVa5BZENGJoABgKiswM4Inemcpbw5xWY2FlwexOwgBmg+BmQgxLBvlPTeHPCMGM5zEmgZRR7FpEFWEiwUhAClQAwTToPtEk1wZeQnHmwLxlxCWmE2mmQPhosQ5PUOYekZojgAgfhHhnAdRZmEUS99DMT5ggytJMRXwLyCUNVZQVSwgOWGXTw7BOYJzWWbUNwlRng+xRs44LPYiaMJmUS9amvFpECLZEFVEpKMYBUkmdx83EQJwKp55i4v/g6T9WRCMaqNIiqcHsZMGCgA+SgAJ2p4pCqAOWiQQylb/0mYTmqXJ2ZsZBD/2uFIeamTD4lQEcDfV5KYl6pG1mYwMmUsqpI0HQakEIZKwI6N6R5t7yWHKeC55eqtpFBFBxG0HRaQ22amTFJ69KkVNGpQEMJSaOJ8x4xFW6k9L6Za6ImwSdCqNJYkpJEGNtlDGyIZW+arpWWgGMZzkuZ3Kmnpwo6vU6qfFyap4x5T8SZrEKnZKqnEQZxEr6IOgkpsFsZt3xj73srDkNJl3xKv86qSCianuZ5hCVK8Q+6mzVpw8sAFo1IqlOhAViqoj5j7pg6ILITl5CqcHIaIeK5Yd/0mxyomzkxVlLOprp8JnwkoQp4KtAzFYozkQ+RYxTLgQtvkQyEOsz0oQG4kQRmqp4XSRx0iguLqtp3qkAsUR31oQWIqyDhuvpUkQ7iNLa3O0BHAqW6amDNE3MQukBHFZhxqcDhG1OftzeklHmplrGNunBXEqzGm00DcCSwM0aEYwNssQ7/mvjmWrBvE5D/tzYdmpoNO3XXmpmbqpWtuxKTWbIAuq+lJ+yLmfgoM0sWlYNWpPHwuDy8q1PmqirpusA5F8iuiagltlshS0AjFYt8YD/1JkpIdWMBMFmcq0dLsQO7V9DUG7YnuhSKu7g5a1enecXItRegu29vmcppqsVv9LEOHiVInDku3inw/BTejbtLFzoKaZvv0avcIWpVfLn1VGpIJLtlO6EMI7n9D3LxXJUWgkYNArtNJLaZI7uAdMAPQ7Q+4quxuroAFKlqOLI7TGK00ATicLsKn7tbnriBGRNVKQQzKLfndbwAphLrrahtjLewDAsxe5Uw/muwRQcQrxgzeXELmiAQHscrHLECngPFsptY5qwJlrR/W7VtbrcFv7mK55VN7avVcarjs1Ymt0RCVkiGImkw1RQFZAwssrEHZbq+G6ECo8Wg1nURi1uR7mhvo7cTacEIeopMzrVxHRN2CZwARBufyrxwPBxy68xnQMwYzom58LToM1sBX/zCM6pzJedzdcvMHi2rWaqrO5+8MP4T0rQHKySrBASMaNW7RFTBDqGJUWi5DWylbmEnY0fHY3XEpxyRDuw7bKi8lx+i+i2JoAwLB7/LX7ispHx6oY+7lQyq0/iZRSDK7QeaAFlEPVF7l4Nm5ew8nyKoxN/LAUrIZnm43p88u/OmXABACs/MC4K8ewLBEqPBF3I3XRehBle8MS6846680QFb/ImammxrHgdFDou8iMHL/zYrJhnLIwKKgCIcnM6yx3S7MFQaI1+6FI/I9h17MqiMRXowEV4E4swE3LxQJ2dVBMKDnZjCvuW8uAij/M2Ty957WFR9EFwaSdFMwH0cnI/ylbaESlEBG2BDG2AFuAzbytjlhFDkZ1SxugI/BQtGoQJXyz2YxacAnMtmu1XaMBPqDRHM1OH+3GC2qvEWGXEcE5vNzLODq1DBGp6zKpqUzSLzw/EW0QsKnPndq6/mzB9hxEICTJ3tPBBs3AYVw5zpKpOk0AnRmnfky12AiOyyin1nyc0SRNS3rMZqvIDLFGKU2Yfe1raGS7PwrCogycii2+W0vDsCtq83lZRDsRga1ZVMzMh/nBWlzGFjGFI3C3uwoA4rnATO0QpwKrvjaYA3q9sNPYMbRRpYwQ60wRXv0Ql7XXA6GfAeqMaOuppqpPv83EoKsQa4StigrXB8Ggc//tf/a8U7SJPKeEPHp9ug+xA0KsEBkpqaILyg0haCxJAH8KrugpEIMtzFk2QCu5OfE8EdzUw/9oyzkaRNCtEDmZjWs9EON5jz9ZRWH9xyudvQghiThqEalNADw9yT7d2tMLwubCxRPRfRpwg9UdQYX9vgwhaLHMqrzdthN+uyYp3PqyURjIsRHuEOkMv1bEZAytxjjJlwouOEbq4LQcjwDAkhDO3TM6yt9N18OMqh0kaCsrmXuN0AcRxLIi4PhoUduY4g0t5Ma9zfk4mKsqm9LWVrJ1Wf38EGgUjQP+yq06Eb9In4u9ivw4EGcITvJN2pTMjA+MsnDerqvmvfrb4df//eEU57+14zxcftiX/OWwPaJaXZZSp4+mOt9v7LVrbscRsVNtfhDIEwW3duaCLd0nluR2DtoGBLCaboiiiRDzotnZ6uEFMZAJcdpPbiKh2sbbrD3+CTHnzbUdCpw7g8tdnOcMiNs3G8rsqBAqmuVH+YNFHbQ0eqwfIH6avdwTwb5KreyEbcmw24dzjpHTbtcFsUZh3b+ffKxHSDLEpzbt7hAZvuE7hejObMgStAJmtAEPBrfGhuyTrexYyOyfydUJ8ewJYafS7sFzjIYMkb/1jX7MPUNZDsAOsUZfDESyQu4By88t2fGCmGmFaIayMug1DO4EQH7SVaAVPq56Y4m7//4ivY5qTXw3FLkDG5AvpTTsTozJLksANYhCYoVtpSRis9fWv+sDTI88H8D0TI8QeJQQxLTCi749jxdEKWiq0lZlA4s8KwA0jNSwf8cCe3UDdEXb6wL1XYo1UN9BkvMBYgVC2ztbiKd4J3dK0sN1Xqf1A16mTVMDJAPdDXwQlZlBWxUyfTXvyV7oU7zMGlvs+c7ZWaMBQfAxXodkCy7MmTX04lz0IT+bS0cyomQzTD8vTw/1CIE8OSyuVu97jodW6xfxbOj1oh4zYl9EDdsxgbe4YA7MIwAEYgU9JG5+eX/wr7vydw9+x9++WC/75c5R+HMEFYB9vu/4nJoQ98d6+v/XA/w38y5S8367zTwgSLqidFaO3k26ZTsVQ8X2a/b2eg/nLoBo63Ur7ot9cA4RtEM74DEEEDwIDCQAwOBBhFZSEGTYkCAQhBEN+mAoUaKUhhkMfnBIYIMGiVYydCSgxGIQkgJ0WDR4gyTBGgYnvByYYSVLDSRodqxgkMXLFQBQPjS4w2FPACocxtTgkMUIlgCMEkTqkmhUg0MZqogiUQNFhz2wNu1oBYAGpSSDANBBU6xErTshArBKEOpPh0ewGkw7EKuFnQzfYp3KkAXIiFYEZjTY1inihIvDngzckIdei193vu1LcgdmiysqVCZd2vRp1KlVr2bd2jVBCwcx0gT/0kOKhhFWLIwMnMKClREapPQA8tr4ceTJlS9n3tz5c+jRpU+nXp2gj4kvzWqQTECFhdsjPvycO5OgXo5LDTZEqvMqViUkcRwJLiXIwo6DWXZM0ZimFABw2GmDJlbQYIUmiiNtLvcGmsAgAToCLaruUsChCeAAyK0HvEqbKyqw/NprNoI0AiA9h3j4Dbco6iKJQAMRVPClCZTIcIQoauiOpJgAMG+nHSyIIijheqggwtOQ6tChoOKaqzCq+FKPrIYEuOEDIqVoAocdq2Low6jiYmi++oLgbbKoqGSoPwCaoCmo0WjaQIcYE/SwpS8hlHCvpBjaoIYPpIAKx91M048l/yhLBA+3I1xkyETHHMpg0REaHZDOA+1MbQPbQBKPhM5I4qwyIIKIYlArOLRuVVZbddWhHRAi0SEBmmCpQZJIYKkHJF/19VdggxV2WGKLNfZYZJMliM0doYsNRWWjlXZaapdjtrpnq9V2W2679bYys2R76YODrFCih6AMwrWhHgFYoQcbD4r0W3rrtfdefPPVd1/TbgDACuvMcpRfggs2uDJdo7AOQAEPdvhhiO3VFYC3ZmWoRw2WjE2mjj6swTDE1o14ZJJLNvlklINlgYQNrCOBhGZTlnlmYH1guToBXo6ZZp579nmnFEDqATsALB5IBcTiFMygIzrqiuKjDELrZ/+qq7b6aqyz1nprrrv2+muwk9NrBBWINpoAf//tiIeD8CMoVoNiBjDAsOu2+26889Z7b7779vvvkXEwaDSz96SLJHIB+Phi/zqauGnAI5d8csort/xyzDPXvGAeQEqvcIcOSpSgxxvCbGAHD9p8ddZbd/112GOXfXauV9KAN9DXVJ2kuUZoCCoAZqyybdqLN/545JNXfnnmm3+J6AZzJ4gFg1Z4ic0+jz7oTIeAX9J58MMXf3zyyzf/fHpVgArg6wwyWnAAFCZJhe2XPahXh8JVGn3++/f/fwAGUIDoe8uPCCC9gaQNch0RgOjetjuSPA11A6RgBS14QQxmUIM8m0v/fBiCQAKU7iUH+dGD1vMSzIhsgytkYQtd+EIYxvA5AgAQ2RoCQgW+pIFFeeAJI4gnGQbRW0NaQRGNeEQkJlGJS2RiE534RChGUYpTpGIVrXhFLGZRi1vkYhe9+EUwhlGMYyRjGc14RjSmUY1rZGMb3RhF+R2LiGccQR3teMcVxPElawFAiNpXNIfAT48NoZ9BzoQ9/DVEf0Jk5LbSxSdIRlKSk6RkJS15SUxmUpOb5GQnPflJUIZSlKMkZSlNeUpUplKVq2RlK135SlNaD1mPhKW7gLSRjoCQerYkCfb6UkgAcO93PmlkMaeVrjcmU5nLZGYzqzgEaEZTmtOkZjWj/zlGPGRTm9vkZje9+U1whlOc4yRnOc15TnSC05nrZKcWETOCdsZTnvNEY/WSlS475FOf++RnP/35TwwEVKACtSdNzHYEhCb0CHPTQEJbRgDsvaR3wwzeCA3iNmNm1FhBkaVGU7YAkIZUpCMlaUlDypwHpFSlK2VpS136UpjGVKYzpWlNbXpTnMJ0gDcRpkd/xdF7AsAOCSBqUY16VKQmValLtQMvn0fJEDnQcUwzHRAdYkIA+FSrwgLqVk1mUrCGVaQozWlZzXpWtKZVrTUdIJG8GqyuHisoQ11qXe16V6I2taMkIZokQ3Q6xBlkcTBpnENE+FbEWieuiX2YWB1rUv+yrlWyk6VsZdcqwEIukLGsWmyx5opX0Ia2qHplDQjRZhD2WUaqPQSA3AzSsM3G1jmdlS2/HnvbsS7HsrvlbW99m1IBmlBMtZUObYf1WdEm166kXY1pkTY4NGmWIE/rQdTOEiriZrc1xtWuvXD73cj+VrzjJS9NBQi//XX3OdyFq1CV+16lMlc1piUAxjRGwo4dZLAEOIy61Pvf1bAXwNz6Lm7DW14EJ5i8AjSJjwa8Xqdu1L3wpfBoI4wa+hIgcf861yNVOJB2vStehX1wiXciYBNPq8C3PbCCXfxiygrwaYlMsXFQ7CvkVpjC8k1NhgVwqINMkHS7onGNjXxjIyP/a8WPbTGMnfzknAoQJGdLMmuQ7Koc6/i9PMaw++TSqdwUKjCTAk6RhFflJF8ZzcNasmObDGU4x/mlATSRm9b8GjVzdsJa3vKF7/xnufoZ0BFrc6ENDVI5J1qyhwZr63a530GjJs+ryjKfRcvlSGf6p4LWtMEY/envKlrUaAU1SVu3se91ujKTVuyeLX1pTqta1sWN9azzVWpch3XUu85prk+6OgEAD7u2Jgmrq1PpV+MV08RmNnOM3WwV+1raIeV1tWs6bdYRrbrQflOtN03XZId22dwm93a9Xe5tTVvd1mZ3TLG9OswYEN0EefZ0kB3uuo573vsmTb35zWZ1S7vd/wNv6bs1B7fU/psA/o7OvfEd33MrXOIDYfjEXxVwgRNc4w8weOYaDFuFVxzC4H74ciNu8X+LHOWrwrivN67xjl9OACDRQJHnrfLmOLzkR9X3yiWOc59Pp+W5fjnBY245+A2X30Bfjs53buG9Bh3lTJf6c4aO66IP/OiVCxdGQ37yVjn96QnoedVvDnazX/zqoM56u7c+ORNK9+tRJ5bYn172tJOb6nlXztrZ3nZrv11yb/Hjz9FOaVePHal453uz99744/j904APvLQzV0jfrfzxx7H7zhkPeVtvHvStkTyjKV9twQNuA1nxuejxnHjFG/Xzo1e162mfmtIf+vS8Tv/933qU6rkHleSxl/3hbz9o2x/fNLk39O533Xu/8bT1xj827IlPduorf83J135lmF9o548a+n0LSuY1n317W5/4s+/+n7nf/sB8f8XhF/X498a2EwX9/arpfMnZD3802z8AJAn5KzD6UzT705vVUxz9Qz9aG77rwz66G0BNE0AKbIgCDLUDlLMEzJvfa8AJ5Cr1i73/u8AUs0ATHIgMxK0N5EDLu5yb2JmUc8CGG0HFK8EUfDAUTMEVvK0WjLMOxJtBkbodLI3+ezgczEEAK8IL7MHH+kE4C0K7wT9omToahI4jxLckVEL1YkIKdELHgkIok8K6eTQivMKRi0CeQ0P/LpQtLxxAMBQrMXwyMgybDwRB4VPD4gvBNkwzNuzD+CM63orD3OutOgSbxJHBGeRDYMnCcNtCQKytNwRAlxtEQpQ8Q3zByhnCM2TEb9NDqItE9/tDUSRAQdytS8RES/Q1y4GUqpvEboPA64PEUmQsWGy/SkTFVFy7TGTFyjHDTsxDUJTAWgxAUixGhshFy9pFXlzFXLOcjXkou/k0vLnFYrPBsaNFZPQqa9Q+ZawsZry6XnzGysEMRdwaarybbmQSbLy7Y9xGY1rH4/tGygrHoRtHXKsc/KMyrzlEk5FHhnDEZNNGePQpgKQ9epwse2w5fCy1ykmbD+tHTdyag6S4/3b0vHcsSEaqSNBLyEVbyIBrSFDjOkPKG38sGY4UyFcjSI3MKI6EPI9cK5AMSWfMx8lhk0Gqm5MkmZS8SP/LyJaUoZdsvJhUq5lct5p0yMnpEZCbRnL0mp6UxfUDyqCEoaHku6JMq6OcNpFMR8lJl2EDG1+ESqq0MZ9EwrKsyha6yrzLSlLbSrc8q53EGhOqQqe0SbL0RBw7Sy1MS7VcIbZMu7g0K7gczLKay6vho8K7S6XMS2EERZb8yyAKTLMzzF4rTKxLypGUHKioub0Zy66JymEkRsnsLsqsOsvEKczMTF0ETb9ZQDvTG9ekSL80N6kkwdoszQs6TalLzZtazf9S60pGGzyDkEaTfMrQzM0A48tHVE7dpCDeDDrftCng/LvWRM6+mTkN6ZvZ1BrRHMbIfE4Xik6fm85rq07T00yv9Bui8aDPxE7a1MtXUUlLC0/xZCHyXDnzpCn0TM/rxMvo4xi+6c6s+U7IdM77BKD8RLn9nKn+1D31HM6/KST5lEgA5RoD1UP7TFANWlCLa1CZetDmi9BDAxz4AQzuhE/vRFBJY86BZFEO5R8PnTgQdTcRbTPhLNG/wQyvO84Ljc/H1FAYjdHzmVGJq1GYulEcJVFD+xsTSbj3/NEVrdCwc9GVHFIiLR8jVTgkfSklXbIcbVK/mZiIZMzNdMxZstL/+sTSLB2fLSXSL43T3OqbcDnHr0HMkclQNdzQNoVONu1T45BTQfUbuJE7vMHTiNHTCORTQA2gN41RQZVTv9mYpvRRFS3QPw0M+uQzRm3U/3lUDo3UOPUbsPQbRIUYRZ3FTPVU5QHVBBXVL+2buZiXKL1UrEnVqaRSVl3LVd1V1IBVJe2bBltMS5VSTNVVxLvNG+xVXy0eV71PYL1RvtFOzzTVicRQZr1GZc3GbG1W2XlW8YxWEeWbXdo2ayXQW+1WdtxWd0RWb8UgcH1OcX1QvrEVADDOAb1WIE1TdsVId31XC4pX3ZzX/tybHTK/c7XVq8FV3PxXgPVTh33Y6iBY//TcG6RQOtnU1ykN0j1VV4ldHYEtTYqtzr1JnNGpVWNN14h9wNHs1I8Fn5CVzJEFTr3ZR8k51Ydh2GVd2Zftn5j9y5ldTb1JG0hLUXRdWI8NSDXl1KTt2cv5WbUMWszUm6fp0Xw9WqvRWW7lWact0qbtWaktzLwxkZw0WoXN2q9duKXVMpft2lZN248NW7j0QKsCHJx1GK1tV7cdT7iVWLndyryZGzu9m7s9mLz1173lVa5NXOT426PEG7ixy4RNWaRd3NlaWx1rW8Z11r59WMedSbzho/T6m8I1mMP9Scvd3OaB2qr8XJAUQj2ZnNItmNNFywrlgQrogRsxF3njHf8w042e4o/fqA/iUN26Yd2gdN2FvJu5iM2b1dhj5dhFPbcdeBqW+AAZrJVb2YmJkQheMd6vQd6WVF57vJu3AL7JbczkTF1nw9wKw7tdQq0mCAJ0OYgVCF4NK5cOO4iIDDF4CRe2AF80FWBWId9wVMezsDmzpVy0Zd+mc98dOzfqkYIb6BLEMFT7YoiNcTCH8BiQ8S8C3tgQZjkD3sW7AQkojZzZJZja7Uu9nABiHYj4PbPnAoDRfQtDpS7rmpoRrtwe3gnoPZbHLR6qqpwV5pcWbk6ufRoxSZsUJgD8AwCvg5vW6oi5qdQf5hnx7UisJZYhnp1CklzSDWIf5teWvcL/jaFVwOqIxIG0HqHVIQMAQ83imdlimOxigHtd2sE/531ePP6ZJH5Rrk3jhlithjisgVjjq4IgOu4ZOybKPw6WL5YdNnFP2SXjBpZeVeXaxImLiOIdg0BYAgCeMyOIHZLiRvaZR8bKSAaWSY4dE0JRyjnifQnkK+XZKF6SXeJDXyIIYMLfUSamVNbizt1GTPZi0KWdBSxauz1mqrHlNeVZe7UYQXqJX7af2C0L6BpmmlnltmzlX3ll2NklIVtgZjTctN1UtnXAvvqeHEqJ1aJimpAgbu7mYkZGZxYWcX4dpBjdZl5e001nCIavLdwBxDDXOJ5jEeFgAsAqmkiheq7j/3suxnyW5GSenbSJ4fQ14YB2YOVQ58zNvgxIlyigsXdmoHhmZIeg54hOGW8WTHD2lX12nYnBVxXWY9oV6H6tMDkAAZ/+6Z/GAOrjgbmRgmGr5vmpn4FAJO3Y5pY+mZeuzJhWO5yWnY3p3X8u344OqlAoAK/+arAOa7Ee67GGgr1wVxUIlxXYmV2+noP4JaXuCO95apSJatScaleZ6dZpMKsdY4DOaY9OjqDoarIubMMeazcIAMVe7MVGgcMTgKcZAWD+5PzaToYgZYtCZbr+x4muxYp25YuWHXsFZnPmaMDm6sNObdUu7FBAOwHAjBE42YrgoamS46o6nI5w6M3m7P/ABtjPDufQjp2bCMuNTkV07m3OAwDCXm3mXu3W1tXE0QCsvu0JamN2ITGGQOTdTtTOLsXflunghh3MuJzw1peeXO7mTm/WBrub0IBS7ggnXhtDJgAqdi262W6e7G5R/G6q/mvZeRryrmokFmj0Vm8DB+vnJg17vVfSqOEbLuKG0GH2kBrixm8W1u9I5O+8Lm/XGW7L4XB8Oe8DH3EEj7jBQF8ekZr7EtCG8ODpCRkLz2/k9lYNbxW9Zh2+/nABr2UCJ3EfT/CdgJ+iCQIiL3IjV7oNM5f6BeGO8N8RC+AYz1MMB8QaL2AQZ50eeW+/1urTTtMC9/H0BnKa6F4+YSD/IKvb2vZeBY7yAZ/xZq1yEt7x14EfjS5t495qLwfzERfzlyDzvZCo3xWznSAz4tVyNu/yiIZz67jx1SFnHffvNkdtPTdwPj9047Hr3sRrG7/y1ZkLWb5kSOdxN3eNwZ50Sp9ySz/up1b0ieX0zWEThPZjLr/wUTe3Lzf11K70VJ8dTJdOTbdyOXedMH70WY/0PMf15tb1XY+dXi/PX4/zUIcd1CL2A8bzQLt1ZF/vWl/28EV1QEXKOZSpS7fsWQ72EO/xbHdub+d28173NgX3cNep4gFwIzb3exHxdFdtZWf31mn2PoT3eHcp44nBeo/2fMH3fD/sfed3kHX3LAX4/4BnKePJ8XI3+HPf9uXE9oQvcYxn+Oj1eCDmyoifs+LJ8p6RW1U/9o3XdpCHHX9vQ4gfeeAqHjo/+bBN+WtfecNe+JZ/WoeHU5GXeYkvHkfnmZjXSlqeT3TX+bHm+Z6vnJfnwqMfeeOJZZvPuHpMeixbeqYPa6d/+smJeiWc+og3HhOJ9Y8KeoXU+irt+NQo9a4X668H+8gR+xwk+4A3nh0S469S+49k9aBy+xbVeJ2fe7r/G7vnQb8X+gc4HoMo25PB+8Nkez0T/NOA+7jn+MPfnMQ3QckPd+PBPzhGmc9XTcpHPMs3DczPfK82/M3nm85vwsUXeuPx9Kvv0pVSN/+clzDCX3nXf329if0vnH2ZNx6kwOLIJ/63BPw0TX0jVG7W13zg93nnJ+DSF0Pj2RhDL5nrp87Tb7XqXzXoj/7W//npD/zz7/4fNJ7Rvv1TXHvmD7Tw19TxJ//fP3+7EX44VP6yL55wAQgCAgcSLGjwIMKEChcybKhwAcSIEidSrDjxAcaMGjdy7IjRIsiQFB2SLGnyJMEVAFagbNlSZagCMmfSrGnzJs6coVa67OnzJ9CgQocSLWr0KNKkSpcyTaqSZdOoUqdSrWr1KlaHIreG9Oj1K9iwYseS1Zj1LNqDGgBISeuWK1yKZcfGrQvRLdKneA/CzOn3L+CZO6HuLWz/+DDixIoXM2aotzHkyJInUy5ot+7czJo3c35Q+XNDHgAA6ABt9HLczh5RwzXd8DHivoFn05Y52DXu3Lp38+4tELbv4MKHV2bNVTXy5MiJU54wOghzk8a7Kt84XSRz4IZl1+7u93b08OLHky9PQLv59OrXn7xOvTr8+F/ZG64wGgd9y+7lyn+w32J2PCXGnXcF1gRefgkquCCDRaHXIIQR9vZfRf1ZeKGEV9Uw2gYMUiiRhR9OFCBhhxFoIIoIZrgiiy2u96CLMcq4l4ggXngjfDMy1cRoGXhYY4g13kUcjG6diGKBKuq4JJNNMlakk1FKKZSQEOF4ZXJTEhXFaA0K/xmkkCQqdiSS3SmpJZppqjkUlGu6+aZAVS6AJZ2cwenSWm39KCKYNYo5IAAxlZmigHcaeuihbSK6KKMN9Ukhho0ypMJoH3gJZH9y/hlboIMSWqKkoYraoqKjmoroo/9FempBzgEA3Z4fpkrhpiZ26mmShbK6K6/pldorsFLO6t6qvfow2g2X8plplbVudyuuZuoaLLXV7vartdm2OOx1xfK6IQAdxgops2ESOW1hZEb715nauvvumOjCO++K3E7n7a48ApCCsrKW6+e5oKYL7bqztUsvwglXha3CDY9nr3H4sjoCABpA+OW/Ijo7sKAFGyyvwyGLzCbII5scHcSsSf9sqqtNXIypfJoGHG/HHgN28Mk56+xYyTv7nFvKqK08KrgVvLxszM3ODGjNNn/X889R68yw1FUrFvRlQ4vKJQA8HO1v0hpHRzVV6jp9INRWq60w2Wu7jRbWdmktqWgARBEhxmF/GF7bUpl9tmBpvz14tn0TfnhUcWNmIbD2AVAD3jDHZ+7Ge/0NeAE4I745sIZz/nlRiqfGeK/67hA50pMDXDlelwOuOeixh+q57LW7JDpccze61ggS5q262KwbSTDmNsFuO/Jw0p488wzhfhzpuwIxWg++Sw4f5Utz2nTxNB3fPPhSLh8++QM9v5Xui1owmg/Wp4796trbyn33tgn/Xj7+MY6fP/jni5Q+oqwwGhW4D2zA29vY7ncV153te/x7oIT2B0Hk+e898uFVBkZzhAz9Dn7Bk9+z6Fc/B06whAmSoAljV0GQANBQjiMBB69XnewNB4VGYaDTSJjCHZrHhjxE3Aot0sI7BWE0E4jh+2YYvxoq0Co4tJkOfyhF4U0Rf0GsUPRO9YEBItGAHkQgFdHyRI9FsYpm5I0Pz6i2K/KnP7xSSe+6SC690SqBArMc8epnvzuqsY/CSaMfo8bGi2RxVALQYAGTqBwa/rGJC8ujHssYyElGBpCU1NkgbeRGVu1gNEpIpBeV+EEm8nF4IuyeJC+pSk6VcpUqzJiq/wopqmMBIFmok+Eil9jIVooRkiN0pCuDiUdeChOIsNzPEN+0vnCBco4HrGMYzzLGgqWymNZ0IjCvOUE5MTJUOuhRM2NJx//wLZt+8yUqzanNdTbFkuwEHTd1GSopVEyOoczlKHdJMz0aT53v/OcN/QnQ5sUzn6Eazd3CicxjuqecxMzKNNdVzYFSFCjurOjgCgrGUaWAevZ05hehCUKO8RNtD8UoSoVy0ZSqTaMiFRULRgNDhRKLoddx6D5LGriTsrSnLxGoTznnUnKeigSjYcFHxflMokYTougs3kSDKlWDrHSqOxvqfljVg9Hwi6bdqtNqWmPHnOo0c0C16lSriv/Wk2G1oafi2orkBFbVyGx4PMXmKaF61rX6VK18FVlbb3qqPMW1SnPtTF3T4tef5hVzUf1rX/cKWakFdjqnyiBpCtvBw5Ylsb286yMb+zrJTraiiy0twiprnFNtYDQW0CwuOSsWz0qTtAEVbQNti9p/nna38FIta051g9EYLakLle1caOtU0JbtqY7VrW/X2dvoagu4qDmVEkZzOuPWFLmdVZpdyarTx1IXoNMtb7Wse5lTHWE0AoCtIr37FeVi5bwkiWi0yItedtp3v71Sr11ORTHmlkeu8iULfRcIXZLhNocL9u8q+wthVgG4LqaiFAAsBd97HjisBq0tgc/ZYCj/PnjClJSwiUdV4biYanqvYpGBOxyWboJYvCUlYQoqEASuZdghQOiBFDQwAitYwEcMSYEFrDACDUihB0BIMehQDGVJrVisoioiAIrL3a/KGCw0Xq6N+fm9DaxlNGbu8UIEoK8zy3QhRmUz9d475cNJec6LqjJXDLkWDch5y/fqspflWWOmlXWPDaElnDWskC2OxgpK6IFK2owQcK2kB0oQ4GhKY+fB1XnThsLzVkbluE/C2LCAnq+gwUzoQn/vWCvQAQmAsExFT3o0GkDqQJYJgCMaxMWPIwgLyjxTT6ut08R+E6ixI6r2AmC7Gwbpqa2T6vqW2KLOHe1DVeC1gbyZ/9YGUUGZtTyQrQJggwbhWvUK4jgNEPDYVTO2u9WU7JCIqqMAsIKLYhxtjnyZ2iGOCn5xJcluK2S49z5I3fZVkE6OZtsFoScA8BPvqMF74lqaN0iufJ98m3rf/J62gv/dzmvnlsAETwizbWkQRkOOIODStEHebG6L76ziNI8SxgEkKQFQjN0c36zH/QNybIqcKQH31MArpRAzO7sgMi9IyhHiKgDcvObVrnqjcl6RUNEy3S3Sd9A/MvRHFn0pRx9U0tF8EHtTHSEujuNAKAaAJx/kkFzF+slsjvfhaN2loWI2r7/e8bCL/cOq3l6hzWpypSMkpiVje7sJgGEAGPkgcv/H9d5DpvfM+6bvGpUUZvEdI7CHvd8hD3Mks3nyg+AAoQmZfOXZ3meDYFrcnE/Y5m+/G88XVFLLVLngge5x0xMd9b9cvNoNYvCZG8TuzR4Iw9uOEK4BX/f0yr31ccP7eEpK7pEPfmz3TXyyGz+dyPc2QZ6eEDMHfuoKYfawsz8v7MsfNNvnZqMc7zIZkT7o429u2SnF2ZVJ2qHfQCxfQjifs0WfQlBf/V3f1T2gedxfgrkJo9Hd6A0e4f3fVGDfAAKGGwSACI7gCKKA6jEe67keQsDeQMheQtSeBMIL/cWgZFAgeB0KZukJ/2lg6Y0dAMZLIEiAEA4hERahER7hERr/AZyx2fklhOOVEuQNBAsixOXRoLvMoBU2hg1yoJSAS/z9XPhFGxcCXAT2hEoEIRKmoRoeoRmEgBu+4Ru2wAkmX0GwXUK8XUHIHQYahJl1VRZWCxb+oWJsoQ9OSaQ5XAYKn/gV4jkFoFMAABquoSRO4hEGwhwa4EAwHUKo30BE3UG4nyACYhmGonAQouGpif4tSf8NHyOSoSPmBSRSoizOoiU2IcohC0KwXEG83CYiEikGSyD+YmGY4kbdyTcxk46s4iKe4ukBSiTOIjSmYS2ixOodhMGJXkEkXNMRQPQh4kBAnMQJ4xuNojjuHjEy1Z3UzSuShyKyIjMWnzNGozwi/+E0nkQ1flu4GQS5Md9AoJtBrNv3laOpBKNAosU5oiOceCGTtOMyFqNikSNKnOE8TiQR1qNJ3KNBgMutEYSuBR5B+FrLCUSwSVpBngpBliRWHGRWJUrDLWQYNuRLPeQ6BtQzUqQ8WuRC6EAU7GQURJoG8OROeiMBMNq9PVqkAcAXupyZrYClYVpmoaRJQiRUFodKCtadtNZTquJLimErjtxMOkgs2uRE4qRCQNwSnplQCgC5wVn1xdxZ9sDsTaWknKRcTkVVWiWcHKO4aGV8waRDfhYQiuVY3o9ZnmVLHsSPBdmQFVlDZECSLVmT7WFdzqVUTiZk3KVlpeNofOV4MP8koFVgM3JKTQqmLJKlZZIPXZ7mUmDmat3Jm4UkX3KYX8YkYMYjaUajaapm86SmbiIFawbXnUBc5cUmtPnfDYaXbd4mLVZmb0IgZzYnVf5mgMGJi2FiIsomV46hVwamci7nc0KnyfAmeA6FdK4XnOgL5rlkX2ZnVxodc95XWHYnJebmeMaOeNYnUJTndLoJhsFdk3hml4EmPIqmfJbme+KnKH4ngi6GflrYmxjca+HcVgboccokdxaoJNLngiLOfW5oSzQoi72JcEoJgMqYgJJfcmKoGmqoh3LagbZoVYColalJdU5JiXbYif5giqooPb4ojEalgv4ojchoqLkJubX/D4lOqIlWaG0SKI+uqI8Kqah0qJQ2BJEWqZr0Z1yqJ3aeWo52YJQqhEQ+qTSGaZUyCpWeKVVQoJu0HgBEaJKup5cy6aA5KZlWopmqKUsGqZ5OyP25Cab5oYTK6WfS6eHZymjeqRCyaJ9aHZ82qm6wqZq4KT86yY0e2Jc24oUqakXmKaS6SZp+qlJIKppE317GaZcWqna656OaYXxy6hAyqqiOTKjO6lGQ6pSoQKTBqY0qKY4aqr9tKqxKgKzaqsPUqrESBa5KyTFW6qCmKoWuqtl5KlW96rAWa7LiHrVmq0H+qZYY3AgI5bMWpzu257S2qkuM6bAu6rZyK5Mgq7v+/8SyNsnUnerF+SqmAmtoIuq6xmq7xuuMwCvAusS8LomuupabXKp8ZaorCiusYuvAaovARmx7eGuUNCuy4evC6uuA8mu/Euu/UiyLTKzIkkTBzgi4imuvEmq0mqsAhux5WOvDwmzJRgjJ1ixDnGyMTJ1kponCehfDbueOziy64qyW3KzRJoTOtsjB/hqc/CxyBS2rOiynQmzS7grSXq1BLC2LMJqz+qzGAi3HoqidrqvVau1A0izaUonF6sibheunhW3Ujq2Olu21qu3avgje5q1PcK2E8OyhQK1sSevUDm3V7i3flkfW8q3fQkjTwubTyu3guuy5Uq2inm3ioiniZv9uxW7fkjCadcqb5HIW4Vau4V7u5nLuWKlu57Wti7ytyq6J4JIu5b5s0UakzB7u7bLuiixu3jbugvhazyYsDxrnO+7rsyQq6u4u70ZQ6jbvQgBvgvCA3CVlxs7uYZWu7VrunWIu9ILq834vQkhvfoAuoygje9KmhZ5u94av+OqG764t+bIHuKxAQN4J+s7p8XZs8n4syDLv+ypI/KLt/KqHr3lk4BZvuapvk3psv3pvAB+t+0ZwnLhuhFAvSd6ZAs+mWz0LAMOn8rbvB1Ow3o4wCTMPs8Hc+W5w+iJk68CsuprtBJ8wZQwwDVtL/d5vAmPvXGnvI5owz4QwmULwDS//iQ0XMbBg5a6JSv6q6l+ur90SLRIjyhFPMatgcC39DLmGlAsjZxTrrhUbShWH8agcowrrzBaL0hM3cP9+LBGT8cjOMBzTC+/osMncH2fQm60A8ULE8N3y8Rz3xhgH8qLYXegC1vblccbtMfcOsRwT8jBBMiXVzf5pcSJfECOzryMDsiTjxiB3MpzYG6lZMu9tkgc38pO+MSgL8COvMrC4GOSi8SXHByuhMo+qsivTxyfncpo4XlvmDB5j8ilrciq3Mi+T7TH/kOPYniyXsjAPDCcjhB9LcTLryC5Xc5S8WXpe1SznSCZ/8fJic8Aaszj7nhFRVjdXRy0T8y2Tczlv/+87m1B2KVzUBDMtf7MDy3A0x/M68zMEHWPsjow9e/Mwg7MI+3PvujNCwwmzVc1AqzM+t/EDK/RCqxRFV7SaCJDFoLMz33NB5/MfYzSEXLNIZ8iAOXQ6K0c/gzQ1lzQr77NLA4sK1rPnJZOmsrOK4nJMw+9F73STGDJK951NNyxOY6hO+7RrkDRSJwhmVTIpa91QC61Bb/JSs4dSVzV7MBys0LRQy5IXszQYY7Wv9LRYuwgsBzVUezUUg3U4l7XikrVbrwgt/TIw17Ras/HACHExw3Rcw3NfI46bMnMzp7UpQ7Mt5zRc/3VKJLZiMwiW2atueNdZPDRBG3ZRF+hRN/92vPC1ZouoewWHZGcFZUP0R0u0Pnf2SKF21GDWIYMG4WnElbLQXdcpWx+0agfHVd+2bxgcXePGa2dEbAvRbB+qaYe0bgsyYx+3eTCaoPLGbxdeR7/2Shd3Syt3buS2deOG3XF2UDy30KV00E13XvtvZmc3bZu3yWDlVvuGd1Nge3PfT3H3b+RuW6O3aWC3fVfGPEP2brw3eC8w4Xogfdt2fn8Gfhe4ZETalvb3c7t3g2OcgOt1OxPT1BmmmSGpQCScYeogguOufHd4hjBca5uGf0f3BkI4DA84VS9EhVv43BGEhp8lh4N4SRw4jSsGlgk2g/+2g/M4in/4NIe1QmT/QBAUuZEfeRBAHKjUjQYg+ZFb7433cXJHeW54H3GUuF37+LxFOHkD1a5m42jMOJWn65SPOWhgpVOD9oP/NwdXGJe7sUApcXPXjZib+UnYuJ27hb7wt3OvuYn34JanuIQjdtHpS0LBeJjnuat+uKKrR3+ijJ9n+Wvn3JtPtMgJQJmF40DQeaPHd6dXi5vyqnBgeVdrebJV+mm7hOMAwP1y+qebBJ6/elUw2zaqualL+okHOpCr+F73BLOleYZvJhCQgAXUwA0gsKwXRKwne1SEXniQOmFP+o8ftlGrE2YhI5if5QjUwILL+rIzO1OAS2/3+a2XOqBP+2XLJxGDi38i/7qFW8FwMvu3g/vLds2zR7q5Gy+6T3WvtwTEifqma4ASsEAGvBcPsABRSoEdd/q80/tRON4ZDwe051y5gxqqG/dJTF2tD0S3r/ooy3uZO7xbAEGZbbPE43u067uuUztmm9M8Y6NJUNrCK3rDi7xQkHymPQzKU7y0U7qgdzmBYTouooTQAwCGJ3vN2/xP4HxW3nvF83yu73ttk2YbwiEcyiGBIdrML4QugnvSK71LMD2wM8fEY9zTV5mAUwECrD3bt73bvz3cwz0SuDiBMVrElwS5rbe3hzzYU4XYkyebt3DKA7jFp7jaxz3iJz7cg4ENNL7jO74oAFPCmXxJHCPAf//61/d9Sfja2BPsaBM+1J/7ygPK4Su+6Z8+3FMBML2tT0TauOd55mt+Q3C+sn7+vnEA7ue+7u8+7/d+7iPY6Jz9iqU96he/8as+c2Ga3puEr208w/O97CsF7dd+4J+a718/9us+8OfOzqO94Rs/+Js+8ptE9Dl/Q6gAxME80kN/9B+FEnd+39p+tGU//ft+f9Q//u++TQ3/94e//wMEAoEDEVABsIJAQoULGSYMAgCAlYYMeay4waPhBikQAQCZ+BFkSJEjSZY0eRJlSpUrWbZ0+RJmTJkzada0uXDFwZs7efb0+RNoUKFDiRY1ehTpyw0cm9xc8BRqVKlTqVa1etX/6gOtW7l29foVbFixYDmUNXsWbVq1Zse2JbsWbtyzbulyxXoXb16rOREmFZmTCkHBgwkXNjzYYF+TIyDeEMmDoxQdSpQ0ycnRsV/Nmzl39vwZdOi/OkWXNn0adWrVq1mXXgqxqVO9s2nrrXsbd125u9fmdssbOFrfw4nbrU2Vr2nAh5k3b574JAuOGENC5nid44oNrbl39/4d/Pfk4cmXN38efXr1CV8DiC37eHz5T4vXzx0cv/2v+PPr9992vqjGE2055ww8UCDoTNIBog9ISqECJaKQgrERrFCChfU03JDDDskb0MMQRRyRxBLTq4GpngJckbb/XHyLv91e1CpG/+BmvHErFhcAEbQCEfzxMAVNHJLIIo08jccjlVySySad/CiDKFJUUccqr8LxxhplnFHLLbF8UcckPfMRyDIFE/LJNNVck02cSGsTzjjlnDO0CjTA7Ccr9aTqyxe7jCvLP+HqE0wWxeyMTDMVRZPORh191LtDIZ2U0kotVUiFJiLbAag9PYWK0P8E7Y3LUdUK9b8w3wwtUUXLZPTSWGWd9SZJab0V11w9nOAyAJQQIKhPP0VVP1PTCtTYuYgtzkpbNWvV1R9h1ZXaaqt11tpstd32s/ZGyFAoYT1dtr5klfXTXLbIHa7ZVXsEILBoF3WX23rtnRPbe/Xdl1+YpATgCP/qwhVXz3WJS7csZNM12Ld2FWMVXnnnfbjfii02Md+LNd644h0gisIoggtm+D6EFTaXZNwcVi5iiV+ll+OYZQYv45ltvpnWhwCoIGSRq0wZN4Q5ODlZoOtauTRoXX4OZpydfhrRpqGemmo6BbhTA2CL8vlno+kSmmhjvXYLaQJbXhrBaatem22eam4b7rhF9AEiJY7iWsexxxI64VJN1lussiGOF+0D1ZYb8cRNelvxxh3v7giIJrgb7xUBD4vvof1e+HKwBH+X8MKdO/zx0htn3PTUVTeKhx6O+AB2HRiMCKnKLe/cq8zDNhX3rz7/TGnRCSN99eKpRt345JWfyQL/7K7LrGfb5eu9K903R5l641SlGPizhWeO+OXF5xj58c0/fyRNnY9I6+ilPy77raxH9+/4H/h9TO+/Nyx89P23t3z/EyD6IueeHQhABQlMCW1K8r742O8B83MR3yB4vyoFECjB299A+jdAD+oKgx8U4eqUcJ0eZGAlDByJAx9oPwmKCmwQxF/UQrfB4UlthDmkVQh12MPECYAEjOHIdhbIQiPSx4UUvB7vKmjB7bGshjY8Ew59WEVI8dCKWVwbEIVotyIekYUQfKF/6ifDC1LRLxq0YQe12EY1YdGNcbyZAC5DRJSA0YhNrGAZ7TdDzqhxg2yU4yCNBEdCHtJiJGhQ/wrx6EA9ipFzFfTjZgC5P0EiEpMhMmQmOZktAfjgAxxJASMbKb1HJjFz6urcJJ+lPykS5JKdlCV6NjlLW15KACxQH0eCwJJSvu+U8UvluS7HyjS68pUJQuMtmVmeWjYTmnICQg/udB0pkKAlvzRlMKk3TOwV6olJQ2YyYxlNcyJpmedU56MmEAQhcmQEQZicS7RpO25205tim5Exk1LJ75VznQH9YzoFWtA0paAGvYKIBpTgkZjUs3L37F0+9Um9Z9LEn8IDqEE5SpSLdhSk5skACazgvCawoH0PhSjXJIo7ijLRogQ1SkZFt9GQ3nQnH8XpTlfDgn9d5wM+SOlMVv/K0pZe7qWjip9OY0LTwtmUp1F9CVOlWtXOZAo7R8CBCqhUVIIdFalJ/dNSZVoUp6INqlZV6+LKula3noYF77QCCVCYJ69+Fax6E+tYs0fVqY7zlWl962Ab4lfCHtYmKugBPMEVrLuKK6963auWyMq9/EUxmQVpK2I56ybLdha0nNlAr5rA1aE8FrKR9dpkKdvXzQrlrEsTbGjXalja3pYkAighREbgA/ehdmSqBRpra1RZKGYWMa/F7Vttu1znMgQIvdKBwAYG3D0Jd2zEjZFxxYlZcir3uVZtbniXq1uOaIBnv7Vu3rBrNO3yh7tm825gwUveqI7XvqEFwkYaRF3/oqz3uu0d7nuDE9/BIXeKn80vZ/G7YMRW4Lw48AuAgytghhG4wK5VMCUBK8XZOpijDQbxW3lQzSPUNSkUtpKFU4ZhL2n4uAjmYH1H3FER11it6usBZ1TcNRYbzMVygeCN2TpfD9MYxwUlcpJ5+poRmFYzPWbvj9cVZEDZb8kkia3LPszkc2bZyyAVAH99S0opa5PKQLYyqQwMOhnPeMNhvi+S5QxaFAHAQb48cz3TXOU1nwrLdM5ph9co6Do3E8yHDmgKOIJilewZ0lLpc8n+LJxAx/mYRi40phUN0kR3+pwFrAE9I13qSQet0pZuc/c0HUhDg1qWn4Z1M+kGACkM//WLpda1yPSYalXDuLtvVianZy1QWRd7lioQokOzuWtnp3aPvlYlsOUrbM0SG9nqPHa2Obnb9zT72eGu8KlpxMfebbuwhHY1trkdTXS3m5ATWKh/zSxueweI3NUzN+7e7aZWW/LV8JZjvwXuxpICQMIwuffC8Z1v+a0ZVQRPyJYl1uWCx1HiF6/iDT4mE4Z/HH4OL7eVIx5wjKob4OzWeKxNvnJzlhginFIpyGmOF5GPXNrTtk/GKS4vi7vcihkHughn10uP1xzpV7p5zn+985bLpOfR+vnQeyh0qgvwNSvANbiT3vWo3DyCTNd5fXiO8n8+/eoftHraz0dHiDR25v9elzvYxT724pT932dXOdsHjna+I7J5eK6J3Am/ALqLfUZ4t/bU/z7AtTc+eYyGiKPjXnikH57piff7X/Ou0c1DfnyPB/3qCojNwVu+65jPueb3PpSou4rxoz+f6GVfOgjbGj6or7nqpc36GL859rUXH+2FfzqIMJsmuk86733t+2ALO/jFTx7xpS83HEBEBztR/uWXjvgXKR76n69+6qg//rZdRuY22f7uu5/574ufJa+fmPkPWX76U+322df++kHO/FQ7v9rCr/Xu73/sjwCfBv14gv/6r/1W7/0GMCjkz0yi7wAdxwAr0Gbyr6sW8N78r9IA8MAEEAPb6AJHMGb/+Gue9o8DO7ABe+8Bf0/GKNAE5aYEZ/Bibi/PPGMF18sD/wwE3UwEbdCHalAI+wUFQWMHrasHIe4Fnw/44K8IjwcKo/Bxai0HlSQJa2MJSa4JA/AJIZAKyW8Kw1BxjpBJsrBFWrD5ujAEv5AMRYgI31BbFEnwmmTuwG53fJANgdAN5dDxxtAP2UbyACD9luQO8ZB+HNBFwK8PA9F/4tARc+VfLOBJDtHhIqnufpDVFm+Zam19OMKLPmKapEADLMQCKC8S7wUSU3FWOM7Wts5ILDHfMNH7FhEQT0ICX4bTPPETfeUjBGCXsMP0WFEVb5EYbSYDqikF7dDrtpALUe3K/2wRDH8iF4Gkf2rNCoJAG7dxG8usIUIJIi6kB3plGJEiBXyABIKgB3ogCEjAB0bpGNNjFeORUgqIEtNEFsmt7jQHGgdlDzcxCEWi1kKxJO5MA+Au8ABgGYVCBSpAB6rpEzVAByoAyuhRPIzRIjXm+l5RTfLx1PZxyDBSy8zO83axbk5CBaopvRZisQCGKCYgGHsRO5pgITNyNebRJuckGY9vTTxy0kDy0mAQwa7xJE3CFSWiIawDAODxJyaggK5jBT6gByygBmrAAnrgAxQKIo6gJnOSZabRK9sGHI0OH32yz4By1S6LE03SF02igKCHIcBx1HwiA2YHIlYgCFigIv8bQgVYIAgUSgdQMSzfBSwHE//uEhax0CzTDC2prQ1jsBOLsiQ4ohAXgg6P4CeqiaG6UiQmQAk00zC/MjQjr5qQrxIXk8oaM6YK021IsqYi0z1YgASosgKYsiEGESSAgLd+AgBGoAb2EiVUoAYYYzTNhjWLc2ZUgL8IsiybUQ3XMC1paC1JghexQwpWciGkQ2oGEThrogYSEyUEYC6RM3+Okzw5poCiADwV0zlFTjXPTSRHohqlBTZ7UQeGaiNB5iNUoNHOs1Jw0j+LZLdWgN5Osz0vMROD0gkhcxelwAKAACMEIAMq4ODcgyFcETN/kTIDdFIAlENLxBU1oDI7EjX/f+w9+S0+R6PzXpPTEnO3AMAbCeAyQ4IjOPND28RDbzREMoAjYpRNCM8ZgywkzdMm5jNtaKyAkDIhMBQkBGBDdZROchRKOeTO7jFOgPQ5/09BvZBBX0I3IUJg8hMk+HPyphRfUtRMHYW/CpRED3QWEzQ6B2pFywQMbMBO7/RORQHJOILZtFPBuDMpdgAHLIAyCtVQCzVN+wlNE1VOPKYO5QRL3RNOHfNdOuEHLhVTM1VTN5VTORULZBLJLqOxcFMUd/MoWIC/QBUiGPUopJRVzSPwsBNOIhVBFXFLIcZSO1VXd5VT30ABfhVYgdUEkKya7IgAnrQhZtQoElJVV/VV/z1qUZ91TS6jO3uyRFmsFm+1UnmVW7tVVzuBxng05hbiLT9CLo3CW3rgBirAB9rVXd/VR6XVJ1xVXr1D8vRvTmj1TW01TjksV70VYL0VXMHyzkbgQsNxIpRyRIFidppgPesVWokUYmPl9uDySq/VwrK1X1vpXwPWY78VjcBzAqqJLBMiJSFCVgmgJTO0KBhDYifWJeh1ljzlg3TGNGcVYwVMYym1ezr2Y382Uwd2JHwgCoSqIXCgmp6sIQwSIWv0KO5kx2B2oF4Wx2jWg/7lYZ1EX/XR/YaUZXwWaIFWaAWSI6ygCSjjIc+LM8ExIpRgHDmiHIliI5hTapFCZmXJav8FyElpp1G29iO7Vlt7NmwH91LHNiSq03lOrElb0nkslig05Qrr1m6j9bDy9n/krS3pxG9/EnA39pjAlnAD1nBDYgJuoAmiYAU0QANW4AgswEYXYhRL0QpO0S++lE0lF7Yol7As139cMWVx1k25ll95Nn9AN3QFVneFgkFYFndnKnnfinfRR31sE1Jztr12djW/9njF9nmBQgAYxAqMtXlzl2prLHrPZyM04FE29yw7l3ijxni3l1dHd0joUAOiAHbyV39hZ3xr4m476XzHh0yZN1+tF7uwFz7Lt6kAIH7lF2QVGDVu4J1UtX9PDoIdLIDF5zWsVHMNWLgQGEUvOGb/GdiBPZZ+SeRFmxUAKngm/peTMnh57gzuCjh4/3Z4s1ecGriEN/WE56Zsa4AFgGAChpiIi/h1WRglXDiTYDjy/uV2f9SDVQuEO6fsdHiHg7Z7fQIcORiJqTGL1YqJVYcHbuCnRFg92Jcx3ReHzcaKr7hwv5gn7kQKutj14Liqwrh0QMl5Es5R0Dg11TiBtdeNubWHQwRq6Zh8+Q6PGycDnvJjLmJS/NhEATmEBXmQd7WQPWRuETkC7ViqFjlxkDYyaoB61zeKI2uKL6eKL3l+PdkmFouAOXnQzNi+QDlueIBtpeBmI/mU8yqVAWeVWfmBiQRzS1mW/deVecqW28YH/yAyCLKWhlMvS5nQa3NYmIeZSJrHCqr1mBeYlslrmdfGUQ9ilytFkrGVkqn4i3Oijd04k0MERUYAB564m+MvmXcqnKvmS9UTV845Y9NZldeZhK+ZU9+ZQ6QAoa9jBBCaoRsaoes5JZQYk/KZashUP2/Fn3UWoIFZoNv5ig16Q1QYOyA6ie8ZpyiaavgrVzL6ejdab4KZoDUVpDVEpK+DpHHRpG8KpaemJRfWUlj6gF16bGA6pjF1pteDB5JaqZeaqZf6ptnqm8Nrp6FmI/l4VoD6g4Xaa4i6qH/gqJ86SnM6pKb6aRw1amkFq6VYq42Gq4v6q8FaTiQakcjaafZWSf+vupfB6pdfuqO7GoujGq45RK4Pia6dBmsxOq8l6kQD2Zr9+o0BO7A1ZLAJqbBxxmYRu4bTeK+Huq8d26vFOrK7B7KXq7Jv5vbi9lLQ0DYgabO3urMd+63Xo52iYII/MbRBYrIHqbRtRvK+LVZUOy+irbXZ+rX9OrbRQwXssllv+yNyW45222buZLQ3BLhtjrXXGmjaOqaP2zwEoEJVmLknwrnjCLpnpoCgOZqruyqEG7tTRrsJmrvLgw59BQi4ObxxG7Q7qrxlhjHUF63VW+lQaR/90bWnuyTY2bM/28CT4l9m+L6hWpH3JHmsI3JTG8Cz4roHHNAK3JKNO79d4k7/YvnBD/zDDWq/OUY7x1NWLhzDBVzDYeofizfB45s8GINuR3wkFzy0TnxjAk98LZzFp4K9X1ypbuS9r5nGw0NKzhrHIZzteFxjCsi+ISXI+STDiZyvNFHGPTvJwQNF5rjJcVrHQQvKL0a6+7nKJe3Ksby1tBx+Z7zEWQLmHDzM8XvMO6vMK6a30TzNQWXN2Xy7jLy4u7rLwQPCRuCI63zi4lyg8rxfKpbP+9zw/hzQ+8PNB8qjd7jQwaOZ3eMdm5qpw3y83cjR+WW3Et2UJX3SXbzSA/3S/RXO7xwp5puCm3zU26jU9+Xg0LuDVX3IWx2+BF3Wm3ugYZvRV4IHvrvW/3H81rUo1+/Frlda1VddmIC9zWP8zbn82FNCOa9jdR0a3EV929Xp2e0Fc28cyCX9163dRoS9wwl93E/CIOlK0Udj2CtXwlfHd6Xd1ymd3aMR2zE91onk4FBd0Zs9i8q9XqaX39Xd3/+dzQIe1rX93oXiTiq83sU73s1J4bnlX3Rl2qk9eyA+2F+dYwd+SGw84+Vz46Op47clJwy24ft83UmewCX+5CmeSJZ85e09wvWkeO7krv+731nd5m9eGt/drVueJBSp4iEW4a3o5T1pK0F+2mv+6I/F3Rvb2J8eKHiAMX635xfd691q6q3FOnwbr4u+2rNeyLaejVF+SIDgTv/EvuejvopQa2MkD91lJq3VzO0BPum53sPL3ieGWJSjgAQ2wIgbX9wNH4wfa2O+VMVx5u/9LPCR/j+OXJg3vTtqmiMe/+e9amO003Ft5vLJJfMFf/MHfekhnydA31mZnembSe81EiLiFfUTm1hWX/P9g/NZ2fO543X21/iNX/SfXPI15s5+fPcz+55sHkeC/5KHf+zlsfaZ6fYtRgCESDBnJvVdiuSn3/W3O/uv355h/46XP5EggsmdJvwVe1IHP+51Hv2fBO99aPvtRQV8gIgAQsAIAAAyEDiIMKHChQwbOnwIMaLEiRQrWmS4IKPGjRw7evwIMqTIkSQ1PjiJMqX/ypUsW7p8CTOmzJMcatq8iTOnzp08e+6cCRTlCgArLho9enBopx9Mmzp9CjWq1KmdiCK9ijWr1q1cu3r9Cjas2LFky5odO7TowpIaz7p9Czeu3LJs69olOTev3oQ+PhAE8CEFCYI99ho+bPGu4sWM6wZ9DDmyZJQ+K1u+jDmzTpZpETtUOjW06NFNq6r1jDq16tWsW7t+/bXz2rqwa9u+Lbaxbtq4ezfs8Te4BoIGfRvnuju5csWTmzt/Tlmz9OnULXO26ho06e3cmZo+fpFFV/Hgy5s/j3710CG707t/r3q5/I7wXwvwS3BFECnBldT/r9B8Ag64EXQGHghUdQou/8ggTrK1pl13Eob2HYAKAXAEEFkBcQQAFn4IYogWrteeiCaeeBSB86G4Fw9REKQBeQLU8FdxLJqnYo7LIchjjys1CGSQmj3IWoQTHvlUhSH+FUUFAlwkQAUvEnRjlVZemReJumHJ5Y06KtelW/wR1AQQKiCUQQ0ahtnbl24y5mOcPQpJZ507EakeAEshyWdp2IXIwpgAaNADC2dCpAILPQxHkBQbsAlppJJKpGVjk16a3ptbYupVCsH9JcUNT3IKm6amsiVnqgbaySqreKpmZJ9HKhmiADcMFJwUTdRQAQsbbMBCBTU0IShBI4hKarLKVlkpY8s+W+qpikGbFQlWfP8KYxCHUouYtN6CpGq4zbVKrpCvpharrBLSKqKtxWILLwChjsptvfaW1+xi9+6r17d28XtUCj5Y0OFfRwCcl78KmyRuw4+VCzGD56KWrrrcsXsiED3gGq+xPayJcMgiUwwAe5uOjPJXC/OWskQ7MPpBy2et/K3DNgcVcc7UTexZxRaThjGLO+AQxAdRSCFFFDoEgcMOMj8NdVn5Tht11YnRjJfVDDVhrI1ad4W1tzePDZPOZluWEQc8I+bzz6IF/XXccts79V1z351Q2CPhbQGMTuOtld6mkk14S2cfzpNGax/WtttU/Ql45JJLWve/k8cteEh34/DXo5cjlfmbhY//nhLipuOkOOR57un4xap/DnvsIVbOsuxPh/7R3Cz8VYHtF+H+JenCn048B6mfVqSerXcHt+/OP+8b7WxB3zLw9MU9wV81UD+R9TkKT3rxpx//WuPLJ/k69+qvj27JJbIPsPcbxZ0CroXB75D8BII/uvimk58d5Z0PaOnDnwEPaBbplQSB99JfRr7GgzHFjIEBcuB8+Fc4/yEOgBAS4ADfVkAKinCESFFg1ki4LAtqTQBTsgK9RmjBC2KQbBo8HAeTx7oPPg55KOyhDynlvpP9cIgy00F+eEBEisQwJDOkYQ3NdsPV6RCEPEyiFX1owr1dcYv8UoKxUsBFiCwRXE28/9kToZiRxRnGfDpsnkJ4UIEeWGEgI7CCEibgEB50DFRh7CPAsigSPwpSWYMhCB4HaRT9ldGMZ8xZFGHlwSlGxY0H2cGU4vUBJC5Ej3uUFyI/uSxAag6UpOxSBf7ig1JWRJGLdFgjHZnGELItkpJEXxUXsru/WKEJQejBUPLjtYNwUgNBKKYxjUkCVSoTUqIEyTKfaSIg/OUG0IwIK1sprldG7JHty2EtnUJJAuwuVJpESAUYdbA3Nqqa7GRmEC3Vznimhwe4CoI8G3JNbKpKmxDjJsm8+U3vyPIgE0hlQ3IJAJAJc533bCiKmpk7h0r0NiwkyAQnepB86lNO/CyXP/97RsuA/iCcEZmSPRPCSSlgdKX/gahHWApT1XhRXtvCqEY36qOOkuujswRoQEkKkb4BQAfq9GRMj4qvdzoLqUydC+cGBUaY3hSnPNJpq3jKuJD+dKASESpRUcrQvZBgrGQtq1nPatamOtSl11OrW8uSPYIYVKryo2qqrMoqrK5Rq98E6kPwc1KEcHIFQCCBBWpwg0PCpZOM/ctb5clWjjx2smDhwS8tgNSp2nVVeK2TULi6FzZ+0K8N4SQAyCPYjo2gBi8sS2MbS1l2RnZ+sa1tVgp20ZhqdrPP6axnT6LG0PK1lqTdWlhTu0crBHMsaG2uc8dq22fOti3Rra5FgpD/n5rS1Xu8zalvhfTZW/5TpLa8ig/+glrBakAJLMjAk3jAAvzQ1Lr07cp0H1jf/DbklAT5W2br2t2qfjdI4S3fcCVZ3IS8jDANaa05/+If/UrYKPddwIQvvAPeqXW3AZbMgAkMXNDqRbQDTPBBMvDLKDg4IjQiiHYvDOOGVDjG+VXBLwPLVA53GDIfBlKBA+hTx71BAUQucpFNIOI3jkkKL5aIABg1VxpLOSEznnJ1C5bODQN4x9DpcYN+3EE2TGHMZC6zmc+MZjSPoZPifYgKrkWUcl4EP9uzsp2rbOfYYjfOb9UxlxPk5QWBOXliTrOhD41mJ5xg0YxmdBGSfJCK/wJgBMutCHAAgGOxTGDTnO60pz/t6TwnEc+ifut5DflYP/9ZJoEWdIjbPMtCI3rWtEYzGyAtgIKNwL9HMSIAMOva13ay1EMkNbGbCufepXrLq45Mqxk06DzJutbUpvWtYb0Q/GhAsSUkCDWDLeyOHRuLStXXuJuaAYJkuc/MbvbDnq2gaENy2tWud5qvTRFfa0ChR5Fmf81yhA8IfOAEL7jBCX5uFBo74Sy9gbcpq2p3swTe8X61gelt74yTGd8S4RpBPHcVFYzJCgyf8MJLPtGCVTrH7Zb4TCheHXm3D+MazzjHIXLp007EsjeQ80E2ICh+o7y6Jx/6PVVwXHZz1//l74a5dGROMprXvN43d8hT5XXMrBcTrI3SgRKU0IRfPtzo9S062dt5amBPNuJMj47TNQN1kEp96tSuekMKCVvkdmwFID870ctNNb9fhUCx8zi3ETnKRLa87S95+9MtHsC5093aXMU7YxWSggoo4Wh0tGN6BR9ds4NeIoSH3XBGoMrE/27xjDec4zMT91hPvuZ255IAeID73Ove56N/nuh7/5DSX87f9yOlA1tPuNfDHvJhnr3Ga38jHtTgknsEPvd+b32MDAh2e/484tmOfAQpHzOxz6rknW9o6KPI4cLOPvQqjF/3d29FlxMIQVYsyOOHn5Hjr0z593p+6GdrkFb/H+w3KIwiBRwzKEijUvLnO/BnYQ5IevQ3OfxVfMYHfvvXZf3nf8xHaAJIdQT4HsMkHnsWaRvga8kkgQ8IeOa2gsFHgZIzJYf3SfqngQ3DgR34AME1YgAQgCBYZuonIi1mUCaYELmkgi8IOxCohDAoH5eTYQBAcspkgzcYLjnoE/8nXD8IhGMmhCHSIah3EEaYEE8VVU04OaIEE9uXcAJyOTOlbKmXgVY4GVjYE1rYg1zYhV8IIgPxVQRAhlSGaWh4OWr4Emx4bm4oOU82KPg3SFVIhxxlhz/hgdLWhbXGhx9CEBFGAELlYFwzhYQYOUOBBwaCiOOmiJHzVJmGgawX/4niN4mbUYnzdomUh20fMhycWEhniBBeJIaiCDikaIqpiIoxiDdwxoulBImvOCexmBN4mCU+WIuzlokWwh/Fd2pRdhB+oQHAOIoAUIrQcYrHRox3E1frJoeuyIwb6Iw1oRI8GI16CITVCCBGFAUI4SlDpRDpZlTeeDfCKI7lSGwCKTcep43KOIfrCGjtyAHvKIJwMRTyCIL0+B+D0Y0IMSZJmAFTwon+KDcA+RzjOJDGKDdIN2nVtIwKyVkM6ZC3uIXTiGgUWR9RCDKnNmlHQH3J6JFaA5LOIZKl9pNaw35qt0wpqZK9xZANmRLwOBcRCZOHJpP1EQX6kRAzhS1xuP+TcdOTzRGUeUaQX+NrKwdKRnmU45KULXlxT5l+DwkiFVAsGZKV/wiOw0iSQFmXX8MfFwlNZFmWHnaWS8mWbuGUajmALlklPLADO9BkcWk1WzkZXWlnX2k1AkAQ94iSCdmXLpGUSgmNTSmNhHlmUQkePuADvMaY7zeXAXmXXrmaVROFF1iUmJmZE/eXnSkXgwmaQRiYvUEQOPZ1B3maaZiaISmZkdmaUXNq37aXsjmbKrGZaBl5uWlmonkcvZkQ1hmcseOYkgGZVlacUdNifReb6ticC9mO0Nl80rlxu4kb2HkQ7pmdhTicPvmdU1afT+NxYjmWzFmeNFGbszhz6rn/noZ5Hn54nYMYn5+znZHRnfZ5nFADZ5fJl/3Jav+5g+wpNZ8poNRpHC+iATYCnwn6jeFInA8qZfcpMwQRiuPJn/35nIBJoJ4pkQLIob5RSBrwAT0wU3b0dT3qoz/akSKKMgsKGQ0qpPuSj03QUNZDoWbJkjCalgI6BTXaGzYWbvFypC1DpI9hpFlaL0i4pMDTpHVooUx5mxqqnlTaGxkgX1fqWF46MlsaFF0Kp9BSSN5HdgJylC9qm3GBm2mKob3BAxvgA/z1AaSJqImqqKRZpyIjp0BBp42qLJemk3kqQwrJpwAadVI6pYFanQgqqV/zqDMRqaHKKVMCfHqqkpl6/6ExeqYzin5qWh4haqpQM6oyUaq1OinD0YCjp6qYWqaeKhZ/Kp2yCh6bpp+66qjzyZXFuVTKCiL8qKS996vryKpm6qdoWqzCCq2QxayP6awu2K0AsgEEUWe+eqnWGqyumq2w6nzGOq7eSqJllKvxehvsB5yWKh97uq5RuqHcah63t3sDa6/PcqtkU68FCxszZZp+V63MeK0AGxvampvwWh4+oAMKKG4KmywHOzYJy7GtMSWOOHQP+4oRy64QSbGgabHGkQFw9lohSyoeezMgK7OqMRwpa5f7uqr9Gp1S2rK9IQDFogErwIBHe7Q3iyk0azM2q7SIwUl/KHj707NP2v+nKuuusxe0uIF3FlCpT6ssTOswTgu2e+FvROmwA8KvVqupcsepW3sbU4KnZRu234pBZEu3TkUQWJm2JhuJKOuvgKqz6DEQlpm31CK2DYO3hwsXe0aD+sqzVXueUPqz/zq455GLjIu4dss/i6u5Z1Ewi1myfvu3Ppuelnsl1/i5Bsu54OO5q0sWA3G53km6dAi4lSu4V+JFhgu7nJK44vK6vQsW/Ci1U1u7Vni7p5u7VhKFDSu87jSvTRS8z9sVp5aEoKe2azu5V/sWxFqxEosbNMJk1Dspvxsu00u+WjFTjwu5O6K9zoieHwi04Mu1k4YDvJe+VmK+qqIi+esZcEb/siiXvZILv5SrvNs6u+XBgMExAkjrwP47O60rPP0LwXthkryLvcd7g8krv6hrJW7qIRU8IhLsuigqwmFRrr9mfQMMrGzbqoGLwFcCwicMIPt7viZMw14hVHPbvspRlhxsifObwOAxsEVMsDkMHzbMvziMxFsRuiusweG3me5owB28vE38SUqcKuiLxQ2WdBmcric7xfEbxB7cxYOkxXLCxWesEHEVpGAcuRA7xlVcxlfMxn2UxnGyxnd8EIXEt3DsvuoKxLQoxHzsR3nsI3vMx2GZfSwsxoMcoIVsyGGEyD2iyHdMR+7nyKULyZsqySGCcNt4cKM8cJN8HJXMI5d8/8ZJqslRPKa02VlkTMhmDCLBgRAzbMrRQ8ITzMS5HBH8pZyp6sqv7Jy+JcuRTMua+KYEgMu+fBuojCCq3MXs98eA7MPEjDN4dR1DjBYrS5hwuxqdhhCgRs7i7MzPvMukI81Y7G9vbM3Jgc3ZbFXbDMPfy83nbDvQfCDr3MSUKYWtHMbx3HjavBLYirVvS7/4LDn6TJdPqNBZMbKNPMwCHcsFndBb4b0se9EPLZfRS6+9zNEKsWdCZ7wBLdCuN88Wfc9hkdHfvNEhrZXpPDr83MSndq7UOtHxXNHH7MnJDNMMxNCq6dA/fRGclFvoatIn/SMEzdNu+8lYIgAbYFhA+v+jRJ0nHi29IG3VQ6GXOJ3USl06TE3Hs2zHVaICSsAol2fV7YPVM0TTTexxX9vD8AzWA53STS17T30jKBZua83WG/XWSMx+OADFX13XD7DTY43MZc0iLXQD+OEDOGABU6IBN8Cofg1SbX23Wk3Ur1nYcXzYxXzXit3TjH0iufRVgWhJRCHXmH2mmt25nP3QOCAFSiAA+QibJQ3aoe12OkXPuBvDVnJpmhSIBJBrUhjAri2YMl04ge2/KuBr8sIowfzOu8HbsOzbKl3PGr3SvcEfhlvcBMCP1azc2QrbJWyiRD0BYvcpznt2m3zdic29y521kwfOtTEcxbdnDtYhR13/3q8N2LLtyy1mv0MxAh8j0YZd1/Ldtnnt0w6ReUFwSf7dEBojBRpQRxaQrGbhni3Ge17U3f99EUFdokP933sGGEh02w4I37zN4C8M3PYsERuQ1sFB4QohAB6HLdcrFwPBiexHg1zT1SJu3gGe3hxtkgDA4yye09j84gbdvd6sltVok59y4wkhX3bkS3+x5G/xIn/obzd9EPzxi0Re5Prk3M87lGjY4qH95C+NFS095aB1XiugAyQABEJ15QfRYjGSEEIFAOxrFiCOEIw4AjXFfuho5st93rx85A+NjGze5MT85iHuFXL+lNWoAnJWSHuuAozyx5em6G5xajZyaStw/wNAsAFWSdiLfubYlOa2MUaBNEj8iMFw2hHXvdSjPd9ngekwSZ2d/hDst6J619pj4c/KSU/xcuuunkDMTTixXhuzrnp9ZJIjkNzZmeu6Hta83uDmh9ApK+wOUTDUjRB0lhfB0nc78C4YIrrOPqzQjrACDh7U/j6CdGnmHqrc3u3ZjdfgrtcTMe4N8RfuXUijvhc+oAQ6sDQkDe8Z2ujqTO/HYe9C5Ef5aOloyO+93VG/fcAyfhEDvxD5GMIM4W9l/vBsQuL0KRJF+uj9UvHPOki+1uq6uvH+6e0w/vHcbRQirxC51GYk/+4pfyMr36wtz6UvnzAxL66CFFeBrqw3j//YYt3rz17fdBfsFmV1lekQSb7hh5HtRJ8VRu/WSj8XTN/0gjRT2G7zN1/p2+3S4q71DZHoDuHPAODenqECNYDyYg8WZL/ZJu4aaB94n4QrYR+fUv/2Mc7zIT/3DHHwD/EXgm4Ye88ofk8WgB/bgt8ahG83oBSFCA+niu9lUE7f4d7zj78Qde/F/6YaKmABNY753RzxbTfxZuH5loNIljV2tUr6PWb6vi7lzqdojdZojyb3gLH1ANDsB+H1b7EDSmAFOVsmOB77woG2s29f8u5ut08XuT89YTQjBJdiiJ/4bl/6cH4VQ9EG5VIFbJb6yn9Q+QHhfzH0XQHon6J2LKD/gBpQAwChgsBAggUNHkSYUOFChg0dPoQYUeJEihUtXsSYUeNGjh0XrgCA58FIkiVNnkSZUuVKli1bLoAZU+ZMmjVhesRJ0OZOnj19/gQaNOdQokWNQgQCEsBSpit4HIUaVepUqlU7usSaVetWrl1XcgAbVuxYsmXNnkWbNizIFVYjgmyjVi7aNQPs3r0LAUDbiSSWflCYgqlCIEtHSPXLVPHSGwRqKNZQQ6BbypUtX8acWTNUkCK9fgYdmmRQoZsVkkadWvXqm6Zdv4YoQMnipilg38adW3dD0b19//Y6V/hw4mXZ5oZbXLnZNnspJgaskOmOhImPROWh+IOFGkqU/46owDTy5N3lzZ9Hn55zSODt3Y9mbbN8fPr16avHXzUp0w8ZBPwXID8BByTwovcORNC35RZkkKzjcEuuwQWb40si6BY6grGEPliqhqgSk8K2ghJjSoenCkQxRRVXrKyzBF/8zL6Z5pOxRht5YjFHih5bSgMcdAQySPVgJLJIliREcrkHb4swSeIofO6vhW5YygqEsluKOqh0WGoChHpgqgchxySzzDJdNDLNlW5cgEY237zRTDl3YOqIDOTEM0+31OTTSCf/nGtJ2JoEVC4o+5JSIRU0WKqCg8AE4LqoQLISoQl6JE9PTTflVDM0+wT1ATbdhLPU+jrVEVIPUWW1Vf+LQoX1vUJnNUvQ1wil9axDLUxUIR41YKEgC5jyMipGxURIgF5dZbZZZyv6NNY0R93NVGvve1ZAFQwLMFtvn5U23N5yJRcsW13DtdyxdmVIhyjejUIpDeB998SCOKxSiR6UAoCEqZYKQjoAlPi2YIOzjVZcGKnV7VqHVTsYvcQsiLjiTRXGuCt1cz3XtHQ3BovdhaSgrWR7CRIAUtoa+xeAgBMC2GKZZz6TvYwXjrPah3cGimbklrrTZ6F1vLlol0CetePNPgZZZIVILnmxkwsCogcpNBjBCguCbvllhGIeOmyx1UvY6PYYzo1ntXsaezMWltKhbbkFNLtulJAuVGn/TwGIC2+xnAYS7K9dnrtwwzMr2+7e0MZtbcdrOrwyfIGIvHLcFMf8Ab//1BtxvjcPC3Adl4qCBNNPP5101Ff313LXX7co8cxjzLnhx29vDXaoBANACt1/t2x2u0FPsnPMmN5Y9ByjZj5q4J+HviDZhffKRlJxXzt6ooJY6kftvy+KerOJR9L4y5BXV3kWm2dfMfDft3x68beyXmfsHYefo0UB0KDb/P/HyPyKRj4Jmc8y6CuX+lZ0hA800IEPhGAEHQhACopNfgLECuNec7/HVfAiOBCcB2GHrYNgMGMEbJABW/Q54ilQhC+EoW4uaEKWaNA1HMRfDCMCNRHpsHIk/zQIDRWGQgapkDIIJJcLfbhEJrplhkJMiQ11gkMq8qyJDNnAsq4otyryDHNEXJARnchC0Clxi2dEY0eeCMWTSHEgXYSjtdJ4EC4BIFhzHFscHfZFMCpHjFZBYq7MiEdCFrIha2RjgvS4yJ0ZMgNLqZAhfcZIUw2vj0pyDoTIuLlBStKTnkRkIg9ESVKWypDD6tcnJ1lKNlnyksX5Y1UCSatOqtKWaQylKN3DSl7WqJACGMFSMnXLg/XSRq585XBiSZVZzqqWxITmEnOpS+AY05qsKWR4BhbNil3TPshMZqAyyaRN+u2Z3ESnB6dJTd94052lwaMVspROg71zNXwMp/9wljmVZhbqnPQE6PvWyU7R2NOgOyHkpSIV0G8dFDWZy6c+xzmocuLtnwzFKPAGSlDQONSjMSFkE5big4w+66NAwWdE1bJPqfQTUBctaUwrt1GOVu+kDsUjlg4jU2bd1CcpVSlaWDqpiiINpjxFattoWlOu+PSgeOTRqpKKKqfyBKhBrdVEb1XUpml1ql+F3VKZqpWq2hOPwQTA1MCap7La5KpYdZBXPcbV5Ml1rXctnFjHmsG2enOOPlhKE/C6qb7S5K1wFctQ19O3Mtp1sI8dml73+pLCWnOOGQJAsSArp8rK5LCINZdjPcdYTop2s6eNmGQnu6bO9jKNdAJApVD/W6bWwuSzoFXsUVz6p6PO1rd6Uu1qo1hb124RUo76bZCIa1vFgfYsuTXKbp3U2+RWd0zBFW4bl8vKLW4LACPwn3VXtN3bIha6RZFukqgrXvauCLvZLcl2uXvFibWXReRtrnONY9rz0TV9/LVvgK9rM/juUr6k3KJSuCZgAuEXnPoNbSS3SlpzApjBF3YvgQtczQNT8opvA0DcMNzg5ZYXruclSnqRtN4Rt1iTntkwhzu8yCtOzsUCcnDdIBxXCaPLvwm08I2FfJ73bnjGjGwi73w3ZPXkeHw7TmyQx0hhi0qZyVemKIxj3M4j67GJ3AOA97BsHicbDcpR7vFcqWxU/yuP2c3H0/CWC9rlODJRAIzq35vfSOcqmhirKB6KiiXEYj0XOsVxlnNH+dxFJoKQcIVeNBX9HFRA50TQDSK0oTWtRkQn2qZWbWqkV8NEHhpa1ByctEorjZNLMyjTm4Y1Ropc4J+G+tSoWWJhABAdSN8ad6mO6Ko90uoJtTnWx2Z1pz0dLl/j2of4umOvm+1Q95x5Lcbm54+TiG1kdzsjs152aKYNTxhqM81jHje122PtCP9szV09t7flHWhlhxtW6f6JDnnAKABsYNP4Nmi12S1sTr+7rvGed8I5Am57fxrg8okhvgj274e7U+DWJvjCtS1Ibivc4wxheMNtXXGaxP/Q0SsI75tJ/s6LY1UlGd8IsZfz6o97POQiJ+vKS/7CDPCbcprWuTdlBdeXd3yx5KN5zRN+c5zzNeggfSFmJw70pxuz5UEtOsLhbPD/al3pX3cI05tO2aq3SYQnT7mey97Lq6s06+5GutHBrnSxj521ZRdhz5fyc4qvvZRtj+jbNcl1IHt97oc/SN3tPly8exCzXuu73ykJ+HwKnpyE37bhEb95Aih+8dptPAWp1Lu0S1vyjKR8OC1PUcxzXPOcP7znPx/ftVdwf5lF9ulJmfpkrn7CcX897MEu+9mPxO8VROXUY637ya8bsb73cetpKXfhe5v4xT8+APfNP7VSnfn/euT9K6GvZuBX3/zSq3fxFVl7AIKZYt3+/iLDf8nxL23j0w/++W2efvWPkv35wxINGCZYiz/wcz6iSwmY0wiZU46k0z83u77Zy778mQ0AkKrcK0A4mr8+qr+9kT5nor4H3LQI/LwJfJ9H4p8BJMAM7KINRCGWUMBvuz8QzD8RlDcSXDwTBB9IaR1vY8EWPEC3W4kYlLUZ9KcQtMFCw0G700Ht4R3wmpt0Y4gf7LMgDLwhREJ6+8AjrMEkRLYlHLsmjB6RAgCW4aJxm0IqxCEXJCAYzEJLM8KXekMvxDIwbDocSkMEex/YgsIoVEPS2IxIY0PyccMuzLYtlENDpMMR/+S//jOw+8lDD3ufOhKzM/zDntEMQbTCysNCRSQqROStOVzEIbNDnHsTnJiv74EtlDOcSyS3xqmdjSiVQSSeQoS7FhLFUbyxUhS5U/SIVNQefEGuwnFFTLSd+uGIWdxE1evEW2wsT9TFN+PFhvPFjgBG6FGoJWvFYvSJ67GPnHgTWgQdWxy88ovGr5tGe6vGZCwl8MEskjocbuxG+/ElVGylZey9ZixHXITGc6zDRnREGUNGdtTD6IEtbdxGeUQoepQRcLzH3ygUrCAOcrw8c/THjwOJIViAgCySdSRIJNMeR6vEhFTInTvGevzFh1QQQOETIrwIBiwOB7xIAcvIjf/kSJyJRVlsR+2BFC2Jx5KEuJNsSHu8EXxkkJbMRY0DxelKypkMsJq8SZwcSJ0sSOiBGssByqBMm5ykymMCjohUE5eMnTgMxX50yl0EAI2MyhfxSI24xt/xrijAyqw0ya2cyq6sEaNcEKQ0S/QiS6bsy7McMahcSwRpy4x4S93RNcgjSbrMHbtESWv0Sr1cDr50xtIKTMG8MMIszPc4TIxITNhJDHiMHMecEYb8RqKUkaH7E8vcx2fUzHnjzM48GzeyiNB8nTpasMZ0TG88FdX8JnFUC9esSH6MzRtMS5ukzdrkSsTcSegJpp36IdOEOqFMzZTMS+FMC+JkPYs8zmP/m83l5LLmBM3nBB4s4bXSpM7HhMW7dMvJ/EqWDMumXMC/VC/6/E7fCk/xnDPyvAjctBwQu8CfXE/fBKKPDE7KVA7u/D3jbAjAYh/ly8/q2k/+7M+hlMyq/B1U8re5LFDU/E3sXE3tRAsGjT7vVAgIbR4JndDfqlALVbTIxEsagx7MUkE//FDrDNEMHVEFLQ4TJT8HZQgItYIgMNIjPVLSbNHkelEYdbjrRFAafR5GQUj1zFHIxNAZTdD4bM35zEw4XMr7NDwIZdElta8mddKRg1ItrbPn4R3Bcp31ZM/bsE2KCEcSPQsgtb8wXTEAI1MzxTA0TdOck9H31FDY0SYz/5zOK23PQi3PosRTs9BTD0TRhPhTQGUwQR1Up8tSNoUj6OHQ15FTs9PRA3VOSPXRifTSy6ywMV2KMsVU69LUTSW7TjVUSQQe3RyQUbVTtTHQ+BDR7EzV4ZjU0apUhLjUWD3T5KRVcXPPR8XV35EnDSAxRn2I7AFRU4VWYeVSJynWrTvWg4DQJmABEuCOCughZdVPZm1W2nHUa30n6KmSaqVOS3zX21RJiJTPNBFLaLHPPnXVqJGCYVTX05rVdmU8W4UIswIeFIRTHJNTe1XY/8zXlexSfsXPIuTTQfNT9tGB0ivYtTpYhAW9oHueLLJAejVNia2iPUPVbk2Sb+2vjf/FND+VAgsAgqcQgAyoAHkKrJDdrJElWdp7uucZPSXFD15tGxq902EVDpk9oH/lWMMDWQKoQABAWqAFK6EdWuOruuepQJ/MD6XNo9piTW9d1dfEzIzALNnSWpFl167NitDTHcyqWjKL2KU120gtC6hdIZpVi7rAC7zQi37UtbR627vi2rtTzs6kW9gJpi91C7IVG+I625hNW3LSsvdIAvYxS6bgu8SdqppsWsf9WrjUoqTN27JtrctFEr89IoAEjTDwg9q1XdsVAupTimgT3aQi3YqNysd1HYViTNW1VqGxXL4lC9gdo81NEzygPn7r0N713eQs3cIUXsvRppE03nr/1dvWVd6xYF5Akt33gN5+REEAEFvqlanffVnsPV3dQaXQHdvVrdy9ddq5GF9ZKl/3ON+M4BHpZF+ecl/4hN+i/Z066r70oNywSd78lYv9Zab+bY//ZYi7nQB+K94BzqgC5tYDNllp5R8UaeCheWCYfd3MzbJQseCF8IEo8IG0wwF+G4Eb5eCA8uAeNV0E1p1gqtL6Pd6ZKbNx2Vcj6VeKiMAWTlGmsIImUAIl0AF+4x/NuuGYyuEtBWGd+x1lWagCKWGaGWLRAEuMldxho2DgUGJLZR87qWKkuuL6EM/sjRyHJWH7Rd4SC1+xkOBsc14jSeOEmIAbaIJ40QANWIEj/7AAKm5jK7Ze4L1JOT4chXo/le3N+z1hfb1YI87Ylzzj3/jjRabQRr7eR47f14FQRYXYIJaZMA6NMdbkMua0Pi6STwZlFxVlR3ZESDaco61jVbYYVgYNVy6SI56IJN7kWiamN8ZiUubh10ElRQZi73VgPIbg4VThrZJlIqFlZEYtZYbjHQ5h2IGU3YzmlbVk/EVhCdnjlupk39hmbg7aW35fZg7n17HbXpZmE6bmdG6QdSaqbIaRd4bnx/Jm+qBNXS4ckqFWfDbnab5ki0VbMv4ZgH4RgR5ovCro+DjoUnYdRnHbAfHMeXbWQwXjfcbkiH7liWbhY75oScpo1tjoZv+2HC5OT5B+xA++UJB0aHQ+acyV6BdbaVhu6WSWZwOm58qaI95BlgIJaaMe6Wi944cmYp++Zh+j6ASx6KH+qpe+J3BG6jTStUkmkKbG6afWaX2WajFG6Z/W3KDW6tniatWQW05tUzSCUO7ND7LW4cUxT2JSxmrO0z4hZokwZqF+60+K69SYa5eA6isaPd61aeYs6xhtbFv6a36uTMFmaSRu597I6sMm4KKe7MUm2rP+si5JEb1eZrOWUm4a5alOYX9ej6tGkM8GbUbWyNEm7YRt7SYiQ3LO65vWbTXtbWh6bbWmarZeYVCx7dvuYNHu6t2may87I8xSEdX+5t8A0E//Ou5WXuuUBmrm3mznvqLfle5pIWkfAgkBHmvhXm3KNm3jxuXgKGLlxma3Jm+MbuTzNpK+ZqJ5TW33zu7xrOxb6m76zmT7tmr8zm+4ze3G5e/1K/AY8i4RQxHsNmiBjG+/nm+NqW/wbmvxNuwGx6X9jnCpLG4f4h1YxQ8M12gNT3ED73CuEGYQX+4+aW4STyfzPnG2TO8YQtkBjWwYH3C+/nFVOnAPT3Abv28R1/GtNfEeN8wjf6HtvW4Bz3Dt9m8OF+lg/vBhHm/C7mzRyPEnjyYel3L/m3AYSozpZWosf3Etp3JPSnIa/3IiGey3GPPQKHMzJ+oHT/MpX/MXCtsr/5fsvc7pGLfsGd+KGgfzEZdB2j6QPvdzW0LzQD906q4xYTJ0Is9yAt9wGe/yz3B0PA9zPZd08z31SqegS8d0OQ/1GFrvFXFxmPb0T02nOm/0O4eRPIeIwmb10Ab0V8/0urazpZCUAC/2TzfyQadzRteKUu/1VX8IYA923I4JYl92RrsipaZ1OLd1WI91JIf2rJD2F/H1at9z0KD0azckV9d21jb2JQKxHrxwcI9uUFd0ch9uBP/uR1dpJ3f35x72eG/2fRchXu50cX9vd3V2SRp1L19ygA9vHKf2gf8eeDf4J9V0Jir0hdf3Ik/0jo+miCd1Xkf3iz+kdf+Mdsf4Of/S+I0n7nl/Nk4H+YNveI4nefnudyX/d1OH9CJMdf9V+Zd/npiXeUIddxGa9Yio04r4THU1eX9PbiZfcIE3enpC+qSfbpqPIS6WS6f3T4od+1idep+veooPcYsP+qz/n63n+lqdWIDydrF/1m2d+2fHw1RGdNhOe6APeLZ3e62P8rifeW0NqCCXiKfv1bI3pJbl+5w/+YkH/IrnE5cf/CaCe8NXCcaPJoVfWMdv/LvX+4e/jLO3c8qf9rYfy6Gv4KLPfNfZfM5HCc+HJjBb34awfbsnfYjf8htyauT++dUP/MuH/difqcKn/a5HfIDCFxtOiN0PfdEnpO3ODNTfddX/T3nW91fXR+PjR/7DKWDWxnTpt/Tvmgjzd4ioL/2lP/1yj3aUT5B0DzuW9wrMD39Zv2XyD3T1/ySAAAAgCoGCBg8iNLhgIcOGDh9CXJhwIsWKBCJizNjQIseOHj+CDClyJMmSIDWiTKkSpcmWIVfCfCBzJs2aNm/O5KBzJ8+ePn/qxCl0KFGbKwCscKm041E8RZ9CtYkH6dKqVq9izap1K9euXr+CDSt27MSjSQ/CTBl1Ldu2bt/CjUszbUqydu/iLZlCYI+RdFlm/Qs4L+HCYwUjRmyYY2KMcnECjSx55+O3ZhdbbFr57dSzmD+DDi16NOnSpsVeRtvY4ebWrl/D/y66+uHp2rYt3hBIwu/sjYF7+74tPDTw4hBPG18YezLzn7Gfpi6t+XnRzsOvY8+ufTt309ELGqcufjx5qMm7oy98RGAK3sW1Jl+Qfj7X+PGRJ1/efH/Q8kapegeAU/5JBSB9ByKYoIIL1vbdRcURGKGEz53HoIVLZSCQFSRViNV9F4LYkX0dkhaffvw1N6FMDoo2nYrWhRijjDPSWCMBDoanoo47ukWijT8WlBsAu7kHHHw+AmnhiMbhl+NrKO6nI4uhuTghjElimaWWW+aFI4Q8ghnmUEhyCWIUAmXAIZO/rVlmgku+Z5qJsEGZoopTglalhFe62aeffwJakZfAif9ZqKEykRkofRkOVFKiLn2oaHdwGilnfnTWOZmUBpKmZ4R8ShqqqKOGOGhvh6IK5qOkZkeCQDc42uZVkbI6HKW9Nfnlk5lKtqlnnQq4I6i1ElussQ1y+qCTqTLr36rH1maFQDzEGqeHz0KL2a2z5UooprwC5etpnhI4bLbnopuuV6Z626y742Gr7md7AXCESfEWWam8xG3bWLenfguuT+IGOOCLye6bsMILM5XsnO9CHBu+DN9Vg0A43CurVbRSnFe//lq6bGsCh3snwlQGq6O5HbPc8rnsAhyxzK1N7DJYUgikQsbWzlqzzT1/LNi/s51IMk8ES5fywb/+3LTTocL/TPTMUz/m89NY7SDQBy1Z7RHHV3cVtGIh6+qa0QObzHSLSlt5Mthvw21j1KtRXTdcXcfdkgUCVcC1xlV9nTfQYqc1NN0Bn80B0sAa3LbagkMeOYJzN2a35WzhLXlIRwGg8876Dg665ksR/pfhlSN+9uKjkevfyqPDHjuyTD98ue1j/i27UhMIpAOkuSsVuO4ilU7X6YkVnfjqaze+p9vDQx99lw5ferv1N2UuPXgLiCBQJiBDmz2XxRdOdrtmJ674jnh+1np5r2sfv/xbUY789ffPBfz8jJ2hBQBFZAF8xxLflsgHk+MhJnkk4xH7MOM+8sBvfxKcIEnql0D8YRBR/6KjoEUWwAqBcGE15yKglgy4EgQKRoECY+DzHMg25z2OgzKcYWaoJ7IMWo9nNJzIAl4gkC+IMFskzJIJVYLCv6gQXCyMYfte+KkW7jCKMrRgCnGIPx1KUSGuEIgLghg+/ZGqiGIco3JSt8L1QdEwDxxPBLPoRvlREYlWvB8W3bgA/2mBW0IE46jI6EcDJlGJy0NZ857IxDciUntxpMsc6bhBN7pAIJ/Q4xfrWKs/YpJwgczUEsflxHKlMZGijN0i09LI61lSih8EgAgoOUA+iiqTsuzXJtMXGdc0cDFrFE8bR+lLyZUyJqe8XSqjyAiB5MGVxhoilmbpTDjV0pbOaf9NLtX4SdeF8pfajFswVzJMYj4yi5cQyBbC2UdYhuqZ6qzdyKQpzahUszC7pE4vt2nPq3VTJd+0XTF3CAuBBBBXr+xnLNdp0Jihz53pg2c2p1dIUB7ynhJ9Wj7Vsk/LEXSGRQCABzIaKGYm6aAiRd2uFKo8qMSTMPN8Tj0n6tKOVRQlF8WoOXfIqBDWNJ3olNRIeyrHkprUaAyNqDUfik2ivjSpDIupRmZqN49SkAUCAQVU/wRSIPk0q95MaFBVh9KG4mWlsWmpUsuaLqZmxKl1q6oEXQUAIOaUpztVlFbr2lSudnWBX0WqSq/5voamoAJBOJPWzGrYUaHVMWqdGlv/99cEgZSisW666o/salmIADWvZ4QOWO8iVtj0cgMaEAhpC3vY0wYqsRFZLGPjKkNpAeAMki0TZW102dsyJLOa5dVQPWnUvyLVB6Ut7dZQa9w+qRazrJXZbOOHszw2t4Bz/Shub6vb3daptwUTViiFuwIdkAAIewNAcY9rXi0l9yHLZa5rOXiUIUzXT7WtUXWti1fsZnevvuUuUlVALYO4tbznHfCP0sua9UIsutIbAQAIEd8+zZdG9b3sdfHLH+0m7bcQ7GxBAkzgD8vNhmVDMLMUHL3RQuLBk1UxhCds1wpb2E6c5atD+UsSD4M4xzEycENI/K4IC04gNGDx+IhM/1sX1xXGMdaUfrerMg4TAMc6njKDeJxbHzcLyHkTCCyMXEIvSxfJWVXykm/Z5AzbeCRSpjKbD2TlMmI5VVqOm0AUAeZm3pmIYh7zfcvMHAwzLs0iWXObC92dNy8gziXOM+wEIBBXMLqykcbqnn1KZj+jbcb7fTKND0JoQ4MaO4hWtJwnLTkV9K6SlWYIfVc90ktj+mhnDjSnb2zaUOP6OqMm9aHm/DYeCKQJqnZ1q119UFjHuj+advLSbE3eXENbOFO6Ia95VJeyMkrYAzV2sY39zGgmW9lFSWmNa63mW0c73cB6HLWrraNrK5VRfdk2sSXsbXWCO9yAZp1fNxMGP/8APOABFwKUP63ug+vyZO12N1GEZ1x6KWHYq+62qyU24s2EW8bjhvJY3gsnUAw35J0GMLoRbnJ5KvziDJeNr2mYNQAEQeKVpnjFX7PwuGT8z7PmN3yX5II/AD3oQfffyDtc8pMj3S7TVvnKcWdqRPIOABaQ+Z5pXmmLn6+dOTfzspPWc8INoeBHTzrZwbJ0002k6WtxOGqBIJAaUF3MVt8z1hHamingPe963zvf+473tmicKOQOKwC+LrawFz3KYy874+mXcrQnRO1RYftpN/D2uCN57mKuu9Re4/fPgz7vgNd514Fl+KAh3tkCbjzrtTL4kkjePC2foeWHhHkXax7/yZw/nOdD73u+dzJAp/9Y6s/97NYjPyuvJ0nsn0L5w0oVALCi98Tt7e3dk9Q1v9++6NGY+I4XvnjFH/Tik2/+CnI8JM1n+dPfKFwAYIz6M7e+sbFvv95z//fB97r4s6mDKABgFHCOBgQgAP7X+SEgSCzfSKxfw82eDFUA39zehOWei9nfBeFf/oXe/ple//EVzoRcyB1gApJgDX0fAzYg9jwgB+GAQPjABNZXBU7YBVZRBmrg53Egz3ngR4BgCJbWCJZgECLEAjJfCtrE8xmWkLyg/FUd/dWczTGdXNyg7+Xg2gxfv4yfEGqh66WfSBjhEa4gBQkJC8BgdclgfdHg/09p3xSCXhWizBVuSxZu4RxWBRGi4BfOBBKalVuRIRPKnROuWhoyEmywYRt6nyfB4a3IIR0yoknYoRfiYR6G4QRFH5Es072dYXUJoikRYiH6nRvmSfiVziI2YiluTheqXyRqUPu5Eb3M2yV6Wybi1iYKkw16YvcNUigmIqWQoin6Ikc8Yiqqoh6alYaUIW7Jon3RTPWs4S3uHSg20S7CSS/+YjUmRDCChCquooltE2wd420lI4W5BjtthjMC3yEK3w5a4zoKCipmozYSY1k9FgC0ByxyGyBe3Tgy492Zo95BowtJ45JQIztaIzZ+hDY+QDwqFR/6YebhI93p483BRf8/+iM68t8ouiNBJqBBegRCKmRSVWJD4t5Dbl5ERmFcUCQupg0iqqNGuiRHdoRHTuIE0Yu2Fcu9yQdJ6p5JZl05puQU/GPCBeSIDKRLmiJMcgRCbqMyEZgx5o06haNlQaFEvsVPgglScuFQ2kdRGmUjYmVFKGVCcmM3CoTgQKVOWiBP2p1PUuRVZmRXeBxGnmBXIuBXUkRYsuIb9QB7POUzQY59TOVJTmRKuuVcmp0ogt1b0iXr2WXaKWVeuhFDxs1Z/uW9xYZVBqU1aWV8cOVibmFjRt5jjqU2RR/cTaZfRg5OXiZhZibKbWZydKZnCiFoIgRejuYvZVtfOpPkqGb/J7Zla/bVaxpHbMpmCdLmQdhmex3WaEmBbs4Sb1qmb/ZjYbKkXBZnNR6nQuzjRUGmGxGWAJzmbqZmdDZddrpEXCamYV4n45mnsgjmHHVnFu0lPYbnc47n9aldezoiYh6eYq7nybUnOe5TfEqRWy3h21CmWZLnyulnSaBnf6rnfyZdgG7ngN7mL73f9CEoalYmfpanf2ZlS0ooHVIoVVoRgUbReG1AfcoSdHoog4Ko8vEn6sXoiEZbib7niV6oL33AtLBoJrlo/eVnjV7Fg9JohNoowuFoT1qochoWg42Ac7bofQrphyIpVxgp8RFpkobakq5lkwpUjgHb8cFNgkpp/yAO6ZU6nnAWB3FyaeN5aec5FYrSUO2ZZplyqIK+KMM1KPqxKXC46ZuWXZzy3pzuqChJJp6KZ4dWKYyqaYhap6DO5pYihIB+E53OkA6gyZliUpA+oaNWZ3pK6qQ+akVY6jBh6hQBgAboqX0y6qfyKaUuRZZioayOqo4RavbNVKpSEKrVS6tO6auiqZWGKoTeqnHa6vaYKA7x6gS9XMxx6h956rCCajpG6rHWZbK6J5Ne6qFCnUBMXbT60bTmI7Faq6hia7aWKkWc6ik1qwRFXbj+aKdSKay6W5+OBK3Gobamq3nl6v0Z6rvKT7wCq7RqTm+a60Wia78m379iYMB6a/8WEay4itHoIGy1KqyxMmzDamu7NtJHTtTEbmx2XGysrmuRzqiWnuzIDpjD1iDEOulLRR20sux1lOy98quDpmytrmzNHpfLquGu+ogAZdGz+izJNqrJFuuRHi17dmyFfmHECo7RNq2NwIbHYhm+ioS+KmLOVq1LAe0gymSYuhHVfu2MXC3UkprWnuKf9kagni2VhS0nji1TRlEE2l7cykjaLiuCsa0C7uy+9qzeJtXc1iI8xqz8zOcEEG6M8G2OktjffgTX8qLXNu4vYaM+heXjepEbMRirXi6IcG6hJmwHXmvo5lrmWtTmqmViINLL+Q7qWsjo6irGmu7Cym6XBq7/2rLuW0ht3LhV/OWugtAuwJauDp7u8BYa5UJu78oe2UpRjwJAmihvghTvwx6vFYpo9bIZ8/at8zqd3c6QowFAc3Ivglzvy2bvG27v+eLq7mIt+LKf+MpQ9NGs+6ZH+gat7SIv7uJvjnlv88ovTvxu06jABpCADnAOAPTh/6KH/optmi6tyjrwlAUwtw7w89Jv9AgAEJBAEyxwaWkAeFZwd0Aw3UrwuWpsCX/YBX9pBmtw58rPDoSwCH+ABdQjC2/HCR/u+upi++qwcbmwnMLw2iUu5IiWCB+BBfgA9QaxCQcmEfOv9ibvE6PWEJNuEccw0UoP3g6ED+SwFedvFGex/9KqMNOK8c/CL+9qMQEfcdxYTLCRcBrPBw9vleRJrkdgcZtaLh1Hzx4bbxvPrwxDz3xKnR8fiB1rLh73cdsCMSK/FCBjryA7IPTqjgqsx8VAMn0o8uqmcMai8SaXlSSrLyWHLyHHTgbAlgasqCiPcesGshmDMgW7slKR8v6ashtbMuzsAIMBwAjsQC2/8jJiMK/lccO47WzArTBL0S1HcC4LRQGjSy9riBMz8w6Tce3K8u2u8DXfkzOjMDTr8gZPrS8fged4MzbD8iRvc/92czprEzj3sDiD4S5/Rv68cV5Qc73MMTxnRyfLVOwdMzCusUA2sj+/jTzfMT2roC1FjP/AjsQ+H0E/I/R1APRdMfLgKoVC/8UyV7QEcbQnM3RNLMA7JZg0V4VEU/RHC8dFp5VAH/TkFjRRxjRL/0xIB7RabR1+PTRKK8UOjBY/27SWDHJOfzI3h/JQvxFOY7RT7TR29XQ+jwVQC8REK3WWFHVT+3A0PvJVzxBTv7ROP7VmRbU9gwZVC7VX/wg9D3QNJfNqeLRaDw9YK5ZYj3VXlTU5GwZaW7VcW604t3U7vnVjxLVfk9JMF3Mj3XVe5TUqfwZfr7Rhh8hynRRcBDZF0HVKFLZka05mK5ddL7ZCNTYXP3ZQf0Bkc/aFULZXWXZNI3NXp3b8eLZ6LVZoB9Vou+7/aACBaaN2bDPIajt0W1x2WSA2Z7q2b79McUvxPtm2SeH22ICGChjyaSM32rKWO7nFcF+jcg8nWPmAAmvAChzBDaCzSPBABfSAFUCpFSgB41Y3qcz2gYF2cy/USUu1VlSAL5NXb7+39V63SbOFdg8hd/MxX6UAYQ3XCLQySOwAgofgBwBhf/9JfPdYbdM3gLsLRB9ECmTyqgqvhIvufwd3gB+3W8O2QfDAAn+AEuhAUAMAEIRE9GlIEwRBDyzwClgziCMXgcfyN104hmeZT1uECsQxX0S4ji8IcNc3iWv0efL424ZSJktBDquA9I4AfyOEVEnBDQBhBQS1vSC5n1D4/5XN94/r1Y8JOUIEVg/0YPnCeJhPtogv+VoI+EGMOURwZe1pQBgTgACA4J12xAQcaELI+JvDOZfceaJZuJmzdoYL+QHXwAe4eGnVAJYfeh3LeWXTeYkL9okTgKbC3ES8X5RWBWHd76VjSaJnOqMLEpo3RhbsgR58AQ7UAIsD4BF8gA40QQ8oQRDUAAncAA5UgA+wwAYAwQSkQAbwgAqgdmApAWyF4BLzOaon+aoLlXBzOmY/uTJDkQAEdTBPRFAbukuMV+xSe6pvOy77OKtfu6trxBn83BwwgCaIABfIgAdMug/q+76TlgaMwApIgXr74Ao0wQ1MgKWfO6Yv+pzvG/8V+29CuN2qVoT0ArrepFrCJ4mqLzy785Z9LwCsyzoM8MElnMIoRAK/o3zKq/xwRUEQ+MCRY/zsWvuZb3qTt0SiO0RRtuCvUkQc26RLSO+px/yMaHyZczyUoAod/BslpAEaJAIXKIIHbNTK97sHyAAXkMIq+AAQpAA6C4B/ZUAKTAAQbAAL+EAF4MANkEANBIES9EAT6MAHHEEUWIEUrMBojYAOGDzCD71/b3yjNzz7VjFCBAFfVMTOb4hSjCkD932IDXY4X9TRbxaB0IEhTIIptMIFHAIgxEElEBzVk9YQlMApXAIopMIX6MEeBFRwNP6+KLmmB/4PD/5BzKO8Err/QEToPJpv6xN9uj9z5Et+xz+HAxhAGjRCIixBHzjC1IM+JkDCJ0RA1mdCBzyBC8jWCfG+68/85Mc+V8++QYB6xR+EnivF+zF+9stI0Tt18HPSa9ABKqCBJYC+gLwCIhxAElyAGlzBHkjCfaM/QBAQOJBgQYMHESZUuJBhw4UPIEaUOJFiRYsXMWbUuJFDR48fQYYU2XEjxRUAVjhUudLhySELYMaUOZNmTZs3h6Bc+AEAgBoJgfQEwNLgDg09exBVupRpU6dPoUaVOpVqVatXsWal6vJmV69dS4YVO5YsxpFn0aZVu5bt2rIV6cC5gKiIULtCC1Wy9KiMIE4G4DSg/2Pxa2GZWhEnVryYcWPHjyFHltz0bWXLlye2bVv2ZMrJC7kaFi06p+eEOnr+RLihp4amGU4CiCLgc23bt3Hn1r2b98DQo4HPxDyceFjNx5EnV37ZECcxeO72JAPoAiVUYQaTDe61d3fv38GHFz/+aXHz5ysqR8tZZ/ff2wu7+DOfPn0t7RM26WkhIYueponiQYqepFCBvAMRTFDBBRF8D77R0IvwPPUorNDCyuBIpK67CllikEmyk1DEsR7sisETDyyxJhRZDG/EFy2zMCT2ANytM61qiO6uGg0KAqmEcOjJiqVUsOI/HlpMUsklmWwSIQdV/ArGKceS0UqRqNSIDv8m+rirCEQE8SPELMmkKMoVnUwzsjMPU9PNxsqM06IrOajsRvfwu4qHHfjss88R8jwoSACOSChHAJpQSoAoehohgzchjVTSSReDkk2b5Mw0Ijo5rVNTiCYpQwi7ZgDElDE/jfPSNiltNapVF3BV1vJSlZNOOwPV7c7HdkUoKABcQ4gnn4gS4IhGd5hV2WWZldVSWGWqdURob5L2MjooQeSuSi5owFpNqW1WXIZgHddchIL7NsYrceUxt14bg9cgAY4CINmD6gWCqGE1mODcfwEOOLxnqV1AXfQKrungscJoBDq7ljh1YTnDFfjcci02N92Jq2T3LXnfzbVSkQtCDYD/IA7yoVGiTNZA34xhjllmxQim9ryEcT6T44zoMGCJu8hAw5OdKYZ2ZmYxPnpWm4l+4NaPSb4NZJqjHog1YFMoSIABiV1Jv542UFrsscleqWZob85ZbfiapqiBHBy5CxFKUG17yorLnjTpvCNlmuinafRu6sQGJ+hYAKTIWiAVhh2BNoJ4EMoHg3oQigW+Mc987LNNJGrtz0FX2G46UAFkBruEOGQRuzPFW3M1937dSb93BpyswmvDPSvdCeAhNgA+UEKHegF4GXLJCxoU8SCYb955lGWPXnpKOb9JqdCxD91uNby4i4JW6mY9S9enVzL28luknWPbx+JdMvetcj8D/0ajGyFsgyLvaXKCSNDRf/QBGMAkwU8q2TMgzpoWhp8JpQiJgIP4UkU+ATLofBNUkPom1qnkEJBXVdMKAX2ggxVoYAVHuIGBDpI/AOxvIP3zX3QsGEMZgoeDUDngDdHGMTpwohBCeUUaDAHBWklwhuSpYBHFg8GFaRA5NYyXB3cHRSROkYqucqJTcJhFNnFsEXEQihDAJ0RpEbGK3jliGXujxIMx8ThXHJm7qAZHNM6Rjk5yI1O0mMcSLYwOF9gQAB7hLTGO0Wh1/M4ZDXkbNaqLjZq5I+GkeJVHJpKSlZRaJKeiR01u7FuT6FJP8ECJQX6LjJb8DCJNuaYc/q2RbP+Z5AcxWZVXppKWtYyiHLGySV0a5lt0EIRdDhDEUVqrlLZ0DCqNuZhFfquVroxlB3EJy2gmk5rVxMosV7JLbYJFWnB4hVAcYYBhqquY1kQMMs2Zy1WxrplrwaYknzmVd6aTnvUkwDwbsk190qRWdEiCXcrggHGSs5D2VOaqDMoYWLGznWnB51biKZWHJpSiqZyoQvaZUZik6gqVEEolUDHQg5Wzoq9CaEm1slC7NdShEWXMRRkCU5TOtIwyPYhGM6opQ5TBLkkIn0g/RVKa4vGkQ62KStvGUrTY1ClMfZJLjRrVRDqVIDjdZ6YMELeevOKBQB1pQaVq0kuFNZPrXKn/UkdC1aWotSBsJetbMedWq+ozToYAhFBmIIifejWoYIUrUcf6VyyaNaloFYlbWYJYgShWsI2NmVznqs0yUeJhAKDAJPg6MaE61iCb5WxnCVs7w6YVqnGMDGM/m1pzQTayusySPxl4gb1mtq/oVK1APHtbAiBVtKMNCWobwljg6pa4rWJtazVJJTokQihxWB1tNetXdcInb7ESa1GLi9HQrs+3vy0tJKd5ze9ml7wwOy5y8zglOiwQAHolGnCgW6bc/iuj5dXupQrb3Y8MFzTjZQp/7RtgJZ0XvVmEkSEsIRQmNI2T8b2bdI9WXwGDFr9N0y9IAJwQ4fp3wh1WFoEL/3zDyhjGBaPoSRHmEOJqOZhK873YPj1c1e1m8MIeyfBTwwvPHMeYx+MCsYqzN+Kv7MEDPdHCFoCMKRY/2LYBkzCPecvdGnPgxgfZ8I57nOUPczibSY7JYxK2iUj0ZAiq8LLolvwiF2sMxlq+Hpp7W+MqG+TKbrYzwH5cYDBTSw/1goQLzgznNEtozeN68p0domRWTnnObeUyURqNaElD85glWha15iAURQA60Pwc9LQgPLNDT5oo+ZXzo+OHarOpmtStHhirF6KiS8MqD0I5RRY6LehPp63JABu1qx1i6gtH2jewDq6xgZ3skGEZjbDShFAicIZc63rXxSm0uH6tbP+FCFtGEmkjsqFSZ22Pm0nE9jWbzkAKoZBC2tP2dLURFmqZZZvcBuH2hTblSHA/Rdz19veJzE3fM50hAkJZhbsVDW/zXLtZ9P63QO5doXYJbt8arvjDMZ5qZpfxTFk4hVDygPCEK5w4DEdamzNekIhTaOJ42rhEL55ymfM75pmLkgtgceIUi5zaJLeMyWetz5kTZOXqaXlv+j10pS+bmipyASRaoweej9znlwG6shz+8KIvB2ovf2nNHe31pY9dx01/kCpyAoBIbGLqVK+6kHstcKEvfevJOTpvkk52vUMm4C/ejh7uAwAP7KHtbn97Wa6+NJQPve7IubuNwE6Qvu//vd6TN/R2/lCvUXC68O8+/M/lHbOs/7vxx3m8riJfbLFTnvX/TX3ZtlOKwH8C153v+efFknhZjd7fpdfM6ZnO99e3nuyWxzZwXECIniii9rb3PO4RH3qY8b7evt9M1ym++qYOn/hLN37DR+MCGvSEBpx3vnCgD3fsio365LY+W4CPm7x3n/4Q1f4MR5MFRfSEEOY/f7TS7y10z1Xab9zezy2wz+VOi/vqT+a+7+QK4ww+DgC0oBT+z/ACUCMGsFUKUNsOUC3i75Luz/VGsAFNUPUQQgCAoAZ0QAluYAMeheMM4w5a4w8uEAMzECM2kFI6UNk+8CwuI+Dm7wSJENIC/2UFDyc6NCAKeoAEWACFZMgwXkAoWOEGcTAHCUP6MqYHk+0HRyIIGTCmhu8BizDLesVkXuguNEBxYqgwVkEovsAKrxALmexMDkkLYy1nxs4LscQyhHAMw7AMyW1XKsAupEAJfCADdsAHWJBrhOID8M8rGADk5BB06DD3Aqs7dlAQGYIP+zABkQ4QS5ATie9OVABQAAAHkCQhUoAFYuN+LMgrMq0nuqASP+cSMZFN7jDuSNEpPBEkwHAUy074hLEX9+5OfARRHEJlAGBI2vAm9GBDREA0qOL/cDEs1m83NtEYD+IXPyIYs28Bi5Ebx+5GUqA1VrEh6KcCnrEmNqFeov+NGsvK+a6xJLJRN7aRHInOwjwmBG1jCPWxF2/kcEhgJSagUR5HgGxiD8YMAOqg3QyjGs+vHjfiHnMjHwOSALzRI8BRAYkxIwOyM/wDcYjia1RDIWnCBYoMAGCh+SJyHm2PIjUwE9MID0FSKTaSJPwwEBUCIG+yCDvjcGBxIARgTzagAkggCG4gITOgNaAQJWEiC0wMAP4sOCSSHmVSB2mSNzAyIKOMONjndnjS4sZRJcjwJ3XrJFDRGQWgCY5ACojnLqyADZORHWMRJiThE8jM/16ygCYyKy/CInGjK/XxK4cjLNtnLHFMHNHSGE+iXthxApQnDTXgcgjgIJXxLs//gAuMzMy2wyqwEjArQjAVySYbM9Fm7DDbaSP+sCxbQjFP08N+ZwQEonIaRQqOoAmCgAQqgAWAwEj2QyCOgjbv8hJODMmo66hiUjRHcyu10TRjMw8rbEJWUyNakzGjswx/pxEegA56CACEKSIIQgBsk1BU4GvuRSFBQSg6wNKUs/OYszl10YygMzvRJTUxY8o64jo/0j6JMDZmwFs8oScQgSIM4lAAQAkKEQAKcoJgQCgyQdbes/Di00ycEx/r0z8LwjDzUz/5k9I01ARj4wBApScewUAJAgeIhwTyp1AEiBkBAAaiBDSXs0IjgjRtgzDJkUMvQz+pDDbpTBRDVER7/4IIIAIOegIQUPQygRMARsAuuSYhy+dqAAAU7HBC285GJQJHa0NHuZFH14XRgDTssHNI6e8kZiAirqAnysBAVUAJ7EIJoDAZLbN8JqBeLmE+r5JCtRQiuPSUMtRMwbQyfPRDHeMszTSsTkIIIsIAknRM6AAHUFE2/EUgJqAH6uUkpScFUJELIFJC9zRL+/QB/nQyvNQYB/UtCnVMJU9IE7X7TgIPGlUoLMFIHwAVvqk1cGBxcKBJwaZ8fKcnPuBTQRUmRbVPS1UyTrUXU7UsVtU1YQ5axVBaX9XOYjUi6EAMeoq5hKIHUGgD4lIDgoANo6dIemI2krXL4HNU0xUylv+VFJuVLJ41HPuzWlnvWiWCErTKLqygUglAACb1CHxASqNnUQjEQNoVNdcVWS/0IgN1SOO1Y8SUWmmOYsnSXlsPXyXCAQ6BgQShIBb0CMi1fIZlBWIwYfOpRrUUZRvjXTkxYsViXj0SRDH2GAFAVisCDpbgAMLgAQoCONMTfb5mBNiQZaWTTxlWT2uSFwUVP3vUQ1kVBeu1ZovvZjeCIK7GRQEoGftFxpTWLxd2ZRt2MB82RGHWOKDWYpvCJ6k25WKVCZiACPbKcH4VgFwIAIZyt8a2KUJTbL/2OZlWQ5fJWX30R9WWBMu0bb1POk6sDxIhjCRiIHaAQAJIeVhoIAL/977CdlQxYwNdtggHV14L11Cf6HAV175+JzoQITx9tjZ7wi7LZyQB4AZuam8BC2k5dzg8t2ztM3QlNm3plWZPd+hiAxEaYQn2FQBiALMgQiDoxUkJVnZ+BQD4o3b/1oZscY9sdHczt3dXCSxHN2oXy1WHl3gBoAgkogFa4TtjQKBa92qUAH2Moifi9z6v9ymyV3srlHuN1nvPViMK13CD91DFt3yNSmMjYhJioCeSoHkJwDbz9nUyABV1QHNnFEvzF0K2l3ett3+z03djNnxNVynY1oAH0WrpwBP8gBIeCEl74oGEE1iANTaOIHq99kpDNYNFw289mMJ6ODZBGG1l/zYUR7hVi9iEVSs2HOF0hAIRUOGfAOAV6IAAriYpjqYkGsCjAKASBCkwbXcpdHg7ePiLWeJziTCISyKASffrjhiJPyt1oyPBeuJj4XR2lWYjHOCTHKFnM+KHfTiMeWmDu7eDybha0ZgjRHiAS9eN3fbEKiEOAKEMKouB1qtbnzJjtERbAEAImLePC7mMAVmD95eD//h+2/aqnCaRZ5aA25iRGytWIfUCJhkADGAR6MdJdzVmeEZbz9cP7PGT1TWUC2OMTRmMSRmI6SqVhxjvyLchQmiESuiEnOKZSciELtmVEwqBsXUQyEAoBKE7B+E7o9iX30JSMIIOeKonxOmXi//5doXZK4gZh68LmJsWlc2jQtb4jRwiBW7ZLuxnKfhZR/4ZmytKmyWCDgbBEYSAnB/AE3i5JxKBdcPCnC/il3pCDXJRnsH2neFZkP0Yc4/5NDUKPfC5gEtYIIJVWIWHeIxHJVIaeFZaKFqaoOvJoDfCFLT4ZiF3oiPlItJAKNKAROhZYTmam0Z5kEtZo4d3pKlTPfLZtBjicBJnIBgHIVlCqtmwqqGXpg3KpjeCDtCAiQHAEjr5anu6ItRAKNBAO4Y6ZYvaqOOTf9tacHOqqZXjqcGLIa5mDbWGazRVr1tjZLcmNbjanry6JCZBk3sCDWYrcidlIkxBKMqgseVTqbH/961X7Kg/GrdCujGZ+p4pBK8RQ3dMBnoKghmJ0yFKO2VWprDp6bBLgg7UoLIQoYsxglKwFRU2RAwou7IvOIcxGwA1e64TwoxP8LOLo6Rb+TVbGXee114QIl8c4rmDliCk27XNCbbDYqeEggxCKiMkRQB2IA0SgQLEGRF627eLdaODG/2Gu509p7PRErnB16lNupkP4leC5SCG5a+BojUSor+xO7utljgMYFR6QrZuO00ygAVqoAkc8S76QKIz+reNtb1jIp4t/LI3+yfpWzXte7mPrbk9aFC09kB7IlEawsQNJcUH3Jq0m2E+CQCWYBLgwBQogRMuAA0EgQkMIANs/zhBVAAIbkAJoiAuowMP4qARKLzC13ueMXyjPJq47bfDb/LDOzTEFZmNFyIZrVhQhMQhvBxIwvzFqSnGxwKd01ANrSB4YjA8xLsCLOADJlVHllAJLsAAbBv04PvNoly441q+9Rapkdmekzu075vEo+lrqvcgRjLHGL0//sPMz7zAz0MN/mjNhcIZeyMDNoAEmsBXdUQKmsAJ35zXqJyQ/1zDn3ywCF2k6/rQEV3EpzVxD8Jk/NtqALwhcD0h9prSkwnNy2ISEmEJIrkRLoAT1KAVBKEMeuAtiYd2E2MDmqDUgeCaF0cyleAIkPwuRuADLKACdiDIUb3Pg/nPDWbKzf9dJYzbBLE8TLV8lRdZIQTcV4TCIeo9v+8d2G1J2NGDIDBTA9LxKjagn//jA44gCqxAClagznWECW8ACAZ+2xbu1UEa3aX8vS2bbwX9ymO9vuOdiG3dIHp9NXadIUr+IH6d32spNlbg5WE+5mV+5mm+5m0+5uuFhG5+53fe4TVdCTVgBEaA54m+6I3+6JE+6ZV+6Zm+6Z3+6aE+6qV+6qm+6q3+6rE+67V+67m+673+68E+7Gd+0vEEJbRe6NE+7ck+P4ITIR7dISLd7dee5U3pBn7+7vE+7/V+7/m+7/3+7wE/8AV/8Am/8A3/8BE/8RV/8Rm/8R3/8SE/8iV/8in/v/It3y5ovb8uf+4PYswRYlA4vct/5PPLnO5T6QbEPvVVf/VZv/Vd//VhP/Zlf/Zpv/Zt//ZxP/exPgq8Iwq6Pu2Bf+h5XyFYHCEORcUZovgP4vhNv/md//mRWL8DnLAbQvqFhfqhP/u1f/s1lLqjuydmOiG8H1/An/vN//zRPyBX2yBQeyXW/7RbO/3lf/7pv/v2WrD9eiXuv6+xv/79HyAICBxIsKDBgwgTKlzIsKHDhxAjSpxIsaLFixgzatzIsaPHjyBDihxJsqTJkyhTgjwCAICUFANVfGg5QkBBHi0B+DjI0iVMgTJp2lRJtKjRo0iTKl3KtKnTp1CjSp1K/7Wq1atYs2rdyrWrVx4rcn5QokNDTiAGcbbcmTZsy7Flz3qdS7eu3bt48+rdy7ev37+AAwseTBhvhig5E4/YcFCtToSHE+dcXLiy5cuYM2vezLmz58+gQ4seDdKHjhUaVhy5oQKhY7YITaNWzZq07du4c+vezbu379/AgwsfTry48ePIkytfzry58+fQo0ufTr269evYs2vfzr279+/gw4sfT768+fPo06tfz769+/fw48ufT7++/fv48+vfz7+///8ABijggAQWaOCBCCao4IIMNujggxBGKOGEFFZo4YUYZqjhhhx26OGHIIYo4ogklmjiiSimqOKKLLbo4oswxv8o44w01mjjjTjmqOOOPPbo449ABinkkEQWaeSRSCap5JJMNunkk1BGKeWUVFZp5ZVYZqnlllx26eWXYIYp5phklmnmmWimqeaabLbp5ptwxinnnHTWaeedeOap55589unnn4AGKuighBZq6KGIJqrooow26uijkEYq6aSUVmrppZhmqummnHbq6aeghirqqKSWauqpqKaq6qqsturqq7DGKuustNZq66245qrrrrz26uuvwAYr7LDEFmvsscgmq+yyzDbr7LPQRivttNRWa+212Gar7bbcduvtt+CGK+645JZr7rnopqvuuuy26+678MYr77z01mvvvfjmq+++/PbY6++/AAcs8MAEF2zwwQgnrPDCDDfs8MMQRyzxxBRXbPHFGGes8cYcd+zxxyCHLPLIJJds8skop6zyyiy37PLLMMcs88w012zzzTjnrPPOPPfs889ABy300EQXbfTRSCet9NJMN+3001BHLfXUVFdt9dVYZ6311lx37fXXYIct9thkl2322WinrfbabLft9ttwxy333HTXbffdeOet99589+3334AHLvjghBdu+OGIJ6744ow37vjjkEcu+eSUV2755ZhnrvnmnHfu+eeghy766KSXbvrpmgUEACH5BAgZAAAALAAAAABABrAEhwEBAc0AAPT09ABCzf////8AAABRZwCUvfbmCv8AzADJDJnp/2mfrwC26QDF/ADI/zZSWgAHFf+WAMPDwwAxPpubm0x0fwBzkxUAEdvb2wsLC7S0tCAxNhYhJABT/80ApM14AHSxwgB3VYODgxQUFENDQ0NncQAVABUAANTU1Ovr6xsbG6urqxUMAAAfKHpyBFmIlQAHCABwjxwrL8W4CGtrayQ4PYuLi0tLS8vLy+Pj46KioovT6FtbWwD6ELu7uwCl0xAZGwARFQAKDHNzc39KAABifXt7ewBCVQCBpZSUlACGXwCVan8AAAApfxoZAWNjYzs7OzMzMyMjI1RUVAB8BywsLACbxgCs2wAcI4DD1gAnMZPf9QBacwBJXQA4RwB6nACJrwBpht3PCQwTFAC+8uaHAACv4AAJGwBK5uYAAADhDgBKNOYAuAAQC3u7zVF7hwAuOwAVGwCgzRsAFgB3mABVbJbl+wBeeQCFqj5faIXK3gCNtABNYwBmgwCz5Sk+RABsihsQAACXwQBGWgAOEQA6SwCo1wB+oRQfIgDB9gAYHgA0QwC57VWBjgAiKwCdyQoPEElven2+0QApNHi2yAAbARsAACxDShQUAE94hA4WGBkmKSEzOB4tMYHF2F2OnFF9iU12gURocq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0A49WEECACRIUcMPCuVwRBQrAP+gwRRUVCBAQSOAquuuum5g0ARQWKGBrFbgMEIOBwlQAQ4rDJsqFBXoMJEKSuAwhbNSQMHCrZ126+14UOhaw0IsTMHrrlP4WpAOOJyrqwZHEJSru7uqK5AAVNALKqsETRArvStIRMSw9MLL7bcIJ2ydAMM6q9C8AOCgxA85/FAtqFIUlMO/UxyxQQ4TsADFqQCkMNC8O6Sg8sorH0xACaBOccMEKUywAxSx8itQBgRTsUMOKfxwQ7sBP6RCFKBqAMUONP9QARUEi6rw1FQ7twOoVwPAAkIVgLqC1AWlUELGA6nwb7wGCXBEySeH2tAGoOKAEAsmD5QvADscRC1EMEf/rILea4Nd9eCED9duxlZEfJAODWegUN4DtQvACApNIK1A8wqeULhsNzQs2RfdEPdCOThe+Omo76YDqDcQMO/fBREBqhIPpYAxRJk3JLlDKoDaQ0axagB76sQX75voAEibwewGnaqBywvJjjfubjMked0L9Q4A6BXBDQAUxocvPm6JlzAQ0twTYLviD0kB6vAN5c7QvFHAn5C5ALRukfRbj+///61ZH+QI0LXOCSRraHOI1yKCMpaxzHQCYVzSqKAEZCUEeQCYQg1YAEGISK6DAAyhCEMju+eVDVQJJIASmOcQAdyOevrKYEE2QLB3ReEG9hMI53a1gh7YqyHuA0AO/1XgwBSAcIRITGJiYvU7guSraJgDVQUesjoARIGBMZThuohAsl2RYIAE+YHkeCWFIyIkcQA4yAp5dUUluvGNg/HeDwnAgn0NZI20a+ELHyI/iORACVDAH9YQIoAfjAAHXVzB8IqYAm4FMYdr3FUb4UjJSuYlXyQ4yKnAd0AUQmSBMNRcRHKANFRB7yA7IBknCeAuqX1wIaCapCVnSUu3MCyLJlTf6Nr3vlBeRAD4myNCfgCqTAqklQLhHyytWMtmOhMtBcziAJ13yoRIb4p8rJ5F1pY/h/wrhwbx3ioREstnmvOcX0HaCljAzna2M1bmSybrarfH+GmzIgXUH0NKCf9OgwSvn8dkJjoHSlCqLA8A40KI9C4nQQ2YcSBglBzlEmK5tgFAlBLhXP8WcktjMgR5cktIOQtK0pIupY+/mqdACkgCjIqNe2bzZNpyhT2UJqQGIwAnMWXFLQFIQZg69N1D+oYDcGpPliZNqlJ/Yi4oIiRWVpCXrkowsYpdbHsa45jHQMaCGpCsplhjpMqGdzcKUiwHpNJVHgngQgCsoAZMq5kS0EiCyzXkaElbGs1sNrJdLvWvgL3JpxC6kBqAyoICKZe+rKCzgbBLXxqYaBSzSISBGBay+hTIv+hlBcQ+ZGCQPUI1A0va0qaEc409yE4rWxBSmQpVqsLoQFwFKw3/zKpW0IOYvlgbwQr0QArOW0EJRmDXfh3yWqiyQg82KhFqWQtbSxutaadL3epa97rYza52t8vd7nr3u+ANr3jHS97ymve86E2vetfL3va6973wja9850vf+tr3vko9VULxy9/YZG1Xt2WuTDZAhCicKlVEeOgdDTyrGmCvICrYwBEQCapxEuSgMZzC/QCwVoFsgFlupUJqE+K9yVUOVNzKgBKocC0NrIAKAi7bDmoQBeSuAAe2isgElNADQbZqBCUI3hSgIFuG6IAI10rVDaRLgA/H6sUjJuAgEdIDUEmrylnclWRnSwQpCBm30cvyrhIaq/3iZAM0PrAUjlBcNTJY/4MPjfARSkAyM184y1F9KgCwORAnu1jEDqmjSoeJ4p2tuMUvjvHOYmhnhejAt8JyK44TImc6g6rRD8lADZIshcwexM9Qhgg3PVsQ92lAIEEUs9YM8oMaADe5y+3vkP7rrigwGSUq6CKvNNBhgqgg1e/iM0HcZeGBYFhfITXI+oq7wzEzRACb3bJBZBdPbta6zVKm1xQevBAs8yohpSS2RFhQQ11Z4aHNFpdBCgjGgmD5yqoG1ZYzMMZzwUsh1hYzmQmLEx3oGsC9Lhuwk9bugPIK0wQ4Nr2ogJBlE8TbzuboZj0dOwDEU3rXNojCD+6QSJ7LCtw2eMTHXW5QWQHbAv+BuLodMmpwy0og4RYzc3MwcC8GXNY6ytoIViY0kiX7JVWUwggo9gPQ7vkgpewBxZRAshHragp9K/ZAxJqCuymaAKLLszy3x4IcsCCIKTyIYf8l7YIkTn/h0kAPmIbWIFoBehWwQg0q8DGbSY4EAHV30iydRoQ0lQhdz8EN/tVEh+SgYTeoGOfePm2Mdf3rMh0IuxPybgLooIicS5kDhzcBknWs7iIjmYKJ6EBu3qCIKL/JQYVOdKMXnABBVPofm26Qp/cN4eoT692A6jqsDkR6Uej6DtBY9oKMfdAHMVceq6w0tu/A7RpnHSNTb5C1aaBWE/B63xRZ+5jdfiKHR1X/4n+w+FMCX/jEZ/lhXX7qhBdRcjRz4MHIjbGhg4xUBMP5j7LWbn+vHybsQmoEMAHOAnegwlsJNyxadzIb8DcHJXULESseZRBIk0DrI0s+BSoKlgOyUkDFt2gAYDpEsGQGcTcfaBDIg4AKwQIpA3OgkhA4EGMqgD9FRoH/JxDII20XSBAZGIIEMXlUZmUIwU1F5n8mljZro2AHUUBX1xP0JoAEiCoGsUYImAIKaBAj0IAJd2kScWAJ4T4WOFL3kjgaQH2fogH5lBDrI4JKcEp342kH1YQNcQNHkEOX1WhZ6IBcKBGm5lnz4mk7OBACQIbURxAthxBI034HgWUAxYGy//J6KhAu+ucj/Fd9yHcT0jNH5jKBk8V7W/g9EeE9CKc9YMM5pDZYKkgQZ7dTJyg6GpY99bQQw4JUDlFKEuE9qYgQg9Vom1gQplgQqPiDU7aIQngQRJgQfUNxYVSI6wYqclgUl6WJboWFoOKJB4V7CCGKCKE9iMU53BaMZ5Q/O6WMOAgAC7iNsRiHIOGFCXGNEgGOBNGLBOGNwHiADXGISPdyQShEGwYAnkgArzeJNlKJBSFodsZNqnVPSGM+OrBpGkACOBBlt8hCArE+jVZFhRd9oAgRdyNbVzOBUJV8WkSNUcWKyAgAuWgQ7sOJCnEq6VOLLxgRbcVwDSE9Ajgvjf8VkgZhLq+4UsNoEJVnjPdEEI5IixfBhAmhX2G0fhXAYMFHEEoAXBrwlAihA0cglT1Ugw8haB22PqlYRRD4idh4EHcjgD7pVC4pkj2JK+ZIAOPocmEXjpyojh8hOdLljhEhPSGHUmm5kyOJbzdog4oIlL2ESkIlkEdCkASBiwWBkKymkBbXeecScB4YaBSZbYrGk+1YYRBxS2tZEPmySnjpi8V4YcMiKiaZLEMplw6xUxn5ELYYEdpDk8YGKvF0PvpYj0colgfBOXYFhMSYPEO4mgJxWc8oEUipZ2a2UxPQN7tSWXjFK8pYASW3h8LYTaNymWsEVDp5EKN5VyaXEKH/OXX2SJj8WBA8c1FueYknpJ4MIY+1uWof0Td3aZ0a+XOwJ4WPiZ26hJLBmXcCgY+CSXmFaRB9Y5aICSSKaVG95pgFwZwEgTSmsgIzI3iiVxCV2RCX1Vh6eRC7gxAPCBEZehDDslHec3PIM2Iww0mpaRB1xJKLI4aElAJHQDAIuhCxCRGCFnYHdZsC0ZcQdphNdpkDkaKS95N6J5xC6Z4GgUa3hpzOmBBltpRW9D0UswM0CDNEQDEV8C8glDVWUFUsIDlhl4YNwTmCc1lm1DebyW8dx54DMSz2ImjCZlEqupFvaZgwahBV5KOfKAVJJnchNxECcCqfiZ72iajsE6cC/7UuQkqnB4GTDCGgBZGIBHqeBuEwCWokC8pW/9JmDkqlglNKUwA/8OiTu+low+JUBHA31aSmIMqZsFmaD8pTd1SNBwGpBPGRsNOieveaCkWkA5FvulKns9p3EBFE3NajPAgqtFkQs3ir/pirUnSk07OPqXeMBxEzHpGcBzGlA7FTR+dYzgIAjeWIKSRBjbZQ10mO67KqoFloBuGbseqmDVFKqQc3uaRCuGoQndo1eCcQeVqCAACsYkekG7dyFpGCCvGdivpzM0lOFietQNWpS3qjlrqP4HRQ+LmpQaKYOrABaJSKoRqukGmuKul71nqCBCE5dcqmB9Gh3imrDcGsCP9hWD4qqeF0mbk2ruuZqgRxKgHZL9w6nLuCA0qIozH5EMgDrDYbQUJaEECqszNEkcBpntlKnEfVrVGqnFTqp61KswPhPrK0Nof6o6lqpgvRNy+7tMYHKoPKmw7xtAZhWD9nU4nFs0JrsvwptfJ5Yn+5MySwNECDZgQTljXrLHnnsHe2qJYntgTxORaFUVw5qYFZqblpnuA0WAbrsZSoLySgjCUrsJAJo4a1p/bkuC6IrI15ufGJuGzps37ZYdpaq31bZbLkqwMxWLemA/9SZKSHVjAjBTeqtKzLEDvFfTULuQPRnbVLpfp0tUmatUzauGCLEd7qT/a6U8ZKtQMRLk7/lTgp2S4dq36qSwA5WnEAgKCMmxDcNLSxImzP22fIV2U+OrBU2ru/O7f/IpHPhkbP2L4Ny7xoq3Xz62Fw2rrry36XqlOJ6rn7py9UAE6j+7Oj2qiGmLkQkTWlaqBuSxAyq5GwG4+2ehAOZ6efRpE79WC6K0/Xy4NBdHMJkSsa4L8Kkb4LkQLOo5UEgZEIMbV2tLMcZq1DG5SWWL3taZRH2bXfur1BDJUa2HiK2FZZ9JINUUBWkEMwW7dwW69jScL7Gja0ird0RJHe00H4+3sTqxCDKKwKsVPl2xB9k5KN+8WOupGZqrJkXLkLQakRqsEPV6BEW7AQPGvypjJedzdW/1zBEIqb11vBDOE9K4ByrnqwPjizeLwQnHtBbQnF0+qi1cpW5hJ2LUwAZ8fGpRSXDOE+Z7tPH9yO//KPaeOsCBGtArGd1Oqz0hvISnrEslW0HJG9BQGupLvAGCrIAZqbVZRF59gQgjbJZCmvpNnLimrHA0jAUZQ+uOyvUwZMAEDKcKp8qBx5D2Eug/kQdzPCcvsQEbuta8yvn9xaSHqxXwjIA8GImBzHhZxzSDovJPvKFvzHjwzQC/EDzhK3IdyyBP2J6kwAGwqXVTvEKBjEV4OG7sQC3LRcLGBXB6WEkmPNsVu8iLjQPYw/x9k8KutrQnqiB2GknSS78QoAo3XAAv/hpB0hzARBzD8rgAWUQ9bnWJdGdUYUETtFAg8Fqx58vHXsEKgF0QShq7HLL12jATtw0RnNThwdxSdprw9hlxHBOc86wFztORgM1ISctzA9WTas1gmROKiLzySqn/scwddKEEEEQhXsPRc80Eqtyc5yozhNAJpZrw19Kqyq0kjcvvSabVk2QK6oEHfTuQyxRieNuX0NYWhkrPdqz4MlWYpdmqW8uu5LnA49z0v8t9q7nK7b05Y4xQ9cEVFIAnELz9zZyZhszYZNaZfrlf+Jqlm2UVkH2dhsPdKsobaZaa+9ECuZkPzJ25o72aaNtq1MAHCd1CI91zRisa5ZEMhzSsj/s9dL6kc7rBAWyadRq6jqLGh0/JFN3MyCPZLRJE0DoaWbQ8sUwU1rnY+XLYhB5K5hZsxShbLNa9skvJZVFNaRm9IKLFtFedNMnNpUytPITAA/PRDmYsXg1zA16Nw9PNwCXJDkfMyHTQBAWuDW+tu4qcopZ98TYc6iFktPGp8grcYGNLlBq+ACMdiaXJ7mDQAIfs8TjtaSjd01YrHoq9VoPWJBBN5HXDvOk9/waVHWONwKXePxKnW/OMh0zLfS1laydVn63BBoxIz6Pc5ACxG76JecmOW7y+M1LSvgpN6jjcQEkYxvTObX2YQ6vVMSjqnDmrnSw8MMocOyAuXTqMBT/z7WHorkBIvlXUylW17MnkaKN+tXEgHHTIsxMS7j7+jmOS7XQWXlq9UQnokQ86LZK+7nBRFMj0PkMWLk4oTY+AkxTK7Axwy0GRDLV+zm6ener8sQ2oPhAlGiJiyjPZi0PyttL2q0JfCkqH5ZL2y8CjHHy/vOuAngvQe0gXgvd10Qa4TgvsvoC54QRlh8anPJDhHYmuXE2I6qPp25ErQCZrQBD6a2O6Pr0O2fU3eFbfrFwa4QclrsGNzGZYi8l8jeMXvckWzC/fum5gigGol7HJuyGuCHl7jtbEWIDiE9qRh+JCBd1W0QjpjWBBCJ++3qJ2Lk+UnNdxORObAB+VJKtf+ewcc7oiWPP0cgVthWSiI2e0+8uzsQ9MhTAkEf9AiBRwlBTGEMwo7ndUHEslz+qy3tNUDDSAXhVoC3VzdAV7O9LkWPpVhT9B0kOSUgViBEtwIRfhowfuXXeFzn9PKm32HaNEdAMv5N07vreVsVMn2F7ruO2sPM7n3+7uecNRpQAx/jdUgm4KiaWTOIQjqfsgW7dCQjSjYT9PNC9EWPEMgjw+u59DQuBegX9wbft9R91twdM1VfRFffMYFnuFT+1MX0A2IFPZe/A5n/9Q8r8oineCZnfk0/fKRP6vgTBRWQfbAP+Emad/S3PfZnMz2QfyjvIiovaOOkA4KkK0oHmXz/fetbJq76Umy/Zm+vp3LnghCPdFPWPq/uYs26u7c2mEXFFUMg9xDg7y5glGWfifYeVp3nBhAEBA4UCAXAQYQAahAkKABHQog3GE48cnDCRIYZHkJEqGEERpACKxxkEXKFQoI/DuaYOBKACooANExkQYIjQpYDXUocqPJmwoUMVUjhqGEHxh4/D87EaEUmTJA1AOAISSApx6BVBfrkOdBmyYlRlCKEKnAsEa0Er47NOXDtTaYDMxykSlMDRys6QL5FmDWtQB1i4R6terUsyByCb66o8NfxY8iRJU+mXNnyZcwDiSCcovVHjykaSFghkuFvCiJWSGiY0uNHZtixZc+m/13b9m3cuXXv5t3b9++BOw4SbipT70AVREKTKFHS58WBYktgrAiAocuPPccehAJSSZTVU2qk2LsdYwq6VacAUKJ1A5UVGlZQee3YZ3aBEw4KwKhY6XGBUlCCCtUAGK0HsB7zSSniCNgOgM4ImguA6TDSITXRpOgKpPfim6++kCaAokASpDgCwJCqg06rHIiQ4iTWeqiAv8hcSnCik/zyqS2dDjpMoIriauiGEmCcggolUCRgp5Qe9Iug78KrwTSkxhJyIPQAoKKqkxqragMcPKRPwYM29IlGhvz76bANjihhCptKLA0yvm7i0SorM0oPowyUEy2KDTECU0wQI9sAtP+7mBvhxypf+uuHGqSI0woEgbP0UkwznSiHhCLESAAqfsIPpBF+6gFNTVNVdVVWW3X1VVhjlXVWWgM8SEndNquwVl579fVX27LENTddgTX2WGSTVfYvpzgLqQSErICih5MOGpWh6gBYoYcREaprWXDDFXdccss199zIbgDACuCcChRdeOOV969SpQBuvfbm1XdffsUtFYCrPMV2qRs3swijBY8giIW7ALi2X4gjlnhiiitmlYURNgBuhBGGtfhjkFXdIePfBODY45BTVnnlqlK4qwfhIMRIhYa9VOugKDAiCuCWlmKUZaCDFnpooos2+mikk1Z6aaYvE4sEFWIWeCD/dde1ECHyCOL0VozWY69psMMWe2yyyzb7bLTTVhtiJQ5qTOr+ygQJWgAUJqi6bxn6N+e1+/b7b8ADF3xwwgs3PF4d7qoQ7olwIhXnNOXGSL+DDrf8cswz13xzzjv3HOmHNKCScYKytA4kn0hgyCYACm0I689jl3122mu3/Xbccw8pZvxIH4iFg1YIyfSyVECISoxYv1F35pt3/nnoo5d+enBVsInd4A6amoC2AbAXJOMPQt50VBlq1mbq01d/ffbbd/996q9akQDfBaqa708dF2jr00Ha+V34BVCAAyRgAQ14QJX5pDsEqR8B9lYVhKyIcv2Lm8MQeEEMZlCDG+Rg/wdLth6oMaSB9wuJAPRHAP5V5X8eZOGyXrQCGMZQhjOkYQ1teEMc5lCHO+RhD334QyAGUYhDJGIRjXhEJCZRiUtkYhOd+EQoRlGKU6RiFa14RSxmkYffk9ULpUgCMIZRjCvgYkikAoAGCaSB3SujUI6HJYSUjyDna2Edj1WtB+VRj3vkYx/9+EdABlKQgyRkIQ15SEQmUpGLZGQjHflISEZSkpOkZCUteUlMPlJ4s8JjJrXFooPsioHao0nwhkcW5LwRJMqzYyt9VS0txlKWs6RlLW3ZRDnkUpe75GUvfflLYAZTmMMkZjGNeUxkAjMIy2RmM535TGg285bTvGLDSP9ATWxmU5tTNCUnD0IHcIZTnOMkZznNiQF0pjOd3dyd9qLwTnhGwWsagKfGCGC6kKRudQdxHUFg50qAenOTAc3dAwx6UIQmVKELZWhDHfpQiEZUohOlaEUbugCMZlSjG+VoRzWquY0gj6CsOslAY3USOiRApStlaUtd+lKYxpQOn6xKzPZInBPqDXIEEQwACTDBkQa1VSUV6u0selSkJlWpS2XqRD36VKhuVHMwKipJaSorlMZUq1vl6kpnalKM2FSPxOnp3A5it4Hg7XEAwF9V3fobor5Vdk2la13tete6RlWvT81c+NoqV0vFFasASGlXDXtYlX7VMg0kQNWwxxD/HeQUhQgZltfyBVjM4kawmd0cXj37WdCG1qB7Ja1UMUe5J3GWN5uFVVYR+9qtKrYyjKWZ2yZylb8KZGc96NlTVPtb2bAWuIcTbXGNe1yKlla5C8hc99A33NwI11WuhW11XSpbyjCWANXRQMEiiDCEoJUADLMWdM1bGemeN3DIZW973bvc0mbOIACYn3prk16rFta6+03sVSejXQLQbV3TwuPD0oqQbXVrT/ZlcFrw22C1uVfCEwYtfEmbuZ3JEcKZebCqqMtf62L3v6QEiQDqJLmQ/Isjp9pwi3HkXxevjcIzpjFTLbzXzN1lezG2TIdT9WEQw1bEkgHwVhA1mjml/6VPqolRP3kMYR8/GWw1pnKVnXrjqGJuQluSMmainCkgBxmxQ+5ymVsLYzOPDctrZnObPWrliLq5o5gDXt3SjF40T5ewYg5xnu/8Z0x9GdBEk3OhDb1cOEP00BnFnMGWN2gH+zm/fK4umSF96dVKGtNFW3SnPb3RRD/U05cTAOt+tukXg/VVYaY0Vy2NaljPRtCxDtmnbd3pUDt01JaLGW9pbRJNe3jPrR5zsH997MjMGtkUu3WzC53ri3b6coKpr+UwijRlA4fVxJapsZf9bS55G9zMdna51wxthu7acFt7bOaufbRsw3XY3O7qq8d9b5DEG9/zMne/LYzuhaq7cP/zvay7BU4uffdm2/S+rrj3Pe6EPxxd/qZ4aQGu0IMLTgB30YCGD/dpdEV8NwtnOEvtLfF9ixzl5Kp4y6N68YRmPHDdS+3lQH4ulUd33iXvtqpX/vCc/xxcLid6R2GOUJkDrllZ29zNzRX025Cc5wk4udC/DXWrI6voW8/o0Q+adL9RLreYc3q5sH7fnU+94T7POrjP3vZfcZ3rXh+ttAt3lTQa3O5Pd/ilpM7zqsOd1m8XPK/kvnW6PwDsawuf6jxXdoT3PbBpV7vJJV/4QRMe87M6fNETv3i1beAgNSc76JOl+dj8veSB3zymUd/6V3We6J/fu+Cq82i9Lzrkl5f/t34r31LWwz7zvBe+sWTvctrrnnAh/Rzkx/V6DlP+91QnfvGfDH3rp+r4LU/+oQt3Esc/3vTIwv5lVM/w4GffzOVX/6W2X/HuG5pwkaVQ7JwvLvbj2ffT7y/b2w/o/Ps/33g/iou/QiMc0bOz5hu/O6q+TNs//ks/AeSxAJzA3SBAfzNAOSOc27M/BjSWCpSM86M3CbTAFgtBE7wNDOw3DXSz5eOaBay9yPO/VRlBbivBFGwwFMxB2lhBc2vBNiOcOJEdGTQ7Bxw56fs9HORB9dpBJowNHyw3IGSzwaE/UeqcIpxBWrFBYlvCJ4QuJ/xCzIhCZ5vCNRucOhMvLFS+/92jQWGDwOnzQjH8rTCcw8ogw2YzQywbnA70QO+DlzqMNDhUwiO0Q8AKRENclU9LvM/6wLGhG5QpvT9swy1MwsqTw0Q8xELMxKHzNEb0LEcUmyEkQjbEuU3ULEtUO0zkRLdCRFbElEX8xLsKRbCZkLwRv0k0RTf8sVSculV8RaFyRWAEjliUxbzKQrVJw9lBRvw7xajrRcBzxmF0JWGcxt4oRmNsKlpsGoOxJz+UP0CURrQbxEsUR2tsoWo8R93Axmxcqm1kGsGIREkER0r0JnJURXNUxw5KR31UQU9sR21kxrOhvx3jHIEEF35kCC5stV/sxzpKSIecDXYESKR6R/+lqRoDM8hS5Ltd1JSFpLSGjEgPgkiRhI2JpEiLssikaRaRikF61MVKvEdfzMeSRCCSrMnLOEmUTK6DJJssaSOXPMBw7Egwg8bVo0mcLKCbTErK0MmdlCiVPJrqKDhc3EgjJMpAM0r0Q0qmFKCl7MrIcMqnVLSeHJtqOTXNub/n48rok8loxEqwREe2jMtr/MexTMmyDBvKucKqzEWOjEn+A765pMv1+UrCTAuxvMtos0q0OaO8W8O8JL/B7DGtJMHJPMzpMUzMDInEVMyAi8ymsYmOox21bEa4nDy3PMrT3EwM0kzWnIjO9MyYA82lSUAuW8aorMTV7L3AtLzdfE3/A3JN4ByI2JTNr6NNpbkKbyRF5PyVpfxIPgvJ4Wwf4ZzO4jROxWvOo9k4A7Gd0gyX56zMG7zM6dSd6hzO6zTO3BSamFkg0lzPwfpNhRPPLiTP8sSd8wTO9JRN+ASajai2oHzJv7TH3vQq+7xP28nP19xPz+zPlQkf+Ryc70TIA002+mTICkXQ2VFQ1mRQxXRQleketPBOENWzCEXC1NzKE9XQwsxQFn0MD73LEg0ZwWC699TOXgnPFLXMFX1R6uHQzYzRsZzRj5mQdrtRxlzLHkXFHR3PJfXR6AFSzBTSpyRSi/mXjAxQoazHwWrS+nxSKH0eKWVCPGS02tDDG1Ob/2aRR43EUV7R0QLtvzDdoDHlwTJ9N9pAUwtLm60ZO+ZMUtMEzDiVzjltnjrNwTtlrjOlOyulGIOhSiT1y6sU1AIl1EI1TxdNykS1DT2Fr7Q5y9yZ0GWB00HN1Eu1nENNwU1dVK9rVInxiVusHVFVFlKtVFM9VcNJVRNc1TxlVDcFmvl6TNz8Vd2k1N60VFxN0FstSV6djU5drrPhztEsqM+Kl1o91mVNVsHRVQtsVtl4VuU6mzrzNWr1LGvNVmDzUgwFU22tHW6dQG+NDXCNL7MJFQBYTqOq1qE01sBE1naVnXcVwHiFjXm9sLIxoe5kHtA6V3alDegUM3/9188J2P//G9jMKFgcKxuXID3aWdh9JdBSbViJnVh0Fcky5VRfBdSloZs7yVdz/dgujVPqE9mR7RyKFVg8RNlWJdaQIUjn8VguPakLBcmSrVm0udmKzVlWPTpX5ZeqUUPcAVqYBFlbpVmjnaqidciTXVqYa9p92RkbLVe8Ylh+jcCsvVqyQdr229pe3VmVRZoJAcqo1degPTN1JVqrRdvLUVv1Y1tnTVlJZZrq8CnbkdoBjdmQ1VvqPFt99NtvBVwBbRqvYdO5otupRdyqVVz24dvsc1x5hdwtBZut4UuxvSuypVpszVvN/T7GVUfPJVjQ3UCxOaPn0h3DnVTU7dfWXV2l4Vz/63vdi41dFxTF/YCe29XC3DVbotSBCugBEpEWAJ2Iz1gO0mhJkEANJmsNJ+Pdj/Hd4gNezMBYvRIbn7jNn7XcwxXau41OY8uBnfmJEkAZUBEVrVAxiGAx7k0Z7xU+8L0M8c2ysLkK3CtduzpdzE3dtKizg7ACKqgBakEw6xUIAZOWBy4vkMiWBGuWqchf/d1da+xfy/hfqBIbGPG4uX3Zul21oWXfXQSeKbgBJamAhhk77vKug5He8FqYhslSDu6X/YU9EK4MEearsLmLI22e41XSso1DY5sAYR0vhHCd2gKA2sUtnTkIcu0R3+rhivnhD07UQ0vizNkp40Vf3D1g/91d0Z15Ese6moMIW/6prIOAVC72YQ9mUTAOYzPWnPAhXdvdYyVOXiZeUYO5xbLCCLpRQ7XCiAeq44nx4mnMY0MT48uhP/M9X9OVl2tNY8woZIaQrIFo5OhAMYYAKkeWGEgeRkl+NkDGnCxxz+dBYZhVX5n9RbrxC3xCnYMIP4Fgne1FWAAI21PWl1QGxlWWM0q2HMoZUcAhYiEeW0324IcNslWkPwC4kTrzP+JJJfEJCVYaZjtWXd49ZjdL5sNJQKhdG2emDFlOYT1bX4g9QnudGjYKifABgPGJo5CgI3Dml2J+RXJuM3M2nDojXLSxS7viqPS121p2QJtaHhIqsf8TSqGQWKF+3pd/ZsWAZrOBLhyXqF11xjW8UugzpuXEpYwcaJgsFghRxojvyg+EqArB4OGLRt6absqNxrKOJpyqeeKDFulZ9FrH2GTlpYwMqBYpkKOIzp+VGAiK9h9Svml3luq/yGmdbuXL+Rd87RuEPkaehQ2iJrY2+ACyLuuyxgDe0wGvmYKfqWfwUaV70meQ4Geqnuq6rgqrvrGdHhyDid606Wq6mtVME2fzA4BLKADETmzFXmzGbuzGboLtWE0VaJYV8JhsPiUf4WZ89maSuGu79myMyOt/w2rLmS9hDulFA0Wh/ovwPGzHfm3Ybmw1CADaru3aRgHJE4CdIYH/CLaVytHlhPUKfgqJfwJtmzZurRBt+NprwbHX3v5roE7o1Y40wqZM145t7M7uxr6EvhMAwSCBlv3kpmZkMhaIQ54IU0buQFZvvFZu5WLuwNkItPzp1B7p6daK1tZu/d5v7oZLutEAvx5lAPCpRB6YDSZvtmLv9Vbw0HZviyPtwxEMCY1ur35b38jv/c7w2O7vx9gIDdhehmjjibDmO4njrpljBgfPO9ZQB3/wdt6cnZnw+g7qr46+6saz69ZwHV9sDv8Le71Xx5jiKi7vgdit3tKA+U7xHF1xBG1x0oJvwJFvwQHsgKxxL5Nmw95xLVfsHteKtRjgCyYYgjAY+gKv/7PSYQtWclpl8vt08r2C8r8x7Smn8MC+73C7cco4iRzfch3v8pDoHgipAUEfdEKvuQkmMITIUgzmFg2OVTUHQTYvTzfXKzj3m+oAcfrWYxq38PnE88nQcz7fcj9fqzz6lBMb8Po1FRN+9CX39Kud9JeDcMPpHp8+Gyq3MTsHNle30D0Pdf42Nvs1D9Q5sur9iyULD9dgdQrd9ZqFdaiq9L4p6Dmfcem28sJm9scAdV/v80hXdhXHdol19qeC9rXxCWb+G2rf9MD1Oyzv9W3P7lH39r/JaE4U9zeT9cLJkpXmak23b2unTHBn7Sx/9wyPd3nvG3rPRHs3OnwnnD6edv9WVu1/x7OAjzR3J3jYNviDV5uET8SF5yhyX5sFhnhkbsRcz7d2x/hfr/iNJ+ZuR8+Pl2QSDm5073d1j9ysZPlwu3iV3+6Xb3lI13lcjXmZD5sYD5x0r3ZOH+xK5Pme5/GfB3rnjPoOJXowFpuNoFw1s3mlX/fJE3qUd/qnT2yNl/qy6XhDtPqrDxs5b2aur3Cv17aUH/sNp3qzrxW0t0O1t1ikuXSkf/s6n/g8n3u6f+2yv/uZB/tL3fs7FRta//tJNnnB/3TCL3yfV3zED1R5Z/wgJhppd/vIl/ilR0LMV8iBt/zLz/xPtfsp5XwyFJtlhvyI9/fR1w0MR33GPnz/1WeavJ9D13/9sJmQfVebpId7nGf30icIbcd9qE/+3ZdM5/fR349CsUFYP870khf9uJe36CeA5Wd+smf95x8q8SfM6ffBsTkIuYXu0Kf97b/wygf/AtD98ce28qfL819BsaE/R2f/2QeIBwIHEixo8OCDBQoXMmzo8GFDAhInUqxo8SLGjBZXAFih8SPIkCE5Xipg8iTKlCpXsmx5qaPImDJn0qxp8ybOnDp38uzp8yfQoEKHEs3J0WPRpEqXMm3q9ClUpxCnUq1q9SrWrFq3cuUa9SvQHwAAEAFrtmnXqgjXsjWY9urZiUfjaiTZ8i7evCdfIqXr9y/gwIIHEy7M/3Su4cSKFzNunPMt5MiSJ1NO6zhwhbFKLnOuvLAtaLaeFwJGTNiu3tSqTfLl7Po17NiyZys1Tfs27ty6NY7u7fs3cIe7mxIZ+2M44N6hl7vtXRpmYdSrp99tjfw69uzat++0zf07+PBFg5Mvb76reJ9UxmZIL3U08/gCfT/vO1g69fwprbvv7/8/gHR5FyCBBYp3HoIJKkiagTNZMVaDQiknH3P0/TXgcyXpt+Fe0EX4IYghioihiCWauNiCKar424kZaQDAFC0+Bh+Fy1noF4k4AqAhhxvyJyOQQQoJW45DGnnkUCsquWRkR+owFg5IxjRhjaDdKKCH9+3YI4c/Sv/5JZhh1palmGWaKRKTaaqJ1ZETjFXDmRX9VmVoV8ZV5J1bcqmfl3H6+SegFOEZKKFGrnkoohEZmRkAmwE6J51t2XnWoGbht+dqfRa6KadDVtopqCAmOqqaUh4x1gaBQhrpWpNaSmZgl2Kamqah2nprgZ/iumt/pPqqpJTrAdDeo76xKppzF8Ka4azU1cortNFmp6u01WL3K7YLSikFhKoaeyxCroJFLVSyNovXs9aqu65r5LL7bmzZynuelC/G6C2V4BYk7lfuOmXuuS4tCy/BBQvmr8EJp6cvw8jKi6QKY5VA6KoNz5esjvYdrGfAeqWrMMghj6mxyCX/ZzHKBM3/uwCSbgIAJ740psxvVAgfxnHH6A5sMs8962Szz0HDljLRKyO5w1g3UPztzBhjSTKzOef1sdBVW73RzldrLRvRTT985KkApBqzZ13TXG7WefIotcBQb/221UDDPbdfXaNs9JHCprB0vhaf/ZTcSQHMdodu0324yIEjvrhTdvs9L5IkAKBBoRU/Plp9hg1OeAFUM/65uoqDPrpQjjeM95AuU1E503c7nafhWK7N+X5pk377rqLjvntOpjOMupBhV8B636e/Tqntr85Oe+G8Ox+t7s9LL5Lv+gIfJLcA6EC8zNWzmnl0ODPf/PTldxq9+elX5P2x18v4JABSbGo5+zWC/3+a+ON3nrz6/RuJvv/SV79Iua9FjDrC/Fo3QArdT0vLG5/nAijBFgFwgtJbYJUKeCJh5SCBxcPgchq4sQcyL4IWPOGHKojC3YGQQho00YtIwCn6tRA0IoxV/iDIvxXyMEAq7OHoahifF4pILADowQwVKMS23DBq+iMfEKOYwh1KsX9LtBHkhFQcAOwgiR+84kGaqCwS0s6EVTyjdn6IRrqB0UpZDNKDAKACL3avjQgRo47IyDkzrrGPulGjH7dmR4dlS0gZGEsUOkXDQQ4Ej7J7Ikr4GMhJxgaQlKwaI8P1RhkxagSKVGImBeJItUESipc85W4sicqehbI5XwNSDf/GMoFPfjGTo0SeHgknyVXyMnyx6yULW6myTbaoBGOZIx3LJkyC3FJ5pWQNFYEpTRz+cppBXObFXikjjsiQlnUUZjPHlcMSRtOa5nxVNc+5OGxms5BAEgAiQbVIWyorneLMJdt2qc593sye/IQbOxNCTBPlYCxQkCcoQxnOfo2zjOX8J0SJosqIqiugRPwQ0gCgNG8qk50LrVlD9/hQipK0JxMtabQsOtASbXFsyaxMQB/wUbThU2r6RClObXLSnOJqZcDhFQ7Yg9BaMnKmgAupLkfK06WKZKdMHapPMberKUwuVPMsaj01h9R8KvWpXr2IU7/KvahWhldjkR9UO4r/TaP+a6s27apY4xrWuBaLrJ7ZVQrGgsS0wjSgbG3K5pLqT7oSVi5wLay07CrVW7FgLJ7kK2Vi+teb1TRnN0XsU+eK2TIp9q64GsFYWGDVhNIzY1qtbMcuu1meana1YOpsWXHVg7HsDbKTkWxWw4fagKnWtShtrW+RBFvK7Cp7tiJtJiHC0MHS9Jn7Y25wlwrc6A5puJPZlb2O+81lPkSc0G3rbs/VW+pCdLrkBZJ1JYOrQwIgSqNVKzuPNxPzfiSwXP3ueUlK3/yaKL1NutUGxlKW9/Y1pvKVyX4zYt+34pe/5T2sg8nm363g6gZjGR6BIxtTgXr2JgnGyIItC+EI/1vzwyRu0ITfgisojKWDGb7thg8cExNjLbzNGu+JpUnjHAcoxZa5VRTGIgDtwhebMm7qiIcS4tQmmcer3LGT/eNj9NxKcg2WElGTu1idNjkoS+Ztl6NMSSiLOT1T9oqtIgaAiRG5wEb+W33D/JMvi1fOZe4jme8MnjNT2FZGhNmLJWNgONfFziZ1q4j9mYIK1CB7axbJD3owBQ2QwApEINZHUkAEK5BAA1PowXH0fLg8i3o7fNbKrWIJAAwHOjKDPvJIDM0TOt84eRt40Vhy/eiPCEBYunbsR0D7a70OudRvI7Wxr3VqNoVKAC/SQLFbDZlXb7kmpKb1rDyX0WGzWf8jxhyLFaDQA44AGyNh60gPoBDH9iZ7a8hu93CWzWxQMeqgt8qyHVmEk2sjmsnpRNoKcDCCH2yx2+YeiwZEO5EtAmCWFjEiABA4ERbg+rHwFtq7L54becMlVEEGgIvbrOH4ElrBsu5Ov8GcThVsbyLCNrhFVIBrVk9ktgBIpEWyt1eKMEoDyNR4zzIOdNpw3CqhyisArLArfLdR3x4++c9SXufvvlwjFk76ReAHgNpOpKBjaXlFqNqooQcd6mTvcdGpEipVO+re2w2l07l85THZONsPrXpGPr5Ri3xb4hMJm3stImycnz1xZi+8lNM+FVAJQHI+X/rbtQxrkPC77pj/2iXeMZLrkFdk8BXRO0ZcBgDEG37upBeR4hffqYzu3O1FbmXcrX34p1t+T5iXWEaQPnqMGLGbE5EcAEJtEXjS9vQKE7rxAeRTUH3c4T2NPCNjT5PKO/f2u75IY3em+5+reVgZAb7Ck08w5Iu/Vxc1E3uVziumg1H68509l2vPJevDnCJKOGtGuo9p3UfbInGkefmtC/kF4IGcX5ls0d493+vBXcmBGPzJnvz1CP1lxNUR3vBtXtflmkZkTwISoLUMoAd+x/JxCvD9nAK6GXc1IFg94PRJXa1RHe5hhOdlRK45n+hpxMdZXAhWCwjuoHaMYKFk3+pAC/tdkfshGAu+/18EdsndxeBFVGBGEB/IZWC3YAQH+uAHJiEWop4Bhsm3CR/kLaDkVVsLml5RYNtqqEEArCEbsiEKNOH1WcT9xU/+5dr+5Vr/VcT/baG09CAfxlsXfgl73QsRQt8gHeGMaWEiCoIENKIjPiIkRqIkSmIRDNuvwWAcVkT2Gc72TYT+fV9o/SG0+KEoblwgmkq5FaIh0gkQyp4ZShQAMOIkziItSqIZgAAu5mIutgAc1t9E6F5G9F5FAB8YVkSucV0p2gopJiPRnSKSkBvYrd8qsuJKIeErKlks1qI2buMsCkIvagQGXsQMTgToXcQNMuOtLCM6xoszGokQVksRulA1Jv/iNQoFR8giN+YjN3ojJvoiOSYNRvRdRQCeDMbTOoaKOh6ka7TinwSV2MDjNGbQPCJZPXpZNuojRtYiP9ZE5j0huGVdOFKh9lyE2LWdQm5KQp6kYzBknMBPRR7JVbFKO1YEv+FjRt4kJG4kTXRkzM2cRdicBU6EzllEz5mgSgZKSh4lisxkkISNDoZhRNYIUxrWS87ZReIkVjaiTs4ET1pE2CQcRTCc81EExPkdAVBcKiolUiqiWu7ZVG7T1yUWcsnkRMZaVfrEPWalXm7lR+CAFPylFJCbBgDmX0ajRHxb0okbuQHAU1LEua1Auq1b4LUloCQlZRIGS5pJgLGbXMb/o3y8JQHUpF5mJV9qhNhZoq4ZJgEIgM0NWwcKHmr2QB5e5plYJm0GRmaWiUO6lCpG5RDlJj1qlU2OJkaWZkacJmrG5UVE2qRV2qWFRAZsWqd9WjHeZm2ypXVeB3CCiUtaS0xKJGiKJnHepHFmJ+/YpnnGxXZ+ibCZZW+KIQGtJ+Vh53wO53juI32mJ/Tkp37ehnwiidhhWrR8p1T+Z6Hd5aHZ531qY3n25+igp4NGhYEOiRH54wnCJzXWpV0K54IWJ39GqDJ+KIi+xoQKibCEX2f6ZoWAZmiK6AoqaId2o4uOKErOKI02RokCiZr5HkR6JhZp6Hwi6KxdZYwyqI3e/2hlHimSJkaOysjVDZh3ziV4apPccWiRbmODLincQKiWjgeLgkiArguByiOQxpmQohyMXmlOKmmXlgmXtqmEfGmEVCi7jOlnsqh4qiktZimcxg2b9ulfNOmJ2FwXiamUFmiZHqiV6qmMnimg5s6fPqp6yqmB7OhsDuihkimVuuKiMqok8qmklp2jhipsqOCuzCGUqoud/maimtyo7huReuqaviqpcsqb1uqMkCG8xBEyRqmP1gme/mleyuqnRiquwiWtHitjmOqtzGFQ+qqK/uimlmGnEqsjgqqyHp+xZitTMGuoeN1DvktwXM60vl+yyl6aeiq2cmvB3Cq7yoS3dv+KCpBbqhrqqgJrqzrgubZgujLqur7ru7grwIZEvHKKQz6rqs4LuRasROSptV7rtg5sgwisxPLG5PHK1ZGAaiasvCzsxZpptT7sv1YsD0Ysyf4EwwaK6PGmuCps0XysooZPv+rpyJ7sKJqszfJEyv7JvApYwqyM2cCsq4astdZszuIKxR7tROysnxyswgDty+qquRItsRqt0iIkzl7tTTDtmWTsxtapy3pNhz3dvr7fzKqp1WqtrWat2tIE15aJ6FUnvECt2MYWrJYtEp7tlaZt2xJK0l7t24ZJz0ZcyNCt60itNVKtrPJt3yYp3jauUgQumHwbwhKM4XrsdRmFsMb/qsiyLeRex98qreRKibBprMhcrvEgbnDK7MPO6ueW7OO+bpIILaHEbcmgLrj8lObGbqzpbZEyruy6qecGL0aMrpEMrns+bdimLu2uIO/WZ+s+IvASL5iE7tEa75B8m4UWDO62DyKuLv74boxOL/VKifXmLPYGSel+rcF0L12mrMO2LvmW75Gcr82mr4xAnNwqb8cebvNizfPGmfh26PzSr6cMrwFLBP6eiA4AX2MW7vL+zvdSpOKqKwIn8GvY78kusIlob9C4b3zC7+YO8IIWMAYj6wkv5P+WSdisgFHebgRbzwRvKOtGr1ZecAo7hgaTLAeHCMSNJc+AcIausKCM/7AN33AA5/B27HDF9vCHNHBa9owQT6nqUnAN27AJK/GI4LAW88zHTabPTDGiEjFVVrC/cnEXa1USpzHotPALB3EM5+4MB6kZ0ywas7GWrDEeI85mNhxuEA2OxrH3irAev+gRS0AW73Gu3LEivwsUa1RudM2yCvL7knHDGvERJ3IjAwgTb3KgOCQYzwYgT3L/Yi5x7W4doy0jezLyFDIrW00MvXFsjPJSVvFN1O3YVukVR68mv3J6dLIvmwnxbe9r0LJiGC8u2y3ZpvLernIwo40rPzPPwM8QRnLKBLIt2wRu3S0z/64zSzNgfTM4gwrS2Zs1oww253JPbPMy77L8iv/zOAsOPMdzoRhR8oryNZOyOvMEO+ty+B5yL9MzdgCzQLsjQOqGMTOpJWdEP3OqO3duNBc0/kS0RBMMowAgbSS0YSCzX6HyQxftPFc0Xoa0SJuJsKHobWh0YXC0R3n0P2cySZd01FG0TKvLFgFxRudzLe/zTjQ0tX501cZ0TbfzUE8Qi23dbqg0Zi40Rvj01AL14gp1Uf/0VAeQQ7Lv0Oj0MTP1RbT0THfz+Ep1VYPvWKvPxw2HUg8GS4MTytF0i5LwfQZ0WbeLWM91izwI5SS1Vit0NteEV7u0lsD1eMq1XetwXRd2iVgZWu/1RnO1Rfw1N0O1Bbs1Yo9MZZcP/un/NTrrszLzc0d/tWSfMWVfNiyONmkDyjAv9mbvdGf39GcD9sYINnES9mn7Um3zDntV8zlbTDq3tk44NVUHNkAf9m0T9G2nh9cB2m43TG+fsk8A91O/NBYTd20b93GHhz2rNm9ztnOv82tHtnTzMnWftnVf93dk1Gvm9GpvdV/LBHQnbmjbsWmbd1vT9+jMIUar93azdnd7NmQTtXDD9HzbN3gTOOKoGstK6K8yzFno7nN/N4DH9nAPuIE7dIUfjthd6lNkalp36xzPxHuTtYQL+IUjR3mXuG6wFzF7eLRumKR8uHtDuD8H+HRTOIpb8Y1vzdWlN1RwuIvjq2NPRIjj/ziNi7eN5zjIIrnWfFuvfoWP//iLSy5XtNCQuvWw1riS38aJZzlsEN8aPzmUtwqMT8lWUHl9x7cqHzmXA/CaC81mKrdZgHmYH4SD9wRwmE6E45BsjyZtt7k8q7mfE8hRJ7iTL/icD5OU36v9zPiIY3mg0zWgP/p/kJuG97ihH3o7tTeZy3n1xC9Eg4ToJWeuFapEaF1yEqKkR3eqK4zXrThaXDqm17nOKrr3eDpIV1Ooi3rwUYSpoyaqrzqRA3vBqFp+F3qLY/pAyPpO3Hkm2XpQV1MG1IC0Tzu114DYaQz8aEC1U/sDC/vQervBlGCgwvqhK7tOMDsjOXtUmx69Vv8E/Pw6uFt4vLPLZur2pB47snNYkCswrXc6Jjv6TfRxr777vBd4wVuLsBA6WHB6vpt7rpJ716j7ZOeEsKAVr48FvB98sGs8tOwobkJ8mDs8TqD7IEm8aOOEs2mGRRA8x6t6y/MKqn48viO7yG9tv/uOycs3TjCKHK08xr88fAM9r3wc59EFw9P8mKPJzZtOzqc5TnycvZf6WKzAD4wAERzBDeC00F9ypG/9bKSfYBx9rCc9wS694zR9MzcYe4WruycnCRxBpXP8lnt9U4QNj8c5yEN5zduE2DP9vxv5TYQNj168qFuBgAr93NP9UkBj2Of9j+99TfT92f/9OzeY2NX/60TogAZAAQtkwJDpAAsg5hTIssYnvuIXRfaFstE7votDvtuyPsqgvTfjl+gVPUVoOM+bM+KP9+lHxQ/gGkr7heSHPNmDxPBHPOV/ek0ctfrRxLmRfsGbfu+HBa6p/urP/NgnOvb7vZVz7q3XRMpDMvjjGqkDvfRPf0/8PpSsNOxTm6Yr/fZPfvfv+Tbeoi7qIi9+17ZB/0cI5NYDxAoAKwgUNHgQYUKFCxk2dPgQYkSJEylWtHgRY0aNGzl29PgRZEiRI0mWvPhDAwAAVExuXPASZkyZM2nCfHATZ06dO3n29PkTaFChOGsWNToz5FGlNYc2dTpUIMGWGQU+QXAV/2tWrVu5cn2hEmxYlVIpllCJI2MPlTWmtnX7Fm5cuXPp1rU7MepdvXv59vX7F3BgwYNFolTJ0uNSxTJFLnb8FHJkn44pJ6W8VHJmyHkHV+36GXTXMTRIly6daWBFHWBZZMShkghh2bNp17Z9ey5n3Lt59/b9G3hwwD/AIu54eXFj5Ec1N4e8fKll6EydV/epO7Dn0Nu5d32SmuIIlSQ0CgRwQ3h69evZt7eI3X18+fPp17fvkfhhkNOPKuc/07oAq3NspP9oEhDBm+D7S7vuHOzuO7IksmKtjPIDIIf7NNyQww5JWtDDEEUckcQS27rQuMQMpMm/FV9KEManCGzRxf8YAwSxrwYf3PGzCCnKAawML1JhCpWsMBHJJJWMD8clnXwSyijl26A4GlckycWYbNySyy6R67K5JvfSkccys/JxohqMdEiHFW7QIaENilTpByntvBNPusTMk88+/fyzJCr1s9JALLN8EcxEFW3uy0U3A08wMs00E02JSFAJvYZWU2kKHKCAggrzMAWU1FJNbWjPU1VdldU8BV3J0ENjzdLRWm29FdcHUrVL0kl5rBQiFsCCU1OxjF1hg1aVXTbKXZl9Ftpo3Xs1RemynLXGXLXdltvqnNUTAKt89RXYh14DoASIUqgACimmuJQEK6BoTdp67bXv23v13ZdfvY6osqT/Q1/CdsVuDT4Y4Z/ylavXcR0st9+IJYZy4YktvhhjijKQAuCABSbYwIRFHtngiuFq2GHuIM6Y5ZbnM9nlmGXmt4KURm1J4AVA/o/knn2uFWa3UE45tJVnPhpp24JOmumm/1SBCrCmEBLnjwsU+OestbZx6amGJrpHSJ0em+wxxS4b7bT7nEBUKARwK+ed+dua7rqd67qlr8Hmymi1/f7bI7wBH5xw4V4lgV64rSaUZ7sdfxyqsxkMd+8d+y4c88wXElzzzj0HjGMAoiD2rbivPhTy1FXfifMPKa/8Yck/nx3z1mm/HfepgARAirlMZ3zu1YVP3XaR9IYdq8tzX77p/+KZfx76i9QEoALfF7c22+G1r9t5kI5HHgHlox8/4+7JPx/9ggRISYO35fod+4K3n19r8wN/HfyiZU+f/4jt7x+AuNuBSqBAF/jtB2v0U2DP/seR7yFPfAGU4LIaOEELFi4KKpmAAa+HQNQtEIQJq2B58Je/sEnogimk4P5U2MLc6aAHUSjBDHFwriNxUFano1UIeditEVKlhCbkGwtdWMQ+/dCISbQYEYwFlkxZL4fAm04PqagtJF7kgbCLoBK5qKQrdhGM9YpaE63gPiheS4fZq+IaF/XFimSxclsM4xw95EY63nFVGVxJDgSgAj9WpDIQ6eBHcsZGQyrKjngJov8QtSJHPD7yZUSE5CRZBoWw9CADFwmkQw5IyAQeEpRck+Rd4Lg3R1ISlcJJZCpZ+SQBjOBSYEkWIHNWS1vuMJS5RNAqI1JKsJ2ylcG8DS+FWUwSvTKWBaTlLZnZzMvoEpo3GiWvFsnI5E3TmNmcDTG12U0NCcA8s6SIM8lZTnMuIJqH5KZDfEk0YHoTnqTEZjzp2SfxoEuT59TnPnGZziquE1XVtGb45llPgzKsoAdVaJIEsAOzqCQF+eTnRCn6TH+uEaAMaWfK3rlQjxovoR8V6TdZMEawsEWiFVXpSqlzUSpmdHMCtWZHR1pTIKLQpjnl0A96YDOpjSAjLBXqUBH/5dIewlQhG3UYTXXaVIgg1alRFckEahBLsJCgBhvUCFG5qlKjvjSkJ5MpI5kqVbMeBKpnVatFUnAEUalEA1Co03G6Wtd9fvWoYX2LUsdV1rVKNa1/FSxDMjACComFCiwwI13t2lhy4pWHgTUIX8ml18EC1rKX1axJWBC6sJRgB4v1pGNJe0vIhlCyBaHspPy62Zqm1rVnhZpYoqAEFZiktLmt5WlBCNvVUiqzsX1tcIVb3IuwwKpWGEEmp6Jb5/aTt9vz7ViF2FrjKhS2162pCtQynsS15bnhbVx05zddcQ20kcTV7kGzu16PbkBUVLgtXMRb3+WQl37mRe9WrOve/3i217/1FIAlx7ODM9oXwUrBb3nVW5Lflqm/Ae4mgCXszR+ICgekK12COYyZBWtPv/s9U4MrrE0Kl7iYAwaLBqp34A6/WCYfBjGJR/LgX9EYxcI8cY5Z+YM5oUvDcYHxkAEkY+GFWMRXiTCPW7ljJk+yAitWwl2IXOWiGpl4OA6JjS2n5SdT0slfvqMObBYF5trFylXG8uqQnOQli3mSYYZzGMfYA76kmchrVl2bRfzmOeNRzn9WoqBIMF+94HnIes4yTv3C5Qf5WdBzDHSkXSiAORk4pYjWdKMU7Tg+7xfSlO7ipEWdwn/hEyObVjWnO809L3/E0bFjdKnhSWpaS/8wBWA5s0VWXRMpErXVnn71/c7r5mHfuoi2Rnb/9HiErfYaKfGza7Dt9mn0hnrZLVR2ts83QABMQbTLhDZMfq1pam/J2gPFNrcvuG12Q08FsZxrUMcdk3Ij+tyinDVfYg2hY797gu4G+PIIXK1Mj/veeM53jNI9038PHIAChzjtJgDXIB8c2glP88Jh1HCyPnzi6ZN4yD132ClzpN72lnavdekBl78c5jGXucsT5fHqgpzk5Bt5zjF3A5X0jrEp17iVWz5zo8+85jjHSL9VpnSeP2/nTwccmVVCNZekfGArX3XRj951r3tAQDY34bqlHr2ol11t50Jp0Os9dDXn8uv/cTd62J3+HuqOve5op93Z9U42Qa0g3PTGutvzDHe5H/7ldN+32Yrd57z33XN8hzzTwKmS76Ic6zrTuqq5jni5K54wTN8O2Sd/O8mX/mhMRPVohb75TXfe811PkNjzR3rUf+70t3dZrlWya7Yj3PXmNnzsvT77xyuy8aA+vu4Bl3vmZ0yPQA0+ogmf6OET/+jGX7xeRK+/7T/fgs4H/8Si/O00At+DKYc99mWu/dDfvfbLHz/axD//fpln3ulv+/QVfn32t3+X5O+p4A98bM/+mk8AD/BzlOAs5EbVqg/G1u//Ei8Av4+aku/aElABk6b+NrBezMPq9A/9WK/eJHAC/8GuAt8PA9VNAz1wZjrQBZ+l/NDCATcNAl/MBCfQ/TqDACGoBWPQZWAQCJUFBD1m8Phv4/zvBGkuBXlwBR3OAocQ6n5QCtFmBnEr826ww3Lw/3YwUnpQi6iwCi1GCMfQVOZEq2pQ07SQw7iQ/bwwO8AwjsTQDP2HDusQacovXf4CxtgwwdwQ++AQMLoPNAwQD1/wDg9RZtAQMPoQCYlOCZdQECfnCT8uChUx8hIRE1nG2/YQN2qJNjIPnSLxBCex0eTQlDRxE6GlDFfRThhxN0BxNkQREInPFHMEFX9JFV1xhS6RF5nnnjzxEzspMHQLQa7skJYQAEHPCZPsmnzxF/8REBqjkXZ4D0N6QxZlwxgFBBkNSRlj7hb5LRfdaRepUVVa0RyRJHRiAxuJsRFzi+O+EebCkfGcUcmmyduaCCyUaSF4ago0IF6IwPfS8VnQkSBHxOe+LfBqIxsJYxvzTR4pkBm/sBJvzgLzUR8BgB8RQgBMSiyk7yALshxDclkywGbSkDcacjAe0hsj0iXnsQkp0h4J6iKNpAZuEidxEtMS4qEAQF56QFRAsi5SYAdGoAZ6oAdqYAR2IKJIcjcM0ik3RI/Y0TdUUjBYko1eUitRcCLjsCLxriY1kiJOTQO+S/UAACXfQgUqAAd8qok0AAcqwNCi8v2mkS7VhgEVEjj/rLIY4RGUtvIl6ZH7xpGj8JGAJkIFbKbFDqK7oiAuJsAjMxKx0vIuT9EuK5NsTJJOgoMv37G0QgkwXVIw5ekr4y8sN/IhEvKGEGJTAKApp2IC9CgsVqAEeoAIjuAIiKAHSuCtVCIKKBMz5ekyg7NpHmrtfsMdPZO0QDM05XE0L3AmI8jbUNMh9OiJEOKhnK0lMuBcxqIGWGAuE0IFWKAG3goHBpI4c2Mk05NPyg/whCM5+dAvk7E5v/E564IQTwgipnMigmQh7skxW8Jm4go4HWICoGBA2VM4FRRzUsBm8g85B+kq57Ml61MSY9Iro9MwV4IFRuA2K+A1E8IaGSI//8ijJQCABI4gPClCBY7gUhgUP9cTRqGESA4zPeLTL7ByjSxUGe8TXEqzADe0iaZgMQ9CWFjIGlc0JI5gIStCALRzRuMCKqO0N/RICpo0FiW0Lz/zL3m0FDF0EAlzqYRUH3FAtPIS6BRCBXSNSu1kStv0NghsBS4uQqNIGyk0K71UB8GUEjX0IqeACH4ATgQgAyrgsGDlIBIyQBVCAPwTTilGRh+VRBJSA0KQM7VUOR2LOfX0Dfn0FIHUBy2wSQkMAHaSAAC0IcCiQCWVRN6UVQcjA8DCVG8UU+WTS+mTUwPRU3ERVMNwOA1Cj1aTABSVIRq16l51SVwVWQHj1KhyPf9wtC9utUtz1RZ3VRx7dQ5/tSAuhHTQlCHWtPeWNUmUVVz7Yk7o9FLt1CGXkxSp9et8VD2xlUdGwzRMAzW0tSDAYt6OdN+S1C5yQAmI4FMGlmAHtlzzJlIPtj52RxiftVZzlF031V0RD14RyhJ8AGMzVmM3lmM7tmOrQDLVyzwSZ0T7cTzqggV+LGQBQGEdLGFbVj5Ur0gdVl1XMmKndWIPr2KlFAAu1mN/Fmg7dg0UgGiLtmhPQL1sRpwIwFETAlXn4ixXViVgtsZelmrbwzyUFD4fNlpvFldz9vOs1Wx8NmjL1mw71hKIK1aPFVhvhidVAkrh4nB64AYqYAfuFm//83ZWr9aBrJZv04P3aNA9oPXOvLZCwTbudlasyPZsG9ds0xZfT81EDUI1FaI1LbUtzoUKsPRvqxZfOxdQyu862YNw90JavxZxi09sB5NxHdd1PRZyHwJLJ8BmjpMAElMlZpYAGpMuLuVzQZciyNWFSstvpgdCaaerajF1uVKaftd1Wvd1ozdjY9chdkAKQishlMBmCi0hyNIsVZUuUsLOgHev/NagiFdtQodzMyd523V5YbIrwxR6pTd6qbch8tEKqOBT2nLFCrQnfzIo66JIqJN8XdZ5cwx90cZYhdWIPgln33fuVlee5pd+Xdd+GQIjm8jMirW7jGV04yJqGraA/w2Y5BK4bCpOLLnIgVEXgpexed+Pgiu4cS+YISbgBqhAClZAAzRgBaKACFb1IPwRIK1AIO8iP9B1hL3HfOvJhMkmIXV3eD9IYlvYha1jumJYhh93iTfiNRY1iV3ngFGsicdmjEK0gaX4gakYfl+YB7E4i4OWhjdEAF7DCpb2i5U4jMUt65xqjJ2mSDQAjFbYkJiAkAvZkA8ZkRO5kLdSccvXjd/4Z+OYQ+5JA6Rghi4Zk2foju0uj8eJMaKqj5kGXL04iQSZjRQZlVPZkBlZgqnpkSEZbbd4I27AqlZ2k98IAIKAqKQqlJNGUJy1lNH4kFSZmBWZleN3cl4ZljdWkv/vg1SllmVvWZF0eah4mbTS5tQu74yha5CL2ZsXWSsbWWh6dpktWJYxAn+PgAV+YALa2Z3fGYilOSEEgpqFypodC21SIHSQWIVMeY2+GaADs+N2USCUuZwxtpnr46GAWZ77tp5Z6p4ba2x04AY8q5Nxx5+rCKC/WaDFuS0K+qBn+JwvIiWmoKG3LJd3GZSvmWkcylhOrosymoo22ps7upVj1KAPOqHpQ3xPWokfeqUi2q6SJgNk8+feZI5kuodouphtGplPMafLeafnY4B9GtZSuppXGp+PRnul5gjMOJCFuZuZOpWdmo2/MKqXearlQy1I2aqBCKhVSqjramZ0oCf/p+B4k1qsT5msy1o0B/qi7yetYXmt4wOFwfqt7S6uK2quu0pmdsCnamB9lUipeaiv/ToiGY6gyTmktTiwZ4OJrEBrE1si6Fml+ZilW2Z3BiKv76iyQ+iyUdmsrXizBxuSC1s+/oUElICfSTugFpuiGpurYiY/rpSVXhuEYtuY/9qjvYazOxuOR9oipoC6w4IEqBu7s5u6fTupsNqetVqiXQZc0xSVkDu5lfuQZ9tbahu6yxa32wOaxYK759m7IRq8hzpm5qSVzFuB0BuR1ftu2Lu9gfa92SO+w2K+EcK0sxq1t9plugtz8Yi/6ce/05u5bxpcbPuNC3w9dMDDPxzE/0McxBMcreo7qO+brmMmL2GakiZ8fip8lS/8qXFRw7OYw0ncRBb8uxs8vF1md8a3vPf6n2GckAE8TAR8wGFXunF8nIF7ooT7tFtmgY9byDWayJnAyDXjipM8kpecyZ3byfnpy+1CfZeFa7uWm/mayLM8M7acy2P5s8d8PXTcvuVcLozXzGvWZtN8yNdcxs86Dmtchm/czjuEzk+80OGi/IRyVc4c49pQe64cy/+ctuN8I0D6zTmW0NeDqqSglvXxyw9drhMdLnjP4E7F0Xnt7YZH0tlcMtw80zV204VDBbpTakPdxEed1N8iJSydQ1Jdj1lOa1qd0tfb14FI0Ct41v+BQwAOFZpxPcz3adfhQo8mm0+A3ZNLcNiv3NUjA9ZjHaG9fCLuSSN/YLTtXNSrbNoZ4lIAWVmwfSKwTnk9T7OPfemeG9x9YNl/I3S0ed3TncjW3XJVQoRRXc9/b+vct1ObG2GTnX733TdSwq0FXscjI7cEPiGONG4b/eAxT9unmIpx4tvBHeJ741II+N+92+J7eddVz45VBd4lQt4VHnFFHsnzveR5g2OAHONVCwDkQDOcq+cLQo/OHVBiPiJmHuTV2ANGPtZzfjf+xaSH3ueBPjOEfuh7nVmQXpDUj+aX1+kzHepxg+r8fdoFwuolA+sx3tS3vuMFz+uXXo3D/s3/xx43oowE4hndfz7odWvoRdft0UgEoW3ewZbuudzucQOyV4IpRTzEcT3tV/7ie57A9P5PuL4haPHrU/fwkzzxcYPcbZnJ0b7vJx/jD8va+wTzGULz5Z6KO3/AP782dMDZRR/HSf/q/R7jpzzwXcQPEazwcxb221v2Z6NGV2wFtFv5Ib/0WV7OURjlDV7wSXDcgn9ihx+6i182yHK5hh731V73Bf6Jn2X1F6L105jpsb+ztZ8wDsvy5fz7wd/5x7yMyf/tUy3zrN9d1T+k2X8wAEIDgBIECho8iDChwoUMGzp8CDGixIkUK1q8iDGjxo0cO3r8yHEFADkPSpo8iTLl/4MFLFu6fAkzpsyZNGeCvIkzp86dPHv6/Ak0KEQpAAAIPYrUYM2lMXEyfQo1qtSpC1RavYo1q9atXLF6+Ao2rNixZMuaPVtW5IqkEkVa8gE3rty5dOvavWsJwFq2fAmQAAClr+DBhAsbPozYo0iSXVNSfQzZZeLJlCtbvowZo0gSmTsfjCzTKejRpCE3Po06teqTaFu7fu1arWW3d2vbvh03717PHon24A08uPDhxDsuXr2ytHKaxZs7fw49s0Ar0Q8vZyn6uvbtLJF7/w4etvjxsGVXpo07vXq4uqtPHKHXvfz59OvjPL6aO3f7/Pv7/0+AAEVFAaBQ2mWnX4Kjgf/HYINckQdhhGnFdx4Ab62HoW3tFWiQDn9VwGGIIo7oGX6qKXgdiSquyGJSOhRFRYsIljYjijZG5WCOOqIkYY89mkcZehkOSdeGIv4gEIgyLslkk8aNhNyNNDpJZZVWKpRCUYFdWZ+UXkK1Y5g5+kgmeUBOJiSRavpgJIcTTKCEQFKMsMGbdt75Jpd67gmgial9CRqfgg7K4Q9FHUFodIAuOpOYjoZXZqSxURikhWte2maBRW3KaaedJgpqqMH5iRqjj4mKaqrDsVDUDaoOZ2qsLT1K62qS3nrWmYmleWmGmQLoabCevkpssXyRepqsUhnLbLOCKVHUDs5mpmystV7/exqu2o6lK2K89rrer/9FUUK55p6LrrnTrstuSFDmV+1THMHUbr3rHlHUBvZOFm+/C2Jr67YCe9DtYd+Cm564+y7MsKDINubvUvO+1HDFoQrwFwAZWExYxB5PBXDAA2tbsGEHI3ybwhyvzPKIDyf7sY0tz1wlfAD8RnNSMe+8VMiqjbxtyYWdjHJtKueMdNLPvQwxzwkqDfV/Kuygb4AZbxz1T05vDZPPqQFNMqVoWlp0uGJnjXbamDHttUlcL6B23M7tUMKmJaRgM85y5/R2321nC/atQhNGdNl1Hb134or7xPbfby8O+WU9BCuQxpF/1PfbfzcWuOBne0u24bgh/w4dCx+Zfnnq8jXe9uOqv96XAHUXtUINU3C6JewZZc715l11LunggxUuulykPwdAFD9s9EMURukO/XCse+169NbzpANRAGiAugD4FoX19RTxvrXvDwJfpvCCEV88e5/Pt6kUFQhQkQAVaP+8+PpXyJj5KFW/vwBu5HYw+oEKDJKBIyxPgBEhn9P8pxX0pe99Jgtd+/BCQfewgIDb6wELDugQFbCgB5UDwBSqxsAUru9dEHQb11QIw4lkyVNTuAH9YvgQB/KshV6RoI/U1xf2te94zxHADTK2qSlQ4QgVYMEGNsCCChyBChwsCglsiMMsCmV6PgOgFr9okBFYgXI1AP8hGD+jw5jx8Co+/GEGCWfBCx7ujfIxYhWFRUMsnnGPOeFiyLzIxy+mYAdEcN6mCBRIAqRRjWtUSRt/RMcVXkiOdiGie37QAyTikQQ9WGAiP/mk/vEQkKDUYg4qR5BELvJjjXTkIyMExGPFkZLGi6R9cqCEGpRAClOYghRwUAMl5KCUxHSXKFtIymLCkApWDB8fV+mxVqbklbC0pSwnScu5WFKZ3OSTHwGWzG4GkAhF0cAwPwnNiEmTR9Q0kzXZIsTibVOc9KTSN7EVznpaD1r5KmU6/bVO1rRzPLGE5yyzyaZ36nOhMrrntfLJ0NexqihKAuU/+xVQkwyUoApFSjz/RTfPiIo0RA6tFURHCrkJbApRxLxovDJako2Kp6BJ+ajhQorSnPKnpLQ6qU7lloKM6c2fLlUWTB8g0/J09Cg2LRtOfwrV6vD0UT6NatZ0QMBUFrOoRoVpUl9DU48eNJtPtapZiTNVR1X1rEgTgPascMOtctVaXv1qa8LK1LHSsqxs7Wtn0iqmtfq1ZTignQ66OVe6ZtSud13qFvVKSb4OdrJjOyYEBUvZikHBiikQZ2JNdVTGogWvj8UmQt23G4fooAI9sMJfSGAFKEyAIS/CY1GmkNncGrOVmNWtvWwGgNn6Fo2frUloRWsW0galqUUjXQ7wF6wSHDYhtbUtboeL/92JADZMvc2usyqwKWl5V5HFNW5dkUsW5QKFuSgj3USLYgUq1KAHIqGdMwtSWw3UYL/85e8Ixgtghmx3R90N8KsM1aoA9+6oYULvhFK7K8jK0b0mvMF0DVKByiHyILW9roE/7JAB66jAIA6Vh4pSAwMvmME6cnB6HbtcCV+QdBMQr0Le60n83rbEPFaIiHNE4h4Lyq1F0SqAV8xiB7mYWzBer4yH2GSDaC/FHN6xkK/8YwcF+cp62qwJzXjk8iV5TEsOi3p/wl6ESZYA5AQADhDSYS4LOcsN6pucm8VPDXT2w0geM6TK/JUzM+7J8oxyQdr85iqbcDAjaLSjHw3pSP9D+s6qozOD7ExpYqk0WiXus5+9A2iwCLonaQbXmmdH5Q7R7gcjIMIRbiBcodh21p/KdOQsDR5M2xpVOqgvEXjs6U+LDNCj5kmpeyXZ6qJO1cIiwRHi6hNaSzt/u04crr+j62qDypBG5rOYhf2dUAfa0KQmNEgNzcxFw3nWVrjvTiQN73g3WtuKu7Z3sk1vQdWAdmD29gPBHW5xF3snx8ZUlHewqWV3SANQYEEG6KcDFszuy/n2q72jtOWKcwi8RTknsL8N8GGXeeA6KfiaynrKogz1INA+CMcBo3G2XhxeL4y5nnKwqYp+/N8hF/mSSd5Hc98UxhmorxRaDpHvAaD/3zbP6cxPlPGm20cF9U11j4Pd898JnNzGFvqQ1qCAsItd7CdwLFZvy3SICKByNpa601k4yqi7fT6G3LCQsZ71rYibYFwnOADcwITAC37whC+84Q3PhllDGCIqGKNeLlyR2bF07ih9+p/wTfkV7fvxcsZ73rOyd6Df5++HL73pD78EEah+9asfQkeJDAASuHsikwOA1XWCp9zrfveZT5rlSyX33s9tU7G+suc/z8atL95gpD+9859/eDcoVACGJIHHL1JYAPy6J9OmtfBz9nuY1fz7KnK8zo0PcuSfL9Siv4lIAA/9+Mdf+stnyOw0UPyL1NdV3O++bck/M+HXNOMH/4AhkgEDkmnHp37TpHyz0XzyB4GmR38SkX0akGMXgWAAcH06QS7p4oEfqC4FuDIC2BWYJ4L+cQMJRmkKuIACxX59V3IPGIEzSHgTCBHpBgAohBEqQEDUcYL0RIJcYYI/aB+GNHtXl34t2EMvWH9DI4M0CIU26BC1BwAK1xC9ZmEJsQEcdIFESExBWIJb44VSY2UrmIRKaBWhB4NBB39Q6IZSyBD8ZEL9RYf7pWgmhANQAAVUUF8qOIbKBIZCKIZ/yB8Ip322xoJoqIZNCEdt6IY0CIcLAVzex2x4tAI6SIilFIhbQYCZKB/pln9clohKuIgO6IiPGIGRqBCTOGsIkf8CFQAFvPRasWWFnghKm6gVnWiL0SEQnIGIZ4iGDMiEpoiKUbiGzSEAOqCMy8iMkLeLzYKLWaGLz9gcCLZyXrgdwbiEDVghp1iM83eMwaEDRwBdeESN0xKNWDGN5zgcm1eLRJiN2piGe8d3jDg8T/iN0KeKBZKC3ceO0Ah3a7SO/8gbGFMUSAePo7g59FiPxJiPELiP/9GP21M5U6BJGtBLHkaQr5KOVzGQG5kZHHeN2KiQf8OQ7QcS7/eQEBmOnZFfprN5BSEAG5B9/wWSxdKRVtE12JYiNykc2hOKJAmMazR4w9iNKyl/Edkf3yNeMXkQE2WTPpkqOakSO3lvPSn/lZ6BcwDgg56oOTBVlMTWkh+hkkipj2OJGc7jiwTglAfBT3uWlaFClSaFlXGJGV52fn/4lRlllmCDkmSJj2YZfWh5GX+RaGxZFD5me3YplwGpjQfCmJexdtuDkELJcwHVl0Dzl4oRmIJZeErJH1piEG2GdMzUlZHpMI4ZjJCJmpTBT7dHiHuJmUjpl4TpLt7omZ9pm5UhELljM3BpEJu1lq25J3PZU3VJnIfheMCZibK5Tpk5Mpv5JLiZm4MHmvZxO3pjiG1XEHWjAcnpTaqJhqwJnoWxaXbnlSXZNtA5MNJ5m9UpgbtJGYUlBQYxQ4dZEAeobuV5JcZJVcjJn32R/27c2Zzq6TXsKTDuuRFlCZ+Gd531AR/faRAEFJUZoD25E6D2JJ5KSJ4ZyhYqYEXn6JzShKBBI58ZwaANWoMnmhhb6UmGGHtRAF3M6aFL4p9q1aE1KhT9uH3UaKA+U6JhY48rRJ0N+qD1IQW1cxBe5il5qaMtcqOBBaBPChTZd4R6+aMhE6S4oqAakaIqKnhHWiAVUEXKQ6VOEqXcNaVn2hO3I6E+mqUAs6WeM6RB1JlGyqK8oQM5kANpx6YrkqYEtqZ/mhMCAgD1KaJxii1zGjx5ahFfCqZMIKbNsQM7sIGEmiiBOmKDiqkgsZUjWaBDyUOMGildiqJ3Cp+TWhwotv+kUECgnVolmgpknAqrHWGI/AenotpCpDpBdSpLRZqqjsoWrGoQxFqr/bmhLZijx/oR34OJtjiircSrZGKqmoGq1amqxGGsBLCtzIqmybqAy+qtHJFuV4qlugpB0+pGvmpQwIqtwpoUhnkQ3TquNgqu6ieu9ZoRjveP0dpI6gpJ7FpT15qb2TocRKEB4UOv+soisqpltMqwFAFf/aqo1wKwElKt+kewnmmwwmEzGlACPeBlsaWHJWuyJ4uhEUsfDltnEKuyEDFDMcKO/kqUtKmZ8KpdGyuYHRscVOd/wvKy9sGyl+ayQdsQUEmx6Oo/F1tNAitW7lqwOIsUGTBxP7v/KUa7sveKfPmKtQ9hM++4a+XVKGBps9EptREBqWDKs8OhAxuwAxxXApUqt3NLt5XataujtZ/HtXfLELVHo9UmtjJxVEwLIRn7qDprlmvbHAvLt/4xtLlWl8rhrdpjc4EbE4Nbtu15thCRtiqquKu6mI1LUnmbd+QpucwqEBqZb5ZrlbO5krXptHkFtRy7uXzxJuYqullrWfL4sEXrofopsxrHui+Bua97s7H7WLO7s7Wbuw3zuI20Hcy6AYdSucM7K2RrvGaLvDGmvInLvM27MM8rkHv7pP34qoBrvd3Bu8KoudvrZN2LlJ8bHcnYjPULvs0hvnHnuxnqZZeqbemr/77r64Lt65CRGqbfyxc7gAOaZI73i1akK8ADuBzMqj2VGbYAHMEDnKAIvBCdi6fu6xwZ4HjT5sAPvLsZjHH7G6ACAcL+Zr0oHFPHW8AGLKkcLBQCUEUasAIZycM8XMLSA8EwLI3kW6O1hZ/0BsDXi8KwO8MGLL/DAVxE8Lc/vDRBLMQeScQeimA9urpJXBUwzMRHScOB98Q/WRRgS8VVfMJXLH5ZzJ/85KQXnMRCHMaVAr8rWcbB8ReImsbzkb/6q8LJuXlBKccYDMYyLMZjnMfA0Zt9rLtszJPR26mG5Ke/OMeHrL1NHKmLzBvZ6ch+bMWQXJVuXJ5/0cIK5sV0jP/IdjzGZGzDQbFZfPzJ0fHHgHy6hKqfR4zEqYzJBJzINMzJWtlxsyxVoSzK/0PKyWmIUVlxXvzFS7zKY3PHDxnMnoEvU1DJxAwctYxMyUycXkbIhZy+qpzJv+zErywU8EECSuCM2jwqxnzMLhTIrel4FmzJhgzN5czKrVzNmZGRnEICPSzQ7uyAaxzPnOjNqAmih9p0zkzOvrzPiozOP2G11EbQoGPQBz3E8xyZ03uI1TvOV1zH0tzKNXzKw1HRF10pGa3RWMzRjNlmaCzOrMvGIx1h05yP/YwZ9cvT9qvSEcbSLT3KL22XlNzQ+NzLG3zSfofT36jTP20v3HxZCc3/mIaqus2M1PkM0STNzxMN1cUJzwctyWy6aSmL1SH90EqtyWrr1V/NJVLtP2N9pjYTx/+b1Rls06DT1MX41G69LnBtPnJNpVYqdZec1ia61DG416jY137tLIDtO4L9pK/ldoad1Ii91p7b1h9xLgYBgp/t2HAU1EKNzEQtlTFb2Xe9vp1juBXhwcGa2JbBKcVqtaF9j6NN2vI8wWzKcbgK0i982Wptzpu82R4x2wWR0rZtp7jtGK0bwZJdo/1Y13aN1gHFkOMW26O32I/Y2IRxJwaxe+GdJ8otS8xd2i4hxNCtxaJZ2KrdSNfdkMPN1tlN3ugIAEGwHOlN1XFpqKcZ/3OWvU7w3doU8drvSt/1DZD4rRz6bdpSWcHtXd0Bft0DnrPb/YbFjeCAet/5DcPq7aGb14VdHOHSJOCbXeBRe+AZjpMbvuAdvt9xaYiT99/uvUYlnuKcaeHGeOMqrioioeClweC7zaa11W1nDdyLNeEmjrjxi+E9MZOthrIny+OP9eOkEeS3zKYi8aYzPuKtZOOZ/cEqogJQUEKtOOVOVuX/gsIe7qHpNsXo2+XvneQ7/p5dTeeWUXT+d+ZozuFr/uJx2Y9KcNRxXuNzDuawTSJvdQOzswNKQATaowE3YLd7PmhpDhpXPiV/+qmDfuTWbejyrdl3ThkTlWhtSQDPpf8Xb07pKcniQO7iDb6RSjAFUCAAMwSqcN7pEn6SSp7jkNjkOFF702XqAeI8cLXq5WbpkYHppPGkKpB9JlQ5vm3kw3tcuy7qp9rrM9jdk3E7fDzsBKCf033s7pLspvHqQp6hE9CHneK/1J3rJP7pEQ3Mv34TAqE3m4d0zlPk4w6Y5f4Yyz4aNap067wZnQTh7+7l8c7VEs2ur1gD+LPvCoFJU6ABsEUEuBttoUsA39POm3Xte+7jfZ7BbB6ZmzcQh1XrlAfg8G7th27gELEBZW43DyEAONgpzIwUf5E7/RiKzLTl/M7q/k4VAB8oAbrQAIDzKk/jPPTloB7mDwGjnRL/8QcxcbFFX5uS9EFBFIeJYDJeELcznEDf7yL/3H9OjTwKgCuf8C3v9IgO9XqBAyPwA2029QXxPdxzEG0WXGzh8QYxmSQAZv2InmL/JEIPMueO5eC5nGm/9C3U9PJ+znWqApBnM3WvApWTl7U3+EBhiOFTeytwAz+wAUwq6IQf9GQvwCQfl/opyzfpQNVOjxTeFkuOx45V+Q3Rj/6tY0Wh6jthqLh6YsHS+qZP7qi/vqqflQtNAvacq5kD+6XY9i9fEbfPEIYk7Z5NvUkRRTqYA3eUPNlM/Idr+FIB8FcJ69VWe9eflRVbK4+/8POOvNS/EJvS7jaz+X2xA1CAA8AU/+Lh76UAASDIAoIFDR5EmPDBQoYNHT6EGFHiRIoVLT5IuOCixIwdPRokEFLkSJIlTZ5EmVLlSpYtXb6EGVPmTJo1bYZMAQDAips9ff4EGlToUKJFYX5EmlTpx41NnVr0EFXqVKpVrV7FmlWr1BU7jfbs6obJWLJlzZ5Fm1atG68xR+gsgTKnTpQ/dJL4mlfvXr59/f4FHFjw3q4DlyJ9mljxYsaNDy8dHFnyZMp8cehUUlnzZs6d8z4GHVphY9JQt55GnRp1V56eQ4ZVG1v2bLJsW8N8CyDuSRY6b5ecC0CFa+LFjR9Hntx1YdEZSz+HHt1pc4/KrV/HDnOCTgATsv9/Bx++JnXyh6WfX6ha/fr1rIvDph1f/ljbMnPvNqlEpxSUKrhnOE4A8QYksEADBWOuvILQY7BB6BRE6EAJJxwMirsEpDBDDTuDsEPnHASRMfbYc484+OZDMbb63IILpRt0igIlAbjLoTgVjsBrQx135NHABCEMMUghK/KwoB6PRBImEnTCMEknn7ypSCkJGrJK00ZUrcTlABArRS/RWhG3Fk/KLUaUuPPOsxs1oAtKN9+EM68fFbSyziqnjDPPHXOAUU8//5xSSjsHdQhL9bT07MQvF2UizJfuc7HPk2bUqUbOVCCCTe7+5LRTT0maszxCR2UQz09PxU6HrgC4AVX/V3cMtEhSCTU0y7a27JJR2ZYQoVdffR3i1kfHzG+//v7rKwcorGBzBSp+IEmATLkDQAMiXsU22x1DJW9Wb58zVVtxBxPgiBLOLWFVKZoct93sYvXw2zprTQ3RzrpCg16tnKC2X9/sI7ak3oQlKbjh9iLCX52uDYmFJbnT4IiD3aW44uS4pU5ejRUL12KPhfph1X5X0OFjk4mDt8ONh9T3NHs5w7dlrNIYoGabbY6A4JYgPSm4uu7iKzeFWSXgCGojnvhkpZcGDOPmVob6oo6ZppolASxUeIUUquZasJSBjBpEmbV6ebOYx1YNDZ1Z4vkkGsmUNC8dqC2BiCOgWJWE/woglrhrv//+yWnRwiY8oqkB9ztk7krIQADH2UU88qG+prNwBtHGqmzNzsb8NLV/c6ltk6LQqVWTStDpiL1ym2LrkYTWCYeSJae99pQED81y3Rc63PaTjdZJg8x8Jx4oykXdXbrOrdK8Ms6Xz+pzgHVL6UUArDBp7kr3uqw7k3rgrofix7cdd9CSt7x38t3lE0YA14dfpuO7RR866KlqnrLn77dKehap74+mKlAS8AHATHrpCvZMsp1qJS1+D1ya+R5TP8KpD4LYKqDqLrhBlcwvYxQsDf+4srbNASBfIryK/8QEQJQATwMsGEnCdJImvbBJfCahFH44uEOKSdA8IP+EmgV52Cn/AIAEkBviDj34NCA2BoUeyN9k9vfEqKhQJTiQQhalsCoNaDGLsxsJ6nRiBSj0QGQj6ItOanAmAEAhiW/Ulg+X0sSVCRGOecoNw+6oxCXmjo6LeWIUJTNFKloxJVMYWr/AKBIBFNBfpuOLGtm4xj1WslNyVMofNWZHS0JpVe/rJAT76EdNPiWQJHSeCalYFUOiBJGJ5M4iR/KDHkxBAySwAhFAGUkAUNIkkgxlMN+EyaSU8lucFGaPBoaDZD5wlOczplNOCTqYqXKVU2llhoD5y14205tHImYmo0koZH5TQ2KEljnH98wJjnMj03yPNa9ZRVRKaD8jwGf/PvN5T332U53/BE84i+lOO5UToAaayxQOSjx2/pCgFYGnieQ5z2xSCJYXpdZCNYocgSLmoVYy6EbDUwPMiJR2DZ3jRykS0S2dcJ4eqOiEMDpTk9a0moaJl0qHFFKbWkcFbNIAEntKNZSKU6cRYWmiJnrNmEooCuiCalSlKtWhVnUwHWXKUYPEU6kVFSnm1E83rdo1r3pUqw9J6r2WusqmjtWtxcOqR84aIq5apKwfMecrXfdWpt1VrnMtFAoFGRlCPrGtfEVs5OLaEcA21nB+zcg3NxCwxHJwSo59wCoHe9W1FrKelQVt1xb7IcyWFrKR9Wb3YBhaywrKsZr97CA7/2vY2LLWtiYb7WhKi9nTJsSbGfjXbS/YW91GDbbUNNtsUXhY4TbXXblFyG5NS1yQNFOGaHRu/Kh7kMIdN54upWhtszveV0GXu9J17HaNlEwBPMyB5PWdejViOe9KFLxMFS989csp8xoEvemVbzP31sb9rlO9uqtvS19KT+QW2MGXFIhr/wvYACfTCtt7sO3ki2DMSWSzCFKuCJmbYRI7qb8LmnBj1ZtMBh6wxICTL5Xo2+GIfDgwhV1ufl+84w2dWMYpPmuFg0kFneyAxzCOMYfR5mEdNy3E/BvxkaUsIR/PF8haFXIntZejKXMtxlYmXOeY3OBU3petTe5ymr9T5f8rB3nFwQSeBtXc1yTPeMk1RrNfcCziPM/Zz8dhc5uPmmVLPkyWf/bYl5U8tjF/d8Ew7TOiJX1TCQv6o4Te4w50QoVJn0zRdmY0nsmsvyffL8qdRnVycaoyS6sU03cknfdSbbFPd5fGELGxk83s2VHP2tclXDXYWv3QV7+xfQr8tbtqHeZbPyTXf9kzlCOdbGp/JdDDJuiXLVnAAVZ7XMsOm5hF7egFn9rb5zbKtbE9Tm3vsYhHRLe2wG3cZjvk2XouNfTMHW9+By7Cslq3O9t9xzz2G1vzhpq4cT1tBOZ7efs2eMRnou6Al3LgcPykxFGF8JUp3NkMl5PDOwdxjZf/nCUUr/gfL57EZZr8UxzfmMftDXJrixxzJHd5zkuC8pQ3ceVDRKfOOQVzjcm8IffuS7RNTXOhm5znPQfhz3eY0KYDqs62vvPCey3bXdN261UH+0ieDvX6SZ2DJAXA8MIOJ6LLy+gMQTpflK5vpq+932Mne/LMfkEBAFWodkdS27/19oXEnTA2RxvOAS9xvOddd3uHYFh9ufgnCd5bhH+A4Rve9Rx/nfI6b7zjCwf5B+r181Cy/Kwwr/mQc57Pnj+90/+dU9FHPcZvtAsLYx/4qzM76x+H/Y0RPzbF7/7coa991EgPPzGu1vhH+nLlHLT6uhNl7g+v/vNTjfzk1/H2/0MccPC1P6DoI2/69T569oVy/ZGrf/yS5n73N/n9HepAUxt4f4/KT/voUF/80B4+mSm+/Ju1+JO/Y6I/DhIjNyJAWNk/Yes/9IM79wMK9rs5CmzANDPAA5yV5SuesFqBv8tAA3lACLQfKmK9mnM9afu/EfS1DeRAUklACMoATUknF8yQEjTBEEJBDPQJC0w8H8TBHYPBGBwUD/SdWGPAIaQQHTS/CEyralrBpWtBJpy0IjTCOkHC2gFBEbTC8HBC+lGeHqxCuQvAlhnAL9TA2WO1LKygGYSfGtSJG1RDEgxDJhrDKEyuKaS7MqxDNcNCN9wpOFyfWJu8PySQO8RDKP8ULCG8CSAkPkdERPgKREHcKkIcH+uZAi+cxOtQxME5jwRTKj7EPj/sxCNzD4CzxCDCROL5qRk6xQL5RFJiRBFKwXQ7Q31Jw1gksVTkv1Wcv2IjHhlaQl4Ew1lspzxsRFNsvUfbRWN0MF9sQ2AMxjeDH/urlkODRk9ERoeqRf65xaKARAGUxG1kLWncQWrswFa0HbTTI3N8l25MKWW0xXKkiXFEQ3uEx8RCx2lURxlkR9rRHg14r31MDnmcx2+8n3C0vlykl2c0yOzqx3T8x4IKSMnBGjmLSOtASKNSSOhhyKHAR13Ux40cq4mUvooclS30G+BqIJPkxo7MKnoEx5L/jImRfEibhMmeQsknVMkjvEjEKSDs2smDlMmZ/MjlCcn1c8hagciiDK2eFMOfBEphlJy5gDdPO0oPQZyt/CuaXEidfAmcdEqxhMqNksoPosqqtMbiITKiURqv7JCulMviOkE9LCFSbD9mPEvbSstFXEuQkpKDap+s1Mq63L/KQ8zzAkuQNMuWIEtDecq+RKy/BMXA1MLBBKjuUbvDXEyWtMPP/LGk7JylDIrIxJLJpMy3skxaxMxBLBKAap8QpDPRDEpXib7GDEu+xEW9vEDeXE1+9IrLek3BjM1/EqNuWxrbBE1PyU3SVMrHPLmmlEzpDM5vak1oKk7Y5Ep1YiCF/yIq5rRK8nGM6ILO0rROlUDNEVHN66yq7EzG7bzE4zSnWDOy8BTP7eKh8mTM55gn06xA6kzN9HRPYYJPlJLPx6JPb2of8MTP/CSu/dSksQFQf/PNIATOAj1JNjywBIUIzfymsOrM2oTQ05JQIIMiAkWJ9WSP9tTQmqqyWPHQh+CpISogS3nQEoWsEwWyCv1BAWVPFX3RSorRQJlRh6hRHnolstLR3uLRFPNRsADSFhXSIb2jIiXOI+UdEG2mIuIPL2tSE90hQYvSR5zS9XBRK9UoLK20I01SDsq9Q1zOMN3RDWq1MrUJFkXTKlXTJGJTVdTSN92g3LjPqqHTOr2gO//lU1A5U/VI0z4FqD/9xRkV1Avqnl0i0UMtKg5S1AwVyUZNm0WFVA6SVH+kVC5NpiXhMkPV1LLiVEvD05rQU0cV1VG9oFKlSPms1AfSHh3K0VZlp1cl01p9DVBNjUe1Vezk0O3SUobY1fgZGI38VWAdJWFts1i9R2NFDebStIsqxmT9J1xNSTdF1WCSIfxjUmptKGu9MmydOG31nNrqVlj6VnA1J3H1yVNdUGGKtYKMS3VdVzuFVWIlgFkN1a/rViuogYVlWIYtVHtVJ3ydSnLd12BiEwcFU4B9JnbtUYI12GOVV52oV4hFy2Wlrmbd0ortpLngNL/R2GAV2GH1VKb/vNBIRFiRJVmeNFniQlmMKNdOGjBIytiXXSKOhVKPhdet4FaczVkY3dne6tlnXZ9z/RuirdaYvVakrVlyvFkCa1qTkli1DNSftaRLPUar1VSjnTB3lYmP3daQ9dqvLdlgY1aUlVryuTANEA+0bVW1/S+2vcmk1YqlBQAqYIERsJsK2Cu5VVa6PdmePQ9vGqO95Vsn7KlOJbeXIlyFmQLlZNxkClvAhNzSaCaXbFnwqFzLtSnMtS9nhNtEwgFO/Fw/fdrTGl3paKbJAgBpxY7U1cHLHdiZPU3BjR55nQIi+IGSEYAMqIAL27TZNdDahazbjY5msp6HjUffTczVDd7M/w2vrxNBrAEA7IXeK5Vev6Je6GgmrMHR79DeB+ypcS0lwIUJt41XZow1ZCvfPQrdy0zfxmimWJNd43jf7a0p+dUk+h1LwaWZm7mZnGHG3AMAbdxfHjqxkcjS/2WMZloS4f2LAi6/+G1TEFJgl+gKOQARI7govuQOOqxg2h2IyRlhDX6KZCoiX81eEB5PdcpgICphyAQAFHaQP5iDIjZiIxYCmlsV53thGF4AGQZUGk4MFtsm1NXh2/SmHiZhpBViO5EDmru/Jsa42QsKLZbipkimARvRHL5i6hLhKN5iD/a3Lq6TL2ZGlwSA9hXjHfqRMp7hM76IZJIhF2bjNnZSm/8y4/r54emkYyux45sAnlXdYz4mY+P5Y0CuiGTqHgrmSEPWT0S+5ORZ5JU4YUJ5ZJXwwgnQFDmd5Fut5J9IZEymCAurlkT0ZDcGZTimoFFWzyA25djaASnYASRSAk0hAX9t5fjpY0vWZVmeZWFaEoy14ls+5AMO5d3h5dvx5UE55ZSYVyugAiiAAhzQlGqhoWQm1Vf2iVh25ogQJkpxsWmmZkQ1KXbGZi7+5a2b16GJAkxFZ1fGKT9u5nZ252AyXVueZ3oWKXvWnWxe0W324tqagBuggi3SAA1YgSgggnP+53QOaGaeVIKWCGFioHeU54R21VwOaUXGZ24m2I72mGX/FuhcFWmHEKZuFdqTRulNVWlT3eWWjmg5hun1kWmQRuCafghhul6E3mmveuOVRh+HPolSdmmhHurxKWpYhmqkZghhkiGOdt+mTmlrHmhRBuo6fumrfi511mqf5uqGEKYC8udCFuuN7WmavmerNtNGrpJuVuuIZet13uq35lcmYeq6hlmyHuyGPmtHTuu/FpesFmy3fuuFECZE0tvDRuyrVWzKNmu9zlOIRmvQhmzJkeyeKGvCttjraQksfokOlY4kxau7Puqobuy+fuzSxpbTjpLFRupgyqHW3mH5qdvYJtsOqg7aztefJu1s5esh8WvdBt3ARu1rrulgmosbWgnX/3YJ2I6Ou/0K8HYThrYcqTYJqg5q6W7c9Zppz/7tUMo9k0YJ7hbuxzVuleUM8UY96y7v24bu3FbvU+FtmyBvgg6mbl3jk6BvlvDuBzluzcDvdilwwjHvnRNtx27uAOeaAR8P/jbwULIeJk6JBd/u4v7uB6+MCP82D6dw/xaS6NZwS+JwmpjwD68ktANrBR/umGhwcEFxylBxcanxqKlwRn3uFwfwGOcv6u7t1ObqTnrLuTYJEkdu+z7xIAfy7vyYHheSIhe7C8ftDFfyCGJyAmdxG9+jWOvuHT8KE3dwLJ8MOD84Nx8SLxcJ9B7tMQ8lHx1yZ+6krpDkEWfz16bz0v/Qb6KQ81fhctJwGRcPEhjX8zfi8zNv506a3Pr+5Pa23fM4dCiGEM+E2lDcCjsv1iN/9CSP9DiZdCd/b3eLnTVvy7bmWU7/8TjX8kQrdEYfdUcPEUhPdQv2wT6XZUuai5HV8Vif7Fm/71t3jUTHzVx3ol0X88A19V5H9V93k1X37euuJN3l3fkedFhX9itnds9w9o2DdhGR9niqdhDxdWzfIG137yevJDUWd1zW9Oml9XMPDH5/uXQHpHWXqHZ3kHeHdwiSd7ym9z3KDXRl8HDH9FBf9rkk4HKnmEWPdrLhdXe/9oNPkoSv7cq2JPa99wgVCoxnjE4/eYtXNoBXjEb/n/b6BfP/jnmPj+xgp3Q/ryQxQuaSoHJBt/I3Z/nN8HfndPnEgHl2z2ebHyKQX+7KtmwiNSJCR/bqDnofL3q/yPqhO3pTEvgtIfgGMXimJx+nn1io7+o9gmeqz3Sj3vSJ//SKp/gt73pp+nqlCnsGGXuyhyucZ3Vuv6PsZnt8d3t9h3sFOY6tt7qr50GNr3kTnnkkf3y+RxWzF1u0T/s7GhiifPiqb/JxF/q5N/daf3aUD3jHV/qqpvx49/ttF+lKWuqSr+bCR999H/osV/w86b27zApSL9jIP/XJX31PsXzRxfxKInnZF9N8r/3DL4/iUHneM/2Xv3u1ynv02Pvh/6ed4vdfzI/6O+L5wTd55r8r9Ij+ZBf9i98wUUf9gV967Vfm1p/3VheljAgCACCDza4uZyJ9dJ9+gHggcCDBggQ9IEyoMOEKACsIQIwocSLFihYvYpTYUI7Bjh4/giwox2HGkiZPokypciXLli5fwowpcybNmjZv4syp02XDhzoXAA0qdCjRokFDIk2qdCnTpk6fQo1qcCfVqlYxGuUCAAAHo16/gg0rdizZsmbHXk2r9ufZsGvfXm0rd+4CqR8X4kXYE27KjXaljvTJdzDhwoYPI06seLHavWzpFv0reTLlylEhG2WsGa5RLVshYA4tejRpr5tPo8YqN/Xa0q6BWv8WmBev49N+YysNzHo3796+fwMPzrI2zte4jyNPftm18OYojTLYauE19erWTTvPnnau9prXReOevZC45tvKPerurn49+/buu5O3afw8/fr2X7/vbtTRVgbf/wNIWn4DthQgXawZOFd44jFEEmrm2TdQegRSWKGFF2K4UnzeuRahhx9Whl+GvRmlx1aVJJiiimKN2CJEK5qFIIxkLcigBxsqBqGHE7rYo48/ApkajjPNB6KRRzYlYpCMGQXIVjzMGOWMS1YoJYupWRlWjQwOiZiOEfJIpZhjklkmTF3GVCSSa7LZkZJmEmZUEABEkqWdBsLJ3p3YoabmZDYutBSgNzr/aBsAHBkZZp6LMtpokGjC5Gebk675pqPbEXXHVl3t2Sl1l2bnKVEylhbboAkJCiikhX1pn6KgwhqrrNmt6pKklOL6oaWz5lSUZwCAJqqwovH627BBkUqaqacye2qtg7Va36vFUluttYQ9y9KtuXJL367XylQUfwBocqy53IHbp7nJjrZss++Kly1c0dI3bbr34psvT4UW12G3/97HnL5pEtXJVlqcm3BZAzO5Lpb+VgavxHnJ+xa959nLsMYbD1xxStsCHHKIAnO8ElF7bDWDwitfWXJh57ILnmUT09ygYJtdrFzGLvPcM6wePwexyENb9q3PFhEVylZwsNw0n0e3/+awuqXOXDPNQKeVc3I7Q92114/yexPIRJP9lNFfvziUJ1vt4bTbQ6GN6bExh+au1fBifZXWyHEdt99/55d3SWOXXbhSZ6M91Cebvt04UIBTBfPDVEd8t8SCV7X3cX1D3rnnwWGuGuWGk54kyZ0PJcpWjjje+Of9zj25slVb/m7oO2mOG+ev8947Y7eLLnPpwx9+OuRDcfJk62/7TpPkU89eee3NAp9T7rHt3rz2269VPdLREx/+R4h/LdQkW9mwPPPcv/T8aYQ/Nb3tYf9+6JHZs5+//jV5X9Ho4gOQIOTzmlAksRUYqM9t+9OW1N4ntD/Jj1n9s8n1LIO/BWIwg/8omeBE/hfAAA6wa0JJhPIS2DQNBi120GsX7SKoKvotpoKVuSAKa2hDiHBQIh78oPhCCLWgvGErgDCh026YEfdtBn5OcaGzYJgj+yXKiUacIhVzGJEd8pB4PjxaUEaxFVAQ8YRU9F8Dk/hAyTBxUFaUiQwpQ8MxwlF7ayQAFrNYui36DCh3mBMAoBTGlcWxg8PijRKbksYX3qw8UATRGwPpSM/NsY52NBweewaUEGwFE39k2SPTJixCnvEvh7TRHM+0yA81spOqRFskwTdJLRqvczXYyg4WU0n9xHJWKpQdCyE4Si5J0Uun3FEwV2lMSBYzXK585R1zCTgSAEADArD/pTMJdEsz7XKFwkPjL4GZyPohipHJPCY549bKXjJzeNd02Q+2QoWGlaZF67zXd0ApySV2M17jxNYwwbTPcgL0aOfcZjpJN0+OEWErLICngEZ0UHDVczeFVEo+9fnNGPbTVf8MKEdLNlB0FrRsD9VYCbaiA4aORp7VTFwZCXZPQ1aUYhudV0alNdOO4lRfHyWoQc4SUm+tFG3QJIFmRgoco+prkwlqYUz1ctPu1bReT80pVa+107qBxCw/BWo8P6eCrZSgqEF9D1LzpVQDSa+pNhNSVDE21arClVelFBtIt4qbsuKrnQCogVi7miG80vOsAEqrWgl10SeGE5VvjStj/0E1V/nU1a5FG2vXbrCVCvS1oX+l7A8F+x/CqvWxLWnjZFLZ2NMuSrTOi6xkKQPYdEFhKznIbEodylkuevY7oLXcUlSrobbqbLGoHW6ZfKtMnrbWtbf1mRS2Mk2UEsu2fkVdbq+z27v1VriZA+7WtEvc74LtsLyETHKP81pwaQAAUzDjdC903mtV17qUYWJ2xSvMxBLTvuDdb2q9+5Zlllcy761WBtzJXs1iaMDViq91rmu1+rIVv/7UL38rTCbjuhSrAR5Ze//Ggq0c4cC13WyH/8bgiaYqghB+EHf55l8Lw5hAGI4Uaze8nBLHbQQKFXF0SYzg4534pfhUsVJmfP8S0kpmdymoQA2aC9YYQ3lARraVkG2cFAUXiwpbyQCPQ6NSHJcvyKG0C32L/GLrtXhz49xAerfiZgCENcpyZs+UC1RlK4cEy7yywlYcCOYB6VlWYh6zVMqclDpnBMl/6dsO3vzmOM850rQ6s9xqjOelBFpWUwAAUbuMmS//2G+DvnOK5bdiQ0lYoxQmQKNXgIMR/CChcJY0rZuDaJOR+tJuWi7Pbk3GP+cn07AaNYDJ7MJT4yzNuhunCk4aER3PutbS9o2vP5ZrXRdE2LCC5no9DRlQjxhwxLY0VAyNlGpXRNF2oSG0IT3td7N41dDFDLZvHGq/pdcKfr43hbR9qXH/I9fYRD40pW+ibsA8td3wXrih5E3NYte7eOEG3Fb07e0DSZffYQY4eZlaO2QrMtU2dbhEFM7wkz+R5IkhdMSRAuyubUUK+564hfztKI7T2+O8NbPKLaZs7CX8ySgfumHQfRKWtzyrGv/aVqIw8x4nmNclw3nHHVwzkIPzfkGPNtG7TtOeHwbpSffIy48mAKHTFurulTrHqE4Xu00P6xgVuVTBbnKv4z1rBbeK2Mfe06V37asAwIGPaf7wT1rL7QrSOXZ5HmGt2x3teZ887vZelb77XYCAh5oODBz1sscpm7xSvFzg/nHHs5jubo081ynveoNbPnLXtmuMAllgALzz//Obf5nodUl6nzL+wahHNeRZcvfXI38mRjcJ5stb+zjevgeFV/u89wTf32s1+FcffrJVL5k/zCH84he/ELbu7uSjf19gN0zzs8h29qVgK1CYvpe12anPidn0Oyf4+vUehOtYgKMJIOudX/oZYF/E3k60Hw+9H/fkwFbwle4ZnmK0lImdmP41Hv+x1f9ZBw+8wQeCIAiSgfkdYAmqxPINzuwBUANuzwRsBRHQ36fZn/V5Tv5pH83I3RNxoIrMCQGa4A+aBAoekQr2EOhhkF6FmARS3+GJCv4FGZsMSg4mRkPsYIr0oPFJHhBq4UQIYfAEXEixoPZsAIjF4LfN4J044f8FrkkUcp8iVWGCXOFKHN8W0iEBdOFFLOAHhWHzjCEAjEAZYtzT3V8NPiEP3SEVwkgcqsQc1qEW3uH3QFxB7aHvfBgA3AAgoosg0iB1qeEHHSIAvKGBKGJKMGIj/uAj/hq5MdMk9k6jAYASYOJqnKGdpCGDZdEnhmKAjCJG4IAU+KIUNEQ0/aIvOpspHiAqUkQegpARLlAFXFYstsV4DSIn2qIhJiAbgWIi7tOmCaAAFqMxph8yClIkphMr8o4S0BI0noU0biKQdWIA4aI2yhs3duObfSM4Jp846hARho85vo5lAUAtKWH9aSIaEuI7AlA8rsgu4mNDXoQ+XhE/wtL/7mUQQC7UQMpgQdLiQVajJ15jTCDiQn6kQ+YdRHqSKr6SP34OtF3k2jEjZ/Re3NigR/af3mSjSNYkSZ7iSNIVOa7iS+pPJf4hRpqhRmZJLcbXLfLkvuQigDCkTkKlSdKRRKoTUOZP/AGA9BFlIF7cUXJkUlpjTm5XU/7HU0IlSUqlMq6gVeZPxanj83WllSBldSmlWFJFSPLgUp7lyaUlVTYTRWYQnwHAWy7MLHolNYIlTW6gPO5lY/alT6YkW7KPlgFACmxlJsallMxlbtXlYuJkY+7lY6LkJKnkSu6YSwImX1SgTBaiYrIYWX6HWYKmMYrmF0qiZHKPUF6mLBql/1x+JV2GpWfmpV3OpuvVpoa1Vml6DlbmXs0pJ4cM0m9yZnC+JmMWJ1rq5WpBJmniJve4JWpO4Mo9pzt2JDxm52/B5nXI5nXS4XHmXHKNJ+QI5m5Go2HyZhzNpHkSp07gpRWeJ3tGmntWXXJ25/b0wFZYpnMWqOwtqO/kZ0L+JwKmp3WsJ4ACoVSe5HsSaGpiEEuC5xJSYHyKW12JSmdW52daKDhi6FTaZjk2KCWSoYJy6H+JqKgtU4lSp6FMaHVUaIqW4Ipupx3VqN/cXnP225C2D5JuXItCBYoNjUIOp4/SZoQeF3JKlpKiTXp1W5VgKQO9KO/45d+F6aRAqX/up/+U8iVPHkuAdanXONlzHemXws6M6s+Yap6dPgAOSkaZwiGVoil/zdWaOp+c8s6BVqaMhidi2Bxujabp4Kme/gWfiqKf/il4BeqwsCmhvg60CWSc0qlaLGoeBSlTOClSHBtTSKouUmqlEtelCkumfqr+uOIlcqmmQmescg+eCkSphsSpSqEw7Sh19Cirvp6r4ih82qrnyNoGICqIimeyjmijkqpa3sXAtWH9BOtrDCuxUp6xegqsJqoRlRQA3GOwtalKhKoljSqmUatH+Oq1YlS2usa2cmtJqimmDiquss9QfShBZuY6OpKuPgCvgsS7auCJRmm9mqC3dgq4OqsRdV7/61nTuVobtFqgtLLro1rrweqodSrsMd7rq+ZruNpQHyZhrerr5VEsz7Tr+KwrRW3sua1qot1kwn6sATLsnjisv8aRhzYrz1ZfUcJRy5LdyyaFwcrsmeJEf/ap0t6snOXsnexsRgYSDmxZv1Jt2gHtFBHtrmEszJoaqs4sRjDtpDrt00JZ1NrJ1AptHDWEBtAnwPZmfeKnwAos0oZEqjrl2KJtR6ltlrAtV8KR4Dkd1rZt0AouFXWtmDJp/MRs3vKtRZStqp5t31rY31pJ4GImHD3gXsUtXGpt1iqu3RqtqT4uSOhtWUau5ZYT5gLuhpIsCrkgAMCg4SYuEz5sDS1u/7aVbq+e7kekbmyuLusek+tmLuzmbg3Nbu3+rOji7tYa0e7eaeMOWdyJbeXSxOTuLfYS73cZr5RortzG0fJ+bmHOrfkGkvQOxN3+rkcEr3oOb/eq0vdGSfiC7hiRr+1uLuLSbfqS7tcebft2xPtSaPzK7yPR74zYL/rCUf4ecI+o7672bsEKsEEQMI8a8AO7bcjiK7Imr+xCoAZD8P9SL0yF7a8ehvaqLveKcFwlMIw4bGEBimVYS+dGYAsT5ljc1QRX6wnDqw56LA6nKQtHpKCGjAwjMarEBrXYsBBTyw4DsOn6MMcmm7yWBr06cdpysMgecRIjMW4wcQhn8axAcf8JMwXeom4G41DNmukYM9wLr8jQePEXL3GxOKMfurGsBNgU//AUsnHT5jG8wbGKyPEcFxYYF4uhTkAgw8oeW29TXLCwqjEj7w/mJFAhG3JTITKvQBPcUvKlOPLpQfIkq7DwEvEnr5Ilqw8mZ3JFbbKsdC7hoXKjhPL+Xa9wtvEsB6gUtSbAtLIm1/GsQBss6vKi1HIG3jLC5nIxR9mQ9PK//HJMvXKsjCuXMTOcHLPwjfIpv0Qpwy83X/MYOTNCdks0u3Iwx8rZqVc4Y3N58TEVu2EQszOg8jI5c4s559M0g0ol3vA8i0k2b9824zIg+3OFjXN5QjM+/5I+54kKbMD/COBAMAJASxb0kgA0pCZzx6JoRVtqPSN0OSv0KDG0mAjAD4wAFUj0m0kTR1PJRU/MU0Sytk4yS//NQSemL4f0IY30kuRASqt0CRBBgtI0kLi0xMA0Kf+x2Q51q3r0TSd0TpsbZcAJm6l0FBDBDljzUlu0Oz9yRlexPGs1XNk0cHYxVKOxXZjJHQOAFOyAUIf1P3O1KHt1PG/0W4t1U5M1Tpt1BT9FmRyBm1EBnNo1XCfXOyftQCv1YN+1eD0zSO+1YaP1mBgq7Sp2mRQ1vBw1OI9WUlNuZVfVWE9nWT+2XEs1lahAFLgZMXs2YbcWZKexZg8HZ2/vaucUaHsWK482/zKXdpBkgGBqALPSNmtLlmsDL1JbMWlgcXCLM16Htl7ntm5PBk9DE6fNlnK3dFzbMgoXnWyvsHUHlG0LFm4/N0bvto/kwHRbQVZ7N1G3Nl9bsHGD9Xp3EniflXiPt1Gjs4ucd9OpgHxv9XC7d0HE9LzOtH/jC30rlX3f97uUF1XsNwBEgWAbeI8UdoATxIBfcYFPOLgg+CYpeHZnHn3sxINH+IazN4ATt/vCd12b+AYztj3nShqF+IfoBIlLeIuPSIWn+ACvuM3iOBx1+B8pF8HOeK7kRA60WYn/eDvz0Fm/NmJ39pIDOXPf9mRUR5EDEE4gedPduJRfd5Nb+EBgOP9ya7iXx0qQY1+DYXn43MSWQ3iXm3msELm7hrlAjPloJHecNw+apzl1rDmb14SbK7meF8ucd4STFzdso2d8E/oC8XmfR/Cf20egJzmcN/q/qS+iq7iinyB3m/Kl19CjQzoPS/qR0ISbl4Clg3qjGLpBaDqPc7qEMvqqc4+oj7oZlzqlzMQPtFmq0/roZboh37lo5PmvA46t37qG5jrZxIQKTLavG7ugBfscD3toYPEORLQGrEAU3EB/s4QOVEAPWMFQWQEULHK0NwqyJ/vbLXvhwEQFTDecqTq6w0mrF0QmVztmbGsKOJmjkQBwo0QO9Hs3lkC50ruYqPu6l167l43/S6QAam+FBqj2wYOKvR+EsPf4MmOEDkh0CUABDrQZAPxASlRixVFBDfSARK+AelM8lSS8wgMfwxMNS6jAX7tZDxh8yy+KxQ8Evmc8QWcExE+BUKvAuJLAvEvEh03BDdxjBSS5zo/Jy8N8Wcg8s5/EkvUAParXyEP9sE27F+c7ZPRoH2qAWxOAAHDjyZbEBHQqRZQ813c9kKDJ1OtW1YcMRjj0EZRAyL/ZESB93I8Jz8sGxsf6Bnn6N5eE1XouRbhip8mEk/Uz4LvI3NO9mtu9VJQBFlxBHlyAEfSBIVDCFsQBIxgCEniBAdgBHvhBIFwAGCRBHvDBAVwBEGDBHzRA/xk4wANQxJJBgWB2o1WbveQziuDnKeFD+WxjhAC0WXVTRJvBPUzImiwL/+QXU+Vb/uV/hAOAHx+AgRjYARJQQBYMQT2Sf/l3owaQwApMwbjX4wpQwQ1MwN9Pf+CT+qEbvzIDvUXolSdXxLiqPUAQEDiQYEGDBIgAAIDjYEOHDyFGlDiRYkWLFzFm1LiRY0ePH0GGFDnS4woAKyAuULmSZUuXL2HGlDmTZk2bN3HafLCTZ0+fP4EGFTqUaFGjR5HyLIPlSp4LePoY2iJHYVWrV7Fm1bqVKwApNXboIDmWbFmzZ9GmVbuWbVu3E3PSTIrUQ127d/Hm1buX712TKN9ONP8ZJG5hmEFOQlSiMIrDIwqpfCyhsEZgy5cxZ9a8mXPnkH9TGhY9mnRp0zrnpla9mnVSB3/m8AEjxg6SOFmGdNU6JAsFJF0CIToApIGDBw7KNPiDBciVA3zyJAFzIZAfPHYMeEFiiFGcLVamrNAAgASOGxMEeFa/nn179+/hqz29srXQvvfx57cLuv3g+XERA8yhGhTqwaHFALDCIx2qYiG+ByGMUMIJKRQssYf+y1DDDTmsz8MPQeQJOSwGcQqqLx4RQjet5KDEkD6MuCCPK7BQJEShKsxRxx157NHHgjK8kSf9iCzSrwvZ849DmgKEiAqFiHCIBYUE3OhJAKb4Ucv/Lbnsskv+HFpSzDHJlEvIM9HcSZEDwPCjtttyW/GqQlxghBDghAOiEePSNMrLPwENVNBBGwryTCMR1Q/M9ZQs06UmH8JBoSMc2kAhDTraoUFCOe3U009LQrJQR0kttcM+UWXNAUjEYEROq1o0xIAYw6DRxlRZA1XXXXntVb7/0ExU2L4WVa9RUxeA1KHJAKC0oR+q4iiH8QAw0Ndrsc32x2INQtbbb0XDVdyiHADiAkPi1KqQR+zEc7g9xxVS23nprRdbQ4UcVt+8uO3sWFOVbUjSZiu9dKMMTPIqPXsZbtjht/olCNyJKTYz3osfKAMRL6jCapE+LuADkj/4xDjV/4dRTlnlCfG9cd+X64p4s3815OGNm3HGmQxRD7oyyoam5LkiHaZQaAoVVk5a6aUtrPKgiqGOmj6TxQXCjnSrKgSJOrAouSiZqA5b7NSYhm/Dsj9tOUSYX5ZZM7c9eowrpw0isNoDFVIQIxWsoFIstAEPXGW4pS6c4hBVGnsnB5KI46ohDAnkjTvUVtzyyx8QfL2zNRe08g/Z3hduzEbnSIccUE89dRKELgjBxhqSO7KLBJBCIRIy6Fz33bEl3PDfkUV8gbGx6ELFqmLoYxA+N8Tc+ct534zz6Ln83MPQ9S3dMu1JghtaADBtiFlnKxIgittzoF799QX1Hfjff52Pav8H+DDkqkcuaMSn5p/vP2z2LTM9APLIevXB3rC4B7HWpQVuAqBW+g5CrR9chFkamMAAMZhBHbnvfYWL32kw9gc/dKwqSFgeUPjnPxXGS4NsEWALWQasQx0wUQl0iw0/s0CCDKwyBtEUeS4yMA1MEIZFNCKjdCiQDi4AVAUUkgMOgISrLEIMDRhKCleYRVQd8Swv5KLZZJgvGiIKh2wp40dGZynwpaAgAigawSpyJQBs4It1tOMNk0iAJTYxjH1qhAyycBVD8MFrQcGiFhEprzuOxIuLVI8TWTNGMuaRdJQkS+nOhyU2CkQFzCLBwgbCIIXswCA92JQjUZnKHNINSDH/KSIkW7OqPsTAKkLAwxmQcshE7tJDqvxII32ZGViqRpJGOqNajtmR0ukgYQAoARRwQC0AEJEgogQAKQmCICzVgJvd9GYPgxlOcQqEgy55ZR9vFIYtXIUCeSjk1zTES3l+aJwaAWY93TLM1BSzSMlEiz83or0M2A4rJKCjQayJzYGM4FX4dCgqAapBfSblD1KsyhDsAITV6HKeHUXKQy1yT5CmZaJJ4SeRIlqWlGIkgTvAgXhWEIUbIO0gCS0IQ+U0Up0ecaUDLCm5EFGIqlACDGVoDUc9mtSh7FQiImUqWX56lJMqypLbq2r3rvpUrW61IT0FYFSFcoYvVEUI7vQQ/1KVmlafcHVUGWIrSdEJoqnmx6sjqStF7vpWvaYyr9QD608ccIF0EUJ/H0KrWhG7V4lpSLFl+StR5oqfvqIxqyKZbGMxW8TL7u6xPMGC4xQiBz6cqbOIzWJmnZrZjJQ2KJG9z2Y5AtuuVla1teUrbbnYWQcEwioGMCpp42pa06KWsbYFCWuB4lpi4XYtsj2Ic40bXc1BN3CPBQIlqpKFA/QJucJ9HnHdKt2NHDaSyt0LdS+C3oGoV7ztXRl7mQZWBxjBKl24VZq6613Mgfc/7l1tPGdoXn4xF5kEVqaB/Zvg6MF3aVG9wiOq8ghI4Cq/+rUcf+ej4JACWIwCxguDJf8CXxBrmMS+GvHKSlqGLljFCO9EU4UtPDYMn6bEcOGwyzz8YQSfRcQ7rvGPk3ZilU30AIFUCCU0Oi4Yx/h/mE3tj8m7mhzrmJWc6XGVgZzl3Qk5ZcMsQx+QFwgXcze4TO7ojE2j5TDdeG1T3o+PVQpnlspZzXXWFpdRxuaf8IGEFMCCyZZsZoyhuTR27paeDejmI2H5bXS2CJ4NHekcQdphiF4cfRUyhAuMOVWBFjQLnVxcSevR0uVVdMwcbddU43XVo3Z1+1rtV+s5wA5V+QIuw+bpT5/ZkU+ucZTncuo3MzozV371sQcX6+jp0gEWBYCYx7bExO16nqj0dYmBbVL/YXuA0gUxNrLB3bBuM0zPZXCVQpJgOWlTm9eLvDaJs02XbY97vcqGCL3Dne/L4JteolnzSnjgiUwzIC4vXiK7q91rUUs63lKdt70PTOw4S1zfFecUv+fl77YuYA8dUAgZKlEYg3cQ4fK09sIj3XCjbJvbEI+ty2dLcYvPHFAYX99KJrEJhQRBC4YZ+ftKzsuTh3fUKi8Ky/n9bZov3VM2V59KQkAtTvAgXMAledATOfT+utrokH24zAOjdKaPHdZgb+wCGFCVTlC96kJaN9YRqfU0k/0iHT510mH+3LzTne94NLtiQVEVTHCBND8HHtzjrvAM950idlc03v++SsZP/35be0clTgEAAcoV3upAR/xpFU9jykfE8W6GfNgtP3rVWzb1d0yIQkywec67/eCfX6HcC716h5R+yqdXYOR1H3yrAn+rplRIKOTX+cPbXoW4J43wD8L7HPve79C3fn9az0UBDAwAoChzfd7O/P45fzTXJ4j0PUz9tjjd/KNnv+BUQFANbCDQ4Re/88iv8fajX8DqN2P22y8ADeL9AEcH+gZ8Lqj+au/+8C/05m7/cEzY/K+5AFAALZAACLBsUiBhVmCTFPDqGHC/HDD3ILDNJLACQwwAM/ACmW4FlWYCWAdLckeJvu+oFjAEL2wEny8A+c+8JrDAiI8FhTAjXHBlpv9FIaSApmgw+WgPBHFQcfLPMASwB5XrBxkIBYfQ+oowZTIgBksAlJYQhJTvd54QenSw/HgwAu8OC+9NBdkwC4NvCx+GaBgDDMPQNAyPDMsQCs9Q/8yPCl3LCv/pDeFw9eSwYfgmb5RwsZjwRuxvD6kmCgtjCtXw8Qgx5lAvCAtxEx3iEO3FfIzmbw6tEYXHCSHRZCQxLkqwEk3vEvVOE18OFjlxFutNFn1pYHDn38SwCT3vFCOxD6XwDwNsDW1x4jKRFpExoBZIAH7gCHAACm5gA2awnoxPAyBo4/BwDA3HF5vM3bbu+oLl69xD7JKxHJumIJoxk7BCA6SgB0aABRb/0ZFeb5pCgxRB5BG5cVxSMSdW0QSJcRzdsBjNcQgXhftWRAM2yZFu4JQwpAZZAx/zMamILiR20LG+0frC8QQFcizIcSA98hUHogKsYgqgYAcyIAd2wBnfqCpKAJVEUiEqoKkccqOkbSYjMg8rkiL36COjbxgtcSOxCigrwhN5ssb4QwViUAlE8SBSgAUS5qDsSI0AYARszB4Nqyat8iY77SKPayeL8vx8shWFkvXG8hy/8iwx8ELsZnYi4of0po4mgFpqgNP2ByvtsjS0EmMmsis7CC0HIiP/EfvKMgUH0y9VDzRS4FKWEiIIKia/KAWoxUBy6S4p0+fyMl728pe8/xItAfMnAbIw2xA0DXPyQCOTqJIiJuB27FB9ggILOuYL6PInKnM2c+IyMZMrNbMvDbMzxfIzj3E0P/IvgiZLLOJKyId9gKIBjIwSfmsyafM5Z8I2lQw3PULaRpM3e88VBzAggTM4TyKToHIgBOB0NqACRqAGbgCUMuBS4nF9eqIM1gkAHqGwkgI67TMmpFNcMrM6N/Ms2y65xFEwf7M7zdEkYlBvBIAKomAKpOkqrCAh7cYxB4gnFOHc5OAPVOM+NbQl8pPCqLMjrNMw//MnkE47vY07CbRAwQcmCWACtIkrNMBBWhQyMmhxLKoQkiw1NnRHh6dDUWU/QbQ/v7Lr7P8je0yUIDoyRTmxmUhAIIyPPKYgCqigBkagAljgBw4QAH5mPJoUg47DADJtwmiSR+/TR3/0QzkiRP2SSFvLSEUzFgdUSWmxmfzgOIQKAJpzJwhCAJ40ClTgSq4ROTENALbrIcm0TM0Uv9B0vIS0KNkUQBHoSGsxTuV0SRUiBvSnARTCEH7CIOQGAKDgJU8TgC6gKtLNBg8VOhNVURdPJNQULR+VRN3UN3+vUpExYQxgJ7BAIQihU7NJmkZAlGCHfX4IAC7grFJVVVdVG9HQVRuVJ2PVJ0RHUskJRW3VUgHgEHYCCBSiD3y1RbOUBBzzjVZzd6TSCK4yWWlzWZnVD/n/8n1GM1p7YlrfVBnrFSSv1VJjgCeuQCG6oFNVAAqsAgqU0G5klHriUiEMIDaPQl3tk11LUfScVTfXtNSIaVYFtFbzdRNNQgh44gC61WscQAli0CsuSCAmoAeo5Th3JwViEAkYtmEd9jkh9h4X1Z6e9SPldUgwNkmsdWOz0CTk4GOrghG09QEgAbsuRQk4SQmyVCHCU3eYSSFKIGZldmZns2bTVWJ1kmJh1WL3qWeR6F63k2yB9tiEVkS8gMVqrSp6gKY2oEE1oAYScncSUWEcEWuzVmvB72b/y2v9E2yDTWyN5WfPlgXTtif4wMiswgpOlgAEoGSjYAfKVXNqx2iQ/yZv9ZYy+bZvW7Vr4VVEBVfbItVs08twD9cCE7cnFAEPLioQCuIlo6BuqYdZVmAGNXdz7bJzUZVr3xV44nV05a10abX6UlcIV9cngAAJDABDC+IAA5V6roQEEjJ3dbcmeddQP/d34Ud0K4xei3f9qPV42yt5cWQg1GhY1cduLAgsbfZ6sTJ7x9R3czN0K/Z7CdczkpR8r09okyAJDoHTCAI82QfzotZ64dcU5fdq6Zc/AXdIbXJwiTdjjZd/BTBhFiHT4sAOzKonBiIHjIZ9tEmh/hKBE1gPtXdqFjgpSMJvGZEmgjcrE01YBJHHxteCjauZsMIQ8nQgjE9CoydoAP/gBnryfU9YgefCJVZ4Llp4e+sRhr13F/2xhsZ3f3E4DjfVD5CAcQHABf5MTyGXSytXcL5HSxvChI/YYZeYhRnJia/4hbORFY2pilH3jbF4CHqiEfLgTl3gVgRCjaBAfY4QVHcvYtMYa9f4o9q4ge2Y1GTY1GiYjk13UhtZCwFgaH0CC1xAIdA1cwjA+KK2c7pQIRiikI34kGc2kY+iiRnZjpcMfClYfCe5kkksbR2gAWJDo7hVITRKIMYjfHhnagEgCsaYANAYlQ9Vlf1kkR+Qlu8QLwFxuWaZ1aaZKJ0ZnxImC2ipKgwBEjCNEhyAANTIWlTmKBoBwuSTPj0UmVP/WZmJgpWb2ZlfOX/9pY6vmfF0GCvO7dkIQGCHOGmMQhFAKwsw9DbZWY3deamYmQSveZ4n2Ger+Ybvma0SZgge4Qv6oAtI6KKazW3bk2HIxX4AQAi+2KAPOlkTWqEnNp5p2aEjeZrNsoInmvKEVmQvYKMJ9QwIijyYFmWIwgHWFgCGYA4A7aTVNaXPd6UZWp4jmHRfOnz/z+xcCqZk6qMrYqo1IKZmaqb3ynwXpw4Q4/gWwAHq4E4BgBKIejU4ZSgcYMUUolD10qhRGqmBAp6XuqWbGv1q2Cy0JwV22ioMKiP8OisCm6sp+pKF4g5AoQPI4A16tAGCWiHsIE8VeVCG/4K3FCIMck2uU5Wu63qhc5KpHxlV+GKvjTEihNmZoEmaqIkiUvuZoqkqWtuwmYpm8JMnBgGdL7mDK1tQhAIMqgIMxIazO9uz1wq0m7Wh81pcTPuSLCmTpiAhO0k1LQK6pduTipm268m2YcInHEAMthkAGKGkl9mygSIMqkIMoo24ydS4j1upQxuvR9tkmpsjKUmNELKN3ohlIQK/adeNJkW7n4q7XwIosECkFUIMrNZTfGIQqqILrJZV2XtD3duDkdtd5VuKL6e+gzIieOggfqhLJ+LDfeh2BLy2AYAwUAOwwoCEDEGdk5pQRAQS4sQLIlzCJxxRK9yT4Tu5RVvDLf+Hw1WN2BxIIaJ3ICRoIoocAI7clxVitk8cm1P8JoZCxapiEcRUpQVFAHIADOyAAszaEG4cx3NcWXfcruO7knVtNYScLCHie4DZIMZnIuB8WQI8ykGKwJWYKA7geIyVLgElA1jgCKhgJa8iDih7s8tcxysczX08w+MYc9pc8h7idRyDRiXC0mMH0/HcofScQ4viD0ALAJCAOQaBDxDhAsQgEJLgADIguyFEBX7gBqBAChoUK+TgC/wg0RV90c280S88GO95zVVj0kECbuyGnA0CQd4SIpIdbxKk0x/q01niKNr6VTTACp5pGuGDyyuACEqgZLOCHaHgAg4Axi/H1xn/3b0dHcPVfLlxxdgpi9h8RkqoZCLqHWjuXdqlXMVrIinCAGtWpNnVIwM2YASo4GmzYgqo4B2nEZHUnWZ3nMdB967ffb4xRt5DhdgGhr/R12AkouMLBnz4vd+pPCmwoDYy2g8uABHCIA8CoQt6YEGliYjRYgOooOF/wKpVwEWhIApu/SpIoASIoAJyoHIhPuL39syDfRInmthTQ+MjDiLm/FmiRSKq/iDKuOS3e8pXHEQIIjXBZzFHYgP+mkpKIAqkADxWQNyzoh1v4AfI/oy1SOmXHth73N0bGernQurhNFLu/CDwe8QD3yAGn+vFiQNXYPEZv/Ed//EhP/Iln/Gp/yWrJ//yL9/tX6UqNEADSIAEMD/0RX/0Sb/0Tf/0UT/1VX/1Wb/1Xf/1YT/2ZX/2ab/2bf/2cT/3dX/3eb/3ff/x991nT+L2P7/4jT/4GyLfDyJoZE75DYL5EV+cFnLzqb/6rf/6sT/7tX/7ub/7vf/7wT/8xX/8yb/8zf/80T/91X/92b/93f/94R/+YToF4x/5D+LZG4LZJwL/D0L/ox8gCAgcSLCgwYMIEypcyLChw4cQIwq8saKixYsYM2rcyLGjx48gQ4ocSbKkyZMoU6pcybKly5cwY8qcSbOmzZs4c+rcybOnz5BSJAodKlBKThJIkypdEVShEgAAoiQ8Av+VisOnUadWJcq1q9evYMOKHUu2rNmzaNOqXcu2rdu3cOPKnUu3rt27ePPq3cu3r9+/gPP+gKohYQmoRxwOBlAY4WEAiQNLnky5suXLmDNr3sy5s+fPoEOLHk26tGmuAjRAzYFQNYAfDlOvbg0V9unbuHPr3s27t+/fwIMLH068uPG2OKDWOLgDKgmIyQEsN9gcwPPj2LNr3869u/fv4MOLH0/+9wbCKQoKmIIY4nnG6Qmub1++vv37+PPr38+/v///AA4VBVRTxEeACo+RIEBBOkAFwA4HDQhAgQMh6NyCAWao4YYcdujhhyCGKCKAOqzgYAlQ4ODaawY1CBWELZr/CBWKKjpo24g45qjjjjz26OOPQAZJUAZSOGgkCRsc5OKDCBFppINICinllFRWaeWVWGap5Vw74LCCBitEcYMKCC0JI0JdfhnmmFu26eabcMYp55x01mnnnXjmqeeefPbp55+ABirooIQWauihiCaq6KKMNuroo5BGKumklFZq6aWYZqrpppx26umnoIYq6qiklmrqqaimquqqrLbq6quwxirrrLTWauutuOaq66689urrr8AGK+ywxBZr7LHIJqvsssw26+yz0EYr7bTUVmvttdhmq+223Hbr7bfghivuuOSWa+656Kar7rrstuvuu/DGK++89NZr77345qvvvvz2/+vvvwAHLPDABBds8MEIJ6zwwgw37PDDEEcs8cQUV2zxxRhnrPHGHHfs8ccghyzyyCSXbPLJKKes8sost+zyyzDHLPPMNNds880456zzzjz37PPPQAct9NBEF2300UgnrfTSTDft9NNQRy311FRXbfXVWGet9dZcd+3112CHLfbYZJdt9tlop6322my37fbbcMct99x012333XjnrffefPft99+ABy744IQXbvjhiCeu+OKMN+7445BHLvnklFdu+eWYZ6755px37vnnoIcu+uikl2766ainrvrqrLfu+uuwxy777LTXbvvtuOeu++689+7778AHL/zwxBdv/PHIJ5Cv/PLMN+/889BHL/301Fdv/fXYZ6/99tx37/334Icv/vjkl2/++einr/767Lfv/vvwxy///PTXb//9+Oev//789+///wAMoAAHSMACGvCACEygAhfIwAY68IEQjKAEJ0jBClrwghjMoAY3yMEOevCDIAyhCEdIwhKa8IQoTKEKV8jCFrrwhTCMoQxnSMN7BQQAIfkECBkAAAAsAAAAAEAGsASHAQEBzQAA9PT0AELN/////wAAAFFn9uYKAJO9/wDMAMkMmen/YpWkALbpAMH2AMj/NlNbAAcV/5YAw8PDADE+m5ubc3NzFQAR29vbAHSUCwsLtLS0b6m5FiIlITE2zQCkzXgAQmRuKkFHFBQUg4ODABUAAHdVFQAA1NTUAFP/6+vrV4WSGxsbh83hq6urY2NjFQwAAB8oS0tLlJSUAAcIHCsve3t7Ozs7xbgIi4uLy8vLW1tbAIZf4+Pja2troqKiAPoQu7u7EBkbABEVAQoMf0oAAKXTQ0NDVFRUAENVenIEkt70AGJ9MzMzeLfJAIGlfwAAAJVqIyMjGhkBTneCACl/LCwsAHwHDBMUAJvFf8LVi9TpAKzbADhHaJ+u3c8JACk0luX7AEldSW555ocAAGmGAAkbAFpzAHudABwjL0hPAErmAImv5gAAAOEOABAL5gC4XY2bJTk+AEo0ALPlPFtkAL7zAMX8GwAWAJ7Kc6/AUn2Je7vNjtnuABUbbKS0hcrdAC47FB4hGxAAAA0RDhYYAGyLAF54AE1jGSYpAKDNADRCAK/gfb7RAFRrAHeYRWlzADtLAGaDAI20ACYwdbPEAJfBAKjXlOH3AIWqSnJ9AEZZZJinKT5EABgeCg8QMk1UZpuqIjU6OFZeVYGOABsBWIaTGwAAACErLENKFBQAUHqGHi4ygsbZcq2+AH6iALnsQ2dxJjpAgMPW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DQDztYMQIAIzThQxAK6WDDDSwA/6CBFEhUIEBBJICq6666bmDQBC9YoYGsVshAgg4HCVCBDCwMm+oLFfQwkQozyCCFs0284MKtnXbr7Xgv6OrDQi5IweuuUvhaUA8ynKurBjYQlKu7u6orkABI0AsqqwRNECu9LEhkwbD0wsvttwgnbJ0Awzqr0LwAyDBDEDoEUS2oTRSkw79S2LCBDhO48MKpAKAw0Lw/oKDyyisfTMARoEqRwwQoTPDDC7HyKxAGBCPxgw4oBJFDuwE/pMINoGrwwg80B1EBEgSLqvDUVDv3A6hXA+ACQhWAyoLUBaFwRMYDqfBvvAYJYEPJJ4fa0AagyoCQCyYPlC8APxxELUQwR/+sgt5rg1314IQP127GVkR8UA8NY6BQ3gO1CwAJCk0grUDzCp5QuGw3NCzZF+UQ90I6OF746ajv1gOoORAw798FWQDqDA+hgDFEmTckuUMqgLpDRrFqAHvqxBfvm+gASIvB7AadqoHLC8mON+5uMyR53Qv1DgDoFcENwAvGhy8+bokfMRDS3BNgu+IPNQHq8A3lztC8N8CfkLkAtG6R9FuP7///rVkf5AjQtc4JJGtoc4jXIoIylrHMdAJhXNKQMANkJQR5AJCCD1wAQYhIroMADKEIQyO755UNVAkkwAyY5xAB3I56+spgQTZAsHfdIAf2EwjndsWCHdirIe4DQA7/VeBAFIBwhEhMYmJi9TuC5KtomANVBR6yOgDcgIExlOG6LECyXY1ggAQJguR41YQjIiRxADjICnl1RSW68Y2D8d4PCeCCfQ1kjbRr4QsfIj+I6GAGL8Af1hAigCCQQAZdZMHwiogCbgUxh2vcVRvhSMlK5iVfIzjIqcB3QBRCZIEw1FxEdIA0VEHvID8gGScJ4C6pfXAhoJqkJWdJS7cwLIsmVN/o2ve+UF5EAPibI0KCAKpMCqSVAuEfLK1Yy2Y6Ey0FzOIAnXfKhEhvinysnkXWlj+H/CuHBvHeKhESy2ea85xfQRoLXMDOdrYzVuZLJutqt8f4abMiBdQfQ0oJ/06DBK+fx2QmOgdKUKosDwDjQoj0LidBDZhxIGCUHOUSYrm2AUCUEuFc/xZyS2MyBHlyS0g5C0rSki6lj7+ap0AKOAKMio17ZvNk2nKFPZQmxAckACcxZcUtATRBmDr03UP6JgNwak+WJk2qUn9iLigiJFZWkJeujjCxil1sexrjmMdA5gIfkKymWGOkyoZ3NwpSTAek0lUeCeBCALDAB0yr2QzQOILLNeRoSVsazWw2sl0u9a+AvcmnELoQH4DKggIpl76soLOBsEtfGphoFLNogYEYFrL6FMi/6GUFxD5kYJC1QTUDS9rSpoRzjT3ITitbEFKZClWqwuhAXAUrDf/MqlbQg5i+WBvBCuygCc5jwRFIYNd+HfJaqLLCDjYqEWpZC1tLG61pp0vd6lr3utjNrna3y93ueve74A2veMdL3vKa97zoTa9618ve9rr3vfCNr3znS9/62ve+Sj1VQvHL39hkbVe3Za5MNmCBG5wqVRZ46B0NPCsfYK8gKtiADRAJqnES5KAxlML9ALBWgWyAWW5FQmoT4r3JVQ5U3MLADJBwLQ2wAAkCLtsPfHAD5LJABraKyARmsANBtooERwieFF4gW4b0wALXSlUOpEuAD8fqxSMm4CARsgNQSavKWdyVZGdrgSYIGbfRy/KuEhqr/eJkAzQ+cBNsUFw1Mlj/gw+NsA2OQDIzXzjLUX0qALA5ECe7WMQOqaNKh4nina24xS+O8c5iaGeF9MC3wnIrjhOiAyAL+QWehQgGfJDkJmT2IH6GMkS4mWmCuE8DAgmimLVmkCD4ALjJXW5/h/Rfd92AyShRQRd5pYEOE0QFqn4XnwniLgsPBMP6CqlB1lfcHY6ZIQLY7JYNIrt4ctPWbZYyvaTw4IVgmVcJKWWxJeKCGurKCg91trgMUkAwFgTLV141qLaMgTGeC14KubaYyUxYnPRg1wD2ddmCnTR3B5RXjV50FpGAEGYT5NvP5uhmPx07AMRTetg2CLLPlXA1LrbbBCD4rozNkHKfywrZ/xYIxNftEFKHW1YCEbeYmasDketqBAKftY6yRoKVCY1kyn5JFZtAAooFAbR7Pkgpd0CxGZBsxLqSQt9ILhCxouBuiiaA6PIsz+25QAcuCGIKD2LYf027IInTX7g0sAOmoTWIVoBeBazggwp8zGaSGwFA3500OoNqwyywwNd1kIN/NdEhOmhYDirGubhTG2NfD7tMB9LuhMCbAD0oIudS5sDhTYBkHbu7yEimYCI6kJs5KGLKb3JQohsd6QYPue+a/nSDRL1vHVefWO8GVNdhdSDSu8HXf4DGsxek7IM+iLnyWGWluf0HcNc46xi5eoOsTQO1mgDY+6bIgjxZ8Dog/P+/qI6QxKNq8UFo/CmDP/zit/ywL0c1ATBQRMnRzIEHM/n2ig4yUhFM5z+SNe72b/AHE+xSahPgLHIHKrw1f8PCdSezAX9zUOSXELHiUQaBNAm0PrLkU6CiYDogKwVkfApnOhawZAZxNyRoEMjTgArhAikTc3+HEDIQYyqAP0WWgQUoEMgzbRxIEB4IAB1UeVRmZQjBTUVGgCaWNmujYAdRQFnXE/WGgA5TEGvUgCjwgAZBAhI4f6CSewlxYAnhPhs4UveSOBpQfZ+iAfmUEOtjgjNwSnfzaQcVhQ2RAzaQQ5dlZzIgTDe4gwxxap41L5/2gwMhAGhYfQThcgiBNPL/dxBYBlAhKCuxpwLhAoA+IoDWl3w3IT1zZC4YOFm954XfExHe03HaAzack2mD5YIEkXY7tYKio2HZU08LMSxI5RClJBHe44oIMViNBooFsYoF0YoEQYSQaIQHgYQJ0TcUF0aKyG6gYodFcVmf6FZbCCqjeFBgCGpfiBDag1ic023GeEb5s1PPyIMAAIHgaIt1CBJi2BCC5osHUY4EIYwEMY7FyIANwYhKB3NFKEQbBgCjSACxh4k2ookFIWh2xk2qdU9IYz49wGkaMAIyEGW8yEJV943rIlQIQYERcTeydTUYCFXKp0XZGFWx2IwAQI8F4T6hqBCnkj66OIMQ0VYM/9cQ0lNq89JYJmkQ5kKLKzVlyZg8R3hPBDGJuXgRUBiG/SYQO4UsFcBgwkcQMwBcGlCVCNEDNoCVPZSDDyFoHbY+rlhF5MeNIQmIx4iNAzGTJymUuLKOBICOLzd25hiK7/gRkoNrAqE9OckQ0gNyKOWWQImS+aaWBOGIltdLqOSRCGkkCkkQvVgQDtlqEGlxn3cuAjeCgaaR2qZoQZkQIPkQtwSXBZEvq4SWBsE52cYzFzWX80ZISHmXDrFThwcRuxgRflkQBxVP5wOQ+7iEpJhwrEl5RGkQl7eMsykQl0WNEtGUemZmOzUBfbMrlYVXvPKMFWBuLLeW3TQqnrlGQP/1kwehmrwDKuzoRKW4kS1ZlDnkmqJCl3qznIWJl9MIEn3Dl5gHKn+pcEEnezEJm9+pS+2JnIx5mABQar/5iAYqkAfRNwr6mEASmRbla5VZENOZmOs4AiwwM4RHegXBmQ1xWY0VmAexOx9ZYRAhogcxLBvlPTmHPCMGM5y0kgdRRwFqEFW0lECIAjZAMBG6ELkJEYI2dr1ZEIQJYY4Jowcho8Y5PQG5esx4EGiknyt6n9EZRrH0PRTzAzgIMxZAMRXwLyCUNVZQVS4gOWPXhg3BOYJzWWbUN6LJkQ6xRulIAMNiL4I2bBY1o+spnwZBkg1RRb6pcE2QZHQHchMhAKf/YpoJwXO86VcCgYuL45h7ehA9yRD+qIMMyncOahBVKKFFQqFs9S9tdqFa+pq/mUHwY49DKZyONixORQB3U01wmqLrWZNG+ZC5pELaeKNS1FqoAjs2aqC3aU2euYjuwqcPMaS8ZEAKV6g4iRCUKhDiCaxJ96oHSQDJuYmqanuGqRHQeRBllqrZGkHOAgCNNYkpJEGNtlDeeacEIUGzWqsHUZzlSacNUUqrBze9eq2BepxSpndQyYl2AwDHihCX5WsbF3EW0YIOEUTddlBBN60HASq+CbDCCqUIGqSKGZDgRLGiCplE2QMbgEauiKoDkaGrOmLukz4sqhCSw6dyehAm/5qvucoQR6qwFidV6uqNHPZrp8JnxYqkHEtRMZMQ+hYxTiikNukQyJOwOxtBjmm0oJOp4aSRyNigUrqcR+UR4+pPTymghSoQd2Ns7iNLa+OoAnEqW8amC9E3NPu0BHFZijqcDzG1BmFYQWdTieWZusaxgGq0zjlYjooBI7A0QINmBFOBOusse2dRUiupZkmtv+d730oQYqmpiLmgi/mp/VK1IxsktcYrI/CMKluwmYs0AWpYOWpP7KOhaaScCYqrjuuzzDoQy6esmbuyyVdlslS0AzFYuNYD/1JkpodWMNMEQeq0s1ubXhO5x6ai5CqXAjGlGDpoW+upXdu70Qq2WP9avdIZrHH5s8PIlgKROPTYLv/5ENzUvs5KEDuJq93Iu9saK8OGvZL5uz3ruwOaqsV7vA6BAf+CkdCGRs4poN3XEKPZPNZLAPrbZwbrrR4LnA2qU/o6uhOqL0gATqkroIKDNEt5fRSRNVKQQzX7eNB6Zzm7EObSq2GjjJMVZUyqug8mvPJUtmkTRDmXELmiAQasEPGrECjgPGA5r6LblpeLtTOktQL7cDJMmV5rhhsRtt43tjs1Ymt0RCV0iGJGkw1RQFaAwnRrWaByt+bJEC88Wg5nURi1uR72gan6jNXGUWjUw4QWuxHRNy6ZlA3TvB3ZwgPxOW6MrXg8EJtaEB//6571mMQa3CM8pzJgdzdg/MEsK4M6DMFl/DZek3L2urdyjLO3KxCDlbADsXVW+KsGcalsZS5jh8MEkHYKIQClZJeBGK66OsD/UpBpw5+WO0kaq7nkq23b2q1S7L0BxbZMGb5iO761G6IHisjAWUVZlJ4l18kH8cnnu6vSN7YnJshtkz7BDFFTBkwA8MoTvLsJQcuT9xAvPBFny8C1R5q+fLH966sE2ZhHe5TPfBCn9rkhK6mPnIkCOy8pu8mXTAARSbsSEQTOcrc3WxAoKsoOQaJ12cRBy4J2ZJAi6E4uwE3L5QJ2dVBOKDn1i6md67yDij8JbLXzibASnNEF4aSd/3SuKVhotCtbVdoRVkwQ5eq/pVZAOUTCVItQVmdEEbFTI/BQt2oQKdzNJ00AqHXRwmzTfTqUGvADHg3S7DTSoYwQuDcRexkRnNOfCWG8zOwQ1RrIh8fK5RvEM5wQifO6kWi5rzvQOEKqsieExwy0IXzPvKtjzhKkPU0AoWm7DnEqs/prSJnGA4Gv0SRNp4zL6gnTE7FGLS27DKECaJS7+2TBwxubCkecMgzLMvi83ipbl7WtFFHYmoXFiCnUm/iIbRXVDZGAqHK3+DyeDwzViY2+BhGOMVygngo7kR1DG4XKCRHPYo3TFY2xd4U/nr0QMPmQA0qWjLwQa7StjQrQYP+d0nh9I3ptmzPt3JO9uoAtzajNEDpgxEScwftp2RR9zcQdsAFKnveIksetLwMEpptTzxPBTXD9j+u9wxOsk4jJxASA37prmFVk1gRByPwsW0rJ02nt07Ddz0861BZsLmA8EeanATmI3YF8lvCNrbY8lItNAEma30K53/SyURr4uRDuzqC9ENx0a5t9xxQR0YWsxGB82AvhqkgMADWuctFc1aYc3uL9xAr91XS00aZ2mZn8wQ3nPAOOjz67jdS7ENez3OBMjKFb33k8bW2l2gIdEWgUjQQ+y6W0ggwBjPW5zazIj68oK+A0j0pLny9z4FDJ5t4ZhT+tukGd5JrMoNL/c8QMUcSykuXAfb2qjLMn/UoIgZr3esbZS+bW/WmpyLN6nNRpfkEYw5dBCOdDbuf5HYr6mKp9fIjDoszzMt11jRDB9DhMHiN63WRdTgDa858Q89dVTrcxO3+7HMao7oC93c23qz0fPqmstmxUHIRNK6DThqP8fAR86dmXlcmfXeAEwccMDN2KDIjz4oPRHkQgtEYQjtZ8PeFnTTLGpzbt7hCuveAZXuigC+kMSq9mtAEPBrc7U+wMcYUEkYXJHqne/NLNjqf5DO0CdYaywuaDy9E5Kj3cPkMHgQIFXKfoKb19fs7h/umypwGDyImGCPFp6BDS44rmNwLSNesHMYlW/92Xl3jrL5Lre11cd3OROrAB+VJKwM7Q3rllf3jOYpVtpSRifzTP/fIDTo88R+D0To8QeJQQxATD8gt5YBdEpq6601Zlpow8LAA0jFQQbiV4e5UDdKXb6yL1Xoo1Ut9BknMEYgVCeisQIY5+6qfCTRB5XE/gZ9o0NkAy8hrBxQh6WxUyfTXvxv7s4puq+M7hnZo1GuADHwN2SGa+r5pZRW8DR28QQcR0Sz+bNuP08xL1Uo8QyIPHVz9a0tP3aOV+DDHxYN+kMUP2RWT2HTN4jLvrL1hMQSBWLiM5MlD3CN++ec946Ll+Wk98ot0Q5mxFFaB9ve/42T03BON6/bcD//9n8y6C84I2Tj0gSLrCdFQu9E+6ZTsVQ8YGbPcWeyt3LgjxSDeV3tuMcNALqyy+z6cdQ8UFEAAEDiRoBQUBhAkVLgxC0KHAHwofPpSyEIPAIwsRbtDw0AoGjQhfTPQRkoAAGRMF5jCZ0IbACS0RYkipUgMJmSErCHTRkgWAkgkbAtChcScAFRpfatDoYoRKogqPshQKdWBQhSqaPNQQUeMOq0xDWgGgIalJHwBkyAT7EGvOoVQTPu2p8YZVgWcRWrWQU2Fbq0UT4gVgxaLAtU07OrTSwyRggm/9Euhxd2LXnG31mtRheSKLCpNFjyZd2vRp1KlVr2ad0MLAijKD7JD/omGEFQsg/aKwYGWEBik7grQmXtz4ceTJlS9n3tz5c+jRpU9P+ANiS7IaHCdUYaH2iCM9h8ZMeDejUoELj+KsiveFyRk3fkvxcTAk5IkhUSCWKQXAjJw2QIIFDVhAYjjRhmIPoQkEEiAkz6DaDiEUZkDCNwBu26Gu0YaCyqu98IotoYsAOE+jHnqzrQm5TBKQQAMRbGmCFzAcoQkbJmzpJQDIy0kHC5r4CbgdKniwtKM41Oint4YSTKq80BNrIQFyOGJIKZCYQUcCplLIQ6gkSyi++XzQ7auw9BMICZl+Ck2mDWSA8cAOV/rSQQgJ22wDG46Q4qkbcyMNv4meJIAw/8MUKjExjTDwzrYbWgwpzjllLG0D2joCj4TNHovSryB8aAJQKzak7lRUU1VVIx0IGlEjAZBQaUGTSFBphyNX1XVXXnv19VdggxV2WGKLTWg/ALh07rUTjXX2WWijTQ5ZZZtjVlpss9V2W24nIwu2lo4YyIoXdvhJIFoX4hEAFnaocSBGu5V3XnrrtfdefPMlLYfCqCNLUn0DFnjgyWxtgjr/ACR4YYYbptdWANp6VSEeNVDyNZhC8tAGhVxYLF2HQxZ5ZJJLNrlXF0jYgDoSSKj2ZJhj3vUHlacToOWXZdZ5Z55lQqGjHawDYGKEVFjszb8EuiGkrSI2SiCzepZ6av+qq7b6aqyz1nprrrv2+ri7RlBBaKIJ4LdfFAeyL6FWBarWv/++lntuuuu2+26889Z7b75DnkGg0MjOEwCAERIXAI4p5i8kiJfu+3HII5d8csort/xyzAXuoaPzBNdoIEMVanwhywonoMH0Mld9ddZbd/112GOXPeuUNNDNc4WQBaCloUZY6CkALFVIALVnN/545JNXfnnmm3e+JaEXxD0hFwRioSXd9VJhoDM1Al7J58MXf3zyyzf/fPTlVeGpRBGaHqG/ATjYpO0FOlP3XDX6Fun0+/f/fwAGUIADTF9bfESA95lNaS0hnkCe1LbdtaRppiNgBS14QQxmUIMblNn/UN6jkASOriUD8RHqImgSy4CMgytkYQtd+EIYxrA5AvCP2BaSwLM5LiQNjApCICiTCcpQiN0SEguMeEQkJlGJS2RiE534RChGUYpTpGIVrXhFLGZRi1vkYhe9+EUwhlGMYyRjGc14RjSmUY1rZGMb3fhGKc5vWEVE4wjseEc8skCOLUkLAEBUHYEQLX57XEj9AHC/geRvIfsbYiOzdS7CRFKSk6RkJS15SUxmUpOb5GQnPflJUIZSlKMkZSlNeUpUplKVq2RlK135Slie8nrEgmQs2fUjjIQkgdW7pUmyxx3uteR7jiQmtM4FR2QmU5nLZCYzhfBMaEZTmtOkZjWt/3nNa/pBm9vkZje9+U1whlOc4sRmOas5TnSS05zrjGYz3fnGxYzgnfOkJxXZec9nKtN6xToXHvz5T4AGVKADJegFDHrQg+5TJmS7QUMdegO4acChKyOA7ngnEN8pBHjCk4hA1lZMkArrJ7MM6d4WcFKUplSlK2VpS1360pc+QKYzpWlNbXpTnOZUpzqFaU9bulOg8tSnQ02p62rSvf8RVaknXdVI+QkAPCRAqlOlalWtelWsZhUPvYReJUEEulotUCGlM4kJS3pWYDkVrXlbalvdCtOgxlWuc73pW+FKV7naFaauGxIB9bpXVal1WD+JalYNe1jESnWrJDWJ0CYJIv+yhuRwiXPJ4jQiwrVmNrBc1Szd/vrZtuJVtKPFKWhXSlqgmnalraufDgOo2tVulrHBImxibXvbqS5WNQlUINoW0gOwKgSCbxOIwjp7XOkIFrlfg21zf4pa6IrWuQuIbk6nu4DWoU5M/rsudmX71MLiVryG1W1qeGs0wKEJAK5NSNN28LSydGq5802Ocum7te5et7r7jet0+WvT67YufvwDYHebylnaQnW8C8ZqeVHDWwJU7GIk1NhAKEsAj6HrvhuuL4I5fLX8+ve/I66rc0k80wCzbiQ98muKU2XftCqYwTPOrYdJA2ECHK4w5YKkChGyrna9y7IfJvJqYFzkqYX/2MQnZvIDRHxiF6uuaYpMapRPdWRf1ZbGNHbwaXAsAELZSSYQewiukHxm1GAZzTpTcnObzOQnk9jKmOtI2bg75+momVda3jKDu2waHCNkNt/BDVJN4ijfEImja2Z0m2zc6Ji1GbZvhvKSK+1c1pWITS2e7oFnG+Pw9nm8f4Z0qbulZ1MzT9KqpfSI8Vw5Xl74ta+ODqp1xWdRi5fUqeZ1tGzd6+Ot2rSt/i+tJ4cx8BXY2M/59WZDnevb7hrY0x7so6mNPGGDltj8XTbkBAA8+Va509+lpYyhjVtpX1vde7b2umWX7c9ue7/dfpzQ3ltBA5O72s8+N2LT7W6AX7nd/wF3Hbz/Ku/q0rtvljmgAPP94oHf2tz9Tuy/CX5x5zQb45czuF4RHl2F761t7eM0pvUt0olT/LAW33jLj6Nxl0+u43b9OHRDrrcVG7fkzfU0eFVuW5bHXOiqgfnQHzfzt9YctTfHmwA6ogEqz3rcEP/0r3D9c61G3OhbJ03Rua43pLtV6aRl+t3it12pm5zqPsf6yrX+dbj75O1xB3vYlzr20Zbdbt/66M5h2/Ny87vtVQ063Q2fEK8ffm52vzve8ap3uqGOvX4H7a4Sn9yUD57wc1d83C/f+a4xXqmOf/zUK9eWP+Jb7SdPsOA1r1jOg57rn5e91kRPVNLTFfJyq/9fRjFo+rUH/vUNjn3th05744P49j7N/Vx3/7UNCATtDl998Pc9/KsWPvlGR/72qbZ85je/v8CXHI+STfnPWr74ec489rXv/Zh3H/49A39PxT/+6kvuqBokv8CrnuX2G773m7+Nkz8CZLP6i6n7S63+g5yf8L3fyz//Yzvso6oBPECCM0AMhJkEVMAFFCoJfBzgMpENakD2+79euboKvMANdDcNbMGS6UCX+sCder6uiT7EKcEQPEEKrEDYQ0EYbLkXDEKRkcHnosHSMkG+MT8d5DmJA0L1c73XY0EinLYhrMKGMUKWQkLrUsK9qYmcoT4nBLzr88Eag0IsBLgrTEP/gtHC0+LCEttBvgEU/rNB4lhD41BB91s/Nkw1POxDfXFDlYLDOBxDyRnBZrGgh2M9UDPDMwREl/tDSLwXQUwpQgQwL8ybWKvDTGQ2Pqy1AJzCT5zENZNEUqSXSkSpS6wpO9QaJsygRbQ+lJNCzaPCU0QzU7zFqVnFVkOfwwlDZevEjBtFT6TFwbNFXSyyXExGnuFFSkMfOuREOQRFNDwwY2w7ZGRGDltGbZQZZ3yz81mUJpxG6ODG1NBDASTGbqQvc1xHk/nGJjufTZRGQ5TF1nPEH3RHamtHfRwZeGSy88EYioLFVmQNfjQNdBTFauxHZVRHhqSafzyx87EMYAxG/3L0xIWEuGvEumx8SM06SI9cmIgkMfMZQTtDv8p7wh70wY4MSbQCSZcUmJEcMfM5Gx9DyfRTSeHDx5aMyZCCSZ/Ml5n8L/P5FkNTxII0ModkjoSsxaUMSmICSqi0l6Hkr/JBFkKKQGFsDqmcjKY8xqecyiHqSrGUl6rcr/LhEZ0jyK1kyrDssI38uZ4sSyEiS7rclrOsrvI5l3BDyrZcDrt0tLhUubm8SxgKTMOUlryMLvJBnURky4scxoxEla/ExrdMTBZCTMx8lsWELvLpo9SDzHqkzMt8uVB0ysnczKgsTdXUl85ELfJ5CqhjoVgkzdSkjsrkSNZszQvSTN4clv/XJK3xwcFNW6HanMCddMTC/M0M8k3mBJbgHK3xaYuB5KDjxM3dvMPTBMvbfM4Xck7v7JXoFC3xcboMcaHr5MHkNMPlDE8CAk/31JXxxCvxEZoPos2kJLrsbI3clMv9jM/0gU8ATZX5pCvxqYmGG8fRRM4yVM7/HFDzEVAIpY4CnavwqZ/uvLO/VA4JJYD+JMwHndDx6VARhY4KlavwiZ++QM/8PMcQddHBpLj2LFH0IVEabY4TjavwsYy+s84WTbMXBdIY7bcZvdG9DFIj/ZUcDarnKRGSw88N7bAMBcUhPbciTVLxsVEsRY4lBarngZibFM2/08kGZU8k3VLj0dL/h0zFEIPH5/mWivTLyOTKMy2ND5XROkXT2FFThmTT/HLT5mmbyTPOHz2NDr1TIs1TPX0dPu1HP+0uQGUejFlLKJ1Tt5zSctxOy8TURT2fRtXHR9Wvb3Qevoyh9MQ8Th3GKoW2K+1U5flUdwzVOFvF5hmKeGHRKEWOQ9VU3UxVVx1RRVVNWbU0XmyeFQvNSl1Q7PRVt1zVXGvVXz0eWF3HYXWzUV0e85xN54FUEHQr9WNWwORV/wTXaG2eae3Gap20a1UeXrq3bRXVLnyrb13JFQzWcr2cc9XGdGW1dU0eWQGA6lQ1eJUzZc2JXXVWUYPWe91Te8XMfR22fj2eBoLA/+bh1ktTLUNtWIMVVxAl14VNnnxlxofVtog1nqOYPmwbWFcrWEfzWF3lWDx12Y9NU4112JGluZKdncMJHYGd1XmL0oPFxwRQ2JltnZDV15tNupyNHZMcH4stNqCtWblD2D4j2qJdnaMV2aQVu6WFnbORtYpV2Z+1VMSTWpNAVCs126vVm6xNxq3lWmdUnqbp0Z4lVm6LWpnNQ5hN1LxdW75SW7p829DqWtcpkawMW59NOLyl1z3sW79lnbbVRcFtvLhFHh6hIOV52rslW4QIWp4E3Metm8i9xckdPcJtHbiJU+PR3LFlWblzXP7c27SF3dDFnNE9xdLFvdNdnbZ5zP93TVyQW9z1ZEnQrV25uV1SzN2hitTZ6SMCex7WVVzO9dDiLVuq3TKrNd7JQd5JVN7wq1zjAZ6oQ1y7bd0xtdPq7VzZZdW364EK2AEbIZcE1ZhMuQ1B2Y3emA/h0N6p4V5I9F77293MGYridFqxlV7XPdv0pd7r5bKI04GmUYkjyJlYmZWcIDOHMDP+3Rn/BUQAvivwlZ22OL/fLV8EPt+uW2C0ZV805CWBsAIk8AFzGQgWOMocGxceG4ibBDJ3+Ra12GAOXmCf/GAPLFaa1Vbyid7gnV7PddAWHpoc4JIKWIxBlTCFwBgW04iN6ZiPAWKZ6eA+JOIZFGA6860kPuD/JU7gkGhiM0XDCUBWhHBh4UEvAHjethhU94KvqPHikwFjw1TiNBbjopobsSofQF464S1T4k3VppGMs3lShBhBAOi74QoJuKFUPg4ZP77LQ0ZkQVapuakf34VeNLa5RJ5Foe1IjLnVyNKIyVKXIROdQs7kkdnkwC1lU/7kQf6aESxgA7bWi0Xh0WDjRWaNVV6I4LqsWSaAVl4Is6JlkrHlsuxkstPlXfYaZLnPMwZmgmViFV7fZ1XHw3kLizKJ3vkdgVi0kygeaBYZaRZLas47a0apuUGdFTVkEzZfjEXIb27gGctGSVYSXkLBXyqaYDKJYWpnTRZiI41n6ZpnppIb/xwE2/AB3hPeZ/SlXaX0Zz8jxn+dmEFqCUNCJDwxCUZSaId556l06NKD6LnhJcxlnmCmLn02rYzVaP3k6AVDRscCnxxioGT+IQkSM5RmGJWGSpbWPYj2rq85iucNn5neXDVekn5O5U/UgcVw14TArJCgMAYZCJlIoaJumKMOyqR2vqWem7OBY+eZaS28acZNxwzFgHNpAir7aZPgoQcC66EmnLE2aoa+0bPOq7SWG4gJWPFxayOE6+GlODj4AMiO7Mi+gPXrAbiRgnALafo56IpKJOxIr78mmLIeYlz25HmeG4yZ3+dRbBlk7Go7hQKIbdmebdqubdu2bSjAi9tUgf9vYYGXGWjsGQjt4Wzv4YnQFu3AptHBxr/TlpsVo9vV7uZKdG2Ug+3bvm7stu02CADu7u7uPoHYE4CmGQEb7uzUqbDz1Kh0HiGPOu6BGe2YXO6gWmqm9pp/Le/mYe0OpO4Es+7s/m8At+1T4DwBsIwR4FlkdqCwWi/SIWpn5mv3Dhj4dkn5ZkCXlpua6Mu2lm5B5O8Y8+8AD3EAH/DJPBwNUO2xcnCFeGXF+WHGWeYIv5cJD8kKr8HC/hrLQB/9TkAPtzoAAHERD/LbJvHRqAkNUOeFeOSQkOTQqWSNuOQYl/DkLtEa71Zrnpum0XEOd8MeB0AgF3Iwl20in4x/BVj/0aBjO4ZxAshj9YAaDY/yU5tyEa3yeG3ur8nw89nx+uvyFPzxMP/z2R7zzBgIEjYJK3YNr2YIC+NiDYPzfJlxj6TzJLzwr3nuPN/yt+ZnnHbRLwf0IBf0loifofEBUi91U98uHSOXGW70kOBhIXNxR8cXSF/T0q5mSvcaHkHy/Mb0xdb0p+p0Tw9xUF/wSNqhMPPrMbuV8Y31ON/00JX0QrxyuYkftt71lU1FPmc3YA/2EY84DMYL3qnfQpsMRNNfXWd2bpn1Pq11eb71roHpS7/26fb1ctt2bs/uYUd31VF3R2X3h3Z3rhmKe05sOJv3bFc/e7/36853fbddOZ9Q/2jHRIDfGmTRaqgu+A4HUmfP2IRXeAF/+IaXcZAf0IhnxRv3GlEunybDdo3/dY//9JEPeXrhd1D195a28695YZXHeC5v+Xp/eRFneJmnHJqH0G/0U7p5wJ3X89tz0Y3n544HejGP+aFv9qo3UWdEeiw/b4JnetFzepeX+m5/+quHmaIf0KNnU7oBQ/JZeYOn99cW+7Eve3yleuNNe5Z37vYeH7fP+IOXuKgXe6Gn+745ewDF+7fH9fXme57P9L8/sMCX+sEn/L0x/PhEfL//Gmpv+8bv9cffrMgH+smn/LyxfPfE/J6XG3hnfK9nPLD/ebnHd7sn/Wcx/fBEfcf/Gv975vzWt7vXj/vYx+7Rp327sX3vxH3P/5oSsfgNh8fpVV+yT+HQf/nhJ/6kn/3QRf7WnpsGGuXlicjnp97oH2Y/D/6Fx37rr7bxZ3bt32+6EYjDlel/DP9dnX6Pr/70/xrjf8725/G5AYgeAADIIGDwIMKEChcybOjwIcSIEidSrOjwAcaMGjdy7OjxI8iQC0aSLGnyJMqRFg+yAMBiJUyYLU8VqGnzJs6cOnfyPOUyJtCgQocSLWr0KNKkSpcyber0KdOWL6FSrWr1KtasWrdyDen1K9ivKceSLWv2rEquaoMGGWhhLdy4EcPSrWsXLd4FMaXKXTiTJ+DAgm36nNr/9zDixIoXM27sGCLfx5InU65sGardzJo55u3sGe3luBUGzghtWujm1Js/n937c/HfwbJn1yx8+jbu3Lp3824YuTfw4MKHo1ZtPCzr5MrTEmdqYWCQ5sCPUxe7PKVrw4lj0+4O2Lb08OLHky9P4Lf59OrX963u3uP1+HnZC0UyEAN9y+/3b5R/Mjtj3Hk3IE7g5XcgggkqiBR6Czr4IIQM8TehfxWSFWFEVgyEoWITUmghcxY1eJiABJpoIIcpqrhieCOy+CKMwnm4H4g1lhQjQhoAIAWOas1IY40AwgYATSYaWQCKPSq5JJNrudgklFG292N1NlqppEAESVkVle7Z/yikYiUe2V2SW5p5JpoUPZkmm20a1SV1Vn7Z4wQD+eCmUnDGGaRMr4VJ5Jgn+oknoYVCuaahiSqqkJ7GycknjqMBUNqixTWa2pwrIeokoIEOWGaloYp64KajmormpZg+6h+TNgy0wakrpaoqiGBu16mnZA4aK6+9Dleqr8HGOKtmq7K6pH0A4CcsRMQWC6mIu5KIa66zgcosttk6Bqy23S7o7F3GxsdkExt6uxC44dbap3aIiVltYNeeOy+9V3FbL77kpUuXuOMuqSOP+RKwL7/QVnRvVu/C25O0Ajv8MFEIQzyxbjYSjJyFS6ow0BEOXwxWptG2O22RCw8mL8Upq//MkMQruzyZxR97tS6ddnoss0gGq9mwXAqbnBPKLws9cctDG41YzDh/RDOOPwyUw81Kw6fzREVX5fPPNwV9NNfzWt012FolLTVnGSvpKgCwCkz21EwfzHNcWGddG9xh243t13fr7dTYbGfkNozJohC1339TLVHeT8k999Z7Oy5q4o9LTlTfhQP+4ggAaPBw4f0dHlHkTS2edeOTm45n6KerTlHlfl++Yp0AIMF554a/DnrdnJY8906lr/67lKkDP/xCrbN9e4poV0B77Q+E/PbIfY3+s+/EWx+j8NdbbzzZyHNYLgA9MF/78ztH3zO1vAOdu/btv5i9+79zL7X3EWb/2QTEzWPUL1rwM5i++rTGvvgRMEL+K+Dk5qe0+kFIUjbIn/74d5YDGmV6JqseAjNIHwpqUG8KxBkDH5QsHUCweRI0CwcjBsAA0u18HXwhqQYIQ+19UGYhdJCORjAx/TnvhGRJ4VAsuDAMzrCIxAGiEYdWw4/dUEFtAcAOdhhBH44FiUERIryImMQt7saKXFTZEi/WxAQ9BwA/kKIJqZgSL7pmdywkjAy/KMfcsHGODwsjwcaIIA0BQAVoJJ8aUVJHTa2QhVq0IyIlM8hE1guP+9JjfjAwkBtQjIeBFGQcE1bIAB6SkZ68lQs/mcAaWdJsL5IUCSo5xUuWZJFvc+Mb/5GUSVHSclqhrOXeHJkuSNLHBwOZgCrTyEqSuHJnsHxjJ3GpTKwUc5m+0iW4eMmeIwzEj3/s3DBbOUt7bVJ9yXQmOJ3SzHCeCprOkuZ6WqLDYAIymwsYJ+6OachtkrOeUaGnPSdmTmKhMz0CmGTKSulOeEKmm7z7Zj4TekV8KlRg+5xVP82jg4G8IKCrzCZBH4LFaiG0oR4130fB9tBURbQ8TgMA1NiJTXe+k6FQ2WiuOhrSmfrGpTTt1kgvVVLylFFt17QcSzPqEJh6SqY3PapBhIpUb7HULKaSwX0sKkyM2lScBmVcVZeKVKVqNVtNLYuppKA5lQmUqrdUC1EDZf/UroaUq2wV1lcvNKqB4E+q7TRrgK5Kuqy+ta187avQ4jqWUaFgIFG060oH+lelpHVMawVsQt0K2VgJFjuicsFAUolYoCr2rFxp7JEeO9l6Sna0o6osSkZFgoG4gKwXHWZpEQJaI4nWtOCMrW0Xhdr/iGoHAxlcyvLyyKAuNimzFZRnc3tU3CrXULs1yajAB0ZSfqizeZUnJ4vbXGUyd7t4eu6NRAWw4OZ0acRNrlaOS6DaeleU3W0vm8BLElFJUksUs5KHmtpd9X5Ku/D95Hv/eyb5hkhRG3ALeanLH/36t4J6pV6DBYzIAEtYSgTWS6hyMJDl3be8bcPrkLDrzQj/V1iOFC5xky4sqhcMhIQdVjCQrBviWBaIxCje4olvrCQVh+oGAxFAgkGU3/Nel8YCRK+OnZnjJMeIx5XKHJK1hd/qgvhPIj6ojZkMwyVrmUVOVtTGANCxIFtowV/d74MvmOUua5DLbE7RlxP1xDuRuUJmZnCUuXllrKIXBRXwAfjELJEg7EAKGhiBFSywrIegwAJWGIEGpLCD6Lx5aG6udITibChfAoDDLxZyjIk8YyO3MCIb0NFAUi3ohwggWarO7ENW+2rDAhnTK7u0rR2kaUIJQEcaqPWnyxxqGVuZ1KWGyElnPWaHUHMgVnjBDloCa4agzSU7eAEf7ZtriuF6/9sJ2jWeJFXR6cK4SmdeM1D4653GOY0FMiBBEMq4bGoPRAOtPUgZAQBMhTwRAA88iAtQrVlvP6zbBM8PuN3kYwC4uM7+ubOoi23sxqlAfAeR9bwVogJUe/ogvgUAJRUCvsMiRFIasObB82XwlK8n4WwqLACs4LIpvyeuaN7zXvNMAIw7RMMxX0iWAADcg0x0IBZPiFgnxXKVo3vpW3J5mjhNKXKDuubn1vnV0jxEevK8IQtPqUKa/e+DoK0gC5F1yJ3utaarHUpQP5MAMnfymXvYc3gu8sS5zjGHpLrhCUF7Qr7OkNgBoO1rx7rhdUtgRZ2U5FQXttXvPmpSa7HrC/+BeeEZ8sR1HiRzAKC0Qv7528R3a+Wkx9GVErXwfa+M5l66Ot4pr/dVLwSzcMM8ysOsrIZ4/t6nZ5bpf/+i1BeqvjJ/mevNLXmJy17nllfIDOjaEN0vGvPAVggfOy78XgV/+yoiPqHKCPbW110jNmc7IXEOYefvnSE+T3vo+070VDsEfOP3fqy6j38MgR9Pnkc5+ZXbnizfraifmrEf7SkE4DVEqrEe4TnEwg3c/p2K/k3gg/Rfm9je7ARW+dlOxBWgsckSAmYcQrxfQ4gew82fuTCE/Vlg/qGfCyYKBrJJs4Ee3QngcZwf4r2U1g1IGwQAEAZhEJ7A7JHgQUQfANT/1UJQ30FYX0NkXwyaSgVGIYLMIJrUV8BwIA46CuwNySBIABiGoRiOIRmWYRkWway92gg2hO25EO4dBBMyRO9RIeTAIB26iRWeCdpIIPJtoWroYF59oRkOIiGWIRmAACImYiLCQBE2BOY1xOYlhOfZYEKk2tDdYaJMISa2XPmkibQdXR/6Ia18oLsAgCAWIiqmYhkOQiMyYIsxxAIehOAtxANuoqJooi2aRx5uiQYeTfINIClOyymqIjGmIiuuodc9DUOIXUKUHSwCVC4aCi5G43jsopRAVdr4YgfuTxf+yTAWIzia4TGuxPMphM8dX0IEnd8RQNGFz0Ik3dRRo5tM/6M8Soc1QkmW7CBTbWMPEWApfmM4BmQYjqNFlGNCbNyGKcTHwd9BjJxCmBwA1qMn2qFEplgnmskecs0v5mA33gpACmRAEmRFGGQz1pvvEUC+sR5C9NvYEUDATVtFsgk9xmRw3GOTfKJG8iMgeiFI9iQYiuRDyEATDGUTSJsGEOVQgqJBNFvMQZu0AQAfIkS1scC1ZZvZ0eRE6iNWyuBFSsmBaZvRbCQX+qMw+mRPAqVDJF0aqppSEoAAfNys3Z8CruUOXN9WbslM3mXFdGWUYKNPhWXVDVuVeaRZgiRaNoRarqXRaV6hHVqiLZpDYICjQZqkUaJeBg9FXqaX8WWT5P+jSAVm5AWj9JhiYQrkYWqm4+QlapqGTSqJrLUkYEKeYMJWZiIOaZZmOJ7mat6Nau6mZbRmjyQdZMamnVEZsREmboKjbvom2PQmc8IMZy7JExmhFhYnxB3nPyanctbmc4aKc3anYwBnjCTLSWqjbIYmdpaldhLjcoKnpXGne1ZhdPZImHFe14jiH3Zkdq6nKrZnfLrMd/5nYojni/jcW4QNfo5ieo7mR/LnKsKngKIOhEaoehAoiwin3SToauinejpoIfonhRLNhIZoeVioikzn3Wjos5Alg3ooKoIoiTpMgMboWphoinzcGWUoaL4ei6JPg7roQI4ojWKmVg7pZn7/jpLUp13m5HnyqGj6KJASIowaKb3MKJVGxNvFCBIeqI42qfI9adzcZpQ+aJFe6QuWqZnupXydCR9d4md6KTAuKJSOKZmmKbcJqZ1yRZa+CBIy5Jta52yyEpr9aJROaZ7iDZ4ealbs6Yq0418GC4ENWY+GKaECqaEqarBYKaYiBKOmiApIG5cyS6Qa52DuJ52O4aVuKq9oqqoSQKdyCDb6KaTKl6SCKVy0RKW6aKq2qhQmKq8+xatGiM+NQFvOKnjVqpxS6qmS4a7+qnf6qrMyRbA+COE9qqjSKqnGB8ZgEpoylpgu609Ca7QqCKuq6rQuyKci2D4ea7Zex7aexKCC/6sYNuu4ZqK41utRnKuCxOq8jOp1yodxxKu8hmu34quZlOum6iuCDGuxXiu7/qu2qobADiy9GqyEFqzFHobC5gfhWaZXYSvEuqvE3ut5fCu4VmzGyiTJpixQbCx7pKu/NRLIBupyBCzJ4urAEizL+grCYqrLrkezyaqUzSx6AuzIYuxR4GzOouzOHuzKNq1F/Gx6yBqx4ou/0qxy2CzSOliueijTQm2U9KyiSm15dGy+XO2XwildTKy8fi3Y3uTTvq1EkO14wCxs9ivRximgagbbnmzcyq1wiO2h0q14NBt1rutzhWzEpkbfLqvbAm6PCG6eEq50UG3DIu5uKa7IMv/uzZqs4/4t5PaG5Nop5RJHv3ks3j6sk6ptWDTuqT5u6MLI6KZp6QpHD3heVMqs6qbt3maG69Ip7MYui8yumdZucBiuPuUtR6ooSPzumAav8KoI8V6p8fYG2rBARJ6t8o7ljtqF8xYq6EYvbkwvlVbvbvSbSjoM2urtwx1tIOasBECv+GII+Rqp+ebG7cIkxKzv8nZvXXyvpYbv/JpG/Q4wnizcVSbv7rKv0XLu1haF0lKsABuwZRQwBafJ9Wav+m5vfjLvRwCwrk7wBU+GBY/wlnylvnGIcVQF/3Iv64IFCHutCJvwtswwDdNL/qKUiuhPUayK5tas+/Lk0trwDf//yQMX8epgYwJHCA/18KP8cNYGsTfCr/wiMXuUsBX3SA5psIM0MVLMp4SYlwd7RAw7aBVncXpgMRq/iOgd7rfw8Bcj6UOAhFiubed2rRkT8Rrfqh7vca9kyQamiBfnqxzDRB237h1TcR/78VaoMSNzCMyNmyDDMSHvVEIcMgwn8hAf8SMf0SJ3sqg80d1CyCAbBRhXBCZ/RRnz5xmDsidzsitzje3JJSlTsikX8kqksles8nq2ciwHhyP/soJIivYxsS07sSVzak7xsnb6sjDzRjA/84HIWnkac/MkxSmzzjJrsgTDsjSP7yd/M56UUfpac+1gMy5H7TZ7c7p57uuG/7M4Gxc8x3OasJjQrUgpI7Mp3fIYdwQzJ6cz0zMBz7NAmwk2Xu4bX3McJ/NB9DMZc3PbEnRBC0U0TzR5LByL5DPlpDMq+6/3QrTfsrNFK5JEjzSTaMjm4PMxbzRDG4RD+zNIf65Im3RjVDRNNweUZfRKD0U2T8RLc8Q/42ZA33QNzzRRd4v0qbRCV/KxoPMLI7JRRwses3JJH7VtRrVVC0sb6/RS83NTL3Tv8m1MvzNWZzUfl7VZ80p9BfIkd7U+y8dS/PRGBHVpDnVa29JdS07R0dkO77RQtHRDe/T/jjXwVnVe+4VhH/aDiDJXnzNYw7VSyLVG0HVh2rVicwpaX/92pZwULdeyW7P0VzN1+2rt+26yZkuHTZ/2ZSBhMZtz5zh1aHv1aEsxcnazar/ybYMNp1kr/5nFvsT1Pot2A9O2qUZ0Zue26CQ2crNH0i1ppp3Fb0d2cMv2cDtwadv2couucme3edSXG+uaYBOLQwC2S4c3VF+3cXM3NG+3eo+Hz3U2hEg2f4z3dL91dW8GZZulZbe3VR03f29Js7kph8g3D63w3Jp3Jvu3RrlzYSv4f1M0ez/4cIieg0PnUxf4j/g0gqsyYT9vhB92aku4XHwlX68IgWM4lZx4fvvkfov4/1S4i8eIPfN2b184iu/Shu9yh4MvjMc4SPk40wGAc9f/eFjfuA3leEis+FmyD+EpZqrlqEEEnWJmIZD/eJXPS9F99wUiuZGTFJd/8I4H8Fk1uZN/HkJI+VpS+ZXjTo+veYRwWmsTeZF3eR59+UO3eUJEcHo/BAb4gJ//OaD7QNK1S5ZoQKADeu66Oct8uKJfxv/BCD/Sef/OtnULMXa3MwCEKgFkiZo3ush4erZ8JVub+IlLetEuLnF36J7HBAq7KaeDuq3Aeq8kC43LOaWbep3buI7juWwxuIfrY7Io4UG8uqx/erH3Sn2iXqnjOgMDMWlb+qqvRK+RhkIQ+7FXDaNfu2JsqbLbObMj632LNa+zhK/zOFBISh9V+0B0urbX/9S4t/t4LNw6krq3fzsUfwZ1KLlhutTCjXqUDwQLBAEJWIAN5EA5w3vJvjvCN4fx9Uik27u6zPlgK7yeh3RM1Fc2qvtajoANDPmxh/jCCwXawPeALzvEZ4YuczjFl7uYxwTa2OeZl7kVDKe2g3zIYzpC23q4n7yepPyuo7fFw0TSafqwa8ALuAAGAFkPuABTSgEXy7rN3/xK2N4SD5/J83zBqHiYhzDWEd68H8SQo7skt3vUSz1FBAGqVfOR6jrWn/rOf/TKT3Uv45M9o2NFVNvTg3rZm31EoP1AVL3V13vbK6jE23HcK7LOTbsOSzuqQXnNZzvfW4Xfg2W3s/3gN//75qZ6i7roISqiIjKiziVb3j8EM8L73ke+5qGavzfZ1V9+zmj9yk/BAcw+7de+7d8+7uO+EpS5zjUb4E/Ex5X4tZ8+6ifE5K9+TCxeU9y668+Izyd558p+7k8/9eP+F+AA9md/9qvCNgWd2k8ENhJ9sRN/8RtEvyG/ISu/tL5982Ots2s++kh/9c8//eP+FGwT1S7U4pM95Je/UgBEEAADkRAweBBhQoULCSxw+BBiRIkTKVa0WJFhRo0bOXZ88BFkSJEjSZY0eRJlSpUrWYq8+NJiy5MsALDoeBNnTgI0pxzw+RNoUKFDiRadUlMnASsDfSRFKHCgDqdTqVa1ehX/a1atW7l29foVbFixTmnaHHsWbVq1a9m2dfsWbly5c3FCBVCQK0y9e/lKpOtRZmDBgwkXJtmXr2GQZf8y5FkUcmTJP4+axaljIACpU1VIGWilcWjRo0mXNn1aLGPUq1m3dv0admzZYDdkxpsXcW7dflkr9v0buOHdL3+rLv14cnLlPivr9PF5Yw8WOXoo3OB5YJDZ27l39/6drnHw48mXN38ePeraBL8Od5+7dXD58+kffk+xOFLTyJf3h9w8pxEGyiG6zKSQ4YUXkKApMwLTexDCCCU8Tbyq3JsQwww13JDDqta7C6z7RIQpvvpMPBHFFFWqUDT+/HsxKABvciGz/+o06iGzHHNkYYMOffwRyCAVYnGqC4U8EskklSztw9u8GhFKjHpTkcoqrZSPyMZchJFLGTuSYaAjOkKhgheakELAEax4wYUl3XwTzteyzCjKh+K8E8889eTIBtvEqhNQO6e8ktBC5xNxzvAA6InLRg/wcs9IJZ10tkQXCpTSTDXdNEIMmvDzz0ABLdHQUk0lDFH9jlvU0UYh5RTWWGUdy1KFMJ0V11x1/asCDRo8S9RRBz2V2GJRStUy0rZsdblXd30W2mgPqjWhW6W9Fttsc1IBCQM3GyvYOkk1ltxyP0KWQlaZfdFZbd19F09qEbIW3nrt3XUCBgF4QYC0wo1yXP9zBS4VSnnfWnbdydq9l+GGNTTYIHodnpjiOz8coU21/oUy4IE9trJgVZVVN+FmRa4Y5ZTHg/ggcVV+GeYOPwXgBhs13ljEjj/eGcWQkx0N4ZL/Oznmoo1e9eebXD6a6aa9wwyAJtzCOedheb7aRJ/TZVTo5BZ2GuywUyO6o6XFPhtt0Z4DoIKpqX5PZ6zl/k3r/UjuWrKv096b75xYjhjgvgUf/CwBfNWg37behtvquR1XrO5VucY7Mr0Jv3zwvxsKHPPOPafqh4FeeGtxI097HHXgIh95csqNIvvz2NHW3GzZbb8doRsGmoD00ndbLfXghRtRc7WCdh0oy3FfPmX/2jlnHnq+e9jhhiOslwFMAEDr3Xf4UBMefMFWB/pu5IdSPvr07XWeY/XdD9sCHXN00O3uEQM+/PxXGr/F8s2PEXbvE+C72DeiAR6waN2Sn/YSVz/78QV/+pOgSfgXmuP9D30I1OCsCli1DX7QYbq7iw4EoAITJqUvSnsgBL83QReOpIJa8t//KBNAEN4QVh28Dw55CK8X5GgHGCgSCzeywhS28IVJfEAM/3JB82Wwh1GMkw4ZJ0UrPksAJBBQZnqEQiN+cYdeUaISmaio1tGwhkm74hrvREXTsRGOscriFkfnRTDeUTdfGWMSyzgXJyIPinEU5MNsSKfnaUhUg5Si/wAY1EWd4BGSkYzSHg3VR7n80XWBVOQmH+TG4fgokZzEIQnCNERJnhKViKFkoSwZF0xSTpOilOXKCsmQ2nXlkFgJ5SwPKIAfHCEzKDBlKolZTPys8kqthMsr8RZLXj6zUrW8VC5xY8Bq3hKayxOACxSYmaYM05jhNCYyk0k8aS5zhmh0ZjbZyRpPivOT16RmOz8XhB34KkdSIIGF4NnPVJITZOZUowzPiMZHnZOeCXUnQuflT2tuZZcK7dwEfLDFzIzAB7yzikM5CkmAVkmZB0snDdcpUZP6EQBC6Gj3cCmxk+4NBTbQ10A08ALtZGWlOV3hR1FXvLQws2slfelQ2f9CE5Xq9G0tFRZRz4YBEixFR0hwQQNxilSrvo2nj/MpWoAqNKEyFaxjO+pV/6VUbIY1Zi6YWY6O8AOqQpSscQ1WVh231bN0tWRfRetet2JUuYbLrPPka8W4paMbzEAFofrrYkdE17nZlVYjxSBDB1vZrviVsUvVSkQtWzEXWNQKJBAisDJb2uE4Vm6QHVtB1UnZzr7WKpg17UM361LY2ksFO7hoxvw1W98mBrVXU21Y8Jowvd4WuRmR7W/fWFXNJhdeG9AXEhK7FuZe9yLBFa5r11LcdR0XuuE1yHKx6z24Ple81xLADwcygh84sLzxXYB2eTZcsHiXWeBNb3LJK9//vQS2ffu9VhD0JQOb3cy//qXvzuz7Ffy2Sr8Chm1/E/wSANNWwrpab2Y00Db4Vvi6C/5Yg73yYEdFOMOWpTCIpXThKqYYV0HADgCOcGC2sBi7ImYwd40n2SfyGMbQXTGOeePi5gaZUxXg8AzkQmTm6njEQOaqjwEpZSRPOKVOtvCTznplSfUAnzcYbVy07Fsoe4zEl6VyJq3sZRVnucwtlqcH3ZwpBe7gL3E27ZkHlmaumNhVba4zX4cc5/Z0edAWa29156Ln0vJZYH7u65phKehEh7XQZT60YC/9JgFg5715djRjIW0uSWsF0F2ydKeJmmktbzrArMZTn2gcmlGT/7rU5Dp1VlINIxTLWqGudjKsMQxsN6EgM2Omy60Xm2tdr9rBlG4mtI0dbDgz2yHEpnO1lyRCG4gG23J1trF2jZVes4va3G6nsImsbXU/K3QAkMJbGx1u+417jOW+yrn98+t3P5PdOHb3v3Glgi3e1Nb27h6+lajv2Eo7qOkmOC8DrvAjTnxX7HVSYyzuO4Yn0eFV4Xd//I1xTla843oxua4mQFMbizrlVPv4C0NOlZGbbKArRyvKY34RneMKqkwmTc9lPvMJ1nwqN1dOyX8eR54TnSJNj1UOBiK10kB9Y0Y/usQnzVqScl3qcKSJH8SHdYiEfVNgjoppzB4urUsQ6f9kgbhXwY72K4697G1fgN0zlb1vXl3vgXq7/uKeFKV7re58jyLeB6N3xUtqPSygd8IDX6fB56/wOjm8whL/eBwyPu9Y97yeGDkQ3gK+8pO8PPgy77e557Xzo/8g6APjeNnfKX61Rk3qLb964bUeJ5vPW+xvj0Day8T2xT92slfDe9X7PnXAv4nwK0d85Qvw+C1J/vWTJMJ9Nt/5jYV+9K2f9Ncbt/zcT1/2WbJ99QdJyfJuTfjFP36tpt/w5/8u/t+/PPbvr+3670gYBOF2j/7uw/56iv9cz+smK+cEcJP+TyXcDwI3ZAYGQgZc4wARMAHragGDT//y6wMr0HMkMCX/KJAEMYRBvgX8NvC0OvCxRrAjqG9oHjAFxQ4AyK7xAvAGNST+MlADXfAFYRBrpG8GQxDCZLAHBccEj4UHl3BCVvA1hHAIibC+lHAjaPB1bBAKpagJTwIFu9A8fhA2qHA3rLAIsVAjtJAomE4MZecLKegJ3xA9sEOjgtAMVQkNr5ALXQkJT0wN6RBs4rAkwlAQvSP+xKQM81AP9zDK+hCdGvDHIPEQNYgQ7cPsKtE87DA2GLERHbHPAtEx/jDQKFETB+gSYWgOT7E74k0RhSTwQPERt8aghMINWZEJcxBVVhEXZ4MTjyQWZTEUTbEt2PB8RLEXVSYVXYIXbYmIkvEs/0hJ94DRE2FCGPODGIuKFFUtG6HR/3RxBzOxbJ7RG8EC2dYOSarRGq9RMYyQI4zRFpGxHCdmGUNCHUlkHsNiZixASe5xHdlxMNwxC7fR16Qp3hYoM+qIIexJCjRATSxA2fKxYuoRJPzR5yTSK6hO3ibvRywyuwAyIOUxIeARgPrwIBFyXxhCALpJR74PIymGIs9FN+SwGV+yKjAAn+4wHT2yIrQrCn4SKINSKIOSUARyDQkS3UzyM3yAKZuyKUNNIYDpM15gB/TFJeECBX6ABHxgB3bAB0jgB4TJJiUkJpdoJgvREMcyKUSIH5eEJ3syuIZSLoeyKEUSIUgyeQxSdP90gtY04PRyDwB0Ui1UoAJkAJ8QUgNkoAIYTS3LoywPJS0b8yYucCPd5C2PCbXmUjM3MyhTwDM/EzRDUzRH0zONUrmQst/0MiVxQgXwycMQQrdohi0mgCVRMqoEUzK74zHlI/BykypwMjve5DInwic50zjlkjSTUzk/0zRHURKrTClX8yY0cnsSAkcGQizPYgJEaEeOYAcswAZswAJ24AhmaiBuADd9MzZ2Mzh6Uz2TQir/rh+HUyKK8zjv8yeXUz9HszkXAi/TqCPiTSE7QoToJyGk8tvGAgOyZyBYwAdcgDEVQgVcwAdmSgYi8j1dgz1VJzIzNCHiT/KEkz4jwj7/8fM49xNFmdMupwU1SU41B5QjMoMFEUIab+As8Kmm0nMjJuAFcNRD1xMci8U9f3QjUACfCnA+R/QhStREOTNFU7Q/h6RFcS5ACcIFSAA8KyA7FeIcASAjoGIEzgIARsAGIlQnVMAGBIRI5SRIiWVI13QhOmMv4URJIYJJm1QznxRFo3Qkp3TpVHOBpOA1EYJGAqhLzbQrbIAjk0IAEhROV2ND6abyHlUhRKgJFhUW69Qh7hRPkVNP9ZNP79JPES86UVIG3ooyrS5OmY9ScyVSfSP1WvUg2IsFXi5J65RTO1UoPxVUV3S8RpXzTFIKLCAIqkMAMKACoApEEEIjbVQl/2VUVnHlVSFnUmVVIzVgRi1TU+crLnV1M3l1OUOVRZ+TzfpwUdkLAKCSAGpUIzJDR6OVUqZ1eN4UTjEgM9SVTrc1V701P8E1OcX1V8m10roxIUSoOgmgWTNCAKAVXmNFXgsjVluV1toST7aVWzOTX+fSX//VV3cCWIePYJ+iRg4iVTNCBVi1YTnlYXeRXtcUO2xVWzV1X/l1Y0kTYD1WYLnkC3CAZ3u2Z1VB0DID4Qo15w41LnRgBiwgQZaWaZc2ZdNFB8mlZX8Ual6xYvW1WzN2KGuWPzuWJkoBCMJWbMeWbMvWbM32CmxT0BiEt7r0S9sLLlxgxtTWS592VaLWWP+m1kNzb1DvxGIxVms9lWtB82a/9mwPF3HP1g0UgHEbt3FLQNDwyZEIgGEVgl3dAjDpdiDs9m7NRW8zlEEQVURl1rECV2MHl3C9FgDANnFb13XPthTazF7R0SAKlCEQ1C0uZgdyoAJ+wHd/F3jxlXObqE2FtEMl8xyBUE/+tnRNd2tRV0VDdspY93Wr93VjV3oNgtbClFmhQyGuUzPcInuQAFOHF2o993gbM/4M9GpJl66c93mhNwUKd3Wt135bF3s5AlMnAJ/kkwBacyD6lgBi01nbQkCy13z9EG+Ntybfc22QtF7Q68maF36BUn5LU3Wp9343mGzzdyN+oAncSiH/ZgCfRsBM+/Iv3fUtfAXPElg2VhZi01ctZ6Z8sUWCfwtwKzgKLnh+M5iDf3hsPVgjDtIKkCBBDJPDdFQqtYcqrRIuPANGXbg1YJhlxXFNF1Z7Jga9dCmccriCeZh+NRiIN1iIM+IkF0jMFDY25Yd92aJbrFaKp7h43VSGbbLlpJNhtvgqxMmL4ReMfXiMf7iMM2ICcgAJmoAFNEADWOAGLOBdn2IHGvIhMZQtoAJm47hzy8WIPqzYMlQjBTiCEY0qFOxqdNiCLziMA1mQO1YswKSAMRlS5/hUNllxbOs9FWhL70WPN0q+sMaU+1V+U1mVyZiVw0IAwMQKJheWM5mS/1pQlCXTMzSAYnaZn+LrhZr0jxF4bMR4mK+3mMVCGjWgCayHnMvZepZZgZHJmTlNMk9WNrX4mZ2ClCcIm1EZkLvZegdZQ3LAougWndFpgZVo/uJ5LNeDYhuGmke5l4Mrm9OFm/E5cfUZQ9BVc+v2n4tRll9ooNm5MWnt9PKYoB9poVGroe3moSH6cCVaQojYBlwgCCYApmNaph/5ookro11oo2MtQ1FgZi75XRIanELMsXgYg7XZpk8apc1WpSNEKg+6pvsnoJMopzu5MXsgB9bKqGMFqOV5pLOKqHs4q6MNqZO6g7/ZK3xFCp7abqJao1ljq+fxl+RH6OCZo7namv+HmqiFmawj2qy7goXVmpn3aKq3bSwxgDurjjpQ5q1F+q7p6qv1eq9Tuq+5AooBe2TYGqfdOqR7kYQNxAZy2WE4y7nKi6Tz+p4jG3Yneyt065Utm3gxe4IGO4zGsgeWWAogeJptmZcb26tNO6xLrH5RW7J/2zXuGLRdO51XSbZfDCN/4DB9oIZ1WbermbTxuqRXZaxRe6kjJH6sQHSRG6NhW4KW+8jmEWpqArcVe7oVmrd56rFPW7jLmrhfo09GYAZ8GrynTLz1h7zj6SWh4lKPRrS5uL0/6r3ne9KyO7K3+0GkwMFzZAQcXMIn3MHze2z2O3/6+3ds0p1VtWgGfI//u9q9fduh4zu1EXw1KlpHLNymMTx8NDyPxhI7mAbEd7u6HZvETdrElVq1tULFc4TF7+umY1uz6xoXYzNbVabGqTvHrNueUZzXgnvHg7jHs6IHrhzLs1zLszzIo83FwQfGzeslKXOuY2bJ2fvGe/u6R0bB95rBu1xaqJhcwvx+xhJqWvjD1zuoJxjH15x82pys3xzOoUXOjYXOL+4lsfhgYebM9xyHnTyY4XvKBX3Qd6XQi+XQyREjadhoGt2uhbq0/bx/AD2pKb3SXXXIx7vIdRojH7jT9fzT+RzSoReypxwITP3UOSjV+XvVxVw94+8qXwZrQ/3JS9zWxRbXz4Oi/5qgnxEy16P8y4Un0yfiR89x45TcfWcddWt90qs8K1SAQTX32c1t1zO8KsDQyBvWV6Bcq7O9z4tdx489bJN9PARAWSt63Pet3F/83GmSqs1XhKJbunGVoXMcu+V93r39KqRxX4Lgu/Md2n1vs6NVQKQ5zwkeMp8vOA7c2OWd3sFjZj4a4r1c4tM9Wq8TjrEd43mz9+SD4+Pd4xXeKnyltUee5Fdv4lu1UB2V0d2dQzXeY6K344/9479DQKLY5tUs2vks5yk195RZ5ZW0PgDlaoQe5ole5qviU/A86W/+8pr+UUXo4ela6umD6lNL0ne86L2jT9K664V86c8M7OF03f8F3OclFeh3jN31ndRReu27Q+1E/u0jHudNvlWt3e5Xvj1bfrv2/uH6HqL/vjuUbARoevDlLu6hbO6JdH0Tv+wzHkpi0PFFTsqxfvRLw7nvIiy3XMsvHwQzX8c2/0fZy/JD++6plfH5cOhtXfK9g+H92fWPEPZFTPY9FKoEHqQVH+/zfhavnvezvip64N6BP/gHcvgXrPjfU9Fp/PbnlfnRLO1NvPdnQ045jAUoHP2r/x33vdSyXz3vGOmjfkTN/uzT8PTND/Lxefxloy9FS/0BgoDAgQQLGhzIAoCfBwwbOnwIMaLEiRQrWryI0eKCjRw7evwIcuPBkSRLmjyJMqX/ypUsW7p8CTOmzJk0a9okmQMAgAo3e/r8CXRkyKFEixo9ijSp0qVMj2Z82tTp06lUKyZkEbRmwlJAunr9Cjas2LFkSwHAmjWtTCs6J6h9Czeu3Ll069q9SzPhwqp8+/r9WzEqUbyECxs+jDixTCQ6USh+jFiw5MmUK1tOCjjiZY+ZO1u8CpngVrKkS5v2ahZt6LQaABxZDTu27Nm0a5vU6zm37t0NN4u0DTy48OFpm+gkjvyl7+XMmztfwLs57+mgYY8+jT1719TJY44A8KK7+PHky8/GPT29+qnLzbt/Dz9xwhHx3T+/jz8/0ujM1+euvtp12g1IGnf1lWTcDgcu/8hggw4ahJ5/Ek7oUHsPXohhhge1ZoWGwukHYogg8rcchYABGJqABK4IloEZknCWhzLOSKNiEZqIY3oW1shjj8QJoNMNPsYmYpFGlrgbkjn2hSJkKrIIpYsY9vAdT0NeiWWWLt24ZJed7ahlmGLa1YNOSIwZ2ZFqrhkViZd5yVeTjz0J5YpSYhhEa1aiyWefNXIJZ6BVgelnoYbGhIJO4R0aHJuO6uemZYJOJaeNAHBVZ513PjjBBDO01gQJG3RKaqmdMopqqrYBOmmrGvmmaqyyFhSETjbMKtujuj4XaWWuYlSpfJdmqmmMGuqEbLLKKotrs87Wxeqv0j5E6Ey/Pf+L7Xsu6JRDth7uamSvlE1rlbEBDkssi5s6uGy7y3oLb7x5KURuvRBVK9O18u4b3Aw6/cCvg+AWKe5k9koULGJ0povdug3ecETEEk9MscQBX4zxQdEezLFfzGUM8mo26LRByPENjPJGUPnW8UMJH7Yww6Y5bHLNNnu4ccs6Z/TxzT7XJcB3AGDwM3kpo7zyZjsz9LJhMctcoLlFT001fDkvjbVEPVfNtU8wAqBg18QdTbZRWevWdGFPQz0WzWK/DXeK9J5Nd2D4xo33QSr8UDIBQetEdN61lU14SHV3ljZha7MdltuCPw75W1cfnvXWkT/+wxHIHoHC12FfDlvhonf/1HIKpp+Oeuqqqx5R4ngtzvhXjoNOe+0wTU750pbbLvYO7bY2NO+QjU586asfj7zprUvtJLqxz8x8fC7cNL3w1ieHe+467379zwJorhMLPkiR7KLdH0b86MYnzz77rt8F+/NAzD4eADcEMVMQNwBwfv+rzq293HHPfyHrgXEAoIHqCWBkgCNgYdInuvW1b4Kqe59d4vc8+okHWU2ogABaIoAKHJB/Dixh8/YSQMo5x4QhI5+ZgqCCgWDABvhjoV0gWDgJUnCHKbAgtJwnv7JEDz4ucCECd+CCGJpEBS7YAfAAIIW+2XCKrwNgCuu2QiryK1HLkkIOPqjFuuCQcDrk/+EEfUgXDMZOg+IRQA6EhiwpIMEGFXDBBjbgggrYAAlG1MkIvhjGQM4le1e0VxYFCS8SsGVZGvCBEhGpljGWrYxmdN8QhYWpIApRNQ1yYx/d1UVAQnKUWSFkIcl1SFJmCwU/sMD+kCUkVQZFkmSjZCWRh8ZBAlGTjbvkgoKwAziCcgQ7qKEsj3kTU55SWqlEJrZ0ALzXOLMntDyaLW+5ulzKRY2MYyN8dDADHxyhCVKQQhNk4IMZ6GCa7JwXCpeJtWa2c1aMAcAIAjdPa1UTaR3DJgW1GRduss2b+SzomJQJz1bJ06CMsoBONLBOhsZkn/zkmD/P6EuY7ZKXssuoRP8/GiaEJlRQCwUpn/xFMpMqh6LguuZFTwdQuAgUagRVqU0zJNKRwqmkN83StnSyp56mhKUt7edLkxdTyW2Uo9vxqFCfeqGc6rRLPIUqjyaArFtZFSVE3ZVLj5pUtcxUZjXdqlnHI9Wp5qiqZ9UQCoT2ubYKpauP+upLw5qWsTKsrHLtK3DSqta13s2vF+qBC6VJWIPQta5GPerx8FrKpTKVr4mtrNzeGViODdCyDBLAAa0ARs4KZLGOsutFIRsUvaaLsqJtreKsmNmDbda18JFB+HpAWwKQlk2m9SdqgaJaYrE2t8SVKWxjW6/ZFnc8L/CjY3K72zX1Fpu//UlwM6X/wR5UYAdW+M4IrPACt4ykTKDUiRSWi16NHRe501JueonzNQCI9736jK5ULOrYxzr1tZlkakc5ORIdjLBdR8CtQchb3vPS972AZa9/3Ltg21QAWQCLcL7se9+D5Ve/AJ6TZDk6u5/qxApI8MEOEhI+fA6EvI30gYtf7GISWBi9DXaweiA849jUils5niiGzdbYDaOuuj65brE6bJBtedHAA6kA8GJJEPIquMcRrrGNp4NjKj+GSjrxgZZX+mOiTPeWRO6JkaPk1AlU+CAiNqZApPzlBVv5ykkabJwf41mdIPbOKglzUcZcyTIn88O8HC4BDujlKJuXz+mdM51zk2VG/+OluVB8pKRP4mcxB1nIphO0Tc6srv2axKEAkEFB4Hxp4l4tw4/+kp1TjReUauC5sDZJpocCaDN6WiuE1qShSW1qRUPRMCQotrGPjexkI7vWeFs1kFvtmUgz+y1Y/de0bX1rkOSah7ueV3/921QkswR8iV5x+IJAAgvYIAfzlUt5382sa4stIUIYF7Sj/Wp5v6UHKLaAvkmSbW1vmtPdngmo7SRqkiC4euZ21whsENq3wHviJPw31eht73tnRtoW78kr99zxgQT8I9veYcFlcnACDbeeU244KK2g4rQoe+Y0L3bIp4Zxg2l84/m+eU98ED5L+3zknBm4kE8ek5QPiP+1P0AWw1esgRe4AAMf7IELwFdpn9s055LZOc9hpfW3TFgnEQ27bonOkZL/M+EX7HUQKQtNncSVIBEnyNjBY3aQcl0wXgcMx/POEh0gK6hhR3vajb5hpN/O7fLjKwZQ3IS6o4SBABA64Nu59zb13WM9v3xLVIDicufd8CpDfH4V/xKlh8UNCmi9611fArav2IVSsDxKBAC8NXse8wCot843z5e/794kr4Qy4EkPHdM7FvVbAsAbogD96Et/+tSvfvXn8G5xl0QFi2QBk1sCPq0On52Zbwrw+yL88R8E6Gf5/uhJr3aMal+jz7e+/e9ffR6YYP/85z8RZJ9n9hRzLOH/OwAgekFhKgmogAuofgFTfkxxfsHXeQ1IEk3XFsOHfPHXPszXEglRf/gHgiFYfW/AdgLwSiNQdi9hWwDgb2pBcfBGgfvygEsRgYMygTFoEItEeMeHdjvDaanDgSzhgSJIhEVIgvNnEOCjAe2Wejzmgi9YXjgYLzOoFDVIFekXgxgQJOpneD74gzAle2nkfEVIhiB4hCqxghrgZi+xYwCQgkEBMRUjh3NoMVLoLVSIGVaYNJthhyyREwDQLePXhTrzhWCIhGozhmWoiCMoavUEAFIEEyrgQh3Sh6SEh/uhhzxzg334SgPIg0TnhYUYhCsxhItoitF3hidRgADwdCXB/2854H4EsAFGtIaVGEiXyGqZSBFY2IAqsGhc2IOEWIg9FIa69IGnuIipWBIoBUUw5owuJmxQJAMv8AJIgGJOaIuQhIvPpot2A3bZWBIW2IKCGIwaaEmH+FrHiIxlqIwkEV8w6HLuwgKQCI632HsZ1427uIlSWE9M6HmDaI5IVYzblIjrqIjtOBLv+G4FgQIV8ALk5F3g1Yr1aI++13X56I18SJEj0Rr00YAAqXxgNZABVZAGSYYIOSMC0AMryZItGYsbeSjb+GcYqY/fCJMDsWNz95HZFopfOIoqUYomeZIjSR49YAMDBko3qSoyqWk0qTX7GIPsN5HAeGs9+YM/mf8SQSmURIiSF/KHFKeUqcKUM+mU/hGWAvE3ACB5ZzlXLPOUmheQuESUSqWOW2mGc5kcX6kBwCMFwqQB5dRybNknY9mUZakebDl2OimYB9Efb2l+wiiKeJlXJWmXd4mO8MFi08N+aLkBKyhji2kohIlrhrkebHlA/giaBdGYNjaMxHiZ8EOZlXl/XdkgDFRhm0kQP/WZqcknomk4pHmYYSl4AECJvNmWSnNlrYmVKKGVsjmbkjkc++ORBICbBIFStGacIXWPvgKc6XGWlLaD2TlaSpKJJgedqRWbzsmIr+ke3xFs1HkcEGKA4ikmvilw3ckbYYl7CLSW4rma5bl27Pn/Q3WpntRHmwyiKANBapLHGMVJn1hinySHn/mplCh1gA96dm45oYYYG81ZoAZ6nsHRGubzNdgpEM01nRg6JBFadBOqG2G5SCaKof/ZnRxqHen5oagYosBBPp9jgbonEJqjASoKoduJjy7aGUpZbcZHpDRqmEC4o0WGozkaBQe6ILbVBAPBRe8pEFo4bES6okb6e0iapDdZT0Cqok5allAqoGJIoFRapVFaGzAypAPhQruJAQdkPmDKIyxKOmTqGTfpi/bEpyJHnqTJph06pTlqpQcynMZkgfZ0AwMmo4WKM2J6kYCaGTf5h+PIp2rqlIl6o29KpY16IE0gPgRBacsS/56WqiF+eniaChg3uYKeOKOH+qRDJqeDRqqMuqvIUQF9dD+u2iOwWnqy+hc3ST51aqmgSpOiei69+qGmqiE9oAM6YHvEeqkWOabIyhcwCSQAkKWu6qwYCa1yI60FSq3i8QM/8IbaWijGmnze2hcwOZyKmaa4uqa62qbGCKfr2SBdpqovgKbwmiXySq9+AZMWGIjNqq+hyq+Kmq7qua7dIbADcbEGW5+YyncJ+60byUD0CKblmo/n2jwT65wVmxwZSwAsq7EHy7Fw6bFTAZP1ZKu3qqHAabIehrKyqbLI4Z4E4bIveyUIO7NUAZOLpK0k2407ayk9W5k/SxzGoQH4NP+0ROsjRnu0TwGTI7a0D/usETuq/wqi/SocX6MBR7ADlAZe1Oi2bwu3e4q1DKK1W4sRG8lFZ0KsTKuLTissUGuXUjscoAeF7jK3D1K3dmsRG6mbX5uziCq20Uq20ye4w4EBWFe4yHK4DpK4iksRJSEY+vY1U9mkYGuukYuukyt9lUscPbABPzB2R9Cus0u7tduum9sgneu5EgG6UaFvBVippfu4uWqjkqu60Me6FjufuJu1MfuYu5uRNglrBwSv+bGvxZu6xxunZrtBy8u8feq8EAi90auRzNYagVmo1gux2Huy2ru9HtIpN/u9GKK7NyazscVWX+aleru3oKhDy3n/Eh76r8k7v91Tvzpyv5mVv1q2AbZSvf67aQB8G4s6rb9awI8jr+rjYAtMZX9YsCMLwblxSxbhtwpDwepqwcChki7JwhdsNeG7WzbGwT1Gae/6qSHsGSNcESVMf+5LwOwqA8KUlC7sHhkcQVfGi+l1QP0pvAHHG63ZaSlscCdMsVIMGxiwSGBJxOZhxDmExFC5YK3BvYJZjiIMxRJcEgIMpz/8I32kASwAmHEcx1vMxTBMWnSWxMtFXlxKrjjcGVDsmhLrw1YcGvFlAcFLx/HRxWT0xdIraTvmqX08ck98xoS8eIC7lWw8HAdEuolcH4s8SY1cvqmGUq0KwpO8G4CM/8YkocalasmP8R3j6smIa8eLhcdg/F7sh5o3jMq6ocqv3HyYLJSaLBwjOstRVct0dcuOzGivlK2n7MSpXMljTJeDTM3I0aPHTMvcGmbLPMqX9h3XfJZlnMPTLMjaS8zB0VyyrM0LAsq1JMqXUWteyseSHM2+bM5ji87AnBjDacPtXMTJ3FXeLM+wZoG7ac+9bMbKyc9CSMUp29CIMTK1B9AH8s7WFM+WUWuUtstNrNDlzNDiHFnCbJLpfLb2NAMvWdHicdHwzF55TFyLxMT5Ss5/nM/Ge7wmbRuAmSwjIMc/vdLC0dIY/dK4vFyDys4Jfc8LPYyrPBKt7KsiLRyZW/9xQV0bQ50yMmzUxdXALGiw8CfNIX3OOR3RhkHVVv1XAq3MG7zVxEVqnezRSw3STV3WWfnQPlvXhMHCe93CaH3Vaj3QbM3McebMXw2Scx2ZUg1cdx21ee3X2YLVFYVcMO1a4Yq+DlvTmfHLim1djB24jv3YzxLZA6PVhFNZ1Sa3Ss2TYU3XnC2lJG2QOh3aNjPaRVXUpp1YX2PK0PzRNi3W+kzWrj3bNVPbXiXYZVNZtaqxme3brT3Wqivbwx0yxa0rpY3cieVdL8vcmn3T2RvcDTIxA0GH4y3dN8rNENSNopNYeavdR4xfm/3ckxvdj5EsGJu55X0u550+6V04iTX/dg37wF783t3dvvss3JBR3wJx1vjdPPqNFIxpuvmo3oT1h7vN2y6dQr4F2mns2Zm84WpRKgOxgCN+KgzuYQ5+FBA+vGU54X61Y6mt2lldSBp+4J/W4cP84SYekyHKt5nY4n0Vrg7quIwMbU6tXrC9jvOt4/LyWz2uhz/eV0u83O7dakYun0iOjEq+5PDS5BHO37hNWOxXi5hN5FWe40duzVt+OV2+4k4J5XJlgeI35KFc5Gd+5Wmu5pDD5sjZnW/eVuQFcjEu2Y9m5QUB1RVc47YhABuQbnELt3nuNDzu5bro522VEMw65xhO6HZu6Dde0pwuFyrwAk+0kJD+Wort/+RWWOlnVU+IHNdEbeaJPi9YfopaHhuPB4Wmfuo3keo1uOpm9YczYNgCHuvxTba2DhuflQPg8wMzYAEHpAE5cLu6DpuoPuk+3t+Vda/DXuabLutTTOumiOyh8VPBVp0EIGBn4erULlaS3uY0+etCNQNS8AICwEX4euGw7u3GPsCg/hYFaGDn7jf7A1rs3nbW/u4YGe82pQIrCEXAA+CCTtr3Vuii4emx7e9qQT6yLPAE4KUWbvCLjfB8DpwLb1ITcI3K8s/5LuN1/u0od/FJnvGsATYDwX6Stz+BHvLtPvJvgp8m/1GUNwIzMB/FNOXEvu/ADd0J15A+MEI6fxDAJP8FGvBdFiC/cJGxDBSLzfXyO2/xPS8pP5/tVsV+roFb9o61Guzy/L7G+7UBpL45JyEAjqgsCF0X32E+f+iPjIHpXs/zvH7tTz72TzWoAGD3aU/lSY/TS4+OkaosUE8QWAdeJ4Yshy8XxvGeOybnAkE+Ker3kwn23Nnngy9Unfq9al/sSi/f+9V0LCADJBAEpAb5AsFACUQQpCZfd8H1A7GfI2Bpf8ikn4+eoX+khgn0BhWjp5/4dFbxCBHzWb5fKvB9XzP7KgA8O1iAwR8XFohPBcgCORAEG7Cqwi78f28TvR6BeUhVbQ05XprUh4v6iu/djO8S1F8Sfyjkb4Ys6x7/FOHasADRYwQAggUJNiGQUOFChg0dPoQYUeJEihUtXsSYUeNGjh09fgQZUuTIiCwAsBi5QOVKli1dvlz5QOZMmjVt3sSZU+dOnj19/pwJ8yVQoj2FHkW6gORSpk2dLlVBcISAp1WtXsWaVevWpkm9fgULs+hYsmXLmkTJ9aLJN1HcvoUbV+5cunXfnNRIguCRiDcI5nh4hKANtQldVNiwUIcUgwRvqCgcWfJkypUtX7aKNmXYr2Y9fwYdWvTonJy/YkadWuSOv6pdv4Yde7Jp2rVbksadO6dm2Gzr/gYe/O3dtBj1AuALsaCOh8dvpP7xQoYMH0FkX8eeXft2tbxD/9o+qlv8ePLlfYIXyl09ahQEi6+HH1/+ZfT1wZrH/9m7a9/C/f93i7i89oKoPYIgCkKq+RZksEEHH2Rqv4/scyk/Cy/E0CwKW4Kww6VkIGgGD0cksUSGNkQxxdsyHE3C1PoDMMbfBMzouOQccsG9AguCzEQffwQySMlc7EjFBVhEMkklZTJSSCcfmqCgCZ6kssrUjMSSwiX1w6s3ANqSMcy5aDSOwIdmOAiiqAjC4DqqrIQzTjmbIhKzLe/Ec7wm5xTyBane5DNQQUXKslD78iSqzstgFLPRKMi8yEaIcnAMIgGWi00FG0YYtFNPPyVAUcsQJbVUDVUEtcSBAAA0Vf9XX03IUFltM7UnUStj1NEwIbVI0uYqVY6gKV3TVIMDYUU22RFvpaxWZ5/VaU9lF9QB2Gmv5XNWbTmDVqYUvgU3BWYny1XXGHmtyFeHKAXguYcuJYi51FSwwNiCsMU3X+3Glaxbf7uVVt/tejAJAMAERjjIbRf2yt9wweU3snLNjYsHEy7GGGMiuiwTOYjQBAChh9YEoM2sdHjBCmNZQMK6hQSo1yANLEi4ZpuH5Ni1f3euNeCbMRPAhiOGPqLgJlr9OekFGWZaKIcfFjdn1UwyA2qrr8b64Soa4/q9Xs3EUceHDASgx6ss4Jogmg1blSANbDBbabnnDiniwnjGG1H/n+kuLIiCG2OhB74H565pw1eE1mq7uwOg6qwfhzyFNQagvPLKI5A6XbAbIhtBBbE6Lm2DCbBBZrgJRz11ihbnKm/Xt9xb9aoE8DNtFlCQPXfVDuf9yG4Vzxw1qiMnvnhwzQh+InUdwtQh57DqwaAjLLDhhYJHqKCgt+PWvXvUWd/qdfGRjN37kfwu6AgMBGAfafPf56r3w59+GHythjc+/8eR91pzjyHyy+gcIhgAEOYqx5EC7hYSOoLIQHDwg+Dc7JeV8VXwQuWLIEdK5zYRZdCD8ZNf0+gXrgliBX/6QyHU+Deg/z2EXVZwSPTihRUQAWBYDGENQXbwQR7WrIRX/7FgEM2DwR5WpFqOMVkRldiVEDJthBBL3qIal0IqhmuFNdpcQ1Rgrwo0JIfuuopJYOiQKAFAA9xbYhpd9UOrCNGN4iGiGh+SQwPK0Y4TaiLDnvgtNlblhFVM4RU7dqOHbFADLlgI2oSVFWPt0CHwIuQdJRmoPj7ljZckTRwnSYA1TWWTn7xIHvX4O6hV0il/BKT+BCkRGTTBlU0omAZe6coHLoSAALDCC3bwNxJohSA+CNYLQDlMK5myKZhEJmg0OcnjrI2Yz3SIKBe2x6j1T3hTTGUgo8gQxojOILVUiAByyLWDZeWXwQImNNXpI2MyJZnvLMsyJVmwJK5TndLcFv8127kUVGazeKuMSDe9SRBwLiQIO5CCBkZgBQvUEyvnfAhE7TlRCO2TJPDEKFHkacccAUAGFF0nPrWlz23iCpv+zB9ASSTRhrAUpC+Nj0VHklGaGgVV9iSgy2A6TJHOiqTWxEw/UQo5lY7oICRAalKTelSlNnWnT/USUC9TU6qW5qbqNJAUoMrTnhrqp7ER6lCzVlQPDdSsBtlqWoNa0lFV1a1Muio0fRAitW6yq14lZf3YSq6TijVyZO3QWQVbV8LiTKp2eqtbN5rGLZrRfYVV4l0L9VUvOc6vf90rg25ANM521rOehWxo75fZySTWtKNZJ8jSKdo0SjZLlH1NWC//q0LSsta2dJPpRU+7W8+ss5sKvG0RXYsl2PKnr7PFGmCDu1zc1jYyvIUuWdS5gSwy96nDTdzVclu34yLXasq1bnhttl2RRNe8QFFnDREpXqhi91lYI+9HZOvdb4GXvffFV3xBYtOwnPed0MSA2PA74IagiJp8dC5X5ktf+xLYwWtMsFr4ex//IhOaiuzlgx9s4LyWMsKjtSx9v/thDZe4mCSGyHB9V+FLPlMAq0KjiZkb1/LiBr4oDmN3RXw8HMvYx+zscYHdy+I3PjN7ABDmj8VL45Dk5saHNWmId2zFICvZyg/ap4qJ3GJiWmGGV55xitxpY+1W+ZQ6nnKDwbzm/xJlechbDiIxywhGNtt2sRVxcpmhTJkFe1fNdQa0g9zsWji7kZhIIMgPAm1nMS8lz8DbM1+lPOX6mnnRl46tpWP15kKPb5gy5BSmQ8vk/ZIZ0mBF847/LGpWZ2fQku10nEG5wTq2Wq2k/sijPRxpnE2a0qu2dbCNy+tQcjrWrhvmqgoq7J3i2iO61iuxC9Nn5AKb2dc2qbQrouVje/qTPyAIErC9VWd3BNok1DQ/Uy1ia4/b3QpON7e7/TpQBvCG7wZpuTlybihqG96+TnO68T1w+cbb2PPe2SePOEaCU1TfG+E3gv29FWrPtt0NxzhJXn1XhHv7jjnsYsbt+XCNRP+8mqgGuKoFLnKWS2TjXe24+CTZyce23K6N1i1pnoxyStN24jYHOkZe3tOY0/uOzQz6M0meEZPrtyMVv+zFkz71khic0EXP2zzZRHVQLh0jTV+5SKDuV6lz3ewKGbpIsZ51jjbw7DdH0Zh1rmee95zKP3/72dOOz7Xj7Y45zbskvX4RsOPdhOtmcNgDT/C9S7PvPLNjVh1Mm+UO3iKFr7vdK234xSe98aJ8fMLlOFcAdHDAlA+u5fFs6l1nXvNl73zQP5/H0Ovmzt0TgLE0UHPrqjjuCVM9RTBfWc3zmPOxt/nsm1j73Nxed6rdsO8pVLPgT2T4mU45uxWP/HErP4T/zMeN83P32+hLvz7Ux/lMWR9t19sd9txnufflB/5MVl91CWohgc1vH/T/Puej2TniK74UeD/4yzj56x36Gw3xUx0CWq/J2z/0yCAOcbT1Q7fj8yPE87PtM0BhQ0DeUUDRYEDUOTIMTKsIlMAIosD/E40AxL4BJEAO7EBbczqPMJIQDI0RHJwesJfE0DAUBA/hUpHrM67sSzwTnEF8q8EiGUIc/Awd5BsCSrIfBMLaEMIUIcKp0cBqk8EkFLUl5IgbdELPgMK5ARkW4D32qkIr7CExxA8wzIixE6sC9MJ3g0ONcMMxJIsyVBoMsBedosI15IzIwsL8uMO12EKL68I6/1y0Q8SIPNTDouDDpAmgKSwxQTSNK+SwN1zEjZDDoaJDRsQ2Ryy2QozEsZjEmznDNLwvTBzENmxCTkRCOknEqOtEUWQzUrQISDzFn0jFmvFDggDES3RFsNDEDbEQXZyIT0SpUMRFD7zFjeDFXpywDeGhAFotGStGY4RFUzQPZXS5WiS7aHxGKwPHiZhGatyJX0QYdpECVsSvbTyNbtzEbyRHRDTCDZzFcmy1c5SIdFRHq0o/+GksG7IyefSKY9QSQ7xHi2BGf3JGfmQ1f4wIgAzIm2BHfVEkS/QxhEwKhTwUhtxHdctHLhxJibw0ikyxWLxInshIfOFBM1q2QPTIo/8AyfpIxoasiIfMpohEyZTUyV1kyZaMFvtLGtJzpo6sSaS4SfTIyZMcCZ5MJZ/8yUBTyYewSKIMCqO8GRk6o4NcSpukR2QUyfbrOaqsyjq7ymgaSq3ESK60mdqpNaUMS5hoSvB4SrP8taBMS/xaSyHzRrd8y4HsngAzoxgjxrp8ibuklbIUwOJDy74Es788kbYUTJp4yWnJoQwDS8V0Ccasjbx8zNfjS8kUL8oEzIW8zMH0P+8xEE8ixLvCQ0EETdoQzRccwMg0TSVDzcoky9W0icxMFkQToNjsqtlcw9o0jdssQhjUzd30sd5ciMAETrgiTNk5Itg0zp6yuawkjd7/lEpAek7oNDHpVAjqrE7hhJUaMr3tFKnutEzxAE9xnMPSJM/gMs9N+83q3MrrTJ0jQkM1ci343E9Z1MuAg8r7lLH8JAD0BE71dBUCCrnWkiwCVU3HxE3ItE8FZS0G9c6WhFBQKSOtkqMBbTkHHY/5LElFTFAO1TAPjU/BDNFPCSBFK9EKPdF6NNDRdL8NdVHIglEUdcsZ7ZQjItEblc1yxBAVdU4f/VHCClIdfVC4xBeQaU8KTdJnzI2IeAAmzU0nfVK1itICnVL/HJwckhckPU4lxY1wbFGQCM8qGs8wZa8xvdD0pFJs6SbBw1EtbdOqe9OCW1FbDFQ6PU0wXUkh/9VKIhWUNREZOzJRPyUNNz1QlStUQ7UuOw1J/nwARg0U/MtGAe1TXNxSQK1U7btUTF0uTcVJTu3UPJ2W47BRSB1VUSxViPBSDU1VVb0tVnVKV/VUPqkhh8LSNZVU1DJVHj1LROVVkPJVvARWWFWWgQi1O4pUUv1TXGVWtKNPUNzWZrWnZ21MTg1WOZGhSBLVLMXWSU3WDCXNXQXX0BLX0IxWM52bjprLdDXWdUVWbYXXOOzWZtwrcDMrjoxX5ppX26zX1kQdRfJBa61VRrzVh8jVd6UIgh0ogz1Y/PxW35TS1SzXOAkgxHRPfOLHiXWIiu3RSCNYK/CBl4VZmJ3Vjf9F2I6dzhgdUmlFFmM5UohVV1vNVort2DilogYjWI2l2ftK2OVcWGtUHQMRt0m6VqBlV3891SO8WIJA2qQ91H8NQ5xdVJ19lSMrJ5/dV6rtV6H1WnxsUpbVWq59sKXllqadPtVxWLg7W4kN2pQd2oCFyIF9W7glMLntL7rlP9UZ1kER2+tAvbND2YZQ2WV1WyQT3MG12fMEW6IMWSvxMg3olMWVjcY1u8dliMjdy8lFAhcgAeqpAOCqXI5dW+T82Mvc3CohCIYLFNCNDc+sW0ki3YUwXQTNWtGRggl93Q69XP2cXRnVXU8xzKgVlOZ9Dd49XN/dW8jt20Edx8n1Jhn/gMfj3SnCpTByld5Boa4C+lx7HRHqlRUe+l1ujd2d9NueHFgpsIAgEBwBwIAK8LJwA1/REt/OMNzzSx12mdlsUV8PYV9Dcd/rLd3sbVuK4L3aAYAD/t+0CmARerzafZLaSdPcTeAOWeBCaeCqVdur1cePCCDcvWAMTt4Gvbq+42AnCaDvdZLy3Z0RxpISTlu+jd/VmV/imRzLsRzMOT78A4CZbGGYymAn2mAcDpSB+OHpDWEI0eEd/iAB/glK9RI/IA8mMCsMLIhhXOLwfeGD67gZDpI1Qdc5UeOtuOI3jl6GmU8vHg86UIQ81mM9HoIgK5gHLOOnauJRkmEonpMy/wpVBGbYH4ljQ04WpqljJPGDIOvBQN6qQZ6mJ67ihDmyK1VkpxWSRt7k1IHkvrXjDJnk4zNMAPhgS34pTM4nTV7kuVEkMnbjUW4QUZ7l9ynlKQ7HU8aQVP6IDapWV2biM47htZNjH6khJY4TR6YPXe7dCaRjU5ZktkrDCbCXRDbmiYLlkZJlUB6czv0UaLYMaZ5mFaxmX646YL4QYZaIH2iCH3CfGbCXESDZboamb/apcE5nuhmInp3jXS4RdE5BHuplVHNnC4HniMBYK0CCF5AOezGje9NniuJnWQm9ZS4ReKGzgRZnIDHoIBzLWYlkFmloiMBY0bkBYr3ocEVmWP/z5+rlm+ctZ1xmkJG2DeVEkZNG5b2agBxAAljSAA1ggRuwAIt+aYyOaY6baQIenDJKSpD+Zx/RaTZE6HVW6Gtm56XuoYzGq0LGaXwh2LKlapoW6avOxJKWFZ8O5hf2atkB68l66oPmGwO+aYImEbVe66xeGLd+Z7iO69SZ69eqa5IeHEVS6k+uahPh61f0620BbIYW7MEmnMImrsPeacLJIZe+Zb1e38fmxsjWlsnOj5S27FVtapjTbKzmmxrO65BmZNGeR9I2aWtG6cpO7ebqanRMZqzjaBJhDM+N7cYuaNpOSLY2FNPGD9TebdvC7A/ttOAeEWNh4UT92e9Q1KL/kDsluWqe3hDmNg/nfm4AXm2ia23RnRtI2rap1e7lla4KXJLvVu5CEe/yIO/yBlLBlmmxBu2aMRBH8u2IBYnMJYrurhXsGGu+MZz7Jo/81m8o5W+n9m/ZVhr8m2rsztsC3+4Dl29nUfD/zp0Gx+2f7u0I1x0GVV61S+++phuC9WSsdG8Oh++xQHBTCd0FphISP3HsXejT1m0UH68JZ+0KN+6bYRdArsgZx6Ma5+4PT/Dd1fEn4fGtzu0eF3LCJnKxbG8n77YFnxbSW2y2JPAmJ9PegnIcl/IRvuGmcfDxgPAshyoVXwoDPzYwVxbi9OzU3HAzP/OyuHE1p2I2FxKg/+jpEn9rLJfzwaFzkrDzWMPzZAkgoSxzG+xw9ErzUslxQg8SQw9vRA9sRV903raSR59uEUcYkyjmf2RyS/dyTGdBQR/0Ke/0DHlz8YjzUX/lIH/vP4+5SEeW26X07KZxX4/vWNf0Nad1IGGRW9eNXNd1phZ1rLh0SEd1fVmTj+pyYvfzTQ2NQCeVTV/2H2l2UKfsaY/2n2l0R391a7fwnzGQreVz7qzzavcJcEcUcWdfJyl3dDeJH29uXk/3aVn3zTB2hAP2VznffNVwemf3dr/3TA93Zd/3Qrd1cwdydB94HxL4Yvd2I7druenkYe9zVz/4J0f2iYeNK+b3i/d3AP8A+PHu+I2HlYInFIgvtIR3leN42AHndpO/08/A9zzRd+pt+SXF+IDXeJoXGJvv9Y9X5mvPFw8meYc3+JP38JTPd4o3eotH+pePefyeeaZPFaf3+FbdaKnHFwLKZ48teSbEeZ4Yejwpet49+gtx9tyAdrIfJrPv9l9N+3e/GVUvxZ+He6yHdfV7lrr3zLtnTi0M+wcfe773FL8HerRv8dGWG48u/Lf/2rjfibm/E8ZXTMfHUOOKfDiffMofFMs/fKgHbrW/lgDvfKu/edDXCdHfEtKvS9Pf0UxLfVxffdanpOGXXcTPedmflo7iTIoYLqYw9Z7Q/SXh/bD0fXsEe67/Jn5phxPpTn7Brxm8rvr3rHfcz4npV5LqX8rrL4+8x4293/47cv3PN//z0nlQofrxN9nyR/6I13qAeCBwIMGCBg8iTHiQAMOGDh9CjChxIsWHCy5izKhxI8eOHj+CDClyQcWSJk+iTDlRIcuWLFkAYKFyJs2HMP24zKlzoJ+YNX8CDSp0KNGiRo8iTap0KdOmTp+ehCkTKlWVI69e3Kl1K9euXhViFVl1LNmJRwAAUJEyLNu2HJO6/fh1IdK5dnOWtRp3L9++JPMCvstVKuCoAHAK3tpzauHGjh9Djix5MuXKNQlbhup3Y+LOnj8f3KwxM2mUMEeoBP25NEPPol+//53JkjXs2rYvsq6r+qVP0jd3t1ycezjx4saPI09eEbNyobaBQ4++03bz0gLQNkktfW5u17dh05xd+jt5v9XDby/I3PLv9AWFn48vfz79+vYJrL9f8rn7/ump6+cYCmjtoJ1/WnXXWXmiBTjRgg+21aBEBz6QH2XtHQifhBty2KGHH5ZkIYj8UVjiZwCCCNUGaNlgoIktJZgYhH2lOKONYoFIoYiSYeifhikCGaSQQxa3o4ckvpjkXCgSmVQOaP3gopIIxSjYjXHVWBtSTHaoY2+Z9djfj02SWaaZZy5lZIdITtnmdFqiWZQPaOkgpZsEVXnXlW5lCd5RXHLoJWPsHf9W4phxIpqooosypCaHbN4ZaUKAMprSWWnZKWmedu0Z4YhwGkWphIKWFqZ7h1aaqqqrSujohpBKGitBorI60WmyyTrQcAp2Glafr20JLJCk+lYohajWmqyyyw7nqoSw5horrcw2hB2u0W66ZK9Y/crgn8KmSCyYxmb4JbXnoptuYc42CG20kU5L7YAAFJhppNl+tS23n/oZKrg5HsguYKamh6y6ByOc8FAC6+fuu27Gy+yTAJBwba74eqXvVd1uFqy34QZsbmUEb2ewwiejnLJEDN/n8MNTRrzsDWihYLGsrJ2oMY4fxqzXxwD7xzJZJEtnsspHI42w0PW5/HKSPdf/igFaVqCHbWk56wwSx+Z9+/OH4hKKWLmDJl222ekuTV/TTpsINasTV2xzrDh7l/VHW9PYdcfDhkz2heT6KPLZgxO+atrzrc02hW6v2gRaGFR98dV1290R3nx5vDfIQQs+GdHRGV246KM3ebh8iSvuH+OpSg1AdpHfPDmvlVvO779E9Qt0f6Y/9Tl0oZMevPAd8n4e6qm7t3qlJKCVQ00P0z077RtdvlfmXG++e+c8Ai7m9sODH36AxVd3PPLbKc+oFWj18Py70cs4fWw8g1pU7l/3XWr3p34vvv//V4d8zTHf+aKTPkXN6wY/gZ7s4ie/0djOa0O5n4fANrL9Fax//wDcIAdzI0DlELCAwDlgomyAlhks8H0NtNIDIUg/CjrndhXMX7HEFji/dTCHOiQUDl/4GhG2iYSIkgJa1OI+q5EGay3ETQQ1Zz8ZdomG47Kh93q4wyticWAafFVtgAiz+qFLB2g5AlAYmETKLbF6WNIb9nTnng8qxXfAAV4W62jHpMAROSH0ohIlSC0LoKUCZVThGaWXxia2EXdQDJQUw2aoLd4xkpIMSh6Ps0c+GtKJ6IIJplKIxMz0sYVq5NMTYchIzlkRMnLcDR0n6cpXhgiS7eoiJtsGRmpNAC0yCIoZQYlGUSIyb4o05YYs+Dcq8i+VsFwmMyNSSeNcspZ6uv8ls+YEgCgBhZpCIWQzIyJEi2izQSZ6plFWqZpWdjOdkiQncaIpTW0RM1kjAIAGBBCUcA5ScuoEZzxn8s3jjFOWWkRmBpW5z4PekZ3Dcec7M4ZPVgUBLUiI4SJ5+UmE/rMhGS1OQA3aGHOCBp0IHWkHFZobhjaUKxslEiAB4AKK+nGbFz3oSle6qxKZVCgg/YxISepT/+V0PLRMafIeuqpLte+e/Txi7EhqU3R1VH8ELZlAf2rV8AVVqD8kalGXqqp5ogammiQKNzFqVMLhtKpl2alnenrVt4ouq5lBKVd18lQgqWCME/Sq3O7l07tSK6o1fKRH4WrY0cnVMnStq0v/AAuiiALAB3utaD6bOlLH+rAvgp0iYQ/r2f8ltjKLZSxLMOuhiQlSrIkk60z3ado1iWazjjyWWj9r25SFljKjJe2kzlqpF9CplKsdSllp6ltGbdWYnsMgVQt72+eiLLeT2S1vQ3PcRTkOAPYc5nBlqs/LXldRyW3kBadatNpCN72bRK/ahlpd1byWQxoAgBT8NVbitlad8eXiZmRb3s6qN8BJk65kqPveWYUXUa2bqHCFaZTiujbBiBovKqUKYAFjOLrsRZx7D/zL7rLKBSyyL4grO7e/SvhMHdaec/PC1s64NcMyZhSBI2NgDz9gvw1inktJ7OCiQFi/KTbTit+4/2GovDgxrURBBXyQXQCQccZSLlONC0xhHLOQr4tCwuN8jDndfNesMa1VkdNTZZMkWTDA28B80eJmKE85zkQ6M2Rgg+VQllhV6wMAG798lCCnU8uLKvN26Lwc5p7Xoz9485ujLOdHg8jQjrHznTOZ51QRMawN9vOD8xtoyq6K0NKRtK0QDTpILpoFMiBBEFrqaEjDekOkLgylK51lUKcqj7iGnaZQPGZWiTo6s3amqX8HSRUklSE8fnWsm32fYeel1rbm1JDNNM/6etl6YLasmO+brGBDB9o2KfYc0btsZ6P72UfmcGynPU1BJ2q+VMv2Gv/s6W7CO1HgBo64HZLmu/+49dzpHrh8+j0WabvbofmO09T6rG17h9m4vw41wllsYdq2uCECJzjHlWPwqlQ84VvRcYCsRW9SQpzbEvc2mUNu5nU75d92CbheO27z43ycKi4XuV2rXSa0KPDknkr5iZ2660rtezc5l/lcaA7nm0O9WTCPz8553lifN+k6T9/0wzsd8QhPXFVJV83Syc1Kc9c86mofV8YbdmWr93zhZ8orAHYpdLbABeuWPLp95I6msYOm7OY9ddsJsPG1I557he/72+F+db+XqQcSdXi9747yI/GdaZkXb9WFPXWmMP0rTmd24ku/rs+Xr/GOL63eh7Rgyl+e6z9+1OZVjJF0Af7/M4K/cEoOb/rfrxX1A1T96nsLeTK1rl6yjz13w8545+v79ujKvWd2Dxw6KCL72tf+ENC+deCDvyo51wzxi2/d4zdpXi+A/dAt337YQt/01O9M2YVQHk0wOv+F9334+w964YNQ+ZlfQZDcfYhRZLEf3l0PywUI+nXc/CVG/ZXHFvBBBVqgBWKB95Ge/3HgUYzfU3TeACKYAw5JLgGABSSgryzgpT0fA4YfBAqGBHaKEGhgB9ogHgFgctzYexWgfUBWi7jfxqzg7PGXC4KfNMngntDg/qXdDTqhTuWgHsGgyPVgfawIAADh8r1f8xlhC7Lg7yFhFJYTANjfDNbgE6Ih/1B8oFPsYHVVIX1cYdxooQKm4BYW4ReaXhguHlXARBkq4RmmYSCqxBo2RRvy1hvOh4gBgPME4UjkHQkWByQOnB7qjx9eyRLSBP8J4iaW2h62VwiKICLKx6IBAAo14s6cohBmFhFyICUWiyXeCCaahAw0QS02ASdpgC3WYrJxYi82ihhC0xQmnCjGRwUEUh2qYio6YjBV3g264rjAoo3IYkkQUf7lHy/6IicSIlMYImkR43nMAJQg4zKO476sIqc5Yy0l4SXKUjVa45thYzYK4jYuRTcy1jdWx8Rg0xyqYDkmI/x1IRiqIzASRR/2yjTKY0JSEkG2kzC6Gz42x8S8lP8y3s0QoiPtxV/pPSOhROOMIKRCguRM0KNS2GNdQaRy8NhE8qM5UmRIjFI/OuFGXlBHQshHhuRNohlDLpRDTttJJociyiEXdt1K0iHmZWTiyeTf0OSD2CROOuXK6ORJ8aSt+SRyzIvyCWUzZuVF3iEr+l9SLtdSLkhTPmVZNsRIPqIAhmLrDUnDtWTt+CM5GmVA5uFAemLvkOFBRqVZAh9aWuReiGBLVCVy7FlcVqRhuiQzMl8HgiX3iGV5kCVfPqVfIiZIBObj0aWicBkA1AxRyqVnsiRA4qFG2mUl6uVdSmYaUuZbysVlst5RIkpKsib1/KVWdiVXtmJpvuJppmb/b64maF6Fa75mZiYKUM6mCx3n/MzlaCKlbkIjb/amZP7mVgKmcBofcSLKvDAYdRYlcH4mRmLn2jVmZBikGaJmdN7gdE6WWgamJAqJW3InTJKGe5Jk7Ymnc3IkdKJnWaqnavmFdV4ncyZKYXrnYWpVeJIFfTrbeKpSXprnfpplfyoVKAKoXaTLDtBMgXrETsJmWShoszHoY5TnH54nhPqfhGbTVFaoQqSLbMZnaM6VfSaojEZdiDrGiLJjiZpo+KHoT5SkdaaLImahf9qmaNEoyB3pzdnoRzkoie6oU/ZoTfyocKbL673oP8Zoh86oltYofs6kfj4pSEYpTUypa6rL/3xh23p65XQlKflxKdQt6ek9JnlEZphq417WlIquKJWkS3ZtF5EuppG+qc61acfFqRbN6XfUqZ3OI56yJQGU6WWqC4Zy5pV+p2IVKhtmKsEdqos1aY4yqpg6qiRGamCqC4/t44QKaLRtKje2arp1avAl6m0saqiiYVblKYXuaVeoCykyIqDaoaAi6MG9KrrF6tB8aizupa2iG64+aqmKoLq01AZYKirOZ7Gm5aqq3bGOBY4qq44yq9o5K6nq6a4WhLogVbUmJm1ga212pw1yq/glqzQua7jG2ri2KrQOoLqAlYbC5YFqK7EOqs3FKx/Oq0fWq71CGr4OrEPoq/mli//kfZ+qrqmVNaymXiyneqlSgqnCBiLDDqs3lau56gq6XOGQUixu6la7Vua/MuY7reO3euydgitF5Cp7kiyCoIuLqqnKsmnGuirQLijMJqxIHmxNFu3MShnIBqzI6mrO6kS6yECXqavWSKXQ1ifWxlpDxSy91qzSDhzTVqzP4CzU4sV6aUBySh+7aq27ymduFiySHS1TJi3YZpjY+qw/jWzOogvdBV3VGui1tm3LKufLxi1ezqpt1Krd9uWo5uvekmwYoYVk+WvhZmnIEurgPhrX1q1pzO1Ydi7jqhfeDmXP8oXZdga6mCAKVi5tsi3muinsauzhxtznQmboii50kW7/kaZou6HuXaguWrAu4G7o1couxh4vrBLt13qg7dIp7ubube1uoPZuf/0u8J7L6qotE71u04Lgow4t7TaFt3pt9Kan42Lt015vQgTvCW7vX3Tv2DbGYMIV5zLvGCZubSyu+a7d9AZr9f7n+nJHQ6RAARvwASNwAicwnpWuUGgv/76V/Zrmg0LwiaJv8mpU2QowXTCEAnvwBxswA/PuT5gg5VbwT0nwblLwCYOf/74rsLYF8oDwDNNwDdvwDeNwDi/whzVwUBygCbPwSKXwc65wEJueC78tDOsMaOhwEzvxE0NxE4sw9f7EDxsxSQ1xfhbxFSMeEsOoEmsME0fxGJNx/xk78RT/bxVPLhcjVBZ/6RazcdR58T8uke92hhnjcR7rMQKj8QsHhTFSTByHj/o+TNci7P0K8nPN8WfWsfV6xh5DciRHcR8ncVBQ6gQk8vAQ8rsYMtIiciZ/1iI38p6IsSSb8inTMCV/cVDMU9qC8ug8LNlB76HlL2zs7ys/miiP8o2UMir78i8XsCpjqQ/rEi6LTiwH3ixTBPkesjHbnC7v8oz0MjBTsyQL86UCBY+ZojOfDTKzRBN3Mt1+MjdbFTRH84NMczWrcx5fs7UKxaVADjmbjTcrBDgrc6nV8mvcsjzfbb2es/yk8zoL9Bi387oOhdalKT8jDT0nhD2PM/8U5rNo7LNCB1hi/fP0BPRAa7QU8/AIz4QiAjFFpwxDI4RDT7CTivS9+vNFV05Gb/RL23BBW+1PqMAGkIAMcFKPpbTKkPRBmLQKo/RO5/JKs3TWuDRMI/UHy3TgmoQABAEJIEFOv1k9CfVIQ25i/DQRB3VVT5lFF7VRf0ZSi3VMdzQVR4QOSPVUH4EFdCZXK0xPG0RWa/FWu7WMefVXh3FYj/VeK3VZpzFEsNlU34AF/EA81zXKwHVByPUb0/VhC9hd4/W2HDVfi/VSF69JALLr/EBbOzZPX7VgLDbHwnFnpxdkR3anTDZlI7Vlu+xEmJBE/Slpe/Ymu0doh2XHyrb/7hL1aaO2Xqv2b7O25UYEpbpvbi/0Z9+FbTsmbhu3bZk2b/Oyb/82ZQe360qECszMCTX3cdN2eig3eTqvot7zdgvPc0O3NEv3dO91dSMnRGDAnmkAtZL3bGuwf3x3g0b0Zkz0fO+TeZ83Oqe3ele2X/sxAejAPAHACNQJf1t1d2/HfYtoeNPqeDN44fj3f5dHagu4QLO3dTPEgU+NYVf4WyO3XUD4jUq44lL4iJ/NhWP4d2j4hqtzh7c3iAPADRgRi5O4g0vHiTNpfvvFfus4LLn4ixuYjEPxbowyQeQBIaAFBdjBlAy55vF4dPi4nDL3lCNUkRt5lft0CtQ3EC25/0A0+ZNHuZRr+emU+FxcOaJmeZqrE5d3uR1jtZezzZiXOQBAuZvAOdWt+Ve0uacCeV8IeZ/bkZxjePxq1oEteR4QgZnfiaGnnp3vRqDL6ptL+jIh+n8r+ukyeiM7OqRHeqbr4J97haUj66DzRaGT+g5t+nl3enXyYB3zwaPr+ZmPeqsH44K4Cap3a4rr74rrOtrs9py3t7A6shsuER+02Z732rA3JK+3ia/Lq6rvBatD+watZiPHelx42BI5QbPjul9lu/E+UIDXcDiD7kOXu9lsex13u1t8+wOFO1oswriTe7sLbguhOw2r++2yu74jzbsf0r4n+yHKjyu0mSzge/++CzyyA/Qj6/C/P2/APzxuCTtKcDvABvCsV84WjIKbycISANrFT1od9/sMU7x4t9gP4LQGsMAN5ECOq0QPVMAOWAFYWcELYLLJqwrBA5PBd7yy200cZCBadMISLEDJ+zxgNHLKg/DKT3hhocCTvdkIyDdK6IDV598RxGPTownQP1C8x/Cn64wWyIGbaUAchEFW3BvYeyjKS3wOS72Ke1QP5PQRvIAMtBkABEFKKOLUIIEP7EBOs4CIw/2ZiL38kD1bzLu+bMEYvBkEbEFGMH3iI+kSQf0H132we1R2S0Fbq8CljEBsV4SISUEOYGMFtNnfYr6ZLP70NH5YPP6NhEH/I8TBKHTAm3UAB3DG279+7J773ONw59vyFl2hBnA2AQhANaIsRUxAqj5E4P998FNZxp/Exgv9onv8g/TBH2hCJ/T9m2kCJnDE5Vt/Icr9HU889v+itcdFrU4tAkIEKWqaUGRXSKd/kMQ+7cw+QCwQOJBgwQUPECZUuJBhQ4cPIUaU2NAOlyyZTGmqk4oVK1GdUoEaVSfEGCp7VsRhEOqPq0qNWrXYsiSMwTBa4tRJBIBnz56iIM0yOHBiUaNHERJQupRpU6dPoUaVOpVqVatXsWbVupVrV69fwYYVO5Ys1aFn0aZVu5YoUokp4MaVO1cuCwAsyua1K4RtX78Dhdyd/ypAA08dUAsDCCLWAk8ZeSFHljyZcmXLlzFn1ryZgF28nMX+FT0aLWispNW6Vb0a6R06iiahKeMoCYU0RHzm1r2bt08NWIR0qPGJdyFQpCphWsuaOVLTz6FHlz6devW8qLGTbt6Qbne6nq073ZudfODPUYPw1BD1CE8bjB2Hlz+ffn379/FHBZ//KXn/bO/7r6DtCDSqoosyOASRSCjxo7cHIYxQQg9C4KQF0QrMsCH+OOzQww9BDEvAEYfSECHvUIRrP/rGI/Ev86aagacborKBJyTEag8AH0Ls0ccfgQwysxU/dNHIBQJ00cTtXINNNtoCuU1C3YhIg4IkzjCEAf8OGtmipjCW2KKFVhqpxJU/QmEgjhX2oGKMEOoYBZRUOhGFlUQEKaQwLNTYo5IlsFtySSEJLdTQQyU7UkkTU0SRSPlaVFQtGKXygacdopIRACvC6qEnFxANVdRRSbXv0Q4lHTFJEgWN6I6KLMkkQUS6QGWIKXXzA4xIEGEig0yy4MIBhlIdsVUNS01W2WV/LPa/JRv17lTrInXWIEqjQoInC6JygafzvNIWACmYLdfcc9G9alr+rCVvVWOPdQABNCSBUkpceyIkhkU2yfIVBIyA5Y6j2iXv2AzTTVjhhSsrOFBGo/1OsPqqdXgBbKGSwb2oNlAPrB8+ZVjkkUn+cd3//Cwm7V0Bl7wjjzIWwZcnXSMxwFc2gh22wJS1O5jAkoEOWmimeMYQ4ojrmphFAPgqGuOndHwPqvR4+kqHxDAdWuutuR5S6SKL9mvlZwm8w4gMIsGtN0JQ4ddfgAX2GaGw/5J7u6fsNqrrvfkOjW62oEU6aXAhZTrsp53SGACpn+oYgPW6wsAuAJoQoO/LMc+8qpPx+xtA+4xszo5XxHBQN08QyWCSPOgYOO+HPAf89dXwnj0izXHPvanYUzta8BQ4l65iI7fgw/jjj8fi66fE5RYqb5fHqgcpeJJCBd2xz57r4EHnvbTuWV3NCEfU9omQJB7hwvXmvC/Y9vfl1l5+/77bPyvw34GPnlr9ybLxQcKdYikAZO0pmuLUVlRghW/1YH4NdGDCuAe++g3kPksaTRgYIIrcECEVe1DE+nY2wWLBj4SteuAJSybCAWUIf4MzFf/G0gMdzJCGNBwBDJWiKRpBxX840ooAmsCTEWAAhUU0YqgiSB8VEqSCJvoLICChvJ4QoQ56qMlBLLhERZWQi8g64hfNpUWBaKiFcUmiac6oFxwSgGqQg9rGsiKAGwjxMGC04x09lMbwtA9EWVRLGP6QitwkYgV9WKETxRi6Li6yOXh0pKgSScYy5g+A+6vkZYJHGMMghieLyYqONDCBR46SlJbsER8/5MezbIEKgf/xCSj0YD9VJpJljLSlakqZy2aJUZJl1ONmfjkW7imOR04BGQBGoBXFacCTunTmMy0TTGh+ZZYEcQUociOEVWwhLYKi5aJuGc6iTJOczDpSL1soTcyoEyzcc5wGUNAUAVBvcVkRFwA2UE597tMr7OSnVarZB1J0IDep+MMVu1nNb2ZHnA2VyD8hWqhzsnCS/qyMRbsSwTmOK55KUYGORmA5pniKJz9wyg5CFlGVrpQpGGVpU1TphDqUDwBYGMOF+uLNhdbSoT1lyEuBiipFFmiSlHzhJaO5RqX0YHIAOMILZJAYxTiFpAAwKVM0NS4fbJWrXS1mUMH6SJeCNYteYEX/buQQCoTmVKE77ZlP4ZqUsM51PhMlakWVCp2xaiWJGAiibkaQT6r25KpLIQGu6JrYL+4VqEvaAjZ7ooEQCOWtGnIr2eIKV8VuVjp2JVAUQBta0Y6WtIxVI1Ivmtel/EAGLNAAC26Qg+s9paqFVcphp8RZ3TbQtCzV0B1eIUUAsCIOgHoYIi/L0MxqdrfNzYxnt0Na6U63t2Sp7uZU61ztAvW6Ec0QI7rQEyyEArOWTa5yl9vT7a43UUP97HThG9ruhmW+Uqkve/FrxPvus2wZKB8EuFneDJ0XveltaH4RLCL3Rje+8d1vRrN72gRPmKUPLud2uBCInvjhDwveDoGP/2tgcVKYxFmBbnMa7OAIc8bCTWlxiWG8txdDkzl3MIRPDGCHE7MPxJUV8S1jHOSo7Jg1KYbvjLGC5M6sWMhNdqCSdckaI4ChJ2lAwNw8zOMeG+3H4XTylwlA5NUYmbpM1oySoQxmNZcrzaVUzR2Y4JMz6OwBYl7NlkfT5RGvOch2dguZpdvmqaDZzHw2tIwLvVm3ZAEVPUFFHhbiZ7fgmct6ZuShYSzpowC6tInGpKe/ImhMj1pIon7kUexwBp8wAYRYBmcIKc1WS1+a1BPWtFE4PVpTQ4XQqK31r7e2azwaBQFp6AkYjOCQWxsl1n6ZtS2BjeBlTyTXohW2eEDdz/9sR5vby7q2HSdiB0T0hAaGaLVCpj2RZsv62VzsNnvTHZFqy3fbk+n1u/E9tG+DGyKTMB0AKMCFiMR74OteTru7mG/tvrpA8wbtvpdyb4VPXGQQ/+JD4DzFDJybWFlmjsEPjvASUny3DH/vvC2+ZF/bu94kdzmIUm5Eh9zBET3pAiOKQnCIgLx3Iiehi14+SpMzGOUtj4zEg570ZMVc5gu5QxJ6Ym5me5w1PE+oz+EHdKXfcegodnjKkb51sR+K6ShkiB1ixpMnIEXnsLO6LLH+Pq2P/YhdZ47DowB2o2el7HT3u1X6/sCCbOGsACBChyvd07fDPe6zm/vfT2j3In//fe8SBk3gIZ95bK8c3gMBBEFr6gQfO3TxJWq87R6v+flJfsyU5/xzwq562d8H8w0cSCMKwRMhUDbPcS29QU6PehLN3vbh0xDe9f56yNSe+H9nvvwEUonEJAKno2/o7w8ZfLulvvm5Y71qkF/5ssS+++UXnvhZuoA//CTAqMks9gmi/ddx3/woZHfDXX9UNKK//v1PMv9VKg56IhWMK8QUD/7GSP62b/j8z4ju7+SqLfn2T/kasAKFCQAhCrcAAALWyv18DwGxSAF9hv4s8I7uJwVyTQIvDwNLsAVVLsYagydioQM9EK5AMARF8FhI0AWP6ARTkAVDDQh5TQh50P+e/093UIon9gBebBAEc3AEGbAITdB38EcFWYwIpdD8jlBzBEBxACAOjM+nbvAJD2YHs/CBTrAKsXAryO8M3fD/KFCxVOCvNGADvm+RxpAMW8UM31B+0vB3rBCY1rAPVW8LL6cHFOhxROkOuygP9bCtsIMQmw6d1DAOBdESLxATJTELDZFvUGByWKCjGJGLHPERzUtVNvGE/lBwAvHMBjEV/a4Tu2YCbmhciEgpRrGEStEUYU1AYBENqRAQXxEOJ/AXjbGlhvGOroYnmmC2cDEMDxABeRG5fPEY/TAYWTEZAS8ZZdEag6wbhwYDavEIRGopcvHnnHAaBywKvVF3VhFpWv/RazSxHY1QG49oemakHM0RGkkvHdWRQPiQHrvmHSMmHtfJHgUy38ARaBKIJ6zAGYmGH6/PH/9Ry6oxITWHIKPFID9tHjGy+xaSZOSoehioPyRSnHaxIu+MHT+ybzSyUTgyqTyyJWcvJEdGcYZoyE4ynFJSJSeNJWlyILERHhFy0LixKIOy1tZFAILABmTgBXJgA25RpZJQA+oIKs4x6yjSJ1UjIJOSZCgxnZBSP45yJr8S8h6lKTdKNzSgCXaABFwAIqcpBqdKKrJS7raSK9kOKM9SaMKyEvVvBc2yL+mOSLxQQuCpnHIgpexyJ2+pJ/VSK72SMDvkL4VxMFkOM9n/cCwpU81WpAJ8Qgpe4AcwQAd+wCnpqSeOgJxAkycqoCruEuF4KTLx0Egk6D8SciiJUjOPriw7swX3QwVqcQZKEipQwAUmR7CcyXEAgASsIjafLZJosxFtsz4msw8tMxt5c/l88zctcD8EyIeo4pgOSJcmIDF8INY+UIumkzqvEzTe0w2zczcD8wq30zspDjxQQD2Kkyr+6jVzCQWwJswobT2XqD1JsTqViC+NcT4LkjOfog3xEyQFY6Oc8yomQIj0sYjOAhByDwBEgAZBzEBVCEF1UUHrikF/0UE3EkI3rxgntB5ZAHrIxZ7gqO4MYgtAzwMKsECbkD1NVDJVdDri//MMWRQmXdTFujNG688zNko5l0IAZGgDKoAEfCAHyhED1EMuOXQglqDwEqH91PNHDzRI8bJINQNNpfBIUyQmU+s+mfTd7KIWD0gAkOAGpECqcsMKOooABAhAv2ggMEEWdK/6mo1ERchMz3RIO4tRN5FNHSVJkRFOt5FS4zTa7CIxXnMCsupBNABUCCBDAUA8cTQMIAsLeG/dEHWCFFX41BQzXpUHIVVaJDXilvRSm6+pkokAkhCZpOAGkMAHSKACXCAIEhEAnKcwdjVQF6AOeIIIRI/nVrV+WtXxUFQ+YtUFZ7U73JQybBJXV6qpJOEB7oAQeMIOFoIpBKBXb0AFxP/lKh1QE3qCA95uWtunWufvWvfIUSVxWyXGUsVCQsEVLXmCBmDhARqAJyLhp5rCfwDgBVrzQo9oBXqCARbPXr0HX/PmSG7TP3KTooqqWzNzYHOVJwwAIbiAJzaBYZdiBqSKBEhqh4zomABgBUoPY3lHYxcwWxuGXwnRX+dCZCXjW0n2nybnEhDCCHgCEVh2Ao51BACUnjbUgZhTE34PZ2NHZ+WGY63TZ7ETZPEKYOnrVos28+yCBhIiC3jiDH5KBV7AJ17AGQUIVE/oPHmiDrAPaz1Ha6GQZynDby0QaF2IYsi2bJ0PAIYgIRBgaUHoDmagFilHlJRiAnYgMRjHgVD/oBZBQURBTm//hm/LUF+tA3ArUHDNqFaVQmANd+vswg8UtycWAWkfIA+oTD1mwKNm4Fh5Akrnh6l44gg4t3PJtERBdw9FtzpItwFNV0VQ9wUFc3U1r3UT4g7EYNVqrid2YLY2QE81wAf6tIEaknIEQBqHN1GLV6eSFzLSt/+W16gIV2ztq3mhd7OkVyEmwdj2VHIJQAAg9wZ+YGrlB4iq53rIVwxn83ypERUXVIHbsX2Ftjfhd36brH4VwgEOYYoMoSla8wa+94R0hAVusYCjsUwR+BS9Fj5PWD7B1peaV3Ul2OUoeCGMIAkMgA4eoCkSEV5PSFxGoE9FuB+BtITX/3F9y4KIzc+BW7hwXzjpYvghmMJxZBaFBCiUIjJvy5dVhXiIU3gzjLj8kDiCtQ2MI1R+lzisWvcJnuASOE6ulOJJjUgDefeHJzKIs/jDjpc6upj4XrJFxZgrXLiMFW5yPOFZA8ERMqHVlkIHqseIssq2ntGKr/heTZgJi7doriKPZ09Qisp9l6aPldSTARnBmko3IgFdE2IpkhBQHwh6ACAHTBKSR5h4tZiSQdeSn3OLi3CPkRSU+U6JQzk/FVYSkgB/eSIGBE6uNCmkUIhqkBUrb/CZBcyOoVMvxchwdblNk5iXU5eMf7nCDE8hYCETzBUAYkBnlMJxXgCFlvFhdf8Smt25BnuRlvm2msv2miNVm9XFl7tZIQHAdReCC2KAJ5hArpKQd+VHHOOjnd95oZ0NEuG5lrXImnWTPt8XRvcZhvuZXBsANpJNaXki2ZSiMNyogXwXAG4AgPeRoVU65CbZP0qYnovWnmkVnyvVoi8amAEgDWjAJyIhD+IMAMDgDgjAcQhob/qiD3YCAGrAkFa6qR86nl0agWGaZGWaW7PZpm86kB8k7QAgg9+2lS+HLZZAgwBAEMTUqdH6AQHSMat1qge2qv+1Pi8xq0lucogAFboAEc7g36bo6bCXS4dmLcJAkGoKENL6sBs6gaP6fN0aXOE6aK/6eel64lq3cTP/gK8BAAEY4a+Q6Xa75o9GQT34ALFJm6VnebErOaLreaIflKaxC5/TiLVcC7Zk6ytk+7ViC7AnW5+aGCHu4BFcCQCW8LfHGagVgTWWRS0goSdcobSdGy3Ql6dSe4kMl+oW4p7l2hVfDwU42ycCiyu4eze+e7chqrcTIgzioAOwYLQRogGqtyccwZSdQ1nSYg96wgueO7+Bz6GtT2cbG1etWyGwu6IleypK2qmgSqqa6SoO/KmiqicWnLzLaXigOyEsodFm5pDnO1nQQgB5Agz1O8QTULENRqpVu2gDXCIemDs5b6OkoE8/SkOzwsVhHKRQWsJ1icIZj1zLYKd5YhGO/3mc6HsovKAnVkHEkTy6o1lr//tSUzwiVtzypOKdOniebrQqqFye6OlycRyadNz0/jkSfKIM1phlh3wgKqEnYgHJk5y/e4+xT5xknxwionz8lIqYnuKYlrUq8NyYhKjLJ9xw1Jpc2eDfIuFgH8qcBsIJEoMD2VzElRy1IZq6y3bOH6LOrWuNNAkAdHgpEiPCo2LTOz2kOwnQp+nL99shUq0nPAHSbkdZBEAH4iAE5EC4UiF4H/2wI73E4ZzSUXyaHwDTM3Eq2og9rlwqih0qosbUvVzQZQciEOBWeGLjIGJUMMAFbAAJUjM3RKFHc/25d73AJl2FqhvYhT1g10iHav/kRqxC3XmI3ZndmVA9+x6CDjSMJ5KAC4zAEibhFTKgDAzhCRAAA27cQ1QgCHLgBZpAT3VDCESACrz925073A1wnuN8YC3dIc59bH1NgIq6KQzIKjw+Uxwy3uXd2U0b41RtSjTACp5qKvEj1ivAAo4AcnejLV9gBVzhrCVevyn+qZn84sE14xti49tpjZqnW77FKpL+eZbe5HNp3uPPKNiApiSkPOcDAzaABJBAd3dDCpAALqey57/95/tbY5s8ToE92CPbPqdCcbj8iT2Gz49d7h8H6qMe5XuuKLiANvRaEjLgFdggEwzhDHYAT6XKlS1jA5Ag7INAt1WAU1/gBhj/PjdG4AgsoAJ0AKXJPtfN/s2nm9wrna0nwuiD0NeWfWp6wipS/ymYGe9LSerbAmGWQlQ1oD8hYwO6+1uO4AaawAqkgAVsfjfcMgeCAPcVuvND/PMTz+J9Xc5JX8Xbfq6lAu45Zu6pwvqh4p1gn5RAkQXAP/zFf/zJv/zN//zDPzFeC/3Zn/2HX2YeRwNGYATav/7t//7xP//1f//5v//9HyBYCBxIsKDBgwgTKlzIsKHDhxAjSpxIsaLFixgzatzIsaPHjyBDihypEQAAFgRSqlzJsqXLlzBjrmRhkuSImzhx1pSJxKQFmC52ykzZE8DPl0FPDl3KtKnTp1CjSp1K/7Wq1atYs2rdyrWr15Y5TIodS7as2bNo06pdy7at27dw48qdS7eu3bt48+rdy7ev37+AAwseTLiw4cOIEyt+i/LrVZqLxzaG6cPkDpgzTFphWhnA5ZeZAWx2TLq06dOoU6tezbo16hwkY8ueTbu27du4c+vezbu379/Agwsf7ruJa6ZNZOdcPoKF8Zihb8C0YRIJ0+jTqx/fzr279+/gw4sfT768+fPo06tfz769+/fw48uf3zWISQ0wj5i0wdQ+APwv6QcAf/QVaOCBCCao4IIMNujggxBGKOGEFFZo4VACaGCSDi9pCEAQTGW4YYcmgXjhiSimqOKKLLbo4oswxv8o44w0OiiDST649INJIzh1IwA5trQjAD3WaOSRSCap5JJMNunkk1BGyeIG96HAkgBS7OcUlf9ZuRKWWkop5phklmnmmWimqeaabKJ3g0lSeEmACgKOIABLPYj1g0tvAhCnSnTyeGebhBZq6KGIJqrooow2al4PkAFwxAsyePhhS3matCemkU5aqVgmOirqqKSWauqpqKaqqoUYNGHWCBu4lCkAm7bU6quxrqrrrrz26uuvwAbL6w8ysKABCzfkoMJLs9aqY7HHJrussNRWa+212Gar7bbcduvtt+CGK+645JZr7rnopqvuuuy26+678MYr77z01mvvvfjmq+++/Pb/6++/AAcs8MAEF2zwwQgnrPDCDDfs8MMQRyzxxBRXbPHFGGes8cYcd+zxxyCHLPLIJJds8skop6zyyiy37PLLMMcs88w012zzzTjnrPPOPPfs889ABy300EQXbfTRSCet9NJMN+3001BHLfXUVFdt9dVYZ6311lx37fXXYIct9thkl2322WinrfbabLft9ttwxy333HTXbffdeOet99589+3334AHLvjghBdu+OGIJ6744ow37vjjkEcu+eSUV2755ZhnrvnmnHfu+eeghy766KSXbvrpqKeu+uqst+7667DHLvvstNdu++2456777rz37vvvwAcv/PDEF2/88cgn/6/88sw37/zz0Ecv/fTUV2/99dhnr/323Hfv/ffghy/++OSXb/756Kev/vrst+/++/DHL//89Ndv//3456///vz37///AAygAAdIwAIa8IAITKACF8jABjrwgRCMoAQnSMEKWvCCGMygBjfIwQ568IMgDKEIR0jCEprwhChMoQpXyMIWuvCFMIyhDGdIwxra8IY4zKEOd8jDHvrwh0AMohCHSMQiGvGISEyiEpfIxCY68YlQjKIUp0jFKlrxiljMoha3yMUuevGLYAyjGMdIxjKa8YxoTKMa18jGNrrxjXCMoxznSMc62vGOeMyjHvfIxz768Y+ADKQgB0nIQhrykBuITKQiF8nIRjrykZCMpCQnSclKWvKSmGxbQAAAIfkECBkAAAAsAAAAAEAGsASHAQEBzQAA9PT0AELN/////wAAAFFn9uYKAJO8men//wDMAMkMX5GfALnsAMH2AMj/AAcVNlNb/5YAw8PDACk1m5ubc3Nz29vbCwsLc6/AtLS0GwAWAHSUOzs7zQCkzXgAP2Fqg4ODHCsvGxsbABUAAHdVFQARFQAA1NTU6+vrq6urS0tLi9TpV4WSY2NjlJSUGSYpFQwAJTk+AAcIe3t7xbgIi4uLy8vLW1tb4+PjQ0NDa2trDxcZAIZfITI3oqKiAFP/APoQu7u7ABEVAgoLACl/f0oAAKjXenIEVFRUAGJ+gMPWCg8QS3J9fwAAAIKmbKS0GhkBMzMzIyMjFBQULCwsAJVqAHwHluT6AJ3JABwjLURLADRDAENVe7vN3c8JALPl5ocAUXuHAEldAFpzABALAErm5gAAZpyrAEo0AHudAGmGAOEOMkxTAImvb6m55gC4RWlzFB8iAAkbPFtkADtMfb7RfsDTXI2bAKXTAB8oAJfBAMX8jtnukd3zABUbKkFHdrTGAC47AFVtAL7yGxAAAF54SG55AKzcVYKOTneCAG2LhsvfAI20DBMVACYwaJ+uAGaDAKDNAE1jAHeYQmRuYpSjEBkbAEZZABgeAIWqAA4RAK/gALbpJzxCADhHAJrFeLfJABsBgsbZGwAAAH+iACIrOFZeUn2JFBQAIzY7FyMmcq2+WIeUHi8zADE+Q2dxWYiVKD1D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DQDzhUQQUAVEixgxAK3UBDByMA/4DBFElUIEBBIYCq6666amDQBC5UgYGsVawQwg0HCVDBCiMMm6oLFeQwUQovrDCFs1K4oMKtnXbr7Xgu6LrDQipMweuuU/haUA4rnKsrBjQQlKu7u6orkABJ0AsqqwRNECu9I0hkwbD0wsvttwgnbJ0Awzqr0LwArPCCEDcIUS2oUhR0w79T0KDBDROo4MKpAKAw0Lw/oKDyyisfTIAOoE5hwwQoTPCDC7HyK9AFBCfxww0oCGFDuwE/lEIHoGLgwg80C1FBEgSLqvDUVDv3A6hXA6ACQhWAOoLUBaGgQ8YDpfBvvAYJQEPJJ4fakAagroCQCiYPlC8APxxELUQwR/+cgt5rg1314IQP127GVUR8UA4NX6BQ3gO1C0AICk0grUDzCp5QuGw3NCzZF9kQ90I3OF746ajvlgOoNhAw798FWQDqCw+hgDFEmTckuUMpgIpDRrFiAHvqxBfvm+gASHvB7AadioHLC8mON+5uMyR53Qv1DgDoFcENgAvGhy8+bonrMBDS3BNgu+IPSQHq8A3lztC8HcCfkLkAtG6R9FuP7///rVkf5AjQtc4JJGtoc4jXIoIylrHMdAJhXNKS8AJkJQR5AJjCDlQAQYhIroMADKEIQyO755UNVAkkwAuY5xAB3I56+spgQTRAsHd1wAb2EwjndjUCHNirIe4DQA7/U+BAFIBwhEhMYmJi9TuC5KtomANVBR6yOgB0gIExlOG6LECyXVFhgAQRguR4JYUjIiRxADjICnl1RSW68Y2D8d4PCaCCfQ1kjbRr4QsfIj+I3OAFLsAf1hAiACGEYAVdHMHwiogCbgUxh2vcVRvhSMlK5iVfVDjIqcB3QBRCZIEw1FxEboA0VEHvID8gGScJ4C6pfXAhoJqkJWdJS7cwLIsmVN/o2ve+UF5EAPibI0KEAKpMCqSVAuEfLK1Yy2Y6Ey0FzOIAnXfKhEhvinysnkXWlj+H/CuHBvHeKhESy2ea85xfQdoIVMDOdrYzVuZLJutqt8f4abMiBdQfQ0oJ/06DBK+fx2QmOgdKUKosDwDjQoj0LidBDJhxIGCUHOUSYrm2AUCUEuFc/xZyS2MyBHlyS0g5C0rSki6lj7+ap0AKSAWMio17ZvNk2nKFPZQmZAchACcxZcUtAUhBmDr03UP6tgJwak+WJk2qUn9iLigiJFZVkJeudDCxil1sexrjmMdApoIdkKymWGOkyoZ3NwpS7Aak0lUeCeBCAIxgB0yr2QvQSIXLNeRoSVsazWw2sl0u9a+AvcmnELqQHYDKggIpl76qoLOBsEtfGJhoFLNogYEYFrL6FMi/6FUFxD5kYJClQTUDS9rSpoRzjT3ITitbEFKZClWqwuhAXAUrDP/MqlbQg5i+WBvBCuBACs4bgQ5CYNd+HfJaqKoCDjYqEWpZC1tLG61pp0vd6lr3utjNrna3y93ueve74A2veMdL3vKa97zoTa9618ve9rr3vfCNr3znS9/62ve+Sj1VQvHL39hkbVe3Za5MNGCBDpwqVRZ46B0NPKsdYK8gKdAADRAJqnES5KAxnML9ALBWgWiAWW5NQmoT4r3JVQ5U3LrAC5JwLQyMIAkCLtsPdtAB5I5gBbaKyARegANBtioEOgjeFFwgW4bkwALXSpUNpEuAD8fqxSMm4CARggNQSavKWdyVZGdrASkIGbfRy/KuEhqr/eJEAzQ+sBRoUFw1Mlj/gw+NMA10QDIzXzjLUX0qALA5ECe7WMQOqaNKh4nina24xS+O8c5iaGeF5MC3wnIrjgn5gwIjlwo6WPJELrCDJEshswfxM5Qhwk3PFsR9GBBIEMWsNYMIYQfATe5y+zuk/7qrA0xGSQq6yCsMdJggKVj1u/hMEHdZeCAY1ldIDbK+4u5wzAwRwGa3bBDZxZObt26zlOk1hQcvBMu8SkgpjS0RFdRQV1V46LPFZZACgrEgWL4yq0G15QuM8VzwUgi2xUxmwuIkB7wG8K/LJuykvTugvGr0orOYBIQ0myDghjZHNwvq2AEgntLLtkGSfS6Fq3Gx3m6yvqgQZYWY+1xV/9C2QCLOboeUWtyyEsi4xczcGxTciwOntY6yFoKVCY1ky35JFaUQAooJAbR7PkgpcUCxF5BsxLqaQt+OPRCxouBuiiaA6PIsz+2p4AYqCGIKD2LYf1G7IInTX7gwgAOmoTWIVYBeBaqwgwp8zGaSowJA4Z00OoNqwyOwwNdvYIN/NdEhN2iYDSrGubhXG2NfD7tMB+LuhMSbADkoIudS5sDhTYBkHbu7yEimYCI6kJs2KKLKb3JQohsd6QcnQBCZ/senGyTqffO4+sR6N6C6DqsDkV4Hvv4DNJ69IGUf9EHMlccqK83tP4D7xlnHyNUbZG0YqNUEwN43Rc5wyC8Q/f/dHPqQxKNq8UJo/CmFT3zju/ywME81AS5QRMnRzIEHO/n2ig4yUhFM5z+SNe8GcPAHE+xiagQwAc4id6DCW/M3LFx3MhrwNwdFdQsRKx5lEEiTQOsjSz4FKgp2A7JSQMe3cKZjAZpWEHdTggaBPA5ocikjc3+HECsQYymAP0WmgQUoEMhDbR1IEB8IAB1UeVRmZQjBTUVGgCaWNmujYAdRQFnXE/aGgAqIKgaxRg6IAhBoECEwgfMHKrqXEAeWEO7DgSN1L4mDAdb3KRiQTwmxPif4Aqd0N6B2UFHYEDZAAzl0WWFIEIJ2eAyBap41L6D2gwMhAGlofQTxcgiBNPL/dxBYBlAiKCuxlwLhAoA+IoDXp3w3IT1zZC4ZOFm+94XfExHe43HaAzacY2qD9YIEkXY7xYKio2HZU08LMSxI5RClJBHe44oIMViNBooFsYoF0YoEQYSQaIQHgYQJ0TcVF0aK2G6gcodFcVmf6FZcCCqjeFB9GE5giBDag1ic423GeEb5s1PPyIMAEIHgaIt2CBJj6BBN5RDlSBDCSBDjWIwN2BCMqHQxV4RCtGEAMIoEEHuYaCOaWBCCZmfcpFr3hDTmkwOdhgFUsAIlZ4osJBDr02hVBIgFUYERcTeydTUZCFXLp0XZGFWx2IwA4IsG4T6hqBCnkj66OIMQ0VYN/9cQ0oOA89JYJmkQ5kKLKzVlyZg8R3hPBDGJuXgRUCiG/iYQO4UsFcBgw0cQLwBcGFCVCJEDNICVPZSDDyFoHbY+rlhFFkiK3aiCO1gQXeNUM3mSQokr60gA6AhzY2eOofiOHyE5uTYQiROTCgUqIYdSbwmUKKlva1kQjmh5vYRKQnWQR5KQBNGLBdGQrvaQF/d55zJwJBhoGbltihaUCQGSD3FLcamWq8SNB8E52sYzF0WX9EZISImXDrFTHlmTaRQR2pOTyAYq8XQ+/6iPS4iWq6mM22aQBHB5yzibAnFZ1CgRTalnZrZTE9A3u1JZeMUrz1gB59Zyx8iJCZE1Hf+2RkD1kwehmkYDKuzoRKWokftoEJG4ccMiKnWpN8xpmHk5jSDRN32pSwLVm+wzEDDpkN3kni1ZlHsnEP2og48In41pEH2DgJAZJJJpUb9mmQVBnQSBNKYyAjNDeKTHlrHZEJfVWNITcgSwOwhBmg7RmQgxLBvlPTmHPCMGM5y0kgdRR4BpEFW0lECIAjRAMBK6TzYZlpO3cL8pEIUJYY8pchx2EDRKeUTpoEa5nK95EGjUnxARnQdRZmEUS99DMT+AgzBjARRTAf8CQllTBVWlApIzdm7YEJwjOJdlRn0zmt/4EGuUjgQwLPYiaMRmUTXanvVpECTZEFWUpKQoBUn/RncoKhECcCqnmTYXYAMkI2AHFXR9+p8E0ZEDAagH0ZMMsaCKGZxU2k8OM6FGUqFs9S9thqFfeqUymEHwU49DOZyONixORQB3U011uqIVBhGltHrElEsqpI05KkWthSqwg6MOepsHIT05RwD7piuB+hC7GBFB5G0HlaQ4+aL/SZ7JmnS3ipzKuYmyWhAx4xFc6k9PCZvK6ljOAgCNNYkpJEGNtlDfWaALIUG72qvFWaXT965EKrAzxFN3hKyGOqVSpndQCZ4CkS/QahCX9WscJ3EW4YJc4y5nl6lACCq8qa4Xl7AD6ZjTsxCkuqGmyncBObCaqqoUSpQ5oAFo5Iqw/zoQGgqc9PqSwCeluJoQkhOodxqtggms7dkQ3XpTIyuoofaZu0au8FqCp4KcAzFYkzoQ1boCTrgQ2foQyHObSetYTVoQSyqq3vik5cqYBruIzHlU7Kqf0hmrisqrwXpqnLo2V0sAp7JlcboQfSO0RUoQl/Wo6Im0vqm0QWdTieW0U4uzEKu3rbYQVrtxVLA0QINmBHOWSOss/RRNGIOiHiu2R1sQn2NRGCWWo5qYKtugLAtOgzWxMNsjtsYrVPCMN/uw6Yo0gGlYO2pPAaqzRwkAQ8qi8xOvJ9lhzHiZ/JqcnOqs/VJojvYvRWZ6aAUzUjCkBQsRO+V9hju6BGGeyf+boYOGjFS6euF7Z0vLEe1aEF7quFDLtMOIjX55oAfRLi/7fr87q4EpvEablgrKsN/7vufbZ8pXZUlaqLGaazkgvQ5xAf9ykRyFRlEoACoDdu0yBRCMvhZ4Klw3wB72uGzLv424shD3oLHqv7GLkPqSBOB0u/AqOEizlNhHEVkzBTk0tI9nQB9Ztw1hLsYaNsb5ezt7tmu1Uw/mvMGXvoQURNOKELmCARk8wrnZECjgPGDZqWNLEGVrR0Tss+YaxCGMUW7bEesbwNPJxVYJgo/3iG2VRTTZEAVUBTccuJZVtOeZpz2MsAfxcKY7rmvlPR2EwEk8twWBiJ/JEDt1vw3/0TcuubEn2688TLo9q7h0dMhWir2LCZCum8UpnIn0VsEqcDdv7MI5K4OE7MIM4T0joHIAS7FqfMfeS1GcPBBbVxDiahCgylbmMnZILBBppxACUEp3GYiHia10vKL/QpBpA7LgOkm3rJDGS74sa773ua5kDLdd+q5RKY0ty7aPWEVZtJ4MIWirfBCtHL9rC6D+O1hnmSvp88wEkZDABAC8DLHMB8zCLBE+PBF3o7k0aErRxswHcbgCAc8QBcDoir2oprbgFLqdDCSsOi82e8ylTAAQaaUSIQTO8qgnWr/HvHD+XMdD7I9jJ6NQysVX04bupALctFwqYFcH5YSSg8JS/yXCwvrR64I/z9k8PQtsTWrSLYjGWXOtdgO96CpbWXrNkZvNZ2zTPptDMxxBYGh1RhQRO0UFD/WrEIrThbsQqGWX0Py+8Ns1GPADK93S7ATTr4wQuTcRfBkRnBOyD1HGB4GLi9OkuSyXI50QZoulVqjJ4Nq7D40jrCp7a/2/UzyZmHnKOP2LzoK9dC2aRhvSSiq/9pmuxGkQrHmrWTZAs6gQdwO7C7FGO12qiQ2OaETURMq6AjFYktXVA7HZuMuCXXvUCHFZVDsRdK1Z2qy6BQTVwdlWNC25G50QBs3b4rxw/nsqu+rTTu2fvhif25ZlG1XLCdHPFPHWD3FZhPw2lv98EAOqvPpElgjKEGuEnJLK0GytuoOdI4VtmwWBPKeEPDCsxFjb2AZxA1asEBvJo7MM0g0haI18qO4qzpI93dI0EGW6OQI9EdwUxTp42mkTRHwaZs8txD45l4YZl1Uk1wRRusErW0qp1FHYvriLgL+9iQ1qLm88EeaHATlI3usSyTtMsHNzpCLa3JD7xgfuuTG0URuoth7+EPv8ENyEaxRRQKptcTo8WYKzpPZYzL/4nv4NAEO+cibsh//d3ir8yCorhFq+16q22BjtEFUsK1F8jzW9jTT+z03OnlRHjM9LvwqBxG0lW5elyA6BRtHojxIOhKXEggwBjPiJzqxI5b7/LCvgJOAJ4cEKDsJ02ef7WuK9feEpXpmmKj1XzBBnDsUMMY+YXrL9qzuHjZoB622rhcicmIq37VcZ7eoLgTxSoKUHEaENYasCoeZB1eSpHm3DkrfzsuTSfZKijhC5zeUmUthOOk7ao6kQU9+MfdouimzJDMeI7prJDeC12NMGAaN7fIZsFURbG7XQvKPcpAN9qdrcPRG1vdV0rhBh++WDOKJVB+5BCEJr5OELXOphnBBKeHxqA+Zzjc3u2tQonuXUaqr+akYa8GB9uzPVbt6IroUaPurb3uIC4affzqmGrIaqvrwF+dc53N0ztMcP7BBrJMcModrzwo4OLaCyMu8g/2+IaCgrkk4A0uOK5kcF0jXs+W2tenOJyP4iym7YBns3FnkDGpAvpQTtZe6zW3aDKCRW2lZKIlZ7aFy1P7D1yKMDW7/1CIFHCVGsoyU9UhB5QSTo7kttVQatyDMCQMNI6hp4KrBXNkBXj8qjXz+mWPP1HSQ5OiBWIBTvs6V4jKee6wd5YJf2fs6mTUMDJFPhjl61oLdVIdNXAt+iBM++lX7w3XzfrJs1GLADHwN2SLbXDy/19Ez1PAsAtOd0s2kzWz8vXv/1CIE8TUz2+3v2aOV+Hw9qbX/SGRT3RaSuHTN4mNvmN44qQiBWLkMFVABXe/UCpQTjNf6yL45+6pfDvP9ffPQebfjTARWwfcm/1OWdEPrnev2HA/839C5S9II2TjkgSLrCdGSOriKKqzsVQ8cWbPgGED8IDCRIAAcAhAkVAihYUArCFA0L7gCgQ2JBFwsR7rh4UQjCEA2pABAosYNGjTkKokxYBUVHjywTlhwoM+GUhhcQWpSoAYPGKhc6ZtTI8aKAFTJtwBxIA+EEpgQuJGWJIWTUhhUQqoA5AoDRgR8B3JCoFUDEhk4xSFQxkiVZgmaXEhRrEyzBFA8XYqBZ8KDMtRerAMCA9iLFFUz/LrzLVOxcgiO5mrQJcaVMC1gJLpYJd6BXllOg5kSYmO3PhVVUXuScsDHWHCdR8o3/+tdwxxuyUY6ooNn3b+DBhQ8nXtz4ceQELdyMKgTHFAxUqlgQihWFhSpUMEzBIST5d/DhxY8nX978efTp1a9n3949wR8I+zYcjGH1wBQWoFPRwVXs6IFO4ikthLICqaC6ZHKhoxc60G6KHV5irbKLUCiNqSkAeCEqDZIYAYMRkvDON7GuGmgChAS4SDeZ7iMAhReSyA4A6XCY7LcEUeqrMgBwKkinijrKAbvopICsow4/DHFEmCZwYUYqpKDBxY6cAgBApm6wQAqvtsOhAhWDM+tGiby6SyzP4rKMwMAaEsAGHbqcIokXqJQLQR5fG6jBB3eoTqLW9qoQoSSY8qo3/6Y0WEFJEXFE6EixwmyIRZZu04AGHaYYKUrqgAtUozQvqEBGOZOYjyAgTZPoAv2i6+DIixRllMngNHjuJ/5CuK0j2zQTYgcpNq3CxveKNfZYZCW6QSEfj0qCJRM7CoElHCRN9lpss9V2W2679fZbcMMVdyALAaAyveUGHHdddtt1l7xyz0Uv3XfrtfdefPPVbDDmOtKhJRdwAA2AaAlEaAQcnkxIVX0bdvhhiCOWeGKKgbMBgCreGwzWijv2+GPNppXivQw3BPlklFN+eFoA/mrWYAzIXO6pmBCioSAVUCtYZZ579vlnoIPWVoUQNHgvhBDkFXppprH9oWj3BEBa6f+mq7b6aqZQ+AmH+Hq8KAXUEPULoQ4u0guHshAqDGu223b7bbjjlntuuuu2+268xTuJihS6fpmgizG+KIeEJCRoWYTkzVDDvBt3/HHII5d8csort/xynl9AqDe/V3zUX5sNZrgglsvG/HTUU1d9ddZbd/112D3O4SeeOpcooTRJJ3vSzy9CscDYgxd+eOKLN/545JOfOykMqrO9oHIZ6kgsKkRCiNaCBChcee679/578MMXf3zyYeraxOcJUuFgmKI3LIWE/pTILTLLt/9+/PPXf3/++284hZFkDD4I+RsBNAeAkXUEfgj5U/SsRZ/N+U+CE6RgBS14QQxS8C9YSt//QAJnuqPg7nAJYYpeOJZBFKZQhStkYQtdaDWxLKggHSRA6ZiSEAD9Tnodkc3OXvhDIAZRiEMkYhHRI4AM8a0hNPwgTLSHEM8gbodm650RrYgvLo1Ai1vkYhe9+EUwhlGMYyRjGc14RjSmUY1rZGMb3fhGOMZRjnOkYx3teEc85lGPe+RjH/34R0AGUpCDNGMCwZVFPlJBkYtk5AgMCROKkEQiNDzgIxuyQAA0MCEPLAi/xHZFULprYDwiZSlNeUpUplKVq2RlK135SljGUpazpGUtbXlLXOZSl7vkZS99+UtgBlOYw8zlCMQ1SmIaM0s7uQgN1wcAZQ5qTQTApPys/weA+oVSm+ECDSG9+U1whlOc47zjJcx5TnSmU53rTOcf3PlOeMZTnvOkZz3teU985lOf+6wnO/35z3SSU6CBRA0VBnpQhJYRoAv9JzjZx02EbECiE6VoRS16UYyaQKMb3ehDzUfADoRUpB1YHAZEarQXkXB6CKleQdyCvcsAwHDbpOm3vBLNmo4vATvlaU99+lOg+vQBQyVqUY16VKQmValLZWpTnfpUqCo1qFOlqk+LRxVrTrCqW6Vqsm56TABsQAFjJWtZzXpWtKZVrRuAZlS6ZkqaiPAiNiyIbE5IAB3mVK/d+upexcdVwP40qoMlbGENe1jCBlaxCShelzK4WP/FerWtEBWrWi17WcyOla04bSYqaWJX0AHgZgWx0ugIQle/phZZfVWt9yAbWMTGVrazpa1UX7tV4i0QhBa8LVcly1m+hjWzwyUuWTdrHBoSIHACbAjhoNgQKSoOISZrbXXbw1rrJq+3W61td737Xahut6vD+52eJCje8R4Lu97ySmWL+17LHrc4yQVbBBvyl90S5GxpI8yusvtf8qwXwMRD71TBe2AEI7jAQCXeAT9ZwQUzeLWTBVd74XvhtMqXOMklgJViVpCZXalmosWZzgZ84gBTGMXDi7BgE/xiGMe2xT0lHlGwBOEZ8/S3YHUvhn2sAA0Ph8ME+BdCqhCwgfn/sCkJQZjCLrRiKCdHwFF2XY55GmMsZzm8ViaeXjipVSszdsLA5ZaFf/zjIAtnyAL4FADuelpqfZnKc9bMlOmsujAnQMt75vNRw0y8nxSQgnneMWXPjGYVq5mAzbmVdDqFFVZlx0swvXOlDZVoS6cuz33mNJ//LDwgFeqxn1Yvpsss3ENjOM2ZZrW+7NzqyuV5052mdVFlzeW4PXO0GCT0mHmcalWbGtbDbteriR25W1u51st+QLJnLLeZZXPQpDaWsbFlZmC/d9XH5jZEydxtyDl7xsyutbgjHDcBuMW/08Z1qb+tLWxnm7jbBne94S1se+fN3BEmN633XeC4dQ1t/yjstbt/Le/i0jvfC682vhlet38XuN+djrh44yabG/OW2sWy9rXijXDMKvzhI1dPx0n+toqLd+KcTnlv4YY45o663Q1/d7Y+DvL4OvzkOx+PyXmOtZb3duV9Dvpr4UYU6so8x4WuMKpxHnKd/1zqx/H51JtW9NcO3dNYj6zbBPATDMiZ3Uv3taGfDvWaW13twqn62oPG9cVqfc9wD+zbDmheHNM9vb5pO8edfva1Rt3tg7902gkvNL0DVu5aTjxu3cavmSq98VYFTt/fc3PAm1Xkh+d8mQTf+Z5NvqqLz7Lop+q23+VX8qYX828s7x7MZ964nwf94V9fe4+xPqikx/+y7n/qtr+cite+32lwbs+e2MseyLTHvduP3/yJEV+ovIex9HXMtgW2dIXWNz7z/d5j5Zd189An/PPJDzHrX5n6L05/66+mgY20kPuV9/7l/x7+2Rv+/Gs3//4b1n49W78Ea7+2sRJpGz7i6z79mzDww7/lW0D/k7r+i0B8AUABHMD0axuskj/pU8CDc8D8o8Dam0ARrBcLvMADI0C28Qrt274OpD8IbLgGxL/xK0GeI0EbbJcTRMHvUsGrcS51UaH5c736g737c8AazEGSw0ElHJcd5MHu8kGrgT8S48AEhMEPBMEHbMLBY0IuBJcnhELaksKqMUAXGkK+K8LrOkL/GlTDLzw2L3zDbglDMZQtMmwaqqCaC0LDOnPD9Ug+2UtCOay3OBxEbaHDOkSsO2SaTbHCFyTCGPw+LQxBQ/y5QqzEa0HERDSsRRQaIHTEK4TELARBQcREYrtEUzwWTdzExMrAq9E1UPQ9DzS7SSzFVGw1VLzF91hFVoyqTgwaM2ShX+yIXJQyNgw/W9RFSytGZVwPXlTEHFMwZTswrCkyPcy7R0zDSLS/GURGP2xGKGNGcESPZzysaQSvMEMwrGnEWNS9WWy6blS+ZBxHKhNHeiyPcuTEaEzBc/yuq0mVM3RFUaRFLZzHe1wxezxI8cjHwupH70pHarQaWGxH1ntH/5s6Rnn8RoXMroTcyO9gyFYcN37cR/C6mplBKWEUSG0cRSTUSI9srY58yeMAycFyyCi0ydq6Gtm4RmwMxZUkSFJ0SZn0q5gcSuKgSV8kyR7ESdqyGucSNBRqyJazSPbCyEAUSqPMqaLMyuBAyi0TSXRkytmymsBRsgySypSjyuCKx6vcRq6ESax8y/HwyqcSSzu0y9iyGn7JqhSSxmSLiq2kP7bMPIOUy70KTMOMCrp0KryERqX0rqopF0taIb+8NcCMyxQbTMArzMSsKcTszI5YzKZqTHMkTcMqw+n6ocpsuc/sQ808O84ETW1qTdksCNFkKtNES7D0x6YBjXXry/+RDDravMzXfLrYrM0rGk7kvM2lys2Q3E3IZJrfCUIWWs2UU86usErCxEzkDCLslE3mtC3ovMnH7K6miSThUyHrrLjvvAhA3E637M5Qas/ODM+kcs6axM+oapqRCDsgWs+Io8+GeM/N5E75fCEBNUz7RCr9/MrxHMumoUJRU83gZE0DDQ8Chc0LPVAWSlC5XFA/K8/agsjoZJq/QMkXAtB/89DP0M4CjU8ONSIW5UoQNaoGrcsbZaqm+ToaESIV3bcZzVDj3NAYTaEZzcoatTURHcMcXaqm6RoZ+s8KvU4iNcbixLnjLFIgOlKjTFKialLcBNOkwkOaCaIfNbcgdVH/DYVRLRUiLh1KLx0qMRXPB5UtplkgNu2fMxW3NL1SkMvSNnWhN5XJOG22JZ0tEjXPpTmgzPDRKWXPKkUOIcXSSA1UChrUlyzUOb3PTTUqppGNyEvRRw3QSjWOSf3TUrVU/8FUj9TUQ73LVz2spQGSmJPSsCy6Pp1EzUpVVeUfVt1IV61TRO3UoloaljHL6hzVFeXV4ThVhAPUXjVSZo3W8Ji19Wu/khQafuFJ4LxV4ZzW7vPTZwVXai2fXy1XArBW6sNW3gQaxFE9CvVWC83T9HBWeYNWdLWgcy1XdeU9di3Rn5mZpDNTZQVSciVCcb3Xg81X8NlXau1X0vtXRQUa/98soj11tlzVVXxl2Aly2GiF2MWT2JwEGrEwLVtdSlxdWNfU1S3k2PlUWZf9DZCVO5FtSqAhivQUVXmlUnpFD3vNto2NWV+FWaHFipnVupqFUJ/hUf8kn5RzzG/t2fP4WWAL2qLNH4/t1aMduqS10595poFz2oqD2nllyTaU2qsdWrRN27lMVH9Nv2z1mWcBABT9KwDEuoytRaJlW+HJWlXd2pXr2rxcWpa6n7vF273NzoQF2sTlW9jxW0sF3IkTXMT6GbPAO9c63Kg1W29cW8e1H8gNVMntN8qVVZ8pstyxW83lWc7NSM/9XPIJ3TYdXXIr3dPsmafEn9UtW6Bsyf/XhV3xkV0tpV1ms93C8pnA2bXy2V3W7d2zBd4fEt4iJd5lM17C8hm9CFXVZV6D/V0MVdMh9V7o9R7pjVHqLTe4bdeUAZLJ1CnuXVbx/Q6qTTWrHV/ybVzYPV9/S1+ARRkreTPweV/4bd22tN8WKl8O1V+K49+JTZnF4VbuEeDuJWD4NOAOxd/PVWCWY+CRTRnEoU6xlWCMxeABBV9KjV8LPh4EPlANJjoOttmUiaQHW14RHmEUllQTRtUbTmHiWWH5bOGts764RRm3ELvwqWEbpuAX9Y0cqAAcgJIjyziPaLTp4EuJuA5J4w5K42G38eHuBOK5e2GlPRmxmFDdReL/W8vbgoy6G9ALltABqhGAudUIZK2hOONiufHi5XTbiBVjr0WZvzhA90XjPFPjoDS8ZzKyJNgBgWEyKy4yjEGyhDBLK4GmhOEXADBZPL4aPa5NMGY8Px5clOkSIz5iQi5kEi6I+T208VufKbABO0ENePUwmcGhEVPenDmQTe7iVGbbTy69UK7clPmJWjXcUw4zQ/ZdrJiAnE1k7KkvAJhh/KKiluGvtdnlFezltP3l3ts48Jg5kNmd/TlmZNZmAljlMztOvWiM5Rqc7SmI6LqIxRlYbO5Ncy5abo6xgltIsjuZBQJhGibnGUvm5z2OmRkd0LqIIlPeDnsyiUCteq6a/04GTz4OWW/+yH4GGecy4zMW6BYj6M5FjoNuCLl6aHEmiISWiLyKaKuZaNDM5+q76OQAZ48plyjNH48eaHNGZ0Sj1yK7i+iBCeq5pi1+IpliaYm+Z6GFafaTaeSg6Y75nUbVn5z+6J3O4XHNU+fCJpzxqCtOiPeJH5igH6S25x2OaKbGQKie6Yz+GCpkaGOu6gIDadc9jrn9m0qCiWoiCAeCCU8qa6Zx6fqsaJp16plsa495JgDeXn6zURGm6wKer4SonybqCKOOIpXqCBMC7KUR7MRM64u9LXxE7I4xixm2H5usYciuYOK4AdQIWzgDAHglCFs+kcz2HILhbKHxbP8FJWykNWzjWGuKCZycHeQWC+0kdt6QHo4LAA0p4KTKDqHnGggpKqEq0m2f4e0P9W2uBe7iEO6JYZm6jevjLtgBVu5sgwMPWG/2Zm8TKMIcWJwpWLe8ViCxJpdN8mv7wu7sVuqYBW3z3q7RfjaUmRkpDujy3lnebTpSKAAHf3AIj3AJn/AJd4LK2MYU4JcRUJpnejf3wYv7vgiy5u/+Put6BnAFX7ABb7GUIQrtRfDGTnFINXHi8IoGp3Acz/EJP4MA6HEf9/ET8D4B0AsqsOKUAp6aaUECeCmYeGcS5xntfksUR1nSZmsCP5m5NXLjjnEqT1kab1YAuHEdH3Myn3D/UmA+AZANKkhdkp5uk5Zt3nGzjljpJ4dy/3bZKX9I7z7KKqcYqvjNEE7wLt9ciBLzMj90Mj/zGCwyDDjwurruglho0ZGWk67zlIlyGuXuwN3z4QBviZGN/iFWx+a6NDV0RD91Clf036AKDNjihmhnidjq3IlniZhnS7fzL9/kPCfPPj/sKwcZvQj1WCVbQmdwVD/2VP+8OR5vBQobQKl0/UII2B4Is7jmWx/lO+fYXR9RThcOT4+YP+cfUVdSUr9qU0d2ZFd1rFgMQb4IWgax2m6IusBlE7v2S892ht12Jv12Pv/1j3FxcR/20iz3XO++c0d3VFd3pjigHtkBh394/4jXE0g+skbWZXdnskteGHtXGUxHUk2f3G7vyl6XGCtx9S1fMOROtlJHeJZXeJhgGVI6ijZbbJhfiGrZ+HsveC7W92Hl904f+Yg5oOJmbJQPcDQ1d5ZHeJen9FISaip+tKiItAfpDpzneHzPV56HVaDvdxZHGcUOeGHVei8Hq4NP+jJf+qpPno7v0o8n3ZAHDp93GLGYavIOexmDu5U3+2NH+7RX4atH16y/+7gXeX+vaWmn6rbXR4Ine73f+7/ve5BZezhN/OJ9e5nd+of5Z8Qf9y/Fe6Rv/FPne8jv4cd/WMqvXsv3jcFvGCPbfIFXfMTVeSIse9DHcdEf/b4t/f+PDeaBl2sau3clh3FB1/PFL/TaR/Tbx/3YkXxC5X3Y9/3iS5lgx+nTz8/iN/bjP3vdV36JYf5MdX7dhH73A5k8pH7Ol1PPl/00pP3sj/Dk537X8f5WBf/nFH+VAfiOfv3wL/aLZP/2B4gCAkkBGEHgIMKEChcybOjwIcSIEidSrGjxIsaMGjdy7OjxI8iQIkeSJDmiYMmUKleybOnyJcyYIRPQrGnzJs6cOnfy5PngJ9CgQocSBdrzKNKkSpcqlekUIQ0AAIQ8rWp1JlOlRbdyHZr1a9KTBq9CPElKINq0ateybeu2AMGxZOfSrWv3Lt68eveK3ev3L+DAglmCLWz/mGbXxEUPM27MeLDHF1J/QK6s0nFOxZq9Yj7c16/Zt6JHj45r+TTq1KpXs376uTXs2LJnV+xsW+fm3Ld3865J+6EKqTZ+E1+JOLfu3kxf6w1N+jn0gSiLU69u/Tp2j8yzc+/u3bjy28g1hy/fmPsEqRa+s4d4fLxi82Gn8wVwNjp+0abb8+/v/39d2wE4IIHfyYcZfIkduCBT3F0gFQ4F9pdgfAzuJOBdzuW34Vr7SfghiCGKqBCGI5p4omAWHkYhVyq6uBN3AkilA4rYsdjViziVGKB9HPqYloc1CjkkkbDtWCSSSRKWY1Y3LsYklN1JJYWStDm5FZQ1HTmXhj9y/xhklWGKOWZMW5J5JpoPZbnUlZyt6SJ3OUi1QpqqtUnUm2Ze1aWX+YFZJ6CBCtqQnoMamuSbSd0ZVKJwZieEeocOtqhQedLXXI99fnmppJ16qmShn4oKYqNHUfpTqRZyV4FUL4y616kPNBqqa5lq6ienr+q664C08vqrd6n6dKqwC3JngVRUAUtXrLPmmqGtt0b357LVWkucr9dqO1uxuBHbrXncJSHVBdtW1Wyi2ZYZrbTPUWsuvPEGpq689Q4GLk7o4qscd1VIZS9M+q5J70t8tlvaswArvLBTBDP88Fz72iSwxLdxhwEAU0CsEsVQOtySwQe/9e7GJZvc0ccnq/8MXsUdV4xZdnICQOfKILmcY8orhSxyWyTX/DPQJCYcNNEuvZzAzUcfll16AOxQ9EZJu5izSjvz3OHQUGtdMtVbe63my1IrDVZ2rALg6tcViW1h1yVZfTWQWac9d7xt0z330WuP3SB2UQGgwd0S6b2g3SO9Dbd0cgW+OLyFMw513t/u7Vh24wJQ7uMNDX6g4yEdjrjPmYsuauej1xw5pZPDjJ0U/5qu0Obylf7R53CH/jrugc6e+8aoL6o65dhhrDHvBMRu3u4os4s41ooX/zygyUM/OvDVL4VdCjM+f3x50m9U+9W3Tz8+kd6Tv7j16R+FXdNPF899eOZnBD7P4p//f/+I8uOftvr964TdD4SzPckNTG5koZ/I7Le/BRJIfwzUmv8iaJO+SQVw7yNglhxoEQQeTIEP/GB7NAhCoEmwhNixHAoGmLp0GXBPy2Ne3Jw3whn+R4Q0VFkJJYgdKgAAA9CDn3JsOBEOtsuDNzwitlqIRN7lMILXaVoSfohBjymxKkSUlhGXqMXWCHGLC2ui/67jtwpIcYWWkiG07gNDtmTRi260TBffWC8w9u86rQNADi4YqwrJroq1UuMa1dJGORLyL3EspLnoqD7ryIxKetzjFJVyyIdc8VaDRCQm7TLJTFZLkemzjtlooEJImjErmyTUCwN5SU6y0op+bOXW/zxpPetY7gajJOWdCnNKhlRSU6uEJTBdsstgikqW1bMOxqhQRlzmEizDFBogA4mWXxKzmiZ5pTV/ZkzgVQdSAIjQLZnpJF1ic13RlCZcypnNdYrkmewU1DZVVx1kAYAy4RQni8iJRk2mco3UfCdAL+LOgKYpnpOrjr8AkIJl4vNG+jRkP2H4T4JStCzqrKjCDLo36jwIAB2YXkPb9FDQRJR5E8UoShMy0JRWSaNjo47ZQgDSkI7TmRcVZklBd1OW8vQgK+1pkVyqNOrsQCoTmClN82nTffLonNI8KVAp+tOoCkmoR6OODqSyUIYmNTkjrY9TVblTqmJ0qmQ9kVVfRv+dkygTqV1FjmfGqrOc2k6uZw2oWe8qorRWrDgy8uj43gqfuDKVLr3sE1T1ms28KvZDfJVYcW4gFRcEVrBwNcxPD+ulxDaWmIztLIEeu6/iBBAAw3GrZfm4VIiG1Z92BW01Pwvb/4gWX8WhpwW5mtoWYfa1bqNr+Hw7W1jKdrj8SetIelOcFZCrsrtV7VcyC9z6Cde4nCyudQ1k1eTypjhT6CH5nkue3haWS9NNYHWzi0jsqpc7yBWJcokzpfCKV0HkZS06BZne9sqRvfy9znuxshvioABC9K0vb7+KqdZKdL//9aJ/H0ydAIMkvrQJDgBk6lwEP0nBedHsjzgrYQj/O3jESKLwRyw8mxBIRQUH5jCe7ktSBpu0xCa+YYRvzK3twre7v8GBVFK4YRhXSsZgzW8MdVzRHCsZNij2iIplc8fz9QaINJEujXVa3iYDk8lcXs2TOxLl2AyPyryJ5FKwjORp2vjLDPSym1ETZo6MuTUdpdn4qlzK6LaZIyD2kYjj/EE4C7oyc95InVmjgUiRT8+/M/KC15y4Qi+2z5QOLY8FbDHa2EAqZGz0mfdsSktr5M+b2vKlCUnoVAPm0BpJ9GpcIBVbgno3aJYkqed33g7mmtW5W7Wv9+LqjMBaNR2QigDMbGtRL6fXAt11EZ0d7NEBe9p4GTZGip0aHqKa/3qhfrSH8WLqDQXa2tCrtrnrgu2LaPs02QMAjZTdmT0SFr+SLne6eYfufJNl3RZpt2W86b5az9vKV5Z2RcaNq24TAAUV2MEd4T0RIeBgChigQhUsgDmIoMACVaACBqaAA2XxW2H7LnlV/F0bH8umqAD4NMERZPAEqPneLdQAxqSic4lDRACW27lUNOwQFgMdQslGeb1OjnSZqJwiAIeMADCGgaPH3DH0hvSHoY3FFpa26PF+SFalUgUX4OAkQXeI3wqCAxckdGZLl5fS3/6Spk/k6YMxG2Xvt+xbz4fhf5R0OlEdwBGsIARCoOfXG+I3DLgYIfQEwFEX4k0AiBIhKv/IudDlfq24a35JQuXugGVzbADQWt4y5ztSar5m8aUgjwgheuIXkoKcwxwhQAbsQu4IzoSYDQNb7Xy1OA/8lNBdInYPTIEBUIX97Z3ZaUY4RRSOnzbC/iGdVj5DZAYAISNEslJxvUK+e7bhBx/65FdN8SNyfMC4HG16F8/MVY9k6mvPIaM/7ULCXnmozKkhRP/o+f2K8AWgpmkU6G1aawgAD/ke88Ef6h2F/OUX/fFcQ+hc6SnE/ynE/TVE0wAAAfLKAH4glGVahbEca5TW7r2fbVxduKUR4E1g7CVE8nlgQ3hTWyEED01FQ/zV9ongq4SgD14bAraaCa7G6EUe/jT/H7it1oy9YDlVX0NgGFPN4O+92+U4RA42XhB6ChBuoboN4V+s31501PItkBI2UwvyU5bVld+9Xv0xhGQAgCMxhBVu3AxS3UIkVO15oaF0IR/2GxiWDD3hXxI6oPPhWhvKhPRNyxO+4UJcHwAyBA+WnvfRYEPcESH+oaD4oSamXCBuTA7+XiGuYPyZn0QsInTA4NBJRSQyhM4hYQc+xOhlXidGjynWInaE3slgWBQx0BmKFNaJm9ZZUiNS4COyokNMYvfp3ENgIi5u4i0+Y3XoosmEHck1ICk+YE9EoMicQQB8IziC4wkUYwwiRBzOoezpnB3qHB4qhB5Koy0mIjzW/wg1bkxHEU/RcAWdGeIS8pk8wsRJFIIEDCRBFqRBHiRCIqQRFB3QySMUMoQUOgQVIkQdYmGLzWOacCJGel5nqIzf0GLQsCA/AiMT1odAJiRKpiRChsEHtKRLumQMkKNEMmMNSsUNHkQOXqNC6Bz3baSYaKRPEt8nMozZgR/RQJKjoWFJYspJqqRTPiVCFoJMOoQF+h8yJsQGMkQsBuWYvAZPcCWK1OPD8OLWIKUiSVdTQqVaPqVUOqQjLkRW5p9U7N9B+A2eYeBVgmWVeCWM6OWIiCXDMNfflKVINhFariViOmVbYsRDMsT1laFCaN8FEkAlGiVCiJ/7+SWSnMQlIP+FZu7VUAKMzPyjwpglHR1mYqZmVE5lQ8yepy3E7bUiQujeQvSeKH7mkHCmZ+KmY4WmvXyk15gmGKGmahbnQC7mRTQmQyyeFhLA4yFhQkweXV7e2fFmkejm+lhngQCmyX1fcBZmDhGncaomckbECkgBekqB2WFAeqKnZRJA2Ckf2ZldhqGdzo3A2rXdXWpnjWBnT/AnptlGySya233nzFWMeI5nYpYnRIgfQ+7cewrA7RVdJi4E0RUdDrQjgJqIf37lhtKWb8qLYOaW1hzoyySogq4lgz6Egz6odzIExVkcxmmcRFyAx4GcyOnkh3IoAHRmdu7ocYUovIxm2pgogkb/IyUBQFqmqIoiKZDWSYf25ZOyB3fWC9HRZYlqo/qgKJOypZNO6ZlE6f+AqXYJKMSI38YR5iFKEJd2qUquKJmqjJjmRJwGi5BuizeVYz5qafq0qZuiJJzWKdf06G4Kai7eqbZYTnOqaT8O55fykpL+aZOSpqFay5yOaaVOGKJay7vdpIE2qmE+6kIEpKSqZaBm6sJcKp2ianFUKbxc33rMjZFKjJ+WqkGeKqvai6riRK4Sh6uaC5rSzazuS63aKkHiaq/WDaEmRbLSxq9qS57ezbDiS7EaqwQga7Nuy67eRLbKxrNey+3Zk6zyqfVUq7Fia7da6rIWarqC2aYCS6dq/yijKuVpiqrQLKm1HiS6tiuwbOsEUdXqPE5f+Uccxqqwkmv1mKut7iu/guC6/ihQBSzjDGx/JFRPFinCAo/ClirDNqyu+KtvbBHFTixk9UccyibGrmkEbaykdqzHjgrI0oQXjSz6lGx7VCKJSiuohqe9qlSk5iug9uzL1tDD/qfI2izJjlZ7pIDZGeziqKz/sOyfuuzQcmHReqgW0WzgaC13CCbKzhDUMonUuinVVq2kxGwCzCzS1qzSfsf1UcF7gu3OnhFE4SvQHqvQmm0IXa2xZA7X0s3fWkcH5uwNEVlN5cTYdmnZ6u2goO23QtDabm3kXgfTMpoWGa5D6UTiMv/p4jKu7vDtgYhO4PLP5FqH17oR5sbK5qZo53oulIKufIhu6eLN7BbH28Zt4aYupayugrau66KJ474r0Yzu1xAvbXSgjiKR7u5u3hIAqd7talLq75JJ8JqpwNZu8WLvbFQu5cnR8i4K746n705vV8JuuPit9sZS+sZG2H3tEn3vnYSvcY4v+YZJ9XYk+rZt0toWdhAd3BIS/LaJ/BYn/dYvqJhveciu/rIt/wquziXv5QawkwwweTavAa8VAoeHAjfw/oIL5ZodlqKuBN8IBadmAV/wdWawBl/vAktuC/9G2OnpFo0wCTfv80LvrVowCv/G/eJvB3fLBntwdfgv7s7/MA1TSAkvqA7v8Gz0sMS6MAczsBAXx+RBsBcdMRLb8M/icEGeMBP3pwrzCwtHMRRP8W/kQA6CpPdiMXwkMWJ68RefiBMHzw8XSxADcXHEMCuxcRtrsd1CLxzHcf6EsRhq0/pCziFbht+MwG0WEh+PhxtPqiCfLSEX4d0Yr/q+cGtMHnRi0iMjRySb6hJP8mrM8XmMsRlLMR7PBhpX5x5/8maEMlQGMil/iCk/xh3XVlZ8kfUe4BPLYv/BEizHsh9zcQ5Lby3zqI++iLfpcmHwsg/7Mh1DxCI3sicPs2LIspciczKLyC0vTS47c1NkVC/3WDk3BIFCXjBhczYXszHj/y03dzOIfLNh7Nj19Ic4PzM5R7M583P25WCFSsrysgQ7J4Y2K+Yoy3Nl0LM+x8Yu43M+fwU0/3IJnvNCCOZ+espAr0RBd8VBv2lCK/RgMDTZZBvWSvMpB2lE8w3ACO/KWbRCJJM1C3RH17QAu/M7X2tIi/S8VPLjLoTRksRPt+pKs7S9uLTThehfyfCh2LRT13A8p8QNvzMt83R/kPSaCCVMu1dR33NLb7WYhajM9OKrPLVZ93FU/9Yf321VW/XeLvMilcRQ+2pXj/NX+3NF47UMTtaunLVfE3NaX9NaA21bu/V3YHWWaLVec3Vds+scgfU+QrY3hbBG/7Vlc8VHp/9kYRt2dyB2lMg1UttzYwf1UUM2ooUohgV0p1w2axNFZgdtYHM2e3g2kyg2RXfHaDu2vIS28YWo2ezhp7S2cAPFayfkZss2dtB2jtj2NFNpbpP2Yy92WEM20S1qcA+3cBd39CL3Xvq0Jo+gaVvHc0P3boc3sYUoPXXydWM3a2u3vu40d/MTXH8SaJu3po43ppa2dEf2fstaD+oKe7e2ex9zfCeJcjNzfe83gOF3fkf3bYP3fgtmETd1gF/2gHcxfBe4ec33LCX4g2cHgzd4eSv4q4Xo6PFKhVs4TlN1hmu4C3H4MXl4c5dpiP/rXX84f+O4v/hQX6f4X184PLt4+Xj/NxnnNY4veI3buH4feYlDNrehuI/7NZAfZ4sLea3AODfJeEq3R5Jz6z4z+XlD9nz1eJSb9ZTrdGxbOQZjuTxpOS6rdJen7ZfPuJHTOUIsNZSX+VOf+XGruWwc+HKj9JtzeZzL7JxveT9/eEeRdVnr+Z6vuDH3uZ8bCZF/92nbN1EX+kTbOYR/uPcNXKM7uk3zeZVPesFUepFPN4lPY6HL+Y1z+qX75mTnuah3NKmnuak3MaqncorxtkO3+qYjeq+7ammp9mrXek3feq4PMptneaLD+qFqemfFIXCDDcSeCLInO6RzsaQve2oAOoI/O5g7hZKLe5I3lssRrnv8opNM/0q2F7Sye/s87/oqF+C4k3vICnWrG7peiZ+8OkRS3om7vzs2x7u8Swi4O4q5kzdDJPK/7burn1VHMXXDf9ui8AfBC5bBH3wD0bsdCzrDA7Wl53icK9b1GXtDBHybYHzGd9XGczyAJDx9g3yjMHeXK1bYXaz6WbzAt0fLu/y243C3w/xIe7wsuXmp2Py539VfJaLKXwnL/3xIvTzRX7XRexLS13zWM7heESio1x3Pr7zPB7i+10QW4zpITHWkl3rVe87VK9LWv4nS17he+be6rzu730jUY3fZvwckBz0gs33b087b01HcZ/XhP7demd2/W/tIQv3Ys3ffByO0DHa+ov9rB7qozokrAWifi+Lj4L/4aCf+Z09+yZ+V91F8yoc95LNHhZv+Umad5Vsr5ms+0F2j5z8o6Ie+KzW7LpN+bQN/Y9+Vy1X7zuc9i+z9cMO+P9ZtTlP5ll3ADkw/9Vf/Doif88gMBlh/9asx76+L79eW8Ic7zXP9WYWiSSM/hSi/cDP/qKE94c/+uY5V00amVOz+98v36Lt/qvC/+QMEAYEDCRY0eBBhQoULGTZ0+BBiRIkTKVa0OFADAABJKCbw+BFkSJEjQz4weRJlSpUrT150+dIiS5kzada0eRMnSpgFSfbsOQLAiJ1DCQItJAFpUqVLmTZ1+rRQ0IsZNaIomEP/4xSiW7l29foVbFixY8mWNQsW6CWfa9m2dfsWbtyPXeXWtTuS6129e/n2XXsWcGDBg8cm0aiho1+ROXESJswYcmTJkx/k7QtUqGOFRp929vw5adTMFQ0DkGIQKwCtmlm3dv0admzZsxmmVXwbt2K6uXl7tNwbePC+tIkXNz4xhUYqFYFTlnm8q3Pp06X/3ouZOGfQ27kjFW1RAAaNL1BnhX4efXr169kPtS0cfnzf1uXrpV8ff/4E7fn3D/xCIwuY6426lPyrqMAEFazpPruwo0277iTs7LuKKtAIgBTKU+3ADj38EMQQuXpPvxL52s1EuRpMkcXbRHwRRoc60OiG/wF5W7CyGBXCkcceV5TrwdkinJDIpSqkaMaNDkptBCFCsIAGGybQkcoqrbwSNhJb3LItFLlk68cvxYQLyzI/vECjKixqbkEzB+oRTgXDhCtI2YYsEs8jJULzsCUx/FM5GgRwk9BCDT10IS3HXHS+rRj1ac5HJQUJ0UqNo0EjG9YksE1C4/zUOa/8qjO2O/EkUs+IMAVgOT8BBbSKCyydldZaQVR0Ui69zLXRoXj9FS9bhXUMKABy2PTGTt0EldnIRL1MKggBOOrUU1OFaIoAEcoBAxdUuGDQHFTQAcMpNBwW3XTVdQ1XYE3clddI3R1z3XrDUkGjFS5iU05Pm/33pv9n+SI1y2mrtTZaiSbAsEaEBj3oQo1csJfiii0mqt1584M3V3k11vXikC0SQjwAVNiX036XBZjlmQS+LmE7DT64yGsdciFNilbNUOSeff65KADU+jhFjif1mGgWgV5aIZLzdYnfBAttmeqVXtaL4NdMpXk7mxkKL1OKwAbgB6bNPhvdjJOGz2hJkV67RLTRdhoAfaFOWWp/q947x7d9yprdmbluKowPDD/88BhifugHDM+diFwAaJCb8soLVRtu4Np+1O/M67McaCGI0KgNLHLFcWq+9776LsBbAyqKA2Sfnfbabb/9diReBXQ0iCK3myIcNNoB9OKNhxFzz3PbnFH/gZR/HtLjL6a7dN2kR1D1qll3cPGCY8cd/PBv/6KG8s03P5XuGUrNZItW0Pb6+OVPL3no/WJ+Ueft33+u+dcVAkPVu5//IpI97eHPLa5jDezE10AHgi8K6ltICJRzkWJpioAZ1ODrhMY/tt3NgyFM2gaFBUDSmc56JFyIAam2vbooUDMMfOAMZxjB3jmkCsMbGcNU2EMfiqV+IrzLS4RYxHn9sFIm3AgKU4jEgrCwZS4EkgQ5+D0aXjF8NozIDXhIkRRkCwBqcuIYyWiRIH7MJEZU4xp7U0Y3UUVJy3OjQKDIMinGBYbEAoAVsdjH2mkRIjvImUJyMAIbHKsgGgAj/wCEMEdHPhIhZ9RYGtlYSUvaB5JUgiNHCCDHOdYRYHekExUXuEc/npJ2gHwIFcJGyHKtwAUuSEKxWplJWzpSksHB0SV52Uu33BJGmxyIJ90ISmNCZlSkjKEpUYlKVTYEXxpBZELYt7ugIAaY2SRjLqNWIF9+E5wh0SaIhDlM3DzymOm8STJv6L1mOlOZBXkfAHTQEBRUwAVSmAIrqVAFb40ToEjkJt68GU6D+jKgB9oZJ83pIkeqE6KfyiNhZPjOPj4zoRnVaEMGmiwFHRSkl9zoei4gBQwxtKFNLGNEWcqjiQ6moha9IkZHWlObdjQ3uwzpTtVo0/NUoGQAwCBPzv/50JYetUAvFUxMZVrDePoUqrfEKW50ylOrhjCqxElBaVTTMIMQc6VIFatzlBoYpjbVgTTN6lql2sEtVfWqcYUeW2MzAVq64GEHASsZx9pXyZQVMGdFq/jUSlfDunGqt4GrXBkLt8O2Bo5UOJlC9jpGv142J4A9i2AHC8GnPha0GkysYhbbWNNqLLSOMSkAOjDNhFTWiZiVbU00axbOdvZ2hU3tbjM4Wr+U9rTBjRdvAcNF0zgEtkic7XJZUtuy3Ba3f/wscalrOd/2BbjC1W7zqlsWQQKgAsgt6ieZW96TOJcs0I3u7HTbXfdW7rp8ye526Quy94IFbBjI60KS+0P/8/4XvWNR73oP0N77Hnhp8d3LfOvb4Hch2CuNA8DExOtQ8v6XuQEGIjMJ7Nl2QhjEP1OwXhjsYBN/LsRbSdKUKqxSvmI4w9M1K4c7nFsZpxjHwhrxXUp8Yh8HJ8cUyQEOOqADI69gnmJs8QAvDGPZajgsA16vgYNcZVvt2C49/vGWx2tlh1jAmkKFSH996OTlQhktNK6xdD/sZTfTCst10TKX6XyiNzeEq7DaL0PI3EMzzxbNX5FydKl8Z0OXKc5ymXOdt3towCQpCTcQQAooDZZfNvnPfQ20VwaN20I7GtQxSnRcFs1o4Ya6LDjDEA5kFZYuGTXTft10Vzrd2U+j/xrXHho1XHpkai7nWiwCCAErMYRNEGlOb7Ee66xHpOY1s/fGwJa2enb9ll77+sfTDouwiU3hY7cx2cpGKrO3UuvB3lrb6YZOtd1ybWyfWN1fEUCxjP0hZBMnP+KGKLkx5uxnFzja8RZ4wYbWIne/28ED5woF6fmie9Mm3/pOJ7/d4+9no1vhGS9lwVl0cITXV+MvEcAPIgcAq4jo4bOZpMR7RPGdmButGA/5zAPrVoPz6OMmpvlEBKCCPAOAeA4HN77nxfKWB/y5Fl+zzHfe9CjbnKrZy3nCnd4QIeAgqFkJQYxSLpuVG31BLocJzJvK9Kqfvd8cV6zUpw5ytB9kAv87IDaGqLADFnN96BAvOtjDjvT0Kr3GZn/74M0IdWu3tO1uJzwKaEBLjXSrkVbqemy+zvek+l3AgO+w4Anf+Yh09KiJp+/gLxCCHAIqCSrYM5UmD5vKW346Yn8J2WXKec/fvjaGbzfiRa9dtKtgtX/SwQ9WL/m8q3zvsKeO7F1Ce4vaHvfRPwjoed/74FZ9q4DqwAseR6jWv+b1yqcM8y2oeQJDX/rpFwj1WWr9UzddBXOvQghajajvuyb84v8r5jfMx3/LDv3UT/rYL6Lc7/poLgWERzkma1burzXyT/8gg/wKz//+LwAFEPcIEKIM8P0yTgNoKQm6z1IckDUgMAL/M4v/nq4C/+0CMdDzNFCdOPAAB04AVI1VykZYSFAzTPAEb2ICK8L53qkFXZDwYDCdZPC0FE4IaGkFXKtWeAM6eLAHaSsF02wFL64KifAFda8tQg8JG0vgahBDMCC80gUKj0MKp3AmfpAigrCZhlAL0c4Ij+kLwVDdhGCRdMAJc7DPHjD51JAx2HAi3BCe2iwOD3H9uJAtvLAO40rdIgYAMIA86uUMjSMNAXElBFEiCPGU4BARm24OjakR5SrduEUjOqD+1qUSi+MSMTElNPHzzG/KsvATzy4UQWkUHVHbSgMHLGYVic5dXDEQaZHWZJHQiLEWQVER14IRc3GntI0q/6hABFWxD0vwD4WRCg2xlK5w6ZAxGWnuFuvIGa1q2gQAjHCwYn5R74IRG33QG/uNGwPvHb9R48IRisaRp6ZtVerpYtQR+dixHbMxO4zR0+aRHhXOHlkIH58R2FAAQ1KRYrhrLFqxHWERIjjRjzzxIBFyGX2iGRcynKQtSSYnZCRSLCgSGy3yITDyogxyI+MtIQ0IbqYDJCkl1yRsCoqPEmvSIwLSJlTSIVgSizTyJWGyI3viI1FSJniyV0AtBYgt8kqSKX1SIKUlHjfPJYtS22KS7RaDMgiKOphyP3BN1VCqH8Uy6owOKDmKIG0tK7VS2rhSdUjCOcCSJpkS1xYmEv/3MB3Rcu3U8i3L7yrPLzDhEtfkEsPsUjrEEtdObxJ7xi//kuXWMvcGcxa10TA7DzH/SzHrEi9DzQY04jR+JjJJC+woM1Ha8twKMzNBbTPNqzO/8jMdzRQBwKsgszSx6zRZsw1VM+Z4szUN7TXLKzYngzFBbZ6CjjRzU752EzP1yDKP8TmD0xaP0iPBrjgl4zgPjSpGQCd9kTkXzDkHMjoLcjqp0+mmiu+yMzK2887mTSMYcDnDk8fG0yr/j83QcwCtEyktL6cWxD3fDMwajmnok8TsU0h8s+yAUz+tTD39My0TJEC9zCE1AiJ9xkDrEzDPc6kUtPYYtEGD7EHXM0L/C4onDy1Jts5sMjTLEFRmytMtOTRE65E/6RJCJdNEa9LQImY1VpRFFc1FS8VDnw9EZzTFRhQ7SzQsZ9PNiiUqC/RHSS1I3Qk/oU1GjXTgkNTo/vOjmNTKAKRu5CZKpXRDybNKrRRLi7BGRwL2uFRCvbTKiuU2oXRMd69M7/NMAe5K01TdtJTl3DRHQfLNIgZ4zqZOD+9OExRGV3NP+XQr19QrSRRHl/REm5RGKOdQ7XQyi3Qlh1QIOdVR38tPJQ5QKVVHvYxQKydTu3BKtcZT3xBUQ7W7RlXfSvUuK9XKwOju0GZVF7FVA2dRf7NRZTXXaFXcbHUx4TTFIoYfMbVX/68zUV80T/WUWNMTUkviRk2zS3E1yHTVcp4VWjd1WP8uWBd0XKvVNa8VJNpUSW91Uk7CXdBOwprV/qoxIqbyV6toWokSXY9UXT+CXSfVXSUFXoEF7bx1BO11zHiS71BzM161EPsVHP+1J7P1tyz2aKqO4ei1XrtsJ/A1WoW0XD/0XCX2zoxV2ZD1WA3W6SrUNmnFH0EIJBs2VitzX2vWZB8LZWNNZVOWZZtutQQEZhX2IUBWXM00TwtNwsJswpoGB6YAA/rJAi40Z9lqZzOtZ3n2Z2kuNFXjO72PaJcMH2m2ZFXwZqdzacPM2wpCAH4OQ1S0ag3rav8sa7H2iGbuAv9KZlcT1mNhoiZhz2ETQihn6qkkrAp2AHETN3HRsSBKzp9wgJbgdjBQ4AdCYAdwAAd2IAR+4OTiNsEoNgECVluTNF5nLkmE9gnDtiH+1vICN5IgthMLV2JU5fHkc0ABYG/JIgUqYAWy7lUwYAUqYBo9t2LQS3QvVlK3VuHANCf5sG+JaGZbF2cfdmSJFG1n9yFSoGTKkCAUsAPOYgLclmk1Iglyl3jrxXgxtjmT91dCLm814kmH9nlldhwBd3oFF3YzUnab9iG6VskIgn06NywmIEn+ZAR0AAeghAYsAAd0wPFO0XzPN2387nh1k32HK+MiRzlTV3X5LHrJFmnPVGn/sVdGaqlxNYIkweIC5kkjRmAHVGB4ByIFVGAHHG8FqFaCr4yC1Vc8L7hjMi5ivHNYjs9vPzhft/FsG0LC1pYhusggGO57w6JkuiWCFWICXGCKc3hd0teHe5h0lVfdUKBk4ld+5xdlFtJ+y9YKk5ghJCz1noQGKkCAC8JlE8KEWgUsWIUGYtghUoAGWEmL1YWLvxh5CRmD4+2LSNh5zRhZxlZ61VjQ8rclr9eapoB7CSKaDNFl+XgnBAUmBCCFA1nHdriLD7SUOWfgkkQKvrZjGdlGHBmE8VSE9zfMVmDPwHQ0DyI5LFSUN2qQt7Rda/Vu403VRoAvy9jCfMWIQ5ZK/2cZbafAAoTgWATgAirg9JSEILo2ig9CAJy4lwPql/80mFe2dNWtazFgThc5mT92mY9Wlqu00L7TBhkXihUCQ6r4m20pnEl1nH22nLWNT8hmJzuYv9pZ4lx3+iR5KFMwSf5XmxOimy81n8GZlA15fS06Y9NtVVBXXYgYetH4kUMYnlNQiaYJlxNilwEAhyc6k/ZZmAX2pcEY2MDomG3Fo+nXGdNYpHGLfM7nfNJHjTEkKjM5ITaZMG7gBSwglpaaqZeapYfFpcl5dIH5n6XNuDjWDGP2jGH5iJdJFIIArMNarMearMu6rK9gfNW4WBiwjhHijgdDBRZpfAHgqUd5XP8r+KKpWqZxbUAvuaO1upHrN6Sl5avN2rAPu6zZYAEWm7EZmwSqsGTqzZsJop4D43bnWiPqWofvmodNGaPdJt2KhZM52JUTA6RjOUELG7FXm7XLWhRSMKBvM0mG6oQlJzAiCwdsoAJ+gLd727cZV7MrJar9earFuapzrUILlRoJmrIMWt8Q2iCAQrVbm7pZ+7XLdlXwWCD811VeFjDmKQlYObjtGntOuUXNO3+0LWJoe7lLeyJYF7VlZrqrm77N+rq/xopLZoMJQHs1wq8JwHsFg5UgebwRraL1upARnJe667vIOKPgu6v1aL7rm8LD+r4X4gekgPgM4gVKRhoNYlX/MMB271kwxKMXC9xihltrYVqqe6m7Vku8swnCmdlVJ7zCKfzCFWJpqyAJYql3xzCCHdcFIPdtByNbmBjFt/jAjbu4+fmbqiui/3ekZtydU/vGrxysczwh0nZ3UBGiFfBV2PssDAOrkzxdVNxuWZy4XZy69BLJNYrKD/p+X9fGsZy6tTwhJsAGkkAKRgADMGAEOsAC8Hkgrg5qpXalycKEatrMawXNqVL5QpK6uva/4dy5xQ26C0K67fzG8RxL3mebG/3MlxzSe1DSias05nij4vy55zyh65zTV9vTr0QA3qcK6k3UN7u8PXNdS322Tp23sgUDogpc2bSlMj1oYD3W/w971rGE4TBACoxM2qfdyHKdUB7dJiLV1y8L2FNrl0O9popd2/fN1aMbAJR92e273M3CBuZurq3dTdiNTLfdr7o9tKiCo8Nd3HudpZB9IDY93au72avEBjGbruHdwNXureid28GJulZFPvV93yu239c92QNe4C1eLHacBlRACCYA5ENe5Akd4UNE3nmN4evd4XkLBVaL0QNq4gH22DU+EdEd48V64HUkcvK95C3l5BE15cXK3ukqB2wg+Ah8jGKe4iPK32v+5ls752NEPHq05+EMdNkz6HFx5Q+L5F7lMX1K6UN35pG+2Wz+6YMg6mHExKtehxX+5rIeqYYeqi6ggP9F85DWKuyPqukJAODPntlpHiyOnO0d/eo9Cu6rD6HoqsPLhQZUHaryfuwH0uyfPu1fRHjAffAP5ec19fALcOujKgdKbgocPKsgv+LJvtzO3e8Ru/JFRC8dP/PjvfDrtvMV8vN96geCagdiXOInXu8Bv+9X37UBHyzArApGO/arZPNZtfY9/8mjyriCgvTZyvSZHvhVX/jVHfXRA1Oo4AVePvlFbfb7uflt//mhyoRWmbeqn9y3v+Im/+ZbP0SmgP7/hAroH//zn/7D/0WW31cB4oHAgQQLGjyIMKHChQwbOnwIMaJEhwkqWryIMaPGjRw7evwI0iKBkSRLmjyJMqX/ypUsW7p8CTOmzJkpUwAAIIWmzp08e/r8CZRlyKFEixo9ijSp0qUJJjp9OnAEgBFBq5aUKiqI1q1cu3r9CjasqKlWy5oleTOt2rVrz7p9Czeu3Ll069q9m1LqJaZ8L0L9Cziw4MGEF/Y9jDgk3sWMG4+cctOx5MmOE1u+jDnz5cKcCUqlSjkvgKxhS5s+rXUs6NB12bpmyzq27Nm0a9suq1fz0c68e/v+/VS3cKa3ixvHcfOG8eXMSw5/Dj06ZuCDP9/Gijq79q2qm1vNAT68+PHivZs/jz69+pW5pXukDj++fN7u63dcj1/ui5sv8vvHa1+AAg7o13xPWWcbdtst/2had/89CGGEEk5oXHsEWmRghhpuyNCFAlIIokw33IRDiCb25GGKKmbGYUQI1qYggzJ65eCJNt6IY446Wuhhiz7+aOCK7umoowA3VUFkkigJyWSTSQHZ0Iu0xThjlUHUqGSWWm7J5WQ8XghlmGJy5uRzXYYoxU0CnKljmW6+ydGYCUk5G5VWyoglm3ruyWefLn1JoJyCDioRnJr5+eAONwmBaIiGPgonoQXRKZuddy6YZ6OabsopjoAOKGmoohoE6WWdqlfBTSGcCmGprjI56gOUxmbppdplquMEO0hBxWtqsQpssPl9KmCsxkr6KmLCeofCTUksi1+y0oI56qys1f9qK2q43pjCCr66Bm244iYIwF4qHouunNPyNa5xGJDVrnnrzltfrNaGhm22DcJLpABVfAtuvAIPfBexAaaLMJT0KkUwbR2o2bBxC088nL38Tjmavgxue2IIabkgRAoRj0xyXQbbl3DKP1JcVMmh9YqBy7WxTLPKf91LWb4ag8WxiWkCoILMQg9d1cn12ox0kDQrRvRiOdykQ9OsLU1x0k7h7GXGO996cY7vdiB12GK/ZLR7Vp9NHdUgjV2XCjfRwHZlatOLtotdV6r11trefWOvLsQNOOBlS1d34Z3N7VHgcVlwkwaKA4j4uoY7hLVkOuvNVc9oAlDi454PPXh0k4//HljkHH1+1sMAiIz6XKZPS/pClTt2Oeap8W0jDQBM0XrvEYcOXezCT/S6Rr5X9e5qx7tVfLLDIzR7Y7XbrjmIObwb9PLaQwv8c89/31DzGG3fU7MAPEu+VeI7D75nuOObt+1ivX9iqlRMkH7+nHZfcfv+k7q+iuiPJqkCgA0GCJQAuup/AokeY6aHueqF6AfvSsIPUECe8SBwg54q14oYCMIHKDABHISJC26CvxLuZISPCqEDFwNBvUkwRB4DWFpUiMMJ8U84IWTgCHPIkn8BYE1AlAkLDeVC+mWNNPKbn/J0lAMh2jAyRazienaomx7+74dWNImRAICkLr7kiJEC/+EL8RLDrc1QQimATFowMIIpyHGOdOSdGO/IHCxqRov+4yIeJ3CTv+FRKGR0UxKfiDcmNvEra4yQ7gCAgRBcYJCUvKIHz8VH8Pnxjja4SQUqqZJCGtKMSrRc/BbZlUZCSIgpBKUrvaNHFmXye5sUYxJugoJXnkSUZTrkdU6JSu6UkkLvipouj1mhS6ZolrRUICV/hkzn8LJJviSXIoMpTET2DQCCjKY38WauDzIzdrXsolSo8E0CTJOapNTmtYCJTVU+KE2dS6c9TRlOTI5zdOW04rvC6M11wqqdv7wmNq80zAl5zJ33bOhcYrnHffLTmXj8Iti+KVAhVRNG8AymPP//k4NefdKhJDWZMvUp0cL1s4hPO186MypOBp6xYB1F5Uf/I4R3jbSkPH0LRGWZUpVS9I7m62Y0YYpS/83ULmnc2U3zM4EJvOBdUgiBBqKK1axGtadcnclPpxNUoQZwkEJ420uR2iOCWvOgqUyohKYIm67K9U8nXWZYfYTWluHRbQaca2hGuFGMGTSebo0QXNvi18Si5KubuWuL8kqUQe4HAD9QrGQAq1aODtajhYVQB3QA2tCKdrShtaxpR8JYyzj2sZBl2h0f6bjTLgazMu0sTTdrU9vKdrc7qmtaV6uh1rq2iwLoFQAmyVu70PZ/SzUpbhf51ORKl0KpfRNwKSL/3I/gsYb1nK5csvuRYzWXLk3VWHS9i17/VHeU1zUMeO8DxBT8ILbFvQly0wuX93ZEvLp1Llsz11/8Clg96+1le92rX+Ph8Ac6SIsOUMDdAec3wRrhL0NzVlPoBljCHM6jb6l2YART+CI4RA5b3nXcDp9lxBmxcEH/m00bZQ8oM1axLgvspBArhMXj46AAGnyTEezAjYG0sVl4XCCLXXiJML7dkv8DgA4wqidCeJiRj4ljdur4IEgWyQZz8DMMZE8Aj0zxlavS5Yq4eK1NPi9z0iKFChAxJgKowM8AcOZXZnmgWwZglzlI5CSEjCQXoMGU85zANK9Zs01G6JP9owIi/2MABypg3UpSoAIcoHh3sUU0Jfes0T77GckbNN9apmCDOXs60V1etGAb7WbmCMAGxk3LFJJAgwqoQAMaUEEFaJAEIt+ECqledSVBHVNRDyTNJNxgCKSoFgzswNLG5gmzXV2nDDcx1s2ZtbDhimpVV/uOyE6qspmNQxT8wAKqu8lFx71CRRtrvA/Vtvy4bR4h4KDWvqICDg4N70GW267KXnaaq3gDFBsz4EZkdlPmvWG5lFdf+EbPDV6wAx1IQY5SWMEOXqAchoNy4L8tuAgPXsRbAoAK9xU5TByO7UTCOuIur3lPSE4tk5/8z0BkHCRDbnOXOPzhSn5xm2ke9KTHBP/ngdL5zkmdw8kCoNNKX8nQY04re1MP6VXvukqYDiqnoxuHfAXATr2ekqtD/NHS03oEuY72uKP2w0tz+tN5jENAmlXuaYf52o0O44rzvetgL5bYUc5BFBi3u4OX5rX/zubAw73xVS/8wQ7P8y+7ceGUd7y8ix75/wq+8za3PMowD3UECuBnVRA36dUOekYfne2k77zpj6bzoTbUW1PJQe1NAvtqTd4sE8/W6H/P8NubDfXNI+kJV55L5JMk+KKit8TdLsOE5qACOKhCr6hQBRe08iQt/ZYdpZ9e5RPO7oUxlENrCIDxoz+U+sX6O5+77VLe4M6u0YHvyW9D5zd/06X/fqLDfoThfvdUQJQ1gC2RYPYHP/h3b6VUdmCUBDuAA1IRZC03Ei0lbTsAgiEIgqvSgARIdzVzgIORgOlUVjdxQCV4ZMtVfcOHG9inRhS4OzbwfyRRASj2biTRUgIIgwJWgMGTgoKxgt4UUjexA0MYgwoEgRgmgVv3ZBNQWSlRdgBHAEHohBJWhN5zhKUDJ+m0elDThWXBQlHIZLPnEz/ThCXBhWeIX1/YP2H4F0mITM83BdQmhz6RhpAne5JHeyrhcytgEnHYh95Fhzxkh3c4ht40WRgQfYn4E38Ye6/Ghj1RiId4E0K4GCEAiqEoiqNIiqNIiWKziFnUiFCBh6+k/3cMeIqVKIOhYn1xUXy24mZA9oZAGGRCEAIWQAM2IH9zcVgAE4tSk4oRtYpO0YqglAMaaAHHKItQCIiYKIg9UX41toX9RgOu9xbF+C3SSDTJCFTLWCiPeEyqw3niqBOWKHyDiEY26FQRp3KeWH6vUQUc+BalyI/9CIrsKDTkCFbmeI5vgkyKMhV8CJANR42XmG1T+HbwaBI/kBbauIUY4AIqcAFrkgMqAGS7o5ALmU4C2VgEGRHNOEgLCHQiORPuOIMSyVTyaF4BlnAkkhLeSAALaFQsOZInyDImWZBuoksj4kk82Y6zKCm1CBe3eCk3dQEaKAU4uRJlFpJGeWM+Wf81QAkRKClGKaCBu2iVMeGStEiDVsGUqMEGC6CWa7mWJKBbOeBGe0gTAoBiVxiW0USSA6mVIlYmr6Q6P3iXY4SUhKKUPgUAZWAFiamYi8mYjemYjpkGACORKSBEI7CDMwFkcBOYyJSXJbmXO4aOlISQlrmZYjmYg1KYbiEViPmYremajtkDJSCbszmbRNBZZbhy+hgTJgaWbqFVvwmcwVma7dKZqvWZfOkkoESRKDScL3eagpKaZ7Gar0md1dmaZVBYAqA6VLCSNMF70RgX4OgrzSkuxZkYx4mcTQJKQnR25Gl1zykn0Ul8h2md9Wmf2DmIQIYBw+hVLigX4vka7sn/PVj5k+iZEFxZRBfgbgIqdPA5JvJZg6xpnxPqmvgJE7yHAVpIEy0IAN2ZOqQFoiEqWgwqLOaJGAZ6oKHJSf5Jou/ZkO/4SxJKoTPKmBbqEio3dT7RRkfSogJHoFmJoqPWl5SkOrrZoyMxlklZlkVDnzTqpIppoyxhYkDzEs+ogyehAUSmoUcKRCZ6GEHKZSraRTaxO1zady/6kjH6pGsapSohdVMggnEKgnBoayvgAi6QBBrIomZqRV7aF2AqpMk5SMsJnnzqeeujhqYko2tKoW2aEvBnQ3T6LSNAdYbapT86MYBaEOd5d31BSSrHn2aapIS5pEExnYxKo46KEpBq/4wlgQIV4AIb933hZ5GWmkN+yheaShCcaiqD9C7oZKvT56BiAqFm2aSo2qileh4CkEHlEax9gqtMoau+0at31IKMF4skxmriky7FyqSLiqzWqapQRAP8N57PyifRuhTT2hvVKkYIWauUqK3TyK3o4q2meqzhWp/jiiOddFjomq6YujDsSh+YIUb1NUQAyZXmlqbkAq76+pr8aiP+CkkoNgX8hgFzBLB7oq5KQbCHY7BdVEDYmq1iKqwl55B487AQe53KehseGDQIORICoAG8R4IbqycdS3DTmhli9DOhKq8m64flqKQwaVIry7KOKbEm8khXKLMlwVc3i7NdorMoq/+pPWtFRAlQ7Iig8aaXRaumSVudSxsiDwOsBPC0JTFZkzi1W1K1OcezIVtFz9ee0ti1R8levXGvQHGqYhuxLmsbvWKII5G2VwEAvdm2SvK2TceuWFtEdAlJUhm0BomG1vUbe/sTfeu3LWu0+VFkI+FzrndLW5u4iiuwGfWxjgtEk4W4diu0KGK5voG5PqG5m6u0gFsb79JNNcS2I3FCZ1u6pptP9UewqptDQtS74ni3NFFGsou7PFG7tlujzzsbkFFPy2mXJNFgMRO8WbK4Yde4cptDegeYXPu61ha7eku9OhG90gul6xsb3pITI2E+g0tondi93nu6ApW64otDKpf/vQp7vl5rYM7bufWGtNJLtiDiMdz7GKpCaD+zk/nbQcP7Xh8rEO6qQmQKvAu5vC2ZvrwxuzeXr+67mAtMIUR5aMu5ch3Af8lLwTbyveAbvolRRP5aqCw5wHhbwOp7wNeXwLaLwhQiBUJWEs/HFnUbwzK8v+uEwZ3KLkDEe0bqupSrPiHcGSMMvSVswok5xDhSAcImZUucJDN8ef1rw0AEGQ6swzvMvFjMGVq8E+1rwl+cIzlwAzdQlWR8ImZ8emisLDn0RfPLkx/MkD0swvDbn0G8uXasHj/wAx7Kx37ix7hXvJYBRERJsuZrxWgGx4Uhx+zLxV3syOnBhEfsAgE8/8lU28TT9MQazEHL+YKF7MYgnLeJ/MO2OMp1rMiLccpocbirzLGtzEuvjMk5BFtWacimectZ3MtLt8vuW8ro8csjUc3CzMoWDF7GnMb/a1/KXMuHnGOX+8wwQcfSXM52Ibglcc3Y7LbELErcHMg4JERhuczO2cxxnM50xch+O83nkSYYcF/t7M76q83ZJc+HAUQ8Cs6dHBTN68Nh28UnvM90UUMYoAM48Hzhd6cd7dEfPcEF/SCVvHyArNDp5iz2HM7MjMjOnMtLGc0KXNFz4ZUAilgiLSEkvX4m7alkB8ENLZSVm8+gPNPsEdNCXNRycQEfadM4rUPwXEgJ3dMqVP9D8crJQX3FQ00YoUwT5yzTL90cOaABP1BAOgDJZ43WaQ3JTp3TUE1GUh3FKmRiMCzADr2t42zAEj3RXpzUd0HQbF3BLAbXxIFD0ATYDTqv6KvV1dHXi3XUjdzYrRHMh00kOm2APB3XJfQunkjZu9RjsLvYgsHVi7zXFA3W5xFVVNzZ1OXWRzTYS4FDCupSq01/iErOpy2dj+3PkU3bJGPZRojZhF1CGrB3ve3Ztp3XDlva74vbxn08vw2GwQ3bKuSvquzcaOrSer3X/ywhzNqs4eHc6QHddXjJ3cxBzyfJxo3d+tzcEbrcfN3e5vEDK8Bv5xre5jHejCjdDKNCPyP/uau93kQd39/63lbA3flxAdAWqfeN3609qoAKywOUPAx+qMUDHKMtE16N1ANuHAIgbHBURyFO4bDk4MOKnhGePy1lvxQe4FvN24bbz2J74OsBfxZA1yMu3iXe4mCK4unTgjnM4Dsu2i9OEhoO2RxeHD9j1Tie4wctXK/N3xw0WUp83QF04UQ+dzGetDOuHr1CyEz+H/mt3zU8zxuEkEDb20IeGBgOzVrOslyeHroL5hAi5spY3mWOQKqzx2lu5bet3RMN5+hhvXM+0jpu4nvZ4+TTK0gevGoOGGxuzrot41gOFyf05YRuSU6O0Hd+0hsk2yvO4n2e3Bzl5hAb6OdB/5TpjekkrulPzulTjUDLKbWhjtwRrdzvfernoTtyueoEZuiO/pmJrj3Ph+Z8Xuu4/OekTOlx4TFU8AKX2evNUeeqSOadjkBC9N+0DexQAelkI+lbvuxuMUdqQQUhXkfRnm2t3lr7nRQcRKaXTuv1OuoYU+r6muveAaDoDk5Ixu5IwUHEDQBAft8PztiMTrvf/ubhfhb5ru/vpO6Q1e9HwUE+t+TafugHQulGvtsGXxvf7fEN7/D8/upMMjR6zuQEP+Qcv8X1Hq73DvIB+euiHrdYXTJfxNnhjfJrnvEIb+oK//JsMu12rqsrDS16F9I4f/FXs/Msj6wu//MlE/REe/+1dh0xNUTlVb7tGK/yc8zz9u7zT88lUf+1U0/zJDPFYJ7zj770Be70YP87MX/sZD+kLvN9c572N7P2uP71PDGiIyGif+/2bffweP3EG0L0wmI+6HPyMj/v2cb0qNr2svEr1iyegf9AcA/chR9cVE8wBTTLOJ713J73yx35sTH5BMDwlk9Tg3/Gmj8mhx8s/nr1WC/vfn7rpL/3O5FVJBGcvb9Vqr/6oe36hs/5A9OCR4/0cY/st1/apQ/85Yn5Xzr8r1/8AvNFpBvvzQMf3c7PbJ/7z38jxTn91F/2I+PfaM/4tk7q3r/14M8q4j/+YQL7wYKQW5r8td/4Ksv+7t//OvAf/wDxQOBAggUNHkSYsGAChg0dPoQYUeJEihEJXMSYUeNGjh09fgQZUuRIkiJ/AABAo+RKli1dvoQZU+ZMmjVt3sTpseJOnj19/qyoUOjQgiMAjMhp02gZK02dPoUaVepUqmWOJsWaVetWrl29fgUbVuxYrEYvAUWb9iFRtm3dvoUbV+5cunXfqsWrluxesTlQ6uAbWPBgwoUNZ8ybWHFiu2yNIj2ccSlVypUtO7UKOfJXARpCWHARWvRoF5tNn0adWvXqi2YXv5bYWPZs2rVt344LWzdE1r07GsXgW/hw4sVb7kaenCFug49RT74cXXrTzMZnpnCBAeV27t2t/38HH178YNfKXzNHn179evYCzesejzoJShTx7d/H7/X9fsbrnZ+GbjoBKasuv5AuMKo7BbkzsEEHH8yvPP7waq9CCy/EUKEJFYNQMBtQeqFDEUcccUMTfWLvP9MCHLBFqAok8SIpUKrCBh1Q+uEFC2YEAAMbfvghRiGHJJIsCU/8KUMll2SSOST1KtKrG1DCIUorr1ztSS0jSvEqAAFgykUxMfMyRhVQWuGiHVDK6IYZR6gPSznnpFOkI7cMqkk99+TTLTx/qtOmF6ZwQQAUqAw0UUW7+vPPLjXbjMUxW4SRRBxQykFNNjMSoAMAqhBgUVFHjfHORrnsM1VVVz2VJ/9SW0phhe2m0A4AG17FNdeVWtXy0efAnHTMSkecAgApMFoTgI0uQKkCXZ+F1jhTeW1oVWuvZZJaiqIFaYIEFbyBW3Gh1fZEX78MM1hKyyRRuyo1BSBUjTwFbFx77yVsWm2x5bdf9sqVCN+MaNiOiheMogIHIQRmOFGANzx3RWDVXRdSkFCoYAceAag3JCFwoJWKKiy4IDCUdsCIYAAy1cgFdhuGOWac9KXWX5tvru1h3hhOluNMDZU56Ct15i/iSCemWMBhO9Kg1u469kiA+RYMgS8qACjtog8BmGCj+YITOmyxWaKZV5zPRlsuoh1iOIXtqh47biHXfs/oyCRN+rL/pTk6aUGoO7qRRhdw+BbusWZM8yIhUFJJo2KpkDtyySUD4Ky108Y8c6HoZojhrS2YPHQHOVfO7sPwzruyvTc6aYQVQhDCgr9AUhkDFTKSHaWux3JZMwG0oyKFjLbuQHTjwy67Vc2XZ949zhmugr7jpx+P9ORMNwz11Kt6uaMUWL4ohNk9SqFWZzW6FIDix+q75IvSH8EGITRwGUTq7xc4+VOb5x9z0gVmlrHwN8DiWA852CuM9rYnldWBRHwc+8jWqsARv0hPLAJAya0ukoOrLehYBAQhtPTXqP6VEGf/w5fbAEAFeYXQhacx4G4QmC+kLVB13RPJA/82rwwCjnFk/1FBBTTQpmJ1pwPCe2ESRTVCR/kvLyZcEgrxlT4NKtGKhYnhefyDwwTW0Ibcs9hIdPiR7YSLIw9cX2F+4IIVrGAHC7tiHOnERDxlrj9QxJAU73UoLsrRj4zKomJmSB4vfpGBffzIGDvCR2V1ZHEr/GMklUjHLREFLba5Hh7z+DyGyQoAIZJkKH1DukEKRoGGpA4iPaJIjpypj4xEoihlOT1K9mool8zZATV5IT3eawLb2d0shRkZUm4xjNkrJCqf0sBEjo8jL0DJBzmiQgC4DzUtHGY2wVPLPOVSht7UzS55yUmG1Y+F2kRnYAJJkbqo6GjpUmZUmLlKZ26EeFErI/9qUkADyKXTn8PhJjsxqUvaZFKc7eklvjqIzX82dCvrnEg7VRmYU6Jynh1h5UbQSEbdmWaftXJoSFMT0IgO9JsFJehB15NQe01JfSKFKVYgKsjmTJQvFTXkRc9YT43csyMYRIkZDZMCCzitkTFFKiEtp0Vwwsak4VTpv8iJrxwkqIpJxSpMZnpHgrjzbsnMWw9KMFaykpUINtUoTzMCTQF6bzvW5MoNXFAF7YwgCXDEiACKyh0MgC6rfxULSWPzVKc2lalRTQ9LcyUAGujAsTpIkBQYCljKhmSrT6zpMbs4ByB01rOfBW1oRSvaIiyIO5p1oFox4krUwtIruVOQXwn/oIIOogQDNIhlZXWbFcGiyrCLIexhEeukqT5LCN86Lfh2u1yOXJZCmf0VZ0c7XeqK1gwDwG52swsBtGokoxphpEce2U+uPNC0t1KZbXHLXPbmpLcQuY1BZyPf4eJGsaMSQP0UBKf29hcjzlXLQbx6OgBIt7oHRrBo59DdjHxXI/nc6Uu5UsG/WIAGLkgQFSqwndvm1r8ffsl71xJc4P6WpvUlLt2gddzt6OACAoDxZEG8WwCnRcAMDmyBE7xjHi8Ytc2EoEc8ZSsfpqQrD5xCnDBiXjQpd8ZPXomIHRLflMqGvig2cbmelV4MgBLKH64xLouC47AYxcA8RvN0fdwS/wcPj0YUhPBWPBnMjKQPAO/6cp5JIuVqkfjE860yllGq4ly5VH1w1TN7wwyUG//YlDpOc6QVTGYCtBkj5WvWRtKXxq0YZYIc+WWPPJxoUm+Ez8vxM1etHGhBr5rQuEpf40rd3kUnCbpfOrOkdb1mllg6Zba9HUZgS2etuOunqp31rE+dACqfFNDObvWz15YrFZ4z2YqudU8aHV1dd7uzvA7JCqQwbikkCAPkHreTCRC4Tw2ucF85mUdQkrVr13vZzYbqoPMdbWkTLVcPlG29aZxtnmwb197uNrhBUkTTbkfdArBzd67KlXh3pOICT/a9U41ZfReW3/3WWa4ShGiMA/+W4AW/tcRyjfAeo5XhDV+ZI0GGAZGRLCwX3wjOS55ojWeZ4yAv8cddPe1XuTJxO6/syXdicJWzXNIKb5DOMyJ1pEN52agG+p+H7nGh2+W+dQocXqv+V6V3s6uU/oqZnR5pqBsomiGAe9zj/na5133s/b06szsu3MZcuetqK66i+DiFu1O27AIds6MpCum1t1zx4oF55BlUeObmHd9c9zqr/w6Xr88pWV6mfFIPX9LEc7vxju+Q5FUf+uVafuPP3TrfN8/5wAcK0xiQMesdOvrBlv7gp99x2/PTgccW3/jHP77udet6n8M+687PUIL91XkssRVlykcq73179sfvRe3/wE+w8LE/ft8wf+9Bf36AmST9flH/SkVUMvl3r/0R+77p4Eew+OW//y8tFfOxRz8A1Dq7AL/pqz060QBk479sor8+Y7qjWTn8m7TuW8AK9L7K0by68DsNzEC5KMD2O8A58aRgs8B0akCsSzkIlMAD078SdEEjwUBoE8DRu43TM8BXS5QAosAXFL0YSogBQ6YIXMHPakEeNMKuML/0K7sabLwbJDpFyR3DOcLlyqIfRDuv+L4hHK0inMIudK8YPEHrYcK1c0J/UxQB6KBR88ISRBGEAMLN0kI1u8I1pMM9A8Mw5JwxdLoyDDlF2TCsqUMjbMMH/CohjEMuDMREJJs7/8TDy7EN4ANBHKyT6AEAoVLERLTCHcwxQ9RCRLzETwQJo/iDRiym2vjAa7GeRAk1TgNFOsxE04vD0PLEVqRFyvE/UtQZPdxDfnG/IZmaIKlFV3TDOeSKLIxFIiTGYKzDvMNFGWwMSOTFEIySCiIvZezCV/y9Y0RGTbTGS2TGZvy/Z7TBaJREOVEZWevGI8TG+9NGz5rFdPRGRgTHfXnEccSWXoyRDlI3eCzBdVTBdnTHZORHI/zGeRxAcWxCcnzCOembJBhIdRxGbgQLY2zHd3xIOixIg/y52YDGe5RGIhkyYrvICvTHQgTIgJTIkTzCjNRI9TNFe0TFjxQSl/o0lf/sx4iERYC0SJtcSXlsSRKqx4SMxD6ck/Q5H54kSZzMRp0USKTcP5b8SUYLSjLkQy2bk2rLPadUvpIkME4cwp3UyhKEyqgcRNroSIV8GDoBuLBcQK4MwpP8tqZkS+UbS7JEuZcUSrQEmDlCCZKbS91zSziES7D8y6f0Sbt8El1kOZspxyIxusKUv8CkIa9cQcKEzPGrS8REPLOESY80QywJu8scP8kkJMqUQMsUTd3LTM3sPc7MS898jaAZvDxLi9TMCNJ8NNPEP9S0TcpbTdaEr6ncxaFcjKD5PNpEi968CNxcPN0EP95UzrH7TeCcMuE8sP5JDpj5nR7JSlo7wZL/Y86bYjymTMnoLLzppE4U5Egew07kgBnr07MwBE+lZEfyNE+CPMz03I/Z48DdgBn4i8/vxLjwvEDnBD7ovM+SQ8/05E+6yE6GeaQdmjH5HFD6/MeTRNAEFbgFPRWc2MAGtST3ZJjAIcEvo1CBI1AYNNDTy1ANvTYObRQP7UAQ1RARxZc/LE+yE1AUtVCTHEy5dFFly8/Dk1FnpNFbslF7yYFaGaJEO9F6S9GxoEhtbNEgLTUY/ZMi3bcjZYsHvZfAobcAbcD5JMSuhEsgqFIr5bkhLTstDUcurVH/vBe2GoHuBLMdhdIeNdMfzVE1fVE2VTo3lT04TQgvFZcLqBWx/xNT+iPTFPRRDAVSP80zLMUTQQ1AQo1T+LCXIQtTJ8XTa4vSTTzTNJVUqwPUk7PUg8TUgzDUaKFTOwWxJwVVPX1LPi1V+aPULUlVVVtVhGjVZ0FUlFBUTx3TCi3TWoXUPr3VNb1FRr2JD+3VgfhVXRmy60s2WU22UC2z8azISF1WEMtVLdnVjYxWg5hWXNmaKYDVCf3UbKVVwUzWb8U+UXwAPBxX6CvXhUhSXcE0rhE4bJ01bZ1IbqVSb5VXvAOAP6hXgI0JaC3XcyWV3OnUWWNYUhPYtCPYYyTVg20verXXZ53RaIVYUVnSHtnHRS1WHj1WeLVPjg09j63Yl3BYkf/dV1xJloCj2I9VWUfd03h1Wd9M2IVtV5mY2V4dWUWpIAxQQ2Id2lK7WCzM2Fjc2J/dLZhtWq0KWaOtWVKpH3S8Vp3N05WdzFE1WKpdvqAFW5oo2lU92kAJIKXFuEbcWbEtTbJVVrNFWIVN25lYW0xt2zpJHym8NrkN23cdW1vF26qz2pStib4l1L+dEz6ythfSTySZW55F1pZN3J1bXGe1CceFU8iVk6mZuBCq3BO5XPu7UM3dXIzrXO27V5fMV3PdWkVxqcml3Ku9SKF4w8P12dZ1XbSNWZcAXS4V3SvxJNDLXcZFSt4t25qYUo19XuBFqtflvdi1sdll1doNFJf/qtMrGt6BdN675a2oPcTppV6Yst7Rw14x016CON4oCZyjVKLw5cfxzcluJd/0Baz1vd7GzVq25V46CTXCiyP7hUf8XUr95V97E969xVojnd34BUkckSMETkcFrk8GbuCMe2AMFoniPVIKnkmUMOAD1t2H1ODV5eAOvtJTDVQAluB8JeEYYSvlrV8QVkZ26t26RVwXJrVw1VUZ3tL3FVpNFZX0sUQr0uEdpogezk27BeIXblbm5dsift8aJpEi+qMmDsaKgOLmlOIpZlZcbN+yNOIjho1RUSFpQmErtkkwRl+ZiF6pnWMyziYhFleQfdMJHmAseSRrfWPPdUo53t+k/6jj8z1kPHYoPX6SM9a2NJbWP76SBwLGC07hgTTk/C3YRWbkf3Jky+XjQfVjOV0UT/LLJPLiWtzkBe7kT/6yUEbdUb7ULKZkK7maahxk2A3LVt7gV4blJ5NlE4Hku5RkLe6QCpLQHIZjlfRlFgbmYAZXGEZVWlbVUkbiRHElrwXfTObHZ35U1vWIvoG5iZXmWRrmDSnmSE5jZIaQ3GlSP1plWgTnnhXnjiDnhjPncxaldJ6QdTZmWzblRBmypVVlb4bHes7cFv6IvqmCHYDoiI7oS+ZnYfJn/gDopTvmWy4S7ThheUbodFRolmXocZ63ilZfaia4jDY7gc7mOuEjh/+MpHluxZH23Xvmm5NG6ZC66P1g6c106TX2wx6a6ZDuRpv24d9taJ3e6Ybq6ff4adIzYnd2EHiWJJoGRaSO4h9eakBsaqdW6WyL6tYM6thUFFQOm9MNmF5+4juGiUTuRJvqm33+aosO61ob6+0r6+JUlOgBG6FRa4tg64kIY/Fc0cZDxIZUgc+ggQqIv7ru57tetLwOznbm6CF5s7QObF6mwrb25JuA66+U64abAvqF7Eh6avOg7Pqb6suOkQCSacDe7P/tbMJ26xAz37h+vHxekBVY19MGodRWjtWuTsseaAT8Ic2e7eV+iIO27c9WitwW7d2eAgsQgp+5gAqgRAD/iG3gliPhpuqNEOEGDe/82BqKlhnmVu+GcG6JKOwCHWOQyEr9Qm/vniTJDjPidsDWPu45qZ8ljpn1Xu/2joj3VtH4fokhq0n7tiLwdu2RGG/+LG/8GLLfFhcBV28ChwgDl1LpRrjr0i7t4i5lfaSYY/AGx+8a02/11N4Jv4+rgW46wXDmxpee2BXP/hWFRQ8liLy73Y5hPfHgTnEAW3G9M+6XlhMVWmaYmfHZrnEk4fAc03HmAANJsPIrv/IhEMgEKdEgDyEH72+iDeDQfXARCTVBDpomd/J7eZIo39Ypv5A/EEgm9fIkAnMkF/MZ1towv5I/xOEAV/PAfvITcfOB/4VzC5FzZQ2gSqzzF7pzof7cMTfeMu+Q3AFyJg90tR50Eyl0jD30Ckl0mVAZXW70AXp0s450PRdgPrcSTzrZhsl0TWdzKL9tl6DXDAl1+f6ICagVNC91/Dl1vk51LKZhSocQv46bWD/dTd+QTofaT2+PXG9oKfiByXqBWgmeX//yIXeuIpdkNUZ1Ormaj5ZtZU9PZp8QZ0fCoMX1iSLnKkiC0FgBp8EAkdR26gl2DrHmWi52Vi8SoGLFNDf3c591Qq/1lrh1DJF2k4a5Dkjlez+efE8Mb99ofycS2E72gadOdOcPdS9Gdld4m5oAG0iCcsMADBiBDrAAe4d4fOf2y/+i+COH9DkJNZwVeI1nTY7fD4/vNJCP84Nv+bGR+LyIef7Gcyvpm9JNb5zP+YLndKCPMp9HdKgPeqEZerwo+r3Wdzo574xnesTU+ffgea1I+J+P8aoPnauHkmHvY5q1+CHJHZbH9K+3y7A3j7EvX2hnj4VHe7uuYkJWW0kfYWN3kPR5eFin+7p3+manejvU+/Xg+76XJbWvzX2/Zrc/+iipcK9P/J+0e+XA+7KQelBvfMlnGMpPTsvnVWyeeTkplr8Wm84ny89PjtBH5NGP9tI3fXxBfaDI+hYn/AbRjgX/ighXCP2+jZyQ/YqgfeSw/S98fPWI/N1H7Zffqt9n/XD/xxKgWnKtMP6EQH7bUP7ln4jm343nnxnc33vdp/5x6X1AUX1yzX5hlxM+wjOw+H6ECP/aGH9irwuAICBwIMGCBg8iTFgwAcOGDh9CjCjRocKKFi9izKhx48WJHj+CZDgCwAiOJk8KHPnnAcuWLl/CjClz5h+SKG/izKlzJ8+ePn8CDSp0KNGiRoeOvBRyKdOmTp8m+AkV5MyqVq9izap1K1eXUz8eDbtTCAAAFsQS/OqxK1apaiGyvQr0bcS4VtEmpNsUL9+ieqGOLNkXo0q7hlnWFDx4MePGjh9Djix58s+kfy9jDuk28+HOnj8fzsyQcuMfZV/0FZ0AtMvNf1m3/5zLGfYD0mkz285tUHXIwLoL086aWDfx4saPI0+unKdl3s4xu74cfDp1z6qXF7VRVkVq0cGj0/0OPjxt4qKxS37u0Xdu4NVp2kQvfz79+vbv32yufv/DxarfAxggVtfht9MOZU3Q3WywjaeWeD55V55u5xXIF38RsWebewK6NFyFH4IYoogj8qXfhXRNGCGHK65IIIkbJVHWBQpi9mBPNUoIoYqgmYfbi5BhliFpG7Lo4Y9HIpmkki+aeKJaKS7IopTvubhkQh2UNdh/OfIUJY8NOsglaRRaaeFlQlJG5IpGltmmm2/C6ViTTk4FJY5T4jldlXESMBIVWu745Y13sv8mG6GC2kYmn49hheZkanLI5qKTUlqppRfNSedTdkqXp6ew7RlnWVUA6uVnYE5lY5emetYjdJcu1mh8GgKwEp6Swpqrrrtamamme+W25afDdhbqmymUtUKph56qY6cMopqqmJQpyutRsio2ZK154mqtt9+CO5+vvy7F6WvEomuXsW6iUJYLyz5bqLPnQjsvvfIG62O4RGH727a3zrqvwAMT/CgASpFbZ76sptuwVeu2qUFZNMB7L6I7MXyYofFeTK2+BfvUb3v/TtktyCejnHJlByescKKBOhzzTBCXWcFpFeulqk4ZG7axxc0ufJnKPIlMq60lBzy00kszjSnLLW//GjTHMlP9Es1WhlCWBjiTV++qU7caLVQ6T1Zt0xsVre3RUpp8tttvozwu1BOZm3PVd1tt9psulHUD12+RjRPPdvlst9djfgw3RmmnSTLbSSseueTgyj13RHV3jTfeVy+pQ1kp/B3m4TszG7a9huP78quTW8S4wWsXCTnrs9M+aeWW9yf1z5rLzLmSfvoHs+lf795Z4Zl3XHbitRfkumSQCtg289NT/+PtuDeEOeC8b653mwKU1UHwg8cltlOBC04+W64KXX3zVzn6vOOxZ+u+/fd/eD32UemOOve9e69M7QIADsZXOuOdbnujI90BNaa9r+BPIM6LDPQCJL0IYjCD/8XRH/aKo77/5cl3SFJBWUJgQLAhcFAodGACFQi0B7rsfhOETAUBdEEN4jCHNHza/sDCPv+BsGEiPJJ2APCDExaPhcQD4vCWyMSeeXB51ZvhY2r4nhvqMItaRAsHcRfFFQbxU0P8Ed8A4LfQfQV9KPkgV47nwiaqrn34o6Kc5rcm2W0xj3o0Shct98UkhtFTY3yR5wAAOjRKa4HpAyPhzHe+1PXvLRikY2OsWB0s7jGTmswPD3tItx8iL5DpkmKbgKcR4YmSK6RcpCcdokjlrU6G8MPjDmF3x/ptMpe6REkf5/bHJ6ZSkLF8E/gAIIWNoDKYWVnlTVoJF0jG8S+TnP8lLuVny0jRcpfa3CZCegm1X4ZSmcKUI5wGWMBTslGceSOnE505zGjqZZpWiR8F7YjNanIzn/rsUyfdSRFQvlGdIXxnxCaGzHQKlCXMXKM/B4nIqM2Rmv66ZvSyuc+LbtKbLQNnQBMqpYUmqYhHRGcDPRoTkJqkoQ6lkTQjSEnGWJI6mMQoTbOo0YRxVHQmnRJKj3QgMx60pDv1CkFzotIApqenk3vpYmI6nZnWNKoZvCm5OgKsFqZxqDwtqpUKeciMJFOrLVEqSY/aUoBK0qUSHRlFLWhRqcJ1qv00K1ebKVSxBoesJDJlWQGJ1wfUlaF0jWdOn1Swq7ZurUbj1lv/4+pY+1F1sJ/EaiL/GiC9jqgsxwwqI8WKWatKNq1oNSzBEFsRpg7GqcGB6mNbOzs0hRZFjnykZakUWCSZkyNhxetnLRJb0cIQKiATVlXoWUvG4tO1yp0ebH8Lwdk2pbYA6u2HimhCzvrVs7dNqXNjGEnSDoy4MzFuFe1Z0eQuN72sa253IarCu0o3NNv9EZYAgALdIlSgSBVse00LT9mWdrcsIW8d22rDxqo3wWdjb3+Z4saOxhc01C3QBUbFXfjudL8nabBTjKPhXYlXJgSupHndil4Fo7hpDOYwSB6s0wiDar4ksu6FOzvUD+OXxZop7HMDrL4Rw7TEBz5xious/7IV63iy77UxjNkyYfxIQUY1zu6Nn4yQJO94tD0Or4AfAOSmCvmKCDYymQeGZCxDxMVZbXKM2WmlChtzw/lVJ46xi+Y089i7+2Ljl1Mb5kuOucyC/taZ75w96DKFzbSxcn2yBgAbyBnDJq1zXw39Ty3rOVx8DnSJ/ixTTg861LkqtKXVXFlFW0fGIqpCWXIQaSZPmtG7sfTl8izcw0q6z31RLW1YK+pfV4rUhjb12FAtYVWDaIDiezWVMyzrhdAaz5i+tY+b7WVQc9HTT8U2sLsNJ2HfmdhPMfax3awkGtyM2cDk7bNvE+1LB9e9Ats0kYNsYDHX29v65hO40Sxu2v+SW77mTtIUPsdfa3uU0mB9N7y/u+V555rbYeE1bHy974v/LmkMbzjGuhzwq7R7OTcoiw7sKumEh1wgGz/0tOW954jn28/3BnTMMW7zJPUby/+O7scFflYrWaAsFTA5rFGObIysfDS2drmmYT5R5N486ovKeZJ3nuieGyblyRmJIYmO8IQqHOlJ9/DAmw5rXXd65p+uudTbDiKq69jqS8F61o+Onwkki5Vf16/Wk86/ljv4ZPR+OsDY7vbD3wfuLJZ7SOiuLp7LZUk/HSlKeEecaTFw42T/OcQHz1aoIz70R1I8hxlPFcc7GfJ3WRIVAIABAeDE8rrBvFHHvvTAV/v/7BI/CsVZY3HRA3/rGrc9ZdeM+k8tiSwASEJOZJ8b2uu9lVayO6VCPN7d81Hbq8V+8LtPq/r53fQfOT6xlhR0AHAn9pq7/Cu9Lv0lUX9S1hcx94nSe9D83vv61xb4ib/kvZMf9IlIIbma+uEN+0FT5jnT9JWdt8xfTKAdXtzfZ+Tf/lngDvWf/3XcnAVgApJI6/1J863f7LXfwb2fkmgdCnreYhXeBbogdpBeg4nfWnRgnigJsgBAyYngAZKgB0afJzEg573cCqoN6L3gERpHDObOrLnTDE5EDdpgkijfDuiE89mGAJogEMJfA1rLA8JEBGab2m2b4SFhGUrg8D3c/0A0lBNKBBTiiZIU0dDt4N0gYPLUnj8FIWHlnrWBoVhMoGdUoBkKIlLUX0WsIaLNnRtKiZKU0RlVIR32oB3+YA/lIYBxGRE2jhhuHxkOYicKRR9WGiUiYuMpIosoSZQBAOztBA8+XwmqmxaqoBCandN9Xgt64i0GGSeG4v6wYV2U4oooCQYAwBT0BCteoStO2QkmSfwtihe+BCjynvb1WiHiYjVyBDSKXROO4un9ooAkCZwxH9FAYiv6oPvB4jJyIa84o0tgY1H8YWcEojXK40a0o2/h4TaOXzd64wgZlDhWTR2+UDuJYizq4SXSIgsijS7O40JmRD0a4j0W36npI/91JImjpd8qjuMxlmMWDiQ6yiK4rGNLOOQnSmPFjRkKVMAOoGIOMmRLJsRI5oVKRWSxTeR7JEmMAMCM+CPVACQcKaAy/kjYVUpIDhg1BsU7HgYWaYAwlkVTsqRLQiVBwOSVyeT/rVtNBiSJsBoAhExGkgYWvmJHBmUKeuRBFqEtVoRpOGVT6mBURuVUHsRRzeS4YWV1EBwAhOBOykxPppBViuWLCGX1edy1KWT2aeI01ptpjMAKhIAQnF9buqVLwiUTQuQGnlxddgXOGSUBGONXImOOaSOSBKb8DeZk9gRSGgYWpUABCoSjQWZkMqRpultl/uRVYiYUHUnrEWMxeiX/ZYBlMp7jWDIjnxAlYRJeQpqEa8ImVMqmGlalQELYbfbliwgjqfDmP0ZiVtbmX5LIaDZjaW7myhymSZKhci5nSzanyj2nZRaddGpFkljYdfJkdvrkHYbmkXgncYJnYbpjSfoetpnneS5kehKAXPpldLpnIx2JZnUldpKjJJojd45IfsZJcRIoTqCmXVhcgAqoPBKogULniyXodJJI+DTofD6odtrnApblR36LhYanT2RoXGwoyXXogMYotB1iiBrfiJKoiBTTa87hXtLnj64oUAImWYrmfh7n45Snjd6oh+bobN7ndiKoj6pSOjYGDirLgdIka6zni7IcfiopmWLi/+sYoUZwaJTe4oeG6ZHaJpYuk5YyRg6URTjyKMCVW5U64JgKJ53mCozyp/35J/4BKJSyKS666Y6yJwDKKUwMp1GA41wmYpvxKbBRKJwIapPST3IiaqJ64qLSJpyG06NmqYtCBpydU56q3p6y6L5l6ptsai1SBxhIwq3iKq4OwaE+JaiG6pQ6J6NaqYia6qkWJGkM0Lt4KV1a6qv6qpvMKq0gjHM0wVpa65P26rMKoqheaoReabE+DKAOxsgBABUuq55+xptqK0Hq3qAS4rTyBgt4wbzSK706Aq8K6bq+ILc667D2KLhuRaQWBd6ZBaWSYrMiqb4u6ZnKD7zSySXgq//CmiG/Jiyp/ivAzimqPobyUcy5tmq6CqvEmqlZNo7DOgnEYmu+iqz+UWxwNuq3YuxJiWtfSAwAdCyrXh3CuuzKdieTjozJngjKemq28uz+tayETuLFxmy4aqxj1Ox14WylgmnIFq2IINSFchLQXojQcsSaVm33HS0v4mMbLm3AzixfkNCjGSw3Tu2ofi2IXC2w6kRkqQXXboTXvq3ohW0Hja0vlm3GHitlqCVqeGzOtm235i1+xK27kqTW8ofdVsQKSMHkSgHXYQDlTi5rJm7b7a0X9e0z/e2AnC1e2AwAyGHUHuzh9uvmFsji+ovj7gfkKkTBWau1ai7r3hzWUq3/xUpk6MpErAbFC5QF5b2s0vrc6uKufbjuzyaM7CYE7dauU95u8l6c7rot736p785MmeKESK1tPuos0lIveiyvtDav3I6vt1kv4npr72rvOo1uWBTRRRav+x5vxaYvdpSvtsCuejhv/pbh+iIv9jLr+/4u996ERX4vDYav2AIwfexvyZ4v4z4wxgkw/rZv9how/DbtYqQt1NavBqfa9VYwckSwwfTvc/xvCV/gBe8sAaPrBo8VAqNEbhWu1LoqBrMw4Bkuau3aXAUt+u4wmbmw+HKk8W4w8AZFfKIu2+bwCw8xD+OwYvHvBEfxERaxA9/wFMuwQtEwSmzlAj/hou3u/xU7nAgXlxBnrRWbcQurcRlncAF38QwL7FDg5H01Mfiqrg63cVK1J9byEhBvrRr3cXplMd+K8RjPMVHVsVAocB4z8B5DcSH78dcB8knQ7VesMCUf3iF7biKT7SLTcfyGxQdvsRODLAlzMpBc5iWbRCZPxSavstR5sh997kOIMiOT8lEMEJ76awwXCxzPcmOccMOy8TCHXi370i2Dbi5vpGMw8S9/7AizLzI/FDBfHwUDBSxDhSxbc/W+sSofMbE6sxKRRhhDsiJLshF/M14MZlFq88qksHN4czurbzhXc1jCrEkBQT/78z8DdEALNBBYIWngQFngsTT3cCrnsz2Hxf87Gyfzkks9O/SvKfM3MTMuw9hAc3RH93NBU8YjKzQXB7M4V/RRQLQrX6MgPy4hn/Q+XfRGZbQrbbRH2zRAg/RkpO3NwvBCU/MAv/RDF3M9zTNvUHRQl1lMWyIxQ7Q63fRTf/QI5sakhrAcMzRQI7VfDPUOFbVqHHVWF5lSAxdTc2AwQfVT5/RkCONujnTqPjE7g3UvarRWqDQ9snTsunRc61JdJ2lZp9JZ33RaSwYqqmJPk/T9TrJeyzVN03Ver3RXi8ZXK7Z68XXP+rUoAbZNC3ZkHLR9VTU2151JT3Y6R7IPdxpkZ4Zkj7ZyVfaENrU4ZbZHbzZkOBrxxvE0l3T/Q6+2Yft0GsezjN61/zr2bm9Ra1vtaytTbHf0bD+GWkJaW6PyT/MxcSctEkPgcGsENz+FalN3XBl3iBRnQik3RzO3Y5zf1kC3Hr+1Fnc3KIdyVnx3RWi3U3B3e0dVfH9IeAvUeA90eTcGAX42biM2XNs3aFoydjdkcKswghd4BOF3hei3U/N3QPs3Y4AgafvtOrN3g/P2YdPfb5+mgtMzg3M4ZJE4eCO3WU84Tku1bdgp0d52bw/4hpf4ONvvh7/uMdf4cj1466b4X6/4P1f4YNQsT1e3VUt3Yu94Nv7xicu3iBu1ky857fS44v44Zge5Pw95X4h0h6v3VU/3lCtE/0pL+UtCuVeXuZhLTpXfR4TDdpZHdWdSxgpIWYDLeGjrtprH5VaXF2pjRn3reS6xufJeeSDBeZz3psFgwCl/eZITeKDraJODOHOceWSnOaS7zaDXh5sn96FvOV7g4LLZuYc/nmhjOpXGKTteukHMd1MA+qnrkaZDcKGH0aETdItTBrma66i7NZgrOawHq6Tn+ESvOrAPjazPB6erOJx/OloQ7FlgeDOvNyIb+5jzeR35+WW8erXrELLLh7IDObPj+mQ8O6OXtq8/OqyT+aTvRKszxbZzOw55O/nSehDZerOLRblH+1xrOLXHO2UeOLvPbaWndrH/e8HMu/7WOwjd+/+4S4a+83p05zZWx/u6D/uvwPvBO7jBz/plG7qnw5hoBEJZkAHV+N3faTyql2o2X7ymZHzKm7jAlwm4Y7m4R5jIl8UgmHz4wbzK77NIcnxKEPyfB33Pe0vCLwfNi651+65ohELO77wGwrzFSzTGF73R8wrSa6o/ObPTQz0ASX3KU735ErvMY32mX71+ulPXZ8bTA4DOg/3KnX2BXjuJZftfvPzcU3naVyjX57JoMEBZRELUy/3ZXyY8t/zD8r3eB9viy6rfi7JoREBZgALha57htyfiV73LOz7jTx0+N/JxNBTbXwYW3CsR8IHlM9zcHy9beLu7L0Xee/6ag/4uK/z/2v89ZnhBWdRB1Zw86+P5anTF6w+9tnf+7H9b7Xewj+N+5GOGGJQFB/g+z2P9pxD/3euF7CM/3Ig17o1sK5H+X3hCWSDC9Ie9xlt/0cN+SGj/9qO92Qd74Fq2M4U/XfhBWWhB6qv+uwF/nlw/QCQQOJBgQYMHESa8BGAEAYcPIUaUOJFiRYsXMWbUuJFjR48fQYYUOZJkSZMnUaZUuXLlCIYsKSaUKRNmzZEzcebUmfBBT58/gQYVOpRoUaNHkSZVujTpzpxoAAAYxJRq1Z9OsWbVujWBTa9fwYYVO5ZsWYtW0QZ12dCsRpeXuMYVuJBtW7t38ebVu5dvX78q14qV/2vwr83Bh2WmVbyYcWPHPuWygKJoy8Kobh5nfoCYc2eahUGHFj2adEXNTAOHfuvZKd3Sr2HHlj2bdu2HqcF6tg2StefTv4EHt5oVCysxbSxHVY6BkHDFvaF33j2devXdzo3iLrw6+kzX1sGHFz+ePGntXnWXj9l9MHb3751j9ZJceVQMnuLYgV+Vff+t6gEMUMCT9lPrJdUAgMu/g74b0MEHIYxQwPMMkw7CBbkqUMMN0XIKCiLqI0KGOCwZBYuBOGwKwxVnktDFFwVM8QEK++KOxbkOhFHHHXnssS0aYUrvwRuxktHII4PaCQ/lfLBkiRMPQpIoIqkkyMcrsSRNRv8g97LxxgazDFPMMcmEiMuVhHSwSp2kbFPGnLA4RLk2oOTJTaDWrLLMPfn8assct0uwSjD7LNTQQ8M7U6U0B8wTpzsh3Q8nLCJQLo467Yx0M0dvRNTTTzn6s65AFSSSUFBRTVVVvBRNiVEBOU1M01mDm6kPGZRrhc1ZY2Vx1V9RFVU0L1k8FdhjkU12pFZRejXAXhGiVdrTZGIEhqiIgGInWqHFUNlvyRQWwVK/BBTcc9FNlwBmT3IWwG4NmlZexxLywpGoHPHCKW7h7U/df2EUFzRiVzQW4IMRNpRdk9xVr1+C5o2YMYO8YCIqGBgpkteHu0vYY/WOXNgsgjE0+OP/k1HeUWSSGi6PY4EkjrlDgiqOSpU+suL35d5S7nm6kM31i+QFTfbZ6KPJW/kmC4d8WebFWLPpBiqi6kCAj552E+mtJQR61L+G9q9orskuGzalRWqZvOia7UzaqGGauuqrsc5aSrPxLs/rYQWlcuy8AQ+c1aBrUns86Fx1W2fO4qYaAKtDsvtuwSm3be9xByW88s05/wrtkAz32LfFEWPpBgzmFklyJDtvXUsjPw8r7P7+dt322zuK/aPQEx59Y6ZROj111Vc3Evfj97p84L5N1Rz556GXSHeP4Ebad02rP0n4x+kmvvgUow8fo4O8T3F6r2Znr3bx2e/8fI6yN/r6/0jjJ2l7yEn6Xsb2+YeI/Mhh5zy9pK876+vfAfH2PgRqZH6Qqp9I7te9kegPfAtkX78Uo0CYEDA6BrTgB32mQRCuhzNv411GtqcDCU6QghsaYfQwmBYRtoR55fraC3F4tBnm0CENvNMDPyIE1AFAhShpYYF4+LydVWWHKeEgdDyYRCl+q4k59KGbgMiRFOBAOUU04hHhM0XcLZEqVTzJE3vjwR+sYAQYGEEHbJACkOSgAjioAtWoUAUXTECMfQyQGV94xTZlUSMVcBwRV1gSMIbRj60jI2oEmBc0smZ9KJBCfZRDBQ105AaXxGR9dJCDRo4SPIAcoSClRMiLoKADy/95AUsW+R5Scu6RSzElSSbpmdrlwCVR0YELVjBEAAiBIyqoTxWSsAMc9JIhF5jlM2tzyw+iEkmqpEgKaFAfHIgSlrHEDjQpV0ulSFMkuexM7VoJgCmg4CEp0EFUqJDIihhzCjbg5kMqMMQOgJOfryHnAql5JGs+BAV1nEJ9pkDMmnjzm/3MmziT8k+QmJMzf9OAfdgJEQEcFAA02MgEfjBP5SjUoSUVWiRNSoCAGomQKdAADXQgzPrQQJ4pYahzUlo2iCJFoh+hKGL+toKo7GAiP4DnSTxJ1Jwu9S497d9KNUQIRIBCE61oAh224ApXqEIWW2jDKehQiUMoAhUtwIP/JdAABVYEwg6jYAQL/HAiiRTUBVX4pHI6YIGMeuWmwmHq1nZ6FKfmrobFiqQAhngDigyRpCOxQFRW8FfJkmWw7YPqafgABkk0Qg1rGEQXXqEFEN2VtKUtLQaoMIIp3JG0I0iCDSZQU5j0NTiT7dnOYFZGlDa1sAWLpBDsU5F3dtQkjwVAZG2bXJtU9oKKA45UqcoBQ0yiDo/4g2mxm13tllYKO/jBPctCW+Ao92S4TQATd2uXnx5mbC+oWkWyCYAkmGS4SiXvfVHCXPFdliiZ3WxnPysI0W4Xk0TQwiu6QIZFWOINdmDBibDgBxYwYhR2CAQroIAGS+ChBahQxCEq/0GHU7RhC7JQhSuqMIU2AoAKK4CtbMci3t/gt3e4Re8Na9TbkkVyB1HBQUXcC4AqlCQHylEBjZGMy/Q6dKV8kOoeNCHdSXzCFEMgMCb/QIE6TEIJHNAEKBDhgCSdsC0yPk2SAWbeG/ONXIbFMUSSEBULiHTJFomzOtGcZ5/WmZ/zcwAC1BCJAA/4ylHZhB64gAkFlwIBeWgAH5Yy0LuYWTN6TpeadfvmLumYaJEUKnEpclEAYIAkRo3KkS2daozoN3y+4UMW1sCFQgMgy3UwQJfdAGYxN0bSdqF0ZlQNLkxDUtMD5LTYIjlcj1IEuFEZyfZ+HGxpT4TVMETMElpRh//RknYTpkj0ohv9aOz0usy/PvO0VzVsW/KZssemnaejsuyJiJrUIblAL6UAY3TrudrQk4sfLBEBHtw1E5PgQCOyAAZIv4nMZjH3ufeNKnWPk91jWa9OWOAFjW984/cqNgHuPGeKGLPiDskBR6cgx4jvu99K3ModQCBTQ3eBEohYuDdt/PBIrVxCE49oyWUHdI3Et7Qf7zEAoj2RIA/5IymwK0PAy/Ngt/xjjsKCJVRR4C2gQhI372vOdX4nqV/IaVahOkVMmYMbrJ3tbKfax4O8T4rEd74eEYAnqeDMsU/77DWmEiPicC/lEIEOGYASpcEe9jbtXU1lXzOCPl4TRTX/u94TUbbd00kFxTJe2n1HGJGwAIUtYBIGLcAZxMyceMWzjvPPcnym+Rb5DR42sYuNSmM1MlwM8LH1Uxf6GFfEAkXQBwBtyEC0Uh/Y1XOo9+96PbFj/yOUftq+EDE1FTzyaQzgvvl59vzBMMSKNmDyEmJggaxkrPrl76/7Pc8TWr5vpt+XE6X03qtDNhrvjtwZAJtsf6rj71/6ow8SYRUwaQugAFOQL/2Ub/2Q6P/Ibk3gb/6WiwInarfSaZ3aabjiKSKKLCpCKiK46NQgEAAt0JGiIxToYNsAwBEOIWN2hQGfzwGZrwTLRHkCRfZYgll4qYuASZi47wMBIAQfIsjU/2kHkDAJlbD6bPCvAlBdoAMSXAGTZAANFPBRkm8GaVBDmjBcAkgHpQ8MASO9LsCTMEmTJkIIidAhQoDAunCynvDSPIMFxm85KmEJtgLxGnAL3eMNxeQxgCAQBXEQCbEQ45C5RGaN2uiN4ogi1DAi2nC7/NAJT7BzPMMSBA8AXAEP/CAu9FAL+ZCRJvFKALEQTdEUD7ESCUsMR7EJ4xBdOIMRAEE5HAENDuMTOSYUK6gVe6QUT/EXAzEVWTG/VJEXee4Vz+UwsKAVti0Czu8WszAXddGFjJFHfBEYT1EYw7AaudEhkFHY5GIUsi4qLkFb+Gt11G8a+7AbA8YxsBEYtf9xZIqRHTtvHsOJK7AAFeqDDjqRNWRQGtVxP+jxRa7xHQkxHsviGwdylBRSWbjCDqYwKuSAFaLjHx8mIB9wISGkIA1SEBGy3YZRI8euIZNFK7CgCeojDvoROiwyhjBSlkTyQTiyI4HgIy3OHmMyyUgSWbIiEK7lYkKhP1oSXl5SFHMyQGayI21SLHbyKHGoKYHFKfwAFuqjCa6wN4ayW4oSJp0SQJLSIJcy6EKyK/kOJwNnJ1hBDpTDFewAQ7ISWrZyHclSb9yRJg/SLEsCEfFyLuFwL/EmJ/yADgYPFa6yIsUrHeOy0viSPL7yHcMSLKByMQ8oMn9lJqAgOWRgFG7/5C17JTFxSjLBQzPs8i7HUiy3ETR7jzLTLSFQEltioTDZgzNjxTP9CjWrQzRH0yP9kv5KU8l60zZpTDVVBSGwAASUAxBgkEhkk1OmJENosye6AjivIzNyUzd/E312k9qyUzrBSTiHsyCwoA4BIBHej3TMSyufc1NKhzvJAjer8zE9ZzvZc5a8U+IKwg88QTkswVHM8zzhMj2BZz79hDqrsybl0yP08joFVLLq81dSwJMwwP/gxx9/xz+JEkAZZ0HBwj1zEz6xU0E1dKkaVFUugKM0b3coFHss1CVpM0BDtJsaExs9tAJB9EVNakRRBQV6aQTub0LPsUBWlEU900Vt/9SmCPQ9D3QVT7NIVQ1HP2UChqgKos5HnYt+ghQ9n5NImdQkOHQ0Z1TyknRLX8hJEUXUHkfleCNFrfRKOxND11NMjTRG4TFMNyJB4dTSyNRQKkA5VkDfxkdNHYhN2zRLM/ROCeRIO5RO3YJO89RQjaZR+SQSka4ksLJCBbU8CfVNHdUvfsJLFTUj7HRTkQxSy8S4AEDkWAZQf+hSmdNND0NU/6JT7fJLZ69GYbWPSHVMRhAAbKBdVBWLWJU/XXUwbrUvJtBWaQhZOSJXi/VgmBVLBODTAKAC2uZHJSVYMbVFC7VZ8eJYo08elZVbn/JTE+ZB7UNCGeZXBwlbJXBY5f9CXPPCWyFvSeGVEsPVbHLg6XZvUdQ1ldi1StJTPV+1Xn3N7Mj1IkKVYJnqWXlER6OCR9GkX6vpX6kkYLVUYQf08ZbnXkH1YDHWfTw2XSbAcaZA7/jVWuGDYivWXePiY8PLYDnWJBLWZUuKYWFke6QATU+2SgNVZVnEYreVZjMW9uYVXIX2RkMWXC7AcbyIJSpVRX12RYBWU4/WJuR1Y+m1aqHJZiXk5IYnSCRWoKJWalmWK7R2aKGvaBMyac+2bLgWQpwuKqpAZ502bFlqbN2ybP+jbRcKZr91bWOWb3HnbR1EADJwSiMWZd8Db/M2UwdWcFfianMwayEXV9n2WD7/Le9yw24ZjnGFUm+1onIj12/VFiRFlyE1RwCEgAZWwAVsQANMNnBGEAM27yuedk09tzum9nFPN39k6HIjYmZ7V4rOY3XT6ZMwQApwIARUgG6RxlS5r3A4N0Vy93Mdl1iH13clF2wYFXiz12O0Q1q1CwN61GhswMjG4nZ7tnrPK2CBdSC+l4W296QC1yIIN36xBDf2VDmmwAV+4AJu4AdYl6O6iGv2d1rJQn3XN3fdd1YSl2MG8nfrd1m6d4LxN4EOJAUc5wUQl6BUoJfQtWfMNATKQoHfl30bWFMe+GHoMYO89zYq+IJ5KDWOru4wwtSYzmegdKg2AjH9lX3bN4XF/25nWZgdXdiCQ0J4ZfiDAgMF7KODJ8KTqLVnUGCIki4jfHhigViIIWWF+6WFJfhvTXeJx/Ql0omEPwqe/BRd7s2XOiKLxXaLuVhriPiLjTiMS/cmkZiMkWYtSG4KPOLO5M1jUoCj8u2N9/Bu5XiOJydxXgaM5zfH9jh4X5iPwWUt0imECUAA1E4DKiAEdsAGuucC7MN5/+Xu5NaULwKOFRmFGbmRqxWC7ziS+UKJLbl/XMJxmE4AkqADpkDmlKMK9urophhhBGC4RgCKLYKVO9eVX/lIvBheIJl0sdZob9mCXGKIqHUCjNC0MADVJiAqbPhg7owKypeBErmZq/eZWf/PkWW5G49YjPX4mrE5kxxiV6lgCjogmUKgAlRACJ7uVB0CdbAPYVzAPmqXetKZeoE4iNl5F2O5iOEZj6sZcOl5gZgpEh6ADzYhKprjJzRqVzsgBe4sodOF6KK3hxeaQxraoR+aGt1ZorkxnvOYKSv5ooGll2agAR6gE6KiDoJCIojOBfYXjdXFCNcQRUHxh535pWE6ou14oml50yZZ/qoapxOmlwygJxAhKjAhqCHiBYQpBD5Q7tLF1ADglZZmqbW4qZ06I6FammeZmifXmrG6fXrpCHoiD6JiEsCaACYgoKlgijlqjVPFTAcZdFZ6Q1r6rWswpqN6pim6ri36rvH/GgBmwCdAISrIIKhT4KCVwwXQ9OhQDVx2GABcIF3ZOo7d2rG5Mq67ZZo1lrLH2LLFxyWGwCcQoK+9jg9e4JCkgPcAGweGKLGRBQUcZ5zXGiBxd51dG6599ZHnera596q98aZtG1Rc4g90Wzm4QK8fIAsowJUcIgVeIKCjQpOBpQeJCLb/E2pb+7k/E7LlWqrpuropN7uPZ7t9gg/GoD6UYBC0SeU0QKYwYAfO2UGf7pCjm7kXmIHl2ygbXKarkaYrurb1+3n4+ycaQQs+qQqEWwAOqQN+wLA/BZXVSZUVe7Vb2bkjXC7du1dkm2gvfJ4zHHo2/CccwBAGbxEiYn87/yDBkQWZY1e1HXxVF/nF5zvGY2XG07bGbdq6b5yKaG0o8qALDAAMHiAins6kv6WchTxtFltDGlvJG4q+Y3u6aZy2bXzK97vKjwIiRM2sz+Xo9jWasbS5IdzMaxPNocXJ103KF1XK79fNxWO7n+AJjsDrgAIiMjldJFW9jfwiLXXP+Xy86ri+JXuqjY3QsdvQ+aSXMgFbBGEQNIHRH+IGogKQ0QWpK+TIkbylhTQxnUKlpVvNA12eoxzUB7e06uCje+IhRrCYv4XkePXVYX1dZZ3Sr7dF0PnWN/2+6Te/eb1yeqkOIqELPFw59AARfAL/CNrEPaXZBBrZmf0xlt3Ftf8V2l/Uwtl816vddVyCCH6iATShowFAD3bNIUQttcFle/zd3Gd9YtLdc3eXwkPU3fHbruOdc3LcJxBBD6JCCYKdAEZQ0ldlaSHL1seWWgqecQ8+stt9she+shve4aucDzphs/LgAfg6Klp+oEcNXNgbf7AY5DXj43G+2TV95DldkmL45FEeALRgBuqjDrJACaKCAviAAETtivtEJ/rgJ0Xg9HQ+tzLj6jsedJucSRV+2hle6AWHme5K1qLCx0G7Vw8FMMdRDp5R612a1+BeZUO+5xOe5MHe5MV+7LHFFD5hEsjgugqMD7pAOXBAxcNkUkavBZMT7j1+7v+17tO8SL//XpKpfe/dltZ6mwMEXzkQgBPMkArUmk9mAgtOwT70BfLjnuBVH1sl/8+9Hu8tP+wvQhHdCI4QPyNsnxFzH/Nf5OH7mxKSAxUSgA8oAd8BgAIkAS2aJiHiQDkosvUfv/VZ9fVlnElj0EAEvWM9XQct6a7Q8CO+/5PC3/evBPh/AgvwYBXypX074b+VYxCAfSma/yD0MSoggfpXH2r0v/q5HiASCBxIsKDBgwgTEiTAsKHDhxAjSpxIsaLFixgzatzIsaPHjyBDflRI8IHJkydHABghsiVFlSxdcoR5MYdKAAB0uFiBAScAIRxt+tTJ0ydQmUiTKl3KtKnTp1CjSp1K/1XlJZIlT+4x5fOPJj4ow4o1SbVsxIR4fOLByrat27dw446dS3ds3Lt48+rdy7dv1rqAAwseTLiwYbp+Ex80y7ix48eQle6lGfnlSseUK3bAOQVFwxQ6cFIRsHEzgM6fQwMYXbm169ewY8ueXdmq27B81szwyQVRYdpLEULyKUax8eN3DwtGzry58+cklUufTr36YOh8gWvfzl375MvAM5sVL1EDTgyeHQqYgpOGRvMA0D9c3767/fv48+vfj9F227GI1OETAGuAJRh/IxEUiE+wYOcgc9bZ9eCEFFbIVoQYZqjhcha+heCHIIZY0Xcx0UZeVeBRtAJOO0T0g2garf8IQIsQvbiaiDjmqOOOPFp21X9j8eHGHz7V0cCBPU5EUCg9ARABFh1GKdeGD0hp5ZXPUanllhhiSVKSYIbpGonanTiVmeo1eYNETR5lkQBqsomTm2LWaeedeD7l34V0EUKGT5lkERieAtyARyUyOOLTFlB66ahBWj4q6aRwcWnppYZRWlCenHYqE5nhpTieqBEJcd5Eqrl3kanxoVqfp7DGKiuse2IVGAJD+MSBgXOFeYEKNCTB3oA+qeKHppJGiuyyzCaA6bPQztXsrNRWCxGoJpKKYokSvYBTBxPRgFMSGHkLALgSiQsAuda26+67+NUaXWBgCOJTF4jksUcjpXD/sMYiTyBwAWkipiCEDS5I0SSxPl0CiCLHNoulshJX7Gi0GGM8Lbwc54ntbGhGFTJDO+CEw0TmVoFRyQCc3C1OKncs88w0lyWvQoPx8SfDPMdXhU4X3FdoBRboQEXP50nhQgussGDxxVQ+LbWVGVeN6cY1Z53jx7KNrKe2DyWBkwUTqYATtxSJDQDZEpkNttZwxy13RTcnVJgbRCDdc8y0XaBBCElUofdpSYSgQtAMTQ31hoo3TqHVkG+J9dyUd8eX15Fh3pTXMqoaEXwYYNT5RKBXbvrpcteNkGGIDNLFJGREwkEpbmiyCBk4dDDFwjZIpUEShQuRgkQpTPCCCx0s/8wzFTpYUMENBF/rONVRT2+9c5Fnr+HkqHc/Jtexac6U16lOxCoAGJUv0fnet+++taoftKFDE5yXw1MaSMHwCDp0IEUVUxjB0fQmBRzYQAj3u8j1okSxBTrQL9qLoHW4974KUuVyb3ON+JbCuVd97lQXGV15QGjBEpoQTDcZgQpXyMIWuvCFMIwhC5uEARna8IYDHJzeMIABKlDhhkAMohCHSMQiGvGISEyiEpfIxCY68YlQjKIUp0jFKlrxiljMoha3yMUuuvBsZTqbFX1IxjKCMW1jK9sZLaI2tkXEbWg7oRzniCAb6PCOeMyjHvfIxz768Y+ADKQgB0nIQhrykP+ITKQiF8nIRjrykZCMpCQnSclKWvKRcYTNTS65RomwzGURSdnKTIYymNHxlKjUjw28yMpWuvKVsIylLGdJy1ra8pa4zKUud8lLKkpBO1LIYhmH+cNfUsRc6IqIuthlEWSGa1ypjKY0p0nNalrzmtjMpjYJwKrQSUR9FummqwDguW2a85zoTKc618nOdrrTKXDCyZoi0iaMxBMA84RIPd/Jz376858ADahABwovGdHoITaiQoxY5CIYEfShEI2oRCdK0YpaNCSgS09D6EPO95xHowzhaDkvStKSmvSkKE2pSttnGtQwBDSiiR5DcuCTH0SkpRqF6WpkutKe+vSnQA3/qlCHqh2h4IQoC6PTTGsaEaPmZCdJJapUp0rVqlr1qlglwAX0xzAqaKCpTI3IVpf31aya9axoTata15rNH6xgBDXsgA2GB1ac2HQiboXrCORKV7b69a+ADaxgB0vYwhr2sIhNrGIXy9jGOvaxkI2sZCdL2cpa9rKYzaxmN8vZznr2s6ANrWhHS9rSmva0qE2talfL2ta69rWwja1sZ0vb2tr2trjNrW53y9ve+va3wA2ucIdL3OIa97jITa5yl8vc5jr3udCNrnSnS93qWve62M2udrfL3e5697vgDa94x0ve8pr3vOhNr3rXy972uve98I2vfOdL3/ra9774za9+//fL3/76978ADrCAB0zgAhv4wAhOsIIXzOAGO/jBEI6whCdM4Qpb+MIYzrCGN8zhDnv4wyAOsYhHTOISm/jEKE6xilfM4ha7+MUwjrGMZ0zjGtv4xjjOsY53zOMe+/jHQA6ykIdM5CIb+chITrKSl8zkJjv5yVCOspSnTOUqW/nKWM6ylrfM5S57+ctgDrOYx0zmMpv5zGhOs5rXzOY2u/nNcI6znOdM5zrb+c54zrOe98znPvv5z4AOtKAHTehCG/rQiE60ohfN6EY7+tGQjrSkJ03pSlv60pjOtKY3zelOe/rToA61qEdN6lKb+tSoTrWqV83qVrv61bCOtaxnTZvrWtv61rjOta53zete+/rXwA62sIdN7GIb+9jITrayl83sZjv72dCOtrSnTe1qW/va2M62trfN7W57+9vgDre4x03ucpv73OhOt7rXze52u/vd8I63vOdN73rb+974zre+983vfvv73wAPuMAHTvCCG/zgCE+4whfO8IY7/OEQj7jEJ07xilv84hjPuMY3zvGOe/zjIA+5yBcdEAAh+QQIGQAAACwAAAAAQAawBIcBAQHNAAD09PQAQs3/////AAAAUWf25goAk7yS3vP/AMwAyQyW5fuZ6f9fkZ8At+oAwfYAyP8ABxU2Ulr/lgDDw8MAKTSUlJRzc3Orq6vb29sAdpcAFQAAGB4AOEc/YGnNAKTNeAB4t8mDg4MVABEVDABDQ0MVAABjY2MbGxvU1NS0tLTr6+s7OzuioqIAhl8FCgoZJikKDxBUVFQzMzNXhZIABwh8fHyEyt0AU//FuAiLi4vLy8tLS0tra2slOT7j4+NvqrosLCwA+hC7u7sAEAtLcn0Ad1VbW1ubm5t/SgAAEBV6cgQbKi4tREsLCwt/AABpn68jIyMaGQEUFBQAGiIAqNcAlWqK0uYAfAd/wdQAKX8AXnhRe4cAQ1UUHyJFanQyTVQgMTY8W2TdzwkAm8ZkmKfmhwAAgqZ1s8VcjJoASubmAAAA4Q7mALhrpLR7u80oPkSP2e4ASjQQGRuHzeGIz+MbABYAZ4QAr+BNdoIATWMMExVSfoqCx9pIbnkAjbUApdN9vtEACRsALzxCZG4AWnM+X2gvSE8jNjseLjKU4fcbEAAPFxllm6oAFRtaiZYAxfw4Vl5VgY5hlKNDZnAWIiUAHyiM1eoAvvJxrL1zr8AAbYxPeYUAn8sARlkArNwAGwEqQUcbAAAnO0EUFACAw9YADhEAhasAVGsANEIAO0sAYn5YhpMfMDQAs+UAoM0Ad5gASFwAICkAuey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lkBAKBW0JALSAhBBQBU0OADEQrxcEMLKQD/8IQUMyQhQEEjgKrrrrquYFAFKAjxhKxC9DACDwcJkEQPKQybKgpJADERCxf0IIWzNKCQwa2dduvteCjo6sNCGUjB665S+FoQED2cq+sTNxCUq7u7qiuQADPQCyqrBFUQK70pSITBsPTCy+23CCdsnQDDOqvQvAD0cAERPBBRLag0FMTDv1LcsAIPFWSAwqkAqDDQvC6ooPLKKx9MgAmgSrFDBSpU4AIKsfIrkAYEz+ACDyoQsUO7AT/EQgugPoGCCzQTkcQMBIuq8NRUO+cCqFcDkAFCSYCagtQFqWBCxgOx8G+8BglwQ8knh9rQCqD2gFAGJg+ULwAuHEQtRDBH/8yC3muDXfXghA/XbsZCRHwQEA1roFDeA7ULwAgKVSCtQPMKnlC4bDc0LNkX7RD3Qjw4XvjpqO8GBKg7EDDv3wVhAOoFD6mAMUSZNyS5QyyAikRGsT4Be+rEF++b6ABIq8HsBp36hMsLyY437m4zJHndC/UOAOgVwQ0ACsaHLz5uiZswENLcE2C74g/RAOrwDeXO0LwtwJ+QuQC0bpH0W4/v//+tWR/kCNC1zgkka2hziNcigjKWscx0AmFc0mZwAWQlBHkAkIIPMgBBiEiugwAMoQhDI7vnlQ1UCSTABZjnEAHcjnr6ymBBVkCwd7VgB/YTCOd2lQIk2Ksh7gNADv9Z4EAVgHCESExiYmL1O4Lkq2iYA1USHrI6ALSAgTGU4bowQLJdUWGABCGC5HhFgyMiJHEAOMgKeXVFJbrxjYPx3g8JkIF9DWSNtGvhCx8iP4jw4AIowB/WECIAIoygB11MwfCKqAJuBTGHa9xVG+FIyUrmJV9UOMipwHdAFEJkgTDUXER4gDRUQe8gLiAZJwngLql9cCGgmqQlZ0lLtzAsiyZU3+ja975QXkQA+JsjQogAqkwKpJUC4R8srVjLZjoTLQXM4gCdd8qESG+KfKyeRdaWP4f8K4cG8d4qERLLZ5rznF9BWgoywM52tjNW5ksm62q3x/hpsyIF1B9DSgn/ToMEr5/HZCY6B0pQqiwPAONCiPQuJ8EnmHEgYJQc5RJiubYBQJQS4Vz/FnJLYzIEeXJLSDkLStKSLqWPv5qnQApIBYyKjXtm82TacoU9lCbEByMAJzFlxS0B0ECYOvTdQ/rWA3BqT5YmTapSf2IuKCIkVkKQl65MMLGKXWx7GuOYx0CWAR+QrKZYY6TKhnc3ClKMB6TSVR4J4EIApMAHTKvZBdBIhcs15GhJWxrNbDayXS71r4C9yacQuhAfgMqCAimXvoSgs4GwS19PmGgUs4iBgRgWsvoUyL/oJQTEPmRgkL1BNQNL2tKmhHONPchOK1sQUpkKVarC6EBcBasn/8yqVtCDmL5YG8EkIIEGzkuBCUZg134d8lqoEgISNioRalkLW0sbrWmnS93qWve62M2udrfL3e5697vgDa94x0ve8pr3vOhNr3rXy972uve98I2vfOdL3/ra975KPVVC8cvf2GRtV7dlrkxWgIEWnCpVGHjoHQ08Kx9gryAsWMENEAmqcRLkoDGUwv0AsFaBrIBZbp1BahPivclVDlTc0sAFZnCtJ6RgBgIumwt80ALkpqAHtopIBS6ABEG2agQmCJ4UUCBbhgABA9dK1Q6kS4APx+rFIybgIBGCBFBJq8pZ3JVkZ4sBGggZt9HL8q4SGqv94mQFND4wDW5QXDUyWP+DD43wDUxAMjNfOMtRfSoAsDkQJ7tYxA6po0qHieKdrbjFL46xQVSAAVPNygQ7aDNDLvBmHyiYABrwQZJpkFmIZHrTnQ4ns/4c5YRw07MFcd8TBBJEMWvNIETwAXCTu9z+Dum/7moBk1HCgi7y6gkdJggLWv0uPhPEXRYeCIb1FdJFW5kgOxwzQwSw2S0bRHbx5GauJR3Nc0nhwQvBMq8SUkpkSyQDNdSVEB4abXEZpIBgLAiWr+xqUG1ZA2M8F7wUom0xk5mwOAGCrwEc7LIRO2nxDiiv7KzsLM8AIesrrrilzdHNhpog2JYnvVog6YFI71zGzt7BZZXwxKYbVEL/6LhC0H2ulFPZXQw39WHJLSuBlFvMzOXByHVFhYLbWkdZG8HKhEayZr+kijQYAcWIANo9H6SUSKDYBUg2Yl1JoW/JHohYVXA3RRNAdHnWOA0ywIMMBDGFBzHsv6xdkMTpL1xPQALT0BpEIUAvCULwQRI+ZjPJUQGg8k4anUG14RRggOw82MG/mugQHjRsBxXjnN2vjTGym12mA4F3QuZNACAUkXMpc+DwKkCyjvFdZCRTMBEdyM0dFFHlNjlo0pfe9JIHMep/pLpBrN63mAtk63cDquuw6vFYkt0FaGR7QdQ+6IOYK49VVtrcXVD3l1sxCU0bgRBCrpDbS133GnMW/+SJIPldE8TxqBp/+SlvxeMn3yGnpvmqMV1EydHMgQdj+faUDjJSEeznP5I18SZwMwcT7IJqBFABznJ3oMJbmDYsYXcyK/A3B5V1CxErHmUQSJNA6yNLPgUqCsYDslJAyrczIJhMS2YQd1OCBoE8DrhyKWNzhIcQPRBjLIA/RaaBBSgQyGNtHUgQHwgAHaR51qdy3FRkBGhiabM2l/ZuoOJ1PYFvCKiAqGIQa+SAKgCBBjECE4hpoOJ7CnFgCeE+HDhS95I4TwB7n/IE+ZQQ62M6GHABp3Q3obZGLNgQV0gQWQgAEchqsuJZ83JxCKFqgNh8uiRQZygrsEcQ8YcQSP8zfweBZQAlgiSnN+ECgD4igAbRejshPXNkLhk4WcLnhd8TEd7je9oDNpyDaoP1ggThdjvFgqKjYdlTTwsxLEjlEKUkEd7jiggxWAwHigWxigXRigRBhJH4bAdxhAnRN4IoEESwiE74ak5xWZ/oVlsIKqN4UGCIEKeIENqDWJwDbsZ4RvmzU88IdgyhPenDAsPycBbRVNkIAD9UjgQhjA1hjwOBjwMxjsXYgA3RiE9Xc9YHUMH0OJjYI5pYEIJmZ9ykWveENOYDBJr2BFTQA6Vmiiz0e19oEFXEeAZRgRFxN7J1NRkIVc6nRdkYVbHYjADgiwbhPqEYhsQXEbsYEW3/BY8MIT0IOC+NhZIGYS60uFJTlozJgxDMeBCUmIsXUUBQqF9hNHNJwGAtwFwXAFxPUJUJAQQ3gJU9lIMPIWgdtj6uWEUWSIrdeBB3g4BE6VSnkj4CIZQIkSssaYgEsYENkTihuEbgFhFk6ZEVhnGg0pc2pVCDOY+C85YpOZT8toM6CIkGIYkIkTUgmZBEspAE0YsF8ZCwFpEAYAKkdy4FR4KBtpFSRo0FIZcIIZIPcUuMWRD5skrceBCcI2k8c1EE0JLJck8JoZcOsVOVqYszCBHao5Mm+JkF8YgHMViSNZsGUZuZV5SRqYybyJuW9YQd4ZQJUWZReVF9syuVhVe8/3JxSXByHVkQbTgqprlGQAWUB+GcvINyCRGbWgeQ0ylEITksooKO4GidKRmK6lQ2GmB+BcGeB+GeBCCTENlNDcc+A6Ggncmgh+iLkrkQAvmYm9dLB9E3bGmZQIKZFhVsnFkQOyU4SGMqKTAziZd66GlvDnFZjSU9fUkAu7OagfkQpIkQw7JR3uNzyDNiMMNJumkQdTSTi2OGhKQCN0AwHboQNwkRgoZ2BxVPA6GYBqE9jNejB/Gj0Tk9RYiU/kkAaESgEKGdemZmO4U0KEAxLoCDMIMBFJME/wJCWSMEVZUBkoN26ckQnCM4l2VGfZMQ8ImHdjkQw2IvgsZ9wwcAQP9airlZqARgkg1RRVQqEMMiN4qnKzRQcgjxpxs6nASAi0cKACB5UEYXqohIEB85EIl6ED7JEBeanARplP3kMB5qJCDKVv/SZiPanSYaM/Cjj6d5h441LE5FAHdTTZ76njcqnEcJkbmkQtp4EK1KECYJO0MaeMF5ENLjcwTQb7qiqA3xpLxkQMdZqTmpo4hooEQqRV3KqQTAecsYpjHjEWZ6oAAHjeGqqs7CqOeHeZ03LAy3UMcIqetirLBZaM9JnQUxqPvEsJnJU3c0rQaRq13zd/oqoQm7rQZxWR12UEiQb7pinAqRrLSpjOl6EKBSqaYKhKBCsgOxshNLj6gknWD/CgBNqpwFyawOequ3VpRAsAJo5Iq9OhAlepd2lGo1SZRKuBCSE3KByq2HybNnGZIy26nIaVFRpqVlcyp8lq0EcSrwOhCD9ZqMyCs90IQKQa4NgTzBOaWqKlSaVJOvGk4biYz3aYT+eVT2ip1n2p2VKhB3k2zuI0trY7YCcSpbtqcK0TdQC6oEcVkzipYPAbdYa3SFSUem2Wte+qgaG7aoSVH12i9Jw4dEIAACsAL4g3YIEbUdO7Vmqa7c07KO1awF8TkWhVFiCauOKauQGXj4mVKk6rNFgmu8QgUXV7QZ+6tGalhG6hDzcqoEwLYDEasNWrW44q4I8Xxni5sRmllV/yZLYCsQg7VrQPAvRbZ6aAUzNNCkTgq5C7FTiuQQrOlPfFi9/smfTAuv8lqd3tuwV8sR92q/aKq9UuWvw4iNA5E4MNku0gt/fnU+8KtxHeqwjdm59mtsSTlDzVdllaq/JKqwW4m+Iew1LsO5wvOwaSS1OHucFngqfUi1CAHD+Pu/Efu589rCjjir96lT50m8QmK8uzID4KS8nvurTLk2v/sQWSMFOeS6sTO1VuuoDWEu0Ro2DFu3HMxhRivFnqt8GacQQeitcykrGbm2EwxxzgOWcTu8cws6WnzDa4W3wKu3NnxCqaoRA1wQ3NnFCEwQa3REJTQQbZVFcNkQBSQET/+cxpJro/nKEFY8WhF3wLq7kd7TQSAsmIGbNmhUcIPldAWBPOJKEFAcubBruwSBuwsRuwehyotayVxsob2LtEs8EBX6j24MxEESdCpTdndzyEZ8tBK8yd+axgvhPSnQcSb7ukLoyNhLtnK7pfcLyBTLkNoLTACAduMrpjgMhKXEugzhPoirwvT7L6O4mwAAs5a6rtVMENV6mvwLsTUsW6MrwH6LrwWswwUbvGcLiVWURTHMEIKWzGopwtAmz8eZltBMxdmYPuzaWlOGzdpcqNybEALwzQexPs2MxQyNEMucwM+asruXtWL8suRE0g9trTabw02qahnKz3fWs7qciTb/Oy9EO8HCLIPEbMTx6yyTK6MHUaMy3BAwSnNox7WhnLRXw4bulAHctFwZYFcHdWmSo9CuOsvkbGT4A4UJYaUQFs1ITRBc2kmgXNAAMFob3HYGnRF7TBB9nLEIWEA5pMS1i1BbZ0QRsVNU8FDLWhClHNNWTQCoZdTWXNYHzC9d8wQu0NRPzU5SfYIu+cjCpivorM7LB9l+DaqiCpi5rBCbvS7R/M6HPT9JexC+ubOtXIUz/aErHUQgZMTe86s7bcy/6CxN2tYEoJpDzRCncqyTfccWLNjK2G0xNECzWLLRHBFrxNU7vMIKwQJoNMpoXMvM2aAxB50Zy4LUO89Yi8Fs/33PBNydca2h/UzIP4wRVEgFkyutNGu/AZ3QDtHbCRGOHE2hGkrc+rJR6jifqMzHE1yck9bOA4GgEFrCz0gQBd6d+vSXPRzg3g264xyv5J3Z+rzaPJKrnluZyHNKyCPbOexHa6wQ68Nwq+rMDSFoMBmpqu3fAa3b+E0vA/Smm2PSFMFNZ9zcHBVEB64QPDmPPznNqamSnUfjqX3IApHW/5rHGIHbmvXIOzXeMH3kPGwuRi4R6PcEOcjgbXyWwd2u2ZwQXePbBODV96iSL+4uG4WX1mfZduPFAkGJKV6fL8nZ4wTU2XvHhmmuk5WYS7uPQi66cz6qbH7Lhc2xFm4jGP8+vZituX/8oJ45287NECrgPDee2ytuUdvY30Ht5k7U0UFV4QlonwoBtm0lW5f1wA+BRtI4kJGeNqVErCcm2ZYeisRIuoG+wLICTiguc3g+EM446qu+z1D41p4L5XPNw9LDxpJO6ZCswN2b6bK+6Rtd0Fnnj90Z5xnbaanY3ajuzi66meBdeP5bj6Lu588rvK7Ij58ObqvVEK5ZxoYNvAYp4K116DGS6OL026cKMR7uvy3atDtjzohc7rf53i68jrZ4u6Er5x7o2gwBtkV6syZgfuJ6WcSc1a1b7oIawBJc4fPig0gahCC0RjB7vosO7r0eQSSjfGoz7QO/8G7t5LP/LNfVCZkSlAJmtAIPxriYJvAOjoVauPHR/tV9rvBA9YOEjIarnskq/rzSc/FBiSodtIdirkblvocxTIgH3Gm0i+B/uPUc7YFK7xDS44roRwXSRegas69Xeon2/iKJnqAMezcYyQMrkC+l1O8o/+9bdoMoJFaSVkoilnulTbYucPjIYwKHf/gIgUcJQUxXLJjbY3lBBOtfrK3S7FZAw0gF4VaHt1c7QFfrvS6L36ZYs/gdJDkmIFYgZLnn93iRh3KnJD1jV3aVz+p22jQ3QDIHjuTFWHpbFTJ95fIMweQEQOxPPo3H/rtZ8wQ+8DFlh2SNzrh+n82AH5O+833WaTOH/z8vir/4CIE8ZAz5o0X77vft8WuIVbatyCMFm19EEYq8PMADI0Ay56y0pKr9eH7l6if7AAwQAHoQIFiQxxMAT3bwIIICAAAhAgoWxPCQRgYeLoQ8HDHR40cBUh62SFKBxwofCAFk+DgRyUMWLQtmUEljBBEeFVwgUSnT50+gQYUOJVrU6FGkSZUuZdrU6VOoUaVOpVrV6lWsWbVu5drVKwEXD13IzPAQxUQgIh+uRULkYYWJLQCYaHnjocckHCe6Xdu371mPLGj4TTj240vCfWUOBhBTpo+5Px0S9jGUb8eJVAAY9ig3cV8gEz8/FKKCKN/RnAmMXivFo4aHdD+uUP/ZV4gGmZP9Vm4poMfoHUDtAoD7U8Pvz08wE8270mcKALwJ8uXxsbnjiXaffMyg+XP1gs2DF0Q9WnpBwYSfqC6IOLnMjU+wf4Q80Kf7vud/8h1fUDPLjzxjbT6CaFKPPaDS82s9smpbS4jQXnvIPo8M9AtCmfBbS7+ggBBwQQQ9QozAj3j40K8UkvhqRRZbdNGjih5ybT8kpHiCCiEwwC0oFTAQgoonpGjrRSKLNPJIJJNUckkmiwxrM5/ii5AgFjCwkQoTWOKrOILkks2j4fDSizzWzJLpghaAlMIH01rSkLCWVJjwJ5EuAGqFGVJ4IoUZiDhtTIIqeEiiAMsEYEr/AlS4YIYfAcARCQD/ZE01Q2csCLbIWgLCxxtp6E8mPPXk08+fKkChUSpouAFRmYbj8iceMKABuiCRSILQopqL9CPozqPOOpg+0q63HUygVYoZLmBVvL0M5ZAgNNX0YcfDWNvuIzkBmOEn6FT8aYUeRO1T0k/5wjUuQ0kkQANOn8iR1aGiDXJa46y8sYVPJ8KUwtfspQLfO8Pdc1ykVqgRISxHUFfEYIMiwgcaNHt01yYrtphIHvqyFKQZPltOphE+Q+Lci0s2+WSUU1Z5ZZZbbjFbeLGq6EuXa7b55iVh9mpmnHv2+Wegt9qoNZ9MeBAFJKADVNi1UkDi1LX4DXpq/6qrtvpqrLOeageIvtooX63DFrvnkGn4qs6x01Z77SNDBgCxjbN76IldYySuJdRumMjCj9n2+2/AAxd88J8yGGGFr0YYIWbCG3ecKhcO90oAxRl//HLM11YBISSejJtKlbx1aaSWGEMC2IQWznx11lt3/XXYY5d9dtprt71muahgwfOWuO76IyDWatOgtWJWy87bk1d+eeabd/556KOXfvquLnhIRd4LBQBsgowGQG+5BQKZdOrLN/989NNXf33223d/KyAQki17j9YC7yO3W+jsIe4JEPSu9wVQgAMkYAENeEAEJtBlv3nCjuhXkGwBwCd8oYJHvEMqkAhPgRvkYP8HPfhBEIZQhNN70nIeWKCHpMAnEcQOC9ZCrY94h2IjpGENbXhDHOZQhztkEQs0I4SJnJAA1gOA2WTiwodQK4Ikm8jQRMdDKEZRilOkYhWtGEDEvEqIvtOfTARgP+IBcDH8u2IZzXhGNKZRjWusGl8AUxAh5u8na+HS/yToE8/0jY175GMf/fhHQAYyKCFxFIG2SL7egJEgGRNj6cgoSEiibFYpoGQlLXlJTGZSk5vkZCc9+UlQhlKUoyRlKU15SlSmUpWrZGUrXflKWMZSlrOkZS1teUtc5lKXu+RlL0FpxCZN0pZUIGYxjZkCYPoEMlDyiBCJmMzAvBCCa2FiQZz/GElslkxphuJmN735TXCGU5zjJGc5zXlOdKZTnetkZzvd+U54xlOe86RnPe15T3zmU5/7lKcKK7ZNfgLAnz5hJM3gKCPupHCFa2mhNGUiw2xGtElK82VFLXpRjGZUo7GkQ0c9+lGQhlSkIyVpSU36CJSmVKUrZWlLXfpSmMZUpjOlaU1dalKclnSjO9WkSqjAU6AG1aI5JSpIa6rQfz7kDktlalOd+lSoRpUEU6UqVZHqE8+1QKtbbYFanrBVxCVqLRN8SAUz8xAMfkSDEmUrkqAz0LZusAFzpWtd7XpXvOZVr3vlawT8+lfABlawgyVsYQ17WMQmVrGLJSxfHbtX/9chB4ZxfWxl7brYt1oMOndQQGc9+1nQhla0oyXtHQQKlCd5kzOKxB8iu/TIj9gxrrMlUmZpq0DL5la3u2Vsb337W+AGt7e7tazraHVbghD3sZg9bVI5S1roRle6nTUtXFuS2m5yxjP98x74CjIcqRVEjsglL1dsW94CKle966WrcN37XvjGt7Hs1WvrkNjF29I3r8y1rpI2O10AB9iz1V2KEAngOyACj7WLLF5LjodeCF/lvBEOoH4tbFn5ZljDG1bshe/auv89i60erit/NQuA5wpYxdAlsFIMzILQVQsA+J2I6VAnHwrnOCoT1jH7SPxjvHJYyEMWMpDn2joiPv9xtkY2sXNX/OTRtjgpBibAcOg2Ebu9ikwP8S4B+NZjMDOFx2FGn5HN3AAip1nN7jVz6yajZcoCuckTRTGU7fxZKSOFygTwHkSQtk09frdpTxua+Mh8aKOMGdHUOzOT1/xoSCe2zaxjTDVHLGfFKtqtdb7znfN8lD0L4E2wHV9iRrZoVAdF06l+XqMxHWlYx/qvk14dQj4X5x/PmUn/7bSdP22UPU/nYDjSkVDY9aNapZXVy57Iqpm9PFfnWtbTjjStMYepbZHX0Yl1dpF43esn//rZ4zZZt8mNQDMXWdoc3vaGWVeW75V33ZluLp1TDG4Vi/vc+16SuflNwHSze97/Gm63hlkXoxni+sK99beLvo1vAev73xOvbb0pjtuCy/fVG864fFcnAO+oTqIDR2zDW/RwiANY4hdnuVdM3nL1BZzjJNf4xg2euSedTt4kZrjF+83plAd45TAnuoR9XnQBypzgNI9vx+O7Os/Aeck8Z+zLV4TyoEd36EjnOlSs3nXpKT3DNh872T2OOUYmeOce7nl/k4T1rJf26GCn+1O+Xnfnib3mVBc40+Gbuckgr4r6lYnfCXv3rsA97qLdOt4dPxTEPz55em+64dls9qdfTgAIeYKleUj4llhesJHfiuIXD9rGS171LSH96mdHefhiPvayfy/miChiKEbbwkEJ/2zrs2L60w947q4nPuuHX/xWO/29tL+86IOLuaENb/C6py/vAet7rAA/+ApIPfJVj33vrw72y3c+cJVf+8f9j8bTp/56E318I2k/+N0Pv+PBX//Ljb/5bFd3+X97OcQIESlqP/Z6P7fbtHvbvtCiP/yju/trwMbRP+FivgmkwOdzHCQyqzIiQPcrigekCvk7PQaEQK77QBIMHAkMLgs0vxX8P8dZgYfAvSjiQPUywBNLQAXEM/g7QbwzQR70mxRkQb6bOf/zrccZjoSbIhpULht0shxkvB38QbDzQSlUmyD8rRb0rfNzr8eRrDNaQuJqQnt7Qig8wCp0wCg8Q9a5Qv8tLMLhysLeehzo0MANBEPdEsNdAzoyFD4zVMMSTEM/xBw2fMMhXDo3ZCzHCZ5MMSM7vEMPBMST08M95D5IDESKo0JLxJpBZCw45MROXKwX5DI0asTcwsOfw0EyHMFMPDdMXMWq2cTF+sQOk8XEchwkHEVSrCxT9C9J3ENVdMVna0VgDBpYnMVCLLtDBMXGQQ7LGcBcfKxdfLteTMVKHMZxE0Zr9JlilLRkNMZjPDvCkZgvfEZdfMQ+9LZpfMJfzEZUw0Z2vJltRCxalMd5PKzGUUSDYj9y5KtoRMBJ1MFzfEdyc0eBdJl4PKx6NKwtFK7Ggbcus6J9hEZzvMF/5MP/gmw5grzIlTlIhexGbvRIxGqcW2TEiOTHiXTCilxHjeyxjFxJwClJvaI2IYTJD3MZ72nG3KPJvOrHIwnBxVNJl6SwlgxKttHJu5JJLDRKu6oZcRxHpawrnoy/dMxBoCRK9BpKq0ybp2wvpCTErXSZfcHFrTyykxzDiqTEgMxKMsNKtQybsUSzrvTEsXQZhxTLuSzLPERFdazGtowwtuxLTRzLuJTLr2yZGAkrknzLqERHvaRKvgTM8vpLyHxFwRxMb3xKl/EMnMxJxcTLUzxLtJxMVpNM0STGyrRMerzLlVHEW6uipFzCxay4xlTAqizNiCJN29TG00TNjlRNlfGd/0BzzTaETc/kxdncvtrMzUjCTeWEx93kzfnyzZQZmsm6oiHTPaBgzuycStp8zOaUKO38zpZ5S+hEyM5UmWyBpjK6zmjbzrR0OO5ETu8UT2wKT/pUGfIsz8J6ywZgmeEQvDNiz0a0T5nwybhLzvvsIwJNUJPJT/0cLP5kGaURuSkSUDtcUF6Jz/mbTwYFJAzt0Ipx0AcNrAhVmf/Jx/XsvwvlUK0w0KxDUBBVow+N0SUR0RGdtfNEmWUSQCuyUDCc0YJw0aCDURo9IyAt0iOx0RuNgBJNGc3ovDXy0SU8UgIQ0pQjUiS9IirN0hdR0htt0pOBQW1hIymlQSq1UojDUv8upaItXVMW8dIRBVOTQQzETKMy5cAz1VARZFE3NaM27VOvgNMHldOL2TxH2aM7JcA8Pc4NfU9A3aM/fdStEFT9JFSLeZI3UqNEbb9FBU01lVQdilRQxQpKLU9LrRjkkDoz2lTq69Sz/NRRvSFRjdWqKFXoPFUmQSJHlSJW1T1XTUk+pVUomlVhlQpb5U1cXRIiwgA+6tVo+9V/hNViFSFindanOFbUTFYl8Qzp01QV/dFgNTpG3dNdtVY2DVdzRRlstUxtRRJMUTsy/dYpRdeqQFN8k9Z07aBqzVelWNfBbNe2WZoolVczpVcQ1NOfNFh+BaF9XdijWMglJT/prJj/odnMHiVYPFVYqbBXcMNXh0Wghv1YooDYiK3AiWUSRlq/ge27FS3Xr+DYXvNYkS2gkJ3ZoCDZkp1JzCyZGAHQeGVZcHVZl0PYA9VYmwVZoz1aIsHZnB3OwryYCfUjZ3U1aJ1EmVXa96lZrA29hGza6HzaiuGL8FpZImxZinzVpN1aAdJatZ0IpvXaWMzRJpkMHkWjqW20qvXFtG1b92FbviWAt4XbjwRbJjFUKJVajFXUvW0KmO20q/1b9PFbvg1cwTXPk00SeNM5xAXaeRXaxCPaF11cyE0fyW1byq3c/ZTbJekYAKjTZi1Z4spbavTc0U2g0lXb00VdCFXdJPmi/0MFpJyNXdFdisb1tOGt3fK53a3NXd0lUd5FkuaQQTuF3d2S3b2kXeQ1IOXFWuZtXhy93CPxnvvZ3CUVXuxtUdAd0uPNXunZXqXtXu9l0uc1EtYUpOCt3vVFiuL1tfxl3+dx36OFX+8F2BbxnYfso/vVLet1zPP13wACYJsV4OYlYBZhjG5FYOpV4P59v3FN2AZ24L7dYBDu166d4PklEkxRTwyOWPM9W2D94BFeHwieWQnWXQr+iuHoH0TN4Nxa4O6E4RgmXREOYqOoYdS9Ya9QC4u1Wx62LB+WTyAmYvOZYZE14spFYq4oqEhK4B4eYshL3yv1YimOHSr+WCsWXP8s3oplUrI/4mInFmNVA+M0heMxNi46ruPCK2EbPmEX8Q7P22EWxt8oPtgOLtr3BIIkQAJUEQIUUFWPIIJhy5HqjBMfUZMhweOxKWOHPWO4TeOs4ItsgyQ3rqwnbtSg4AHG+AwTsBwBYF3CCE7xEpk/xmSg0eSF5WSv9WSsQIwkXOHyFWQXjtYohDfSmAEfSJqmmWQ+OxpkFtjwEShCixpa1hpb5ldcblpdNrrDFeUmJuU7fg45vtdhBgAp2IFlUQmVrbK5qRs6wpu16LIvm+arqeZ8veZRNsolQQh4td9ufqxSJteg0AmfIGZlg7HrkbF0tjExSR15thp6Tlf+jOj/Hwsb1+LnQNbgQZ6K/YWyqmQM/UAwTVmrMDoUB3sIn23on3loc5Volt69rEEiFG3jfnasf/bgpogRqdkumeguMJmTlhgvlA4albbWli7qDsQaRQzlQMplYEZJYW5gnK6fhxjfiQDq19oemZCtoBbqb25oo/7q3dKabMlU4MXmpjbLF24K7zmPCCKr3/UPtPIikd7qnhnqaQVrvC5HrPkfZuXme6bprja+Qg7d81VE55iJq8IWhkIPh2oJiKJrn7HrYs1ryoasrBHTAybfi+7ijN7YcO5YFmXduHkmn0AiAFAiaoqSg4bsug7saa5s2K5JrIE3HQbkmearmjbkAlsL/4rhIp/wXQC4H0a6ozHCatbGGckW1thebrLEmuZgY83+ZYwOZqudz4N4CM2N5Rmbo7coCK2WiTw6buR2bVpm7uXWGt+p25+97b3KbcJOCg1QGhpgIt+W66ke6Z9gjNoW75NJblo179jWGrdxXZn+a9wm72b7bABzAxBocAd3cBJ4zLSQEXUh7SNq7CVSbQCAbv5OGf+OVQCHba2JEUe27c1+487eMQAYhQJocRd/cRiPcRmXcSgoE5dlgaFJAcaBNzNkIcZOIp947A5vmQ8f1RCvbK2ZjAuO7i896zxk8RmPcimXcTYIACu/8is/gWoUAMagAmUWq0Z65LKyoLiWif+5HnKVKXJQPXLK1hrW/XITl27OPjEon3I7v3MZH4VKFADPoAKqVqv7/umK1umW+G40Xxk1l1Q2z2utQQ4KJdsT9+YU97oVx3NLv3Q931XveYISv2ruEsXwGVsCsOpD93AEx+NFx2ut8QxsYurpTqo6v3RZj/JMJwrkeAJlkwmQVrBAH2njMelSl9BTr+NUB2utYYxWN+tXp7NYn3Vnf/FaFwpXJvAjijGG2e6PUOiJaA4cC/Y0H/YxLvavbvSGsWj21qs8bfZnf/ZoBwr36OW6WGcsa+ePyJu9UQlY9vakmnR9B1xxL+okf4gl9+VI92dwhw51X/dZb3efICJy9gH/iI94iX+WPmPkZgYAWB4OaIYan+53lEn0R/13gM+a4ch1Jo9TJ/+5hFd4TI9Ct+Gm3hg14/aJl/eLU/P4jwd3KRb5ltYaIlJvSJdzFKdzlld4hi81mJcJSL4SSTa2Sk42nP92ftd3nmdpraHtLVb2OYf1ol/3o4965wF5QK16idYavuhrc2/yFub6rnf2rwd75hH7PiX7iBZr7M76gpd0om/7hdd5uCdyvw9ius/mlIFpvBf6rWd2vu/7qf/7tZF7Nx18Pv4Z0jh8tU95Xlz5xaf1wHd8U298zyfhb6w8wnXot17qc2/vg6/0zbf0tw/92oF8yNVjwZp8n0F2v0b8/6Fn+9a/89eH/dmR/b+lfect/aphxty//GV/8t7H898HfjLufJwnfsCy/Z5R8uRH+bVX/Oa38+eH/tcR/skFScvdWZIvc9TPe4MHfeJl/e6X8u8H/9YRf9Ml/940f6z5+ewfVOVK9/cHiAICBxIsMApACgIKFzJs6PAhxIgSJ1KsaPEixowaN3Ls6PEjyJAiR5IsafLkyRQIUbJs6fIlzJgyZ9KsaRNig5w6d/Ls6VNnhKBChxItapToz6RKlzJtevNmBgAAdjytavWqxKNat3Lt6rXpT5UJsUZUOaog2rRq17I9OJYs3Lhy59Kta/euTLF49/Lt6/cvYJBgB+f0av+4KOHEipkG9lhBKobGkvkermz58OKceu+aZev582e3k0eTLm36NOqPm1Ozbu36deDMSy9jlm17MeyHGqQiye37JO3gwoXKXl23M+jkygWK/u38OfTo0h8an279Ovbot38O57r9O9joAqSayG7+Yff0lTk2qD4X+fL4bVeer2//Pv6X7vPz7++/Jng8qXdUgAX+JJ1UNPxn3YANbtXRfnHBJx+FBTW3IIYZamhehBt6+CGIDBlYmINDjXhiTtEBIVUPIeZWIoxDQUifXRNWeOOFLuq4I4+c0dgjkEGad2KMQaF4YnREQCbkaUXGOONbxwFw1o1VGvQjk1lquWVIHXL/+SWYgBFZ5JEjRpeEVBeEGZiTMEKJl41WxpfjmnXayaWXd+q5p01jxlimgdFhIBURfOLVZolv+kilnBTSaSikkf6Xp6SVWtqRnzACWmB0M0ilwaVxIeqgojVO2WiFj4a6Kqu+UdoqrLBmWuKmAUYnhFSxWjVqg6VKySiqy6mqK7HF/vWqscnuOauDtYIX3RMASKEsTbwO6CtdcQYbGpbUevvtVciCOy6TzDbo7HfQrQhAi+S2ZK162L536rbCdusuvvmWJK6+/W5o7oDobgfdYwD44G9J8KYnr1za1rvWsAhLPHFZ91J88YIAqyfwbdChCYCaGHukcHcMS0jvw6BF/ywyy/3y2zLM0GmcHse2QXeDVCvErBHJw5kMl8Mpo7XyzkUr+7LRSac2c3c1ywadpwCAqjRFPQv3M1lBC00Q0VR7HSrSX4st5ohOOp0ZdDTkOjZEVgeHNVZab82cxWzbbWjYd+s9F9PDnY3bc9FOu/dCbtMGd7goz61W14Q7nmXej0ve59+VA/ocC+RJbvhliFsl99yNTz66i5GTfnpLlquO4nMFH/w455Z5XhXoW4uOOu4Lmp477yGt/junzrkgFVWwx37Y7E/VLvTtvTtf3+7PS48R8NUP7BzOAOhs/PFeJX/T8ik3Pz350UVfPvoPWb8+2s5FrcLm3XvP0fkthf//8Pjp6+9a/funzz4ACfMcKgDgCZOT3/w20j+U3K9e+fMfBEuzwAhKL4AWZMxvCjaDAyKQK9+zSQO39UAKkhAwEywh7y6owgP9JntJ4GAHtfLBmoQwWCNEIQ59FKUc8pAAK/zhTpyjNgAAgXsxlCH96pY1xS1uaErsIRT3csIoSg6IVvzNuhRkxCMaZYY0qSGqbkjFMYLwiWREnxWB+JuP3SB+XDyKF2cCxkaJ8Yx21I8Z71jBNK7wN1HjgRvfWJQ45oWJTeRaHvWoyELucJFo5KMKfxMtKsBQkEQhZEzmKKc6OrKTqkmkJ08HyUjmRkkA6E0gLSkUTMJEk1biZCj/Y4mRKcrSaKO8oG8GBQAXVFKVQWElHoF1SEQ2spbGJAktjwmzW1rQN7gCAAt66UtgusSVVYKlMrO5kGRqE2PMDGBudgOAFozOl5dMYjFPJsxh0i2d3XynRbgJT4l9E4C5+dgIymnOVaITToZkJzbnWUt5CrRf9WRfbnwglQroc58RoKb9/jnMgBY0lAStKL4Our7cmEAq0ZSmID/pziWuE6CgxOg7L4rScWnUerlRCSUbOk2PqHRGJZ3oSVeazZrqlFotrR5sxjNO0jlUpP686SEp2tM78nSpxvop8GDDA6mggKj7NOqi2OnEkTq1m03tqq6g+jvYDG8qVjUnVk2F/9QmKhWsVPyqW1sl1tXBRpfbA+kb0/orrVoop3HtJFz/Gqq5qg42PfjUWWcKUZZYE0d+FawiAwvZShHWcrCRQgFPV1SaPlaOEk1qZyd7RsmKFlKVrRxsEqTZq3KWq4lb6+LaWloSkna2yzrt2V6jAt6sFq2tPSpfiWnbnYbWlqyjIG5z65qoACCfiVWlXrP1WbYWd7g8rK2yjkTC5DrtNSOQSgZ6q9h+ZjW47bTuMbGbLO0il7scew0SpAK/51oyuvOCbeiqi14Uqvepx42ge9/rmiGizqEPXSwDpxtb/e6Xtgxe5n8hGGCBvUZwBWYtglOi4Py6tsFkVAkdlOvTCP/7b8Loco0420XfkP62vOaVrYfLB2IRZ5fE+zOxs1yzgiWJF7otVqt5zxtjT864u95iL4BxvCnX7EAqL+xxfX+81yDDeMjSK3LNvoVkCSv5cq1BgVQACWUWZ9gkjU3Vg62cPiwLeMRIam+Xt4yaFkhFABf2bZn3tWHbpVnNMgZAiI3sZjPBOc5vZg0BO2y3zeYZmXtmXp/9PD02U/jINtafoeVsmswBoDx3Hq8CI23mR4tP1JJ2HqVPbOlDcznThE6NKV835rxKWbr45bOiCaCCJPhgiJ22CBGQIIUnUEEIGJjaRFSAASFQ4QlSQEKhTi2xVOd41a9utauDlxqFAuD/ybPmon0bRmr85XEF0ZIKun89EQFELd1ScW5Evutu3thZ2i4DNI3Xe+n/ZTtQqRFAtJ5Q728fMdzqDPKVOlzWeXtaIh2VihBQgASVvDsi2UMIElDwTHbZ+96BzjexNI3pfmv7NB+rKu4YTV4gUzmPw0tBD0ZABF02HCLZe0J4F6JLADDUIaYEQBsXkoFzw7vj5KK2qvXN6hKT3FapoTMAxPxpHzd6JGd2VB5ZUMSFyLvmDmHBub29kPgO1SFDRCVDPvaEjxp9XEivttKvzfSmpws1uwWAEHin8lDnGnzjduBjuy6RJuP9IesCwHwXMlWpbL0hmAVZ24+O778N2t9J/6b79U7D7ZClHMMrn/KLA6+5iEC9eA55eNAXkj0VN0Te5Iw8uN5eq8qXfO6Yt9lpBEDAtevd83wHbsv7zvXRQwTdUm+9VF6/kNJDpGAAgH3sJw/ysO77kbfHvWnKivbO4/nztkb4AwUPkbs/HyKmjOlCCAiAaDtEqIiHvrdkv+QaL/2Yrp7zQnu3d430t2K3hrTwKYT4PQRzuRP5sR2nSU1EqF/OwV+yyJ+XxZ3lZdP9mYY45Z3++R7/mZqj/V+pBSABDKBDXIBqQUQCIhv5DZxDPJPYOSCxQGCZ0J7TYUo9yaCJnYYumV7u7F9G9B9EXJ18hB/xOQThKV/7GZ/iof+bRAyRDrqgrsCgyMVKFF7EQdnghJ2G+rHdDmpgD3Kg1f2dCImeuj2E60kEuvUcATifREBd0TlhrEBh9cnV9WWefxmaaTDXBjkPD86SF4oEEM6JGHodQxRhRLif1C1e+UEEE7phscBh/VHfHGJfHcaZaTwc+/Ve9/2eiwkNGwSAJ37iJ55AIEYECQKAFj3ECS5ECkYECzLiC0qfoE1iJAKOBCpZaYjT4OghF/IhCHoWI1AAMAajMA4jMRZjMSrBvLkbCIpgQxRgRBzgQqQiRDCgKz4hLGaZQ3TMlsyiJBZLBY5G9rThFu5iPPVhlwDALxqjOq5jMZ5BCLwjPMJjCYz/4vgpoflJBfophPpdYkOgW+JVI6s4otwphDZqCTc+Df1RImlQXONlYCZuYC8WUjqyI0VWZDEyAj0WX5hBRBkyBPM9hBoCJKwIJC59yUEqhhUGGGng4fQY2OEohA9SBzpaJE3WJEYu4xA6xEeenlSknkKsHkcmn0iO5DV+E5icZGKkpHuRxmFpT0u6pOzApDmChEpMZE1epTre5EYwY0MQHgY2xOEdHwEgYkMuxONx3lCCTVEy01Ei5WAoJXeNxrpE5KJBJW3EpENUJVbupTFqpUZwJUOAnZM5BNkZ4UKcnUOonRampaWQZDOZpFuGR0J2GThW3FPapWXgZUPoJV92/2Yw+mVGACZD3FwDEsDOoSFD/JxPDp1lMqZaflwVQmZkYlAt4thoMCT5YOZlaCZDcKZndiZoTkQP0ABx0gDFPUFxEmdZEsDD4Z3EUVxzWRy6pUDGbRzruWZjruUtteVsLgVcJtdk7BjH5aZuVgZvbtNM/iZwJtLjJWO6LacAkN28NaFDyNu8IYEKYmelOCY4yWZ3JsV34tZkNOVd6WJ5mudUfpJVqudVBqdEtKd7Mp75CRuxGRuySYQGLFuzPRs/6ud+aucoced/slBt3mBjzCV5HuhhnKdULiiD0qSDemjv8OdjGuSIAuhk2mJjyJtPGqiKegWLEoBvvqhNJqiMYv8Mjfanjd6oTwToaUnG412oj/4oVwTpkBKpRcbokeJOktrTNjJpk+aobQaGKQmiQ1JplRrpjLgolrKjlm7p6XQpQn0pmPKEk1ZWY0RNaT4PmgKpmiYRm7ZpVv4pnPqLnG4UndapTtwpYQUGp+Wj9PRpV1hpegpqRb5poU7OobpUoipqAzDqXAUG4UVG+UhqmtJlK1WqpbopoWZqvmwqUHWqooKqWAVGlKKPqW4FpQbqqg4jprqq48BqVMlqndIqVAFGmaZPrmrFrvYqRf4qsO6NsI4VsYKpsf4UYJAdL+HqshpFszrrOkJrtN7NtNJVtTLptbbUXzxqfkZqtxbFt4L/a1+26rhGH2xqFJd4ahCNzUBaRymSKre+61DEq7wSo7jW69iUa2Gd642yTb9OxzP9Y4oKbFAQbMEK48Ei7NcorGUx7Ig67AReRyka5sRSrMVeLDBmrMZSDceilsf+J8jW3nQgYoGWKsUKxcmirMqubNK0LOW9bHfG7AxaBwtQHMAq681WLL3yIa/K687ybNH4rLoOib6mCL+GrHQ0JcnabNLm7MU+LdTGjNTiK9VWrdA+y3UQHhUsJ9ferNcWLNiGbcuMbWxmR9Vardg8bAahW80iLTk6BLMu7UVcKcpSQNzKrcjQbQ2Wrb6ebd1JR9HyGAQZ2EUELqriUdOC6+Ei/+7FKK5RMq6nOi4dQofWkhDlGhzQqGrhGq7gcm5AgmjTncfdfurVyuxvqC3b+u1DQqQ/Za6zbq7rThvskpzs3q3oFmTroFuH7s/p1tq8+G6vAm/wGurw9lvxmm3tDu1vRC7QoVDzVp0fqm7hSu/06ovnsiXozmr2ou1zPNzW+s/3et/zri7Gtm75fui9Xt/1Nu76Pu5vyNva4lD8aqKpQO+qku/9usv5bmf6Fmv/ji5sON/yTu4e8mLv0u9n2m8CQ8oCh2gDW+sDIy9scG+Pmm4FD64GTwTh6mwKb/CedDAk7W/ohnA3vsbDmSkFDTDv+ogBWyoCu/C3wDAfybD65v8t1rYGAOduBOlwF15uNYkvCzsxEMdf9RIvdszu8dYwa/zcBOfwCZejFDMWFH9tC09xnQhxDF+x8dIwQr4GEKifOHrvF1fE2zptGZtxmKDxEKsx9hqx7aLGDVMRE1swD2Nwyt4xHn+JHqeR3a6xH2tvamRPCixmDg0yCodxgvWwoP5wIjdiFVsvH/PvI7PvFp/hGFkyGF+wIXNyJ1tj/s5hI/fx1+itXMIxGaEyHSNyXo4x3OpyKzPJIl9RKM8uKXvNFHoEWDDAD0iFEzAAbcLvHFNEHWuuL/9ykASzGg0zMUOw0hwzDTLFH0gFHWCCUyxxNKtwNaOnJrcpK1vz677/sv5q8zZrcdJ4M3swxRugWxpI5nUsDH/gsjSnc4saMutisjuvCjb/UEWgZF/MMyR3cxx+c1LYAR9IRR+8ZXYkrYy4BECjs0GP2jpjaTsf9KUkdB9RBEPzhUMXM9XY80YwhRMwszPzM4NoND+9yzlLxDT/rkCTdIiYtI6q9Epzcz1H9D0rBQwAAB+QczlntE0/dQKB7zmGNJGOtE9LClCPqVAPNT0b1yMKhlIkgFSQAkY7NVSfNRyh7hJR9Yta9VVz8CcTs19wtQi3tFG/tFLUgVSEQVljB1r/NfKkciGvck+/9YZktYluNV3T4izftUYshSBIxRj0dT8DtmU/iGAX/zBBu7Vhv3BcY3FDL3b7jPIff8RSaIJU/AFl1/Rlt3Zw7HT0FnZnYwhiX2Foi3ZKN/ZXm7ZSOIJFr/Z0uLZw72ZPrzAZf/RsezY8c/Vc43ZuG7NjZ8RSqIFUqAFwS8dwZ7dhwPYBy3Zy+0dtq+RtO/d1ezUtS7RPdIFUREF5Q4d2v7euFjcv2zFyf7edhPdSjjd5N7Vun/dR/wQYSMU+03Rlw7eBD6x8szWDcrZ95/FnO/Je7LcAsXFd+45SjIFUaEF7P8eBd7jS1vcXKrh6MniDK/KDyzJeSPiGx4xLP7ZSxDQAYMGK/4aHdzh3+7B3l/h94Hdc6reK4yhpPzRYJ/9FIkjFTPN3gdf4e9/4Jue4jkPPiYtyhP/4M0P3biOzUsQAAMDAhJu1kms3k7Ozkz85h0T5DCs2lZNofx/xkP9ERS93mHr5lw93mIv0mJM5dvA4ePp4mtsphXc1lieFVChCl/v1nIN5gm/2neO5dei5gPJ5ny/qn7cxSYS1VMRBoSf5obt2nVf1ojO6dDj6k0J6pNNukLO0hf8EDux1prP2pnN6ohM2iIO6kIg6npJ6pGcxUfP2T8CBVBxCqwf3qwt3p7f1p9P6c9h6o+J6n+s6pZeEUgRBagc7dg87rM/6VCs6tiM7jyh7qDJ7mjv7aJuEUpiBVEwCtUeHtV+7KmP/MIlz+454e62Ce9B6mFJAglQ4QLq797pfdrEv+LHD+0uZuZTLhUPHmFIUglS8QVKeRN/0+7D/+4gHvMC/hrzPe10cvL0nxRdIRQLsO68XCMSPPLzGurtTfMW3xsWX+sduvE/4wVg3vMOXDcnXfARI/G++e8p/yMqzfL03WFJMwm+DfKCLvM2TPM57ps7v/GETPPDAi8+jL9D/RBxkuMyTO80fPcQn/XpuO9M3PZz/ENRHvQdPfU+I9YmzxMNrvYdzPV8u/dfTttN/h4GRfdnv10/kMwB8wHNXetaz/Vk3hHC4/V7CfdxPytxvR93b/R6bPU9gOAAw/NVD+98D/lML//5rmzz9Gv7h98ciLz7jC7Pj7wQdeHzfj8TaW76phq/Xc5aI57wZOV+Eotu2KsThRWgudv51fL5DhT4ju/xO+DoAiAJjU76BqH7gn2Prr6m2U4Tsz/76McTtu2fu6/508P4++b7o431PKDwAWPfpi0TqIz+asn67b74ZaYAPrD/7t78PPN4OrcsTuH/7x7H1J3vi3wboaz8pjX4DAAQDPgAAyGlwEGFChQkJNHT4EGJEiRAXVrR4sUEEjRs5dvT4EWRIkSNJljR5EmVKlStZjpz48mUKAClg1rR586ZMRhR49vT5E2hQoUMZzcQJUyYADBCBEJRyFGpUqVOpVrV6Ff9rVq1buXb1+hVsWLEy6WA0exZtxpZrWaZ1+xZuXLlz6da1e/esWL17+fb1+zfrwjcEw8wNi3chW8WLGTd2/BhySK0yaQKOqnNoZs2bexatXHUFQQAqmDq1fBp1atWrWbd2/TorWcR0I9eOMBt3bt27efc2Cxt4cOHDcS4MQ/CNYbC7bTd3/hx6dJCTjRIngJlzdu08PV+dQZBGxKYAnlo3fx59evXr08v2fVb64vfz6de3P599fv37pSqUQ5APBpT7irn4DDwQwQRFou6z4bDbDsLMuqtKgCcIukA80/jbkMMOPfzwPPfuU0jBlUY8EcUUVVwIxBZdHE4hSAiqhK7/w3QrEcccdYyMQfMejBDInyakKgnRWMiQvBeVXJLJJp2USMQUdzRpxSqtvHK3J7XcsiuFEiEIjhqXu3HKMs08c8HYqiPuxyDdHHKqFgiaQaLxUiBiBAxu2KECLv38E9BA/YoSRTRDwhLRRBV1S9BGHaUIIT8IaqIuG3MzFNNMd+zRujbdBBLOqDQQbYU6RTuVICpuEODRVl199VFCpdRUo0VtvfVWWHXVMiEjCJqk0jEvpZXYYqHjlE0Advr001ChuiHVicZD9VQhNNgV22y13VDWQonFFdxwq9yWXA8RYoAOgrAIlkAyjX0X3saQdVBZZptdUyopCFqqzidQyEAD/1aByMAE0aQ4styEFV4YtW5PLFbciCWuj+GK0UMoCoKcsMtS3OL9GGSW5hXOU3u1cxanCkTj4SVWJSqSIBQsnpnmmqtyeESIJ96ZZ9xs/rm1gzSBgSBHOBbW45CVXjpNrCjzsV6TQcUXKhQIEoIqaAlCGOiuva4Z5/t07pnssuP6Gm2/GhhaYwHZ9apApuWee+TgSpZ6M5RtqpCgHajiGwAX0h6c8GzDtm9ssxVf3KLCHe+KbQAQcfvtLt2dG/OQ6wbubrzPCAH00EMvgWqcXDCyqoIBuOHx1l338/D6Emec9tp1ex1oIiwEgE7r4s4ceHg3h02mKQ44HvnklV+eef/mmaAW1QaPUr0Hq5AgyAfctd++xdjpm9328MUfkHuGdZ/zaxKDX19eNaW3GwDjm5+ffubJ0AH//PMvpXSbps3AKj3YV/kIWMD1eG8+4BvfAhmIEQMqjAii6Z3X1Mc+C65leK8pXv042MH5TaF/NRlBtKySFL89EIUp1CAAymKldzUQhjFUiAq1FUH0oY03PMLJBSGTQdds0INBDCII32cTIWDPKjYEAMto2EQnDoqFV3qhDKnYwCfCSokTTN/v2ncTHj7Gh60BohDJSD8iRoUHK6sKC/QFAKxdEY5x5AoC3zPFKt4xfHJ0VGhumLYc9tArXyRJGFkzxjIeUnlnhIr/D65WEyCkYAdAiMgK2ggAIugRk5m8TBRdaCw8frJ2mvwTH3lXuD+CMZCCbNpVntap+CESlslT5FGo0DdHGqwHKEDBDJJiS1H+EpgQoaNv7AhKY5ItmE8ipRb9yEXGfEWVqyxhCFcov1jCcpY3yYBoJAmTaUFvJqVK5jhFOczeFPOY6ZQYOZe0zMed0jHQjOZ03Ac1a17zkNm0iQABYIKbqCAJKKCBFGpJBSH8i50JxaQ54UkrdT50nQoFkdZK+U5nLkae86xNK5N1T3ySUZ8SFelIpcLQi2IKoikFF0k3pAEaSNB1DX1mKjUaGY7Sy6MfHSI1WdpTnzbEpJdzqEqJ/6qon7InCbsDwAlbJ1OM0rSmj7kpyV6p0zKG9KhZJWlQh6XAon4VRVo9Dwu+4xQmxvSkbMloVB0zVfjl1KocxKpY6UpOribNq2DVK8XqKpwK9BIFLnudUxWzVrYyxq2cq2pcd1rEvj62nJysEjr3Wln6QBY2pKQCALdHWLVC9bCLSSzxFsvYDs4Vs6mF411nQ1nLvpY3qm3NSwHQgm52Nq0YBG1o2TLaapq2sbIVrhxZixjXwha5sxluatIIgPAQ0LO67QpvG+PbH5YWuGbk6XK5y73i4uW4yRVv5brLF0YCIAkFjG5LDEvdllhXjNjNbvNQW177uu67dwnvePkLl//79oVvTxAs99Yrst26dyXwLaR857u8+v4XwmnLr132218L5yXCYjkdAGSm3q4CcroI7u12FwzXBsuSxBlWMdgku6IKXxjGFVkxWOQEgD55GK8g5oqIR+zY3574gyme8ZAVNuG6vDjGST4IkasCBCS0wARR7gE/34jj1tamvTxGiYJXY0ggJ1LITBYztoxMG08qGc0XGbNUMADOpT5QqPE8sJZNwmXVePnLyHvwmvkMqzLPBclpvnCfj1JWaglhwOWLcxd3TOcEh7lhDM7zngldaUH9WS6BFjQMLY2aGs+ABwJgwahTuOiZhtjRKbFzavCc5wNQutOx1hKm46LpTTP/UNaAsZpokHAtFZr6qahO9UlWHWkTfxnWuVb2i2gNF1t/si3pXDaAR1BLUv36w6gU9rBLUuzTtHrSkJ72uLnVYhU9G4/RPia5+SKAascM2znWdqO5XWdxWwbcyL43u/ndHnPPKq+LCrgM+60XASRFnChc3FXqTex9/yXfQE52wSkOtRZO9swRG3gMKw6WEfaThgu3SsPt7ePrHlviD+/4yhd8cRcf9pzfkjbLsyIAF6huNCEXNFu9jW9J69vkNBc6aV1+bpgXeEfqHPrfMmBoJOo8zTxXeV8ifuKJLx3rEP+3t9ga86GuO+s4IQISlOqUEThx01IPeold7eCphx3u/3Pc+sOOntsyKT3uE6mAD6wtGir44MZo33lUew6Yqjf46nlX/Faa/ZbQel1TeF88AVRwg14SxF+XjGPaCf/2vRx+vomf/Oip0ni3PB7pOpJ83DUwgiOiagYZSPQVOV/Twmsd5Vb3POl5j5S556zuwDbT6rOeAdqeygQumP3mB2/73Y/l5ylfe++pX9Lfiy342UbpzLNOVlS14AJcE2XtNXp7KOYe8c+v/vpNnxbU231KxBd6BvouhBH4Opnkn6f5qR593U9//QKwJtoPLd5P+O6O+4SOBa4nVTiLnfQvmviPL0Avu0RPAC/wOq4PcbJP3rZP/ihuBXppBsSPnCBQlf8k8PP8L/0AEANbEKg0UHY48Mq+LgEpTgB2DQCoQHBEygQFCQX1ggKBywJdsPoIED5k0Lg2juM6jgh6qQduS6J68It+EPrQL/TUjwgVzwjNwgC1zwPBruBuUDSeIL1YSgp5iArDIghNawizkPe2ECOoC/7i7wOnjQgqyQSgcKTO8ILSECzWkLHa0A1HDw4vQg4PEAFrcNxgBgCeAEN+ig8tyA+/AhDjShAHcfEKMQ6RkMKUkNP4DQh2pwXwz6cikX0m0Ssq0aouERPzThMNkROPzBOtiN/KCgnEyhTXBxW7QhV1ihVbEe5e0SK6MAllThGVjY+ogARLsfnKDwspUQX/r5AFgbH3hLEiiBG8ZhHXyE0A2mgHtSoXg2cX5c4KK/AZqVHorDExYtHMjBEMp01r/ImuwhF4xpHxotEcpxEdCREGN7DrEPGCsuQCVUA0SLFiFgUm6DFz7JE6ylEIz3EfV04dKyiq5tCCBFIAa4x1agYhX0IhMYch1cQh2RAiI7LiJjIhiJHkRAIj12/DpGD5FubWHiJc1M6e2g7M9NEkXbEfY/AfU3IlQaIlqY8FrE3zOHLTaBJcbNKVRjIQS3In+w0lESIoG24oe2/XmGlmZjI9DsL5dNLw8PEhwTIqs24qvbIque0qSU9lGlEPtzIpu1It9g8qGxInUYwsy3Lp/84y9dLSHZVr/V7vEX+GKy8GIHMkJJ1GLEkyL/UyHXuybPxybtZy8nYAPCgoLg3TC88kMVlpMZ+yMR2T5fjSIiUz8m6H+kKRIM6KMDPzPEpTJXJANmeTNmvTNm+zM6fJKS2xLkVT2UjzME0zUyhT8fgpezBT0NQDNlPiNpvTOWkzN2/mM3kzNH3zJCGTbIRzaYgz7vgoBWISLpNTLjdzMZ7TPHGzNxVzN1cxPa2z04CTPLXzLxGj9w6OIBywawrzNYMzNs/TP2UzOktvOtmzOt1TKrGzZ+QzZLgz7NoM5HDINc1jOU3iPys0BwJ0Knrxo37RQMkNPjtQQbWRUUiPIP8JwiCBRj8llD9PwkL/E0Otbz19sT07tM8+dAZDFN3Qgvdq7OyaSTw1E0QVo0X980U3KUY3dEZpdM1stBhxNON8ZvRgpjx8NM2Uc0UpdEjNs0ihQkPxiUOV9DcRlGecFF4YdC8J4igh9Ef3Mz5bIku1NEkF9Ei9NE7BlMiYNBvJVETTYvQugCCqh3BS1HeutCTe9Dm39Ci69Jq+1E5jDU/1S0/3VEcnLylYU02rdDyDlC0M1TkRFScUNZYYtVEt7VE7MVJpEDAVD2YANVAjdFDblCU4tTk9NScGVEYLdFRlrVRl8VRPMzcodTUdR1CJY0ILVVZtk1ZtAlSxqU5zNcP/drUde/ULUzXuVtWi1lRFYXUljhVZm9VI71LPvNVZ/wtaAU1ahxM1866NAq9VsfVVNXUtuLU2k3UAbRVJcXVcK61cM+1cp5U+8w5m5FFYXZVYCZUk5BU6xTVR7ZVO8TVfa1RMd6Zf/RUvFG9dm4pgYcRgRwJhZ5NefW9OF1VhH5a79rXWJhZNdmbNNkxggakOhaNYD7ZjL3RkazVkQ7VmSVa4TNbZUPZMVHbMLjb/jlFjtbU/O/ZjY4JhRdZhdVbMeNbxfHb4JmbMPq5lXZZoYXZjRWJmabZpU3FpcfZrnXbIoPb0pDYRI0bMSnSJSjBrgyNmOXZmk3YilhWRRJVs/2fMbKP2UKSITIGWyGiLX8bp1n61IeKWa+c2Z+v1Zpl1+jbMzTgMJsZOCp7AoDDgRPO2rvb2bPu2k5wUcGfMMskDPDOpcKGUABA3JLqWbqEkbB33JiDXzTosIgTA6U6lRzX3sTjXdvQ0dFVMA3aHXYf2dMdHZpF2cUEWXI+H0jZMCHwAeqM3er8RInDuoJCgl3JXNVTABUbAB5AACXxgBFyANHT3a3i3dnyXaoesxgbXbYtXfI4XYVs3Iuw2n1Jsw2gXJ7TmCfDTQW0MNVggCXqg7KjlCXogCZbRfCsGfWlHfSNqxfyUdBUKfkEJMuhXmF73bvEX3o6CBXanDB+CAf9bwDIq4HYjV4KGd4EXpoEZ54HVdsWCF02jsILTTaqSV2kbd4Mft4NxYnSr7CGmpXz5ogJq7FRSwASQQE9uAAOQwAQujyBaQIVXmFxaeHFeWFxmTHWOk4Jr+I4uGIfrVoPvl4cl9yhqjKmqlyA2Ui80gJ8IIgV8IAMU2CFYIAN84PJ6IHOpmMwitnCxOFxWDGa+kwe9uIrAeGzJcXlfjYPNGCfUSCI+joT3Ynf8ZYprogJQoJL5OGGsWHEAeaUyTAV2J00TypAP+YYT+R51mIxjd04yIE9uIAmGOCLY9iVsiAr4IgdvgI5xggVuoJY4uVw82WxAGVcyjI16mIZPOYb/EPkml7d53UwKQvghtoma2LaXt2JVtEIA2FiYDcePb82YcyXCaowGSjeYmFmGnLkpFzmaI7cHEk2Cn0siWKAgv5mliDky/3Z9/2vXUuAtTVmdYYidO8qd8VcKMIAIJEkANCAJXq+iHGJ0J1kiBACS8Vmk9Dk7+RmC7Wt0n8BSl3mgF6igceqgpw88cZB6JRkmROOSMTqZNDpBORqG7WtUCIJ693CkGaikqYqVr8rzagyIJ7plLhqmE0qmx5Sms/i+tMZ9SWqneTqVnxlcL1GJbmueX8KeTfSoJSqpJXapA/m+2iigRTqqe3eq27nB7kd/9Id/ClQ0jtKafQybV4MH/y4AA3RJr/dar7taW756YsbZVu6rua4Wqs86ftM6WUJhCBrbsR8bsiNbsiU7C1C4QJPCAW15InBZNTKgklAYAPwanIsuqgW7I8vLQanZDBE7fHoafhh7smNbtiW7DRbAtm/7tjlg93Yn4QjAqB+CpVHjf0GbIES7j0l7p03bqOwrKbJZoFk7fRWbXmB7tqvbuiU7FDzvptvWIdB4IlTHm/9Cs5BgB5LABc4bvdM7p427VQBbYpQ7UeyrRFmVGaHbgaWbqqj7uvfburO7OrUmlx/ih00lWE+Dn2YAndl7tO0bvhHFvmAmjXvKvqO7rcLYdfWbvzN8sv17b2CiAnaHi/8b4oMJQrUJYIRTo5ZUWcGbxL01Dm1bwkwf67xKebUn/Irx+7U1XMc3nMRcgAaULyIuYHeUMSL4139dOjUs5BZX3GJaXFxeHMbTlbtoK8Ef0MZvvMJVXE0wfMd3nMNrAnKFYAZ0iYDH8JKtFwWwVzS01zL0RX+ZvMjC+SOhvFakfLgs2o3A8co/GccVi8u7XMO/HCZkF3pGsWUYkFoi3DK+w7DhvIrlvBnp/CRivK7a8s0lfM+Luc9J688Bnb8F3cN3YAZoIAWe4AlSoAUw4KUfgnItVwgwlzVsqKwd/bgtTNJzhNLpanRLvMYzfaazHGo63dOvG9QBRYAomtYfHbn/YevWcSTXxaqsaLm+fV2pgd2VhH3Yq7vY/0QABEgIejvZa72/mr1Enl2r9OUJcJHaf726LLx+AQDbs122tx1QPu4JaCDK8l3foyzcLw3Sj4ncFcTcj2qrkR0S173a213LFTPe5Z3HF948dqDvQLvfA8XJjTbgIWPgf4qPnnraEd7FrX2xHT7Q3f0vcJC4Q7vi/+Ti4TXjbWPjfUpr8PPgQf69N32FGp7kIZvetyTMbyADiKAChp7oi37VV15JWv5GXz46Yp6lVIC2Zl2nbb4mbcrkH0ImdH7nHbvntUR1PB7pXUXpm5TpocPpJQoIduD4IF7hqL7qXdvPt36/u/5J/yxkSsNeV8Y+T8ve7O28r26OWgYzq9z+7XH+urRe7uneSZQc78Wdv/heOs5+nDTAiMEjkuqK8JfS6tleOhF/6xW/Sdy88XdF7yEV8p9D8oNJyA3mBqRd3TPfVjbq6h0i6+We2Gd/L67H4Ec/Vv7dmE6/7w2XroAA56SAxjEf9mN/84Pd9vsb9/WiLV2f9/192V8L+FHf73/KBZTKB6q85pM/UWSf8wXU83ce9JukzYTAuad/1nzfgq+/OVI/k5prJo7/scBf4Jb/2ptf259/LwDiBgAqF4AQOIgwocKFDBs6fAgxosSJFCtavIgxo8aNHDt6/AgypMYUAOg0OIkypf/KlSxbunwJM6bMmS8j2LyJM6fOnTx7+vwJNKjQoUSLGi1KM6nIpUybOu1IBAAAGgKeWr2KNevDpFy7ev0KNqzYsWRjHg1KMoXWjCRDDXkLN67cuXTr2g0FQO3avRCl+JUqlYrfwYT98j2MOLHixYwbOyZA0mTZyZQrpzyLObPmzZw7e7bc4LHo0RxZSKVBOrXqj6Bbu34NO3ZSzznTrj7Y1q7u3bzh4tV72yng4cSLAwiOPLny5cwVR5YNPXoD2tSrW7+OPSfo5twbS5HaPbxq6eTLmz/P8rrt27l7u3//9rf4jsbrD5+PP7/+/amfo/9PVnYCDkhggTptx1+CISH/IRUPCj5oFYASTkihWOrlFVx78G2om3wQSgREiCKOSOKIH56IYooqKuRfhS6aZWCMMs6oGYIr3sjQBVJdgGOPFL0IZJBBXgicahpyiKRcHvrIZJNOPjlfi0JOOR2NVl6J5U42QpkiD1IhwSWXVI5JpnREZgiAW0mu6RuGYb4JZ5xyXiVlmS5miWeeM245J38CSCVEnz3aSWihlJ3JXppsLrqkoI4+CimkdRoKoJ6WXoodn5GKR4NUVW26GIKUjkrqbNatt9qRi3LYKKiuvgrriZOWWh6mtt66maaxKueDVETsypeotA5LLEqIpqroqkm2Cmyzzj5rZEnFnodrtdYO/6UrtKklIdUI2l5V6FLTjpveqW4iq6ayrJ77ZAU+0ECFfYB9S2+9jc1K7mvX7svvgZbZu5oKUs0AMFPhipRvwlVWh2q06aoLH7M9stCDvMUVjHHGT+GrsGX9fsxvthon9gS7I290cEgdk3uswxCvW6SPAghh8cUn34zzRRyvPBnIPlcrcs5ateCp0BmlDBLP07bcX7IvvyfxjSMAhgIRLBiNddYV7az0WD9/jWnQWjsV7xNjV4Q0a10PyzRpqj69W9QrdgpABmffjXdCXK8NFth+5yl23h8BIZUJgkOUtkd809r2aG/DfZfJPZbcwuGWZ90iRou39HfnVwZ+uUYZSP91Q+gMJd7R5qQ2LtrjkNMlt4rxomB67SNnfpHqK3nOu4yg214RBlKtADxCqHOkO6WsP+b660pKjmOnYBZP/bcN5568sb1vP+Dv1UNENABXU388ytkTurxjzTvfZsw9CiTF9/I3e71F55/Eff6Z/ju/RiW7X7vyaeR+dkrfvZzGvrrELkVAKJnd+gfBTdUPbffTnwWp470IIkRgACBY9QR4NAKSyYCMWV8CF5giblGhAhpsYZ8m+KMKXnCGueKfCyXCLQDs4Hsg1JwIx0TCxZiQfShMkQtKNgMXqKBEJLqhE1EEw4kQkIZUxEwGW4gCqbDwg4QS1w+pFETnIDCBcyn/YoqmVjPwPHGNCoqiRKZYxTgS5YoapBkAPkW+LiLsi1MKY2KG6DwzfggIdkzjcdiISP24MSJwlKMjf0JHCP4JAIHioR5Vxkch+RExgHydIB/Egu8A5gkpKIwpE4nKKEEvhud7pCt7Esn+VUAqtLOknbyYSSBt8jCdhNwnFSQQADxhBBpIpTEhtEjEyfCVzLxJLOe3A6kkQX49xF4uX7RLvvQSbr9MkB23eMxw8ieZysxeM88ZgWfKbwZSUQE1L5m0a2LTXABs3RjJGJdu8qdkhhOnPxW5SikuE52uVOf36Da/atpPnneiJ5oehs98BlR2AKjlPy8aHnI6pJEEfaRB/6tHEiokFJ5qYyiFsrmXbT5Nn/uRHkZfyh2NNoSjHZXjR6lXskrasky4NKmEULoWlb6MpfqZWj1hilS3TZSRA61pHG8KvElW7p233KNPf+rQREE0ovFZKoqAEK9pJnWs0TrqG5vqVCpC1XaE6+BIq4rJq1Yqq+jiahm9iiIilEysZO2r+vC6UbSmdYY8tRwHLepP8vRUrtSiq8vsKlGzpqgCFbhAyWgwghVQdrOcpaxfP7sxwM5UsIO1YGEPFxUAlO6iirUqYxvLMNFy8p5cJWp+DEkc0Op2KTI9HWlLm7/TCm50OtxtPG0Y2Ne2BqhaESrEbIsf3N7HuNTlSG8XQv9T4JqWTJfTEQBcUN3UBU65rmFuVpyrLujOpwUmaK973wtf94Z3vjqTLXZ/q93eCTdvwSQefUOI3OOStyaObdpWa2vf/yo4UtdVSHbzy7393k0A8QJAMRe80ACXdMAuMS9W0Kss9WJ4xFBq8H2TB2HCcvdwaJweiQWqYcVxmMCxlWwJaRtREb94xzgysYPNmeLtjulsLHCBfykslQvzuJyVMdiMO1xgpR44xwlespV75OOEtDLI+pMwzlxgAsCYQAUtvjKTKePkJ6skO1k+L47xqWMzy3k/bT7Ilrkc4RUbjUHFKZmF5zzaGItXzZfBTp3p9GYyxjk4D/xIowEN2kP/3xnP+tUzzgQQZqmkwAeipCWkfSto5BG60B5G9JThXOXuAKAFv+IIEYj2ad1KGsiUrvSQcwYEuj3hgQII5p9jreW1BnvU+DN0qpub6BMeuzmAoUES8EgRASSBbocEdl9njeJa25pKQuv0DKyGEA3coNXWtrOwjUfsYpfaKiBe1aJvk4FOPwEJGRjfQ1iQAST4GQBS8G+5x4pt3Wl721PKGQeJI4UdQPvfBGhNmonN5mV/ONlElDhzBLCDCgNGCjO4QRIysIIVZCAJN5hBpwOjcIaTNeCqGzjvvJyxERRyOE/wgb3/7fDFEjriNhYixQNp8eZg/OSGTPjCVQ5Tlm/O/+Weg/nIVOACDIRPKlNleM5dO2qePxSykXUSEZCgcftQAQnkRvrKLT5ppn+NpELjgZ/7afUmNyXd6o6y437uyaDPhwcX8IEJaOAXGvTABxdwkNkjjXZaq33tcMUaOweiZJyHWtTp1rpWud6+w2telT0/89IXDza240x4wjS8yidPeYgbu/N/xLsv9b752Ac18dkG/c9EfzLvAsDfp5f7w7O++q1jfgjvlr3xnaL0xdme8U7PGHEBwFeko958lQ/+5Ydf/ONrPyTJ59vyb9/4m82SdJuf/gDpbvm6Yh/2228/SLq/tu/7DPcYU0GFXXx48wNY9esO7akVzX7uJ4AbAf9/XSN/IEN/AAMEogR3mqd/PlR9/Yd8rsdNATiAF2gRBag0B/gxCVgvAkA3QnB00ud7Oqdm6fdYmJd9GMiCEKGBPMOB53R1I1MxeWEQsveA1sR/dmdP/6dsrNeCQWhdtCdwMchMM5gxWTQQ7mR8OZhhO1hjwqeCgAUESYAEQhAvVCAEKABOC9FW8hI/Qmh8L7gyRniE59YnaAQAXSiGiUF32iOBTdFujOJVPEBtxmECN6gQX2gfYdiGm0eGHWOGr4SEAJND3/WHjPGGdReF1zeFNvZ8lDQDPoAEJKFpkXcQbVVzPsCJnciJ3pKImheI+TKIZ+iEsJJaxRWKiuEanjf/LihoYMNHfF41OgmnhweRBH5WdQjRVn64ito3iixTigWFhnACVlLhA7/IioX4YwoDi1ImiyhUAeDVEM9XdgTQi8q4fcHoFcPojULBjNoCgoWjjW4YjsERINanfo/YEXSTjAmRjeU4hkQIGt9ojz5xjs+ihFJwc/KoFa3IHekYh0wxh2yiXqTXA3soFb7oj4e3SDLBFPcokfhYjFziXU/AhA25FgDJJBbiE4fGbhS4UhaHkArJb40xAimpkivJki3JkhpJPQ8ZExE5kTWpHRXZLoBBjTD5j/mIIh7ZEyDpf9FocZn2jryoaUQwAhhwAzvAhlkhXfLCk8CzNzO5FDaJ/5U24ZOxAgSWiAFTuZFb+SH1aBNCOYE+WHFAyBBf+GjYKHY3MILCEZX1AZa1U5UwQZNZWZNi+Srh04B1GSF8+SBkGQFmKYciOVQS93gM6ZbyIgSY+BQuKZmTmZKAGTp3+RJ5qZcSKZib0it50Y+WOXenmCCEaZgEiZjPtWwuABhtiY1PgAIZoAFVAQQZkGn8FpqiOWKY6RKauZn22JmQcoimp5tOgZPJYZoWKBIFuSZE5XZf0hBxeYiIVZy7KS1i4Zu/+Y3HiSNeIk3VGZgl2JEeU5bKyX2pmV6ppgGWSBUX4Wu5CZ7zxZstkZ3aOYzcuSIsYIlHGZ+/VxZQkpxqqf9N6PkebbAAB4qgCMoBVbaACwmfECEAfraT/flf88kS9Wmfg4ifKhI+u0ihWPefTxKgaFIEV2CiJ4qiKaqiK7qic2AxAsoCdpQCt2gRmbZaH0pfFroSGJqhRrihKPKZM4qj/kkWAEqehWme7wcAJcqiTeqkK/oCRyClUzqlMGBf4wh5G8Fn/OkUneWlXwqmQ4o1OqoSPNqjHPijH8KaWiSmJjgWRloZN3GavLWkT2qnd9qkRSBbAhA+VECcGFGDX3kVc0mXbZozZJoSZnqm8pemEGJH0WeoMiaePjKiicKkeIqpeKqnQJhpT/CU9aWKVkGoxhGpOIOoKKGoi7p8jar/IBpAdaUaV2gmokc6p8tZp5mKq0+6qRRRg09wjRiRin/aFOwVX8VqrPIFq7dznWGRqqoKeqyaINEUqsmaepMBp4dSngKaUreaq92qorsqEY+3ex0RSoBCrbK2rGDRrM6qdtDKH+EDmeeqg9Y6q3GarSTqrfmKouAKEXxWNxPRlTtAowSwAp32q/KKVKd6Ek7Brj5Kmm9iGieJsNQnq05SqchyqfrqrfzqELonBZ4IspwIjxvXAyiAAjNgiVKxQxN7ben6FQzbsGj6sGGypoLKshBYsU1ysdGSsRqbqxzbEGpYMyMrLynAezebsC7rFTAbs4w6s1zyeJ+KtEw1qYNC/6tJ+hEk0bM+m6lAyxBCazEKoQJJgAKAl4Vb6JpT+1IKGxpN0bQH6K76UTIipbZPSK8We7XaOntby7WairXcIQBMZCJ1+yxsy7Rva3txix+phX+ES7U5O572iqR6i2x827d26rVMAgQ3cIf24bjOYrhui7ir+rRP8plp+7mgBrmUmrf4erm4mrk9Iq2GlLrAwrYLe5X7UkAxq7jigWR3VLuH0ZsqsrNNY7mvm6d/Gxyz+wR+JgVh9wSDEbyxcrttKxIhUyZN27vhkUONO71YMbwpUrxKdbzIu6KxuyKaaDefeRACsAI1CIrf+yrVm50nyLul2yR0I7XyO5oeOK9lIf+nyjuE5Wu+KYq+KhJM1Mi+CUFc8cu/DKa0L5u7OGG/Dbu93OGdOvXA4KJQrIStk+u6BYy5AqwaREO3BLDACeFdGbnBjlK9i3ik7HrBzaGEkNrC/Yt+92qpInynB5wi8ZKQB5HCegMAXHrDcvLCMPzBMoy/PRKhwhSXRyxgEVir50nAPHwFPowinnYQpHd07KTBUhwnSazEAHy/Vfso3mXEYhyrVEzCI8GtWMyiWnwiJWNRaMTCB5FFJ8zGcELGZew1Z7y6kGJHedzHU8x/VaykV8zDdPwh3+FiazqhBxFmZnPIfhzBgIwe2tvENzJ+HnrJGwZ8AUy5bsbIIuzIEFL/MahxEBwUxOG2kKH8Jn+syX0jyHe7KY83ybI8aFCoyFkbx3L8rW9MGlNjyQchSvGrAXRDnbzMJLRcy914yyG6KRHLx87cy6OswxgrzMlbyvjhneS2pgPRAndoyNjcY5kczeTxtp2sItJqs+hcrTuHE7/sEVrbzXNMzKRBA5uWEEpYHDYszzcCzetsKhbszilSg/E60HZLz6Qcwvm8r/ucHElwcqzW0E1S0AY9E5yMxn3yHcec0funzSC8wxJtwBStHEDAAzzwoCMNRerM0bLh0YPcJ5PEyjCNsyVtzx2Bzyg90d+8HC7gAsKq0y8k0zMNGzWNy4/ind571GcVgdvM/7NAHdQ3goz/jAK7HNVPstFKTWNM/NFysqYr29UezNMqvTXBjNKpHF1FnBBZfdZh8tVgzTnTXKSb0l9zjdYPTdXGa9Un6tbzIdcHUdh87SR1bde7g9dvmstJhthS7ctqTRE/HdiDLR5AHNdwHdmJndSLHcPOOsPIYUed/bhpLdQhecoFjNnh0SlPoGSHbdrpLBmgDR1MTc2QYq6znVyTndqhtdrm29rdgUZPYAJIoIRbaLLLzdzN3cy83R2KbduMSLq3Bikc5EHQfWK+HdFAPdzcoZ+jOl3aLR7SPd0x2Hxw0sDkvd2o3d1tTdl8oQG3OarsXd6fPd1mDLeW5ihohP+60P2GtRHfEmHZVv3d4QEEK+ACOWQCRO3gDw7hRG3fGYXf+R3I+23dj8Jn56zdAV7PAx4RBe7dIJ4Ysj3hD2Ler9XO/C0oCHXigcZhAv7bExjcyHvgb73GL05nFT7TK57hjlIyjKnjDfdkMv7eEn3j80FZDD3k+JHijOXj3AYprupWTQ6i3vfhM36YNf66SW7ll8njHB3lBQcpK0B+X47IWA7RJ33ZJI7m9PLkcjXmQhIp0srVb77TeX3lF/7X5BvYJurl+xG4gisieI4stW3h1K2q6R0mSmjUhu7Qjr3nQNnnd8fllxvo8+ECPRB2ngvpSoXoiT7nQRIpdBPFny7/2bmd5nxu0tz855neHRowc0OL6vYU6hY+6kASKf9T6+dn0/MskJVuT5fet7AudCdHSqZUGL3OPGFu0Ln+IpDSVq/M7BT06xTbM1l+5Pls7MyhhhjA4dUO6olOagj943OSWvEs7qmu522s38Le7MTOtd2+HHTz3+t+d7cu6uYu5Y7iXQKN7zCu6qL87q1e1a/u5ocRLzkd8Imi77jO72TuKJ+5vw0/bE1N8MFu8ICN8FreHHZs8Wjy8Pnd2NH+KOHz0iFP5Nfu60u88X7e8U8CySp/6OS+ZhFP548SLx6P5gmNbpIL738l7z5L78qRRQxP87Zu8+W+6CweJ1RO7Unf/4wYL6ku39MD/OdZnPB84Z2PLvWtN/LnjfOk7ihr6sBf//NUn80Ff/UEyNZIvvV8AT8pj/bIFva2XfIu8ihKWPE07/PmBvQvb+lZX/TLMTUEMbB1v613D9p5XyGPYken7vdj3fLZvuau3uY8vxyDMRyCoezSq/gTyPiL7fgU4igRi/SK//crb/VxvxAiDt+arxyEGvqiv/RwKNpO/yZmDgDqrvqUT9Js7/os8vbcPvxQOZe1f5ijb9elPyGOQnr3nvSrT5hBf0BDr7GFjxyEzv3Kj5rMD9aj2xmjTRoor/zBCWOtL/uLTPjH7/0E7exiLv41BPxNMklC/vXoz+4a3//2cIz9AHFF4ECCBQ1eKQIgBQGGDR0+hBhR4kSKFS1exJhR40aOHT1+BBlS5EiSJU2eRJkyZQoAdBq8hBlT5kyaNW3exJlT506ePXlGABpU6FCiRY0eRZpU6VKmTZ0+hbrU506VVa06rAAAAIqrXb1+BRtW7FiyVqdSRXk251CWC8tiZFnk4Fy6de0mdPtW716+ff3+BRxYMEqWLtUeRpxY8eKfUR0/hhxZ8mTKQRnLHMx3hNYkmT1/Bh1atNnLMVOWhslWIei4dl2/pot39GzatW3fxp27YWHUvX3/Rl1Z+HDixY0X9a27ag+tGpQ/hx5dusfeVX2rzpu5NWzu3GX/TwcfXvx48oN5A0efXv3a4+3dv4dvNHl5j1QAUKGfX/9+vtVVXheqLdYAkKs7A+9aTT8TFjShIQYfhDDCBvmjsEILQztvPQ03TC8+Dz8EkbL5LpxIBa1mIDFFFVe0yL+TgMNuwAIPpNGg7/LTSquGcuSxRx8BYDFIIYccKUMOj0RysRCXZLJJpEYcMgmtdiCySivpc9EkGANM0LPtagRToBvp43HHH8/M8Uo117zSyCTfhLMxJ+ekE0QohdyBMzb35LO2OHnaaKeiBPzsyzBrHLO8ChatoCFGH4U00kb7pLTS/Nz8M1NNX6qzU0/buzNIIrTiylJTT9VrU5wC1WnQ/y61I/DQMBNFtVZbb4XVMFV3jfNTX3+dLFQWBdBKCFyPRZYkXmtKydXszItVVkRfTbZaa689CdNlt1UPWG+/dUpYFmnQSgBsz0XXIW4xQ8lZGaWd9tl056W3Xm3XxTc4cPfllyhxV/RBKyLqJfjYfF9qlihCvYwWXgNpLThiiWu992CLEes344yzHNIFrW6YOGRKLU44xkIbdtg7akVmuWUrK744Zp80pvnbf1UEQqsJXeZZSJLbVXjlwAxN+TWILRRghREwQKFpp58utWeprYVZZqvZqzlrT29WkaUnpgabxJ9PcvfkGYs2WmgKWUDhCTR7DDvuW6u+um6atMa7Tv+uU5xBKxXkBhzLg0vmUt6hUUYbQcP504Clt+EOPPI+6ba7ck7zxpzJvUnME4ALJAddurFNKpvhsxOv6+j9yAVAiB1M0MqFCzBg/YkdXHAhdN1fbsly32/KPHg7OR6SB62Q2D3520YvqXRYT0d9LtXzy0CrHhgKGMiGeCA3hb+VB7/r3n8nXybhz4dvc/4ukAIFAUwEAPnw5/+MeZKchxb66G1UWz8ktAIC9nTkEAG0oHXmol8C9UO58skMfQ88jvrywwLmaEUKbgMAlRS4Qb/YbyT4EwzR9se/xelHCgCgQUOyBxEN6ImDLwQPAxt4MQjWcDgSVJTjfMQDGPaQLB7/FAkID6e/EQ5kevRxm/wIkD0EOsSAO/NhFG8jwxkezIZXDBbxLHSDHFHhAiyhAhIGJkUyXgWIIREiYERYRCP2DyIqSIIPWAcAKFKECEi4IBWEgAHn7EUrPmgIFwEQwIegwI1lRKQax1fF32HRkY/BoXiyR8cAvi+RlzzN4IBmMtOxUXqHZMgKMNijOkZEAH370Qj2Yp+odW5SDunb1zA5y8PpipGWe2QunxJJ8LAgR6qkZTBLckaQpPEva/TkERnisR+VEiKwKxYKkKBDYJaFXNdjyKgAALKHnBA/wgTnW6h4S27pMm/EzE/nMBBOdn4EnR4xpl+QyUZlEsBjKejB/wiIgAGdVUSQT8iAQ/iplVeOxZB5EYDbqMACh3SuBe2E6FfGSc5lmRNv7yyPEPwWUY5eBKMciWdf5lnEerKAkAzZDB0pwgIMduYh/wPAQ8vCzD4SAKYp2AERVmBIrXyuoz/N1iIpWjeLau2j4mkhCoG6VIgcVSMh5ctIR1hPiKTUmQ3pnLEgkrONkoVYGWwIEOzzoxQy1awgmehQVVXUrDm1l1qhQhPP+lO3YgSqe5Hq/qj6EKtSxIBgjQg0uUmWDCRhBQ7hwQl71AKGztWxGkmrWjXF1prVdTow1eBjOWpZi9xVL3mN3l4d0teJ5IiHEUmpTAHjAhT0oAc+GKNmZf9bkchK9k+UpRlnowO/Es52lrqliGfFiThPigmUqO2nROCnvYho85u+hW5tals54gAIt/0CLnQq6NPoCjO7EhFuWUCLOtE2hLQRqV7/ltvY7rb3ZLa0bQOq25vrbkyTKcoKQd1Ly+9GJLxkGW/iyovS5EbkAlopa0R82RzRyHW/jp2u3earr/ruq7/K4WlcH3zJGT41aL0VKXGLO2ACnBciDp3IVwFwWs+w4AbP3fBcI0zUG9K3wha+r4rG6uAY+7DDGfnvWAKMNhKbmK9aUW1EclTQwLgYgz2GsFDjO+HS3BjH+WKR8WIK5TLGVycLe15xSdgRIzcUySk27WBYgIH/UTKXy0ud8dWofBkrg+vCuQGC4zL75h56OSdgzt8IX3AEQhe60DA4blULDJEDK1UiCwZATb3CAxQIwW0pmEFsGSIANvPoCevkM5ylbNs5M6bONsuxfgRwgwc5jgY8DrUC/YwTQIcQAIPIQa51vWte99rXvt7C40AskTI3JL0lXC9YBuojUBMgA2PVyhNuwN5YdzTOViu1kk4NrDuLhgg65FEKTlptDs76JrU+HK5/vW52+3oNA4B3vOMtgUQfWaXKTZNEnAuWlJ6JSoKM9rTJLWr4krrGFN72p7r9GQHw1EfeGzgMzW0TdCtS3e3GeMZ9PYh6j3bREEkzcrfsFa7q/wwDN0CB46ggpYBTO+IcvbYDD17lhPtq4Zn5do5MoAEB9BzWL5/fxGtS8WPeWuNHRzrHhy3yqzLkr3t2iGC/klIpfM+8PerBuIEO81FLNtuKqbnNUy0egD+Bu1vvs9BnQnR5Gh3pb2+30sn88YdkNSIlZ/FVKshkhsA0fmgnuLm/npiwK3zs4NFyTCUN+Beqfe0dB7Db4T75XsudI8VuCEtd6BCYJvkqLNEqRPL7BJczvp0xj9ngMVb4Tt08MDAdrOkl7viYsD3EF6d87nNg+Y1gPpDRDmhDls33qiRRIl9tuuyDiXoazpzOrNfb4aWzYA0rf/a0f4ntoyp53VOe9/8V6QENxE8Dxz1h/OLXOgGg2TppUjMsfyztVqwfUeZbTPWHgX70sUyelDZ7/hvEPpjQPrzivu6Du++jCMV6nPQTAL/rEajrCviTCAn8v3CqPytyPlPLvzlxvaKLtAostwBsgAH8rAI0wKRLNAV8m/TLJjx6Aj3io7GgQJADAEACQXC6wHy5P7XYQA6UPuhIL2y6wQQSwRGEPCEzwRPUOAQsjxl8CCccwkvKQXzZwbPoQSfpwL6AJk2LQvApQhIcLtxTwqNjQvJAsBFAwzRMwzNUwzbsQh+awnWpwqm4wibJwr2AHyl4Q/r5wiMUC5YQwzHMuDIcj8cxxAHaQw6KQyr/rAzrqsNGTJJKyZ6zS8Td6cOlK8FAFMS480PcOERDrERF7DqDExEbe0RIRBJK0bwn+LlQDJxLHBBN3MR1I0TxaAEJwcVcdEUFWkQ5zEDCO8Un+cEqaTQb3EXdgcWTkcVZ3LhOPMZndIheLKdfXL1glI9hJBLFsjpojJxkZJhlZEZeq0VuJMeJkMZtmcNewa07lI4VoLtyDBtvhBVwDEddG0d4xEeGOMeKosZduS52jI4KCr58jBt5hBZ6rMfdc0aCTMR9LEJ1LCqAfI6kwkSG9ELyAUPxSsKE3LV7tEhudMiHfBPKkkjlGKhq+sjr852MjDyErEePTMljDEmRRBKS/8TGYRmr0ovJHlMMlkRClwxHmNzJUJxJmuQQm9y/NWG5qBlKLuvJhfQKQORIdhPKptzDojRKDUFKfNkTjVoxq4xCn/zDjZxKhaxIsAzLUczKRmKri1mT/PI8tJw/sQwLqSzLZjxLuQRBrFzLDmnLm1QRVModvaxAugQLu7xLcYRKwgQ8vuzLLYlIwCQRroIxxlQ+w5QospzKqrTMuVTLx5Swv0xKKxGk2OtM08PMqNRMjuTM05Q9xwRNU7SokryNsWJB1wS61OwKxExMe1xM3CQ32IxNmovM0SQSZkIR4ETN37QK3uxNs1TOq/zM4ZS54uTKK/kr4ovOgdPNz1vNhP9sze18OeGkTm2zznW5Ei0LPfHMTeasCufszfBkz+CczvK0v3W8ziqBKZeaz/F0T5WAz8SUz/4MNfK0z2oUTW6xEuprRQLlsu5szu98yf900PYy0APlQfxEzyrpvwqNOAh9TwkNSgr1UOi6UAylQw1V0CpxnMUr0TcDUQAVUWYc0BfdsBNF0Z74x/wUkiC00WqL0ZWY0Vms0R91LxzNUUFR0W2pki000gIl0aACShqN0ic9KyRNUqxJUDlBDtQgkjy0Uj4LUsIY0k0s0jD1LSzNUuBZUiW9xtIgkklE0wet0pII0Ls80znVLDVd05qwxqOAUyFJKABgxY9clscaUyn/fc6OrFM95bqC61Nf/FN/uYwhKcaUPNQoy8ufXFTf3FRHTdP6jFQrnNT0qVQh0UZMpU3JSVSTuNOyzFNQvVJRHdWZKdX3CFQW0abkI0e3tLZGLZIyFcRYlVWm4tOzSBXZvFXjyNUVgaaBtEhf5bpPrUthHUNiLVagOtapSFaEW9biaNYUYTlqTURppT9gFYlX3Ux0zdblo9WcUBctEgxH/NZ01AkWAQIMOqyYNFeIalU7tVYlxNZ2fVTGiFcvDQ16rVfhCNcLgSamNNRVjZx/JQl1ZU12JVhMGlNe+iFlXVhUXIwVabQUaFB47FcOGzqM/QiLBU+VzVhE2lh5DQyF//3YLDLYFNEADOLCiJVMlZQJig3WKSVSl31ZMopZhAUNmq3ZyGhYCvkriFXVnm28lCXXzBRaMyXaoo2io23aefXYpWVapKWQkS1ZfDzZRKK4rN0Ilp3QqtXaaU0LmQUMpQVbx5Db8chZgQHLs0WktHXb3QzYExzYtxUmrj3VpP3aurVbsd2PvzLGpuTbLqPaWOzUXBtcwqUlw71ZxPVWxYUkxk0nCyrbfIxcMvJbyq3cy8VcjSVRjh0LuvXccAHd8tA8ANDOqDVOlKUJoE3XwDVA1V3dRNLckE3YxI1d2e3a8RgoqB3K0pWi01XGyoXO4I2u4VUM0YDd45WK2R2PfP8l1NvkV4nlGej9RukFXuo12ta92w4yXu3d3uQNj+zxv70VX5ch33k0X7VF3/lpVe6d2fZ136RY3+jgKtIjTOeNovs9yPz92/2dpf6F37/I3gAGVP8FD54yTfqV2hDcXf3NCLYd0QZ2YCmsUguWYACm4Dc93PJIKgM+4PoVGVrzYLjw3e473xGGIQheYc+Y4BSm1AiODphCSblEYJ99PBEO0asd1hnG4dDRYSDeix72YaEYYOWAn+rbMGQViyKeWgW2NSW+ViZuYlYt4Sp+CymeYqAw49xAJQh0Ly0OCy7m4MmN3tQV4zEOnCfeYa/t3DSuYCjWDS3D4iw2YepY44f/uAn+Orc7pggQplIkxmM4LONCjmIU9mM1pmTd2C6nzGRW6eSmsglF9uJ0Y+BInlVIPlhAPuP7rNdDrg0tI1lOVmWNcF26WmRUJlMwFlhGNmWw0ePNzYzma+VPtg1o4k+eJGaMqOWOkmFcVlQ7duZeTqBfJt4XmbWPdeXZyC89fLNsbhFvtuVRtrhSlmZtneRZzgjBW1hwDo2/GkxZ3uORWObNumXU7dQbLmfl4d36ueZ1TubR0DJu7uZ//maCDmc6Ll9ozuef2mce7udhRufZaDRKRGaDnoh5jqhmtudFxeeF1p2GDuaH/lZ2/gyYyjsoI2mJwGiI0ug6vmde9miW/wHpwVBniI5n6FCsWEvpiFjpdmrphH7paI7p3ZlpPvYybLboFkMwnU5qld5pn65nl+ZomB7qiSnq//UzpI5ob4PCir7pkOhpdvpp/FXoqmanq55bkV7Wpw6MlHrngd7qgo7rg+5goa7YGta9jjZrwEHrE85qf57rz6ggF/VqYB4mtg6nsV7gst7rwqXqLVbrW0Xsv7CPyoRnw1aWyfauqAbqqbbrxubrx47jyC5VzeYLruLV/TLtsE5szibroAZtx/5szj1qwP7q3EivDEbppuZp0xZlhH5tz74IZnob5o3tuOlr9v1rm8bs5xiofQ211fbt33LtxYZtiyBuNDHu4//2ZdEGi5oead4OjL/SycKuZi2ZbkxS7C8m54pgJiHwgfiWb/l+a+6Wm+TuC/Bea/EGDLcR6Ojm71S+bdlab1JmbIpgpu22bzKebX5e7vAO7MGAn+Rk6gh36gAHpwIf5wOfiARf8PDB7/4g7UlNb7JgOTfebQvvbQzfbHEuOl0W3OPy8A/XZ+/+Cv2WbBbfi+cmN+nW8d+u641+TpiccRonahv3ChzfQA4Bj8EOOhUHZShH5BJH2+pmbw6XiCI3cidG8q5Q8vxj8unQKFkKHx33cSlvbRdvOxj/XRk/kQxYmhtIgm3c8rAJ8Up+8PNcUekoFj5E84agTqDS8BdvbwT/RxMpOOY6l5o779ba3soNjY6kovCLHHBDjk1Bt3IDv273fpweGF1FJxhGX+Xc/aAt3XPocMdt8vNK74haPXVkGfQ1L/QOlwIMIIJK0oAk8EoAmHRQbxlRLwvXe/RXV47Oqe/kMXNXz9RqifXbm/XjmwiHO3Zft+ouN6MNtitTZ1Lp4KmTRvY/ZwhlJ3ZbafbtY3MbXsy/Wk9qDxlg71hSDyJtX3bo+KtPl5tkF3deYfZM3/B6fDd5kzd6+1ttGiR2l2lrJw14RyN513fpsI8GRxd8z3dV2Xc1D7FHcA9WELaRyJGdNfhQR3jrwPaLGPZth44FS+1uBHcCmPiGh3V+/y86jG+PV4CFmrd5m1+C33QcaP34gnH31x35zmL4XZGO/HpcSm9ukWh5ok+WcidAmV+SR/hNfe35aof4kFb4Yhp6io8OlqPob2d1jlh6rn95i98+qA8Rqf/bpPrKqo+Yn4fsrP+Ikp93k9TbVU96sB57Tal44IYWtAcRtRcJQbJst58XuB9tuYenrd8U6agg8JUc1gb0vc+Uvg/ykwH8DxH8imjQCsCgozf8ww/5/wj6iqB7l3+OMcf7sPdkyocTyz/iAcl8D9l8BKcBF+CxC8CghQp9nx/9TFL8jjh9pocO+/hv5ZH8cHf9OIH9n+1ylpj9+Kj9Ds8RIZiBpumBUf96gtvt/WtB/O8u/eBifL6Hjq+KS0s88+VPxaaH+baLfviY/ix/nBYg7O4/l++/8fCfiOEne+WQdIAgIHAgwYIGDyJMqHAhw4YOH0KMuLABxYoWL2LMWFFiQ40eP4IMKXIkyZImT6JMyXEly5YuJYJMASDFy5oKZT6KoHMnz54+fwIN+mhmwwo7ZtBI8eRJihYYKtiMKnUq1apWr2LNqnUr165eEcqk+XWswpRmVVINqnYt27Zu3/o8K7ck2aoVAADAUHcv36lzM1b9K3gw4cKGTfZNLDUmUcUJccKNzHaoWMeWL2POrHkz585dw3rOethwVcmmT6NmO7pwaIcu8O7/aC376+HAq2/jzq0b4+zOIkF3hpw6NeXexo8jT658efDGzFnullt6OPXqkaOffS5wB14X2r9HrE0VO/ny5umC3/vb+Wbh1iMXTy9/Pv369jUDv1/2PPqp7/8DGBd/JH2HAV5Q6VefeH4N2KCD2CW41XqVtQdATgG6FV+EG3LYoYcf5vchAQ+GNB2GJ1ZHIkjfIYGXBiJqt+BiKtJY418wMsgYhfhZiOJk7OEYpJBDEplYiB/aCFhaPjJ5WpK8adcCXgIUeZyMUT2ZpZYrVgldSEdm5l6TPmnYpZlnopmmQ2B2uCVFJo4Zp2puficFAE+oGdqVNrnZZ595PjShZ2LK/6lTmYAimqiiHrLJ4Z9LFhrpT2apRZp2TwAgRF1+BliYpKdx5Keouy26n46D9vhpBIeW2qqrrybX6IaP+qeqrZQGZSlzAuBlwqZ9dkqYrZGFOqqxq8FakKDNXfgpq8lCG620fckaIa1SDZvtf7oupwJeSPzqZrCDaetWaxgeO9e0y3JGaKHPThuvvPNSVW2C10ZVrr6pcascEXjpRRanAHq6r1rnjpsuWtGyW2GzksJLr8QTU9yQvfrha5PBG8PVb3KvAXBBuFsm/BfHQCH8nsLqStswjw9HGnHFM9NM8cX3ZVzTyTtXytpz3AGQwchaljwXzz2lbN3K0rX8JZBhpv/q7NM1U111vDfbl/NLR3PNk8fI+XDg0FkWLVfXOiWd4tJmrev0jlDD/O7UVtNdd6lYK0gnpGfz/PVxM7g49pPoknt22tStzXbTpzJrq8x2Qx55l3jTp7VLfHPtt3FSAqAesAQLa3hooCd+UtuMtxs1xHNL3rrrOFI+n+UtYX605r3JRIXn4pIuGN+HD1c6Sqd/FPtY7sr5+OvLM2+f8enNzlLtffvMHF6aCp5k2Wf9Pvq2wiO2ePGsO4Z8nMo3n776zD0P/ZZwTm/w7bKxgFcPu5Pcu8mie6Y/+CWKzyPt+4zqYka+9SEwgbg74L3et7f47Wt+rfEWAFCAP6L5z2z//OtMBv/nEeIJkIHUKqDc3qbAE6IQVSZskwNrBUH5VU85K8DLDS5Itg7iqmvA45cHRwJCjQyQK+YbE/pSaMQjkiWIMWohtl4IQ8I8Jwl4EVn2bLS9HHJth6jpoQ8DCEQR8mWITSoiEstoxqso8Tl6c6ETyyXB0IwALyuw4eBwmJLu9e97XOQSw9yGqrglD4xnHCQhX5JG5qyxiW10YwyTgwK88ICO2rMjSvDIQT3u8YNezMghsSJGJpGxkKIc5ZoEmTctwW+Rt2okckyAFxZI0oqUPIklOTPLPf6Qk6ZMIgkDuUJSAjOYDOmkchKZL1Vq642o0l0sa3TFO27QlpjM/6SS+og6hzlul8Lc5iiJmRxjagyZ2VImZ3gFgBbwZWDTNFo0N3NLLuYSI96syid9FEpu4pOQ87QSE48pzlVCsVvfSufn1qlBHXpPZdTUpDXH98vy9fJ82swnRY+4T+OAU2f/BOhgmJMBvIyAoLwzKPfaiRnCLbSa0HIZ3LL50IrC9IwX7U1Gt7ZRVZFzM0DzTjNp9MxKmvQyKE3pReJ5kZlGpZ4oumdMm4pApMqmppe76adyqplHAiCSPVXRT2kZVMsMlagb2aQ8J+oVpZ6IqU5dK/Og2hqp0o6qkrJqZlwJAFhulURdNUktMxNWsTbAqBZxqyEjSkSzsjWxkSOsZ//gKj25RoqumMldXw4D2YNJ669iFWxFGNsStGJIrYodbd08yxnHruSyhZKsZcxJg8oaRrUoy+xe4UnWoyJWiIYdY25J69uZmXYzqOWIbOPEWsdQEFwiDV1xeQIjwBqLsxQJLkdAGyDR/ja7NuutGvsZzub66LiKmSEAarjcwoEXbSKC7qik2wDqSsS6AMKudusrL/hihjzFKlh6TyTexOwUtvxN73PZG9gcBbShIXypkXYLSu7aN8Kwwu9l9AuT2PbXv6zsTdiyKmDmEni9Bh7Pf4vE0sk62J4QljCLF0Vhy+zJJZbNsGaZlhy74jWvXu1vgdlLYlSK+Jovc2mLi1z/sxc7JsYtmTGN39kf5FD2w+gNMZJGjOAn9dihfySykbs8MSQrRsleGnCTlbbh2eDltVL2XYazDNgfZ8nNX2TwCAEpUTp7Oc8uXnExS3wQMpcZcWee4EDXvD8eBxm6cMZyohe8ZVXRV8+SLhKYEyPmJYM40IJO8HGAFlJDsxPRVfbxlZMkZ13ieS/y/U+kJ+1q2PH5m342CKA1vcVBh4ZzKrA0hkXtIQMfeEZAHrWWGwfpWL862QmqNKhtLGw223rTHUWOBq4X5l5T+ddWfjajie1oY0st1coeN6zFXblZKyvT0XYSrjvj6WvXWranTumiTd3oOT863OTed5qYfV7B/9hmyutmN6d7Q4PA8Treqp33QuttI4YPFtn1SvFSJc7viy/H3zoOX6kPOnCCT9s41QaAmhOu7uJCPJMOr5G3i506Ox/W3BifOX00XsXsrByLH5cMur0SRwDEBt4nl/e9iZpzFbX82y/nMs2bDiKL07TnA1H4zudUcNkIAS9ASDK2wZtyXHac5do+8WVW/Z5WOz3tC5S5fC49ZmhX/Trt1gwF0cl1qkP267bltr1ZSHbLmN06aFc74VUoJLevBO9xB4rUt3KDKcK4680tutHDTqOk4xvcq2N74TvfGpsLrPEjGvrie3b10NjprpFXPFUpT2/LI33sftS8ATnv+dtXyP/230H8fuFe+raIHis86FWFJY9yzL+e7w+XvZBbemzd4z76EIV+d+fe+0P/HvjWv4yBAJCE4rP+pq5vOOxJhPyyUj8rga/O4KXv/uNBfTa8v7DAs2/6kMtGJqpfPekvO35qKl/fOcpIgJ5BrB91tN/7KeBWFCBtiF742V/wWcVdAMD9gF//5d35ASCWRM+5/R1EwRxvpd8CkqD6xV9UPSAG2h+KcFh3nNTZbJ/sLEy6bVtN+IkGRtwIohHFpdUJluAPfpYP6kkK1t8KjklvUMGdUIlQweDpWcsMEgSwBZsNdqAMfqBiHOBwJCAQcmFh6aCsxSBEMJkRHqFs/AsAzID/XzUh/vmd71VHZmhEAC5fGzYfioXgg31hF+rhSjSgV8xfeBgfGZ7IbHSf0Lxg14Sh+xThcMChSr3EDTKfy2HT8+1hJdZFH3bFH4phIApigMyGXW3dIWaOEzbQIqYGCgKcVSTiEl1hg92hiuWhJcriQmBil4xhJ7KgbCQhM4mi7ZAixqigZKBiKjYWMQ5hK9YZ083iMu5gLE7MLeIihtAP8akhIv4izgQjsbwVG56WMRYjMoYRD4aWEDKjLNZilUBjNAKIGeKFD2gG36zi7mUjXAwjyxzjNZpcHZadOF4XOZZjJZ6jiXGiOr5hawDN91XjKHLjrMzjW9Sjs/mGBPIJ/wH6I0tkIXFU5D92YUASSToSpHXIBlZpVS9Sz0I+oSmixkPi3D2a5HGc40WixhZqZDly5JB45EdSh2wcHAAsIUnuTDyyohvm5DZ6YzcCJdQ4o1TA5GnI5EwuY00e3kDiZEq2BqZIgTutYVEyJEqCClHeiFe2pHG8JD/OV0Y6ZQlCZZDc5FRSpWeMXBq+Y1Z+JQ7y1TqCJUQaJT7mn1nGF1myGl+epQKmJY6sJVuaRmt8VHlhpTWGJTZy5WHe5Up+o1Yqx1i+YsUlZWDu4WDq3Y4ZZkF6xs8ZYkL6YmNmTUOaS2QqDkvao3ZYpjIuhAokgQ/sJAD4imbSJGC6SmF+Jv89hgbgAMCLxCVjUmYpCiUjTmZx5pdezsZrUiJDrACm4MV02iZu5mZmzgtv9mZqekbWdc5iKqRyOuZxnmJyzqV54mXG6eZDLKVpoA/IUCc1Wucscub/QdN2Iqdn2AkvkmZJiudpPqYwomd6asZR8gh21kR7SsZ7zkQPjAARdN9tzqc5rmepaCd+rsXnVehCwCNzWiF5tmVe/ufdjWhzbugw+eXZiRALhKJA/JyETihAnmiiXCiGBkVrJOFVgmdpluiHYh9IDqhkRqRprl2+bR5HvGiMUiiCxkuN2uhPVGWmSBNxnicdhtp7sGZrDmmPaiiTuoSCwsdEJamSyqiX3lb/ST0pZHqGte2of1bpAAaoNm4pl/4bgcbKjN5EigqemMonmW4kngKKk6apc4VGmk1peL7pVoJoV85pohaoh3apkdYekvapnwJhfdKlZw6qQxbqOR0qjzqqcf4oaIpoqC4nkZqomVqknrIfn1anpf6pqq6UVG4qlHqGOcGoT56MgS4HBHJqo2ppqdoplAEqWLAqArpqrsIqCWJqJI5qra6FJjZE/VTgp/JM+Q1PkKIplmorFAqrkLJPsR4EmMKFWo3psv5gs1rps0JrrkgdEOAFXA5nFsnhan6rxwEpsA7rBZqqS4qrAR6rFiYrul7qv6KJdtblR0orQ7ylte4MtppO/7ean8RGrL7uq1gaLEGQ61uYa6US7PupK5wGY8IS5MIuxMgp17weDcRy3L1eHsW2rHBJJPzJanUFLFu8Aizo7M7u7BIM7Mcya8aaSUGVrNRRkAW16cPWq7c2one9jsmmTs32JR3ghhHE59Wy3bkCLcgKrS2OVNHyqkEMHwC4Y9KeDMs+mcw6rUaOJdXeBhbAQdzKrdzywc9uLddK7asQrTpCbUJQYMCo7LUubbZa7MtqZtvyBx3Y7d1KX8gq6g0prNSdoXkFrtJyIKTeXOwdbtcSgEy4rXkobtZ6LON6nuOeJAZFbtgWBHlRbn9a7kRibuit7T8i7nmELqW+KulGn//pimodpW7sLgR5fVrlnu3gVqzLai4QmkTtgu7i6m7pcq5A5s/voupDJGbQES/HoC2BwGyD6OHycq7nJq7zPm/h8S4wTi/YAq9CgAwVZe/GbG8XFW7y/iD45i1EiK/tglEP0ED/JgVePIH/9m+Llm/Tne94Qq76Vq9DSJH3OWzxXu4CZ+7EcqH9osrnlsftNkTqXW18EnABz9wBAyjq4qTqEsQFuKDZaq/xxuyjzu77WXBzYDB5aDBDcHAHT+cHg/DFifApkTD1BqtLBJgKwy8Lp60LD5vylgTzZnD07jBp9bAH/rACB3FLAM1oui4Ew64Ey24S1+8Shy8AzDB21PD/E1tiFPuo75bw+iaEaD7wCkcwnXZxnHVhDKfOGEdHGZvxZjqxTX4tEF9sRCTm8GYxHG+xHI9FFeKeHVcIHu+GHu9xrBrR3lJxIENEcr1xEcdxvwodHVcwGN8ve4rx+IZyJBcZGrfdH1cyuL4Em76vwcSvSGTpHCoxSTAxDfexKTcVKiviFPMtGyeEd2YyLBsx984vBdcyRZayxYyy/i6zLkcYL4MHJf8yFzMEcO7aK+9LLAPQMT/I94LyBZMyNOuhNMtj+gIyK7uEG2uzvnAzHyEvMn+xLYexI+sGJJPzAppzUCZwOturTQwyERPzJlcxv3ZbMoOjqjVz8z5zPmfX/z5Xny9HowkTBAXJq64aMhUCM1co8u0xMo/Yc27gs0O7H0Tzsyy1q1sYBgPgRQygJjKtz8xO2kdDTUjjxkiT9O7msh/3c0rf32A0AV4wQJxuVExTNL/RNIrZ9G3gdE7fnklHtFhN5WFMAF5oAVH/k1M/YzjL8DhrtWDudFRC11QbRifghSNgtTh9Nb0k9T4u9Wo09VqrHVQjEnuRdWFEAV4YQVrDtFw3KVffsVf7Ne7Rda/a9RoXhh/gRRjwtSoNtnvloDg782MTdlir5WH781kwAAwAgCU09iJRtoLNXmBPdmh3XmH32VgjdmEoAl4swqLKlWknS1sD3kI3cUPLNv8+oTYYAtZdF0ZVA4AgwHbr5fZuAnYjC3ZxG7BlEyZmr/JcdAFeUMJwi59yW+hxg3RyWzfG7TZyGJhvEwYl4MUkUHdRb7ei0DZEvfVoxPV5u1p385NqZ/ZZgAFevEF5Z7V7I0p6Y6Ft4zJu63chwTdGOXc1F0Yc4AUW4LdaB3ie8HeDrfdhtHeDe9mAR518P7dc1C0ffHYbUbiaPPgIRbhhTPiHnzJzd+b/gLdg2AFeiEKHO5GJHyx217R2y7ikWbj8FfhEG8Yb4MUfwPgL3fjQ0rhS2/iQVziK22cPrfhf6MFZBzkEITk6FrlbH/mUnziA7/eO4+JhIAJe+EGUxw//lndkldf2iBdGiZP5b+W4Si5Uk8+F4j7BUC94X695c9Ozlo+rf5Oxkt/5kfm5s775agsGJuDFD7y0Y/95ik9XPV/5omtXm6smNcH5WYgAXnxAooM2pGdqZzl6aXO6hEn6LFM6of9FGuAFGGi6h4f6ukpidoN6q9fXqHcv+FS6WaA6AFTCqse4rD/uaCN3rPs6mwe6q5f6fKNEru+6mE/PsJ9uQl8in+dxsTt7tNC6N3vQraeEsvO6kFc7AgM7rDP0txO7njs4l8vWlnA7s9fOC18fIptxiIcjmhOGmpM7N117PDN5hqk7XhRCt0OQu9PfRhewvCs0vQ+Gvd+7MOW7/9oiy6nWeVVpyaUDwL+zO+YIPCAeNeMafLQjvGAo/MIDU8Mvj6DO1cT7O8DHT8Zv4sbfbcfz0sf/RciLfDdRO0WZfGShfMWr/PSwfKDINKzCPPzJfJzffM0rCsk/La2Ok5Y4AF7oQc+3uxc/YtCTKUrccp+bO9JXjNK7Ts6vlpYAdxpIPcZTvYxZvZJi/aePO9c7lde3DtjLiZYwQN3Oedl3qCcfMryD8NpvvcZK+yMfvdvnCdxLjtwbV5bAAV4ggq+K0887RN8W/Elk/bT/PeHPi+FHDuKPiZZENwBAguMjE+R3RNrHqN9LdttjfkVpPuRwfpNoCSngBQ6IviqRPv9DSH75on5XC/vq4/vgc9PrM0mWJABefAHT39TtT4TpT+juk7bq+75uA/82CX94PYkj4MUhIP9GKb+pELzuOn+wQ3/0b1Pr2031owiNYMIb6IETKC5eRMH2/1P3J0TuP2/4i/ttk38+mX/doD9ARBA4kGBBgwcJNlC4kGFDhw8hRlS4SFOXMHQAZNQI4EkCiR8jIhQ5kmRJkydNglS5kmVDAi9hxpQ5kyaBlixr5tS5k2dPnz+BBhU6lGhRo0eRJn15U2EKACmURp3plA5TqxAxQpW6lWtXr1/BhhU7lmxZs2fREnCqNW1bt2/hGr36EWVduyTn5l0IB+NGjU9IgRH/pBfiXcOHEZckvFjiVsYu40aWPJlyXKtrK08FUPXxzayZQYcWPZp0adOnZWJGvZp16M4LE8c++brlGxgbYfwAQ8kPA9oMZQcXjvJ3Z8e0WydXvvz4TdWiqRZX+Zl5devXsWfX/vP5du/fef4ePj6hdIlqNIqhZMq3eeDk4cN3T7i5cfD38YO+/JR09PlY+ctPwAEJLNDAnro7UMHWxItvuP8aYuAPjcJYBML3HMwwtguvqu+xBUEM8aj92ArNPw4Xok7EFVls0UW3EnxRRrca1HBDDhmYQCMw2kPRxh8NQ5EpDxmb0UgWSexvMyFTDPDIJ6GMUsoYpaxSqhqBDPJC/zl+0KgVJhXKUsyUwFyJyMWsTBO8JEc7UUgV1YxTzjmxo5LOO3fCckziIMQhhoxgeKPMBvYs9KBBVTqTPjwZRY1N6JYEE85GKa3U0rPsvJRRPQ3F6z84+MiIDzgQ7dTUCBAFSVG9NG1VskdNjJTJSV2t1dZbecoU1zQ5PfXQ+eCQIaMYcEjVV0NT/WjVvHZtVixYQXMTRVqdrdbaRnW99shejy3PvGAzSkSOZLvdM9nGrkRO23VHZCrbuKTlkFp26a1XxnftXfFDmM6NKCweqMioBQEkK9fgu9TNV2HmoM0s3gvnXVjiie/Dl+JG+4UILIAFJrjgg0Em076LSR6t4f/KHoYw4pJZbvk0i12OM+OHvuIYgIEpC1nnkRKO2Wca3XUyVs5mFfrno5GODOakoZzZIa94eKLjynau2qCemc7aq5MpS/m/lbUOW+yklh7bRach2yrqqam22m1UXzNbbqS4nszr+cCeW++9NSuR7yfRZoirtW/2uO23q8b678Vpqluyu93Lm/HJwy6bcgIDX0htqQsPDXGrFb+ccceVlvVNo0VPXWvLVb8vc4WkIhxnzz/fOfTW9SYdXtOnRR33311mHXjtXm8gKsJNMBy02m2Pe3i+dYcLcvMkf956doW/vrrilSKC8+RJY17n27VnOvq3ppeu+vLZxzX79hl8HSn/FpDQCPzwxQeZfPh9Ph9G3uXlu5y4oAcpeEIKWrADFhAFCElAghACRgUhoKAC/LMgft53QdNwzyhJCFhG7oe//Blsfxosmf/akr7iVE8FNPBLRqiwgqDwwIUvtB8QTJhD62RQh66RH1FU0IK/XAA1IzxYCXsoMRSmRYW/kRwQnAJCFPSAcwAgAlAysBEhzMAHSIjiUzSQRDGihodjnAwHg8KCG2wECTgsohHLhUQz1muJaGkibSQnRABIQQUwYYEJYKi8nWRRCjtwI0ySwLkWzJGR0RJgIx31w56owIFS2IgUrsgaOMbReZCcWB0xBUCIPRImK8jIE/oYEwFYEgA3//hJBVyQkyxmJJOetGUKSXlL0aCRJixYwQ1MUMWN3ECQp9lkt+Soy2aB0ix3fE3eepARH9DEBTCMSg2nqUxtjqWM2yTLYhKAgzQ4ohVGGIMTFKGIRMTBCWGQxBgK8Qc99KEGaqCEI96giTQIwg91wEQCfDMTSqJACDYUGAZSmZxjHiuZ3qwVM8vizM6ATQCc40FNOFfLo2AgIz1w6Ee50k2QfmUlDMACHN7ggC4UIgw/sIQwDRpTmf6FCimQAgQNmoIZ7KACxWzNQn3V0JFaCqJkkehjwEaEU+YEkK1UCkcB4NGhTrUoIqVquhQSznHW4A/nVEQjZhpWsY7VLzTwgf8LDokdoJ5KqFfFU1G5KUqV5fICAsvJGgEwA6U0NZtu9WuucvlXsACBBytIwgh8EIZEWOI2ZP2LJX4Qhkr0gRJBEAQmfMOABGCiDn4QRBo08QZHUEINNeiDHv5QiDFIIgxOiEMiFCEEKRgQAFToAU99qta1dqqtgpVZ0PzmMLl+LZc+yAgSclJXAAghKUDQSAZ8G92+SZcrAtBABTJwgRugwAQ4daxG6OAKJ4zBCJBwRBpw4BH3LGi3vO0kdYkKXCUR7XTBlckMMoIBWWbEvkLB7x7hC1+rXlUARDisD2bQAinAdKwyiAEpJjDZymoBs4Nib3sL1dsAN02+bRou3nL/GU2n1sSUHEFKNTMC3Q1Hd8Aj5cEImurYFNCgByi4wQUyUAEcWChwF8bwmDS8YiPBVSxHZQzYmurKmig1I0chHHKF7NsWb1MFF6CiTCVoAiRgYAcuIIIKFlgTXhZoPNw64nujTCcih8XIiwGbiJVMkxI/wSgaiCINcpvmkU7ZlgJwgRdtmAIUXGAFPEgrUMZMoDLT5m1B1nOL1gyWNq/kpHCw9KUtHar+wuS/+q3JLDfNEyCwUgphfrRb+dxIFfiAwVSYQRLC+BOJuO03y5rLol/zY8WM7NT5ifRXUv0SvMY01AQwLgCgTBPlMncoLCjoUw7d66EGe3hMYQAlEuEX/xg4oQ9w6BFjaO1oMTP6QeTWtUjQLO3tzIXaSKE2YXkQb3nHO2DFVu4ia4JXvQpFADWkQqzVTdV2/64lOABDqDQCgzFs4tu5Bp24G2fu4Jj53HDbV8C9w+7ASm/jXskWk+lckyTzW49UuCjGBd5xM6qEAW9wgl9iUINxuSfc6W6Xw4VD8XPbHOXbu8rAjQJ0mmSrohk5+UwyKpSmPqGCPZ+q0FX3ESzooS8U2sSFas7rpOjcLlz/Mc+drhyNF3t3ZAd2YEXc15igmApCEfETNBr2j0I9dRHRRBj8QocuYMJHDwc7UbzOJ5xX/Gpal/tyxq4ks3s8sHNO6EtWmZE4+//kvwCQ4eH3rPIxOkQOk7CEX5zwhoZDKOsXV0rgZyNxwnurSJj3+a8Zv/iu4EuPfPRjU6kgSOdmJJYyqV+KXZ952W9+ISIYQ2NF9Yc6DKr0rY8K6kXWmdX/yvTBjx/sZ6/5reALivabYhXjToDdA6D3MFHuHn2QfvWvX+3WNyPdRaeQKCjCLz9wxOiF1Hw0YVX65R789AXi79zPZH5O++zIAKPCYjSghvwihmhi/MrvJUaArAaQkSCnkbAA7/6iEEyhX/RvUZ5P9W7k/wBQACtQPwpw+JgIAZViaQjIgBBIgWoCAmViAsfqBN/vw4xnjlwA4QBAEdRAvTzQ7wzv5vr/L+dEcPpMEAcpI/E8TAWlAv6YcO500IyAIMb4wBEC5wNZhf8eA9eOEAADsAinEAWxL6RYkGzSsAyF7ALF6AKqaAL4bguJsProJgkRA/rWagnZEC6cEFKgMAHXsA8DzA11SAP06CkE5XW4kFm8ENz8LwzFkA8JsS3+MFYCsQUHsRKlyxBNaAc2AgUEoHgIpQ6d7/Tw8DD0EKgokRPP4hIdKRPVUBZdsROr0IRaSCMwaSmKpxHnwtauAgy/UAwHohVr8ZtSUPH+hxaPUbA8kX+GDQAwwHBI0Rc75BEXQxghkRgt7hSb0TKS8QmX8RtR7hnZpwKebbmOjhcZ0RT3LwRJ/zAxVnGhjJEcSSocAXEc7VHdzPF6BACqJC/i2jFxIG4m5hHdUrHi6nEfuQIWhYsZg24TGTLz6Itm2ocIWAkAaODxYqIa3REEUTEe8zAhd44MJxIZz3D7JJIopPAkdagfgUcAUOAvdkAnPJIgF9ImSbLrdvLrTNIlw8IhUWYlh6IlgVKDYBJ3VuCLWgDgxm0gmycnc+IgEYIqR6jWjvIV8RET9TErVywpVWfYnoCIwqMXP7IL4VESR1AtCQ8rvRIlOywfcQki31KXwFJ0jg0ATCDanjJzrNEqgLFUuFE+CrIufUIou4YohcIoDbN87pJyKq8mZc0scZIU6XAwtfEdG//zHlMyChUzKBhzM63nMRdHAGIsAnviJqPSMtEGM8nDLUWzKxDTbj4TKEIzNoGHNPmGBWroCS4P0ShzNVlzZlwzM0ESN7FxJW5zJ4xyOZFTdXRTbzSAlUxuKFRzfIazNYsTCaXyOadyK2OxK70z5SryaVpHBaIoBThyMqESO7OTOLdz4gpzPPkFPB9SPOmTIpVFdSqAc4SALw8zON3zPYcwPtfSDvMT8OxzKOmSJWszQeEnOsemxG7G1KxTQEOGQOHTQOVxPvNzNh/nQX3COSH0byQ0bJJAI3ogzwK0PTNUQwuUQ1XRQ+kTREunQYtSREtUe8xRMxXGBpFt6zBUf2D/9FxktEO7c0dttOzwc0e1qUeP014A0tPu0EWJtEiN5UhnNElLdEk5DkcXU0ed9Hkm7RoV5vcAQDKF1ErPDEsFU0sRhkbH00vRR0yZ007H9HfKFDDzRQBEDACSIDkz5i/dlObgNE65FELptEkjCk/ztHX2dEjshTdP6TdD0i/PslBJ71B5MlETdFHnklEfFZIi9SbsBQiejekackjbVFOZhFM79SdHVSDjkitDdVbtUgdhU1vQk7/Wc00xtTJdte9gNfU89UMXNDHBFDQdFVcpp1Rbgl4q4IOkwCkFNUYHdFg5pFgFT1adtT47UxCX1Tab9VsXB1pxYl0IhwYsNDDf/1Q4tXVTuXXXjrVGk5U2x5U7ytVc+QZdzURbNOCDQkg2WZWE4pVY55Vn5NQ7QXUF83VE95Vf9cZfE+VaRo1tODNY4fVgDTVhFbZe5/ReQ/RhESRiJVZuKFZVrMXZMkII2pVg2dRgOVZePbYqF/Y5G/YASRawdvZkz1VXb/ZJBKD2ANRdmS9TZ1Yka3YMQZZhRfZGRdVnTShl99NZROzf4PIyNzZprVJGd1Vq2bFWw/NWwTaJUiYBNMEIxqsP3gAH8E9Sm+X3nmAdg7JgOYlrO3ZpC69pcVMvSLQmmtNkyzZr3IQBguAPss2GYEARJqATomAO4RZXADL8wOI6XxRvzf9Db22Wb2PTbwWXXHtWJ/52cEvmRBjg5cgKBrSAT3EFFIHPLCz3SjF3OLnxa33Wc0P3KAI3d0lXbE7EATbCEsaAEnAADijhDxDh8zZCFFjXVlI0IwJVK6VDCWc3OzX3IErDW90qL0Z3usi2d5EyUuQA4VoBCyKCAbTAEfpiEaP1Vih0BNIib0uyelnzeg0iexHUt3BXGb8XfC3IPwohI8JgJcxgWN7WX2ylP6WJPTWWeunXMu23IPDXG6Vrf8Wxf/03QpdEEABl+VZCDDJCDUy1VlSAc5ItNe3WJx84djV3gn20grn3c/WVd4dOhjO4ZaKjSwCgE1oiDURFCCu2Vez/DISCgoXnd4VjdmldOEqjy4Ll0mFv+IKoIgoywhIOGCI00AjaV1NYgJXwrIhTGMOQ2IiVmDS0l6qc2FahOIr5hyoSl30XYhHqQATeQA06oRD6QAhxAFAgV2Uvpd9a9mXLMolVeIy1NoKXGC3hK43Hdo3ZuH2cAuGaIKsU66UMKgY6UCECGABE+F8txTT5q2h1kpDF2JAb2H4T2REDjJHvE4MfeTQBoLEcoAHSABLECga0kJYFeIQp5b+o4FdRmJTby5RP+XpT+RfVTSW6NzVkeJlfeV2+iA98Q0cyQgYgKww+QA/UIAqCoAk0ohIYgAGkRpq3mFFmkiPoFjiFebeI//mQUdmM8zfKlNmGS5aGvfeZeVQj8CACIuEUMiITCoIhEkASNCIRMEEDRaCc72TYKJeB3bkt29lpIpggjtlMg8+ZYWJ38dkxM8IGaCECHiAjVmFvF8IINGIM0AMA9ECh5+T8UFMoyLiQI9pIJ1ogKrp5XQ+jX0KjN/p6osgABAIUMuITSJoBaqCK9KAOwoWl4wTFAIAs5SKMh3mmB7WmI+CmIzen6Zlno7anUyeKrEAgAiEj9mBv08CbRUUNfEN5gbhq54RCJ68oYrqUqZqmaxqrefmit/pO7ZmZ+9qrJ8YpbGAgyiAjDOFqMGEMNmIMIHeToyBd50SBAQAFLvWhV/+vrsnFqvGaqeVOp9WimfcasKEZAJZgIBCArCOBICIBEnxQEdJgIdJAEhrrDyA7TlTgg/YNWC0bojH7aO8anin48Dybp0VbTwHgEUxbI1QhrCPAEyzgL1rBN+SgFdBaI+DYrdOk+/TyWu2aGHv7XREZuF9YuEM7J4i7uCH1uAciEmRhI1ghFTZCEubQNjbiCQphdWvbSlhWI1kUpqWarr/7VTVbvJm4s8sbcEH7r9HbXpwCuQkCEKrghWLgtSfCBxOBEto6iK0EkPdIkKN6nac6wAX8twkwuA1cwUG3qxfcRNW7ICCACxKOE74tpX9gMCy6SpoqBaxVt7WzdkV8xCf/erPzG/OGO8FXPL0d3CACwQsM4BW6kQH+BABIBZmtxJeB2Qh3WyF/PP8GvMTH+8T515GP/HIaPPreICN+QJGj5NhUFWaL+bK3HGHD28sLPOyKHMU/G8/H3FoaHA3QwApSe3MbQIevO6ufBEgt1WjLBDPjXM7fmc7VnMgPvIbx3LP3nFKiqAMAhRBSARUCvRgVAg6q+Io1/Elcum7fnLcb/T+s+qoJPNLJW8/rWcUv3Wy+6IVWAaBBvQGouZNV+UlmKU1RPdW1fNVZvct3KZ6d7s5pvdZ9V6TxwAsiXCMuARRAfRFugw947NeNhMmk8VmMPdy1tdVJ8S2Z3ZWdfW6c/wIGCIIWUMGfAeASIGAMzxwAxuDLW4RwKBvcxb3f3ZTcE+0kz13M031vyrwgQOESMoIVxpCgAaDQcfpFArajHNrfLZ5+AV6SjnLgdbbgfxa5I+EBYAEQAiECxjojSr4BxJkjSN2TZUS7ZyeYL37mZzfjM8fcJ/2eO97j+zUjqsAGNmIVPIEVMsICIqEB6n0CTHxNVEIOorwJZo7mpZ6qbb7HvJLjQ0nWeb5Vbv2FVEEjOKEBFBsA+mDpv0MlEiBxv8B8p77tI7rq0QbntZ6vm33rjyaKYGAWPGAPDOERXggGIsELNEK+6zxswQQYT1dUisXtGd+U4d5p5D7Md97uUf/2uD+dnzfA7zcCAfIAhKsZEloeXb7TwribARz+Caa88VV/hR9/ZiL/ggl+J17wgBLIw39i9mPQ9ikfSg6+ICIhFqqu7BlADYQlI8Qg9ePV1sBAIzRh9Z3/gVs/Y17/iSd/J3LxhRxwKK6/ARN996ekxQ9i+C1hVBYCExw+Iwohwwt1WfpAIx77+eEfc6O/X6Zfjas/J7RbL79PIxpaJ/IfIEyg6PEEgEEiBBIqXMiwocOHECNKnEixosWLGDNq3Mixo8ePIEOKHEmyJMMUAOg0WMmypcuWm2IYBNDI0cubOHPq3MmzZwOSOdXMVOOzqNGjSJMqXcq0qdOnUKNKlRr/oarVq1izat3KtavXr2DDhp1K9qfJs2jTql3Ltu1ElCncboQr9ySAuBNbGJSiQiELEwapCMCoFwBfv4ABCK7LuLHjx5AjS55MuSJKlUkZdIExU5SfsqB5Ar0ZZWaX0KhTq17NurXr1zvFyp5Nu7btsbCPVt7Nu7fvj3R/JwzemDjEFQaf9F0oQIrBGxeRA1DOsPlz4diza9/Ovfvky0xxOJkJoAuD3GRNukwzsxL69/Djy59P3+jt+/jz679aP6f3/wAGKJJxvhEol4EN9WCQDw65ENhFCgLAYEMOKibghRhmqOGGkIHXVBR0zOQEJv0ppR5LIhQEwATnlejiizDG/yhjbPvVaOONW81oFoc89sgdgrsByZaQCQmgIg8PqYgQRUYahKRDSvoo5ZRUVrmhh00lAMZMdIig404kCcCDGoX8wIeILX6p5ppstjkVjnDGuZ+MVtZpJ2NEfnfXY3kSkRxEiUFHkZ/TAXrdnYgmquiiZ2HplCZnGlSDmy19pEEGN8zgHHkzJZIApaCGKuqoK8lp6qmz0cnoqqxilKdkr6KV5wUGtQDRDQbNUBGtANj6EK4A6NrqsMQWu6ijTmGRyExh+CFIGm9Q0konfVCiiR+fwpgRC0TsgAINKnLKpSh6ZEvqueim2x+q7LabY4zGxltsrB3u6ViePhiEBES8Cv9RUb4A7PtQv/IWbPDBACLrFANbiuvwdDHEMcZn9U0kZhIYmEDFw8nRgEINmpCo7sgkl/yauyijrCrCLFtJL5/2FhfzQzMYhAFEGRiE10Q1A3DzQznP3PLQRBfdlsJPRREux5zGkKZ8DmmwwggzCMG0YTOMkIEGCpns9ddgv5ny2KeubPTZF758r9AHss1QhII6JN0TFcF93J9o56333q6mBBoOhYQxBhh61EBJFI5MAsYEP1jCmUF9sPZGGGF0EYTILhHAQgUXoNDC0uJSYQIGSfAwmENhp6766j2R7XqcZvMt+29qy7wznm4vFChEhAJQ0e4P9T778MTvjfRr7AH/AAMWqb0hhrh0xPGDGE1YQsfGTNOAxA5EAFER6+CHz/rr5NsYe/How3x7gbkP2X5Cdj80d92Hyo13+vjnbyxKd6Xg//8ADKAAB0jAAv5PRU8woAIXiL2rMe0JT6ACFRZIwQpa8IIYzKAGN8jBDnrwgyAMoQhHSMISmvCEKEyhClfIwha68IUwjKEAdZYd/q1QgjjMIQ0j0rOfOSRo64NID3G2Q/0Z8YiK2oEDl8jEJjrxiVCMohSnSMUqWvGKWMyiFrfIxS568YtgDKMYx0jGMprxjGhMoxrHGETe8G+NRXwIwATmEIJRZI78Moi/kMjHPlZpBzIMpCAHSchCGvKQ/4hMpCIXychGOvKRkIwkCmmQHRq0MIeYnCAlI8IrXzkEWMKaSCdvlSs/mvKUqEylKlfJyla68pW/IRTdHgK8icjSUACIGyx3ycte+vKXwAymMIdppyYB4EkNiRKTjpSkgxDzmdCMpjSnSc1qWjOYEZoQQypEBQgtqEEPuqY4x0nOcprznOhMp4DmthyFWCeX0UlOO4u0KV2q8574zKc+98nPfo6zMIdJyF8CczqFAGEmLnAIQNs5UMUU1J8QjahEJ0rRilq0YEB4o0AIMpMlLeSgBkloQzI6k42Gy6MXTalKV8rSlrr0pW3RAA0cRoUVOASkABBpQ2RKU5vC9KdADf+qUIdK1Ii6oAcpSGALdsCCh+BUpw1CqlKZWtSqWvWqWM2qVrfK1a569atgDatYx0rWspr1rGhNq1rXyta2uvWtcI2rXOdK17ra9a54zate98rXvvr1r4ANrGAHS9jCGvawiE2sYhfL2MY69rGQjaxkJ0vZylr2spjNrGY3y9nOevazoA2taEdL2tKa9rSoTa1qV8va1rr2tbCNrWxnS9va2va2uM2tbnfL29769rfADa5wh0vc4hr3uMhNrnKXy9zmOve50I2udKdL3epa97rYza52t8vd7nr3u+ANr3jHS97ymve86E2vetfL3va6973wja9850vf+tr3vvjNr37/98vf/vr3vwAOsIAHTOACG/jACE6wghfM4AY7+MEQjrCEJ0zhClv4whjOsIY3zOEOe/jDIA6xiEdM4hKb+MQoTrGKV8ziFrv4xTCOsYxnTOMa2/jGOM6xjnfM4x77+MdADrKQh0zkIhv5yEhOspKXzOQmO/nJUI6ylKdM5Spb+cpYzrKWt8zlLnv5y2AOs5jHTOYym/nMaE6zmtfM5ja7+c1wjrOc50znOtv5znjOs573zOc++/nPgA60oAdN6EIb+tCITrSiF83oRjv60ZCOtKQnTelKW/rSmM60pjfN6U57+tOgDrWoR03qUpv61KhOtapXzepWu/rVsI61rGdNaOta2/rWuM61rnfN6177+tfADrawh03sYhv72MhOtrKXzexmO/vZ0I62tKdN7Wpb+9rYzra2t83tbnv72+AOt7jHTe5ym/vc6E63utfN7na7+93wjre8503vetv73vjOt773ze9+MyogACH5BAgZAAAALAAAAABABrAEhwEBAc0AAPT09ABCzf////8AAABjf/bmCpHe8/8AzADJDACgzZTh95np/wAHFTZSWl+RnwC05gDG/QDI//+WAMPDwx8wNJSUlHNzc6urq9vb2xAZGwAVAFeFkj9hahYiJc0ApM14AABKNIODg3i3yRUMABUAERUAAGNjY9TU1LS0tOvr66KiogUKCktLSwoPEBsbGwApf1RUVDs7OwQHCABT/3t7e8W4CIuLi8vLywCGX+Pj42tra4XL3kNDQ2uktLu7uwD6EAAQC5ubm1tbW0tyfX9KADMzMxsqLnpyBAAQFSMjI38AAAsLCywsLAB8BxoZARQUFHGsvQCVajJNVH/B1FF7h4nS5iU5PipBR2abqgB3VZbl+93PCTxbZEVpc3WzxOaHAABK5lqKl+YAAADhDuYAuH2+0W+quk12gRQeIRsAFgwTFS1ES2mfr1SBjRkmKSM1Onu7zWKVo0hueSk+RA8XGYHE143W60NmcBsQAD5faF2NmzhWXh4uMmSYpy9ITwAVG095hUFkbVJ+inOvwAAJGwAbARsAABQUACc7QYLG2SAxNliGk4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WQEAoFbQEAtEOBEFAFEcwQMQCuVgwwwwAP/QxBIyDCFAQSOAquuuuqpgUAUoONGErE64MEIOBwkwhAswDJsqCkPsMNEKF7iwhLNHoJDBrZ126+14KOjKw0IZLMHrrkv4WtAOLpyraxM2EJSru7uqK5AAMtALKqsEVRArvTBIhMGw9MLL7bcIJ2ydAMM6q9C8ALhwARA5AFEtqEcUlMO/S9igQg4VZIDCqQCkMNC8LKSg8sorH0yAD6AugUMFKVTAAgqx8iuQBgTLwEIOKQCBQ7sBP7TCDKA2gQILNAMxhAwEi6rw1FQ7xwKoVwOQAUJDgAqD1AWl4EPGA63wb7wGCWBDySeH2pAKoLqAUAYmD5QvACwcRC1EMEf/vILea4Nd9eCED9duxk5EfNAODWugUN4DtQvACApVIK1A8wqeULhsNzQs2RfhEPdCOThe+Omo77YDqDgQMO/fBWEA6gUPpYAxRJk3JLlDK4BKREaxNgF76sQX75voAEirwewGndqEywvJjjfubjMked0L9Q4A6BXBDQAKxocvPm6J+zAQ0twTYLviDx0B6vAN5c7QvDPAn5C5ALRukfRbj+///61ZH+QI0LXOCSRraHOI1yKCMpaxzHQCYVzSZHABZCUEeQBYAg8yAEGISK6DAAyhCEMju+eVDVQJJMAFmOcQAdyOevrKYEFUQLB3zQAH9hMI53YFAyLYqyHuA0AO/1fgwBSAcIRITGJiYvU7guSraJgD1RAesjoAzICBMZThujBAsl1FYYAEAYLkeHWEIyIkcQA4yAp5dUUluvGNg/HeDwmQgX0NZI20a+ELHyI/iOTgAijAH9YQIgAgjMAFXYTB8IqYAm4FMYdr3FUb4UjJSuYlX1E4yKnAd0AUQmSBMNRcRHKANFRB7yAsIBknCeAuqX1wIaCapCVnSUu3MCyLJlTf6Nr3vlBeRAD4myNCgACqTAqklQLhHyytWMtmOhMtBcziAJ13yoRIb4p8rJ5F1pY/h/wrhwbx3ioREstnmvOcX0EaDDLAzna2M1bmSybrarfH+GmzIgXUH0NKCf9OgwSvn8dkJjoHSlCqLA8A40KI9C4nwSaYcSBglBzlEmK5tgFAlBLhXP8WcktjMgR5cktIOQtK0pIupY+/mqdAChgFjIqNe2bzZNpyhT2UJoQHIwAnMWXFLQEcQZg69N1D+uYCcGpPliZNqlJ/Yi4oIiRWTpCXrnwwsYpdbHsa45jHQJYBHpCsplhjpMqGdzcKUiwHpNJVHgngQgDAgAdMq9kF0BiFyzXkaElbGs1sNrJdLvWvgL3JpxC6EB6AyoICKZe+nKCzgbBLX02YaBSziIGBGBay+hTIv+jlBMQ+ZGCQtUE1A0va0qaEc409yE4rWxBSmQpVqsLoQFwFqyb/zKpW0IOYvlgbwSEQ4QjOg4EPRmDXfh3yWqhyAhE2KhFqWQtbSxutaadL3epa97rYza52t8vd7nr3u+ANr3jHS97ymve86E2vetfL3va6973wja9850vf+tr3vko9VULxy9/YZG1Xt2WuTFSAgRmcKlUYeOgdDTwrHmCvICtQgQ0QCapxEuSgMVzC/QCwVoGogFlulUFqE+K9yVUOVNzSwAVkcK0mwEAGAi4bC3gwA+TCwAW2ikgFLkAEQbZqBD4I3hJQIFuG7AAD10oVDqRLgA/H6sUjJuAgEUIEUEmrylnclWRni4EjCBm30cvyrhIaq/3iRAU0PvARbFBcNTJY/4MPjbANfEAyM184y1F9KgCwORAnu1jEDqmjSoeJ4p2tuMUvjrFBUoABU83KBzhoM0Mu8GYexFnCdAaVnSGiAR4k+QiZPYifoQwRbnq2IO5rgkCCKGatGQQIPABucpfb3yH9110zYDJKVtBFXjWhwwRZAavfxWeCuMvCA8GwvkK6aCsTZIdjZogANrtlg8guntzEtaSjea4lPHghWOZVQkp5bIlkoIa6csJDoS0ugxQQjAXB8pVbDaota2CM54KXQrItZjITFic76DWAgV22YScN3gHl1aZ3lmUZIGR9xQ13tDm62VDHDgDxlJ62rUmvYmfP4LJCOCvPtfCGnPtcTv+QtEAk3m6HmHrcshIIucXM3ByAXFdRIHitdZS1EaxMaCRj9kuqeIQRUAwIoN3zQUpJBIpdgGQj1tUS+obsgYg1BXdTNAFEl2d5bi8DOchAEFN4EMP+q9oFSZz+wtUEIjANrUF0AvSG4AQeDOFjNpNcFAAa76RlOo0IaSoGwJ4DHPyriQ7JQcNwUDHOyd3aGAO72GU6kHcnRN4E2EEROZcyBw6vAiTrGN5FRjIFE9GB3MRBEVV+k4MW/ehJF3kQm/5HqBtE6n0rufrEejegug6rA5HeDMDOAjSivSBmH/RBzJXHKivt7SyIO5VjOYSmjcAJHlfI7J1u+4LgXtMTUTz/qhgPBMefUvjEN77LDwtzVRNAA0WUHM0ceLCTb8/oICMVwXb+o6zBO+DsBxPscmoEUAHOMnegwlvvNyxddzIq8DcHVXULESseZRBIk0DrI0s+BSoKlgOyUkDHx3AAYDoYsGQGcTchaBDIo4AKkQEpI3OgkhAuEGMrgD9FZoEBKBDIU20ZSBAbOIIEYXnTlzwIwU1FBoAmljZro2AHUUBa1xP3RoAGiCoGsUYKmAIMaBAj8IDvB34RcWAJ4T4YOFL3kjhNwHoF+IHKFzYcmEwXcEp3Y3FrlIINYYUEgYUA0ICYw4UHpXvaJyueNS+h1oMDIQBmiIYE8XIIgTTudxBY/wZQHhhyehMu/Ocj/mcQqbcT0jNH5lKBk+V7Xfg9EeE9Jac9YMM5pzZYLEgQardTKSg6GpY99bQQw4JUDlFKEuE9q4gQg7VpnVgQqFgQqhiEU+aIznYQRpgQfWNxYYSI7gYqT2gUl8WJbqWFoAKKfTiKXmgQ2oNYnPNtw3hG+bNTzKiDecgQ2pM+KzAsDmcRTWWNAICN2/gQ4UgQv/hsoAKOCdgQirh0MTeEABVMj1OJPXKJBSFodsZNqnVPSGM+O+BpTRAFLhBluchCArE+m1ZFiGcQERgRdyNbV1OBULV8WmSNUeWKyggAu2gQ7uOJCnEq6XOLMRgRbdWODCE9BP84L401kgZhLrG4UsVoEJiHjPdEEJFoixfhhAmhX2HEfkPAYMNHEBcAXE0QlQixAzZAlT10gw8haB22PqtYRRIYin54EHdDgEDpVDBJkj+JK+dIjjBHduLoiWv0bREBlgYhlgmRjREhPXaJUmvZkyW5bzmIg40olL2ESkJFkEdikAShiwWhkK/GkBgHeudCcCAYaBYpZa4mmG1ZEB35ELf0mU4kiiK4cJwjaTxzUQSAkslSlHPpEDu1kQ+BixGhPTYpgvF0Pv8ojPWWbPM4EKlZeUHZd0RIlKxZdtDYEUqpZ2a2UxXQN7tSWXjFK8w4BOjWcsTYTaOymWsEVDx5EHz/yTugooeluUp4iZhCxJHDIipwqTewSZKeqE5lowG6VoXXeBDhyZHBeWfsMxAtuZDcqUsqaYzruRD9aJiXl5gG0TdoyZhA4pgWBWySWRDQSRBIYyowMDOFV3oFkZkNcVmN5ZcHsTsIEZoOAaIHMSwb5T06hzwjBjOc5JoGUUcuuThkSEgpYAME86ALYZsQIWhkd1C7KRCBCWGL2WSbORAwSpzTM4Ssl4wHgUb3GRHNqZ//JhA7hTQoQDEsYIMwgwEUMwT/AkJZ4wRVlQGSQ3b55BCcIziXZUZ9s5f9qRBrVI4EMCz2ImjZ93sAEKOm+Z4GEZINUUVFmqeKY3i6cgQi/4cQcXoQc3qidSqCQoeoSKmRA8GnB6GTDJGgBcGIC3qgBuEwEGokEspW/9JmFdqUyQmDGQQ/9QiUSbgQEuRUBHA31fSo4llhEFFKrEdMuaRC+VmjUtRaqAI7NNp3tKlQSzoQ/KYrfdoQQMpLBqSbPggquUkQtXhHw3qQxSqrjUoAQ4mJ8TlypIkRV+pPWdqa0EoQEnQqjRWJKSRBm7ZQ24mn7jostoqrBzGcu7qu+3SM4cRT3BqPivmkxLl3WrqGdgMAy6qcHOafRIBvupKtCcGvBuGv/Amw/il0NUlOGFewQHWqyOmjoAqQ/1qppRokjrkDKoBGq7iqA3GhvPmnLP8JfE5Kh5HzrQMRqZBXrf45lht7qARhWEXKqQMbsWVzKnyWrARxKuE6EIN1rgLxrC7AhD86kw+BPMtKpO6apAVxpEg7QxYphAYapfF5VB6RrgVRZqxKtHeDbO4jS2tDtaeyZW3KEH3jcT6LfPkoqRxLpyHrqP/ppxjllcEGtTPLsEbamSc2mGkoK3kIBAIgACqAP3IJqVrrt0ALnIFLqV9rmqOKszaVWM1KrgBgsr2pnuA0WA+7spaoL1HAjDK7sK1KAEhzo4Z1ow4xLyo7rYlYmEGbTUoXeEpbtfEpqOIqULZ7fIOlazvwL0V2emgFM0fgo1kLeLLpNXw3vFjadVL/aqGDZrbqiba367lEi67L6Zysmn1jK5zVOBCJs5LtorLrV7iuyqypC7hlGbwIq67FFr6PqXxVVqTKu7gAAL3SK75e4zK8Jivdi7ubSxA4yb8RgaJhe47Ie74exriRKbwYurrGqVOTCrs8cmu8IgPgVLvsertIg5Rrc5gQkTVLkEN9S8F/+69CWxDmEqxseJyTFWUuisAP5rTylL4+GEQ6lxC50gQUmb214zxcGbqvK7Z2lLRrRb7Gab4YpbbMub5Y+pxXLJVteHGN2FZZFJMNUUBOYMMTbFk5vLH9OxA9PFoQJ1UcTEcW6T0ddMBHzFFoRHCDVbwEgTzRShA3DMed/3uaEaGXK0q68Ym4CArCvCnDBPGIB+G6Jmxr9aYyYXc3aszCNAuD6cvCDOE9MKByGMu5D4XBj/u6W6fBInsQmspW5kJ2RkwAaqcQAlBKmbsQ7kO1UNwQGvAvoPiaAGCxArGtAvGdtMyzWnzJAvvBeWyuawvG6irG+/uhDOqsvVlFWWSeDCFoqWyWhZax0+yfcxy5Y5kr6ePMgzplwAQAuMy4zMfLvnwQ6wOEP7zDt3rOwJjOnrvOhYitILub8Gys/1uElLxqIizNotqxmywkpzovMfvGLSw4DYmcEgEEzmKXXgfSJqrDDiGicUm2x1vIV3w1TTAE7pQB3LRcGWBXB//FhJJD0HiMvYuI0XmJP9GIEEcabEk6xCo4xllzyKtMzbJFpV/suNnMqgRYQDkUw46laVdnRBGxU1HwULpaEIk80G46xjhIdrXsljYrZU3AAi8d0+xE02WMELmHENqjvdeazAzR1YjM02QpEcy8Lkla1nj8xBb1xInDu8sb0dpKhRMdocVJAEEEQizsPRo9uNSsY87io2wrED4puP7cuLYq1Oc7nvh4nNwWQwMEiwpxN7C8EGv00/5I13KNRoesECfrm7Mq2vALxLmcvwxdzZcVtROR2QPhtggc1d2MvGdcwhIxhVEA0s3crQSxn6Cp3E8bv/C5zVa3j6wrq1m2UVz/l9q8mhD/ct3KXBAJHd2yLMcSEaCTOaDpOcKT1tgDcSrCjMmai92LfcKNPZsFgTynhDyTXcp6fRA5IMUKgZF5CbbTLbotqN2KeaPSrdklWdr6MkBhujkGTRHcJNg7DdtpE0T4qhAVbNY7md50PJhVVN6IqsYbLFtH2dRPSNy2a9yITQBUfeIsLhHi1wQ3+N5VzeALPsdCmhBd89kEENQn/pMUTi8bdYGhquICcTd2GYkreYcO/uNjidsNQaJmLThILuHC3C9XHroqbt/E6rD5HbsL7aodJGgjFkQBztEOkQLOw+EEcI94LI9AjhDXc7F7TgDBKOYFuhBO21aydVn2//sQaOSMr43Pv0kRvSiYnhjoUjvmZghOglblAuzVHqyljL6dMb6uO0XjU7260jPFDEHnsmLn70jNej7Hr4QQ+VJ138jAVY7AoWaKhIu/zzyr3uzUG/bZ3PTqyz3md67Yuf1tq9UQo4kQ83LIZi6YBpsQwJ3mJkKySsrg2lOpEBPnqMvNvv5+xrzGV76a4uy5/pyOCsGi+pyjP4i1LVxtNtrbPnCf0XpZSDzMcG3s/0q0pRSIj57dzMtWj23eGe6uZZoQm+6uJHN8asPPKYrNbSvqICzV5HqYtWpGKvBgeZts4x7fg36RWSi4/avuCaGn7T7whigrjH7AhHoQ0pPvPP+MKh2Eh0auRleOh+fOyICrsqkG8AN6ke5+iA4hPasoflEgXdGuMe3KjZRo7S+C7Y49zXczkTmgAvlSSt5e2du5ZTWIQmIlaaUkYrUn1gJhMyzAAsjjA2mf9giBRwkBrKMlPUcgeUGks82rrAeBPDAANIzkfTAweHuFA3Tl3HnZ9l+KNW3fQZLjA2IFQl6rMYvXeOV5fpEXdnf/2mjaNDZAMvi68P0SelsVMn0F8eQO7OitzaR+8QrdBDzwMWGHZGctq5n19fQc9jfrsNwHm2jPAvPC9m2PEMizxOzqwzj8dWilfgxxwFX2sMizBH5fRO09uzmQAyNAMseMar6z+xz/3Pu/j/gLrrI7Tn7m97N1n/wBL234MwPVd/U8QDDRuPQHSTCvl39EsH9Q7yJSL2jjtAOCBBAABBIBIrACAYQEZgDwkdChDYEOCQwROMJhQYEZNQpEIZHAiiMbATRh4ZEAEZEbTRIICWDFSgI8GMIkgCIlD5oXK0qMAqCkx4UpNe5wKFSgkxQ5dRr1WZQpgCUSNQhs6FFFE5FONKy0KRKnSQEujOLICRHAQZoaxAptYlGpQ4oAMsCEAeArQow5PMZ9KRFiE48ZegrVmzAu2YQYmd5NCFIkSZMojQI26WRkX5MyXdCUvJExTYyIE/acC/Spy8BYN0J+i9Dx6p8SO6ek/5xwKoDNqbMSjXyzdcIdQR/HXikZ88ocwkXCGPLb+XPo0aVPp17d+nWJGDJGBU1kSZMoTjBsVZoCg5MoTZYQxN7e/Xv48eXPp1/f/n38+fXvd89CIHGJLGuCN9cw+C4KH+bCCC2EFqrKr4jg2imx0zoy6YIZ0luCh6R6Y8qkFATKbaUlALggJxVkgKEJGGQA4jeM3EKoAoEEMEk5oQgkIIULZEAPgPCIKA3Gp4g7jTvbqFpph/PAO0K0lVJcscUXaaoAhR+jOMIGHVcyi0GacsDgiLrUI2IIG5+La0iP6mIsr70EOg6hv8DCwYcyl5Dhgi4PW2qxlTDUkAfyPJrtMf8QBZKBprqao0kFF6Z0kUgAoMQoTYlwTGlOhDRosgnxumxNUPUILY6p2joVcSVPD5wBSpMglbRK6FTwDisER+DUUDnfAoKHI3oKkk3+ijX2WGQRykEjJD0SQAahZFxpBKGIwDRZbLPVdltuu/X2W3DDFXdchEIEQNT6tHuQXHbbdffd+MxFlz514bX3Xnzz1fcty7aDyYeMnECBiLomNMksAGAgAsuMRtz3YYgjlnhiiiu22DkcAHCCP8tgvfhjkEN+i9oj+CvxRJFTVnnliKkFQLJmHxKoCTa1M8gkxWxwKAPVpGX5Z6CDFnpoornNYAQV+BthhHmLdvppbFlAej//AZZuGmqss9YaphSwIsI/qExaQTVHHZJsBpNaIiLOy7Z2+22445Z7brrrtvtuvPPW+72FolgB7JgRylhjk3bIqMOElhUI3RJN3PtxyCOXfHLKK7f8cswz//kCgZoD/EaBPEYIYAB0lhm3aQVCW3PWW3f9ddhjl3122msHeQesqvrco4wK88jl1RMKSnQCaIzQduSTV3555pt3/nno6RarCfJ2d8hcAGDCKAqeBKJVIgEOj3588ss3/3z001d/fZjAltH6hDIQCAauM8JshYwK9WgwYtn3/38ABlCAAyRgAfe1gp5sLCHwQwjnAFCyleBPIIXC3rUC1DkDZlCDG+Rg/wc9+MENSgZMDCTA4ILnrN4lLiM0aQnxQPhCGMZQhjOkYQ2hhhELLVAggQMeTTLCIONlDyZB8ZkNjXhEJCZRiUtkon0EUCK/SYSEJoRJ+ATiO8UJcSUtbGIX90UmGIRRjGMkYxnNeEY0plGNa2RjG934RjjGUY5zpGMd7XhHPOZRj3vkYx/9+EdABlKQgyRkIQ15SEQmUpFthGC4wDjIKERSkpOEQSNhIpOmSHGHHnGgJSUiQQBQMCMWdEi/yuZFVL6rYKdhZStd+UpYxlKWs6RlLW15S1zmUpe75GUvfflLYAZTmMMkZjGNeUxkJlOZyxQm/cS1SmYmLCeKW5cOw/8mEflJcyXYu1/+YMK/VIbTXQVbZDnNeU50plOd6zTnBtz5TnjGU57zpGc97UnPQORTn/vkZz/9+U+ABjSg9yRoQQ160A2wM4+qiYJCHfrQdiJUogWd37gKtgaMZlSjG+VoRz1qApCGNKQVpQngZnBSlM6gcU1AadJ2tMKVbK97APieRMQnTpw+U5s55Wl1GvBToAZVqEMlalGNetSiTkCpS2VqU536VKhGVapSRWpVrXpVrDagYmvRX08RklWwXrUuzgxXXdaQALSmVa1rZWtb3frWNex0JWBzZWxSaJIeOmR4KwmiV/2qrbH+VbC/CWthDTvUqSZWsYtl7GEd+9j/ipVpsF997GMDq9OzvlWzm+UsWuNK1rnCMjZ7NQnpTJcQszjMIXmdbGvxc1nXxjYhlaXtVRl7W9zitra7tSrFJHjCv/K2sLAFl1k7e1zkpvWz1CFhCY9SuLuqcHEmaRzKZHtd+BAXu5MVbneDmlvwhheq3iUvUClmvM/4tbxileu3jJtc+G52udNp7tgwKBvVpW0gbGvCrrb73+hoF8DqXS9vxXvgAxfYuxRz4CmDq+CjCrhb741vhdk6X+k0lwBmoZlDbHYWnGXktATgmcEGfGLoSBjFOIVwbRH84ty2mLcU6wqYHizjoap4WxS2cI8TgOHoaJgApNPYwFZZRNRm/0RhDFvVip38Gx0/2Ys4fiyMrbxYKtOWYi0hpVezLNQoZ4vHPq4wkKEjZAEcKiMuRIjLRGItKceZUe2VMyq/bNgr55mqdy6sxbASOALzOczYGjOZ4Wvm5wgZL7cKz3je4in0mKmmdaY0AQZdaSPyOax65rRTNR3Wit1mUa399KWRVWhDIxfRmGY1uUzdatl+WtazzmrFsjliwZaazhMGQGZTHd9Vw1rYvAbtsE9Ma2Qnm6gVs1n/An3nVxsL1b/mbLCNfe1T7xrb11V2t5VNMQEMxr891XWxvTVtamvW2ttmd36i3W6eelves6YY2Nbm2nJbtNfpPrS24f1v+rwb4P/hnHfB+UyxoNg415oW+H7Qze+2rnvgE8dOwyneRINnnMoTU5wC8c1wfwN23xA/rsQvfvIAhxzl4tR4yyE8sa5Yl9QgNzevfU1y+ap85Tt/i8V5nmmXB528EhMAVprQ5RtDW+fJejjOlbv0n0ddIj6X+gyFfnXhSsyB6R0sp8FK9fs03ek/hnrVpQ52s78Q62vXcsT6hTjXej2raK+P2J1u8rSfvex5ryHb/X7YiBkPuF3v9Nf3Xiy74xzvfOc53Rm/wb9HHqwRkwyACC93rDp+Pokn+eIfj3LNf76Akid9bx8mQe7JttMTMHzNucV5iHte9BQP/ewFWHrcGxViKhD/CNcFu/rW6/vmY4/44W3/79of/3+5Z75QIWYWZ/++8HM3vsNHTny3yl758E7+9tfXfPBr9WFcvS7wqe/6HV8f+xeuvvev3X33oy/8zYdYXVKv+ulnvv3uVv/61ar9+Hu//QvAAJo/5nsYw5mJ8ss/9kI/kRs+//OsASRATIM/ChwfA8y9h+G90sEu89M/BxSz/otAsgvBC9w2CzzB58lA3HsY6PNABrSqFLwO2OM3AFTBCpxAHJQ/FiS98ZuuBcS8BhQ+ElyrG9zBOptBJEyeHvTBfRGW7frAIcSsIvw/HVxCFFNCLKydJpS8fUnAaoq7GKwqLaSOGky3I9xCJytD/zWMnS6MvH25tSgcQ6RiQ+k4Q2pLwzY8MTvcw9Z5w7/blxeEQSGUwSsMuBGMQD30w//qQ0bMHED0u30hnav5Kyk0RBNkukT0v0V8xOtyRE+0nEhkuycEkv+6RDI8xM3bxPXrxFB0LVB8xckZxbXTl9tQrdhCxTpURfnAw19zRVkcrFgMRsihRazTFzmcw0JMxUzMNghURF4kxp4aRmnUG2O8On2xGZciRD0LPiqsQglsxmrELmocx7u5RqHTl6CoREukwwiLxuxiRewDRnPMqXKsR7pBx6DLlwQEtBcCr9bQxXcUR2mTR+KjR3wMp3tMyLjRR5fLl8FBsn/MrYB0R/+jWsg5e0ZOhEeGbCKM7MitcciWy5d+6aoYWj3Wk7WPXAlfTDWEBEmP5EiYjByR1Dh8MRdPkiGUnLWVNImWNLSXnEkl6kmhLJqazDh8MQuZm6GdVEmZbI+fJLOgLMojIkqqFJqjNDh8KZhxA6GmzLdvBMepvMoaskqy/JmsLLh7MZ4w1EmBpDKzTIio9LGxPEsZiku7TJm0nLd7wSTLc0uLxDG8tDSDHLu6zMsXGkzE/Ji9lLd76YmjO6KvpDkiBMcSXMzJUkzMrJjG9DZ74cBRM6LJFLSnrLjCvLvS3EwO0kzVlJjO7DZ7kYxttKHRVDqCRLzTVLzUbM0MYk3efJj/1/y2dyk6U0Si2vyywZzLHjvM3zQg32zOfAnOZIMXsMkh0XxLwdzN6lBOC2NO6Byg5/xOe5FOZIOXtVA4GjrOLEvO3Ow87RTP/wlP+HQX8qS1d5Gg2+Qg9YTL95wO7iyz/pxP9ZFPASWX+qQ3d3EgDFCi/czO/LQ+jWzFAC3Q8yFQCg2XA5W1dwkKuLvOwJQx9ozQeZzQCyUfCy1Rb8nQT3OX2/A448ROECXR5/hPYJNRFH2eE73RbVFRTXMXl5HI9ITRFgtRy7xMHUWiHD1Si0FHp+kXdoShBo3RB9UPGu23KVVSAkpSLJ0YJiUaxRk8D11G5LRRKGvP2CPTLbUd/y1NU4jp0qGxmaWUTCGFMCK1TO9kU+dZUzzVFzcVGq5koigdUjTtOTO1wUHdU9jRU0S9lz4FGozARTn9UEG90tcqVDQ81EVtHUXN1Hdp1J/pir8M0250SkoNO0vNQ0zl1MzZVFVlF09dGeKMTECdUwWrU7FM1Va1HFbNVXF5VZXJpnubVUmlU1xlyVP9xWLlVcnZVWX9Fl9NGWgBgNlkUJQcVW8sq2N1yWRt1sdhVm7llmcNGSu6P2GtVisbrm2dumwFynT9VrzxVnfNlnAFmbjwvUg1VxhD11K1jypNrjuNV9aBV4BFlnn9GNLxnXLFVwTT18q81X0dWOQRWIgtlv+CtZh+RCWFPdewstUq/NeJ1dV2/VhGvcagGRxcW6KMzdeNDVmE6FdVY1mR3RqJjVn8qNiKaYkORdmUXdiVfVhEFNGDhFmaxZqZHdr6sNmJuY2c1NmdFS+GDcuOFVqjdZqinVr5QFqJMQs2u9emjbGebdio9Vmr1ZyqHdv3wNqIaZwnraGuddqvhdoi9FizfVepnVtwJVmWoaZwatvwelpsBVrDrFu7ZZmyHVzrQNuHwSQHayK+BS+/La51lUrBNdyUKVzKnQ7ELUUAQDpqbdzbelz3ily6hLodGAIiyBKBQU+PAAJGEw+TBJHz0BD2uFyLsVzahY7MzReMCE2M9dz/z33bvy1Sk8uBlhAKH2iaZ4mWnHCzjYCz25UY231ewsJblZGM6GNa31Us0D030V1Oncumo5ABHiAYJXvdIQsYI8sIIEWYJesX1JHe+ptc+M2P3N3KkeDczs3exNpemxPe74UKHOgT1QBTDquZHwoxgRixEgMAIJ3fdoleB6aJ+r0XrHDR3tXf/QVeyAVc1DTBCghVEsuImrIvAFjcs9Gvl+GvroxgnRJbFoabCZ6P/BInDNZeDQ5dDtbNfW2JzxgcC0aIBASADs0ixhGIOH1hV5NfJIaXGI4PCWpLxq3hqeLf1+ve7tRBm1Et0vII04KQ9/2dGV7iB1ZiMW6XJoaP/wTk3S6SYhu+1g32333NYpu6otQBAODaYonoqzJmFwjeY/o44/cwF+tcYzae4hvm3hx2z30lHcbAHu0RCHIlgMGYNISwIiH2Y31zYUx2GkB2D+NZ0FQqZEN2YxyG4+oIYjbJJvTjpsbwppUAp02GXE2O5aHp5PbgwJNNWFFuKipOv0Q+01KN1pjpJJgAJVGqEZgwJVoO3VleZqCxZezIpq3l2l1mql5+QFOmr4wgFipaCUvGIpjaotBxZmIj52Kk3m2Ji8XV5WpWqmsWwV821CvNAdUI1oRgLZM44BkJZ9BhYHNOv2b+Z71EZ20ZHBBOonZ+qncmNCsG0CnVgII5Av9S6mawiK4sYqFxFmiGDmiNBhlovg6XmdYoTmhrPuT+HTszAAGVXumVNoHq24HGWYJdIeYIcuWXQuaVUOaOzjaO3uklJehssRnVzV+SDi/2RIQCSGqlXmqmbmqndmomeIr8XIF+gYF5UeX66RXXsOn9EYjr9Wl+JWOwpligxpauyFl2LurbOuqnbmu3fmoyCAC5nuu5PoHDE4CWiALzvWktWl1InilKRoibGmvr62nCjpiPto5o3WuEVmvxYuu3jmzJfmpE2DsBCIooQNh8pmO8CuMGyWiP0OPDplKxHu2aLetkWYsVpmbHZizInmzYnuzKJkjSaYKhFh7QloguPh3/SCUAfDbtsDZs4I5O1EaWoKDh1gav145t5m7r2f6NtWiCwJYIH4Yuzpauc6EuIx7uShVu7h7P4j6WlkDu5Mat5W5u9F7q536LaJXW1iBhE/bshFAbFf7u4LbvrEns6lDtvS1v84bZukDq9B5wpV7vnOiMr/aIAvYwfZaInNmZnsHvuittCT/b8DaWs+5v/3ZtAAcAASfwATdwmHAgqOABEz9xFOc6IhMY8jUxL06YhXHf3q5w0/RuGh8X/aYOs5juxt7wxTpvEGduEa9jVgILNcvtzk4J573xeLRxJgeXHJ8OBzroF/VxxQLyIIftIU/yIo+p1nU0pYA02eXxJzdD/wovc+qIcumQZg238qnC8iyX7C1Hc6Dp4ydX8+jACFC+YDeXKjiP87eeczon3DMfdNy98GIxF3sm5D738w7/cEDX8kI3dP+cdEpvDTyHjidu80Z/qj+PdMq29EufUVEfdQlG9GJ5rlDu9Kj6dFBvakE39Y+xc4jlUQQVwUgeaVZ3Kld/dfUudVlXClofWFvXUG0Z71XfdV5/dF+XbWAP9jlz8uEudi+0jrVY2yBV9qbq9WYvgFiHdooZdoCldji0jgznc21XKm5v9m8Hd+h9dsol90C0jh1P9nRXd2bv9kCHd3dXV2kHbnmXROuYcnu/93X39Xbv94cR93gNeFK0Dv82R/d0P/hXT3iF1xeGd1eHr0Xr+OSCn/h813fn5veLJ8x/N+2NP0bruI1FT+tdp3hQt/iSv5e62ACkKvmUx0brsCIo7nGSlo4JgPlIl/mZh5eav/mLz/l0vA6BWFqibudKP3lSh3SRh3WSv/ijPyqcV/qHtI4EnPEq//k7DPmqt3qpL/oJt3mtT3quH0nr0POPr+ao1zeqL/sCv3qFz3rdY/u2R0rriIsjfnq5H/uzL9O6t3tvx/t+1/ui2vq+10rrsBkyF1WoJ3y6R3yzR/twBwC133uFf3y/r47FjvtdnnudOny7J3rN52POR/rPB321tI5+4fTKT7nCb40Ax3z/plb91de3zm98vod9z7SOP6P9wbf9y9f9u7/93ncPxl+24Bd+4aSOrzf+0rf801f+5W/++P196H996YfN6kAv6xdl08dW1C973uf+0PX+oXL88J/O6gD88i/k84fc9K/69Wd/XnN/5wMIAgIHEixo8CDChAoXMmzo8CHEiBInUqxo8SLGjBo3cuy4sAHIkCJHkixp8iTKlCpXsmzp8iXMmBhtAACgwiPOnDp38hQ44SfQoEKHEi1q9GjRijAAwOh5cSmiAlKnUq1q9SrWrIiYOu3q9SvYsGLHki1r9mzEpRtSom3r9i3cuHLnboxp9y7evHr38kWJUUZNDXQHE76I//Qw4sSIlXIdDDUr5MiSp25tWvgy5syaN3PuLFEtW8+iR5Mubfpi39SqV7NuvRLjkZqnZ6NVbPu2YsaW6T6e7Pu31Mq0hxMvbvz4XNB+kTNv7vy5RtfSp1Ov3hJjEwBLoHM3jPs7eKG6CfcGbh6y8O7q17NvT1r5Sffy59PfbJ1v5vt6L66o6aM+gASENyB44zkGQFTnKXhVegE6+CCEET4En0kSWnghhhXptx9mG+J1UQU18ZBhdwSaaJuBvCG4IItUNUgijDHKSByFJc14I44Pevhhh62dKJ5FLNSEQ47H/XjkUSkmt2KLLb5YJJRRSklWjSRNeSWWxO14V34+Iv85wUU02ZSlaV+aGZSScpXXpIJPkvkmnHEyVOVIctp5Z1xb2tUla2ZeBBgAKeC52ZmFphnXmmya5+agjTqKI50iPToppTrpKVOPfX55URQANFEpYYWeeShciSr6G6Ogqrqqe5GGxCqssTJ0KUx8ruZnRSECIIOsb4mK60RL7bZkgqcu2livySpLIwBrLbcstKrS+pKtqgE7kZhDRFvWr5tSJCx5TBoLXKrbmnsuos2GVpdr6Lor2rQuVZvatRLFBsAO73bVbb0QgXtgseP6Vq6+BRvMk6vxynsww3MpzNK8ffX70A41HdGwTvx6GyyyxApMbscYizyyRQk//BrJKY//dbJKEfM1sUND1GSDyhtpjCSpb5n6sVYh1/wz0AOZzPKzQRvtEdFFE+YazA0BmsPRFd18ZM5u7cwzgz5HvTXDQydtI9dhW/R1hZneurFE2UUhdkRT/1h1W1djXRXBbNutrNdkW3k33wrpvfdlTKMNERA1EdE3Q26fCDdacs9NmdaIS75q3n+/OjnmlktqtrWDP4RBTSxgjpDiJjJ+luOPF1D36K3bWbnmriOu+eWBe4nzRE7UtILsBJVO4Olmpf44670bPyXslh9vN+0gubxX0wppUNMMywv4e3jBlzX83MVb/72Myf8NPtfNN/C8XtEnJDMAI1iPffbfRm61uKpn/z0s+flDqq756+oPtPnQlxf1IYQHNanA++D3He1RqX72o9v8/idBCYlPbxMEYPMEiBcCHsQHu0ugAnNTsgg2zoEPhBz+LqhCCFWQbCtUWQA5Ry/PNWQpawNhCBczwhSWyoQnXB0JXyjE9bTwa0McWQxtpyncQUQA1PteDkXIwLFwD2veOyIWkVPEpGWxYUksjOCY+JAc1AQFUIyiDqcoliry7IpdfONstkg0OBrsi0u7HdUiIiQAEAmHaDTKU4IoPB+e0I10PKRn5MgyRL7LjoMJYx4hArox+fGPRAkkD3VGyAcakpGevIwiT/bJUToMj2+LiAsCc0ZLAnKH4QrYD/+DI0hS0lJFzupffGqpS7NA8pQQWYKnwMfKJLkSYLGEYCZ3qcx03RKXYFsmNLvSy8VFxGLCHGZSiqkiWMayk9H8Zk9C+TBwkjMn0zQdRFJguGticyiYfOUxXTTLctIzJ+JUWD3ziZFzAg8iGaiJ+1bZTjRp02PxlGUy9anQjtwzXgt9KET4OaCIjKAmGWDnQIHyTmMeFIgJhShI5ddMZ9ZpnyUN6SclGr+HEKEmghJoRsFUUDVt0n7eRClOC9JQkvovp3RcIg0Vci/ybaif8vso6mqqupv6NKc75Wkum/rTs3GQINnZDvj0Y9SjwrOjTJVqSJ8K1WeCtYtAFSNDpgf/ABcQlXYE+tc2O+rRstJVIWId60nresSzRrIhKqgJBtqqubfOk4pKJV5h9RpW/uF1OoodIl992RAc1ERbWXXrgOBq0IN+9bH1vGtjN+dZFUaWmg5BQU2gdtnBZjaxYWHjxzo7WnKCNrTOm+0FS4tOh8ygJgIQrOUIi9RBcvOHssVtNGtrW+ROULdbZUinhps5zIZHszQtbiFdy9xyKje02/2fcyfqkP4A4D/A/Ztwu8pZ7X73m91tbHvzF96VMqRwABjRefWWXo6uV7oESMEQeHCv8joECERYQhOi4AQMCIYhKcCAE6LQhCUQAQjxRdx78Xrh1c6wqgQwIAAsy2H0/7bWv4bFLicFqYLs1KTFBF6IAADlYoAupKIzNtxvN8y2DI9Vx9abb4EaIoDsNCHHI9ZvidUbz+Lt8cbmVYgHa+IEFBBhKTRGiJiYQgQU6K4mbPVx2HgMVTAfD8gLbAj7zChf6oLHuulCsU0FKSQYuGAEQJjkk7FckyZcdCCTBAACDWJfANBsIBlgcUDJfDQx81TRvTMzbnibWv01b79x9aogV5Cvgdg4zwZZAYtFPJCWAqB6BrnX4QrCvibwztFBYzRJXe06SN+mIeoEgBPAy+bvuLmHcF6qdjutEMri+iAVc2lByFiTTRcEmAC4gKyBBmtnRnt0tEYRQ0AMbUrvGv83vdbkrxFrYk77RyG95SNColzogYjpywaxsamrnbJp41Lek7u2FBMigE6xWtesrS57vQJbgXlT2AlpsWrf/USCnLuPBtEVAOw9b8baljUSnx1Vg0qQPaaa2/9uc8C7MvBxFbzcCLl1xBFi3xsOpFMAsPBBnIjsi2OM3v2jOd/wnRiGnDvQHg9ukvm75GCb/CD/nB/KW00A8gKgwQdxeZ9xfjCbO1LqUdN5GhGi1lxLsNJBv3R/J2Lwg1zAmghhutNRbmSDdFnUVn8X1TOYLLK+XUMZR6tBJunwn5MY4ON+7WG7R/QXH4TY8TaIzAGQcGWnHCH32nvd0RV32imL7pH/lwjWD7MQlyud70j2u5KPWXLCK7zUCmmxzyFu7itfXvIUr7hq3tSa1k8k80hRyNF51dxu3+bb9Au34P9OgLEbxPD6RvhAGC/UIdHe9SOFfV9kb/HmR/TufTVIlGHedd7bxvdxC3yLyBCA8ZOf/CcYvKcJUnYAXOzsLU57i9dekLZT31yTjx2ZZl9/h9iemAdRK1bt3sfxWsg5xVLoAQUkoAIuIAM2oAM6oBHc2IwJH/EVxNElU9INBNolBNTtX7Tcn/Lk3/R54EdYn2QVhJgkmgSJiu15Xwkh4APGoAw6YBiEgA3e4A2WAPolBMolxMoVhMtpn0G02EuRYLKA4PiI/+BqGGEJdk7TWBmzrWChmGD3FWA4AQAMzqAWbqED6sEOHtykHQS8FUTDIYTqMeERMpbfQB+1KGHsoSFC9F8rGUTurVBMHYkLJlUWciEfbqEXUmDRHUQZdtDMoKCXIcQYwqGswMcasuF1uGFqKOJByGE2GUQqUdIF3eGP5OEg7WEffuID/qHYBWLxSZmxIR9BMF4UDoSzbZsksgonOuLCZIn+veJAUOIlGcSxCV/raOKJcOL2YCEoDmMofuHZhZpBkNrhDQSqGcSqdZ4tVkosyiLEQGL0RaNA4KI7GUQKvpAvmggwNpAnEiMxiqJEVCA37lnUEcCf+RxBDNq6EcChsf8eNkqjIFFjNdLiCEajNgKJTi2bN37j1y3JOJIjKJojQ7jAESzkEVhZEzDkQq4iAUQZrlGZlbVPQmQZDGxZl61VPVLOPeJjy1gjftRjPxIUQfyVRwakQIIcLwqcMBqkQSLkQjibBLqYRAoAqd0Y5JXejRGB/H3ko0yjSCrNlNQiP1Lhbg3EJd6ECrWkpRGkTM7kLNnkTQLkQRgYgikYgzWEBkCYhFGYEAolpRBlUZaNPi6hSSrlc+0iS0IlAb6kyMXkVA4jTZJl/pjlWQIOliClLZ6kRhGEjcXjBMEl6B1IQdalH1ohXu5YSO6l5UmJX74iYP5Es6mSHRpmXIZLYir/5gzeZWN+j15CZu305T7+JVuKl0DYV/pJoWb2HmPuxAF65kHGZmhuzWiS5vmQ5F58ZGXKlEAAyjpm4mvCplwaIF3SJheC5m0eTzjqpmiZplpi429qYE2wXGYWp2KEo2F1pnJ2oW02p9E8J3TeVlq+IXWm5koRW2AJkXZW4XFeoXd+JwMyp3jKDnmWp/RNZ1I64cY4m9Nl53seBneuUXLSpwza5322Tn5C536iZ392mLew5hENaGIUKODNJ4ImoIIuKOY0qG4+aCSupX/iDqmJzhBZKGJgKFjM5oZ+Znh6qMqAKGmK6DWmZ4lSDXlFQVASp4oeBYt+hYu+aAx2qIxi/9g8lad5SieE3mhIVZ1GrF97puiPAmmMesSQEil4xueR/gyNQqaNlmQ2iumTyh1OdFkRumeVGkWQwqSGbqiRdundfOlehqkR4RSUYsT6LeNbrqlQtOlcvimCxqmcOqZ/KeluGgQXadA44amZcgTjOeXdAKdG+GlRACpyCip9EmqhhlmSKmkczhGj4pOjUl5HrICVTandWCZHWCpRYKp8ammRXmmnTt2nIir+yZALlWqubsQl8qnYuKrGwCrCHKisKiCn1mrU0Cmuiqqu3ilK5SlFEFsUSGSwCmu3EKtsGuuxUkCyKut43mqzWtCoOhSvhqBGQJyk8g22ZiutckSWdv8rh74ruLoLs45roz7rokbro/JHqk5Ou/6KtupEvMrrt9arl4orvu6rEqFrmZpqRvwq5gSsqAysPXHrsR4sws6owi7sIpXrtOSUtEIEtVrrqlLsmVgsThRst2rsxpLMvXosrWhGv0LUyDoExI1l36BsytKrRrBsxvrsy0JLzMqsntAsxD5sr1IEqhbi6PCsmagslmKsrLrs0NZcxxqtueqrsyqtw1JElAHrzkItkkgtQ1Gtllrt1XZN1mrtzILs2/Jr0o4iAFSr65Bt2QotRgBt1ert2i5i27rt0cLtpYhszUJEzsoO3uKh346Qpn6n2v5twRSt4OoH0i6tzR7ueFn/GWFO7OL+YuMyxuMqZ+RKLtwFbuV6yOV+bebOLUREWWtKzuduYujKz+jSZumarusdaupubcMmodxirkPYmN0q7uyCY+1yzO16Zu7qrv2hbu/ex+oCr9dS70MMms567vEOJE0tr2I2r/N+IPRGb3VML7kGL+syxA64nAre7fZyb7p4b12Cb/guC+WSL3Vw7ceir/U2BOwuz/vCbw/J71TSb/2mIe/ib+H+7vlWbwM3hJjAADS6bwBvJmLKa30m7wEPyv0qcLsw8K7y7wMvxKC5Y+9UsEtyJgYvoAFvcKx0sAefJl1orkLd7ECsLz0aDwpbsIoQsEy2sAvD4vjG8Afr/y8+0t65uZtCmFbB7LC3aXBaoC2RAnEQqwoME/GIGjE1tl4ET/BBMLG+OLFxqvAKzyuXVvELDzEW8+dDrDGP1J1KAppDiPHOjQYdbycU+4sUvygVo3FZqrEbB3K91R0Oo9sc33GV+g4iE2geT8gew2kj+zGWXLEgV3L/0twlKnHiLLKKKjIns2kk19AjD2ooS7KUULIlp3LXSp3aePEXfzIs86zZwusob2opmzKUoLIq77Lv4pzMxe4rx7IwY+ssbwTfpu0t43KOFDP/8bIzy/DFHZvuNcQwV7OrMnNGHPMUJ7My3wg2z8ozh7OT4tytqRk1WzM6/+g3B5IPU+UZd//zpKxzI4ozPXPJ29lX5yZEOu/zgMqz6JaxGcOzrb4zRdSzQe/J2x1dT+ozPze0Zvqz7QK0t3KzQMMIRE/iQWf0I1od+7jdEjs0SLfkRX9GLUMuRVd0hox0QWg0S4+k1dnYcH50SM/0Haq0HrczOfYxSsOJTd9iS/90ZErcJJmwTNO0UWNTTzuENvPxSe+0hSQ1AQC1VEcnzqFWoDzEUWf1MEH1nJQ06Ta1U0cIVE81WdfdJZpsMGu1WocQVy/EUkMyQYd1nIw1WUt13Z0bRKy1XitQW9uVV+MuWMu1g9B1Xf903enOp2D1Xi+24vR1Qrw1Kce1YJMJYRc2S9dddOX/NWNv9rAGttD8NfN69mTTR2VbdkbXndkdMmevdqE4NkJAti1L9mhfSWmbtkG/3S9rNmvvdt7KNi3jdDmK9my3Sijb9mVbnVpN8znzNnMjr28bM2h/r3APN3vUtnGL89spG36pdnN3Nw9LJUDrNHUvc3Ff90Hfs9Nyt3ev94UKN2yb9HOP9/7Ed0OY93lb3R4tNEOzN38zMn3vbXTP73TLN3dYt31DZ1BAs72tn0djRH+vt2sfxHt/9X8TuEWX8oE7Ewuy8cWB2LpOyYOjUYQbxIQDdoVbeEqXd4b3z4ZDKM05W49CSYhH0Yj/I3Db5YCjeHMY+Ip/npkoeLWpFTA3/8qM9+yJ/3N457iOa5GK9zj3nQiQRxux6bejFHnUuneAF7CSL7lx8PgsrrSTq2d4RLmsRVmaVoqVf0mNE0SJh/aRczkLNbk9K2qY5+iRkLmjydybS0ia9zYZl7F4w/mFrLlJ1bnETCGHy5tKbreq9Dnj7jlJ33htQrqg1weho4ahH/qZ4LmiWfWHo7mjgy6l37REB3qli/WWV1+mQw+iu7i9WVmMP0qoi/qfr3CcQtxVthiKCsSx5XoAnnqBp3obrzqrb3qiR5uyDXmVz3pUdm+pBxGu5/rLEUSvX+WvA/tzXPrYEHv6tHoWSxyINTilMHuzx++zI5UG8IC6rzu78/+As+HPsTVBu7N7+2L7jgt7M3P7Bnn7OMsb58UKuQuwJkn6J+buv1J7TVy7vbeHttudvt9Fi3+7oteEcq9KwB9mD5/7RcTxmR+bwi88EeF7fT88xPM7mcoboHw6qFx8Cl9wkh8noLQfwmsHyM9Hwxc0ydtFxPe7rO1or7D8dzv7y1vEkNWEK95wwte8fNx87eV8TOz8yUeblP480I+xywN6yLEPAEywxys9cY96Tzj905t8b0rcuSUcrFS91Wf80FfEuVU8r9cEDADBCGCADeAAUXv9cTA95on9S0B92cvb1iWL2sNnrWOw2qoVJs68BEaBDcS63p8G30eE3/892XP/iLyJCZWDeuGvKJYTfB+qrZhgJ+PfpBMEaOQPx+SreuWvBOBjfrVBIeF3vueDvVJn+Q8HnLOpKrU3AQpkgAb81g5kAEUugSun/nuIPDi3vutffl7Y29FpctrTvn8fvsGyF8ShfUHEuNabM/LHkfI3IfOnxOs/f7UBAYvFNKtQf/Vfva2zl1VznURk2fF/f2es/rCPP/k7/xu7GvoDBAAALggUNHgQYUKFCxk2dPgQYkSJEyVOsHgRY0aNGzl29PgRZEiRI0mWNBkSBgAYFFm2RJhSDwWZM2nWtHkTZ049KlsKaCIQh0ufAlm4NHoUaVKlS5k2dfoUalSpU6lWLZhy/6VVrQcbdPX6FWxYsWPJljV7Fm1atWvZtmV7UqTbs1vp1rV7Fy9VID8H5vX7NyJcwYMJFzZ8mDBWwA5h5nT8uGaYEJMpUy7BkyULgQBWGPUh0MZi0aNJlzZ9GnVqAopVG5X7GnZs2bNp10assXbusa159/bNcK9AGb+JL719HHly5csnsE6dEsoB6dOpV7d+/XqSzdu3Z6X4ua9RIgJ5FDd/Hn169euvYmafUHd8+fPFMrdPmH789/v5Nw0OYLj+8gKLqfsMPBBB5pxDDTrsHHwQuy5umJBCChNxT6IdNsvgKBcEwkDAEEUckcQSV8Owv/xUXFG2BF38iEXaTJyxRP8gNguQxqoINO7FHn38saMFT2sQwiKNxA4KFCEaQaAokEoJgKBynJLKKq20Skj+YtzyLSC9XI7L2K4cszgbhSMTqvm+XJNNA7Msjcgj5TwySe8kcoK8o8wEIAc0/fwT0D/ffC/MQs1qE9HCDJUr0EZF2xNHR49SM9FKLRVs0NHinJNTB+ukKIfN+nRphSUEckLSVFVdNb1M11sUVrAunTWuWNdiFVeqVLgx15YopRXYYDNydbFNOz2Wuk8n4uFUh3aAAYcdElLBVIGA6BXbbLWti9j0bLVV2HAx+latbc11adczz33oV3HdrbTbv4xFFlllJYoCKGc3W8IFFFCQAcr/fNcdmOCCIYr3PHJhfTdchdEyGGKE0gUwYoXaZRhjLxHOa156O7UXogw2k7YhDbnjDgYVKl6Z5W03Ls5hQzMGNmazWi544khbvnjmnhN8+a6OPZ4T5Ic8BMAHiFIYAoUjlsA3CidQ4PDmqq2WFOjfag7T50u3Jutqc23g9Wqeuz57uay5BSC6oektOuy45b5a7d6+3hLtRO8Wa+5cNTiC7LLly5vwtJWEk2233z6878YdX7du3vZmsXA2J9/xcUeH4CtKuc2uHHS4ItdKaMWLhDvz1FVfdXTVLlcxdC9f92r1P1eQYd9R4/489t5RYlzTxE3/GPjajT++ytZTm50+/999ZL4B5K+sIGAUBOibd+e110h5qkof3tPipR+f/P66Pw36wbdPEPryc5w4CqqxV3/9+jc6X6rvwb8Odff9//88+CtN+uJjvwO1D4AkAhwAZkCyxmXPgM4TIFT0t7/q9C+BGdSgaSY4GgLqJoL3QeAG+RMqABwhdRAMYew66JQKWnA6GCThDGm4Njul6IO2WSGYmFfD9zALAENIIf12uL4WNuWFMDyADH3YRCciUXzeyiFtiqicET6xOENpwvUyp8IqEu6ITEkiDJmIRTOeUSJh/MsUc/PF21wRjbzRDABQoLoCutGIUZSX8JQIoTLGEZCBbM8NtcRGKuLRMHAU5P9pZiCQCtgRhIjUnhqVMkYL/nGRmXwiJQdkyNlIUlE91CRgdkCEGfgAlS44Gqog2UZQ+o6TT+JjH8NHyFHeEouxvIsnP/lKwSgSl3TBwMk2I6UhutKXodOlUSy5P0wGE5r/W2ZdeNmiZJ4EmNGsCu6I6QQuHlOH16zcNFvSTPA9U5vpRB45t1LN2IjTJNlUZ1QaCaAcCGAF+TTeHeEJRj36xZzDQ+c8CZo5dmrFnbDpJ0nkWdCmoGA7RNAA8vi50LMddCIBNd1AHdrRuGEUoQlti0VrNTuPTkUAI8DXZlS2z0iStGsgjYhGFcfRk96UZTLVkUi7BFOPNBSnSEnpSuv/6FJk+nRmOn0ITd1m06A+lWBKncrskNojoEJVKFBqKVYrUtXbSLUhTB2aU7la1l6BNSpU9Sr7RGlWpTAJaW4NzFoPg9aFiNVjZJXrXhtl16eola4GuipfFyIAFoAHACkg7G9C6NeE4HVxtlzsZFnl2KYANrD2GSxlBZABbm6mPJTlTWP/ybFZ0pJ/pRXtaq8kVZ72NLPM2SxhgUAEzglkCSNgbWtIK9ngtQ21SFLtbok7I9e+Vi2xFWFbiVsBHqx0M1HgwSOLm5retgay9RpudbkroOMiFy3K1SxzRZsCGwRMIE1AwbW6a90IWvYg2T2WXttbX/N8F7yHEi8PTSpa/w2MAE/ckUEGvmlf01xXNfIlnm8N3OD34De/ZNkvf19H2QwscDs+YEGBHVwaBD/ntMFN1nY7XOIEk/ivEdbvhJEz25PejjszuEBnTIyaDzMoxCKWDn1r3OM9MridKi4Li5Pj4o5mALpOGMFEfWzj96J4KwrmFI+bXGW6QFjIsiLycYxM0BWMp0nys/KBnwxkwEiZaFAe85qxpGamZFnCW34jebGqgoDJgMZs9nCZsZtjHVNZz4EWo5uXAuexyHnO/eWqACDapKIIes8GhK9B0CwnQEMa0y7BsqEbgGjEdDmaQAiYCxyY6cXceEh+FvGlTd3qgxFaKZwOi6cPA2pcMv96M00QoqtFg2oOqjq4rOb1sB8L66TIuj60HoytRwmEaiGt1MTOi68RB1wdj9jM0tZ2Ro2NFGTPWtm/pHNHh5DrC2wbMNQmTaXp1G10Exut3/ZKuMWt6JPugC8zYPK7p83nE1v72jt2N79dHW95d5re2Bx3QblJBIL/Rd2/DfgFB/7wTBtc3glXuL07mq4o5Nnidom4aNhtJGGHHNIY/7bG47lwdQqgWo9Gucj9DWKAB/zkM9ezypHN8pIwO5Bji6vOaS7pirsQ2KjNOdHHzHNZ+5yhLtdmCjazb6ZrZeTFSjotl371Jjud01AfCdDjWM/QeH0rWT/z1vvYdbTXGOz/hsbN13ZI9jPOcQkcJqx8GFtzHN/82m5/e4njDue5b63uUg/mClbKXtHy3Tdq3yPg/3z0wcPd8r46OPMSz3F1Nlpnk4V8moi4vUm3h/KrzvzlO1z4zdes8xUuaAXSG23R6yetpZ/k6ivJdiUKnvUGdv3rHRb7yzk0wOfe7ehTfDlhnf5EqQ8274Nv3+ETn1zGn1xBcSAQFBKX+U7B7KygX/LTUb/67b0+9sG1Qrs3Ed8C0R1rw3/Z1z0f/Ucxvx/zn/7qrp/9Fsb9FE+Tjia0wA/3SM/5gqX8fI+M+s//iAsAA1BmBtDzgildYEDvHi8Bm29y8C/bAMoBLwkCI5C1/yaQArnGAmVPmwQASsRs+TpQ/O6PAUuQJfbvQYDPBIsLBVMQb1bw+NJpmIauuurvzWgQWBpQ+pTOBndwsnrQBykHCLdv6qquu4yw0JCQVpRw4rDNCaUNCqMQdqZwb9KpnnTrCmUwC8fvUriwCwUuBL+w6ZpwIcQwZrSvDKOp3ABgCeoLC72N82owDvECB2tJDoctDO3Qi2Ln/UgIShyPu/5wUgIxCekwjUbQmSzxEM0qERWxogyoETXoAgSCIPxQDWONErdQE19tCbluFTcRqzrREz9xfUIxg6Bk/iLxFI8tFcnvFRkDE8/pF2ExqGRxFo+qfmwRgPawFE1RNxRQC/99cRCDJhgFahiJ8aaM8RgPCRQJEI1w0cAk0TV6sQ2v8a6qcaPMERs7Shu30Zq68QIFiRkbTBxdAnpAsM9ase3UcR0Lqh3dUaEiSBn9p1qoy77qUfPY0FLc8A11sB/l6h8BUi5CaCDLZw+Thh53ERAVEl748SXQsaY88iHTKSIlcqQE0huxqCAdDCFZ4h4FMR/fEA5HMtBK0iTX4tO6omFS0onmCCMz8hk9cAErcRrtohCFqyhpUv2u8SYrMJF0UlgqcnxWkiU1chI5MlEYsgsdUiljkSmb0pN2Mh7RCK5+0qMq8iWJMiZlkiu78qlsEiwLRSxZUJCoTv5wCi3JcSH/RZLSQLKp+NItRwku00I0Nm8ug3CRFghE8DIuYwQf/00ml0iP5oiYNqOoFqK2lqAJogYDrC4wSfIrC6UwD+4wqVCQuo8PN7CgGtMxYRIy2XIyK3M7LhMhBOCzuAMNPxM0k/JmDFNcxvKJNIAvDPKmWPNuXkQrJ+6P5sgJeMA5n/M5ZQ4hEEtqiCBgctMvUoAFRoAHiIAIeGAEWECxdDOnAHNKfLM0v2aR6mkxg8o46c5FkhPnYpOOKELomkDMhhAAiJMuVmAIXOC2TqYJXGAIQI48Bwb6cgQ9o5Iu0WgUUxOq3pP45DPw6JM2H2IF+GLXDgLMZsAuKuA2ZVPA+PNA/13GPBWUNH+zQc1IOK0FqyT09Si08rJtji7UIVCTlRDCZBJrKyqgnrrDB4gAA2zABjCACHwAvQRiBki0RM/qRGlkQYMFOH0IPA7wqWB082RU9WhUIGy0IerJmKYTNKxCA45GIGCABzLAQBFiBTKAB9DLBTyzSXElQaE0RdNzawBpDzWQq7D04LR0+ri0PiVCVBYCrjy0KvhCvZjUISoABRR1TrOlTmckSmlmRZ0oBfgCEq/UT78NUJlQUAdsBIZ0CMZTIewSAICjSawCAKLABtZ0IlbABvAlUrFlUk2kUmllSkmoVLrUrDrVU83zKFNLUIlpCTb0IEQGeFAVVp3CBv9UkyUE4OxqlU6flFLvlEERE4vq6Qig9aSAFdk+1RWLtTJdgMMe9PsUYgWskFoD6VZLJFdnZVc1qNFgwPY4FVwNTVz3kUaXAAOAQFoEQAOGIMAo5iBQE1EVQgAKtV0B6V1JJF695lJpCDWbIBdfNF/1VVj9cqz0CFobDQCk81AbYjMYtWGb6GFHJGItZV4BSAM2QzrLKmM1ljejjGPzitDqKUcJAGEZYmHv8mS/0VpxFVuldGJJSOja061mFs729fcIbU8cCF0ZYl0FQk6DFmWHFl6L1lK11Yeq5V4xlmlVzGnpRUIqpEIupGYPYjMcT1l9i1n/IgcuAAP8xW7v1m7/sbZa13ZlVrZSWtZ/TMgsl3ZsyXZjDyEIEldxF5dxG9dxHfcJRBTWXtAgUFVVW9UvMuDZJDdV9ZZ1tBZiuVZXj1aDhhBZCbdw86sBEfdxW9d1HbcMFEB2Z3d2OQDW+GKrCIBhE2Jk8UI/OVcgPPdz+bZi/FZvSPcWBaJZxTZ1kWt1Xxd6o7d1D4HQXhZoCwJMFwI8prUu4IcIcGAIWEB8x5d8Y1Z4AyVlRcR4EQVwy8cum3Gvmld1D1d669d+qZd4hc5JDrZZEmJHL1YrjkYGvPV895aiRFdekXcZBYav5Be8ntd+I/h18fchvLUC+MJKCSBDBeJ0CaBD8wJfiLeA/8kkfUNkfXvHKhMIiDYVdR1YpCBYgmO4cSnYIVjgCDYsIS6ALz4uIe4zP0s2L37C4UYYckBXZRG4FoPShxaIgPHVhRMKhmVYioOAhhuCMp1ABvwFQHONUakTBaxzM7DTLkzFS4nYSUUYYhiFXaIRHmujiX52Z+NXie3xiWMjiqc4hquYISizMvXNZ8HsZML0LnBncM3YVo1Yfd0CIrBye1L4f2hvUPdujhOyjuXijvE4gvWYISoAB2TgCGCgCZoABmYAA0z2IDJzM52gMwHDTMLWkIf3lhhZexzZf1Czg1tYRnKvksvikjG5fjW5SjwkYV/5jGOZje2Hlt2Hm0y1gf8n2f52mSx62ZejF5ipRAA8xAlyl5hheZRk2XmSuXxMpQkoC5xdEpqjmX6nWYKruUrgqgmOAJXiWZ5RaZvRpISzxZt9p5ylp2qHuZlzQyrOGZ3ROH8AgHXV+X4RuSlwALo4t55JWKHx+ZiT0Zk1KF2U9p/dWJffEzmkGaGnN6KVAmSBt3Mf2kruGVvyGYUrOoOEDgblGKA32jg7Op0/WnrZmUau2AYyAAgqwKd/GqhN2aRJBKV7RaUZkaUBKAUWyJVlNqmvkqOTw6NteoZDGinAA6OH2lGKOleOOnT2eXV2AAcwjKC1CawXGUaVY6qpenFxekZ+og+1mps1yatB56z/H+ewTkb5bi+mZ1BC1bqm2dp13dpEhFiu5zqT6rpy7rpvNOBHvS9aVouxGwJLAbusKcigBRt6CbtEyPiwVYWrcUWxC2ey40aH98UGmJkD+/qZo5qmL/spUuKgNftxOZtExsOfPxtQQptVRptwSttqdgCxloCFJfupx/GvpTqwabuqYfs3IFm1ddtPeHtVfDtvgPtmWIBzeKCJJZm1jzC5X7vPZpu5Gde2SWSYnGB5pTt5rLqrJzqJv/t4TEglijsG5RsVw/s41lqzz5tExiYKLqCp2ZtGqFtVrBttsJtlzKRbD/K46Vi/v2q5y1tx/TtElgDDtyMKMJzDOxzDCbxE/ww8VfQyvjV6fKo2XdtLwRGispXbuaGIvCk8cS1cQEiaO0CcqN1btOG7kR88c6olHH3cnCMcMfhbsGm8P2x8O3B8RERcUhD8bFZ8ZcAMgBEQv3mRyOtqwmUcyfljB74czMNczMOcyUXEyR0FyrtGyivmQfc6Da98I117v7ecwru8zB1Wx3ubx2dZyB3HhIZYxft8IlpcvE8sxrk8z++8iF9cetLcZ9Y8YuDYweEcqmfaxcdbxptb0f0x0Q98z79Z0BuHiTWoJSk5l/1aziWc0ZdCtjPdvDt907XlzBvF0XsG0iNmhUn91gvi1gl9zle99w69zmE91g8Z2B9oiopo1/8NZg/F2H8AEq2z3DCMnK3tvD+c6wgaujKL/cGIfUzYSNlDvW/sMvTcB9rXWNoLg9qp2trfYwXMFHi5nT1mHbzBNdwpvXZ+4tjTOK1bDIkTg87Lu93XQwAKlqTlfT3ofQ3tHQ/FxH/qqbtrx9dzMuMu3dBdva29PSLgio6AYL0Rft41nisEOs5QEt9XB1/GOYMmvtZKfdBpUcv3Xf8yG+NnXOQfYoFeGuRDROF5neQPjSLFfW5MppDNvd+5zOUlQvdiHtNrnopv3iF+Ird3nuehngB+HuhN3sTJR1m5939Y/il7fc0vYt1teuDVA1/KmOr5o+evHuvBTetPnXyGUJv/n/3oE03o0f3kKYLsA565zz49AAfQ197Mrd7n3x4q4342Hl55dT3dly3pIyLyZ8rvaRvw0WNs4prwC1/mAQPx5y3o9z5z9H2DwD6UxD7vl6ry+9vwFyL+dH7zQ77z1+jzEU7xZcN9yL30757iU5+yd73sP/ry0aPcokCoY/++Wr/2bb+N5V569lCQv573Wx71Rf8GV//IW3+Pf0IGxHPMxRz5faPtDx/xydDhyafRjv+AH7/erJ8iJv/VZr+caL7mhz89ON6hw583xt/tP9/8AaKBwIEECxpsQCChwoUMGzp8CDGixIkUK1q8WNEJAAACMHr8CDKkyJEYD5o8iTKl/8qVLFu6RDkhpsyZNGvalPmSJcmHOVfudAgDAIyfRBsGPRQkqdKlTJs6fQr1kNCiVKs63KFxo9atXAFY/Qo2rNixZMuaPYv2Y9Chadv2fAs3rty5dBvcvIs3r969fPtOqEuwreDBGAVsdEI4seKSgBs7fgzTL1/IXylbXbs44lGonDt7ViqVbWa0K5ZsbQJjierVrJeMfg07tuzZtMlirk0Usu7dvOlK/g08OPDHuItXrbARhfHlYns7f/5SOF7LValTvU178+ft3JOGZl7VxsYmIzSAP48+vfr116eytwg9vnzo0uvbt0/8vX6GODYO2Q+gRPMNOOB9NVlXFIJEYf83m3bdPcjZdwFilFUFE16IYYYansXghgQQCGKIchlIYol65efheTJslEKKAYoIo24mxqTgTzXu1GFsDkLII1MSuuhQEwD4AGSRRh4JZI4axshkkybNCGWUKCJJ2xEbUbmek1rGBeWNJHk5kpKv7dhjmT9SGQUAymHJZptuFicmhlvOGWOUdpY45ZuZBRWFnszRCShLXeaZG6E/xbknAEiVyWgQZyJpJRF+Tkpppba552Kgmsp3Z6f4OWapYkIiFupsm55q0KCgWgWmSIguRmajDz565AiYloprrrpqdquHqP4qo6fCDrfqrmYZBsAMxo4G7K+qNladbl+9qlissnL/R6uRO6T537LefksptQA2S25dw57rl6HgUrXDRjKsS1i5mz4LWLSthiQuYdZe+1m2RgIhZLfwDkywh/nqJ2/Cb/22ErrSqVvwSCkkFzF4Cu9Gb132Qhxmrzoqyi+P/gJZQQUXCHnECCqUzHLLJVcMc8yyHfzexTYLKlnDDgfHscwXAbGRDT7jdvNjGdO1cbHtidYgyCHP6rGRXU3d1dBWX81h1BkWzXV8O/OsNNYYZbARDmK3CezRcyUN7WVaj7bv01G97SLVdl95dt56k0Qze13/3dvXxLa9d0UXbMRC4UemPeO9Hu02Ld2wOi33diO7OIMPmm/OeeebKw566Lwy/+0r4KYbLXjOYYvekHgAqMB6isCy2vNHkLtN+seLVt6v5LH/DryefWd5evHmpp7u6sALkCYA5gUv56+0Kz/S7VUNj1bcvPvoO/Tef58i9mMZT/6cyCdPuPe2AiAp+C9KzzadEckVee6wab89aN27z3//7InfnPIJkEnn60vtzrYCFsCOAMzbyPP85zf4UQVV84tL/XCDv/w5an8Q7KAHs8PBswxwhCIq4GSopzcW+EArPkjB+tr3wfTMLn5zmt7ajBLCtmQwf5eLoQ9/ODn7KYaERCyQCU+EwrMRYWpCch4QzzPDCZ7KhvTDoRDhRjkNPqWHAcpAUbz4xDBiCYBhKf+iGelzxLwc0GcCWOFGYMAD02hlTWI0ThQTNEUa1oWMl9qdFp3CRQAlCwgkAcIMvFLHRCYph2U5oyN5k0Y1JtFqO7ASAJoARgG4zomKJJoE8bgpKjqGj2PZ4fYCuR+tHGEIHSnMECyJyE7KEkOkFOUjbzmXSE5nkkOTIwBkAIQVKEQDNiDkLGlzx0KFUo90qWVYTMk7VOonA75sAhEyIEyJrCADRGgiAJawwGOKUz/OlCIuz5lLXd5kjTCbWFeWgINWjtNUn1SmpmwJmHJGzo9/5N4VMSQAHDRPK0uQgQ2GkAEVqCADQ7CBDHy5kSjEc54UXY8+7YnOjOZEnevkpc//RpAVrjSBB9msKLPqaaM8mhMyF71eFvu5FGkCKKAQvdtW4ClPk+p0OS3diUZ/ulGOHsijVksBCzBwSK0oa6eLSWZKl7nSx/S0KNCsnEwnBAQiDNRuUSCCMZkKVjgxkixALSvOhDoTacUuB00kUljjhVKfqhSULB1r1vgJU+/YNUA5uAAPfHAE1RzBBTy4QA7eilgM7rWMZm3sSdBKE7WybkUAiMIDE4sWp8oVqnQFDI2muqCX5nWD/8Ssaf0HWpE4drWpgixOHHc1DIznsKfNbFy/NFeMHm8CqcWRaPN61doKV3S9BQlrjysQ176WnT473EbCOVyy3rZ6uX1qY2RS/9yO4RW4i42ud6+W3cchl7XKpRFsfUY2/3y3kdNVbXU3e92YhBdfv4VpcNeL36HN9yLjJW95JVs45AQtv+Nrb0goyEy4YLe7paxvP+9L4AgXbL/w6a9jy/uX87azeTCUMD7ll+AmfZhL8mWwWKoqNwh7eMXeonBFLHzh/2o4YjuQo1tZHGInjVjHOQ4qb038TAf/UcU4LnKpXEwRGDcWwwA+mwAs6YScGhm+nNUtiKO6WyRfBMVPI/KUvyw8IGNZyehk8owJ5oI37gDMVgbUjkXc4+iUuLTVErIWvczmPCNJywIiM1DNzFyCoSCiLdIzbhE85hrG2SULpnNiuBwyVP/uYAhEcEKaouAEFFjoIe2yqWsMDera8LmCftYooIlasPUBYNOhPimqxVtl63p2zordrn19lwNYTs0Ha25Ip+/26VYLG4uOTkupf3rq9F1tCFpJ3LAzc+YKx5rKWRbzPkfrz4mk9zAy4AERgvLGyyak0yPlgbnPbe4RPHvdj7Z2m499xmTXS2xAKxu7m6rZhcA50SOitajtrEEukg2evVbIEJq41IV0Otj3bnidi21beJ9T3hrD2rY2wgOHJ6ZZfY7Rm3vS6FpjO6a+q4CzHbLtr457IwzXuMuz525ZS9yRFEfa1Z68kRu/3Nj5pi5vqO0bf4PQ1g9msCUzrnCW73z/6WYZNURmPnEZB9pbg/5mSZluFo4v+i1AT+ePIS4YSPMLz7IFgAsYsnCsqx0sTucJ1G9Z8xsOzblNKPTa2Wtg48Zb6E0j+pAZXPazJ/2bixmB4Q+P+MQrPvF3N23bHfJ2uEv91csSMABO3vgC5912e/+6yEeuV7A/xI1IV0inYQCEEWDABjhg9VlsCnutZD6xj29I5B8Z9yrKbAfgxsDs8Y7ozpqx9hAR+7W8/Gswmp6rNpCyWGIf+9+/lfj6vn3nXdvkiiVV59IHi9b5PULqAwXgPOwuZVtOgF9TzQniDsvi3w9/w3cfrOJPiPWvD9nsF4wHb7z6/D/OJN53S/XH/xDGJytExgJaoXym1wQokAEa0BE7kAFuZHX/Z4EEeH9mlHsWFDPMthG0ZYGVEXzgN0AEuBAG2CgqxlYb0WEL4XwJ4YFqEoLzh4EZSEQYlmGUhys5oBUCM4NbFyIC+EgmqBAoyCgQpgHgdgQvKBGb5H8/uHY1aIMjhIPRZikrAG6lB4UkyGMAaDxEmBBG2BlloABlaIZmyAFjVWMs94QUIQBNhHlbqHZSOIUCVIVTFypJlXByKHxuJoJDGHPtIQRTQIiFaIiHiIiJmIgiYFOiRwArkBUwUHAe4UZCw4dRGIiHVoflc4c6aCn8JxSTeIldp2heWDxgSABBMYiKyIqtmP+IOrAFsSiLstgCOYRzldV+F7FEAKCFYOEyvwiMwTiKskSHm2g8nahs65KAG+F6w6iJ9/SHjoSKquiK1WiNrCgEISQASRUFIAgSaQYAvjcW0Ad7zqhIxWiMp4OM80YwWeGD5uhz0/aM0piJobWK14iP15iNYOdGTdCMamFv40iOdwOPdYSO6Qg461hxA6MBG7GHBele7zWPZzSNAHCP+YiR2MhB4NgEKgcS9QYA3ggWmeM5JWmSnwORT3SQCNk1CmlzA9MfAGA2KRmP0MiFJViPh2KRGcmTiriPFUFZr0MSpXEYNKlxK8mSReOScgcvSZWLRilt8liT9OiIMHeRPYn/lT85EbsIAAsYEbyHA6JIACrgSx4JlcNGhElpOkupe+uyAkp3lnonkVNJkTnpW1eJlTyplRHhXN+Ebn9pboP3TS6AAiggA+AWkHG5bmmpln/DlhwIL8sojorJGHMZkQNol3yzk3mZl3sJEapWjst3NzAAXZQpbIzZmDdjJz23K5T1j6bZcVJ5mYBYlVmDl5yZj575EKBpUwyRAkOAAoF1aZnmlbDZaqiZmhezmptXKkLSJ8YZlTbZh8OXmR1zm7ipj9XJHAKwA93pnd8pltAZPMh5e6SoYJMnm7lSby0onkkWKKb4hdpJX9eJndWom1iyAzaga3bTnuBDnpFnnguD/57S+S2gWJz9SWpXNp1FVJH0WZ+teJ9IEpPQh6De85+lBp86s4H79i0NxBEVWiro1KAPmpERaiQT2gRNtARb1QSrAaLjKZ+wJnEZqhI4mIMEuiweyJ4vqiciGqMA6aAkmogmCiTk5kWgmBACoALgqG48CjwX6mc0mhI2OoLLYkmv6aRoc04jKqT4SKQu4jrOhqQLkV5NmqXE9aP8BXVSGhkbGoDgwoMAQCpn6ic+WptNt5ldao1fmiKH9JwEMKYL4Vx2R6eFA6VkxqaP9ZhdSHXqVag9uqVpihHUqKd7KqmZkSaCB6h4U4C8+KiKc6hKlqhPsqgcaixveElM+KlGYv+nihWklUqIfOohFJMQZed8KzKnq3o2oQpjo3oQVGqZoeJcvairSNKq//aqsCqrGyIkdLQ+hJoQg/anxYo1vGphvtpabupx35IV0EqtrBqpd1oWlAqrEHqpi2EaMLSMcUgAK9QE3yo21tpf2FoQwJqelSJgDwmvRXKsIJSslbqsGpJmR6AQ7qSpCdGQhLevViOv40WvBGGvOJorlMWuCys74eqq5eqKAZshtvKuCiFHZqoBlkRHFhszDYtcDzsQEfuey/KWlWWyi4OxyKqx5iqu7xGnX7WMlTUDuuatMUswKHtcKptcpfqmxhKTkwm0F4tLXFqzQ3qui3EEcLQQVdf/Fe+4tEEbtbEJb0RrF0a7rcYCjk+ZtRPSr03zr3rKsUYyBBA1A2ZZtvAitKzltSzrh8ZiGh8btxtytjOTp097iGt7JDuQAznQhnu7LnO7WnULtjCyLMhCsIi7JDPrr4ALtTfLHCzAAiIpuXujuI7FuNrquMYSpzvauQhDuWhruYgouOuBcVWLAhV7uie7tQnatUBYo40rIsuyjDM5u+/TtLUrEeS6urEqvGTxugqRvL+rX8cLeWuKu1Oqu0FoLK5TmswbQcGLuSf2t8XbuuqxvAQQvtgLM5/bWKE7oAo6sQ5EvvvRtx+Ttl36vemRqQsxvu07Yc5re9B7kyCXvqWo/ytZgb+oq70ZW7yFOL/oYSVN8ED3O8Byq78M8XZeW7TKVaWlUpQPTDwFTLMHbLzbaxzr0wQ+QARVl2mFicIprMIlq8GTYr5mRcFfa6MGYoVH4k7v0sIylLp+G79CmsDngYUDSTU5XCkvXFYxPMMkUsNGUqZEjB7vez/du7o/fB4aQIFCLHtO7CdGDFS2y2hJjFZLXCTrc6BajEw7DL8e/MFIsgMqwAIe6AOaK8dzTMeaa8ZhBsIxfEZe3BJgHMZ4iCS7+LN3LBtQPCZSbLlUzB4OTMhHFsHVl5wa6sdpJMZAYkmNbEdoHMU9TKKK7Lqeism7wsXGOMm6VMkuIiToF//KsGHIWMTJD+rJ6lEyZLvKW/zIChHJZ1XKJnTKHpKwOFzLhazJh/zK9RnLwWxSo7yJu0zJgGwkKjBgyBwbrZwoxYydxyzN8+RMuQwizHxEvbwhMSm72TwY1Dw51oyb2Pwe3Ame7UzOLrLN3GxE3nw+4KwhVce571zOw+zKajwF6pweLOACW8Wf+rwh8SzPnELP9ezMRWJJqmrQIsTP1ezPAA0eGhBS0RfRGYLQCY1GC5069pwhQpLHG31gE33OFX3LZSEAEIUarQHTJk1LQObRCg3SgiPSF9JpByvTPMfBlavGFr0cqoYBg9zTB03TNf3RN70zOY1VG6G0Ry3RP63/ukG90mRhSWUs1UgNwkq91EyNLk4dIM6FtVuteZhZ0m6Dzpwp1MaRJpFr1kXS0V6NMWDd1A3tIqCIpXEdjbRpwB7c1sXRrHwt10lN15Bk1w4j1gCSVIdL2NELOE57wIGNG+n62PBs2IcdLIl9Lou9H2mS1pftdlTNwyod2swxaHAt2hyd2ZqNOpw9LJ79HgnL06sN2X8j2d571WMRp/ls2+TU2q4dX7AtLLLNHstopr99212T21O822MhHkvg2MqdHnMt3LNG3J5i3OtRdXtN3bNJlX892c89FrYSBRcQnt99HtZ93UGX3Z2y3eqRFRCt3pxH2mls1ae9HKuxFVEA/9OtUd//1tXt7Rjvrd14vSEvq9oBPpHUqd/2aNptgsWxxOBRPOAEjt0GLiUIriHQHI4VLnN1+eA6udadSd5gMeEg/jEXjuHureFq05aVUnZareLRGd4dDNgn/hXtzOPuXOPEFuItLqAvfqMtm4cbMd0/zsc3DtQ5PuJKHq/BLeRD/uIXrCfIospQPhEa1dyJrONa7sLWNuX9RuRW/iYCxsJgvuUZ1eWAS9lq7jP6NOYkVubByibrU9ZwPtooXWclnpVfrudtIudzTuUabuZuMraB7p7m3OcRrugeNOiE7mNVbudYcmmPvuaM3m5+3pNvnhmcoxAnKeqYnjUlLen+W//n90olN0zqU10ubf60nr4YW6G8WNzq4yrmpy5nqS6xb+KBvnvrASQvsF6zsq4YtJ4QKR7s3Gvquv7FvG7klBKTeb7sCwqZL/YWxK6xxp4YLaMQwQjuL1PtbJfrzq7Lhl7pSFJvaT7u1g4XlZkT2l6u3N7uuBLp5p670H63lIIsuVrv7s518SPvygro/z7TzY7v+U7pqk4lD23w/fsStjTwAFvwDx8g957wiqrv6jspoAi3Fi+XyQh0E6+2FQ/ywI3wGa/xC9/rb7KMlnjydMmUVkby8mvyMW9R5a7ypLrxAEwpncZ9OC+j7NiHNe/DN08VSqp6K6zCQu8qOr/z2cr/8tFexJfk9CftiZlOEEbfyUj/EyuAAt7Um1cPkCkf9fVK5EW+75VCWUZN9k/H4ftbEFwPy15PEkk4kG/vERh/9iub9ofuJjF5AXqvplnPtQJB98Zs9yMBZTjgRixwARhgSU2AA3ZM+BbB930vw1O/9pRSupeP7YbPx4l/zYsfEukleIFKALkmFG4P+p1q9pq/+ejO8EVyAUuAAgLgTqb7+pAs8hNJ+uls+iCxi72m+gx0SFHW+xOR+X2f9mrP8WyyAuD4TU0E7Msv979Pl8HP1sP/EaYB18dPAAlL7difilAv+88P+EVSAYjJFb5t/k59ENxv4k9eG0ICQ6DofIcU//TmX4QAAQAGAYIFDR5EmLDBQoYNHT6EGFHiRIoVLV7EmFHjxosTPH4EGVLkSJIlTZ5EmXICR5YtGySEGVPmTJo1bdK0AUBnlAswAEQhAuTmUKJFjR5FmlTpUqZNnT6FGlXqUpcSpUL0OXBqU59CpnwFG1bsWLJlzQoReDPFEB5HdALwYRMIkSVNojjBoGHrTZ08CuYEsAMhirR7DR9GnFjxYsaNHUPN+rTqZMqVLV/GzFDlZs6dPaPMHPrxaIQ83voQLCAFadatXb+GHVt2UtFRsRaeXbCrWd69fYNFq3WmiiZvjcedKUCGceMjWEcBgKIgDp0VEC5vklv7du7dvf9/jxnZaWjy5c2fZ/lZ/Xr2JtFTBj91xVvn8e3fx59fP9Ta/B+K32633wYk8KvgamKBudNo8uEtJ1Agwied6nvMLRcKAkInGxBa4qf9PgQxRBG9A5Cp905EMcXQ2mOxRY9UPHHEo6gDAAMZb8QxRx0V60+y/3DTTsACh+TtQJoShMGFEYDAQCfkYgKsiQwMarK60QgTToDioljBIBpn2DFMMcck86ASqYIxTTXXnMhFN9djs7wyY3JCp9XmxDNPPUXscbwfhQsSAK+IJJQsI2daQbCCRnBSphWKA2AIhIjQCczHEgRAL4IoFQgHIFQgTKcL9iS1VFNdO1OpOFdlVcX/N19sNdaWTNVApyNOxTVXXR3rs6nbAM1NyEKHneLQoRiFSyYanUhoh7fubEwAnXAoaAfoFATg1l235bZbolKlTVZxx6Xs1ZXIRZciU+f7SQBv34U3Xpl6NfHP7oQlllBjb0L2yYRmmBamBgHY8LEMhlDBoBw6ZG6GLuWFOOJTwUUqXYsvpshcjDde6FROqZU4ZJFNpRdNhyiGDd98h9zXpn5leisHmJC1NDYWUHDBBR6EGrlnn3NE2SiOh8ZYY6ItPjUFnYD9uWmnQSxZVXu5U3llAluu6WWYlNYppgw9fDpsscUOuqijzx7XaLTHxdUFUceGO+7tog73ZCCDFdTq/0KxpknrhDJYOiauAXhYbsMP57ZsotZmfFW1G28V1wresg5xyy9HjO6Kpw4wb72J5HsmvxG6wNaY2M30O3cxZ711pBQfCnLZYXx8djZzDTWK1V3nvXcdf73X888LDF2m0Q/6MiZpdZKZuxVsiMJ36ac3CPabbMcevdqzh1HXa3enPnzxvQOeauGHH7D4mI43iGaYrdTueUjHpx9z623iPv/Mttc/RlxzqFT9BDjAQDFNNlVD31nu5rJGwSR5MFkeAJonmxVgAFJdI2AGw3a/mvTPg5Ph3wfNg6sdSAhkGkRhChXDQccg8HM62EIMZSjDFiwwaw1MSOmydbq3aCoxOf9AgROKAwMZ8KwgArCgcZpgIxU2UWIsnIkIpbiREE4xM3oSgA18sEUfSOgI4HNiGMWYFCgyxieGqEEa1bhGNrbRjW6MAbaMY8C+4RAhgLMhQQZXuMNUSUFMJEAGrqWTJtiAj2NEpK7KGBMrNrIiVXRkZfIEBAkxBwaKSmQmNSmTRa4QAGh8YyhF6UYxDMCUpzylA/IoOjseZHBe24likCVHagGGkIbcZC5N1UmFRNKXDoHkL10yJwGESkEwgJYulalJXiLmjKOEZjRDaYhVGq+VB4nZzAKIGGedBgM2QIGEojCEtxTykMtEp5iaeRBhtjOY7eRImSh5Gg0IwJ5gTGf/Ppu4TsM8U5r//Cc16cjKZMUEYAA44UEGVrDDIGsJySTALHXiAkzq06JAq6bZ4OnLd240I2SyZRNGdVGShpGfe/EnQFUqSoEahX1e0gmzENJNCSbGbQCo3EE4BQAilNSnMjopQTwayY4O1SJjAmClfPhTpg4wqFNJ6UqlysaWFuWlBXmUTiSl0206EwAyRcjkANCEczbVrN95qlEbWVS1TmRMnGLoWeUavqdKJapTxWtViXLVvxBySgXxY04PU5yeJmR5/pprYgvoo7aKkK2NhYiY2KU7xVa2d3WNyl3xKlW9zsQFRwDtESTUhNCCtqIEGdhXIVRJCiGmLzHRiXQs/zvblGV0cZD94GNx2xAxIQuQtAWu4TALmU9u1ridlQnD5PiW0xJAADtlTkJdCwC/wOS1wcVuC20bu932T7fdfUmYJLTU7Ja3acN9imaNC1DkxkS5yw0MTOZSl7vkpTHXTQh+zbvfraQVvPn7bnfDhMcL8dfAI0OvU9S7Xmm2N0z6xSZ1Dzzh9G73tv+1XYB3G6aBGZHCH/ZWgrlSXAZz1sIistUIVLziFaeYxS8GcYw5eeLrYTjDr7LxRXbEtSXI2Me7EjFTFlziUTp4R/BFsnF+vGSCYDbHs9Ow7ERmGgCMlMlXzlOQlzJkIk+TxiBKcpix7GMnPxlyUYZcyLLaBP98jtnNGB3oa7jcZTcaWUcz4GKe9bznPb8ZxGU2M+PQ3LiQ6bC6fkY0jrSslDnTmapfTnSkFQ1pmgS6cYNmXMgYBlFJdxo/iyYjiR0dTTt72tSTjvNRLC1oHP9SYiq45qllbb5Ut6bRo05jqWe9a/0AetVHw/TaJHbTv/La2LMB9etEjWuWUvrYz65trTWKMdtwtNW+jFitnA1tbhNX2qS5Na513W1yR7va1PYPUa8dyYhVqbXlhrdXvz2acI963PHGd2OSXbfLnNuRwUYbxARwrbLm27ya83bwQMnsZs/b4A/v77YXg/Bp/3vdjoQYOaMD8QlTXMES9+rCGf7Ge3P/3OQJJ98V061uNwkTYnWq6cn36/ERO1y7Ih95G0suc56H2uaPoXmNf/mmdsZLrDXreXZVnph9G6Xejt550qV+k6areul+snbLXR2v5QCABVPHbtC3DPLDPJ3OUQd72mFSdaFd3VdDBzjR4tXN6KmdtmJnNNn7ueycP/rndgc82ytuGX9b/OJTjBdg4gr4xOLd5wrvO8n1znieC/7C/V654YnObnhdq7mUN6vjlf33xZi9y2gHfdotz13MFH6tcR8avDAlg9QrVvRHWX1NTE9k1Nde6rnHn9vrlfXNY/xdBxWs75t6e6dPPuI4j3yuna/8fAO/g8I3GcuL38h3JRWs/9RfPvYjTnpPQj/6vQf/ya1fafHzW/NaN363OLXV9DOV+UVZf3j4Hv0aoL/+EM+/eWm/zSE++OO+bpmsNvs/fbq/b5k+u9q/83vABYS2AGSkAbS6AnQRbOsW36LAn2rAobBAhNi9EvO/D4y3Eeyl1su81zs8KQoxnSAvFMynEKS6CSQu84u8E6RBclNBhLBBgxAmczmX+NsVAutBkgpC3cPBCtPBvuPBJKzAJmxB+KjCKSJCDtyWDpNCi1pCmvhB3YjAHaTCLpS0MBRCDGw7DWyRX3OI/eAxM2RANaww8mO6MYTCMpRDREPDgvhCAhhC2Cs6/aAyK9tDZfrDGbPDkP/jP787xJ7rQ6Giw8vDHiK0RNDgPPzQkrFSwEdEpETUv0UsOzzMuSj0RFOLRECcRNbLnkt0RZLQwvswtFNExFUUMj0cuycsRVykxSVLxT+siDW8jFckRjjJxPvYtF7MJVBcO14MNV0cOVNUxkT7RVsMPrcavMooxm3sjFiMj69BrGkcI2ZMiD4sQQaTRnF8s2o8qhtZEW6ER0w0wvgYmGJTx3G0xrwTxb2DRoZLx3vEMnYMRnfcn3g0SFg8RvDQuH0ESN4hRxJ0RmXrR2b7x4b0xYj0mXc8yI38CG/0jh2AlISxSGMzR1KMRowcyfJKxVLRSI7cSI/sjoGRrZTctZL/nEhxQ0maDK6VJJWWdEmDhMnt0CEY6ESdpMacdMCbtDekNErL4sk98cmfhMegzA0NgBQPa0pPs8lGXKOKzMoDe0o9iUqp3EaqnI2Dmsmv1EqmvEGlhDq2VMuzCss8GUuyJEazjI2hLMq4HLOt5ErpY0i+NLC5xJO6tEtXxMvXsEqdwErB5EO4ZEK3PDvIdMySIsw5MczDtMTEdI2DOrTKPMrAhCqT9EfKBE2LuswyyUzNFMSN8Q4aWYK9PM0f88u/9MrZnK3UJJPVZM3ts6LuyCqcws3QhLy/7D/THM5l0s0x4c3e3MCEnI0qScvk7Evk1D/JPD3rpM5NWk4xaU7n/2QRzhwNkByrz9tO2tTOciRNikzP80Sk7gyT7wRP9hDPx6Cy33JPJqtNrrzN/Gwq+NwR+ZxP9ajPxugmsvLPgGxPM1lPnBTNBDUrAP2dghzQzYRO2AiVxYNQGdvPRuzPDSUpCc0RAa3QbrxQ19A2BAVR9HzQzGrQpWzRFQ3RBd0VEi3RzSjQxeCUd5PRD+tQ/vvQHk0nEcURG73RlHBD3lIKrqEsIY2xH5XAGHXSIaVRXTHSIz2JJGWIpeg66ZpSsKzSJnvRt5TSL1UmIiVIzPiMjGlNLd3SpEiqJj05EXrSMCWAc1yvIDVT7rTTUzFSNn1BN7VCpLgpQzQ5Ov0zO//F0+Pq0z29rEZlyaJpU0GF06WRTXgbROyCUjIsU0dlJkjtSUkNVEGtiqQYGPqTuUzdSUUd08nsVE9NJDSVkY3JQlJlQaMQqx5LOlUFrk3Nw1eF1TGS1RGh1Ul1U6Q4qK/bVZfLLl/dRWANVpMCVagUVd+01ck4iqTS1WXdOk1lVezkvWmN1sMZVj4pVmu91mEyCh0yVJ5jVm+F1mc0zuOM13FNoXINkXNF13RliaPglAnqOV6lLWc9yXq1Vw3CV6ipVgPkV3UtCoYBO4HNzW+dVz09WBVK2A/RV4Zt2H4tCnbRFqmTWKekWOO02ItFoYzdj419zo512KH4ms8M2Hf/XVWDbT5wNUFxRVmy0dnCXNiWdVmP3SudUFaRpdleLVnb7NmddRqV1Q+WbcOgnZWiuKkZTNWjHdik5c+lZdqfcdr8gNrwlFqhHQroqLupG9nKItjStNmuFZ+vxY+wbY+xJVub6KZwdFesndi2TcqK5Vq3RbC/Zc6fjVq61YiiwCMNzdturdniVFppwxT4mk7AzSC4BVuLqVXD/SiiqBKRRFu9JVm+FcFWzU7ITbLJpVynEtzdxFxj1dKiOKiCm1PQVVut9dDtwhQn4IHd5V3eLdrUrdzVHdx0yVzN1TGiKI5t/VzGRVrRbUu/Nd2NA95YFV7vbN1RNd7IGgquob20/0tbxVpb9oxe1J1ejK3e+Lzefc1e7b0JjfPSmWXerHVem1jUzbo3TCHf8k3Z8w3Q9OXY9Y0IztUJz13eHP2p8HVQBIkt/RVW/p1Q4nXdE7UpGZy4+B2+dHG9A4RXx93a8WVgMbLcuPVfoH3d0aiT7KhgA74+pLlCxGtW2wVS3NUJGciAEfimIeC0D6afEL6PyIGJI6Xd6fq+zLHg7EOX7+AYlYThKFVgOVoCVNXh8eFh+/DhhADiIkYMbeteHsFi9yMXJHbNF57fyITeJl4uF7jUKLYfBx7RfJSJK1bhpoA1gmGMICZADE65ecwkBIZRBFkCDACC1NCAIYA5ANhiNf+mnimOjyWEYwk+DBr5XSKO4yi6GDDWY+odYzAk3XCVtk40pkhG5EfNZIhh5Bu1470IFYCVZEe+4yPOYw3m01GeMZxFR7I7qCEOZd5RZPAo5RI95a04qDTGOlbOQDzujkmuHz6eqlJCJVRSJVH8mvjKZd/ZZUvGvKZo5EtODOho21/ORrZ55d/UpZIMhFc0ACTbx7dozGleY1mOly805S7eC3bBW8P43mJ25WMm5vGhCHJ+xQhYgIAWaIFWAr2TEHtkZ9ap5nCWJKfIZlheDLGS2VXWZqlhYX2uaAHqZ1Yt540MBL0LyYTWZTYuUjeOiYcW58bQuHY9DG+mxC9maBj/bKKNdudm7OiD/GhR1LaYE2mFJuk0vWamQGkXbowqWWd7lmd8hmmMhmgNounguWmDzOmlAIyz7el2DqNerlCXhoqbMs+94OoVruSYRlQVemrziep4nOrkkIkKgJSJvmpy/elZNekfjmdkTooT5pWkful85g68Zp2z7py0hse1lgkWOAIWwKcLgBQuiWufrul3+UNf5mupgA7l5WLAZqcwZuqUTiHBDhTC5kbDjonIdQIZQAGcuaAmSL7HluvI9pbJ3urKhorlQbrM3mdWvOi/zu3wAW28Ee1tJG2YiFw5mgGrdW25WejObuinoGzNLgot3mvo9kPO5u2Mrp/fRjYA/wjuYhxumKgAHJAB0WqCJoCBGcCA1k7u187quj7p2abuoRAr/EyMsGY/dGNumTbrifBnj57r9R6R5b7uoMZm+O7tp8CU921p2r7Gsc7vsnbqiuhvnP5vAA8RAZ8b97brAbVvpoDk6T5wsd7tDMdu8bGICZfqCrfwD8Fw7ZBtDmdwp6gS9V7w+FZF/B5wz86gE+dojvzuFVdd2O6WF5/PDl8KTkFupLbxJCbrD9pv7T4g7vZxFQfy/Gjx3CBy8DRypQhmEC/xvl7qHCfqCIfy2PCJ7ibGH6/yHaZyjdVwKzbwL4+KDkHhxthymGDyB3fyz5bwHvdvIV/ziWnzlX1zhP94birC0pFwjOLAZUKXc6KwSzsP8d7hcUAXQzR/RTUPdLoa9Kct9IM4dI1IdEVnjMOi60cfikiv40l3yD63dDHFdFfU9E2fniufjSwf9VznjMbgmsIyV1S/iRtFX/9BoUqH6il/dVrPsk6/3Ft1aF2H9l1njK+hb0dvaqEu0WF/jyfnbz+n8GRX9jmxddnA9Wg3d1JfDExhaU8HdpsQdmo1ZrExdrRG9nBPZmYXYWcv8HPnd3RXDBpBaDdv95p4d7Ec8aeZ98Gud3uXYnzv4U83iH6X+JBoDCqj8Wa/9qUoeLrEcadJ+NBeeIbndHDHlXKfeHNvjK5L8nzPeKU4Unj/P/if+XjgDnmRr3WHp2KIL4iTP/nGOCig1vF9H9BQdXCEd/Vj/3ObH/n21nds5/l+1zewIVZWp4mN99mix2p6T3qlv3mS91OdJ4inl/j7+iqgH/Nnr1Cij3nEQXG1xnmuB7e352WwJwCxh/rFYJcCm/qBr/psh/l4z3qF33q4F2WmJ3Cnt/toZwyuyV+MD3rEn0+1B/zLafvClnvCj3qvJxm6T/xzZ4w5Vlxrf3yN93uDx3rK9/YU13zMv/DLb/KXFfrOz3XGWGmz12/nLn2OP33LqfzRdn3Wv8PVl/zmRnvZn/3FQBYCzleqnwmrx8yOR/1kP/OaB/7oN3zCgwrj/4d2xkhl24fw4o/8v/frwAf5wa9+63cik9f+tF+MgZFdxz/72AfP4Q9z8qd58z9/tv99MR9U8F9/gJggcCDBggYPIkyo0CCBhg4fQowocSJEGACiUMyocSPHjhMbgAwpciTJkiZPokypUqXHlgtfwoy5sCXNmjZvElipcyfPkDh/Ag0q1KZFGEOPRrQYSCbTmIEAGEUqdSrVqlavYs2qdSvXrl6/EigKdixZoD11Tm2qdi3btm7fvuwqAACAGWWpns2rdy/LtHD/zrwLli9hnoIPaxWLeKJSwGufRl0seTLlypYvY848VbHmzlULl/TreDTp0qYLdk1Bl4hnj6Bfw//uK/U06dZIY+MWaXt3RaiZG9NeCJk38eLGjyNPPpaz8uYQczcQHXw69eoHu2agO8J5Q+jeYVO1/pa76+/gyVtmXhm4eILD0cOPL38+fbDq6/OGLr09//5/u+JAFwvkmVfgXuH51xR+ERkI2oKC3TcZe/2996CFF2KYYXwRamiZfrMlGKKITHWFAl05ENigimjtN2JCGa7IV4decbjYhPxVOKOOO/LY43K++VjZh0i5WKSRqHHlA10rpBijk6G1eCRBMD55VpBX1YjYje3leKWXX4IZJmNAinnXkEdJmeaIZ/aGUVnQqRlnXIcFdmGVVpY5VJaHbSlel3kCGqig9e3/OehnuUUpp6KnsenQXAAcYWZui1I6JZ0KUXnnTobiVOhdfVr3J6ejklrqb2SaelWjHKVUqaumrUqAagCw9uakry6KoaZQfrQri6ly5GlZoFYnKrDHIpsslqgqe1SsGrWKq7RwxaoCXTZIitu0curqq24UebtSsxQJSxax1Bk7rrrrsksus+0uduu28zYVa4AADGirtvRK2W24KWUGErwOlfvjUgmmO7DCC6daMMNYycuvxArFysOJ2cY2sZH+/ntSwNEp7PBX506X8MMnoyymyClLFbHGLw8Uq5IAMKlvxjCLyHHHvD54Hncrd0VycCazXLTRHQJ9tFn74oxzrBa5/2kzbE2HqPPOI1l9tcD2vSshAAf7R7TSY5O9YddlH3oz1S/HSlekGE+9dn9Zaw2yhXWT9GNk6X0dothoAx44cUkL3pHLctO76qy1Sv0a4vzRrXXkO+t9KtgUnl245ptrRjjn4DL9eOKIRnTvdnA7Lrp1k1NuJ97fjpy5ln0jLPvnt+M+rO25t3S46riuOgNdKQgG5+/Usd5x8uFWjpnQtP3Nu/TTb7Y79dCGfjzwpD+kAV1OHGa89rQtz7zrr28d+97r0R629dfDHz9R78v/XPbjV9qo6eH7jj9g5XsLgLtq3mWed5ro1S+BCuzN+haYkf75L06NOgJdNMC/+0XwP//nQ5/desbBDgaNfgbzmwgdaML4eY56EMyglNjkPUghRnws/N8G0SdATRGQb5fDUQlP6EPppXB6K5xhkdg0ArrgIIZDJCKJavi6G94ph+zbIZd6+MMrfi6I0lsiE0PEJifQZQdKxGAX1QLFKDqxblKkjAFNg0AswnFzWuQdF8vYnzPNyi5jVJsd2XLGKv3RSWv0GhX9ZMU4IrJsc8xdHfsonjPZgC4XiFcjHcmQNKoRk1cbpGTaWJo3JjKUY1sk7ippyemcaQlLoiQZT1knD34wkDHipI3ah7kGijKXhSPl7UzpSkZxLwd08YFkZPhLmMhylppsnfosR0Jc6jKaijz/ZPx8eUzSDAkDdBlCMa15ymSuCJwNouXsChkqakoznezi5ee8eU3ADMkiNOtmK9+JpLt9EIT4ySc5+WRLHkJTnQJFGTs55057vuVDFaCLCyZjTIReZ5nMhKUNuRbQcj5zoBo1WkE3d1CIsuU7g6DLHAjTmfzFUqLKU6mvdHdRf5qzWOjcKE1J1VHNfRSkavEOF9gAgBYgwKSaQSkHxTlOlg7QXDPNiidJA8qaQtWmS70eB3WaEO9IgS5UKMxJKcXPC5lmaXlDKg6V+lII/bOKZ40qW011U4+iz6oI8c4X6KIFrg7Vqym1UFh/YhKjfselzqzdWttqWEO9FadxlatB/7xTB7pcAa+ZIWpF+Vqajz3rJkU162DdV9jDgjZPiS1cVRlbEO/4lA0OyuuivmrZ2mC2skEJbD/RGlN0TTW0ukVaboW4WNPGLDd4oIsiVjtZvW72taOJrWzFihvBOi+thvzsbqvro9EKrrTAFQh0sgqAQRgXM5R9Ilgvi5l86lMoSdVTb6vS1NE81bryzRB2A6fd7ULnDXThQ3gvM168Yaivl0EvXsrKXupy7bYla+98G4ye+gLuvsCFjhfoQgKfWea/mVSuY5hL3pY1NyMQnp+Ch8ZgB6NYOSMum4RNCx1G0CWorzlua/f6IAF7yLW3CbG7EBy7EkPvxCkecnFWTP+2FjM2N1xoAQA+EBsaK0rHC8KxkKQ8lORuxMgtea9j4kvkLzdHy0pDslxzswitPlm8yOUxfahMGQJPBcsaEXNHuAwYL4M5z8ahs9HIbNXcaIEuRUizf9f84Rubd8BWdu6h5yxkpNj5L3jWM6Vtw+ei+VmnuUmDXQmdYUMDuLywVbSN1VtqET/6KJGGS/RSMAQeUHCYlZ71qXyswEyDNDdUoMsiPF0ZDUtO1Ms976L9euoed/aWHFFBE+jibFnTOtpsTLVBf4tf3CCBLlzwNWWAvUlhd5jYxza2nFFt6xAC+YDWY8Gzn01MacN7dueuH64hmhs1AEC13J6Mtyc65UT/53jcOCm2RC7t6HS7cd1QccEIgKBNALw73hLnbDTrjdDcbAAAG3iummtc7vq42aEE16zAk0Jtoaz6LWJbgRgdckSITzzmFpWmxe2ZG5+qgeOF9jib5xNyen6c3D03+by3knK3PPXlEZc505l6csW+brvBjU2z4aDzT/O80fj5OSuDPvCSMzDZALWJ0ptudqwYPGU1f2du6IKEq/8a1BtG9KgD7nWS3z3s0UX4J61Y9rMDvnpFr6a1J4wbujAC7t2We7A5TENS570mI9d7AaV7Tlv/PfCaR/nTSVt4F8eGC3SJg+L5zfhvO16DkB+6TSb/kLS7i+9O9Tu0N2/7TnU+/7ufT3JsEECXOpReMv1eaerh4uFQOwvsr8897mUPX9rD/PbSrwnsT7b2a+JmuABoQ9QjyD1TcX2PrJe88gnG/JscvS1Jr/3025/l86Pt+sfEzRXQjLcMfr9U4b9g5GnievMPntM5X5dB39K53wEWHPyxmGwYjvyxTWz0gP3VDf4FH33k3z71H/llYFgoIE2kH1usX/Qh4AhSXi6JS+84oMbgxpkBQB90n/9cIAbumwVuIApuYPUl4AAyRQQsQA/6oA8qQQGS4BACIJh9kPfFxhnQhRe8IP7EYH084ahgWPLdYAdumcYVSBG02xZiHvsRIQLiIPwcIQzGhhzQBXjdH/8SziANrqED/V9DhGFvbJx5XIEc2OEd3qFPdaEIfiEYWuEJjaETxgYY0EUeNOH4ROF8JOICvSEHBiDaYeGdZNweGmAftl9iZRampeDE4IZ30cEhas8ixocoftkJBssf1lkkVskkkp0XWuL0YSIpokwgImJs/ICggeLxyGKTTCGtmeL7PeKyzOEqCuErHmAsVmCfbaLE4MYtAoAg5OLv7CJ3TKPtxeHyDeOTsGJNZJ4xwuLTZSLL0GIoxkagAcAbRKPqVGNzrKPmXaP5ZaOTbCNNdKM33h4ytqEm7p46xsYc0EUjpKPotGNyDCTgvSMcqqI2vo8LHEFDHoE8NYFDNmT/y9mjQYJjQbbLOOpibPDBfgXk42CkcYRk0x0kB8ZjjMyjRqjSFm4hRVak2WFXMurjR8oNbowBSdFkTcrkKO7kJaLiKZ7kiqRkRqwkSz6bS74k08VkPorjMvILbugXAJRUGpIhU8LHSCrlT75fUKrIUCZlRS5lL46NRkpjbBBCp1GlIFolemClzJWkRXBlg3jlV3pjWM6YfTnl6MCGFaDlBKqhWEJhT35jMFoFXGrKXNLlK9plfx1ZXs4LbpgjNKZlLa4lL96lJb5lQsqjViZmii2mZMWfY24LblQBXTxATq5NW+6Gak5cZsalgSBmZ37hZwpVhInmtOCG6AHA200m/zlWJjUKpvS55mFypmw2GG3KCF7uo0DiBhxoW29u5G86B2tK3HBKYnEap3wh54EoJ2o2ja7RxR1AZ1lKJzsG5z1i55i8ZoHEZnaO4Hbqhe4tJ0jiBqcBwF35ZVUCJhvupx8SpntpJkqmp3vqFnzmhXx6p9NAJl2kwXjyY3kqB3XGm3US438S6ITm3nkyDFk+KGzcgQReDQVCKEFq6OZRqEJa6IVKm4HiiW3O55FwkG5aXdxI3bCR1aYo5oCa3HqaR3uq6GBuRYkqDIemyQdlGwBsW+rUaLjd6K/04YluZor+6KyxaE8gqIO2EAc9AF1UAY0uqerh04hapJRCWoAKpf+OTmlUVWmLNuaLGskHCUJfFsaXMmmY9ucxoik2EieZpmmeramVhqabFhEHuQEuKimdjgdg+USO8il78eh3+GifumOGSmiqEGmWog8LbtWhImpbZMqduh+UCmijSuqQ/alhBGqCelGMMpmTcWqnrsWnXuaT5ik87mmp+qcR3iYqfZAf0AUDvCqsKoiipg+tkmpQGOZ1HiuuHmetbtGuBkc+bSkAnEGwCqtMyCpjDqGonumyMqt2OisdQStt5BNfSqW1XisyEWt6kSC3dmW4fqsulSQjjSswcZA/niO6pusrUdSszma4JmuFxiuQlmK9wsoH1RUA/IC+7uuLrKsxuqv/XMLrwIbSvJaSwZZGPj0WAEQWaDSsGT0so57Ko3pHpFJsa05sL2EsNn1Qannpx6prk/7iv3or7pEsdJjsyWJozcLRpcIoB0UgAGTBy8Isvy5Ipa4owJrpu/KszraVxaqsoLrIBznjJzJs0VqKzKKEPUYsbKas014R1LbTyo7GB9knfnos1sasnYImZirtzWLc14KtD4lttUntmnAQIPAa0aptRGmtx9Tl297q3J5d3cLV3YrIB2VcEyRp2vYtpigq1wqushJu4crt4apqgnCQ9mEBHz2u37JtbYpsdMEtbuRs5VKa4UJd5voHB5EAXXiA537uPYVuckLs5Aos6mZl/9Nekc++KfoQIgB8gezO7kBkq+2ObuWVbmycru6Cmep6HuKu6usEryHybfFOwPFy5+3yrgcurcR2r/OmE/ReaX5mndZUL/Fir/bGZ+CGr0cELIqKb8yRb3di6c9SbyGqb/Gy74G678gO7vzurK5aG3q1rVAsFABgwI5d7eMWmM5pKxF2LXtergBfT/26aBMasOgORQLzAAM7LvbSLhUSWgRvK+7KrwXDGwZb1wb7q1AIEwB8MAnPqQhfEogJqXFOcI9WsAoDUQ+jmAtzMAzTxQxf2fWub5whrdu+byouL2w0rw/PFwvLlxAj71DEsBGbWgP37QOLaWfuMKQCsRTfDv8Vt7AVty9SDIF2gHAN23DWtvELM2sYl+wYkzHnmHF1oXEaHwUR0EUFxDFfvPEIH3EOyyYd46wd37Hm5PFu7bH/IkUUAEAT4HAID7IXg+qUInLcNvEi/1Aj69YjsykRA0BDBfJeDDIc07Ac4+omm64ie3LggHJoiTKgHsXLTdIp60UqG68SGzIYo3CUxrKezTJo1TKqHsXMWJAu5wUvCwQms3KpujLzwvIwT1MnM90x4+hQPMoS+LIlvzE0m7CkTjMUV7M1j9I5O7I2zyxQZIcMf7Mbp7I4H/AcB/OoovOXFfNhsXM708QKqMAIuIA8AUAGxDNhOHP2HvQ492k5v0b/FOczW+2zYfUzA3aEAADBCMgAQT9bEwjAQqOyM9PzENszNjvaEz+0Okc0y0x0W1U0wLREDnB0R/sABhAPSO+ySOP0FX+rQ4MGRK90TbU0W7301noEs3X0DGAACyyzVewv/+709g6sTxcGUAf1Rg11VBU14HLEGrsNC9x0kCIxVFdyJv8oVROGVV/1QGU1VG31X3FEJNGFDHy0Vzz17I40T5c0AFPuWk+xStPyW4+VRvgxXSzwYIw1Xkc1H8crWvOFWvv1+AK2MQs21mTECgiPJJHFXX9uXkt1Y99zt0Y2uJp0zFW2ZU+EBoDRJKtA4wiyTpd1NJNzaDPtaFtXW9fU/2nDTkTkgCRfBIq4dkjzsmczdk/TNvjadnXhNk3pNmo7RG9/T1NvdmJ39mJD8lQft9eWdnJn0WTzc3Mv6nP79gzUDOq89nBb9ygb93arZwBz92Et96zpGHTXRV0XD3U78HtzHnsnIEr/tHfrt7LEd6W5Fn3PgH3fNxerbYAja3ZTMH8zONoMOKV9lYEjeIKDsw1H+E849l5A9oaHLYBLHD/lQLPVt8gpONaCOPo5OA9D+IofzYTrWT6VOF0c+JvhdxfDuPe+uJ729Y5rlIzn2QfJgYnfOI6neNEC+RX2uK3++JKrk5ATMN4UuY1feNfJ8yVD+Sk2OUL6d1WL+JYHiv+UFyzekICRXzmWIzRsizmyka57t3kukTmRvc6ZD1Oaq/l5z3Ocu7nywjmfJ1L8Orf44o0UmLgi4HmeC/eeAzrR8XXuNnrFfq8Kaw0e9IGzKQICaAZn53ekL1+Xm+SfZwQLDHQTwMAM4EB508QODAEROIEkR4EToAAge/q6CPpuE/rO8IFP/V5QbXqOL3itF+GbP3lGpECstVsUtHZMIztL+gBSCjuw3Hp4z2/HVAEWOFsTjEGS/nqSw2y0IySoT3ttb8QOELQPoIALmDgAAEFLvPP3yAAPEAFBw4B0g7tbTboFhwse0MGzPUDHFqvdZXk4g3uH64XJZvYShPUKzEz/FCR6RGTHEuAAUg6Bkd/7sYw7u1bunXDBGfBBH3zAs30AGgz26q05eke7wedFpFrLJId1QwjASmJLR1RAvkjEu7f7xeP7egpwjODBDxRBHaz7sxUBsJa8wJ88owu7yp9FpLpAEUsEu13EUcSaFus8p2R8wIOtAGhABWRAIxSBF7SBH/hBHNRBG1BBH3jBINBBGhBCB/DBHGjBD0gBGJzBIvQAHiBA44YEF1QBH3iBcxplHHyBeMK1uGW4CN870/eEjwqAiQN3RJh4zgfFw5ny1Y9K1mv8lO5ADqjAEIwAD8jADCzB0Bvl6aN+trPBBnwAEryAUdoBFbwBGBi9USP+/8BreMG3uBi/FBDQBSVPxMzMfOUzFOZLFc9fKNd7/QXYQLo/ZOpDf/RLf7sxwiD8QQ/YssnruZan/O7X8UtdgI1ThFzLwFDMjNUb/5h/r9YbY+d/fuiPfulPf0cvwQzIAAbgwBygwRngwbZxAUAgwNNj0RkwUn5omcOnA6E0dAZ56UOlTZ04fuCosdMEABtAhMAgaDCSZEmTJwmkVLmSZUuXL2HGZHmSZk2aE3Dm1LmTZ0+fP4EGFTqUaFGjRGUmVbqUaVOnT6FGlTqValWrV7FehQEARlavKbdusDmWbFmSG7jK5AEAABGYF9g6sbqDLYAMX/Hm1buXb1+/fwEHFv88mEBYsoQRJ1a8GKsADRUyXLCBwoeTKHUxZ9bMFsYRFyhsXMhQQYOAlmZRp1ZNknHS1WSPxpY9m3Zt20Bb59a9m3fvwFu7+lZp+HVxmmiDw5TBFgPMDJytLgewRHh169exZ9denbjN7d/B6xYAZMgIHjJmLOG4mX3dKE58EMGAgwWQFCucGtdvHPv+k7cBDFDAAWcLz8ADEUwQJuCu686/4pCTyQW2bIBJBbaaqIqFuu5S0MMPQQxRxKwcpGnEE1FsKYcRfGivvc4+C2200rB60May+ruxAQJ57NHHAVMMUsghqWLQuhJ1NCvCmFoEoMKXgKiLqhzWc4vIK7HMUsv/3wAQa6wtwawuhQtcWI+99+Kbr777/krSzZJyvPHHOemsU6gw8czzQyO56/LN1JaEaUInLcRwKg22AuAI0/Rs1NFHtUTSJEgp5UsAFohINDMYULhAhRx2aO3PN+O00c5TUa2z0lVZVYxP4SRN8go5aK21VjbSikm65l56LleodliCrSXwa9XYY5HlLVbWkm12qRR4MNM9GYbQoKlUsZXNq1F1zNbbb2lzVtxxoXrVN3O/ssHFX19aq6234opqBSc4C5Xce/HN96llR9KXXBZmyKwJF3BYQAJwEQYyK27lTNjhh3fyV2J80VWWXbx2yEHjjTe+LLmX4AJgBpjUBUAG/6gEOIKtKKyd2OWX7+W3AZhb1QCDy+pqAoUKVILY5wIXZvjBn4kGl+ajWa14N6X9YjqlKAHI8KUmn2xKgIABiCIHpLnu+lGZvW5UhUHrcuKCYnsuWu2gthXav7XhtjPsucF0ujW797JbgPW2dmk9IJ5qsgme6S7ccBTBPvzKHUbQlC0ZCG8p7sl1attt/SjPnEDFOT8R78U+zwvvQXlwacOsnxq0CcA7b9117RJ/XUQgpKsLhhHQdknzyS2/vLjdgbdN9uHDCz0x47/C+8KoU2BJAGEJbap2FYiv3npX/fzy+gNXwAH6ulygPqng1+7d99XIT/+o7dnvDXnC3ifx4v+XsF6i+ZRWaDIKRlWiiy0WWkIEDrWPgAX0SuwMaJ0coEBaUbCBvZSiPqKZ73ypkeAF2ZZADQomfhycH2A+twNN+QAFZaoL61biPwAAcCUhmw4PYBhDGZZugzW0IQJtmJsMqAwzM+jQtTD4MApW0CxBNGLEcphEvHSQSx/zoBNhogEeZiYK4mOJClmokhGsCzNK9CL7mPjFv+ygdlHjwf2ecsSEDZGIsFHjEcUYx6mE8S90LNIHYcICF8CgCTCYAQ5yl8K6ZDElW+QiW+SYyNbZUZFeYQHOFDUE/kHljUYLWhstWMkgNpKTSWEkXz4ZlVB2kpRKHGUpn7KDJmXth1P/0aS32IjJmrwSg6i0JVjwqJtTOmWXt/Tl9nr5y7eYiQiBlAotsRVLWf4HmeoTJimDKT8ogjCXz7RmEqN5TQJoAGtcsSJWmim3Sy7TjeEMnjYVmU2tVBOU7ETnO9unzmfiADMomCQ4zTknZZKTJPk8JzzFKM+qCHRB7gToQYdHUFumYIpLQOFX/PmjffJzRxHVHEK9qFCpaLQlHMXoR5vlUU6WjDn39IpFezRRfqI0cyDNoUh5aVDRydSlNfUaTOVYAXrFpW97YenmxknRm/w0bjbdIE6ZglSkGpWpYVqqEgWAAcxUjS9EFZBKyWlVuDXVgE/1JE2TB1aujpViYkUo/xC+dwQ09kWrAMLqMtuqNrLG06xPPF5d55rXY3l1gwJAQc5wIJi4Ci+oQjXJYCeoV+vxNSZKxatiIQspxhpQBZqaQcsCg9hwFdaw/dQsxCJLvMm+xLHTDO1p9/pYa5K0CRdAzGe1xdnOVhS2a0St60brktLelrfIyu323AUAH0BwMLVdn2xn+ybjGqW3nfstS3bbXOlS6rnVq11gFWPR5G4Xk8styp+m26rqDke1dzRteNGLpfG+TgCrJORrI8pd+Z7Pu0QBb3qpW96+RBe//VWvfku5Ah424ZtL+ZN255tghtV3KPf1b6PWWxgAi3LCD7YwrCrcSA1AT2tQOXB8Ff8cYuUyOCgOvrBTM7zEFDclwid2cUzPC88UJAoGa23Kh/0pYh13i8RAMfGLsxRh/gKZyAZqseEqsB4nEDc/I87xjqG8nx77mFRFDvKKD4jlpRzZyl0mb4y1uTyRGfPGTs5nlNH8uyn7xE1evjKYGTNkN8/ZfVpO4hDAZ9ImuwnBafZzEdfckzbTeUhCtvNX4UxoRTdxz/thnyHfVRUcn/nPlR5LoAWdpEUHydCJnqmnNx3qTzdaP9uTKnOuMmlzWprVQ8W0TgYtahF1+q6glvWtrSKzH8tOgGzBrlVUHc5WD9uzr85JrHHtIVojhsvJxq+uqzw8AZBtCMiVMoiJ3Wr/Y8Na085W9qFzDe7GitvbsoY2sl0nYAwVWNJmXnW2tb1tnKC73MUj9xzvrdt811vR5+7263aw08F9JdjNhHe85U1vfm9n2fDb98Ln7G8dyW7GnLFxqt0t7INbWt7z/jfEv9PwwTQb5LeV+I1eVwGcLQGzb1VNnzfu545PQOElP9LD94XzL9uc51vOXgVdRyW2HIHMGOcztmOe5pnXvOd1trXDny7Npk+dtD8/X+s0gDMf6LlGGTd40mXecaZTPTcityvZ0S5hLwGdc8Fiywy43vWjPxnsaF76x9O+NJ2zeO8Sjnreb31yG3FuXnEpurUxh/S67/juEwe8xf7OaGb3//3x0xX8gxR3tWExOS8FR+bi7S52vFcedJRXipxJD/HL+0dxg2JZm7z+edBDufEoT/3dTI/oWt/e5rFCgBSK0AYvEOIHPeDC4A3X6yb0tC+ep+XsaS96x/Mee5GnpvUHmnvqR9ZBXEADHeLAnhb44QGCcAMe+FO4UwPgoc2P/fOhr+PaI3/7k8d+0/pO8vojtDtcaMMh66IFqqA4Coee2KKV/ML5XomcDCzagE3BWGrs9i9vtG/c7g/fLnACXaw7IAAzPsAL5qAH5GAO6AAQPiAzsoAA5wbP2KLaBGPSTCVudo0qZlAqQmzmNHDkKrCgMpDCejAHH4w48ABXAKARrv/AJrigCrQALQDgB15jbsRsBAgDBodGBh3wASWQ1LgLB4Hw+hok/3awC42KOAaBLagANf6ALeDg+FQjbJKMLXgg/l7OCrNQC+kPC+eLC8Vwv8JQ334w5/5wD8PLMM6ALVqgB1KDEdiCD1bDa1KgSghADjMJbmrQBq+QBiGw4wSRDwMxrDoxqfpwEzHKMLCALQRBNcCALdhAJFJjYmqiB+yALbKADSUR0CjxEjGxDpniBjVRFPXC7CTPF/utS9yALT6AFlGDCtiiCNpQYmgCD04QABiBFWvRFtemEqMCG5+CF+VNGEft5j7R58LRG7mvS8KvCU+CAXqABH6ADwRhEAj/gRp7wBDRDzU87OqyoyQQwA/UsB6r0RrVRhu3ERctMcH0kByxAhi9ECEjriPYAglGAgGoIA4+QFowAw7ugCTKEAAY0R4H0ne0gyQYQBHYYgMQ8R9RY3IE0g4xT+7ysBcZcp3GUSZ3Lya9bCtagC0goAHAYAwOqQk6pAIehyU7K0e4QBk7IiNRMiXpcPRy0SkL8iW70SbDbSarsiapssg0hQ2O7wHq4gU+AAuowANGYAgyAAh2CgB4hSOigCgNK0e8wBBJYCkn8RoJMiqnDw/l6yCz0ge/0CotsC+1si7SoAG4gAipsV9UQgB6bcykg/lcI8H6owjqAg3oEn3sUhd3//Eu79EgYVIwyyUUoQsMARM0XSpRWgD98IAt2gAlWIKkUIAFpXAz5ws7OqAu5uAyMTMgObMzoTIbM3EqTRMQ/xIrh9PCEsULRmIeAeABXFMlLsBMRsB/RoY25es6TgcAOkA3d7NoVrLMNFMpuHHbjpM4wdE4y7O/EkUpCxEAlHNSUkKn3MMFoSfuTkMyq0PMmJE755A3w1M8e9MtDYsv01MmFLKORLNA0wkAaIAkUhEA8gAlVuCv6gIF0MZdEDAmFKw63tA9+bM7/dP2XDIv280zhVNBDTRBd87+UFQ9O4Ik0IAt3pMkuOACIOkIIqcCiGA9qEomNtQ3UgBnqAAZP/+0LFTyN4HzP300OMmzRVO0NDEQPZ20ubpDCupCEZRSDiwgZ1yLAFbgAtKSLdgNJn6UN0SILXyASIu0nDJTRI0OST9SKpt0SqsOSjeKNOl0EH+OC7yyLopgDzCjmFJCBaSlCc4IPK+TNwpPUQRgTfuzTe9QL920ROXU2PK0TouTRS+VSq2uAX5ADTTDCSJHACBpBljAPl+iTHMjZYYFPxy1LkM0UimVRJ9yLz9zU3HJTv1SU3HV5Dq1ARCADgLwDViCBWfg4qyTu3ijSWCgZV6VKW+RVmt1Uqd1uwh0Uw8U/3S1V6HpV0eiCqjAC46QJXYKMgWUonZDOqIAjZ4VIL3/E07jVFrxcgtvFVezlRO51VfXTnsG9e2qdbZ0w10GTiXa1UibUlb/lfVGlF5PtFfvtZ22NV8bKSz+YA7uQE2ZJSWwZkwRVVlbA9IKrGDZNFZbcmERdl6ttV6xVUVzVUolNq8ShQlbIA4GQQuIVCVyYFhmdbtaw4XeKxJF1iaOFPoQT6h6JEko52UflgIj9mXlyHEyow0SUyV6zQWnQlURw1cA4NdWImiF9mAXr2gp6mh5rKgkdml/kWWdFoxYUxCoAFTrAg5OcmYIYG+yBlUBtDYVA2rUMlW99m8xSWxXikeQdmhZDdfQ9hvXVq+2oglKAg+04AXUkAEUc3lQQFKT/0sxhA4ALtdvAfdzQdJkk4tsGwZs/wxx1Rb1FperkKQH4GAZFbPXOPZc+Skxso4tXEBDQXd3hUZws4pwyzZaiZbIElfFmnZ1TSl78EAOfiAj2xMAzoBuOUJqdjZzCeNMRcY+eXd7R8V34Qp4S1d4Z28wjxcUy1f/kNe5jDEn66IN5IAyAcACuIAAlsdKqhdgZ8Jt8OB1AQAJ/JF7AdhtvFeWSDcGTbfuyDdToS595wpqM6MO6oIQCIBCufZq8bNrhQYBzlENjjCAPbh3RXe2CrgKDxjsEvg8eZWBmwo14SALvOALmBAzmuAo60JQE1YxkzXN/E8V5/aDfThAO5ZhB/+kcEt447qseD1RhcdqK+zAJLhgDGKYLaSgB6YoCroUZeEkiKOMC/oAQ+Tgh8EYiHM4ZQmEiMUXga0MibPM1vSIj/wIkKiijfvojw5PiQ9HUriAD2KYEAyTDySXLRjhi9NvgGfrC+pCCsI4keU1SSs1QMwYUtH4hPvkfGWKoTajiqLCkjUDk+34dZYljz+ADQS5AfCgi+tiEBKzFV1utgihLtxAkWG5ZDF3dMHXgM/YhNM4dfE0KbBXuErITNpPKXqZhEyILYK5kw3n8gqBfwHADrTgCVfZsPigLjoylq1ZBd/UVss4eCEZlyUZwyg50eoHjfJnZfCWJcZZJcr5bpH/WX33VTW4wArYFwCyYBGakZApqhjZwgquuZ+hOZuFWEAemWS9mXh1OZyTYnmawMaeh0KaQqEZGnp6tJ3pZvWW8//qwgow1kSimZ8eFEL9OaRVGaDJeIi5maCT7ogP2mVZgnRMZ2WawqVb4nTakqLv2FtXww1iuA3+1zs6eplIYD0eYKNFuqgzdpZFuJZJ+JZTOpfLVxxZejH55iX+ZinsFgDMNSWq2qYLx6L10ZBLci4P46d9BwFIgA8GAQuIEADagKiN2qjxmYhG+G0MN2ydWoF1EMyghnpbgmqWYq9hwq+5uqJxujikYK23k19DGJO4YBG0oAjelj3iIJXfurJx/xipO2uur62ID06ln/r0dhleRIZkhlIpQqY6XaJkTmaw58arT+IKzhEAqKAgwOAH5qARBIEQ5kAKaGSxLwcPpOANvMAP5nkzNiAL0oCyLbuy47qCNDvxOBvePBuvzw4m3MV+WyJk5EIprlu0t5u1b6qwjYMLwPon4QMFWs43L4cB5AACvqAO1nozWoARvKADpKCnlzu/6ZakaXmbw7ebm/qbzyW0X2JXnAM6lMLAewXBwbtrXLsm3MAiuei7GflPuKAHfiANqICZ2eMDqCAN3MD49HvEOZq/k9q/bRnAY266UXiBY2JQJlolFHopYLxQoqbBw/uddaQHBiFcvyANOv9gDtxAC97gC4ggPcykgmmXJH6ACqjACtAAv0cCD8CgEbwgDopbM9hAEfKAD+RAuUk8zC/7fk/cpP8bpVf8rls8r2VCsF2Cb5fCzVsCznGcax58kAlAKKOG88aYJn5AETNjA+oACxgBCT5gA+J7M/ygD94ADTpYzCHdp008s5WarqM721h8kqM6JWr8JWZcKTrdJT69zo+GxmDg1FE91VV91Vm91V0d1dejj1591mcdkgBQM5qgCaIgCmi9133914E92IV92Im92I392JE92ZV92Zm92Z392aE92qV92qm92q392rE927V91Rkcw7hi2nc93MW9211CwV3CVzzN3Fv/At1JHWkM8NbhPd7lfd7pvd7t/d7xPd/1fd/5vd/9/d8BPuAFfuAJvuAN/uARPuEVfuEZvuH7/bO/yuHJvSW6G2TihbvZArtZQrvb3d23/eNBPuRFfuRJvuRN/uRRPuVVfuVZvuVd/uWj/Qiu4wisXdxtntdlPiZOm7RNZil2/iVUu+OFfuiJPpEAe2ocWimO3iXkvOid/umh/nquOqsJYKuTYuqp2pijfuu5vutbDw5fGnWYQqZZgqa9/uzRPu1dBqKdR6IfGkMiOunVfu7pvu5bJZ3xR3/uCYtcAu+9VO/tPvAFf/C3ZJh/+YRagu8Tf4QOX+sJ//EhP/JBRIou/3lMFb8lKH+TZ1fyOb/zPZ835PiNi+7yTWeP5hiOPz/1VX/1Wb/1Xf/1YT/2ZX/2ab/2bf/2cT/3dX/3eb/3ff/3gT/4hX/4ib/4jf/4kT/5lX/5mb/5nf/5oT/6pX/6qb/6rf/6sT/7tX/7ub/7vf/7wT/8xX/8yb/8zf/80T/91X/92b/93f/94T/+5X/+6b/+7f/+8T//9X//+b///R8gCAgcSLCgwYMIEypcyLChw4cQI0qcSLGixYsYM2rcyLGjx48gQ4ocSbKkyZMoU6pcybKly5cwY8qcSbOmzZs4c+rcybOnz59AgwodSrSo0aNIkypdyrSp06dQo0qdSv+1qtWrWLNq3cq1q9evYMOKHUu2rNmzaNOqXcu2rdu3cOPKnUu3rt27ePPq3cu3r9+/gAMLHky4sOHDiBMrXsy4sePHkCNLnky5suXLmDNr3sy5s+fPoEOLHk26tOnTqFOrXs26tevXsGPLnk27tu3buHPr3s27t+/fwIMLH068uPHjyJMrX868ufPn0KNLn069uvXr2LNr3869u/fv4MOLH0++vPnz6NOrX8++vfv38OPLn0+/vv37+PPr38+/v///AAYo4IAEFmjggQgmqOCCDDbo4IMQRijhhBRWaOGFGGao4YYcdujhhyCGKOKIJJZo4okopqjiiiy26OKLMMb/KOOMNNZo44045qjjjjz26OOPQAYp5JBEFmnkkUgmqeSSTDbp5JNQRinllFRWaeWVWGap5ZZcdunll2CGKeaYZJZp5plopqnmmmy26eabcMYp55x01mnnnXjmqeeefPbp55+ABirooIQWauihiCaq6KKMNuroo5BGKumklFZq6aWYZqrpppx26umnoIYq6qiklmrqqaimquqqrLbq6quwxirrrLTWauutuOaq66689urrr8AGK+ywxBZr7LHIJqvsssw26+yz0EYr7bTUVmvttdhmq+223Hbr7bfghivuuOSWa+656Kar7rrstuvuu/DGK++89NZr77345qvvvvz2G+vvvwAHLPDABBds8MEIJ6zwwgw37PDDELMUEAAh+QQIGQAAACwAAAAAQAawBIcBAQHNAAD09PQAQs3/////AAAAU2v25goAk7z/AMwAyQyR3vOU4feZ6f8ABxU2UlpfkZ//lgAAtukAwfcAyP/Dw8MAMD6UlJRzc3MAcpKrq6vb29sAGB8AFQBDQ0M/YWoAIy3NeADNAKR4t8mDg4MVDAAfMDQVABEVAABjY2MAd1XU1NRXhJG0tLTr6+slOT6ioqIsLCwFCQobGxsKDxBUVFQCBwkWIiWEyd07Ozt7e3vFuAjLy8uLi4sAcI9LS0tra2sAU//j4+MA+hBrpLS7u7sAEAtLcn1bW1ubm5t/SgAAqNd6cgQjIyMAERUtREszMzN/AAALCwsAQ1UAhl8aGQEUFBQAZoIAgqZxrL0AlWp+wNMAKX8AfAeJ0uYAnclRe4cQGRsbKi5mm6o8W2TdzwkyTVRFanSHzeEAX3qW5fsAO0xaipfmhwCIz+MASubmAAAAepwA4Q51s8QAjbTmALgASjQApdN9vtEASV0AtOYAKjUAbYwoPkRvqbkACRtNdoIMExQAFRsbABYUHiEAl8EZJililaOM1usAW3R6usxdjZuCxtkjNToPFxlDZ3E+X2hIbnkAvfIAxfxon64bEAAANURUgY1kmKceLjIAfqIALjsvSE8AoM0AHCQArd04VV0ATmNBY20nO0EAHyiAw9YAd5gADhEAr+AAR1oAYn5PeYUAue0AaYYAGwEbAABSfooqQUcAmcRzr8AUFABYhpMAOEcAJjAAhKkgMTa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lkBAKBW0BAMSMRgBQBWQAFEEQrxoEMOMwD/IEUTNSQhQEEkgKrrrrq2YFAFKcQghawx/EACDwcJkMQPMwybagpJCDGRCxf80ISzUKSgwa2dduvteCnoCsRCGjTB665N+FqQED+cq6sUOhCUq7u7qiuQADXQCyqrBFUQK70zSITBsPTCy+23CCdsnQDDOqvQvAD8cEERPBRRLahQFMTDv03o0AIPFWiQwqkArDDQvDCsoPLKKx9MgAegNtFDBStUAEMKsfIr0AYE1wADDysU0UO7AT/kQg6gSpECDDQXkUQNBIuq8NRUOwcDqFcDoAFCSYA6g9QFreBBxgO58G+8BgmgQ8knh9pQC6D+gJAGJg+ULwAwHEQtRDBH/+yC3muDXfXghA/XbsYxRHyQEA1voFDeA7ULAAkKVSCtQPMKnlC4bDc0LNkX9RD3Qjw4XvjpqO8mBKg9EDDv3wVhAOoFD62AMUSZNyS5Qy6AikRGsUoBe+rEF++b6ABIu8HsBp0qhcsLyY437m4zJHndC/UOAOgVwQ1ACsaHLz5uiXswENLcE2C74g9BAerwDeXO0Lw5wJ+QuQC0bpH0W4/v//+tWR/kCNC1zgkka2hziNcigjKWscx0AmFc0mpwAWQlBHkAaAIQNABBiEiugwAMoQhDI7vnlQ1UCSTABZjnEAHcjnr6ymBBWkCwd+WgB/YTCOd2NQMk2Ksh7gNADv9d4MAVgHCESExiYmL1O4Lkq2iYA1USHrI6AOSAgTGU4bowQLJdWWGABCmC5HgFhSMiJHEAOMgKeXVFJbrxjYPx3g8JoIF9DWSNtGvhCx8iP4jw4AIpwB/WECKAIpDgB12cwfCKuAJuBTGHa9xVG+FIyUrmJV9WOMipwHdAFEJkgTDUXER4gDRUQe8gMCAZJwngLql9cCGgmqQlZ0lLtzAsiyZU3+ja975QXkQA+JsjQooAqkwKpJUC4R8srVjLZjoTLQXM4gCdd8qESG+KfKyeRdaWP4f8K4cG8d4qERLLZ5rznF9B2gw0wM52tjNW5ksm62q3x/hpsyIF1B9DSgn/ToMEr5/HZCY6B0pQqiwPAONCiPQuJ0EpmHEgYJQc5RJiubYBQJQS4Vz/FnJLYzIEeXJLSDkLStKSLqWPv5qnQApoBYyKjXtm82TacoU9lCYECCQAJzFlxS0BQEGYOvTdQ/r2A3BqT5YmTapSf2IuKCIkVjGQl648MLGKXWx7GuOYx0CmASCQrKZYY6TKhnc3ClKMB6TSVR4J4EIAzAAITKvZBdBohcs15GhJWxrNbDayXS71r4C9yacQuhAggMqCAimXvmKgs4GwS19SmGgUs4iBgRgWsvoUyL/oFQPEPmRgkNVBNQNL2tKmhHONPchOK1sQUpkKVarC6EBcBSsp/8yqVtCDmL5YG8EkIAEKzpuBB0hg134d8lqoigESNioRalkLW0sbrWmnS93qWve62M2udrfL3e5697vgDa94x0ve8pr3vOhNr3rXy972uve98I2vfOdL3/ra975KPVVC8cvf2GRtV7dlrkxagIEcnCpVGHjoHQ08KyBgryAuaIEOEAmqcRLkoDFswv0AsFaBtIBZbq1BahPivclVDlTc2sAFanAtKcygBgIuGwyAkAPkzuAHtopIBS6ABEG2igQeCF4TUiBbhggBA9dKVQ+kS4APx+rFIybgIBGCBFBJq8pZ3JVkZ4sBKAgZt9HL8q4SGqv94qQFND4wFHRQXDUyWP+DD42wDjxAMjNfOMtRfSoAsDkQJ7tYxA6po0qHieKdrbjFL46xQVaAAVPNygM9aDNDLvBmIDyUB0AWcgo8C5ENACHJUMjsQfwMZYhwk9MEcZ8UBBJEMWvNIEUAAnCTu9z+Dum/7soBk1Higi7ySgodJogLWv0uPhPEXRYeCIb1FdJFW5kgOxwzQwSw2S0bRHbx5GauJR3NczXhwQvBMq8SUkpkS0QDNdRVDB4abXEZpIBgLAiWr+xqUG15A2M8F7wUom0xk5mwOBGCrwEc7LIRO2nxDiiv7KzsLNcAIesrrrilzdHNijp2AIin9LZtTXoZO3sHl1XCQ66rZDME3ef/ioGkBTJxdzvk1OSWlUDKLWbm8oDkxSy4rXWUNRKsTGgka/ZLqggFElCsCKDd80FKiQSKXYBkI9ZVE/pmcoGIdQV3UzQBRJdneW5PAzzQQBBTeBDD/svaBUmc/sIlBSQwDa1BjAH0khADICThYzaTnBUAKu+k0RlUG54BBsDOgx78q4kO4UHDelAxzsn92hgDu9hlOhB4J2TeBBBCETmXMgcOrwIk6xjeRUYyBRPRgdzsQRFXfpODFv3oSU84AYLY9D9C3SBS7xvDB3L1uwHVdVgdiPRyAHYYoBHtBTH7oA9irjxWWWlvh0HcqRzLJDSNBDH4uEJo7/TbE+TJg+dB/+H/VXWEKB5VjC+C4085/OIf/+WHjfmqCbCBIkqOZg48GMq3Z3SQkYpgO/cjWRNvAhd/MMEuqFYBzjJ3oMJb9DcsXXcyLfA3B1V+CRErHmUQSJNA6yNLPgUqCsYDslJAyLczIJhMS2YQd1OCBoE8DqgQGpAyMwd4CPEDMeYC+FNkGmiAAoE81taBBPGBANBBlkd9yYMQ3FRkBWhiabM2CnYQBaR1PYFvCegwBbFGDrgCEGgQJDCB9Acqu7cQB5YQ7sOBI3UviSMFrEcAnyIF+ZQQ62M6GHABp3Q3F7dGLNgQWEgQWggAEUgAPyBMOMiDDKFqnjUvogaEAyEAabiGBP8BcwiBNPN3EFgGUCIocnoTLgHoIwNoEKm3E9IzR+aSgZP1e1/4PRHhPWGoPWDDOZw2WC9IEGq3UywoOhqWPfW0EMOCVA5RShLhPbGIEIPFcKNYEK5YELBIEEVIic92EEmYEH1zcWHkiO8GKlJoFJclim7FhaBiigcVhiQGhgihPYjFOeCWjGeUPzsljT3ohwyhPenjAsPycBbRVNwIAKZIEIIWjAeBjgRRjNAGKufYgA0BiUsnc0YIUMH0OJvYI51YEIJmZ9ykWveENOYjBJ8mBVbwA1H2iyxkdeK4LkKFEBUYEXcjW1eTgVDFfFrEjVFFi9AIAPxYEO5DigpxKun/04s0CBFtRY8MIT2oNi+NtZIGYS63uFJTxoxH6Iz3RBCXyIsXEYUJoV9hFH9JwGDERxAXAFxSkJUIIQQ6wJU9pIMPIWgdtj6xWEXl940mSYjKuI0DgZMseZS44o7rGHNkl46kuEbgFhFoaRBqeVeg4pNhZkAWJThyWZQtyW9uSRCSeHm9hEoj2ZBG8pAEAYwFMZGwVpEZB3rnUnAkGGgfKWWvpph0WRAl+RC3dJpOhIomCHDG2IwXNiyiApPJ0pR66RA7hXgQ4YsRoT2EeYrxdD4IiYz21nCwGZBLSZqyx3KymZm4KRCXdY0TIZV6ZmY7VQF9syuVhVe8Io1JkG4u//eW3TQqo7lGQEWUB8GWRgMqf9iaq/SXBlGJBsEzF0UAd6k30amYpKhOZbMBu2YQ6HkQ6qkQVRScByV0s4cqFFmeuiSTSsl3AmGQOziJ8xmZBtE3qEaZQWKZFhVsmlkQ2emYfmgFMzAzhVd6BRGaDXFZjSU9fQmIO1mfFQYRLHoQw7JR3qNzyDNiMMNJtmkQdWSTi3OGhLQCOkAwG7pPMyqaAEB2BzWcApGYEDaZO3oQPVp5SXmhywmd93kQaBSgEWGdBJqcO4U0KUAxMJCDMIMBFJME/wJCWRMDVaUBkkN2b9gQnCM4l2VGfZMQ7OkQa8SOBDAs9iJo2gd8AOCjrv+ZnwaRkg1RRVJaqIpjeLoCBc1ZdieYoU2KED2Hmn4lELtYpACAeIh6EELJEBRaEI+ZkAhhhRxaJB7KVv/SZiFalV86gxkEP/6IlEy4EBLkVARwN9XUpyRZow9RSqxHTLmkQt14EKdKECkJO0Had7zZcRyGhO6SqA3hmxARROAWpUE4mK8qUM6Kj9AqRVo6PUbIes94EDHjEWTqT2aqK8YmQafSWJeYQhLEcAtFnoRKEMFaEMR6EJzDeoHarc95mTx1R8/6qFsqZXsnEI5KsKXaoqN5UEiQb7oSnAlRsAZxsIUokKDKPvdCrvCacQ6LrhDLrowJAEtKAK0aoesZqrH/KiSWKQQtgEaxeKsDMaLEuagG4T7pc6MKITkf96cHAaPH6poNIa4IYVhSmqrhNJq9pnQUe5ya5LIUFa/auis/8IQL4a0OgTzXKpwCO5kFQaVUO0MfuYxc6q7ReVTyao0XWK8qa7FOOxDuI0trw5pT+qukGbAD0TdJ26nSSbI1m5wLAbWaKnQ2lVhWeyoDVLEEcSrUyYZeOxCDBYFFIAAC0AL4k5cHobQGcVkxKlUXW7JCF5g4GnyKilFmqaqNSZwW2ndC1I9qe7Mdqi9WII0+m7W5KrMMerrFOxHzoqDEm0ZMCbNNa4F1ibUs2WHvKqLLV2WyVK2cW2gG+i9Fdnpo/wUzUBCzY4u4CbFTiuQQqUmvXVe9uKpPcIu7cju8yDmpGTGvBVFmuKp9bTsQ4eJUicOP7aK88GeyQatQtXuK4OiJEft90ksA7ttn15u3wiuNO7VrQuC91us1LnO1wsOkzAt5znu+XiOhyFl1p9K+0ek9hAvBCUy8t0sQ9LmZjMu7AqgvNQBOwYufnAmVaxPDDpE1TZBDpotxhnlne7sQ5tKsYfOc/SvB2Sq8D6a98mS/BSGEOpcQuSIFHVm+IcwQK+A8ZJm2q9s8sPvEHva2DTwQmNe8GEW3HYG/DoyddnSFm0oQJbSIYpaTDVFAMUDE5ou6TbvABbHEoxVxqiu7H//pPR1kuVXMUWhUcIP1wO1IyaUbyIp7EOcnBeQrkkk8EJ9zmOkaxS8bszPLpeA0WGdrww5pbyoTdnfDxzsMtDNoxTvMEN4zAysHssl3xyULvdtbxi3ojlr5sBCprmxlLmRHxQSgdgohAKVEugvhPoALwur7L/mYNihrEKMqEAMqpMjMnJDZpY+4n5u7EXI8EPr7s41ZQDn0w44lZu95cl6zy9wbm+SMnIQczOWXK+nzza01ZcD0pBssjc33zNF8EOszhM72ySp4z8qJsN6nRwDgsQE1nAAtrWvspTGrauMMTgnKyjgbsfPSs4hLy8Rry+arEEXgLKnLtAaxO8/rEC7/ipduS8oEkaUEcDVu6E4awE3LpQF2dVBPKDn7jKovHHNfnBBCgD+Za8Z8rD2Id6XDLLSdZMl2A9HlTL8DEaZxbLfXiauo5s4MPIlV5GBXJ7Y0bAUPZaycutRIfNQEgFo2rY/hrLr80jVSAAM+DdTsNNS+/NarqCu3WdEM4dYFUcQC+y9PXRDd7MmmetcW1cWTnRCJQ6TOmbuvi9kinSOzuqAMvdWjxpkqDdcLoYCoErPpbJSAiqwMcSrCKmxNmbD+24zdFkMDZIsKcTerrIdg3ZsrXTZoxK3lC8SDJVm0HVTLycy6mhARbFkbjU+/Ta90PMLk+c7F2VZy3RCobQWp/3uu6UnMiyvXsJ0Q5NjEEIrKvpplG8V1u+3aZWrawDlpxuzA8zyIWD2yROqo8om7JrxGmXoq1UwAM/zWndzZNPLZu1kQyHNKyCM4Ftm8fiTGCrE+DFdFvX2KwExHBOmpx2vfc7muWTZAbbo52ywR3ETZkRjcbBVELYzA1l3Z6ize/7iYB5oQofy1svWUX12aZVrdY42hAwHPA2EufDwRm6yD/R3PDv2aRy1o0ixlsU0AVFrjR3nb+rJRGzjOFt2aR0wAlziTvNfhZJxsLhDJFAHTiXy5sGvl3E3mntzlBC7kdi3MCM5za1xKHSRoIxZEEE7Bou0QYSwrKk4AAKm63v8I3wlxPR/r0MfYL3BOaILLVvt5WQT8EGhEjQdp2otYSnl42iFZ46T46MH8gmkITvvo3Pv5MssHa5pOnlK4zsIb5JpdzhYqPWMMxs5T6PbopYlewwfxSgiRLyZnjhss5hVcpVyduAY8N1q71U/d61s9R0L46SeW3qKOz+C2Wg2xmggxL8Rd4IrJsp565zHy2U0G39qjoBDz56W9os++M9jcx3Bun/N8wu+Yi47t43xopEKo1to7pF/rAQHKrZdlxdYck9iuEI4btIcY7w/qgUEEQmvksRkc2FuthCSDfGoT2g6RzpqFt7SO3RYarGbUAg+Wp8o27/S98H14706e723/zs3k3u/mylaNyBCWC6lLCyoIz58d1IdTrkZw/vJvHeVIrLyGqLqJ6O853xDSE4vnZwXSJe4aY6+ZyOnmjiLoDtrFdTccyQMtkC+l5O4STp5bht86IFaSVkoiZnt13C8wMPfI4wFzP/cIgUckzMR4HHlhF0TWzsOTXmWrjDwzADSMVBBuNXh71QN09d3rcvdrijV330GS4wFiBUINLxCbnH7rJ8JQIHmAv+l02jQ6QDIB+9z9EnpbFTJ95fH0zu/5K/LVWOtDXpxXLQVA8DFhh2RW7auZpfZsP7S+0324aTNzPy92f/cIgTxZzMN8L3x+b3wQL+miRvhYGjOIX0Rr/814mEYy2ZxqxQ/39Cs5P5D5rGsQnd947sl+0/9+LYQ/OWB9Yg8EBHONVg+RBPN6/ocEAAgQBAQOJFjQ4EGECRUuZNjQ4UOIESVOpFjR4kWMGTVu5NjR40eQIUWOJFnS5EmUDWEAAAADoQaWKQgKacLSJgAkRVhWIJgDgIeDOlgWTMKSBEGdN5XGNOgCylIpLg0iWaoU4VMALhIC+akwRVUgDpMeJWil5UGfVW8KIaiWZYwVD5O6lSrQrc0mBTewBGqwhZSlMTYg/Lo07EEBP9z2WCgUAE+FGxSrlUL2YVEAGhLOAHBYYFIeBjFrLShUikENZtWGHoiZ8cC5bj0PdP8KtS5Bqm5PH4wBQArpg1x/KMytdLbCpK8HmtVsMO1d4AM1AFYaFWLt6rft3gUQQy/L4aip34zB9mDxm8cZCnmefWHu6Ad5tFc6I0lK/Pn171eIAe/CIpBoQgorYsBgMIZWwCAGK6RoIif+IpRwQgortPBCDDPUcKCVzkKoNynME8gFDAa0wgPNkoJMIJ/6Km0ogjCzjIDY1JLpoAtyaLAJIOI6j7uDVgBPoZouWKiFGmaQYoYaipDLKIIqYEkAtLgDQEQCVrigBgYBKBCJ5p686zYr8yJor64OEmJBAqFQDiEklWTSSYUqSKFLK6DQAUuEHFtRIR4wgIIzB5FIgsr/iDAL0yDOZgNNNJbiI8A0xHrwgNAmariAT9eQslI9gXLcEQgEp7prt4KEBKAGhTi7T6EWfpCzSTHfTArRguirSlICNmBTCgP5dEhUB0k9yErvzhzyIF9NzOHNg2KdlU6JWhAQsBNJ4LUg+BoqAggozPpy0Q3LNVdCHm4yE7Ea1JrxIBLUQgLXc+u1915889V3X3775U9VYUfyz0V/Czb44AwBTmlghBt2+GGITertP4Q8sCmGFJDgDMo+bZoBiTttCi9ikks2+WSUU1YZpB66w683aFeWeeaG44UCvyJp1nlnniuMFyeW1n3Rt0X92+mguXQgaDqOe3b6aaijlnpq/4Y0IKEF/EggIWCqu/b6IxiuTkkArbn++my0eV4BMCQ6FJo26l7FjaUcDsIKCUh92zZtvvv2+2/AAxd8cMILN/zwgn2ywgW3D2rZZYOEsMnHgdJlKeCaADAScc479/xz0EMXfXTSSzcdpQtYuq9x51iKWSCLAVCaIMdGLujnuk/XfXfee/f9d+CDF354k4QArC/WC7KJNYNwz9V1hKSEkXjqq7f+euyz13577vtVTAoEkx9IVQASSsqKglSjtiABJu/+ffjjl39++uu33/QOLRNfIJgAmCEh8gHHBTYplUFUQ677JVCBC2RgAx34QAjqxwVmSZZA9keA1AHgZggZIP9LSkU+ehVkYnKLYAlNeEIUplCFK6Rebv50wcflDjHLq5xNFIKV17FQhzvkYQ99+EMgNiwpN+JQ0JpHN4XYZEXSK19C0vKuIEZRilOkYhWteEWGCKAmiysIDJGIkPaxhHmWa+JVoIdFNOJrUDNgYxvd+EY4xlGOc6RjHe14RzzmUY975GMf/fhHQAZSkIMkZCENeUhEJlKRi2RkIx35SEhGUpKTpGQl8bjBDa3RkVbgZCc9OQNMboUl2iHABTMYyoJ0EAAftEkICTLCNMayXhuzUi1teUtc5lKXu+RlL335S2AGU5jDJGYxjXlMZCZTmctkZjOd+UxoRlOa06TmMv//Vy5aVtN/C7EcwYoIgLcRoH/XDJJNBEjAhBxQluvc0MYs+U54xlOe86RnPe1JyDDkU5/75Gc//flPgAZUoAMlaEENelCEJlSh+ZQndaxwT3wuNKAQpagjWUJODW1sEBvlaEc9+lGQhvQEIyUpSS+6ELflQKUrzUHmpLBSrGXJhgg5X/pYsj7lsYRy7OQphTiD0Z4GNUINIGpRjXpUpCZVqUtlalOd+lSoRlWqU6VqVYkqockUsGFWbWr1fmouzgwiAWMla1nNela0plWtg9imQjp0y7rQEF5fHEhacshEoeaVP1/Va1/xw1XABlawgyVsYQUrIUKRzLBF9Wpb2wkA/7GqVbKTpexY2QpUg7zVlnWxa8VYMruB1A4hzvNraUvCV9OmNiSLZW1rXfta2DKWPx2U4cNa21jMXiisleVtb8l6WYtckACPq+BM5FrDyx0kc5tTbXM5glrnRhcjsaVuda173aRGSHqgOthtqQfdDO3Wt+OdLHArIlwXxM1UAKjtQO6Wt99IV74WAe987esQ7OZXv/slbIQySEKHeZd49dUtZMl74LSalyLCnRRLpFA0JSLNJqAVJ3WgeF8Mb8axGeYwQvj7YRCHmKkRKsyfEPZa3ILVwAhm8W83LBEGEyB23ckYLS8sEMf4D2QTA4DtOvxjghAYyBwWcZGN/OEIYf/FlQZD8XdfjCHxtpjFCp5IjAWAnpvkcCA/W8q8hvxlgQgZzPY9cpnNTN0IASac3XVtirG5YikjmMowNiJyrlWgAzXEVwwqFE7H3GEx/1m6ZyZ0oQvLHzSxCmJNHvCTCxzZOB94zoKmdHgdXWlML8TQmwYxf/pH4a222cm5tVCUIz3eSWda1Xu99KpdLRBOx1q//DEaAtks4OEFekKmPnVvU/1qYJ+21cHOtKyNbd39CEA1e/MXo3M97F3Dude+hjaxrb0RXV/7z8fmNmz30yG8RczZwst2hHg9bcr+Wtvrxki52Q3kbsebtftJi4nfPRB37+fc6Jasuu/974fkG+D/95V3wfubH8sVd+AEEHh+9s3vBFd74RMPssQpPl+DZxyw+ikMcyfecPw8HOJn9ffFTQ5yk6dW4yunan4EABgpLPnfKEeJyEde1pKn/OMW13lzWf5zqOYng9yttFMLQvOT2PzmluV5z9+NdKcLFehTH/HLdBpso1ec1BVS+tJzHvV7Qx3sPKV62ZGKH+m1d9VTFTtJun7zr4993W2XeyzNfverpiQ3pFQ125vucGkvHa1xr7u16V54LOL97inpIPqI7fet+zTwgjcr4REP7MNfvoqKN3tKWsASomMa8iqGNOVJ/nfNqzrzqZci58ueEsfYuu9SXf1H3j5yy7M+07XX//0PXU/1lGTV2qN/c+lNj3PU917QvFc+D38/9ZRwxvGPp33yaz754ycg983/M/O5z8LnAx0lkksT9aPqfWxj//jb//6X0d9+FIb/5yj5vOyuTfzHGj/72rc+/AHdf//zPflbOZSIvfurvsiLNv3LPvYLQA57PweEoAEkwJOYDLMpNgQkvf2rPACMwPmCQA9soAnUOJQQF23Dv4xSP9NrwBD8wA5sQRUawYw7CfLzJmBDQUtbwPV7QRhULRDswfuRQYM7iU87wQwsvg1EvgQEwgfkQSaMICEsuJMwwAM8PycMiduDOBZ8wtT6QS6UnyiUt5OInQvEQCtcQnNTQcrbwv8v9CsvbMP3CcN4OwkTNMIz1MAkZDo0hMPoekM+3B457DaTQBMfw7ojzL881MM/BDI/XETsCURuM4kitEOoakSJyEJ+Y0NH5ClL3ETqgcRjMwmjiakqrMQrBAlMRDdN9ERZ6kRWFB5QNDaTSIsyNENT3EN9U0PBW8VXRCNX7MXfiUVZKwnyW7MbPMQU1MEVPEVgpKJfbEbeEcZYK4nHubFXw0Eo00WvY0ZojKJn7MbTkUZOK4mJ0Srzu0U8zENeBEcp+kZ2JB1x3DSSUBVUGj5kzMFE5D9cfMdYckd+DJ14NDSScAyPK8Wn8sdW0Ua448Z/3CGEbMjOCchCc7tIeTf/bHy0fFxHiOShh9zIw5FIQhsJ6bFBe7xDJExEjfRIFupIlSQckDyzkeAKD2G3iyw1hcQ9hmzJE2JJnQyclzSzkTCLmLu3muS6m9TCnOzJCOJJpfSbnywzkag/RbPIe8xGZVzDpGxKB2JKrUybpzwykcgNUqTJqsRIlMzKrlwgrkzLr/lKIwuJl/MSgCtKybvKXURLtryftcxLqnHLIguJDiEiqjRJRDzLfeTLlcRLxEQcvxSxkJgMe6PEg1RM+jrKTKTMxYSfvczMp2nMEAOJDjpMW5xM0Yw+y1RFzORM7tlM1eQZz+y0j8ggDBg4ulTAjEzN1swe1sxNmnlNJPuI/7TYqcFEx5NUR9zkTevZTeRcGd/kr49AE4Vbt6razFSctpRczvhRTuxEmebcr4/4GWs8R8JMxtssze1UIO08zxikwIqYmFq8RqqiztO0zuNUT+BJT/s8IZazCMtRO+mMz/qEiOrstevMT90MUAPdvCg8A5YoSLKsTcSaTwJF0AQ9Hfys0AeKQjUIg4qcSwA1z6ST0FMrUAwdtRLdNiHMApZ4goWbTgptiAEd0Rc90dC5UBpVoCgkA5bAhBb90HRMQhK90fucUSHVISFkAMCQgQXoUQhNQ7vcRhAtUuyxUSmlHyGkBJYAhQZg0rK0ySddyCitUjcTUwwTQjNgCSLYUv8OowA2bVM3fVM4jVM2ddEwpcgvxck6JVNyI1I9NSEZXACWCAQ1UNMMk1NDPdQ2pdMf3cAg7dPSoVJH5R4ZhACWEIW8K1REzVRNzVT5vFOkzNNI7R1IDdXskcE+YIkR6LBNXVVWhdNOLU9SpZ9RjVXrGUEvYIkbIFQMa1VeZdVXNUxalZ9ZDVbiGcFLYIkj0NX76lVm5VQ+1TBPvUxQJVbSGVZqDZ4RzASWKAVlta9m/VY5/VXjnNZrrdFnLVcrHUBGYIlMuNRdBVd4bVNxBdJzRVepsVZ7jcYBPAKWuAR3XdZ4jdd5ZdR6zdenwVeDDccBvAGW8IJ/9daAhdeB3b//Rk3YwEFYi4VH+RsBlhgF2cLUiP3WiWXAgs1YncFYkwVI+RMFlliEj33XkG3Wkd1Bck3ZwUFZm/Uc+VODQGCJBXhZgI1ZZp3ZZdxDIUgCJMATjIlMgwgQEzEQcwySBdkRCMlZhMFZq2XM8PMDljADo1JVoR3akq24aEXNJeQBrFALDzAbAWiXqghPAuAypfCyrPUXrK3bwpE/UGCJMfjaNQ3bXiVarFzC/nmLGgACjfGYqJWxi6kxm7DGHPuYkFkWvN2Xu61cwZE/DpUCBvBbkAVcXx1bfBPRSMs5mGiCHuAU6vBPx3gwgjCax5Cwz1oaC8Ncfblc2/0b+ZMBADCE/6MCW9AN3Zr1iBgt3WqrAL7jH5vAqfRSnfXyz/ciCgdjttwtsOGtXisC19ZSA5ZohN/92+BdVcG9yzrFiuMgLjVxH4IgI8xpUOydJdF9XwXSXtZCBJaIhe/93PB11ut9LtKNM000Gh/rrIOIHVATrbliL/lVsf5d4CDaX15FBZaYgjcFXghG1PGFUowQ4JwCAOa5HbpikTMyCLxy4BRsYBP2oQtm1TtgiVCoYPBdYUPNYDDFiNiZDfIxH5aYPoFQHzBS3xS2SRQO4h2S4U2VBZZIBBjWXyN+UxrG04sgv8xYmpNCiACiDXRCCHUiYqMcYi5eoSbOVDpgCVVYYpgNY/8njl+G+18pY0O3fZtTSghVYqUpSQhY+uJo82I8RiE0PlRcYAk+MOMogtON6GNXVePiBWAAfCtyiaGECCMPRq4yspsR3uNc1GNLLiFDltM4YIk4EOQHBuWK2GQ3feJPrQgeoI5wIwjSQogIE4gSRognymRWw2RafiBShlM+YAksEOUfyuXwNWVppYgN2BgocCVH/mExkuQbquRbvj5bfmYGAmY3vQKWoANfVmFqBlxhPrA6EAFwDudwPoHko4mg4ZU45qAslqk6/hDnlWbTjGZ4TqBtZtNEYAlZyOYequewlc9XKACADmiBHmiCLuiCjgLuEE0XmJgZ4JpxAiBzwmL/D0onlpC9eUZFNb7o4eHnUGCJO9BnHuJnofVngy5pkzZoOAgAlV7plUaBvxMArLCCxWXnSS6ImiqLm0oIINbokcBdni4cfp4ClvgEkC5ikQ5Zkj5ppV5qg36FphOAtLCCDz6WZU7g9iJgEp6pn+7pjN5q3+HnNWAJVihqHTpqpEZkAPhnpl7rtXbqfYwdKWDannDmgTDgoSlEgWhlr8Zoed7r9+HnTWCJSSBrFjLriE1qtk5sk3brh5gMKfAzx3mL9K1qSW5fzfFrLOxqzD4dft4DwSZsMDZsgUVrtVZs0yZoxm4ItwWAsVSI5gUAACOA3IBelljl1pjezbY9zc5t/9IBa5aQANBWIdEe7b6OCM4o7dNO7gJI7fewCYsOCgeDsKNp2gmj3abh7fQrbuy2Ho726OBOoeGWWNJWbvJm7oTIIHACAvVeb/YGlRnDmMS97qHRscntse3uCJ++76/h5zRgCQT4bj4Ob5Edb/JObvMerVtCDCyzCS3La3mROf2eiPyOcKrh5wxgCU0A8BMS8AHX7oBL6wI38GqTWyChqTuDWj2b2j6j8Oxm8X2u5z8GgEB20yricJkl8BBX7AN3cZWZcB5/Gn5GgCTWcBOycbH1cIc47hw37R3/8ZPxcSfnGX5eApbIAyLXZCPnVcRe8rbe7ShvNy//8sDhZ1ZgCf9LuPIIynItx3EuZ+omF3OIgXI4lxl+ngSWAAE0hyA1b9Utb3OlfvM5bxg5D/SUMSpqFgQAcII8x+U9F1829/OTBnRCN5hBn3STMXRg9mwAGOw2rfFG39Q+h/SSlnRL75dKL3VxO7MnaFjPlaJPB/VHF/WmDnNUZ4hTr/UAOzMdBQA8aPVBfnX+VTHklvVZR3Jcx29aP3apITR+BQA/8PVQBvZDDXViH2hSV3Z7uXVsLxhCqwWWOARoByJpx+BYr3aBvvZtZ+B0tx9CGwOWgIVw/+Vxn+FyN3eARvd1P+F8T1czmwOWOIN41+Z5j1Nqt/flTvZ91/Z9zxdCW1cAeID/gH/xgT9kY7d1EDd41Eb4fFf4hb8XQgNUAOiDiA/piad4Ycf4jK/4jjdujV95lSE07gWAdgXaaC95ea13e8d3l8/jne8eQnODFR15o7b5m1f5hBx2lNf5nq/lpQfEM1NRAHgEoS9roi/6k0f5c2/5dOf4ps8QQlsElmCDqS/sqmfTgs95rd92ru/6CyE0BnX2sQ/tsj97c1d6to/nu78eQjtTAMCBuBfusqcAuq92u897k1h7w5cQQhMDlhhUmhf3wB98Yi/8xOdqo6981zwz3s3VvwfvyMf5uk97bEd8zNePM7tVAHiC/HX1z798hFByrA9oyi993XZ92peZM/N3/wCw1M4P8LkHfcIXfWUn/dtHiTOjVABggdX/9d+3fUa5+Ng/eOc3fOIvfpM4s2ZP097f8Na/+uiffevXiOoP/5E4M75nhOWveaKXfFkHf/K/iPF/f5A4M20FAMd/fHlvfu+PffeXf4oAiBkAZhAoaPAgwoQKFzJs6PAhxIgSJ1KsaPEixowaN3Ls6PEjyJAiR5IsqbEBypQqV7Js6fLlSykACLE0afMmzpwKKfDs6fMn0KBChxItahSoQII6Kwp8VeAp1KhSp1KtavXVwKVat3Lt6vUr2LBix2JMSvYs2rRq17Jt6/btWZhy59JtiQgAgD414fLtW/Ao4MCCBw81y/+2qdXEihdDxarUL+TIkidTrhzWsOXMmjdz7uz588O6oke7nIP3w17QqkESbu36NdKshwE4ZWz79lPHq3fz7u3790XMwIcTL278uGXSdGFT0ISXD1Dk0g0yr27dqPC0iHFzV6x7Ovjw4sfbzE7+PPr06sMrn8tcFV460df3vm7/fk/zZ7d37z/1O30BCjhgcfoReCCCCSroVXtyMTcFXnfMt6Bm+FlonYFj8ecfhwUASCGIIYooVoYjmngiiiE2CBNsk5wCgAyTTJhiXxfa+FqJl9HWIY8f0vgjkEFClONuKxqZkpBJKtnbkS3BJgteUwS1ZFs3WjkYkV9tyGN3PlL/+SWYFGapWpNGhnkmmn2VuRJs8AEQx5RpjnUlnUeN2dWWXOLmpZx9+indnW2tOShdfxp66FaEogTbLXjpESeiS924XJ08BbpVnnraxmeknXqa2aVrKTpqS5+aempGo76mB157CIWqTZOSiqNsa2Wq6WKcwrorrxrWWhmpwSLZK7HFqupaHHip8mqxrNkYLK2PqXUrronp2iy22Y4UqlrCCqstuJ0e2xqEAHzBbLgZyTouYdzqRG21VV2bLr31DvkrZd4Gay+/YbIr2CQyAOCEjJD2K9G6ikbbFrzx/ofvwRFL7G63+hIqMcY//hsYAnjlMVTGECVM6MKz1eYwY/OG/7wysRSnZfHFLMu84MaAJYIXFiDPvNOzs7rm8k0No9wYxDsbjSrQccG85tFN01fzUSDgxYrOThMw8qAl27rj0LkWbTXYfiZN1tJMh332dFAX9QlemxAVNtZraj0t111b+zXaeVM59lhll6k34MOpTVSyALTyNthxlzm3dnXbLS/egUueIt9i+d3k5JmTqTBhBuAlC+JWK94k42gJ3bXKmqueYOVhXX7k6rFnNvhQlkwdutOjr8hc6yKdPnTqsguvXu9fvW7m8MmryflgggxcFNw9kwxb8SD9jnLwyms/XfVdHb/i9uGLynxgkrQNfeLSZ0195Dqe/DhV2Ys//2/dc//1fYP06+86+YB9gVco0Cc69cmNfdJq3PvgJxX57a+BnrFfovCnHAdScCm0C4pzAAAd3DVNdw3iXfvAcj2HMbCCJpwMBLUiwQmesIUjuSBQbgYA+XDwaB5sDwgPaDrHKTAqJXQhEN2SQguucDRBPCJHYPiTNeDlEwLMHQEXZ0CG8bCHuQkhErM4Gx3mq4ii0SIYKaJEn3gCRgWrGhQvNEahDFEjI4zXD8MoR0xhkS9e/OIc86gWvEBhdTdUTg6pmEAreqiOejzkuwz5ljvWBZGOBMsK8IIEP0aRdFM0GSEXqMhHcjIkbcwJIwu1kVJ1spQK0QBeSEBJNfavXZvUyhv/qxVHU9KSKa9kSyjnksTU1NKUJMCLBlZpoTUG5ZNlqaIVZ9nLZTrEmDf5G0JyqUtmlhIJeFmBMPFDzNhwkSyxxJUyqSnOgzgzMtKUyzg5CQW8xK5SPTnSJbc2yGTeMp32JEA5IXNOmNwTkTJpQjvdCc940m2ePQxnP5eZT7/s8yUJzeMG8PKDgLqzoj9Z6ES+qSmEPpSWGLVjQ0nZUTC2AC8YoKhFU/rRiGhUTxwdaSdXCtKQDgumWewBXpKA0pRWVKYPaSmXXmpTR/p0kTSt6VCDmAK88GCnPK1UURsC1B7VM6mljKqgjooSqx4xB3gRgFOfSiesLmSqHRIqV+dI/9bxaTWtQLRCVXcmVouuNSFm5RBa3QrGur5Mqw3Q6wldgBcPyG6uPY1r0JB5UMQCVq2MZZJfG1vBIuAFCIU1LFQfW5K7+id7K0gCENY52IgUAQlNkIIVYoCBDUBkBRiIgRWk0AQkFEGyYOMrWvz6V9s2EAg5vSxmx6pZknC2P6lrgUzwolwAENYhAqjBcperyob8MrqSBCtvjYZbpbU1u/QTgEykgN1sBtdG2y1IcbuERRhYd7QO8YByY5ACJAgklQzRgXJngIQUxEC5E/XuzM7bt8gCWHxJwEsKhFde4XbTVwZVYOrYO4MfkKAIGHDvffEihWAa5MJ4qYBCKIsXHf8cRAPJnW6BQyZgyxE4xdrzKgCaCtwFm3e421IshLHoAiEcpLrNXYgLkqtThFgTADlQiGgniZADA0AKLnBxxlbMv+5CeXiRBEAMhkdjKwk4vdz5oY8bglMsK0QIysXmQXigXB4npAl4uUCVJ2bjzVE5zrHzLQDgrOAt17jBJMIx/MCMYYXAuAcLgS8ASHwQ/ALgvwmp7pHt3C8pg0W3ko6dAODqZC3z+UJdBvTjBM3chihXxo/GS6QNUuiFVEC5l+YXpY3X4ldPjr0AUPKeO42fTz840LcM80KuDACGiNgKCIErAGqrEAGcmdb0ijWDZu1swMEYxJzW9X14nUkf/nr/0AhBJd6E/eSCCBYvrF0Isjk8bW1B23vSXvfZIkrm5GF713P2JKjtJuofJ+QCfGRIuQFwbgIIe7wJ6S8AhgxvbLX7fu+mM8wWPkpSOcTDhqZ3ve2j7W1f0c8MAbZCxpzqhDCbqQZRMzsZItqLS7xYDY9gnYtUtpaniuINQfa4r53x6myc4/v+OKpJ/WGDtDrlC4EximnOq5erkMC6fbjSIbIvhoC7Btrb+XV6vu2fL0TkDCl5jE/uapXjheVRhxXTidjdp8f87FK3+aHxomyMYz2QmLQbHAKg973vHQXdHvVC/A2APgJZuQMvOEMQrnC3nyrtOmE75GnK+IlMXSHy/wbo1etu961VIgKe/zzoQy/60Y9eCe1drscXAvKEgLvB4jZIwAeekHRPHmn3/kzkc3/O2kek8glhdNIP2elPd570xj/+6NsQguUzn/kl+Du/ESJsYuPF2AdB9twT0mzef8rxoNQ9+O/I/dDA3a54YbMjh3/7jwik+Mh/P/xHXwnoCz3sCoE0QlatkKIPe/ye8j5OhJ8ArpD/NYTvlRheWB0nqV/qaQkAuF/8RSD8zV8DnhrgHV3ZxV2iIQSjORpC4F8BRgoAPtMAluDrhOBCHKBB/ABetEAnMSAVQaAEziDpUaBFrF5CjFmWJYSZmVyarZlCuFmeoSCijKBNmCASzv8cEUZT+RlED1ZgFsHgbMggDVbh59lgReAgQgTZbxFZ0CVEkiUEk23aEv6JEZpEEqahvpThQaggAQBfKUkh51khHYIeFlKEFnKghqkbAXgYAFgbQojYBhqEidkXG4rN+nWGGi5iEy6hG9YX+j2SHNINFdbhDN6hQ/wAFGwiFNSXFHDiJkZiQSAals1XfQFA8C1afu0XwjXaIZphInIGI87ioLwiAahgSbliHPIZ8VliHWJiQwjh6QEhQghAkVmX2d3f6SGBwdnimZxhSdCiNMLOK6ogCwKAC+7ilvWiL1ohMDKEMA4jAIiiQZTWaaXWakHEBrxWbM1W9jkjmkAjSUz/Iz22hy0e4BPS0iQ2TiV24wTGIjxGjDy+UD0WZCNVYxNWl6JpI41xoz9eIkAG5KRF5OwYpEXyE0KOCkIIoewtIC9SZEa030PS4DdKpOYMpEhcpEqKFBv6nohFn0duI0geUz+OpPGVpElODkqGxEr2JFKVoe9BFwDw4Qt+JBRyhUjaZATiZE4Gzk6ChE/65D3CXblZnz4aZQwq5VLOZFOyG1dORlT25FRqZEGM2UnV0j7uUE1qZegxZVfmzVN+RFiu5FgqikFwZC+l5X48IFv+41G+5dHEpUfMpUrWZcy85DLppTfxZV8in1sCZtgIZkcQ5kUaZi0SQJHBQGJi5RQ2/6ZjfiVk9opk7hJlFqRlMk1VNiNDLphDeqb8gWZo7spoTlxp1iYLiZPPWAgBCN5Z5iVnzqFr1iBsxqbt/aVx2CZyGtE45SZ+EADCoZlvyqRxLkVSBqfoPSZxBuZwMlRydic6Lec2AYbgjRxa/iYlWudrTmd2YsxsngRLYoR30mI6Mad9/E8L5g5cKKavrKVnYud6Bth2Lg8vwWd8MuJ8hmdRsAIHmBQU5ad58iN6XmeA/mcRTqh0FKiBgmcrMcckMJGRDRB+BIGIjiiJlqiJnmgQHIR+/hl/NqZ/UujKtGdfYWgaHuiGwgYfVB85zsyFoKiP/qiIquiDqmWEtqWFwv8oIqqnidCoGtro9FwHlNwniN4HkFbpj66ojrRoX74okrLnkR4Hk9aohj5pdbCC8wBAIkRPiFopm5YolooQYxap53Fplwrklx5nmCKhk65PdXRo20yCmlJpmw5qELypA2opW9JpnU6kko5InurpmPIpc+TowDxKoNoHoQ6qoXpFdcqpoi6qvchobj1qCe5pATFHlAIAAvDEpV5HprbppuJJnHrqnYLql4gqd5Fq+JmqFMGGBJzpsrBq+qzpq1ZprCLlrBbpp9pquuAq2eiqAPKqJb3GJNgCXljAGbWqdRSrlR4rHSGqVi4rs4KLsw4YtIKftA7Ua7QCXjjBo/SEtlb/B7ca65DuJbgqpbiOa7aUK4udq+6lq5HARiEo16r6RLwyx7z6KLa1prLWqr4KCb9Omb9GHsDujmv8qrLMSAdZSMKi6MI6rPndq03m68O6HMgCx8T+a6Se6mBMgu0AgCWcEbxOqaB2rJvqGsNGKMmWrGie7G+kbO5V7Ae1xhW067v+xLASq82O6Mc2amKJ7EjuLM/Kps/6BtBS7Mr2qmB0DF4UrMYajY0s7c16Kywlq85W7dSOSMRW2tWyndDi0GDogRPgxRWgkQ31qNgyLc6iLT6ZLXpKbdo2Ht/KXNtaWtZOK2C4LF7ErN2CLd7mbaHurdOWh99aJ+AGbvcN7moU/+7TvS0gCYabCIIE1JBcPW7eNm1Wyumcai7msg7rggbnGi5urhHXAkAhPNHdcizkRi7ZUmflBufltq4Ivi7uxW7b9RJ9EoXc4sXh4K7j6i7kom5nqm4EBK/wHsrayprxOghgyC5XwZgHTk7Y7q70AqfqWu/1wuLkgsj2ukf3Qt1IMdoM5FzmjG/0Sm7qni/xpi99ZG+09STWee9Q5eIfcoauVYb9ni7+Tq/+ri//Gor/uhsA75wAw5QQIFsyWobm7ZyQQq8C924iQe1Dou8Dp0kEO9wEZ1wFj9Q1hm9mbHDGdbDSim35nif1knAJP+P+KqJPBjD8JpRMWAH9VggMF/8xZl3pApsvrTpwDsvJCcPcSvrw8T5UycHkCxsxFj8VEoNwTnRqwzJxE8fjDstiD9fdFCdUDypgZ2QxG7dxneTs345xGIfHEzddClPwUVnVlSWYZ7ixH/9xtvGtF58tGM8xmNSx2kWxGedxUonYQhowIEeyJLtSIeObCPsjDhuykiDy45WxFIeUVYFbBl/xJJeyKbORIP+ua2ayJkOsHGtGVGreGfcTky3eZpwyLucyBcCx5b5yKxsHJ3/fHaswIw9VdRElEeuyMkcyLwOvL/8ycQRzAHoyHkteUnkYIELyMm+zGzfzKj8zNAOHNJPgMNfbLN/TUgEAdGozN7ezEXv/c3+Cczj7xjgfITUTszUP1TXuqAa7sz/DMDy7qDzPM2/UMxreszkXs03BGGj8s0PXXUBv6UAT9GoYdDQiNLadsz31lxQ09EN/dA1D6A1PNEWDhkXPI0brmkanE1xVsliANEzX62JecjeyckmrLUnrU0p32kqP0799RkwHdXlFdKLm9E1zxkkTZDlntEKPVBV7tFBH9VMRdbga9VFrRlKn5E7zWU9Tk7yp8RpLtVjTVSrTtC/a9FWLiVXPlCJ/ckMlFcpZFlCPNV2/cVlTb/WudVpTRlbz5FZvWVczkyNDdV0Xtqfd9Ui79F6DSF9D5V/TWGAvk62NMikbtmVrHGI3//BiD69iD0gsX/ZRfIsWCZ4t3zJon/bm2bBmbzb26jVbWyRqhzZZZhGeZaNnSFBsbzNV46trs3ZfNLZjt3VuC0UjApEQqiYs489wK/Nuj2xv+zZcAHdW+dVyD0Vxt5C8WXFyaxUrWWx1E0VzR+1zQ7cQjbfg6NZ3B8V1n9CYUXZFcvcwBWx6F0ZmLzF5J2nEPN18/8R6mxCirTMPw7c2Qct3h/cIm/d9001ny4l+7/c7zXYQldyCs62A34ewpLeBYzKCJ/gOTTiaNLiDU0B/U1AuyjXsUnd8J29sZ3hNbziHL6aHnwmIO/iIO1A623bxVrh9XHiB1/cXv7gYx7i/oP93iIs4hANRfSH3ZhD5gKs4arP4WYcQ/4kjXmimE1I5AGAekA+HdOMSk9P4kbcQymn3kqN4kyOoUEO5JWLnlFN59vWgOGr5ltePi0OWmYO5XR4RnpV2gB9Vd6N5UKv5L4bQBgCBoR86ogOBEB5QD0pBoiN6Ks75bnQ5W+n4fNf4/uAc4fp5igN6TAs6HUptffVmQfSgnEs6clB6xdz5fmM6/eQiWJ+4pVsHj1c3qHsjYhEwgJs6qoOHqs/orH+3q8+PUOK4rHP6md/oad96Fe6sUBLeQfB6rwNKnfPGjLd6mFdQVdo5sls4gdu6jxNyRoDXm/EgXpz6tEdztW96t2P/e567EG9yO039ubKDNrOTZFwxGQAMMQFIe7oD87pv7pe7e8y4EIyZmsAHO3PU+nLfO0Q2KozFeqnjxQwUAQlggA70QDb/+6QHPMS1+6VnuwPJ2w5aO6tfB8MPt8NLYL7KGzaW2TBagQ4oOcdvxq+P6smn97BvD6O5d5/Pe6fX+2Wv/FYqKaNZJULA+enFQEfWPFJ7/LGDvM6LfANBotXmfHWkfG4TffzlqxCSerRLQQpowAaAlRBoACk2Ab87PahAfY4r/HLvvPKAmwt/fEjRO5mqfLjHsXryH8IX40LoOx+z/dMLOZhce8i/+2QlFzLbfUPhvaTqveEHhyrHs3qm/3PJUwSj7TvhF35+D3ziFzwFFUFy1b3j7xPks6zk5699VwS5A4DPN8TrW3nnt/3kUwniT73iNxDpS9R5w/1raP2K7/1IKl/zNd/zTaetcf5FINoj1z5fu/1tg77ui/7+9D4ASLzJA79rCP+Tp3IVHID4jz/5l7/5n//5MwGVTyeimX5EFJmJQ3/03/6S5L6wU/32YL/2i0jko/y3AwQFgQMJFjR4EGFChQsZNnTIcAaAGQQoVrR4EWNGjRs5WoxY5UBIkSNJljRpsswOlStX0pLYMaMQADM1wOT4YyYGmzt59vT5E2hQoUOJFjV6FGlSpUuZNk0acaJTqVOpTm1wFf9rVq1buXb1+tXrQ7FjyZY1exZs2q5V2bZ1+5ZokZkAasC1a1dt3rMK8/bNuhdwYMGDod7l+fFkYsWLTVZ56ZPETCtEIwLoYRhzZs2bOXf2/LlqYdCjSb/123dwatWrxZ7OWxp2bLtyZ9aVfVuqa927tbL2/Xu16NKIGRc3TtJx1J4xZgIZShsAD9zTqVe3fh075cfZuVvn/RV4ePGBv3vtfh49dNvo2Wss/x71ePnzFQonTfx4fsbJffKYKz0oF5qYKYb2DDwQwQQV3Mm+BR10C76t6JuQQoMi1OrBDDVrYa71NOTuwhBFBK/CEglqEDT89Fuxse12AoLAjoSYoQf/ITBqYcCZiviQxx59/LEtFIEc8qcRGzARSfmMJJJJpDisrUnqjJzSyCRNFNIzFVncMiT+erJipss4kmmmJn5IIYUaKgszyjbdfPNHLOF8s0or7WRtyTn13OhJuvYsjcpAL7yTQjk505JLFr3cSYO5bBxzrkgjnaGFPy29FNPYDM3UxzoJ/RSwPDmds08PR81M0FTLA3W+TTVDNFH9FrUJJwA8sGmFJFKAogkwrYghhZpOHZbYYpty1VgFPWWV2dZGTLZJHTqE1jBVrdWtWfGQxQzWWI+bldpwxR3XsG3J7W7ZbNVNSNRzH9wAimndZevaeuNblzVz7+rW2+LAnRfg/4AF7knfgXFLF9+EBWrXYPaSkGIuMRtmyt6KwVI4OBdH47ffxf6dGOSQyS1Y5NEQxnhdhkuuzoUa5moCwJWPsphmrlBOjeS3OO44sY9l/hnoPXMOGtURb8ZYZaJLq2DNFARQmqiapcbqaMGGDhIAkHiWVWOovf6ax6vBbuvkqllNeuzN+rRC2LR9mnpqswETO7Sst+ZaObf13rs7uvmm2Gi51UX7b7jiBSCHRwuHCW6pBT/L76l2vhu5rhe/HPNDLc/ctMAfZ5ZwzqXyDwAoROeo8Zo/LytyqSanXCSfT5+d9qVar72nsldPMnTckYIRgCR8tyh1mncf6/Zj7Ybd3//Nh38eepiSj949z4+/s3fqgRIAYimehr54i69/aHrbl2feY+e1Xz/68tmnSPfxKcz+/Z1gmCkF8MMXX36I1N/sdcyTXf0IODv3vS9+/ZsP/QrIkRzMpAL625+9FLiQAyIlgLAbYAM5uLgLri+BFRQPAxsoBCTkwAMp/EGtCiTBCV5LhAn5oFEySLkNdhCHepsh9UIYw9+QsIAYkFSkJDa8F1LQhwbZoXa0hj7F3DCHUfzaEl04qCTO71lSzIjLhgiAGHzveUes1xULQkWh1PBuUNTiGn9mRiNaj4zjASIBH0gXHgjABXnUnhhhGEeBuBEoaNyaGtlYyJABEnc99KP/YOZYvxRECgkbYB8frbVICiDSJ4LkGSEN2cmBYZJ2lPyLJQfSyPcJgARgmkul9ihKKpHykv971fmceBJOehKX7gLl7Fx5FVguLIu4RKUq89fKXsIxjrtkEC1rWZJb5hKa4VKm6I75SwqYkoACqAwro1k9SsJymtJjZjNH8sxunnNY4cxcNX+JzfpFxlbo9CYfwSnLzGiyY+aU5z4tpU7MsROW7tSeAGDggbmsgJ8XUaSzJORDf24En/3SZ0Ip6qaHLg6gpBTo8wSgAS7OxTkVhR8yyWMzh9qTW+MkZ5dQKlKXWrSlncyoJTeKuyIgAWKRagIJXkqAhT5ElL+5aEYi/+qtifYUqRoa6t9musianq4CQFDlXKwAhAgi9acOCapvlnqRosbqqEkVq4K6urem+vGpmFuBDtY0EymkYEdjzWpDjnkknMXULl9NVFjH2tf2lFVvZ41jWv+2ARIwR1I10AAY5UrSUAnWLICliF65xFe/XpY7kk0bZK9IWL1p4HCR8gAMGOvXuTKkrqrRLGW3ZFnMvrY6mh0bZ5Po2bG1TFI5uIALYFuR0y4ktXfN28ZUulLX9ha5sJEt2GjrQ9t+TQNTjQEJJJnckYoIT80Vy2qLS87jWhe8nVnu17QrwucqzQVIoGrbwvtbvpTXIdxt4krLidfw3nc49mUjfBV43v+gtWBNNeAtfn3q2L0ElzD6dQtrFaVgAj94lsPdJ3/751+ZCeCRkoEBhAuM3dUg2GoOZguDV/RdDp/YdSKOIoXlZ+GSFWFNP1Dcg93LLhbXR8VUITHeUNxj5eYYhze+notBhuG5SEF4KK4xQkAcGPnS15lA9vGUlTJerwn5eERuWBFyZKsZ03hK2e2laqXslB3nx8RUVvMZy9xALO9OywNLwpEv4ONXfvjNSmwzU878rT2vGdCZ/HP98vy5OAdMCDnNQXV7fGfVNHlug35Kd5uZ5kBfWpwSlmehH3dogHERCWp2dGogvZcnQ7m+msb0qvks6UmOuZ3B5NyTrDDgKY//ejClhpyrj9Jn41ia1cGuiJWhxmnB1XVgAsjRhkUdZjzDOsGqFi+lawlsYQeb2EozttyQLTBpxXPNuGbktmMpbc3NF9XWvvaqs000clet2wBbwVwYTWVxlxTaITY3AKntRHWv+9LtDtq7jxbvedVRB4G+92Pz7WRe07Df6Ps3wAEtcKAR/GYGP9f9ANCE0gLaw48m96lRzdJ9UxzlHbH4zzCOMo2PywWqjOuqQ07qkT+8KL5u3slT3nOMrFxmLUfaMQGWYVP5XDMNjzTPU4puKE8c6SgG+sqErrCXh6sCbv1y1DGjdFPjnIkljx3YuQ7hqZes6gm7OrUQW+eyI4jh/yaNtqYiLkCyvx2/ZxdZ2vG19mT1YCamw/uB4t7Quf/Y6fSF+uDvq/eQ8T1lRCdXomcSM8ajR2EkL/niL29dx4MM8oOT/LhqFdLOYz5hmk/33U/f289PLPTZ8juxnjSDj7f+OplnfSDrrsHd4/6yr29Y7Js1+1NpkybAP4/umV6u3tvw98ofq/ANRnzQjZ5aQgS39LPDfLon3rjR5z5SqT8w658N+8ma90zqPf7qeB/xYje5+ylefoGdH1TG51QdeUr/3Kde/A7j+dIoAP2PouwvYPDvU/QPU+as4wzw//BF9Z6uACFwnxAQYBSQUBjwUipj5iwQN+Avv8DPuyoQBP/PCQPnRQOxJ/2I5QJm4gdOkDpE8D4GcJBMUAahKQUzcKsCqgXTqfJyMAQBsPn2xQY3CQeF0JN2UAV7UKN+cFQcMAaVUDZokLhIsNKSkAoLiQndxZWsiQOFJgi3EDasMEWOMJ+0kAy1qAvP5QtjrZeSRQrXsAyJ8Pvk7wA4jw6jqQ3J5Q19MA6NJUeuag9Bwww/Q+f2Qw0LsYP6cFz+8AlFZGwc8FYY0RDtMP7kTw8tsZMcUVwgkaZkDWoGkRM/4xCzBA0lahFLsX48MVxA0alEkWg4rhJZkTNOcdqwsNpW0RbXxxWpBRbRShaDhhR7cTNw8dzwcBONMYp+EVqCcbD/hvFn4KkWmREzkJHfdNHfeNEan8cZkwUaycjTLmX9oqMbMwMbZ0kbJY4bzxF3vtFYwrGzpHFlDkcntlASnSId7ykVjcqeOK6L5qKYNOKmmkAKfgUD2s8d26cdzcoJQzEfiQbwOu72TjAimWIfm04Z/zEgI2UgL0IAPkpS+m8hqQcei0Uea4seQ2YDcooQqRAKO6JCJlDxONKLgAAnczInmQ0jDIpAUgAJ1oQkMWMFYIAEgAAJkAAISAAGEKokgbAIPSklnWslQaaO7pEMY5IjZrIhCSAR04fnOO4jbeLbpIC9tA8AXtItXCAJfiCnAlIKfiAJbO0p+6kr3WYqY2gc//XkBSmSDrVSKPKlK7/yiWxyLDvCBXIqySxCvRAHLipAJDsysdSyLuHkJIklL82rKg2mJXVkDwEzKAQzKuGCMHvGMHtiIlvoIsgEAJyyKiqgjibFA5AAA3RABzAACTygrWYiByizMqPkMoclMytoL+HEJ01vDUETKETzDjXxNHmijorIInwy4ahiA2plJmYACDSALjHCBTQACNrqBxTyN4kkOE9lOPtrMwXGAW2vEJXzJ5gzE8UOisSyJ/5DI+ApB6oip97KNzuiAlKgP8sTpkbTkNKzwtZT3nLqA5MzEJVCPkdwI8OyNjSABGozCVwTI8pxI2hjMqgCAKxAB7rTJ/9cQAfAhEDb5DxHBUFbTEHdRUDwxxLh0ycitAbX0e4oNCCbYDEtolGcpxxJdCl0oCJ/QgCqM0WZZEU5pUXHpzijpI6goEiVkEZ7wkavcEJtAiAD8gdKqy8FLyNcgN6SVHSWNFOadMhelFwybAa2zkFdCSMzxkAXrB/B6h+bAAOKwEYEYAOSALH8xCImcj81QgDwk0wzx0wxBU2zTE3FZSKlwPLe80GT4krPEEd9j+eKNMMAgCcJQD85Yi7+81B16C436yFj8SIbZgPmolMZsUp5olIRsU73KsfqSDUJQFA3olDHcFQ9qFRn61SFMVUN5tuwkhNfdSdiFRUvFfrm1CL/oENxvnQjxJT9evVyEvVSFhXOGpVacsRNP3NSkUJZc7GWUoIlWMIlnNUi5mLmflTagjQzeOACMABN6tVe69ValfRXmStYo3FYBYZ0qvFYw/UoxlVzXGEIElZhF5ZhG9ZhHbYLJBPIKqNtOJQgJQMzNKDLJBYA8tU895W8+lUcuTVZtK9HB5aS9FFO6Q5hH9ZlX9Zh5UABZpZmabYDgCynuIkADBUjPvUu0JJjZ8JjhwRbLUVbV+dJgaQyhFRSU7YpDJbfWhZmp5ZqHdYVcmxVeZUAolMjqPMu1gYJeiAJYIBsy9ZsW3VoP6Ro/+RoDY1ki2X9ptAW4fRpV/bHpLZq//OWaq9WXSni2z60IlIzJnj2LWqlBqY0bfW1b6WobTvtbYnFAaUTZflIZclscSUHAPBWbzf3YfkWJqa0AnIKOQkgMWfiZAmgMQfVLsDkchOXrED2ykR2Hv8VYICnQSdXjCpXuFiWc3u3c2UJBqCAtDDiAnKq1jCiLM8yVA0DYkLNdcWwdYNMdlWSduflcBD3TSm3bi2Xd33XexXWczsCIGOgBtDELY/sP33Si4BSKDFjQA7zeVUUdotteqmyes9lV2+VFek2Trn3br8XgMOXI7a0ixZNVxtziCT3LVxGYONXfqO3gxr32B73VLIOAOB3RkVJdw8vvzQXgDdXgDmiAv96oAagYAakQApmIAcwQFSfFQkMEiHJ8y1o41sdmGjnV9vqVy8peFQm8nQvr65CZIP1rXs/uHdD+EdwQnVtGDhx2N10WDPvl1y4SENPL4gvZIgdDoJbzYONuGqR2EcEACdiQGeZ+Ia32M2gmDh5mFMGRAqk74orpkbttoO9+IidOCngSQqgIIX62I9TyIwdZG33RIK5jY0xhVqXuPXi2F7m2H/r2I5BGI+PogemimMDeUEGWU8K2WySlkeexFgXmZFH+TS4q4sj+WXBuEc2NWg7FpMTRJPnhJPh7ZAv5dvYS5RJWZfTwpRRWW9V+UPGVwc0oAgqwJiPGZlb+JWzI5b/4WQFeaeW/2QFDqeG326Xr5mXBzNzfTlvgVlDfDKUl7lHmplOvG52hRhghKAHQguNQQ6b35krepmb93aSiQJimkCcP7adCeiZkcSTFaSghsjtcA+eCzor5HmeYdabM6R58/mMX6qfTeSfD2QDYjPwagSODdqgETqhXXahH+R9HVpp6znozJl60VlcivdldKCKgU+jN1qbT7mjwZekhUK9FFmklaqm0c6k7ReloUUI1LcJbjejX/qdOXqmG/ajHcSCWzqnBXmn966nd1iKMwUG3hIIsNeKjfqoYzqpPTqqgUKIYoBpnxpByNlNIrpEJro7SEciiHr8uLqr9xmDtvmr/602rIFCWqzgAqrZrNEDrdtErSuErbmDNqTUIuX6mpH6rhN2qRekCSI7UqwgsivbsiP7rzMrr2FvqqP4p4uFWsHUAhV7sb26sRn2sRWklSUls5l5s4evs9e4qjElR2SQtHeZsRs7tRNktSOltbEjsKNksLFoti+lMSPV/25bl3P7rncbQYQAuqNbuqdbun/7OoK7SYZ7QgqbO/pyoCFQuUmZub/aua37dLCbSbSbPrg7O0jHeUc7vBl5vJO6vM2bc9CbSNR7gaJ5SPI3seP7iud7puvbvjEHv4dEv5VkSqjlekEQwONYwDuawAvcV+kagWJbPdn7OmzXwR88iCM8of8nnML/5sA9w8NJBCL5+0cccChNa2ps4sTrCsTnWcTbI6qgwJIDcsRvo8Q7I8a7AhBV3EfW7+gaS2pg/Mddaca5ucbPwwWwM2h3XDZ6HCmSvOaEVch9BGIsnHGt3Mu/Y8l9ucm5QwD+tJWlnO64XDi/HD6CvLgtpY60uqLYnM5L2bRPm6bVvDTg6YKLoKzRnMdfGzvqfFUiMct7BEze+LUInTd845jCHJXHPDsOB5cB/boF/ToYvdEN/c33hEwa2Mg13S8cvZcgPZIlHTsgBqct3TqofGZE3TXc/LOJ5UeR9LJg/TRIXcnvHM+HANWvA0wwmNWnw9WNAtdzndNnfVj/tK+M++rY70Xkdl3PhyIiZJq+MR0m4uW9h/3Sp51Jn10vkh2LoaWO/rynwF0tdF2UTN2Of906pAWfuR24sb060D3dxT1CqGXLe8veL0bM1p3X8dzdq4PyKl3eA93bz7TfURxVD11DiJzfFx7I/52S2N2LB7465swKlPngzzDhFVXiJz7FO31OIjfiQ743KJ6PLN6IMb46rpoumpK6p7vjNefjsxXlDa/hSR5OMozjITrnqUbdKz7gT9vlq4PPL7nmI4xfg17oR17ZRwWx5FyknN6Xhn7li1636V1GzFzplz6lbt5orf7qoX7ci8W/Tz7of6jUtb65uX5aNzaFL5vu/8GeH8Webcnersw+343FgoVdrMie7aW9iHv96G+jLKnL7tO86a1e1s+eWHwYuQQf68WI5T/48GUDsX5+8e++8Z3+8fu+WKh48h2/8o/o8gMY7jUCYkC982UV7wlZ70MfPpLlcJKL8lXe8t2evFc/I4L99Rk/ZHN/56M+UyICcGGL+KMd4GN/max9wH0fI7Q9+H/M+WV59vG99o0FYvQXs5bf5gj/f3vdsaX/IiLj+qufI4q9KPR+74sf8hWKNzJkV1fdxUH/2do+/VXOrsk/8wGCgMCBBAsaPIgwoUKCQqwASLIwosSJFCtavIgxo8aNHDt6/AgypMiRGWcAmEEypf/KlRYbuHwJM6bMmTRr2ryJM6fOnTEp+PwJNKjQoUSLGj2KNCkFnkwTMo3JMqpEIQAA1JCKNavWrSGfev0KNqxYpWSXij3L1CRKrhVNuhoCN67cuXTr2r3r6iTbvQeLSHnIN7DgwYQLGz68VS3ixVrROn4MOTLYspQrW74MVHIDxiJXVE3BObTow5pLm36MuehpzYpFu70LO7bsuHnXjk5ZocKFv1BItMgNPHju28SLGz+OXGvr5Mwjrn4OPbrN1NSrW9fcvGKRqjqye/8uUbr48S+tByUvdjnn17Pbu4dbG7zGqvTr27cvP7/+/fyV6+3fHHoCDniWeQYemBR2ABL/pEFVPSwI4W2lOUfgaQiaVSFP6jHG3nsewhZfhArdR+J9Ip6IYor8bagiYxm+CGNNF85II4aQnXhBVTC0yONeEy4Uo2QXBpkTi4h1+GGSc4XYIwE5eABllFJOGWWTVl6JJV9GZukUkV5+GVmNYhqoYIQ6VNUCl2p2VSabYMI05JszbWkYkkreyeSaeu7JZ58d0dmnnIIOutOYhlLXJoACOATABn4+OtGPIhHaQJyUNgAoYXbemWSekH4KaqhqZqrfpaaeitahqlqWaH8kVIWEqLIOJKmbqIql0JekCrYppx56Omuwwg4L3q7y3YpssjmtyixZrX7nAgxpErBoVY4S//tprSApG1auXhqrJQBv+Yrnf9iei266HJorIrfuvltps/Ia9WxzMHhAnwcrvApArOoGWi9H8D4l2pzsrjsuuZ0e/G/DDj+cErjfDUwxqvNePFTAyCFB4l+NQrymth9VvFPBMknMVq8KzwbsghqE9DLIMs8sEsrZkYzzoBjv/JPGxQmAb1UzANFEfaDRjKXIHuWME3I2JybuygvbJiIAORTRURE5AIB0115f9DRzTI/tJc88+3ybEFBUJUXMApxp7ddNKt0R2TU5zfCRUUv9a94A0gdFEgJcJEASa1cld+KKGxR2cnY/nqHZO6M9WtFV1VCECwNtoAPWi6tIt8CQQ/91XONYqcw3Xn73p4HlAEiBhAaaL+SCBkh4DEAT037Ou9emHzd68ORJjjHloXl2XxM9DN476Ma3JLxLeFONcOrvtbygAD0wSl8TNeiQhAYttKBBEjrU4HpVVizffPs0/25c9PI/R/zFz3NGQgwdAzG7+xCGvpH5TW80qLMeXbAHIe2lr0TJY5//Hvgw+BVnfhQsTf3mdT/RrAAGGNgafXIAwQUBUCMCLN3qClNAA8oFgSIqAhK4x0ArIMFzIayhuiRInArqEDIXlFcGicMDj3nAhvyRjEpKaBwcqiSFKoTPCVHEgwsAwQNQaEIToPADIFyAB0TsYrqUOJodirFAPWT/1g9vUwP1XcuL4DljeOQ3QNfsrYkgeiIb74jHxYDRZGPs41PKaEYj7gcDbONiHr0jSJIgsTh7HAkTm8jCQ0pykimzY378iEmeAHJVbuRMjtBEyQBF5ohwNCH19DhHOtolkqFspSsdacljZXKWN9mkqjq5mAZVBSKvBN4oU7JI4jSyZqlU5QFj2ctkKpMiw3QRLZ85E1seCpeHqQB9urPMHP5SkaVMIjL38kgVsjKb5CxnQZq5GGiqE07SHBM1C7MCRvnLnKFJ5EiCeRt0fiScBhwnPf+pTH2SZp3rbKc77TkyhBpECJYbIkA5o9BtdZOR36xkwox5zFM+dKPLFKhh/whaUIPW6J0G0ZgADhcD5nF0oDcC5kSFWVGu8NN6/lypTe/o0cKAVJ0i9QlJo6KxHwhNCDdl6WNIGb04hmamqatpUZ8awpwSZqfQ7KmNjiqhiAokBepbAVR1us17vjSfMYXaRTG6wlgKIQlIiIFDrBCDFFQgIVRhYFWa8NW8ikqqg6HqM636U5bUi18AmKteBSMeElJQqespJlqdqNGC8OBwJfIAURdq17sedrN+4iti/TpLwGoVMc9KAn12xFm+JDYjFWRs9R67JDvqsioxqAEQkGASoa1xIHWVAhB+C1zgkiC1xB1VWcUG2kyKNqz1VOh2HFRcHyVXOq5F5Vlhy//KBinvsgNJgsdAWJC64jW65N2TZwMzXUwut6VhRGhDqgKE8nIlvdGprt6u+1hWVgC1B5ktDQUiXvkKOEvnVS19x7herLY3rCetikMHjJUDP8e+h2Eq35yKkMPFlyGahbCHW1Rg6UpYhwl2jDbDytXc9e/DKxnxaShcJ8fm97gEISQAfhDeDrN4xxAKMVtcTOKeBrbFifykFLzKYyIDebSNjWyM8YtWDB/ExjjmcO4IQ4Isa3nLXO4yl5MMZoH4eL5Lnl+J0XLillpTR2FGapkVTFEno1DGUabxQIK2Yd4KrQgkwIAOemDYrWR20PRpc5LHvJU3y+/MZ0nzUYWQWwz/GNqlijaxKQlIZ4xKOcdViZmeS2QFHahUKoQm9KR3jOjGVDp4jMZVVkfpwQef2lar7tal5QhlTduZAGm8MqcZGIPdssTLxC52lmf94VRnpdaja7WtFwwZIAhtxcheGrNd7U05ayrTxtz0QGBAH0/zVgop0MAGBicEDQRNxdVu92CUHeFr283ZYHE0WhZBH0O629ry/gqM55zrbtM4iLBCyKgJYtrP7HvhMt11/Po9Nnr7+9WOGQF9eMlw0UGcYLdeKrdV6e0N5BYKB5cI3ABA7YyrHJbaLtXGcyZxr9g7LIgIA3xXrvGXl6zjjQ24wuSggKALXegdKCtD75pyiQjA/2P8xbnT9+lwX+p8YDHnOLTFooYXVAW8T8fI1Hny720bQQtkL7vZz472tKfdDpltuUFcoL+TcPciQcNm1++uEXgv++vwqnpTKC4WUVTFEXPHe6T4npOwvxsAY1e74x+fdiqoYPKUp7wMKtpgAFhB2BbhGADyvBLhiH70pDf8V/Ueb8Rzy+9gBzxYMEGfOZgeeqq3ieJ5xXjI6373jjfCNwXgQSvoOyNCBYCko1LqQc/+qaiXSu1XL2QmfxQthqjKIjaz/MM/nya3D4xJGs/78PPe926/M9sCnXfoIj/5ds3+TZsP1O0ji/U7v/pXGFGVRkjP/RSSv0y6Hy7gJ34D2P97yFR8UvBfGfFcADB8KvEkVAKBEVgl/MdR8CdY/mcx0cdcEHUWl1AVsLB/FNglGAgTAAhOuUeAKZh25DcRvQYAu6MRLmA5MSCCNShmUfdwJHgp9KcTM/cUWgcAjBCCNlgQOliCPLcuAqiCS8iCEeF5ACBuCgFpPVB4BNACrpOARLh8FqhkRqgzGshefAQWiFAVN/ASWlhSXoh92YZpSriEKdiECvFJuRNcdfhbVpY7P5ACKVADuaV+aOh+XOhmavgmPJh4rvcUh1AVZ3CGgEgramiCleSGbziAcZgQhKV8n8ZAMwCDjjh7gkhphOgYVjUjQxYavYZ+nkgAhBiJDTf/iZQYfpaIEJiYWQWxAkmQAlX0VnEVhapoeqDITaI4iqSIIKbIGX9hBb5IEKyIhKj0irC4e7KYJQIgBNVojddYhcpIScAoVsKYKsR4IMa4GM81T9o4KS7GHNz4fdCogtLYI0KgA5TVfuboStx4jt5IRuBoHuKIGNIGhfTYjRKWjji4RCjIjpVIkM3RA+wHkK1kj7SGj1+hj2QifeBRLQBQcg0ZQBXpdYMykOUXgAdJgO6oIgvJNh7TBDAkBVY0XhopSQ8pUREZFhO5jxzpHQlXji6Zc3AWk3LykW0okggJkv3RWy/jjwIhAC1QfMOlk5MEkwklk5NBk9XBj4ZxOKnY/5SsZZO0F4ZQuYZkNZSSGJTiR5IoAjeodZQMUhVMmZV49JT8FpVeMZVUuZXMwQO01ZZ1U5cUYYxHCFNh6YpjGYsJiRxbk4wCkZYE8UlIlpde9JZ6GZdyOZepUZWEkWIY15gduYFwyZOcaWkroY4GKZiQV5Yn4hBVRgCJSRAmAXqZWUOPuZORWSiTiRmVKRhL9zoZ6ZpvtJmQ2ZWeiWYsEZrPOJpmV5pVAwBHQwA2VnJpRIO7aUOwuZGyyRS0WZt7eRyf1JrQqX2/CZyNdo/eSUyACTXEWZxkd5wR8hfKyS+MORBcdZjcCUHSqVjUqUnWySrYaRxx557yyZviGZvBCf+RAlqQ5Okf5nme6QkhRTNP4AYATScQ+CIF/jmfhGl/9llL+FkZtskXa8Z1FPqfnfmd2NaTIjqeQHmej6egCyJUUDAQyIOaArEBOgaizUOfWomhOqGhG6qfxNFrEFqjIwig0zmkOFqkHjGcKaqiFmocrzKhA2E5bLkBh6OcQco7N6qZOaqjO6oUHMoWLqA+Vhqinzmg4FmmJBoxTBoS66ikareiAHKXAEBDDqp5OSCP/SmmiYOlF6Gl98mlSOGlXGGSx5en3nKkWWqiRJqoIJGkbbqCalocUDA0BJFi94GZhaqnkOpMfbosfwqoPToaxcd5mPqIvRmgZlqiZJqmBpr/FWzqqGf3piqSBOlzNaT6OXvKlZw6HZ56FIG6FUXzpLaahqaqqKo6os9WoCj6qsapqd4hBDzAA0knrF2DqxWhq53Kq6oBqqEhAFXhotNahNsqpItqpOSKpM36J6K5rFoQq94BAzDQgOBKRNXKl9eaodlKFL6aFXGak+Aqjn0prhLRqOuKnuhaGDf3nikApPJqowY7ffYqI/iarwG7GA76IAwrEP9KseFKrFDHqqejrsvartmBsAJRshjbPvTanRArExI7sR3LHHDTif66sRx7qLlqrCynrAQ7ss1xsieLsr2jsmPKsuXhskKhr1jRa6MqrBoLs3xaswkxsDzrsINx/5oEAbRBe6tVO1VFG01Hex5RWxhxp7VOe7PWKrYHMbXr2rPMsTZSsEZZq7WKM7T957XsBLY9k7aDgZdBa7bmCrVPyxFrK7JcGxj8IgUegAQpFld76LiPC7lVOrf/UrdAcrc9obfpxR/IcxV+u7cAK7gbQbiv2rbJ4QJ+yH74MbkOU7mGerkukRn0xR+6xJYY+7c5e6poShKj66ilmxwbsG6pW2ir2zCtO66vi477wS+9SLOhi7bOu7K4u6aGCzYhS7rUKxhC0AIwkHAe8K7fC77h+67EW7zYa2DIu2T84Xl42rxn+7zuG70Euqo7y7bmSxhyS75IY7wIgb5lxh+Hk/+/OYisXgm4g2u/E+GqVPux34G/ASwz+3sQ/Zu++/EXLenAYlhv4VnAonvAAmu9vdvBgZEbTHvBEAPBwyrBAqkfM2oVJXwihBIVvNumvuvCPHbCNpvCsqsfLcAdNRwhMCycIbwQCVy/C+zDySbEe5fDB7YfJrmwRyxL8Bu/TdMWSSy1HzzDVjwY1IiNXQzFs3LDy7jETKwfKRavX9xG0DvFN2ERMqykNCwfMPADMMRAaLxXWhx/Y6y5+nE4umnHoiTFRIuqBODGKQrH3rEBcVdqfwwqYVyqepxcFIzHjFysg0zAqlrICTrJWSEA6SMFM8CSoRzKlAwpjpyxkDxd+lH/VzFKyjejxoKMpplcnIfcHISFAezbyndsxFKHyn6lH89FqLkMyBv8vjwpy6NJy27bacKMLaa8ir0MWvrxSZfKzLwsvZU8yMcsmMmcHA7xrdUsLM4MzdGcH/6IleDsgwN8yfKrzWPJzcixnugczps8iOO8TvrhQdIqz80VyHZrzPQ8EERcuLvcHAy6z2AM0MFozwSlHw5B0AedesRcr8zVzkH5zsfBVd8M0Z8izgsNUvnBwqy80fws0Ws8wBUtkhdtHHF6xiOtJx3t0fccx2vp0oiou8eawQGd0ISMxW+80yxxJk2gzzWNJTAd09CUHyl2zkT9sCUNyye90wJ9vQ9d/8uadwHZyNRW4synfNS0lB9x58dZ/Vn9bLkUHdU9bcg/rRIsWR9WIMpvLdYostXP3NWzJB9gCgAaHddNfc312ZUofZAqXRzCyzV7HSFzXddeDR48bHyGTVqv7M+YfNYIOstqnRKE7dg9ZtlnmtitBR42xryZLWJOHdnsPNkEW3aCTRxdzNpeLNr9gdidjUnykc+vPdaQXdZ/fdqoza6bbdsgE9uy3UcWSaO/TWafi1CAzY6qbdw45dvrLNyL9R1rJrnNrcS47br/TNW7i9aavN3WnUfBHd07BB78Qs3gncfYfbym/d3ERNnI/NzojS7iPUImPd6kfRiiKt+qRtalnf/Nu43azL3fURXfvlnfT33ffU0cbzXg163gfq3d9DvQKSIldyaBEtjgP0lECb4a38G5GR4y2qLc0CjghlEfA4HZIN6MD8ThL3aTf6jiV2Ia5wTgCpwiJ26ywhvjbLjhLX7gomGS573jzrOZIw6LJV4YwTEQpMfkwzHkYNlFPv7jofFc1f3kKfIsRk6JSH7lcjPX6Szl6owc3QoAz9nlLZLlNV7EZ55NX27TYS7myNHHbE7k3qnlb8jldP4+Bf7CcN7fheGPWajnAJLm7T29773NfD7oxmXo6eLnf04YDmp3iy5CEXXnTKjolF7Umf4/j/7go1FXsqbpRWTpaj7hXJL/lH0WuZA76tvW6Oji6Z+OacHa6vtR6BI+1VniAimAO7VY697H6ZUe6zedHL2Gy78+zCJ66e0Y7BshcgyJ7Cf46ucy7JbMHCZ5AdF+SaU+7emK6O7c7BqBUj0QNDBwARhwOFLQA+Or7Q3X7cRS7cSOHPza7mlc5Kae61aiS1WmmpN1Esde78na4/E+ccxxAU2QAgKAPP0a8Nacs8sOh+GOEZ53WapJLVuTUg3fqhJv6wRf8MfhAsWXOx5zsRrvONyO6yD87pxRNN9s8QTAwkJu8ic68B7/d8dRAahbHy098xj88Piu8lfyF/PkjyW3NaLe8zpb8zZff8VxclZwASYh/0OCnvQ+L783uPLp9+0WjUy3CASUhfQI4UJNIAVwhQEknBUlCzdVyFVZ3/BufqFMz8bG4Y8AYFnUAvBVT9LKDvRZ7HYt0Ov5EhEC4IL2Ubts4RDKaZJYmUa0rvfT6/azIvc3fxt4DQCH//jIcetytPUpbUl0ah9hXxDrFle4RR+YrxVrg5rPNekCUTTxmfmMyvEu1+JYMqix78r3HvnV2/mB/fkn8QMkUAQ2JvoDATdtU2P0sdRS0fYDgZtWsGIm+aG4n667LypSjiX8Sf3Ipfsp7/cS4QJzxy/FTwAu4DHU7HnTrxUOukaeNwM9UAQtUKnZvv3nav2hgv1WwsJ6Xf//YJ7TAEFAIIEZAGYMRJhQ4UKGDR0uLGhEy0SKFS1exJhRoxGDDxmSAADAg8MeIWMsFBISwAqPLV0mFBCyx0AhVlTeBADl5U6ePX3+BBpU6FCiRY0eRZpUKdGCB5c+hRp1ZwOqVa1exZpV61auXb1+BRtW7FiyZc1elZr2p4uQVgSohRtX7ly6de3exZv0LFeIHfM6jKhR8GDCFDk65QlSpMMcMhl6CKnDroYkLRDyaIITQA4Xfz1/Bh1a9GjQTUmfRv1w72rWrV2/hr01dVQkjmffxp1b927eLWNT7YuYdODCxY1PPOxT8ciGKnl8DJlDNIwUP34AKdJb+3bu3b3/E/T7XfzT3+XNn0fPerzPFSGFr4cfX/782+WDpyZ+XL/g5D2XN2wvpIaKaIs+Aw9EMMHcTFNwoN9wSy9CCSecsEGGfgjpAgs35LBDDxGyTyEGT8tvPxMt6i+xkJhbSAP3AFSpsw9npLFGG8F7L8EH66OwRx9/PIvGClSq4EYjj0RytBATGnE4ACQ6MUrDwtvpP4YuCEknhtgKaYPb3koyTDHHbFLBHWcDMk0118SqxhTaAnNMOeekc6glESpTtBKlNDHFKldsqKTNGooppOdQc0EHK+pktNEE80TwzNTYpLTSHm20CYA4HeW0U0bvHAjS0p7kU0o/X7JyIcWkay6k/yJJS1QKAT2ltVbeRDVQUtQs5bVXUDvkITpbhyW2xl9xxI/UUk881aVUFRKU1YUKBeDQ0FzAQFaViuW2279wpU/X03wlt9y9aBSiIABm8rZdd+E7FtxvlV02IypUwDfffGWgElVAr8yyIS4B8BIuHlKIQdYZasgOIQGyvUkKDN6luGKl5JVPXNLM5bjjrzYUQAcPRvZAXSg2tThllTfWGGO8CvojCJlnprlmm2++mQvNcMqxpWcTcrFfhAIEQMa0MNgZgIkF0iDTkKTQweiVp6b6IZfhjQ1Cj7fmuioLi1CXZyGqJrtsuuIVOjSYcWa7bZzfGCBuueV2IG2Pfh56W/+GCARgUbUUS3omHSKO2mzDzb56PY2V7LrxjhUU4M2dZ2DpcMsvPwrtnkeN2W3PP8f5D7sfwhsh56AbNK2UVPIAAx1SUNeKJFSCWmrMb3838fEWF81x38tNEGzWNxCgeJRxRz551Voe3bO1QYceetE3J/1fhhpb97HI/g6picoHAjykH8ZWvnxudReP99B+Z59XBAd/WkPz56dfIc2T7Tx6/dueXjnrFxLUSRSyumqpBUMAeFVCahMSJNTPgZ5C33fUB5r2VZBNBwpWdAr2QA4q736oed7+RGiz/vnnfwpxgbaSoJAFSksqBRGgQoYEACnYroM3TFIEvTPBz1jQh0D/OtACJYNDImLugyQCQP5GuMQglFBFi3EI/KSgAYQgzVVwkVUDp3XCInaRRjrsDg8980MyUshAXHKLF9VItiM6SYlMFKETH/IDKNQRCuqSgh3rSD6EQMYkKUBC2EgQl5AAoVUpWGMiPQRG7ojxL2WEZHoMpJilKdKSFGvjaEIIxzg2DyGZSdpN+DgQASxQM+yCSyFbZchLtvJAjNyOI/MSSVoeazzq2qArdTmsTOopiZxcohwdAspQhmSUCCkCEpogBSvEAAO5VIsqGSLNXVZTPLDUjizxUktuvoY+QfuBNcXpqV6q7ZfA7CT14kNNhbBznO/UDTZ7o827dNOeq6GP/x8bBk9+jqmcnENnOhuUJRIU1KAGJehBFdpPhjrPkxnLGo/uOdGxzCdATWhoRo/0z89sMqCgE6aBijnSm2jUpHORZza9KVGK/q5RQMjQSWXqIY469I0f9VxI6UNSns7Up1BJ6TxXiqaWso9RKaTh8X661PjUdF43xSn/HjqeHJDMqlfFKlaZutWiBJU39DxbUV1aJywBgJVcRevumKfOp0ZVelNNa1xr5dXdgHUuYh0rnUD5Pbn29atrxZ9bQQpXvxaWTnTVjV3lglff1akFXDRsZHvHO8QmxaOCDR1hJbtZI1VWa7AhKmO7VqcDUpGzp+0hZTVLl8tiloSrRW1sN//kWfqJlmt02sCLZLvbutgSWSA8p2vZplPeFrdDtJ2fbbdGJysO0rjPlYpvkdvV4Ar3ZsSFbnYNNN3yKddjcxJApmyoXfLCJSwN4e5QWmtdmWG3vO/9TnqT593HyWl2AEAkfPWblvMyRL5BWS973btfAscTtmukL8fmFANDFdjBvmRrXgJs3QE/2MKaPLAaE6xgMc3QhRcGMWszDJcJC7fCIUbxXf6Luw0Db0w1CAkMUjxjEo9YLSV27YlpvOO0rPh2LSbXmFbnNx4X2bI27nF12UszHRvZyUfxsRGB3KsxwW+IT8YygJH8QiUvub1bznKYAQPmG06ZymLK1DHFvGb/q5H5KTjGbJPZPOc2R9iVZnZfmGAQkhrQ2c/odfNS4CxYOf/Z0AKJ8uXwbCkxYS+BhzZ0onkyaLcWGtJ+lvThFl2pMGUwhpf+c6ZfQumoWhrUbBa12TZNqTAtcIWnDnWgL9ZlL5sa1mFOddlWfUEkoVGpt85yrj1CapzaGthPFnbVdr2mJFHy2HRO9pihumRjP7vI0Z7astWUwy5ZG9WyPvK0BQxubz8Y2yvTdpqQBM5yr/ncfRE3hcndbgK/O2XpBuKR9ElvXM/bKMT+aLX5HWJ7WwzfZFTKsS468GD7m7rxNrHDGa7dglfs4D9MuMZgCgD5TdzIFQ8VraktcY8//xfk77q4DzMeUYfJSgq/NrRvi3ty8EA8xyQv+cxxjryUW3DloE1IWc8Ka5nzluYAD6jAc17vnbO45+37+VAHstdjF323Rxf5uO289BTTvF1Ph7pedMU3Ft3a6rLFus3j3HSun9br3gK7UcXOcoH40bTAPnts0+7l12697SB+e7fintfMSeq+fp9z3lG7d74zme1/l2zguTX4xs4d6AQQgrYs82zFu/3xPUE6OpUOefJKvliUd1zUXTMQP+aX84o1LOMb/2XEk77ApicW6hun+tYIpKwzgPmlO89Z2c9+9LaHLu55qfvbWt6bG9DWPl9Pd4p/ftJZl3ftka9f5duK+f/NR4p9sOd6aw9/s8Vv/PG3r3PtI/j733W+a34ffFCbP/LW30nogan+9V8d/4Z7P/gLv9hghOijN/uLLPTjO/7rP737P1ULQA4bwNdQg0Zwp/KDvcJSwFp7wAb8qe6rlQiUwMJ7jUvoHvo7NQSMvQ4cNuyLuPbzwORjQWUTQRebwNZABH5BoIFTQQ2cQWmbvZlhwBg8vx/MthoMsvjbizMICfJrtx70qw0cORgkQvZrKCRMwhtcDS/gFxlQM2+Dwr6SQq2rQoIzQnTDwjPTwr0QhZB4hIkLQ7kaw+wrQ8A7Q5VJQzUkwdVAg5CQAUSAwwyMwjsUERe8OSqsQwdExCL/ysM8W0OzIIOQiIQGCETqy645fMFEtDAQpJVGZDQlJAsceBpEoESGi8O4wsRD1ERzI0SD80RWA8WxAIWQAATgMEVBFMNWxBNDXLtFXMX780UcekVKoYBiNMZjRMZkVMZlZMZmvIOQOAVJKEZc1K5TTKtU7MVfvD1dxKRhXJNmBMdwFEdmnIKQ4ANjpMbsska0wkZC40ZtvCROJKfYGMd6nEbds8d81Edj7ISQcAJpvMfLKzI9RMV3rLkgpD143C957JTf2MdwZL6HlEhxXIOQyIBjTEfoIshrNEj946QhVMitYkhOcciJXMaINMmURMYvCAlBmACMtEQaG60P7Ehe/3THYAzJgsTJDipJlYRJ1PPJoLSEkDAFZMzI55pJn2rHSjPInPSikXSUngxKCni/qZzIQggJT5gEo4zJGUvKmVrKUmtKpywiqGwUqQzKqrTKfZwECwgJTUjGozSur5SpsCy2sSRLHDLLT6HHtVTLtczHfgQArYzLrkwxujwpuww4vMzLDtrLOikPv/w+wNTHDLBIZZTL4kJMk1LMpGPMxnygx6QTtPTJv6TMccyDkPgCzDRMFNtMjepM0ftM0Kwf0ZwT0lRJ0zzNcPSEkNjKwhRIHnvNjIrN/ZtN2pwf25QT3ExJ3dxNZmSFkNiDk2zNEBvOhirOjzxO5Cwf5fSnvv+0Sud8TmVEgJAwAOoMzh27TobKTjgCSe7Ezu0MQfCcSvEcT2S8grdET6kTTvADy5pUu5uET6OTz06kz7SczPtsxooEgE/Yz9VzsvXsp/ZkovccUH7yTjFhTpO0TwWlgElwAgA4hd8ETv5UT/+sSwBFyCYq0Au9nAwNkw2dyA5VUFQICUtgxszkLQnFUBVFSAt10XGC0SSRUYmk0fvEhZBQhRytThDjUXii0GCaqj0bKScMUiFt0YY80NJMUA9NxkQICTpg0vSUSRRNTB8NwhOj0mKy0iu1piFFkiJ9yCMdz00ICQkYUxMt0+WiyZ0UNJtkSjuj0hgAgkI1VEOVMTf/hdIsJcktzc0u9VJjnAQbGMxm1NHdetJ3itIRUtMmVNT/9NMHktN9pNPdfEYAmAJLbdILy1QsDdVwW9FOxa9PTdFXrZ9R1cdSPc04MEdVJVOvNFPORFPjm1JPpVVhtdXactTmhNRIpQAwBQAxzVMINbJWFadNFSiPoNI2PdZFTdbkWlYO5RVnJdd6HAtOCAkc8MZlu6tghc1hTb9indVuJU5GjcpwndFxLdd99VWwMAQAkAE1WNdda1c+VUp4XUB5rQENIAHXSQK+otdqgtONMgt+tdiLxdiA/Ao1CAkxGNiPNaOe8Iqlwtb9kdWdaYJXi9hdmlgjOYuMhdmY9VCx/2CEkDADkMVZSRLZriBZhOVAQR2pH0DBlSWilo0lXJXZpFXa5xQLIgiJI8jZqF1H3jsXqilZ/VHTJsCAIhgbAdiAJGAwPiNaVzJalcLXpUXbtJVMsICFkDgEqYVbPaWgX6WYq42eE4M5yQGARB1bRbJNsWCp11DbwSVcwBSLSAQARYjbxcWnXblUbvvWh4vVLcOeT+tbNfrb/poUpC3czvVc1gQLCwSABWDc0i2LzV3VYrHbmoGbuZmbuvFFvgGAL7xcvWTMqV2KyPzc3eVdiAyLQACAMDDd4QVcx01dYsE6QXhOVRipYFQJ6avdsrzdx91Dwe3d68VedAQLRAiJUf8g3u8dWeOl23ZJ3ufUg05A3/RN3xANRnW5u+iV3sh9RPUILdjI3vvt3bCYg5D4APD1X61A3fH1lvItV0EAM82D36ec3uOtJ87F3we+2LBYhJBggf+1YKsIYLl1FwImVwP2xdxqsASO39zAXapdDQhG4cENCyYEAD+44BfOYGpNGQ52Vg8eCvghMhG2XfmtXhkeFwdO4SCO1K94gpBAgxe+4BjuvZWh4Ui14YcIvgrQlqHTYcdcYAEeIyAW4i0ez6/414BFYgtWYvpVmSb20id2CBiAAhg4ngvQFisYryquzSvW4Lk9Wy7G45n1ChoAgBsIYzEW3zoe4JpU3gJ+qDX/jYEaSIHq0BYaejQ55iDJK+FY3Is8tmR+9YoFCIkX+OP/HePGLWNC3lc0bog1TZocgCZIDk069mGWueNLhuW13QpRBICb7WTw/eSqDWUeFoqCKOQOnqoK6IEauCMpkIIZyAEMeGRVjmRWXuJcftlYlub79Ir9BYBHuGVcDuRWrltRNmReZubkkWTqNQrdneZzpkyvwISQgIVs/l5oNoupMWMPJeVw9lYSJueiMGd05mcE5QoTBIC3defhhefTZWJvBmZwtufbGWcGtot97ueIzleuYOFZGGiC3uZnnmGErmF7Xeg6aWgsfiQtluiS1l6ueICQYISLNt2CJgt55mgn//boj56TkBbkLH5lk9ZpruSKFwgJ0mVpxnXpijpohf4JXx7lmaZpMnFmMs5o1tjpqB5Hr7gBGgrq0h3q4t3lZPnljjbqpUacpgblpz5hqTbrac0KfjEEsAhc11BbE366rNbcjf5q0AOArpbpugbrqrFpbp6snD7rku4KTQYA7/2Y+rVetIXrnpNrti5qrk5qvd5rmJZsoHDo3tJinu3h1ghsUuWKUggJUHDsxv6Kt6bkezLclzavfL6ReVbQep7sVsK9yw4rwP5JAN5sqO7sfOyKLAiJMxhtsq7ktF1se0ptolaLSYZcyP7m2JbY2aTtgq2vcibps+6KQ6Dg4P5h2/8m1+LupvDMTOVGEte+T9h2br+FbpGeJYPV5+o2665oWwAYA+12Zfsl7tM27voMb9a2EfIeT/M+7zWa7fBVKwHM7WjebXPlijYEgDmgb8bhbmf1bm4C7+h2CGtVEP9+TgAPcAWubL40cOpO7AQXx64wg3R98L+2b8XG7+/WbwtvCAx/lJg+Y6Xu8C+y8aZibxF3axKfaq4QXYE9bNL2CtOeX4qqcPWeCnfF8Q9vCaRu7hu3pLIVqhBv7xH38X7NijAAgECY6+1e8aWd8FpK8pve2R1vbRqn5xyX8uNic8VBc6KI8M7uio798vrG8qQdc1oqc78OChlHEA3fTQ5v8xv/ovK/snI5D/MsR2ur4F4AeII7h/BF1/MWp/AXV/KXAPRXUvPXfvNCb5BDr6s4txNKZ/QSxQo8CAkykHQVz3OZ3fNI6nONvvJErxFBP01CB/VVdvLRJHWhmPPA5gqnBQCoTfH1ce/7jHVImnWnrvXpPhJcp0xd3/U57vXb/PU/N/VTv22smGAAYINWR/Zg99BlL6NmH+tnH8HO6vTy/vRq5/RrX85st+xt53aNxQpACAkiEHc7tveMNXcyQndd5nFoZ3d5BzS8rnGEh3dHEfXEovefIPf33grEVdxj9/dXj9mA/6GBD5Ij95UwkXbApPaG7853l6CI94mJl2quGIWQ/yBFjE8tlh9Pjvchj49nkN/I/m73/0Z5k4+Ph8dnWwf2f+d2ruByL+/3mTf6i7V5C8J5gz7wkF9u4FL4NWd4oD+snw8jlT/zHr930MUKwm4ErRZuBBdzSydzTDdzntj07er5Ded6rb+muT9aotd2jQ/7rdiC0DZ7MNd7gFd7Pmd7P693r5+tuB90u6f77hD6zzJ4dS/rsEd1q6AEWvx7PAf7tNf5S4961Z76TxR5xc91xm/87Xj8trbB0CcLyhf7q4hvgZZ5nG56i3169jnuTHcJxOeQkV/Lkj/9FzV9RI98RQ/8o9cKi8/8ST9+px/8c5fltl/y4k/zrC/Eq/d06/8P/vEe/lHH+8PffNfHd6t4eQCI+dkfaZp/ztv/ndyXfk3//hnxfasE/u03nNRHbHNhf6zwbK2QaoAQBOAUhYIGDyIs2GAhw4YOH0JcSGAixYoWL2KkmHAjx44eP3rMKHLkRJAmT6JM+TEiy5YuF6o8+XLmQ5I2MdLMqTPnzZ4+fwINanMGgBlCjx4lKigmU44CjSKNKnUq1apWr2LNqnUr165ev4LlShRq2LJmv+5Mqxai1rUumbZsKncu3ZMTAADYo9ItS611/4LECngwYb5pCRs0HDGr4sYuz0KOOjbyT6WIUz6lrHkz586eP4MOLRry5NGmNTtWDDk1a4eXX8P/3ngHb6q9rf3GHiw4N++5pyu2log1ePDfnUv/ttzbaVHjzp9Djy59OnWvyKtjF0pc7ertqZeD/0sHryrbrHGHb7o7PfuOz4kz9u44O9jrppW3p5CZPv/+/v8DGKBkzQlYoIE+yedYfguaxAdeWJiXGnoMmrQehfm9l6CGG750YFX2jYZfe/t5WKKJJ6KYYlYgqthidhzydaGMCBmA1xcRzpfVjIFdtWN7GcIYZJAuAsViaCKyRyKRSzLZpJP0GfmklJ8JqZaPM1qCFys4NjbhlQhZ+CVvQFZZppk6GRjlZ0imp+SUb8IZp5xiETinnd2dOZOYFHIw0CRcqqbjngn1/zjomM7lmaiijw3Hk1VqesZmeG7eWamll1YKKaabIrXoW4ayNwleegFqmJeDhgkqYmR62mqi8dF0laacSQoepZzimquuB866q684uQqRqunNBkBtpfJ16p6pDgsYq8FCO2Sjtw1V52m1Lnfrr9ty222I1nobLnDRNtQseD7gdUVMxQmqKrPm0vUsufN6B+t51ZJ1LQBLLaituP8CHDBWvQq8Kb0wwcvbJnjdsS61717ZbsJ/yXuwxTleBR++zmHbm78FgxyyyBkRPLKdFk8c2yd4gQDXw4WCKnHKviF6sc33ZswuSSVH1jFvH5sctNDi8jz0lCjPfJmDALTiMs4wG/8qc9JMVXyz1TvZK+HGxvmcG9BGgx32pkWLzSTSUw92C16fOK01xD5KjXZKVV9dd4fTPi0S2WZ1HdvXZQMeuJR7C57i2XLTtXJeTekMNapvIx5SzXZT7mjObm+d3L4M/l2455+bSDjoHh4eeVNX4MUH4y9bNWzcpn9Ed+WzM5R1oDeJXt/m/YI7uu+/p9k78GYfDLtck5CClx6r512V65AbD+bktFNfE95d9pT7V33D1vnw34Oveb7hE1l69CcVa4FcjbfuLvTnFyR79ZTbbmr2wh+5e37ek9+//5Rp73/UMR/8PpIGvGRgfaxznvscV0BCyW9+datfsu43vm/xa3//+BMgBztYlgB6MIKJeuBJJuEJvEhAgc2jyvMcSEKDQEeCMmwABd3iExDSKYMj2mAIe+jDD/Hwh/0h4AsR8gW8WGIu7GNgzN53vhjOcH41XMsNg3gc/e3wgkLcIheLZMUuDrB4RfRIIvASByUukIUNbN8YDwLFKFJvityxIMewmKQvgjGPYMShHjlDxDZOQiAA2JIKMcfGqDkxem+E4+zkmJYqajF/OrxjJPtoyS7y8ZKR+eMYZYGXNdBliWpsoguLuEhG0u96t8ucvibZJjxqMpb/y6Qsy4JKlrzGO6LAyyFuiTDEBCGYwhwmMYtpzCBcRmOf4cgpfWm1y62QZLAE/6AdX1nJWmLTf7TMplec+ZBcEkcNgQCADBbgzNccM53qDGYyRakZZorQm8GCpiFHsk1ZVXNS0+QmPz13z342M1jgDE4W8GIGb6JznQolZjvT6Ct5TtAqymTlffJpq30CNKNh+6dGfyNGxGznDHgZA0Ivs9CTshOk7twVRK9GT4xRFIOcw2hHazoyjtpUNB8tDHH6gBcvlBSYKF1oQ6PJ0pVS6WIvxR7uaMo3i2bLqTmd6r9wSlXP7HQw2xlnIOSZ0KGus6j1/NVETVPWqDRElavcmVTDwr3X8O+qcg2XVeeKGnoNlDWIwMsovGpSsIZVpQ496mCTWligpFWiSLVIXf8H5Ep9XtOukqVrWyd7mqwChjgFBYAo/CpUwKZTrDDl1ll1utijGFUkM4FkHR970chaNra7aqxswYLZvxDnEnhZhGcJA1p1ipap3SptaIgrldRmZLV05BpUPVbZ2kJ3cM+NbmduWxfikAEvI+jtYH4bWsEiF1fGNWx4tTPWqeSEtklp7s+mS933tki98FWrq/KamlzgxZxB9a13jRnctW5rvFg9rXlHW5X0ujeHM4XtfBv8JPk6mCrWDWVr1CADANwAol/t7zD/az9vCbi6BA5KeUlMEwh70bVRZXCEWxzfBLsYLXj1sFsYYVAN/5XDHQbveQlb4rseFrU9RuuJYaz/lbdeJq4xXnKBUMxkxM6Yx40ZA16OgOPP6jilPA0yp0LsxxEjiMsmnomTq6hi57L4yWoGUJnXbJMJo5E1gBjplfmbZS1rFcyX8vJm+BzmH/8EwWmm5pnbm+YVJAEIUMALADzg5kfXcdCQDgucC+kYM+CFEXXu7p3xnFk9W0rMXxZ1T0Bd6iJLmjTs9doXWyAFRsPa0ZOedf5STWuuVJp5qREDXtSwacB02tO4NfWdSA1kQN+E2G9GdWsXfBMYwDrWt542rYxM7QKTy76NIQQAuvrrvwQbmVIWLmmRTRk/n9rcyWY2cwvNagZDewY/IEERMIAXWV873x+0tr7/nG0a/68lDAAIQ0s3nGWAUzFcxj63slW78HWTmd/4dLffvugCIVSEBPfuN8etI/GOjyTXbXPMOAlR8BzfGeFzBLG68dRyh7885OzWHMW7R1ONNxrkOh/Yx3d+EZE7jDWvNsTJsXzwcQOYrDG3ZcOT+/BlR9zWT605XG++cZ9jfUBSz3qgo7zl1OBFDEW3c8qR/uHhLp3STQdW2tn+kjY3lepJtnrOuW73yvTc7kBHllvwkouxc7rTKn+kwtsu46fDfMidmnkrnR0UnOP77pK3Z965vveUVBgvjQA8sIM9eKwVXvHkFT2UDW8RQTebd7aG/ORbr7fKZ/3yKGnNAvDSB86D2//zZq8gy0kvYsQ73fTjinrqNbj6q7s++RSB+7VbKhyruAAvP6DvWtqYMnEBn+nZ//n23e4S5rNV7ohRMgFYr/zzg3/azqfhVYSAlxpQ30rWTxj2hY/rtXPf/hNBfbsdDxTzn1/ypd9crR+63cQGvF/8Hcb8wcuSvIaE1U48xYojEZ4CNsQASpP4EQb5AWAAth4GXlUB4p9FICAAIIEF6gQDNiCRPCB6ReD0kNuBdV/+vR3sORZv6EEn6OAO7qAT0F3keaDkgSBVieAMUsQK4EUKoGBOqKC5OOBlNInvlZ4Udh3xMRfByccRRNsWHl/dBeHkDeFUFaH98QBeAMES0kT/EzbLE64K2h1MWzBeRWGhd3iBItjhHd7hOHUhEH4h14VhTo0hFd5EBeAFBqChnqjhGqlIC5bbG1LgQvzh8g3cmQjcHvYhGFaeAYZQIBqYVBQBXujAIb5EIipiijBigEURxNXg1rnVJJpJJQpFB15i1lmVJnoQJ8agVLQAKIrip5Di47jIKSrdDKni99kgUhDFHFYJLD4e8s0iLWbiCJIPLiZdVOwiAJBAL8bFLwJjiwjjQzmfF7Gi7iijkDDj/znjM/pcLUpj+FDj2VGFBuBFD2gjLnHjsrAgFLohRIljHZVjkJzjT8iiOuocOxoh+Lwj71UFtAHABdRjRNwjPgYj/2HUX0v14xVSIh79ABRwJBQQBQBIQUdyJMYRJMcZpP4BT0La0FUkAV4kwUMKS0R+CRs6S+jxI96N4/a4YpkE5Eg0wRYCJUmWpL411kF+j0omnFVcAF7AAEx+k0xGTD7qhk3K00Vqzj/CSE+KxE8CZbQJ5VBeW1Gi5O8g5cpVRQ8wpVO6BlTCjVTWZO/dJGth5CseI1g+mlgK4iaWJehZBVoCgAaoZbmw5Y7QJMVQpTdZpb5gJYdopV0GIV52oh7tJV9WBc4B5lK5xWASplsaJlxWJU76Y0bmpGN2HGTmomROpuVUhTxiY2AyhGbOSGHWRUXG5XJdpWiS5iyaZjXmUf9qqiZVIKEJuuYvwSaDyGa8HKYzJaYc4mZu9uFuwqMl+eYEXgVexMBwNkBxXshx0oxnIiZoziVP1qVzLhl0KuQlTadyXUUM4AV2aieFcKdc0OZnyuVt0uVokmdY2qBRImR69gVW1ABerABmVt97Lkh8qkdy+tJyfstibkhj5ucH7udYpqR/LgZWWCaByp+B/ghnzqaC3hKDikYyNmeEot+E5mUPWeiFXgVrZqNiKQiHduhETqV3Kid42qd44qeJ0pp5rmQtrShbYEVwwh+MNoaMzqg3UiSIopKI5o+DagiE8qjd+WhSylKQWg9WWOdlBQeSSg6NvuU+0qdtKmaJTqn/hO4oSfDnUWJpYmEFewIAl7aGl7qHhyKnjS4ojpbpfZ6pAKJoZMrW+mkFEgioWXUpnW7EkqypooajnjInn/YpmqrdomqSoGZFho4GcSBqopYPhbqIpdbnnupopEqqbbVjNoFqi/Jiph7qprpRp6boyTRqqD7qqJKqEP5prHZUqlpFCRapac2pq77qp3qqmEKLk4IGiULqrVJprgLqZPGqVbxaExhqsApr/MDqswqOI9Jqg5ops2JdJK5ZtFbFogGAALCqtV4ro+oqNv1nt47oTi7jeIKrbImrmpErVRAqAAwosLLGtcJQtp4mEbIomdbqvKZpvbrYvT5Zvk4FzjWl/79+B8BSALtqa3nSqxdBaYJIqcISZcZynMNKBUPSo8TGKMBa7MA+2b0qq6167M4xLJOJbFTYGwC0QLr+K8WmLG+uLMhW0cbKR8e+LLXF7JLNLFJ4AF585eid7LoKLM8yGcvKqzn67NBSVdHG2NEehRUAgBVUa86i7NNGp5tJLdB6h9BabY9Wbb5pbVC4nxcWV6s6LbG2a3SV7bembb5hrYu1LVBcYyji7MSGrYrYInzd7bLm7ccmrOv1rUDixWWa7JHqbIsU7nsdrssmrt6ubfPN6lX8AF5swNcK7twazqlO1uUibOb22962WONWkRTIKdiSLopULnWhLtUurura6//mUpvr3kT0AUAOxO7oCivdFutU3S5A8q7uchPrRpjv2kQZAsAZim7TFi/lmq5kJW9WLi/zYpPzOhj0kgQhAoAhVq/kDm7pUupVbS9jdq/3yhL4Npj4jgT5mm/gWq+rGm/dQlf7Puj7wq8mye980a9I2O/w5i+d7qzKRi0AX0TLpm4Aq23uTl4BZ8QBn69ipC/hZq9d+W+UOrAE69EAw5ebuuC8ZAUG4y/6UmyNXg4Eru/VhnBFQDDuivCskfB7mfBx0UsKmyECs3ALd+YLn/Dx5tQHc+wM3zAX5bDOcatVSC/1rrAGC7ELGynUlmqORvASk60Sn98TV0UUAzEVV/H/EF/x2J4oBT/K1CqvGnNxTTUxyIExVYhxBhtGGYfpGZ+nByJx0HrxG/dQHHfcHE9FS7amHccIHn8odurmH9dwGwPymglyyPYwVuxrBYzxHSvynWpoBX5hH5/tH0dyB01yvxGyVHAt7GZyIm+yfD4idX6yI7Mx97rxKPdTKevbKSOF9E7fKmdmK7syI18iKG8H2tqy3Yoy41ayVeCcQ/pygQIz1byyesZyLU/FI9PyMWOsNUeoLh9F0gJA6D7zhkazSsDhxWIiNw+I2RZzMmsz+eAy2y4zVQgAXlCrR8ltOaPEOTNwFovqFr+zg8Uz56KwVbCmFCPyL+vz3Ezz3Tyn/yyzM3EYc0Bb1kD37jwLhQu0AAn8wEf+pXFo6kIztDA/tDoj4yy7r0lTdB9ZtPph9E0IQBGQQA14NKxJAbris7qKNI+QdDWHJuKutOW6cwW/NEnwQE3btAdgQL/mtOzudOw0NKOU9E9jblDb7lBLnjdfhKvZdA5gAAyIc0CR8VNDdU8/JkTjrVXXVkvfmlZXhCEDABTAAFOHkU6TNTyZNR+jNVCr9Vpj9d259UToAKPVAE6/SD7fNafmdQASs0T/dV8XDlvTWmDva/n6R0gndp0udhpTNUBD9u6qdG5qtQvkAKM58xAhdmYPaydT5lmHdlBgc0p/NjK/tmN68wbAqf8U3Ox/YLZqQ9BmK19jB8dEz7ZNSfas6TIPcG3X8kCA9LZvr7Ye/6hPh6dnF7f2PrblWcxFKLd1hjVvpzZ08zMWp3Nn2/B1x9ZxT5pSVUR3B68LFMhzQze2Aref1jbeRfRwZzd6G416K2xDKAIN4MUL6Fdrj8Z8L8d4o3Fw73VV87dc+Xe9MkSAD3iBG7hoIHhvKPgeM3aDW/eDy/B98/dCUDgAEPh0m0aGH0p9u55wtwZxgzg/Rbj2sZ8TK8KrmbiFe3KKq3hsYOfzUbcWn3eMQ/h+g/QLgtyNV/iCL1OPw8aP13iQ//OQE3mIx0ntLhkP4PiJM7lnOPmTs/aO67X/iN9Pfr+4kVc5yMy4mnYwdWn5kpP3Znz5N/KwEXcxmTeVmbMGjKd5/KI5lEe5vr15jqOznM95G0o3h3N2dVN5n8Pxn4e5mFPboI+Cjis6aBw6osugnUuyhze6o2tUbAe6+nK6XBUBjnuApV96k2d6Hhdxod+di+85pIM6ZTnoAsf5k7lAZXuAAMTwVLS6Fb96P5c3o0OyT8BAR0vBDORAD8C3UAhBEiBBDHCtFcRACmByrYONqON6l69ZEix3o6Hrr0tFsLt6nfOvSXr6sdvECphrtFnBbvsED7w7UHrA0mq7yHC72Oa6i61AaeOFFJw2uUeFuZvxsPe7H657NtuE/xB4tAekwA/gOAAUwU+wpnXWABAggUfPwHfne8js+/7CeoS5wGAzGhJ8JcEjhcEv8qan++ouvGzbBMA3AVO7ADhbgWHbhDw2QQ8sbRLguPB+/E2h9KjTbpvnFKIhAVfac8WfXqkLBctzMgy/vOKaN7uLxDVKAV0TgABwJeAOYsRixMU7/dCredED+dGrfC1ptA54wMTDmg7oPEWsfdRLfTC7/MgrPJ5Xi56nBtp+7vRiBEN6bbn+sNmf/caKPLF7kABsQAVowAXoQMRzZA54wA/UABKkABDoAAn0wAUkAQxoQAsUQQWswAYIgQvM/REmQQrAKVB6NdcPn95Dxt3jPf/V0364xvz/RpYA4HhzYwSOl71U1GwvI77AiHranwiWC44Q8EALJAEJAEEN5EATwH1XYn/2M5oUWMEMNAG1d+UM1EAPVMDq0yDjv5PtS3Oio/iYXz3Di8QngqRIgDPYE7/0HX/BJL/RlwjzjwxACNhQQcMFHSl+QJkBgGFDhw8hRpQ4kSIUIDCEENC4kWNHjQ1AhhQ5kmTJBh5RplS5kmVKCi9hxpQ5k2ZNmzdx5tS5k2dPnz9vthTK0WRRoyGHJlW6lGlTp0+hRpU6derCGVSxelwY5mhXr0XDALi68gLDHCp1MKxB1QNDIFnhxpU7l25du3fx5tW7F+vWo3wBd/z/OhhkYMOHWwrh0SIJCSA1cjSRQnGilCY5amDoAaPIChcbBbgQsmFFhSItNMBIcqEHCR1AUiCp8cNDDigxmsyYbOVHjwoCnhL2ilgoUOPHkSdXvpw5BbjChxOXPp16daFWraP0C517ybBjVQJhiERlWQAxpgppqCF7e/fv4ceXP3/p9qL0sXb/i58/SoEEDUrBgxisoGyiGaD4IQUdLtCggg2A6+8j/UqSr7kLMcxQww1jeo7CCiUMUcT5sIvPvg+5+46lGhjCQCUNGAIPKhYBaGLEG3HMUccdiTsRRB5bQvFHIBEToIjGHotsMgMhsiIGD5DQjDPPiJxQyMLi41DL/y257HImD6/EssoxyYyqRPh8DNMrFVf6gSEdVGqBISmkgmG9MvHMU889SQSAK6P43EhNpAKtiwcS2mLSIQQVZNBBCAslYFALvazU0kuRAzPMSDnN88z30hzUKDZVShTOlIpoKCoeliSv01dhjVXWlUIVKVJRT5r1qRUu+GFJiZyEUsrOPtPVyivlwxXTZZk9TlNkjY2Wv0/dqxVXkkhNyU0ATkVJTgDofGqDhQCAIkJp0U1XXRGtFZNPXNddSQAYkCD3oRlSuKAFHjKKVzA1kxW12YEJzulZIf1NWDpq22tXSC8UiVhiiQMRa8UWX4zxKSGaYKiJYhUOWeSR73L4Vv9RSV4BiF8bsqKGJDZQquCZYTp5UJpxnlm6/UjuuS6GswM6q7QokhEl8QBwFSXz0GvKhRhi7Nfnqamu+jo/eS500pBhyOEhKXrrZJKcyd7JZjXLTvtSq9nWU+jq3qZKMR7orpvuAo32yLyzUiJ6LaYEgIIhK2Ju2/DDfTaZ063j3QCDAhuSIoUKNlLb8prODvPyzTlE3PMd454u9J8tXilVcEt9E3CvAbCCh89hjx1dxTMnrOcWtm0ohgtA1ojz32sX8vfhm5Pd+GlLRzN5wEIXYMnXUVqyCKYSlYLy47HPnk/ate5OZCFIsFet6z0i/vLgUTRffWe1b9+60Xtcnq//0bd9yyM7W2dqWymmd9///3PEvfbkCoBOKQKNGjIDEvSufOsrG/o+5EAJ8qSAFZyf/BqGQb2M7ltSWEFHBNAxbi0FgS2w4AlRWC2sAQo+BEzhSlzQAxE25AcmbMkEcwZBCuGQhzZ54Q/hAj/ECFEu8GNdEz6oERckygrn0oh6GAIDjyDhTkC04hXxIkCpoAyLHOFBClhmBR1I7YY9LJgO9WNGNdasi21UChENA8cgatAjQrCXBxDyq/5xBIoAkCJHzFMjIAySkIW0nxsRmciUaDEqXOyiBgTnkBywZylrHBgau2NJNSqSk9qhI9w+WbJQcmQDkXyIFWzYkT7+cSMk/1AUADoZy0QycoubwqIQEAguICSRKZpkFia548seylKWcmTeKEmXt5XA4Ae6mUEOesDAjayyI65UFDGxeUVaNtKWVoQB5MqVBCf2Uphr697NyjnBbHLSmBdUZl7auU55zvONK7xPXAAGRCEkqnWUjEo6LQVM6ABUgvR0Yzw3iEy6INSgDXWoRrYJlXy+8AK/QoI0nUJQLwlUOBpd30O1qdAhirSIJAXpSR0a0eB084QbYJ1YUokVj2qJo4SZqflQ+kOGZtGkc3xnToH6UJU6ZaIW7IFDUjBOqtx0QzUdDFOHF1QU7lSUP62qVLF60qE2pagAXIEpm7DHuEA1Q079Cv9ZOZfVClLVLmx1ilvVGlcLbpUpXfUf0Vqk1Kyg9UJm9QpfzydX/8F1LoStT08Fm9gU0nUpdtVeBaDGkBhAry6AZY5fu2JZtSm2fYaNi2eTAlrOjtZzjFWKY48nAAw4pFt20axyMHuU1z6QtMcTbV8Qi1ur1pa3BTRtUlAruyLMEAq8vMtsM3VOtCEXZ72V3W2pAl2WSNe51VXYb4cS3M8JIAWR6wFfmGuc2BolvDSz7ueoa6bcRne953Vv1bArFO0irgX2ykHh9lLen4y3KPo943sNl16oCNiTuwXwgdsW3yCxVHZ4lcIFDOPfnvDXJBK+JIKtRuC3tlcqGsbwh/f/pGCWzLdtSAOAB8gIXgvrZD7X0tzmGgBVEFPNw0yp8UZuPGMdA0nEK2Ec7BD4XcSsWCc/zo+LhQfjF8t4x57iME8NvNAnN5nKnOqxSkhMNQHwk5WHIXJOjEwVJCf5cstlcpXHlOPQTvkpakbzm+lz5ZRkOWQjQUQmGCIDIoz5rF++SZinwucIKvlKaIVzldx8tSgXls2HdjSP7WkSudBZYSLBwQ0YEogRCPqvfrYJoGvJ6WASmsxMfTSPEt0SNaf61K0e6Z/ueTAKHS4keHAEQ8JQClFn1tM1ATU3d91RUqePrK4OYKOlvOiSKtvYzQZdpId0ZGi1DSRzWJIh0BBs/9n2mia/lqi2bTrsQZ/Z2RJiNa2QbeN0l5vdGYS1pPEJ7sF0qgFEaEgjECHv/nJ7Jt5eqb55XeYlm7rd/Tm3Sla97oIvPH7vjraYAd6VTi2iIU9YQMRLwu9+U/q0GCevuHdYbIbHWeE+PczBR57ypmjR42PmlDUB8AA1tHwkGpeJv4lK84yDPI0iV7nymB2YhAf950VveNaOpXOO62i1DHnEzJUOEpvHBOdcjbpIOGdmghs9g0R358lLznWx49bhVw92oajIEFiYXepTf0nV68r2GPM8kz4fO3VQXmCwe/3ufZdy2eUuaD4JIHeLCLzb37707Mo96wO/qd/xHnbd7v8d8pV/deC1vScXRFIKLcA84ikA98Yynu6jJrflhS559vK9KqpH/eu1Am3M81lPQois9SR1eMSLvuNsb3yh7Q77veQ99qzvsOuFL3yHzZ73IVoBuWaQxM/vXvHyJb3AgX/65ENZPkPf/vc/K3vmuxhPFYBcE/A7fbc3f/G+L/1Agw/+ZHYf+Qivv/z9vvzxT7tKrGIIFHpH/aaO/azP/bCv1B4P/67KRO5P7xTwAVdO/PbPkYhkAyDHA8ZJAG2OABfMAC1H6xIQAhnN+LgvjhpQBItO/ybwQ8aEY8xCqTRQ4zhwxK7vAx1vplBwBOmPBAfsBHMw5VRwBfWjSp5GsjD/Kgb5bQZ9rAbVBgRx8AdNjgF5sM18EAoXLgiFkDuIRACOKMUERffWr/o60Ox+DwGf0ApXbwcpDw3ZkACwMAuFg0i2hXCwDAwHUAxp0AOb8AY9qg1bbwrnzwQB0Q/HrlYWIAuO4AnIABaIAAegDg6jY0fSTgooCyWQkNuUsA71MG2csA8JsQcHUQcF8ROh8ETUwA8ioREkQgYy4QFWgRLyDRLhjekaQqws0Q43EA+XcBPLphM1ihSpMBSXbQ2BUQTtQw2e4JUAQAa2QBYfTkSOiiH8SRN5ERMDL2Ccsc+0rxgVTQ1HkRsh0D4gwCFugAwOAQcU4RAigRMwzSFiIRtH/0JHkqAhkqAAPRAePw5DMA8b8THY0kraCEUBia8jvA8cH3A7EKFiAKAWvKAo1GALxiAsAGDP+jFHvgUASKD97rEfd04frzE+OFLb/hHibOUgq/CwhLGeUtIg2207RIEhzOArMIEhDOERsxFHKmBJgCAkeZIkNGQfQbInOW0kA40Cr/AkVZIYWRL8/AIP8izbviIXGMLw8PFGVqBVck8oe/InP7KFtJLPiDLUdJHKBpIjCnIpmRJrXoAhVoEw5iDTLg4eW6wkcODWACAWbPIrOZIr5Y4f9VJZNicr4AUIkXLNVnIoyhItz2srKIEhbiAvu8IMGOIIqtIvQQIR2jEX4v/yL0OSL9nOMjmTD8lGMI2y4BITogrzNBXTubZCFSeSJBgADUaACBZhFUQBFjYTB/IsFp0RP0RiAfAMAAyBN0OzHz3T7ECzOIktsEhyLJtMNc9yNZUPABRSDEBiAcygEW6AZRzCEHQNJF4SAKiyN+kjJBhgFHANKpXTODMEKL1yPUUzhwCSwUyzMBEzNe1TOj9sIWSAISCgAeaADZhEBsag2mCyIgNGDSSTOr8TPvHxOK8uOR3U9CyHNDPxOfNT1fDzMPXz0ewlEGbuARqCBm7gBczgAwBhESjBD8SgIZ5ODSYDRCszKMkgzzZtQh+0PbvyPXDUDGmrOemzJTN0ujb/tEOnkyEAoQHUQCE3kyQWABTuDREW9EZvMlmOoCH8oEdz1CP7Mii1tOeYsygvdMegs0iN9PXIRQbyDREY4gm64koZggwoDgCSVC7lgwUa4hC+FB4hNOokdE8DrkLnk/+OkkPT8BvP1PLIhQxAQjdjzijUgAV+BRDQgCEaYUbfA38AgAUANRv7VOn+tFP3LUzFMkjZrUwNlUhTNVHJkiG+0ykBgFFNYg5aNNMWYebasUkhMT4ukjJFVRY/VedC9Vd9MjAHFWEIc1XVS1kXaUhZtboWwgZC4i0B4BFKAhFqtCHIgDfDkxLs1D1yMk6J1VMvxD15dFy1UVCBlFDrk1mD/1Epn/XuFiIQQsIPxFUk1IANFBIAMmEOphUU+hMAIuFbs2MFIMcMIBNdJ5BLP9NLFTYf1VVMnZNMndX+3LX44hXy7CMLGmIUvlMRTCByamHmEKEWarUhKJI8s8OOGMIDEvZhx49hkdNhYbYjI7ZU2VVILzYCd9YsKzZjSesYRbQhjgASHAIUYpEIAnZORKEZCZY6irBcBKBm4VBmI5RmqRbrjHVdkXXkUBVegdbofIQICAEiDMFfQYIB9rURDkFXVZY6AsdjPiNrhdBq/RRr6XbuSBXYJlbHvhZRw5br0mQBIqEhZOASbHJOXwAPejI7EmUGCidvF7Zcd9Q9JLfmtv9WYk213P429Xo2cK2rVrbADMigIfHVEBhCEYTSOmjECnjpcmOWcrv0PWE3LPl2c52tc4/pc0GXNSWwKOwNAF5AK6sDaXDvC2H3Eo/DXC03efX2Zm83Z0/1Zx3Qc3tXcP0EEw6hFF52JNbyNVd3OmAuprLSeatxeSt3gJzXdr9tTP2WejEWcK+XMP0kzxpBFMbgZRXBMbu3SokjkLos6cw36pJjBS10gOOzuY4VRVROd79ufn9OfB7C4kpiaMezcYkDRhhCyP4Fga+ugCfwgD14OaG3fft2xhx4+OAXgqWKXJ5gFcygbBvCEHBgJBigPwOBAb6SOE4HAFzkFjmTrJT/U4RHOOQOkIGB6ysaeIV9lnfdkIlZOKcWQgpEAhHGgAZoUodDInhllXgPw/8AIAWoUS+FuDiJuIjr7ohZMIkjkeFSOKGcOIoTK01wAHUBwFdBAkrB14sDwwIZ4gd28S/LODTPGI3hT41nbVjjEKTeGJ6gWI4ZeYUQQRGIQNdgFQAYV0knQwr692n1gmUBIAf0CnkFGaqGeIENOdwQeQgV2XYiOY67UX4hmXMdc2kB4AkUAU5NYOaC9wH+MjCiNgYwiihCc5A5s5BT+aneb5HxNpGF6pGf2IlVc5YNSoIfog8aYu2yde30EjC40GO80COK05h/GZWTudNW2Xtaed5e/9kbrZeahXQZDSEWyOAMJNIhOHlBAQBphVVH5hC/ApmMTdmMzfmcty2dtXCdlbidpRBs4dnVFsIRRiJf75khsgANpJIhaIANOlnUdGQSKzGgv5Kcu7mgDXpUbVB6rcN9gaiRS3AomMmZoGmYkyKmpeCZoumhGypU1GAR7nntehqLGSIXVLflbqTpAMAWRVorSXqHTfqkbXYPVbo6WFqnoDk6V+KrIgKVnEKrm4R8dRqbrKWnbyAQiroBEEGPGUIU3BbcRiQaAWAax1CgmeqUuRaqDzqlu5Z293qnr9pMWQKUTyyPapEpBBuPfKWww3qd3hAkZsGOAcARCjTiRGQeGf+iHnuvlOuaoO8ar1Faqvu6eXE3m1x6AVniiHhpiQZnlFUCtTdCtVuHtRcbkRobJNQADJY2FhgB4EJEgzEy7oJ4oAn5qT07JMoQiZuZlZ8ZljVUmpGpg4yLAEJIdZICukFIhFprtjuptkMCB5KxIcCgo69FQiqgIX549IJ7s4e7s4u7WBEaOuZytMX6r53bwOoHJfDHCpTivu9ncLSbmLhbJCjhnp+AOD2aP8BYadBbs2/KrjW3vT+bE+V7Z07YqplbVR2aI5yHIUJ6I6RnKDYcADpcIz78v7f7dwljAc6gIcKASg/8PQSAB5IACHIAnAA559K7wTn7wSE8qsmmNNX/d8KLib4zfCNOJ1xQwlSG4shTZ4RMnJ1QXDiyYF85ddeyYwM0QAdqYIYeQpT/jcFnysFxtsfdW8IrfC6q+oVKu61GaW/QQi2Gws37Bs6fXJECvCS8wDUBwAwYAQ/mgAgOoRZWARYOIQsYoa2V2zBcoAh6IAWggDvvxQNIQLbneqSF+5iJu73fO6GTW52X2513lyWQRsE7gmmGYtTLQ7Lq3M6jHDrUYMUVRQoMoQ/IYLedOS9iPAkwwAPAKSKkAArypQhoesHpWsfXm8fJXGtBe6qpI80Xi8hluSNo5Lw9QoMXbdozBppXfVbuvCgoAdIpoyZvfS42oAVIoAYiayKa/6AGSEADABqZebKp+RjZk73tlj20g5zZ5/vC0a2+WWJbspsjOmgoAD5O5mTbabvVuwMHRIF0zwAQWOAQKGEMLuEMHuAFbmBpudnThaIFaoDdhT0lXKACLiAFcgDcW8YDMCAJeIDS2bszL72cX57MNx2+FbqN/ZrfLbbINULJUUVVhMLnUaKHEf6gFH7MqFUGTJfTWaIFTCmBauM2cqPXIwIKkKAHiiCc72KcY76kZ77Ha56Z+Rq5Uwra31klCj4lBl4o0t5bDr7ouwj6ZmDu6b7u7f7u8T7v9Z7ul+Sm9/7v/57qlXFOpMAKrADwET/xFX/xGb/xHf/xIT/yJX/yKf+/8i3/8jE/8zV/8zm/8z3/80E/9EV/9Em/9O9eYxhQLDzf8Fm/9VFfJbA9Jax9KGIfJWYf7rEIrgd/93m/933/94E/+IV/+Im/+I3/+JE/+ZV/+Zm/+Z3/+aE/+qV/+qm/+q3/+plE55sV+0cJ1VPC1IXC+5dG1XE/903//NE//dV//dm//d3//eE//uV//um//u3//jkfCuRDIUC/9f0fIKzMgEKgoMGDBC4AAJAD4UEdC2s4nJhwYUOKEAFIpMixo8ePIEOKHEmypMmTKFOqXMmypcuXMGPKnEmzps2bOHPq3Mmzp8+fQIMKHUq0qNGjSJMq1VlkoRSOHhbqCNn/FMBTilEBTF3KtavXr2DDih1LtqzZs2jTql3Ltq3bt3DjdhQgZSEPinUBFAlJ1y7ehXvlCh5MuLDhw4gTK17MuLHjx5Ajs/2xEMhEGAutjKQMwLJDzAA0Sx5NurTp06hTq17NurXr17AptnC6AqGAJlJHzrZa++Dt3LGDCx9OvLjx48iTK1/OnGaOhU16E3CR1YoAhEIWAoAx8TmA6AapZ77evLz58+jTq1/Pvr3790JmaPeQ4kdevQ6zL+SeX/5C+vZpF9h7BBZo4IEIJqjgggw2KNIGUGgnoRUtTKTfdhRBKKF2FDro4YcghijiiCSWaKJSMPwwgxQz5NCDCxRd/8gfRSmu2OKLJ+ao44489ujjj0AGKeSQRBZp5JFIJqnkkkw26eSTUEYp5ZRUVmnllVhmqeWWXHbp5ZdghinmmGSWaeaZaKap5ppstunmm3DGKeecdNZp55145qnnnnz26eefgAYq6KCEFmrooYgmquiijDbq6KOQRirppJRWaumlmGaq6aacdurpp6CGKuqopJZq6qmopqrqqqy26uqrsMYq66y01mrrrbjmquuuvPbq66/ABivssMQWa+yxyCar7LLMNuvss9BGK+201FZr7bXYZqvtttx26+234IYr7rjklmvuueimq+667Lbr7rvwxivvvPTWa++9+Oar77789v/r778AByzwwAQXbPDBCCes8MIMN+zwwxBHLPHEFFds8cUYZ6zxxhx37PHHIIcs8sgkl2zyySinrPLKLLfs8sswxyzzzDTXbPPNOOes88489+zzz0AHLfTQRBdt9NFIJ6300kw37fTTUEct9dRUV2311VhnrfXWXHft9ddghy322GSXbfbZaKet9tpst+3223DHLffcdNdt991456333nz37fffgAcu+OCEF2744YgnrvjijDfu+OOQRy755JRXbvnlmGeu+eacd+7556CHLvropJdu+umop6766qy37vrrsMcu++y012777bjnrvvuvPfu++/ABy/88MQXb/zxyCdKr/zyzDfv/PPQRy/99NRXb/312Gev/fbcd+/99+CHL/745Jdv/vnop6/++uy37/778Mcv//z012///fjnr//+/Pfv//8ADCCCAgIAIfkECBkAAAAsAAAAAEAGsASHAQEBzQAA9PT0AELN/////wAAAFBm9uYKAJK7/wDMAMkMkd3zmen/AAcVNlNbX5Gf/5YAALbpAMH2AMj/w8PDADE+lJSUc3NzAHKSq6urABgf29vbCwsLHzA0P2FqACIszXgAzQCkeLfJKkFHAHdVg4ODABUAFQARV4SRY2NjFQAA1NTUtLS06+vrFiIloqKiFQwAS0tLVFRUCg8QGxsbOzs7GyouhMndAQcIxbgIe3t7i4uLa6Ozy8vLAIZfa2trQ0ND4+PjAKXTAPoQS3J9BAoLu7u7W1tbMzMzAFP/m5ubf0oAABEVAEJVenIEAGJ9AIKmIyMjLCwsfwAAFBQUcay9GhkBEBkbACl/idLmAJVqAHwHAJ3Jf8HUUXuHluX7Mk1UAK/gZJinABALJTk+PFtkAGiFRWp0ADxNAHud3c8Jh83hAEldWomWAC47AImvAFt05ocAb6q6AErm5gAAAOEOfb7RjNXqAJfBEx4hAEo05gC4DhYZAKzcdbPETneDABUbAAkbAL3xGwAWlOH3IzY7AMX8VIGNaZ+vPl9oDBIUYpWjjtnuerrMSG55LURKXI2aJztBGSYpACYxADVDgMPWABwkHi4yQWNtAKDNAE5jGxAAAG2LAGaCALPlAI20AF95OFZeAHeYAH6hc6/AgsbZAFRsAB8oZZuqAIarADhHQ2dxUn2JALntAEZaAA4RAJnEAKjXKT5EABsBGwAAFBQAT3mFITE2ACk0WIaT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pJAQCgUtDQC0dIQQUAVCDxgxEK9aBDDTQA/8BBFDIoIUBBJYCq6666smAQBSlIwYGsUsRQQg8HCaBEDDQMm2oKSgQxUQsWxBCFs0ikkMGtnXbr7Xgp6PrDQhlEweuuUfhaUBAxnKsrBzoQlKu7u6orkAAy0AsqqwRRECu9NEh0wbD0wsvttwgnbJ0Awzqr0LwAxGCBET0YUS2oSBTUw79R6MBCDxRkkMKpAKww0LwvrKDyyisfTAAQoEaxAwUrUPBCCrHyK9AGBMvwQg8rGLFDuwE/1EINoHKQwgs0G6GEDASLqvDUVDv3AqhXA5ABQkqASoPUBa0ARMYDtfBvvAYJoEPJJ4faEAugxoBQBiYPlC8ALxxELUQwR//cgt5rg1314IQP127GUkR8UBANb6BQ3gO1C0AJClEgrUDzCp5QuGw3NCzZF+0Q90I9OF746ajvFgSoOxAw798FXQCqBQ+tgDFEmTckuUMtgHpERrFyAHvqxBfvm+gASLvB7AadyoHLC8mON+5uMyR53Qv1DgDoFcENQArGhy8+bokDMRDS3BNgu+IPIQHq8A3lztC8NcCfkLkAtG6R9FuP7///rVkf5AjQtc4JJGtoc4jXIoIylrHMdAJhXNJkYAFkJQR5AIjCDzIAQYhIroMADKEIQyO755UNVAkkgAWY5xAB3I56+spgQVhAsHfVYAf2EwjndkWDI9irIe4DQA7/W+DAFYBwhEhMYmJi9TuC5KtomAOVEh6yOgDUgIExlOG6LkCyXVFhgAQxguR4hYQjIiRxADjICnl1RSW68Y2D8d4PCZCBfQ1kjbRr4QsfIj+I9MACKcAf1hAiACOUIAZdpMHwirgCbgUxh2vcVRvhSMlK5iVfVDjIqcB3QBRCZIEw1FxEeoA0VEHvIC8gGScJ4C6pfXAhoJqkJWdJS7cwLIsmVN/o2ve+UF5EAPibI0KMAKpMCqSVAuEfLK1Yy2Y6Ey0FzOIAnXfKhEhvinysnkXWlj+H/CuHBvHeKhESy2ea85xfQRoNMsDOdrYzVuZLJutqt8f4abMiBdQfQ0oJ/06DBK+fx2QmOgdKUKosDwDjQoj0LidBDphxIGCUHOUSYrm2AUCUEuFc/xZyS2MyBHlyS0g5C0rSki6lj7+ap0AKSAWMio17ZvNk2nKFPZQm5AclACcxZcUtASBBmDr03UP6FgNwak+WJk2qUn9iLigiJFZSkJeugDCxil1sexrjmMdAloEfkKymWGOkyoZ3NwpSrAek0lUeCeBCANDgB0yrmQXQSIXLNeRoSVsazWw2sl0u9a+AvcmnELqQH4DKggIpl76koLOBsEtfHJhoFLN4gYEYFrL6FMi/6CUFxD5kYJDVQTUDS9rSpoRzjT3ITitbEFKZClWqwuhAXAUrDv/MqlbQg5i+WBtBJRwBCc6jARBKYNd+HfJaqJLCETYqEWpZC1tLG61pp0vd6lr3utjNrna3y93ueve74A2veMdL3vKa97zoTa9618ve9rr3vfCNr3znS9/62ve+Sj1VQvHL39hkbVe3Za5MWHCBGpwqVRd46B0NPKsfYK8gLWCBDhAJqnES5KAxjML9ALBWgbCAWW6VQWoT4r3JVQ5U3NqABWRwLQ7QQAYCLtsLflAD5NIgBraKCAUscARBtqoEQAheFFIgW4YE4QLXStUOpEuAD8fqxSMm4CARcgRQSavKWdyVZGd7ASQIGbfRy/KuEhqr/eKEBTQ+MBJ0UFw1Mlj/gw+NsA6AQDIzXzjLUX0qALA5ECe7WMQOqaNKh4nina24xS+OsUFWcAFTzQoIO2gzQyzw5h+YUQAvKDByqQBpJidkAz9IMhIyexA/Qxki3PRsQdzHAYEEUcxaM4gRfgDc5C63v0P6r7tq4OmTtKCLvOJAhwnSgle/i88EcZeFB4JhfYV00VYmyA7HzBABbHbLBpFdPLm5a0lH81xRePBCsMyrhJRS2RLJQA11JYWHTltcBikgGAuC5SvDGlRb3sAYzwUvhXBbzGQmLE6CAGwAD7tsxk7avAPKKzszO8syQMj6iktuanN0s6SOHQDiKb1uW5NeyM5ewmW18BKfiwpR/1aIus8lBUkLpOLwdkiqzS0rgZxbzMztwch1RYWD41pHWSvByoRGsme/pIpIKAHFjADaPR+klEegmAVINmJdRaFvyx6IWFdwN0UTQHR5luf2MtCDDAQxhQcx7L+wXZDE6S9cHDgC09AaRClATwlS+IESPmYzyVEBoPROGp1BtWEaXIDsPdjBv5rokB40bAcV45zds40xsptdpgORd0LqTYAgFJFzKXPg8ChAso7xXWQkUzARHcjNHRTR5Tc5aNKX3vSFEyCIUf8j1Q1i9b45XOtivRtQXYfVgUivBmR/ARrZXhC1D/og5spjlZU29xfUncqxVELTSiCFkCsE91LfPf9BWDBkC5z+bg59iONRBXkjSP6Ux0/+8mV+WJq3mgAbKKLkaObAg618e0oHMqRCMD/3I1kzbwRXfzDBLqpGABTgLHcHKryFf8MSdifDAn9zUFm3ELHiUQaBNAm0PrLkU6CiYD0gKwXEfDtTgsm0ZAZxNypoEMgzgSqXMjZHeAgRAzHWAvhTZB+ogAKBPNgmggRBggDQQZqHfcmDENxUZAloYmmzNgp2EAXkdT2hbw34gKhiEGs0gStQgQZRAhiIf6DyewtxYAnhPiE4UveSOBwAew6Igs8XNixIABdgAad0Nxm3RjHYEF1IEF8IABaockLlEKzmWfNCakQ4EALghnD/SBAzhxBIc38HgWUAdYIkpzfhUoA+coAG0Xo7IT1zZC4eOFnDR4bfExHeY4baAzaco2qDRYME4XY7FYOio2HZU08LMSxI5RClJBHeI4sIMVgOR4oF8YoFEYsEkYSVGG0H0YQJ0TcZF0aPGG+gYoVGcVmj6FZhCCqneFBmSGJliBDag1icI27KeEb5s1PTGISCyBDakz4tMCwRZxFN1Y0AcIoFcY8NkY4EYYzSBiroKIENEYlPV3NKCFDB9Dic2COeWBCCZmfcpFr3hDTmEwShxgFUEAMpp4osJBDr43BVxHgGoYERcTeydTUeCFXQp0XdGFW1GI0AIIwG4T6lqBCn/5I+voiDENFW9cgQ0tOA89JYLGkQ5oKLKzVlzbiEz3hPBIGJvXgRVZgQ+hVG9acEDIZ8BGEBwMUBWokQQaADXdlDPvgQgtZh6yOLVbSBqBiOCHE3DZiUTpWTLYmUuPKO7EhzaKeOpbhG4hYRaWkQa+kQiXOTCiWQ+Cg4dGmULulvQPiDlGgQlogQWUOSDUkkDzl+BAmJPGmVF0UQFkl653JwKRhoHyllscaYdlkQJvkQt7SaTpSKKyhwx+iMFzYsohKTyeKUfOkQO2WZO5lGEaE9Pzmb8XQ+CJmM+PZwtBmQTImatvdytlkQ0Jh219gRU6lnZrZTFNA3u1JZeMUr0/+oBOsWc8s4hwmRNR22RkBVlAcBjhChPYMYm6sUmJLZS6yJmwSQl3rDmy1ZiupUNhvQawXBngfhngqxiMxpdLe3hbI2aPYZeELEEAYJmZuHnwbRN3F5mUCSmRY1bBP5oJ+JnKZCAzOTeKlXEKXZEJfVWNLzlwSwOwjRmg6xogcxLBvlPT6HPCMGM5ykmwZRR4YpmGxISCugAwSzoQvxixEhaGh3UMcpEIsJYYXYZKc5EDyaeUp5n89Jnf5JAGhEoBCRnQfanDuFNClAMS/QgzBzARSjBP8CQlkjBVWVAZKDdvnkEJwjOJdlRn3zaeP4EGvUjgQwLPYiaN5HfADQo7L/yZ8GoZINUUVRWqiKo3i6ggTRaZ1HeBB/mhACsAE7QDICdlAMyouLU6WIehBDSaGPWRCTeKETeqMOyqFF4qFs9S9tFqIFwZ2gGTPw449JCYULIUFORQB3U019OqMVBhGlBHvElEsq5I0HkaoEoZKwA6SBB5wHIT0+RwD/piuJ2hBMChFBJG5QWoSgUpwEYaoCYaBBKkVaOj1KCHvVyXuNqRFk6k9mCq4EIUGn0liYmEIS5HALdZ7dZGTDUqzHehCcA3vw+RDNihBwA63u2lpbKmV/JxCOWhD5oq0GcVkddlBHsG+6oq4JsbAG0bDWeC5sR6roCgAmG1DHWbHVerFN/wkASvqqCfmefkWruaaUQcACaCSLuuqZglNKI+Y+6WOjCiE5IdeplGdArLmsDnGuCGFYUbqq4XSav+Z0GrucmiSvJ3avnLkrMTCFS9qZDYE8wGm1EVSlBTGlWjtDH8mMXEqv/nlUHpGvBVFmnjmpxkq1BOE+srQ2sCmlwoqahEoQffO0amtZiMmzzbkQbvux7DNZGHWWxHYqA7SxBHEq2CgQg7Wag1WBRiAAAkB+mKcQUNt8kWuwlwqjLutYglsQn2NRmXulN5uzycml4DRYHuuzDqkvVDCNRTsQvIqchmlYQ2pPl4ucwvmJrcqcbImP4UoA0Ve2GLWxVSZL2DoQg//laUHwL0W2emgFM0igpGkbvQ2xU4pUtbVLEO5Zr56pT3YroXg7olO7cXt7ndrpmd43twMRLk6VODTZLgz6ENyUwOOqcTirrJPrmGKrr8hGv332fFUWpZ77tQAgvuS7q7pCAy7TtcKzT48rdg0oACpTdu0SBR25vxt4KmFnwR6GntL7wJLYuxKqU4EqvEKia7wiA+B0vBx8tALlpZEJEVkTBTnUugTxohBcvfvIUxI3nQJ8wRyGvK+7n2CrcYBbEEbYrQiRKxzwwjTHvguxAs5Tlv0Kt59bfIoaZToar5nKeTeLUXqLnf5bpttpRwVah0+cnG2VRTrZEAUkBU18wgT/cFkw2pYPYS7QSoddalOJ9ZHe00EbbIf8qxCNqLuD5bUEgTzXOxBODLlSyzU2e6qyaRC3i7nTqrs3zLtJTBCTmVIAELw+DHT4tsIZcDeFTMRcrL8EYJE3OxHeQwMuh7Kuu6mSK8Xg68ah/I5bKa3v6rXABABo970C4XacXEp7yRDuc7gmjMaf9i/6mDbpihDsGq35+MqgfL+0PJ3aS05kixF8K7/7isMGm0NrQ4lVlEXzyRCChswHoczO6bA9vBCDxZa5kj40C1FTds3ZbMPZ66nefBDrw8yAGL8FXWgpK885aErVls4HASozS80WO8FMOL0DwWqwCk6zm8sderHz/0K0J5y8N/jFwLwQRuAsjQzFBiGjzewQLaqXdJvFMujHV8MBSuBOGcBNy5UBdnVQUyg5bpkQ86K+OUzOi4M/oRu2haw9jDfHSb2oEA3KL+jRNyxbYarHqcnHntmABcTPyVlFDrZ1aCuiVPBQyZqhiuzIDYFaRk0Q1HqXZi1lHPACTg3V7DTVgMypCU1surKbMMsQfV0QpYzKb60Q69zGtzwQhS1Vh/0wfnwQhfnS6jyrMt2JNhtEIATM3mPEOv3Xw+gsSnrP2FvPs+nMiFuski3MgF2bTPltMTRAt6gQd4PLCrFGX/2DXA1haDTK9ncQgyVZDyvcdqXN0JsQNCwQl/+VqRSB25qVz3KNoQPRz4wY2RahhVTQyOzcntIsuVc9EKfi2yekzyC5mTscrFm2UWCH3ByNz1xNnJOG0vgc0KUGyzWp2lp8sLo0k0sJeO2ayogrzgRQy36N36u9I7YazJaJPKeEPLJdzOq3xgmq3iMJqKtMiBBOmQw+3gF9lPGaZQPUpptD0hPBTWZ8kM/NiEG0uAoRlPhIlPH9j41ZRTErEK18xwgBlW5thX7b4OUdq5wZmeZSyBOxfhzggxFKuyu+v/NNR6urotzYPHBs5EhJ3PqyUSAIq0luN1ssEJhIkxvd4p7N26gp3WL3lyg1pWjej/q9Ljjuu3MDzRuOIx3/PsyPLWhJW5Gb7KU9vmjOs+MAKdrfGOBBHef0ybCtCqyElrhs9aWXlcAQgUbVyOPd3MUSQYyMWYrI2C+BDqayAk6CRufdLRDSqBBGcOoGC+XkvbJ0HZnSw8YMocayQullXraXHsEH8Upv+eVBdcqrxRCe24pX27OFDureuscKwY/K7hAaCuh2PhCVHu3iNu3VNiziPC/Xi+GM2c7peegxkuji9NsMCjEjfsNkDuobYM6GHOg8U+Qliem/jeVKvtlaV6RGmNffK6QrvXG9Fq6X9cXjzLqxDsGAW0qIqOoPPoKu/ceVvS5xyt1f2nkkw3xqo9H/jvD43McajprB3q8J/2tGLPBgeXph/l7g4x6ICD6b8x2PnA3vkjyCjkjtcwip22rSDkGKHRSI9q1Ggc7zKjrGoDKIMd3SsrLxDp7fR8xWRd8Q0iOL60cF0uXuGsOvBtECmyjvL5LoDdqld8ORPcAC+VJK+Q7p+75lPIhCYiVppSRiulfa4PsChI88QED4hI8QeJQQzzpa0oMElhdEfdjg2FZl2oo8NAA0jFQQbnV4e7UDdOXe64L4a4o1iN9BkgMEYgVClSvnjxd5VQ9/lVd2ks/jdNo0OkAyi3vrolt6WxUyfaXyDCHeBBDlHDzlMV+zsvIDH1N2SDbaikts+KMDfb/gtxx+vGkzhD8vh/+P+AiBPGLc+Ic5dmg1f0a/9Rf+2WUdBZpfRHoNeT1QAiRzzoPrO9gP3FRABXC1V5SWNJoDEBsAAIhBwODBHhwAcNjRw0iKgVIEHDx4YSCSDD1eSBlYguJHkAKiDKyhhEIPFj8UAsgAkuKRgS1cHsywEkkJIz0ovDiycuZPoEGFDiVa1OhRpEmVLmXa1OlTqFGlTqVa1epVrFm1buXa1etXAi8GvpiZYWAKikFGDmR7xMhAChRrAADiUsfAj0o6UnzL1q9ftB9bIPm7kCxImIX9ziQMQObMH3SBQiz8g2hfjxSpADj8ca5iv0Eogo64omhf0p0JkGYb5aNAySBZrPT/K2XDTMp/LbsUEIP0jqB3AcQFusE3aA6Zi+pl+ZMGgN0G+/YAyfwxxbscQGbYDJr6QebAD6ImHf3g4MIcVB9MjHwmRw7XQUYu+LO9X/NA+4o/uLklyM9Yk8+gmtJbLyj0/lIPpOdAi4I4imCr76MC/5JCNJfuYys/oYIIUMEDP0psQJB6+PAvGpQAa0UWW3TxI4sGck2/I6LggAopLrhNqBUukIIKDqJw60UiizTySCSTVHJJJosUi7Of4MPQoBYusJEKIFrqC0IC5qoLJOHy2ms81s6ayYIagIziB9MyLNOlFQaa0KWRLAiKBRlo4IAGGYw4bUyDKBhoIgDLBGBK/wJWsECGHwHA8Yj//mRNNUNnPAi2L0EKwscbkeBvJjz15NNPoChIoVEqkNAB0ZmE4/KnHi5A4rkgj1CCUKOYi5RB6Pga6DuKrANzId52AILWKGSwgNXwfC2TQ4PQVPOHHRFjTTuQ4gRABqCeUxEoFmIQtU9JP+0LV7kMJZGADTjlIEdWiZI2SGpd2kAJRpGVIUR25Zyp3Str+NSlcMclFSkWalQIyxLWFTGmoYz4AYnNHt21SYwzJrIHvywNSQbQlJupBNCOQFdjlFNWeWWWW3b5ZZhb1DberCzKNGacc9Z5yZm/snlnoIMWemiuOGrtJyDYkiKFIxoEQOSPhAOAhv8jTmVrTqKz1nprrrv2+muqdgBACrA4GhhstNMGmmQkwKpTbbjjlvtIkgFIzGPsBuJg1xiHcwk1HSiqEOq5Czf8cMQTV/ynDEpgAawSSqB5ccorr+oFx78SIPLJLff8c7lXUOiIJ/GmcqVvXyLJpcaOqE5vh0GXfXbaa7f9dtxz13133nvHeS4qWijdJbHHdikIttpEiC2a17LTd+ijl3566qu3/nrss9feKwsGUnH4QgE426CkAQg8b4JGXn179tt3/33445d/fvrr5yoIhb4E/yO2gP2o7hp4ZiDjI4Cg8GI/BCZQgQtkYAMd+EAIxsw3HNjR/g6iLQD8pC9U+Ej/dw72EQEkL4IjJGEJTXhCFKZQhdp7knIsSKCB0OAnGLxOC9hSLZB052Ir5GEPffhDIAZRiENkUQs2Q7aDvJAA3QNA22Ziw4FUC4Mno4jRUkdELGZRi1vkYhe9iMDEcEmJxQvgTEL4q+UdkDED/GIb3fhGOMZRjnPcWl8Ck0QZgQSAQGELhAyYwZ98hnB0JGQhDXlIRCZSkUERiaMGNMb18aZ/aQTkGsW3SEyybFY04GQnPflJUIZSlKMkZSlNeUpUplKVq2RlK135SljGUpazpGUtbXlLXOZSl7vkZS99+UtgBlOYwyRmMVHpxCZt0pdUYGYznUkDZP4kMlD6iBKZ/xhNwdzwgmyh4kGsmElwosxphiJnOc15TnSmU53rZGc73flOeMZTnvOkZz3teU985lOf++RnP/35T4AGVKADzacMMTZOghoUVgO5GR4BYDqzTG2GbKmhNmeiw3BmtEkNMmZHPfpRkIZUpCMlaUlNelKUXkGlK2VpS1360pamciVUQKlJAXFTnOZUpzvlaU99+tOf1jSWMcxYgwZxVKQmValLZWpTT/BUqEKVqEApXQ2setUarIUDV31cotiiwYFwUDMD+SD/BqI8jabVSM9RqFrd+tasMECuc6VrXe1617oW5Tg4/NwE/PpXwAZWsIMlbGENa9issbWoABhEAhz7WP/IRlayk6VsZQchUaqiszOTdMke03VJl/wRrqNlkWJJe1rUMgWvq2WtXYtCq9odVrazpW1tE4vZjTK2srvlbW8fe9m2uuRJ5uzMZwhYvvMdRDhYO4hnU/tcq5gWutOlLkhae13WEgWKZZxdbb373e/eNrhKek5jfXte9DoWuExRIgGKh8SPIA+NFOHYQJo3kOdVV79Mke5+/Yta7AbYtUMxILQsB14EJ5iw4l2sedP74N2udyntbQHqrAUA7lKkda9bSOz++2GX9BfEI9aogE0sV3l5L7YKZrGCGXxQ3UJYxpOVsFLaSwDh7I0ifXuVdNiSXAIMjsRDdg5uiXxkRZ7/2MREoUyPPddiKIP3xbl18IytnIAaJ+XGBCjf2JjmtEEaRGpUs5q/kHxmAogYzWuOo5IFTJTGdPPAUabzbKfMpPJeWc9ZRsqWBaAhthCwuSWTM5v9q2ZDJ7qLbg4wURRiur7WWdKFvfOS8qxnK/P5KFuWjsJwpKOhtOtHtSqroj+MaFOneoiMxm6oB8KtFU9a1oCtNHljjGkZa1rVuy6tkXn9a/axWtjCHkpEgSy7WSfbr7VO0qVxDWFdA1vaWUH1tK0NvWFnW8lDidEOI61sWTMbSc5+dnqjfW10Q6Xa6Wa37bT97kYzsjsephy4Zy3uI5G73Oc9d7v9fZR1/1vg/5WDd8GzG5Qnuc529g430QJOJH3vu7f9HnjFZ/Jwi2dcbgbn+ICB8hknf67jDFA2vtd6a4n7luIa1zjGWf7yr41c5kGpL3xrN/KSO9zXtq5yynm7cpgP3OVBJzrRZD7yoFAmvzfveM6HNvRe99znlt150TMOdatnHWdH7zhQBKAQDhTaczhPtsmLFPGp07jqWhc41tn+9pVxneNAYaKBQUf2e+t8vM1GedopC3S4T9vtgSd8k+RucKAYDa1M57jThTZ4r6Dd75AFfOF5DXnLZ75Ihy/4TwyYYXc3vex6b/DkI7x2zUsb86lnPVg4D2/7jEV3eG/401F/cqmb/re3b/+9qlffe+DH9fXafmJYd0f7SZsd4n3X/e73Hnzf8x760/fK8IlPsIHYXXbIl7TyXyR53Vee+kf+/fjNr1rrD7tVA/E27bhfZ++7CPymF//5R1x+++e/KOlXv0v2enzRyzvbe758Y77mwzLp0z8Swz8FbMCZ4D9iCzFH4Z33o7P4a5H5m7z6c8DqYkAO/EACgEBWOx6GosAArL3HS0D5M8Dm20AQfC4PfMEGFEFGwz7zMcHGG70BLL0DjCwXlMHTikEgzD8adDO7YD8cNDjHCxohpIoM9LsfHEK4akIpHL8i3DaQOI7OmZ0KjLILjLoe9EEVrELUokIyhL4rPDGXqJj/3ulCFtsaM4yKJ0y7KDxDjYpDO2y9NFyy+CrBJCw4ASQ9GMu9FhzDPHwrPDxEzdvDN6OQgTg23HFDF9OaRHSKOZy6OlRETKpETSQ8Row39Gk/xlNCFNzBQQxDyjPETswoTlzFt/vEVvuI8tlCLjxB+KNEVQSLS/S5THTFQ2pFX8w6WLyuHJrANrRFC8RFAsQ9VHS+YITBXHzG6RvG1noNM/tDeAtEU6SyZlSvaJTGX/xGcOw9ajw4mnhE35HEBINDceSKXUy5XhzHOAJGeWS5clwtGBmIrrKfu9LGFFzGs2PB8GvHepxHgizIwrtHvBKgQ0mgfizFf+TBZoxHhPwi/3qsyIFTyLtKizyCoK5TRolERYrESC66SJL0N430OPcCFAf6yC9ckXeUuJE8ySwySZpMt5TMK2+KoghyyZRRSQkEyOUjxIEUypucI5s8SmvLSbrapiYaIZ9EGaDkFaNcQaKkv4NUSixKSq0ENqacK+XCL49EurgzMa4kipjct5nsyh86S7ZUta9EMYNoEHqjn5krSwFzS6FIy3Jby7fkIb38y0SLSwYIFD98oLtUmRMLzG4RSKysSsEsyayMzIojTIOYJn5xSLJUTLOczKvgy2fzS8o8IcYcTSSzTALYjLDryc38yc6ETDDsRtE0TRIqTdocMstkgVeDytaUytcMyf8wnM3bhCDbHE4Qs8zE2EfE7E2NWUzPjC7H1MDnNM4RKk7q9C/C/DpjZM2obM7fPEXZnM7rfCDrHM/qIswnuaOx7M6McU7YhMnohELxNE8GKk/6hC7CPI6QW6DEdM28nE+pAE1cE877tB/7LFAA+8o7mCreZE+McU/g7EECRdD5OVAKHa24zIWBuIAS6k/f/M/31MX4pEMAvdAKLVETPbO4LISz6lDmbM/v5MbwDNEUJU4UrVEi+8obiAgT8tAHVTILTbMRxcQbxVH2CVIjDaev/AOW5M65888YxbMh5cUiTdLsQVIrRTLCGjZJsK8efVEmcbMgFVBMm9AsxR4sPdP/IdtSVmuESCIhHzU8IK1S/ppSeKRTNZ2eNM1TEJM1OBDLL3XQJRFTPFUKMt2zQuVT39lTRfWvSTMEQICYQH3SD41SS7NTmUzURt0dRt3U6po0BBgINEChOA3TOaXRyMNUtdRUT8WdTm1V6Jo0TRgIKCBVMB3UU43QAzRTWOWdV+1V1JI0CSgCACgCCajMXAXPiWRVYJ2dX23W0ZK0NxgINpgAZIVQZRVJZoXWz3lWbnUrSWuCgfgEa83IZJXRZUXVb70eb11XjaozQRgIJjCEchU4QlVXd1TVvtxWd12cdu1XcKqzNBgIU1g2c8VWdNVWfAXY6PlXhl2kOqOEgeCC/4y7V10txIV92N5xWI1FJDrzhIGwBEOo2HOV0quUzoztWN3hWJUtJDrjhIF4gno9WEvluW5EwJRt2dthWZ2dIzrDhYGIhZm115K91JOVz5ztWdrhWaWFoyjrg4GYBIO91prlu6Ml0aRtWtBhWq1toyh7goHghKmlWRC92KLs2u3hWrTtIigzBEsYCE8YW6JFWJO9WV5dW7lRW7zVIijjgoGghL8iWbo1Wrvl171lx6w93D5tMVMYiDQIXIuz2GwNTsNVXEG03GtrMUNggoEQBMil2rKdXAlVwSBQgiNAlaXZT77wtBzhq5nokVETklLD3HGrXNoNWBYLVQBoAlqL3P+itdkZFYoeaAzQAILOEQCQUYwwGzTFMJnbtbXEfV7qajE2GIhU6F3QDbAx1dfQlL6IiggZ+IGmYQsacF3yUZovY4vlHbOqMZr0kd4CjF74fa4Wi1RjxV6y1V7bbcyrJVKhNIso2AFmWQnQEzO94Zs++psfE5yVWN75TVX5feDTajFi/YDAEtyqrd3+pVKh3AnGYYuyqjAVexgMY52BULhggR0JXsEIXmG4YjFDGAg3uGDfHVzgTVenaIz8eC8SbFH6Yh46AVQXFtEWHmK1YrFWGAhVoOHsxa7t3eA7zdgYwRrjmgnkippr/J83NeJ8LWIuBjH5grWXk9yEpVwpzuL/1ZgvPdriKg6tr/rirtBbON4ibVFPjSPjug3epigf88AgsNpOg/AgMxKhOdYKOS5kLDIgDoU5PCZcPV4K+WqOc0Q9GjoPi1pDJERkrDhkTRYi3bxBRv5dqy3chU1evLmmn4AiAJAiboqSEe7kquBkWP6hiBK0uc3gAoTiTMXX4boYMvqJMwIAYKmvSjJh0JrlqZBlZOYh5riiOxZlDSblpUiIE17jEv6JBDZMNXIJQVrmZN5fb1ak4snMD/NC64LmXJbmpNiABkECKvrlQVZjYgaKxrDlcAY4cL7nQ6ob5SQyc/6IRr7hqduDEChogzboE4hGtZCRdUHl4uNJg5gi/1cGAGfWZ0PNZ4smpBhR3f9iuNraXlooAJEeaZIuaZM+6ZOegjIJ0RYwGhqYnIgiwEqmkksuRknO6KVQZpweIcpYvDX16NkCaZQeaqJGaToIAKRO6qRWAVUUgMagAvON6DdWYEBOTbLCZh/e6aTQaa1+oOSN6sUF6sMS6qIua7NGaVowRAH4DCrwH5fgLGsGvTYGCdHq6q3GaLt2o+Ooy/0Sa9ki67MO7LNOa9gsHw7g6C5hI5e4YvRhLoNwrrx+LbyObC/6jDXz67GebIp4jpAWbM8uasLWK72ZXZDgYU2Ba4Mg5vsCgKWj7L3UbNfWosa4bMwuLMD+bNwu6dAeiv/kBYB+TmULI+ECJoANE5MOi220hG3kJqK9RrPatm3lFtLOzm3qFundDor2EMUjXAgEhguqBmUCaeDlHgquHu/56Wnnfu7Buu3qxu3r/gkmeqgfmG/6rm9o6bKlGd8mRZ+pad+rMe/X9mIALyThIO2wVm/AYu/29uz3Vp9y4g1AU+yfqJvCcN4BLzIBv/A5YiJy7mgEDywFX/DAbvDOMicNYl1QEwpRU5Mh0XAMd/H/quX0/vC/CnERN2sSh/GXKW8d156+WGQtpfEaj27OvnH3ju4eJ28kT/IS0hYUPjIhH/IMr9PpNvIRX3Imf/Eshy4oaqifjnIbt/KhzvEtFyf/LC/zB+LRM4tyvwpzMT9pMkdzGJtyOa/Jqv5yIXfzN9ftM69zIaVzPx+i2V5zNtfzPR/pOA90vgN0Ra+fKEMDuMXfci50IgeAKj/0Me/zOufxRpebKJtVABACSfdwMK/0S8d0ONd0Oef0Toebrx0IBBh1R6V0RkeKIkd1ok70Vl++Wt/194kyDBiIUZD1vqb1xTp1XCdpXfd1DFR1ZqedKEuFsCV2/WLzCTB0TF/2ZyfibedbKIOFgYADav9UY4cxZE9263b2Mmf1bueapx0IVxj3REs2bD90bW/3LsZ3IoqyeAUAwP1cwrt2U0d3tFb3LWd3fSeaKIthAJBagCe8/3rf83tP+E02eIpPnCgDWQBAA3m3uoh/84m/+Fi2eJE3nCjTXXF/+MD7eDEP+ZIPUJJ/eU+HsoEFAAzo+KJjeSt3eZl/CoTv+ZiJsj8FgFhXebjTeSPneaCv015f+t2JMnEFgD7AeaJD+htXeqe/66bPetyJsg8YCHo1+rezehHHeq43ip8/e5VpW2K1BCYuPLJfcLNXeyXferrvrhbTeI6n+qCL+/ae+7tvTLsP/G9TMHAHgILle5jz++oGfMIPysd3IJofiJtX/JdjfOp2/Mjf7Jjf/KCBMrAFAHK1fJbD/NzWfM//89RXICiL+qkn/ZYbeII3adT3/LRf/SOBMv+gBYCwF3u2M/0jH3yKv33cLxLNbXvB0jzg/+za33ziL/4XabEI+Nvkz7zlZ/DO1/Hnh/4WabHDT3zYvzrZn31lz34Y337uX5EWG4Vpf3uIH3/yT3fhT3j0T/+vaLHQH/3wt7jrF+zmBwgCAgcSLGjwIMKEChcybOjwIcSIEidSrGjxIsaMGjdy7Ojx40AaAGiALGnyJMqUKleybOnyJcyYMmdCnGDzJs6cOm02AQBAiE6aQocSLapRJEmjBUXSKuD0KdSoUqdSrUprpNKsWrdy7er1K9ilWMOSLWv2LNq0atfC3Ol2p6FXAIoYCsr2Ll6tSLsyrer3L+CnV5PmLWz/+DDixF73Km7s+DHkyJK7vq18E5bPJjsnc+6ckPHWvoFHk3Y62DPq1KpXgwXN+jXs2LJnK7Vs+YnPNJtp81brOqvo0sL9nu5t/Djy3r+TM2/u/Hlq25Un+fS0G3py6SyXGw0+/HvU4tjHky8flrv59OrXs28p3a0nn7jctpf9/j5+t+iJegfvX3x9AQo4oEX7EXggggmulx9Oafj0BH0KdsYghfgZKFR//n0HoIQderjehR+KOCKJklU4QU8AcBFhiYqd+GJlIc6UoYbCcdgijjmyJqOOPfr4o1EVGlIEAEzUdR2QbMG4pE48xkRjjaTdmCSVVa7lpJVZarnlRBUi/+ATG29xeRaTZdqE5UtQRhnYlGO6+aZMaMI5J51AVgiHT1CIWSdlZjIpZ0tqrvlXm3waeihGgCK6KKMBVviBT63s2ShRfv45VmgANDXocIVS+imoAikaKqml8kZhHz65UZmpMlm65KgqCcopVZ62eiucseK6K6+OUeggAGaw2utKr8KoK0qz0iqVrcQ6+yOyz0o7bVgUmuITLMNSC5KxL0ZrkrLLQtXstuV2+K256ar7EoWURKrtuhl1eyK6IIUrrmmYxrtvgvXy+y/AF1EISJGWBWzRvBX669G9+JJ7MMTMLRwxxRUPxKAgqhps8UMJUzgxRw2L+zDHJe+or8kpq/+8EINc+KTJxisj5DGDIG8k8rIky7yzYzbz/DOvDI7iEycxAy0Qzfn5nBHOtOp8NNRsLR011Y0yiCcAnxh9dNIWoqxU05w+XTXZ531dNtrlMoiGT31sDXTX9019UdiDjp023mCfnTffQednyVxHTgp13O/NXaCm+I52d9+NP7m34wYxMDnllVt+OeaZa4555BL6hETnhUt3eEV1r8l456knC7nqBGz+OuyxX946gSv4dETooltGOkWmR4k67cHfzHq6sht/PPLJHy98gBn4VELuur/F+0S+1wg889n3Try5ynv/Pfiya89eCT5lEL30O1EvkfUaYj8+/A2tP2f49dv/X3/86R3h0wrop5/T/CDSvv9wL38GZF8Bt3W/BTLQeAckDxJ8krr/6SeBj9uU4ghlwQdy8DMblFYDQyjC2XXwORwAQBQmSMEmfdAlAwTP+0powAC+aYQ2FKEMm7MBn8RAhSvECQ0d8sINtTCHHQzimG6oxAUaMTks8MkFfPjDMxVxO4nLoAYJ08QtHgSJXFoiGMPHRePswCdKkOIUvbiQIXaqimOEnxq1FMY5Ku+NvEmBT3qAxh/G0YMYxGKt3GjH7PXRSnQ8pAMHKZsa+EQAe1xhIbt4RUAGUouKbGIkqYTITb7ukrGhgiB3NkUghnJ1f6RkeErpydRlMkmcfCXn/1a5mhb4BAj+G2UrCcJGG6lSlo7L5Y9gKUzK+VI1RvDJD26Zxl6WZJelIdkKlPCDCNbSIUY4QhQ4QAUpXGADDVnBBaRABQ5E4QhGKOa2gOmjYQ4Tnaj5gRmVyUdm2muSqEylJRHCghP6pJ8AsOVCBCADf/oTegopH0Fv50h3OkudPWKnMBnKGQGckAMLddwoAUjPjzhTSgV8QUKruRAg9FMKKTiCSJ6XEB30kwZHSIEU+tlDifbKoTqCKCxpKhkl+CQFj5xnPrtjz3sK5qMjiUEJjHABka7UJxw430CW6hMKHOSYPtEBQTLAT4Pq9FY2zRFOX9lVyDASAHqUJyQ3yv+woRK1AORqQRAIglCAIqQF/DxjQfYHgBochJq4KwhPAcCBFoy1VV/FUVg5WdjG2A4AUlBdRkkZ1KJ0dHFFnKtCyujYgwShn/0jSA/6GVeDRMEnFlhsqQ7bosRuErWJgScATvvTtE6WP2wl6t0wm5Cy7gAhJAUAVgnCUgDM1CAI5atrQaXaErEWkck1jABAOVjIRpaKtR1KZdl0WaYepJ9nNa5PkDsQ3iKEAv187qeWS6LmHhK9eQEpAP46Wwo6NLuAyS13C9JYACTEqlQoCCgBcM6DCMCz7mWUekfEXjoe+C5lpSp1q1vf294Tv/9MiPMgt1/CCoSWPvEmQgIM1Qb/GyrBIlrwHEmslh1utnXVtS5fKIxKC9PVIBb4XEI8DAAQE2C/FzVITAGAVxXXycQfQjGSnUtkgki1ty5+8YRP2VYaJ0Sz4jVIgfM4kNBKMCHUdPKS52RkDyW5zGEM80ACzOEIRzbKbcXnRHR7kOMqpJ8QJoB5u4yQsnIVzW4ac4fMLOgb+jnDMgjeiyfg5jcX9boJkbNBrJyQLJt1y+f1sk/A7OcxAVpCg/50CP382wE/WcJq7Yh9C0CHALC61a1WwXYvjJAbAwB0de0nj32ckCAPedNc6rSCQC3s+6GZxSlENJRPHTIAbAICzn42tKMt7WlPewkh9aejEQLpgmS4/7YbHoiOeWwQEfv6z8qm1LDTDT40D7fPbM7ohJtN7XnTe9pxAAG+851vGMS6xvq9dFV98l+CBJjUBjFwuX997kapu+HJQ3NKR0u7RMe73ha/+Lw30e86a3nO4S0IeQ+SZ/4mXOHZLp7DU97JJRuaed3y3k0qjvGZz1zjJwevrPecad9etSDDLW5B6FzyLQHb0yo/eiyJHAOfsMDlxoI5jLkiEnnTvOr0tnmc81sQzT7WIJ3tuKV9InGClDa2Qyf6wtGN9LUTk8hfv3neXg4+mVu97tLGukS2XRC7xjOvHzeIXw0S2OmePUtFDzbb2b7kdmdP7t+ju90jDwG8R0TvPv936ogJIFUA3JkgVgVuVrdaeC0dPkGJVzyRI974p8897YlituRjT/mFxAAJtkdCSjlwe9uPXSC/dexJUwoAdwu3pS8NMnFHT3rXM+r0ayfyE5O/+leFD/Kxt/rsFVL2a4sWy3pNqKY9HtIj/Fj5SSo9gpyPdKUzXXuO9571r0/z7Cdk+9wHQO8Hcs1sbrObDdlAOI1TORmc+VEJ+h2I+h2dir3d+Lyf8sSf/GEc/RXgyhwggSSgyqkYQgXX9FlK9TEf4lBdBM4fCFIgrljggGBgyqlY2Ymb8Dhg8kDgCNbbBJqgyaCggKigw5GYVfnbC1LfB8IdTEzdDFZdDdogx+D/YIDoYMOR2EABQOY5nQcGYYyJYBFa3BEiYcUoYX0wobo1mIcNXAMCYesJYZrA3hVKYAlqIalwYXt4Ybo1mGZFEfywXhlWYRqqoRmyYby4IXvA4bA1WAvGjx0+3hpWDxrmIQ0eIh9Sih+uByAK24H1YP4UIvwxYkQQoSIu4h42Yro8onpEIqgdmF69QCWSoSF2ohVZ4SbeHSZ6IqKAYnqI4qe5VxiWXweaSf3IYCs6WxbC4r/IonkIW6LlBC0ywLbMCwb4BBx0y89Y4gO+4kNoYi9O2y8C474IY3kQYzHexDEmo7EYAqT8hDPyDDTGoDQKUSJWY7RdIzauizaSh6B1/+NOfCO1dMsyAsCq0CM/3sSBnCPy8GIvuuM7fmI61pCZ9SNO2OO0GIvL+ITWKKRETuQEgAVAHo9AtiJBFmS5xON4zONEMqS0vEoraAAzUiRK9qNFouIlquJKUCM7QttGciS1eCR2gKREiuSzWIohsI0+Ck5KBqVQvkcSFKVRHiVSJqVSJgFBXKTxZOQmziRNSotNQgdOKqROOoulcIJPvIJ1DCVYhqVbLCVZlmVRNiVLRqNLyso6xqQvHuRUot1a9spV9mNWEoufYAZEiiVf9uUEmCVgliUFaQ5UKqJUxiWxVOVz1CU/3mWvmEkrEAwANKNfVuZQBiZmJuVgZk5h5v/hYSImryimczAmPTqm3yxJT6oKUFoma0pkZr5mUVIcXK5RW7rlZ4LmCc7mFyVkSNIiOC4JVxbJV7YmcSokbL6mbM7l6rBiTN4mbhqWbm4JaXajae4Kk+glACBAcW5nPx5nZiYnHrqlTEbnc/qIaDbHdBZjdeLKkkSAZEIId8ZnMXonZoKn1NVmc5JneerIeTJHeibaet4KjBiCKvhEBaymfCboD9FnYNpnpjAnOzrnfoZKfybHf75YgLYKjJiBTzDBcCooiK4QgwKmg+oFfkaofk5oi1QoclxodWWoqbwIHvSTdoaojVLQiJJlN3ZmGkqoijpiilaJi0YWjJbKibj/54PcqJKmT44u5Y4GqS6daDX66I8iGJS6Em/mpG/eI4UYgrsAACUg6JKOacI0qVI+qXKeBEyKJ5VWaSxeKZAMaUYVKalUSCd06IeSqZ7Oi5lqZjHy6BW2qZuWGJwGU5Zi5ZY2JIN8iU/U6J4+arf0KVKiaXiK51um6aDyCYseh5yOEp2GCoN4AhP4RCdAqqkai6QeJaXeJ4ROaaFm6oFsqnF06hR9Kqjkh5f6RJieKq+aSaoa5ao+qKU+m6DCqpi96kMdql0m6kjiB24AACBEQK9O65L8amz+aaGuqW0iq7EGiKz2Bq3+kK1+Cn4wKgDgAbWm64lYaxIEq4m26kBy/2u3tse38ka4rtC4Usp9iKpPCIu6/mt+sKu7AoeUxiumzqu5HWyr0Krx9CYOeYSg4UhZAZ1JAKyCCiy2KixHFaxGyivCqke90gbDyo7DhhrEmlmLDBcNrNlJWGyCYmyJEiy8dqzGfqzheWyolFnJNtBHRCyJRB/nZYfL3gfMJlvNohrHRiXO2ix5hGygJdnOMlDPouyIBEGAhZ9xDC1RWuvA6s3MKu3RMu35Le2n6KyWPmxH+KyILJ30Ca3W2kbRmlrYDs/XGibZiu1zOK3RIVnUMtHJlhmJnBAVsOxxvG2Z6mjGVqqlFiveVoneIh7fnq3Jpi3VfkiW+WDWGm6kIv9uzHrtsF5q45rK45qesqrnCE0t4IrI1x1ac2iu7rCrWcpNtiat3c5t6ObI6KZf6QLo6f5tko1IY/lU67pu4cCuYBrO7NatZ97t7SJH7iLg7mJo71Ju6n6IVXGg2xJv0hhvkwJqETJu85on8zZf9L7o9HKE2npIhmFt5mrv9nLviHrvDIJv+PLn+C7KvUqPDaHu74pIYPUacrhv18Bv/Cbv507e/dbvbDzvBZYvkZ7vRqRvhyBUFBauANMMATOo/I4g/SrwiibwoeSv7uyv7yLZiEhV5wXwBXtMBtPnBkdgB3swiTBwCjrwnEKwRkiwhOARAHwWc6wwC7fwcb6w/MX/sAyLCA3noA17Kg5nhA4rCNvmX/sCMaoKMWwS8fUZ8RF7SBIv4RLXahNjxBMnSFk9BxXzqRW/JhbLHghvsWp0cRd+sbiG8UWMMYLEFAeY8RlXcRpj5hpLnha7sYLA8RvKMb7SsUXY8YGAku0exh7zcR8D5h9HXiALMoIQ8h8a8maiLfpWrofgmHM88qtEsh8b8OdWsiUTCCZDoib/DwlTb/96yOXqsSj7KilLsikPKyqnsoCscii2cvq8cidXb4ewGOsOby2XyS3jciO/nvL2aBvz8mT48iwCs/4ickUo8oBwWTKFcjIr8zKX5STb3S5LM71Gc52IsOgIcwR7soRc/y8tfzOMhLM45/LiorM5PwY1D6M1jzA2U4Q2Cwh8se8Uy/O60vNSjnPdlXM+gyw+008/r/Mx/nOA0BoAq7BBvwhCJ7Q9s+lDN3Ri7LOhilDfTrQYfQhsNZ2jZPRYbnRSKjT2fTRIH4ZIr9MIlbRJf4+IlB0uqgdLt7RLHyVMG6FMz3Rh1HSykrTk5jT+eAiLYa6I7HFQI+VQk2AzG3V6IPVN3fRSM/W6eYhmEfSHSPVUG2VV11xRY/VdaDVYcTWienVTd8hv+XCLkHVZJ8FZ66Fa3+xV940N4TRcL0+HZFlfYzQQ33VR5vXFMfRe521aP8tfd3VgP1yHRF8358hPg/+zdyo2Fj52Y6MFWyOWWy/rZOt0h/CwSmN2ZlerC3f0thb2ZztHaK/WaDdmaZu2hKRUT4/Iav8PZ3MiQ4zc/fmEKQ7E193fscW2bMw2c9V2ad6293QIl0E1b/e29Pz21XGPcA+3wR039yW3csMGc6+Xc1MndNeRhMDWRZeIdV+3a+dntm3AD8w3fdf3D5SdJX0dB9h3fRNfeL+xZxNLZL/1eQu2gqiZj7S37mB3xpVSStGhcfsEeP+3cYy3gpW36Ra4gSNI9B2zjii46DA4tfko0NI1AXzdhFM4b1j4iWE472p4IiXIE6b2h4N43Ii4NYbSE9oaQaC4ijtvgNOli0v/L4yLT4KEoZ3YeNfguCuuJUWZltdJ+I8fB4sf2ZCbb5HHjoLQGoT3iJIv+Xuj6FoGFgAQ7olL+ZQrR5DzyoCTdpavHIKU1Xd5+ZfTDJO3oyCVlYdH+EgYQQlcgA7sQAqneWpUOZld+QO/OZwTCIt13Y/UuZ2Huau6JIsBAI3zeUhRgQ7sNqFHhqE/rVITuKJnToIMl1izN6QnzJ2Pp0sOlxgWhHeHlBS4YKdLxqfvbQgB9qgj4yWLXZKkuqpLusFWRNl1eY9zQApkwAY4UhBkwO9FgZnXuj6v+a60uW3vOqkfSIZRLJ0Du7GsOrFW0cjNeUHsNpkLr7TbOrXjirU//ze2J52AGAE/VXCNe/urgDvoTgQPO3pEDFeZp7u6wzbetLt5vzsJxTs/cXu327uf4DsCd+KTA8CpK0TEFzfAT7vApw3BZ7jBV86AyDsPWQnD37uwy9+96Zu+8Vsnwte/U8RvYe/FK8atQ26uL2m+HgfIA8CeJ/nIm8mEWcEBBL3QDz3RF73RG70TDHcn/pbCP4ReXXbMy/y638rGJ+jN90bO77w8erxG9HzDzy7QH73Yj73Rq0EOnD3ao30ttNBx0/tDsK2xRz1NT/3CIvp2Xj1tfJ7Wb33byYvXl8nPk73gD77YW0ELIdSrI6LEy31jzDzphvqN4r1s6H0cI11mB/8+4Wd+5hv+HgYZ1EvE55E74x813ZtK1cun5MMG5Vf+0V0+2Gs+7As+50cEl1UaRbRA2fH76BuG49P8Ao1p6rMG0O49P4siDF4Oa2J+7C9/0c8+RMCW7nsdDexA/rHA9hHg7udF7z8+AwE/s5LH8New8Tvl5CT/6zM/+gu98z/E1S7EcUdBDKRACsiA8C1+9iPG9utuA3m/KKZH+AMEAYEDCRY0eBBhQoULGTZ0+PAgA4kTKVa0eBFjRo0bOXacOAFkSJEjSZYU6RFlSpUSTbZsSQMADYgzaSKEaeVATp07efb0+ROolZgQMwAwGmRhEKNLmRqlwaJmVKlTqVa1ehX/a1atW7l29foV7FSYMsOWNXsWbVqzKzu6dPsWbly5c0OytXsXL0e1e72yWCqDb2C0eQkXxktXrmHFGxGbHCu44U2gkylX1imUrMMYRoE0XKEkBZIoVABQkZIiA2TVq1m3dv0aduyqj2XXtn377OKPjXn39u1Wd3DhFHHX1vG3ePKIw5kv/t2yefDnIGnXlmwZe/acmJV39/4dfHjx3quPN38etvDp69nPjf4+L3q1G5Agly8bfn627U/qJ7y+vNiu047Aybi7D8EEFVyQweICbBDCCGtSj78KLazLvwz1klArJThYagcOIdOQxIwuLNEuAIeybcACXeTpQBFlnJHG/xo5fNDGHBuk8MIe2UMRyIl0rKkFGZaKoochcwsSyBOZREnFzGRr8cUqY1QSyyy13PIsHLn8MjkefRzTtydRBDMhCmAyKgUB0OTKzBKdjNNE9rxsjcoqXbzyzT79/PPLOwEdlC8xyTyULjo1JNQvo6hIjVCrFM1wzkkrak/Q1fLUk0A+I/0U1FDPy1TUUrMyFNFU37JUP0LrA6AGpEydkFX4Kq2VAUxXtA4AnDi1ctdZhR2WWMFILRbZhlBVldmScH1v0B6MQiLZh56N7tZadZVSwF5/BZbbasUdl1yIji2X3GWbXReka5sb9AejlEA3IXeZy5bVbW/b9FvLPKUX4P+Aqz1X4GLVZbdZe4cDVIAPOXCz4IEUPvg3e/Vl0dt+C/w34o49HpTgj0ulGOFUJw4O0BfYFPlk3fC19GJefdVYO45FvhlnLEPOOVKSSz605cUArcEoClgO2rCXJ415yoxpzs5mnqWeOsKdqfbT55/HRNowLoM4ogYgxI5hMwCkuJnrwpRWlOluZ37a32CvnptuBK2u+8uste4xbcK4vKAppkI8uu+71qazbdj4hdunqPF+HHKMw418UL33trBwvLg0MnCzIf44c8Mxdzfx1xZnHEa5KV+ddTxVb71Py03C6HK4QlcUPKIBkKEHAVr4Pefb9xv92tJdOx31y16Hnfn/5su62/kZZXf2otpXFd5M8FJg6ogNpMZepcPjNN71t5P/yfHo1V9fKujZj9Bi610C/0nwBCiBtKWgCp5+jyqcmHysQd750vc+Ax7QJstDoI3iJ7/Z9Q9I4rlf/lLAMwi2hT8AtJMCBei086GPgwsU4QLdN8L7NNCBJLngmSS4pv2ZcCsPFF17NBilfXnwgz0pIAx5yLwS9nA8KExhf1a4KPGUgDNA1IoMU5RBhQVQUzjM4U52qEQr4u2HV/SOEIfYriIa0TsCeAEQlrICLVqli0Qk3QYndzwpTnE7ITzjHKmWRTrihotd/CIYiyOADHBuKT+441TSiKE89saOXxlg//KqOEhHFiyRj0zPGgvpxT22qjhGOMKHmBKFEkiyJpWcQA2nE8muLBJ1jQTlKsVlSlaq5pApvKR/bkOBH+RvKVT4gdFeCRFRkvI5rtwKKhmnyl4e01TCRKZaYunAWWISNivQwZqWwoEUGGGZvqzkMyeizKwQE27GzOY4AeVNcoalmfLjJnxes4ESSCFwMsjA5865kF+u05xXAefTxFlPf24pn//cSjqtt05osSYDr2IKEF5AT4Em5J7cDOhs3gjHfj4UozWaaEarQtDaGTQ6qylSU2pggRZwlCERfeZGxVLRKV4UpTFtEEtlShOPXg6k74JMBnAphRJ4r6YKUeksaf8alX3SDKZBVeqo5LjUwVBymzldWGBacIRcQsqpCBnqJYtak6NqLKlZFatyujrW5dz0Z1Kd6l5YQE0ZnNSsBtnqHss6k6/2K6xx1avimrpXOD0xqmrVzV4EsD1HvcCvBZnrF+tqLpfmMK+JlWxgGrtXYA5RsChLixGoGQNZTZYAiy1iZR1y129FFrSpNQtp43pZWWZWaGcpbDXnpdrQBnalfaXsYz+IWtv+liusNatrnQnbwmw2CksBwmdBK0pL5raN5YNj43QLXOt2qbrXhQhx1Wlcv51FCdW0AHCdO0p8Zlctpv2Vb7XbXqOi170L4W5BvRsfswSBkzUA6m/La1D/4S5EvZxib3wJHBn4FvisUNVjfTVnFs4dQbv9PW90O2i+6R5gwAjWsEH+K9b5fpTBdzFLo6gAV+tKWKIHxq6Fp5vhDb+YAB3O6ofLy5sQ26UgAkguABAbYef6V8Wr5S0BgwxjI3O4yBumcY0Rc2O2FOQ4AOhMe1EM3Ruy2KJJPvKWZczDzDH5x05WCUFWsJT9XrfKRNWyIofMyDVvGcZdhuGXwYxbMXeEILrTQXzTzNU3n7LNqfwznDUsZ8jltM52vvNGBqIyAETBoe4tJJApHEUsv3TQhC6woR+H6ESncdEoEUgL8odNDU96wle+cOoqrWlXF4TTePP0pzEbajwT/8CwgHk1rWydkVgPJMB6cvGurftrus2a1sXttUYIQAGjcIC5xHbIsn2daa0EG1zS1jaSW/1KZCebvtTGCAHgCYDxbtta4raIsWMc6GJaG92qZffVvg1unKr7IjuYVrzTje9uwhsr2H7RsPkt2XlTrd721pq/K7IGTiap4AzJ6TcBrk93h7PiEd/rwaeWcIWXjOEUeYRRBKlx+YKU4t021sX5mXGTm5Xj3wPpx8PNcB44JdIvJ8jEA+5yqgh8Tz7XuVNjbsGZ0/zeDF/AFYyC1aEbhOcWV/luLw1ZoT89qEXnn0GRnnR/nyGJWE/wLId59fdWvbdmFztKtY4zj3edWf8ht4OZ1w71dZZ96nwB+sbUXneMth1tR4c7yP39hUIY5Q9+lxjKr913u7IcqY5XvD8BT7h1Dj6t/oaEUVzwhckTIOo9z/te9t4pyX+enJUHneAxv67CMx0AVWDA50MvdVWvWnmjR31iVe+xt7eeTP5ug1EeIRHaMz7lt8c9hk+/+2X2fvXcBD678P0F2DfC+JOvvVXYXfqaNd/5x4S+7y8//YSpe/MAKH72Fb99iuo+Ld6HGvjD/8rxd4zr5o+7uK1vFOyz3+/c7+foD8AgD6wIsP5A6f4iJv/0z2TELf3WDwDrTgBbCv7QQv6wg+AS8J8WsGAa0AGBhtq+IA+Mwg//iEP7kE/0lA/3NpAD68kDBQYEQ/C5Qm72piK8pKz+KrB9EDAhMjBuLvAFlyoGA2YGadAGUVAqdoyXnI8H30sIhQztiCwKh7CmihBgjjAEk1BIpMLRpiz8ntCrfDCBptDNqtAKYwoL6UULHZALJ3AmmDABxZAmus8A8YoM01CL1jBL3jBXaFCNbFAqkEgH51AFbQ9jzFDQ0FAPM4oPscQPATEQQy4qyswoIG4HD5H78hDJFPHdGLERH+oRlSQSJbEGKbEmXuUCQpEqTgbvWHDVCsjROmcpKighNCkKOMA0LuDMWPGKRnFIStEU/bAm9O3Rcs4Xp21iXjERly+Oum0W/2kRAGzRIAQAkJrik5LxFznRYPzwDwGRGGdiAzipCbWxNYSDGWXGGZkPGo1CCn4AHuMxHnvMIMjIHVPgCKgpGyFjBV6gBH7gCI7gB0rgBczIHIcFGHXEG78RCd+QJnRnFQ/SNdCx8UDRK4CwMmRxZSAiyjjA6QCnaPiiBZQgBjiJFjkgBpTAxCTyUxIyRxZyGB0SIizAKCCNJc/xWuzQEzGuHacRIlqAk2qLIKwKVtSCAq5RGptCBsrxJv/EJRnIG2OSCyFiHI3C1JoSlnKSGwkCIylDI33yIYzxbAxCKYzCIMuCAnSHKWgACI7gAnRABy7gCICAmpaiBpgSK8HkKf9rBCYlMRwdwh5LLi9HRCstEtB2suV6khobQncGpx6NYs/CYgPKxil+IANW0iBaIAN+oC5joBcHU0v2kkb6EhxlsiFykAaQETSX5Fl0ch2/cjEZYikwsSAIsQbKgpOsCS8ZggJSIDdXM1C2clhIsyGn0jM46SqBcy/cxTWd8SvlqQTeUgnO0iAsEQBu0VHKojR0ADNnogV0gDSUE6CEU1iIcwtNUyFaYMdiUzyfqjXJs90QM/J6snOiQCgJoigUyDq7cyt0QDVnQgAisz2VRDT58g2lMgkZc1r+c0C9gjnhsysNpKmisXNiwKFoEgCoBSFagO4aFHYKdDQP1C/REyH/DIsGos1Dy+JBDTO47vC0JjQKLsAIkEIANkAJym13CsIYbxMhBGA2U7R1QFR6RLQ0jTMhjJEDaBNIVbQwYfHCCkg1DYvHCMI2FWIpdnNJ6UZIZUQYizNBE2IDloIes5RJ35NFy04+DxANdWcsBWJHE8JHL5FMI2dLRaRLz9NIDyLKInJOyxRXmnP5wsoIluKzMFRDD4JDjeIz+7SO4LM8idRLBTEhdgxFGfWvzNRJn0YNcoBTO7VTa0HLluIq8zO69hMyesACLiAFVpVVW3VVLZVG6pRD7tQNSZQgpKUQYfUrVvSGZmEIfhVYg1VYh5VYiXULklLL1gSrrBM7S0Mw/zJgx5DVKHRVRmRVQmhV//7SIEDyPqn1VOzFDn21WMeVXIm1DhQAXdM1XU1AyzjphQjgRw+iSvkCJKV1Kbz1Rhx1VrDV/LQV1oyCP/G1FcEVQgFAXMsVYROWWGchycJUTgeiMRHCHgU0LRqlNI5gB5TgBTaWYzt2TAV2QawVfiAVTxdyIiqB+HAMZBFCYcJVYV8WZhkWDaOMCnTUHQ+iLAFASc+ibGSAQVdWQkQWQvh1+ky2Ih7AKFhBZYG2IFq2YA8WZqN2XGWWIf6TAjhJMEctKA2CKHl0L0jjTJmWPPTVVE7GFBVtIRPBKGTvycR25wg2bCkOaqWWboOVahfiBf+QoKEMwgI4qcQMoiM/8koD40MgzG1zRGh3ZMnOlvCMViIuwSgWYGkP12njtufmtm7r9m4VYhalQAZWtSSrCUvt0WzwUR8FI7nY83BFJHF7xmUYV7S4kBCMwgZEbHVBD257NXN391c3NyEoNHD0C06JMnAcky+MBAxvt1rJFuFeF3ZRzXH9wCjKwHZXt3J1l3cz13fTZAdkAAlogAM4gAZq4AKwtCBwURelgBdVY1ABoFKVd6aYt+Oc93kXzHEPwSggoXopN3cxBnOz92W3l0Y2w2vhN2jlV+aco35BzXEZAAyMwg72122v138BWHMRWCsEYDOk4F0NmEFal1CkY4H/7ddoS7AIvkCCxZaCeeV/LRhhBbhGCJEDkEBsatiGxcaDxwOEK4d+R7i7jPYOjIIMGsx6+5eFXVhqYXhGdgCXpDWHxWOHAUWEfVjZTPbmAOAMiJh/ebWCkThmMTgrpNRer/OJwSOK/2SKqbjmFpIIjAIVtHiCjbhpWtiLi1WJOaRzdSADjIAC+tiP/9h8y1hyMCqN1djrvLESIBcA1gCOVViOu4WO63hY71hC7JFPBVlBzhhretiQF84bs+AQFBkA+MC+ipiLj1iSE5aSI+RDogCT49dy54yTO7lxbfALFmEEAgcFSnmLm7SLU7lcVxlCCveVPxiM3W6WaZn6kvAG/w6PKS7hELLgu0zZl1EZmMlVmBskdYs5ZI858BRYmT2Z4b4gF4pgKfKACCpBMZR3hef4moPZm6vCqgqYm+VDk2MnmcN5//xtDSJhKVxADjSLmjH1l995YeOZKpwNAKiznpkqlk2okPXZ9fxtEUwSEyRXoHuZoK3ZoCcZoakCcKQgYBv6O+75TSJaovdZ3BphKa6AbSlyoP/0aTvajj+aKo6DCizgfUmarGyaAfM5pUVQ3arAKG4Bo9dKo2X6oSkqkt85mxkkCqKaKaggqqvaqqOapwf5oaYnqH8E3xihqEPqdtsZkmn6oJe6Nsa4KbKaV9B6gVC6q4Va3VzAKFCYOf/Y+ZH5qqmv+akXRK2Zgq2bxq0RCK7jemv8zQH8T6diulZc1qyFta8VJAgmm7Ir27IrO7C7ZbAPqLANm2/8DQWMog0WO6kbe6Yf2259OrMRV7VlEKg9m3jUTQSMIhTopE/JWq9RO7U3e7UHprWN8LVh24nwbXYBQBJse05x23QMVreBNbJ7+2pMGk06+xShRLipR906IHKXcTWV2432GpifG7qnRrrBhLrNa3iueyT8zQPWlrtB07tdB7xTWbzHm2fKO0y8S71VCN+QFgC84L21aCXQOK+Xe74lub4TxJaQoIlp0b6jiLfLpb72e73xrQuMAgwC/IoGfJNP2Z2bewj/Elw+WoAy7fXBVQO/14Jk97vwPuQKNNyKIKhQCvy7QTzEfxsiBABHx/jEISPF/dQGKXwSl82Zj/pa6EjGl5PG5dvGRfw8CHEajWCkexzCm5cLhdyQ1E0RAIAD7NpdkFwTJWXJO+jA69jJzeNVnI7KBdvKkxDLq9vW1sAoZAHGlYgObWrMo6jMvfjMx+ND6HnNNbvNg/zN/Q0VjIII6hyI7nwm4pvMmxzHH4I0VDfQ3SjC8fnKCx3fwA4AeEDRe4jRtyvPUZy5QbzPxaM+DLfS2Xx+Mx3L/Y0MjOIOPt3LwryjRt3HS725Tz08jsOVV53VE9jNNZ3/zPnFaV2WDepS/6v5w3c90h0CvwBAzYG9gy79pFdcvfFt7gAgw5Edom19YD28rE392R0ivKggkKmd9Mr9O4gWtvEt/Q7BFeco1PuN2cfd2a29NV7gQ2SgIC/bstVdyPTdvLH9uvGtDExw3s8I3MP93nOb3AmeNaDciQU+LH4cnQxeuPHNBrbb20eo4afC0fUc0iUeMoJgxyve4tnM5LfE3T1b3RaAdlsGzO9u2Te62XWb18FDPZlCfK8a6FceLDAeLF7esNWNFKaX5uld2W9eqbE333WkI39K6HO95bXE6ONa3Vghf5ee4Zt+oHB95fYciXf+O8ot3av+edh9izT+3cXtgQGgC7xewP/BXitGntTJ3oXN3js+JHnVXu/YvjuyvqvVTZG9XGFqnpu6Au9zXe8tmO+7Y9IB3+oHPeTeHL2XjekUIWgU/5kYX+x36/EBOPKVI9Upf+Wuvg/dHubFzZyPm+433O6/VdwhPupzBIlUf+WJfldZ/+iprbiHuAtpP6Nl3+aJv/YNvOR1JAhIo1tRH7t0nxR9X+upTc65XQmx4q6Z/vi1f2Ic+/ZzxAg+5Pmh/+IFXzkIP6jFbdupd/i9H6brvvuv4mTAX+fRHyH6uG8ztARYAJABgoLAgQQKGjyIMKHChQwbOnwIMaLEiRQrWryIMaPGjRw7evzIkAYAGiBLmjzJkYH/ypUsW7p8CTOmzJk0a9q82XKCzp08e/r8CTSo0KFEixo92hOn0qVMmzplWQUAAEcsSz6diTKr1q1cHV79Ctap1bBkZ4ok2fWiyFlD2rp9Czeu3Ll0Z41Mizei1L18+/bNCziw4MGECxs+3PAs4sWEyzp+DPkl0smUK1u+bDSy5s04UUk9VBWkZsakS6fljFrm2NRhFZs2uJau7Nm03dpF+1qr391+c/v+DTy4cN+uhxuvyDq5cpiYmzt/Dj3p8umQ20hdFPrj6OPcuVNnvfr70uKvY9c+j77t7e4dawB5Dz++fPjs69u/j/84+fz2xfvfHF2AAg441H8GNuWIVDxk/+fRdvw96N2BNIUnoVl3EQcAW+ltONt6EH4IYogijmjafiQCV2GKTxHIYosCqgjjSwsoItUNDHbk4Ik6FhbjSxT2yJKJpJnHYZFxebhjkkouyWSTQjaJGJBSyuRilVZaNmWMXkjlQEs/kgVlmFllSSZqTy5GpJFqDoGkmG6+CWech50pJ15l3nllnnoWeOd3dyyyIAMzSlWKl6JFVmeiyPXJKFl0zpnhmpK2qWilll6K6UKPZvploynuCWqoOnnK2heLjLCXLJX8IVUoLnUKFqeyFkRqrU1tWliaknJI6ay+/gqsiLgGi5GtMYqKbJ7GavaFA7sVUeOrh0JGrKXLXv9L07CD6bprer2KmMFH4VZLbrnCaWtuRNhWmGy7Lq5b1gKy7HUFJnnwVYaP0z6Wrpzw/hvkhblx2+1534YIQA1GbGREDQD0C3HEhqEr8UIA/+duxgNefFUWl0hVBCoqEULEXjZKqx2iFYfJ8b8UA0ZwwbQdDOJeSCghQEUCKIHEXiv/DDRKLwdNQMvfaYw0dEYz9YULe4Ehxx0r3UBEFTDB+hXRSy6N7dB4xSyzbDR/mEEUe3FwRAYtPNRCBkdwsFcULGhNd90VeQ0018slzTdmeuNUyW4uHLIAVvs6ZreOfxuLd1dghz3X2B8KsAMVfUUhgw5KZMACCxkooYMMZvP/RcUOOSeOeuoJNb7y4qz1DTtlrtvkhQ27cYCJ1FcfXpbqIs5OKutbPQ75kQInSfnovPEWhem+P6+68BIDz1ns1mdGPU1f2LHIGYXwRUZMWF8F/YfZMyp9VsQX/5bkIxpxhOXLS0XFEQuXj7/d6UN8fmTX/y+U/t2kEdACQCTExzsw5S8/AizT/k6yPvap53hQ6oEFfgAEJEQhCkiIwQ8s0IMFipBuD0xXAx0DwBT65IQz+QIYpKKIk+krgbEaYX9YKKUSliSCEnSfDX8IxPvosFw4DIsKjziqIr7kDCBrhGpoWMMgHkeJPRriR3jIPh9KcYtcxBBuFkjFqyDxiGFk/wkK9hIoBKaMWl0UThlVZEWPYLF4WmyjHe+4LQri741NGaMK+egZqUBiQlDMGh59w8cKxbEjc4RcHQ8JyUhCUI/lS+RS/JjCN/phL0SoyfieIknTWPJAi+RII8P2yFCqcpUWKSWwRokTTAKwjJWgEQBc5clCko+VUYKlf1ypkVPKLJW8LKYxV0fJPfpyJrL8XxizcC8AyOILYslIjo4ZmGWKB5gZEWbBiInNcLKSm7/SJpWaaT0qLuBjALBB4apZLJWJEzDmpA451RIpCc4smfPs5zHvOat6CnSgDPjCI6RyhSz4x5/8IWhyAHq3fOpTbPxkqEVDCVFOOXSjsCyDVP9m0IX/XPQ+HDVTRSGloYnW5aQGCYISjiAFy1FBCimgAEOCMD+pRGGkPE1XRjNV0qCGkVVSIYWBehohoWrmpxLxZrfc14OeLQ8IQVAITnO6U6RqFVhMvZRSv9rAB+xFDAfa6nDAGpmuQsSpu3JfBvgiBRn84AgikQoNNpCQq3LgB3zta19LYNbAckqtdkOrYaUUFamwQkKCRdFhy0JYh7B1Uix9a/OqehAlwC1hedVpYz/7q8jS7bGkrdAabImJCoE2N6VtDUtzJVGVysV9FHgBQ94qlfu11LOr7e2lRKu11gr3O4TogFRGQE3G+pY0w70KcDUVW9nCBZwIkeoPEHL/1awud7txem7Qmgte1ngUAHlgRIq4u5jw3uq1hJnsmqh7kAtIJQbY5S167wsl7+ZNvfx9jHUAUAQ7qAi/humvUvSLEPeqCb4GkS8A6HuQ7B6mBBSusIUvjOELE3jDD0Fw6wwM4qts8jow4vBgQmwTD8MmutK1DXsbAgSpXDfCdjVCCS6ggx3YFDA57bHPTAzkBL94lSguslKywAepnCFGQaankWeo4oIo2EgMJsBVATCu3fKGCjo4XVd87OMmiznKEXuymWXyhe8ZMLkDFvNpzpwdMk+5SFWWgX21vDwp4LUrGe6znyns5iCTmX9wLvRKEoFQ3ZU40FwxtEpW/MUS/7G4xWwackJesJcst5QDKcjABnIWhAzEWKdrY7SpJR3pfjq60JDYixN7dGqtrBrSv5kzryx9kB5s9ggL8TJClLCXFMR62IgZdL9WfWYR7OUBUiL2SWYtZVznxdYbou4G6ooEX0dEB3sptbO/PW1pRxLZT77DFaTigSmBW5chpjWGUirBOihg3vSmtwmkHYTRRcHbExHAZm277oAPT9yQJHeRv0AGqRSCzbAWeEoc7e6BAWAMWqi4xS+O8YxrXON6yGmq2SYFu2LWIqPWgcNPbhJjm9DgIcaEVPig0Cyh3JoQj/bHGSMSim985zzXuA9IAPSgBx1aN2eIAKRKhT1f5P8IMubKQJ4O9ahLfcczD6zKzcVyEIthL34gU9XjaeiIl2fiPS+72Xc+hiELwGEAoEIIMxIDqVyAK2Du8detTvBDZt3AkhBkme5uEWgTQM5kP7vhDZ/2oitk1BygOkbqugO6131+gN/q1Ym4d/WWQuF3qjxFBE94nR9+9DxPvETiDgAO6BYjRtjL27XinvnIfvb08XxPL0+uzKv3EIrtvO3VVfPB550rOSe98TdueojYWSpz00gLRieF30s/McO/o+7Dm3AAFOrv0/dK8EN//PBfPPkOYbpUNN2QINBgByM3CAuUt/ruyx/31bp+c+8gFRf0Sf4NAX31tVJ84id+5Mf/EBYQN36FgHxFYzoVAymQAjJQV1IRefxHgfRHLPY3XIugZPtHgQrhf4oHKaIngMZHgAtRAnW3gMtDA83XgfP3f22EgS3zSTTxQgDQdb7XggfxgbVWeCNIgix1gmCGECugBCmgQTJFU+iXg9JngcESgxwzg2gGN4rAcDK3hAaxgxgigj54eCX4JgIQBGEohmPYflc4Ti/YRShDc0+4UOw2E4nVJRxohlkocVvIhWfnhU0SBDogVTllhsbUhK9kKBrBhiLlhjLhcgAgMnJ4hXQ4dnZ4h2WXh0uyA5P3h8UUiMpUiN8RhTBBCLb0Tjh4iWtUUmInaZAYiaWHht1RiVLB/wGbFQXy44obpF2jiFGriFSbKB6d+BJidUuNYouH6EumWBoBmIp4iIvGoVfh8gNSURACwAKoB1jBuEqZWEm6SB286BK3IBU3yIjUSIhWSCvqZnM8iIrHqHGTuCPcBgAA14wPcxC4NY3gGEnWCD3YmI3C6BKNIBU24Cn0+HDkOI7NVo5aiI7ICIIk4jBUYBDvmBAGCAArAJCQZI/Pg4/ToY0sMV6DBIwTuYYE2UtPJHwJCVvneJDjl4zDYTkQRgAOiUwz5pF2VJG+c5HLkZEqsQDQwgGh+I0xORFel16GM5LmeJKSmJLCIRXCVhAOpm0EYGfR55NtNJOqU5PKcZMMcP9GAJBu/xiViyKQxgF+RamKJCkicKOUBBCEEokQKdB2XdlFU5k6VZkcV9l3ABBSXOmWEgGU+nGUctSDYpmOfQkcZsNrBYFp7ZgQMcYBeblFcIk6cgke+rgSpMB5pMKYeimOYCmYpvSXgIlx6qgjcYcEBrEC84UQG3BnlzlCjpk4kJkaN1mD2GGZqvkQe6mZZJlHJimWoHkiJ7iYBjE687gBUnWWtClCrFlYrskZGYl/AECFtWKc3veVwxGWnplxvEkiPZBbBnGYbVcDfRiR0bmam+lPyrmckskArLCBtiKeFpOZ1EmewdSZ1llx2EkiSEADMEkAbLkbStCexxmf82T/npuRkQelfez5nwlhm/CJm4JhjPRpcfbJJEqgPAkTfwn6PMhZNwN6TQF5E/dSBMaCoQixoOcSoI83n/QpoXrYAz3AbyMKPRo6WhzKRqRYEwsgFbcgojA6kCB5m0QJoSjZoPbxAi/wejyKRzIaXDTKL5LJj7+IoDxaosFRnUGqBSt6H01nEA4IcEgqRUpKNEzapDZKExoIAIsVpTA6pcBRpUGKpfahpQURp14KRGD6XWLaO5JZMgCQRrMppe9pokMKMylqnW9aH3M6p3RqQ3a6X3gaFtpYgzLkp2oKqFR6ovikm0VpqOyxkgeRqIoKoILaW46qQGQ6E3VZhR35p9MZ/6hAaqVXeqmE0TMcoHSfCqr5w6g/Q6qPqo9f0I/L4qVryoOi+jWE6pmb2h1ByAFAcAT8SVMOCK3RKq3FeatBk6sfxihbM6aIdBNdIBVgAKxIKqxe5KpWiqzc0QIROHl/Ua1ac60Vg5c7UqPcahOB9Afhuqo+yqDl6qaxShgbMGrryhft6q7+akyiqK2I41g2QVSLmKYjOq4SR6xp8aD9OrHsEQQs8ALABgBAUKQfC7IhW6QESzTvOj3c1yTzylo34Sx2ia+UyqqWerHEZ6yAea74YaskGz0Ge0wROyIq+xo4wU6pqqqNSD3d0aYQerNZCgD6qbMZyrMHW6nyuq0rW/8TXwAt+veyS5g9SBu1EVGxSvu1hSEQSve0UDuzn+Wzv1O1QWsTN/Ct13KJKOsmSauiY3u2n2Wy8Dq1itO2omQTPCAVVLG1OUi3YmK3hYq3eStYe3uyMUu1CvsbN6GeACCbOzqHa1tgS0ERiXusi4sYYEiGo8u4EuO4Zda3JwK0gFsT4/VqmGu0qRuUStG5oBsSNbubtjsYLxADskh5pQsxp0tokOu3kkuvNMGNAMCT0PmHh+u2xjuUBvmqsJq29rEBIYeCwNsvwntssvuzf1saNwE3V4Atc6u5PFK1nmuzupsXAlChHEADtCi/8qu928u+Bee9bAu9zzsTWSAVj1D/vs17vo2RvvcrZJl6kktrH0EIABeglvVbsNUrWAMMIasbvjWRWEsmtwKcv5sLveqbuxLcHVKlhBAMNNy7csSruuDLXDWRlRxZuC3ovKybp8Q4JLirqQbcFZYzmiZcNyiMdR0MIhbcwjSBaDa4LhyswrNbwwVZh9NLvWJilj78wzpsfUJsPizMGDaRfea1wZmLxSdWwCI8SQh8kApcH4RJxSRkxXZEwQ9CxFtcEzTCB0msxPrKv6XqxI8IxWjMHmzZw2tsrW0Mg2EMx1rMxDEBtwAAwAEMxksckk0cvU88vX7cHdoJAEcqyBUDxJgHyforyXkME2ZqC3bMtQgrylG0/8en2MeErBXctm+b/DOdnHuG3FCIHMkxMV5G5ciGi8o0rMeTzMeV7MpacYJUYAFlKMvmQsv1Z8sMhMuHURN1ubwP24E9Ccy8asM4h8MJXMwnQYukM7/jvMy+0swX+Mz4EceJ/BLNqaOm7MszfMEfTMhhe7dkfBwCC4/lPFjfLEVvfMv7m80uIbgAoMG9LMO/PM+SDMI5jM/Goc/8LCvn7ITpTFLR7MExwUQAgAjw8sgW/Wb0/NAgYc+KO9LCMbopTboSnSkULYifnNF43B1s96L9h9FuKc8DbUjbjCbdfMb+zNJSCdRABNBOBtKHIQCpKZ2hLJ45vdDB3NDefNJBbf95Q32nRwUlTi0cFJCUP3nTXanVcizS/Cq2U03VSOXSWV1Wan3UhhGE/omZAh2dYc3OqizMrEzMZn3WPJXWMb04LFPUjIF6ZlubX629wXy8UF3PPo2OlrzXeKfXtQw8gN3WhSFTn2fYwIvYVsvQi23GjW3VFxEfBkF7pf3YitLX6DvZbA3TuVGaACADmC3Xp13B8rTKxcjYx+jYvjGwciqwtF0nqU3Aq52ygY0YHDuBcc3UwH3IKhvVPx3ZiNHbBBDRzA0nwi3GxM0kdO0brQjXyr3Z1m3Uy80QNqEQzw3a0X0YT2cQU+feAiHeb4LdgtG1rC3TxtF6AECthT3b8d3/FeusoLkkZOqNop+t26Ht374z39l0tPYNJPeR1AAAleCtzQk+3uEdji2B3gdO4BauSgt+4X/t4A1nH1LVlDbd3x6OEgAeeC6x4am42yoeTiCeF/Vd3JVNGO94oShO3jL+bJkNES/x4pEY4z4OiAi+wtq93Ti+u1JhchRu10Y+JkDO3wHT4a2U2zCO5FI+yFfuKza+5EwuGFcFBF6d4lyOI1S+1Csx5HdY5NwBjTc2rdKK5idC43bS4Dfe2hjym8B35nWe4T0OdlZO1vf8Ji2QAptld4AuLFv+vUquJNz9G8v3wFWO4Yy+ESzulYQuva/65sJxbZaI6SBy5yE9O5S9/+e50YoWAOU7Peqm6uoN4uKe3cpezhhSJQU7MGovYAEXIFUcsAMj++oQUur/nedhnuqvgcmFGeRqPuzu+eebzua0ntdiglsQ5pIFEVUjUenPjh/F3mjHnrDJvhgWEAUpIACvzeyWXuHeHuiXPujTbusTUdKfO++HYX6Yle3P6DBScOLuzh3gvhVgPu73/RstgHoAEAWbldzsHuUA3+LRLtucTsme7ugZYTaBvO8FgZoA8N0Qzx4CL2viHunGLRgUoK58ock8Du8g7/CxnuYaTu0Wf++GATfM/o5N6TBl7vIhf/EhQvAlL+ZbwY5tZwEiUT87Xt7O7vKaPvHyXugmLf8RRPgDfcjzDwE/Cz9TF0DYgRGn7KjMbFnzPd9NPz/EJJ8kkn4Y79ixVZXuES/oZL/0Em/mFD/MNA8RLKDofHH1Rrd8fjGPgmE5Z9mKjlcQdtbncr+vQRT0aW/yeNECexH4F+H0io+FTA/tdo/XeP8Q3dkXfb8QAUtTdCX5svpgBpHfT34QZsOQlr/4RI324f4vbtKKc+f6F033UN7mXGifmEYDMVACRuBgoJ8Q7MgBmuZgAGD4eCH2BuFvbcdvrVgDt9+qjB/7Aw8wboK93U79U4T5HjjrY99hWU7kr9UC7ReExH8QLbBZH18Q5jf9gnGYSmd+62cELMCfAMDq3T//rP+8iwBBQOBAggUZHESYUOFChgcLPoQY0WBDihUtXsSYMaNEjh09fgQZUuIGAACQiESZUuVKli1dvoQZU+ZMmjVt3kSpUadNhjQA0MAZ0+cYLUWNHkWaVOlSpmN+qixREgjHHSWlQAxSEsCKoBwFlNwxMAgVrWVNdkWbVu1atm3dvoXL0ifQuHXtetSZF6NIvRd59gUcWDDFu3FblKQioPBixo0dP4YcmeDghn8VzpUscChTzp09G3VKF2VUAFMl1gAbEUhJHXEzKGFBsEcUswBqtMicW/du3r0dY/YdXHhOygotF0ee3OJwmUdSM4ceXfp06soRHkcIXPLmz929/xcNDVUqR609IpKu8fhFihgxfhihHl/+fPpvtdfH79g6A+z7/SPPD6QVShItQAMPRDDBh/zrj4H7IOPuOwk5Cy8l0kyDaMCSJDICMQU/BDFEEdV6MMH9RhToxJr+YzE5FAeKoSQLXqSxRhvjYnDFhUr8DQCiJgRSqQpHGy+iDAiUSEMAcLuxSSefNJDHA1UckcqZWsRysBop0IoCKL8EM0y8rJSpp6cyizBINbUYUqQLJbKgpJMiOqykDXZTTEw997RRSgPJBBFQmLIktC8bU0AsTz4XZbTRt8wsEEIf16S0zZDejKgq2yT6qiTzMmtBByocJbXU+fwMUFAFVXWpUP9XNbqRLAAUNbVWW28FCdLc0qR0QktBwhQi9MgrycvIQuVgQ1yXZfYxVPNjFcFoWXq12uVq7KGk9Jrltltmn72L116/+/WjYB/SdFuIOgXgU8dauCBZrbylt960wK1v2j+ta9Baf2sMwicAwrK3YIPBxLcuccc9ygcSHoYY4iLOJLI0OOWUqE4A7lyrhxSkSJYGGeAjSIB4y+LggoNXZlmlhOfTN1V+dfS35utAFEAHIHYGQmAkaG05aKGjpDgynwJJImmll2a6aaedxqI2syIFtkiIjiy6ICWZTOsCqQFQWaAMZC2JAx24HjrttF+WL2ZoZ6bJZrn5+9AIgacOQm3/vfeejm37AED6acEHd3qOAQ5HHPEGsq7a4oiU5NBDtUj7OiwdUD6bb81Z9rs6uEV0m7i5/01QAESlpoGrzVdnfTvGewyccNlndzqQ1z0696HyztNWray0AuICHVIQmAoltDIb7daX//b2fZV7MXS+Rif9QLuB30AA7YFmvnvv2eq8raNpJ79826k212qIUBtYNdYmLykK1QeivKQY8v4+/1rDl056+vzPFfWshaDLlW1G+kNgArvCv7WMr3wPJNz5xOO4TFkFK7tLS4wAYKyCOKckR1BgCBfFQOgAsG2fK5MAq3WgbGmLYyKEYQxXQsJ7AQ6CN3yaBC2kvoe0QF5K/3iIB9WFFp9cBSJcAgAHlCdDJtKIhsMxYXyi2BEVrtBAHmxNE7W4xYg8cYE2xGEYlabDimEoIgXkQAYI4rVirSVZIFwXD7k4xwR5MThTnA4eJVLFVxmoTomhYyC1aEecOFCMYSRjR2KABEYiQWAcaCQj8UeQ1VglBUe4WwnYUpIfSKQkKRBkKImGvimhMFCmHBQfC2Ug0oRNlK9MICFvYshD3jCRHKHN18oyyYEIwIO1IdhaOOlJAHQSlsekjix5o8foMBMiqlxlgAT2QmRWs3XKrAkta/nAW0okl7osCS8JYoQjRIEDVJDCBaiplmFGpJ3WhKdvsKkbZzKnnhOBJv+WAoS1GMTTn5qb50y0uU3ydTNA79RdMf+5UDQ5T2bQQ9E9J5NPfeankiRjaEY559DCDJSgszNofuRUApKWtKQjNWlKNbpS8HEUPxK9IypfQtGK1kdDUWBpTu0VUJl49KMRdKl8wDnUsujUqLMM6ktdFFGZtoqmDmHUD2R0VKoui6dCAeNPC5pU6hDVq1UF60uumhmIVqmpLXkqVPnkwyRyL6xv1dNYxZpVrYKUq9OpAc/0ule+8hWufxWJXCMD07uk1bCwWlScFApYxoZJsC3xaV1rd9fGVtaxlD1hWaV4WM5WhFG5nJ9lRetEzIqPrpIdXEhHu9rLklJaZ6VWZ2X/W8VFsUCOrMUtgh4rl9OiNoelzW1w6wjcPMJ2JbNFLvUWpUE1Cte50iQuiXrr26ap9rnX/dBuS5Vc7tqMTySJLnbF2yPXLiay1E2adce73vpol1Tdha8V9cRGTbLXvsJxb0rOi1713te/0Mlvo+I7YELtSQCyWuJ/FUzeXU0XvWMM74Il3NEIF4zAF2bRno4HAFBO2MOMCXBgHfzgJPT3wyduTIgXhWEWG7dGUvAUimUMFxWDZL/UNfGMdfy38mquxT8GUJiQOMQdF7mQFQ7KjX2bYyM3OclIrheQpRwYPcmgJC9wcpZpUuOPKBm1TNZymGHCZT1N2cx5EdPvRiVm/zbztsfhGvGDwdxmOov4zXs7c573EqYCZrHOf/YImTviZcnOGdCHhoigw6RnRhMmTLISJ6IlTQBFS4TQdTX0pCVd6S812tPGAdMLSiIDTZea0lBGauxIzLRMm/rPnIbSp2VNty+xj4OuPjSsH3JprbYa123WtZNm/WkwtdCIv841qm3C65/6GtlhDnaThu1pMHkQiM8GdLQHwuyPOhvbTta2jabd6C/90a3f1nK4T63qVUP4zuims7ppNG5Gf6mV8K6zurlNUG/jW8fyjh698/ylafob2MrOZpz5i3CDLxjgTBW4maHEz4azWd8KxzHDK+7fh5s14lOG0kU3Dm2N9/8U40su+cjX23HQfXzKE4B5zGU+c5rX3OY3x3nOdb7zmwuhJJYwBM9lfliVy/Di7G53iVNedOyyPEQuf7nQpT51qled56YoCQaqTnSmi/DoSWf10rvuXKefEuo/tnra1b72nQtiYkUQxNYNO/YQfh3s7qb7wd+ttrMDme1/BzzbMVASU1id63nXn93vrvS9I97DZb9V30cXeMpXnueGsERJhGD4uTs+f4q/e789P17I20ryc7N86lU/cwSUhBJpP/zomQd6sIte9tctfa1OL7fV997yhqBESVIB+87ffnm0T7rtjS/c3Jtq9zbzffQBn4aSaCDonE/r8o8vdpfse5v/ytc+bpu/3ef7S/rnT7snJgaAT6g99uHnG/LbDX74j3b87y2/tdC/f6kDvySaWLv3qz+1kb9Vo78BrKz7c5T80z/+c8CcGzwAAIS4c7/iQ0AC5D7IOrkvy8ALPCoFFDAGfJUHJMGa64P1QwC2E0APbJkCJLEDZEG4AkFGEcERLMEbnABDqICSMIC/W8EYPBgXlLMOBMKVmsEVq0EbxEEHjEANoMAAtMAiXBkhXLjGk0LWOkI+SUIlXEL06wMcKIkU9MEovMKCocKMs8IyFK0s3JMtdJUu3D9DcAPCC7wfVMNuOUOUS8M7bCw2LDM3JBQ4RD9O+LknVEEy5EM8JEKX/9nAQlvERKwmPxQTQAxEQYy+CFg/WKA8O4REXMlDDtzDTnwrSVw0SsQSS4w+OODByuNEUdyfR0QJ76slGHTFhSJFMDHFU0TF1fMEMMQBT2BFRKxFW/lERwzFYfxAWMSzXGSRXVw9rAMAOLC8VkTGRilGTFPGauSiW+w0ZvwPZ0y9MCiJIoiAaRRGbXSUa+y1bETHJuLGWPNG/wBHy9OEkgCF1KPGdowrduyyRsTGY9THjHrHJ4lHeZzHwOuDcWwFfDzHgNwTdWw2fnTIupNIoSnI/TjIwGODkugE1cvHiYQSiOy2igTJxCPJlrlI68jIv/M5AHgFQ9zEeCxJEDvJLv/yx3UEyJm0poEUtpRMjpVkuyYoCU5YvYLUSQrLSSK6yYhMyqOEJZ6UNp9EDqBUu0woCSaAyZj0Rqe0C5Hkt5rkytWByhuRyqmkSqtDg6zrPaMMSxoDy11bypFsyrYMpLEUt7KkjLOsOi4oCUCQgLWUSbp0C6/8vrcUTAycyxDCy7zUy6kLPgAQBd9jy8NsIMMkCFk8JFqkTK+zTHtZzMFoTKnDg5+7vqIMzM2socRMtcVLr85EzSl0TXr5TMEIzcvbQQAYheibzNd8MtVctrj8St/kTYoUTv2ZzcCozZ2zSgAAOt08zeFEquIUKOAsTOmEzs+LTW85TsBITp2LQK3/c86tvM7obDCkm7/sHE9uscsa2c6+6M6c20gA4ALp2830NDnrxCrzNED0tE+r4s9maU+9eE+cyzwAKE3AFM/+vM/yZE3GU9Cd/E9mCdC8GFCba4WSwIXzq88H1UD8HDPqnMUI5VBSWc95m1CNqNCaaz0AKDz6fM4RdTMGZU3NhNH4E1FcOVEUTdGZ64SSyE0XTdAanaHYxEwxolEhRcyFytGM2NGZS0sA6AMNfVEktTMZXbwjpVKhKdGAW1KLaNKYMwQmcMkDRVBmzFJG9NC50s8XvNEzRZg2Nb0u9dIvnQBxBIDXk9IgddN+TNPuA9HMhNM9dZIthTg5bQg6nYBU/yiJJ0C/DRVUSyPSPzXSoBK1oeqwR9XSQHU+Q6UIRFVF9mvUKcXURIvUNR3CO6tUcLrUUd2oPm0dTu1UOp1DACjHPDVTVuUIwgxRVLWKH/DVX/1VLMPVVlVSWGUIOjUEMLSE/XPUYdWMUm1QE6vUVXXWtdFU8jNWhaDTlmwCZhXVatVVQOVVDqvWvSFUj8tWhKBT6gMAogxVPS3XU3NV3jLVKvyIaY3XJP2ndNXWL/3U9nvXW83XZ53XIa1XNLzXTxrYoTnXluPXg6DTJ43S94TXVEKzCwzXSR1Xal3YILxW/HtYBqDTUwAAHCDT0KzYmdILD8xYRKLUUcuAEhAeJf8IrY71loZ9upAV2SY1hJL4gApNWafKP8tqWRySVl2KgmuzWUUs2M3R2Z3d0YQEgG4d0KBFKwYkWmid0ZcFpxg4t6U1FZx12HT90k9YVKAV2Ct52iBrQa29UkqNggswgrwRgA1QAhgbNbBtFrHNWX79UkIEAChA21zsl7Vd2aApWlsKqq89HQAQVr29Fb41O7Jt0noEgEwYXFMsXMM9XNhsWv2SVJdNSvY5Nsh9xc912of90lnNSpRN2xTiXMpoW9QVsYM9JMNJnMRZnKTskHAyXWL8WGyl3B19BQlMUauNrdjVEmJtKEDwvScYqqbUCoz6XRINXpAd3gq90Ds93tf/jQnllV3mdR3n7T1PyITzRV/0FdOmFJjmql7rpV2+CdkmhQU6zFxK3Fzw3TPPbTDyfUBAqDB5iY33hd+Mmt8dZVfwrFrvtVj9NRTxNRrjJUEATkrwahcCLmCGOuAU/VQxXGDCpRkH7lyPjV8bk+D/jbACWjMMtsbrXUDV3dEnBcb7BcT8FWFH49/mLUEK9oivJQAKkBdjYmFGkdwP2eAK/YCSPdnaRN7juuERNpiL818H5OGOeAEkeAHusQB5oYIEG+LWMmAYTtHiXdbuBeG4eeKLzeHx3WGXSlUpkIEUYA95SaJb++KHdOEQ9NsUlYCSqIAdbWKVSGM1JuH+beM3/0vVr6mBdbrjfSxhvTni95RaqqVhN7ThQU6I2TXkCQ4qCtgBGXAkDuAAGqiBC7DjRsbjR+Y7MR7Q0YxGQGZglcXk/S1kHeZkVUbl7MpjGmTl94SCoYTlM1bbWfYLCJaUKea/Ks7lNd7XXu5OwBVcM9bcECZmHK5lNr7lZTbmeIrk7vxUPAjmaUbjavasbe4RZN4/ZdZmM9xlJNzjCnWFkpjYSt7CSyZmTbZlFMbldR6lMH7nAb3N1mXiWBZacq4Mc06xE6bidubnhN5ni3Tm5My8ImjSQE4Jgy5nZj7mQ25odn7ooBFBjjAsBzSEiTkFREXpgMXoLMFnbNbnjt4phv9uQ6zdo7RyQEFwvZTWaclc6WjSaGdR6GSWaZjuyqGeRCgmS5vmv5Zkg512aoZ8KqokNoSmSXRGP3Um6r016lIk5KiMav5bUWl86rEGvJEGyqn+6XPm6KxmWgTKERxV6v0bBbUk67quwK8+yIYUZFq75gi26vPDarb2xK0uLhfTwrgeROGz68WWO7yeR72+aL6O4kj9a+kLbMEG3o/GRcJCV4pyQGjURMYWbZ4z67zOPmpm2yeR4rXGbP/U7G407Jl27PMTSigd7dvOucPKSMje69gGkdXO5tZ2bbfm7LH1bP6b1SXG7eUu7cc+7XHWrEGlbNYW7swmbt8+6tmWPg3/AAAmWO7vprnmBkfejmzs9hyLAO6Xru7IJez+Ke6+pSn+61kA+Fnwtu8JEG9nJG/RiW4TuYj0XujXXm95au9meu/JPW702140uG/7zu9d3O/pMe/CrggAF2oBH3DeKGLIeOvIQ2zpa0kAbPDvfnBUjPCQ6PBV+e/pDu4ML5UNf4wU170Pjz6zBQBGHXHmpnEIf+5h7u/XQm8WV28Xz+D8kfFN1W7fS+Ac1/EkN/Eeh90fL6Ugx/BtC+p0LnAin84q92opx94EP78eBVUmv+0St8QTD6AJd28q3+Qh13IiznJ7OnAj3vHes1zMJfPRNnNBRPOPOPIpr3AhD/A3T8c4/4eiOVdxJ1+9x1zIPBftPYfDPh8TNTdwNs/nQSd0OOfypKZ0gqzz1QNg73b0R/90Pofy70X0GF/xTfeJyo6+y870N930u+z0nlT01OtjAHCDUSf1W4/0U2/gpULwhrBwLJ/1WEfK6/byF/b1ymNqXmdsSO9CSaeiVNePVW9zTEd2R1Z2YffwZqe8N+BIaF9saV9CahfpZX+eQGf1K79qQ9920D12E631Lgfz6INmcrdrc8dBdK9pbx92Xbn0C493bjdOawf0e/c9AyiJ+dR3sub3G/T3iKh3Obd0l9b2gic4eI+piqf1+EY/Rn94iC/1X38qe0Ys4yZ2QSd4jZf1bv9P7Vc9R59Y4TQH+YzUKp2eU9M+edReXpUXeIxveZcPSY73jT/3MWHslDlB8ZKHw5xP6Z137p6H7uIoVIoo9nefd6Jvqa2/+phnnR/UEDhqenBfQqgf+fCeoj7yecH4+qD3a+rm+huB8Wv3eO0URtsCAD+zeYV3RrRP+6Fbe1dB+Y3o7JVvd1f3PVifexSpexn7QU153L7PJ6AE/MCHOaS/WopKEXV/KHbP9qFv/D4xejH7Qam6YAm/+YO8fMzX/OTNp84HeDq/+Lhv8dGvkcdHsR+sJC/+99Wfx9YP/Nd3Yks+emwfeGPHfbov/TD7QZovb+AP/o/C/Jkj/t5O10v/znrAbv7lJ9jN/EGM4W+/30XhT/vrj/5s1X6WV37vJy2v37gVHPv0r/yVNP+RR//xN9b1T3y5d3+AICBwIMGCBg8iTKhwIcOFNADQaChxIsWKFi9izKhxI8eOHj+CTMhgJMmSJk+iTKlyJcqDOwAAKGGRJc2aNllOyKlzJ8+ePn8CDdozCdGiRo8iTZpEKNOmTp9CjSqV582qIQVWzap1K9euXrVeJVDzYcSwHx8Cmqq2JyCIZt/CjSt3Lt26du/izav3Ldm9fv8CDix4sNivhm0erAFzxczDjlWujRxVKeXKRSVjzqxZ8uOSYTuDDi16NIPPNPsSNoh2s9S2ZVPD/44tezbt2rZvM0SNezfv3r4nkgZtcANMKReDP2atXKfl5kmXQ4/OWrRp5NavYydZfaVu2aulC3X9ezz58ubPo5/bPT379u63Z99q8GXM4/G5gtfsfP/l/P7/M0XdVfcRWOBh8KW0HmzfAciTeO9BGKGEE1KYl4IVYphhewaCVRASMG1gH4c2NbgWf/yVmGKJAoY0oosvroQgShcSxqCKD2qYo4478hghjT0CGaRgMNZUEHEAIIERkTipONmJzjUZJXgsgrSklS+2aNOPgtmYIo5CghmmmGPWtSWZZ6LJ0ZUqFVQCTDsoueZJUj71JJR04rkZlR/J2Wd8WY7lFm1dlv/4ZZqHIpooomYq2qijWPnpGUFSwBREnJEykCdTdjanqaeR7ekRpqOOBuhpgs5GaIOGPtqqq6+2xyiss4JJamkDrQBTDRmR+ilQnFrmq7BQhdqRrcc6ZipLsvqlKoCs0hqttNMOxiy1105oK0E6wGQBr6MOOxSwlIVbblDFqomsul0pyx2q3gGQVpTQYluvvfd6ZC2++5Kn7UBRwNTCt5iay9y4ShWc8E7obrSuwx3yqeW7sTn7H738YpyxxgTou7HHsvlLQA8wAaFRrwkfjLDCCjNs8sMvF1mlxK/BK2+TF3+cs86vdryzz3uFfAFMSrhMMMopI7Uyy6HJCLPT2sn/HCjNFMcrJc4/Y511mD1r3TVcIT8EgMADR6ow0kkrXXDLZD/d9kjtqsS1XRX7d7XXd+Mtodx58100pgJRAFMMDYN79Nn9pV3u2pe67TbcCU68YNXzRt635Zebtzfmmy+0eEY/wPRChYmb6zlCAJpeUeOODzhzbXTnZzfns9POZeW14w4c02ZRAQAHAoxOeripG4T67o+vrm7TM95e7eQ3N5+79NPTpTn1mxNPkREwyYCh8MMfr+FXCCX/9PInWS8X7ODJfr3772uUPvx5Zz+R0ABk4P33wtZ/3vgHlc9p5zOJ/OCyPum0b34KXGBCCsjArPWvIUColP7296kIludv/2YJIJtaJ7XXPe9G0XsgCUvIsRGaEHMYXEjvqJAhC/pqheMZ1W1oiDz0ofAvB4xOAlPow+k58IcekyFCWkCyF8LQU0T0jQZt08SonWpqkrOZCKUoxCu6L4gpweK1lmiQ7QHgB0hMYp68yJsn0saMG3TdoELopRxyMY6X02JL5BgtNQ6EPkSrIBnphMcaRgo3f7whAeG4lx1Cp4d2XKTW1jNIRlZokCmASQ/G2EcpPTKNgQSkcDT5wTZS8Y1WhCQp7+bI8JWyUYP8EACAx8dLNimTs0HjLFEJm5sEMSyIXI4iU+lLjJ2yk79U1CA5AIAoaAiWfrRlJDfpRGYSBpeG1P/LLpXTy2FiE1vB7Ew2E/XHI3XPkspMkSxB5szalDNdn0yVGws1zW7CU1rbfEw80/THDMBEB8kcZyyhma1zejJZz1xnzaz2znoitFXzFGhCxfRHN+Fvn/wkpz8lREtz0nOgUQRhKN05yoOsQAk/YCUAStbQk4ppoQdCaa0qihEZgEiiE21QOm8J0FpmFJ1sZGdHV5VDFhgTJkItKUuLCiSVGsaoQfojpQCQo5lSVJjiuylGGRrQZR30LtVkjexeMNShmlSpYsUQUv83Vh39EWAulClU/VPT1Fw0NlLF6UZBadCPEsSrNIhBCYxwv7CeNbDvKatXBJujP+ayNm2lqUv/IRRXm+b0qu7Ca2C2uhnZtcBSA4EoYA3r2cxN7K2f/csfe4dMti5WOqIdzGPhyk2NYpWygLGsZq7J2dHiljyEZVduLdpYixjTOKhNLXRWOySqyvW1OiUo1Xr6rKzetrfSxc1uuTJdx/62IsV5KnHzY9zAtDaaypVs3LI6t3b6VLYHie5120u1qX3XvV/LLkVgkqThdnc69GVPeFk7XrrGlqN3vQh75Wvg2YZ2vwcGsFU9oivu5jc68SUtciHb4KoG2K6UU69BCrzgD2s1wXMFcW/wKIAj4jfCmZmwX/p73MgyuLwcPiR6nztjgniYxDo2oIj/u2NsGREAg0uxin3V/yMXg9fHyWXuFAdskRz/OMpn6TGMpTytIHAPwkU215Er7NoqL7muPHVyRaBs5TNj5EIjRvOswKnlLYery36C7YXDnOExb5jAKGYzny+iZiX3uVVHOsKb4SwsOfeJzitdrpgLCh5PZCLSkpY0E6C750BjOjeVW3OmG5UrAKSg0Ib+FKIXPVVOf7nRVLsCcojw1VffeLOX7jStC/JnMNcaUSMLo6hHralSJxWtCtaLNGONl4ewOjhZaASzm91sRViaqLmetkBuXWdqoylwALhAr32NJ2Cb9dSATvWd4ZXsAl0h2p3FdqatnRV2zwqM+iSyt6ME7sIKO3kNKTYIz02gdP8bmwBmhjeb3W0VgruKBfnsdr3tzSNU+1bfDOF3G/19H4DrWdoIx3RiN+4ohdeH3g1P0b15e1gOdnAiHQcJsjmE8SfP2uNoXrnMEYVPAMBJ5CNvUMmtm2+Un6QiNM8XACwen5eXOeY1l/LQl34mrwLAWzrf+X92xGKgAb2OKjdvmYrucjjGAAliR0LYODB2sWvW6TpuutrFpIShMZzqPP85rv+ZdZMInevV87qBkL4QgL361Wlv+4fZTnghWSB0cZd71el+bbvfHWpbD/h5jZ4dvysE8IEf6uAPb2DDe75H9BHd1BkvHasP23+Rl9Tk+/11yofeyqCPvY7ok7/Smx7/OqiHeIRWz3qJzD7NfEe33mm/4+AbH0MQvb04c1+i3Y874r7PO+z3bnnsYD75tUa+9id0c5ng3vmsgX7dpb966ru+78Xv/oK5z34IfZrQ4Re/Zsj/ePNHHv0Vf/37c+3+/rvHds0f/WGG/Zlahvie5AHf+sVFy6lf9QGgfP1fBKZHUy0eASqHAQbbySWg/rHT9V1H9lHgzDHgCPIITAEAYzQfBoKHBoYbAibgrbTe/j2gCQbaBNogeSzfALKgWrggvnHg9FEEDjaEAxIfBOZgbhFhEvbG9/FgD0rFD5qcuJ3fEJYgXwzfv10hEwrWEnIhbnxaOL0SFEaHFPpcEFbh/wx+IP99IdNtYRtKiACOIRkux9XtW+qZRwzK4AIiYQNm4cW9IRwalRcKIm1Y4ArSoX7xHmDYYV7ooQeaGxsWIokR4iTGxhEsBiImomY0ol28jePdHSSumiRaYvsFYimixw7O4SZyIh5KzyNaYR/yGAhahwii4nVV4i0Kxs3NW/CwYh26Yu7AohpGYg3q4ued4jGOh5ut4i9yRjCWEpINRC4ehBFqoSwqI0JRYzbuhTGdli86o55AIylJY7Ul45TRInLYIjd+1jayI16wkitRSDgqRycGVsrxYfod4TtOlzvyY11gYgo2Iz1OhT2eFT4W4TkSXToGxzr+41n540PKBf9Ekd48EmQrLmL3RaQ5MiRpOKREKtVGgqRZQF3OWeRFYoZBRplIWiMgYuNIlpJIwmRI3A8LDCRKPoVK/hhL/uHRKeRMYpFMAqVHTBAAdF6E4GRKjqPT8WRHjsZHDmVCCWVUbkQLaWJSOoVOHt9PckRL+uRLUmUcTWVYXgSWadxJYmVBLuXSNSUpkiVKjeVbUgTI9SJapmVUaOXaceVGeOXl7aVcLlBcAmZDqCI43iWxrGXNtaUxDmZDCWZjKkQMxNRNHuZP5CUl/mVG9CX2ZSZkXs9jemY1+s4TpuVlgthi7mNo1hNoquZABNmuXGVlWmZiyhxqXmNrxhNr4uauiVH/bMpmT5hm4XWmn/WkX4IlbiqQbramtnGbb/7mwtCmx9mmSyJnNymnajInaWJlcJricYbEZobgcFYn51xnaGancz5nTnDngU3nV44nNpWnZ54nZaanekbnxrWncb7nMMUnZM6nYdYnY+1hBOYnZ3rnfgKReCIoRmhbb9JngALjgAJggYbngS4o7vRnY/KmdkKoWt7f9imoFTqlaEDlhf5Qhg7mhqJnh4rjh9IahdZiiJqo16AoYKrog7IoRh4gu8GoOsrojDbSjwLpQrxdyOFojiqli3ZajzakkA6pz9SoXAYkBXAokmZl+YGohS6kWz7pFUXpW/YOB1yglSbpjmIb/5N6pJN2ac58aVju2pCtKJmuRfRlqT7e5ppyEXjiKV5AlNTFqZx6qJlSG5o+pZruqcbo6aHWRVGGSJUCKlDQ6YsaagMVp4EqqhAl6qXGxYkdk448qmphqaRqaUeAZ4yOqqZmTaaiqlncnIP+6afmZKgu6aQiRKn66KmuKpRWqoTmqka0AAuUQAyETUSNKazipay2G62K5oiGRon2au6o6rNWhAAYQQnIwLAO1e94qrHWI7JynLKqxq6aqrQyULSSa0P0ALZmKxBcgAoWK7deqZImK67Gj7je6rkm567i60QAVbbWwAW8QKP2CLwqoqBOG6GSKLjuq6uY68IaRJEiyf8LuCuYEGyLGqz/KSxB2GqT0qvD4kvDeqxAcAv3yKOYVKyObiDBIWyzZmzIJgrIemxAbluanOyKeesNtixHcqnLzg7M7msLKEa3HErNlmnKwtvKgoaz8ize+Oy5bkBTcYBNDi3RgsrN9hnSdobSLi2N6ivP9kDvAAAVVBKiUG3Vyuu3dqzwMWvS5uzWkknTPuvXFofATm3ZBqrR8mjbbmyapq3bRgvc5qrcAkANjE2i2K1aROqs9q1F7G2hLq7fwgrgHmpJNMIMwAQZLIB8bOvhHuvZ4uzjiujOQi7fSO6ekkTlXm7mau67cq59zhkygu7WrW3Wtu3oCknp4ulIoC7/AGDuFL4q55ZjYGHtY2it7e4M7q4pAzRCUPWu7x4p8NqQBOqtvXKs8WIO8nbp8qbuCz7v4ZIKe07v7BJv7Vovj2DvkPYA86ouEDoqvH4v7NopdZZv35zvjKbv9uItgLYupEavew2vYxTv/G4M4EKMhqqv56bH/sarl+HW/x5GAAtwxhDwu0Hm/QJAJKxv/tqlAs9m8EJk+IpuBP9M4yLwQxpBUAFBBmvwhHBwgPRvezmwYUCwCO8LCV/sTLaAzAKBAGSke7SwULyv9MbuAoovAE/TCwgrB9BADexA4VZEECjBEUhBC0lBClApDe+IDa/wTCoB2JYU8PRwe/zwubww/y6CMGMuxAqQ1FBRgdRORA+s8asBwVFi8YRoMfcC5QoEre/4aRizxxjzrwePVQx/RYkGwbACQQrEQFABgBFQxM0Vhwz8wBEMKw3QbR3bMfUm7ju2wMjCxBEMnh8nMCD7RBD77xmn5kIEbRS4awsUJRWU7ELgUxTsQOcpQVDBJiZTyB2zL0iG1BFo3jE5ckGIMnqQcimXcT+i8p0qBMhxwMQSgAAAXl0uBAVUpEFA8jDrst5ostUK4q/qABAw8lDpQCxDijefxzEDZzJLFyF7BVRKJq8ZBNStVUewkqtu82B1cwl3mgBsAAVkgAXogCKLXQ0AQQzIwBGkwA/oQAnsgP8FKMELZAALGAEFrMAGBEELmLNAhFQKNFXg/Ss0E0Qxp7M6Q6cgi5U7d8VHCkBQja1BBJU2b8T9wGk+63MRnyG1BUEPsIASlMAPyEANRME4b15RG7VQcQAV0EAUTPHm0YAM7AAFbDQxb7IYm7ROmDIML7P8JgQYiSlCFCU1ZwRN27SP7PMN65g/A7RAE7S6HvVbw3VcI8EPvAAdKwRJm8dVYzU795ZKc8VHJt7gJsTIiuFGFCU+l3V68LLzHthO9/RPB/VQx/VXcUAU1IAMXMAOvIARrEDhCkBmbcAKUIARsEAGvIASWMAOlIAO/EAKHIEMxAAQ1AASSEEU0IAxUUH/DET1VN8hOue1Xk9AVpvxECckTsvwCIEOAMjfQQS2cG2EWRJrYsfKWW+xYKl1QA80EDT1ZA8VDSBBDKSADlhABlDABvA2efVy99qtcCszcWuacRfyCKFgcx7EzfUhCn6jdLPHYuf0WFGrTwO1UBN1XFOBFADBEWT2Znf2e+B1eQB3cDOwEm61e0bmwiGEM3ME1EW3fis2deMxSvVACRQld3s3eIs3eZs3GlY3hDw4Sg/yhOunQoR1VwvVRljwcnN4h8M3BbPUCljAIht1gR94gnO2EwtJg/dLZ8Cqi6c0jFtqhQOAWA8EhmfEBoQNEpx3jvsGf68uQgnAC1By4NFA/wpYAAv0gF2jCZLPkJJ/KpOHpJM/xrI5m7NBG2XNd0LYd0YEAeBFgZFrOWjt+MHV0wr8wIBTgQwowSUvxM5NC2isjKMnjIhch3C6t0P8pCc79UIkN44XRHNjRAs0FQ2g+Z//BpcXMN68yBcsQiF8VRE8AitkgiH8YqOzecJAesF4ED9/cKUrRNPtdA8Ae7ADe+9QVmDnskEQ9kUIACtRgaKTenmYOo/TD4fcwBlAm1AVQRmQwheMRDjSenIsDbjjOiGd+inzOqXGrpl4dULM+LQGrdg++3QH+k1YToF8AQ88wldJAgowgkl4u7TcutrUOpeRu7QLMQil+wi1NCUhRP9MW0RRcsAVx7uO/0nf3EcW/EG6DRUYkEJK/PsdDXzphHycFbygw28bJbxsxTNiEwA9W0Q8c4BMT/x5RLvJG8t6lvxhVAEYfNUVeMEdrMTH00rAi7y4EzwUoXUDT2/KM4QzQ7M0W/hEoCAAuPHMo0fN0zvS+3aSBwcjHIILfNUj8AC3M8msA/zIg4/Rl0uuJ/1o8STTM8Qqt/IrxzJ0X7NAyCzzWf3Ve3jWgeJjiEAZFMFQKYIjrMFNCP2sEL3ioP2h5TxidCfC05h6HbJQJTKQw4TME4Ddd7pQRcEPgH7oiz7L7z0N6iFCNlNoIMIlfBUZoALZI74zfrtjPHrjG9n/48cM+J57rcoos2xAHMNEGx8E5+PYZJc+b2B94/y9V2QBzyM1JlQCfsj+2as941f/sLD9iiv97osm3EsEEt/2EjcxQhC/rMX18e9G8rMOFRrGIlw7AFwCJKhwViQ+rCx+2tN+pOM+TVC65FMTQACgQYBgQYMHESZUuJBhQ4cPIUaUOJFiRYsXMWbUuJFjR48fQYYMSQPAFQYnUaZUuZJlS5cvYcaU+VJkTY0zZa4ZAYCnIlQ4X04QOpRoUaNHkSZVupRpU6dPJ9iUOhUiUJlQsWZVajWmVq9fQXKFSZVsWbNnpZIciFaiWrYE3b6VO5duXbt38ebVe5akSbF/AQfm/7pXquCTX3IV4QnAwR3DJ79GljyZslHClxU+TlmZM1LNKDuHHhr2MwPMp1Ffjot5NdrWqWHHlj2bdm3bEfuW1r175u2LhksVWnyFx27Rx5FX9n1Xd/LOzZ1TJv15eXXrE1/vzV52+3Xv38GHF287N2/z51OOZxj4C6vFAMos4B2dfv2l6stCt/9V//6s0zXDT0DyBEKtO6oOHFDBBRls0MGDykNPwt0eBMyOSxbLo4rz/OvQvgcBfMxDrfobsakQDQNRRbsSZLHAt1pcUcYZaaxxrggnzPGxCrn6goj3zpCPQxOJDM1GjEoscqvSlDzxI92OjLKmGOmiUiQrpcxSy/8tuSwIRx3B/ItHoPyQZDFJRJiwyTUj67IqJtlc8rM4k0JRMDfxxO5F1vZ0rc88AQ1U0AW/DNNQnMaUaYFV3iPiixzpjNSpQRNKUtIJLI3UzsAo7dTLP7UDlTtRPS3V1FND9evQVXtzEKcq8ljsEjvAvNRWpFDNNFJd49wUMFQFxRJGUhEkFthjkU32ypJYbTamRF1aoIzFimDl0VpvzXa0U3mNs9s1fRVT2S6FZatcj84dV9112f1UVWfhVQlEmHi4YjEySjlU231zhfPW+bQNV6x2s0zXLIM3QpjghRmmtNB44Z3XpR95KqKNaw3dN2Bu/bUV4GwFHqzhGhUudi3/c40dWeWVB30Y4mYlXukLDxYbYY1mNQaZKk5P+1bJj28N2SqWZSx5KqMvQpropZkmlNmXX1ZRZjAWOwTenCuDOkzUfC4ypH2pIwjKph1UesqUbTKb7LXZrs5lrQ2NGaUFIllskXixpgxuHbnu+NKvtQ2woLHbHlDtkdA+++TCGW/c8Kf3hhnaOzAEoIji8M5bssgn7HtOnT8Cm/PzHL/rcJBOxy3x0llvHba3R5dQ7htc6ClNiDXfPHbzPNds49AD351C1+VKHd3VEV+c+OWZPw124XmL2Q4+eLqiEqhzjwz64THrmkjAs92+tOb9VD5U80dFn/z12Uf5XfHRk9gP/w54kuRm7LP3Cv6wu/dbUvD/tb8Utc9kBkIe6g5IQAUuECPPE+AAXcWDxRTCMVrLn/4eeKee+U9TIBFdBsXFwGWpDy/Ge4gJRZjC9jkQhCFsECQW8wghWfCCWWnhrzb4uaB5MHg3HJoKEUhC0yXweEIE4hGRmBAWpucmsXtQCRbjAIzRsIZQ8eHAcug70Hnkg1dsVRITRkS+iJEjKATjGQu3RJRsZHcOusBiVjFFKlbRKV78Yf90aCsAesyOX0Rj0siYvuIF8o+FdB0Ln+REBh1hMayIHR2t2Ec/EsZ7JtrjpSQpE0MC0oh1MSNDPrlJUTIMkR5po4IEEIPFQGJ3kP98SiY1mUURbbEjXYQlS0ZJkVA2kJAZ2WUugamsUnbklAJqARJ4wgEWCM+VdbwlTWRpmN9xsYfPXEkwVdfJKvWSl9rE5jfXNkyOFFM9QZBCMilAAGY2kynWdEnvZrlD4IXPndcEZ0N+aZF8Qoib9/SnusTJRkWqZwUkEcgKxNZKdi6lnriMpmCmWctqNtQ0/1TIPnXZT31q1KIdPVVAmzg6/FCACjyJwgYGp9CFJoWi8npoYCLKEVs21KMIwaievJm8mu6UaCDNCDnB0wP6AQAJLTDIOlfqmZau8aWAielGZmpNnvIzp8Oq6kduOlWtPsinSBooeDZQUgAAQQAHQWr/Uo2yVKbiUYvypCY9KbpVuHB0hIO8qlzxCqiu/uar3glCFHhSg7KaVaVoLYpaTwJPadJSphN1J16zmk275pWyyNqrRYBqnRacEwBSMCpCzmrYoSC2omyNpx55CFeayjWyEIlsaysbW+tctiKZXY4AamDSIGSmsKIVCmkVC1HGQtWxUmUtXXVqVdkut1O0pYhtfaNKAFABpbx9pG+JAtym/uWpGonqMyGL3CBOlrnl1SvkVLKAKhDhEWXYAQuqG1LOfYeRAOBAD9bTW99q17SLdatEVVvP8N51jAQuo3jNm2Dw4OgLcnCEcN6zGA4g4QglyMBnn9tX37yRJ0ZoSGj3/4vY4MJ0uN4tLniPa2BBKlfBLS4Y5L7wiAjPOMIcQGiGRWqdHSwmAw4BsWj5K1DSOpUol5TUUgdsQBVrBLYudnIJIfeA97igDIu4QSNeoIMYAPY9QKithmujhMUo4SE/xu5zoIvZIQvuNCfWWpKdh2DXyvnJdY5NeRihCJ7kIgsuLcgKMmBQFuB4vsthwWJK8Kbrnhk5wjPlmneEGjdDDc58WrIv6WxnTfPJL5jgCRgcepAX8EQKhI7ccigw1B+witF5czQxIQ1BzEzajn9sMj4zjetLb5rXssmNHSp2Pz8fBJkAILNE0pyaFQz1COpcVaux9upxxlqDbQ7wLW2da/8ma3sht+71t89mEjLwxBYtUQgFeEKFwSq60C+9AfUAMAI5hgnaOZO2kKntwsvQGttA9Ha3uX3RgIOb4AcrCSJ44oJ5J1YhMuCJDpANZr2w5A61A8AtZvjsen/3zbDOt74Jw29YHvHfAt81Jwuecu/0BcKYSwkh1iACFiihBD/Ywbo3kEwM+1hkUkrJAioniQribOMij5jHP97zWV97tSosuRIHbtOoq5zqCNQzAGxwkgWAoRAuGOqMpXBjAvyAJ8cus9KPhBJC1K0kwiZ60QMocTUnHe0hZ7qA/T31jJ58o3yv+t8NrhgAPIABfmgDjWdchJ8U/tN3LNVhqAYARVz/72Vw56Pcv0x3x+/77o/Nu9/rymLAjz41BpX8oxywmBm4gAxg8MAfIIEIOdgAjl/4Av0UsfB3cmxalrtd5S1/5GSbWvOxtHbckfx5JZOX9M1XzWL+wIAvXD3j6Q3FBO8Q+d8b//EUA4Ac4BZ84WOe+MUfi6Q7b1yn6x2nzHf++6FsOcfcgSePiIn3ywBDAEQfUadCgd32Rvx2ZfgmwvyAIjWMTpJIjv3aggEJ4Ongz/kMqgxO4gZ4wgFe4gtQ4Ov+YA14ohAO0FRGjSdQIHIEkE7uTb4M8PyO7/KSb/1AL7lQJgYjsAYrwqAoD9jgwyX8gPZ6AhIexeKqD5o85dB4/4IIOOcEvYUAI24FnwX9kK+lFpAGscoBIdAGAY8kcAAl/IAnVoHieo8nymDoPA0AEKH/OiXVxHB0lJBNUvCnnPAJWxCTREz54owK5wwPsXAPQUnyUEIO1jAlvqANrg4ALsEPuDAUBM8R0HBQVkCswED3cKcNm+QNvSoOiXDpojCu7NDS3I8PQTFtIKcKFiMSKK8ROkDCcuFRGCEXfHAxXE4OBSUIDAoIJHESKbFILJGvMHH35nD8XjCFrtAgXssBQ1ECYSz1FoMIEuE9QqGCeEDwkgkTuiAEBWWzeAIJBEC/crFDdnHuejHUNNEFpbATn08PHWIYjxHcvoQHYiXCJP8BEU+CEAqxEBZhCGUxTwSg2KLAqLixG/fjGzMvHO3pFwdQraZw+URvHRmyIwplARyBWg5hivSPDGgF5NwECHiCBqrrHwGyPgSy/AiytMaRDhHSHAmjGNGxIffQZboADMqgzwTRTACgEXgGUBxuusTOIz8yOkKyAEeyIEsSGMsRBhVyBlkyKbftfWJCggCADKoNT8jOvtIppdiwJz3kJ5swKNdqKA8yGEVIHedqJfuQLJUS/vpCDBahEm4RJcYNAGIRi/AEinhi0I5q0bAyIJkwIrhy2DhvE5tOGI3xhKxwMM+y4AzKXiynEDABFXSvERKuLfNxSyxgMV4AtPAyL3P/J3qQri8RMP1QzCjv8BMPszRxDfFkiCWUkZWicksyYDF2oFIyUzNdjXvwzTOhkBw5UTQ9cSFN8zcFDgAewRbA4B3r5wZUghAUQxEIQda0xAgW4wKsKwlbDWiIks1ukyulhn/O7oaSSCwfsDDNEjj/jiQ4ICUYARVmoH6aEyWckgKdU0qEiidSYCF4cqWs8yu5UwW1U27iM7+8E4nAUyXJs0CljilvgCaRECWuDy4jTUvCiidiAECpk9Hy8zpbEw77kuGgJUMPc0DF00BFdK784g4agQeuRwcB4CJvz74kk/uihBYDa91k8yot1DgScJI0dEO3EztNE0THE+qCdETZ/zHhpFE4G4FiOuBRnBIDHzRKsLGzdq5GK/TMLlQ//5MXedQ/PfQsgZQ0ibQ0TY/GZKGRGKD3HOlJbQS3dIvnbNRKcRQ06+4St7RDb/I3v9Q3w1RMK0YSRqAMzkAx34MDviDyAOAZs1RGpIu6urNKsetKUXB8OrM/7RSHgDNPkXJPLxUA+EAlBlFQeaIK1uAWVO9i7rRG6uu+2M0EqzNOAfNUdxQ3KxUjvdQwdQ1MF+IFYoAGOIAGamAHppQidJVXfRVYNbWyHuYLIMH0YlNZ15MnbsEmaVVFOAwAPGxVA7BVK8lECCc7g7JH1ZRPh/QGQ/QhVqDYIowK7JIizpXG1P/1WPPqbQhACaKACvDrJO6gQXkCE/BxMldkx3iix/hyNoHMVXWzS8FRVl1lP8X1KMvnIWSUJ4AgBWLg665VIiJ2rCjWYuE1xQb2JEiBJjl18axxRsSs7IDyTR/VYE3SR2OVUhfWZT/UVssSVw8itwAgCsSuBTRyumj0IXBWZwuCZ9PtZzvWo7DEU71AGkcgXxpxRV6TJxItZR01xLZ1RLqVP7+VS2F1Zsd172y2IIzQxg5CALgM4iJibMWOIMz24Y52qpJ2JW5AxhbDC16UJFUE3XhCOkUSf270arNSUqdtQ/GWQQQXT2kW4L72UzpJun4gIUaQCiTCcSE33d6Wp+L/liUQQVAfYegyEUTmEwCabSBZ9W85CEsRlnRhtkEO90cT1+TClgAEYKjwKyGG6mIbYnZ5onYR4nYvt6YylyUW4AyGY/vMrUEEoAeU4AdqQKwAYEITNltNN48Otmu1VGEXxDZdd3EbkHvD04ig074WomfR1iHClwPG121/t6OCtyWqoBBL8HPFYwMyQAdkgMtmTLCuV3rhFHC9sXVfdmtZN2sbdjT19CAqEwBqYCF0gCdkACISeIEVooEB4IHX16LatyWyAMIAAAxKwQ78gAcWIRdsgRUWoQo2wGh9owWMYAdSAAm+jsZoAAhKQIU/tmoL1n/9g4DpFHsVRHsLuDcz/3UhpnJ0EyKBS+0hinghkPiCMRh5ZuILiBfxZowDpGBi4ws2klcJLgAInJfGJiwFLMAIgjV6w09bTzdSGbaHV/eHebhWvTcPYzcn+TYhotab6Hgh7tiJ/ymDXwIRYpiK3yOJMWMDWKAEZICzqDgKZMDCsvjRVNZq03gJ13h/Bdhw31gpMfVhGUK6yhchxhYiPHkhQpmP78mPX+IGMAEmz+APUGAREAEVDuEMjqAGouDrYpMqWEAGGpmMFaIFKMACUqAGAjldgeAClKAHbDiRIjmHJ9kNAZiNLzl7MzkpN7nAGoJ8FyJ8AQAitFkhuNmUTxmKD1dvOWC3bIIF0HUxZv+4BpBACqKABr6YxihsB4wAnc/iPvFTh/Wyks14JGfVUhE3jgnTe1tklBWilB0CoRNCocU5mAyKBiR6oim6oi36ojE6oyl6qHpVoz3ao+dZkBGPAziACqjgo1E6pVV6pVm6pV36pWE6pmV6pmm6pm36pnE6p3V6p3m6p336p4E6qIV6qIm6qC16Iw1IIHzapJm6qZGaIfJYIfb4IaLajp/6oYMJYEV6q7m6q736q8E6rMV6rMm6rM36rNE6rdV6rdm6rd36reE6ruV6rum6ru36rvE6r/V6r8+aoNORr9/DiJZYIZpYiXnCiBGisLE6q426sR37sSE7siV7sim7si3/+7IxO7M1e7M5u7N5GglQAwmCuqlJ+6RBmyEimIEdGIIDS7UreLFhO7Zle7aR5XzTFwA+mSFsWyG+mbZ9+7eBO7hpRHcBgHcPwncfgriN2yCQW7id+7mhO7qrg3IRInInlycet7otV7q5u7u9+7vrQm3L9mwlQrwNom1xG7zVe73Zu703Imh3tmfV7SCCwDITAr6HVr6X2b35u7/9G7wzdmIrdjFwlyDqmycuEyECfGMJ/L8d/MEhXLo3YJ0X410V3L4TYsLddV0jvMM9/MOxelh79VfLmAAOHAASXCFEvFhLHMRd/MVhPMZlfMZpvMZt/MZxPMd1fMd5vMd9/MeB/zzIhXzIibzIjfzIkTzJlXzJmbzJnfzJoTzKpXzKqbzKrfzKsTzLtXzLubzLvfzLwTzMxXzMybzMzfzM0TzN1XzN2bzN3fzN4TzO5XzO6bzO7fzO8TzP9XzP+bzP/fzPAT3QBX3QCb3QDf3QET3RFX3RGb3RHf3RIT3SJX3SKb3SLf3SMT3TNX3TOb3TPf3TQT3URX3USb3UTf3UUT3VVX3VWb3VXf3VYT3WZX3Wab3Wbf3WcT3XdX3Xeb3Xff3XgT3YhX3Yib3Yjf3YkT3ZlX3Zmb3Znf3ZoT3apX3aqb3arf3asT3btX3bub3bvf3bwT3cxX3cyb3czf3c0T3d1fp93dm93d393eE93uV93um93u393vE93/V93/m93/393wE+4AV+4Am+4A3+4BE+4RV+4Rm+4R3+4SE+4iV+4im+4i3+4jE+4zV+4zm+4z3+40E+5EV+5Em+5E3+5FE+5VV+5Vm+5V3+5WE+5mV+5mm+5m3+5nE+53V+53m+533+54E+6IV+6Im+6I3+6JE+6ZV+6Zm+6Z3+6aE+6qV+6qm+6q3+6rE+67V+67m+673+68E+7MV+7Mm+7M3+7NE+7dV+7dm+7d3+7eE+7uV+7um+7u3+7vE+7/V+7/m+7/3+7wE/8AV/8Am/8A3/8BE/8RV/8Rm/8R3/VAICACH5BAgZAAAALAAAAABABrAEhwEBAc0AAPT09ABCzf////8AAABQZvbmCgCSu/8AzADJDJHd85np/wAHFTZSWl6Qnv+WAAC26QDF/ADI/8PDwwAxPpSUlHNzcwBykqurq9vb2wAYHwsLCx8wND9hagAjLc14AM0ApCpBRwB3VYODgwAVAHi3yRUAEVeEkRUAANTU1GNjY7S0tOvr6xYiJaKiohUMABsbGwoPEEtLS1RUVAAHCDs7OwBT/xspLXt7e8W4CABwj4XK3ouLi8vLy2tra+Pj4wCl0wD6ELu7uwMJC0NDQ2+puVtbW5ubm39KADMzMwA/UQBifUtyfQARFnpyBACBpQCGXxAZG38AACMjIywsLBoZARQUFGifrgApfwCVagB8BwCeygCv4IrS5pbl+37A0lB6hgAQCzJNVABqhwB3mAA7TABacwBKXt3PCTxbZACJr0ZrdQC+8gApNCU5PmSYp+aHAACs2wBK5gAJG4/Z7gBKNOYAAADhDuYAuACXwVyNmhQeIU53gnWyxBsAFgwTFGujs4zV6oDD1gA1RAAVGwAcIy1FSw8XGZPg9iM2O2GUo3q6zAAuOic7QT5faBkmKQB+oQCz5ACo1wDA9gAfKABfeVSBjR4uMgCFqxsQAENncQBmgy9IT2WbqgBtiwBTa1qKlwAmMQBNYnGsvQB6nABGWUlueQA4RzhVXQAOEQC57QCgzUFjbVJ+igCZxACNtCk/RQAbAQBDVRsAABQUAILG2U95hViGkyAxNr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SQEAoFLQ0AtHVHEFAFco8cMQCvmQgw0xAP/AARU0ICFAQSSAquuuurJgEAUrVMGBrFXMQIIPBwmAxAwxDJvqCkgAMVELFsxAhbNKrJDBrZ126+14K+j6w0IZUMHrrlT4WhAQM5yrKwc5EJSru7uqK5AANNALKqsEURArvTFIdMGw9MLL7bcIJ2ydAMM6q9C8AMxgwRA+DFEtqEoU5MO/VOTAgg8UZLDCqQCoMNC8L6ig8sorH0xAEaBS0QMFKlDwwgqx8iuQBgTT8IIPKgzRQ7sBP9SCDaBysMILNA+BBA0Ei6rw1FQ79wKoVwOQAUJIgBqD1AWpUETGA7Xwb7wGCZBDySeH2hALoM6AUAYmD5QvAC8cRC1EMEf/3ILea4Nd9eCED9duxlVEfBAQDWugUN4DtQsACQpRIK1A8wqeULhsNzQs2Rf1EPdCPjhe+Omo7wYEqD0QMO/fBV0AqgUPqYAxRJk3JLlDLYB6REaxcgB76sQX75voAEirwewGncqBywvJjjfubjMked0L9Q4A6BXBDcAKxocvPm6JFzEQ0twTYLviDykB6vAN5c7QvDbAn5C5ALRukfRbj+///61ZH+QI0LXOCSRraHOI1yKCMpaxzHQCYVzSaGABZCUEeQCgwg8yAEGISK6DAAyhCEMju+eVDVQJJIAFmOcQAdyOevrKYEFYQLB32aAH9hMI53YVgyPYqyHuA0AO/1vgQBWAcIRITGJiYvU7guSraJgDFRIesjoA2ICBMZThui5Asl1dYYAEGYLkeKWEIyIkcQA4yAp5dUUluvGNg/HeDwmQgX0NZI20a+ELHyI/iPjAAivAH9YQIoAhkGAGXYzB8IqoAm4FMYdr3FUb4UjJSuYlX1c4yKnAd0AUQmSBMNRcRHyANFRB7yAvIBknCeAuqX1wIaCapCVnSUu3MCyLJlTf6Nr3vlBeRAD4myNChgCqTAqklQLhHyytWMtmOhMtBcziAJ13yoRIb4p8rJ5F1pY/h/wrhwbx3ioREstnmvOcX0FaDDLAzna2M1bmSybrarfH+GmzIgXUH0NKCf9OgwSvn8dkJjoHSlCqLA8A40KI9C4nQQ6YcSBglBzlEmK5tgFAlBLhXP8WcktjMgR5cktIOQtK0pIupY+/mqdACngFjIqNe2bzZNpyhT2UJuQHJAAnMWXFLQEoQZg69N1D+jYDcGpPliZNqlJ/Yi4oIiRWVZCXroowsYpdbHsa45jHQJaBH5CsplhjpMqGdzcKUswHpNJVHgngQgDE4AdMq5kF0HiFyzXkaElbGs1sNrJdLvWvgL3JpxC6kB+AyoICKZe+qqCzgbBLXxyYaBSzeIGBGBay+hTIv+hVBcQ+ZGCQzUE1A0va0qaEc409yE4rWxBSmQpVqsLoQFwFKw7/zKpW0IOYvlgbQSQcQQnOi0ERSGDXfh3yWqiqwhE2KhFqWQtbSxutaadL3epa97rYza52t8vd7nr3u+ANr3jHS97ymve86E2vetfL3va6973wja9850vf+tr3vko9VULxy9/YZG1Xt2WuTFhwARucKlUXeOgdDTyrH2CvIC1gQQ4QCapxEuSgMaTC/QCwVoGwgFlupUFqE+K9yVUOVNzSgAVocC0OxIAGAi7bC35gA+TGYAa2iggFLHAEQbaKBEUIHhVWIFuGAOEC10pVD6RLgA/H6sUjJuAgEXIEUEmrylnclWRnewElCBm30cvyrhIaq/3ihAU0PrASclBcNTJY/4MPjXAOikAyM184y1F9KgCwORAnu1jEDqmjSoeJ4p2tuMUvjrFBVHABU82qCD1oM0Ms8OYfKLgglwWAZx2igR8kWQmZPYifoQwRbm6aIO7jgECCKGatGWQIPwBucpfb3yH91102YDJKWtBFXnGgwwRpAavfxWeCuMvCA8GwvkK6aCsTZIdjZogANrtlg8guntzEtaSjeS4qPHghWOZVQkp5bIlkoIa6qsJDoS0ugxQQjAXB8pVbDaota2CM54KXQrItZjITFidA6DWAgV22YScN3gHllZ2TnWUaIGR9xQ13tDm62VDHDgDxlJ62rUmvYmfP4LJCuEF8sKtTkwvdoP+qgqQFIvF2O8TU45aVQMgtZub6AOS6ugLBa62jrJFgZUIjGbNfUkUlkIBiQwDtng9SyiNQzAIkG7GuqNA3ZA9ErCq4m6IJILo8y3N7GfBBBoKYwoMY9l/VLkji9BcuDhyBaWgNYhWgh4Qq/AAJH7OZ5K4A0Hgnjc6g2nAMLhB2H/TgX010iA8a1oOKcW7u1sZY2Mcu04G8OyHyJgAQisi5lDlweBQgWcfyLjKSKZiIDuRmD4q48psc1OhIV7rIg+j0P0bdIFPv28KvLta7AdV1WB2I9GwQ9hegMe2YduugD2KuPFZZaXB/gdypHEskNI0EVfC4Qmj/9NsrJHH/Mnn/QhaPqsYP4fGnHH7xj//yw8Zc1QTQQBElRzMHHuzcGDs6yEhFMJ7/KGvwFnDuBxPscmoU4Cx0Byq8FX/D4nUnwwJ/c1BWtxCx4lEGgTQJtD6y5FOgomAkxwEFhHw704HJtGQGcTciaBDIs4AKkQEpM3OBhxAzEGMtgD9FdoEDKBDIU20aSBAcCAAddHnUlzwIwU1FJoAmljZrc2nuBipb1xP3ZoAOUxBrtIAq0IAGQQIQGH+gsnsLcWAJ4T4ZOFL3kjgc0HoE8CkguHxhQ4IEcAEWcEp3Y3FrlIINUYUEcYUA4IBZuD3SI34IkWqeNS+h1oMDIQBmiIYEAXMIgTTw/3cQWAZQJBdyehMu/ucjAGgQqrcT0jNH5mKBk/V7XPg9EeE9Xqg9YMM5mzZYLEgQa7dTKSg6GpY99bQQw4JUDlFKEuE9rYgQg7Vwn1gQqlgQrEgQQgiJznYQRpgQfWNxYaSITehqTnFZnuhWfQgAonhQXkhiXYgQ2oNYnPNtxXhG+bNTzqiDe8gQ2pM+LTAsDmcRTXWNv8czmsaIDTGOBBGMzwYq4qiADWGPOPiIBhGJG4aNj3OJPZKJBSFodsZNqnVPSGM+QOBpHHAFMxBlu8hCArE+C1dFiWcQEhgRdyNbV2OBUMV8WtSHUQWLzAgAvWgQ7gOKCnEq6ZOLMQgRbf/1jgzxh9fYWCdpEOYyiys1ZchIhMp4TwQxibh4EQX0hPoVRu6HBAxGfARhAcDFAVSJEECQA1fZQzf4EILWYevTilU0gaO4jQhxN+LXNU5FkygplLiSjuYYc2VHjqC4Rt8WEWNpEGWJEDAzLgAZZgZkUYLjlkCZkvuWgwGJeb2ESkKFkEeikATBiwXhkK8GkRgXeudCcCEYaBopZdJYEEGZECH5ELcElwWRL6ukjQfBOZJGj6LCksmClHbpEDv1kQ+hixGhPTo5ghhXEI54EIMlWaxpEK5peUQ5kMmoibQpEJf1hBTRlAlRZlB5UX2zK5WFV7zijEiAct1YEPnkEFn/02FrBFQ/eRDFyTsplxCqeXX+qJxCBJLDEptseEIX1RD6eD7WKBAtoAG6ZhDleRDnSRBXEwO3EpijOHQEEJMP2U0b+Z5+F58LgaD6KZAR2k99A4iQiYnJOVnAZpkFsVOCgzSmEgMzY3imB5715hCX1VjSk5cEsDsIUZoO0ZkIMSwb5T07hzwjBjOcJJsGUUcyuThkSEgqkAMEo6Exl0YRIWhld1DxNBCGCWGP2WSfORA8ipzTM4Stt4wHgUb/GRHSqWdmtlNIswIU8wI2CDMXQDFI8C8glDVVUFUZIDllF54NwTmCc1lm1Dek+Z0OsUbnSADDYi+Cpn3ABwA9SooE/zCXjjmkfAkqUSoQwyI3h6crSiByCMGnB+GnEHYqkIOgB6Wgt0ikAJB4h3oQ84KRi6iYwClzQ9hPU7ihRSKZ9/IvbQai1TmiMQM/+DiUSbgQEuRUBHA31cSp6FlhEFFKrUdMuaRCoAJUqUqgqAI7QOp3uKlQVzoQ/KYriNoQugkRQfRtUOqDoNKbBFGqAhGgQSpFWqqpBJB5R3mfBxEzHjGmAvpvArFTS+dYzqKoSVl5mjcsC7dQxlifizMsxGqsrbmcBZGe4Oqwk8lTdxStjrmlyMl3+4qwxXqqDXFZHXZQR4BvuoKu7FloximxVRaloupXbHWu5PSb62qxBmGrRf/oqgQRnLGarOxDq0QimUDAAmjUiro6ECKas3ZUEO6TPja6EJLjcZ4aeYN5Z4zaEOW6qTI7WVGmo8F2Knx2rQQBqgwxWKjZqrsyA0yoEOHqEMiTrVcbQVVaEFO6qqKmkccIn13anEd1r044nfraqJJ6gsqqtAIlEGtTtgJxKluGpwvRN1B7k8k3tQz3twvxtgZhWENnU4n1mbyGsY7aPKFJUfbaL0mzh0MgAALAAvhTl50KuQRxWQ/mrBDUsj2reYNrEJ9DmAcRlgxBoTBooQRBkCnlsT77s/pyBc5YtBtLrzA4pIYFqfZUuzDIpMypaTN6u/PjrgjRfGaLUZ8br4X/C7jBSroAoGtA8C9FhnpoBTNKoKRLChE7pUichr0EcZ5eGqKDdrcRmrfMS7WTqhH46k9/u1PaR7fCuJ8CkTgv2S4K+hDc1MBrSxA8ybNoWZkdWr/9arjN6T2ZtbLV6Yw7Zb7oi79e4zKdKzz75LrCl4PANL6+C5L0K6XpqMH922cca7aAqLNFqVOAWrxBcmu8QgPgpLziy6tLuTbAK569ahBRe3GS65tmeZjP2oZGqbV1y2FGy4/ViXzXxlFBtHMJkSscwKpqq8IJoQLO85UE4ZEIMbdJO0N2e8EDIa/Vi1F72xEBXBDUmcUAS4VuKMGw+rJZVpMNUUBVkENN/Lpa/0zBD2EuU5yHDqu5dKSR3tNB37vC/5s2aERwg5XBWKq9CpHIlrXIb4iYBPDC6xLDlBp8iYpRvDuhOFuhjCmhxBi3Pvx/9aYyYnc3hEzER6ufmXzKZswQ3hMDK8ewl/vHD6vKwmnLBNF1fmyQ7dqvLVx2YJvADkpIpcS6C+E+iJvC1Fu5/yKKswkAJrvKk8SuCwnK+hu8EsutzclKppwReYzBZYqzBZRDSOxYYsaHDSFoxnwQyHzAVbzMlCu6VduH6aPO1Lql1UzCzsi9CSEA23wQ6wOEzZbQaYmyBH0565NaqGyu5hyzUcrQECXHFmy9gRjI8AlOo3rLQmKz80K0Zv/8yzAYzES8EEPgLDBayk8sozwbxYrcx0wHAGXHtSqYtFcDgu6UAdy0XBlgVwd1aZJTwQgxL+6Lg+GcEECAP9DZxqwcbFWK1AWRpZ3kyanJ0SktW2CKx31LptV5avnMnI9YRQ6GdWlLwlfwUMhaEKI8uVYdVESNg2U3rXHZx13DAS/Q1E/NTlKtzEzcw2JtxjnJEH1NEFFbZVXQ1HVab+zkOeHLz8Q7yWhtxQthwF+KKrMsq6oN00BiswsK2UTsPbyK08NMUc4CiPVMAKN5vRqdEKdCrJOtORA7EMcJmlk2QLKoEHeTrYH61st622WDRt+6EDpMvsQp2YJtV9esn1v/3b1Yi7EADN0CfM8qfbC0DM+P2FaB7RAHiCo9Da3SrMczzMgNEdwJ8Y1U3IvCy20xtFHQfLK/jcHfTQC8OWk0S99e13L60ner1toQ7Z4uucMILt5yO89z3JiRfd6uzSOwfZtlrdbo2L8ROa9+lMYKwZGROtowPODT/JIEUJL56s+8nZL+rS8DxKabA7MUwU1k3IjSzVZBNKiCeWqoTQADOhC9DbcjfaNhvdYIoZRuHbr0bd5yreHqnY9PXhHkxwE3uJep7OJn+c8Cq6LCTQBTquVCeeP0slEYOMvn7ESkPFsQesZ1zuSrxOD04uA+nZcoleZKjuHD+5JVFOfgm94E/yFozt3hNwLbBFBKHSRoIxZEtW3iDoHGsvLjNS6T85KNzFwQ13OyVjeM5AvjfFxtbSVbl9XAEIFG0FjUBX6IpWSHC/GLhwmKpD4Qv0oAZghOggbj97vhRD4Er47eT7jHy3vliC7MAik9aswQmD7GDBGPKe3pB30Qr7TRoz7n4mvqyxtqqBjerL7O40vDXy0Q1G625EzDWS0Qu77pBP1tq9UQp3nVoNzSBUnO8MroKOLo4jTZCgoxlV69KlruGjDOhVzn9EjjkyvUBl6LBYGjFl2kP5i2YCukN4tx//mtlxXM4BzKd+7bmVxKg7iikBy+FR/NJnu+kA3eWkkyyKc2GP/9ELutWQOMz1iuwQI5rGbEAg/GuDuD8BVuhVj4p9dOpVuervN98huYiAxxyTJ+ENLj8bfeQXp45mpU53rI8Cl9ai9NuBxQ8tn8oCjv9A0hPa1IflcgXcJ7EJNY2gZuifz+Io4e2wV9NxfpAyyQL6U08Cld8FtWgygkVpJWSiJme2+s6y+w+MhTBIu/+AiBRwnhrKMlPUoweUFE68tbbVXm3MgTA0DDSAXhVoS3Vz1AV/G9Lo+vpljz+B0kOUUgViBkuQLR5eaHflJ7+WKX+bA+p02TAyRD5MH+K6K3VSHTVzNfo+Rd5XEdjfrM0jGeND/wMWKHZIMN9IJv1IQPk77/0320aTOLPy+O//gIgTxgDLiPvMJgh1bs9/Rs2PkHgTxUEPpFdJnl5wM+QAIks+6o1v2IDxAAKBAgWNBgwRwAAPg4SECDwhkNfXAAwKGHjyErFFYR0PCCQiUZfLyoopBEQ5QEBVBRaAMJBR8sflAEkCElwSMKW9wkkIGmEhJDfFB4cYQmT6RJlS5l2tTpU6hRpU6lWtXqVaxZtW7l2tXrV7BhxY4lW9bs0xcKX6TMoHCFQSAsFc49MkThwII2ABRBmRDAQSQmDdqdW7jw24MtlBiuuLZhTsaFUy4GsDPlj708NTL+sZTwSYNXADg+qDdyYSAGT29UwZTwatIEVs+l/3LwYeaGLGgWrqIh5WbDnVEKmLG6B1K/eG9qKH6aA2imgWvejAFAOEHCDAHrbJiQQ8MMok9rJyj9eMHXq68XVMyYQ+yCkJ2nLMnBMkrMEW/KL7yeJ+HzChLNpoZMm+2+gnxyDz6k2jPsvaX8Iq+g2/Q7SEHDqkgNJf7m8i8pIAx8kMGDIEMQJR9ENCwGJM5y8UUYYzzoI4Vq++8IKji4oooLfEtKhQuquIIDKuqS8Ugkk1RySSabdPJJJNMa7ab6NiSohQtyvKIImwhTjgC9+OpOoe0AgI6A9E5DrCELbBiSih9a43C2vxpSASKeWLIAKRZoiIGDGGgYwjXBCqJAof+OCqQTACsJUMECGoQEYMcjCCR0ttgWtZFChcRsCIggdVQiwJT6/DPQQXmiYAVJr1Aih0ZTSk4pHy5Qojoij0Ai0aaks7Sh6tbLriHpTiTAu+F6KAJXKmiwIFbzBlv0Q4LafPMHHx+b7Ts7FaKBp+pa5ImFGU4V9FJSCePVIBUjM9ahUDngMdalrCUSW6YkbKjClDTIUkcbSEWJXHNTfYoFHCnakoR3S+QuqSF+UEI0Sn+F8mKMj/ShsE0bEoCG085EiYTTjlg3Y5RTVnllllt2+WWYYbyTUbM+8jRmnHPW2cmZ6QXL5p2DFnpooscqibabipirihWOqK7QvuaK4Qj/VueysGiss9Z6a6679pqrHgCo4qySBP76bLSDJlmJs/RM+22441aSZAAg69ggvzj4lUaBUHotB4MwFFluwgs3/HDEE78pAxJYOIsEEnxWfHLKuXqhcbMEgFzyyjv3PG4VKDpCyruvpElcgyCzASXKjiBWIfs+l3122mu3/Xbcc9d9d957L1qvK1ogHaWwxUYJiLnkLGhjhXyWa0/fo5d+euqrt/567LPXfvuyLFCoxeEVBcBsgpQGAHC88Ry5Je7bd/99+OOXf37667efLCAoEjP8g+aa0CC6rY5dCiEfAQ5FpvslUIELZGADHfhACEYwZsXhgI/4V5CZ1clvCrnC/0HEY7CDCCB5EiRhCU14QhSmUIUr3J6UoHNBgrQFADG4SQbv04K5ZKsh4rEYC334QyAGUYhDJGIRX9QC0YytIDAkgPcAwLaU4FAh2crgyQxyNNQZUYtb5GIXvfhFMCYQMl9iYvEEOBz/LW8uPKFMAcP4RjjGUY5zpGMdd0aYNRGEiQHkyVyUc0ANosQ0g7NjIQ15SEQmUpGLRMpKJnWiMrIvJSJUCHmYF8iGtJGRm2TZrWLwSVCGUpSjJGUpTXlKVKZSlatkZStd+UpYxlKWs6RlLW15S1zmUpe75GUvfflLYAZTmMMkZjGNeUxkrhKKUPJkMK/wTGhGMwbLvAlmpv90ECY6kZqJySEG52LFgmCRk+NE2dMWdU50plOd62RnO935TnjGU57zpGc97XlPfOZTn/vkZz/9+U+ABlSgAyVoQQ3aTxpezJwHnSFSmHezJdYIPApJKEpsyJ5upoSH5OQolJ6WTJCGVKQjJWlJTXpSlKZUpSuVQktd+lKYxlSmM6WpS4mgEEDU9KUr5SkrC/FToAZVqEMlqlB1etSa9hKpLaUoxp72B6hGVapTpWpVrXoCrGY1q03lCels8FWw2kAuHACr4xy1xpQQpoOhUQgI+6cQ5XVUrkmqTkXnele8goUBe+VrX/36V8AGVrB8PYRCeDDYvmJvAotlbGMd+1j/yDoWsZMdbFcou9e6OhUAf0hAZz37WdCGVrSjJe0fGtrVdZImjesDwBkJYpoCAjKvs31RZml7W9xO5bK75S1fpVCR3So2ssMlrmR7G1yu7Na2Ht0saZ37XOh61rR2RYmU0kka2KbEfOhDiPoawsfchtcryxVvec17kOOmd7B1UIgikGu94saXuOqlrGUvS14nVYez0eVvfzs73akwkQDFU+JBkFfJg1zSeQqB3nkdPBX8PljCtKVvhfvqB4V44L3Vk2+HH2vhyib3vqdl7n79e2LnAlgqAm7B6bTVWtYpxHVlit2EbcyUCN9Yx+QEsYVxoZA9bJh6HibyYnscWPtS/zbHS9Ivip08WhVHRcDHgt3e/LhBhXC3JzQh5I69TJAlf1nMhjwyfdWgED8IeXpFJnKZ/5rkyYaZrs19cp2lS2KoTJkA5hNb08zZZSpTlGpHA8DVxixmOR9a0XB0c3pzoZAFqFl6bPZwoxMrYiXjOb90tnOdo5xniU6yQ3NxI0HoxhiTLXrMiVZ1q7load5+4aZ84K1wKR1fWO8VzohltYya3GlPa9opesZOwnbUI6X4S0i5cqurb9xrZ0c7iLm+LA8UMoZaX+/W8qX2rgcLbRj9GthO/rS0zX0kcJ9b3Zz0qycU0oRsw3fbxe22VnqbbheJe9wnLve6/U0WfP9b4P929OsmFOKJeHN43vPN9VbuLWwm6Xvf/e33wC2+lYBfXONxFIB4Gga/hTMc1g7nbcbLIvGJR7fiG2e5VEzecphrUUozvl/Ih1vvrDycuk1Cecqfu/KYBz0pLxd60X1omi/Vz+aRxTlWdK5ZE/tc5RA3etUPQnSrZ12CzCtwzZf+4Ybbu+RUV1LPpQ5lsmvd6FhXe9sXuJkGe/3rc58AksWu3LQjyexnDy3Q3R50tv9d8PITAEU4AM750Z3uds/52HcecU7zPcV5H/zGA195zG/PidSin+I971iS4/3xTI685NE++sxbnvKpZ738jhZXuX/e86EfMernHHXTi9bvrRf/+OV5//vdHdC1CZT97DFde6jnfvK2B/66fd986NMOMiRSevHp7m1erz5Ge1f+7qMv7ed/X/yTk+JaGWj96x8/08xHd+mV/1nvj7/V4Zd//QnHAoVwvvroXzr2v639cHO/9/svALQ/RCtAA0zAyfGLHoo9/ls4/xMs+tMK7su9+FPAL5tADNzArGkOHVKgB+w/9YszBDyLCjS9C+TAZytBFWzBs6kO8zu/EAy5CAwsDcSKE5S8FHTBB7tBHvzBljkwiALBGYTAEcw+9vM1ARzAHQTC8vJBJ4xCjMG/83mgIjRC2lu/5BvAvmNBKaQtKPxCMVwSBrTCK9y2GgSsMKSK/xzkuyYcw9laQzicwxdpDs7ZvzNkszT8Kzl0uSV8vzekw7nqQ0EsxLCgGAjKw1vbQ78iRKhow7MLREMkJ0ecREvECiFMREXUwyP8vyTcvj/sPi+8REaqRFI8xaiQIS2TwU0kMkbsK1NsCkiUOklExUSKRVvMxaQoQzNsRQ97Rb7CxaWYRZ+rRV0sJGE8RvvrsaUwnzvEQ1+ML2DErFEcC2JMOWNURjpKRm0cP2ZUCkTUxGiUr2lkAG5EimucuGzsxjg6R3aEvqZzCO9yoHHssHJ0R+oIRQusxneEI3zsR96LR1WMoHokx06UQH4Mi3Tct3UEyC/6R4dMvXikEbPqxf+CHK57TEiwWMhxa8iI5CKI/MjKi0fTeEZovMjHyshPDEDc48IE8EiRNKKQjMm/a7oDKx0GgjXZU8ktdMk7W0mafKOZDEq1a7riAbQE0snP40mF0kcU1EiiHKKhjEqra7qj+cAGUkrPozbH60mffEmopEogmkqxLDqcm5ltciCtVDyuFD2v9EmYLEsWIku5jDmc84u4y8pck722RL6mbEkujMu6TCG6HEyWw7mn+bj7oTa+7EsSBMp8c0odDEvDRKHCrMyLq7cDGsKc3MvPc8zHfEuXFEzMJKHLLE2Bqzdroj4FYszPBE1PFM3ApEzUlKDTrM11qzfRODwJcs2thE3/hIRME5RMN6RN3Hyg2zxOc+s2KvyW3vTM3wRONTROCiTOSKRO5Vyg5MxOZ+s2yKhICPJNtpTO6RROs+BIYCNN7lSg7VxPVaO2wpuUEhLPxSNPPsROHLROWsRP96Sf9uzPQ6M2Kcmj8ITO8bRPWORPq0DPTlNPAPVPBX3QqqO25ki6B6LPuUPQRoxQNtTPYuRQCeWe/wzRHcs1QeAqEsLQr9PQBDXPk/NQbARREs2eEZ1RG8u1HwOACzAhFV06Fg1GGY0KBrUzB7XR9qlRI32wXFMEuOJRA63PH6XLIQ02F03S+0FSKzUvWLM243HStYRSFpVSGFXHIM3S6MFSMw0v/1jrA6hJ0SfN0B81xzJ9iil9siJNU+tBUzx1MAuDhOY5oR61uTiV0yq1xjFlyDnd09zRU0UtrwpjBEnyUktrzChNVFk81I601EatHUbd1Fajkbx8zi+F00otVLGoU3LTVE+VnU5dVUVLTBQK1JAbVDEFTCZUVVftnFbN1S8jDENz01Fd0Tit1a/8SV51oF09Vh3bDNa80DcV1lKVzVs1VWWlnmStVgmLT95EJEoNU1wdOkxNz2/FVsO5VnI9LxmiuUPqVg0l1mIFS2o9194xV3kVL5ABAPA0JJS8ueNy12K903r9HHoN2NuipBhc132FrPTy168EWIKtnIF92LySDv/9o6OEXTqGhctxldgX3FiOjTbz+R99vdiQy9jR9NiP5ZqITVmOuklGItmSRVmUQFUUc1iWLVeZvdkxK55VRFiY3TaTnc141VnPWVmiZSTKgD2f/VlKC9ppPVoazVmovbHbSMulZdoic1pAlNqpzRmj7VpD8otSqyOsvTWtFcWhBVvE+Vq1rSO5MMk5Ktum5dqCoFl+o9u2bRm2zds4eihOkls2O9t9TFu+lZu9LdwwsqYsUiTAzVq8JQC79S+bRVytOVzK9SLxQLyRbdwOE9yn/EQgQIIjaBWmsVC/MTYewUqLCpI3MZLLnTPCfV1XIwzn3CTO9TDPnUz28wHKOI3/IuCcjwkZpDg1w0g12QXF2D3eRYOMBuTW25Wv3C1O9pOhjaCBH3AaqVHdPVsaP5sLQPOLGRo0q1HeAExe8l21itDczX1e4ore65xeAKCCHoAWmhg+gsgbK7sLLKvCBOGy8x1O8/1fL6OIrntZ9i0u991P9iOKxZkLt2qx73kx+yWA1nmdilBMAa7OAM7gG4tU2z3g9n3cyKW4hKQM/yCw4xkhg1AwlHgeDj7Vx33hRJIizkwkEA7hDb6KEeavdaQRQ8sulNiug/CLXzU1D5ZhrrBcJE6hA6vdRbphBBbhcG3QhPTht1qIlACvvCCglJCtJe4KJf5iE5oZArVhKB6u/wT+UGo1n/XIoJtQKw9qq0lSYTHOijCuYwk6oB394DOGrDSOUVM9sOlIEBTtlochACkCAO0lgI3C4/zMYUe+LSrsWeft48f6YzI11Xu9G226iUSmom+ikgiO5AWNYVKGIxkaWzPuY0xG1EK1Losxo5ugJCwmiEtiIy4+5Q6FZF2+K+lY3HGy5Alo5Uyt0omQse864iv+I7RKiUHqZQgzZWj2ouJp1gmrR2IWVxfVgKdRAiuS5TlGMFtu5hgbn2kWUmk+5y2im3z1MmyWYluduDwIAXqu53o+ARaMixp5l06Ooow6K0QRZQAAZnUGV14uaE6iEdPVsdd8uqakhQKIaP+JnmiKrmiLtugpoBPhbIGjiQHJkSHUu6gr+ecdUojmReiUuGOUlp/NUNoda+iufOiLnmmavug7CACczumcTgEEFADKuIJFduO04qA4BoBmKwg6Xml0TGelDqJ7XWQbg2m3lOmarmqrvmhaKEABMI0rENkr9moC0OLXyuWG8OKmXuqDPutDag4MljCp9kvmguirnuu5zmqgNB8OWOgBMucgzrIhnkcAUma1vjqmHuwVMo1Fe2stpGq6bmyatmumaA4OOOqGQOFPWS01+tOGcGHDTunC7mwUoozEjs6YjmvHPm2s1r57xdelgOCBluByVtfygJ22PmuVBm3sYWtFU+z/0GRs1P7tAoDspJCPk46aisjfvmmIvwkc/8VtYPls5yahlt5t0p5q0wZu4BZunnCi+P0B7/5u8KYWPmMa7G3Tvxa0qgHs6IZc6F5vCPILyr4x3kZCzZJr7EZt7b4J4qWT4Rg1ss7iklHfzr5t95YeJ7Jmt65uuH6S6rDv+3bs/AZwdHpj1EW2pFC21o1v5ybwAvedVKbuAy1tBgcAB39wuo7wDmcZDk/x3SGMPR6zEHfo6zbxxkZxFk+ZFb9x3JkZ2XZnMJXxES9xGrdqG9dxzUprI9ciGgZxaO1XKRbyIa/pIk/yEUdyKi+ijWByH1UvMYXyKJ/pKb9yyLNyMRci/xjUckHl8if/8rpubxbP8TL/HNE+tBgX8U3zcjav6DCPc71zcz5/Hzs0iHi0ozq37iDPcyL38w6H8z+nnOkuiEEn2x+3c54jcUSv6j1v9PLV9I6Cb0EPu6tN84Vd80t/bEUvcEbndMQ58E8fuUpuciC/81I3dTJXdYO29XH6cEgH9fXd8lGvdado8FkH81N371THdcLR41a3tFWGdUqHPDyf9UxHdkMFdmqPoNtQ10i32Ek3dFkfdoue9mvfyGIfd9+hpJvZ9riNRkKtb3AP93KP7mM397QBiWVvtGZvxS5/dz2P9w33d3rPnQO7GnWXo3e2dhyzdH6faHEPeIwDeP+Htx0Xv3c3y/dN3PeFl+iGj/hH5ng7ko64K/g3ukiMz/jghvgBR3mP/xwaASGRDyOSJ3WT3/iV3+Wan6OnpvgyC3V9l/mMp/mbR2eED/r4ORr04nVJP3h3N/mTH3pzn3eiHxqKuJuXB6OYd3pwjfZSB/qov1Ss73rtGfijd/VCuvqln3mVH2yoB/ucOSD/qPovMnvfXniuZ/tbt3suAvmxZ/Ze98WS//m0V+u1x/uX8Yt8hXsvkvsZB/yvp/bBJ/yWyXmdPzKev3ifp/vAt+3Mh3y0mfPJ/8ayL8i/x/zGR/bH53yVmfqGQPwuUvxDZ/q6R33CLn3Z350l33t87/v/nqf9mVV4tOd9VT/92r8Yt199pOd2pZ97fo/94Wdv4FfTQb2swZQSs2F9LnL9b//95vfD58+t6Jf+ujR84yd7Qhf9y1/+zVdq4ZfU7xeswbxXpSX/0E/+xSf97Rd6wWv/yRrM3UQJ+QcIAgIHEixo8CDChAoXMmzo8CHEiBIhTqho8SLGjBo3ctwYA0CMiSJFfqRV4CTKlCpXsmzpkhbIkTJn0qxp8ybOnDp38uzp8yfQoD4/hhRq9CjSpEplMmjq9CnUqFKnUq1KdSnWrFq3cu26kAIAADQOWi071SvatEA7sm3rViNRtQVLuqxr9y5KmEXl8u3r9y/gwIL7xh1s//gwYrJmFzNuDDUx5MiSEecIi0Sx47KTN3N96/mzx5h+6eItbfqkXs6qV7Nu7Vp14deyZ9PMbPu2VNq6d/M2qCQsEMy4c/cuLhE0cuSx+ZI+7bxuauPSp1Ovznq59eyrh3O3rf07eK9AwipB2J14+OrJ3Y7Errb58/gqo6evb/8+fpKi8/OXe/6/Wf0JOKBESISVg3kAOkWgbuu11d5+zAFgknwV5hUhgxlquGFr7nH44U4KiogeiCXiR0NYPiQooomqOcgWhHtJSKGFFdLXIo456piUhzv6yNCIQS74I5HFcQDAFQkFWeRhL3YU41/w1fjcjUxaeSWWc2GYpZVCCv/JJZiTDRHWEUqOGGZfTnIE5WgTTmnjlmjKOSeDPdLZopdL3rknXxeE9YKZLPLZmZoasUmYm2/GV+WgjTo6nZ2PZpjnmZJamlQVYbUQqIKXKlWoofrJKJeUipbGqKepqgpZpKviR6mgrspqkwZh2aCQnrP6BGpGh85oKpVx6jossVm1Wqx2sHaKLLMNGQgACbhW2uxNvGLkK6mJAmsaqtR6+21Nx4JbnLIAjnvuD2FRIG2s54pk7UXYvqfttnh16y6++Rokrr6ylftfv80WoSm7ywb8ELwTzMQvVqXW+5KwB0v8LcMTc/bveRYP+1GSBZur8UIJLxxxVw4/zNK9IKv/LGvFKyeGcXcuqyqArQvlKjNBIsvUMo/0ngzxqDgLfSnPQwMGM3dGS+pDWCvYPK3ROsublsk/p5Sy0lmjWbTW/iGNW9eDvhBWD0+3O7TUokbps9UrYR023EVyHXdXX4NN95x+AsCC2QZHDe/IQVPNdttXk4w34jjOnThWdt+WlmaMRzZDWBr0/bHSaU+0eFBVF/625KHXebjoXjnuHVqRl24YFQBwACTUaAO+M+laed426Kvrbh/nu/90OvCw+r6UY1+EhYnqNjWlteYS9f7T7VbnPjz11T1ffU7Ba/8l9kY5BkZYDiRf0/JZNx/R9T1F//P03buvW/rvz7Q9/X7L/8+TY56E1cf4958PUfx2sr6Tte9+BoRN7Q7Yk/oxMGYKDFFj+hAWT/RPfv97SAB1MsCHFfCBHjxMBj8IuwaSMDMixIljHBAWMFTwfRd0SAhxssF6dfCENpSQ4G4IwRLycDE6rE1jMBGWL7TQfVNxEu1y6JUZbquGP3yi7RIIRZH0sIpFnOLlrPIFIgDABQF6oFSQmMS10ahwbpMiFtOolBhi0YpuPIsaIdIYHoTlEF9UYOych8Y1Es6MBXBiHAPJEzZO8Y2GfIogHdKYQISFDXc8YB7Rt8eeldGPF1JiIjPZuUlq0iCH/GQnPWaVS4TlAY80YCQByMmjMBFYgAwlLP8liclYivKTPaSlJxmjhrCY4JT3SyUGV2mUVprqlbg8JkIICUVbGhKZA2mMIsKyAF/KD5gwFKZQiKkoYzqzmwRQ5hOZ+UZvNgYQAJCCD8F4Nj3OcivafBM3vYlMcP5QnG4k52IEERZHpBOVN9scNjdZSUv+MaDynKdBNWlPK+LTLKQISyv6+ct/spOMBJ2PFFWAhB/8JixFcMgQjkAFDlyhChewHENUcIEqXIEDVDjCEA66OnrqcKFVbGhZHlFKiVaTorK06EUv2RAWHCksRgXARxciABQd1ajRUggJmmrUIwhApqGj6Q1testuLmYBRyLCNKnZPe5NDS3vnBLoxib/VaQyZGBhqcIKjvCRsDz1IJUJSwyOsIJMhWUGVpUcVm2oVR7itCoPCIsaGINHn6qynVEcqCXTCpIZkGAIektqQu7KgQwQRG8AWJdBxnQggmSgqHX9K90Ce8LBlrCwVIkmAHrJ0/eRVW1tgqwfQdeC4AwkqmxNSAuKepmCHKFmviGTQZ7FgU2hNrUJzSRrSehaqYAPADhozGKt2RDV6hG3ZqyhbzF7kB689SDjCYsKCsI04BykdQCwQHOd69jpRhd49IVKK8KCAuxCkrHBnG/D+vhdToZXITYgG0LciiCC3NWvB/HtreILN+5+sL4MvK9TEmFOItRhtj3VLkMorErv/36OwB5ViFFV9GDjDuTAACjbQcASFglP+LmJtHD9MNyURYQlFYpVJ4gXIuJgkhh3Jv7tQVRg1ISItmMDuUJYYnoQmqGXxl0bcnZxHLyRDJZYZXlDWPzw4yzbr6K3DapQJVJghGQArwlRMsEE0gKjovQgUAYAZ62cNSz3V8tbpqJWvVwVW4QFEvwlM+Zsi6giS+/I4i2IBcgDXDoPBM4AqCpC+DpcPRuNz/70M6gZei69wdghyRFdbQEK4KWctUbgPTFCyAuACE85xQNZLwAU0tFSc1ponp5oqIPd2nPdmbmmRg6q/XvNVfOR0exzdEIgjGJ1DUTGuU6Ii0/ba5n9+v/Twv629s7VZrFEJGHmPrdFipRqMy8azaiBdqxZbBAqA0DFBMC1rhG8bV/bGLrg/rd9x+VWKSMM3Qa3lrqVvd1+C1DAirpDACIucYmnAN4HiTQAyoOQOVeu0kbF9EE0vW9+M9uZAD+53cZVKwBQ4TgHf7maEh5khXQ7IR/RBARyrvOd87znPvd5EtZ61JITYM0HGbcSLW1sjgOgzga5c55H7rKafxjlVlfWuO6q7YbAvOsOKlJFFC5khmsQADj/OdrT7vM4gKDtbnc7DCxuEEszOSxOFsidCW4Qo6ZX6lMneyCvLnjhgWuuvKWI1xP/GbBPYOY2B7wMza72yVMe7Zr/kPveU4QQaRPExbwmiLX9zm3Iq3Hwpl83ssY9FpcrvvUwIpLr1yQQqh/k5pW/Pe4vT3SjH8TzCR4tg/u6eXmLXmO0N+Lpk5/oZlFubxOJPfRD9aPo92r2pLeJ7XGvfbXrfiK8N4isq2BeWxME14cniHvhW3yVHX+syn9/0rx1XqITgPr2Vxjs74+R9hMk+9v/f891n5rB2sYJl0EU16wdREeVSUEol7Gtn8XwX/XAHwU+jrdo3bvoH/QxngZWhARa39kBoAjmnABGxPcZhGZFHQF4FmgVhGgBwIIJRGnRFQSy3/W1UQXm4Jg1i+FlYAe2Hgd24Ad+k+SN4AiW4ELM/4ASLKESzBUHMOESnp9AuBUAwJVcOVVmGVVe7ZVROVgNGt8NFpIOjqFVeAsLCJ8P/mDiBaEGDqH/GeH/IaFCuJfQGZUUEoAAIKBUfZ5B+JZUUdUXgswQ+g4ZFiIcMV9Y8E0aqmHXsaH+uWERwmEcJhAd1iEA3KFAhNRIldRJNYQGrFRLvZTeBeLEDOLuGCIqIlKzzJ9MMKLiOeL9QWIISqL2ySEpapIp6k4q7iK1+FYMPp8reh0s2p8s0uIk0t8tnlAurs4upiK1uJfTsV4wvtwwUl8xGmMthmEy+s4ylk4zomKziNajSeM0Glw1Rt81YuPt2eI2BlI3Jts3kmGzMP+VCgJjOR7cOUJfOqoj5bFjO6rRO4ZOPBYis3Dc3S3iPZpbPsbePvIj92njP5ZOQErOQMojssjaBdBEQuJj/v1gQzqk5UFkRF6VSNZUReogs0CjRm4kui2k630kSPqcP44kFE0k45wkShaLONYES7ZkRwphSQLULMbkz80kTf6QTSYOTuYgsiAgoKxkT75QiTAiTBLlzhnlUd5QUiLOUlZgsRgkyLViVEoliFBlUOrRUFolz2FlVirjWa7WkJBPV9qTzLEIxmUkT47l7EyfGlalWkIAW7blB20l3qiiXM4lM9Vlp/BV30GlXoKKS7aeX6plYArmAxFmViFmYhKJkGD/HK055mPG3E+24VuqUlr+JQmWpmUqDWYKlmbakmL+hwkYlSLmZWgWyg3kpm7uJm/2pm/+JnAGZ3AKhlkiYzZFImpepWqu5tC0Jly+5iHFZnfUgRSEBV7axG2CinBuJ3d2p3cSZ18u58KdJmpWJnPej3OKEHSCEmeKyCEQH2hm53p4J33Wp33eJ37aZ86Ep3FuEnn+pXme5/ukZ4WtZzO1J4CQEpJgoljK54vkJ4RGqIRO6G/up0eKZ4ghZ3KmZn8KqO4QqAcZ6IH+iIL4AW3qhIM6CYWuKIu2qIvap5pMplUGqIdiD4gCmYjeFIJ2hyBUJwCwwU6k6IO+KJEWqZGu/2iMYujY/SdlKmmNRqCTHlOO3tOODscXvCcAKMIXBKmQzueRfimYhqlwJmmHQo+GbiiNPunw3CiiTWkDSadtuEJYAIIXMACXdilyiKme7mmYkunaMOmMRqmaBgyb9pmbDhuJdoeJhoURlE9O4Gly8KmkTmqL+mmbACpRpumgfqig0tKhblWiDkePhkUTxCVOQGqeUqqqrup9WiqiYGpMauqmSmSnxtKnElaVZsYXiEBYvAEROeqpoupnsCqxFuuYOomMZmqtzuq5FKq33WqO5apj3MKc1qmpVouweoaxbiu35qarSgisgqSsMitgLWsoQat0SStjLCoAkMJjoGi2vv9Ft84rsX5rtoSrQ44ruSaOswIbutIPnJqFICACqUbFncYrW9CrwlKqvc4LvvKjvu4r3vRr1f1ruKlrWXxBLOzTrxpmsCJswi6syOppww7Ow6pjxEps3FAsbVkswGKsVUgQANApiWAryHbEyOYsmJasWZ1pcqasyoYNyyKfy15sqDbGQ4WFu9Ysdt7sRugs1B4pzy6Rz5anuQYtsgyt+xXtnx3tYniBOQEA/xzixzotRkQt2r7o1JZM1QLo1WItsWgt9nCt0fpI8ThCWMRCxxosvJrt2aYt4FLo2nLFG24oYL4t3OqK3E4g3Qac15ZFE4SFFAhCVRys31ZE4GZuhA7/rju1bZOWaeJ2GuLeWOOeTsBKhREYlZhVbt9eLuZqLuzCKLIibuGi6eiG7qosLvWUrunCLFSAbViEwRWNhOteROwer3dybhSdLDYCLe6SXI3y7mKYm5cQiIt5IVIUr0UgL/ce64ska6ze7vN6iu4Oj/SaBfWinn3cVQw84FFo7+t2r/zypvIai+cGKuiO79/lr9+db1mkr9hpxxlS23aQkEbMLwLrZv0GGPMao/Pq78qULyH6b1UAsONRBxDcGR9OxojqBIAkMH4uMKvdr7LyLwSDoQmPHAVXcMJUL380H/aqRgdnz3+AcKvObgrnRO3+rPiesKNI8Cmu8BG1sPqG/8eRXIH7Xsw44c+I/KCkijAfNTAtPrAPQ2kOb5sQDzG8uDB+UNk4KjGV7pCCODGfQnHPSLEkUnEVSwwQT3AWO4UFr1N6nNfqtcYMo1ATw2/89qZngK+49vAa70kbB/EbN0Ucl1l6wJnTuMYd30SQ6PEe0+9b+HG+AnIg08kg62IhGzIRB3B1iNYvFnAYe3Ae67GEUjLEWvIly0kmM+MmM8AhL199jNsGb0YjK08pw+8p0y4Jh+8Vr3KzqnIavTIsd/IFS8ezbBpr3PJhjjEk7/IvY18v/3E0AzPFCDMObnIsA0x++FY9yvASizGAQPIEQPOfGq5yVrM1U0sre+Mrb/9zxuSH3rTgMoczKYsIOZvzpaKzzqnxOgezOusZMcOzA+HHClQZI9szDePzM0coKqMsNv+zlbQzPBYyQccffjQfg3KwQuMxQ2svhT5080a0RMsNSYfTOxuzHIeHi/lLRztyLrtuSPMyGsOhP5e0t1C0QKb0Fhfxd2TK67wGMwPRRxfvTAc07dS0Ed40TvPgSdcTT1sLF98HlCF1Ugz1/MT05R71OfPz4Vp1U7uKTlNkVPPKVNuHpAn1S+NyUcv0hIq0Az91WCuOXGemNqs0IoOHF7v0KC+0M4P0W9O0V3/1XO9ZXbvmXfe0J0/HytWxHa91M4+zLgc2WAvlYDN1YW//zGE/p0XjtSyHx3r9AF+Lmjj/hylTdlfzM2Zn9qyM9U2WNaicdXqA8mjraGmfx2nr86te9maztoa4tlLCdqHIdnioVS3bMmQT9V8bNWrvs1evtm/nbm8XaGJLdXIbBsYpcz33tUcvt1vrNrjydmVH9w9Pd4gKt5pg9WCki/Op9SO3hWPctmlPNnjfq3iT9+iNN2oNtGcj6mS4V1hud1tzRHzfs1b7LVc7t2qbN37zB3BzJXo7iXoHxsp9MTgfOKSyMGDXt8Ped4PboH7/FX8rNmlLhqwdN3JjOJ5qOHNzuMl6+IejsJqOuHVzd2K4VWMmtIo77Y6rYYLv9nMzeIzz/46QG+obX3S0SgaVhbhQCAkk9zgZu3jPKvURFvmQh8eDF2aEv8iE/8UAi/ZsOLkeQ3kw5idcT7GVX/l3ZDnd0LhZX3dgHHR717Zkwy+Zu6KZC3aQM7macwmbx42bxzacA8ZcBfhj33m2IrqQnnkak461WeKfEMR5WWLL9flEp3nFZjGSv2xkrJeFi/KAX66ipyij27SjQ/pR6d2k12GlW7pJ8/lBBfpwD7pfsLd267h3F++oO2ipLzXpaMAPBLuwD/sPuNeonBcHEPuwb52r68ifw42spzet90Wx6cZ7j3moI2yvV3mHztV1CsR5tXqzg8mzh020S/i0y8UAOzad4//2k2d7vG67CEbsAANAjhNAuI/71mB6y1b3m9v4YDBVbYb5rmc4vGervANgxDKVxkl6WIi7vmNJuXfNuXN5uqeFQfLGtdv5wQtrwh+jTAhAUamfw7NcxJM7vxNtZ5O4bSPGXWp8wa94x6Pqx2+fvj4LACRxvp98lky81lS8g3S5XLiYvdHGxmtvzN9mzWejcboYu4M7Xg0BCVxADvQAPfO8s6f81q58jZe4Yayc+MH8zINs0ofm0ueeMK3cnJf8Wl1BDhg61oOIz2cN0K+H0KfFXaG4gNc5x+c6yJ79OgrTXR3kQKz6WlVBNMb9h8y90tR9ctx9z15ibxy9ro89ngL/fuWNq3t9u6RzwApkgAZUFRBkABVSQRIr/m9r/dxuedBffFeMWwwbfdmn6OzrJeb34ypZW9EXBNwTAM4vMuovvuozrr8LOsD7xRAU1TcTvOXHa+2P5e1PnqzKedhLxF3lfPALP6zLk+MjB+RvRfKj4eQ/f3aSf09G/0MSncjrm0SsPwA8Zfan/vbrmPRu+vYYRvgDQOxbu/mHZv8DxASBAwkWNHgQYUKFB2MAiEEAYkSJEylWtHgRo8SGmiB09PgRZEiRIuOAMHnyJAyHGS2+APCyBcuLRV7mkHkTZ06dO3n29PkTaFChQ4kWNXoUadKiDR8qdfoUalSpU6laZHAV/yvWn1m5dvX6FWxYsWPJljU7dmFahGfZth1b9ecQDi9pwLU70S1atXv59vX7V2DesIAJFzaMkOldnA2tHHD8GHJkyZMnP3l5GfPLpjppApjx88jLH4pJlzZ9GnVq1aujJmb9GnZs2akF17Z9G7fYw2tz9wY7O6JcusCJU9x9HHlf31eTN3du0HVsxpSpV6ecRkd27dprrdQJ5HKGnzNeXih+Hn169evZA43eHn58+aWX17d/P+vzCfjrEx9yua75WNOPwObqKxDBw957bTrrHHyQMiu8y4mEl65w76UeBNyQww49/JCnBUEckcQSCeAPxRQF00/F3ID7bzgTZdSJRf/7ErwRMBFXaxDCHiGUcDOcqhAtrst8mBHJJJVcUiodmXwSytNanJJKsGqsMq/ZYAQgwCifvHI5HMXky8nUePQRTeqA1MkHI31qgYqXqvCSzjrthLLMO/XcEygs/awSzD/Nko0FAPlEcsxEFS0wz9POTBNSyNbM6Qc5MwIihh6AoIiFOF8a4tBQRR2VuEZJPXVUQVVFMdBVxYqt0BhR/XDRWm3dzdTSHo000klxuiLDSy+jYoYVVqChocs0nJXZZp1VKtdnpV3S1WrDfM5asmCLlctpN7wV3IHwQy5axXblNU1fZcrgsk0xAi+zzGJgwdt67b23onLx3VfAbP21rdX/f7N6jdsu+VUv3HDHPU5fu85F10d1WSIPgCJkUgGJFZSgAtgrqlhBvINFHpnUhkk+GTiBVWYr4JVZy8FQlM9LGNyFcZ0Qtoch/hFnmX3+WWaTgR6avpWN1su5o7lSTQMlYiY6NppvtVnBnlnTeWcHJYaa666ZFdrrsJ1SmmyvWlY5NSTmClbs1aS2lWrDwJ4K66yr27rtvPV+cu69/e6p7MCxOlvg01qgYdgj/zbt7VrjLqzv1gBozO50rV4c88wFjFzzzikSXHDC/zWNgmQBWEEAz+9qfFEbk+P8qbornwxv1W2/ncHLcd8dI9ADF93f0ri9ImTepWJdUdfJ1d3M/8lnR7N246WfHirYqdfb97KBz7Y0pwGwwd3rnUI+UeUZZh412Z+XFH3x3X8/xPbh9zx7sre3lrQ2AVBifqXIH9N8NwtS7ii3vgdFr38JVOBErLdAoNVPaferFmkqBQAkOLAo/xNTAKs2wKs5z4AHlB8GSXi9BpbwZBA8mgRdpRgBzIUDqUMhUDSIIw7KbYSkUV8IEThDH+7uhD/klwqNxsJVKcYlpxOiT2p4oxtCLofmAmEIrdPDJV4Rc0HEYr2IuDIjqkoxNngJBbZIoyYi6ImE0aJRdmhAK5YRjmFbYxyb1UWVfVFQUQHCEWxQBD/OgGJzoqNMzojGA70uindp4//63jhIR/psjo8klR0Fhsc/ReUC8VKWJDFSyAKlMUeJdNgUqagmUXISlfaKZCr5RMl/WdJPUUGcJqsgQ1ZKxJMEAuVfVimURT6vkbcU5rN6OcwkudJ+2ApcVMTIJR8IoAXRNCYuc6nMay3PgzsiZSlpd8ppfpNPxQRniZAZQWuSLSorwMwRNDBOiFTznL1pjjh/8svZBdOd+awTPfXJmnL+Mz/xPFpUBEACYF2GXuOEZ9IOic3Z2LNy+OznRJfET4qiBqAZhSWWplLQg67AnQs1UEPPl03VQNRuEr3oSktkUZaSJqMA3WiVqCKAZCUUnF8RKWB26ReX7gSlWVPpS4n/yqGfFrUqMf3nTKlElQpVLJ863alfetqXo+YkqDsbKlK52p6rdhUqSi0nU6dE0Bd0BgAqiCpJkSPVw1SVTN6kSlYhtlWw3rU4X8VrUsSKTLK2yCkCyMAsLzOatV4zOW41DFz3oleZ0BVddt3rZHNnUsqqp6+u/KuKkjKEI6xtWCToJ2P5gh+iBNShsoEsryR7WdeaxrGvDUpmKbnZFBmFAj846GWu8AMyTpS0ezHtUFBb0oduk5uRaa1smVuV2DYXcLTtom1RNBQV5MB0L+HACkC10uCqZbhG8c1zMbLaXskVuultEnrVexfpTlegRgOKBkgwpMzQIAO29C5bjxPe/6KMl72SK2ByJbPc9h54KQFG8FTeS0Tq8scnGfAeZorwAv2+9Ltp8e9pe0Pei5gXUgZe8Ih94mESW6XBEHzwhm9yuMzYwAIxAWuGF8JioQDYsulDLoEdI+IT//gmJgayRFKs4vi6TCcZ2G0VSNDOvdJYITaebYcVHLsd89jHQ9Zyvqq85f8WOXsrvk9OWhAaCxVvslBOiJT7ROUcO+rKBM6yl+ks5C2DOcxHRttNWGA6Gsj4smrmjX2QguPjDpjHj5kznbdsZy3j2XdiJjRLBKBOC72AuYI+CJu34uZDJ7rAXWZ0nUU96k5D+nd6LlxGhmC6GYTvtZo2CKd9YmjVxv85uYs29Y8dPWRUh07Vo7tIpS/DgQtCV9YFoXV0c9PriIDYcm/e9bS5LG1qK+XXqWZo2S4yBE9VDNaxvk+wa1NoT98a0aDW9bUR7OwfZ1t75OZeRZBQbAuo93G7WTZPbC0dXHNz3exur7tPDO9kbhudFAHC2mzg5PTm+6394eu5/Z3uRAdc4OklOIkNbk6EK60iszwCgiG+WImbu9mlRgq0oafyjB944yPu+Arljb+JxOoKgMb3uD/uoomn3No6/HcpMf5y5sZ8wTMvYiFVtAA+vGQRgkFqyQszaZTjhuAsj5jLja5xrne9Ikr3ItNTdIqXOKLcRaU6Yax+lH7nbOj/VCw62C+LdPeJHe+48WSKwHAZW6SdqGvn6cndTnG4WxzLX6f7a+0uvrw/fkVk588bXtIE20yd5yNdDrYNT0BQK1fxi6976BcIedO3aO/8WcRLXJCIy6s984klvHg7/0HEy5n0ot9r4/N2et/zJ/X3EQQgXmKE22A+2QRpO+2B/unPKzr3ur8r79v2e+vz93/8UcNLxoAb5GO/v77hfPPR/XzoB136vI5+/67f/twEvz5+0K4XvA/75Ctb/D/H+vpLHHce8j/9ior6xMb9CrA24M83vgAHXgIXfC7wYm+qFqJ3ak+bbi/XADAAX2oAw8YAO7AtELA3XOElMOELHBDD/yAwAhNiAsmv4syvxzAwA1dqA73GA2uwLEAQN3iACF6CEXrj+xArBcMl6/zPjWAwBilqBrvGBpdwMCTPNw7hJVoh/x7w/oIQh9BPkYiQkYzwCPspCbmGCcOwK3DQNgLhJRBhAabwBKvQCtWICxdDC4HpDbvQnb4QasQQD5nDCXFjAaTgJTxh8+wP/NowUYbQAgFuDukQnOyQaPIQD8lQMNjgJURg9vaLDQnRpxKRJbSuR+ZOEWVQE3nHEcUQEt2i716CByrxogQPExHEEF3wADzxE5EwFHdnFMOwFNniCxThJfpg+SzRN1pRCGvxw+LwnohxFlOJEYfmFpkwF89iD/9YrwRVkaIuURjjCgtH6RCJDhmTkZOW8YGa0QafsSy+wA8BgBTGTBDl6Rpt5RVdUBa9MZ/A8WfEcRz3UDBC4SUOYd/GyRrbMS3e0fziUR7HiR7D0R4LkBzHwhx5sB9zahAB0hW7kSI4kWeysSAp6yDrMSEVEh/dIhoBgB8f8pv+USITQiCfjyAzcpo20mc60iPP6DYaEgB6kCSnySRPkiEokoGMMaJ4kiXLyCVlBibdbyHDIiRH8iaNKSd1siBS8vNWMiiFaShRpijb7yi/4gueDgD8oLrW8f2cUkygUt2AciqvqCpT6Cqtb8UOoxReghDwr4VuqSnFUiDI8uLM8iz/hSgtSWYt2bLmWKYwJMAQXuIV5PKI6DIi7RKRMNK5fDKl9HIvfagvR8YHIeIvY6otCyMS4HLWuK2M6tIu8TLxHHMyBVAyM+cyTyQzZSowz2IwCxMADhMxByo0F5Mxjav84DE1T5OEKtN2WtM1e07vCIMTPPMzE26LRFMsSRP3TNM3WQo4VUc4l+o1zYIwguAyuGDTQHM5cTM3O8j5BrI3o3OBppN+qtOvrvMG/0IC3OAlzmDQQA4sASY8CcI5L9DakkiTLgOkuu0IqIADPOYCHM48sQg9O0c915M4bwMwPuElDIES5tM2qTAs7/MuJdMiRWg/+xMz/pMiBICwMkO0/w4UQcuzhBZUs9iTLP5CDmrAMNfMO9eQHfWDJxYlPxGxQwGgCn7AR3/0RzGtItDqY47AdEq0NFTgBUjgB47gCH6ABF5ArUz0YBJUc1S0tlgUafZCAhohPqNsRlkKPAnjRhUlR7lxR0H0JmAGADgAzTJpjO6iBZBgBkBLkzhgBpBA56h0WqxUNbEUvhrUPvkCAyK0DcBUOWn0Qp+jVDQUMoVqhJJITVmiBdbm2CTCzGwALihgRD30vn6LT6XFTzEHUANV84KRL+RgBwEAAWosTIFxUZ2jUaFzvbZR7iL1JSY1I3rAUhTuMqY0KiigmTAjBorgCC4gB3LgAo6gCLLrJf9sAFRD9WtQlIRK1cG0VDe4lBBeAhQ07FVXEQibY1bHUyVxVYlwopmWhSI6wyagQgMoRjN+IAP2dCJaIAN+ILtmwECltWSoFYOsVYU2Uy3eEgA24FBdNVHFNFyTY1x3kzzTNCfcpCKeSlOhYm22K1pvggJW4GL5dVZGdXEA1sgE9QDVIghWtVW9NWFhtThtFDjO9FZ3FL9IAFmRAFgpQgUuo9ssJCoA4ApygF7JLAeAxWNRBWT/RmTrR2AVYhVkcxSE61urcWGRo2FbkDd3VJOo4FIlgl2YJ2dhAipy4MJ8QgDatWhH5Wj9JmnzjGQjTyEkoAJeQhQOVmXp00JjVVz/X9ZRbfX/sLY/Z+DCLOAl+MciWuAy9vVs4Sdt92ZtIw1bmzAhJGAUXqIQJKG0oha4pvY4qvbwYPGNXoAKLmAINkUANAAJ7KtbJIJXv2fYJDZx+2dxsadxga1t82IhIBQAaoA7L3dlwRVVXfa4aFXAPHeExjYiLA0AhBQiKBYjLiNjX9d9Yrf3ZlfbTrVGD0IOLgMKqApzR0tzd4NzPe9qg6KZBAkiVrdiK0IAXBd630d6q49646123UIhmOBLubd3pfZ3GVVvhbd6HlWrFGxLwkdw9+ciDPclELd9qed9CTB+D8568XYgCPMlLBd/7VZRW5Z/g5dcDQg7tmM7usN//wngMrqLALrWsr4WAIKWKnzAAi7AWGJYhmN4gdHWXx3ogSFY9jSXC5Dzgis0gx2UQML3g2RBCI4YiZNYiZeYiZl4Czy1ypKleFR4Z32WNDLg26AYAGpYVBqYA3OY5ub3AxHiDF6iFAYvfzN3fxk2rxzViJsYjuOYifFAAerYju24BKpsbXCKhF9CcSiCee8CTrVYZ7n4ULyYBsF46cRYMA1CAgrhJVYBjTFYYdeYatt4hJ2iId5YjjvZk5lYFhRMA9g3XS2CXe9ieI6gB5DgBVrZlV9ZeQ1ZTxBZCRX5vZACIbQTAMyA7bpXn8bUL85jCDn5k4vZk0PZf9n0QlS3V/8nAl4A4I+rgmJowHhl2WhvuPRsWbpw+SAI9hN6OY2915I3F5OPi5iNGZ2bGJkpDSMoYG0MKyIq9SW2FiIyVTGAJZOtmUloGQyB+S+0GfAy6CBA4SVS9p99+bCul42JWJvOOZ0fGonXOSNeQAksjCIsYG1yjiLY1E0lYpCfdyrmYuT0WVSxWYH+EaCl7igQQhRegm5/WL7qc1DzlqFPCgAcGqIfWqIxgj+rgAaMpU6LDaQJgEhXwEgvA0ntIk50laSvOZ/1d5zbKqXdgpsLghJe4gOqDqHdyZ/5QpjdOKfD+oh3+iL4sz8bbtjMLF7U9S4Qx2Ka2ln4+Q67Wjmmui3/qpogXuElnhacKZllhVhWy/nWcFqsi5msL4ICeoAGlCAGOIADYsAGLmCoJ8KzBJRAFbgqYCTc4Lpfn1qNozr87Pos8HogcPeM+xqIr+gXdcJsNrh/zbmwc/qwlYQ80pezT0WuG5GueVe0y4K0BWIWXiIItDqcUWi1c6K1A7umm4ewY7uTZztJBIA8qoCPbztUcpsZdxtqe9u3V9ogCpMIJIC4/VqIjrtPwdq50xm6leSpOEAJ/Ai+49uPrDtKsBshQVvfuLu7jcIgIuAlKsDkijtFqfG8PfsoNjm91dukiaIHdkuL6RtPFpz9tBu89FtbvJsgYOF+UTumvzMQ92WY/xMcndd7RpCXkLcYwvdZwucHpS38LTB8IOwXADIhwMn7h8y7pA2cjW5axI2ZxE2kp3MgA4aAAorcyI98slOcROybIy/RxV+cvwliEloaACyYw5FMtdURxNG7x495xX+iM8xDya/7y9+HFQ/6yX/DuyVhB+CTcsV7vFP7xrUcX0K8y71cx4tjLqhgzLu4zO8OBUM7zb0CKaBgWzMDAyJOwHGYzu/Fzu9cjn+8RES6z8k8z7k60PN70Am9KDRgWF/CDXbAyuO8w5doKW340ocCwSE90v+cJ5a60g/Z1a/nzGF606+iKDD6MgyBCSZhh23cuBtdlbic1dV51nUiNGw71v/thMlfMtMV/dYHRiiAAK0MAQHg/Nfl3IdO3c9T3Zd4vNjhWNJJhAJe4maXnU6anSifvcajHdeD4gVA6wdeOttLvbyFvV4ePdyXeNxJJJOqgIXRvaKOfXpqva7dXSuAQn8cAlR0aauzGceJidj3PYn7nURg5gosYLMFXknU3SrZndSjPShgRAlkyOEXHeIJPMdhm+L5neBxggpiHjOuIOZr3uZjnuOX/OWlB+Sv/NaDAoEJlwBOHtgHPOLjeuJbXggs/kNOPDNyfkQ8Xi2dHOETHig8JSKIXttniNstneWVPqJ3XiacHjOgHkSk3i97fpIRXijMTHG03t7n/OibRd//wZ7pPQQI8l7v957v997sPwTtLVPt0bzqhaKA723oJe3DTR3fvaXulf7u/96BAl9kDJ63Ef44ehgA0MCQUP6kG7/Avx7sl17sJR+3Sx93LH+7q/44rhoAsvqTHv7z535avT0oVn30Sd/2Tb9zKP9gql5pj8PN6T2CsZzxF3/Ld7+ewD33I5/3YRf1bwf42fYwCJpVY9/zE4j26T7pW975n19xoz84px90kINgyQD7i75aVT70Bzv3x1r8MyK3lMDB+xP858P3h4j8afcwdHkJAGKCwIEECxo8WJCBwoUMGzp8CDGixIcEKlq8iDGjxo0cO3r8CDKkyJEkS4qciBKi/8mVLFu6ZBkDQIyXNDvGlCUkp86dPHv6/AlUlsyaRIuCbDEDgNKlTJsCMAo1qtSpVKtavYo1q1YCMWdu/Qo2rFiXKcuaPYs2rdq1bNu6fQt3IcK5cyUQAVCIrt69cftGHAs4sODBhAt3LazxJtDFjBvrFOoVMVYBVZxaZio5s+bNnDt7Hnn4s+jRhf2aPo06terVqve6FthIaZvXtAey7ks6t+7dvEGG3qzYsfDhOSH3fkli6YohLY47fw49+u7f0qtb73g7u/bt3LujrU1XghMARCSAp+197fX17NvTpJ45OPH5i42776hEaYb7/Pv7/48RfAAO2Fl6Bh6IYIJunf+HkCRKEcLgawqWRWCFFh4nIGLy0cchT/ZVyAEANlxIYokmajjUiSqKNWGLLr6IYIQGZaIUEzLyBaNKK+7I41cZGgYATh0O+ViKFV4BwAo9LslkkyT96GSUK+VIZZVWxnUjQWcoBUuWdF3JkJRijgmakZptSCSHHxKY3xFkvglniVDGSadFYN6JZ54OeSlQBUpFwCdCedZJ6JhzCoZmmvOtOWAOAFBRaKSSRnfopGLqiWmmVfJpFwAbBCoonpaOqmKlgCWq6HCMAghEiPuRCmuskpkqK4+a3oprgnwGodQsoB40aK3C9kerWKim6tiqACIBwBUUDAtttFYVK+2FuV7/i612fJai1Ce/GhRsteI+Ry1YxyLLmLIAvhAiDS+oAES88s4LxLj23ntRufj2l22//prG5yhKvfJtQqLui/Bn+m51LrpBmWlhcpc5lXDFwy5s8XX/bszxWnx+IFvBBIWbccmIQjxrkA4vijKrlU1MsckyR4rxzM91jHPOE3nZhlIfiCwQpjYP7WPLQAq5snDq9tcCFUxxEAMVUk9NNaREXy1mzVjrpnPXXivkpR5KGQD0BEJvjXZUWl/VcNIeGt2fowBwQIIGad8N59p4F/h13x17+YlSpZR99t6Gr6R3VW27XWRkBL787OGSM5n45KX5jbm/Xs6iVBBlm02y5aJv/1T5VIszLsTS/IVYxOium1j66yxmTvu1XoqilHlAFy677LGrrTLq6cLNH5JK9o78f78nn1Xtzt/qZSEAOPE578xbvrxRpzOu+n1tXg8+e9mHP9Xz5uvp5V0/E64n+dgTfzLSwv/UvXvJOe5+/ryNr39R55sPFdRkiRJKqUD12te/vfGvJttzW/3aAwQkISGBFBzNAivYkv89L4CnyZKDAOAr9oUOg0S74EsamLQHtmcIIZogCV+IIvzBEDB5Etn5OAiwG/EKAKM4oAZxM8MKmdAlKFyZCtdDAQpYIERKIAELkgjFKCYxiFSUyhCr6JEaFuyGRhHgjRCgFEv48Idwwf8igK4Ik+DNj37wcw/MJmbGOJ6wjaIjY19sCMAudvBGNAKAt0RoR7fIkVh0HEsRHXbE67zxMoNsZEnQiK9AwgWPG9RjDmWEAaVEYoySVI8j2wNJkxwSXYm0jg2KgMpUqnKVqfykKz8SSnt1ckFbzKP/9igjS3CJk7NEyyvXE8snqXGNPSnlL4/Jo2CKq5dsoaTzcOiXG7VBFUqRAy+ZSSFkSkeZIhklsoypzXCSiJvSwqZanFk7aN5RRmRQiik+BzpznkWcG5FIfApprGEScyfgpKc/lYdPycnzO7Ws5C0v6ZpVRAIW5plmNeE50Hn+8yL2TJkMUSS/fTZuohzdETn/oxVRs6CTdurE0l4kAAVCLIUQQeCEUtAAz3iGdCIdrciVEhNQc+lTo6nLaU1/ap2PQmumKRlp5ko6Sb1IwBSWqcFDIUpUmtb0phkRqke8map+6uZVNeEqUGdoVWFFdWcFfaYlo0mXNqhUKRsAhSGY0sOYjrWiHc1UWDmCVUVpNTciGsJLhmCDp3w1iHeV1VwjYlTMIfUtdJEE7gBQg0yYhxJMWIo15XpYikwVU4XFaUZ5ulfSLEUJSBBASQSAhPwoZbCE9enhMtuQxPptsbQ8iATe2isEAEogcmACAmIaNNg25Kd2da1W8pqm0I4mA05TCgeOkIHmeKQFGThCiJRC/wUWsBasxt2bcOVS1nSedZ0H2WFTDPGJ2QDXNt9dCHE5212sIJdIyh2NAHqAJKZQgQY5QEIGWMCCDCAhBzRo7lKu0APTbheGnTVse2XbN9q2pS5kAJlTiACK3QK3ve7drJ4aHKCdarS+pLmvgRe5FCokeMGtvWjyOAzhr0m4mUoNQiTOEJulGHC9HFbIez8cX7aJeJ8k1s0QjpBfmF3hCH5lMRVBDCsYh5ek4zUpbVhxFwBAiMc9/nGeoGyR+Q6pyLzxgQV+UAQlSE0JM/iBBXzgZDOCeVRS/hYXD4rW10iAc9O7LJfb62U8zZkrQyYmmeOMaEMGOW11/tWdieLF1/9siTxcWG9wORzoOw1azB06dKI/zbBFo63RoHp0TSK9l0zu0tIy/W6mwbTpQq/R06Cu9bREvTVSB8rUNEE1XfoIgMGxutXCffWVYv3ZEePa1sy+tYuRp2s+8folvkbIK5Zio2ETG7bGthKyefq2Zzd73CcTt+yi7aVpkwWXc5kENQGABt0Nu8cM6HaVvg3ujZJ73zHMH7qz1GWo6EUSuCWEvOcd8LrC19yB4bSals3viBMR4kT7940SXpS0usFn6tX2tjNrbyrhO989ZbjET06VQU+K3gfzzGmiUhczKKUQkvA4e20JaV8OsrgmV3SyiUxxlAvdN0G3GcvvJJqXC9z/tgIDgCo8Z/NLGzTnEpUjzzvjcPqoEAhIOEIVkHSFKqwgchoBwiKtNvRmq1x/9E66aWB+EJcqRQ9Rv/nUT610Cl6dM1lnGcN9oNrLFKFeGTH7G9Gedluv3d8Y50zeM24QbikFCnW3u1nxDES9Lxzrsp5f/TLAlCrQ4AdHiIlSYmA3jBieAz9ovetdT4LEq73o9Gz7Zx5PFIOAsVuVt7x4MR+XKNOVhpvne+eF9/lH9YDwFkHCdUekeuzKXuiLd5/tXf72pQ9EEuMBACgOXvf/zdiTdB7+WPYOnOOjrn4UeAFHQK+UJlvE8IifPr+rT77r880vcBcIJTYOAKgAfuGn/24ZhHuSwnIjl2/KpVo/EH2PYn8nh3/ho3+Ol31GMRAS0HSGsAq9NzIFyBKoIXw9poDgplwXoBQz8ID1F4HjNoHgU4GbcYA0MRCqVgNQ54FSd3lUx3+k8jwAJxElCFqLhoIAoIIXQX+CQQJLyIRN6IRP6IQtODkveD0xqBkz+BICcW2Tl4MfiHN4d4GW8oMXF4S0RxR9RxzKVQRK4YBIeHpDQAIXkAM9QHZagWIoJoWSQ4XMY4WZgYUuMQGSID0AcAZd6IV312t/WCdjaGcKIYTK1nMcYXgA4FUEMIlOcQU5oGBYcYeLlIeHs4cv1ngyGIZEIQE5ZnCG6HtUBnxl5P+DzkNJjwh0kbgRNCB9DzgxVZB6VwGFveiLS/iJhhOK0DaKV1iKNQEKM6dhqih+VeaKK2c+sWiGDKR+3BNfL7AUlWiJHLACGaABpgUEGbCG2CVdwbhdw9g7fSgZirgSzKIUlaaKq3hUzvgW5ceIjuaI0/ge1ehA3eUD1+UmGrGJGOGOSWKOC4aO51aMfniMLuEDSyFs8aiDv8eDmYeA0VhQsmhoxqUBpqcEAxkScgMA5XiQQJWQr6OOiMGOJNECpgcKEnmIOwiGPQiN91hq+UiLOvVz6IIHCuCTP/mTJeBaQNBcVECSIiEA1+V+JflVJ+k6KXk5NEkTgQUAjTCAzAj/glOykmRyPtKYk0UjBloglmNJlmVplmd5lnbwRl/ZAi8TA8xXEuOYA0zZlPqITFBJGFsZEj9wejUHkzHJihUZfGKIkY3IALEWlmipmIt5llEwAo8JmZB5FzkpAKp1BbtoEkfAhlchRZ3pmZ9Jl1vjlKODl4Ohlx+BjUpBAX8JmIE5kxYZKV2ZkXY5cYnJmLeJm2cpBgElAFR5BXDWEkkBABdwFZ34RqGJNaNZRwu5jg1pEi8zQawpj4pFj4JEmDa5azjJebaZm92Jm7tJi+PIAXWIOErRA8VpnHCEnCVEm79UmoJxmh2hAUoBfdI5ka6ZiM5JJ7JpmIjpnf95m+Ap/xLCyQHyxxJDsBTAWRWnxEoN6qCttJ5Do5yW856BEZ8c0QPmWRH2+XHU2Yr1eJ2wOJtfGWrcCaAnSpYCChK2qBTa5RJNoxRVEKEdNaGTU6HEJ5UsQZWpx6HN+KHWWZMi2p/tmUYmiqIoqqIeoZn6ERJAEAPLlxEsYGAGOqP0VKMCxZwqqZ8i0QK3SAA9mpUmIYIhWjteuZ1HiqZimaQcYQEp9npv2npuiF0zsAIrQAOmp6FVOlFX+lpZGpWwaRKpSZwbap8+KpjPeJHYKW3aaXxGmqbeuaYbITF4OH9r6aJ6+k98ajhhKi4sSnbVlm4X+h9sYY9Cio+HSaTl6aiPmv+bkaoRk+qJF6ECSLACagZ2YqeNmCpOmupdX5gwIXIFFMVu2bmlJEKqZEo7ZtqorIqkqeoZAkAv0aqrJcOrYoVpGYOgABCQNjWsi1qs+8afp+qfzAqgrkogQJADgQcz05ox1VorfioufEmJwopQxJqjQheuN4mqJHpcALCq5LqY5gogGdqJ7Gox7upggGYxApBfAwmqQPitx0Rvypp+/wqwaCmw/kGwc3NdVJBkczM1BlsxCBsr8Cot7rit3Fqv3nqv/jSxI3qmF9udGcsfq7cf8loRAsACwhl7IjuyzqqQClsxqkWeD0uGEeuePUaxZ+KvMjuzQEsYcrOUOHsR8Nf/sz67LyQ7gq5WMQ8JADKKEUYrI2OqcBY3toxasU7bqlA7GIEVrBVBtRfRpgCgAlibtWxLmteaMCugFC5Er3mmry1be0d3FjiyrzGrtoxJs/eBJEdIAHGbLwDQhnZrL1r7ikK7L0k5NyBJAGIbIWTLUYRbuHqxEOOauAGLt4GhFMdDAEXIubYItpQ7LpZbqsWWMHM7uX9LXoELqC4ruqZhuqeLsakLGCHCuhJTtxjBt28ru+JCu8gKcgnzMskbtt0aqkj7Sr8LvMQLS00rvIq5uO7hNNuamkt5EWvIAc07u9yLpZh7LxRAn/VkvRAruOKkvX4RvN9bluHbHkmhBBah/wIpiBHzCYHqWy3PG6S2uy8sar7Vu7LXW7/hdL99kb/6O5b8yx7Jkb4W0VxXqwGqxboGDC0InKhciy9d2iwc4bkMAroTNcFxUcEWrAUYvB5eK3+p2Sw2oK7UK8IXw759qrf2QrCDqhErzMLY60ovDBcxbME0vB5KEAO5y7eW4bc97MP8GkQmWyvCiZkODLj22ruDq8RtwcT668T+gQQnZgNUasW1QsKxGcT24jQbLL8PTL9hbL9jTMY/jFfeK8MpyseIAQQ+4ANH2cbC8saFosWxIgBK8b8qPL9HG8HapMd7jMXy5cd/rKaBTBUv8AIKesgzk8iEssiw4rUpmxFGDP8eLfxPlcwWZfy9Z9wbm2kRddrAoXy3lwxDpUwqqXmekGzHkozHEuzKagHLwivLvEHLFbHMuJzLvuu+4iI3l1rEkXy2SPxJxWzMnFxVmazJybwbzdzMznwvo7yIcdypStHFXry7YDyYZavNZnHMpwvOutG4FzHO5Ly+uvxCvDwqL5NF1vy5otpI8YwW85y49Zwb+cEBu5jP+nzA3Mxo6FwtMRrQwXzNk3yXBi3PEh25FovMHg0VEsMBRXAEUyx2darSK83SIQzRNCPSWHMrhwqk4xLAAEADF/3FLEtVmsfRKYHQaqvQpNGS6WkZL20p5ryfmkLTbYEvVqvT7czTVoL/QT9dFkHttENNGhowjka9FEg9KUpdMqycn8MsLBKTq7prZbxL1RVk1UAd04QG0vQc11ABBCzwAu5YBJ7M133t154M1pIi1hlD1tSGzZaypDxczRg90Ejn1m89EVgts1o9y5Ib2M5b1wlU2Oum0bKiWh+hyrUxQtBMb5J9sZStzJZ92dIy2Baz2QbY2bESIiyYygJ9xI4NzyQY1zEx1wmd2VKRROu82rLS2hXz2iF42JJCwDkd1WvtzlUScodl2gCL2sPtSsWdMMetlbFNKiygFHPZ3El1qmAS3XM13eRa3dbtSNiNMNotpskdKQR7y4u90xDc06ErkyFx0LvtzX+c/97OAa3RSi/qHSfsvS/uXRIEHSlTDMp1XN933Na57aEjsd/8rDj9LcP/vRsvMAMfq54ETiYGHkkKHt41XS2qxbm1zdi3Td4ehp9lfbjLqskX/NtSoQEvc4cg/iYifi8IThIkTighYnKhjR4th98UWZHnzawabl8nBjVVA+U6HuI1znjwXeJOPS6G57jYYdvnMdpi/OKGXbr83dtCTeVGMakXoNhSXig8LktADsxmHSvZSsRcvuJebuQunN8wruSsyuSioVppzeZ14ubj4uMUbuV1MrdVHOdSbd8RfuRhztloy7RlntVnXhRI8siDntSYToFw7uDvXC3ySp6h7tzPnf8j5Y0zUdEQff6of/4Zxsvpo1LoywTq9C3q0kKVhozrp/7o0O3i8zherp6msO4Z4zvrnW7hQHXoJ5HodIIkPUfkEpLnrbznYk7p92Tpk+3pNcG3m57sbd7tVXjrKi7npELAW27nDy7MkK7nSP6axI6mxt4ZXtvg4V7g486H5c7OiBotqXm1Vz5hhtniEj5b6iTvR0rvneEoRonvhFLr1dLs+v3scDLFpW7q4s3WwG7wEYbwZD7jNL7svZEcV2ABcPnwhqLvoljxvQ6i1fIyKe7yjEXw9/3ukg7b2Z4y237aK98SU8MUVwDlVZPyyeTz6cjvav3y0YLC4C7wNDbeNm//7fDO5yAf8jN89Cvh1UXvUVmPkklvJy0/Jt49nM5+56tc7XmMiFU/8laE4U3s9SWx9VxfKnGft2Lf70sPLUUo6Obu6BDO8VN/7ZMe42l79Qu/GQKu+PNC93Xf9h1v4nn/L0yy62aP8+TGqQnOEAnfrI/f+PkT8eWkiF2zJI1cwBRP9RGX+T+++VYf8oj/+b0T+u17+RYCvwZp+cKOr77K9og747Af+68z+0Bc+xUiMYz+9DqTeKuP6GPu+drz9mZs98GPyNMPHRMfHWtvIlzc/MXPbMyf+5x/osBP/aIz/FiB/dc/+CQCdqyf+vwG/qiv8yjC89Rt/RqhShbxoPtf//4Wcv4AQUDgQIIFDR5ESIDBQoYNHT6EyDDhRIoVLV7EiDDiRo4dPX4EGTLjSJIlTVZUAQAAjZEhXb6EGRPiSZo1bd7EmVPnzpMyff4E+pDnQIcxAMQYqtOoGC1NnT6FGlXqVKpijibFelKlyoFbvX4FCyDrWLJlzZ5Fm1btWp5GkbKFGxdj0Jly2dLFmxekXb4Fkajs0VLvYMIN+x5GnBhtYcaDsRa9qpjgUqqVLV92avWt5J1eu4YFvZXzaNKlTZ9GLdBtatY2C7fO2Vg2Xdhke6hEInj27pi1ff9Wy1u47IsQV5OmjFn58qaagWekEJ3CQOnVrV+f/lz7du7d+f8e9779dfjiw817JG9ziMoVus+/F5pe/vyC8O3/LA95M+fkzP1Xdo4+AQcksEADSwLvQNPGU1Ch+x5ssCIBVKrCvQffizDD1C7kcLYEJevvPxGhClBDE09EMcW+PlTRLgYV7BC+FglSQiUBMooRwxl3vCtHH/FiMbEQRySyRB6PRDJJJSeLbMngCMvwx+GO/EGlIXCUkjcnt9wpSy9jChKxIYkU0Uguz0QzzfDCVLNLKCP8crYjX1ApByzjZKxNPefCs0+O2FwRAKbIJNPMPQ9FNFG7AFXUpBcP9PNRFYFQqYg7I82rUU0dxLRTBhhdVFBCC23SRAFYIOGCFVZltdX/9jaFNdazQJW1IkkL9DTTI43i4NJc8at1z18xpTWuMUddzlAFW1iBg9C+CjZaaW8qdtr63mxw2KCQpEElFfjU1idr0wy3z2rZOhZZzJQ1UAOjnoV2XHnnTehceW8lsFxxj7wNAAvA1fclercM+Et71UpXXcvYLbBGAKrooQiVXrDgAoc56OGFFwbmeOCDrcV3wIJhQtIHlY4AeOSPOlZSZSk/RithhasqVcEMVJpBoCrFGsiHGmP4lmWhp4VZ2pAFdFmkFi2gYgUBUgIA5fyS7mjoI6nOsWizZJ5ZKoYHPEIlIHTmiiABbHj4RqvXhlXrYI+mD2v0Umxhhq2ocBaA/8CmlrsutlXsm0O3yeK6axJrPpAKAJQYaGeDNMDtb8kTHVxWuOcLfKMUKXgXLB9SzlyiyVEM/b7Ksyrc8MwQN9BZqQnYWW2C0LZ0dNvTPB3Wy+UrPT4Tc9jqCguMuuKIK0Ev/XYTe4cv96RSV12LrwtSAYkfHAag9oqGOALvK6q4QAO7VPphIOABGLugFVhXvv0dndd09/SYN8zEnbMf++mS6BfdfRj5Hw782iKq6F1megJhQd6+or2ECKBbYSGBXK4AgFcRoF/ZIUi3euU/Dr6PfUOTH3kAyAATtWArEazJCDsIqRHyRoA7gZ7qDkgAOoWFgQiRGIVWcITOoZAtNf/KmUDWAwA7FURxV1hhElH0wkSFMDwq1FC/LsAZPykxXy3cDRNzEkPDzZBOMZgBCYZwgUpR5HwcyABByKgSDKplfZsRgLOu0AKC9MsGVsRjg7R4KCd6B4oZqoK3qNinPMYNix76YKAGVUAAJXIgLUifQEhQxoS0IG+5KUjYAHBHttRQfALRZAx6MAQWrE8l/ypkKgW0R2FhizSH1IuGILe40VRRlSKEZWNYaRMudm2GBplk9ibSrwoZhFKCXMuE9DYQIEwwLIy7ZTTJs8s29bFHudxWhkwIgCvILjG2lCZ3sMkYatKklzP7ZUGCecOCoG2ZB8lhEdeSASSwgCA+UNz/V2xAx3D2Uzvl9GdSxpnNDGlyb4oBZ0CfM1C9ANQk51RYOgmyzols5XMHCSYnEfOCFcxgBj84nkJF2hqHjhQnDAVWhqC2H8Qk1KSwQSmQHBmqRTJyKhIdCEURAjWeHWSISHxpUA9VUqH2JKa9MZHd/CUZlxa1leEi6kggqi6cSpKSB7nZB3nKT6d21UlR9Sryjjo3DVFgK23sS1PDiiZ9gRUjU0VWVQmg04NYQCXQPMg2AfDJ0nhzrX8l3EwB+6SxugRFpuzmNwk52L8Jx60Xgeuo5EpXg9ixgRYtTQtyAFTGdnaALPUsXAorMBQ5068uWmxoheZYwRqLgDa9aWvV/3lVYKpEowc562g0mzfV9paXsvXtUEZr2BOZbJMITW1w6cVa0ArptbCNymRpWxDLIkSZALhoYlpwAQX2VLnftchjfTtcpWkICO866GHUCt5oMbc0kcVMFEYwX/rSlwjAzel0CWJXWiJEr3wtiw9WUAVnxYAGIRWIALjrFQ5Mkb0Prhd+IUwT8u7lQALIQRE0XIR3KeG0qMXThEHmQgmnxSh0uEGKVbxiFrfYxS7OAryaWxHKFiSrMybAVs+yRrA4mAAZcKZKOJADrorYyOLtbYVXZqAhdM4rMYhkS5NrZMuRGMeBQvGLtbxlF89hAF8GM5gbUOIaE4SnCfnpWYIJmv/AnE/IRKZynAmAZNUqmawCEoApwQK0QYZYzlXOYoljBoAsc9nQh3YxHcisX4JgFqO2NcsxK3WBHKzgXVf4y5uL/OcJ0zm0dq7agJq8lSJoQACn/rB6p8xpRbkXOYRGdKxlregrJ6TMswMMDutklmBSIWj59coMoszqTgua2AkBNUcG5GYOoBI16z12Na38XljL2tpcpnVJbj0QYh5E0tkdi1LRCsqtvC7axa71ucWabBLSx7ibBPBpoK3uM7l6NCe+dr5fnG2SbFsgloxcJiG9tYchxKwA4MCm6f1dT3uW3RERkCblyZp5L9xJ9uZPtfW98RTzeyT+FsgZ0zgQHo//Gyuusy6jLe7bhnf24X5LzzYTC9NVr5xLGAeRxjmub49TZAZKALoS3sWBoAN92ATI4cN22EO0kC8h7LE5e1vO2Jf7Lj3B9HFrKh71q0371YXeeb57PpF8wuvoAtAkWNJbFqcjpO1cD+7UB1t1h9DnXfHeUM3hniScKwbfYed5a8v+rKMLsXsc+F741PJ2gzB+76GVO2DpXr/0ZDWItdn64wHn9XvrHPCzNjZsHN9oAJRP86qN/F8n3z/y5BDBWtf76WfUd+eC/fOxHjt97koC3ve+97v3ffBl39XUr3X1C5EP1KgAnMwPX0O0F5Pnb3/o3M8HXtcvm/ODWvywjnAC/98Hf/jFP37yl9/850d/+tW//vGDQiUYKH+keGJN7eOK8xm3/fQNXX35YP/69d++0LM472O/AjTAA0TABAy/VbgvImiD+Gs+X8ELAOQR6DuMv9M/ROO/9LCBDfPADwRBEKRAk+I+9zk+BUTBFFTBBMQAlQAF85M/N3GMEWwRC8SyDMQ9AaTBHaQWHZS81VvBIBTCIQQ/CTAElQgCGIzAdUspHlye+8u5/MPBffNBJ7RCqapC4wNCIuTCLjxAWFAJQji/GNQJ+rtC8QigLHwe6ZvCRFPDM4RDhCjB9jlBL7TDOzQ/M1CJNRjDJeSbCYxDFrLB72DDNmSxDQzERDyJOf9UnjrEw0fEQzlQiQ2QgD6MPaOaQUUUmTRMN7nAQEOkwk7UxFGkCEa8HUeExFTkwjNQCTJAPzKMDVcixfnhRGqTQlBUMUScxV2UwzfsKlRUxWBUwTZQBZVYhVf0Q4swQ170I6AowU/ExUP0RWbcQVO0HWAUxmxEwFJQiVFIP1g8KVmkxv/5iWcsxGjUxXFkRmu8xsnTxndEQAn4AJVghW9MRlsRR3XkEnO8RXScRn2sP3ZsR7qDx4JcPz1QiUZQP3AMx1gCSNz5xy06R1xMx4ccRYGcnC00yI00v1lQCShYyHukiGW0yAjhx2gMxZIESIyUHI3kyJcEP0lQCSeoRHv/vERHyUeV3JWIxAloRMmO40mdhDuWbCx3hMmjnAAmUAkmWD+GdI2cFMoZOcmflEZRjMorJEq2cUmkNEgJcAKVkISmFMmJIMmrHJCppMpcDEqztLisXJut5Ep4hAKVmAX2c8oUgkq2PBG0TMsbqEi95EG3tBq4jEttbASVeAW7HEtky0vAzBC+TMu/dMwRFEwQMsrChEcuUIkPqMmQvMn9aczJVBDIpErJFM2AXEuTIkzMVEU0UIlSKMC7pLDQPM0CIc2fNM3aHL7KXK3LZE1hjACVUAVKiM3F1Aja1M1VSk1zmkhQzM3k1DzeZJnV/E08JAOVOAMDlE1MdEjofMzl/1zE5jTE5/TOoQRPhaLO6vRCCdgAlZAD7TTOgyjL8vyN20RJ8qRPm5POjklP9eTCNVAJMzjA7cTJTMxPA7FPf7TKA+W6/eSY/vTPISQElUCAAY1Pg5hPBmWNBKXI89TQuPNQf5IbsuyTCB2/IFAJQ+hME9VGAv1QdAlRLOzHDl3QF104Bx2YEWVMPGHR8HM/AIC/Hn1HF7VRE4vRjPBJ3DzSIh0sHN0U+3i2OBHSCWiDBnzAKc1GImVSgqtRhBHPNsTPLeU0J40fGZE3KRXSFgSAF8TSLL1QMf2tLjXSGXXOJYVTryJTvvvMtEJTFjVCJGxTN93TO0UdOw2vL53CMP8l1CMz1OUaVBDzEiFFgDAMVEH1s0VdCw6tUznFVEbl1Dx6U7LgUT+dUADIhEoVRi3tVBhq1FJEVBxU1FWVula9l0eVi1E1UW4EAEpE1WBUVVntSVqNMDodT2EF1nDKUyQJ1bHAVf+UhPsCAFjoVV9d1mN11U8lOGIFU2O11ltK1q671NJo1uqUgFL1xmlVxV/t1vDE1rJI0vvk1nUtpG+tQFuNi3H9TTUthCtFV0hUV3klCU0t1nYFWM+i1x2p1sfo0+qUA2it0H5NV3stWCSN14J4VwWdWGI72NmT2GuKVPWUgApQCQOA2Ijt2IytCIHdVoJF2b/a2Bo8WcL62Or/VNMN4NeSxcN/bdlrtcW+VEuW3Vk8rdi3idm0wNe4lIMaoFCcTUWdDdpeBFqsuFgafVoqe9nNC9dXWtjClIDDXFOmbdqERVmVTdShrVrbudoUEVvh2tq4/IQUvVmwtUOnPVsmido11Nayvdu6Ham0JZ2iXYy2RcoIgNbElNtHpFu+nTOzVY1XzcBYVdwA3FsTBNyzONqjZEUAINnDRdy1nViyhVXGjVyr8dsT8VwZnNm4lASlrYGw5NycPV2ABd3HFd3RFZrSfcKsrSXBhckfzc7Xhd3KPdvZ1T/ItV2Rwt3nE96yuFyO7AKVIIIIAN7g1d3j5dmv81mgnFzr9dba/33S5RVV3uXIUVAJS5he6o0T7n0r0Z3aTVXf3kreKAFfZhVfg5REACCCYzzfuY1deSXe6TPe95Wm+IWT+c2K5jVI1wQATtjfO0xcvv3f2wtgAe7e7W1EA867vIhLFAUAVYjbBh7CCoPTCP68CabgVCLgbMHgKNVgrvRIAPgEEObf4Rph9nXc4vXeE5aWFCbH9C3gFj5KVpjJD5bhIFy9/CRhwDNhHcYjHhZEH1ZhIIZJPQTSIvbCI6bPJA67JWZiJXJiA+nfPsMLpNRMACgE4rRiLsTi8tTinePiLl6hL7a/6r0iKebIUi2DNO7CNfbONua4N4ZjDpLjOobiHrZjeP9ESABQUT1W48lDYhvO29C14EB2n0HeRDq+ZL3gyJBViUhg5Eamu0ee5GCNZNodZUq+HUtGmhU+08HgSCFW5BX95BXkY+j0440DZFRWHlU2JExeZVfeSDUN0lkOYUdmY0jOXr/MYV1uFF7GHFZeEMLgSAXmAmIu5lDOYmTO3lxm5tFxZt6BZnGV5o08QgCQZWtGwVpOzlsOvFPu5r/5Zlr05V7WZINcBZVwA3QWQnXWTXYWu2V+56EC6CYKZ60F5oKc1K/VZ1o25mN255po34ENaMn9xYLe3YOGR07o5IVmaGx26J7d5oGeaDWJZ1ya52fG6Hek4vfk6BTk59r052v/4+aRJl2R5iOLFuNDFkav7OBzbmn49Og+1mafnWmavl2bfqpCfmKdDsbnBQAx/Ol0bmihfmjmLGUcrmqj9hik1pMwZqpxhsdMWMqoluqgtuWh7suKrKFnqSCtXpuSfiKc/uqUzsbMlVayTsCXPs2Ytja1vr62duuhgetmPGlwpmth9FrpxWsE1GvR5GvQ68QaqoIfoOzKruyNCey35mppK2x5rud3lAClNYTFzuupPuusfqgbBmDBqiHAzmxv3mw18WrkOmxV5OC6JG0LNet1RuvIZG2oe+1djm1ykWva/mxt1NUYzm2grjpRBmmi/m0KCm7hRu3BLG7Fqu1UtOvl/2bul3Nu7A3pyAbu6Ybt6rbMziaY41a/leZugzTQe1W2bDZvGU1mv5Zu8i7vikbvi1Pv9KsEAKgBn25vkwVESIW5037utI5uGsiAVMkBJPg1/GaZwe6O2c5kuihACdjMAS/I9wbjDkG3BPdt8QYNKsAkCecYChen6/7lMWa/+8VtDm/R7jTk+whx8IZuEg+NGUg1FI8WFffY5GmU7CY/MAQAppTxGdeVKH64eXnsHIxsKriAIcgfDUCCQFIJlvBxJx/uFhfyVuvv83tbAADJJLdU2vjhJpeXJ9dAwepxPcPsLbcWIF8L/ilTpi4/8gWAejTzVKXxpT4+NPeg+abYq/9ebYJ1p2KSc6Lpcnr+coLGc/LzWiLucwf+8w8P9CWXyt7OQC8LszAbM4IdIvRZdEYn9Hqjnzt38fUrxkKodD/XdEDP9CZsEXN09TtUymdh2a14vVKPFTqX2UdHFCIXv3t+6len1ljH9FknqE0/dcgyYzyUBFag9mqv9q9k2XcZOV+vFWA32lQf8jAvv1dwQWQncEGvcWaXiZ189kO9dW0sBB/MG3vi9m5vdJTuHVXH8PXT1WE2d/RtdllXd5LhEVuHx3gn2FnCrnq393bnb+bR96Bgv8x92H8HeKCQ34GndRUx+HdEeJs4H85i+La5d8PO93An9u+jYte1+CtGTpP/1vh1L3gbfvds/HiK6HECoIC8Mb2RJ3mHXxI7R3lxF795DPCWn+FLn+OYR6pBp7aaF8abn4gXUIIXOC0LyJs58vlfL3nPFvabTvkJKMbRRnqX9/ClZ3rScvpXg/pglPqEWOsqoIFVmQEF4gCT23pE8fbAhfihj/TvowSVqICyN3ulJ+S0J66177y2V8W3R4i1Bg0bwLu8p5yuh/mvT+q/nwAYJ/w9fvm4Rny1d/anP3jBooAeoAGh4wAOiAEbuAC8p3y9t3zQP3kwT/lE/t3Ov2bDv/DQXzLFzzjGT0XHj33NBvqWAXfbJ3rwm0sY1n0izFDM8/3EH322L/3jL/5a/599wq59SF/+7xvzMn9+I/587p/+O9N+7O9F4YdE4s/+o1Z/cO3+YQdr88tcPRj/fS7/Cj9/CwN+gCAgcCDBggYPIkyoMAaAQhMeQowocSLFihYLAYihcCPHjh4/ggwpciTJkiZPokypciXLli5fwoy5kaFGmTZv4uTIYCfPnj5/Ag0qdCjRokVzIk1q0CjTnhYhmgIAQM7TqlavYs2qdSvXrl2bglUqNiHYsmbPok2r9uzYtiBpuvXI0KHXuhAx1oyrdy/fvn7/Ag4smCTcwYaVrk2s2OzhxksXO61aQWobu5YvY86seSvkno5hdg4tejTpnZ/FFjY8d/NWvKdfw/+OLXs27doDU9vOvbE077W6/Y62aggAEdbGjyNP/nT075G9n0OP/rN5S9yCVyt/6po69+7ev4P/bD18benmiZJPT4ADgCoeRWePL3/+xPNCxdrPr9+3epHjAWNHX0Tb9VeggQcimOB/CR62334MNieAVEW8F5qAF2LImoOeIbahhx8CBeFMGTUWIIYEipiiiiuyyNeCLfIFIowzGqSCVEdU2FmGO/LoFYj2vfSjkIzRSMCLfZl4IYpFMtmkk0/eRiKUesk45YpDSHVBjpD12KWXVQ0pXZBhkolekUe62BCPS1rZpptvgocmnHPSadgLUlmw5WJf8tnnQ2U+1xKggwb/xaSceiUpIJt1Mtqoo34d+qikk8rUg1QZ6KmYn5t2SWhpgnoaKgOGSqmamjsuSqmqq7JqUqStwhorRz9IRUGmiXGaa4aiigYqr4OSmtdgidKXqqzHIsvqq8kyCysNUmlw61q6Ukvfr535ei2ZwZZ4aobGNhuuuG0uO665jNog1UfwVduuctouli28QnJ7GLHzgXuuvvumWC6//z7J0BXrWuiuwcbNm5i8CX9Yr6l0fVsqwBNTXKC/FWOsolTuSavWwR9rxrBaC4vsoMPDenuixBmz3LJtF7scc3otSDUDwTqCnLNdJaNFMs/5nXxdykquLLPRRwcGM9JL62YjACvc/8ylzlNz9TORK1ntYdBJD61o0UyDHXZOSotd9mcsSJVD1HtS3TZWWYfFEtwmn/n1X/fKl6/Ze/Ptn919Aw4bEniuranbhy83t1E+Kx5o3cIKDbHKkAdeueUJkX255kmRIBULheOKuOj1NW4m1qWftzWAXRf79+av85057LO/tIJUPoA+7ei7/4n6fXL7Lubj3UpONOW0Ix+27Mkzb1IRUrWQu8e87x58ocBb7ziNy8uEd3x6Nx9+xdyLXz5HAoPELvWiZz8d9u1/Ory9rOPruvn370s+/vsLJCEANqSvYOtDHPw4dLoCkkZ1d6Nf3uzHvwcmS38QNJ/TcCS9tAyQff8IHNX7Nogt+T1sTQ6cIAmVNcISolAgGZAKCQKIswy6DYFj8iBknCRBl3gvO+BLIQ8ZdcMezs5SAHiBC6UGw7bJ0CU0/KACIcXA750QiFIkVxSnuD/bAQB3F0TLEWNYwBkuUWFN+iFLcqicHVoxjWOsohrL9zwARG+LZ+kiEr+oxDAqxoZsRM0TdbjHNgKyX38MJPLQ1x06IrJ30QEjHtOix+MtsHhegyQhK9kiMlpSbP5TgncSiUjzMLKRbFkjJZHUxzMOMpOqjFMqV1m5CnbSk7LMTnB8JEoONtGUkmxdKV3pS/Vg8pdGQxsA1HbIWSLzOLX8yi0fSTwR9lKY0uz/TjCn2TIhEvGYydxmZpa5mV51MF6kfCaqWmnNczqmmuisGK2yGEtuwnNn6vtmaBg3snHOb5f1i+Y6+wkbdfrzX2+MI3fiaVBbCpCeTDRMDalpzpuYMTloDChFhcbPipbNkNo8KEev4s2Q1bMxoWoLQF11Sok+FKMqTUpJVxouqXDynR2dqUU+2s2QNshTJE1p906KnIm6NKh8vKhQjQZLmdI0qRGxKWbAmVNC7ZSoO9VnA6Va1KtClKdY1ZcQW4hUpSqVqZdxKkN1OpaWEsanxwHqVttaHa26VVzpAoAKvgPWuyryhQpt6FOBdVa4viSiPwVsXAs7Iqsall8a2Bh4//B6V7FahqyDGelfEasUwa6VsIndLEHQyllGdbWxjg3rPEG60MmadajkjJhlP+tazGn2tZRSArREO1qaQlaepxUMZVWbT2jKNrgmba1wZbVYAMTUrrfFbWlvutvA9PaysV0JZo3D1uIK17PYhVLnANCD8CyXuQk1LV/LCtXKrnZy213v+abL3jdVQSpAAG94O5rbukiWt6mVLnHHplbruve9K9WugGfkNADSt74HvS9Cy4va8/o2hOXsb4HjSuAKsygHhEuwguPJYGY+FzDRZWmAUVJd1lwXw4W9sIpTRAXokafDC25uU3FqXr9GGGVUhSKFW3xVFvs4QT6YUHpkbP/QD1fNxg/GMX/Ta7wgsxfIUDbQBaSChCIbGZ5I5oyS9QvhJv92wlPerpTHDEwYxzjL3NyyVkIM3f2SuMc2OfFmUmzmoJb5zuChQM3Uo+Y103isDr4xoKLq5EnqObh5TnR32plN8rD5zzyK9NsGveRtuWXRsN2xH+XM6H5q+tO/uQIAOCAA9VBa0hhKtVXcLGIm5zhywBU1Z0NN69pgCQA06A+rVV1T31XE1X/5cqy5xmlUevrW07S1smVTZQBgCtWB9nWDGxdsS3u5THFhdkHorBk7Nxud3A73ad44X2mPl9q6taNKmHPHQme6xCfxdmbATe5ly/ve3iH1wHg9bXX/czmJB8R2X+KH3jCzVt9tHbfCB0MzAFDI3+kGOIjZnRJ3X5rgOGG4QOiNGXs33JUcD/lfcv2DAvWa4hDxYDjz+Bm6qWTkHr8MyEmeyZHbnC9CvLLE9aryisOv5WJ0DMxTIvP/ojjfOUchzpceFyxqEd0+/3nALY4SjIsU1gtRelqPjdJkO12NTQ/7WGgLgFP33IhUT7LAL57fjA/pI0f3+mDBTvYpjv3uSWEPFQyU8p+zfOAaH7bWYWt3HCK9zlzXO/7yzvibHHfXKP/32hPX9qu/PduY7sjcZ/34dTr+8zFZYTH9TvnKX/vyJ8E63MMk98X7je6ZPbzoSRj62ruk/7vRTjvbUN/mDQqdP32FN+dhH5KZWwaNKkDCD8wOcdz38PbQX8mzABCtyU/c95Zv37uFHSM4b532ZUz8t0fIAvZIJf3Pnz7Tjc/+vcQXAAf6u8pVj/kuv5nY4T80LztyJ/WnX8S93wRJ3wCaxIv1G/ZNnfZtX/Z03+B9n/4ZHv/tk/9lxAyQwBA8mwAaIP8UYAeOxAc6x+kx4MpZndvh36tJIEJ0nphxRAucm0B0FweC4P2IYA1+BKn1nellXwmSTtDZkyNl3QoeRAsmnEjMIA7uzw0qIUewB8cooNr54K8BYfDd0/Bpm1y43+vJHoBZVhI2ofkwYRgmBGPx4AJOof9E2N/qZR7hEaFBGKF6ISGRkaH4jGEdGgRMzR8J+uAamgTraV4WFp/4URf51dsfgSEeMs8dKuJASAWCRWHvpWHqcV8Q9swQFh4LbqEWdmHSfSEdNmIhbWIosoT/0GB60B/F+WFJAGL+ZWIRjmJ7daLifeL6keLsMGIjPpzNnKEUTqIanuD9ed9ejNj+IZwchkQi3uLr5KIiAoFUSF4kGs4vUsQqkkQrquArwmEsjsgsll8tnuIyWk4z6ksK7kvk7WEP/mIbUglPPKA4YeHmtRchxpwhfhwigqI4ag45nos56stxWZA0hg41/iAEtoUBCR48EpogziMFaoYksEJESqT/RDoBPtqiPl4OP5qLP56L00BNL0oiQZrgMLYjSXZHMU7g/EhBbzQBALokOGLk5mjkuHCkuQwZAJwcSE6jSI6kQZakSVIHSmoiPRodAKwkb3gBIyjlUi4lIFhkOMZk7HAj4NTkuPAZAGiJTg4kT+aVQrbeFaajNnbbVMLWUeaHFDxlVGYkWfJNVYpLrhmTQOoOV3aly8Wj8IXL4mghUZqYUe4HWsKkWlbOTIqLW4YLMcUl7+0kV7JjwRmmqujlIHaLWdoHYI6EMgqmVPIl8zwmsxCTV8nl9NDlBDRmBPqkyxwdZZ6HZc7hRWbm3hBmXgIls5Ded2nlXNJlaRJjZ2ZM/2r+ZVq+Zt/EZrPwJrL8X57cpmjmZnF2yGz2JlvComqaB2tyxAwowXUqAUOUGnZeZwwG59IMJ7Mwp6wMDgDwXGhi0GiS5ngihW7GjG/qB3VuxIu5pEt653ceTXgmC3vCigVIxaMp5lYyJn/ihHuiJnRuo3RKh3wqBH3Wp/rdJ37KjH4iC4GyCjaFpS+KpIG6BYeyDHyeJYJKKLNQ6LFY6KoI0e4FKG4OqHPix4nqC4hWpoiOKLKUqKzAKKXoXoaGJE966Fj8KMbI6GrSaI3Kyo3GSo5OCumB5ooqZ4ueZocq6bgM6XQWqZHCCpLCypQ+ylGhJxepZ5A2Z5R+6JUaif9fxqeZYumqaGmrcOmjmOGXzlGYvqkVXqLZVOmCqumaUkqbskqdNkr88ehi+iigtpuh2qiZMoSCRgeD8ins+OmqYKO+VF9dyalZqOd6uuiYeqXyKCqahuhmPuq/RCpkimms7OillkWmnmp7Iuqx5Gmj7umoOkqpUsqknguTJmd6jmar5oSvkuqnMip0OCqtrqWoIg+umovTRKPUaShBAutNRGv+COtvIquxmoutToqymkuc+tkspSItvSobbirFxCqxziq20om2Sgq3jougFggyheu7jOsf1muWVmuaXqu6hgu7Poq7issRSIWlfqsszevHWGJZCMS0xmi+hiq/ymT/usoMwIZLqhasJx3swSTs1RCgw87ovkJsBElszFBss5BeYqaZwfIh72yswpbQuT5HsYYsbI6sy5Qss6Bjf8jryu5Oy8aN7XkskYLszB5pzbbMzTIL38UruPLs6PhsU7Tf0L4FqH4s0Q6m0bIM0iaL2aEdlqmsOmbQ0zJFxghhX0rt6w1rzGKt1YLQKmktsggsXeks04LtAIltZFJM2c5b0Frp2bKtqviro7ztsXQXgHJYImWswdztUWDMhsBsb8js3zJN4DbK4MrK/9mm12Js04rO4ppO3jrI4/JG5Eou0lAuo1hurDzb51ws4nIu4njuUJBt6PKtnvpt6T7K6dZJ/+rCirnN7dei4RHF7u9UjOPWrqzeLu42iu7SCe+2Cr8tLfA+q/Da6Z2C7n6IbmmQrvK+59o2LsNSyjO65uF+0usezvBeT/HSbvKOSNpCrvdyr4gw75w476ogZvRubt2y7Dva5fXqR/aSxvbGb5myL1WC76RYrOa6rv72LP8Onf/mBwCPhgAPsJDCLwR36r/MQG39bv4Gr906MF5OjPEWcFlaawVP7gWP8AFLCkNwgIHsLAM7bQiD5Qpj7/Giawmj8JTML5zUL6U8HCS2bvnKcOfSsN7a8P/isNrq8A4HjAoDzA9Pyk3mZAcv8AevTyj1bxJH8BK/bxM7MT65khRLyv9VZqUVEzEWU48WPzAX24cEiwYFhzG/9PCbkPGjmDEM060a7y/6hsj33jAYj6X7ji4Uz3F41LGb3LGj5DH+XjGh0hEbi3AUr+9knvAhH6ggi80iN0ojozEdFfEM+7H7qG8gW7K+YnIm/xInM4onO2uPZqpdSHINU7Ipq+Qlp/JzanLYsHKdXGUVvzIkx7JXzDIS17IS73LHUa3Q5jIBN3NJUPGugukw50ov724l3zIqP/P4GHIoRrOqggU164o1Ny82mwoha283b7NuJDLJfbOT8qo4+wk50685oww6B7A6r/PL6DMelmeToqL5yjO93mubkPApP+w+A0w7h1zc2gr/ODfFQG8KPfuwPQsNPk9wPyu0bDB0w5HaC0vznEo0n1A0ca4FHIeGHG900SazhN4kL0I0U4x0n5S0eJ60FxdyS6/0mQ3rTg9EdyFnTBvFTJM0C2smQletT5/LohLvTr/R9Ql1URD1l9R0fuJ0Ouu0UrNST/u0/+xgSGPqVHeKUdNsSzO1Nmu1uJz1H+806QEzPE+zWO9IVRsNSneGSqd1ny4zQj5zC7AACcyAdkIbgiSuXP9eQdf1VedzVuc1d6w1KWOyAAwBCdCAYKufqRG2QBu2oCH2hCp2RjN2YzfHY/tELvuAZV92EVwAwYL1qm72rpQrLn52HGu0aF90U4fx//ldtg1cwAtANYMU9mu3WmxD6myndG3b9upw9RyXJ3K9AGurSHALdwO2ccea9V7bbnKL7HI7sYZBY9e2iHRPNyVusXUjNTNrN6xit2mEcdxiJZOI93gXZHlDkF1DBl6n97quNy5VcAvMFQAENY3Et3wvFXEzo3HfNXLn916QNl9zrwbEHwewLnxrNoEfdgY/kH0vBn4v+Js0uDtWsA+QGgBcQdRReChbeLVVd30j+H0reIfHG3crr4hvzG+fOB+neGQZeMReN0bTdmjD+D/t9wDT+P8QlJMMeIp3dmL3OC4HuV7LONH2BCPIgFS8wQKM0oH82UvEMIZ7YItv+Is/uf90RfnM8gSVWzmWZ7keZxmXVwtdl4+GKwaHj/kTl3nI7gSaA8CVG/MQK5ibUwuc2yGYz7mY17l/3TnEMgAjoB+f97kCdxigjzNZvyyhJwadHzqpJDq/MnqaT7Kf15ekVzOlA22To3WmL++Q/60PNLqa0zKoh5eoc4qgh4+cX7qho3pPbbqxsrqnrzik/7lLtAutN4+trwWm5zqMfDh778aG3F2v77mrfzqwh7qwvzmpm3c2J3Sy18my8zdZOHvYQbsjSPu0p6yRyfpEYzuLm/q2c/ucvIhQKtwQoF8RlLu5k2+wt8Swr3uGW/qx4/q7vxUlyTu5tYB7F4EALHlcbLn/tQd6v395uye1R7xAYHNADNhADxw5SAABEhxBFfBbFazAQwt8txA8+OkbEow4xJ3awrtFw+/7tbv8Iv67WsixCjif+l3BhHuED+S8SxZBhJb8Ap38G96aCvw3BwT1zI8FzLMEvzO9KEo8em8EEAh2EazADKAfAAwBSJDextDADxyBYMeAjQ+9ExW9WH5aC3j3jXhn1CuF068E1O843tV8WlDwXFEBwbbAG10BeG/EClFBD9wnEqCfEJ892oO70d/Z8h2BgwIAFXR9QcB9Usi9StA9mVaSsdu8AxETB0C3ANAnyioEBRguQXz95Ce+4isE4/uYX+dAEWy9+uUA4C9s/93DxuWnROZ7uTBxPt470Abj5EH8XwKihNm99eojiv24vjUJgAZQQAZYQA5k/XXaQBHMAA0cwQr8QA6QQA9YABK8QAawwBBQgApoABC0gO0LxPKtQPzVJ29DN0FUPlLoPkrwPn3j29T37UYIAEBwAADABwGDBw0KBDAEYUOHDxFeGDgDYkWLFzFm1LiRY0ePH0GGFDmSZEmTJ1GmVLmSQAwAMS4ykDmTZk2bN3Hm1EmTZU+fP4EG9QjEBwskJH7QsEFF4UCnT6FGlQqVw5UYVKpcmRqDRg8KAjDuFGtTaNmME9CmVbuWbVu3b+HGlTuXLt2VdfHmjTuWL0+zfwEHFv/c0SXMwRldSum7mK+UlxeHDORQscjAHCYlAqB4mHNnz59BhxY92mPhmIxRp/ZLmnVrwQI0UMhgIceKGUpcTtW9m3fvp0p+vADSUXVO1yz1Jle+nHnyu82h7y1u/Hh165xNu048nbtjwxUtDLRRMcdAGiYrA/hxnX179+/hx9eYvSJ3+2Ll53dP1ChSpUx9i4oDKmyg4YIeXhhChRYOEqAFIDRQgYIhWMjgBSQs6IGEHH5Y4QgaZijCBiWqoCIGga6YwSuwQLpvNf04ik7GGWmc67kaaXSxJhh57LEi+ljbTkfGvLvoh4GOAG+gKkoCwqkMfIxSyimprBIhIB8aUkv/mazsUiXYZKNthSKyCjCqGJSYYYUcLMiAAg1YdE9LLx/C0c47ZbwRz+a2ZIDOP4/DcjQh+xSrSItoGOiCijIY6DuREgWACkAprdTSS1UStKFCdcTUUwIEGOKopJZqykwArqiiiCMOTHDBKee0dM9ZabVLpVqZi/XTXf/SNDRCOc3p0IpmsKwiFiQj6YUneW3W2Wfp9PWgYO+DtksfSEjvVDTVZNNNOCvVlVJcyS0XLT3NpUtca9ktSdrPgKXWpmEhSu8yiCIbaCQfFEqy3X8BDjjIxyySlzuB9VPBghlMjSrVVVtVkMFn1/2T03QxngDdjOGqGOGPfyS4tXgNnone/4eKBeDeh5AFYLKQNMhNiThBrtnmm016l4CSi8O5OgFeOCI3qGJYwQIWfBgOZI+9vJjjcjd+ui2mff5Y585I1tILRrjuumtARIYo0kUhajTsjoCgYiAqJq7a7bfhvvJsh3hWLe7QVPihYVRpQEKDGKUOXC2qraxbNcHhihpxtAi/29qrsZs7pfJ2e/ShIwHw96HwAGDyoxaqcFRpx0kvPWCdDU8t7tRt+mIRRaAi4hBXWJFg8dvxapxK1hnDnS3FF9fd9F0hP6z4kIjyQfnlldfKcoc4Hw8iys/zSAAlBrri7+G5755X1Hnn6+7wGeCBDbCdIkINP76Qyff35RJeSv/y+YI/LeARl9/7So8XrP+UdJavlz3EXtazQfYKsj8FLjBakkMI/fCzutR9IRCHgAokUFCHmtiPg2zRn48gKJYO4k9wH2Rgl/4HmBSeRGcCUEgCHaIQhnQkPRygwAlxmMMegS+EOBlf3bzQB8c8ZQx+wEkHkci4IV2qhzoZ4a04aEIdSmmFZqmiuxyIkJStxyHLQpVHUsaBGU6RjGW0Dg+buCMJGowUY4CKFMIgCCcmsYNShFEaj8hBEgbOjmbUzxWFAsiRXK1lHFBBQwSgNpV1JFIAYIEfIRnJX2XRIHgkyxo5VYdLuAAqhwhE+3ZCxzou0VKWtMkTUzLKTknyT4L/BIorQwK5A0rqkAZpQXquQDMCOGkgL3DIEZjFSmEO04qU3JkpZ/LDQplADUR4CiBOwYO+iDKKpAwXMmeCSpSo0kXERKExsQbOnkAOCEMrgm2aMsaD8BIAvkQI5yT1A3nOk55c9OY98UkYY2KTS5gcEhYwAZU3eAKU06Qm/PqYH366T49QtF9C8zkycRpvoispngaw57BHOoSd7jwICcwUUZGO9CFZW+iL3LYlL7jRKRxoxSAOd9D3QTQ+J9XmSbhZLZLyCJY+6elH+veCGZwoBjboQdsa0tGGgDRAO3WqSE160n7CTUuLQB8AMLGHBUxHpjO1JqVs2tBUVnOVT5XP/09ZglZ9Ps+sbXVrIAGgGKn60J/T4YEInAIIT9ynq76jKXzCar89Su2vbw2MWjNV0cSy1bCNdSwW5TrXS1LVPl/AhTMH4gA58rWvtyusnBZ6U5Pk1D6PZQ9iAajY1DLWtK11LUaiKlVlFscWsBuIFAKxpc7m76uACiz8Bvu0z752nKpVoXFZiFziLvetsT3pbFHzBVc8RQ1b1e1u+dhbi4VWrNskazeZSxrUomS8iFFueNFLUucuFLqLAUNAB8IHUjgNu8LVLp1++77gcmy46c3ZeeHK2lcC2L8FJuZ6+dnesXyhCU9hg3ULVV/C3rdp3BWsQxFKYQMfV8CeKS9sCf+8YRH7EcHYVPBO/AAJp0DCBPKSsH3LClYLAxfDXo3xiA8b4p98+CI8xvGPS1diZJ4YJwvYxFOaUNBgvZi/Gi7cjPVbY786Gcg+1bGVO4zlKm85n0I2JZFtQgo+OAUTYOAZkzPW3+vk13f7TTOVubzYQF0ZqHSO853j5mVLgnkmC1BD+lyhZBejOV1qtg6bcedmjBkazxDx8SDtvNZGT9qMesaj43YSiCEC4A22SB2hCw1nWEG5zVLGHaMpLbcsR27VaY10qmF9urhK9iaYzkmDB0KEUAi6ZKA2F6pdg+jbKTrUN451cls9mEc7+tXHdvazLJ1GW7fOA04RgTR55+v/clGthyvRkrYTZ2rPivrZHFl2LJs9n3SXm92Xira02/sFlgLgEvQDd1fZq5Jv37st3h4SjoAN63ODZOANKXi7EU7FWdNajXVdgCOcsggI8vug+U7JvimuFn/rCODkTrhFDi5p/6374yWn0ru7DV1BwJcIuZ14xulocZRgHOYa0/e/v8s7EYfc3CTvsc9NHnSeLpzhyZwtDzgJAEC0OIQ1T6LMT0JzmG/cRaRN3c6BDulky1noXf8XykM4bTAg4rYw7aHTkQh1k0g941Tn7EOLfrAy8nwjdKe71/EuXqLH3dZ+UAgksH12tOd8zzfnONrdbh+rx30xlc66SOz++LxP/147e2f86gLhFEVstomDJ/ylDV91xM/8unBnvN3mLnmCq97grKf860ED9pS/bQ9OOQSEO+/5DJs49G+v+cVLv/vTo8bxW8+x8cnretgvn6KRPT3cmAoAB/C66bq38ZB7r/jRRz341x9+41OP/F4p3yB3Z/754er8y7stMwDYBPWrb/1TJzj73Bk88Nk+/+8zpvhzFv9//w/9BLA6ZC/sqgaYBsIV+En+poz38E/0nO4BD8/09q8v+q/yApAkzG8AOTC11I/vcEYAUgYA9oDUGHDCHJD0JvD3VBDnKLACx+ICJSoDta4DbRBGChCCcKYFMooDWEDYTvDNUpD7VnDqWv+wCBsQBmMw/PxP2cjvBqFQAy0PBGsGCELHZW4ICIOw2LBPArUvAo8QAoVPCXdCBgeGBiHvCaNwDevsA4vOZlQgN2KglrRwC7eN/rzQ/rZv7bovCclQJ8xQ79AQ3QaRDQ1xx6bwDUGGArRCUrbnmBbQDrNrCPkQCSkuD79wDP+QrshoA3+uEOsMFA9xFD1w/0CGXwZCCZCqDiWxVtSuJPKP3zBRD19wE2uNCTHQCUWRFHlRCt2Q4T5GAxqxCHSJFVtxVl6RJGLx3maRqz7PFlEqhzwR5J5wGnuRF3OQfhAmbcRDlyARm44RxrowDGmRBYnQBTURGqcKF2dQF6/xHZv/zxQDBnSWBKmmxQTDEVeScSSWEdyasTgWDxohyRqZbRd7ziDhMSFB7BdpLWAEYJaoYHQ2BR/zkVb2UST6Udv+MaZqUR39hMTU0LwQUt1GUiFN0iGykXwCJmW0pz4osiL35CJDIiN9bSNTIyBtcSBDEsRKkidP8iet7BcXgBSa4BDUwBUCgQfgTxv/BQE5AIay5CVh8k5kskXQ0QjP0RLHzSOjUYcIsqSqcSeBMgqB5QuM4BRsKyqIABMc4BawgPOYkl3aT52iMhKnklyq8iNoEtRsEjVwchN1siexSDCpkTDHEh4J5QssyEyIwMx0kF16IJgKRirvskb65Di4klb6/7J3nlEgQdIw0xA0wVI0DxMbie4BnsIF1GAReIARFuEUOiHprM0AoQUJnAIJMsIYK1NGLjPYuJIm7KQ6lgw6frMrpVEsC9MdS3M5IU2u6gB9cMELcuILwMAThsjlVBJaWgYASEAjdHM3iXNLMLM4GapGhJO+coU8PzIQByUsSZM5DVFIWmEgxoAv4GAgIGEpSwZaKEAh7CksKBM8o6M3W0M9GSA4x5M8YZFTArMJR+494XMNtwMMci3wxCIXBqIEs7NZVKBfOOI7BXQ5CJQ1DBRBfVNBlZFBP9NBjy9CXbTnFOMNBuIWFsMPBgIQcO/qmiVmBqIIiCNAQzQ9A25Byf/TRAtUPRNvOho0Fx/0RZ10IbFgIFxAP2+CpZpgQz+lBRRpZn7ULoPUTkaUNEoUR84TRTdzCdlTNCIPQp+UAxPDtrBzJhKBB0wgEPbgFlrBFSCMB3INLsXTITOqCuwxN4H0S5MjTEdjTM0zQYszSXtmRZm0Rdt0UlsPfXBAJhZgDBTBBfYGP82OAeaTBIPFIdMjBiRyI0DUUHPnT4+0SMmUUX/TUVEvTSeJTcsPOSk171wCsx6AAfwgFHyDCPbKV+mT/xwnUq6gljwiVVVVXViVRNXTSKHVTMnxUWk19twzV7V1aAChfRzAKWTABd5gDDygD/YAC4wAB5zi/b5AILr/FfziZgUkAyq7FByb1TKfVUyj9VVPtFHrz1rZ8QyVU1sndWj6gAG+AH1ylCYWIBU0TxBYiunEJ24oZyEwslDv1VmHNEVddVH7NVb/dVYDVhAHlmCfNDeIQI4EYSAOQSxwDQDUoPYA4GAtEG7gyaOs0kszNjw3lh/31WNb1V/PNIKuFV6y1WTbNDfUQCb4VPp04gtQoCn6oGkVAV6rxosAwAI41l53dkDzNVF/lkbKVGirVWQ7EVcLsmSR1kVzw+woFGZzwg/U9Ub3oH2SbmGpo2q2c2UuVme7VkS/VjQUVWxhlStlVXUgtR2bdG2d1CVqYCZs1P1uQhD+zCnUgPNC/xULatZn+nMgVqASufZvhdTjBGNwZ2RsQXZoyzBxBXZxGZdtlW4mjGAglpYmviAUrgoTjEgm/CAVMOsUNvdmVKARq4dIQ1d0lQNRBTdsT7dwPfJwiY91SdZ1Xxc+CYUUnMIRzI4ROqClcKF96gAX5tYp4nR1b6acerRscw95Abdn+7Y4pVVfqTUr5a5oPexoq9d6ie4LvtUpmuARniIVNisQMEsyWsExJ9Zm6BEAuJR+LYl9R9fYlrdjCfdjDTdkEdd+w8lWWwJt85fd4iUQxuyCdpcBEuGqFGER8NZ8QeZ61mZQfdZvIbgulDc0TDdPnFcdoddYNZjV1PaDx5JkFv/gFNLnEpRMZt8AgaO3Zkr1ER0Yj2Y4eQPXhpkXhy34eTF4iUe2PTn4K4HY2UwKDMZADaTTdlUMABhBSWsGWZVVfQUvivOihkHjhqMDdS9YdQFRern4h7/4JPUs8zitfhEGc2yIJZgVjuX4M+gYOuwYi/E4b7dYTfG3j4EyMeBgEQaBSmVCRgGgfLU4YKJvo3b45eB4Vd13Jqu4jnPYMx+ZEyO5VvmYkhMyN4aICBShFQgKJxhBSjWZhQHmZn8CY0v5Tq7plBuiLhpZh7P4k73Sg1FykmXZJIcmKm7vJvpXQ9U4YMwGAHogmIV5mPl1u4wZIZB5lXNyma32bDmYJGP/OZqvMTcO4RbGYITx00JN2JkAIRFKK2DyBQDIxicOGZyb17em2GYMtJUhWZ1ZlMPc+SddggNoog48QQbwU59nApBrV5DZBRUB4HOBIqAFWpUJepxHbX63Frx6mKK62JkbGs9IhgfO+EpnwmE7WafaRRgnQihAOqSbo5hJ918O2pBt+pWxdaXXuaWPTUgEgRECAabeFgAcs11dppeJ1lrQFwBswBuFWoZ5WjNljKTnB0m3WqOnyItbz6iRWiFzwwUKGAAOgRFwrQPaB5AdAKWhZYEFtSx2uquVw6cl+GaCOqlZWtXaOa3jczdiwSkUsHIVcKid5SHX5lS9mav5Gk/8/9quqyawY82sCZt6Dds0AYAIIEEE1IANNq2l5M0pBHifoYUlnTgo9rqy8+KyHdtnNFvgBvsg1vSz39ElEKEmbve0AYAUeABDB0IGdi2bncUp6RW2v1m2l4O2WTulxFqwj9onPfsihIqojAqGOWK7OaCojoq3fyxrvmAPhqabCQAJGpGBm9tn5jIwYhu6bWWkf7pdbjvVOFu3obkiVCCjoOIKRLkj/lsqBJy8Ryyq1psKrgCGWgABB+IHtLpmInMgoES+n5u+9UK6yRpn8pvS9vtW0RojrhoAzolhnIIuM6LETzydEHzDVogCrvAlLhxnbHMgcLN0M1zD8YLDlTuzq/97s3NbxAv7ICBSWW8peya8Io78IJIcVZb8xV3rikigKYrgtRFmm7tzMOabx8PNvv/aoIMct6/7E4ucAAqpjUFFkfgWI9Ickdhcyv0LkDRgBLmzZijAKf5Zxynby0VanO+bXT580kK8g0fcIrboIbzoCjgi0bsoe+Q8vVwpA4ZmBrwbWjhac7h8x/1cLnwcYIHcpEF8yA29yF1oIN6bAGRII06dICBi1SOduWBJANovBlLdUwTAB5DgB2ygvTeDM7q803/nqwOdYgx0PYW8zJMzuxtCgCjDWDLC2esF2mOduH5qCNpbaz9FAzIgB2hAkaIiqz0j2IVd44g9zD/m2JH/ncwXevw6LHrIwzw0At6nR96r3drtDAhmCQBoIEIogAVewAJIAEGGAFx6pAWGoAdWQAk61SlioAhIIMrNgtzL/VzOHbMB+9ifrdB32yIwR9MbgnM8ByM+Xkk6597x3SDbrzc4QFVWAMtdI9eR4AKKoL2lggOUwGiG4NI3vc8r3jkuvrbFfNAbjeP7uyHGhlEcRSOSvmyWHuWnvNkyoOF1Y+RZQwNYgARoYManggpogAQyAObl15R+voIBHd0RRt03ntQ7nlio3SEKSSNSps0RIu6hvrXGSwOSYgUugAQs4AUyIAN64AKOoFScQr2BggVo4Ot3HiJagAIsYAVsgOpR/6UILgAJfEDip5Xsy96Kzx7jh37M9Zvtjx4hCghfnEIjTv8h+vnu8X4n89xlJDslWADAHV5ESMREbF4qlOAIemAIZv89fL7zyxnMQb9m1B6MSf/QIWLujyVZMsL5IcLuXd+x5DAGsD/7tX/7ub/7vf/7s18hwhv8yZ/8d/9UJKMqrKL82b/93f/94T/+5X/+6b/+7f/+8T//9X//+b///R8gYggcSLCgwYMIEypcyLChw4cQI0qcSLGixYsYM2rcyNEgAAAxCIgcSbKkyZMoU6okGeNjx4NXYsqU6XIljY8XUmaouVLkTQA5Ue4E2bOo0aNIkypdyrSp06dQo0qdSv+1qtWrWE32+Mi1q9evYMOKHUu2rNmzaNOqXcu2rdu3cOPKnUu3rt27ePPq3cu3r9+/gAMLHkw4bcisUVsW7no45Y+PR1Ja+FjF6GMAkVFOBlAZsefPoEOLHk26tOnTonu8XM26tevXsGPLnk27tu3buHPr3s27t+/fwCMqQW1UieyZyK/EGK5ys42UOT7SMOocunTi2LNr3869u/fv4MOLH0++vPnz6NOrX8++vfv38K8O+cghZZGPOYzOB1Af5X0A+cUn4IAEFmjggQgmqOCCDDbo4IMQRijhhD0JwMFHPqB0IQBDGGUhhhp+1CGFJJZo4okopqjiiiy26OKLMMb/uOAMH/1w0gsfXYEUjQDYaBKOAOgo45BEFmnkkUgmqeSSTDbpZIos0KdCSQJQgR9SUfI3JUlVXvnkl2CGKeaYZJZp5ploplmeDR9RsSUBLfx3hQAlAcHVCyexCYCbI8WZI51qBirooIQWauihiCaq6HhAKAZAESvMsCGHJtn5EZ6VOgqppFyNuOinoIYq6qiklmrqqRNqoARYV7BwkqUAYGqSqqy6iuqtuOaq66689uprri/MEAMHMdjQQwsowSrrjcISayyyv0Yr7bTUVmvttdhmq+223Hbr7bfghivuuOSWa+656Kar7rrstuvuu/DGK++89NZr77345qvvvvz2/+vvvwAHLPDABBds8MEIJ6zwwgw37PDDEEcs8cQUV2zxxRhnrPHGHHfs8ccghyzyyCSXbPLJKKes8sost+zyyzDHLPPMNNds880456zzzjz37PPPQAct9NBEF2300UgnrfTSTDft9NNQRy311FRXbfXVWGet9dZcd+3112CHLfbYZJdt9tlop6322my37fbbcMct99x012333XjnrffefPft99+ABy744IQXbvjhiCeu+OKMN+7445BHLvnklFdu+eWYZ6755px37vnnoIcu+uikl2766ainrvrqrLfu+uuwxy777LTXbvvtuOeu++689+7778AHL/zwxBdv/PHIJ/+v/PLMN+/889BHL/301Fdv/fXYZ6/99tx37/334Icv/vjkl2/++einr/767Lfv/vvwxy///PTXb//9+Oev//789+///wAMoAAHSMACGvCACEygAhfIwAY68IEQjKAEJ0jBClrwghjMoAY3yMEOevCDIAyhCEdIwhKa8IQoTKEKV8jCFrrwhTCMoQxnSMMa2vCGOMyhDnfIwx768IdADKIQh0jEIhrxiEhMohKXyMQmOvGJUIyiFKdIxSpa8YpYzKIWt8jFLnrxi2AMoxjHSMYymvGMaEyjGtfIxja68Y1wjKMc50jHOtrxjnjMox73yMc++vGPgAykIAdJyEIa8pAWiEykIhfJyEY68pGQjKQkJ0nJSqotIAAh+QQIGQAAACwAAAAAQAawBIcBAQHNAAD09PQAQs3/////AAAAd1X25goAkrr/AMwAyQyR3fMABxVfkZ82U1sAuewAxfwAyP+Z6f//lgDDw8MAKTSUlJRzc3MAc5Orq6vb29sLCwsAOEcAGB8/YGnNeADNAKR4t8k7OzuDg4MAFQAVABFjY2MVAAAAfAdXhZLU1NQAIy0cKi60tLTr6+tLS0uioqIVDAAKDxAAU/9UVFQlOT4bGxsBBwiFy957e3vFuAgzMzOLi4vLy8tra2tDQ0Pj4+MAUWdspLQA+hC7u7sECgtLcn0AptVbW1ubm5sjIyN/SgAAhl8sLCx6cgQAERUtREsAX3p/AAAAgaUQGRsaGQEUFBSK0uYAlWoAKX9xrL1/wdQXIyYASl8An8tRe4eW5fsAs+UyTVQAEAtkmKdFanQAaYbdzwkAMT48W2QjNjvmhwBcjZsASjRvqbkAeZsASuYACRvmAAB9vtEA4Q4UHiEAl8HmALgAW3QAia8AvvIpPkROd4KO2e6M1eoPFxkbABZ1s8QAQlUArNt7uswAFRsANURpn69UgY2U4feCxtkfMDRIbnkMExQZJilBZG0AbYwAHCMAwfY+X2gvSE9mm6obEAAAfqFaiZYALjoAtuk4Vl5hlKIAhqtDZ3GBxNdSfoonO0EAZoIADREAjbQeLjJzr8AAcI8AJzIATWIAmcQAGwEbAAAqQUcAU2oUFAAAoM1PeYUAO0wAqNdYh5QgMTYAYn2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kkBAKBS0BAMSDRhBQBW7OADEQr1kIMINgD/sIESNCQhQEEjgKrrrrq2YBAFJjSxgaxNvDBCDwcJkMQLNgybqglJADGRCxa8oISzO5iQwa2dduvteCbo6sNCGSjB665K+FoQEC+cq+sGORCUq7u7qiuQADTQCyqrBFEQK702SHTBsPTCy+23CCdsnQDDOqvQvAC8YAERPRBRLag7FNTDv0rk0EIPFGRgwqkAqDDQvDCooPLKKx9MwA+gKsEDBSpQAIMJsfIrkAYE0wBDDyoQwUO7AT/kggigbmACDDQTkQQNBIuq8NRUOwcDqFcDkAFCSYBqg9QFqfBDxgO58G+8BgmQQ8knh9pQC6C+gFAGJg+ULwAwHEQtRDBH/+yC3muDXfXghA/XbsZNRHwQEA1roFDeA7ULwAgKUSCtQPMKnlC4bDc0LNkX8RD3Qj04XvjpqO8GBKg8EDDv3wVdAKoFD6mAMUSZNyS5Qy6AikRGsW4Ae+rEF++b6ABIq8HsBp26gcsLyY437m4zJHndC/UOAOgVwQ2ACcaHLz5uif8wENLcE2C74g/tAOrwDeXO0LwiwJ+QuQC0bpH0W4/v//+tWR/kCNC1zgkka2hziNcigjKWscx0AmFc0mhgAWQlBHkAUIIPMgBBiEiugwAMoQhDI7vnlQ1UCSSABZjnEAHcjnr6ymBBWkCwd4mAB/YTCOd2ZQMk2Ksh7gNADv9d4EAVgHCESExiYmL1O4Lkq2iYA1USHrI6AIiAgTGU4bouQLJdWWGABCGC5Hi1gyMiJHEAOMgKeXVFJbrxjYPx3g8JkIF9DWSNtGvhCx8iP4j0wAImwB/WECIAIozgBV20wfCKqAJuBTGHa9xVG+FIyUrmJV9WOMipwHdAFEJkgTDUXER6gDRUQe8gMCAZJwngLql9cCGgmqQlZ0lLtzAsiyZU3+ja975QXkQA+JsjQogAqkwKpJUC4R8srVjLZjoTLQXM4gCdd8qESG+KfKyeRdaWP4f8K4cG8d4qERLLZ5rznF9Bmg0ywM52tjNW5ksm62q3x/hpsyIF1B9DSgn/ToMEr5/HZCY6B0pQqiwPAONCiPQuJ8ENmHEgYJQc5RJiubYBQJQS4Vz/FnJLYzIEeXJLSDkLStKSLqWPv5qnQApoBYyKjXtm82TacoU9lCbEByMAJzFlxS0B7ECYOvTdQ/r2AnBqT5YmTapSf2IuKCIkVk2Ql65+MLGKXWx7GuOYx0CWAR+QrKZYY6TKhnc3ClKsB6TSVR4J4EIA2MAHTKuZBdBohcs15GhJWxrNbDayXS71r4C9yacQuhAfgMqCAimXvpqgs4GwS18bmGgUs3iBgRgWsvoUyL/o1QTEPmRgkM1BNQNL2tKmhHONPchOK1sQUpkKVarC6EBcBasN/8yqVtCDmL5YG8EkIGEHzrPBD0Zg134d8lqoagISNioRalkLW0sbrWmnS93qWve62M2udrfL3e5697vgDa94x0ve8pr3vOhNr3rXy972uve98I2vfOdL3/ra975KPVVC8cvf2GRtV7dlrkxacAERnCpVF3joHQ08Kx9gryAuaEEOEAmqcRLkoDFUwv0AsFaBtIBZbqVBahPivclVDlTc0oAFaHCtDdiABgIuGwx8IALk2uAFtooIBSyABEG2agQ/CJ4STCBbhgDhAtdKFQ+kS4APx+rFIybgIBGCBFBJq8pZ3JVkZ3uBHQgZt9HL8q4SGqv94qQFND7wDnJQXDUyWP+DD41wDn5AMjNfOMtRfSoAsDkQJ7tYxA6po0qHieKdrbjFL46xQVRwAVPN6gc8aDNDLPBmHzw0hiGFiAZ8kOQdZPYgfoYyRLjp2YK4bwMCCaKYtWYQIvgAuMldbn+H9F93iYDJKHFBF3m1gQ4TxAWqfhefCeIuCw8Ew/rKdNisTJAdjpkhAtjslg0iu3hy09aSjua5lPDghWCZVwkpZbElkoEa6qoJD3W2uAxSQDAWBMtXXjWotqyBMZ4LXgq5tpjJTFicAGHXAPZ12YKdNHcHlFd2PnaWaYCQ9RX328/m6GY/HTsAxFN62LYmvYadPYLLyuCsTHZEyn2uJkhaIBD/X7dDSB1uWQlE3GJmbg88risrCHzWOsraCFYmNJIp2yVV3MEIKEYE0O75IKVEAsUsQLIR60oJfTP2QMSqgrspmgCiy7M8t5eBHmQgiCk8iGH/Ne2CJE5/4doAEpiG1iA2AXpJaIIPkvAxm0nOCgB9d9LoDKoN2+ACXe8BD/7VRIf0oGE8qBjn3k5tjHX96zIdSLsTAm8CAKGInEuZA4dHAZJ1rO4iI5mCiehAbvKgiCe/yUGFTnSjgzyISv9j0w3y9L4lfOpivRtQXYfVgUhPBF2HARrLXpCxD/og5spjlZXGdhi4ncqxTELTRtAEjisE9kuffUFAdQFGph4hh0dV/+KJsPhT/j74w1/5YVuOagJooIiSo5kDD0by7Q0dZKQiGM5/lDV3/3v9MMEupUYAFOAscMd9FzYsWncyLfA3ByV1CxErHmUQSJNA6yNLPgUqCtYDslJAxLczGphMS2YQd/OBBoE8vEUuKfNyfYcQLxBjLoA/RUaBACgQyDNtF0gQGQgAHTR50Jc8CMFNRfZ/JpY2a6NgB1FAV9cT9TaABYgqBrFGKagCCmgQI9CA7gcqt7cQB5YQ7mOBI3UvibMB3/cpG5BPCbE+pnMBFnBKd0Nxa2SCDSGFBEGFALCAAUVxEnFqnjUvn5aDAyEAY/h9BMFyCIE07XcQWAZQHPhxev8TLvvnI/1nEKa3E9IzR+YygZO1e1n4PRHhPVuoPWDDOaU2WClodvmzUyYoOhqWPfW0EMOCVA5RShLhPadIUVpoEJlYEKRYEKZIED6oiMx2EEKYEH2jhwNBBITIbqCyhEZxWZjoVlYIKpx4UFtIYrmoNzXIOd32i2eUisdXEFnHENqTPi4wLAxnEU01jQAwR+EoEd5IELvYbKDSjQjIEIaIdC73gwAVTI8TiT0yiQUhaHbGTap1T0hjPkDAaRtgBS8QZbXIQgKxPglXRYVnEA8YEXcjW1czgVCFfFo0jVGlisYIALd4EO6jiQpxKukziy0IEW2VjgwhPQM4L431kbr/GJJSNj0/mHrFeBCNKIsXoYQJoV9htH5JwGDARxAWAFwbsJQIAQQ54JQ9NIMPIWgdtj63WEUQ2InXiBB3M4ArJY0DwZIg2YoiSQA7hYwEUIENkTiauEbdFhFaaRBcuX3dtD/1yI6CY5Y5iZb5VoM0mIgGsYgIkTUXCZBEIpAEYYsFYZCthpAW13nnInAeGGgSuZOKZi6AWRAZ+RC31JlO5Ikg2G+8OIwJeFFqOW+EdE8JAZcOsVOJ6ZJpFBHaI5OlGU/ns4++yJqleXucY1fBWJio+ZiuaVnN2BFEqWdmtlMU0De7Ull4xSt6mATmpnLA+I6HmZlrBFQ4eRDWCBHa/4OHo7lKdUmcQoSRwyIqa4kQotgQ87ibUOQCGoBrUUiNB/GdeegQB/VzKXmQealLJimM6bkQ+TiYlNdLB9E3YqmYQMKYFuVrkFkQzkkQSGMqNjAzgid6BXGZDXFZjSU9c0kAu4MQn+kQHnoQw7JR3nNzyDNiMMNJJHkQdaSSixOGhKQCOUAwDboQtDhykZebBeGXECZUHpaZA/GikjdlBOqTxykQaGSfEbGc+Wmaq2lF30MxMCCDMHMBFJME/wJCWdMEVZUBkhN2aNgQnCM4l2VGfZMQ4fkQa8SWw2IvgmZ9vAcAMEqa7YlKUGhkoKKbAjEscjN4urIDIIcQbbqgL/8ZUE0gLLNCZCbqV4MqUOtipHQkRQdhk/gomAWBiAlaoAbhMA5qJBDKVv/SZhN6lKq5mxkEP/E4lkW4EBLkVARwN9W0qOBZYRBRSqlHTLmkQvhpEHfaWqgCOzNKnLN5ENJzcwSgb7qCpw3xoxARRN12UIIakwgRi3c0rAOpqbKaqARQecT4pCEnmhhBpf5kpTt1dI7lLHpKEI2YQhKUcAuVnQGqELVaELh6EME5qVa6T8XZmDzVre3opzy5pHgnEH1KggCwrAZxWR12UEhgb7qCmwrRrwbxrwOhLzRwSv2pg6CCsR1rcQYLVKdargDQo6DKj7vKPqW6mEwKBC2ARrf/uKrJKJnxamq9t6SzqhCSw3Fvyqx7+bJdiZGBelMma1FR1qK/dip8lqxDmrC4qJPGuSsvgIQ+2qgNgTyzia0EYZEIQaScGk4SOZx6B4Qqi1FH5RHqWhBlxqqCKhB3Y2zuI0trg64EcCpblqYL0TdCy7XIaUCemY0NAbaKCrN5ilFY+bQJ27BT64wCMVidOVgKSAQCIAAtgD9hhxBDG7FFO6hIIH1BkwMkM7edqGx3qaI9a1OJhaQqy7K8iZ7gNFgQG7MBqS9WoIc4y7CSaaOGZaMOMS8/15aCKxAHemekaU/uCpId9pMUenxVJktSOxCDhWtA8C9FRnpoBTM70KNb/1ubsek1eae8EPid0Muq+oS2BEGulPikiMsRb0sQcZuzzcu0G0uWUDqgB9Euxat+isuC4ltxKwuwX3m14horw5a+fSa9S+u7+Wq/2Ku90es1LqNrslK+xjvABEGTOmiXaCSthbu8U6t1DHykERy77BeqOmW4uBsktcYrNABOvXulgoM0Qrk2hAkRWaMEOfS5BDyinXi0BWEuwbpsajtZTSuRO/Vg1StPqFsQO+isCJErGwCR4Vs7zmOVYYupUws6ZTtDZ8uk6OmkrVqklroR8zsQ9QvBI7ZGR1RCgShmLdkQBdQEP3y8BHBZQhyn8FmwB+FwUnXGBNG4KNxBkOt7D/9MSGgkcIN1vzYIrgoBxATBxwxxUOR5oyRMEJ9jUYwLu+9bwIc4u2lbu178wvw3byrjdXdTxzVcobsZxTXMEN5jAyenscUXgkbrELZ7QXdYEN1Jo+AKTAAQdk9MAGenEAJQSp3LEO6jt1l8uP/CickysttqqcFMrJLMvgPhvlcrWzHjtsnJnKw6gAWUQzrsWGKWyeTiNbdcaPmbxCN8wNbLq1XcswKRzcbKk8RszNqZfMrMzIGsK0e0PkR8q/B8mvJckqKaENp6EEmbz95KECkbyj16aiz8sv+LyjtyqvNys8cLyywoy3qsEETgLEIsov1b0idaWHY0ymHntCf40lf/c4bulAHctFwZYFcHhYSSQ8+b6qnTWtJhiz+Sq0n4fEIP28AcdhBK2kmQPJoAMFonvL9TrZzjXKXNKdTn/L6JWEUORnVaG5mo8lC6WhCUrLxATQCo1XJhV6zsyC9dswEwcNM5zU48rcue68K/pivVDAAkC7o8yKgcrLSEmxDcapeYCte48tIP49gGAZsuy7rCy9E5krJBBEI17D03vMgDMcsU5Sw9usacCaf2zBCnYqt9Tche6a/DqG0xNECsmLGnLKdZ/RDUmhAuEMIT0bK9Oat+TI9JfMwCnBBVvcdknBFrrFnsytUKWoi82VZr3RBPaAVCLKwHu67s3NoNkdq6/+2p51nKspplGzWOCVG3CvEv2gjYkzbRbPzLHxq61/enFaxP4d2+z50QaySupwLNhknY4GvZNZKysimOCZ2kkknShd0qW6wQFKnYSw2wB52p/OunNqqfA1Ha4y1NA9Glm2PNFMFNWNxyC66DQcSWYSbKg3yT8F3EOllFgV2pdYy85hqUWM1q5Gy/5pzfNE6Y5jLjEhF+GzCD9x1Bp420ATs3Qdqh+ksQRCqPIQnb+rJRbvmDMW438i0QjXiSSLyVRz7JPK5QWb64Tp7UAqHhCxGrXczek63NES7gPFLRpdRBgjZiQdTZCq7FsjLiZ07fFlWNX+6CY47lUteL/XKPJv/tm3PM2oO70Q6BRsuojyV+L6Ukh2nO1wQQn0Gl4pOL6PsrPMJc4aFcZMdo0pGOr0vYxle64w3d4x1srhChAs7D55ne5DSe3S8L1K8Elpu86d22WgyRyO8pdpSq5D9760dd66rNTdSscC1+6aLe55rIjRXM5VI8LHo7LyL83yCJ66gE5zFS0eK02j8HMXiuskx+7BowzXbs6Tzz7Eh+0OWoECs60Gm8g2NdvTUahIFqn9J6WVEssJP+Mp5u2p69wX2o6BOJo/gOzCAetmFq3LBOhMSnNoP9EMtNAKq+U6yOzrNbq2bUAg/mtzvD7u0t6na43dytEPOO2N4+dQw/iMH/Ho4dKeYHjxCZ2EF2qNoIQYdTV4WNuTi8rbzFy4eD/IcxLyunTgDSc4vhZwXSxe0G0YhRTQAuAIng/iIVTQBBVFx385A90AL5UkrnHsrpvmUxiEJiJWmlJGKyB9mTCwNyjzw/IPdy3/Og7LtH/Opc53VBZOkQPG1VtqzIYwNAw0jb93cZsFc8QFfXvS52v6VYY/cdJDk/IFYgFL+zhXiKByqMR8A78Hh/L+lk2jSmq52fDesE6HlbFTJ9dfEoettw29ycLqsev8NZswE+8DFeh2Q7K6uZlfbFvPYGgX1vz+g2I/fzUvd2jxDIQ8XAOlrSE/polX4zH8GD79Qxc/hF/0TWu9sDPTACJNPsBGH8TOeaVqD4pn+6SF68Qj5+5dd4fS98Cs9R+CMC0hf2PkAwzij1xAoQGwAA2DGCSA8KMJAIBEDA4UOIESVOpFjR4kWMGTVu5NjR40eQIUWOJFnS5EmUKVWuZNnS5UuYMWXOpKkRxkAYFDMMNAERiJKBQQEgITKQAkQRAH5MzDEwYpKBIyAWFVqVp0QXO6xuyCkRidWqFLUCcFHRh1KLJsD60EhVKkQrALpGTApWKBCIdgc2UbGRqt65BPQGVRJRw8ClElswFNpEA0W1VtlOFPBCL4+LTQEctajBst0NbzdCBZChog0Akx1S7SGRdNmITTdIzP8Q127rh6QxP/yrV/XDrFsDP/yqd/bEJgA2wJ549oXF4lV/W6S6+2Fc0xLrDmb+MAPjoFw5Bq8qPiJqu0gESDwM4Dlt8HvxTowudDpGINvLD/c6sPvEHvSryoYkajLwQAQTtOgCwi4iAgklNrCiiQsew0iFC5qwYgMliFLwQxBDFHFEEks08UQUH7pJroqS22A+h1y4IEIrfjCNKs4cSiqx2JyCiDTRCOjNrp4mskCEDZXwoS/6BmtIIhUGeo8ioCy4qAUabNjABhqI8CsqiCgYaD3tnAQARgJUsIAGDQGYEInsvhwsMDMLg6g9HiMCIkMJd7COIiy15NJLiygwoU3/K3bIAU2KNMvRoh4u2AE1DpFIgkyOSItTItR+Y801/ySSjTIefqBUCRosYFS3qcy8z6Ejk/TBwv6MmyhKAGiwCLUCLWrhBUG7lPNPqjBFysz/HNKAzw0oZFSjWDmcdSIiRnhBibgS9QE39qSkaFkaRfhzol+DJdSjFiAUqMYRkq3VXYmI8GGHbJuAM0V88yWxB6HspIwGu4KcaIT0jNX3YIQTVnhhhht2+OEEcX32JQbzhPhijDM2UeKaKtb4Y5BDFlmm5Bqk6IegmjABCfQAEBgizQCwAYlDg5pyZJxz1nlnnnv2eSUeAGjCwOTG/flopD8meAcDq0z6aaijHpHg/6EG8rdH5TZl0Chqg8oBou/AlHpssss2+2y0M8pghBYMHGGEidOWe+6VYGC7JgHejptuvvuOWgWBkFjxauAY6hWi4kSYaCwkQFUOXr8jl3xyyiu3/HLMM9d8c84vTsoKFwafKGihJwIiKCYf4negiYECwMrOY5d9dtprt/123HPXfXeaLBioQNHLBMBoh1AG4GuYvR14IMV5d/556KOXfnrqq7f+epmAECix4CMKituIqG7+obqIJ0BMH7FXf33223f/ffjjl/9hyzawsPuHcH2yazcjsu3ciAgAdfMjYAENeEAEJlCBC9zdikSDP4fsRGYV0R9zXBAUWknENptiYP8HPfhBEIZQhCMkYYJcEJehqchqEvEdQSpywYHQSn8Gg0jJDldCHOZQhzvkYQ99qL7iPAqCBCDd+CQiwIFwa3X7W9xAzPdDKEZRilOkYhWtqDGqFEmFACAcAcRnkaDkCH1MFN7LrnhGNKZRjWtkYxsvIgCggC4iQyxiRZAIACUGxSJjeaIb/YiiSdlAkIMkZCENeUhEJlKRi2RkIx35SEhGUpKTpGQlLXlJTGZSk5vkZCc9+UlQhlKUoyRlKU15SlSmUpWrdCTT8BVIUlpBlrOkpQ1caZGzsGiOK4xIC2+JFQzmLyg0fIgN/3jMg7XMTMtkZjOd+UxoRlOa06RmNa3/eU1sZlOb2+RmN735TXCGU5zjJGc5zXlOdKZTneC0Qb6Uuc52QgoxExmiBON5q6BYMJgU2SAy/Zki9LBSoAMlaEENelCEJlShC2VoQ0NJBYhGVKITLcJAGjFRjEbUoRsdaEY9+tGPEnQg90QRegBxUpSmVKUrZWlLS/BSmMJ0pBcZnAhselMRuG4DN21bmvRIEapYwX8DAaD3BpK6fyZVRKghqVKd+tSGSUCqU6VqVaEwEBxUVatTXeBWvfrVr36Iqe4EACAScFa0plWta2VrW90KiAlaZEXNnMv3KPLFYw2PImOEal8RNFa/BlawJwJrVamgnMJStauJZexWxRpX/4CW1a2TpWxl0QrXpkpkrsycS/lONhDkPUQzN4MIXgd7WpYAFrWrZe1MGtuHgaihsRJY7Gxt+9jMlgg1ZrVsb317VsyKZIhE3Ivp7AqRJbZuILBrbXNFolrnRle6I2lsIAbigdnW1raNxS1Zeftb8E42uCEZrgsMVysjPoRxjlvOdN2rEei+V77znUhjaTEQNmRXgdu9rYLia6LdhlfAbR0vSIZLAM1sQGth5N/xwMYQM9J3vv+VcIXd29g0DCQQ+k0gfzn8V8iWVLIDJvFlQ+yRAxPAeEJbWcsijOCgzKxmyrNwhSlcYxyztrG1GMgCPnxAD3PXvycG8IhLTOICf/8kxQKoj1D66MWC5VjCN5Zylf3KWDBUtA797XCQE9tdfAX4yEgmMkdSvBp1TahCGVmWhipVVCtPl8pxpvM/GYuDgYiBywj08peHnFsSiXnMAk5ynQ3950MnWrBVrcRAjLBnIPcZrGCO7HcHDd5CK1rTMZnzpj29xqp6YiCVgLQBJT1pRIfZyJf+baY//WqUdBrWs76iAGwDORGeOqyprjSrw+tqWgf7I7IWdrF9uKLG9VDXXqW0iC3ta8sC29jT3lWZqX3tHdblUTpctmN57Wxot9ra2Ca3Q4hdbnQrcHUpVHa3q9rsEwk63JWVdrqpfW5753t+kWGunb2dIHyD+Nn/837ruPVd7IAfXOHqE4BANkDMPzL72/FeNcELDuiFBzvhGee49Fr4KoQbPETytjiBRd5xT28c5SvXXcmQeu+TP3bgJVdrvVmuaZXfXOeyQ196YY7xpVac5jWP+c7pnHOjJx1zxeHPtJEuE5IPPa02V3qcn151rPcNhkJF99VhEnWpA7foWa+x18l+drO1YCAgN7bZXQL2sFMd7RZ2+9ztnjTNcPDadU+t0MOeALnffcJjF3zhx/aZDGKb7yuBu9QDb3g5Ex7ykz8aarjedckbqPFDfzzlm7t4z4feYadDS7pBn5LN07zzokft6Vn/en2p3cGmz3xNUl/y1cM+sK7X/33vS5R3e/PeJLe3eO59/1ThH1/5CfrM3tpee5oQn+DGX/4/k1997MskW/m+/kikP2/qZ/+P3Rd/+VNCeouRm/wh+X64w29+Nq4f/vMPiQRDi3mgj9zvcYc+/dUof/8LQI0AvuDrP6jbP8czQAG0IgBcQAecCONxvufLPxBpP2h7vwecogbMQA7cPu5TwK9DQM4DQQ78oQ0swQVsD9IqtxPcCAv0NQxEQR9qQRmkP/vTNxrMiBdktRiswR3KQR8sv63pqQKkQJn7u7XqwSDEISBcQuyrCwmcQO9CQqIzQieUoia8wuMjvS5iQRJ8OxFUvS/UwhDKQjLUPdJ5sb0bw/++mzn+s8Iz7CEzjEPWK5nEw78ppEITg0M61KE57EPKw5VfKsI81EPAY0NATKA/TETD04x+I0RVc8ME5ENGHKFFrMS7Qw9cW0NK1LwwxD1ExEQCukRRPDv0ST/a60Tb+8TiC8VSjB9SfEWsy6Wmw8NINESxU0VZVKBY3MWki4uHW7heJIAdvDQl9EVYdEVk1D3Z0xVhVMaTKMZBO8ZldJ9hrEaUKw4iPLhhlMYxo0ZsXJ9rDMeFa7j+ybhuZMXpg0ZynJ5xbEd9WxEtUrh0lMQR1EV4fJ93zMd0+4xtw0F2LAlvPDJw5Ed3DEiDRDsYwkdaq0dcPESGTEjs2UeJpLb/FrqAjnNIXCzIinQeiuzIYquLl+NGhPQ+dQS/kgRJ2vlIlZy19mA3dExJ9jtJ95PJluwclrzJT6MaNUzFQtRDjtRJ28lJodS0kolCL4zIELRHMVTKotwdonxKQ1sdn6NHmxw2mrzAq5TKyolKroyzrXnEZ3RKMGRKUCTLr6wdr0xLKdPEldNIQwxKttSctZxLC6OKFRzLn6RCubTLy6lLv6SvyKhFkkTLNnzIvgxMygFMxXQvcwzGt9zKjhjIEkvMxowcxrzM6JKgZItMw2S8rIRBydRMs8lM0mwtgAGAbczI0XTB0OTB1jxNqTFN2TwtJLo8z9xLJLTM2kwb2uzN/8AiDbazys9UCcoks+IETr75TeWEKuMBH5SDS6CMzeb8GeaszqTiwp2TTr6kTuzkmev8TmQinfvLzVvcSO8Uz5wJT/X0o7EYSdZMzlh7TWNMz/YUGfa8zzVqj0E0z15DT/nUz6jJTwFFI814MuLUzb/jzQL1GQJtUCtyHaQEyAAdPvqcRvuE0It5UA2VotVBxejMUIo4zgFj0A5dTxE9UdTKpRu6Oe7czRRVUYXhUBntIduAuPhU0DfUCCBIAiRAFJX5R2pJMwq5w1vJkCTxkBqtwBhdUqiiCmc0uhdd0JPrgbGwix/YGwFITavoSaqxCvVwUoBrUjFVquLQO5ab0v8dvQgJ2gsa8AGWiTEjVbGUabGgeLGYkbGScY8yPRAa7VNLVA4czdHzjMuT2wkl4IFVYYiqTLAF45p48ZoHExtAPcAKrVTpEgiY3E4yfQgSJbSTS4iKaNOiMq/fQa8mGgr22kRMtdBLbdXmYp6qU9NJJImxmA7S2VSHID0AeLnkmgjXEUtYRb1OHdY1giEQ9U9wA1CS2BrS8iwIBC2syUsoA4CqNFZXxdZXI70oldJiJcYL/UYQdFajwqO7ktW8Mh++0lbj/FZ2tSJcmUdOfVWTNMtWVErj+Q39qYigGioAgDOHuCP4fNeZpFeChSr0wUilo9V7HAle3RR7oqB8Ao7/fZqIfjpYgXRXjI0i2StPnWPYphyJ1CQcX3qhip2hFjnVjTVJg13Zf5IgBI3JlgWJT/01A5wrDqojirijPEqfVI1Zlz0NjQ1aHiKNFv3Yb61ZTOu/HmCIznwI05oIBnOIdaWIuuhJohXamc1aNyIdwpwuXcvWQp1OXdQA9NgBGtJZyjguAliiPXIirvWIP43b9aGa1ZyvsM3YrZXbcLWsOwABwA3cwC2B2vsJq3GXkqUIGAIAGRqmlAWAo6XbattbyUWjrRHS93I3qooAzu1cz/1cz01HVigA0i1d0z1d1E3d1JUCJ+lEFygZG4ibiKWICqLYGKqIi61cjJhb3a2e/8gY2AvTXKkCXeIFXdFVXeRNXtWVgwBoXud13hOQPAEYCyuYU5/y2YjoV7ggqooYoN69CN79XulJTesFW+GVgOJNX849XuVtX/dVXVYgPAGoCyuATolg2/BBV/KB24moWvEd0aH93w76DFZ1rvNFX/UtXvZ9XwZ+3/jlQ+PZAMxN18+aPdGisfy1VgHW2g1+r7rAsQNOYAVOWgAY3QY+YeV94I34jA0AWInIVeNKooj4VYkI1g6eiPC9Yd0ZCxA+XxEm3gVGYSE+XRXOCC69W8U9r4hInFR9WocgjfbSYYjIYSm+HQKusRD+4c8N4iHu4iK+iOhA04pwVIjYms1osP/7CxuXqeIpDmA2JqDfxWIf1uLQJWET7mI8/uKKaCEu8gE//mNAfpUVU5k4pVRRiTGa2VNqvWEqfuPZ0QwXDl7hpeM6plyOQI07xuMh1uNzZSbKaLKgeLIvrYowdWRwtWRTJqEW+lrpymJKjgAu1uQT5uTl8WSgItI1w4g2S9JI1uFGTmXOgVk5nuRXhmU7lmUvdmNg9lRlXmb2oQqFrTBiLmZjRmX4KmFk3uRmXuZfdmbMwRUnxlvNpeb1PeZsRmFa9mZVs2Z1ZiBkHeZuI+dqJqtMPmcH3mZg7uZ2rpzisrBpLuZYtucUxudU1ud9nhzLg+dlk+eAFmjkTeeD1i3/go7o6OFhfx5ncm5oh05diKbooGNnjzag5oOIA6YtNfrnV9bojSbiiXZkgw5puonjhyhpUMNoalbplS7djobpieNpN4Jkkj7gmnY3hjbnnE7enfZpP21ppb6dVQ7q8x3qeM5ooz5q+GVqNn7ppjYbYZ5poT5pmwboqrZq1E3qrZ4JrT7rsUlYqBZeqV5oqgZp8MVmsr5quT7rtFbrqGmPp6VpNaLmwirquxbaeq5rncbqKs5rvX4aJMoTv04jeY7sER5sAC5swy4As15sMKRsza6egfilx0YjyR7tSqbnyy5rxJZixe7snyG9mwntMyJt2cbpo85s1m5Xzr5t6IHm/7bW3DWSbdKm7Zy2bd2OxtQubsohjX6D7SoC7tke69MmbuQmidWebpzZGgBibipy7uCG7suWbusu2PCWIvLtbXeDbO6WbOFeafAeb77Nbfe2nZKJCO2eovRWb+827PaOb9eEb/6eHYEgnPqWovuO7PXe6P3+7909bgU/G9em76+O7QKPa9M+bdNN8Abn4AzHIfSZjgGPogmncFWzbP1m8A6u7g1vGOWG8KgW7RAXa/9mZhKvawxP8fMwcRuHGs1YzQ+HoheH8Qq3cNKt8Rw3NxwvcqQpb/PuNvT+cTo+cIcm8iJHcSQ/GIte8mVrcif/YSgXaCnPcSqv8nwJcIno8f8f2vInz28aP/L/DfNZK2mu2rl3ZnG3dnE0F+Eut+cvt3E3hzU4lyqj6/Ayj/ArunMuV3Oy3vMU7/NW/nMm37kVAdqS+DcfN/QEzvNzVvQNZ/TocvRH17kddy2tsm9LV19Mz2ZNz3BON2BPz1udS03gRQlCN6BSN3VEt+pUb/BVb65Wd/WbA0aZmPUCqvX0PXVkznUF3/XW6vVT2zn06VaXEHYCIvbJDnIhR/b/VnYdY/Y+2znNiNyVkPb5oXYgvvXaZnPx1fbV4vZu17mxmFCSEHf5IXfjNffhRvfvVXfUYncv0znS68+WkPf4ofcttnf2xvfe1ffT4vcg0znS8Nj/gG9xBCL40h5xIT/sGPdohR8shvewV5fhYJf4A6L4zjV2WcZ2/t74Rev47dK5daEJgYcfki/njAfXGU90hNddlQ8slm95lqOKcI52kaf1mTd5TUb5+N75K+v5H+O4rWHllIj595n5ebb4i8fsnK9cpe8rpvf5jiuZAj4JqXcfqjf6PM56yd16qOr6Uju49rjWiK/ziS96g0dwtKdbtX8qtm/6gwOSmhj79in7uo/yu4/bvHeqvRcyjsulCWYJwGcfwa95TL56rK/5iD58pUp8xkI54wl7sR/6Yad7yafri0d698b8pNJ8P+O4hP570J920bd2Czf98UZ9f1P9Xcs4/ySC+7j37QSKfNmP7sLnWtv3J9xHtYxbHXmNicdfH+C3+tIf/qwtfmQ6/txfuEg3kOZXn+ePrJvHdeknWuo/JuuXuIwbQu1//XGPfei/9vAP2vGPuPKff27vIcRLf7kfefb3fsqn/fAGCBsAbBAoaPAgwoQKFzJs6PAhxIgSJ1KsaPEixowaN3JEKOEjyJAiR5IsafIkypQqV7Js6XJkx5gyZ9KsmVAJgA02Hb5cufMn0KAZIxAtavQo0qRKlyoVSFAoRoGsClCtavUq1qxat7IaCPUr2LBix5Ita/Ys2rQInapt6/Yt3LgSe9Kta/cu3rwi5fLtmxAAgB1j9cL0a/8YLNPEihcnZdtX6tbIkidX7fr0MObMmjdz7uyZoePPokeTNkv4NOrUqn2Wbi1TBWAkg1W7rs2QMe7cTb0+BjCVMvDgVC3bLm78OPLkakMrb+7c9ero0qfnfW7dYAbAI8bq7u596fWw38crZh4XsvD0komHb+/+PfzR5uPTrw+WOv78+k3aNz4CcAbckTegbv3VRCCCRs33FnrqOYgVewZKOCGFFV60oIUZarjQfh16SN2GnyEBmAoCJniiUiFihCKCGLbV4IMxFhChijXaeGNyLuK4Y3wf+vgjYTwetgNgZLF4pFFCQoQkeTqmBaOMDtKoJJVVWvkkb1dq6RyQXXr/+dKWb20AgBJGMnlkmAid+Z2TaEEZZXpTpjknnXVO1Kadefr1JZ998qfnWBoA9oKZa55op6Hd4WnWm3AGJyegkUqq5aKTWlqWn5lqeilULQB2QaGJEoioqLhVSlajjlIGKaetulrhqa/KWpOmtfI5q008AJZEqKWOR6qv5WUpV6qqrjcsrskqe12syzpbka3RAvlsRyYA1kOvwXYHrLZLNRtWscZyhSy15Zr72bfnqnuQtO16uO5FIgAmQLbd4satvUil+1W44mbFKrwBC+wmuQMb7JG7CeN3cERWFAxVvt7hG3FR+0LVr79XAcwwxx3PZLHHsyo8snQhL+QCYD+U/0VxgXOyvNtlxPqW8aMPm3wzzhKBnPOlJPucGs8GEQGYDyu/zBidR+tr83Iz07wq0wipkIQPRKYcERFIKLGBFU1coAFEKlzQhBUbKIEEEUGrLeTOa0v6M9x4re3DrkYrnVjSd1ccNcG/PX1szAy1MCZghQOgskMC0GC44ds19B/jsdHrNuUbtl15nnFrTpfaAoy5weQm6p2iy6NHcPlOGP+9sUEwRH61Qz8U3oQJSAikHUM5FG4DEiY0UTihmAs/IerDp7k58i2pnQRgJphlOnilj158Tao/zXpBrtvwwghEXAB77oBtEKBB3wNGgUJDA5bDQRkQ7rjx8cNHvfxWJv9/f0pqywsAtnZDf1Tepse3s1iPZtgjgAuAcBDIIe5khOMVQkYEABEoxGqyQQjzcuKC+nGQWQPsYKTwJ8KSBA02AGjCWf6XlADqjX4fc9rfInPAhDCwIbo6oUKAULgSHaQHhVPgTQBjARASMUcfLKKdRqjEkASNbgAY4vNUCEDptfCIqIJhDLUyQ4TUkCH748FCZAcA9h1EdwAIHg0BQ0EkstE1LmyjipYoR54JwGEb2GAUpVgUFt7tjTEpYMa2uEDwKaRw/UvjBBHyxYVQoHBwfKRo/AhJC8lxiTxzHQAumEc9RoCPSpMkRwDpL0EapIsKMSEAGKI+KyDEYQBIm0L/BLDDSdIyM6CspYEqqUvUcGp/6EshJ4niyaPdUiOiFBcpC2LKhGTHZqjEIwILB7aFuJJ8uLzmeayITR7tspvVsZSgcIiWYAqTin3UpliOaaxkEmCZCLEAYARzMmkaBJWhS8jvAADBbfITS4Hr55a8KdC6XMp8YBwnOYf5smJmRJ2qYqc7D3LDNcbSkAbxYZEYYrWDArSjY2GoR60z0JG65FKuhOYm9ahQloH0QljMIoTQ2U5CclGNDSncLwnQyIwuZH/wCylQg9LSoCaHpEZViaWaSQO1kDMCM3gqVJ9aJegNtSIOdRREaSpRmy5Elte6qCM1ChiOErWsNKmqWW1z/9S1/klSYoQlQoMZ1ahO1XRovdNLMyaHAPC1r309gUwjahB4BoYhKAPMNAlgT4bkc59pfexG7gpZ0rC1snuRVDjLxFRyzrWznv2sZ4MFF6rKFCwCscQEUqva1bK2ta517RJeZ7h/QkSwBWkmbQvyTIMcFgCJTUg1JyvcqJR2uPCxLHIlMCkz/hSYcgUtdKP71KZSt0nFvRgAUPva7XLXtWv4AHjDG94YBFar9Qxr+gDDyoO4Eq5/IZFx46uz68r3Osm17KRuB8S0NFW6/v1sdQOsKPoKNbvdPTCCt2uJ8h7upl9VCOQoWpBFKmSnqawvhkFD4Awr576VlZRS3dLf//+SGKoC1iNd9pbbFxk4wS528YJX/DjzGoTCCREjGQ1iRjTWNJEc/rFBJAvkPXl4rZJ6AWBaIGLOlrjEJ5ZiiokiZIic9sVWPnCMLWLbgtwQhQnR4YPBCpj9HgQnTxwykKeM5rgU2ciAArOMRafHJv/3ySi2i5odUuUr89m1Wa7IlhH4wIRIUMIGsWBCMnjHNXM4z4xuS5uPGinmvmXEdI6unaGM5w3/ZM99/nRq/0yRQBPAjOM7iPkAkNODqG+M7XvfozPs6FijJdJGjZR+K83kS0M30yq8y6wX4mlQ91nUDnnBDpK9g9ttQNnJJnNBxHjC2t0OAM0t4+56l88z0hr/w8HuNllsTVJAeYrbun4ur0Hr6/8Bm9OpazGxi/1BM8v2hwkRgAQjR1YIyxYJ9wS3cL8N8LCIe6SAQjIAlHxuTqa71+s2XbvjTDDtxpvPxm4IvesNAGgLTWtc89pvGaKBsZXtbO4deMDdjfLNFHygeoJzXCzd8M4+HOKbljgB4V1xK1985T7nl8p/fpiWC1RPkMvxktE987nWfHQR98uwdw7joAu96hrGudVLQ3Rv6snMId+s0pdu4qbf7em9objUp471rLPdqlRv+1u23s08qa+BC5+z2JlO9qPhReBr0XnaEdxzuBPepWsvPMvlrss8LQ4A1ry7FPOu972zrO9v/5dJ1APf3cEjvvNUvrznMaX4StrpsOuN+a4lPwPKv8zyh/8o4DXPXc6HvvYJ8bvtLTJ60tfphqCSi8wlz/rKm50vmZf9a2mf+9zjfvkT2f0c6+R1vgQ/78OnmOuhHnvk+xn0zn90878PEehbkk5170v1xX79iGX/7NzHsvfFj+bwy78h5FdinSQIA/SnXvjrt1f7Gd/2vd9qKV/9FR79HaBC3N8I0Ynp/RvkqZDqjd3/aUsAygzaEWBrGaACtl0CduBPkEwFJgbQ1Adh/R719Z/1jWCwXGA2ZaAGFmD8gWB9fSAN0srIsOBSlCB95BMPpWDYraAOiooLwsXxxeAEcP/gDQqdDS6hTIjgECIFD8IHYRkam6HGmUzgdEVhohQhgwxgDCqhE65cE44hR0AhFxbFFLoHRiWcYahG+vkfF3qhWxxhGM6gGUJWGeZhRqBhGkbAGoaHC9wOCvZFalCXFkbVH9Ihi8EgEiYhHvKhWe2hJOpeDv4hUQTidSCcFcrFIcZhIoZiuhkKIzaNIyKhGFZirFGiKj7fJWKiJj7HDVkBx3kiFoKiKOaik61JKWLJKd7h67XikLGiMI7fKy4iL7mHhSnc0N2iCuoiNEaj6pkE/dmhBqZiMQ5jJGbjfRxjGsaicgzip2jGJz6jNJ4jOtIZNW6jS/3iNbIjN24TMcb/I4d44xwmY3hwYuKdBiKmoz/+49JVIxi+YzDSo3zNo0EijMJgYibio3XMYi0aojMGIUBWpEVCl0C6IwFiY0IeJDx2JA4uJEOC43FY2Mk1Iz/i4kWupEVm5CNu4EeC5CMhpEz64Tc6ZHOIo6txRjlSJEv+ZEW65EvKYEHKpB7GpFF2hE3e42lchxh1IkoSRj8CJVW2JFLOl0a+H0cm5VEWJVeexVJGIUnaBuTQomf0JMNVpVr+o1AOZahd5Vd2EE2CZFgO4Vi6hkl+Blri3Vr2pTS2pVtuZVyW1Vx2ZF3q4F2Whk4iHU9OZFr6JWTmImAOpWAOZlAVZkIeJgsmJmmI/5HddcZeRl5kjmYiTuZLVqZlhhRmGqRmjiBnikZZRmRmhKYEkqZtSp5pPiJqpmZHrSY9tmYFvqZntNpJNmZKmuNtJmeJ5SYqwiVvDo9vxiNw/p9wcgYQuNK1gaZj8qVydmeTMScwPqesOad4PsR0rl91boZntgZt/o93vudykqeeDeRGymd5rk10cuN5Xl96ZoYZ2QBKiUZ7Qg98Fqh0gSdB3qdHeqWCAsV+Dl9/HkarrZpewqFKGih8Imh9MmiD1lJ+ZuODsl6E+sV14o7WWShyYmiBaqhW2meH4syHvugCVtaZjGhf7A+PjcZqTKWK9ugMsCj37aaMQlKMDim70P8ok9ioXPxngAooivqkj74nkCKfkBppGxWplRKAZdUoTpJGualaiPBolBrolMpelWZpEWGplW5pknapaJQoAOxbhkThmF5kmWremaIpCKmpkbIpkijpWyBcjs4pndZpULqosNFni3KonhIRnw6pnx4JoLrFmFhBk1oIQ7ZpT3jnnQZenjZq/TyqjEYqi0yqWnjVZ2pIpv4pXXAqoiqENW4oqAKVqL4oqaKIqaYFmC1VjayqpA7ogATkq96eogbpsM6qutRqh97qieQqWpiQ8/Sqr+IqsJKHsDIqUMTqoiKrRylrgzJrgjjrWagPY6rqtDZrtY7HtWpfVhortnKr8Xj/q4KCK4KIq1k0k5wS6rnWa7p+x7q6n1u+5bvCq/DI633SK4HYa1lkkGNtyL6Ga796x78KYLtS6bES7LMYbHki7IAoLFlAzuM57MMmbMR2x8RiYMAKLMbyk8aKJ8eSh8eOhflQqLmOLMyWrG6c7AumLCQO7Mq6Tcs+58uOR8yKhbUAwA+Gqc3e7HaeiM4aYbFarM/+rNoELW8O7XcUbVggnGxSyNIy7XGiSN51atp9KtVW7cWeLU8gKas2ZWvsz418LdHiLGOMbdoWhLa6q9p66N3u7YyyFZe6bWn8jk7YiNxmLd0uht1O7VlFrZn2rd9eitWmJtZ6h9aChcMwbnIc/67lJq5iLC678qzZRq7JTK5lVm53XO5XxFPcci5uRAeSgC7ABuzokq7HmO5goq5uqK5QoGrruu5iwO6RyC7Fii7k2i6uHa/t6m5u8G5QhBOvSivwKobwsgjxomzK1i7yMgzuxiXzvq6bdgZGFY3hTi/17ujwih3ZSp32bq/BdO9Xfi9jOC9QkOvvmu8Ooq/1qm/f5q3Uui8SwS9Xym/whi9nYFK+6iv+KkX1ii3/ai7mOS6eKi8A04kAJyUBdwvJNARhNazILjAD668DP+0XVuzjQnAFw8sFG2UGW+DINIQTMeOWAG8DO+0Dh272UnAKh8kK1yTbctIGM4SZQaCV0P+wCNswCdehBHuqDu8wpTTx3rZwC77wQoRTqnLKk95ZFifI9e5sDqOwE5tLD9PlD2txwjDEDSWwpWzxrx0xF9/w7AYmFIcxlYyxYZaxpikMQ4hR0roKG7ObGyNIF0OtCU8wGNNxxs7x2UqxrwTxvQHGIdfIH0NPDb9xEjei8UYyIiuLHWcmHrexHitEuZGvyHguAHpjuq3vzrXvJieyJrfy2gIuOTkyQhytDL/KJNucSBZFKvfvEpetIsOyjXQya34yIIcysQIAEWOxKWuwPbKJLxcyE0uchWkcYOyfQYCZxmmWMNsJMf+mMVMyFSMERl1xq+Sy0z2zd6hyxXFgNVv/s3tpc71xczdbcDD/LCOXCi0bhBN5sB83swvv8oCwc7xxoAb4AEIntEL7gJkFDphtwEIrdHbW8xO/MkUr5Fo11T4XxEkpCzrrTYh6SzRncmSN40GAGT1fdPJatEoXRD4T4TgbRLlFL658dNmp84CxtEX47wlrxJf2MUq3dH7d88q+dBfGdEE03i3Lik0rTUjDDA7TLn01njydNGCktFB7M1FjrFGTIlKbnrM0Nd/htG4QNLHtpucI0ZdddVavdFsLRVfzIlKfYFgD9BQLtHXptNtJMzAzaAYBQJMG9VvnyTdLZzjr8hkfxP4cUrKIdeuRdW6YNajt5v7QdDZDMhGM/8AF5AAP0Oxg1/FWE2xcB25iF0Q4edmyODbx4fV4SPanoWY4ueFay5YV5MAyf/aNFLZ+HnY6I3OpjdWzqDb2QbapjPQXY4QZnR5CyPPrNMHX4XZuhza8jramljYB5FpdN+0xJ0yCuLa8eaWZFeJJb4AJZIAG0AsQZIC0KcGlQreK6DaI8jZIj3MzDWpN23UjEzdjeLfFlZaFMTZCLPNfR6t74wh8FyN1t21iEwHhhGxj47c+6/di8PeVVebRojZFmBFgF7iBSze3Jviv6jGDD0q5CDf7Sbiw6DVF8LQhW0Rax+lFvDg2c3iNHLgwgnipjsyImxu1mHi+PHVjGDf3ff+XeIkXeRUkJm34ReAYjQ+zh9Na0dEEA+KPGxQBYIgBGHzT8UA4TLM2NKs4XlXBAYw5mZe5mZ85mqO5E1hzQYqRfUuEBJFyk1vOk2cYfkn5lCNPlV95luvFnPj4KXv5OvuymKe5oR86mp+BDiw6ozP6K6CTNjv4RCCceM+5hdg4CN35TOT55rhB4WB5kPw5lx+1oOe09hU6oqe6qqN5FaBTWRoTcFs6nYN57Wn6E3I63Hg6nwvuumg0iieGQKL6qg+7qrd6MOaTnFdEqwG4rFMIpneQrccErv+MrgMAqPO6uvh6qZc1oRO7t6e6sVNEGzK7RLiAmWF4s8NKnWNYtCv/5bSPjBB8ep9j+7loO3e3SLd/u76zujY5Ebp/mQ3wAMe1AL0VZ7obyLNzULuf4bsnTLzvOv1Sib27S3fn+75f/JiH+0S4khoXhDYrwQuYgAnQQLXB+MFnSMLXz8JvRMO7y8Nb+7wb8LNMvF7oUbBjPM5rfEQ008Y5BHNHjg0s9clLSMrLz8prRMtLy8tfO20EDM3nhc1bPM7ru85DBMKZs9QkgQnsgBI4TNeU99DP+tV+GJ4nfaaAASPIe8k4/SyPOpLc/NTve9WHPSeve30dfR+avZ/gQC2o/drDy9PjRdTTekQIhLDHPbHPPd3jStHHD95jhN73SQNYOWCAQsyv/4bABP5dDP6pIz7V2/3iowvox9fjX0Tke0kfiEHhcAEh5Efmt712nxPhf97he36xj37oc0bjG0/pW+Lp+0ggUEHhpMEC6MfrBxOglwrc2/6wK37uu8ruD0/vQ8vvf8jLy0AldMjxA7HbH8nyM//tz/7z90f0C8/0U0T1f0gpAEYN4MC7sD3ydz+LfD/4I7rzj7/k4v5wnb8rpr9+AAQhAABKgZFwEGFChQsZNmRIAGJEiRMpVrR4EWNGjRs5dvT4cWIEkSNJljR5EmVKlSgdtnQpYWVMmTNT2gBgA2ROnRBtVjnwE2hQoUOJFjVa5eZOpUuZNnX6FGpUqVOpVrV6Ff9rVqs2cWr1+hVsWLFjN740exZtWrUPpa51+xZuXLlz6XoYyIauW7J7+eqk+RcwzbwKAxc2LJJr34w9jTZ2/Bgo0q6KKVe2fBlzZs2b+ybm/Bl0aNGDSZduOdV0atWrWbtcsAFAkQWtHYq2XfVwbsOpdfeO6XkzY8jDif+UfBt5cuXLmTfnDNx5dOnTLdK2Dhf1de3bub/kNDBNd4TUyVf0fT4mb/TrR0LPLLx4/MbHy9e3fx9/fsXu9ff3P1a8ANmKSsACDVxNjYECEfC/6Nh7kCT1IDyPv8vgkw9DoehrkMMOPfzwvgpBHJHEjg4sMLsTVVzRpSscqCGUPVqBAor/gRxBsUTRJoRQwh11E7GyCzMccsMcjTwSySS3SkrJJo1ksbsUoZwSyjIGuhJLRHB08jIf2evRS8OApEzIITEskss01VxTyTHZfHM6KrWTUs46CxQDSywdmY1BOPkKEz0wAQXMzc4A8MlMM9H0k9FGHY2u0Ecl5Uyu6uxMiM5LNT1oKpMyGUgQWPR44AFNIAAstUm/GtQ3QVmdKdK9yky0uEVVvRXXXMWKVddew6q0ok05bUvYYjstKRUsuxhkt9J8tepV3VyNdiVex5qV1uFsfZbbbr3lyNpvxd3MWGKL3fRYkiQxYxQsSSnMtHGfohZe1ej9K9ywsM32sW3l/Rdg/1zzDZhgscol8Fx0pUJJD3YHSqVe0gre6V5U7a1YpoG/2pff+ZicGOSQ2dRY5JIRVvjkhO1M1yRJOhjo3cDiNVkpjE9azebfPtaM446L8pfmoIXWj+ShjfboYKhU1pTlkswYyJBTZXb2aI9yLgnnq2va+b1DfY4P6KrFHvu2osk+O6Kkn1r60qYj0OMSDq48olmJ0cYNULq03noynr3+mriw7x6ccLLMLrxqtZ1ie+WFRZKkE0HydOWwmRGfN++59kbp8Kt6BjwowS8fnfSoOi/dZMWbYrzOqSBAoIsi8oxEFKkjHgx1pjbfnVCuMfscdON8z5344nU63fiCVWeKdf85o6LAhyfyfMIVVWyvG/fkQeKd+4yHtwz44EXXnnztkS9f3uWXap5Kp1TIwSYsi0gFgetzsxx9jbofFKrzpwofdOPL3wBH5z8Cckt9SmHflJaigRE0IU8AEEQnJPElqh3wIvsDVP++F6S/Bc8xAsTgCMlmQBLmKoE7WSCUdpKBHUTwBzDQw4Twd8KIaDBMHOxb1xAFQo/t0IZBRJsJhSipFOpkhSzKiQtokCcRWMAFENlRDYOIQy/p8DMABJwIi9jFiRHRi4w6ogqTeCCQZMAKV2rCCDQQEhpesIhW9BEWn/NBH/6sg2HUI8jAuEc2jRGJZTSQR1yAhCtZIQMWmSL/HIUoxx3RMTh2vONQuOhHSz6rj5dUE8rMJcgAdaQF8QMADaKoyDfarYuOnBAk/dbDSVIyj5qUJbcyOcsmcTJlnoySRgRggkPCICOLRGUcVfkgVvLwlXgEoi2Z6ataNvNIuFSaLj+ZESKI8gVA0N+DVBPGYhrzKc9Uiha/VklonlNN4kTniKS5NmqKByO9vNIGksARHqXKi99kzzF/J8lkCm+Z6xSon9Q50A61c3Hv3GVFiKCEK/1Am/bkJj5TqU/08NNC/vynOQ3a0REV1KP+QejqFModiyRhnhb4yD2paEOLXjScsTSUK/8J0JDeNJ0yxSmcRsq8km6nIkCADQBE/9DGlU60pSd86XkwCj6NJpOjO5VqiHQ61U0yjSo/BSpFmggAJPgFqYys4lJ701QP0rSmUbXqWqUDUrZSp6fr0+p1KNKCgVihlNsL6zAbSVbdmJVMT32lWt9a2OS41bDOiat+ilUSSURiIJfY3Gry6dfcAHY/gp0kYRPb2SxW1bM5Wmx+GkuSKEDNfjbrZmUtaxjMzrSmGgJtaGkbGsTW9jajxU9pRXKEKzFrshQlZmsL81q+kNNnnMXtcmU1W+ZySLf34S0E0DAQW/ButRUlbmCM21y0btS5zxXvccM7XsZiFUS8vcRAIlHB3WV3uNv9S3cNp9k7Kte8+a3KbfWLmf/o2qe0D5AeABDAPfj2Vb7zjWlAzxrb0JW3vxHeL4QlDFf0fqi0yZJg9w4cRNMUk77Xsq8P8VthEx+PwidW7IU91FhVDKQIYeCwcIX4YVWGeFcjBmGJVdzjjfDXxwBi8UGFBYEVDAQD++uwDW1sQbioBMf60rH4UhxkK2sEyFf+yn/rUyxIDKQCqd3bkk/Y5PXIBcoL/ux3oVplLb95IlmGM1a4XB5h4UB2APCCBslMQjMHqs85kfNiphxAN88ZzoNGdFaHDN1N1QgAlOMzjT1cGpYmFcUMDiybB3voRV9Z0Z/OpfPYqSkhDKQQM5w0pkf45/NQVs115PRmPS1qH4f/2tYJbVup7bQAKgykE1YMNAZd3aphfwTXFUFux3icaxMn29kKbHSDNGUlAERN2JRmsqX3mhepQDvOhd5iraNdYXCXGyR1Js+l5vBbOR6bgMXujbaXcu6ILJtfzUa3fu29b46o28JyAkOCAMAHR8IbfRdzMl+b0m8C4Dtb+vb3eB0+cYwAPE51YsNAuACGg9Ob2NOSFqszvWYHR4bcFqd4ylWuFYxLp05g+DUAtACTd4P8gAo/M8kFzXLTibucPm85bis+9Im8PDp1wsRAoHCQj/M8fzoHtFiZ4nCI00riRqdt0bUOEaSveEoyHwghnH5zqCdc5Pc7u0esDvTkCr3r/53lete/3hw5bRwATS97ttdOPqm/uu/ggrtTrp6orMc9sXPXet2ZQyWxA4Dse8chwsv3d2NTvd6Db7jbma15xLNV8UZn/HKohHe9S37VgTee5eeteix7PvOzvi/sPz/V0A999MoJex0UlJCnYz7k8h458HfSdtmTmPa13+ntW+76q3L7MG+AmkUp7/e0V875GDH+yW2qfC0zX+XZ59L1VwIByAJAFdTHebzJf7vsRRkshVdU8r0fUvCfc64NeVb7U7Lea7+0+rSH9YaP4aqO/nru+HbsAOvPoO4PmvJvQHSF/07C/AYi/dRP/FBnANWO+EpO1rjvAA6PAaXKAZsJAv8XYv+ELyZEYfoAcP0GaAOxrwN7TtMyKwGprAZHML9KkJlOUCFSEPoAw7cGYs9cMANLJwax5/1iLZJu0NByUAdXDgptzQcxxVcmkCQgoAIGAg/IKgCTx8kubQkJbwGRjfPyTadgIIIiyAQwggiQQAk2wAqa4AKMKgpniQdtqQrH4wpVMCW+DADaywtfMH/CsNvo4tvKkO3OMOLScA3zpA0rQgC6KoJG4A7xUBFpaw+HpVewUCQG4QYs0K++0HgSDGtcIhGnsL6ccNygUA0BoAl8QBZncRaBqSJ+QI1MAAlEyRL7QgVgYAR8AAmQwAdGAAZU4BIJJg9naRMlAAhJAzD/IOBTAKALR5EQ0ccUIwQVf04VRYwVg84VByISOyIHBmIDEikiLuBKKGAsXCAJXmCoHnEDXiAJ8ioZvWUZZakZn3EwAAMD2EvVBvEISScbK2b7uE90XnEcN8IFhqqeJsKQiCosKIASH3ENaYAd77Fb8lGT9rEPgzAmBiHPCsyySLF4CvJeDvLkElIcPYIHBqIJgupKkFErKEAEIsgGfgAJLiAHcuACkOAHROlKRCAjNbJXOPKSPLIT/TALDWEgJK0kB5IgUZJaVNLBWBIAFlIjbhIAeMAicBEAciArNOAFsMQGfCAD7JEiXCADfEAoX8AOjfJWkNKSlFICmXIkpA8A/zogIK1xBgeIKqsyEwXvG98uHLPSI66kByxiBAZCBLJiqDbABIqyIyjABCJTLnOFLv3ILlEILyPgCEZyu64RGwPzVawytrCSBjJgBHgyCWiyIlTgSi6CCO4qKwDACnJALT/CBXIgjTJTYAbTszoTV9rvAc4PYkZTKkfHNE9TOF+vMDvvMNdQCR5yIjJgIBhMNgdiN6UiBwTAKQRALIFTVTZzj4jzVsiPugYCFfoyKv+yEJtzUFAzrRzRIgHgBcBTIixgIHbgIlzgSuKSPEfIPPUIPVXl+iBAwwpBxuSLNMtHPufzOQktOtHQFZXgAohAmwRAA5IAggaCBibiJSXSIv8EQDEH1IYKNIwOdFKuDxBvoAgddDkvJ0IBhT7BCwr1syJ8aSBsESIak0QtYh1R9IRU1ItY1IhUcBCuZAqy8UHJp0bD5EbbrBstgitjMiJG9DFL9ESJlEAn1LCQ9FHSzha4sCCfVHui1EumtNOqlKGuJKIIgD8BwD8tAkAHQkC9NH+MtIvE1FFErgIBoEFNEU3BUE13hE355Qx0gFEbtVFf4dCuhAgiAjs7aDsBoDu/ogcs4AJMwFM/FVQ9VU8nhU+LyE8bReS8oAWddEYR51ARFUwvwiZWYQhq1VZvFVdzVVd1FQXu89DiBx0J4FJp0zbJIgMcyldnc1QfpVRrbBP/+TEvUgIPBuINULJQS/FVIaTtaHVXu9VbdZUOFEBcx3VcSeDQhqoFJKJLKQJIt1Qs1DFZsWRZmTVW3+pUxUjeIKAQBuIBrLVVCydbtbVelQ0AuPVbDxZhdXUV3EwD1pUAuNIrb3EgxjMs7OqukIAHkgAGNpZjO9ZH55WgBnat7tVPpmUIZYEqr/UkA5Y9tjVhXxZmF9ZNKaIccVNEYVImB2IxxaIsR0lHQdaZRNaqSJan5E0vISFl/5VwWLZlhVYiZhVmo/ZgZZaXMIIChsoHJqIhB8I6IyIi3TUs0mhmgfZNmnVwmnEMi1PeXGEgSJJpBUNlA+Zt0cNlpdZuFVam/2BgB2DgZyHCAoYKr2jWHIOVAOAVACgTLGDjq8iWlpy2T9EWET8SGk8CFQbCPedWJUySYDDXN+r2bj+3Vqk2I14RFmnAU+FxnhA3IsASFnWRF/fCobSScTXTccsMcgsQQYtNEgZiBTh3JjRXbn03NzwXdO9WdDGCdB+xqC5CACIygiKWLJroB2YXk2rXz243bdOz2F4MAJJTeDM3bgHmew+DeItXao/XanmABnbABjZgA2xABC5AdRkKDuWQDvM0LGoTAOKUeoNzbO0Ve71NcvvRJACxWsc3JYAXYNCMc8vXfGPWeq+iLMG2f8szgoMvgIFlKUFSJCQHAOgGgVkifP//hYEx14EfOGHR10MEoCybIF0r2IL/l60yOHI3eHJLArKKQMxCOAIUmIQ5uEZPGIWn9oKvAkg3YAd+QImXmImnF4a5xGzHhobnAlr1piQ0YSDQgIdFWGmruIQPVYiH2FtV2EN4II3iFQCeGIqLmP2mGDsGOFpLghTMdItNwofTB4j3JxU/y2DFOIXZeCp4FI3TWI2bJIrFxo3jwou/WCTKFACCrY5PsYvhWHNujBv52I8hWIadg3SbIAcygAgoQJRHmZTnt5BL5JATJ5HfYpHjoiRmoXIFNZIlGT5L5jNzhirCOJNzlYwbBCwv4JQlJZWPZpVZmZIrOQxOYQtRbYf/efiOx+WWbSaXrRdqdxlhe/k/YEMJglmYATnqinktWvktwGAKnDJPkmyWtXGSbTiOrWiaNxkrqtmavxWb/UNxuZle4XmqwDmcjxkucIDgrqQCTmFQ01kknllcohlj3hmT55mevRkqYhefHWWYjYaf1UKc0wIMaCHPAtEWZsGgb6aWUyePeYeh66iPHRpv9Xk5DImCJ3pkILryLhotMvoscCAUriQS6iekuTh7Ebmkd+ekIymlVRpX67k/KGAgYBOmY5qld4qma9qf04IT4vERLrenR2Kdp/otHGmo/aaojdpWkbo/1LEJMrWp20SmrS+qX8KmXUIgBoIKai6rE3ik/205qDfnq7smrMV6CMi6P8rRCiyAf9PakNdaANvarbnaLLRgIGqBT+rapwX4bhS6Yva6n/parAEbP5TAs7HECjxbtEfbsw37oxA7sRW7Nhj7JfrgsRFCskUad1U5r7UGszNKs42as+9jkOXVtD+koodGtbeRnd+CCwbCIGwuttX5p2mbgN35f6i5YP16pUekt5X1tzskuIVmuE+DtV/CAcYO9ZZ7q4u7kqF7j1GaunkZtZcCCN4bvuNbvuM7uz1ku4Omu1fbvNciBQYCE8Y7tsv7Lm8Yh27bqXJbpXe7vrvovmkmv/Xvu10iBAZiEwBcsgXcMwlcgwzcgxDcoRV8wf+FqMFJ+sF/MMJbIhFsxMLrGsPVVsP1OLqfepo9fJ5BPMRTtL2LZ7FzYg/f+iUWYSBmY7lpmbLJJgltO8Yber3HOsdvvHFl/KZ2PN2q0Mddwi5oTrmHvIfvGmSO/Go4PLBo3Jpt3Mm/FMpVrMdPvCUaYCC+IMuHvMVb1BMvO8nVe8mZ/MyTA3p24Izvs8z7Y8S/2QervCW2YCDE4M3Jm8snxstxuc6J+s7xnERcoGfR+M+Jpsl7kMrV3CHAADaoINEDfNGVZ87vBcwzS8x3mcypQwA+dJAvPT8CHe0GndMdguAWQMu1etQJptGl+dHBOtJDN9NzAkizkgjQGtYBfdj/mXHT99stGgEANsDjcn3LZ1u4hWWbAOPUDSXVM3nVp+OFAIBwkx24l10fm33A5QIHBmIPQv3Cdz1gjqi4fp2vg/2vzd0jYOOlyV278T0p0T3D5aISBsII3J3F4X2BsV00dDnB/Z0j0kh2+Z1DZH2mad3Z1cLahMDgszrOkzT3PEe6u92Pv106XmhxJb7c89zE0vzi06IGBsIPNr6nO35MFd62Qt7eST46ynGbUT7l6Q7gXTwuwEB2QF3mQ5rm/9TmQYPhP9zhN0KoxN3n7fvpzzPotVcu2g0AEP3oDTrpUXXpP0vlY0rkxVjnowOlrMCUp56qxl7CWD7d4QLvtKTr/9P56/H145fE7Tev7If47KMDBmCDBo5xvuWb7duq6g306nNXLtKg9+p+lu++ZMO+jvbeAPsehf8+Ooo9WQ8fUhJ/RRdfzuWCBYJ8xTke4X847yfM8jMP8x9Y85kDCFw9Xj3fOSierU+Q0BliAQaCBWCb2iW/aFd/28nr9c039pXDBZDVHG2AtJ/f9psD91Nb92tdIUwBPIA/14X/TQAps1p/nKY72JM/OWp2A9go+mMd9I9U9D0eLkDhLrRfy7n/jyg/ksC/+MQ/0skfOT507QGCgMCBBAsaPIgwocKFDBs6fAgxosSJFCtavIgxo8aNHB/aAGCjo8iRJEuaPImSof+ElSxbunwJM6bMmTRr2pSQMqfOhTdnigEAYAvLCESLGj2KNKnSpUybOn0KNerRnj13Wr1akqrWrTWxUvwY0qvDj6uGmD2LNq3atWzbrgIpNq7ADQB+yL2LN6/evXz7bgTrN7DgwXG5Gj6MeCbhxQYTSygFFMxQqZQrW76M+anjl4w7Z90MmqZnwIPJtj2NOvXZt2E9c7QCwITr2bRr275NkjTu3bwFh/4NPGbvvY6pAGjUMrPy5cybTwU+PPrB4NRXjoZbGkBZ1dy7m2UtPeIOAEjCmz+PPj1K3erbu6dYPX7o9zsdFwHgKLnz/fz7Mw1OH27yQdcZe36Z5l2CqIH/F2BBI2DXYIQSTribgRReqN6AGh6GYV8CACUCQf6NSCJ/AHa42IaOzWYhXwgqCKNaDE4IBGxJoIhjjjru1OKOPrqmYpBV/SgWEEDRIGKJSi5p2YlE6iUkh671qNeLMV45xIwTEkHXjU9+CWaYBlEpZpmfRYmmYWbmpAJQsg3EZJxyNpWmYmtWVKdWLEIYmJVYwqhlhBRQYAFdO4zQwqCKLjronY4+Kh2ZkE4qUZ6W3kTpSEQAlUOSc34K6qWcZeqQqDbt2Vqf2v2JZaANAgVrrLLKSmqtth7I562QmsrrirpilAFQPHgKarFM9mqnrsjKhCphfrLqnasBzkrtrL9e/4stj7lmW+ay3lLFLUUWAAUDscaeO+K3oyqrbkvNZrcdtApKS58IP9yLb7764htuv/5mJOm/ObZLsHACO5QDUC2Yi27DzhVs3a8Q4zTlti6uKu+8Fh/McceQBuwxhROPHHJCAsAGgAYMO8xyZhNf+3LFqeIab8bd0VtyzjrrCPLO9I0cs88CPUheQS0fvVzQtyrNWM9iPWvzghsLTXXV7jlt9XlAQ6yzCzAsTMDJQKm8MtJma8a1xGlfN3NfUEft1tRZz013hXLXjd7WBZcMww+w/qAC0eUZfXbhUTFdK+LO3n3X23CvhTPekk++eNuU5613uyEjQS1dKRtkeOhOKf+eKemCYY2V44+nFbl0GXD0+uWy44j67LRlrjnHAvgNlA0+KBHrm4SLTjxSpk96PK6W76X66qsxPhwAIhCBEREiAGB79hTWrn1nuKvLMRDjAbBB7AIkPPZBxa9vVPKPun/x8lVi7PxprUcH6w5JCCCRAEmMj73uCfA93BvgYL73LY4B70hEcMFANJAD6qmPfeyD350sOD/55aV59bvfcDKwQPIhIQMOXIgLMoAEzwFACWAzoAvNU8AX9gWB3jpYm2alBB7wTyEUrODalvbDpkEvLhx0ngeHIwAeoAxWSqBBDpKQgRa0IANJyAENQggUK+hQhlyMTgy7mBcaLotjI2j/Qud8UMIJ9pB4GDRTG/HyxZQUcXVHjE4SsVgtHG4RjHzETRz7KBYxIitkKoDBBa4HqxAhZI3Fe6OYHCmXP55kjo+rY3iIgIQl5tEKSJAgID9JG0mCsj6CHGTJeuA5uyySkaKDJJhc+bQhxrJm9YOcLNHTAwv44Ac7UIISdvACH1igB6Ms5ruMmaJS9ipnNMgi2dTIysLB8knTTN0trUnLWrLumsjs5txE6c0zKVNUJbsAUDZAzIREM3TV/FE7rQLO3NBPmzLiZjjvubN44pMj4+RVyMalsIWs03Dv3FFBdaJPkVASbpbcp0NDltCHXqSfpvJYsIDiJR4O9GwHHVgQ/xcTUY4sNGoNlahJ/RXSk1aKopfqGAVg1SmGbJSjHyVVR+VoT21lk57fyalKf3qrlAK1VCy1FMdUgLLByXSmSLspipw6SZ/mZKQ2K+lQr5opoWJVIUU1qsCAsEBVNgQmTD0XVDF01pJoFSNUzZhVtwrXNa01rgXpap4EJoDxNWGHY31JWY2VVpHVNDsahOM8efq8wtJ1sY6aK2MJYNeuDPAFvQMCRILTw8gmC4h7k9nidsrTtz52tDlyLGM1u9nsmSCLKogIZimIWoOxq7Ns+yxi66lYgQAhCUhoAmys0AQTUCAhRsojUJRA2uTWxrSLja1ss0c0AAzXtcDJrHM1hP/WwZ5OqjgFLT3v1wMAUusHljVIcY2LXOWqt0DcXS9Crrsu2yUBVuVa6W+sC9/4ZJe27M0tEQ972/tdFChNoIEPkPCR3j1zIMXdgA8eDGEIj8C9FN6ufytM1PxGzHabEhZ8qgtbDVfnS/70LLxuu03FBiuH5R1IEjynSIIUN70YrnHlbJwREW9YdjUCig/wBGIf6phARCpxbU+M4sQyhAL1PciAPanb4+J4ysqjskWGbLu8AkWsE3mtkIc8H7XJ58ZITnKW2ju+H8tYylZuc+Pai2Msz261K0xjl4O8PjATmbP6JaxtzXzmCyfEnAB4QUFm7OZEx1LQioasjmcH0A3/tPbKeG6knsM8W4KZhLkTaau8RDsQQht6zSvEywhOjepUq3rVqm60STkdVzlT7qXkwoiX83xp0MBMuwCD86YBjFhQC4R3amZw74gwggvkgAfTtYpxn00rVz8U1nCVteSAkOAL5LjSbMz1ZnbNX4X6Wq3ADi13zxs7Y1fLCjnga0qgDe8ASnuf1N6qtfGGSC5T+r4h9nZiwK1pcjP6Kp6GlrCbWepDP7sJCz4Jqx8O8VPP26H1xuq96eaD3tl536HBr7+llOncyXPg8Cz3d6UKA1ilm8EbMEEGNMA/IGSAd3WeuM2/Mm4MXzxr8wVKOrfN7y9/nCsAF/lIKj4Wk2tT/7SoBIpSC+JugvQ8NjevOkSQPlQw460HsMoo0Dve76ETXcwBH/mfzfxWDSR4B1FvCPoAsHGry31MOa+w1unmggQXWyO3trTYxx5y8An87KujgwIOj3jEk8CeYD1u3BsiAM81ee6UJwjWgXr3uSEyxhvpe7f/vpWiC97s2RkDFk6P+tSrfvWsZ30bnj1wF5gRJC2WCO9iWvncE+DyP8281TJOe5FQJ+ygH1LgEzj40rd++cxvPRMMAP3oR/8+jNYyAKzQ8IhwDgB7Lwmjvg/+8OselLxXqe+plnKgNJuf3G5l8fVEdqOLm+TaMn3z74//1o/hlgJApBV+ThGUBQDahv8S8QZt4/dJ5XdS5yc0s+d17Bd0uPZ+xpc4JJN822V/+aeB+bd/gsY7G7B+OAcAw1KABmhcCAhICmhSDLgzGgAi4gQaHjeBkmUrQPNr9IdQAJCBG8iDy9eBDyGAGwBlFNFhAACAJWEv+6KES8gvKMhHKihRLKgzPOBhJOF57jeDp8Jn4dYRUEh3O9iDYZh6P9gQCAcALVQRLrBATeCElOeFDiWFOYNI2dd57cdOWaiFNWiBpIeBYuiHYwg92wcAK6cQ2MYDtScQLRBCQ9iGNveG+xSHIeMCbGaFdkhQeEiDFRhYjzgQHwGGf9iDZKgQALVCEWaKD0ZqK/QCJmACNJD/YFXYiFbHifcUiR6TfgRYiRHod5jILFtYdkdXd+L2iaC4gaKYENF1gOqWRzaAhrF4c7MYTgRSi1+CcCHYEVcoTXs4Hcvki/LXhcH4jcNIjBzIOMj4bAWhAklgAr30W8FFiM74jOC4XtK4c2VCF1ZwEthIU8djSnq4ifL4Fzo4jmJojCgiAECAkAmpkIgIj90DjXjjJBAoYpDSYU83EvpoNjZIi9o4f4sjjgPZfAVJIzkgXnnUkC70kHUTkXX4aI8CfO94jZaYkRyJTBrJh6rykSDpgwDZGVRogCdpQClJNyvJd/UIJmIDAG0Xk7p4h4GlifFlX7zGVjzZazmpk6wn/5IN4pPk4zlKoEkb4Es0BpTaI5RzQ5Rfp2GP0nMWeZEy2VQ0mTW9+GH/iINTJZBXqYFZSR8N9jrAJxAC0AICOGFjOUBlGZd7xpIT6SjjY43C55ZHY5MqaZS9Vpc4ZZV4CYiViRvoU19+SRAXNZiESZZUCUpnaWuTSSRcBwBsiBIY+ZZOaVOoeRHQ6ImYSY6aeRvXg48C4ZkEAVCTJpq2Y5hWY5oTJZs+QmcPmItgt4tceJiY6BGkOZt3aZshKZ2BARujRgC9aXncF5zZM5xVU5wcl5ZrEnnko5SOyZSXCJulw4vRiZu/dpnVqZfv4SahBhRt10ys+Z2yE55UM55A1v+SZgJQ3QeDmyF0vziUvEiDtEmd1bmT8VkbdCE8RAOcA7Fau9mfl/OfQhOgc6mYZjJ7F2oSrgmZcEmcDCoaAuGg82mb9ekewKNU6Td5w0Y+G+qf19lHH3pnAyomtMZ5+fiYLROZC6qiMFEQLQqh1imhtEFZOzAQN6SdAuGCCYejk9OhPsOjUVmeZYJwNVqiQ8oyRWqWR4qk3dmkwOiimAmj7fEgG0AQCxSaGjA+wnOleJOlO7OlPZpfZjKJ10dK65mN7UkpZnqmnaijOLemeNmm6qGanpR+1ycC4kWid/pNiQpGe8ql12UmPomLKTF8zamgZWqo7oKmHrmkzNeo6rH/A75DEHQ2K8ppqVmTpzqjqdTVpWEigHR4oI6RoN74nKW6Y7uHqRJRm6mqf8W6GEmARdMzq1iqrDJ0q5cVomECPHAaqMz5eVKppcLKEkkardG5qFe5qjTSAz3weM9Kq+HqQtP6ED76JR8CAFCarTEogdyqp946rEqKrFjJrjsBAzBwhOoqQ7WaM+6aYX0qJqrJlkIqqPuIr7aqrxSDqGkqjP3qrxYbGD72qiYApgQrnP86QAjbV7n6JelHgjphokSKouI5seCqsSL1oBh7euXKGxw7EDgLsg4psgJEsipRrV+CPs3YmmLqMGQarMIKs6hKs5lJHzpLAFC7syEbs8b0/7M8EbRPgnC82quJ8aujJ5n6urTK17SoZ7O7kZ0EIbVTm6NVW0wjpp4KGyazdxUrO6YRm69ie6pkW7ZYcLa4MR4b8Exry7aUY7AlA7dLKbdgQmB1a7QNQ6juqbcVy7R9+7e3QTQb8ANIQGfBxYqfC7qha6eFmzOHGzKJK5HwJSY3hCRWYbdHe7U++7J724d967c9mxJ5Z4LVQro+Y7oeg7qJqbphApqO+7AziZjdNLEUy6K4mxDHarnOixIaQHO7Cyu9m0/S62bwSiREA5MOq61Y+BuQOLuUy7dle7m7AQQtAAM99wMBC7/xK78Bi70687vVlrU/sn2VWrTH+5rji/9Pyzu2tRu9bksYhFu/l2rAuse9PzI+WPG6kBu70mqmA4yTtnu7CywYCJzAVnO/9pa/PkIXYqmyj4su1GF+FUy7F2y76Tscg8K1HUw1H2xxIawjVdq6rmvCZjXB28s0/FrAMtyQNHxVDbwjLcApELzDgNXDbcaRQIy+2ivEQ0XEWWfDOeKTH9u/4duUANyITyzF4DquOunC53GQC4nGU8wxVYx5V4wjdDawoLrExYLCsQjGGmwR0BvFeDwYMPACmmSSaiwwbNx7bowi45Oe4Guvovptdpw5UNy0ZdwbGjB78SbIgxzGVGbEOkIXfFxXcxwqTWxluAPJNCvJuyEAWLT/ATYQlq3cypf8L4ScwibrI8U1pfWKoPeKaW1IypmMqGMMkqeMG9F1AfwLyx4jywtoyBjSYZ+Ky76qy7rmyHpTyhgrzLcxPt97zMjsy3G2zBcCULIqx/57osmLgL3syZ02s6bczScBG/S6zb7bzjW2yTgCfI05zuR8t+Y8fuhcuXt8IRQaz0KTzCv4zRSCSOm6xYu8rbvshP58vpE8zyUhowMtz+lsdfWMIrCB0QMRwScsypr8yO2sxxLd0XmxWvBs0SVT0FF40BJSpbf8zF4bzY38xSN90uKKwddsG6oZxyuNyTk9cRqNIekXmsbLxezpxbyM0/9s0hiSMEqg0EAd/y4t/VBEfSF0hs/5zNDi69AoCNEEDNAY8iBWYAEMSdVVPdF299IRMnuJvNC5zMi+ctPUTNLrbM1rPRJhGStW4Mp/ndZBpdfuhdUT8qcqjdRd3cVffc5NHdHsLNRyYb3yFthZNdjz2NYBgsQDWBig/Cl1XNdbU839ytO1MdmVXStWDYeZTR+Eps1cLdcNLc2hDTSjjaylTRtorNtpjNqWHdnSVtgSktCdPblMbde/vRAlDdm97YiXrV7B3SDySsKJXarOGNYsHMTMPW+qTb60jCO0NrrUbajW7dhi/dTaLW3cHcCs7R5EI84lXNwPXd7YPdbo3WjqvZHejSK7KhcCbP/c840rwDyQuG3fW4Xf0cje7fFbd+Hf8n3dAb7Tzk0R+TIQTGjhBd5YEp5c0E0frMvg5QvW32PbqUrgG3y9AnHaGC5XGk5aHP4ePZeygQTijf3gboPXpM3iERErOWu9Kr7iyN1oLu4ePvne8O2tCawiI76kJR4YizIQ4QfljeLjZXLg3iTk7dFh4S3eKoy9SX7XAj6OTD7lr5bjj3Xl6iGv/Cnj8V24Xg7kz3vjt13mY67AXZ7grJqf/T3jbb4hSg6hYk7nFDfnzXXn6QF8jKjDbM62bu7Uyx3oOFblylvo6JF+uOcVDd67jP7Yef3mj46Sg05XZ64exaVvW36kSN7/518e4Z0uFoCZbKIbup7+JJFek5OOHh+BrWt+5PWr6ebt6BfiAiagQuco6z9C61Zr6+eBcMacE5hOur1O3+dNIWpngsVu7KAea8luHj5pAcS963auIX5On9g+EXrFA7wDAxZwAeOzATxAv9a+I8f+ttoeHgzr7UrL66nO6l+46hdyUaPGneEFEswO79tD7iCs3xRiAUpgAgJwQw1r5PgO7gMi7i968BCxfeXFnWFzPXtV8Dxz8UVM77jhAgK4Qp4T46auoqge7qrewiHvEMADzxtPAFVa5B/fIPI+SqIeHRTwirLy082+54uu743O6QFdNLyZ5wVxPaWO8xOi86U5//K18XZm/RGchOgzfer53vL7Lsb97hDp6AMA5PQHgUlKsAHAdQExnBM6iz4MuVpe//QlJ/dTxvO8AXx1YVkOH0ZDP7XQDuEvn1stMOx/wxACYIayctRYARvC45PW2Ey5PvcGX/fenPDv8acAsPh9r+h/X/SbjuO5FamyUvYEQXPBhWCwsvk7MR7a2WGWLhDAo6GTD/Uw38b8TJ6KrdT2egpAgQd/Fcp4e6eAb+NgToyrmnI28AIjQASEVvoCgT7lQxCEJl1iEfcDcZ5WYGc+GaS0n/O2X8i4L6D6vM8dBwErABRHAPyfHbmVR/wXY/yguKouUHtE8/wu4DnKuX3dr/8T6fdMAIEEAAAbPIi0MDEQgAUCDR0+hBhR4kSKFS1exJhR40aOHT1+BBlS5EiSJU2epGiDIEqWLV2+hBnTowSaNW3exJlT506eOVn2BKozwlCiRY0eRZpU6VKkQZ3WjDBoYAWmVa1exZpV69ahT71+dSpT7FiyZc2edQhWrQSVNtBuVDkGy1y6de3exZtX75iVHUcM/FGRx8AmEoEoVPFWwEAeDoFYURgZwI63lS1fxpxZ82aZbTl/Bh0a5VrSpH+WFspV9eoIqHNGeDBwlB7WtW3fru1ad1DRvX3/trwbqGffcfUeR56cLl+3fgFXFMF44o+BOSpnSNLiYQ8lkgH/iHABXPx48uXNmyV+Xv36ssLd+xz9XgJu+krlD+0yEFJ9/v37ywdQAvYGJPC8AHFKTzTjlGOwwbmY8+gvAAKjSKEeJpJQBNBgMOGFF3wgokARRySxRMwSNDFFFSE68L3T3vPPv/siOGKgQiCIMUcdtWrRvRV/BPKlHmtCEbQFHUTyOAidm5AiFRSiiIiBrAiySiuvxPKzIrPkErghd3vRvR3pmzECWQbCYEw11zTqS926hDPOtL7ckrMjk8TTriU5kpBCiTIYqDmJnhwoPDkPRTRRRQmoc1FHx3LTtTCFYzM3GIdSRSE7KuVUx0hRezRUEt1sVLM780R1z436pMiC/4Eom8gFhTQQTwBRb8U1V0b70rXXkz4tbdLdOlWtzAhSkU0SYpclE9i1fIX2V/k0Qq3UzE5FFU9VNWJ1osG+o2ixgS70zYUcqIw2XXV/tHZdd1l0Vi1hdWOWx0uHguCJgWirt99i4wXrXYEzApDa0tq9DNtskdw2o24lyrAihSjozdwNBho4Y43FQ3jjaAEOOL57/WXKWFgGyoRklbMC+SuPX26oYLE6rkzhhRtsGKOHI/pWw4nEBYDcz1y44GIoYUY66bNoVlrUlr2a17WVS743jA70mzrrpZ5+qumMZe6MVwUBkOvm45gwIG211S5CbG6fm8jVySiSdSBayerBhP8mLraBhhAfEqDoyDa4wGvDDz+JacQT5ToskcXUuqndFmBkD0MuvxoAVPiNvPOuGgdq8XXBjknxpQGIYwbVV2e9dddffz0L7yQTdFW4/wzUSYUMFeuC2QEovKEMIFNogxx4Fz155S0yfXkuQQ/9cUo9L2o3N6iYvYMwqKce+p6c95V0mJovS6XUYUc//dfhGKB9991nwG2Hb4+IUACinJIsCX9vLIfBjwdfAAW4q9oNcFHe40nUUMM9orhmAWn4XSGOwEDPIXAnBryV+F5CPrKYT30fBCH64iA/ndEvIhbC0EB8JpPDKOQHF8iBCVQCACskoXgAxGAOF8dBHZrIgjr/UWBpKNia0mgBewMJhSL0sEQ94GiIkfshfHqoKA26hIczQ10ItbjFERZwfk2iSHQA0BiJUAcA1hGLhJSQmIfsbyAvAMIU5di0K86RQFHESRBJM8TSGEEhRcAEGObzRO7h8SZ2RFQVW1LH0mVxi49UXxcjZEKIfKswEWlh0MbygoFQLCICGQgSEDlKjzGSlOYxpE30uBY+roUQCqkBDqBCyO6lkianhJMiWWLKDToSkr90nSSZ5CeJuMBoSfikCjsIgEtGhAID2QDycDlNaPGSmr+x5S2lNywKkmYTA2GEIGdJy85lU0DXvJIuUWLNRfoSmO+cgTD5REmI+A8AG8jA/0N810myXEyUEhEXMdE5UFGxk6CfMecq1dJKsPhhII1YwE3IWcFsHjRI6kwcCe3kTnj+Up4WecEORLqDGW5gpCKNI0TMyEwTIGGGABhBWQbigwoBwAQWxemiDJpTzCR0m/TqplpiMZAy4GSi5awoT1OEUZPsNKPn6ygwP1qR7vwuMikFHCi9Q0ayzLSmNFVqWLnkVLGexafSGlktvwKGI8pSokfV2lnLWiCmloSsduVoVLmo0YhU1aoDwSpEiIAEJWzACk24wN1kCgCwSsSrc4Usu/gaWfHItSQAYqhXKjEQKLwGrlmzLGUNNC0selFLedVrCKcKpMc6lrGihe2I7v8aW5eEdiSYDepXQjEQN3j2syuzLW29RNqwmXajUE3tXo2roleNwLnPfW5zoTtd4VZ3bMu1LkKTilbIMRAsWxgIF8T51t+qLLjZDU1dSTLbkXgwuY9c7Y/+Ot/IoNe+J5rsfXv6tFEZi1muQFN5C7ld/YpGve3NL36R+14QxndF9IVwgSVcvgRP2Kz8HRFu6/WAthWBcwKGIoEtvJkDi4S9JkYtg0VY4RGJ4AcvhnGMZTxjGI/YxlZk8Y0jQtyNaZhZGBiIK0Cs1lTqmMQ8Hl+O3+JeFTdYyUaG8sZODFskf82/nYJAJAYywSEj1ZZR3q+LSvsbJjc5kk8Gc5rXNWX/0VZ5YD4mFikGYoguU/TLan6LmMfC5o+U2cwrxi6eBe0uPkfWzQKDc6fOBIA81NnLRR60WfQ85uKk+M+sc3CkNR2tQkP20O9KdKWkAoAOONHRoBXxpmv76XYGWsGXPrOrVT3rR3V6rqwe3ZUrhYeBmOHUIb4zrVc96eKS2dKwjieahb3sLNm6rLhWV6jXpIdRDOQBv45rqplNkhIjWNaW8TOyMa3sbZdbst9OM7TTJW01vWEgqcB2toNtbm6ru6nkXuaCxb26TNPb31Zy9rN99DJ27wgCKxgILOKN6nn/GyTdJphOAp6RcO872eh2eMZFNHGxDtxjBdeRHVC2cIZD/1rjDyf2ZSWO7z0fG9b9PnnMC8Rxpab8zbpWkyAGMgWST+28Mq8IxDGyE5ozz+WXhjnQlW6eoudU6E7D+Y7CMJAnmLrn/vr50ndsb44QneVY1LfFk651slca42B+eqhAHiNbDMQWVweutsu+dZvfduVnP13Y9z32ufd9M03Hadoftfb+5Gsg24M7ybLed8FTxOt4R8/R/8x3v1ce3F8fceMPGPUcTWEggki8eeVuec1L5PHG1ru4KW951kce8kYuPeM4H6NMDEQVoVf86Csfe3jlBPATqfjeMd964mf09Trm/aEIXx8vDGQFVsf9shY/9+TPyffDT3Lqkb364ncfx//Hv3H147R8+uQHAG+IPtZ173fxE+D0ldb+y7Hvffp35PcHbX+XyH8bTSQr/f2avrJrv/frjeBTvfmrvwTEiPsjqPx7ntnjDzMYCDz4PwBcP8bjuo0gwLGJP6RDQAUEQeD7wPtywCzZv9qAgMwZhAqslwAkuwG8O9SzuGAawRC0wYZgwIEqQSw5QdbIg4GQBRZswQukvgw0mOsDP7Cbwdbhvht0QqNLwswzQlzpwdUwhIFAACFkFhfUOhhEQhlcQn6rwSdUwBxEpx1Mp2xCihoBgEiAPi1kEy5cOi9EkDG8tw6cPDskQ/ozw2tCQysxJ6QAMABIEzgkFjlUOjq8iT7/xEHJM7Mm3MNIbMQotDBEpCs1NAo96LAPM8Q4JEIBnMKhi0H4C0MxpERJDEFGnCZLvCNMLAogAwAh68ROYcWYU0SbUEUD3D49RMXWU0VcqkX2CMSiyLItm0Va/MQXDMWL2MDQ0EX5O8VeTMBfPKVgXI9hJAoEmLNjRMaGI75bJBJeRDA8fERxlEa/o0ZSskb1wMYIgIArBIBO4EZOWUeHA0eayEVHbDJIPMcbTMdRqkdUcsUIcDdSe8N59JRk7MJltIhmNBJ9VDF+7MdUNMfYCsjywMYwaBsAIAWErJSLnMiuG8UChEgGk8iQnMaKpDKFzDBMfMd388iPZEmUrLcv/yTFUrw4mkTJf0QkkByPYYTFQuDEmExIb9RJtMhHctxHlTzKk+PJnjTKi1LDQdjILCTKNfHJprQ/pvSIZ/TAaNTKvnvKOcrK4bIlCECDgQiCq/TEqAxLSiNJpYxIrnxLehtLOSpLbMomWOyAoWTLGMnLuoRCMCzFkxRMdKRLT5vJS0wlRbgBLPxLrFzMwwyJpMTJnKRMMrzLKQrM3rAlMFCDIItMyXTLzNylxISLknwvwzRNrdvMHupMA0slRBiISPDL0fyPyWxNjrBMnGTN3QS619Sh2EwvQ/KDjbw93BwT4tzN3ixM1ATOSBPOHGJO7cKjMlBL5VST6jRN5wzD3/+MTqeEzo7TTWHEoyvoMMTTzqLEo/BsJLBsJ7k0yfF0zzSbTgziziOLokcYCE9Yz+U0ufo8Tfg8TflcTfoUUCi7TwPKT83AIxwYiCLwg//ckdJMUJDwziUEzws1twUdoAbNDDyCIABghEGiUMAMUA5dLwQ1OgNNrg1VUWbzUAEC0TBDIAi9pz4w0RPNTUOK0Xsj0HVSzRdl0R+VsBkNoBq9jCj6JgDgA5rgURT1USP1NsL8ziKl0vtCUvBRUh9CDfACAIiC0ijNLZDJ0ofI0BmE0TPVtC11ni4tEdcQg4EAhXEiUyIDGDadRCvVUCzV0+py06RxFoAsjVcK04ga0zv/xVMLutA0FTs//VPaClSkGVSoJA0oGIgUsAlFHbD2TFBHFb4gjVQwm1QqtNAPJY0QGAgqSIRN5VQ7i6JGhdSI8Mo8FNVRVdBZPZzy3FXSaIWBYAPyelV5i9VP1VU0HdLUWlNcJdVj9RpeNRzSCISBqIPxStRhLbkfktVbxSsXVVZnZVaxKtUMOlUaXYsaGAhOMCpsJVZtNVZuXVFv1atlDVcjG1eoS1HOVAtDFa91ZVefm1IBBdUDhNd6nbB7VbtyTVK1oIVM9a1/Fb2Adc+B3cWCNdgCQ9jBU1guVYsmDYGHhVj181SBBdddkdeooteLHbGMdRRofVa14IKBsFY7/w3ZLdzYuqRYaFRZjWPZzctX2ASLPhiIWkiNmh3CnwXOnP3Knc24nqWim10etXCDgXiEojVa6YPasFRaW2Vah3Na2UNa6gQLPkhXq73abpTYiS3ZWi1Hi+1a6/raRMra5FELTAUARTDbs5XJsG3NrW3bt/W3uFW+uRUdtWgEAJCBndBbrOXb7lzbZJ3XkgVcahJcOXHZpgELHG0FxV1ctB3Z+vTbpXTbyY2tyh0/wl0csNgsADACzu3cvU3b8AzduZQ1GKCvmyJd/TLdXEJdxAEL7AQAIXDd1yXN2I3O2Z3P2r3d3NVdyaXU3u1VrwhNAPCD4SVeAG3czETeA1VeZv/yge8FX/CFAebVUueFmctVmrVqmzrgiettS+NN2sc92Y4aO9u1KfLVsd3VP+iNVq+Yg4EQg/Z13+3k35DcXiLtXtzF35U1X4IrYMz1igYYCEQQ4AGu0AfuxwP+1gReYBvT3wfMXnN9CuAVXuu1YBnB4HPU4Mjl4A62sA82wRQeIE4CAMUSixNuk1D8nnflUzWtMPtVYBfG2Ab+OBkWoCa4J7PA4erR4QTi4Zt8zu6lgQwYARhKAjYSYrgl4h6rOxsjDCVe4s/pYql0GemU38usX6tSAmTKYuGCYR4c4wnTgIGgATAO4z8szjIetBVG2R+erxewlTaGrTeOYTABsxb/qA47XmI8Bg1GPiU+pt8fVoILIII4EgANSAIkpmNBHuQtLmJDjrJvGd+yCGMx9jgQPuWDPWPfrLBAloiEGIhR5mTIImQ4BmUog2WhGYtSJqI4/hFHJiVIhifWFKNmmuWyquU0vGUjEyNX3uVSBmb9TOUjXeU/Y5/3eZ/4iUIpAaxjnqtkBkThSDPIGF2H4OVodlCGpOXHLYQdabu/okSF+BtvDitwrhJfvq+6EagbhmZ1HhB0tqN8bGcdCQNYMOiDPmh9ocQZyid6rmdP5uJlvrFnei1FxmGAtlFx9mB2ZpZCGD6j0Q6HVip7JuM3iTIbWoizOGd/Nk98BlSOXhaP/47COR4XkR5piNaYabaxfZpnslhpl14qlhZXmCYWmR4Je0IXm84pkgYSnR4xGg6sZ75joWZHqr7pcu5KABjook4wZ3Ymo2kspbYopv5ljYYyJN4AtPhpp75nq+Ypge7oBIOBHYABryYACzAaK5AmsR4osl4Rtw4ryFACte5noPZSs95orN7Kre4Uo7YI+2UmGjCBDjGae/Ikvh5rnLYyttYvcVkhUi5szm5q0bYvuI5puZ4vEbBhzCYov1YRwOYpmq5jlQ5txC5kiVZlxeZNrY5rWaMAHqABktqADbABEbiAy2btzNZt/DRs4aLo4LHoE8boJSVt9DJtrl7u5NYh1/8O6urOLvvlKtCe6ubuL9t+YaJubM3Wbo3h7sM27wkTZcIeb+/ubtym5uymON4+bfxe7wFq7zgl79jaJ+T26dq277Z+7/s2NsbmFMfu79JWb0QLcNgCpdWW6kWG7Z+k75fm74tQCQavFAd/8Oz67/JO8AJrZvnG8AlnzANv3g43OhBnExEfcQ7XrwzHqe5IaxW/aBw3SxcvXxiviA/v7Rq37ggHNRanrIsx5vaAwM6VlxY36Ru77vQWciPfISR3Fx8nqIDKsydf3ChvxRN/8QUvciy3cRIMmUEjlH+6sLSSbiV3vCYGovxF7wbXcjTvlRJvST0WNG6GbkkDc73NcKH/c2Iqv/MQz3M9zxU+/1P7ZQi0qMKQLfQNP8JiTZ4qx/MrZ3Q6WnS+/paGfvPuWnEyRzlT/4gQhhlNV3RO7/SkcXQ99QF+kvRBP9tKR/WZMGL3kxQTYfUZ//RXr7VgV2oasJsvh3MLFj85nwj0fYjpxitXp1X9xm5hF61YZ1MxqoxJh1hcB/JU33VoX1Fphwgi329rpyxsP1OVSOpRn575/nZdz/WOcHbri3eOSXRgJ3d0zxh1z9IvRnZS73FLj7h5F0lVP/h7B45fXxMa5/erfviheaNtt/Wr9fYp567PNQlmN5V8b3hij/g48XcjJZQgFvRkH+CL7/WfYlSFgpqN//N4NXH4kFdumtcMRD4jikd591V5UHF5DGN504D5fXcIc692m39rkHdolI70Wt/56+35YPn5lmkJjr+WmB+TmUd6dBr5H5WQkHZ6gY9zghdFg9fAcCd7Z8T6HdH6radcpafnXNZ5sVd2q+89hT97hM97vDc7Mz93t695wH8LM9prsuD2f416oQ9676n6tH9Iom9EGf94yBd8XOn6GGX34Kh4o038Z5l6M/386Jm5tdeRtq/8Ubp8DvVszX964u18Mc94TI99nx99yjd6Kz/9vob7Y25z1qf7lLf7Z3f8oEN7s+/7SpN8md/93Pf15edkQIEp33/3Uud7Znx90Fl8xf8nEIZXfspnfkdJ/QuN77mf/oE3fusPfnvXeLtL/5oh/Rwx/e+fovBPULknf26Cd4yvyeGfc70ve4CQIHAgwYIGDxJIqHAhw4YOH0KMKPGhDQA2JmLMqJFhxUIRPoIMKXIkyZImC1ncqHIly5YuX8KMKXMmzZo2b+LMqXMnT5UVL/YMKnQo0aJGjyJNmvAHAAAulB6MKvWgyapWr2LNqnUr165cp4KVajMsWYM4y6JNm3asWrJKa/58O7Gj17ojUQKVq3cv375+/wIOLDiu4MKGDyNOvLeiFcVK7UKOLHnyZLBs21q+iXkzZwmXO5t1DJHwYAAeKXfFK3o169auX8P/5ks6Nu3atm/vFNB0B+6cqH8DD045M03QUc8aT058pvKCtWcDpiscq+re1q9jz679KPTt3r+DP6yiKZLwLqejT6/+a3MJ67dGbC+f4Ofmz1MWlv7+Ln7z/v8DGOBr3QlYoIEHstRCUzkgKNF+D0KYnnwRWhXffPPVp9x9eQWmH4XVNRiiiCOS2BKBJaKYonc8NAWDiglRGKOMkE04o43ACZRhchsa5mGEIL4YpJBDfncikUcieZgPTfUQ5I1PQklSjVFS2VWONV3IY36mzQhkkl+CGWZpHIpZpplHMeWUk1WyOeOUbcJplXzFDaRlaafF6OWZe/LZJ1z9+RmooDAx/yZknIfu9yaii2ap2ZzcARodlzLqOaill15qJKabbrqboYuCKpyiocLZqI6gIaWpXj5CWCmnr8KapKqx0lrmeACUtyapu0o2Kq9Umorlo0bN+harD7paq7LLNlgss8++yCIAI3z6q7VWtndtm8HS2V6qkf517H7JQluuudo5e666B4rQlArVahuvnNnKGyW3zA1bVLrf4vkhuOsCHDBs+wpc8HYaNNXEkPUyXJKvDUd4r0wYQkpmuJPm+a/BG3MsqcUdg7ydtNTCC3HDD5ucKMWndvbtx32J+x65IdNcc1AE25yzYjs0pcHCKUOMMtDqSRzTyvpqLBvG/r6ss9NPx/+EM9RT84UwALz9PHS9Qms9XdEwHU2U1GIv/WPSVKOdNkVnq922XiM0xQORXW9NL90q59utfRX3WHarbLsdONRjC144Tk00BcTcd2vLNeOoff1S2EMRLlTM681suOYhV7655y3dKsKRj1/rOOm9Tj5x3pQDbqzfyLb+uezrdj677RLl0JQFo5++63y9S5i60atbHntSl6uX+e3LM1s7888npERTTy0OPKi/Wy+q8GATf7Px/Hb5PfTjW+o8+bb30NQPSGZ/vents9c9997yvWW/Zjd9vv6Zir8/9Bc0JQnsg9+hsEfA4WxPcvLjifl0grz0KM9/EjRTAydYuIqoiXf/B9zW+zZ4lci5JIE7qSBOHoieCFowhUgioQrTRoGmvCBJHuSg3WZoFxC2RIQO7B/S7ve3/LUwiERioRChtiQAuGiANrRXB5coJR2yhH4u65sPYQfEImIRRUTMYs6sAIANCECGToSSAccYPykKS0PH4yHZqjguNnIxjv7ZohwZgkMhEaEpNPiSGYd2x4iUDoorQSOx4Fg8N8rMkHVcZHboyEgC/PFFAARABvjYx5RF8iGBXGAI9zZF+4Xvio8cZZEUScqHZDJFaVKcGC8ZNEGq5EKy9GQad7RGUSrFhNNB4Sl7iRtHMjKVKPJiYyzpypPBciOzXCYz0bIQTo7QlAx8/90bcenLa9oJm/Mj5JdcoD4wHfOV0IxiM8tpTucohJtksyb4KCVNbcJzTPHcJi3BlEcA+ACc4WSYMDFyzn8C1DO0AWbUqJlIds4zoYchaB37OSJpCdCY+4yXQyUS0Is2M5uSQiTm3qnQj+bSo9esaIhMwCR9TpSiydQIRlsqS41ejKPJEylIa7pOmypzpSXiGQDCKNGUWoukEHEpUdXJGoa+RJfC4SVOmxpShNZUqAjaAACUECagqnScgywqV1E1UJreRKnBYapTy4o0qIJUqgay2h5RitVfqbUhXZ3rZmDqF7ECh6xm3WtPkBrHuAooAwu66luDqlN/0jWxbrGNX/9NZNCOopWvki0hWE8J2ADBjZKELSyvLptOxYJWLIyt7J9kCkHjqSAJPuApANY32dcmlbSj9Ox/aNCzzXKWVJ4NLW+PM9rIss60J2xdC6jalOO2FrbKZUljs0hb/yAOAGLKbWcPa6HeYvdKdoXZY2cqShggF7muXS55MdJcLD7XPNIrplupyyjrDjW72b3NeX3S3dN+1yIvGAERJjne8gJ4bcBNaHrDU9/buFe38EWlfLFLX9nOBK+/UZ4LWJmQzP43wBpWyIGDWGDweNGquE1wARfskAY7+LdUDCVLMLzhF3MYwsE08YGoqrARk7hUNLYjinn74AF7T7i75KGLYfz/4g638MPfSdh0c4yo3fY4tD9esTvRWmQjaxjJKlSydzyFYydXCcpRVuyUQVnlFn8Ty1mW8SK5vJ2miO7LYGaiVlk6ZjKr2MwZs3Ka1QxgLafQzdnRTXLlPOcnifnOcy3znVi8kiv7mbyAtuAd2xIebwIghoamWxPdtONnKpqujO7QfYfL50JHWtJsbigULQ0eIOixycDrtIwSHeqijnqjjlYJpFMN20lPsMHhYause0frGNn61i7NdUx3vZFe+3qywJagsMFjtVy1l3THplCylY1RZt+11JAJAyzKbW5zP4HIfY72a6ftv2p/51YmKPbpth2xT3/WqKqTcp5LQwVm/xohvAI/dYbZzVd37w/e3kkfPumt7RqWuM4ZEbSgEN6Qivx7mVcgBMc73vFGqBvVBpesxc+n8O28EAAXcPjj7A2hbnvVaSVfCMZbSoWQF3zkZZ35+E6unXsyaNNdc/mDYN4y/+CbuauObcYvenOC61zaS/+rfMOjIAAEPdsth3icjM6Z/yR9JTxPSM0x+nQ0izzqO586F32enauTTOuMIzre9J1Didsm7GoZOwHK7nScq/3gbHdu1cEjWADITehao/t7vF5XpON9InsfvNgB0PSAnv3R6w58U/nOPLdjB7wA2J3i/ch1HdcTX3bHjt7Twne/Yz52L9gB7XeAwQ3Unv/2Fua8Qj2/PNBfJwkBZPncT09DNbLs65Bf/VbR8nrL2zx20hO4wHfP+3n6/nbAt44FWkT8uzF+PZFHLPOt03rnU96+lwdo5icyfeoj1/rXh2f2bbf93kgriXIHv/HZNH7J/x9snF9ZPN/6/VP7zZ+R1d/s3B9uSEsllR7QhB/RlF/zpZ53DCBZFGD0AVkC4tQCyk4D3kZmQeD+cVr/hVkFxlIAvkYGhsUGml36eWAdgeDniKBtHF7c/dTDNUeosGB8qeBtuCBYwODfdeAMglQNes4N1satYNsObl0Pus8FDk8Q5t0PypXryaBGwB77bSESZpESbg4T1gaTRSAmoSD/sFjhxGEhawzhVBRh7B0hGCaUGGoOGdJGdH3fCUrhe1EhPdmSebyhVMShF84hHcaTHY5hioGHbQHAu5jg0KUhnSFfLVUieAxiVBTiAX4hIgaRIt4hI34HCZ6hyUxg8PyhAq0hbWTiQWziOSGgJy4XKBrOfIVHDpaiOCmHD64iAPaiALYhqKHfIeZEF3IiMcqiL9Fi4dgieNxKW0Fh8fXhk/3idaUi6wVjvhFgJ84F9MUgMibjKS2j4HibqxWGGXpHjtkEL17j3VWja2SjNmogN0qEMcIiPYaj/4xj4JSjWhyGHn6HOtYEO16i6rWj+b3jiWkhONqEPZpTLOYjyeEj/6X1ozMZBhK4S0CS2Dpaz6OEXWLEY0JMHkP+iQHeI0lGJA1OZLBVZFkcBimm40YOZEd+JNglZBYOY9+Y5EOuZEpCzz66TUu6pGEcXtZph0DSRPZQXHaEJCQtpE5yoE+2W0++m1CGxWEQW0wmGEfOWk0uX0FW4TaiZIR5oxFKpdSN5WxZ5XIIBlWJ2HYg5UwopVcK4k3yWE5uyU6WE0SeZedRZcKt5VQgBk/51FHKZFLSZFOWifIpJF76W1T25V4BZdsEpmAeBkY+ola6F1caG12CCWPipFhC5TdGpmT+pf5UpmgZRmbpX3bEpUzMpWKKyUq9Ik+mZWmq0GSqTWr6lv9hiF7iGeZWzmRXymaY0OZpxpheNhNf4uZH6Wba8CZCHMYktYBmUhdn1ptnfslx3iahlKUcNqdTPSfaRGdoGMYqWWduYScP2iWfcOdommV4fiBykk95opNhEJNGCidiEmd77sl75iVkymdNjSfV2Cd9GAaspR12vGZMxKZ/ngmAPiZpDiiB0mfPHah2CcbVGaVrHqZcJiaEmomEkppyMhNzVqg2FejUZKiGBgZMwuWHwmaIHmSskKikmOgyoWiKXtOKQk2LClRhvMBtpSdnrWcUiuhi4l1t7uWF8ijV+OjTAOlCfRF4NChMPGiNwsqNXkyOztKOPqk4OunzTGlhYFr/nBVpYR2pNCbpbC7phTpkk3ZnmD5PlDpNmQoGw+WTfm7mcHZmcX7mm86pS8Tpco4pneqMneoMngZGyq0cn16nn2YnoG6noMIneCIq/R3q77WoYTiqlcqog9IoWD4Ll4abl8oSmGbqIilqzjAqYHwqpKrpTWQpqTKLqXIXql6Iqq6qHLWqzbzqX8RqmgIVTtRqIJ4LriqNrs4Hr/YqF/1qzQSrXwzrdmSXH06i6VFqkijrYnynIT5rj26q9nVqYaTcnmIgdmHrNE5qmxqnpQYohYarmA6qZBVenjYFulqrulLjKSrYtiJJt67Ktx7jvPZStLagdgKGKAKGnmIiv0Zc/7ZKoMIGLLxOaHwa7CghLDxSrF8w7F847Hdca79KLBoC7JEIrFwU6omOa8YKzMa2xlLuxcf6hfBNy8P21rru4qgiq7msIpMaar26bODArBt2bF/QbF9gJgXgLG/pbHIcq3EAzM/CKcGe5NA+UtGuhszqRdLyhRdtQHiMbMSyK3tqKcjc50YALcsKLdaqjdaKBtfKhdfqBcNpmshCbNeVUbuebcekLRdWLbPKh7O67QTBrWPI7VvQrVxkFunhbc6SbNkiad9uztrqaMsWrrkcrmIkLlT0VmGkic80bWg9rXFEbczpj+V+KeZmLrRsLkgeLV8srlIQ2ls+rtNG7s72J//lao7qpirrtm7zAK9NnizSfm5gHJ6+pivkkq3u/qm7JmrgCmjwFtHrIkbnJsXsEoULtMAIvAAGaZbY5i3qlawpxm7H+O6uDi/10or1Hgb2IoX25gYRjAANgC9ygVFdMq/e+itB8q7hpG+zri/7wor7Ggb8HoX85kQP3C/+/sAFQKL47i/5Si6b9mzqSq+8EnALGXBhILBRKPBNFBf+isAFwIDoAsjY8m/56uIFn08AD+4Ab/CmdLBgfHBRhHBN2OzVwEAEG4gKU7Dz8q3UGm4GY+wMp1ANB8YNE0UOz0Tu6FFhIggQH18F89//9q4RYyoSJ7EMj66tYqOPFQVmqhz/iVCx/+2t2RKxBMFwexAuF9+OEi/s+Xbt8QqFC7SL7pTIGadg/04hGNepFoMrHFuQHP8FEw+FE7uEBkTXBlTnHo9vFQuxGqPu/rRxc7wxIcuOIXssHc+tHfNED3gRAFhBk6AIH6uhH5cuaFqyIBesJrOxF98uFnOsGIfyKDcBCkPyBEsy1PLs0cVy26rf9MLyC8vy8kLvEoPyAo+yCFBPiqAyJVoxHwIy81yycmRyMWexMFdq8cpui4aEF4xCU6CBHniFIvsi7javC4vqOgOzPrry1WozBnMzt3qy4oLzR4gzOZvzOS+zQZJu7rIzlvZOIcezbc4zPYcMIgsFkOrz/zgDQDnf0D/vmzqvMC1DBPAYdD1nxMpeLkcn9LlwMmWCsxcUAT/TCEWHZUC7cyW3c0EXMUh3o+C68TGHNJiM9G62qEmjdErbsiWC1iq/84xqdExf6iDfdCDLNE61KCGcdET3s0/zW/J1lVCz8kufzkYf9SsntTXbtBBlKCEYl0Sjzk/rDUtfdDWrRPZodbwecVfbTuXgGtWVZwiMdVRHBjpbVCSjcUiytVG79RbDdVwb0ly3XV0blyHgdV6rNCAqllU/Hn/CdDBvtTwPNmHTtKjRdWpqgXGFwmIztlkDdFAL9BqDaFFTdmAj9WVvstWimBzxph9swnGFwgLgSGOrov9FB/FAt8Rfp/bFCvZEwMD3boANiAAPPLNKAEESIEETEFMTmADTsnb5uDYemlxlsgHINcUeLIB7/IZeWyNa77ZpE/Vkw/NSR4RHry4uqQBrIZcVPLJG9IB7C9wPyN90n4l6izZYr+UW1MBxbQAmgIFA3PZ+rzRpt/RQYzXptDVwrzZEAAH4/oAJvIBxAQARbMThJQwN+AASgK8N6DJ+53d13yvhtaQfMAJyOcAVEESBTzVQP3ZpuzRBo/Z5VzZCT0QeK0EEu0CaWIEUS4RgKQEPWF8SGBeaiviIZ/aibXaogcEcsMEmcAFycYEbGISLgxZy8HJfQ6hv27hqczVEXN3/BvgwAQjA9HVoRFBAazKEhmN4kiv5rcG2ovWBEBjBHlg4chlBIlDFd+N2J215H3e59TR4iRKzQwxpwzWE6LFXTPCU8sI5TpN4M5p4ZywADgRCJdCCEaQBFJRCKajBHkCBGGxCGjwCI/ABKKQAG3BCJQiBFgTCHCgCDvjBAgx4QYDBFrBBGjgC/AGAGpTBJ0gFluMZVXMVZGPGmt5NoePooTOEABiXKTeEcb15TEzS3UZ6mOj3i6MXWYDBxglBA3zBI4hBDXBBnvt6uqv7BjQCFXABC8gA/P2BGCBCIPA5WBB7Ymm5bvcyeS/44zB7lzr7QtxT2D5EmqR5S1x7tpfJ/7Zn+WZfeqanACN0ein8gbpjfMZrfHjVwiOQAQ6oRb5rtrEXFbKb42mbdyuj92hM+kdLRPcBAJIzBBRDI0ykCaQz/JE4fLGrEBD0QAskwQj4gBioARc89cY3xQZwQQ2IgSeAAie4wRz4wYCDwQL4AQ4owhwEghYIQSVwAhukACjwASM8QhpsghhAwR6oQSk4Qh38AVU1AiWAQiB092aIPJOTPFGZvD9KKoMDtoOHuUMc0RMyBMzfGEwoaPjm/JfsvL6TjwBoAAVkgAXkgAn8gHMjPXJRwSJAQRoYASZUQiDgQN1H2d131b6Ld7/P+Et4ucrfuJxKhCM+qkMc3hE6ov/tLv4Ktfyft40AEEHQ+wANiIASoLvGy4AjhIIDOD3Ub8HUC6XpcxXqI3ha8zZLtL5Cg7llP0SiJ3xCjHlMiJ7i577uL/npb04PjECaIL0N7MALmEAOWEAGUAAO3Lt9Qr9hw3hi7f1a9D3A/z1AEBA4kGBBgwcRJlRIwAYAKhIgRpQ4kWJFixepALCx8AcAADkSEvEIYGHJHhs8Iim5kmVLly9hxpQ5k2ZNmzdx5tS5k2dPnwkbPrw4lGhRo0d/JlW6lKlAFRZeoBw51aOVJj+QXOABg4gKFwmPhhU7luzQCGfRplW7lm2Esm/fNqUJ12xbu3fx5m1L9+JOvX8BBxb/DFhuYcOHmTbciLhlUL50My5O+MIjSIQtPG6gqaEhgB0CGIcWPZp0adOnUct1/Jh13NSvYSsUAANJZ6o2TFho0QOIzNa/gV8cjDd48dgEi0sYvnx5cr/MoUePfpx69ZuKq69ODvEKIe/fvzfSuJCGxwsJM3iUDBOIEo9KvlqXP59+ffv3eWrfvh8ifv9LVfBBqqmsoCEJDVySTsEFGWzQQbd+s46/3xx0TqcHMXTwvw2tw446D3/KgaoR1zvIh5QSssCjJmRyoQn1euNQxhlprNHGnvSbcLsbD9OxKDA4UYOqIqAABRYIMkxSySWZtAs4CX3kq0LjLpySwgeJ4lFL/xzH+7DLn4DoQcwxx7TiS4RUBECEhEQEgIaYBNihKgS3rNPOO/GkL8coI8wzKT4rwqEM8UYqIg1TwICoyUUZbZTBJ6sDFC4rIc0JS+AwzNLPTVkCMTZPDQPVIJEA0Ayhjj6CSQARquqB01dhjVXW6xySNLhZc7JVAjCEgIIqR1LoYyJHiS3WWOL6pE5XsihNFqdLr2y2NVxpFDU1a5vCdiABpHL1IKmIgAnVDSig1txz0YV1z2VdSzcmSa/gI6OpxDDFomPxzbfYSo9jVyxpWXuuweAypdLd+7Q1LWGlFiaAMgB8OAiGqmB6eINwD85Y440RrtVfujh2iU8txKCKiv8v/KhL35VZzpDf2D4+CuDHBH4UU2hfDvm4hkfj2aeGMStVhYIEcC9Vl8rzqAWdmW7aacbWjRmpp8GasA9EuKAKCiESJarlr8FWMOfXpC5qZr5qXpBgnJ2lGjWfQ4M7vzMTYhUAJYYWyAVUrQCNICBGgsEgJEbKwO3DEU98pqiNUhw1/kJIo4ipGmEEh7DCzlzzwMZOrWyvBzb42bPfKrhtx3um+zW5d+IZCNt+MCGqkTD+O/CC0rzbh9157z1i1IEPnmnGixJ+tO0OKYWqGirpGvPNoY9+rc4f/1y40G+tEvvWTJ/WeNFYPyz8nHzWQM4RrVjaIMA9EpygEUaM36P/7+mvH9fx7WesuCtKHmmDRz5ROukNMHrUO431rmez7FmKdGXpXsDyFyrVXWuC2aogQmDwAhtswAYi4EF81ne798kvfhE04Qm1hD8UNiU4nCAUAErBhgXQhYA11JwBTYPAe23vdDVh22MeSLMVLkWFFixRYYo4RCUu0V1JZCJPfoODVoykEZVgjQ2x+DUclkaHFWlgu0bHQyD+EG1P5NIRKYhGI5qRjW3UmRPdaBPWgIEWk/OIA1J2xSzuMV9bJE0XKfLFsqRNbDcTpFjiSL4LKmyRDGtkIiEZyTrBUZIweYwihOQRKgihOHz0JLH8eDxASuSQYyGkdNZWyqlVUiaU//yJK2ECS1bOkpalkWUtq/YWMIBiKmmYYSc/GcwmhVI0oySlGCHIQGTSkIwgw6VLbtm6R75yms+05jVtWU1svustc1CeR+qghf0Ik5xKImZojBkRVYbllNFJ5TLhss2SRFMn9FyJPeWZT312Spv7XElZwGCEqZThl9sp50GbCUaYpVM58HSmMhXIvYQq1J8CwSet1JiYflaUox2F5kY9ahCyBMIRI3FECHSEUJWqrYeeY+g6VxnGiOoRppoK6UVtglOggDSkPfWpRXn6U7EswBNTMYLz+LNSpULnnPp7qUPjqb2ZjrGmQ/GpTmmC1YNo9addhSRXZxkWLdRhJKWYA/+flprWwTQVMQxt6FSTKVOWRguqZLlqUFWD15zq1at93SZYWWmUBaShUKBAakrVmli9sLVHT4WrECE6V4lWtS89BexLLgvUjPqVsx7NrCSJIoR5AaAGirCVYlF7F8YaJp1BjOtNJurA2NrVsnwlom0Xh9vO7laSn43kUATqkSJg4rBRSu1xp9fS6o3StZCVayHp+tio3lS31NysI6/LW+1i07eQtAgYPDCSVlxuWcg171lWW5jWznaQUpUsTetqytpmN3X0/Vl1t5tfJnbXuxMBQ/8AgIiPnde86ZWLW9/JoJ1EK8HvdW5H+buQz0ZYvxV+GoXbSJEFhGIknIgZgZH/a2AWIji6C1owfBsMXe9R175xwy9mX2xhGdsPw2yciB++WQROfhjEqRUxU0hcYgWdOMgIvGuLoRbjxih5xk0OXo3NKBEcZA0AjUCp1HrsY+UesMhUbRCRu1y2I2eHyfcss5PRjDgoPzEic/iDJgNYtiyj9sdLCbOUHgTmO39szF5CsjT/nGZB0/jM2IRIIKTiCPLKec6JrbNS9jypPOsk0lLr884KrZA1D5rTftr0EiUghJGoIY+fa7Sjt5zDSjPry1Bctb8u/alM7zTQnba14z6tRDaMBAoFNfWp0/roP736X63WM7EBFWvYTHjWt3Y2tVj32jjC747FxTKwlyrs/58g+3kKdjW3JaXs1TV7q+R+9rlfFe0Hu/ECI/GEta+N7ZVq2yfgNoqGvm3vKIk7jS6uNboBzjGeLTCOhPMIKIwpb6XSuyf6Bp23j+3w/fD7beYuSK4DnnE9TZPgbBTAwwDAhvUqHKEMz7fEh2VsSqNcRxQ/DbP/rXGZm2vgJqeaC863gRY4luTltPnKWZ5yiAM96DuaL5ljvtekz5zp6uL4z5sGhBeVqlw877kwoY6TogvdxCffetaViHGGWJwgYm/62bNJ344vUQWdsUHerH71T4Jdjl9XlMpzZXfRQZjsMF56VvuOdsHLp+apjiAFzHQ3OhEg7nLnI91rove3dv894pJ/qGcDv+S/53bzg/d8jQq/4iWexCM7ACHjR+74uRv+j3rHd+UtT9GKih3mn7c9zZ/OevppIPE/8NtAGq96LEJ+Lq7Hu9ZjL3q+d966/r7982UVemmfsD0eEcHvgZ964e+R+DOR/OuJnvzLLx/pzof++Tcl/XWb0EUrOn32E759T3bfN8Yfet7FX0YWlz/JzEf//zFN7egPV1blPWJEpLRP/mxoAC3J/igv/PKvvfbPz8wPAC2QR9RP/1DoYaxg8RAw/hQwixjwJb7v+G4iAjWQ/Ciw/y6wBW0EWwSACHLgBUwAFIQAB+BNvlDI4DbAWxAi+EKwgHSvmBxwyLz/DgUR6ehWEDHMzgWdcJ7oRgbtZkSKoBQcIBYOodR00ITazSNq5wcTMAilZwRFpgilo+GQUPb8ifYyrwmf8A3LbT1AjoSmogi2QAIjiAcKpySAUAwV63AQ6/6QLw1pawIDsALhMBEJ70uSYCqUwARgQAN6gBMYgRKoTLzw0H4a0SOS4J/C0A9RC3Waa7oWSu9cjpH8z+8UcRU7pEtcIPEs4AAFQiLAYAsqYV52LAnzJ2gAYARYog9BMa1Ekb10sRTt7hTTDhFZcRkrbjFOxE0OoiLIwCMcIQct4vCk4ncaK8WCMbGGkbKuUVnS6QQnAhlJo/aYMR1fbjxUIDNkEf4m/6IWPELkivF7VEAqVMKpuLEbhdFxRlENucyYyFEizLG+lFEdEZIJx8NufDEaKyIQPKIRfK146oczPOIHiHAf+VGpvjG+6pFsxvHc2DAVP4okE/Ik+ckG0uNucoki+scIPhJ4XMBoPiMjDWkj/9AfiZGdxFEgRTLzUvIgUXIok0Ix7EZ9CEIAwkQI2CAWHgEUCgoHhEsLbUp44sT9REkjcRKhOlK6AFLVfPLZRlIoibIspSnxWIQABIAGREAJBuRX4kwCHmEeedIqUcUG3rGtgGkrvVEnwbEiIiUkxRIozcwkg9IsEZNLpKITKSB36HADDIcAKMAj3uSJksYK8oaLbv+SL5eqKx0sBUEyLJ1tLFkwMU1TkSiGAAwOAKxACUSABnxgBJIgA4hg6gDgPAgAJazgiUwgM3xQM4WMM7nSLz2yLo0RkNCNNBXSME9zKG2DD3aFUCYyKVdTBFwgaX4ThdoEAL4QOCdLODmSOL0yE0NzlJKTMKGQOdOzOdkT8ACgCFLGDzwCCijCILbTBDaxIVcod9xnub4TPFXKM1Vs+vwTOX9SPTGKLNtzQTXNI9IAIqQSABygPgnCAgZkBNhnTVZoYjzCAmBDKwHUkwQUlcjwFwVzNNFTwtowRRn0/zojzubAQSlUMm3TCjqRAIwG+3ZxJCyjPOErRA9qRN2pRD3/UTRvTTnFh0Vb9Pwa4gYiAiIBwBPq0wV6cyRMAISeMTKx0SNMoF82E0jJSUiZikj58ESPVEkRAh2XdE3TtMoiwg1klBYtIPE8o1wEggKQQCp61H5UIPEq8zi9DEzDVDw/c/x8tIvOE0GVTkHZdEm1QwtGIhTijBAWwX88lABcwAJsU2ki6HUuMjCDU1D5SEyZY+1cykhtDUklSFEb9Q21AwwcwKgmYSqQID5a4C03wAcys37azzN09FDxTFQHVXH+kTxP1TwPlP+Ws1WZFaiEIiKEgKyoognsVC3pVARg4Fe/5yrv5v0+9EuFdVQJdUDXr0ARNVmXMElZtVlbcE8W/4ARCgURCmITRWBXI+guPdBLQzVcbYhUm4NMF4KhElVZ1ZVdWzVqtkAM0uAKJKAgpi478+cy7VVf/5Nf98hfh8NUzVWHBjZdV9VgG5V4IoIggkZDT+gZyYU+QNRiowdj1wpgFUJg0fUQSxNkHdUhyIATPiEHCeIoUYjaAAAp5WNlWXZzXFYwNDYgkXUw15XzGNVmE7Mz5qUI1OARmqccBaIH3gOF+NM+iLZoM8dC8E/bim2xYLYlDZRpCfZjobZFbWNEeo0gBcLgbjSCVhIAeOA+vhZswUZsB5Fsuy0vkhYslxZFm7aVVvRw2/b2OgMKYkEMpJUaF00guIU1tdV4SP/lNvEDNJODb5nEbwcScFH1WNPWcNcWidB0cTOuITZAIvqgEmSAGhOhPwggaLo0gkgPAG5Xbw21cz3XnPau7ga3AUd3Y41sZmVNccsudVUX4PYEB0oKAGCyYVWTU/OH9zziBdDFd3/XZYI38r7X+8wUWMuVcA0xeZ+2eVFyNfyAEIQggGLUI85KIFDCVOzHU9XkcmGFe7t3J2Oy+IaXBMeXdJXvWM932RJXfdmzM7jAjuaTEIJrEcCgdlHEfnq1Cbx1Vvi3f4vzf8U3gMuweJV2CPWycJtGVVFXeRX47N52RPZgJECBAKo0b+unAO8mL3Flgzm4UEETfEG4JWSWYkn/eBtL94SZ9+ISeIVNszOKwBFaIQ3KYLT8579GolbphwPz1Vx0eIdJ9IeBOHzrT4QJl0CN93PcBoXzSoWVeOYa4g/8CxOkGAC0AAfOhzUvNXh4EGK1eC+5mIcN1YdF14TJlxQB9Xgv7IiXV43HDskyaIM66INqopE5yIMyeI1nbF3AgA1sI28zOXY9ohYIgZBxpQu5U2O2uI9LFYzDOJCLeJC/cow5lmrQeI1WQgXqmECE1iVsOX7Sx5IFjXEIIAmUwApcBSL8YBOm4hEmMqZwRQ89QksP5pRROWNVmZu8uEgFmYB7WJut54wReSDUVCHwFwBiZ3a8kD1gR3YGpDt9/9nC4EYiTCF6AeAPrGgLZ2UTAaBuM0aapxlpq5l4Wflchbh8RziWD1mRD3NZS8Ju8GYg9qYq9BchGDozH9py27nJ3pkWv8CBW8G0jFNW7lY/TZmP+zmVrxmbhzhgB7iMX9k7BdppZlmjsitoNsBei6YyXIKmbdpo9vSi9SujJwIHfGUkvsAa5XZWJtM8dIafS/ovQFd4A9qgC/mPudmMZfmbNSt9H0YbCYJDd7MltlpiUtOnKwyoKeIQRgsKqDIcZSV38zFkmLqpBfefBfikVVqMXZqgYdmQYRqrF/lpKxcA9Dg3z3klAnuwwYWsy1qbhmIBymAkqODKrGpTBKAHkv/AB0SATrWXaeJarlWLrkM4qvn6W1OaiF/aiBG6MJ+WVOzXIFClp0MiMxLitRX7pxmbKLTghVKgKrVEAzIgB2jAaEbk+pqmsz17L0D7i+06Zle6oLeZpS3tqlN7PWsWTayPTSiTJdLEZO0zu2t7u8z6Iq4gkwBADBRhDgJBCDiBFmIBFDhBCzQgou3DBYiAB0xgB96SRH5gBOQ7XYz7uJNruZlbwMEQr1uvtFnLwA8mpm/rup7xrQ0iTdKyJB48RVbku8H7tn/kselwKjbgKkwgi6mjspPgAn6ATuNnA3YgN4igkuGapAHcqZPbRAncIRXcJsnYubtZuk83jclDqRH/YiXtK2lw8yCEHMO1K7yJ4hDyu8MBYMJjQwNaYARoYFPjRwloYAQyQMTd5r9jHC2eGpARvMCzGboLcaBHe3j8OpwP4mFgeyBomiXcPCHiHMl3S8mJAgceQWHLgA9SgBMOoRIQoQyQoC0HhIaXogVoIMtbHCFcoDFNQASanEB+4AKSoAf6u8th/MuRpcZtXLR3HM2p2sz5jMc9NoU5AqcRInNZgrZXfSTs/M41XPSSegNwWCda4JbV4wdEYAeaQAlsAMXjZweQgAeI4NaNx8s5PcwBGNStWtRF2ZWj+6B7nJYnQ9UPos5LYs4vQ7ZjnbPczgbEfdzJvdzN/dzRPd3H/10qOEjd3d3dhd3JR2QDNsAKrODd8T3f9X3f+b3f/f3fAT7gBX7gCb7gDf7gET7hFX7hGb7hHf7hIT7iJX7iKb7izV09yEwjHN7eOb7jMV4hiBw9Pr4kQj7IR/7bvcqZ5X3lWb7lXf7lYT7mZX7mab7mbf7mcT7ndX7neb7nff7ngT7ohX7oib7ojf7okT7plf7kEXjpmd4gKty6n5wlov4gJBzlOYsHLH7rub7rvf7rwT7sxX7syb7szf7s0T7t1X7tGX4HqmMHIr7j5f7e3V4hthu7oXEl7h4h2uRPsf7vAT/wBf8/WHu2sX0hCv9UDn/wGb/xHf/xEeOwESKxDf+7Wya/sCE/8zV/8zl/JsLaILzaJT6/IEK/803/9FH/9HWaaHg6pzNjpxc/9WV/9mn/2yfaoflGR9kHAPqzZ9+DonO/9oV/+Im/nce5nNc5hNrnII5fnWmn+KE/+qUfZM2Hl3NZIHa/9wmi+tHn+qf/+8E//BFTkh+5krNfIcifksV//dm//d3//eE//uV//um//u3//vE///V///m///0fIAgIHEiwoMGDCBMqXMiwocOHECNKnEixosWLGDNq3Mixo8ePIEOKHEmypMmTKFOqXMmypcuXMGPKnEmzps2bOHPq3Mmzp8+fQIMKHUq0qNGjSJMqXcq0qdOnUKNKnUr/tarVq1izat3KtavXr2DDih1LtqzZs2jTql3Ltq3bt3Djyp1Lt67du3jz6t3Lt6/fv4ADCx5MuLDhw4gTK17MuLHjx5AjS55MubLly5gza97MubPnz6BDix5NurTp06hTq17NurXr17Bjy55Nu7bt27hz697Nu7fv38CDCx9OvLjx48iTK1/OvLnz59CjS59Ovbr169iza9/Ovbv37+DDix9Pvrz58+jTq1/Pvr379/Djy59Pv779+/jz69/Pv7///wAGKOCABBZo4IEIJqjgggw26OCDEEYo4YQUVmjhhRhmqOGGHHbo4YcghijiiCSWaOKJKKao4oostujiizDG/yjjjDTWaOONOOao44489ujjj0AGKeSQRBZp5JFIJqnkkkw26eSTUEYp5ZRUVmnllVhmqeWWXHbp5ZdghinmmGSWaeaZaKap5ppstunmm3DGKeecdNZp55145qnnnnz26eefgAYq6KCEFmrooYgmquiijDbq6KOQRirppJRWaumlmGaq6aacdurpp6CGKuqopJZq6qmopqrqqqy26uqrsMYq66y01mrrrbjmquuuvPbq66/ABivssMQWa+yxyCar7LLMNuvss9BGK+201FZr7bXYZqvtttx26+234IYr7rjklmvuueimq+667Lbr7rvwxivvvPTWa++9+Oar77789l3r778AByzwwAQXbPDBCCes8MIMN+zwwxBHLPHEFFds8cUYZ6zxxhx37PHHIIcs8sgkl2zyySinrPLKLLfs8sswxyzzzDTXbPPNOOes88489+zzz0AHLfTQRBc9U0AAIfkECBkAAAAsAAAAAEAGsASHAQEBzQAA9PT0AELN/////wAAAHdV9uYKAJK7/wDMAMkMmen/X5GfAAcVALfqNlJaAMX8AMj//5YAw8PDADE+lJSUc3NzAHOUq6ur29vbABgeABUAHzA0P2BpACMtzXgAzQCkKkFHeLfJg4ODFQwAAHwHFQARFQAAV4SR1NTUY2NjtLS06+vrLCwsoqKiBAoLAFP/Cg8QS0tLVFRUOzs7AQcIFiIlGxsbe3t7xbgIhcvfi4uLAFFny8vLa2tr4+PjQ0NDAPoQu7u7CwsLbKS0W1tbm5ubTneDAKXTMzMzf0oAAD9RAIZfenIEABEVAGJ9IyMjfwAAAIGlGhkBFBQUEBkbACl/AJVqcay9itLmAJrFf8HUSG55ALPkMk1UABALZJinJTk+ADxMGyktPFtkAGmG3c8JAEpeAL7z5ocAAAkbAFpzWomWAHqcAErmUn6KAImv5gAAAEo0Q2ZwAOEOdbPEAJ/LAC465gC4AKvbjNXqEx0gfb7Rb6q6DBMUGwAWaZ+vABUbLURLKT5EADVDPl9ogsfae7vNDxcZIzY7GSYpAG2LXI2ajtnuZpuqAJbAL0hPAFRsAMH2ABwjVYGOGxAAS3J9ACcyOVdfAH6hAIasAF55YpWjRWp0Hi4yAE1iAI20AGWBQWNtAA4RAKDNADhHWIeUc6/AUXuHJjtBAEZZALnsAHCPgcTXAHeYABsBGwAAFBQAAEJVACk0ITE2T3mF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CQC0W0QAUAVCThgxAK9YADDTcA/zAEFDMYIUBBI4Cq6666rmDQBCq0MISsLcgwQg8HCWCEDDcMm6oKRvwwEQsVyACFs0mogMGtnXbr7Xgq6OrDQhhAweuuUPha0A8ynKvrEDgQlKu7u6orkAAz0AsqqwRNECu9N0hkwbD0wsvttwgnbJ0Awzqr0LwAyFCBED0IUS2oSRTUw79Q4LBCDxNgoMKpAKQw0LwupKDyyisfTAAQoEKxwwQpTOCCCrHyK1AGBM/gQg8pCLFDuwE/xAINoA6hggs0C2HEDASLqvDUVDvnAqhXA4ABQkaAeoPUBaUARMYDsfBvvAYJgEPJJ4fa0AqgyoAQBiYPlC8ALhxELUQwR//Mgt5rg1314IQP127GLUR80A8NZ6BQ3gO1C8AICk0grUDzCp5QuGw3NCzZF+0Q90I9OF746ajv9gOoOxAw798FWQBqBQ+lgDFEmTckuUMsgFpERrEOAXvqxBfvm+gASJvB7AadOoTLC8mON+5uMyR53Qv1DgDoFcENgArGhy8+bokDMRDS3BNgu+IPJQHq8A3lztC8NMCfkLkAtG6R9FuP7///rVkf5AjQtc4JJGtoc4jXIoIylrHMdAJhXNJmUAFkJQR5AICCDzAAQYhIroMADKEIQyO755UNVAkkQAWY5xAB3I56+spgQVZAsHfRYAf2EwjndnWDItirIe4DQA7/WeDAFIBwhEhMYmJi9TuC5KtomAOVER6yOgDQgIExlOG6LECyXVFhgAQRguR4lYQjIiRxADjICnl1RSW68Y2D8d4PCYCBfQ1kjbRr4QsfIj+I9KACKsAf1hAiACGMQAZdvMHwipgCbgUxh2vcVRvhSMlK5iVfVDjIqcB3QBRCZIEw1FxEeoA0VEHvIC4gGScJ4C6pfXAhoJqkJWdJS7cwLIsmVN/o2ve+UF5EAPibI0KEAKpMCqSVAuEfLK1Yy2Y6Ey0FzOIAnXfKhEhvinysnkXWlj+H/CuHBvHeKhESy2ea85xfQdoNMMDOdrYzVuZLJutqt8f4abMiBdQfQ0oJ/06DBK+fx2QmOgdKUKosDwDjQoj0LifBIZhxIGCUHOUSYrm2AUCUEuFc/xZyS2MyBHlyS0g5C0rSki6lj7+ap0AKSAWMio17ZvNk2nKFPZQmxAcjACcxZcUtASRBmDr03UP6JgNwak+WJk2qUn9iLigiJFYtkJeugDCxil1sexrjmMdAhgEfkKymWGOkyoZ3NwpSrAek0lUeCeBCANzAB0yrWQXQSIXLNeRoSVsazWw2sl0u9a+AvcmnELoQH4DKggIpl75aoLOBsEtfQ5hoFLNogYEYFrL6FMi/6NUCxD5kYJDFQTUDS9rSpoRzjT3ITitbEFKZClWqwuhAXAWrIf/MqlbQg5i+WBtBIxQhCc67ARBGYNd+HfJaqGpBETYqEWpZC1tLG61pp0vd6lr3utjNrna3y93ueve74A2veMdL3vKa97zoTa9618ve9rr3vfCNr3znS9/62ve+Sj1VQvHL39hkbVe3Za5MVmABGpwqVRZ46B0NPCsfYK8gLFgBDhAJqnES5KAxhML9ALBWgayAWW6dQWoT4r3JVQ5U3MpABWZwrSHcYAYCLpsLfEAD5N5ABraKyAQqUARBtmoEQAgeFFQgW4b8wALXStUOpEuAD8fqxSMm4CARUgRQSavKWdyVZGdrgSQIGbfRy/KuEhqr/eJkBTQ+cBJwUFw1Mlj/gw+NMA6AQDIzXzjLUX0qALA5ECe7WMQOqaNKh4nina24xS+OsUFSYAFTzQoIO2gzQyrwZh8oeGc4AK6LaTCCBzckAz5IchIyexA/Qxki3PRsQdw3BIEEUcxaM4gQfADc5C63v0P6r7towGSUsKCLvBpChwnCgle/i88EcZeFB4JhfYV00VYmyA7HzBABbHbLBpFdPLm5a0lH81xQ8LRCsMyrhJRS2RLBQA111YKHTltcBikgGAuC5SvDGlRbzsAYzwUvhXBbzGQmLE5+AGwAD7tsxk7avAPKKzszO8szQMj6iktuanN0s6SOHQDiKb1uW5NeyM5ewmW18IHsYN26/0ohQ9R9rhZIWiAVh7dDUm1uWQnk3GJmbg9GrisqHBzXOspap1UmNJI9+yVVTMIIKCYE0O75IKUsAsUqQLIR6woKfVv2QMSagrspmgCiy7M8t4eBHmAgiCo3iGH/he2CJE5/4RpCEZiG1iC2AHpGaIEPjPAxm0mOCgCld9LoDKoN38ACZe/BDv7VRIf0oGE7qBjn7p5tjJX97DIdiLwTUm8C/KCInEuZA4c3AZJ1rO8iI5mCiehAbu6giC+/yUGVznSnlzyIUv9j1Q1y9b45fOtivRtQXYfVgUiPBmV3ARrbXpC1D/og5spjlZVGdxfYncqxNELTRtCCkCsE91Pfvf9BuNmCCjRtBzRIe0Iej6rIC2Hypzx+8pc/88PWvNUEyEARJUczBx6M5duzdCBDKgQDdD+SNfNGcPYHE+yiagQwAc6Cd6DCW/k3LGJ3MivwNweldQsRKx5lEEiTQOsjSz4FKgrWA7JSQMy3MyaYTEtmEHezggaBPBSoEBiQMjdXeAghAzHGAvhTZCC4gAKBPNg2ggRRggDQQZuHfcmDENxUZApoYmmzNpcWb6DydT2hbw4IgahiEGtEgSlggQYxAhmYf6DyewtxYAnhPiI4UveSOEMQew+Ygs8XNi1IABZQAad0Nxm3RjLYEF9IEGEIABfoYWd4EazmWfNCakY4EAL/AIdySBA0hxBIg38HgWUAhYIkpzfhYoA+goDjV4c2IT1zZC4fOFnDZ4bfExHeg4baAzaco2qDVYME8XY7JYOio2HZU08LMSxI5RClJBHeQ4sIMVgOZ4oFEYsFMYsEsYSXGG0H8YQJ0TcZF0aRaIWx5hSXVYpuNYagkooHhYYkdoh6I4Sc42nMeEb5s1PVOISEyBDakz4sMCwRZxFN5Y0AMEex8os6NoEGgYzSBiro6I8MMYlQZ3NMCFDB9Die2COgWBCCZmfcpFr3hDTm8wOhNgRUIANRJowsJBDr43BV1HgGsYERcTeydTUfCFXQp0XeGFW3OI0AQIwG4T6nqBCn/5I+wKiDENFW9cgQ0uOA89JYLPmPLill08OEsSeNB6GJ/GgRBYSF+hVG9mcEDIZ8BFEBmoaVCPEDmUYFLlYEQPgQgtZh60OLVcSBqiiOCHE3DrhS3TgQOdmSuviSBMCONad+BpE4p7hG4gYRZ2kQaUkQcnQR0iNuKDWXRlmX/iaEQWiJBoGJCJE1JNmQRPKQhEmQAzGRslaRG1d653JwKhhoH4mUimYujFkQJvkQt5SaTrSKLChwyQiNFzYsohKTyXJPCcGXDrFTlbmTaRQR2vOTsRlP54OQy4hvDyebAdmEcJmUz+icoXhRCHFZWEgRUZkQZUaVF9U3u1JZeMUr1f9oBChHjs0oipNZmmsEVEV5EOEIEdpTiK+5SoEZmb2kmrZ5l+hJAK/YEAB5nFDEAhnQa174jQfRngSAZWWTAQB1UEdHADZJkd0EkppJEJK5EAb5mJx3nwbRN29pmUCCmRY1bJxZEDslOEhjKjcwM4qnegUxmg1xWY11mAexOwixmg4BowcxLBvlPT+HPCMGM5yEmwZRRze5OG5ISCmAAwTzoQsRjBEhaCp3UMYpEIoJYUJliBx2EECqeVMWnUupmwOBRgQaEdmpZ2a2U0ijAhTjAj8IMxZAMUbwLyCUNeVHMRggOSqXTw7BOYJzWWbUNwnxng+xRu1IAMNiL4LmfcT/BwBBCpt4iUpdaGSgUqWIqjiLpytJUHLVeYcFIagDYS5RpXzs9nMOWhC+iKQA0HiLehBDWZCOWRCVuKFChBAOA6JGIqJs9S9tVqLciaIxAz/p6KVSuBAS5FQEcDfVBKg3WmEQUUqxR0y5pEIGWqRS1FqoAjtEKni/eRDS83ME8G+6wqgNAaUQEUSeRqVHCCrESRCpKhDreRCt+pycmqC0WRBMyXtHqRFneqDMuVNP51jO4qgEoYkpJEEOt1DnOaHGOizIqqwHwTmxR6jAGXtwM63xahC62jWAJxCRCoOrGqOleVBFsG+60q4JAbEGIbEDEUuXxStAAD2n6ojsSk4b/3dH1Yqt0JkQGSqryGmftVqSfoWrufalP7ACaESLvjoQJ0oQpTRi7pM+OqoQkhNyoFp5BqSazuoQ6tqpVfqq4VSavxaw+lmsBXEq9ToQg+Wam8krMlCFCmGuDoE8v9m1EZSlzVN8jRplPkqs9dp50Sim/Jmk/HqF2vmvlQqysEkQ7iNLa8O2BHAqW8anDNE3VsuTzSeQzcqcC2G3asc+k4VRZUlsaMu0+3kq1ykQa5ucskKIQiAAArAC+KOXn4q5BHFZdVNFDrstD4h7Wgu6nre1BvE5FiW6pemEseq0Pyt4Qcu63Uq0n6gvVFCNS+uxnnmkhnWkDjEvD0oAciuJyf8bm2qJj+RKANEHvtTZmQxrr7K0rWpbaArxA/9SZKyHVjCTBE76pLa7EDulSFwrvAXRnvnKnfrkjEAbpun7u5aaEf3qT4hLthY1YuHiVIlDk+3SvfUHvDkYnFj7oRQLqzsbwBA8wH32fFVWpR/Lnb0mv7oJsDfgMmMrPPu0v2NnQRgWh0eIRn/5uxx4KmJHwlp6qG0LAE46qwkpoWwJvUGnLzMATtVbtsDKj2sDmRCRNVCQQ1ercVl7Z4vLEOYyrXYonXtbah+5Uw/mvvK0wAWBhOCKELkyBB2pvxzMECngPGNJECOJEFcKtjP0kQbMvAiMUUflEQ0swmlqRwWxRkf/VEI0m2U62RAF1AJYTMMEgLubm8QE8cWjNXFSlcAEMbpa2kEpbHw3qxCPeLxzeK0FgTzlOxBZfLuaG7yZNxBSSqld7K56a1OJhcrTWcTLa6Ec2i94q8Qhim8qY3Z388hP3LTHqcZPzBDecwMvp7KZm4SbO77CHLIIEXaJnLOfrMrABAAqh8YE8HamXEq0u4b7Cpxc+y+pmJsAgLIC8a7Umo/yqspI+bf3ir6yFTOEbLhoyp0OWEA5NMWOJWbyuXJeM83wO5tizMWYrLoAjCt6C6/eDFFTFs7jjJ7nmxACgM4HsT7WHMbYnKwN3ZyX01YEu8aJy1E1exAtXc9ApauB/0vE6kzFwNy8XIzBxLwjujovSkvDzJyDzkzJCiEEzrLDNGoQNuqeE31TiHyQKte3M4jIVzMERuBOGMBNy4UBdnVQlyY5EY2P+UuJRo3H+JO6mlTRJ6TNTcbLXdpJEFwQ1IyvglvOJ83AAO2vh2zTLxrMAmHQd4tQXGdEEbFTVPBQzNqhRv3BCoFaeQmR+NzJ/NI1Q+ACWs3V7PTVnnoQvocQ2jPHjSzP1RyomEswZnSlCkHPeIy380rRK/0wUb2Xkxqd/XSrPX2AXzoQQQRCT+w9wFrUos0QXEgFTlrIAoGag/rUehyX5ejJaxmx0PhtMTRAuagQd/O8k7bXD/G9ev+DRq18fwcxWJLl2EElneS8wTx715eVthOB3AOxnabr1wtb0MjZVmPdEMW9wzLtrwkdm2N9KshKbLFan8wLO9StLxvFzSnL3PFNw8O53fbswBdYSmZEvAwRoeqrTwae04Fn0SFMEKcCufaq0wThobmt2yHum6uc12DnmcLtR3asECEpmMPMww0haDRJACrp33RJrFk2QHC6OS89EdwUxzU33GscREKsEEGJj0T5jovZ2vGcEBhe07LllB0B35r1wAMN2OH6s+byyBPBfkMAhB0+2Gpp3vcszgnRNQMeuWyd3C6Z4PSyUSFIq6RtN7FcsBUqcX8uy+NEigYR4UDZ58X/K+Jzbr7rPN6BPth7fqHW6tYp7tO7fZwjvcuxzdswXtO14zxITuc3OS/g6OAFcT0NrnXKmM07Pt/Y1laydVk87RBodI0HqeSOWEp/uBDGaJSnuOrvO5NuJyvgpOPrDd0nvp8ea+sLi4Xybb30Taz2DZnSc8d0DOpe7NxDXOqcu4OdTde3fN6etloMMcr9eRCyrtBmG9jcbXjT+UOauGyUy+uB/p/ibqKPnjbDArnzUr6SbpQTPpmVHiM0/dZdrD0PCjHB7ekLi20Z4M6QXKE8I+XXDI+8iKrZGMYk2NvlrpzfrL3cFLMMQa6XpcYzjOsC0TetvpwLXEqK6PFbl6RI/whCa4SyLJzp0wmFJMN8aoPzI9/uBPHsZfvlJh7mkHmsZrQCDzbvOwPxEg6GYrjc3V7oF4/LQNWIbygrtj7KPe6tMb0QpthBgxjnalShgyiffSM4LCzDy9m9idjJjCjzkOgQ0kOL7EcF0vXvGjOunIjyA38iBQ+h93o3HNkDK5AvpbTw0/nXZuuDKCRWklZKIqZ7s626LnD5yAMEl3/5CIFHCSGtoyU9SXB5QbTr0I5tVdatyHMDQMNIBeFWiLdXO0BX/L0um++mWLP5HSQ5QCBWIOS5AmHm7gd/WDv6Zlf6t15+TYMDJCPEQNwvprdVIdNXPr8QXE4AQr9TRD/tOv87BD7wMWaHZJvO9I4vzpBfk74TfmJqM5c/L5q/+dvMy9YLxgQh+vMH80ddh6nPpTHT+kUEEAQEDhQCAACVHT16jKBicMVAiBEHJjFYREiPCg0BTJCYYgiAITgmYLxhsELEDAZlSOzxcUhCISoMthAg0YLBJBh6uGhhcIREoAIFQDFIw8jIFT4+AsAQVGARgyycEsCwNMmIixNcFFk61etXsGHFjiVb1uxZtGnVrmXb1u1buHHlzqVb1+5dvHn17uVb1oVBF0ExGFQB8QdRg4ktGuQ4kAYAIEBxGIxoxCfEgok1ay4ckQXFzUMCS4S6eXNQ0FKD+oA8VaZpH2Ez/4T/2HB0xMemN/+AqDtxixRiM/sGcJsA8cRQUBqMLHHFUs0tMgR9vTk2UAEyiO/wOnmj1wzafQ+hLdYyU6clrwvM3EPiedUQJw+RiEGjbvcDz3MniNzg+oE+M000oEobL6iehohPItZWcspAzQCcKjP+BmqoKYlyQ25Bgaoa0LivBAwNRILu06y8gVICwMGIPNysBd4K1E3Cr37QcESvSuOQpRs3u8GIvoIUckgiI7rJIOUmLAKKIahowYLpvkrBghaoGAIKi4rUcksuu/TySzDDFHPLv4pzKsEYBWLBAiapAKKpzBoT6LHmIvKussv6868ziSqgwUoofAhORuSASkGl/6mIOmmqFWa4YYgbZhBCuDwFmsCgmjL0D4A0CUihghmqPKiFIjCkFDnjNk0yReaC+oHKJpOoMKhGH4100qkmUEFUKpLAodOgvJNzqh4sSKKkK4swItOxzjNVIvUwMyg/iOCTaD7sdgACWShmqADY/aT1j0aB/ATUhyhJQ46+jgyaYaqSgGRUBlslPXXWzJiFqEfddiQgA1iHeBLYsMy9Et2pWMAhCUBVGHS5FYMCuE0aZgVqBXohtdesFZb8yM0R/I1IR7CE8IHhUUsdc2WWvexBs1UlEmAG31AEagTfitC3ZZ579vlnoIMWemiihzyUU75uqrNoppt2OsyjCbZL6f+nq7b6aqzz6ik5p4D4TYUiSqr02sRuKGLXxFjMem2223b7bbjjlmsHAFroqyeL5dZ776pxTqIvRfkWfHDCu8QZgNJils+gIZ498juJhsMBIhdtLvxyzDPXfHPOncJghIf4GmEEqTs3/XS5XACdLwFGLx112GMn3CPEy1RczaXkhag0GoACrYj3GBdZduKLN/545JNXfnnmm3f+eaYfo4IF24Giu26gfkjsYYFeNkhqxBaFfnzyyzf/fPTTV3999tvXqwKDgKxeUwDyFshrACZfPOKbi3L/fwAGUIADJGABDXhABOrlBx9pzvwikhhqReRwvduXQexHgEtRJoEb5GD/Bz34QRCGUIQjLJp2hhAlBw7kaABwSmaoEBGN4Epm2yNhDW14QxzmUIc75GH7ylSeFHbIIDdwygrjw4LEpEsiGnlWD534RChGUYpTpGIVh8SChthtIEEkAPwA8LegINEg6VrhziCyNd1ZUY1rZGMb3fhGOG6wNMPi4vUoiB0IDsR7LHQKaC4YR0AGUpCDJGQhDfm0zPBJIFyc4FQSI6cM8jEoubHcIS15SUxmUpOb5KRXhnIQDtXRf0ERQB67l5ip+LGTqwTasW7wSljGUpazpGUtbXlLXOZSl7vkZS99+UtgBlOYwyRmMY15TGQmU5nLZGYznflMaEZTmtOkZjWt/3lNbO4SjGNyZTSp8E1whvMG23QKa8wUES56kZyeSaIKE2PGgaCRlfPkmdg2dU985lOf++RnP/35T4AGVKADJWhBDXpQhCZUoQtlaEMd+lCIRlSiE6VoRS3aUCKuzJ4XBUBGneK9pW0RSfUZYhETc8R2BoWJ9GTpmMSWTZjGVKYzpWlNbXpTnOZUpzud6VKowFOgBlWoswxEUY16VKSWVKMG+UNTnfpUqEZVqlM1QVWtalWlOsV2NOBqV2mAmCF0NXQrbKFBXlgbg8hQIjRsaVu9VBKPulWuc3WbeJRI17hEQK975Wtf4cqykvwhAYMlbGENe1jEJlaxf+ioV8qUz//bmFIijaxg/YISSbxmti9/1WxnPSs0ZH0WLn0lLV8561IACFaxq2VtawfL2LgC5bH4vE1uLog//Q3EO2qDCGVF+9u3nBa4wyUukcR4x+KepbTLFW6YAuta6EaXsLBNCxcJcD0tRkR704rIHsFnkuSGtyzNFW95zduWDJLrvFNZbmnJ+6XnSle+rKUuWqzLgtypCwDInUhFggeS4a3XvO8VcIEN7BQvpvHAQWkvaQncpfjOV8KHre9ZrEsA7zQOIo8blp7yR7mlVHLB4n3wiE283td0+MQDabBfG7tU1U5Yxq99sYVHGhT81Q1s9hQxhst2tq3xb8UDrvGQjWxe0MD/c8UtNm2RnZvaGUe5wma5MAEEACHN/FEghzONzo5c3hJ/Wcyd/cjtjMzkvYZZSxGOsoSn7Jcbt9BjToISWABWpWSpdczEVfOe/dxSFb1rz2jWa5+JxOY2y/fNf2a0XQzdaEhncjAfFjOh0+xkMCE60dFddKQ93ZZHf1rUgjxSE4ds6UJjGr5Q3vR8Oz1qWJMl1LGmtRoFoJEALxjVEZj1Zlndaum+utbDDkqviX3sHpYJeGPetbH3omlg01fVyKY2AZxdbWyPMDcqPjWqr50XaEd7sdPO9rC/XW50J9B72a20t8nNpXCLG7HCTjesz11vfAvwNeJrt6Xv7ehfy1va/7HNd6z/XXCEp08ALlHykt1N8FXHWOCrpXfCG31wi2ccel5Ub6RdDPG3Bnziia24xveMcZOnPHlb496oPw5YkY+cwu9WuZhRXnOcwy6D/DU3zdccc5kXtuQ5X/HNiX50zZWGRLU2OlziHfShI33BTZd61fcmxrNSm+puebrMo251AW8d7GNn2wr+g22xs6XrI/862cHsc7fHHXPeMXXPQQ5hoAedxneX+3rT3nfAC82uaIf7ofOu97YHHrh/V3zjW1aSrGu98ENa+8QT73jPMh7zm/fSdkN6bM2jpfICvzzn8Rp606deSGandLVRb5bRy7v0qnfr62l/+7vQPdu2l//14aE+edzLlffBJ/5bxPM6Wg9fLLEX9+yLv0rlP1/6Z2lI5CXP9y0xP9rOn74mo9998NeoVbsHfpC0D2zuh9+S31d/+1tkkNy6vvy+lrjehT5/91+S/fl3v+7Jj/2fqz/72zv+m6v9K8Dwwx/kSz78ezbf87oGRMBBOkAJnL7qQzcKLLYHZLsIrEBAykAPDD4V4a3rgzkBHMD0C0E3AkEVpL1Jiz/5A8AiOb9WS8EWXCMWvEHTO5LQ+T8THMCZk0EdFKQcHELMy40FZEAhpLwNtLwONEIrKkIoDLztMjNkk0KBoMFNs8EpjCIs7MK4u54eI7Yv1MJE40IwdKIvTMP/sduau4rBHwTC+1tCNlSjNaxDqTuadSI8OjS/JiS9J8TDHrpDQSQ67+A3H4QxOZzDQpzAQGzE8BObXLO7OFzEBEBDSKwhQsxEk8ugz+PDSlxETOREEdpEUrQ4c1o6OFRES7zERzzFETJFWCy4hhiChrvCV6QLM2yzUZzFDpJFX0w31hO0eivDP5S9XAzGX0xGZdy80ujBdDPGE7S/XmzGAwJGa6S2hTuIgpPGVnTFPszGWGRGcQS8MlGkaCRHpzvG5lPHchQgbHzHWhMPbktE1JpGxHNHefyfeNzHUROjcDQ4fQQ1dty+gfTH9elHhPQ0L7IAhPPGVqzGhWQfhZzI/0bLjZZLx4B0QHz8vY20yAKqSJDcMxVhN3yDSEuUyJE8H5FcyS87nDEERVZMyYN0SehpSZscsq1JwhKcSVGsyZxsHpwMyhHzHp4rRqBMi12UsqQkyuQZSqc0sCNBxJNsyrNYyhlTyahkHqjcSr+LCotDyZ/8SK9En64sS/HKDBKsSrLEC6yUMa1Ey+M5S7ksrtdQRY0MRTmMy7okHrrsy9/aRlvMOLHcS6sEzM75S8T0rElbtrA8zPEqSPSDzMXMHMWszMyiGQCAxoekzLF4ywnjS8xMTM8cTT8rJW7UuMIEQtE0Tc25TNdsq/PoOKRsy7sATTcrzdjUG9jcTXrCn/8ISrjVREHd9E246U3j7KQqTLnhpMbiTM62QU7o1KTrgUHhfE6vwE1Xw87pxBrp7M5LAo2M7EzbBLiOhMDyBE/O+U71LCQV2cPrTE9dlMwa5M72dBr2vE9B8g4tY0u9ZE371M+iyU8BjSPE4EkMDFCg0E5FU9ACDRoCfdA2Aqmaa858lE8J5ZsIzVA1MicFI0wHjQgGDbYQ5dDHK1ETnSuNuMV8s1CPDIsfMIIi4JUWUIF6jAghmLMneUNDoRJAyZIUNTwMDdIFywxiZE4UzUL63EKf6wHQ8A0geJ2ZqRmv4LLN8DIi9bUhzdICK426e8wtXcfz5EAAnLSZmAEfCJv/suFRAsixGlXTsbGTH0MbROFSBwxTOyWywazQJLW2JT1DnxsMKNgBcFmKo8wwx3kkoJAcEIvTPJ1PPH3U8PoIkzQ5F0XPr9AKz0kMPcOv+NGvo/yd/1IQSQW4SC1V4holPj1VtftTXgxE0JAQ7MoettKjxPguAKBKVOW6Pt1VSxKjTwRRVl2LEeW0QDwS3rItHIM/ORUyCVJVXw2uXo3WQtquI0XSYVWLYoWuFETWB+Ku/tkv3LCgy0IlapXWbD1XujoadLTUPt1W10pB/AEQsgoKF4KhtCKlWlVXbZ1WfgWkDHJInLtUMlWL7UKPgZi0uzOiAEkpoFipf+3XdI3Y/5ZiPetUzXd1VaZsS81UHHVyCjECADJ6pzP5VIoVPX892TaatP7sxowdUycky8dqIjtyCtQEAGrZo1QiV5WFvZTtWTU6jw/F2Im9So3NyghsCf96VnF1CkW1FHOdJEcF2q/YUKo9oOvBy/j8T+LcyAwQmyQwo5rVV3AlAJ3tI5692rCwWrUloMPhTHctWp+F2RnDAxC4W7zFWxPAv8NAEn/52DBy2DIqWQAY2rZd0J89XCg6khvd2qWChQKIXMmdXMqtXMu13Cjwj3Bkga25gdJRWJMCSzVx2CUyiC9VXIhgW9T9n9cYT2GFOci9XNmdXcuNgwC4XdzF3RMoPwEADf8qYFNPidrIMSt8BQA96w2DcN3VVVK5XV5C0kzgdVzUil3arV7rtVxYAD4ByA0qCM61Klum5S9lBQrMcl4NbF7zDSTxmMQWzVjqvV74td7spUP8GYLGnZO0jQjcata1JADfSt/UTVwAvqHcIDpjfN/4TeDLnV+xEI8hOF7rmQlaBV+zvVWgCJ8BFlEBzmASAg0Ddl8FDuEFLjzN3Myw8NTCBVXfWdpqER4OHgjVfWHyWd+cO2ARvuHJZeCvMJDTlQzGSVTGWNTEiL/KkWHmNWLgat0aBmEcxmEdngovAoBA8QEqrmIrBgo33bHE6DHv6CggSxsk9lP0DeMq8g4Ift3/x21iJ/Y5K/UP7MCyxOjPNlYMFnXeGCZj5vEirSVP2FXjG35ip5hj4pCzNtlRO/PRPMPjO8Zj5WHZJR7j5QMABPZj+AVkRq6nDb5kBMoMgV3VPqZkBbZkTV4qSB7lHjoax1Q5GwblBBZlU36yUn5lHQLWR/5kVq7kTA7jRZZl2ZHggWXiW75eV+ZlvItlYr4hyKvlNA5mYc5lJN7lYz4dD/5lY85OSWbmZq7maIYWZ95m9jk+arZlbJ7dYfZmJtRmc/4gJfbkZR5ncu5mGYbmdM4cMw7ndnbnEUbndJbneb4cPbbn6cXnd9Znc+bnfiYcR2bngBbofD7onyNohzag/4AFaDEpiUlm6Mgt54h2S3je6OdRkVSOW3HGaMnVaI+uC4M+6bhBzWCV3oq+ZpKmXJNWablIaZp+G5yg6Ce7aIye6ZtG15+u1jpVZWCO6YzuaA626aDOGk7W6UyDaaM+aojeZqVe6qs5D10F05GOaZ+2aon16kA6kjN26Z2O6pJG6gyuarB2Guh16lXjaYbu6rX22ame6/LZGmVeaLOWa7v+TLTu684ps7x+abgWaL4GbLBQa8QGmu3qX62+Z6M+7MWGl7+e7MtJr8Eua7MuAMm2bMSta89OHqzO7KcubHzu7NAOYNBObePxDrgl2q0madRmbTGmbShqa7cOOdN25//ZZm3Ftu0wmebcxrvdHufeTu3fBu4vEWzSfuvN5uzKTt/k7r4FqG7rvm7szm7t3m7u7m7v/m7wxm4QouXm1u3nPu7Qnu7pC2/2bm/3fu/2BiHMLm/iPu/oNl/1lj743m/+7u/wBqEyaVm30G4jW+W9vm87RnBI9G8Gb3AGByHX1gsCHzIDj2r09uz8fj4H33AOZ28Q0kzlfYsOH/Hs/sCijmwFX90MLz4Sb3EXB6FazAsXb3ETX20/LW5svnDLXnHim3Ef3/APyqBrpYsf7/Aaj+2eTnHU5fHgK3In5+8P8g7DjYsnd/Ajh2yuVnLFZXLcq3Iv93APAg0EXYsv9+//wnFxNLtTJI9rLT9cLr+9Mo9z7vag7YLPuZDz/T7zFt81S0NZG7do+7ZxWX5z2sNzQ7duDzqPi73zQ49vwkFzPk9zo/1zqLbwNm9bQle9Rjd0D9JM7yXyTf/vR9/zSGcyP19zw750tc301At1Ofegj9kLVwdvPSfxUjf1SUf101b1q2V105v1Mu+gzAhpuwB27671Eb/1Fjt1LJdtXqdaX+c8Y/fyDjqSPYaLaZ/zUbd1ZW8vZtdrSxf0V472zcv2J++grWHfATf3Et/2ZO/25fp2wg505e49cUdIdi9yDlKRo6yLfBdvd+9weI/3XG/2JL/3USZ3zPt3H+eg84hJ/ypn+OpGdoEfeNKSd80+cITXZIV3PIl/8Q0yp/uNeImneA63+IsveHBH8Y2/5I5vvI+n8Q3CH3Vf95IP+JNHeb36aoNn85Zn5JdXvJgncQ5KZr6IeZPfcJ3feaU88Sz/eUV+9i4c+hHfINTsd39neMyBdJ3n+ZV/+nr3a6gXR6o3cnUjjL64+aR38KWPAK+f983W8ckO+sArew7foABPe62/HK5H+bfP+HAP+0ge+2y0eyBPIB7U+3/felLv+qandBxnZrlfbLoHvMZve8yv+uQZvKPf+7Vv8Lb/+9Kmd8FPbKmfwsvH/KXXfOQhCnbp/MXn+9QfeNF37rg/fZWt/P++m33Vt3jWP56cVvx8Z3xud3yMH/3bJ/xnxn0j5P3eh/ffLx5UDhK1x3mlX/raN+/kL33TV/5mdP7nV/boJ55Jg/jC6fO16XuLz/763n7ut2bvV0bwD/9SH3/ZOZwexhz0zxr1p/3HBwgCAgcSLGjwIMKECgneAACrAMSIEidSrGjxIiwANxZy7OjxI8iQIkeSLGnyJMqUKleybOnyJcyYJRtulGnzJs6cOnfy7Olz54KgQocSLWp0aISkSpcyber0KdSoUI9SrSr0J1aURQAASJH1a0epYseSLWv2o9W0Vc2SPUkT7MKGDy/SrWsXYsaacPfy7ev3L+DAgsG+HWz/+DDixIoTq21MlC3kyFEdO14MNwlXyz0lc+7s+TNo0CYLC5Z79zTqiHk1s27t+jXs2D9Jy65t+zZusJQph+4tdbfa3DaHAIAinKXv5MqXM4fqVqNh06mn1119/Dr27Nq3v6TN/Tv48LGBN26+nLxV8SYzcJWhHqT5+PLns32uN7B06vopWn/v/z+AAQLmnYAFGnjgSuilRV9oClKF4EIrcGUBhAUxeCGGDNoXnUP7eShRfxWKOCKJJBJYIoopBujgWhlyxqJRKgq0A1dGlOgijjn2tuFg+X24X4gyCjkkkbKdWCSSScIG41E6QsYkUUKqwFUPNzp5JZZtjQZdjx3+/+hhkEqKOSaZs3FZJpppAgZlUVmSxeZVMtLAlQBWunknnhHwWJqXX+oXppqBCjroR0cSeiiiLMGJVJ5TLSokFWeO2CilV+6JX59+Tgdoop16Sqahn4o6akKLClWpU6bKyAJXQKCIKqwZXjpgppqiximpueoKYai7+tqpqUHFupSqKgrBlQ+vDrtsfLP+5aOtp+FqUApG+IBZqx4JUQQUQ1DRggUZdJSCBS1QMQQURQjxK7vtttSru/GWGewCzEZQbIo+1Kisvf365qxf0EZr17QDrUAcVwkD4OpCAsygsMIjLDQCxAkXUae8GWscl6QbeywmvfbiW6IAxA2BMYn+qv8cGsB9CTwwXQUL5ELF2S4ERMItqFBEQ1xJjBAOCd9QhAotJOzex0lvDK/STVcYMrMjk2gEVyqkuDLWnbXM18swWyQzATTfIMMIQlhgc0JBAzAEBgSdzdUEBx3LFQ4EYYDwz07rvSvTe/v9H9TLSj3inABUyW/WiZe19V5de81fxwix8ANBFC+sEAsI21jQVgDQcBC2RRhE9dos/H26p32jvvp2gQ87eIUpcNWCiorbruVMkQdc6+Nf686R5QwjRCMAtBv0Q8JeEdRDwpQbBAVXFbA+faCqU3/9ba7HCjuE+gIg/dW3i+/clvfROlfvMf8+MdoHFb4DQjgDUDdBaiP/bZDln2O/f5LW8/8/a7QHK+4dSACRGoLpwje+BS6FcXBxXPrwsj6FBE8hCTsc/riiv4G8DyETSBgAQ6gi/4mwhIMRIKoIaCCaAUB0tWMgDPVUPg6hL4IVAVsGL4cQ2WUGIXOjQkEiBYB1HUQAyTMhEhFEwiQyES4orJQKC1S4uL0whgt0IGF4Z0PVTDAhFUQIBrhiPoLwEAAJJACruCIuhAixbU1843uWCMc5AiVYInsUidhTPCFZkYFY/AoEI4jDgnzxIBXgShISkkYArJEAZUSZQYwGgM3RsZLZkaMlM/mSJ1IqigF6G/xk1McrzrBLNdwiiLqIkEIahHgbNIgR/6k0EOb1ECHYCqUmc2kbTOqylybhZKM8CSAhnlGBo7TdH7MSyPQNsnLtI6QGLQi3gXywlu7zmS+z6RpearObHQFmnoTpnzACYAbYOSY6OZNMrCyzd80cCCsL4sqExNJwswRhQm7pzX0ihpv8/CdBwIkncb5HfkQ8TjoTWp9S8umUMItDACIqUYmeQJUHiSdBDgmAREouYY18ZEIkSUmAkrRxFi0pSg0i0DsRVDx6NA5C+wWDmdK0pja9KU5zWtN0rtNMlZAAUIMq1KEStahFVULNFDbGjmB0IORcqkDKeMZFNtIgbUwpVtl50qymdKVuaml41JY34chUp2Y9K1rTqv/WtZ51OQzF1E+NKte5FjUNH7grXvFKgq06U4cHKWNCfhhErhzUIEfkKmJz4s/E9tKrWQIreHrmPLKWla2WvSxmM7vT5PTUJw2JK11DK9qiVoKv8HxmQS64ymgSpIMHqSYAGCtbmSx2tpl0LJYgyx1ymvM6/tIscIMr3OES16YDqW1MPjva5TK3tFBln1+vCQBcFkR+9BuI/VbrOdtylyXI7S4ccXsl3W5HBlxZwTkrW9z1sre97D2uaXuiXObSl67OHUlTB0I84xUEebJcXvMOAr3vgbfAbzVwScXrJPJmx7/PrY293CvhCVNYs9/tDgBAW98ND/W+IsmvQDK3L87/sbYgoRsdVxCI4BWD5MIsFqGCdcRg7Ig1OxGuMI5zrOOauvhdGeYwkIXq4ZCAWCBqY5vbEkbFgsxtfnbD24ujzLEHS1mXMc7RjK8jWRsza8de/rJ7e+zdHwc5yENeiAySoOYk9GwIa1bzZAciv+LtrGcAGGtB1KYRokkSAPerMqDhS+VAW/LKOMqycCTkZ+3cGMyOfnRmxbyS+ZaZw2dWyICTGuCCCKBzFaPuRZN6MUKTWtKkRp2hXYTo3JgXAOjl8rIgLetZp9XUKaF0pet76YRkWtMAiDNBttWtb4WrIxko17nSVdhTV9nWzN5bqjO06ts4eDuNpjW2sw0DZz9H/8O5bm58ny1u+YZ73P+LNoambRvLXTe9sdY2vGfN7S15+9uj3bW5853FQeu7hOi+kLprM+Cq+rbL8T64o+edu3rbO7T47jfEeaLwiLvr3wwKeGzmJjxYDwvhHvfyxEeC64aL9uEUPzlty43y01mcPhiHzcMA4EZGG/zjNqdwyEUycpLbV+Ur/3mhfA50p7V8Pi93TRqByJ1r37zp6815SHbOc7mafOhWzx2/r45qO0YNjwIiHoWWXnOnk324UG8xmafucKFrve0EOLvbCVV0+Ry9NQP/DtPLrnfMwt0jUlc7Uase98EjpO+ET9Pc41N3zWgcPHnfO+TVaniO/B3wQv9m++F/PvnMjynx5lm8ZTrnAsePPfKmR+vmFVJ5ywNV8Jw/fOpfjyTPNwf0ikk6JGn+7tPz3qyxL3zaWU9azMs+4r8vvpDoxfXzKL/5UILJAlDAlTk8PzGP7z32t0385AZf+B3ePvLzffzwp8j5cKq9+dOPHugrgitbqD5irp993o+/IKtnvevJf/X6639E6mcS+v2fAAbHS0gfACQCmyjG8inH/DXgTPEffDGc90lA/vUf0EGgBSLIADpIAG6gBxbFS9ASABBBAirgAnacA4Ic+GGYBHpfBWYgymEgDBbIB5JHB9ZgDboEC/RMJ8CJCZ5grKSgCmadVrWg8L3gDBr/3womoZrg4G7coBNuoEu0GgL6IGPQ3u4JIU7J4P1ZHhIyob7JIBj6RxQ6BhSW4f+1BPH4gQ543WEon0I1hRbqFBd23wS23hKOIYuJoR6KBxqqxRn+ofmxBGyRoBsaBhzG4VLMYU7VoRHiXx72oYHxoSR+hyBaRSBeovKtxA5OSLD8oKko4iIy4k054h0GXiRWYndRoipqhyZSRSa+orq12ud84hUCoUKRYimmokp0IeB9YSsSGisG43XIolHEojGWIEoQDxVQji0iRiKKYgTook2Z4ileHhESozDyojaiSDI+BnN8o/OlBGwR0TO+IRaiIDU+IDeihC+qHTB2Y5QN/6M8Zo84Cks43iO9oEQnOplAnCMipmMQriM7ZqNn2eEdxmM9rhg9LqRs6GO95CNEHuJIyM8rAeQJCSSsEGRBcsgjemE7OiRJNaRIvgZEIuNEksdJWE4zBpTtKYpGogpHap9BkttH/mJIliQ/kaROBpA+omRK7oZJlGNBYKRgRKMozqQ1XiMe1mRPrmJOPiXg/KREBiWTlEQ/tts/vmSCxGSlKGVUksQ7Tp1CSqVs8aRZ3qI4AqVVNkZJyM/GDYRRBgZSKiJYOuVOjCXPlWVaIhZa9mVA3iNbtmVakARLAttWUuRReiWl3KVHMmVQ8SVgYtVfTiZdUiXzESaLjESTLf+bXHKlSuBiHDpml9wkPIalZVZSZaamX5xkVWrm+oXEDwgRnrmkYl7mokjjKBLkUjKlZLImQK0mcO6Fa2YmbMYmSMClQszlmoSibiYFafKJaZIlag5nEwmndX5FcSrHcTpISKjNDRSTSoFmSohmLnJkb17jb2ZnN2Ene/7EdiZHdyoISDTZkiEEc/6FeSZUdMIVZDblexaYewYoT8Snb8wncnLEbGLTQuRnazrnc/YnrUznXlYngYbQgF6oSSIohypIGHCFIHwgKLLJc0Ineloo2lEoya2nhmpShraoT3aojDoGF3BFFeiBiKoliZaohD4LQk4gi8KoaqKokNLgjB7/qVUQQcLUQQ5yxzHy6InipU7o5YoSaZGyzoteqY4iKZcGhQ74AVe8AQ5O5X7iSY/ujoo2XJBq6XVaKZu+R5fGqVAIAog6IZlC6EDypptS3o+64J6+qd5kKaAuppx26QsAgB/g6JiSIWPmSOSl5ymu6aCWkKBOqn4WapdyRSpE4Z3m5ig96p+qXp8eYahaqsdUqqnyBaZyqQ5whRdwKqOWaYkyoOSVKvClqb1JaqryD6ruqm6s6pHyAVeQAazCaaPO6lpBakLaqq+6S682K1YA65FiAVdwQbGqR13OapYoK5AyK7T+yrN+a09I64w6Qpheqx8eq7aOBbf6qZSKKwCF/yu86gS5yigjcAUjoGt4ZOu6Okm7kuq7zuv+yKvA3kS9digqcAUg6Ct48Gu/5si/QmLAFiz1ECzFxsTBcmgncAWT2mms4unD+qu32t+oSuzFZpLFnqxLZCyCkoH7MawlqmvIPkXEguTEquzppCzOdiXLHiedAkAWwKyTyuzMNkXN4uTN7uze6KzSokTPdmcicEUZdur5Fa3IJi334eq36WrTnurIdi2hPi1htt8LTO3HeqrVQuzXRuB/UuDagi2aMC3cjoTYwiaYVoHZGquspq15HO1pYu3cLs3bBi5x1i1hcoUn5C22Ei3fRoDfUifgEq68yK3keoThHi4ADILipv/r3jbucjxuhUZu5bYL5Y5ug15uULYqALyq0LYO4/It6Fap6Jqur5Qu7eIn6qbkIXBFIWzuvr5u2saumg7u7cqI7RZvUebuRPZBtfpuwwKv1QpvrhIv8qLI8VZvYirvPYIBV1CC88Zs53puckjv1lIv9o7I9Z7vympvsLABVzDA9w5t+Ipvb5BvrnGt+nZK+uYvz7IvnIgCVxiix+pt1dIvhthvpeEv/x7K/i6w0/rvouyB1Mav66KtATMIApeZAjuwoDQwB5cEBMOJIWgqGlItAF7whWSwmZnvBweIB7ewSIQwm1DCuVKwK4IsCseHCgPZBsNwmbywD6OFDDPJILz/rA1nx/zmsGfssKWxcBCrBxA/MUcMMZPY6B+aMIwoMX0w8Yb1sBT3jxN/sRNRsYMoKQB0wBWfLZRo8Xxwsa6FsRhvRxTH8UGQsYO47AimMQHvKBv37eBS6fDOLh2DsSAPMm7YsYJUwQSXsBqfcB83hxvTl+vBlq9xxegNhH/5GkwZsoDMMSdnLyI7xu4CQAgIIhazyCP7cSH3YsnaLEdQciUXViZr2iZ/8n948ieHMnAAMADkqx4vrgWn8vj+cSsjLUdkgA8kszIvsw8MmPn41xAw8zLXpi2LBy5zsi7vBpgCQCOYciNnsTB/LjFr7f2yXc+EHSZzRS1XsxLBMTvj/0Q2O4YZs+4vc24Bh7NvRDK4BayidUV/qfM7V8g1G3I8N4YXBPAlnjIH4vMwr/KtFfPfnkTMcRRB+Nc6B3QnuzNGY2xBW0UjcIUfaKJCKwhDN/Rj/idflkz0HA9Ab7SBDPQgd7RVuC8AUF9CfzMql3T9jnPb8iXpmBFLF4dLv7RGD3VLyHRVRC0AHIJI4/RC6zRo6PNy8WXh9NY/a4QQjIAF4MAO3KdRfwdM0zFSH8UIA8AYvOJIowdUh4ZU35vK6ZGrHcQsQwwV4EDufTV2hHUcj7VRWEL3orVTk/Raf0Zbl5zKqY3SBbWmtQDB4fVx6LUY83VRKDLQAvYer/FgL/8xT6O0yg0YOvfXEKgABmRAnfwABswZFIinY+cGZH+xZA8FINSpZQPzPWd2ZBT22uElbGEQLCHET1vNamtZUQf3L732AmDBoQKAI8hiWtugbXMGbvccXk7JHo2Enqk2cRvJcGc33b42csv2bNszHz83ZET3XMWjSk8XSaT3JXP3Lm23e4OEdyc3JCRjcwMHeUtGdNtVXuXVXjklCwE1SVhXfL+3Qxd44dYrTAhBctMzcwe2Wud3eRPzFByAhV84hme4hm/4hjdBJTul/PyZSHROsiB4bLS2FGfsSwgBwjj4g1+2I0t4WdRhhXO4jd/4hptBDuw4j/N4LMRXJs/cSLT/2mebeGug+BOreEs0mYu/OG2Pt4yzK4XjOJVXuY1PQXyx5HOot5G/BpIHsZKvBJPrYxOWR5TTuJWnuZpjeU1KUomTRJPxdpdrxpf7cJinRJPNAESWOSCe+ZSrOaDjOJuHhAjKOUiwwIDx15yzRp3D8J2fRD+b0z0KShIH758HOqZr+KCDhPcoulzfwA4g5gpkmmcuumI0egs/eklEOig7OZpUevReeqbP+gFs+kcIEagpNhTIgAqowAzYGZebOqPDt7Anr4KjBKu3enjPCw5rMZrTOq3bekeQ068txFxXzA28WrHTObFvu7JjKrInjFUTwKQHCqwX7bNDe6ZLO0e0/1pc7pARqEASQEGkfItoe/uRd7u3q/p3irux27e5N7sSp7u6Bzq747uJ6Pu287tHZAC2lNN4fiOlC3wOE3zBr7nCI3zKHbjG2wTDc4QRIEyw2ybA83lts7HFX7yVH3zH80rGC/vHK1LMFYehf/tNmzyUo7ysq/zKv3zL+xjH//wmHWxITICdqcBdf6bEB3ww63zQ506N83yas7zQFwiqf3DMG0Q/U4GQ17E4TnzTO/vOS72g+3zVP/TTn31oEv1HYAsNIGbElzziUTwKpzzZX7nZq/2B6X1GHntH0BJFn+7S4zxmp7Ld3/2GUz3fx1Hed3nWE4T3jNRyfj3Tn7zYp/+9yAFA1CP+jSv+4ltz4xv54wuESp+M5VI+4cd4Hx8+52O4539+ZIW+iY9+2FSNEA/+3If9wI9962f468M+d1w9B9P+FN2+3L863V8w6/d+rcs+8PMp5j+/fLN9RRcBDQAB9stAq3m64B8/s+t+xfM+81v470t/Xjt/gav629RMrk8+7iM/+Ne9+I9/+Zv/Y6N/fKv6zENMCyR9qQDEAoEDCRY0eBBhQoUFCTR0+BBiRIkTKVa0eBFjRo0SF3ZEGAFkSJEjSZY0eRJlSpUrWbYEeQPAjY0zaU6EOeVATp07efb0+RPolJg1iRY1ehRpUqVLmTZ1+hRqVKlTqUKFKbP/alatW7l29foVbFixYy16NHsW7UCSdwAAkEUKzapVDiC4tBshbd6EZPky1dvxbmDBgwkTvtrXJgCcQBk3dpxTKFbEkylXtnwZc2bNRQ9v9vwZdGjRo0lD/Hv6L8lPbdueyVOYJWrUpTHL/ggbd27dgTtfvvkYeHCdkWkXN34ceXLlG3svd/4cenTpXW1XBzxSUplRrAGA2v29sPWD08uKVwseffrdzSv/Fv6+MXHy8+nXt39fInv8+/n393/ZvAAJMgkN7dr6RL0EVxJwIP8YVBDCCFnSbzL34LuwJ/n+25DDDj3cisIPRRyRxBJNYzDAkyTRoC3vJHwRJBQXGFE2/xhttDHEvizEkMcDNDQRyCCF7DDHIY08EsniZDTvpDLaIqSuGyOUkUbUpLxSwSLJ2rHHC39MEswwxQxNyzHNPBPNqpYUjyQ0MimFNSSwhJDKNB2aE8/vyhSLyy7f+9LOQAUdlKk9CT0UUUTXtC4kSTSRhTsAIskzwToDpRTTwgwFq08/gwM00VBFFXXTUU09VchFq4MAgTNeiHSSUKLM9DtL7aQ1paXSK9WrTj19DFRUhR0WSV6JPRZZ+1RFrQ5RnIjUiUi0mBXX3WxNs9qTdEXPWK58/TW+oZIdl9wPuy0X3XRJWzYvPrioItIXPkGA2mytRXFQe0t6aj1xfVMMXP/4glWX4IKTO9fghBUmi12zdKhFkUjd0kQSfdW7Fk2LR+JXN4Sz+jbgnwZemOSSLfPY5JRVbqrhhRyhReIQOEFD40rxFbTmkDjODWWqQA45Q39XHpror3ouGumkKWoZIT28iDQRU/QQKOeLb7606p1xO1qqn4HeaWSlxR67Jq7JPntlpg1yxA/WxkBFh4KqTg/jM+fWGjazrQL4a2CFRhvwwCvSW/DC1VV7oEYeYM0PR26bu9arb83aqX4lO5nvvsO93PDOAyfc89CJRXwBIhBhzYupH4dct7rNvLvyjv+mzGvNwxYd95RBz533RBEng7UYOFmI9cgZzJfypizPrPb/vm/vHXqCd4+eejSZ7gPetgTJ4rriczueUNiVl51z2jPXPKjZq18/3enZf//IloFvawhGzPK+dQEPFZ+p5TFr/mvPg98ASaU+Ah6QUC3Dwh5YM4i43Q9/uAEf8nKGN00ZUEfnQ59PBIhAD9rJfR8UIX8axgjWvIANaYmgBPUXvuT1j3zM0+AGedLBEd4wSSHE4Q6nwy4dvAoAYXggWlYImwnirGZR8d+/FkNDDmKQh1E8kg6lWEXksOtpAMBEaopImCNiTWNKjOH/ZuhEyEDRimkcERXV2MbQLIsIbfFDI7jYRcF8cXJhhMoSMddEM4INjW4UZH/YOEhD2gc7k2hL/ybseCM8YiuJexwjE/8YtPIdEpP4KWQmOfmckWziSfVqJJ1aSEGLiZFngeRTGc1ow06+0jibhOUsaSMSJLDmNaOE0SMzFkkLGkaVYQEg0FxJS2N+RpbHVOZmQgIBCrTlCbq0ES/t5svYpfKSiBlmyIq5TG+aL5vfFOd8QpKJtkyiYtJ8ETVfZ83xYVOGfqykj4I5TnvyJZn31OdXQLKKZwEAAercZSmRqMdfDiafM9lmwLq5T4dWJaEPlahUQLIatwh0oAFKGXpQubV6Go2VTmzoRElaqI+WFKWTiYAW2vKCLmB0nQRdGEclCU8yyrOSI03pTst2Up7+9CsQ8EBbLv8A05hq1GTVqggf2xNSGuoUqFEdnE+lWtWpLKItsxClUekmU4UplSJMNR9O/whVq56VABFF61p/AEQ7cFVC7FQXXE2i1owsFFxmXatU7brXqsqgLZOiKymRWrLBkqSvF8Hrr/Tq158m1rE8XUFbAkGzw9qssCS7rEggO1WytpKqka1qZ0VLUgHABACa2CxmzbPR1UaAtIn5rEhDW1qgxta2DrVAKF/b1czO9LW4jchiPdXY3E5UuMcdZwpw2Vvftjapwa3tx5y6QeMq16HJxa43adCWETj3ueJx7Wq16xDi+um6271nedVLSyO0BQoEAC965Jqu3rI3rdVFX3rbK07//Pa3k6gVgnznazzoGla64cSnfm03XQDv878PPmQF2iKDhhTYwOKNLnkd7DMGO6/DEh5nhEUsSNT24MIYzt9vv5rgeM4TkAoucUpJPOM0vhcAFk6xilnI4oTdN8Rd+3AAg2zjY9bYyFI88Z143OMDa9bFN4XxcIqc5Fki2co4xLGOd9xkL3r1x1Gm5JTpKeMsZ7fKZ94nFNoygYd42YhgNhiQzbzK2T41zWrGJJb1HLjCtOFJcL6Xj+cs5j6Sucx9pnGeFS1FwkBAkQDQgqBX/GTgcrjOwhwyMRnd6Dby2dNjI4w5AUAISle6YeWi84vJzN9QqxHUr07aYCDdlkmf/9rJqSbXqqXc6k7LWsm/BrYHBxOKQOM616TriAsxzeopu3rYUYx1tFcmmFu25a3IjrOyzcLszeL3vF2CNrVxOG1yb9glEJhFW9ag7WRzey+mvCy4N81NVbpAYhJTQUWEUAQoDIEKLbBABs5NPXMX/NIuwSoA0OnubcN7Id6et7CTEu4ePQ/f+ebOviUigBlofAQI793BRV5ol+ShBrZ2+MMhHm87tZxqOKI4UizOI4y3pQU+0PnOd+6CiQCBNS1QQRFQC4CQjyUFLhiBD4pQBB+MwAUpKHmaSD71uaabLQBo98rDA3OFCMrrN6L3na1777ZwXCM4oB8GHrLbNn+FBf9GkMEQNE4/GRiBBVYPU9X1rmqXXOCcluX6YLz+9UAVvmVjR/TNAYB2jLCA7gAwQkSK0BYadGUCH6+7xmfg5r4bie+fT9bJgRjQwX8Z8QYBe+qXpXhf1znjjr/IDnAukR+wRupZmUB3I3UDIBTBAjjAgQWKAISis4YGnhe9iUK/fGK1BAKECOzpu856gqze+mty/bPN3viN8H4HP28LDqqSAcCy5gY+wEDeKcICDPjg+DIguPPXOHP6G64lgAaABgRP/cBk//oODwCXZPtgjPFkzyJYA8UkYgQsryoibwhUQPk0YgJUAALvT0SaDwNNhSWQoPT8D/UAEPsGkEEKcJ7/GG8GMGAEgs8Ick8imKstKEII2oIKqgIAqAAH2I8oWAAHqAAANtBDNBAIQ2UlViHSEAQECY8ER5AEA8QEc6r78g0KJi8iMKAtwgkGAUAHowIHBEApBID8hnBDhFAM9yclnKktLqH/ktAumpAJm1A8nrCsolDjZMALH4LCACAJ2o815q8MV4YM/7CgTAICLCoQXooN72gJBRAOndD+jKLmMATjoMAChOAHCEAAMsAIWoA1ZgAiaA8ALm8iBEABBREQH9EUkSYlFq4Gsi0R/28RX64RHTHTOKXeGEqV7lAiVIA1fM4hGjAUK4I1JjAVFyYQi7GaTCIPWEMKXlEJB/AN/2dRNuQQtGqRInivBR4CFEWx40oRGUnmGL9RTFDiCdjNGZ9RBBlRGquDGmnLGidiBtviEhsiD/dwIligD8XRGFFRH9FtJGoNABDxHO/CDdVxHaeRH3uK7PzEDHLAIR/yIWMhxFhjwBrCCjEoC7fQK3qgAixABT4SJEPyI/vxPsKRJI/kJOzg2AaSIGMxTQ7SOujtFYKAJmvSJm8SJ3MyJ0tg80IMtdiuIbJQBmkwLDCAzXqSNU6yPkxSKYXkJNagLdqAJWERGg0SJv9CJnVSK7dSJ+lAAb4SLMFyA0Is8lbgIbwxIoCRG7vC7ZAyKZuSPJgSLk2EEAOhLVZhKluyKv9l8SpRIyu5EjADUydfocMyAC0JAPzEDwDCsCsmiwaLYAeMwAUmkzIr0xfnMjrkEjOrxCBaQXvqyBkLki/7EisTkiZgYiYFUzVVkzDfUSLU7gY/sfYi4vbaYgG74vxmQBc3kz80kzc9BCEYoC3eADRfUTRfkjRP4y9Xkzm3sjUvYjcjYgIizwcgAvLaggofovKC8St80DV/czl8E5Pqq3AQohDaAguKMy9ZzjqiMTnNYjmbUz5v8jktwgWSwAWikwAqIPKoQCMJADaHACgboi2JcSvorgjA0z/E85DIU3AQwhPa4jTWc9As7UzeszS/E0QAIDXn00Npsj4rIuMAoAX/ZuAj5441hsBAGwLocG7oiu7ovoLNEFBBl9I0bctBAwch2mIMJpRCv0fOxARD9SI+P1Q+Q5QiRlTjaMAPI0IAtlNiwi8sPg4IarQ3b7S0chRwDqIO2oIMfPRH2bM63HNIFaJIjZQ5kZQiJmAHZiAJbmAIhuAGaMACVjQi+u3fAm7gxiIe59FK7YNBDUlL0eYgKKEt7Ec9w5QqLdRMyjQtzhRNWRNL+QKw1vJP5yNQB2lQz+YgsogPwFRR0VHDRtNROwJSIzUw1fQ+BACwWsAsLxVTJzWyNpVsDoKBXsBKQjUERxU5U6QluO1UUZUrVRU/gHEIkgAIklVZl7VKYbU4/zJVkGh1bAxCD9oiDHJVVxWR0IRUQFwCWGUVI1BTWJuTWO1jB3zQLX/QWWkDWt1IWsXGIOIIADoBW7NVLxl1TB6kaoJ1XAcTXMWCF9M1Bte1NNq1jd5VaQzCEtrCcUDVXr01SMNEX3OGX/sVJ8t1Pka0BXAAA4RgAj4WZEPWTgl2MwxWjRA2aQqiFSIUAIZILx52UXnVerp1X//VIsTVYgUTY8mjRS2AZKfDZNMIZZFGILKAElgWABChRmC2DSMWTCa2Zio2Z2tyZ6eD7uLrZ6UjaK1oaIuGE0JAYlBgaZn2V502SaBWY6R2aoOgaqUDQbNWa212rbp2ZTKA91jDE/8ogXvGlmwXxGyRBG0tRm2ntm2jY0bhNjPlFq3oNmX4kzX2wBJagU36Njb+Nn5olmIVNzE6dG21snCho/IsFXEPRnOtinFJ5gdaFABsoA8wl3JT4nQ3JHD1ZXBz9nOfYwLawgVHl3Q1VM9iN2FcIPIAwAdQ5HX9dlsl1nXTtnSHi0M7d1ibdyt2qwX+k3fZVXqjCngLpgfQb8CM93hh13KNZHbtpXYt9nahQ+2ooAL89Hqx13fVbHsJJh6T4A7BN3xPYn5JaHkFN3vN63mh13P/lyqgwIC5gwoMWIEX2IDfVzO2tor2N13wUQ8dAn/ztyQkeD/6l3YJOL84V4Dp04P/pUJgucOBZSh+z0yD0eUoLbh8MRgvxndIXrhazrdf03c5SvgtTxhzUjjLVrhctnMBLxiGRQKI64OGccWGxxWHleMHnhiKo1iKo5iH/8WHreyIxyUPK6AhiLiIY0SGU4WDzdeDcTaEL3aEq1hIIFiKsjhZuhcAErSjvhiMk/dpxzhbllhYm1iNC4aNo8iNkYUUSZSi6NiIwzhIkphW9BhV+biP1eWPeSiQkSUJ2kI/t8WQ6xhfudVXM/eKhQyEzxhE0/iRSySSd2iSj8UH2qIiDwqGUzk6FDlTGDlSHbmUy+WUcQiWhwXHYvSaMtkl8UOWMYWW0dSWk2MCfCAJ0HXz/245gz7ZyHZZWGDQE2sKmPdyg/G4hss4gEXZJo/ZOFjg/NLVmRcMmm1MmoWF7s4ZIjI5JIJZKVoOI4aZUorZSMGZNgSAE0u4nLeElEsqnVGF9y45KdxZk63vKeT5Iug5T+z5Q/G5NICx8YTAevu5Qv6ZpAL6VHxwCOaYjuE5KUr1LObGoT0UokmjkgFgQC0ahfVOo0elNpvVlTEYpJFCpCHIk2UolEX5pEeD7kSXpXvYpREZaS6SMX/ZkGv6KG7aI0iam3f6jHtaNHyQRoManIbajtHG7V51pvNXqY2Cqbsnap/am0WYnUGjkuXYqsnorEXspUWF9yq6oA36q4sirP+Jp2bb2qSgOoSlOjTUDmvX2oqxepMDZ50L2Z3rmijuWiGcWq+XwozLmm0xuil+gO5WWrAv+rEB7K0ThZoR+6OPcykYOyEcW6clm2opuyneiwpGNrM1bbP7q7MRBcek1Jq/GA4TmrQPwrTJiK8F2K9FQ3gBYAaiboql+LU3NLbba7YPJWBdGykSW7TjebcNorf/5behN7hFQ6KRMrm1IpdvqLkJZZ8JWimkW7FrorqtO69PG7Une7kx4wf2mZy/G6JU+6HGW1AGORtvO7TTmybWW27a27ffG777gwWOkn5ugIEb3L7vO763S78DJXe9z79xe7pDWsDPI6cL/L232zP/AnQEmvTBbTHCsWvC7QQUsxOp/xubR3vDY67DsdvAQXwz9hm6Sxy88duhUjxNNG93W7yIc9spYlzGx/rEiSKyy9rGNYPuZFrHVynJj8vH0SSlQTupM9ymjfy6MSe7O7fJM4Oqo9yfpzy3qvxMYKIGPRrDAXwmjHwBurypvnxtwxwz0prMxyK8RwjNzYTu+vvCh1zLl5rLCZzGP5zHk6IBzTzPIWLPRajPxWSQgfqdXDwdWWbDWaek59POL+MHfJDFG91bEl2fIj1MarOasVzQ3XwjYlzTyRrRGb0vhIDuQl3UqUvWRcvUwQQGqzozGFqXiBzTBfzVc/2uulmyO90y/z7WcZNgBFZAZKP91k3K2B1r15MkHo/6M4B9lITdLzIdcjb9SEn9KHR4YKe94sjdnq4dSS7StkGD2xvJ22Gc2MMd1lFb2SvD3NUV3WlO3ceJ3Y8kDy8T3rXZqOaduutdzs2Hzgn334mCBphV4ie+39O92v0q4I0ENrm64Dt5sxBeSUin2N0b3x++4j3j0T8o44VEANCVxD0j3u0I5GlD2Ubew0v+4k/eRnN+bolaZYBRrd/I4GFq5uejYfL43pPd5HW+pa1u5UWEBVzgVVu+LV4e5oceo4qePI5+m3meIpbcm/Od6Rd06Zfp6TvEBVQXCFIA6Esj5rtI63voxY2iJP/EnVzLfuybyuvP6uw3BEq5I/Ks/uo9/rLiXjpY3SLqPumZHO8nArOP4vHz/usb35j6vj8EQHXTT8EtfF2wXqAMP5bnntpJXun3noRpoJWLQgi6S/KP3fSryvL34wdSWkAbAgzz0e09X51AHzoQX6EWP+wpPyJYIwmMwLwpQgCMIKX5vfWn6vWlKvbxQ8FngKIdIgNwIPVH4+2LiPefw/eZA/h5WvghwihTtAjW7yLcrwiGFwo4vvkT4/m11+fLJQu5Awp24Pg7nkleq/ud4/sBgoDAgQQL3gBwo6DChQwbOnw48OCrIBQrWryIMaPGja8QQvwIMqTIkQJ2UAGAEiX/lBk4jGBYsQKDERwzoKRESWWHgJE8e/r8CTSo0KFEixo9ijSpUp8HEy59CjWq1KlUqzpcgDWr1q1cu2a1CjYs1REtbqYc4oOFWKNe27rVGiGu3Ll069q9izev3r18I7z9Czgw4LWEBQo+jHjw0qaFIUrcCDmy5IodnTamWtKm2c2boei8DDq06NGkS4NmbDq16tWsISZW3Dp22BQuLNC4SUN2w9d/+/r+DTz4Xt7Ei+s+Wjz54aeoUz+eDD06xcrHiwopcpLzTSpFhFT/Dj68+PEKm5M/jz69QuVd1bvv2WMISiDk2XMVjj+//rz2+3t9P5J/AmrFnEeqPSddgpBR/wdgSD1U4AMQSUABRRIy+FBBDw1uyGGHHjpk3ocijmjVgAuQ6OEMOGVQ34D7vQgjfiaaiGJBMwpYoGWmIahgjxcxWGOQQg5J5HEhFolkklcNqOR5FqA0hIYtChhjlVbqdaN/RWbZX46r8ehjmEA2SWaZZp7Z05ForkkijWzKVkFKK6Bn4pV23hkXl/ZtqadyXh4IwERhDhrEmG8eimiiKKqpaKPnuekoaRikZER6deKJaYx9+knkpsn96VyghA5qaKSmnooqa4ymyqpqkLa61gQp4aDepZnemp+nxnWqK2+g7ijqqD6WCmuxxh6b1KrILhvWq8xGlUJ2RbhnK67W/v/Wq6+8ZovYr6WBKWx0xD5LbrnmCqTsueqyxeS6Sf2gGX3UunhtvX1xmxif+ArmLWnghjvZuO4OTLCi6RaMcEjOJuyTAEmg1MJO81Jpb8X87cvvthj/1e9o/wIcmcAMj0yykAeXjLJhG2dsrgwo3fADgNVaTLNcK8Mm5M0cL2ZgqIKCLG7PKQ9NdIcnF82wzjg/qwJOKTQ4c800K+2WvlRz1bFoHwOtkcgE/WBEES2cREULKkzQ0A/a3QQF0m6/XdTRcA98ddXljpAS2lDTK7XUdben8d9YZR3a1lxj5DUBPTy8NhAxK6T22irNTXnlIcltubmCA/6sESm5wGHUfdv/uzmBgQtO+GnBHi5Z4pOm1MIMPhRx0MssFhQ5Wj7szvvuI2QOfPARCS18waVvRa4QKe2w4Y2j+338ibK95VP00iuFeViGs04Z8QtN6tnjAxkhHwC54T558eqvn/36xVo/OLM/ZOdD6DM+X7P1ulHfk/486/it1XGPI95TyARAx5DXAcA7X0uf+x5oufZBMFXwu96xHDafDjkPfxbzX2wqiKP/fUmAA8xI4iDCuPo1EABtm6AL3ybBF0aqgsxqGgvVYj/RcfBWHmwNCLUkQkD9rIQmLOBIngQAGaCPhTJs4tBi6MRE0RBZcQLAEJ6mwfvtkHTR298P9xREnxGRgADs/wkSlbjCFhZmBGxsoxvfCMc3RnGO1YEiHdk0RWPJCiUIzKIOt4inHrLmi2DEnhELR8Ixdq+MPAECSlQ4kMjdQAgjsAAOdqA3q0huk2a5oydVdchPmiqPsPpB7Swgog0C0lqCXA0h2ZO6y2xvgCd0SOQAgIElcoYKOJDYVDgJTACIcpj+CiUxFUXKVt0GAPL6kCpXycMuTu+VnwojsIaoyEUGRUVM1KV2WnA7qcRxnORk4zHP2Rg7ohNJyUyVD16GQ2dqEZrRPN4HqckpQzJSa4nMZi0Z4oKU5BJ3Q1ABBjKwkx9gwJEqiec6H3omdUI0Z/ArludQIqVUzpOemGqlaf/wmc9kGTOd/VTkPxUSH5RMayG+LMhFAaCCicqUTBKdaZsq2qoeUApFz+TonTxaGpBWU58jxGY2CzVShmSgdkloKUhwkBKH2nSqi0oqVdmJ01SxoHaQHFFPfXoloJJGqLsiqhBLSAcFqHWta92AVXGnGShIFSQCKF8fr4pXD9U0r83LKqqWeT6ebhSsYZXmIMmqLbOG6gtXaKxjHwvZyEpWsnLY5D4dwoKyIER8jUQJrfgK2gbtNbQTM+yp3rnZIH2VsJoyrasQ+5pYkpSxk62tbSXLBAPodre7fcFbBYJBAFAhnD0pwiOlMoHkKne5zG0uc0kLXcf8NroeamejAor/kkwK9o+s1Y9YRwPb2FozgLS9rXnPK9kv/FYAy6RCRn3iMgCgMirB5CR171ue6eJ3b989lGYrRVHudldGrk1NePM13mKWF70MPq96L7sQhg5Bu0xBCfPoW1/J7XfDo90weKybqAygJLCqHeyAX9Tf0By4Wwn2GAAW3OAYT/bBIYnvEBgIFOVhVCo0AIKPfwzkIAsZyB7Gb4eLfBwQI2oHFj5df05spRSDZsXLaTE/YSzjLDuWxh/hJgDmFBQWaKYFSC4zsCBsZv4WWFHLJG6NVgtlAtvTh1QOjGwLcxAsaznLXH6IcVEyUIiYcgecFcgKNLPANCtadWhedK382igW/zgwwHyL836kfJk629nKiNTznmPc54ZUkYW9K/XuVshCGahABTOoXZMdDWuxHDnWQYW0orA73yHB2dLAwXRjNL20o8xa2C/+tLFDzRC8BRPV2rkBmGkN7akMO9r9a9cduUnhNwObOLlac6233ZY7EybPxv40sheibGAWJAVGUMGEyGa2QFN73pym91QW5kT5UAGr4E5Mt+d82H5zTqSNxnOxy63lcxNJAD9ouMMfXmh7n3PaEv8IvmWo45U6WeAct9tHO468esvy4AiXscJR9AMcMG6TFX8oxVu+pBDSEbXypjTIbz7wseI8fooFlqdLftuTj4jJ9YU5Ol9u9IXcaP+OAsiOU0u886hbWyr9FvdayA10UOtXPUS3YvmgkB0oUUiNSRcl0stOkKVH8aIa37jU355YqoPb6rImedbRK3QP5S6XqAXuCuL7O7QT8+yCJ4Danci4bEMd7ownzj2BqLIuiXy2d29w3jsEVQAgsO8EeV3gC+9Jwgv+8DLUKQDInKTGqz7ur4W84V2PFNH/BOuVd/DW0XObfQuE8wSpIhZBT0fZl530L7QhgPm9+uQH++Owj43w02T32tv28hw6CRoJwHuCHKSrwHfi841O/AnW1YpPt7nyz59zA8tcN98fCe2lP/3bnwclMRUIEp+uItR3P4rtb3n4IVhF3Od26If/fo8neUYif9IWffCXXgk4HvJRfwSgbL83EE2je/vnfQ6IgQzxfw+kWRRoNQQogjznSusnG/13OQvIgJBFfRtiExqHXXclEI40BBuYgQVngyLRgeuzRySGfCMoggZYSOyngVDxfisYWS3YIC6TBAORAihxfQIhYt2Ugy6EghK3g+rDTTIYgkBYgHTWfK1xhR9xhEj4WEoIIHhTgwOhGZ+XAYwTgVUIQWOIhVMHQZImXGXihUAohLBUR0VYID+HhGj4HqaHY9glXDSwcgAAgnLIPoDoiK9ngg9EdLmmJHs4gn0YUicIiYYkiCtIiO+RBDfQVTa0GccXie5Dh/Z2ceoT/19u9oOYmHyaOFREiINXp4JmeAWh+CFGgGjmg2OpqIqdKIetWDw2sYZkIosESItlZYsj9IkMyIsi8gM90ANzJYzqs4r0ZozBIwAo0YR6uIzn14yO94e3WHfRCH/T+B0u4ALvlY3HtI3z1o3AY3ptd4njqHzlyHrOR4yxl4tmyI7VcVwVqAJcGI83mJA/UY+Zg10Xpoz6OItgeIDPCCjqKH0DeRwFKRAcuZD894852JCWk3nP1iQSOZEBV5GciI7aE5CDGJKl4ZEe+ZFNNI/UNpKVw02wGIsoKXX8KF4I2JJgUYa6uIsxSRrWRxA0WZMvdJPRlpOUo1ln4pOqB5QIJv+U0GiUSYiUo/EwQxBOTNmUE/SU0BaVcwMxVFmVjHeVLJaVF7mVLNiVoqFsQwAERWBDZrNqe8mXfRmHYwk3ZUlra/kV6vGEADADU0KYi0mCrbeS/jiUVlGUuqiRurFVGaYdgFk5ghlrjOkenqeYjEmYbVllb7lYcXmGcykaGcBQmHkTmkk5nAlrnqkeylZz3yGaSsaQdqh+YQhKkVkVkymQqjkaP7ACLnBRQOCOy8mczemOsDk3sulotJkef9aI1ZGbtiYUZ7kWvCmGxAkUwgmTwDl/ACCA0KmN4Fl41IkejPMo2eltQMGdYuGdv6mVqNlYlSkeYomewiOdi8ae5yH/H2QXHvAZn7s5icz3mN9JngqIkbWnn+GRXDzZn8Hzn4oWoOMxhYkZmgZaN0gxnwnzn+IJiupZodR2oWmWoeKxAp71nh6KOshRn24zoi9Zog16ot2Xoma2ouFBdAiJnTAao+ySoPJUpEZRow9aeRGKHgwHcU+ao0Szo2XWo+BhQ/D4YUL6NyA6o37km0hqotCnpHfHpOLhAjIQdhoWpSkzpUhWpd/BOOUXpFp6NVx6pF66oNupFUmKn/kZpqORAZq1bGuKMm1aZG9aHfKBoypGp3Uqo3eaQ18qn3v6p+5no9JYqaAhAL84BDcwdp/6qYRaqJkKc4iqG5ETheLRqEqj/xQh2qF++KhYwad9WqbVkW4WcJ2iijSG6mGmKhs6Zomquqo306pdGql5GhRbMav4WavHwTi3qaswRKr+t5jpUUWoKKzDujHFCql91a3VlhXLiprNqhsnEY7RupnTWnG+GhuopXhZqq37khQzYn6wSqSyqq7SNaZZR66yAYHoGkH5yorVinsogY24Ga8YM6+uOh4MuxuUuqhGeKnrKLBi8YIAm64Rm4rs2honobGZlrDyaqffKjPGWj0Qe5/MWrFh0TTnirHS+rGOyLGrMYWpmq0hmy0La7JqhqyTGq4ryxAkiqkxexymh6Uv+0RAC5UESx7Y9XmvirN9orM9W107y/8Tyqq0+bWvQNevsgFVcoW0NJq1g8m042FD74qwUdsrUzuE2kayAYKycEmrY1sVeEMFFRBxYTsyvLphM6samiWnaau2nsK29uq2koqg+Eq0ALm1Jde1rTF22wGqk6u37sK3++W3poGHLgu1g5uFidu224W4J/uzi0tsjYtwj8sarilMlasul4tfmVsaLSpfj+a5m1K4myi6VEu6ipuy40q3UsG6rvu6wTudZRseSAStBXq7uDuyoXtTb6uDcXuac2u6sfGk2QulxGsusHtfHgcgP1Vp13IHKOEAvIa+gYRzuVuLh8u74Oq7cquy18u9SOa91AW+7yG+FFMvkoASk5D/vgFcWDfHvs7ovtCrp6X7u3GpuvXLYcbrwECxv/5RMVqAEp8gwBkMIztXwOZYr7o7FFhLv0QhtBQ7whFsZBCMwj0xwU9mL2WAEm2gwTP8byDXwf0YvaMLvwsgrgyswiscej8MxCHRwvZRMWKAEnlAw0vca+v7Np/buzwMwSWckUI8xCB5wldMFUXMHvYCAaMAAE4AAUxMxnzBwU9Mr8/bw1vZwKFBZDM4ZHH8Y1pcLPdLxwTAxcphL0iAEktQxn98MQSMxtILtwosv8CbxaDxmh3pmnfcKnZMx3mcHPbiCiixCICMyXVxxm7jsDEXv9U7vyKyyAQwvI6cKpCsxZJc/xz2sggxnMmvnCdOzKNcscZG2cagsVwD4Vy7nMumjCqofMWqzG31ggAowQOw/MqbTKW0PMUTW8WJ7Ms2BcxDLMy8YS9ogBIegMyZrMxuyszQPHvODKFWHM3DCM7lXBTV/BoVMwsogQbbDMjdfKjfvMBsTM7oXDzTDMTq7G/2EgkogQDw/Mfy3Kv0fMg+fM74fHT3jM78jBgVIwUo8QQCXcYE3bcGDcqIrNDzps8r7NCHUTFdgBKEQNFkbNGYi9E+16dHmdCmIQArUEl+2ZcbbTAMXc4fLRgVAwGBAAAvMMYlTcMnHbspTV4rfcuqwQIqUD72RdOI0tEojNOBYTGygP8SSADUQS3LyyzC9WzLNl0US5VhTe3UXu3LUQ0YFsMKKHEBVz3DQv29RK1gRk3WQ8E4LbADDOUCFWABjDMEO/CcYv0mTx3BZt0bFWMHKHEGbK3Bbo2/cO1iqFtuR10ar4NG2bc4CJGrgE1Tc+3IhP0W1gIBFzAJn4AGfAwAqqDYGczY0dUVtUyZnA0Uf/Y42UcA7HV6gavZSSLYDuzZboErq4DE/+tbAHDJqR3Aqw1drd3MkH1ssP0TNnGutE0AU4itub3ZLW3dH9HbbXErj8DTnEEKxn3cWe3NW33Q9ozdoCEfGodaT3cbzZTd1x3fo7HdXoEpEPAEKTEKF8DTo3D/BgEt3umL3KSl3Omdgsxtbm/Fbj6wcvDtENcBBUNQNhZAoVXBkZkXcU1j4PN9ZhweGvXdFZjyzyPdBRFQ2j8d4AJO3vNs3hmN0B+xAkt9Ew7OUl5mFk8bFicRgUSXbSqSjB6OJLtdvyB+H3fiAClRBiie4qq94gXd4iptvR+BiGZB4wrRmmZDOymB41bxMNenY59FEDZxgUBeJEKOk4TcndETF2kNAGuw5Es84KFV4Fz92gUXUDcgAyMgBEhU5QSReUMgb0gEAGgbFRo+EONHBQ5FdD5I5ibj3Elntb+m5hDgAVX95lgtyLP85EUd5RDBApylbH0uECxQPtX9Z4xO/xXYFU5/dgM7IAQrYIoV0OhB/ujgh+b0qeZ5gBKzcOmYXjrF6NhXJteRGeoOQXT6h2qZDRXfCAAQOT/awbmzHiRmvrQ6DLLHEwGrgBKj8M69zuQAZ4Nzft5dTewZ1BDLBJEFwVBgDhYyYZI98IsjdrDSPiLUbpa33ixqHgFnYMne/u2/XoXi7uLo3RPF3hApcbQSOGKk4QIqIAMXEoz07ugbDpiRXhjWExemHQhK7u+W5mu2vulx3ekjYfALcZituxA6NuYSL7YUP5YWTxgYHxfBvdYdj74fX6rB3mnDXvDm/j0v0xAnP+8sXzL2TrbWLunYHhcWjBKPYPO8hvPUGv/yj83zPFHyClFF0T4QeAgAFS4auE30olXrOY/0F6/vcfEJ2y4JTx9nUb+uOq86CL5n03j1BbHoDcHsAJDwocECOLDyYa9XYy/173vtpTMXEOAE7sz2UOb2dTj1wj7yIlH3BKFsqD4QeZMafV8+gE8iRt+Z+A4WMh8XpIASd7D4jH+g6wn3Iyf3Cbd1kz8Qd88Qeb/3hMECFiDjnF/vgv/2ZR/zZ98FGtDvpz9gjT+wj7/zDJhbvMVbvlXuzCRq4NgQXO/1SNEDKtACijoDES8AuH8TQxCsur8hnj+boF8ipcMFg0AI6y/8AHAJ3U78rGX83Lj6JKUGMID/+a//+8////3f/wBhBcBAggUB3CCQUOFChgtHDATSUCGGgQglEkhBkMVFjh09ErBgkKCFiVQKDsGx8eNKli1dvoQZU+ZMmjVt3sSZU+dOni5vHOwZVOhQokWNHt25QOlSpk2dPlWKtCZUqlWtXn3ap4pIABq6RAAbVuxYsmXNnkWbVu1atm3dvoVbFutcunWXSsWbV+/eok9/WuT78acaGIUNH0acWLFiNwMcP37cACjMhwAiXsw4kKOQgVSQVuYKYAcBHCdTBkadWvVq1q1d0/z7WvZs2rVv2sVqWyFu3rzJhA6EJO5w4sWNH0eOvPfy3rqdP4fudzLtwYutX8euWM10l5Uv/18k2ONiZRpHfxQEYgGHip8AqBghiFIldPr17d/HfzN2fv79/dNkDqrnAiTwKSy2GigVQ9BgEA0IkoMwQgknpPCsAi+s6j8NN7RJOsBmqy47EUdEbLsPW/KuIxoGGk0iIAbC4ajKoEiBIdAGkuEHDnfksUcfg9rvRyGHpA3Du5wzskBLCHqBDaUqhDJKKadsK0kroyIySw49tC1EEr/MzsSYUuRoh4FakOi8gcQzSoaBJpCoCIKK0LJOO+/UMEg89+QzqSQHvLK3QwgKQ4elqEQ0UUUpDPTPPh+tjcvavASzUu24QxGijlgYYiAjGpITgPKO+glNiSYYaIj5IGW1Vf9XidLzVVlnJcBKQBu1C5OBuGhqUV9/BbZKXC+ktVi8JKUOAMIsZbZETFkik6PSABgCg4VCehOpTumUSABNjQU3XHETinVcc4e0Fclh6dJjID+cCjZeeeVdt8Bz773NqXJdo7RZZsVcSYYkBk6ivSEIHlhHhl48U4Ui2gNgBKkG8oGjgVTAN2ONtdx3Y4/vS1e3eueqZaBO4J03ZZWpHDnAj1/2CFkQlfW3ZoA/giI0gxReSIBQRWoRKYotBqBimI9Gmr6Ok2a6tZBta/kqBA3tdWWrr44w6uWaTlpm2fqtGcybPcpZZ4J4ZkiIIqAYgooWLMggr6HBK5pru+9GbWn/vPdG6ulItYbKkYEEeQprww8fDnDe+PbY69fADpvEsYecW6LKGcc8c5z01rxznPwuUnGnUhmoj8IRRz11tES3y/NzHeeX5sgtnVzIgZIYIXfddb99d98ldj144TkXvviWQJ+Ndaa2GMgGqFSHPnqwlKfLeHBhbw3y2cN89kezvy/IevH5Jn588++GK5KBLpC+ffcjoH6u82XFnjXtt7+udu/BB39+/48u3/8E6LG3rOIFAHgBGt63QNXFLzcDfFT9VnM//C1Gfz6iARA0uEEOdtCDG4RgCM8VQBGWEFxvucBAIsFAFiIOeSbUmARVQ8EKJuaCMMRhDvlCQh32kE9u/4HAJAYinBYW0Wov9KG4ZJgaGtbwMDdMYhSluLnuTdGKdnILKAZCCCN2UWVIvKKrqMJDvTTRiYWBYhjVuEaJkJGNb7SPW8QwEDh40Y7xAiMc9zTGKtpPdmfEThr1OEgpupGQh5RNW/IwEA086I6PXFQeEZklPp7ocX8EpHUEOUlOitCQnQTlXtqyhoGUAZKnTJQkQ9mjSnYJk5m8lCVXOUsBfpKWtxQKW9AwioGsApW/lJIqcfmfVk7qlbB0liyHuczh9ZGZzxwKW9owkE8A05oVEiY0QQYVW5LqmMg0zCa1OU6mdZOc5/TIWiDggYGQ4prvzJqj0DkkcxbFjGcU5/889Ymveu5zn2t5xEDuAE+CKkee/uRRP4dyTyfmE6EPLZZCITrOtchiIFIoaEaJk82JPkeiQPomOGHg0I6W9FEfNekw1dKFgTjBkRqFqbCMlNL/oJQnDK0hSWm60yzZlKehVMsTBvKEmBaVLRz9aeyU6cdliTSZSYXqSZ0Z1XmmBQJOGMhXjLpVCx2Uqs7xqU5wWkGdftWs+AnrWeGYFikMRBZchatcvKrWmS11giEFZ1npuldX2pWvzEzLHQaihbgWNixI/atU0krFpjo1nFNNbGT7KtlzosUOA/HASw0LV8RSFlaQzRtekalXz5Y2L4s1rQ7RcoaBtGGzhu1sam//CtrAjBV/pJVtboWCWt2W8CwOGMgoJPHawsa2t/qh7Q5FC0vcHte5NuHtcwV4ljIMZA3ELe5cpftZvzJxuZls7nbF25Lojtd8ZoGABgaSB+zG1bjm9Uly92Lb7YUXvvdtSHnxWzyzwGEgYmive7W7Xyp2N7SNdexI5UtgBud3wQ2GoVkIMRAEBJizA4bwTPQrE/rOzr4ZHu+GQcy4pzAPAM7DjYUh+d4RL0TEMOlw5D7c4ue+mMZ2e0oHBoIC3qj4kSy+sY3ji2DHzvjGvRXykbvmlAO+oDc+viOQaZxklsQ4bEZWsmypnOWXOQUFA+nAk6HsRSm3eMuC+S4gsczl/9Kemc0xbIoNBrIFMY/ZiGUesZs7YmWbPfjNNfbzn43XlD4kaDl27iKeQaxnjvDZX2sWdGIZHWklMmUQA3HEoRFdREVneNJtTDM+A01pLY+a1J1jCiMGUgXmbJrTGD41uUxtFEc3C9KxPuuncU0/peigUwAgQqtdzcJOQ1jXDKn1v2a9a0kvm9l3W8qlAUCGAA2b2LCO9bFdHOqGOvvZdNX2t/ukFDasmkDWZuBMd13MZBHZqbcW90/DHW88LUAHBwSA6aqN7vepG9fsnpm7RQpvetN03gWv0wLCMBBqn5vf7vN3rAH+NW7n1NsIh+rBMU6kLwOA1QV6OMQxxOyJX/9S4Hm9+MZ5qnGV+ygD+MbChULevoifuuSxO/loU97ylLKc5ztaEQBEgaGZS6/mpL559ipO1p3/vKM+d/p/zHRiIxU9ekendNKZmuAnNj3qD4X61/PDqYHUoepWb+DI181Nr4t16bdtu9j1GXa52wdbDSc62lOH9Uhr/a45Z27c635Oug/+OT/o1BCykCS9uxDbbPb7DN9eX8EbXpuFt7xtfDAQC1ip8Ycrtnkj713Ag7fymWcm5lEvGzWpyvOfx1roxzv6A3P9sQZevcFPn3siqQBGtWI87K8me/HSvraT9/DueT9L1S9fNRlI1UZeL/yVEf+5Vjl4smmnfOeDsvn/3Q9MqIA3feqnzPrOxT73OYx8Gasf/Ij8/vvzkhkqCCAoVyp/4h6v5PTjXrmlVzP3k79Bir8BRIoZYBGhwL/8g4vzO67+cyUAFDX/M8B5KsAKJIoe6Az7uz/yY8Cj2r8jg0BjksBuo0AMJKcLRMGgcBMAqIChWMAPlCm1s7mqyD72uzIBXMEwUsEd1AkNPAgO7MDgk0EQ5Ls3G8F2sz000kEfnKIedMKbYJhPgUEPLMLVCcEbS8KAW0IFO8EoHCYoBMOZQBUAgIK+sMIrNAsH7K0tpLgStLgvHENaEsM5hImgcwE0JEI1xMIjhDwbbELywsE+k0M7DKU6NESWAMIz/9TDs+PDPqRBpAPEQkQK7asUgktEK0LETPSIChiIF2zEvHvErspCQVuAG4RDpqNETjykTWTFiwgVNiGKGBxFufLDXUPFLsTEV/QhV+RFhiibo6DFWhwLNryvXFzCXfzFHPLFZSQAFrgdYUxDYoSfUow0ZLQ9ZXRGE2rGZeSMujGKYaTG6bFGQcNGrtPGbfSkQFRHoqiMPAzHaSRGY4Svc0ywdGzHAerGX2zBuInHPRxHcrxFXLPHImPHfBSffeRFk/AMaQTIgKRH8yrIdztIhDQehWRFNfmOUJS5gBSLiAyxivQISxQbkbTI4MFITqQIAIgRh3REj6zGgcw2k2y0Qf98NNByAfDBmJPEoZTMRGxZgb6Rx1oESfGayIHDSZ3kyZ6kyaWciaBblVkcylEsyu06SpQzsJwEgBbwga70Sq+ER6dcx1UUy9ToFEZ0SVGEyaqUrqvUuay8mLKMIp80xMyYAakQx3FkS0AjS3uySVtLSgDYSbnsIbq0Q/gQDbycykfcS+dyy8CDS8EkzF5syslcCaBUzIfUy3L8s8c0vcgcTMuEIcOcw37sD5g8LM58M88MQNAUTWaszNfkiBagFv9ATYGMRHpjzQlcCa2cAQwYAfUwghqRzVqKzeJsiDOxzdtszOPaTRPsTZ2BAipETvMhTTCEPgC4y9NkTtVks+f/jMPoNBsZEMLqvMjjNE8CWIHf407UbE4kQ0+FIMkv2SQXgAILEAIdEYAMMALaHIjtTM/iuc4onLqwzI/bjMncjDfwVMWVKE+G8L2BMNAA9ZwBdcIIlcUD7U6ZPDUGhbu+DDpToVDXsVAfDLoHvQ8EfU/d8lAwaQzIgAzJ6MtvBAC0GdHMKdEdNIm+VA0V9U4uu8FAkBKhMhseJQghuNEKjU/khEbL+A8f5VBSC1Ip6QJSsNIrvVKs4tH2sJYk1ZwcRcEyNJr2XMsfzbIpBZZAcLZfC0ovxdElLU7EBEUy9cgVzS00/RU17cvsBIAMddO9AVMMxBYkXU73NFMlw1Nf/9FTm5iWhvxTxgnUCmxBG8UPKFVQcUvURVlUj0DRhZiAXxvTRwVUOJVN2hwCDbFUYsG4TFWUTe0IF0gCF0DRCvg1KohKUbWbSDVAk0BLOoXIQz0yVk0UV+UIrdzKGVABFZCBX6MWOMFV8iFV0fQWUUHVDb3UbxNWRCHWizDW0KABf3zWUeXRcG2J7ARQX93MKKW0bKWSbb2ICdiBGSiYIRiCG6ABC3BWchVXfT2KMiSJJ7VWVUU4dp0Sd+XX+dFV+dPKoEFXarTTUhvX3QIAIU3TaD3YPUnY9yvQajVUdb1GOP0Jis1Ti73YO8lY8MOWfG3YeQTWIAPZiQ0Wgy3ZhP8kWcIMFXBdWaJs2Sl7WZFV1Jqd2Z4C2rI8UY4tU481x56N2aENWiE52e7LmVM12jrdWTNT2oqN2KYFIKZ1yk4RUf/Iy0172NQiWCmRWa1FSa7lyWndyP4IW0QbW9Mq2yg5W7RV0qxF28zgFmJaTB9zoL+9CrC72pHFW7vdmKddvm/8V77VTLEF3Md9CsEt3J0I2aWdXMPlJ7U9Sa2cU7DtWxWD3NAVXdy4W1fyWU3VXMz1D8TlvanrUsZ9SWsb3dmlXaooXWM63VZNXdXlD9bNvc0DAJV128+1sNo13uNtlIga3J+9XN4dF99dPQQEAJwd3saFW+TF3ux1GVqZWyj/qVvn3VfwlYmg2xLiDTDtRd/0rR7uXV7UbV7xNRboRb2fcFTYVUvZVd/81d+mUN73Ra7cHdbdhV+lEeB2VM4NeVs7298F1t/+NV3LHeDOkV/La1IZKF/rVWAG1mDtdWDcheAIflP/5dfMCE3PxeAx2+AURt4OThYA1tYCBuHJiuGVWE+WvODYHTYV1mHaZeGZceF2heEZrish/gg5veH7zeEdVmLI7WGK++GCDWIiViop7ojKaFMNSWAUXuItdqAmvqQnNtsopuK7EmF9xdAj7kh+4+I1Vh4vjh0wplsxHmPvKmNyZZhb5Y8shjI25mPAcWOlg2PvleM5Pr46Dlf6/90RPfbbPmbkevljPwrkCvleQs6YCR68aR0VBDbf9mrkTsaVR76rSKaQSabke7HkutPbRN5k7PLkVo5bMn5grC3lpDlluVtJ4NHkE95jV+bl7QVlyRPlCSHlWX7eQebEjUVjkHu4Xmbm5ojf9tVdQybmH6llsTvjZHY4NW7mbV7fX/auYJaQYZ5mcKnmr7tjVdblRebmdc6QZ5bmmKhcWR7njynnqEPkceFDdvZkcobmAH7neeaQev65aU0Cc8lnfW5kfv7nl4hnwgVojxFonktlfEZQ1EFo0nXnWHboh9aYiG65Gm5Jcaloi77oulBojWZeju5oY05EZBbpkQY94/+VkCs5aQ+WZ5U2ZZY2ROD1U2OB6Ziu3Zl+ZT9a6PgC5wgRZ5xuFY9WuXOm6J8ePpmekNFNqH5+4aJW6vtg6o2756eG6uqTaghZ4ZqyaiDG6qyuj63GuGg06K8+orBOjrFe3bKG4rNGa+hQ64KbaK9263k5XqE23jyh6zC267sGK52ew6nD5Zfua/ODa4MKbLIu7JGE2Zs27Iwu5aAjTr5u7GD563iK7Lme7D2r7I2+bMwm5Oz8WsbubDx67OOQ6/7oXklG7NPWsNom0IFYbNZubWD5bLE+XsEe7Zo8aghJatu2k7yOtyQYCOoNl96ml9c2jtju3cGO4+FGbqXD7tf/zM6Cvhfodu2gBu3aFW6Udt/sZt/tFs3KYFjOBu9Uku7ioO78mO1Rxm30FkT1tkz/pNTnfu9f+e24Dm7JNu9oxm9ZUe5ny4xMPpf/BvD43qgBF+0C9+cDf5UEZ7Zp6dy2dnBFCXDIJm8Ct2nTtnBIwfBdKxs89u8Oh2/xBu7Qlm3rFmT9LvHTum8UBMK25XAWZxkI1z8Yr24al8/STukaN/EbF1RP0Rgeb3HaBewQn/ARL3Ij75MTn0kAUPEVZ/JgcvKplvAYF3JZK+7kOG4q3xErJ7UytOAl3/IpcfHx5mERb+EPNnOMRXIDBN4JbfCMUuQf6/Inj/Mon3PLrvPk/77zATSJIehU97amPo+yP4fz2S1vKT/vQscTNI+0bzxXfNEoR7ejN39xKAdzCr9qS7/0Q38/bHndjOn0Vb4zSA/1QB91SjdwUzf0MOdJhunvHYcnTyezkm5jOfdhOrd1ocX1k2TIj2n1dPZzYBedSR90Ei92ekL17mtSHf9uPnf1V3N2xYH2YSf0aafmane+bwxVVtd2Zn/0bmdkt8P1hp5ycXdacl++qaNONi8oX080dm/3nKhvYaZ3I8f0P7vmjVl2HL4mfmfn/CZ1s5Z3Ihn4N2NuAFh0Xn8nfX91hd9mhqf1Cn/4eT92hDzLlzl4JE54jd/4KpNx2g75j7/tlv9XR3Ml+XRH+EZH+Wbm+GiPd5c/84BfvZUMaYOneZO3+Zvv5ZwHd2nn+Q2JeC6rjFXHd4LCeG43eldGeicmdo9IASPwgYl30qWnOJjfRul1bk4f+jSW+qrn5av/4qy/iBVgVvQA+7AnYv+EmZJH+15Xe6tX+Xcn8kr3iG6V+7mfYiHOmfoV+nzf9hbae75fiX8P56S8ARkYASHAFmwn/EIm4ojGe2VW/MbvZLZ/Y7eXCBZAm2jJfMkTe2fk1bs/e89Pe9BP6L5v+Loek29JfdUnYq91/c+veWCS/dCn/Y4vdcrA/dwPrdVfxgNW9tfP5tgPfj4WfUAm/Y9AfeRXLuX//0W2bn7fJ3rgj/4+nn5Irn6PuH7sLyOfR72BYPDEh/7v/6XwF//h13nA747jR//01/5XZNvef3+AWCBwIMGCBgtGSKhwIcOGDh9CjChx4sSDFi9izKhxI8eOHj+CDCly5AICJk+iTHkDwI2ULl/CjClz5smVgSjizKkwEEuaL0cAAADEJ9GiRo8iTap0KdOmTp9CjSp1KtWqVq8uXdkSK9euXr+CDVuVJNmSYpGyCCrjLFusZRHqjCt37ty3AunizZvQLt++fv8CDmyxqNa2hAHc1IuX59ajQIUajix5MuXKli9jzhyzsObOnj+DTil4Y+gfQWeEBu1XMevWOfm6/44dcTTt2rZvAz7cuLNN2ToZJ308NDXx4saPI0+umbPy5s6/4o6eMXSG088nr/atPTbg7d7xSg8vfrxH3aB7f48IHKnw6+7fw48v3zPz+fbvvyRPnnrQIvih95WegHX9NaCBEumXoIL7EVXfcoil1wUpE1JIoRM9sRfUcP9x2KGHH/7nIIgjJregdKGlEJQKJFKV3YEvQtQdjDM2lJqJN4pk3mcrVUGbJUEBGWRQuxXVHotHIpmkkmyJuKSTleF4W2g9BOXDk0y5SKOWMmqppY19jRXlQTrSB0CPo2VxiJprrukHho5peKWcc9JZJ0pN2pnnVWLWFtoEQVmgJ1FZdv8JI5eFwvglX2HySRCZvJlJXhVvGmWkoJdimul1eGraKVKNjhaaEEHh4Gl+ASI646GpGqioXYyCapZPnFbGo6SUFhmnqbvy2qthtPoarEmxBhbaCqQKSyirAq66bHquvgUrqI8+eKZ4kxJJlKXCctutt0kB+62pxOYG2rEAjJAsqs4O2Cy720FblrRiHhWuZLaOh21wuorbr7//2vvvpeT+FRoGQe2gLmzvMlsgw8+G5te8UdaLa2b4XmuxT9sK3LHHpgb8cZ0ESwyaC0FVoLBdD6fnLsuuxUvWxDhWnC1mGIenr08yJNFzEisBMITPPf8gstFHyxky0k+SDCZoRgT/ZYTKb73snctVKxYzSTPfWPN5kear8UtQCFl2UEUvnbbaHyq9NpJNl9xZBUG5MHVZWGt3Nd54aT0S1yZ6vSPYGds8ttllo+224ou71zbjIMLtdGc70G03WXvLpjfmcvWdY4uxBl6mtTmL/bjpp3foOOr/Rb6oZ5QDgIHlJG3umua159R5SH8vGDqko0un8+rDEz+f6sXL1/qrnj0me7DK4k4g9NHHpTtIvCvoe7W3Fo6899+Hdjz41ykfrWcHozv7SNTrdTv7EVn/EfYJan/x4KR3P77++99bOv/2lU9enkkRAPzzvHW9Ty7uS6BD4leez03LKOL7Cs6C57//YTCD/1iZoAaJE0CZfSYoLVCfSBgoPQSaECeqKRgEG1W/m93PgvnrIA1ryBQO2tAzH9zaZ1oQFBKGJIVxWaAQE7LCuEmFWC+8TAWjI7wcQjGKS5Sic3a4u8/MICgpOODCikgRIhbxiJJLIugkeMHJNBE3T6QiG9t4pzO60YNWlN9nmsfFlXnxiw7Lo0TE6LqpKNGMM0RjDJ0IxzgiEoM4TKRk5kjH8wUlXb6aHh8XAkYh+nF5gCwjtewHPEMOkpGiHN8iR8kWRz5wgNaZJAor2ZBLpjCT5ttkBDsJw0+q8ZCm3OXqSslLsKByPFURIRk1WUxQuRJ+VEkmRGQpQFq6UJBfw//lbdb4y2sWz5fY5EowxVMVHwLgmM8UJ5+Y+ZCqmLOBnykXNPk0xVoVMpeh3CY906bNes6vm0iMShG0GJUx/pNY6azRMge6EGeCsJ30kqbgqGkba+Izomq7p0QDqk/cVMWOUAHoRgVqUIWg86Peccs4LRpNWzIxntXUZUVb+i2KurQpF41OVdBXqo4a06SNEqkRC8pT2XCzpDg9aYNYyiSVPtSoMV0qr2DK1KTMFKNUqQ4AUDNUoT6FXD8N6U9jc6RAotQyaVzpPJ9qVk859axFiaqUqjIEAEBBpwklp5i26tOutuarnCxqWdsy1qT2Va2CzVNaBzsTttrGKkkIigD/rjpXudaVp1zFK2sUd5F3UuavtYGoYTt7qcJ69lSIDVVV+gmALWb1j3SNkl2nQlmYue2yDBUd90JrW0yB9rYnGS1trPKYuqU2p46NrEgn+9q8EO8juW2KZmnDWd1CV0nL1S1vSUuVkwEgYcGd5Wpx1FqpHLeyw1OuUsXS3NE8N7rqJdF0b1tdwVjFAkFZwXD91sKdSvau4aVLcj3SXqWcVzDpXS+BU1feAtPkvcWqChDOVl/PKZS4HzXufjk3Xv8eGCwBDsyAEexh+fw3tApm51SoAAAqQNa+EWZtfl1bYb5duCMhRsqGAdPhD+N4UxnOsWhGvE+omAYyD77iir3b/2Lwvpi/MebIjCvm0M3umMdShlRgp+wSH//4Kee66Xax6hStHjkqSZ5L8chbZfMiFcpntjKbYbjmNmOZo0/RaJcfO2QTfVfMY65ef2Uc5a7U+C83bjOhH/RmNsdZtVGRQVAykGIId/dGeYbKnvm85I002YxPdu6fC+3psGR6sIkW7lNWMoRIX+++5QwzpSuduz4zudMbTDOnD/3pW1NQ1jkeNXehkhYA0ADVjxS2gib9FFe/+tIaCXVRN41eXeM62lNhtlp57WWmUAkAVno0kYmdIGM7BdkqhDWmoV2VQPtl0NJed65tPWVr29kpfwJAoLid6iJLmtXHFvdEyoxhd/9zBd19UTe7C34Vap8V3jyUyrzrfedh23tB4G4Kv/tN7mWbmyoC5wvBDe5xqSDcrApXcVQa7m2O5FM/E2dKxft48YyEXCYbt0vHP25z5mYcwSOHNFRMHvFUnpw8K19Ky5WpbJjnHOS0fjbAb+70mcScqYJ5GbHqEJQ1cGfnIBm6UgZSdIIeHSNRh8nM31Lzp6Odr2mfOsuqHpRIZF3rHuE6VO/y9YO+XOxJj0rZy3L2tAN+M3tfLyXZRSwRvD3ucucI3T/VRcUX3tKrM/M0axv4y+O86bveY9tjhXgAwN12i+9I44/SStaQy99+1rxV+k6Wv2M+9mOPKSwN5fnEi37/9BspvVFOr5jU5/0is3eJ60kC+9hffvgtrf2LiMWAoIQC8rq/CO/X+vjc1/J0IVH+G50t4MEjf93clyjzD0SsBwRFC9Kf/kGqP6jrtwb4qNs++J1S/JEcP/xpH39Ey28gYrnJC0DA+rEfXBSXqtGOb8if9oEE/xHA/YlE/unf0zlgPflfu4DKIQSFGGROAWKE+/mE77UPWDEg5TWU5U1gCpJd/UHXBTZMo6BCUFxAB3qgRYBggsEf6pGg6dAf653b0n2fD6qg+LEgdXHew8RKKgRFHtBgDRrEDR5WDv7eDj5OD1Ze2AjhEEZbBdKTC7YMqATFJAwgATohFMqECObF/wLyYAMWYVYAIYe1oRZOGRdukxd+B6g4Au6RYQ2aYUygIXhQIeNY4QlioRwaIh1ikx1azY3oAREcgSBMSlDAgQI6Yfvp25dJ4Qju1RqaIG0VoiFqISJekyJuh4JgASp4QSQKyRCgASVWogFOGAKujytmHyf+2xUSDiiGYhyK2BEyjH4cgiquYip0Ah/kzSvCokGl3O7RIlHZ4urhIv7o4hCK4i+R4jGKBxG8QJC8QBh0AicYAkFgIzLa3QHi29Y1oztNHhtmodJ5Hxy24zSyWTXy0jWm420wApDQAie0AvXdYyX2IUz8IV2oYRWyYzTKkDymID3ukj02IW5wAZB4gf9GjCM5BqRoUc0/0sw6duLvoKBCIh9DmpJD7mFgoF9QdAIzPiQyXuSVZWIaBuLiDKIn5iJIhp9IjhJJYl9tNEIYAIkpMJ5G8uElytRLAuImGmRHbs8n2qTs8aJn6WT83YYOKEJQvAARkJ5QemBL9hgereRCzd9BEmJNNiXm4aQoRaUO1sYhuAkA+MEhzJ1WFiBXosRAnpAzJuUtjqU0lqVZPmVnpeUU0sYhxEBQKIIOfERFsiRRYolREmRMWpZY0iRf9mXgnSUjBaYmCgZhBkUiNAI6fiVAMuZS2KUCQWZsSaZHMmVl7t9fGpZqRd5demUE2MEoBAUFtGIeyREyYU3/WASRXGYPR+rlZCYkawLeZfaiY5qmi9TmbeambjqQ0PXmZ+ANiT1jrMUjVEBgSEigcc6ha0ZbbC4nqjQnAOCmK+0mflUNaFQnC4WlUnrSR3rnzSEnVJamTnSHHWyjeT4nH6Xnqq0ndWKNdeYlNO5lcc6n09UnYN7na/yFfjonM/2nhLEMew6oe5bgcKomWSaozS3oazYoTvzFIezneUpodI4H3lho1RCoIKbmUnJoh3rch4paiOoRXxzCW/FnOk0oiwWoZ7Rnlsnki8bnasqowdGoYInnEPGFCOioiZpTjxrZj3ZGkMrZkMLnLcnnkbJbklabjVaEXThpUBBCf55o/8TEiooKKIti6HWWW3aW2hvaGHhy6VJ5acKBKYK8BRboaCqY6ZnqEJhRqWZYqaJpkANuJ0h0Z50S2J2KXJ7OBlnoASYASSosgDkGqkcNamYUKqkpEp3OipwKGku5gAzcwBDcAA3sAAsoxQ8YQRG0gIlRQQuowAQwKjY56lMtKX6SBCO0JQAMQjkOFJpq6susKNW16aGCKk0k6kcMWgosVtlQAX0ZRQ9E6+EAQeLc6ijlqtRBaoyIxBb4ZFAMARt4XSyuk6Aa65oiq5D+D6KKarrB0Q8AjVCogAzoKAAIgVGgjwjNgA8UQb3egKNtK7cuq6ftqoN+hB5EJJA8QBaII/+6ZmqaTieQXqi78g+8vuOchhINBAUUoBYBsECDnVhjEcXBQMEOaCsBGIGOBlvBilK3LlXCiihH8AEjYIINBIkN9METSmxnEIyaWiybYuz+aOyWusS5DEHImoQAkA0AcBlNTABwvUS/7ivMJpLM0t63PgRGNAIRWMIg5GuQWIIN/qxmBG3FVunFXum7HqzMxevAnRGjadtLYBeKQUW0bhvWxpHWupRd6EAdOMIFPMEniMEsXMIdEIIYyMIZ8EAkbEIoLMIFtIEUaAIoIIAWIEEedIEDoMEAGsQWMAIZVOXhJEIn9KPZKiNCTem6Dm27tm3Gvq3gbeyozpAA6GgPwIT/jl6tU8gXAKwF3/bt7MIZR6QJETAAKoiCF4SBDYzt4UBv9ALJEPhBFdjAGBSm2SCCF1BCHajksLJuvm0qZnRqrykrnNpf3HLcBY1K0MQEyUYtU/xu8ApvG/nt8hFE4DoCCnABGQiCJyCC9ArwABOwkNCCKIABYsbl6qZrsVYou3Ze0erP0RqpS8wNsMUEDqySU5Ds3tYvFd3vNv1AD6yAEYyAD3hBItjAfhYwudpAGHjBHLxBJiAAEjjAAEIAGjhAF+QBEmgBAoCCJkhBG1zAIoTCJkQCD5yBLIgBIdzBJSjCHiDCW/kBJLyB984iA08sb47vZZTvtcku+uJc7crr/wz5QH/ExAWPkFMEWex8sP0S720JQAZMAAZUAA6oABDEagsHSRVwgCCQgSWwgSPUgQIno1pyLe4QK8V2sWV8cbx9qhjfkPrS3AVlEb3FBPoA3CXH1RuzUQjbkAAIgQn7wAzQABQ8LwHHgCKkwgPIMCf0wRboQWKG5uWcbWakbSNXxiMvHA1RcIy6BN3GL0oorVNglxt7MgjH8VL1wAiQbAvfQBLIgArgQAVgwAQYckaWZAndMmbksuuuLdHGrtEus0pQstldEPzGRPuGE7bpqAElsxSBMv+kQAXga/TOKhAUgQXsgAsIQQqwqkAm8iv5IqACrbo+8OtG8DhPcDl3H//SooQwx0QxL0UGAE0SmGw8R9E8f48AuEDAms0NqEAFrEAPrKz1KSeT0iwDLTIXgzOhsq2hZtAvB0aasAmbuMkMXbLDuYQmL8UPPC0UBLRGb7RD/1IK+EAqU8EMGAHBEsXdeVFLeyrLqS1Mi7NMR/LXwKkGR68ZozFMqLFSsAA43cBJE3UNcbTHhAQnJIKQvIAgvAEpjCFU45VUm2+4VTUu+1gOwSucjnAPAHZgA7aJzdAFv+xLcLVVHYUARCsVOPVZQ1Fad4xH6EAn/CoAvAAZnMK50jVl2TUYK4XQHvSI8bVRm0SoAUv7nhpMqPNie+yJ6S5ky7NpZxBHEIEgCIn/IqDAZ0ZsZ9d1+PLcvukyZWBZaUuyGx438V0Q7gZFbLsE7yIFyQ6Brcr2bCc3WmJEFhyBMAKAF2y2Jfp2V302JFP1cGPHXttQX//K3FaJ3QYF3hoF3Q5B71Z3ZNM2Bl0EFniBkFQBKsyyP4Y3XVpFi1JcXnszeqM1baP2GSkt0xKA0yKLUVwyAFBrfRf1dWNmQTQCJehskAgCVlJkgAv4MnaEfj0McF+UcWv1enfsx4bsyL53RptEG1PtSZgWMlv4hXsYQYgAGbCwW3JBNmeEiI+4LJI30Rn4ZZC2fWM4Zs1aKNErkADBveYrfc84kNQ4AVwwXPlAl3v5l3twjjd0/5MjkkAAgicISRg4AmgSuRaPNkMjhWijrYLpuOCQ+QMeUgZca5BM60vQeEo8xgCLudveuRtlwX5PryikLpu3OY+i+L3pmXk3Ep0z+Yr7FamaKqqq6lCnxJ+jRKAL8KCHMYK5wK96AiPYcqODbwPD+VHIuV6/V52XyZ1LtqiLS62Lyw88sx+s+d2o+qpv8VQjuaRHxpKruJ2zuK2rF657SwXk6wP8t6//epQ+OsQJ90vDenXJOpUlu7JDF7MLSwa8NkuA+EBPO7ZnO1aXN7orOaUf+6x3u7ffFrj7CuyoiABk5rl7SbUDXasRu2EYe3orOHjSu7w31X0XD7QCCRRcbf++6/uMjHcv+zu7W0bAJ3ihhyqtI7zBE0/BewpXA0pGO/zDv0jEk9zEJ/Sb89a2G1q8c3xneXymTAA4AUALOPewFDTJszS/l7iL/XtbWLwvD7zGY/zLz/TGP44A/G6Ed6W567yzmHxw4/XPn5K7C3zRQx3BI73Rm07M64kQPC0AJIGD71bOPz37RH23ofyJs/rKVzqyXzrWcz05y733CIAKTK92CfRKnz3FV3yyTr3fE7fVX7ylH1Xdzz34eD2drEC90sBjY2RK9/2rp7uwx/ne8LwVsbz9EH3iD9biywnID0HK4CDfTz7DpD2kBz7Vn0XQd5B6x73nCxboP8kZa4j/WUf+bJ4++xC4kkd6kv99rL89vMe+7J8V7S/JhOt9CJq9QtDy7jcf4B84OQqEkc/U5ruZyxu/nW690QjAM2d56f8ho0P/C7Z6sVN/9Z+jPmF/SnX+9j8V8h8JC0TrEFQ4Srt0+Zu/ugc/9Q8MQCwQOJDgAgIHESZUuJBhQ4cPIUaUOJFiRYsWbwC4cZFjx4MZN3oUSQDkSJMnUaZUuZJlS5cvYcaUOZNmzZI1cebU6TIDFAAAqPTgWJBoUaNHkSYlGIFpU6dPoUaVOpVqVatXsWbVupVrVKVfie60CJZsWbNn0aYVu/aiUrZv4a68GbfhXJ126ebVu5dvX79/Ac/E/xuYcGGHKTJqTNExbWO0XSFHljyZcmXKjo8SxryZc+fGhv963gza7+C9pmmiJr2adWvXr2HTVR2bds4JQ362+OFRdO+BloEHFz6cuFffmn0nV865NtvlZ5uvnR13Oszq0bFn176du2yN3cGvXPETAA0WIp93Lr6efXv3UpMjTz+ffubwMet/vo/yOtv+Lf/bT8ABCSwwuwAN3M8I8mQQYKT8GntPwgkpvOy4wCDMsL4EVdLQLA45QvCu78QSEcQTUUxRRetIXNHAEcgr4iQPzarQxhtxhO9CwGjscUcXx/LRLSAfMhEnI09CksglmWwyRSWdNMwC8ixAScivcsxSS/8K48Pwyi/1ixIiMO0T86MWS0MzJyjNbNPNN1ljE069iiBvh5TIPGrLPfkkrkse8wz0qzkXErSgN+VkMaSdEiXU0UchtUnNSEETQAbyjOjQ0KX67NTTyP4MbdNRD42UVIPcbNQlVTGalNJXYY1V0kVlDYyFJH4aYoWVTl3g01+BvSpUv3o9lVJjU3VVL1YrYrbWZ6GN1dloUfqhhVwnYKnXYLnt1qlh+yqW1GPHTZbWvqaVKF1q2W1XzHXdvQixn25YTNtTvc03WHD5EndUcv81NzB4i1Q23oMRfpXghCGagIqfoMjApW31rbhTfvfyd1OANxYYsIXrMpjhkUl+V+T/kl3qATcAkjhvYnwtjnlLjPXS2FCOb/b4L5AZ4hnln4FezWeUM3gYACAcfIlimZm+kea8bBYUZ6l1TvPcI08OWuut7xua5B98Ki9ppWFu2uwJn6Yr6kCnZrtqdLN+yWuu6a67xLjtroiFawFowWWYlj5bcPbSjmvtPNtG/G2+5j7z6rwhj9y1xg8WgAaId5Mp8ME5F65wuA4nM3HRFz8NbwBPl1z11b17nPWJLgVK4pk279x2C3uTL3QhRwcT0dQZBV4lyl8v3viQXRdACBxkUGGHFWYvvk4AhhCKptpvz76rz9/a/cvevy99WeFTIv7484/Ha/nLyWt/iCSKGAGD/7/znvInIXDCXvv9seLeOe95Z6pytcl8EaFcAdGXQNXZJXbtc6ADh2Avu+2APBjIif74l0EuiaYlAAwgpJBFQPJhzXWCGaECUZhCA7ZoQeSBggpckIEeuIB5YSMPEPLWQgBk6oIerJEGgWiV3N1rVN4C35V+V8LWSeeEKnTiEx13EBYYrQKZa0gKMJCYXdFtPD8ZwU58WJYgjpEqQ+QVqYwowICJUInUaeJIEAhFOY7sJj74yQwm4oLc0O02P/FBdMpGRkE2xYyaKmK3CMQchYTQTHF0yAHfOEdJGq8kKciVFSOCqx1uLQUrkxEg0ThIUUagkHgKJbcSOZpFDrCRkf+MCSTbOElZqrAk7PsiRSbwEyqMjWiJwSF2AjnKMZbSSqcMViqJiZ4fmSyWb4HlLKE5SZBgAGIXmcFPcAA0FoQtCbysTTCFCcRkmgScn0ImB005TiY5EnlMbGY04fk6kLBviwkRwA96sAIjjMAHOxhbBnJFP4YJQJN+0045w8k/dSrzkKgckP8k0ivwsLNnruwIReOZ0TllxGgtOIgAZkADKKzsgS2QoB03STIBAIFemARlQxMqTnSeEabAOqdnDLnG7WBUIc/U6E/Pl5GVZWoCFXjgUYdgQQLkEgB4JNk1gSLB7CA0ptlbKG+MadOHLvNBjNQOTxPiU6COlXWJAcr/QaYHFCjQYAY+GIERMCAEvgGgSgTADRVIpoJcWW87VK2q7a7KmKz+6qadyWnHuANWhIiVrI2FnFmPIBA//CQsCBFAWs0DVb4eDAfkwV93/PpXzgV2KIM151ZJSxGJdkexUbzbOx0bW4Yl5gV6WIAefiKIyiaksz9RQQtveTCj/sQF4QmtaAWX2iDVlLConemMvHogi8ptuhdprWyxS6DEkEEgOvjJA3Z7kAqQdAQ/+AkNEKbHn1TgPsdFrtmUWxH3aqmwiiwmK79aXdTBliXXze5/w5OYVgiEDz/hbqmWOlcq8DBs3oxWFwGQzfaa9r2jfW46N5VGAUE0IqtNrH77/wtiivgXwCXObw0GUoefzCEsLNAreVTwN5QqlV19BIAKNkzhCif3wvfNMCKdi1MMI3anIh6ekdWFZBMvmUgZ8cNA+mBgolTAaCzL1kEmUISVSZhaKTCaU/cz3x1bLL6q1XGf6qtKHxM5v/wNnpuPDGcmzxlOGanCQLBAnlQMeAGH4AB5hsBeArCgAnP9ST2h9QNfpplMY7Zqj6HL3NPmuMxjii52rstYOm9aWgC480Ae0D5LFKJ9RXDZCkhKPR9I9Vl7+0k3GQ0mR9+u0hE9M59iHaZI67TNA1MyREjMaWEXxs4FIcIeSnplAgigyjRwgYNrRVCICXTCkp5102rd4f9b7ynXahlyzj4sZxK6c9jljlSxicIF8ryAEgppIQ1YTS2WaiR6QRbUtTuXbUtbu1PdRsthwV1kcc+K3OY2+EY9bZQteIEMWUAVQvi2WXZBlQrxDvO28Z0vfT9EzDnyN3S+TbVw+3rgJgn2wVEOF3QnJSFdRG+8UDoEZReo4xkH1sYdUvMbffxDIXfbyD/264KVPOVF75qnwcAJPhslIfSMF4wODSKd29xTOG/I1CvE87IAXOQCJ3nBjR52ICWmCj95QSJE4Yjd9qCa7houAIordaxTfU9Wx49vNHxxuyfk0tHJtNAfCXixD57YR80tgqfHQ3ZR8yd3OtHc6T4zSNf/DO9ApvTkBYtf6RJdJpom/OcLlBhB1MILyCaPInQwkI/eFdqyEgKVoiWayGMb82qrPHA4HJu9873vzfk75z1yctAPv3zUI0gjHBGDnyhC9QToIo7ZpTLfUkv2s5fZ7l/WG89xFTzYP4iHvR504F9U8MQ3v8oTXhAdKOInlhAIWqNOraL9RAbsqr71yVx7w93eMrmHjfcJAPx6TfzA7vwMsMg+TQ8OgQgGrMB+gg9QBTeGgF0U7bxaD1buD//0BQBpKgMrw/9eAwAFcPO+7rUO8ATzCwBs4AXaRxAOwRJ+ggMMoos+CVpcrW+orVY8UAO7hQO5bjO2zweJRf9Ah/v8/678yG/8QgQJUbAJWcTwAGAQyOMNCODFHO9ZLAdz3GUHeXBfiLB7+O8DjZA7hHDNDIu1mNC60nCx1tAJ3bD4AOAFFCEEyKATyg6CFsALYiQHIyV2qKDeqM8zunADv/B/tC84QNA1ynDXhAzodqYNSQIS33ASgw8AEIEo2OAOyQMLdECTgELQYGV6qudguHAQP2URySkMcacQmwMVu8oVCxBulFAN+csFZOAGhuAGaGAH+JAibBEXdZEXKXEYK+rTiIIRNPENBIIRlO8naOEQdA1F7AcAPiteStEUL4YVxSI5glAbaQMWsQoc36wEx1EiUsAT24cKEK0izvGo1JEY4f/xTIyxKBjBBvwAGgVCDzChfUTB21KEgn6CxqxRELGRW8SxtA4R98awr7xRJxKx8GZxv2KxISrwJ4BABWSApKqRIiryaDBSI+ORGFeuLE6B/X4CEdSu51BEhxSPFAmyIG+uIXsoIftvIQ9KJvPHJmPj9yaSIdgHCiSIBeZtlyziJ4NyKC8wJA1wJM0CFVjwJ0LAELYORRgPAIILYa4RJiWvEYeQJsXwIMGQK8NFJ2GDJ00QIrooghRCAMKGyyQiLVmNLbFJKSeRKc1CBwShfVCBLFCEqeiKZLJSK7MELJcrMLniIVmDMOWLLF/DLMvxIWLnjxZCvfCKIiKTISiTLt//0C7PAhA0URBsa0g4RPoAoAYZxjAF02lwsia4EREZsxVX83peszUcc0TaSABWRuIQYmU28iFw8yd08yB4UzOdkDPRohPIowpEQDT3QwB6wAh8gAaqrP5KBjVTs0IU08y8chXty94ww0uy04QiMsTGc8RO5vWoxyHmzS0fAj0nsCHWkzib0DjRAgsm6ydQgOXAIwMwAAdmwIYciAaSsl2s8zrRJjZpRxUnIzy3EUE1ZzbjRBKTrDwnYjqG6+UYorfADCIu1CE0VD5RkD7RIgsSgTy8wBD4oA6IgBNMoRbegBOwIAMGlDRYQAh2QAWSINUe6AaAYARm1P5e0kDrzkHv/247F5RIV4NBtU1JFYUcbRMiUMo0FWK4PEoiotQhqBRET1BE0wI5oRCCWuAiATEwnNMILAAIqgypkkAFKkAIevE0g1RItYRJOU5BJYNOc1Is+wVChUZCV4hCJxQioKquGILx3mlQHcJQtfQAuTQtAEFHv3SPACMDVmAEZsDQjgoKZkB+xnRrClRO2wNPr85OQQVJSUNUGQIxnVQWezIhYoc9Wy5XYGcuGyItF3Up0883dEAUGK4TjgAFOAEQHIESOqEIRIqkrjAmVmAGNtVNG4IFikoFaABS0xEILMAIeuBHg+ZTQXU9ULVQSBUyvvVB9TRj+JQ0anNNTiY+GwI9Af9gItiVIdz1Vs+vUZUjIZhqCFyKJVYAHekFCGggCVoACm4gTY8KfnZACPaVdYy0WzeoXCmvYUsVYrvPVLPPYhnHT4ENEqfjVR3CViXCY2tVVumV+BLjBlA2ZVV2ZVm2ZV32ZVV2ZXIRZmmWZg02UpFqCKiACmq2Z332Z4E2aIV2aIm2aI32aJE2aZV2aZm2aZ32aaE2aqV2aqm2aq32arE2a7WWZenF1zRianc2bMW2ax8CURtCUSXCbAuVbEsW9AASZ+E2buV2bum2bu32bvE2b/V2b/m2b/32bwE3cAV3cAm3cA33cBE3cRV3cRm3cR33cQ0XUPkDctunja60IbL/1Ep/QkoTInPb1m23NnRFd3RJt3RN93RRN3VVd3VZt3Vd93VhN3ajNgkCIwmsVmxxl2dp9yE6tCE+VCJ6N0Pv6HOJt3iN93iRdybcUz1pNSKWFz6bN3mld3qpt3qp9zcBIDjt6n4mAnu1dzitN3zFd3zJNyQvczJ1qSLOVyEys3zd933hN37DDi7Xsi0rgn7tyX7ld3/5t3/9N7aMEiGEUpe8ybyIyych5igJ+H8ZuIEd+IFRqCMvMiM9ayEMGO4YQoI/soIhuIM9+INB+GcywF91aR0P4oLjbiFG2B1NOIRd+IVhOIYJ5RdzcRf5EIUfgoaD8U1luId9+IeBOIiF/3iIibiIjfiIkTiJlXiJmbiJnfiJoTiKpXiKqbiKrfiKsTiLtXiLubiLvfiLwTiMxXiMybiMzfiM0TiN1XiN2biN3fiN4TiO5XiO6biO7fiO8TiP9XiP+biP/fiPATmQBXmQCbmQDfmQETmRFXmRGbmRHfmRITmSJXmSKbmSLfmSMTmTNXmTObmTPfmTQTmURXmUSbmUTfmUUTmVVXmVWbmVXfmVYTmWZXmWabmWbfmWcTmXdXmXebmXffmXgTmYhXmYibmYjfmYkTmZlXmZmbmZnfmZoTmapXmaqbmarfmasTmbtXmbubmbvfmbwTmcxXmcybmczfmc0Tmd1Xmd2f+5nd35neE5nuV5num5nu35nvE5n/V5n/m5n/35nwE6oAV6oAm6oA36oBE6oRV6oRm6oR36oSE6oiV6oim6oi36ojE6ozV6ozm6oz36o0E6pEV6pEm6pE36pFE6pVV6pVm6pV36pWE6pmV6pmm6pm36pnE6p3V6p3m6p336p4E6qIV6qIm6qI36qJE6qZV6qZm6qZ36qaE6qqV6qqm6qq36qrE6q7V6q7m6q736q8E6rMV6rMm6rM36rNE6rdV6rdm6rd36reE6ruV6rum6ru36rvE6r/V6r/m6r/36rwE7sAV7sAm7sA37sBE7sRV7sRm7sR37sSE7siV7sim7si0n+7IxO7M1e7M5u7M9+7NBO7RFe7RJu7RN+7RRO7VVe7VZu7WDOCAAACH5BAgZAAAALAAAAABABrAEhwEBAc0AAPT09ABCzf////8AAAB3VfbmCgCTu/8AzADJDF+Rn5np/wC36gDA9gDI/wAHFTVRWf+WAMPDwwApNJubm3Nzc3Wzxdvb2wB1lQAVALS0tAA4RwAYHz9has0ApM14ACU5PoODgxUMABUAEYjP4xUAAAB8B5SUlNTU1GNjYy9ITwAjLOvr61eEkaurqxwqLgQKCwoPEENDQ1RUVAIHCHt7e8W4CIuLizMzM8vLyxsbG2tra+Pj4wBRZ6KiogBT/wD6ELu7uwsLC1tbWzs7O3/C1U53gktLS39KAACGXyMjI2yktHpyBJLe8wAQFSwsLACo1wBjfn8AAACVahoZARQUFITJ3QApfwCCpkhueQBGWRYiJXu7zRAZGypBRwCfy2acq4fN4d3PCTxbZJbl+wAQC2+pueaHACExNgBphgBKNABK5lqJllJ+iuYAAADhDgAJG+YAuAAxPkVqdABZcgCz5Y3X7AwTFRsAFgCl0xMeIWmfrwB7nQC+8wBDVXi2yH2+0T5faAAVGwCJrzJNVILG2WKVoyk+RC1ESwDF/ABNYg8XGUtyfRsQABgmKQA1RDlXXwCWwABtjCM1OpTh91F7h0JkbmSYp3GsvR4tMVyMmgAcJABeeAA9TQBVbAAOEQCFq1SBjQBlgkNmcAA/USY7QQAbAQAnMhsAABQUAAAuOgCgzQB+oQCr2wBJXXOvwAB3mACZxB8wNACLsgBwj1iHlE94hIHE14nR5QC57L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0A9EQGEFAFbkwIMQCulgQxE7AP8wxBI0VCBAQSKAquuuum5g0AQqQDGErFAgIYIOBwlQARI7DJuqChX0MFELKCCxhLM5qPDCrZ126+14KujKw0IvLMHrrkv4WlAPSJyr6xA2EJSru7uqK5AANNALKqsETRArvTtIZMGw9MLL7bcIJ2ydAMM6q9C8ACCBghA6CFEtqDkUpMO/S9iwgQ4TvKDCqQCkMNC8P6Sg8sorH0zADKAugcMEKUzwgwqx8isQBgTT8IMOKQiBQ7sBP9RCEaAOocIPNAtRAQ0Ei6rw1FQ79wOoVwPwAkIVgLqD1AWlMEPGA7Xwb7wGCWBDySeH2tAGoCKB0AsmD5QvAD8cRC1EMEf/3ILea4Nd9eCED9duxlBEfFAPDWOgUN4DtQuACApNIK1A8wqeULhsNzQs2RfhEPdCOjhe+Omo79YDqDgQMO/fBVkAKgoPpYAxRJk3JLlDLYBKREaxDgF76sQX75voAEiLwewGnTqEywvJjjfubjMked0L9Q4A6BXBDYAKxocvPm6JzzAQ0twTYLviD+UA6vAN5c7QvEXAn5C5ALRukfRbj+///61ZH+QI0LXOCSRraHOI1yKCMpaxzHQCYVzSaIACZCUEeQBYAg9eAEGISK6DAAyhCEMju+eVDVQJJAAKmOcQAdyOevrKYEE2QLB3FQEH9hMI53a1AyLYqyHuA0AO/1vgwBSAcIRITGJiYvU7guSraJgDVQUesjoAFIGBMZThuixAsl1ZYYAEEYLkeJWDIyIkcQA4yAp5dUUluvGNg/HeDwnwgn0NZI20a+ELHyI/iOgABSrAH9YQIgAhiAAJXdzB8IqYAm4FMYdr3FUb4UjJSuYlX1Y4yKnAd0AUQmSBMNRcRHSANFRB7yA/IBknCeAuqX1wIaCapCVnSUu3MCyLJlTf6Nr3vlBeRAD4myNChACqTAqklQLhHyytWMtmOhMtBcziAJ13yoRIb4p8rJ5F1pY/h/wrhwbx3ioREstnmvOcX0HaDl7Azna2M1bmSybrarfH+GmzIgXUH0NKCf9OgwSvn8dkJjoHSlCqLA8A40KI9C4nwSGYcSBglBzlEmK5tgFAlBLhXP8WcktjMgR5cktIOQtK0pIupY+/mqdACmgFjIqNe2bzZNpyhT2UJoQHIgAnMWXFLQHkQJg69N1D+oYEcGpPliZNqlJ/Yi4oIiRWUJCXrmYwsYpdbHsa45jHQPYCHpCsplhjpMqGdzcKUkwHpNJVHgngQgDsgAdMqxkK0GiFyzXkaElbGs1sNrJdLvWvgL3JpxC6EB6AyoICKZe+oKCzgbBLX0OYaBSzaIGBGBay+hTIv+gFBcQ+ZGCQtUE1A0va0qaEc409yE4rWxBSmQpVqsLoQFwFqyH/zKpW0IOYvlgbwQoQIQfO28EMRGDXfh3yWqiCAhE2KhFqWQtbSxutaadL3epa97rYza52t8vd7nr3u+ANr3jHS97ymve86E2vetfL3va6973wja9850vf+tr3vko9VULxy9/YZG1Xt2WuTDZggSKcKlUWeOgdDTwrHmCvIC3YgA0QCapxEuSgMVzC/QCwVoFsgFlupUFqE+K9yVUOVNzCAApocK0h7IAGAi7bD3hQBOTuAAm2isgEUEAEQbZKBDMI3hJUIFuG9MAC10oVDqRLgA/H6sUjJuAgEUIEUEmrylnclWRna4EcCBm30cvyrhIaq/3iZAM0PnAObFBcNTJY/4MPjbANZkAyM184y1F9KgCwORAnu1jEDqmjSoeJ4p2tuMUvjrFBUmABU81qBjhoM0NQ8GYemDGIMfQsQzDAgyTnILMH8TOUIcJNTRPEfUMQCKbFHGMh8AC4yV1uf4f0X3cVgckoaUEXeTWEDhOkBatOGp8J4i4LDwTD+grpoq1MkB2OmSEC2OyWDSK7eHLT1pKO5rmW8OCFYJlXCSllsSXyghrqCgoPdba4DFJAMBYEy1cWs662jIExngteCrm2mMlMWJz0YNcA9nXZgi0rdweUV3Y+dpZpgJD1Fffbz+boZkEdOwDEU3rYtia9hp09gg/B4OLWF0ANUu5zQUHSAv+B+LodUupwy0ogIc8yc3VAcF1ZQeCz1lHWRLAyoZFM2S+pYg5EQDEhgHbPByklESiGApKNWFdL6JuxByLWFNxN0QQQXZ7lub0X6OAFQUzhQQz7r2kXJHH6C9cQiMA0tAYRCtCrABR4UIGP2UxyVhg5QbA8BDqDasM7sIDXdYCDfzXRITpoGA4qxjm4UxtjXge7TAfS7oTAmwA9KCLnUubA4U2AZB2zu8hIpmAiOpCbOCgiym9y0KEX/egGJ0AQl/5HpxsE6n1LONXFejegug6rA5FeEbz+AzSavSBkH/RBzJXHKiut7T94O5VjWYGmiQAKHFfI7Jlu+wuLNWtAJ53/sxYvhMafUvjENz7LD+vyVBMAA0WUHM0ceLCSb4/oICMVwXL+o6y5+9/sBxPsYmoT4CxxByq89X7DsnUnswF/c1BTtxCx4lEGgTQJtD6y5FOgomA6ICsFdHw7s4HJtGQGcTcgaBDIk4AK8QIpA3N/hxBIEGMtgD9FVoEBKBDIM20YSBAaCAAdVHnTlzwIwU1FBoAmljZro2AHUUBY1xP1RoAOUxBrlIApsIAGIQIO+H6gonsLcWAJ4T4XOFL3kjhDsHoE8ClDkE8JsT6mYwEocEp3Q3FrdIINMYUEUYUAwIAKcVlNaBCo5lnzAmo7OBACQIZmSBAthxBI434HgWUA/9WBBac34cJ/PuJ/BoF6OyE9c2QuFDhZvqeF3xMR3sOF2gM2nKNpg6WCBIF2O3WCoqNh2VNPCzEsSOUQpSQR3qOKCDFYCceJBXGKBZGKBAGEjchsB0GECdE3FBdGh8huoNKHRXFZm+hWVwgqn3hQXEhiW4gQ2oNYnNNtwnhG+bNTy4iDecgQ2pM+LTAsDGcRTVWNAPCJBOGFDhGOBOGLzQYq4IiADZGISfdyQQhQwfQ4lNgjllgQgmZn3KRa94Q05tMDnTYEVoAEUYaLLCQQ65NwVXR4BgGBEXE3snU1FAhVy6dF1RhVrZiMAKCLfogqD3Eq6WOLLwgRbdWODCE9pv82L41FkgZhLrC4UlNWjEJ4jPdEEJBYixfBhAmhX2HEfhXAYMNHECgAXEMQlQjRAzZAlT1Ugw8haB22PqpYRREIitmIEHdjakDpVDBZkj+JK+dIji4nduLYiWvUbREBlgYhlgwxip+lj/AoOGvZkyaZbzdog4xoEI6IEFnDkQVJJAdJELlYEAtpEDslOA75eecicB8YaBcpZVrDlgnhkQ9xS21ZEPmySth4EJwjaTxzUQSQkslSlHPpEDvFmDKZRhGhPTYZghZXEIt4EIMlWalpEKtJeUGJmMZ4ibIpEHzYEUqpZ2ZWmX2zK5WFV7yyjBVgbis3jMr3OJ25RkDFkwf/MZy8Ayp66EShiJH8iJxC1JHDIipwqTfLKZidqE5lgwG4ZhDgeRDimRBn2ZF+pWouSZmDhpfsqXcE4I+GaXm9dBB9g5aNCSSPaVG+NpkFUZkEgTSmsgMzQ3ikVxCb2RCX1VjSY5cEsDsIIZoOEaIHMSwb5T04hzwjBjOcBJskN6ALUUVIyYMpYAMEA6ELcYsRIWhid1DxNBCBCWFC5WGdORAyapzTE4Srh4wHgUb5GRHPyZ/9JhA7hTQqQDE/QIMwYwEUUwH/AkJZAwVV9QKSI3Zq2BCcIziXZUZ9E5rb+BBrVI4EMCz2ImjZ93sAMKPpGZ8GIZINUUVHKhDDIjeF/6crORB7CDGnDjqThGSFAMo+A0GLi7OkdCRFB6GTDKGgvgmQQtlPURihRTKhbPUvbWahTema5xMz8GOPQHmEOTosTkUAd1NNkjqeFQYRpbR6xJRLKmSNB+GnrYUqsGOj7wYAtnkQ0oNzCeouf9oQQgoRQdRtRsqDoLKbBKGpArGfN4p0tQqpBHB5RAmrtzeYGpGl/rSlr6krwyZBp9JYkJhCEpRwC8Wd3WRkuGqahUacyVkQ5GmtAwuZPHVHxlqoxyllecel3Wk3ziqinXlQRGBvuuKt/hmwv3iwIAoqx3dQQFeT5NSb4bqwyRqlhAkAQPqbAemrmIqqtBaUPbABaP+kiq46EBgaq4HakunDogohORxXp9DqlzA7lpeaqMhnspMVZTD6a6fCZ8w6jypLUTGTEPoWMUoYpJTaEMhjm9vqWJxaEEkKquF0kcTInlO6nEflEe5aEGX2qkqrq79aEO4jS2tTmkhqq56ppwTRN0PbtZZltJdalgQLKnM7uEBnU4nVmbqmsoRKtp+5EINVmoO1gEIgAAKwAfgjl5OKmwZxWSbKsygnsgShly0KfICKUV4ZqoU5qofZrO2ZUhMrs46pL1awjDkLsepKAEjTicyJoxIxL+Hnu4IrEKKqcOlpT+Rakh1GpReqfFUmS1MrEIOFaz3wL0VmemgFMzkApFz/C7oNsVOK5BAqCrfniLzLSahpK7tr27vKm7hJ+YwJEbc666lu2bMd61SJw5LtUrzrF7MuKL4EgZMpeqf92LAEESvDBr0I268px7TxCsGvir3aG71e4zKPKzz7dLwEYMAHLMGbVrfNk77TCr9MSsFD+LoZSqoHypDwarsSqi80AE67O8GWKVCS6cIQkTVLkENE+3gGdLjLyxDmQqxhM7BmO0MXuVMPVr0fLMJpE0TSihC5MgQVGb614zxcebpjS7Wgs8QPvFbtu3ceq74oTABt65z0C52vOmJrdEQlRIhiFpMNUUBQAMQeLLohbLj3mLAH4XBSlcatm8IdFLnBJ8UF/1GITXqG8oqC+KsQQby0Q7zDVWtkJFwQn2NRrNvIysmy7cegsxuMXyzDlQiyKvN1d2PHN7yzLpi4N7yXXoNyuzp2Ini09VjKTmrCJxuPx4q/wAQAYgfFaKcQAlBKnrsQ7qO3BkvAofkv8pg23YoQ4FqsvjyufFbGA4GunyxbV8vGk6ul0cnCBZRDa8OIVZRF58kQgrYDtMyx+TiUhZvLReyW6SOuKQs5wTzMEUsAzGfMyBzIunJE64O0AlHLAivPgonE0DbNB4G4CnvN+ey6oIwQqCbK4GS6phwkqjovOHu8rmy8sOzBCiEEzjK6JXoQKIrLFKu//yh2TwvJ+ns1af/oTi/ATcv1AnZ1UEooOX78qSzcwc68OPgDjZqkur/GqTFdEE/aSc1bgvCMiPNppeDchPbLu6ZWzsqJzltYdUYUETtlBQ/VqwUxyUT80wSAWnGJkJE8yPzSNR9n0zjNTjt9ywiRe9yoK7EJABobunb9tyQ9WM86izrsxbXbqU9tUVms2AmROMC7zQ1qEKe60ad8ybL31yccag2pyLFMUc4CpG8rED5pp/W8lNSY1/BbsANRnJ6ZZQP0igpxN4M9aW0MrCRdNmhUrVwbu9YLssqre6w9wSd4rd0cqQo8v+H8ruNc0fxqzqTaVmjdEAWIKqNrzeHJy2ftEKeSq0nN3Or/uZKlWqsyt8vrLLGlvcDHq5u0LdHoXd5pbUcR4T6PTagGKrsIukbmeirMHMGjXNZBTdk4oqoTzJjIc0rIk8MjPdQJoQNcrBAZmZe6zJsG3bjgrZjCOxD9ORCjLd7SNBBjujkOPRHctNiKeNtsFUR+qxAg7NbtDZpiy9cJsckrnMYEcJRVXb/wulNZHdkDcc5/bMcTkXiyUoP1/eJjqdpzM3nOyN0EkKR//JPaFkMbZYGi3NfoWck1vp4OruVGbtpMfpOEy8lg7OKUy+WGbeXnyuMEIWizDeA1IuDG64NrDt+nttkJvsWyQuL+fOGAeo2ZnBDXs7FTB4z9YuYwPG1t/yVblwXAD4FGzfiPCn4vpUSHZR7De96JhD4QtEoAZAhOgsaSJ1xkyljSj86vVp3j5Kzm03qY0tPFDJECzqPn72jJfm7pKo3Z6DnoYT7BoH6/KlyKxi3Av8y3aGzUe87d3OR7RDoRm37pHVvJq9UQpGnFbW3fG8behermMQLn4tTd4QcxCJ6uH0vsGADNd8zlreneoDjh6agQLirQhd2DWyvcbP3YJzwD+VmtlyW/WqySFb4QYdvC3j0vOiiGJ47Za6Sx2YvrPT6fmEcyx6c2cv4QoY3hqO7dterchylBO2BGG/Bgb3ps5r7eVGipfYyOsqjJ2P7dGWiIDIHIhlq0iv9ckmJ9h/9ah1yOh+4d6KRdvH84yIJo8Ixchg4hPaoo5FYgXYmJEJCY2ALRApOo7S8C55et0HdDkTqwAflSSuH+yeO+ZTOIQmIlaaUkYrVH55r+A2qPPDOg9mqPEHiUEMM6WtKTA5EXRJTOu9NWZc+KPDsANIxUEG4leHuFA3RV3evi9mGKNW7fQZIzA2IFQgE/W4rHeOZ5fpD3dXgP6WraNDZAMn7rwL8CelsVMn018Sta28r9qjve3+obu1kzBDzwMV+HZC7dt7/WuWPfks7KfbJpM2o/L23v9giBPFU89wqV+cXn2y/fnXx/EMizBIBfRASKKounAyJAMtFc573/f/Y03u4KodFGWfnld/lCbPdopX4thD9FUH1ZzwME04dLPzcE43r5RwT7J/UuQvWCNk49ABBLAAwkSETIwAkEFBIoAmDGQog2BkIkUGGgCIgHCW7cqIIigRY5OAIY8uMjASIjOZ4kIBJAC5YEeDiMSUCFSh41M16kaAWAyY8NVW7sAXHoQCgpdO48+tNoUwBLKGIY+PDjhiEjoWBgeXNkzpMCkBzFoVMigIQ1MYwdOgTjUogWAbyIuQMAWIUadXyUC5OixCEfX/gcuneh3LILNTbFuzDkyJInUx4NfBIKSb8nZyKpOZlj45oaEy/0STco1JeCs3KMDFfhY9ZAT+IY/4hCJ1UAnFVrLSoZp+uFPYRCls1ycmaWOoaP3FEB+HPo0aVPp17d+nXsFC0QlBqayJIhVqBY4Lo0hQUoVoYsMZjd/Xv48eXPp1/f/n38+fXv5//+x8DiKLpsiN5eswA8K2agS6O0FGrIqr8miosnxVDz6CQUilBvCR6U8q2pk1IYSDeWBLKtpg1o2GGIHWgQAjiN3lJogoEEOGm5oQokIAUUaEgPAPGIMA1GqIpDrbuFcIOQoh7QCy+H0VhKccUWX6xpAhV+tCIHG3Rk6awGa9LBghzsWo+ICmyETq4hP7KrMb34Ggg5hQALC4cZzFyCBhS8RIwpxljKcEMeyvvIM/+VKqNIRABoqMku51BEgkoXiQQgSo3UpAhHlehUCAMnhxjPS9cGXa/QmkQawtOpRmQJVASLiPKkDSZlsVLpNvguqwRFYJWi4+ASgoccfAqyzf6SVXZZZhXSYSMkPxKAhqFkZEmEoYjQtFluu/X2W3DDFXdccss191yFGCXVvu2WRPddeOOVNz51+Wt3Xnzz1XdffuG6jLuYZiAIChWIsIvCk84CYAcisiSIxH4jlnhiiiu2+GKMn6MNiv4umzVjkEMWGS5sc+jPxJFTVnllirEFYLJoIxpoiDa3Q+ikxWyA6IXVrGX5Z6CDFnpoosF9QYQN+hNBhHWLdvrpbn9Amj//AZZuGmqss9a6phSyIuK/qE5qYbVIIZqsiJNcIkJOzLZ2+22445Z7brrrtvtuvPPWG76GrGgB7JgVog0Ajj/qgSAPF3p2oHUFAuDEvSOXfHLKK7f8cswz13zzlVEYyDnAbxzoY4UEBkBnmXO7diC0OXf9ddhjl3122mu3/faQe8jKqtA/Isiwj1xufSGhSCeARglxV3555pt3/nnoo5ee7rGGKK93iBgFICaNrOhpICulRXx68ss3/3z001d/ffZjAltG7Bd6YaAdYtI+sxYIMvQjwpBt/38ABlCAAyRgAQ3Yrxb4pHAKiZ9CPAcAk7EkfwMxlPa2JaDPHVCDG+Rg/wc9+EEQcnAyYWogAQY3PPENBHiL215MXGK8EMZQhjOkYQ1teEOoaeRCCymh8GpCkAYhr4UsEYrPcHhEJCZRiUtkYhPvIwCB+I0iJTxhTATwO8URJFWjc2IX+1WmHYRRjGMkYxnNeEY0plGNa2RjG934RjjGUY5zpGMd7XhHPOZRj3vkYx/9+EdABlKQgyRkIQ15SEQmUpFtjGC5wDhIK0RSkpPcQSNjMhOnTHEggXugJSkyQQBUkCAXhMi/yuZFVMrrYKhhZStd+UpYxlKWs6RlLW15S1zmUpe75GUvfflLYAZTmMMkZjGNeUxkJlOZyxRm/cy1SmYuTCeLcxcDN/8pGPrZjyD4019M+pdKcMbrYIskZznNeU50plOd62RnO935znOuxgrwpGc97UnHbD5zIHngZz/9+U+ABlSgJCBoQQuaT/dtsggLZWgRHDcEhiZtR1pkSfe+B4Dw+W4giQtnR8llF2d6VKQjHRpb9kdSboH0XHbJQwJc+lKYxlSmM6VpTfMgzZqAzZWyweJJfAiR4rFEiCglakpxWlSkJpViZlJqs1Sqz5bWVKpTpapLbxpSlui0lbIJ6klMh7qFnAViEPlpU81an6eeVa1rJdcEUchW/KT1owCIalXtetcEXLU6JTQhUk5yOBVShIWNqw1cDXsduR5WsYu9D/JAw9j/+CRWXCzFa2Wpqlfq8HVsGQQW69I2kLVRRC6rgmxplyJZ06ZWtc954ClXix3UgouylqXtTDE7Hb4S4Cw0g4jN0IIzgoCVADxD2GtXG1vjJje5XgmTcqmDXG/NtrbTtepRpZNbApiOcAVbpRHDShCGOcxVzlUtdMl73sW6hJToBY55jVpX6tb2tte9JksEgKiNwFAhLhuJtthbWvf+V8BNzUrgBnxa645LuvGl7Xyjg9287Eo85IELqNJzpowe2LAB1nCHPYobR3kYLhxe1oIZXFkHi1jF9CHxil2sxPmd7sV1SfBk6Xpi+dZ4xjuuTot5/OMY2sx/PPZxf0yMY7um/xjIS3ZNkZn85AIKgDC/mrGT93NkJF9Wx1DmMkWs3GUwqw9soX3yl/OD5SxLVclh7rKZ2fxm6QmluUB2833QnGaarhnOTK7znv2Mu8UtsMxb/tad8SxTPf+ZyIRWdKOl5xXIDRqrCr7xoauaaEe7uM+Z5nTmBJCVIaz3x5tmcaUtPVVMd9rDpFZ1qyP3wMcumdXyMfSpqztpV6941rnmNd3+xVFJr9TUts4zo3st4F0fW9laQ95bgw1VYqvZ2Ms+b7KpfW2iTSZAzy5XrW2damwn19rhJrfKJui9MI87O94+NbjLXd5pv1veWdvAQGLN53gzi92Wdve8Iatufwc8Yv9nGTK+cR2ufR+63wI/LMAZ/vB5mZTNDrdOwvG8cIivleIZ53i3gfTmjT932NGOKcY73tSQn1zl3AJsNaGcculYPM0mX3lRYV5znO+n3jKeeL5LPHKSv5TmOR/pzYl+dPoQHOQ+V5bMszx0pIfT6FGnenbYcjVZMz1ZTkcy1Kvuxal/XezSMRacw95koAc9r1ofOyrP3na416TlZmc7f7iOY6/HPYlv13vf5TcQ4YKZ7zq5+4nz7vcbDh7xcVf60g8u27QH/fCLp6HiKT9202E9648vdORJPvnLx9Dyoa962enO+eh6PtqgJ/0HR9/6o+NmrIKv+5VVT2zWw56Dr9f/Pc5jHHjao75bhWdw7nt/QN4fX+U2k6jjhQ1ftd9a+WCv/fSnLxTNb/750S959a2/e+9/H/aANXCbw2/n23/7/OIvYPLZL/DBedf8wn8v92Fq/Pe3z/35n/e/Tpru9UOr9Gu3AOS//9k/AyQ3RvGknqM/pxpAfivABFwfBJzAazuLSHM+aLM/6bPAGqpAD1S2g6EyLqtA4osv/AtB8gFBFcw15HE5AHRAfYNAhZPAFlxBG7zBnMOkbWvA7ePAtZNBHQwgFhxCTvOJUFM0E6TBi8tBI3SeInxCRdu5EPuzJYS+6EtBKVyeKNzCPZuM5vOzKwTCIPTCDepCMwyzT/u4/0YbQyDUwjSsHTSMQy4Dmx2yQid8jxOkLjikQ9mZQz9kMraYs9P7QQ7sw0B8HUBMRB6bICHktrnCQrVDREbcnEWsxBd7IAvINDc8xDzERM65RFBUMaEANjH8xHVjwplDxVHEHFFsRQ3DDUFTQlZELFV8ulqERcp5RV0UMJeRv0LcQE98xF68HV4sRvT6l+wLPkO0P0pExr05RmhUrsVxNjwkRiO7xa7LxWnEG2nsxteymQykRWy0O23EO24Ex7r5RnVMrRHstE50xnRsR7lhR3pkLI2YPXJsRu57xnusx3n8Rybzih68Rn7MwoAUSK2xR4VkqzVMQnhMSOjYw+nyx/+G3BqGvMizijEy47R47EeJ1MiiyUiRVCpqAYAw5MSQbK9zNLyVLMmgIUmYJKorYkNV+0iELMeZ1BuZ3MmRkot720dhlEed9Mm76Umj7CjTAZ6ILMoza8nie8mkHBmknEpUIr9cw8lJlEqrBJmq7EonGhzgU0mnjCuoREGuBMuL+Uq1XCKXMEWyPMitLMu2XMi0rEvIwg0G9Mi7pDFJlLy+xMt+YUvBvKGz0C+h9Li//LzALEx9IUzHpCHHWcY900rApMvIJBrIzMwQoqZes0zGxEzOjMnGHE2lwiTXusnS9LKz5MPVNE1hE03YPC/CELW4HEqQlMEeqAAi0BKCIcT/jxACCRuP/wsR9NiQ9pjNn5NN5UwujajCrHzNhaDIHKM/HXCJoZiBq5mWatEJ/uII/2pOc2RO8VytySg4viTPyGrNipy2GEMKGuABgwGv4syugeEuggBGhQmvf1Gd8tSPzfzPATIT27xNxSTDVJufJcABP1kNa9ytmgEi4AK8nekZATVL9bxQxsqKWXQ10Fy9aZuAghwugsiwzQKA1Dybz3oZtiEtDS21DH3Rw/KsY/tQ3Ds/lwCNwelQAgAsAAC2wToJxxlHGU3FGC3StZogGGxKubzM67CZseqqj/iqCPHP4KFRJNVD6czSJAIs6IzOI03FxQRRuoRSiuipKwWA/7eSUooYKi51jwB9U/NhlDsE0yYNzeswncbQHu4ZCHQjDfCxr/GRU1sMU0ItKuTZxBrdUgKgzgYLPx9tkxjjvPtxjG5iiW861B5jVE2doZ0bS9U0VFsc0xsty5OMmU6KCVASpRqJCVPqVJETVVj1qBhDTEezUfVzSp1ClioS1MByFopiiRea1ZjjVGL9ILlIzVbDVQIsSh1YjY7cLyw9CQmdkWAVHQAAxmNliTjd1uUZnBFNzzsl0+nAgIPJAVLq1bBAUxbaokvxVpaUVXjtIpdJSQ9lVEelKTn4AH7t134lgbrrAcdZAlZJVQm61IlqVZZ41XlFMHltWCayGeBkUv99SoUCuFiMzViN3ViO5dgpgApsbIF/2YGmmVRtmhNLpSBvGgj0hFiF6FaXnR2vgMtQFTaL7ViczVmOfYMA6Fmf9VkT0DoBcAkrqM+EHaLg9NOLyrCn+NGYpbGHfdojOkmjFdeK1VmszVqcTQWmEwChsAKmpNZfTdM15aKTcFOpdRNjTVsAYgsSNNC5ulmtnVut5dpHNJ0hmFjiMdsppdDU0UcCKCu2nc61HVz2EYplW0K5pVvG3VqfY4shYNrZ8CvDQVNgZRwhLSzDJdyo3VwZconExVcAWNzGLd2MtVvXOEmUdI0TTdFpXQi1adG3dVmY9VzMcVsRFF3SNV3TRd3/pfCMlv0ICO2taqWInKnQ4trc2rVdy5nZ3O3c6LCL3eXdxvXdmnigqOAB7d1e7o017SKY+Uze1FmYhulPwGXb5WVeyjkLya3Zq6Ve6rXemPhOqAgL/CIIxKTfgihQqU1f9ZWcBwpXuKW06YXfuZXf1Wkl7hlOClsKC0PO9jVc//3fvanV57VZA+ZdBKZgeJlgDsYbjVDUz9TdDO7dwv3glz1hFH4eRonWe4XeiRzdEi7dDV5hj4NhGx4gJb3g951huq3hHLYxHA7iAKLcER5itCtgH3ZcJCbiEVPhmWQAKZ5iKq5iK75iLM5iLd5iLu7iKp4cu/hTXlPcJf5hKOZg/w9OQy9eYzZuYzdm48kB3UVtYgRT4jLeWCB24tSj48x8Yz/+Y0D24sm5ujnG4DvO2jzWY6Pi48gMZEd+ZEeeHOc9YkM+ZJ1NZEWeQUZ2TEjuZE9e48lh30LuYUtm4kymtE0uzE9eZVa24skJ4FH2ODsu5QLA5FPeujMuyVbeZVaeHAumZFKmZTzO5f9NYzPkZWTu5MlJ1FiOW2E25VuGvFQWzGSu5kCeHNxwYfeV5WfuWFuOZtubZry0ZnJ+48mpySUdYBub5VL+ZnB+SnGuy3KeZ1CenIHYS4rl5m4e5njOZGP2QnoO6C2eHMA6X3VGOBneZ41153dGv35WS4GO6P8rnpwQbmYCVuiFJmb1/ectlGiPnuLJkQsizWdnxmiMZeiGFsCHBsuP/ujJsZkIPmjIY2dLRumUng+OlsKW9ujJoVqLXmeTPmmNZt6cfsKdlujJ+Rce1uegtumbXs+V7sqjjujJKbClLummHmrbLWojnGqBlpyCvuqLDupa1mrP5eoh9OqAlhzHEmugJmunfmotjWqrVGt6lhyRdmuEpulDjmu5NlL1tWtyXt+BsNdlJWG4NmvlVex/FGxrphyf/um9JuuypusgRmsddOxqphw5luyZpmy//utCDWzNRmbKsWq9/uzEtuwcxuwbLG3YxmJzq4rQjWrpBW3GHlzXbsH/2O5tKlaZtk7tzuPrOw5t0d5U1jZK315ulQEbW71VxM7q5F7h3VbB5fZtlTkLwz5s205o6T7ubJzunbzu3laZk6RZonkA9V5v9m5v91ZvCoxukzZu8C5W8Y5i8oZtlUFCt3lv//bv+O5u4i5j+q7vGL5vmMxv/R4Z5PlSqPlvCI9wCZ9wAI9G+cboAjfweCVtBXfslDkLZXUaCh9xEi/xB4gcMl5tDYdnDu9wu04Zl6DMnzFxGq9x90bxC1foDF9xh21xF/fqkQEsfBZxGy9yGsdxAcdtBKfg6g7BHxfskZELUCVyI69yCkfySp7v3EbfLW/HJ39xkTnJsMUaKy9z/wnH8mDW8S7v3zUHxy9X65HhFbgxczqvcJ7M8X3ecR5/lDbvxjcH8pDRCG1+8Dov9PVGc6bW8iUv5j6fxj+fapGxGQFOb0M3dETHakXfc/tocg989KMWmX+Z3aGpdEu38CRXcU2HUR/3dKoGGdywRjIn9Tq/9LH+7lTH6UaHRlZv6ZCRC22lclkvc1p/a1u/dahe9V2/a5DBJL0F9mCv8mGfbFQ3dvjgdAtMdp4GGdMR9VF/dmE39SzH8FxvWGufQGxHaq+0ybfx9m+/81MvdmqH03EvxnNvdYypSVh/GnY382hXbXiPd9ia916s96/OmMWp06zZ93bPmxT/d4CvOP+B10WCX+uMce45V3hoB/c0z/OI39ZyT8CJV3aMYb6Lx/gi7/fhVvKHl/dF/8+Q12KQkbh1N/mT1/hEF/eWJ+qOZ+mXl+2MEQhF6W+at3GUT70BX2I9f/iPH/ien+iMuee4GXqit3lMx/mVB2wDb3qnv5gWjnqpP3Kqr/VMv/rRznqt/2KMibFfL5qvB3t3D3c1z/mt3nmpPvvfxhiXCV62b/sSL/rh8+6xJ3vk1nC7v/uLmQz01ne+J3EgaHzHf3zIBwK7fPfAF/zpWHqJL3wpzpjOnvnFn/DID33RH/3Gx/jlhHuOl/uzpvu61nwGyBjULvnPh3DSr33bV3hNRv3/bk56gMd8WHT9178Y2ZOb2Zdw2z9+0S/+CId4yrd6y49Vwnd9jNk5EfZ85X9v5M/+x7/+/2Z+3X9m3o93329F4MeYwQnxWOd+99Z+9lf/9/b+jd991ofV8R/F8r8YrxhzrXH/9Wf/7AeIBwIHEixo8CDChAoREmjo8CHEiA13ANgh8SLGjBo3TgSQqgDIkCJHkixp8mSqihxXsmzp8iXMmDJn0qxp8ybOnDp38uzp82dGihaBEi1q9CjSpEqXMm3qtCGDqFKnUq1q9SrWrFq3cqX6tGcRAAAEfC2bcSHatGrTAmnr9i3cuHLhrq1rdy1NoWYxUvx48i/gwCBTDt1r//gw4sSKFzNuvFOv48iSJ1OubPlp18yaN3PWfHmjFZWfj94tbdrg3NSq455ubTqv6MV9BdOuHZLw6Ny6d/Pu7Rt24d/ChxMvbpxl5+TKl3cd3kLsjOM3XVOvu/q66ura0QJvPNs2eMC4pZMvb/48eo6Q07Nv7/59T+by58sfLkQsD/grt/NHiP0/a/0JOFB3jH0XHoIkjcdRChXwkINYAETHkRBELDGEFVBYgAGDFkBhxRBLECGEfiWaeKJv66G4IostkkcfjDFmNhwPYlXgIkQD6gggj23pOGCBsnmUIJEiLZjRBkNEuOSEGQlAw5JLiqCRCFFGSARZOGq5JZdEqf/YJZhhiomZjGWa6dVvAig5RJZb/ihgjzy+2V+Qih1YZIJHYvSDldBtNEOEUKhABEViTXmRDRHuQIQKUESIxJiRSjopRF9Seimmma50JqdmCleBWCqAOSd/cQJI6nZ1JnYnnuHpeRGfOyAhghAW+JlRogAM8cJDtoo1gUT3iWXDQy8oCcChmiq77HuWMvsstGJ2Oi2MwoUFgA6jolqdqf9tW52qiLHaqm2vStRCDw9VKWFGLRx7I0REiFWERBACQEREoOraQrT9+vubs/8KPLB71BrM3G8piAVFmN9S1y12DrsW7mHjkkubuRut26REOCwsUQ8RpgCRDhGmG9ESYqH/QDDLLRsYm8sxyzzcwTV39luNAKysrcSmQXxdz6dRbJjFFweWMZW3XnQtDhcBCgCxD+UKqUTr0jsz1lkfFbDWXXudmM1hz9ibAKENwS/PQdv182pqlzb0XkUb/RfSGW2cUYTZVj0vRExfNEGEXws++ExcE3444kSJvbhWvvF5r5hu38V2dpLXBbdZcs9tUt0Y3X2RwmJhJKwVEIUGAIkSCSBy4q277pDhr8s+u0uM226Vb9cC27Dla1GeWu94FQ7zqkNuXlvnF30u0QtiBQdR6ACgTcBzYnF40em80r5917Fz/z34BNw+vlS9YfBx5MGz9btc6qeFeVmaHz9S8nuz/3sRCmLlgFH1AFxPQPTaFBFHAQBe4TvgwLyHwAUmjnwOLNNSfNU05HBGOO5DC/vad0GFwO8r8pvfbYi3kuVFxGMAuJrq8uaQkokOI/aaIANjyCwFyrCGWnsgDumzlNNNjyM3+80GFZLBAAXxIB18ygdBWID6RYSEELEa3n7lEMC1cGmGsiEWL0XDLHKRYDn84nKU0jwA0KB2Z9JNEYdIlyIacXjPE5fxlEg3EXLEiQ8xIQojsjqx6I0ALARARl7YxUGCaYuEPCSzwKjICiblaamjoKdyk0Y1uoWNbZSJIZeSxCK9IQCe/OQnTUBHjSktIvkDwP4u0r//BRAjBDQgIv9jeaJMyrKWkVokLpuDlPMBYAkv4VSJyiTEn1nSIEd0CkUcIYFlMrOZznwmNKGZhD4t6Y11LCVExmjNhkRveqvESPZsKc5mjXKc5pRULtOZlaTkKlmQhKB+zLQjSlKBCkDCZDkzBwBlRrOf/oQmGkAg0IEOdAT59Bw2HxK90YmldA853SMjwrpzUpQ8tKwoRoOpzo2iaWtiOVlLgBlPGf2IkkCop4CO2ZRk/rOlLu2nIw6qvIQ+RIX2yyMB/CYRKgIyoz4VzkV/KtTzcLSoUUHKGMv4yzOONEYlpWc9oyrVqVK1qlLtFuxkisR9vrSrXo3pNpN2PysCAIYQeVrUHDL/tZmecKhuzU1Q3ypXmhmVo0hBglg2ABORwkeY81SjVQMr2KlitSNh1Sc/vapYf4IVJna8I/ogEjI+ksxkEkmZzuaqWcnEdbOeHU1d7WqUyR42I3xtz5meCtjBstaqbOtsUVi62NlCs7EveaxD3GWjiMirrRGxF74goq+zfba4cCytcZOrm9Bu9CjtjMlp2ZPavw6xtdYl7M9g6yWu0ra7zLStS3CrVrHsqlcR2h1EhAW1Yh3Lncp9rya1Ct/5Roa56vQoAEBqxkgWTJ7UzeB1A0yF18p3pdz1bnfBqxEk5KDBOSjUEBzcYP025GkAEBShIuReqSmKUQQEANXoK2Kj/2h3xCZWin3TaZQNiCXES+Uvav07IJMK+LoERu5WE4vg2So4I5ilpmUhIoDeWsms9rMSlk6s5J6UeMlO9kmKc2kUvAJAr9Blan/92h+TtqXG1r2xdw6848X2GCM/BnJ+L1KhC2VoQxzBgIdAJKKIPrnObrQzns0SZVwWhbQziW56prtlLnu5tWB+mY7H/NUC57nRo2myoyMd0j0rsijrSutesRxjLZeK0IUe7KGFlGhFv7TMkj41XBmN6lW/mNI5LApm/5dpGEtXxp2m8acFG2o7iZnUpVY1q4MdN2ALu9gXcTUYiSIsjs0anlkmKZw8neuqUg7STO61r1tqamNzu/9ixO52t5H9RaJACQDakwmg0SPoW0N12lSt9rc9OupsMzbe4L63T6yNb0eL+9U/qZ5D/6zpWnN6O1w+qbvfvevizZve0dz2viOOFH1L3M79xiFQTGiBmqSbqLY2uLQTHlV44xiZ2Hb4w+1d8ZXHhOIsX/LFHwiUWHN84IH+uHYOLnLsZlfl2204yp0J8ZcTHScuL/qIY+7AnyzbJh03z7pBjuud15PkYQZ60L/rc6RzPSJH7zp8lU6+n/T2B063ubpxzq2Q79zqiM76P4cO9rmv5Ot0N67Yx+cTgAsQ3Wj3eMFzznaRu13UcK93ye+u+IfYffGbzfvt4uMCsZBCxe//ibrgp071wvMa63CXu+NDT4DGi/6tkLddfB4hFiNY/tlOjbbm275wOHo+66AvveJJj3uhnp5xPZk8AChx38ur/WGDTzjnGX54mG599xHXvfMz2vvF8eSPTBi+61/P7tVSfcCz93btg3776Hcd+uSn6PTFtpMWFIoOzSV+4Ncee8J/n2gnX74Exn/+opt//+NMf9jsBJVRQhm8X/bRRzEJxFt0X9XV37CFH8rpn/+xXP9NYC0BoM3ohAnhgRiI1gHORwI+wAIyYPLRHv7VVvNZoLBVoAoiEgbWTE7w1PV54KZBWwj2TmqwoEvI1gk2kwS24L7pIBB20QseDE6wn1hY/4BR9VXx3aDE5GAKXhsEOtwPDiG4CaEVYlERGgxOUBm9LCH82aATBhEW1t39LV8VZqGxlaEaxtAWUstNmJAVpAsYfqB8jCEbseFG8GAPLlMatmGw6SEgHtAbTotN8FTq1GENah8eXpAgBsUZHt4fDiKqPSIlck8hdkpNIOF6QUVRMWH8NaLlWOJF8GEfTuIlRhoppqLsZOLTscTT5JEiEpwYimLwrKLXReLnRSErLhku9mIDuSKt3VZD6dcs3lwo2qLa/CLj6aLt8SIwmhgzRuPgCOMwtgQiQsQxpl0yKmPPTGNHTCG9oSI1Phk4lmPXWKOzvQQnYpon0iAtMqI3Sv/OOZpiD5IjOirZOeYj1qijjMjE0zDbOxrgIiLgPN4iNOqEPZ4gPvLjiO2jQ8aMP8ZITKzLHErENgKePB7kMiZkTiwk/jVkRM4XRI4ky0xktbyEetGZQ2Qk1HUjR25LPTqj+HmkSW5WSd6kwKCkDrlED5zOhrXkJ4YhjMTkKNrkTYAkGiKlTr5VTjZlv/DkfLxEQJrWUNrhchglPTJlTSilJHIlVP7UU4bls0hlfbREruxAD0WES5ZHE2olqcykOGabSJIlToKlXSKOWSIMS6gXeh0bQWKlcsBlRyYeU3jlLhpmXsLXWC5mpuxlGK3ET16RRsBjQYIgYX4jXuLTXPr/Wl06pls1JmjqpWWe3VaUQQiIRSIUoKtpVC1mJqrIZR/64GaOZi2Jpm1WY2nW3FZogVh4wR2Im2tuJGzOiWzOph/WZm4iEm4up9dcZU5wBRNEyAVA5lFNxlsWp4AcJ3J+pnNWVHN+Z9ZAJ05sRQnggVi4gXWWj2Rkp3byB3fOpneKpzmFJ33KDHnexFYkgmqypnVShnu+p3bE5ykq531ikX0eaMvkp2liRQwAAB4E53oyAIDCpIAOqIHuIE1GYIYqaAwlqIcODIPy5lU4gViYwoReZ3ta6IVSB4HeY4eGKAKBqIz6y4jShFaIgVgUQopSKHayaIu2xosyZIzWKPjQ/6iRQsuNChxWBIJYkEGPVuhrBil8Fql6bCgVWmmS0g6SbumyLKnfYUUmiIUWROmPTimVYqhiKgViPuOaeuk4dSmcPuZu4mhWhEF6mumKommauqiWakSb1uSbzult/imhfg2YXhlWbIJYbIKe1heQ9qldDGlIGuqhEo6cXio61SmTXoUliAUfPKpjBKikTqqlliKWjuOpaqrXZCqrSgunhulV0IFYVGeKSilxlqqQrmoudiapzeerziivButJxqqiXgUZrJ6oNgap6qpaUOpSDiqxZpGrTuuWJGqzWQV/AkAuLCtjNKuzogW0fqW0WmsNVau5ugi2tppVUIJY+Od64v9qUYZrdYxrYqYreA4rvkbLuu7XVaheDPSoj+5prtKrqZZrbKUqXerrvv4LujbsifTrpGEFenqBwMqrQRrsriLszyFncnIsxH7Pw4ZsU2FfdGaFWGjCxZ5pwWrsszJsOHps/sEsyc4QzdYspUjsO1WFiQIAIqwswc6ry5qGvbopzsrSyB5tPErZTmTFFewo0EIqnw6tuNJsoHIoyCqt6ySt1mpk653sVXSBWAhC1I5qpFJtQRStoHYtIXEt276IyepEVpwBmZYts54t2g6E2mLt23aR2/atcQQm2FoFJoiFKNjtt+Jt3j7A3mZp1gKu4Pwt5HJRVrSBWCwA4i4GuC7/LuNarcJ65s1ObiGFrujKVVZcgljMoLciBqdwbl00rqo+bulmjeTOrgxlxR6IhRNkLutinusmBOwurOzarszULvEuEFYYwokK7MAeR1b87ssO72N87q+S7vGyiPFeb/hghSjkKe/+xvNCb9VKr0JSr6IBq/YKTPamLyZeBSIo6/eWh/iO79XJLPqyb7+sL/7OTon+JvM2b3vM70IEL+iS7/5Gi/4esOtcxXQCgAf8r34IsEIQcPUasALbrAVfsIgha+pCMHxIMPB6rq+er/VqMHsksAkTzlV4ge568HuAMEJQMAkjF0+hmViYnUNMFpr5Ugq7CAr3MKJWhdgCwBf8/y8AswcMH4QMjxno1bANR5QOAxkPA/GK/DAV31BVoC4AOCrzlkgSG8QS7xjoYQAPlLEZnzEPYNbzTNYQoPEZB+UVk1MGx/FnVUUZoCcASGj8yu8XE0QYIxg+FsrGPcRkTTEda4kVH7JEUkUD86gLv3Af660I26/KsZhYjAwhi4UhK3KLJDInF+tUFEIHP7J7RLIkz3FXmi8Tq1y5pVIm99In44gnx/JOTsUdiAUewOvqoocpC8QfexcqqonKREQh03Inl7AxIxBVWC4AVJ4Re3Ev/3KC2Zu+SA8xa3IyVzEyZzP4UIW7AkAXGPERI3E0T7LHouK1KJVkOY8QiIAF2P8ADvwlN6PHLM9zIkmF8gIADIjzOKdHL3cuKsPGCK+ytPJSlYEMkFmBDfSdPR9HPTe0pkxFIxguP0OzKUszbU1irgTcOqMZFMgaRBfHQ4f0pUhFGbAwt1Z0BJdzQA/PQItxvGHWIBPzEKjAC2AAWfTAC1jYEqwlSQPMNv9060gFH6gmP/czL7N0/Z7zt/FUH+nRRVSzqAj1cIw0VY9JVGTCgwJAGBy1RUcyRvPYt6lAZLlErljzVadIUKd1NWp1f3r1Sl+0OXcnsQlzWcWEXeMwW++GVe81l7g1AKyALpNyACv122VdQBEUQRnUmz4OWsMEWvk1X6+1ZGeNEGx1IQz/NmGTs1y3ND5VwQGEtmiPNmmXtmmbdhPY8Js+jYu9RG/lR2U/GmXHdswIwbFk9lGz5wcbtpCA9mn/NnCb9hjcAHEXd3GrArDp8LnBBJXNNG1XRl8/t4moF27ntopCcmeHmW8HN3d3t2lXAbBZJGzctXRD92yX979Qt2aL827/80xut3fHd3eD95oSEGzHhHo9NXo7RnTvN3uoFw2sN3tjN2/zGnzLN4KfNn27xB/pd0u0AGYxjH9z1nlP+LJYMhmJj3VPRXsXePEceIKHuGgveEvkjIRjRA/sAA5QGAFswI+xpIUXj2fHeOtguFJtOIcTeHa/DIiLeIiTOEucjpFd/7MmI4EKqAANFIpYDDmNH1eTV5SNCyWOIzUfu7fn9riPIziQc8QYpVlGRHGf7ICVPbmQzDiZf02USzmOd/iO93aWv/mWbwSVCaRENIgK5MAShEaG2PSZh5mZ93nWnLU6D+SGszlYX/mbZ3mcA3qJ9Dej5wYG2EuGa+OUUzl5/LMvI3qii/iiP7oce/ogVcCxkDelT7mh9/F7bzqnVzio24Sjt7pktEC59ZKDE7p1n/oXp7qqJ3inwzo9s7qvw8cEKLkKMLSaF7qOH/qfayiW7zpw93qwl8erR3tiYLgVLDdGVjquJ7GuO3t8Qzu1OzSwhzt62EsRsDhbanuyo7qme/+7d4M7uRPHtMd7WbCQK1emupcypne7u3M3vNM7UC87wEtKzsCSVZr6uud6u/d7cP/7wPPGvD/8Uggzm2xKvhe2lQs8S1BEszP8aDu8xKeaxoc8lzzOVPvQxXO2h8NRx3t8aIM8yV9GxMe8UejOzt56wnP7wrv8d487zTfjyP88fPQAERTBDBw9ElDZiaM8wut7xms3zz+7zwv96E091UeGr/QJk2NEpVu6dGA6QEN91Cu41f/8zF99Tcx6lECBsXN9yvvzvu/82I942dP82aP9TKSzDghAC/Q9u+K806+8t7W8y8M83r9M0B/+eZD1lYD0zef2tsMwv8893Se+4qv/1OVfigCIwOnkVbZiphNe43mA/eRT/gEYfuZ7m+WnvnRs/umc/MQK7Q2KvnmQvtxTPuqzvj6tvu4bhwAUypjHfsbO/jqqfJsbuOmTdu73/lbxPvMPh3jhe8sGEe1XueDbH+F7/PI//2HWPfczhQD8gIVh8t/f4RhWv6ToaunjvveT/N1/v5C9gNoDwH2XP3PgIfpHivrf/txvP/wDBAGBAwkWNHgQIcEdAHYkdPgQYkSJEylWtHgRY0aNGzl29PgRZEiRI0mWNNlRCJEhAFiyXCJCIwOZM2nWtHlT5gOdO3n29PkTaFChQXEWNUrzZFKlFIc2dfoUatShCxsuxbiw/8oBrVu5dvX6FWzYKgytljV7Fm1atWvZtnWLlupbuXPp1rV7F29evUkn8LDSkqUVHhM4HjV8U2pixUIPN0a6F7LAxZMpV/YZNy/WsJs5d946tmpk0aNJlzZ9GjUBzKlZt3b9GnZs0ilsLAQ8RIWQj44dW/YNlbdj2Wx/Fzc+lWxmAFk9N3euFfRw6dOpV7eedvV17du5d/dOF4MIKIBZ0nghIGTww8fZ91R/+LvJ9vOPZ7er+Xl+ztHj9/f/H0DI7AuQwAINPHC4F3IgD4AZfkBvpPeOoq89CY9CcCMKNaxsQLrw0w9Er/jDkMQSTTyxoA5RXJHFFl28qAUayCsChf8WTrKwqA2Nw7GoFyHSEUipVJTrwxCNPGBEH5VcksnShmwSyiil5O6Fv1iCQgQMluIRsSAt4/KmKQfykkzkQruryCNBTFLMNt18M6Qn4ZyTzjrbaoGIlqx4wSwwayqTMj9rchPQQnuSs6001cyPTTsdfbRORCGdlNJKK9rANgBosLFPQXMyNDFPZyIUVEMlXUvRRZ1r1NJWXUXx1FdlnZVOAVTQ84e0RGWgVKl2ZYDUXsuMFbvlVA2RVVqVXbY7Ypl9FloUhcgUiR7Q+pVXYZvCFtg2tR02ObxSPbazZKM9F13UnE2X3Xa3s7WlISpQC9tvh+I2WHt1XNesccndzFz/dwUe+C1+CT4YYdKEWKKlGayl91d9icI2X4kpNNgqf/8FK+CEPf54JIxBHpnktCqIF4W26rXYJ3y9ZVlDkZXSeGMRwy0Z55yvulnnnn0+q4eVAChCS5Ujhpknl8VE+mKe66K5Zq46/pnqnGWuGuusEZIRACLkWpnpB5SeMuz5rj4J6qihc1rrtkE+2+24fd4gME7dApvpsaUsuz24S0pb7anlHvxcvwk/PGEBGAYgV4yOTtrPsvWOkm/2DA/ZWLXLZRvxzp+93PPQ0bWBpRli2rVlMPmeHMrK6+OcyMw1Bxh20W23FPTbdZc1hZaKdhx11+01qmLhKcsdJMCjFnz3/+bfRN756B0tgiUbNnrc+F6Jfzl7Dmt3S/mamZeefCahLx/9KX9wCcKMsO/eYm49FQ1+78+8T/bZOf4+/f5dPN9/AXRRC6ykm+sFr37xk5+f6JfAxQCQI+Hb2PgEWEEDQdCCGUTQrTTVkfc5UFsLZGBkPgVCqGBQIxL8FwU12MLvoNCFMfzOBFgyhIcdUFQm1JcIwSSaEuqwKTDcGXP0t7/7yRCJ/hFiEpk4nfEAIGUeRCAQtcdDHvnQir3ZF//YokJysbCJYXTNEsVYxtTggCU52M0UqQiqLOIIi280DJDIWBEvHguMZtTjaOq4Rz/qJWgs0cEac9jGKspRPXFE5P97jNPHidxRVXn84yTxd0RKXrI7SGAJD0DyQUOWaZGJJGEoGVkcR0oEkouSJCZZiSouthKWraEbQ9onxUJ+0lCk5I0iddmYRr5SLalU0ypjWcyZAdOYyYSMAGzDp06yEZdk6mVjeDnNCZkSmXDJXxG7QkxlfjN52QTnOOVigdKJxJPRBJI1DVNNdtrEcuLs1za5+Rl5khOfGzllPvkZkd6x5HeE9JQ6C/XO7UHGoEaJpyXnIswjebOfEX3IPiVaUYJQDwAwQSc0CaqjhOLEnR/N1i8ZGjsi1lNq97ToSg1CUZZG9GQAWAJJ0tlRConUJiH96EL14lAjQfSlFnVpUPP/aRsDbvSWNl0nTh+DUKbShKfKOSlK11ZSol71IEPF6jdRwBIklKSmSq3QU2Wi04RGVVz0RClQt1pUlbYVri0VJFg5Ktb5kLWso8QrWtGk1nqyNa7g1GpgWxnTr9I1qXa9KV7NalC+4m+qVAUsYZM5WMpe0jaDROxAFbtYvHbLqXt9nVXB51duTvaysbRsav1o2BvVtbO/+WxeQ0vWxz7NtEVELWtZuVremnFxhDFJWGNbmdmCdi+zva2Hcqu/3f6Wkr6FbhNjarqTKGaOxR3rZxv7zuU2tLmze+50/Shd8iIxuEnB7jW1e5zjdped3zUpVbv51vO20rz3beH6GqSU//ZKbrbwtaZ8CxZezY1Xv2LMb4ItmF71/jdvAdarbUfbUwMHzr4MnuSCNew/EZzTvxBG2nsn/FQClzaya81wh/fIYRaX758A0OyDRcwyEtfWxBWWKn1TStoXF9PFP47eggBgAavUGGY3Tu5nT5yoCy+Pi/xlEGBU4JCULGEIVoCCBQIq5OYF2cu6Q6NMa3ldJCuQuyVmapO7+GTxRXnK5KnyQQTANQZpNMy7A3OeQ4cBoQl3KWdGM2OXrFwdpzXFf4UzAKDAA0c/+tGNM8gMWgIFFRAhU3heSwp+IAIeEIEIPBDBD1LA50nt2dSIw6iRyyJoiSkZL8cdKTZ93OZEn/920XOeCOkAMARnCsScLAG0WVpQASQILc5DQEIF7Jbq563Y2WbsKpnN4uodSlgvst7Vgn2KrFxTpAVCm1dB8jS0s0zAznGeMg2GHW0podrdbfMzS456ZGt/C9Z30baouO3mCX57ImOGwkF60JJSL2UCGAXMDmZABAvYwAYWIMIMMtWSIrQ73kuCd8axRmkAcPIs98Y3tvOyb0/1+9a6BbhEMIoDhHjceknBgCZbsgMevKDZBmnBC3hQcSR0meP/g3bQYxjTHZQ50CIXVr7tYnJBoZzH9qw1f3UdkZbMuCAfNndShIYbjENkAiroOtGVtHGy5ywFQqt3q5V+SEJn2+n/YIJ61JG0aPOI4OEVOPhBYpwQIQRGKQCwgg1yXpEW2OAvZ3+R2RU/shYsrurVbnupmF6XuMt96CTp9poWPeUljLsgL2BJSWNceJHYAOkYEUDMG78ixrfeYxjNQeqTPvlckjzWl+fR3KMuOCnHGQllnrYaEdIC38Geaq9HPsE4uIMbosX2bsS9vnWPI97z2PdLsIAQrCUADFTgiR0kyJiLkBABXH35PlN++ts15iFgHfrRL+j0m159C12fvoKjPQE4yDiCaL38EqIlvo79Pmb9CvBcMKAlJE0t5G/+0gzu7O898E+yMgyjBm4gyM/80A8BS+YAO/BZeI3ViMMBQYn+/yxPAicw8zAn5Zwrw/6OJW5o+BLC+AAKBEnmA29QWRbn+RqwBKXpBOkiBVWw1lypBRdlDG5ACZdwCVVhxVriqEQPdkqPLXQABSxABbJQC7cwC3UQQ3LQC19FB0CsLX4QCCGw5IYwOPrtFILADd8QDuNQDudwDk9A3UavI5ppIPoOIWDQCtbiBRbnDlsiDA8EDAvRUoIN9EjQDJcKDXNPDR2DDemQEiuRDuFAATJREzVRA1ZMaDaAIDjQIABQLYJtEAEDEQvkEFPx1FjC9OKvET0qCOciEnljEi0RF3ORDk8hwxRwrgai5V6uetJilgSPCHCgAn5AGZeRGRmQFftjFf+f0U7+6bDcIhYd8e3SsBYP4xZ10Rt1kReL0CF47Q/H70oIThTNguZoYP+k8YJW0B2zJqZc7i2uURYfkfq20TC68Rv7kRLDESLacQKEBuQGItxYYhEFotwCEC3+QhzjUYngESKphgfoTS7scUMqTwj1cR8lMpza0B9Dcg4B8iF+IAcexCBQQGisoPB4zdcIwhQJUClWwmsm0kSi0SbbhMjaUfIwkj40khY58ij4USSLkiQdQsqggAay8NjihQA9jtEuLdPWgmEiLyff8SGvcnDOj9Hmwiddh3VQUCiLgiiLMiSPMiF+b8qIxvzKjUHoUS1kxLq00hA9ki5HhoYAwCr/1+IrKycsN3IscaIszbIf0TIhJgAHaCAHdmAIhmAHisACZJIgrizLtgzozgIGe/Au/wMnN3NJxiwhGbEvIywwDyIwydIuPWIhQJIwRdIwvUOTGNIzOTM1Z/NguGbvrHE0w+Y0kWsgevMmBrM1wbE29UIANAkKQNE2obE4l9NdGGYI6GI3eRM4RYgiekk4hxMXX/M7tG4IcmAGwlM8x3MunRM2OtM8UaQGZVM3pzPJqnOBrlOXslM7K5E7uwMHrOQUASA9YwM9+7NEZmkE69E93xM+/xK3svIsVrM+/fE+t6P/9pM/AXSMmpNCQ5Alfo1AC3TQDnRXRIM+G3QkLdQu/5LSBl5ACCZARVeURSXzQiPjP1+0QFKAyDRTNDl0eDyUYmCURHeGNUU0Fx/0OjxuQGWUOmLUSPujB3CAyHpUInC0Q3VUUEDUSS2CQYGUOBUUNlZippLUOpDUS7njB6CyJaLIK6H02qRUVKhUS8viSrF0O6tULmgyTKsDTOu0OjBA4dIIB2y0DNE0R9V0fni0TTMGAH4UTv9RTt+iKvF0Ou7UUYdDJVtiCWwgN+sCUANVUEdIQBb1kQ41UeO0UFsjT9gzUit0VE/VVXoAKpdg7e4iU0duUzl1L0I0VIXUOvLyUlU1NSCVV1PjB5CNB3jyImN16WaVVi0sVZPiTUN1F/891S3MCQpe8Vf5CFqrlUXGcPReNS+M9ViRlUvY1MIQ1VnjEFevg3SsAAX8FFtr9Vrb9URgcPZIw1vdDlwtRFyVg1zL9Q3PlTqWAGABwwoAlmALFmDhNUERFl1qkPhGo14p716viFDHlV+fdVlRQ0LJQ2HB62I39k0WpzQeVvoiFl8nVl8rdkQ71jQyFhU9trRU1mWnpNzgby9E9vZIVkLyNa32tWL9dTp6AGiDVmiHVmhj1slg1mihZNrMNDJs9gFxVpQ6FWlFollR1g19NmmVxVez1i60tSYbyGnPEGqDQ2f7imf5FWu5Vla2Vm3ngisxEGzDNkjG9j3KFn/Otlz/07ZtW4Vt9/YtdnI0iCts6TZq3XVq4wRUrRYO9dZvKaVvG5ctKhIAuBUSOUtugYJwydZkd1ZxF/ddIfcLPxd0uyOmNK3QLPdyUydzqWlzzbZz+1V016IvckA/1W10mTV2b/c6/okGAhe2Lnd1haN17/Z1rzZ3z6IFaE5CddckHpd5zWIlDnezBCV1MTd44WN4cQtvnZVxYUMAwm95nxdzpFd8DwSjiPVrfldurxd7pZZii7d7X0Pr9FIIqLV8/+Z471c2/iI6BSw4qvcn2Ledspe5tvdW89cqiExD9ddQyZeB/6Pg+st/eQOAVVeAQYqAwcuAEzV+XWMlTPWBcdeB/0M4PqSQ9XAscioYci4Yg9NjUFUDgRUicV+3g1vjL/aShPF3hHO4O4JNOdVMdVR4J1i4R5CKU22Vg2NYKRbka3kYbZTYiUcDo+xXLFFXhYm4hZ9p26AYhjcYTmuYNUinS6O4ebmYjPcieklDcJ0Wi8PEiE+Oi6vWasE4NQJpgc84nHYYj6eDd9VYfQe3jQfljZ8ujme4c+k4NU7GClx0jy/CeRsZI+bRjxOrggNZkF14i/U4hQxZcREZWFeCBkiNaIcWklHJjEt5LjiIkQHTiivZkkdlkP0Eib/4lE9ifk8RlSHikXN5Ip4IfYOSkgH4lWEZk/mtkL0YSz35NHoAfP9xmZcTYpef+SHetjTW2GaHmba02Jg1OSPkGGWVuTQe7zZ2wGDLWZoRIprPGSHyEoe1sZWFGZsj5FdmOZlreSRcMkvU2ZHtWZ/LAjSr+Y/ZOJ5jGfO42UeLNwjAmTSeaJX7Wa4M2qEhAzcBOpirF5t90yOwhZ6BVKFHYyXKM6JNGaJDOi+IzDSsWWQvWp4z+X1pmJ9D4oZJmiLSmaQXohwn+Z0teqCLGY5H2o44eY5fGiSYWKY/1aeLmi5WAm59t6JTV6UJmks2WkQ7WjQ+7Kj1l6YjmitB+HSpV4h1Ypinl5Cv2pSRmaOF+iN64C9CE6kfuq39I4J7l6Jz2qlfWaz/ZfmYEZqqRUMIVoKt31ogsjqWPvRZ/qmdveOrwdquaWqe8xp+0dojVHRSc0AENqBFL7umITu1CJtZYPCE/yOxxWaxV3qbW/qQNZsjWJYQQ1qwYYmzl0UK4RJAQjusGZulT/axyZotVJslMlu3+ey1lWXanNE/aHu0oXr3HNulf1stioA8nxu6fXs2g5tWeO2HZzuxa5u0e9q0Oxm1AVuEp3tNmUUArOQy48O4LfmuC7q7g5q5wbuv3tvLqFtWtK6JsfurLzqLL0Kjlfu05Ru+mQvAf4y+J6UFfkA5y9sGCyS99bupgOe2OTe3A5xEWruVCtxRxrRhUsC+D6TBHZxH/4ojOP3buwecwl9WvF+YUtzyNhacwbMbxIPYN0bcxFMEqL/5uyfijjVix3PZwlkJw+dEAKDS5gRRLxHkw2NcQpqmxmXYrKc6xyViaCiXIoSAevr5xzEpyN+kB4jsJQlg9Y7Pw2FcyXGEydsbx5tcJFoiByrglwlCACqgSbE8yuNqy91EEGmgfgcCA2yAyoubzMt8yelDqht0r+siEOOFCHAOInZOJSj1uqU5yy/pzsUkxgBjCXDgzb8jyQWdggmdxN2bOwQgP8ljCWjABirgBTZgA16gAmyABoxc8DTdoSedkipdTMRjyoaAB6i4Pzrd030J1NU8sG+8Z+t8Ikhd1v/3M9M3HY9tfZJw3U04zQL2lKvxW4iDfdDNJtTTvD9SonbjzAqI4M8lHdnbakdbRQeEBqRf/Iq1fdv7ptuPndiVwgp5YAZyAGBzAAl4AAVolrXPfavS3VK4xgrOG9tdGd7/lz1yotDr89BP/DSg/Y8InlKC7f1KJL8XXj226+G1M+Il3kkEHqssHlKmDQAifczfneM/3b1k4uOHM+RF3lrrXb9M3lGkEAD+2t0VvuWF/eUZIOZbc+ZpPoNtEufrJC8B4LMxZON/Huh3BObnHW1J3uj32ebvK+nnJAWs5L5J5OmhPruCfugJs+ivXllTfLwfpQcWp93BPtvFfj0afur/692b6R3tAYTi/Wjr3UQAiAwKnP3X417u2UvqhZ7q89bq896o1V7F64TmnG8tuCW0g77wc4TuEd/ujb3qs57xNW/xg6rvxYSDrGBXOwWlK98pLt/wRbzu0RzvI6IHKoAIoOAvtEwFZDKC73CMP39BQ/+lRl9K5rehhwtvfJ71RcjjE597+UcHmnTKHAYdB7H3fd9NgZ+lhB9KYsr/jCb1vTX5s2j5N//JDZ1/dJ7RaODTMmUHgC6CeR3SIM10rX8p9n6PtJ9JYBAAZHvyA1qgAYKBwIEECxo8iDChwoUMGzp8CDGixIYPKlq8iDGjRosDdwDYQSCkyJEkS5o8iTLl/0iPp4K4fAkzpsyZNGue+qiSwAsAS3D0IFlhCAAARUr2GLokp9KlTJs6fQo1qtSpVKtavYo1q9atXLtm9QjSq9ixZMuaPYs27cSGadu6DdnDylAeb02uXbgxr969fPv6/Qs4sOC+dwsbPow4sWKJg/l2xFlXKcualCtbfnkzbMoJP1DuHCqE5FGekUubPo06terVrNGCbQ07tuzZpxcTpI27pIAcQ2eoti2wsfDhxIsbFw48uXLlZBEfx/hYM+zJl6tbd5m5Km8AdEeOTpo7vPjx5MubF/v6vPr17FMzb79aBdIWv4E/v48/v/69y/v7N9zcYfpFNxt11x1IWXZUWf8wFBKiIQVfhBJOSGGFXKVnYYYabljSexyihcJQQ6SwWnL7nYhiisP9x2KLDuE2oEAYTgdASwjeOJOCUzEIgIPeQWiaCEIOSWSRRhb5YZJKLnnejEw+CSVtHka51QRDAdBZifapyGWXXkLnYphi3kZbjAw4yZqBOK4ZhI5SzTDXgx8JIYIFNuAwgVtX7slnn34CQGWggg5aFpqEHoqoWFMmGlUPHgFgQWsmfklppfuNiWmYMOYnkqGqqcnmjW5CNRoAL8jppxU2CIDWn666ymisss5Kkqe03orrSYvmqlIRvcE2qaXCDrtipsb6tyl+nUIWG6ihHjjqUzQA+eOrUGD/cNaR2m4rJK/efvuhreCOm+iu5IrEw1A70CfplsS+Cy9hx86bXLL3LStda84+a120Tf1w5amiDaHCCxiw2sMLcM53bsMOPywZsxBPHKW551ZwpQ6xBRtvxx5zRG/Iitn7HL4F1sgvjv4upYNQABBxEqsmYTyUChTfjPO44ubMs4T1TqzDlRXIxvHHRr8rctKHkXycybLtm7JlK+eEwaM5yNyUDVey23PXXgu689dij/fzwy082t3G7h7NtrBKv70W08Y53SzKUc8EhwJ67723BhIz1cMSDD8lgMtZjo144haGrXjjrJXtsK9ESbl225Z7CXfmEMldHN00mkFF6KKP/0566aabvsarfyvVAhTq/hTVwjY4Tnvt5TFue+5uQX5uuh/BPlvllw+PoubGM8Q5cZ7rCwDopz8PvelKGEB99dXHsLpKuw1lBbZSEREnWROMT3755p9vvu7qI477+u4rCtzDAA+VJ+W2EY9/isfvj1Dywy2fpuZFb4AEfJ4ZsocSAUjOChqbChKGEimyqG6CV3qfBXPWvgtq0Cq8G5frADA03BQtfyQ8Dv9OKJDw6AeAq/GI8woIwwIeMF8qWdgQ6jeVR+GgLBSk4AZ/2LAMAnGITengtzAwlKLkZoQlbCJyUMg/FXIqJEJsiwtjiMUBzpApDwTAEEJDFSFkrCxFmP+BGc+IxjSqEY1EbGOuqujGOHYofg3DwVB2uEThOXGPgYFiFHOzQioiMDVXzKIhTbdFpUxrKBuoSgsEBwAoyHGSlKzVICuJSZIY0VuS854I9cjHUDrGj8eTorIEScMWCvCQrBRdIlUCvqEILCeO8klJNgBJAIAxk7wcIhx7OcRN5qoF1Prk/USJTL+QspSAnCIBfnmWQraSla9ESYiQwoNsanObaSNAqZaABBWogAaPuiMwz7lBaKLzgsLE1fwimMdjJnOeeVmm8Ux5L1Se7IXTNGQ1TyKCHgJKJKX60w4auc6Erk+dCv2WxWy3SBye0Ez2FBD+Kpo5fJZMn09bZT///XnJkAS0hyRJQQVUkIMlyMUKUChYQ1+aO4bCFFcPrZ1QrDCSieYHo865KE+VptGmcbRu/PxoDP8pKAH0YKlMbSrwZgrV8Mg0qrKqqePE+LKc8o+iP51I/rqatKDObaifMypIU8mkHthgO6qjqltpM9W3IsqqjfPdLAmgU/yA9S5f3Su9xNo5sjKvqGYlIFKZZEeBynWxAUQrY89Fx/UJQC4AwBpet7pTvzLGp5o1FmCVJ9gAEraw0TuskhLrRZepdE9DWIJrHwtb08Q1toGKrPpoBjOt7o+rnWVIX3uLqc/+L7SqHC1pDRhSDY1mCKfyXUgEsIEuioC21H3LbKv7/yTb6m47OAxJXu8D3If8Nrx71Uogn5nc0kjzuFpMr4W0hqWQOHckn5kudu9LluviN0natV3QIjnH3WaWvHjhLIG7al5n6ncr62Uv9Ez7IV/hVL5DKck1SbTfDGtlwRrOUH9rJx8QBvh4vD1wQcZr4hQvRCp8YeGnPOrgB7u3QnLxEQHma8ludnjHUeEwjyf0YccVzouW9S5m9arig6A4yUwmE1RaTNwXGzfGo4Mwh2omEh4VmQDTkuSPv+wUH4O5PUFu3DV1bGQBI7nJA1kym5mc3xlbF8ZURqScJyQUm4l0KBgeiXwmPOZAp0TMgj5PmRX3wT7rlsQDfrOb36ziOP87FjUNrjPprLwhweWWAPM7nEjgNIRCi7okhB412WyjPitNzi5HBi+kGfDoVx9Y0vu0NHInvaEH5kAkKWgQSZBIGlObutTCjufIdLdITy/aeCVOcqxlTV5ad3TKlsa0hgIaapFA0r4EwMB29FzsQhM73MFDde6ICQBAj5jZjWbzs6ENXGkT1dans3aG/rvL+aW7CGwFgKLJDeZxAxxYhxZbYuG5bna7GtLvhndn5V1WepfO3hnKwQ66GeI+hXDgYxY4x7W0GN110ZMJz1yzVdxwh/sV4oOV+MTv/KEK5JIou/z4lz1uc9QUXGyCy7auWv0cWadc5WBluWhdfmmYJ6n/BzrQAddyfnOlQ908O/eaAIaya5R8N+ivHjrRf2r04iK9ylInzw9+0MCp5xznaq9L1bv2302zWs0Ld7SBvx7esEt57K4s+3jCFxJxKrvtomY74dvy9p7ND48/pzvXGX53vPdW74Sks8spzh7AE0Dzhxe33ztf7pDbDr4IbTyj12x34kmewJSntOUljvn1aJ7zoO/452tPcNHXbpEkLzncTp5ir69+ma0/TaVhf/vc1HgktMf9jw3v/LEknmcfVMnWTZj6yA+/vGOBflOOT+/Yq4c3Q/Bk86PfYe+jnyvTz9lQvKx1oGPf3STcfry7n3z0vD78+afNSIcwA0QQYi0l/04FaIAHCG7rt1jqp4BAdCxGMBSFUGD0hDTLdDn2N3n4h2uytX+2Jn7ncTYCBSsNuID9R4LodCxhMBRHMIEUOCz2dIEYqFnFx4HUVmcfeB4YsDAiyCcnKFcM6IMWdCxHMBRh0IIuaClCp3oy6FkaWGt8RwU4qB49sAE/QDMzcHZZqIVbeHZB6FZA6IXrcywRMBRGcIRISClKODxM2IT6t4Hq1YHVZoJ/xx1huF9gaIe5cyyaMBRlcIZoiDldt4R/tGzR5oTTBoVROIficX55yFh46Ii0YyxlgD1c4FuAmISCuIYn5HsZ6IZPyHdS2B7j03uR+FiQaIqKYyxXEIGXiP+JaZh9m0iIRNN+UIGKJwF+HriIqciLpLaLvfhDxsIEQ6EFrviKgUh/2pdR9qN7XnGLJpGLcviGwEiNYfaL1SiEmeIGQ3EIxniMXAJ5ygg3xtSMXfGMvmiDVCaKFKJUTuWO2NhL5wiPN2MsZDAUXeCN36g/sRiDs6g25vaJiAiF6wgfP4AElNVW84hJ8qiQEGMsaTAUTpCP+ngi4TiI+0OOxxaQ8zaQ14gbGPBBJNWQlMSQI9kwxiIUXkARFAmO/Gg5KJSRiUGDcJiOMUaQ6iEAMzcEO+BaPemTr2WSclSSQTkumZILQ5EIK8mS+5iMF8lMoVeOF+KRVhGNNziVsjH/UpDyb0QZj1fJlYiTKZkwFHSglEtZkS7ZNjDJjBrpjF6ZQ3FoldNYIdtxV18JTENpl7mSKS4wFJtQlmYJfARWf5y4ljJ5iBwZim7ZGnKRdXl5TnjpmLSSKYIwFBfwl4CJekwmfPMSk4gxk5FRleqomKyRZ5H5mKNpmvSIKSEwFHdwmZj5eE22mcfSmUtzmBGXmHJJIZqWml2pm73pPpmCBwDACA4Bm5eClkcDRbUJILfZch35mxIiH40JnCSJmtXpMJjCigCQlK95nMVhkf3oj7kXlQx2ndZYkw52k+fxX2mHnXEEme85KJhyCENxC8b5nZnpbOI4joXpmc55dNAZ/yhaswRPJ5++dJ4H6lBjYo8AAAv4mZ+xqZn8+TbMWRifWRehaZMJmhoBZQUo8FQKqkHxKaJQgimPEJEQGqHGEZ4vqZZQyZbmyKFLoaHqOaOl0ZN7YgU/yaMlWjsk6qNLMiZ3MBRpIF4rOn+ySaFA5Z+2uZG4OXbraR48WGFB2jhAaqUfMibDCABkqaJIWixNKZ73ZGwxKpXRmRY1yl5SWh5UOlBZyj43CqdzJSZ0MBR8cKRgShwtmpbj+Y/luWFyqhJqelxsSh7uiKjvOKdjg6WLaiGgdBGrMBQNoKeidH19ipFlaphP+py56aiO2KifCmTytBEOMBScUKmWKn+Y+v+UTdqcnBqgniqqYRiqswofkFoRsjAUi5CqocSGBUaYFnoXGDpn6bmmgmqr2FWryboeuPoAajAUfdCrfPSrClERweqqFwqgYiegzHqCy+qtVEeqGuEJQ+EK07pH1TqD5AmQbYmmrgGXovmu4cpx4Eqvp7YYeqEIoAAAT6AI6OpE6rpy7AqoX4GsKEGopGWossFGIbFGD9uw9/ow9iqxmmpRG6EHQ1EKABuwAvt1W9FOBjuvZpGwhbWwsbEnIuGmFTuxB8uyFYKrsTAUk8CxTeSxH6sVIYsVeFmyZnWysJGyIbGyL3suFEu0f5oYejEJ0VqzJXSzRIcoPBuvGzqy4lH/PiKBPll7tUerMy7Ltbc6rhiBAEPhA007mE8Lb1HrteiYiD/7tRlmtG9bH/maF34wFCxgtrOJtvdHKFJrrIW6tnK7TnEruLURthhBAUPhB3nrlHv7ZmpbtXH2twobuIV7l5VrueLhrJ8wFAjAuLLouJAGuaAYpZibuQtpuqebrWuxF1kwFFLwuWMauk02ugIpq6pbr6mLu0jbU3lhB0MBCbHrorP7uIfit22ru2UBXXWCgAe4u7FCuM+LFs6qCIMAADHwr8KrnMRbvH2buj1rVG4bHi2gAi4zQdKbKNGLvmXhrA/wB0OhB9q7vdxLu8b7vVNro5GrHlUjgutrv/rr/79aergYUQtDkQHyazT0y2a1i5ilC8DmsR1QgAML8wMoYAHbMQQ40IUBDDbJy8Gl0b5gMBSvgMAfo8D1670PLKOTa7IezBWf4SM4RgA6wBs7sJUfzCTqi8Mge7iKkAGcsAh+kLEAsAUl7DEnDGf/S7pIJ760EUuwI8MEoECRtGU7nCQ6bMVYITy6UK6nij0AQLNGHC9InGQMDKVM7MJbITiNGcXdNhQbl8VKgsVxXBWVIwnW6yesIMZjTMYpZsad6sBUIhSb5jtb5iu+QcdynMaJHCB0+wCKIAVXAgoZYL2g8Aqeu8fw0sd+rMS2G8hLYVI8wFaInBNCQARLMAQsZf8BpdgWgAdfIUoA8qHCjNxRs0zLhiZPnAu8dvAAQpy9mazJmzxrndzAaPyGG2C+e0LKCbRIfcJtbyEX4JZY3RUS0+Jzt5whc4zNTrElDXAlavDLwHzEwsx6xHzGl5de+sYny3wSO9hSRFBOz9wWvGFjWDU7JCE46rbNFKLN+/wWFVHAAFAH4nyM5LyMKbzE6PyGALMDSCACQsAj7FwS8MVcI8EjAEDNaCHLIjFkVvB0iaVE/szPiyzSsfHILAC/BP2KBt2fCO3Jxsw6TzVSEj0SLeAycBwSsRTSbTE/nhRLO4ADQrABGYcCJT3StmzUT/IArjAUFKDS+sjSIvPHsfr/yU4x0ymRWPBXLf72FlcHAIwXF39CnUndHv1M1mXxALowFKCwuE+90lH9V+YMyDD9FFeNEpLDeCQhO3XxAhVQejM8c0lkoGetHmZN2GJREa8ws2791nBNm3JN1XRt1b+CEmNkEiO106jxAyqABEjAAzV32Oth2KHNFRUxxIMQzoxNgY7NmZDNrbfbFHZtEr1WpSaBVfpM2l4z2rmdFRbRxQes2kjI2kUn2vfLwj6rdLJdEp/hWLQNAIPN2xhE0tH9z7l6JZIQ3C443AhW3EhtsMcdvslN2SZxTWNd01fCyqxRxdR9Mt7N3hJyEYuw1g6Q3fS03dx3O8aNvGiq3CQB/9IJZNmx0QI2gNvvXcsGfisXoQhPoLj1PU/3Tdz57d5XAb4fhYP9PRKYnRJXktGpMeAug+C5sdsh/mQWwQpDsQoO/uAQDnbmcbzdOtkAQNMh8d8xE+Cq0QIWkMwkDlfTzeNjYRF20AGLreLIxOItLuEJTVrTYz3Wgz38Pd4WhnUogW4AkN5doQMqAAVCsQM0ANoCoOOshXA/3lhkTigCYAMzAAlrPuQAgAptXeS+euQY1ST3GwdAgOd5rud7zud93udYoDpQLuOeoS4o4dzQ3RUXzSfw9AII6UU2gOhmbnw+LulXIQTltCcdwMtxrqpzbk91PuFUCQB37uelbup9zv8GA6Dqq77qECDeg34Szo0St50tr7JD8CUikF7pdRPqu94aApBxfDII8cvpne7ppATqJ0Pqp87szd7ncfDqMy60Q+GeGZ5EZlFQM2AnKvAoVkAzjx7pvs6BvS7uqXHpVzIDGOAH6+4HqV3sHXvsyO7idu7s9W7v0C7o0k4AeN3OQ3HPZDFSS/BvWdkgsFzulUfuB18auD4ERU0A777a8S7vSd5Ry27vF1/q+A4VGD4SWW0SpVLtXtFFHR5LWaXwNJLwJ+8W/0UUngTx9i3xfpTsFY/xNe/nGl/XUV4SNv3GJaHT0QRgJqFqQxDuKp+hlG70KRFL/x4SL7/iMf+i5CH/tRZv81WP8zGu7wRA0Xd10R3eFYNs47Ce9C+W8mNfFuhmBUXm9MkE9cs572Vvi6Ne9XOP51evEkiQA3lvcSKi93kPy+6sAvB8JfI8Fo2IZWaP8IgPHyM15g+/9sbe9q06HlNP93Nv9ykR2H8CywJQ8nyS1zxUhyfRiIqfpkhP+oJk5SXx+JAf+Zoz83VD9ZV/7+6V+X5i8ARgyqisylfuFYYf+qcPmqZP+jBsEqsv560v+eJB+bJf85evIb6PZsBf+nAv/VixMKDd9Mafrsif/FJF78yP8c6fIVi3LeS/LdW/regvG7QNHqqv/fDO/Qct9d8P/rNP/XXhpn2i/u66//9uFxEAIQgAABcMDB40+EDhQoYNHT6EGFHiRIoVLV7EmFHjRo4NEX4EGVLkSJIlTZ5EmVLlSpYtXZYkEFPmTJo1bd7EmVOnzB0AduwEGlQozZ5xgBxFmlTpUqZNncbxOVTqVKpSB17FmlVr1qpdvX4FG1bsWLJlzZ5Fm1Ztzp4/176FG1fuXLp17d5Fu/JODAAxnIjsGFjwYMKFDR/e+FLxYsaNHT+G3BIv2LaTgRZ1mlnzZqRQ3VqOW2TGaNKlTZ8mDVr1atatXb+GzTNqbNq1bd/GnTvoShcDPYxEHFz4cOLFC0c2+Br5cubNEequWbk2Zs7VrR/1DF37du7dvf9/nz4b/Hjy5c3jVlmGy0AjwI2/hx9fPuLlyp3fx8/Yu3Ta1K//zyy78wYksEADD4SNPwQXZLBBB2lSiYmBECFpPgsvxDBDj5B78K389OtOwQQBMApAE5kSsEMVV2SxRfNEdDFGGWfES6VEBuKjQg135LHHw+qjMawPF9tPvNj8OzFJIFIMskknn4SSMiOjpLJKK2tK6YqBvChDRx+/BDPMiYC88ruDwIPRNSSVNJHJMt+EM84G05SzTjsRTImOgSwpSUw//xSTzDvRS+47Ollbk83/3By0UUcfbe1QSCelNDaUnJBhoDv6BLRTTzEUtFJRY5JUtUQVtY7RUVdltVX/oUp1NVZZx0Jpk4HIMOlTXXc1LtRZB4XVslNR5UzVX49F1tFgk2W22ZlQgmGgLnLltVprCfPV2TKXxWtYYjUzVltxx52RW3LPXfWkCwai5KRr34U3o2zRfdJcu7z99qkp6eW33wPt9TdgOU8qZKBD3I03YYUfmlfgGAGmC998UdzXYYsvzg1ijDcO0qRcBsKjS2oXJlnhhjl+UGO5JJ5YqXBRhjnmiCuWueaOS2pkoEZQKrnneE+22UCV42K55c5oDjpppaX8bGmnVyypDDwGyoVnn6+uFuinyRsarqKNXhLprccmmyixy0YbvJIOGaiQlLCGW1et096u67e+Nvpl/7r3Dtpuvv+2rCRKBrrg7bgP/3NuwG/zWy28W9Z7ccktbnxyy9ciqYuBYFAJcc/DVPzy1ypH6/GJIxc99XFJV731r0iKZKBNOv+8dh5Ddx001s0yPV/Ucwde1t2DJ16nke4YSIa/DLe9+QtxL76u4cnq/dvfo8ce0umzz34kSwaiYyXnx58Peu69Plt3EsEuNv3z37dze/iDF6kMLwa6Qnzy9++Vw/lNdd9kqkes6/3PgFGS3wFVJxI+DCQRLOFfBIdjPgVSL4DdWh/7wHXBCnZQRgn04OREYoqBnAGCEkShYSgYwq+AsIUZ1KC+msZCGgbJhTW0XAoGsoTVpJB8K//E4VRu2JUBoqqAQUQigYaYRL7xYCAo6KEPnQdEJl6Gg/eCYQwpNsMqdvFfV/Ri8QQwBAAMQQBRlKLtIhPG0oFxZiXS4hbZOEclupGOrUPBQHjAmjQ2b413HMsSqVJERR0RkIdUkx0RabklDCQFfOxj7f64SK8IUohZjGNSDElJTt7Fkp3kmBAGMoPWRFKSkAFlVT45FEKyaZOphOVaVhlLgc1gIC8opSk9N0mBNeY8swxKK5X0SloW04JcNOblKjAQZE5Gl7tEpcV8+SJFEg2TmcRONZO5TVVqk5tB6wEZAbAB1zwTcbwMmP+K1ExEXRObxPxmPF/lTXnGzJYAUMH/a8x5OHT6S50hoqfj3JlJeNbToDcB5kGPlUefnLGc+7waFWf1T+4kdCfCTFJBFbpRAliUo63CgDiFABuIRpSi/jwpdDzKloHGUaMfNehKYSqqIgwknyQtac8kKquUqjSgacHoiV4603jKlKiQYugOHKrPnJZsp7HqqW6MapOgtumnR03mVLF6p5AOZKSxaapTo4quseJGq2aDIzaPxs6tHvWsbY1TTQGwR9qElWRPdVVZGXfVs1QVQEOFKy3fGtgr4WCHS8WpXROG11bp1TaDJVVLtQhYwqYSspWFUgvEOQHbKNZkjhUXaPvDV95JNoaUxSwnL5vaJlnAprfx7GJF/+us2Y6IrQBMq1rDdlvW1nO1vZVROMvYA9jGFl6MZVVtR0fasvh1UcwFLh1/G90WOREAFsCNcY+r3GRxN1LQDaRpNYha6koXvOVtVA8GMoQWZFe710Juuvqpncs69zrkRW8Yp5tfB6lgIDbIzXvh691jEXg19RUv+/DL3yrul8EIwsB62+teAfMqvqMyMAB5K6wEg23BD0aig0FcICIMRAS6qXDWMszT+fp0wwLscN7OO2IaipjG5tEhAKyA2M6meFcXFtWKOfxiDOZWrR++MQttnOTx0GAgOICOj38s5Ly2WKozlpKR34llJitwyV3ujg4GsuMoS/lTQK4UlTFIZP9PxhhyXAbz/74cZ+0g4YnaMfOZ1ZxcK2cMzkR08+n+TOfzzZnQuBFzQ/Gc506hmVJ7xiKbsahlgg760Ngz9KVrc88KbIfRjYY0hvtsVktfktIuLbWmg5dpVb9mAjvkzqcB5ehzhQRNqWZloH2H61a3jtW9Zo1cfxBrWfuJ1uSytaF4HUxdW2/ZwL7cr6FtmUTzkNjFBl2o54jgU0/22dOWnLTBfReGQvHa2AaTttnIbd1q8tvj/pu44U2XEgNAB91Bd7ZHzU12tzubkp53BeUd8Lg0EgDeyXe61a3fd7O026dtOMHLNnCJq6UFA8kBwhPuo2M3OOIIbTYBP17xp1H/nORnEeVcNb7x2y3ci/32N5JPHu2Rz/w1IhjIsPHN8pbve5swb7fMbR7umg+dNXYGAAZWzvMMdZyJQNet0I0e76JPHTRW0PF3mL4jpycR6keuutU5ZnKxd0W9ACDl0rduoa6HOOyRffh43152ys2d7nJ5wX+1vnZQubyLX9/yhn+wlazc9O6AI/vhh+Lace6d72z3u8cB/kZ//xsogyf8VQyv+L0lnvNAkeuEd/748kX+6XO3b6rch3ko8MD1r3+9zj9PN8/PPidktLbaSf+etgcR8JUW/GttT/PJD/87OaYBeHZfep9nFfUhN+LqhW98ohef+txZJgCg7Pjl8970/15/ftwVLH18Xr/65m8Q48nJ/e4Xp/c4/D2qg19+9FPd+vXPDdKVbibktN8h76+h+PO2+ds8/EOb2qs/KCij8VgO/9uQ5jMmAYS4+aOBFxABC7CBCngkA9waBES/gYACBuw/B1wIAKyx8Ku83bq8zFuCTuPApfHA64swAEg+tRlBEnwAE1QyFKw81MG8zEMCHnvBmIlB6tsAvbPByMBBhdDBEJJAuRO8JbAAISAuAcCAClDAgajBIayZIjQ+wwIA2fOOBlzCJvSgJxy/DRNCmfCvnOPCLrS7NxSKNry3JISMJczB73O7+0Mf8fMwb5KrEJRDmPHC4ZOrNdQOMsRBM//sIDRUEjYYgEiUREmEAG9KOQAgrkEcuzjURJ3AOj5cDUUkQUYUuOcbBOOQgsxjprC4iq/qxIspxNm7OLQjD1F0QFL0MlM0DjtghV70RV98AnrqCQDApVeERU40xpp4NZUTQSUsQz30PV3MkEGgJ3Fav2QUmFj8vOwzNzt8DDzExQNCsFOcRm+aQXvDRofRRs5jPFfkP2dcRGiEP2nEEGoERRsYs3RUR2TURwJAukz0RscAR3kMQHq8EHvcCUSMiQkQJ7rqx35ZR8VTwCEoD1v0v3A0oHHUEITUiR/IgR8QQhQQJysQvYekl4g8PKzLvYBsjIGEwGLSyHLkrR+EAhr/UAEVQAJxKiPOMkmI5Md0FICBKIKKvMFRJMgTBEVZAgByrMf0+UHCK4L960l+QUm6m8EtZEnGcMlo4qiYbMoNmwAcoIEc2IEhGIIdKAIL4Mmp9MmkZEu0WEbsqsWivMWj3EG3BKql3MiffMsrqcqyw7zta8Y7fMaXFCyDtBCO7MuS48tkBEMxfEfCjEfDjCWvPMjGXEwEwsxXZLy1zMrF2MrHgCnLTMzNzEwn+Uuxqzep/EzFCE3HGE3EnA/FPM2kSU2rO0SihEejpExYIs3ZNM3apJHbnLpGokjdlEze5MqN+k35oE3hhEO8hE6vICNBpJLXnKaulE3nDM7pdBHi/xy6oKTFKsFOENFO6ewrvZRJ77QZ8LS5HCMCK8FD4RgSmJCz7YyP52TPTUTP/RSKlJPL65xP+qjPkchI/IQP/fTPY+zPBd0JzOvGKBlQAi3QCnWOZGnO/OxOB3UQ95w5MCxGAZ3Q47DQEsXIOUHQ91BQDg0YDz056/JMKBlRFTLRGrXRk9DMBrUgprxMHWVRUXFRknOypJPPGcWWG0XSJH0OKMnQBN3QH0WQIK04uboSIz1SJcVSG83Rx1LPr4RSBv3Su8m6IrXSwMjSMzXRLQ0PHi1NHw3TR5FSiQPBKi1TM0XTO61PNR0tNgVON33TRonTgJtFJKDTOuUIPEXU/P/Q0yPp0h790xZ90hfMsQKUUUM91ETFVOZY1BHhU+7000eNn0jlwCMEAAAjU0uVl0xV1eVskiZVUVEF1fEI1HnjxkJFVYxY1VzNTtRMUeNY0Vh1llmFN5xrvFO9VYvQ1WR9iU1drk7V0E8FVjgR1nGjQ1s91opQ1mxdCWZNJGd1UmiN1m2BVfy7p5KU0Gu9CG1VVxxl0l4tjl8NV2SZVnDrCSsoE3RN13XVV5Hg1u/y1lcF13itknmFNvEcSmvF14jY14X9iH5tp3/11XEVWBebWK+Az3tNWIpg2I1lAIc9sEZt04rVFoIFtrwDgBND2IxlCI5l2IF1V+KAV5F1FZL/7bXHxFiVZRiW3VeXDdhugth3lViZ5dKeXdBqTVmczUOdXVee5dKfhdmgFdrRIlr/LNebRdqVVdqlpRJXjdipjdqHgVrqq9c3udr/y1p1Zdo13Uuv/doWoVlVE8+Ms9qyTdqzVda03dO1bdtjeVtNu9i5pdvgsNsPwVtGddrhiNm9pZS+vTRSNdWjDVwSHdz7KFxO1VvFFZ6wHT6bBdzIpdHenIsTTSS2nafDFY7ExVw41Vzbs646hFzPFQzRxRK7JDXSZTbTDQ7UTV1AXd3Zq9rOhd3BkF1x4Vqgtd3dXRDGPbSxJdvgpVBWdZ3ifdrjRd4vot7TxDg4cd7nFU3i/5FexO3d6pWe8FW8vwXe7b1U0E2b7z1d8hXflXHfuwNDlD1f9NWI4R3ZlwXf633fX4pfupOrDaxf+8VV2oVU/sWJnsBdxNDd/pXW/xW7GbTOASZgZDVgf2Hf3IVgB24jBGbL+Y2TChbeC27Lpr1cDtaeDZ66HBgI1nxdEcZWEqZK/W1fD0bhdXLgGZRb7YXhjsDfYKVhDbbhG64oFR46YhXM5u3hxJDhkwxiBjZiIg4L5QWzLARIJV7iVFXfA3ziw2hgKfbYts2xgw3hLL7fJkaXDIbiIQbjK2NjfcRHAIhQLDZjC97iietiw/jiNubVN05HgzNXCq7jB4ReX8vjwv/YYz62oSgmuURLOzkZ5AK+Y7JRYy9mZEW+JD9ORsZzQUiOZDsuZNWpZD2+ZEzONU02xmEMZEH+5Lrt3lU7ZMJIZFMGW1TuxGUkVDtp5Rie5LEZZUQuZVq2Ils2qFCODeuCzKmY3JDwsZeQrV7uwFgejFkWZhahYtcxZtjAOjN6nWX+iGZ2iWfOZuIz4fWsZnEl5noa59ZIOaysCm/+5hRLVGNLNlhGZQU+4XOuXIJbZ9ZgvBDtCnhGCHDGU3oGieL5ZVkOZn0GuXSWp35ejXu64ncW6ISQZ0Q1M76VZsGgZobu0IXuIIhWDayzV7CoaIuusHkuT8kYkISeZpD26Jn/uObWEWnLmMVH9oqTZgCCvtP5fGVqumeQ7dOY3lqYVqCanoyUc8icPmmeRlOf3thjKmcvJep2deh4Qmq8AMNOZuqKduozheqWDa+gXmBLvuqqtqaz5qasvgujFRKB/uosDWudJgmX5mijJuqZXqCfrg0WBgCFVGa4vuiCXmm6Pgi7DoyORmuhwWsDYmu7wD2y8OrB7unCNmwGQOyOUOzFriO13qbHpourlGzBTmmMtmzDzmyO2GzO9l/PTibQnguTfdy3hue4xtK5vmyQSO2NWG3WLg+9Th3YlgtiBWiTJm0BU+nCzG3d3ujEvqAUqAAe8Ovx9G1Zbez/Ee64GFIX/+7m2qbspz5tut5tjUDdDdBJrMDp6sbhk8tuuMjCspjs0iZs5V5uhBjvjEDdp0Rv9bZu1zam9n6LRippWjnu90ruyaxv+25uzZa+HUACERACxktv/q6b654fAFdK9Ixv5DZt+k5wzF5w1XafFrhiYp1wCqdY9ubr2FBJ+C5w7Tpw5fxwECfrfBYKE0fx9SY5DFeL6nRx75bvyvbwBL9vjJhlHM/xIvbvYuLxtJjT0QZyDp9vBJ/xIr+IIx+lJFfymWtytMheKPdm21ZS3P5wK7cILKduLXdjLl9x2BDKHw/z7wbr8NZpM68IND9xNQ+PJaelLjcL8czzgH5x44rxuv+ccYOwc4rAcz1PcULj2LKYRU8AtUEPK+cgcyIPcd52IyRn9Nq9tEcni7MrhUmPcs+ydDo/6USfiEXvdE9nsIouixn8A1KP8yAXSCo/dFWXCFZv9aF9MFgnixl8BVpfZjF3Zlyv8kyHCF78xV8Mxsnj9F6X2l8X6LLIsUUg9sk19nBOsZj43ENH9OfzgvvIGVWE9iyX9j2ndngui0T7hGwf3G1vCR+Dc3BHsHF3jlzogn3nd36fmnNP83RfLj4/6moni2WsA3i3W3k/oQqr91wXdxO9H4APdIFXH4I/IGAfi5TrBIU/W4bXH4cH8zanC8i4d4nfdHS3+IFfd28uC1L/lQKPz1qQpx2RJ3Bo7urGOPkSnXiqiPaVbyeMd2yDHwtSVQOZV1qaZx4Be/hdhY2V2HkL7fmp+Hmg17CWX+ayMNlJQHqdVXqrsXmx+OGYgPqI5/mUD3irv3isn9yywLwM6HqW/XqECXva9vORN4mor9Cp3wkkyIG/J8v1Avy/n2i1nxmhx26iF4vs64O459i5Hxmmx3unt4+U0PsC5XudMDhVxETDXzO2H9yyYKhWcPyNhXxOqXvjxvm8UInLr8/Mz4nNV8XC9/y0Bn27LQswzILSZ9jT9xLJv/m7D/6TcP0hgf3a3/JXV/ywAMNQ4P2F9X33SP3uFn6xb32zl3oL/9dn4MYYjRcLYnX+WdtwA9/N92p687SU6w9qfM9+xFd77r8Y7w8Lkx2F59/X6AeMbp989H969edSgPDCYCDBggYPIkyo0AuAHQQeQowocSLFihYvYsyocSPHjh4/ggwpciTJkiZPokypciVLljsatowpcybNmjZjKsypcyfPnj4PqkwBAMCWB0aPIk2qdCnTpk6N/owqdSpVBk+vYs2qdSvXrkmrKvQqdizZsltVglV4M2TUlw7XfnwpMG1Vhm/h4s2rdy/fvn7/Ag4M0q3gwoYPI65IdzFjnyuHsjArmWnjypYRTs6sefPTy5w/g57M8jKDxA/bwjQtl3RPu6Zfw/+OLXs27dozCdvOrXs3Rda+F6+EMlRR6LK/j4Mtrnz5Vs/Mn0NHOvrya9R3Ea9GntA17+7ev4MPL54j7vHmz+PVrt6xShpDo0Rvvn6+zvj2nzu/r5/zdMvVf5aHHQBz0TcQd+ghmKCCCzK4UoANQhihRgVSaNBKIgwVyn6dVdihVRuCmFl+IZLoVX+V/efTg4ZlR+GBEsIYo4wz7rYijTcq6GGFK70w1CglKqVjhUAS2dWIRSLJ1ImNpdiTjYK1WOCLOFJZpZVXxvQkllvmJmSBKwkFwB9JPuBlgWSiSZllabJp1JKMNcmTloBFSd+UXOKZp554zrmnn4WRxuZlZUD/RiZpsB3Z5mSJKkrkm8CZZt1rdc5355+XYprpeX1q2ulagaZJGgvDJXlonIs1uhmjqZL4KF2n6sRpX5SuZ6mnt+KaK4up6dprTaCiSdoWQ+lRKnWwpsVqZispi6SraSGrkKx80aqerb5im622Kk27rbcTrgokaaNkaKx/0VbVrGTMqltWSkCVZGpikqo2YIfXfpuvvvtG1C2//wJr6GWEDCWFuSiiS1W77qq08FhoWRjvsfMCyKuABEpp8b8bc6ytvx1/G/DBjbky1JhIyktxZQ4/3DDLXUF8boT0JlatdviCnLPOen68M7Yio3yZIjUAwMnIcCY81csmury0VjEj/zxzxdcdZjNyOPuctdYz9rw1rkAXGSgqQzkQtMwqN+Y0V+yqjRXUTK5kpkU0X3yvxl7jnTeEXeudKdhEBvoKsWZHjTZjbT/dNOJOvY104zsqNvWk9laIdd+XY64b35nv+be4nqkxVBaEwx3pmotfxTbqSr47cetmIuTR5jZZfZzlnOOee9V36/51uCUG2spQk5DuuOGors644skn9firccMee0ez11T7b7f3nr32eFG/PY6eA+9ZHUPRUjykpq/MPOspqb+U89BCH33E5PEOJeUu1u+9/vvT1D3/MYKPRIGCxFDsYL7noS9t7VOK6hb4gPeB5Vlym17+6HS/jFHtf/8a3CBK/MfBBgUwRKRRxBMA8ATihM11iPld8hq4QAhWRYJekl0F/2I932DvgzrcoUQ8yEMEhRBEpLHDUDhwtPMdjy4ObN7yXvi6wqFEfvCiXwYLc0PW5PCHWtygD7c4niBuiDS0GEonjojAJCZriUdhnxrdBEOqvHGGFKyi/TBmpxp6MY8a7KIevwPG/YyrXAeEXwIP18YHouSQiHxi6U4iRelRcXJ2rBQe+2hJ7fHxkrv5o35I44mhuMKMhERjcg7JxjbGD4oSe2RBaEjHwFyRNFnUJC31lsla1oaT9yFNBwAQAxSm8GwrPB0qE2nKOEoFmTpypSTt9kpcQvNyt4z/Zmx0aZ/L3GEocxCYMA/DwtWdUo2pbKRJWDm/jUyzgxe84zOp6U6tpfOdwyQmNxsDiKF8op7k9CY9lxhOfyrzJwHtEDPrNclaVVKeCt1YPBcqGGvG5zIXGEod9Gm8eSqwmCdR5DgvukpzlmaOzaxcQh1qUm819KR+gWh0JEpRiyIRo4bUqEk4OtCe3JRCBa3ZOinZTpUCNVspDapeWAodlwKgoqKMYNKkYtONHpORHiUJSAmy07qR9KdE3eqthsrVT31TiJaZaFJhekaZIo+mJXlqFFX4UXNedXcHtVZJv2rXPXn1rjQxKn7G+tKlxrCpUVFVWGFmTLWW061UrWpI/yNpUGfqNbJdratk+dnPQVaFrPkELBwF+xPCXnZdhxVnTndSWvrEdVdzvRllK+tarrX2tYDhK3Muc08AbBazgS1kWhdV2LWZ5jMDWdZpc1Lc9aTWij1FqFZl69wY5fW5Uk1jsCxz29wGU5WG+W1WaLs+xAiXsd1cbFWTW0fISje9VIquet+qxFBZF59mHSVa3ysi7iYuMeEV7z7JC1LzwnK5dG1uewtsHvYamC3pq25lFuCj+TKVt/b1bWjN8pr98jem0xXSYGK7llheZpYJHrHmPExim1T4c5WJwFBkAeHdkjJdmvGu+4LLmQz315FS7DCB9QJiy4j4xEKODYKHDP+ujL5YKmXAgy+Bmd0cPzTFYqExA20MWhzD2MpTbmVcTEw7AbO2x0Yec73ETOaZSFmAlenCUDzBYO0CKs1Gwm9WLnxjLEfYzmM5p2N5utqrefnMgqZWoAetYyRzNiqWGEoG3gzlwNCZQ3Jmmn7vjOfOwmbGUikyBf9su0IbOtRfNrOoNyxjR9PFFKBEtYa3O2n5vBq4lb7ypaMiG03TTa7oLTWvd0XqXruXukn+iROGwgknP3mqcV4whZlN3Fnjuta2jk20VQRqmfy4MkEGNrcddO1ubyTWnWxMGOTL6rNaFtFmoTIToX1faU870++W3GOzCu57+/jb+L6IuHcJljv/MOEIiWDIUAgB3/EuW93GiXTqtDxveOOU2g93kr5dAmZA/3rfGu9yxjd+5JkO2yCVyIQlCkHwoaB8CH44OJyj7Ox1M/wpeq42xE0r8WZbu+PVu/inde7xn1uE07zu9zV/0oWTo3woQzAFHQIhKMUmHOSSYbd0HA7zmgv05lPfdMW97enrdR3oPxd6qYkeUZ8wIQZJj0EI6HAIQ5SBIE9HuMsVThaqr9HqC8c6e+SNc4r7/DY8B3vgxW54ApBd1GZvaU82gfI0HAIXcccMyx8928U3Be9udPfV+c6TW09cTmFPSbYbs+3Dox7xo/855vuqkzJoAeWFqER9Kq/suku9//N2Zxjn9+55m/t967lW7a5Tb/w+H18kra/t61k8FDpMPidzbzmklx+kmCuv93f//ee1rnvAjxR/hU/+vhMfausrRyd3CAHKbdGT6Vv+L9hfiuYXCV6acx+SM/++6MffktIzxumRn8eZn6GhX3HkxBU8wlDEABP4BPzdXvW9nO/tHlnsH//lH59p35YNn3J9HQ6t3gCWWgEO2gGGhkJ0AZMBAB50wWfZXqtFXW8J3wRamN5tXwaqhfdRIPjVm/iJ4A9OBAkKmgkioEF0gQwMxSNcwWC9ILq5Gg3u2fx912HQGg5qoGFYGr35WfEB4Q8K4ZkR4QkWxBEOBSXcgVM1If99pVvu7aAMioYNRqEV6t/94d9OfCFFAOBiCGAXgtsdjpkcJgRSgAEoaNPKKZKsQQhjfcYFtiEgBt/f9V/4YRAfdqEfGhkgUt4DDGIhHqJhSQ1ILSIc1iHfPeIM5pwkshMlAqElDhkmHoRRbCIAzIEhduJZSIgi8ocohp7nlSIGxkoImkQe0sUeqmKvsaKQuaJBaKLaySIt1mJ+JWJVbYYO6haHMWIj/qL/WdwHYhEwFuOQHeOJJWNBgAEzzuIzemI0gqJmUGOyyU8vYmNOhKPqcaMseeM3ntg8jtg4DkQXmKMzomOd3aI0siM8As5/XeMNaiFW+SA+Jp8+Jhg/dsH/EHBiQCIiCBHks+mimsFVQsbhQuqavTnk8UGkgY0jIFBkM1pkOmLkOmrkBqoYKyFKb03FPApjWhDjSA5aSRZYMqLkUEACQK6k2wykS76hR4ZPR0qY0hxFTd7jSNwkWOSkTp4ZT7aXK2ZCSpqCUA5lw32iOU2jQcbkI80k9QXdU4pEVNYFWlJlelmlegHiHUQCypmCE3QlSzIILr4kHZ4b7JRl/OEhW3ZYPYZYXf0AEuzAEOxAEeBAC4RED1QAEUCBFQCAFUCBCkxAWxLVW6aXHG6CCgIAIjjBh9wlNLYkWBYkUnKkTHpW34lUD06iRqRADiQdylnBBniEDtBmbSbd/wz0gGaqFGdKFw4aAfspXRtMXmna4leyUliqpggh5FLmGfKFZENiRA+8xFDMgAogQUoCgBB0RI+gHBTQAA8QQXY2BAYAp0kJ53Pl3x3EHspFQC4UhHKaZl5m5FFuJHQqZYxh2mtuoUhiRBEMxRKkAES0wAwMhRUIAEf0yBLgwG9GRAWkZBGsp0O1p3NhXRkEwiZEAhckHRecwSvaJ1Ey5yM5536KVX/WlxpqhE0OHgj+1AYo3YFGhAAswVDYAEdMwA9YhHh+54UqVIbKlrQBXCMggncmXSPQHomWqMwVJWruJRVC4Du2ZsQBmAURJpDhERIMBQ9QxA8sKErsJpgK6f87EelrLYYTXMEFhIEtNAIZJIImaAIlIEIiFEIkkMElaMERuIELbMIhhAETZMIFBIIhiMEdOEH0EUQZGMEmkMEC8mYZ0gEuhMWTQumJSlGKwmRSsqZ0Zhk6CWaXbam21ZAApKQOVERKgqdJWMBQIMGZoumoAltPlEEudAETLIAlXEIhhAAXKOmkCuuw8uYQ4IEXcAEMIOGkMkIhiMIFNKn0YWr2qaOU6menriZZXmn3ZakNxWg3tpMQKJ1FKCgA7KirwqqsulOaulZBsKmbuoAWyKkmMAKx2uu94uuwpsElYIIYMOG0TiF+GqVoPeeKfqp/TgWPoaJPYQQKDIWFVoT/DQwFDZxEuZqpukITu35VD+jABlSACPBAIVACFzBjvqYcF4RAIZCCGxzCGQTCHcRdGTjBHYiBIQTCBWQCE4TBIWyCC7jBEWjBJZBBJBRCIiACJWjCI+wBI1AkHqyAG1zAaCoMwAbsgujltfJlyBHUtgIfgDJkbFoEDwwFEViEwwIAFJhED6DcC2BsNGmsPAkABkzAC6CADajADEymydamF8xCIpBBI7RBGFzAFUgtllFt1eZIfhKsioZRdCJsMnHcwjIXRrgHAFjAjw5F4FXuErSt29KqbAmAEHwsD9BAESxBsOarDDyCKUTAyrasEcAs9x1ujWmq/HAqFipKeXGt/04oLGym4kV4qblaBI0CwBCUhJgOBdt2Li69rR7pgAiUq97uQA4ggQrYAAq8wARcQbS64uxWWe1Gz+0WRqPoLqj+J3USn4BWRLmeK0WI61CQhA6kJNkuL/N+rl2lAAp0J7Fa5gwQgQXgwA8IQQo4ZuTwo/d+hVle3sDWILZ6qraab8JGru8yLPDq6PCOq0hgQHbmQIPWby017wcJwA+c56TugAqgwAbogIR+BD8OFwI3pQLLn+I2cNb25QRFMOR2q1+oZU7gahcAcRADMZO1U+VebkWIZ8b1QI4CwBIU8AfTUghrUArwAOpaAQ1UgHpyhLTCsCLRHe6haGrasNZCTv8Ox5vX7o42ToTEEms7iS0A0C9FmC3agkQLCEdDsDAUa5IU788PEGjSDQES4EAXMKobdrEDfbEEWuviUgkHHmyLni8a+9pMcKwOWPIlWzJltpPZQixFsDHFfoQA7KYVaLEeR/H9KhQGWABlphxmQkT9HXKbJPICL3INN7JXlO/juuYOz8r99sn7Gu/6XrBHCMAfW4GqmjIIo7I7bUDwjicKPPFpSGEsN8sszzAD816u5DIkS3Dv8pQao69EoOpQIPNEsOpHlOsQZGYyKzM4b1UPiAB6Tuw6TwQsU/MNd7MZe4j4dso2r6GLiqo7q5NAZwSnBO/FRgTyWsFHBO8QtCr/O58yQZ+UEFQuyu2ACERzPU/zPaeKNa8UDWez7ySjDJ0xLxOaRF8EpxDvENgoRODoMHNEReMmRLezkbUADjAxyiHBTGOEPXN0NZY0N5sJP2sKP5J01nmzgKD0WWrVHxsogpYrg0qE2g6Fj0oEEawtTdvvUlOTDqiAklqBDeRxT2/0T8uyDH80NlugNrswesAoVwemVmEnym3n/g7FQ0MEVQOAVUOE2TYxDwB2YAs2Qmu1DvGx17zAbqJcEShvR/i0WY+lEz5hLYd0P7f1pixzQftyQmGAYifdbVKEXvP1Q2BIvhb2Dx121vRARRcvD7S0Rzw2ZGerZMfgpoqxp7hw/2ONx1vvhb8cZmIuZmNWhGhLRGnj62nzUGrvzA+wMgDkQAV4sIKFoWwDNVLrc4cQ9aXktltnNkYInXIjty119wf1QPRaQWOPRGxTd+MCZlpT9lqL9DhyN1yHxHePd3jrEXhzDAp4JxFktPKV9XpX9y4LtZdk959sN2bTd1LDhX7j99Y4+L5gwB83BE+3VQUKuMN4dF9cLSNbtlEr+OQseL/c94NvUYTnCw4knQpEt6lNbYYjzobzRYfb8ofLd4iXWW+XuImj9o5rz2yi3BLg9XE5KYyrjYzvBY1XdlFf9oH5eA9t9ojz+B4/ue6w8VBYQIt3lLAZ+dIgeVGBNHzfSv+CO7mUS/JNoPiUg0ya+8oE3PHZljNOQGGXq8uX54WSizluN/luVzlE2LeZq3l+9/nlCMCrolz7otmc07my2Hl6hHnLxPdI4/g36zigB7oXsTmuCEFO58BrJzqGL3pHozWHP7pY6AqZ87mlv2iUX7qBZXqnCIAKpBwOwMV0h7q/tTepqzWkj/meiwdv55uqt3pyD7rXbAB6FkEp34St3/rZ5TqY4zmv6zmIl7mIV/qwt9erY8qVDwEKQDsbNjurNPqyi9eB+wmq/3qx/zm2q5e2/8kbA4BvJrmih3uVTudk77qpszW1p7q1Bzu7u2Wx+0xF0/qMj2O9O8W4o1iAg8b/s4sHuocHsOeFuwM8tlA8nghA9I72t2MiwmfeqHM8uB8kbVutr0e8urN6xTvXxW9JC+zmEFj4vCejx6uJwzs6s49iqCYuv6e7sHt3yqv8a7H8lWAAEx8zLXc8zV+fzdc6w2NYBJ4HxIOHxHOPwAd95gx9laRAdu6Apxv8zCt9AjM9WOH8Lt77zo89ASDXpCv1tV+9a2U9jkxASkLBWOt694Y9Uij8rzh9FkK9eUDdxx3HfPv7xFv92/dN3NMI8QJAEfz33Sd93kMFyN9531chyUf93mt0GcsG1Tf44SN+3ii+jFSATmv5NeO95JcJ5d88vfNn2utG4Eu3TtGG538Y/+iHvteMPowYdxzXthWq/uTDPt+XPSQCNBBpvkQwVoD5fEoDfe7b1e5HiKFbri7zXfCv/vDvleXnfCSj/d/Dtj+7PaX/O/TflfQ3CFYPRcEX+O9hf/LLhHrHo/cniOyDxPJbUPMz9fibP1ehP0AQEDiQYEGDBxEmVLiQYUEBSABErNCQYkWLBBhk1LiRY0ePH0GGFDky5AOTJ1GmVLmSZUuXL2HGlDmTpkySNzNe1LmzIE6fNYEGVenzJk+jR5EOJEoyac+lT6HmbNp0B4AdU7EarHo1q8WtXcGGFTuWbFmzZ9GmVbuWLdivbeHGlWuwRY6IQzbMbRiVb1++QgEHFv88mPBMvxz1LjzcsXDjlYulJlYLWWNXypcrS34r+eBmtp45hxY9mnRp06dRZwWdmvXpHlDuTmCNmTZkx7dx59Z9GTVt3Y4pt7bMO2vt4Jqtol6ddrlw58+hR5c+/XRz6tfJpqhqNUVr49+j/hY/njxM4qZ9lw98HPtFzMPB9+VsHTnXtvTb59e/n39/5/j9C5ChCayIaAkMhItPQZzUa9DB384rLb0Ha2JPwIPeK27BqOZLrjoP7wPxwhFJLNHEEy8CEEUBdRgiohxacG7DGUGi0MYbAYuQtAlxNA+yFQXKECsan+rQvtJUFCtJIJls0sknRVsSSuowKBCAGQR4jsj/LTXq0csvW9JxNB7BfOxHIIWcikufjFROxLWknFLOOems06g47WSthyUiKiJLLdckssxBwRRTNDIJPcnCExdVM1Cm6nPzSDjfzNPSSzHNVCA8NRWtBdgAgCJG6B6lMdFTbTQ0NERPbbREV5MqdaQ2P5xULU47zVXXXanDlde4BCjCwB6kk3VDVJFtUFXOWE0U1hGfPcrYkGg1zdekrv1V2225nSvbbs+CCAArECx22viSTXe8ZSVrltBoBYSXp3M/qhbJSpnDF9x9+e33M30FEMIGJFTAYYNy/TWLiLt0oI5e8NSNODd2E3N3UHn9w1inhzuyl7Rv79Q34ZFJLjnk/0kFFjaile/KgQgRXhjV5KQsWFmI6zg2TuKdG6NYL4vL1Jg/oS3KeSOPRwOZJ6VnbtppbT0Tl+Wppx6iu6d3wmHlF7AzGmiewX6QNg0vi5ho/c6myOvI9GJaSZHNchvruemuc7MKWF5ChR8w0OGHgflkeYa6K8JbovaOjtXrsBn/cuwhMbttbSbT3mvySGuNS27COe/8xLdasBIFYhNK4YXt8vIcoQ1WFiG/xJFau/HZb3zc0bKB85ryM+EzGuko4S5rc9WJLz6/t3iIiAaKfogICuMJmsBFAHi4VHbasVc2TcVx71n33vwyqHKG1mbg99CGpyh96NlvP7WvUriL9P+G7AJgIuhTmJ4ITK/P3n/xbNeUr1Xoe6c5jPh4RzbfYc5awSPL+twXQQlGSmWuq8gEImKFPxEPA9sZHP8W9z8RTmx7sYtc7hZowAIqMGfnc2HcHDhBGc6wNVt5gYF0QoOI2KB4LQhcDjZoqf6NkIiECSD3KCO5FUpoibdLYdtiKBcILmSKNLTiFd1iFZWljiAC6IEONlABEfAABxvEwF1kxjkB1E9UmhpiEeEolCOasHuFuZwKnzg0kLwwMVVMiB+xGEhB7qQqVnoeAQRAgyIsYXpUg8LVCJA8+3lOADOIyA7mB0KjxZGTciyhtE7ovTzuqIlo2yMD72WrfKlykK3/dOWtADC9iUwABVSz5RC4RgAMAmB5ndPhuCCZqTd2kpgvmSMo62jEUh5qmXQD5Mk0F8VXTpOa2FqZFQSysAwuoQg04IEIKvACIYAKABYQiIuwyTkVMExXwyzmO4fySaMMkCZ3RE8z5/bMpUkzi6ys5j8BGrKIHIEBZcBDRJyAmIEIQJsAKEILftmwutnAZr/aJDwxaiafFS2UdsRnuz76NH0Skp9dGWlAUSrB7cTgDgy4Q0QS0bGCUDQiKjCcBedWy4j8QFsXzehPTXLMeXZUmaMcU0iddtIUlVQ1TE3pUwO6HTJk5AoRiYBMB4KCRoqgB32iW/MigoJt+RSoGRXq/7yIOhh7MtGodVOqV5w6lbdCla6d2w4uMhKIiExVobokpxXuF7ggzox1O+QWWcsKz7PuhJ6GQepc1sq5uaovrlSpbF0xG8iq1EAjF4gIKTrWgnWuTAUyk2Qumya9mnbLnYmN42I3llbBRPaobXXmZc8y18lmlrczqwoeNHKGvXKkDCiwEgByIBuBTIAI0+Nh01JgpV4eNoSuLSZs3SPb9TxWLrR1K25h6M/w9pa8Ka2KFzSSiZWZAq8M6MIsVjYEsRKgBSggZ0S4WLIeeHBfrbUuEbHL0WSqlbtx8e5txdtH8EKzvA2u5nk1UoYIsKwRgmAZEUa1gUbGkgfBJNmnXv802J5W97+cDHBFGmuTAsPlwPlc8ANfTNIEO5jGMoTwRpiwB0cqF5HHLcIPRDyyNRoojdRFbImLeGK1aTdHK25Li7G2W4boNsY1trJIAYBejjhBCyuLgSgKYrgieHhmlrQKwsDlXyT7T8mWG/BsncwWKGN5xt6q8lLrfGU9E+/GHTFCIciQC/MRBFQSfdovrUBmI+dszSaWJ1rfvF3bMivOCZMyFe8M1zzvmdOE6zO1BlLYIsxNkkPgMb/U3GjatZl8TPbkpEEKazpLKpqb7vStsewFTBwCF2U4pUC2iDURrCy/qCaxqkXIasW4Oihz/lml/XVphVDZ1ri2dsm244X/iMSAEpcIg69hpwMcPk2nAODpyFLto40g23EFZhAKWwg+aPNL2n/MdEXqfW19f86WME1oZgigzfs17YYRwUHJ0m1MjrDbS85Wyk2UKOtnS7xp+e7MvSlb7X1vvFvbScQtCqHjlT3iCpkRADqDnDAhrMycViwfw3vk8ItEPN54rLnnLK4VjDck5xz3+X6qMoSN3CEMMojIIyohlcKqwGktWu0VXw7z2s07ITTnWGpkbrKeE4TaP/c6trPckSs8IiKNkIo2iz2yKkUECYGMutQplPWKWP1hYdmogBNo153Lde+Y1vjXAX+pG9+hC0zAq14jEohBu2gITdtvn1IuwbfD/91BcqcI3ell9/El5NEu/jssP2/Z0Aee9HLaDhdiwLJEdKEREZlFGQhQ2P2ZDMShKjINJ0959Vi+IZg/l+bzjkTeA2nrA+l66ZH/q+30GxErcwMBRnvwkgVrWIPMve7JM/yF+H5awF9M77SPouJvqu/TLn/y0X+8bT/iC2Sgg7arVoZCrAzDJBMXuVp5fewDkOoI4b6xwO/7WKh8DkhAxo8Aji/9FFDwAIARiKsN4G9lMkEM6mdc5qtftGkIDE2Q9G//dqP/DuL/ZCUACxByCDD4gO78jiIBG+IHkGAHhmAHigAHbu8iXBAGZZAGF3AH7UzLiGsTItANCmoTjC4i0v+gCzhkTmomIm7GlTrQA3Ej/KoO3q5uAEvQiU4wfAxQBRksRPIsBSqQZawg7SgCDG1pDHkwDf/FBzuiDDaBC/AACTPiDiKBZS7h34hiTrQmIlAr/xIOCgmM4maOCuvOCrXQBLPwEP3jAFkwIR4vImZABZCgkZrQIh7xSiSREtVwE3Mr7JYCFsguIhghDJZCTgxnkqbpCQFRlG4OK0SwVEhQEQUoEa+wPxiRC3WuzlRmCSCpBcxMgy5iF3vxFyOPE40RKT7NJ8rAElIvIr7AENgESgoOAHDqlVRxFYuqFafiFR8lFuXDEGkxD7dw9DqRHFfQgQrLahwicJ6LItLRwwT/gB2PcR6big2X4goSgWUsAdxm5Ul2qZz+6RqxEc4E0SK4MVC8kS8SMhyLYhxpDS4ARFyqxyDAKp0oQiIPoiLpcSOtyR6fgg8iMBFaqh+bxOkAYPaqSSAHsskKcu4IMfPAUSFjkiEhJUBu0Ry7ECFOLiI2kCCmpxIXYicBoCcH4ic58ihJyiOfwgnoYGW8ABBIskQEQAcqgAeK4LjaDqBUciWbDQQN4iDXZCGhQixpEtRsEhdlrNYWYuViKSHMrB3X8i7c0rCQsi4pSymhIhMOKiJcQCRGBANewAZoIHCoxk8Caiu5koBa8vJe8vdmciwfsyx/bRHRUica0SB0atQQ/4KmpmshMjMhONMuRRPT8BIqcoESVqYQDCEQLoAJDsEWbsENDiETMKAYn6MFhAAHVCAHNoxqdmAGRMA2OfAPE7OevLIgwJJLyLIUI1MyPeJCblItFUKSUBIznYciqDMhdOqQRrM7CyIZ/aIMmrLfqGYIoCAS0Sw1prICLGAGjuuWckAFUEAIajAgibM4VWwxe68xu685xRERnRMnoLMy8Uw6E+KXWu4gCi7PEDQhFtQ7IdT4PPEy+KA3yXNluLM0MGADRIAG7suWloAGYCY96wox8TMmpND/+BMA/TMaATRAa5IycRLGZjQtFUJc4LIg0vEi6fIgdjRCIRQ8F+MKLv8B0OjgCFzgEPggDESBDohgkRpJ+sxiA2hAROkTIVqAllSgCCxUDGfAAipAB4QTqkz0RBVOPxkiObdkOf8TC2E0Km2RQDXNQBHiLROCLQGAIuwUIfAUSIN0QmkkeuSnLDYgDC9pBoogB6BgCXbgPW3JZXBACDJJz+7TTF0iRUNwRUewRQWUU2F0QGv0bUK1QG+0Rw3iRxkCRxMCVf1UNLdjB2A1VmV1Vmm1Vm31VmV1emIQV3mVVx31QvttCIbACqygV431WJE1WZV1WZm1WZ31WaE1WqV1Wqm1Wq31WrE1W7V1W7m1W731W8E1XMV1XGn1ktzEKriVWNV1Xc1VIRr/FCEetCHeVUHbtVVFcw+BNV/1dV/5tV/99V8BNmAFdmAJtmAN9mARNmEVdmEZtmEd9mEhNmIldmIptmIt9mIxNmMLdlSzSGNXJsGyEyG2EzsjojoLYmTtdTRxgFxZtmVd9mVhNmZldmZptmZt9mZxNmd1dmd5VltzADVy4FvXdWiL9WcV4jM3U3koAmkPIjRT9mmhNmqldmrzhC0br05NVSGsdi4BIEep9mvBNmzFdmxbQyiJ8pyYkCLMFiGMkmzd9m3hNm7lNiwwkiIzyCLqtiA0cm75tm/99m/59h3XMWsXQnC7SB4BN3EVd3EZN0KFcSB8MYMGq6t26iAeVyAi/3dcxrRxObdzPfdzN+4SI3ESK6ogKNfcDkJ0M7F0Qbd1Xfd1YdfKMMBQM4gMT/fcDGJ2z5AMY7d3ffd3gVeQbjAGZ7A+b1chhjcH6zN4mbd5nfd5oTd6pXd6qbd6rfd6sTd7tXd7ubd7vfd7wTd8xXd8ybd8zfd80Td91Xd92bd93fd94Td+5Xd+6bd+7fd+8Td/9Xd/+bd//fd/ATiABXiACbiADfiAETiBFXiBGbiBHfiBITiCJXiCKbiCLfiCMTiDNXiDObiDPfiDQTiERXiESbiETfiEUTiFVXiFWbiFXfiFYTiGZXiGabiGbfiGcTiHdXiHebiHffiHgTiIhf94iIm4iI34iJE4iZV4iZm4iZ34iaE4iqV4iqm4iq34irE4i7V4i7m4i734i8E4jMV4jMm4jM34jNE4jdV4jdm4jd34jeE4juV4jum4ju34jvE4j/V4j/m4j/34jwE5kAV5kAm5kA35kBE5kRV5kRm5kR35kSE5kiV5kim5ki35kjE5kzV5kzm5kz35k0E5lEV5lEm5lE35lFE5lVV5lVm5lV35lWE5lmV5lmm5lm35lnE5l3V5l3m5l335l4E5mIV5mIm5mI35mJE5mZV5mZm5mZ35maE5mqV5mqm5mq35mrE5m7V5m7m5m735m8E5nMV5nMm5nM35nNE5ndV5ndmEuZ3d+Z3hOZ7leZ7puZ7t+Z7xOZ/1eZ/5uZ/9+Z8BOqAFeqAJuqAN+qAROqEVeqEZuqEd+qEhOqIleqIpuqIt+qIxOqM1eqM5uqM9+qNBOqRFeqRJuqRN+qRROqVVeqVZuqVd+qVhOqZleqZpuqZt+qZxOqd1eqd5uqd9+qeBOqgvOCAAACH5BAgZAAAALAAAAABABrAEhwEBAc0AAPPz8wBCzf////8AAABVbPbmCgCYw/8AzADJDJHd81+RnwC+8wDB9wDI/wAHFTZSWv+WAJnp/8PDwwApf5SUlHNzc6urq9vb2wAVAAB0lAAYHgA4Rz9has0ApM14AHazxYODgxUMAENDQxUAERUAAGNjY9TU1LS0tACGX+vr6wAjLKKiojs7O1eFkgQKCxsqLgoPEFRUVIXL3wIHCHt7e8W4CDMzM4uLi8vLy0tLS2trawBT/+Pj4xsbGwB3VSU5PgD6ELu7uwsLC1tbW5ubm0tyfWyltX9KAHpyBCMjIywsLAAQFX8AAH2+0S1FSwCVahQUFBoZAQB8BwBjflF7hwCo1wAxPonS5pbl+2SYpxYiJQCCpgA/UDxbZG+pud3PCSM2O3u7zRAZG0VqdDJNVOaHAAAQC4zV6gBK5uYAAADhDo7Y7YHE1+YAuFqJlhQeIQ8XGQBKNBsAFgBZclWBjik+RAAJGx4uMgBJXQCz5U53ggBphgwTFGmfr2KVpACJrz5faJPg9ni2yEhueRgmKXGsvQB+oQAVGzhWXhsQAACfyy9IT1yMmmabqgBeeHOvwH/B1FJ+ikFkbR8wNABGWQCFqwA9TQAbAQANEENmcBsAAAA0QwAdJCc7QQBlghQUAILG2QBOZCpBRwBtjADF/ACLsgBCVQCl0k94hAAmMQB4mQCgzQCq2iAxNr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SQEAoFLQUAtFMCEFAFLgwMMQCulggws/AP9AxBIzGCFAQSKAquuuuqZgEAUnMEGErEzsIIIOBwlgxA4/DJvqCUb4MNEKFuywhLM4nIDBrZ126+14J+jKw0IYLMHrrkv4WpAPO5yrKxE2EJSru7uqK5AAM9ALKqsEURArvT9IdMGw9MLL7bcIJ2ydAMM6q9C8AOxgwRA6DFEtqDgUpMO/S9iQgg4UYHDCqQCgMNC8LaCg8sorH0wACaAukQMFKFDQwgmx8itQBgTP0IIOKAyRQ7sBP7SCC6AScUILNA9hxAwEi6rw1FQ71wKoVwOAAUJGgPqD1AWhQELGA63wb7wGCWBDySeH2lAKoO6AEAYmD5QvAC0cRC1EMEf/vILea4Nd9eCED9duxkxEfJAPDWegUN4DtQuACApRIK1A8wqeULhsNzQs2RflEPdCOjhe+Omo7+YDqDkQMO/fBV0AqgUPoYAxRJk3JLlDK4BaREaxEgF76sQX75voAEibwewGnUqEywvJjjfubjMked0L9Q4A6BXBDcAJxocvPm6JkzAQ0twTYLviD+EA6vAN5c7QvC7An5C5ALRukfRbj+///61ZH+QI0LXOCSRraHOI1yKCMpaxzHQCYVzSZmABZCUEeQBYAg8wAEGISK6DAAyhCEMju+eVDVQJJIAFmOcQAdyOevrKYEFSQLB3uSAH9hMI53b1gyLYqyHuA0AO/1fgQBSAcIRITGJiYvU7guSraJgDlREesjoAuICBMZThui5Asl1JYYAEGYLkeIWDIyIkcQA4yAp5dUUluvGNg/HeDwmAgX0NZI20a+ELHyI/iOjAAifAH9YQIoAhiGAHXfzB8IqIAm4FMYdr3FUb4UjJSuYlX1I4yKnAd0AUQmSBMNRcRHSANFRB7yAtIBknCeAuqX1wIaCapCVnSUu3MCyLJlTf6Nr3vlBeRAD4myNChgCqTAqklQLhHyytWMtmOhMtBcziAJ13yoRIb4p8rJ5F1pY/h/wrhwbx3ioREstnmvOcX0HaDzDAzna2M1bmSybrarfH+GmzIgXUH0NKCf9OgwSvn8dkJjoHSlCqLA8A40KI9C4nQSKYcSBglBzlEmK5tgFAlBLhXP8WcktjMgR5cktIOQtK0pIupY+/mqdACigFjIqNe2bzZNpyhT2UJoQHIgAnMWXFLQHgQJg69N1D+rYDcGpPliZNqlJ/Yi4oIiRWTJCXrkgwsYpdbHsa45jHQIYBHpCsplhjpMqGdzcKUkwHpNJVHgngQgD8gAdMq5kF0CiFyzXkaElbGs1sNrJdLvWvgL3JpxC6EB6AyoICKZe+mKCzgbBLX0SYaBSzeIGBGBay+hTIv+jFBMQ+ZGCQtUE1A0va0qaEc409yE4rWxBSmQpVqsLoQFwFKyL/zKpW0IOYvlgbQSMUAQfO+wEJRGDXfh3yWqhiQhE2KhFqWQtbSxutaadL3epa97rYza52t8vd7nr3u+ANr3jHS97ymve86E2vetfL3va6973wja9850vf+tr3vko9VULxy9/YZG1Xt2WuTFJwARecKlUXeOgdDTwrHmCvICtIgQ0QCapxEuSgMVzC/QCwVoGkgFlunUFqE+K9yVUOVNzKgAVmcC0i/GAGAi5bC3jgAuT+YAe2iggFLFAEQbZKBCQI3hJOIFuG+OAC10pVDqRLgA/H6sUjJuAgEVIEUEmrylnclWRnewEcCBm30cvyrhIaq/3iJAU0PjAObFBcNTJY/4MPjbANSEAyM184y1F9KgCwORAnu1jEDqmjSoeJ4p2tuMUvjrFBUHABU82KBDloM0Ms8GYeKFiFQSbWCTz7kAzwIMk4yOxB/AxliHCT0wRxHxEEEkQxa80gQ+ABcJO73P4O6b/ucgGTUbKCLvKKCB0myApa/S4+E8RdFh4IhvUV0kVbmSA7HDNDBLDZLRtEdvHkZq4lHc1zLeHBC8EyrxJSSmRLBAM11BUTHhptcRmkgGAsCJav7GpQbTkDYzwXvBSibTGTmbA48YGvARzsshE7afEOKK/srOwszwAh6yuuuKXN0c2KOnYAiKf0tm1Nehk7eweXVcIJkAFB8oq3gf9ON6iYIGmBTNzdDjk1uWUlkHKLmbk6CLmupFBwW+soayJYmdBI1uyXVBEHIqDYEEC754OUsggUswDJRqyrJfQt2QMRKwrupmgCiC7P8tweBnSAgSCm8CCG/Ze1C5I4/YWLCEVgGlqDyAToGYEJPDDCx2wmOSkAVN5JozOoNvyDC4xdBzn4VxMdooOG5aBinKv7tTE29rLLdCDwTsi8CeCDInIuZQ4cHgVI1rG9i4xkCiaiA7mZgyK2/CYHRbrSmT7yIEL9j1M3SNX7xvCsi/VuQHUdVgciPReMvQVoXHtB0j7og5grj1VWmtxbQHcqx9IITRMBEz6uENtHPfcFwR//Dn42BBsQrOcIaTyqHj+EyJ+y+MdPfswPO/NVk7yIkqOZAw+GbowlHWSkQjA+9yNZE28CR38wwS6oRgHOYneggnI8AwBgdzIp8DcHhXULESseZRBIk0DrI0s+BSoKpgOyUkDKtzMimExLZhB3c4IGgTwopxAYkDI1N3gIsQMxtgL4U2QciIACgTzW9oEEEYIA0EGZZ33JgxDcVGQHaGJpszaX9m6g0nU9gW8L6DAFsUYohwLDMoGYU4EkByq9txAHlhDu44EjdS+JQwSvRwCfQgT5lBDrYzoXYAGndDcXt0Yu2BBaSBBcKIGtBSrxNBCD5VQLoWqeNS+iJoQDIQBr/9iGBCFzCIE09ncQWAZQJChyehMuA+gjBWgQrLcT0jNH5rKBkxV8Yfg9EeE9Y6g9YMM5nDZYMUgQbbdTLig6GpY99bQQw4JUDlFKEuE9s4gQg8VwpVgQsFgQskgQR2iJz3YQS5gQfXNxYQSJUvhqTnFZpOhWBjEvqHhQY0hiYogQ2oNYnANuy3hG+bNT1PiDgKiLw1c2w/JwFtFU3QgqP3RZI/ZKDJGOBHGM0AYq6PiADSGJTkdzSAhQwfQ4ndgjn1gQgmZn3KRa94Q05uMDn0YEUrADURaMLCQQ68NwVbR4BnGBEXE3snU1GwhVzqdF9xhVtiiNADCMBuE+pqgQp/+SPr9ogxDRVvTIENKDavPSWCxpEOaSiys1Zc6YhNB4TwSRib54EQVEhfoVRvRnBAxmfARhAcBFBFqJED5gA13ZQzz4EILWYeszi1WEgakYjghxN6iWlE6Vky2JlLgCiOw4c2enjqa4RuAWEWlpEGsZkEVoEJf1lwchPX+JUnRplC7Jbz7Yg5VoEJeIEFlDkg1JJA9JEMJYEBMJaxWZcaN3LgVngoH2kVKGjeH3mAVhkg9xS3ZZEPmySuB4EJwjaREoKjGZLE7Jlw6xU5i5k2kUEdrzkyiYcQVBiQcxWJJVmwZxm5inlJT5jKDYmwJxWVRIEVOZEGVmlRfVN7tSWXj/xSvUaAQqN44FEYejgpprBFRFeRDOyTsrlxCzmXUEOZ1CVJLDopvNJ2zW6ZimqE5lkwG7ZhDteRDv6XV2VBC7c2fsMxA2SZHdBJL3CXj5uRAGKZma10sH0TdxmZlAspkWFWyfWRA7JThIYyo/MDOIh3rpaW8OoY8EoZgH0aDwWWEQYZoIMSwb5T09hzwjBjOctJsGUUc3uThpSEgoYH6R+RDAGBGCdnYHNYgC0ZgQJlQehpoDAaTROT1I+HrReBBoVKARsZ16ZmY7hTQnQDEtsIMwcwEUYwT/AkJZwwRVhQGSc3bqyRCcIziXZUZ9kxDxyYf9SRDDYi+Cxn3CBwBB/6qKBJCXqIQqDVFFVEoAwyI3iacr4/cQf9qhPMl5w1KpmWhhB1V0lipQ64KldCRFBzGUDJGhyYmQS9lPWAiiRSKibPUvbVai3omiMQM//piUTrgQEmSId1NNnXqjjiqcr0dMuaRC+HgQiRqIficQRAp4wZmYWjoQ/aYritoQTwoRQQRuUzqEoGKchoqqB1qkrCqsI+dy1OmZ/xkzHmGmCApw1uqtBCFBp9JYmZhCEsRwC8WMhbo4w2Kshfac8eqgbtmDTBlOPHVH0WoQuNo11fqoBUsA+ZKthomaB1UE+aYr6EqfCYuM8dp/41cxTFo/relXbHWu5IScArGugeilkP8JAB9KAMqZkMpqqrYaJJvpAymARrPIqwNxogRRSiPmPumjowshOR8XqNpqQC27rAxRrghhWFTqqhDLYcJ2Knx2rQRxKu/aL/SqhLyyA1GoEOHqEMgTnFgbQapaEFbKtTP0kc2In2BqnUdVr1PInfiKsTLrRDhaEO4jS2sTmwNxKlu2pwrRN1H7qQRxmAgxqAsRtx1bdDaVWKjZazYLqc2jmhR1toSYNBI4BAIgACmAP3vpqcPZsVSrPu32Az1XqvtauAbxORaFUWf5qk2atLKKn+A0WBz7sw6pL1JAjUabrxcFvEdqWEfqEPPis20bib97nGx5j02HEM9nvc0LmhP/Cq+yJLYCMVi75gP/UmSqh1YwgwM5uxDVuxA7pUgO4Zr+9I4EEKYmOmh5a6F7+71VW6kZYa/3i6btKlWMqrBOlTg02S4+O38Pej6SS3zX25YPwU1lGyvGpr+c2XxVRqWg653nm7776zUu47nCs08THHacxkXn4gKoWLUYeCpgx8F9lrHem7M7O6sS2rDGmyO4xiszAE7LK7i+GpVrM5kQkTVLkENSO3mx23BWuxDm8qxhE69228Fey7wPRr4EgG0cFUTohxC5QgQdCb8rDHHOU5a3CwAcW7cLerdbnJplu3lNCcD+iaobQcAF0Z1HG8cSW5gYV4ltlUU62RAFxARO/5zGlKusPjwQVTxaEYfAvPuR3tNBIUzBAlwQjritg7W9BIE830oQT7x8AtmIpWQDjlNIpTTGbYyBujtZlTzHCQGrwKvEBFGZKeXGP3xr9qYyZHc3h1zESCvBm1zEDOE9P9Byx4p2Kais2Wu2vIwQX5eFEwuR7QpMAHB2Xtx2CiEAqSwR7qO44JrGJfkvMZw2MHsQvRjIQDWt7rqhDyuveHxsrDnAf3um3olqBZRDSexYYuaFDSFoy3wQzayw88ywDjFYbJkr6UOzBPGQ2szNBdu9CQHOl+eHunJE6xPNGluyhGlX2Omwa+uTMTuIEA1R0om2OGuGwWuh4GS7vQy0K/89L0W7wsVcg8dszgkxBM6CmF98ygZhoyWJu4UFyLF6dj56EFxKAFcDh+6EAdy0XBhgVwd1aZLzyNr7vpPI046FP9mJEFaax4u31C8Yx1kzygddnfU8EGPaEXxMEH7MvPzModZbiVXkYFq3tiUsBQ+VrAVRylWr1aill9gMygjML11DBC0Q1VPNTlb9zAjBe+SoK7wJACMLu4D6qV0ooa2bu3oM0NO8qohtUWds2gmRONFLALoM2qs90ziCqwQQRCBUxN7jqzv9ugvtLDkb1wRwlIJq1DjJjZVdz5YbVEzZbTE0QLioEHdTvAuxRmF9kLpNjmg0ymz70uULo8fZe9D/ybwuGL/c+p+XVbbamc/3asAt/aIXeteNiJ4ZwYCoAtTQCgDuib9FHbjDbYh5zGmBKbzCmmUbVc0kO8V9vMLFOWnXLNf4O5jqjNlAJKngq0//DdMKbrOhS87w2t6BXcGwfSOyDZwFgTynhDy4fcd+tMYKEZKCObcyPNAVSrESfuAC/dsuqdz6MkBvujnrPBHcdNpdXd1pE0TtCJS/m8UJCsmPWUWZLRCxfMeyBZVwjd4FvM/X6M/Bay6HPBHqRwQ8WOGizZbHLa0Z/aL8TQBjreRIieP0slEdKM9NbjdC/ZQxDnF1znm4O5J60+MKQaN3icdpLhDA3Y93LrcQzrNk/z7aH74jsq2zkk3aSxuauV07zgPkNn6T3hjcBl6jc86Cm56M0kyT3mltbSVbl/XAD4FG1kjd31xKe7gQxQigJrvepTuTbCcr4CRoom7DpIzDj7rqBCu6B67edc3hAvHPFNzWEoEClc4Q9kjP3wjfCsGPBv3pnS64ov7H4SsQrpi1Ljs33O29023j/M1NPzQs5KzrDRGsgj7jyA1uq9UQsEnGBwzg3LvgFLvoMdLo4pTHpgoxJ87W7G1tGYDOiBzjEVjjUuzR2rPlTi7sFKrHRLi2YmukLE0CBfqtl7XJKizkvW7rVyuIDpuI4R7xIEjb1nzo+zqntfyfnEcyyqc2gv/sEL6tWYG7U8WO5ZNZrGaUAg/muCRn8Be+hZ2t6T7c8ApxqAfBiGooK6ueySqpUCLfEKXYQX945moU43/ohXgIYTvooD6LiAi8iEnayWzoENIzi+onBdLV2gaRiaXN7Zyo7y/S6LMdr3fDkTqQAvlSSgFPzwMvbKwrVpJWSiKGe0jthi2w+MhDAou/+AiBRz0dsVOLA5UXRK8O3tjK1F4DNIxUEG5leHuVA3RF3+vy+G2KNY/fQZJDAmIFQpgrEF3Ofu4HxZZPdphP3XbaNDZAMkWevy7vhqS3VSHTVzN/8BA/EHMtuDlfnUqcNUTAAx9DdkiWwF2aWTqIQoRfk77/8329aTOLPy+O//jUvK1/bMUzSnloJX8MkclVlq3IswSeX0Tgm7w6oAMiQDLpnGrdj/j1DBAoiAAAMAODDgo5fhDcQcChwwwMHz7UMZBIDh1DThBkImCiwwsEcRxswYSgiI8pJwpYQtCFEQo6UvAYCACDyodFCK7A6RBDTRwihiBsUaRmT6RJlS5l2tTpU6hRpU6lWtXqVaxZtW7l2tXrV7BhxY4lW9bs2Z4tCLbAiYHgiYk+WhKkW2QIQQoTXQAgodIGwY9GTk68S9ewYbgfV+A4DIAI25Q6GxvGyRgAT5w8+CLd2JgH08IoJ0oBAPnj3smGfUxMzRFF08KtTRNo/013yceIm1OmqGmYSQacnQ9/VilgR+scSf8CyIs0w/HUREQ3FWyz50LiDgvrSFkd88S/RFJiIJ2a+8PqyR/Gbp394eLGj1VKjo7TJJHvKTU37EnfsHukClPvIdJuSgm12vLzqTe65GsKvsMc/GiI8hrbwaOJcuPvo58aY2K1+SYDUCkfEIxwthAvS0oHEw/7wQi0YpRxRho/Comg2wIsYgkipGDiAuCUQuECJqQgYgm7alRySSabdPJJKKOUckm1SuvpPhAdWuECHqUg4abCmnNor75SWi6wwdar7S2cLHDByCV4eC3F1lRCQaKeWrIgqRRm+IGIH2YYArY0HaKAIP8MT1sTgCwJQMGCGYoEwMciDCS0ttkWzfGh3MpMyQcie8RhQJz6/DPQQZGi4ARJpcDBhkZxWk5MpHS4AIeFjizCiESpI8jSlLAjjKDzJvLOTMeKy4GEXJeYwYJY0xt2zREdchNOHoKMrDbxUrqzIKQWghGpFHY4VdBLSS2s14danExBiEIl4sdYmbr2yGx7WmFZ0nRNQSUNccqAyx5dIFWlcs9NFaoUdhzISxHg3VZFpYbgAQfSKAV2So47VlIHwzZNSYAZUpsOJxFSK4Jdj1t2+WWYY5Z5ZpprlvHbesMKyVObe/b55yhxPmtnoIs2+mikyTLJtp5IoIuJE4pYqFD/ZAn6oQhW6dowaa679vprsMMWu6scAGACLZMOHntttotOGQe09Gx7brrrbjJlACQTGTyCiAD2RuZUis2GiToE4GS7E1d8ccYbdxwpDET49ywRRMj5ccwz76oFyc8SoPLLNRd99LoFyrvKvbWsadyJJHNBJcuK6K5viUm3/Xbcc9d9d9579/134IP3eS8pVkBdpbLNVskHuuakiK6c59pTeOqrt/567LPXfnvuu/feLAsIgvH4AwlS2yGnASCcbwC2ngjv17+Xf37667f/fvzz139/snwYqEzyfYQuxfoI/BQFgPMR4FCA4V8DHfhACEZQghOkYAVtdhwiBCmAD/kW/wB6UhgpfKQ8C/uIAJpnQRSmUIUrZGELXfhC71VpOhv0idV60sHvrIAu2kpJeTYGQyAGUYhDJGIRjXhEGa2ANGd7CA0JED4AwA0nOiSItjrIsocsjXVI5GIXvfhFMIZRjA2UDK2cmLz4FWeAz2NgZcw3RjjGUY5zpGMd7ei1wiSmiThKiQF7QhcxLdCDPUEN4u54SEQmUpGLZGQjlcKSSSnojC7piQmJxcZBuhGBjuRkzHD1A1CGUpSjJGUpTXlKVKZSlatkZStd+UpYxlKWs6RlLW15S1zmUpe75GUvfflLYAZTmMMkZjGNeUxkJpOVUpzSJ4UpBWhGU5o/YGZPNP9jpY84EYrVVMwOOUgXLDpEi50kZ8umtih0plOd62RnO935TnjGU57zpGc97XlPfOZTn/vkZz/9+U+ABlSgAyVoQQ16UH/+oGPnRCgAFForgvBsjwBInVscekO65NCbOPFhOT06pakpU6QjJWlJTXpSlKZUpStlaUtLWhMpuFSmM6XpLG3IsanRQac75WlPffpToJZAqEMd6k3TgiMXJFWpLpgLEZQ6uQ5+kCAhHA1BSChAgjjvo1tl0kIeylWwhhVs0OGhWGfk1YUCgA4JYGtb3fpWuMZVrnOlw0WRUiV1mmaNKvFju96oEkGaVbBoQetgDXvYmeUKsTIqLEjVOlf/yEZWsm2t61dxgtd0mgY1CUzf+h6yHPc9pK+LJW1WGlta1KaWRlRMo2rDctooLWStk6VtbdlaWao4kQDJY+JHmHfJiYCMINEjyPRce1ynwBa5y2UuVhZYreZeRblPkq1trStZ3E5FtytY3cRa+5DYzc4xtYtuc6dbXvSmtydQ3KJ6q3LeJlX3uvONa3alolsCLMdvEwEcrdREEM8SwHCGdO9y4VtgBEe3M/5NMFQOvCT50lfCt7XrffmIk/SZLWrnJLBDluNQrC2tfQ2O7oNJfOLSWiacKE6KiWsU4QnT175RwS8BBOAfwyRQtCpbMYsR62IfBzmsA0mdkMNVYSnB/zjG150xVGqsHYf5CEhLGViRdHVVI5MWyFnmsiNzM4MuK2XLjH3skmWM5DCnmStjVnOb52jRALv5IWwmbJnNzGQ0y1nPUaHznv2MxBv9UM59NouS70zbJv9Z0S3O86Id7UUBlIe8aiZ0WQx9aOw2+tGbJkClOf1pClZJdov29FgujWnIJhrUji71ql3NP9QwWM+tfq2dUT1ZVb/az7TWda/nJ9zeKprXXzn1reuraV+7edjJZnb2OmNcYSO7q7Y2dqql3ewuLxvb2waeACzS4zZre83UrrZcc81tLosb3evGHRShO+trK6nY5aZsvNmNYnXfW9+ZW5pWo23Z2JKb3v9vPfe+8W1vgyecdwv87r/TOtuBmxvhCldvvil+cbZJBkUOx6nAI05hgGOcxBYXecm7RkWqbprk0vX4xwtucvSuHOYz/1kKCPLuPcv8vS2P+Mtpzlyd/1zoMVuOoP8c9KnMe+A+H7prkd50qE+JrJ9+Op95vvSJR32xVdd61yE8KVBz/SlKpzfTvf7jrJ9d7TP7rURZnfY6Q/zjBIf72sEqdrvnHSw2V1/Y617oq5f973ovJ94Jf/isFN3vIadu4MttdsRv1fCRp7xUoBO6XQ+eLGR/vOYrr8jJf170S8nYqkMvZsdXG/Kjd+TpWf/6uETU9J4XC+dVT3vYz9H1uX//PZxnz3gn2d7Yq+c9IndffNErfvEPn/uxgY/81uMe+tNfSvown/nnT1vuzQc59T16fO8fvvS/Zz733Ur88McR/Om3e8DI3/Htcx/97Bfj+ul/dt+/37Hxb/787/9F+/s/rbuRyVk++DO/85M+ARyiAFzApkON68O+8kPABPA/BzyiBrxAmvutInu0DHQI4bs1C9RAIvpAEiy55Omwt8u+r+O/uRvBEwwiE4zBi1uasuI0EwxBVINBGnyhGexBg/sWbqI6BfQKHcQ0HgRCFvpBJby35YA2A9w/Cuy+JhwjJqxCdJuaSSO1IuyKIzy0JMRCC7pCMWy2BXI7ImRBeUu9/+HrwjKEIDJ8Q1+7po1LwwlEwDCUwwiKQz18tX4BNy5UwxdjQxF0wz7cHz48xE/jOzDrtRwkxB00REXEn0ScxEeTjAJ8tUd0QZeTREusn0r8xD/zNrDztU2cwgr0RFGUn1BcRT2rEj3StVOcwjx0RftpRVtsM+iQtShMMkhEQlXMxe3BRWHsMioSxBW8Q/OrxWL8HmJsRiODogtgtlmkQGaERu55Rmz0MdTwN00MRqv4wju7xm3MHm0sRxLLjWBzRHDcOU7suXZEx985R3lEMLxRwV4MuHfEOmSsx/uhR39Ur6WJQJWLx6T7RTA0yIDMHYBcyOgSroaTRYW0un0UvP9+dEhWnEiMfLQbgUJ2vMgYEUczI8eN7J2GLMnj0kJsq0Y81EiUxJyTfEnUKozQ+khllD+XlMnGiUmdXKzOqEOJBMm4Q0WS7Enb4UmjHCxSJAJAtMMDpMWcTEq7QUqpFCuLGrWVjEqmEMklK8qqzByq/EquKhkAyERq1Mql4MoY80qxdJywbMtysqSUy0qhPAu1nDC2hMvFeUu95KTqwLlvrEvAq8jOE8y+xB2+PExGSh8CajaWXEa0VMyuSUzJRCQOXLfHxEnDrEzRoUzOtKPkiTPHjExGI8zb28zPhEnSTE3msgxvPEvUrD2EHMfVZE2f8UzbhKPcGMLRjM1aM83/NvTN3Ewc3BzOMFoOHTPF2sSJu5SwvDROrylO6PSiuSBIV8vM/lvO6YQZ6dzOIxIuNOzNm8xO4fTOtelO8ySia2qvbcPOF9TO9Eyr8ozPAiuPpgzM8XxPZPQBIyiCVoEaXpyQKPuRG7QTIoGTJKHPkIRPBf2owmhEdnPPTlRDHbCM1CCB0CEZk0kKvGmMlWlQwJtPEI0uyTA68XxKa4w3i+KIGeABqaGLHyhQAsgwqHlRqvmID7uarMGTEZVNEe1RA3OM+8RPFG1JNXSLJciBaKmJiNSvvwEkwaGLABswIK21H61S1xqIdcxCBp2I5jwzNaQAoBQwurgq7hIf74Id/4LASvSgHSw1wi59U5WYADqtUzu9UzzNUz3dUz7l0+ChJH2TUHiMTcsAEN5anhMKLuhRCemR03G7Ukflij6dVEqtVEsFHioKT7rMzwm1ihtxn83CMADDUR4tIECNVKxAT7i0VFZt1VYFnt+C0AiNUxCczZGkvU/FKgBozB0DgO8KVcCiC1Q1LVodVlc9VmTVU+D5lljEzGL90vniwfRxj6jCCRASIavCCUsCgNccVgcrVlRNVnEVV+BZoGkM1Ge11a70vN+yjoewqOfDoffYKJXoKG/dOUi9V6sYV351VeDhO9HkNkHlx6ogy73ZJn2h1yu6EjTV14PMV4edin6d2P9KBR6LSk7Y5NRBzS262Bg0qqS9IgDhyiQ13aSItTqIPVmooFiW9dPfqQ72FNh0Bc5CNMyKWNM+OlWVgFJDEVZCulGVTUtwjdSWLVo8BZ7kGdMTlUKoFMwMmBocYJmP1daQHVmksAyMDdpgGVpHNVqvpVPgwRuz5NKUDUd1naw3+AC1Xdu1LYG6kwsckRiEnSKFBSeGBYCY1drr4Fo5/VqvBZ4bCdCl9UVOKADDPVzETVzFXdzFdYI1EcoVWJofuBx4xaidmNcq6gl71VuhLVvOTQq/NVrg6Yxu3dSOK1zGTV3VXdw1CADXfd3XNYG0EwDLkAIZdRSfjdJSJJBsxYn/RP1cRvNc4MWJ0C1a4CHL2x3cgEPd1W1e511cTsg6AUANKeBVXbVeAhgtAgDWlAis4Q3e742R4m1Z4IGOLUy2R2Te511f543ei0wfIhDcMfmrlOgsUh0xvtLZ8N1a4d3fhxhflgUe1DC49GVfA25e920K6CACLEMejkBU4MIk4gIAj/TfWu1fCwZgigUeyyDgdFXfAw5hxE3gpSDLsmSKM8XbNE2J8EKT8bJglVDVttTgiS3fy0VXDLY6EBZhESbhpKAPE/WLvnlSvNDdvnvXmsDH/ZVhsaThfh3drNq3AuZhKi4AH14v2+ABLd5iLq4WGt0wulDBHA0xrYFh5uTb/zd1Yn4FnuVo4Pb84Cqm4itGGXUqDhyjC4zt0MP4UDPm3z4WCzUeV+CBIqXN2NONYx6e4/xNpw8a0ClTiipDUDfuYyb+ykAm19+5WCmGY0QOYUX+48RCYyy95GQFnsI413ub4k424E8G5Zip5KokZWRdVpzF4bTa4VVGYFF2ZT/m5a6Q5WPFVNmz5UPOZfZtZV82p10GUmD2V+B5YGJ2LFw25tRF5mSWz2veimZ+VeBZiLl01hz+1mmmZuhd5muGZancZlYNng6OZsIl5+e15mz2xXAOX3W+VBtmFHdeXnhuX3NOZnROynuuWCjm1n2GkoUY534+XHmeZ4T+ZxAdaP9KDZ42PujGU+iFtmKI5uWANkqJntTgIWSLDj4AwOiFbmiHJul6/t6P7tPg0eTveQCZnmmarmmbvmmZnkdOzmjGRemUnraVHt6WdtnfMVf5wWmkTuqZ1umg3sqS5ulq3mhX7uieHOo9DZ7cYFPuUWquvmmmvmWo7mmpBmWq1kmrVtZuG2bv6Wq2XmrfUeWwHuGx/uOylsmzzlPhEYmjbmu2/upijmu5buqfTq65Ts+7PlpYLdWt5uuu9mtpBuzE9enBHkTB5tzDvtPgOeW9Zmyldux3hmyGLmwzruuXvGw7DZ7qqODs4Wyu9mx+Bm3DlezJPivR9k7TrtPguZFJvh7/1u7st95p0Jbt2V7Qytbb2wbb483cmO5tpHbthzbpfhbu4bbL2t7O456A4Fma+WHu5v7t4j4y6IZn6Z5uS6vu6bzu4CGy7eZur/ZusIZtjf5u8u7l+W4K9P6d36pJ7WHv9jZJ4Ibs8a5vKxVw+z7ucr255eZvm3bui4bv+CZwlYbwpbhv30ntBFdwmmZwkg5vcg5wCX/UDwdd0xae5Rjb1cbwmtbw+Hpq+PbwECdW+VbZ2xYe5L1wFH8AFZ82DqdmF39xlovxk51xdm6j7rnxDHfvvw5u817iJTdOIQce9bZxFM/xr9txY+5xH8fXLDeLJ/+aTN1sI6fyNbTyXMby/y2XCtKOzy73mucC8xsX80Ek81U28zP/ViAf7jXvmirJWuoxcrf27zv/iIR2cDqvc8IO9MnOc64pcTefciR/7BZv8u9Nc8Me8bAhy9LlbT/H8Uf/bNgudEN3akQfbEVPmn5Zbz+HcxoZ9Egf9emmdPMs9aNZIFmFIfaeyv8GbFAPddRz9ZSWdaNZjrxloVuvG7gGcEkfXli3bUv/Gsuwzgra9K9tPF9n9U9PduBddutu9q75Ld50IWn/2whPcmT39dnW9vPmdq6pjoAFdz+f9nGH9Gs398lGd+gEdqAhS+xtoXAX3Xj3dCWn98G2dydX96R5mCLqd+P999eed14vb/+Bv2Z895nC0GogUnjyZfjnJnRs/1yCH86J75kbKeQVwvgA1vgGb/WH37yOD3KDP5qlOV8VMvkNRvkN5/iIT+mPz82Qr5nciEhbf3dxX/FqZ3GHX3kfRfpffvmiqQ4lJnah93eif++jV3pia/mI7XmauSb5hXojh/epJ3ddx3qt3Xnb1PqZSR+Zn/moX/iwl/eAt3qwMHvWRHuZ8eYjovkatvkVl/NO3nW591Ky11e7hxlLAvqg//qhB2qqj/vA98LBv9fCfxnhalYh0vsn5nsdx/nHh/yc9+XJd5k9z/u2z/i3B/hy73wQV/2qCP2WIUDSV3ypZ3yxj2vA73y6J/z/xT+aqTMizF9jza9yzmd9GCd+JwF7pGmJbvH90j/50294xzd+s/38UL9u7NZmVtUCgsgDkPb6G0f+ryt6v0fk23/83Jd8Cs+KVpUEgoiA7i/55q/55994lZf+6bf/JbF+SWXVRyAIPgCICQIHEhRI4CDChAoXMkRY8CHEiA8bUqxo8SLGjBoTPujo8SPIkCI9SixpcuDGlCoP/gDwYyVMmC05Fahp8ybOnDp38uTkMibQoEKHEi1q9CjSpEqXMm3q9CnTli+hUq1q9SrWrFq3cu3q9ejJsGLHnkRKdgIfAAAelTV7VuzXrSPn0v34dmxclj/zLpzJ8y/gwDZ9TuVr//gw4sSKFzNufFGq48iSJ1OubPmy0buaN08ESzaCWkltPXOOiJlo3dQjS5fkC1mxX8GyZ9ckfPo27ty6d/Om+Lo38ODChxOvzPo43qRn86jVMjoz8oLFLaquDjIK9uzat3Pvvr0H+PDgtf5GHJs2+r+2p7Nv7/49fALl49Ovb/8+8ej6JSolqwUGAFyEpdx+BtVnHYIdebcgg9yJF95W8xl2XnoV4rQefhlquCGHTUnYIYghijgigQWaOEF/Y9GgFhQDulWgfQki2CCNDD54I445iicjSB/mRaGFQWJIIpFFGmmfj0cquSSTGp54YopiIaFWGS6Stl+MPKpWI5cO6v/45ZdaepTkV0AGWeGQTaq5JpuNkdkmnHHKKdmTJkYZlh1qMWAldDAeKGZdXQqKHZiF4gjoA292ZeaZ6KU5J6SRSmqUopNaeimmL9YZ3Z0nfaEWIXwWBeWfiI40qKCGqhoeopVGCABNjQq5V6a12mqrq7fquiuvm2JZYlhiqLWAqESRSp+pc6Ha5aqrtkqrebDKOmthvFp7LZO5Yrstt2z6ql+nJvkBABlwaQpuqclet2yNzar6bLWHMTqtYI92ey++9GmbL7/9OvktcuFKlIZan5h7JbrIqhsSuw266yyg+141L72A2esvxhnjJrHGHXvcG8ABA2vSIWpRcnCfvyr/vPBHDdv4sKHwLkZxxT1BaxEKRvCAg1oAkJDREEUsQYQUTFyQAUYoXMCEFEQsUcQQH0vdMcdTW321YyEfJ3BEguiJ8qh2psvyAy4vCHPMEd88obQ103axQikQ0TPdP1skwAx00y2CRSLo3XMRAmA9+LZVE3444ltpzRrXDy0wNwzEFjvUsfGR3bLZ3aFdqMywte22bHAn1MLfatldEQk9M3FCES2pxXdDNvT8QxEnMNHzDonrnqnhu/v++7mLv9V4QQyo9UVyCHM6NsuZa755mGrHy3asoNe7NkOk/7CDCENcYLpFsgNABAYJfa8WBQwN0bMNCWEwNwCwAz8/m73T/38//hkJzxnxBAkLQKjAZiyxrexyzvMS9HLUucTQzHo3ER1CVuCDhPjNZxVZAfyMsJAiqMUFDOEZAIqwECOohQgryB8Ki2S/FLIwhfvbTP8EIgm1xIAsI1teAcl2wO8kUIHSm9nnHKge7F2kgqdjSA7UwgSG+KBnKFCIDno2wYUsQS0WaCEWObTCLHLRdy/UTAwnQAm1vMCGwRNZDpu3w+z00Idi2mJUgijEnUCwIUasiAvUkoOGpA4A7UuI+HLHkAp6sIuGjA8cD6lIq33xLjEcxLhg0AYBhs1PaVzYGtnYxhstMFrVmyMdidg38FGkZzqwYwcVkkcA7JEhFOjZIv9jWZxEyrKW/mrk8G74EECoRRHJO+PWmIfJTEZhk5z8oec+Ccqc1HGQpGQICmDZkPUBQAoKkYJaosYQATjRlt7UDS2/KU5s4fIsMQyCWkLwS+Wh0XKXUxAxjfmgTspLjst8oCgrcseGYEAt00NINNVywoOsoGdIawg2AVC+cTKUMuFsKEQzVU4zAnMgolCLISha0dJk6Z3ELKY8WYVMBtrznrXJJ0X2yRALqAUHFCmoWg5KgIACQHANuR0ANBjRnXrunzz9KVChYpIyqMUOm9IfAd3p0XiGFDz0pJ5JddLMhah0IUkEQCG3aUqERFEtFQFhK4MqVq48dKxmPWtJtDD/LgCk4agYqRx83gnPTDbVqSP1ZFSZiVJUWpCvWWVIz9J3kFd6lSKrlN9ZEwuVsiq2sREtySPUYoaJUpaSiJFr2Zja1Ke6pqQmnapCqqqQq/5VIdxUyykP0lUAfFWPjn3tUhgL29nWsiR3UMshKqvb1jgGsx+taw84+yPPVmwNATgucpFrgr06s68rbelLDQrQntmUITjVKW2zGxTZare7WZTIigLknN2SVzq3QdRv6yrcuLRkERJ4L3zjK9/50pe+SSgd3Xw6SucupJ+ipOlACQBTAMh0IQldqHcTrBHuKrjB9JNIIdRihfJSGCX3MVFH1PtG5r7KvfX9MIjpewYQ/5C4xCUeAYdD+8yF0JQi1LRmQhKqTcCq5YkOvnFDGIzjHR8uIlqQg1qyUOEK4wfDD9jsXevp4RAzucn0XUSKKbjihWy1uaVdZVgVQljW8rjL8omyl8OMv4j8QbJDJvKFCyRXtI0JzBMDwJKdLOcmQ1m/+pyyKl3LkD7+ESGB9KuYd6zjQBO6XxGBglqQcGYKF1nN72RzRwYNlPbOudJMrvNKRDtaJTKxylyVIkOqCIArFrrBki41qsn5kPCSYbyL3m2j97Nm6J1aJnC2NK7ri2mVaDohGFQLdhHCQax+UC0iVAgJxxfgVGu31sx+dq0gcgS18OHV5Y21fma9OWerhP/Suf42fHedkl4DsoQIJsD5ACBYhVDTj+6DH2KhPVtuy7vekHqIFsigFhpYm7zYjo620UbvjXgb3N8Wt0V2gIOF48B1RGD4wqeYkD4CYHWt61m8y+3P2uEUAIK097zdDPKRc+shUwJAi/oN6zTL+tG0FnlVCm5wXCO8IqLGL6hNO+y/Zbm5fwscyWE78KAT3UgPaUSiVb5y+jwp4DAbekZkPvNK15wiN8c5ACTObqERzWgFpkgGlta0p8246IqFutnT3qGCZEEtrVa6bu3TdJdvG+ZUkfrU5Vx1tfOd4HbvO+DbVBBVqOUIcI97feZ+uQSi/TG3zrul9x74yTOk8ZT/v3x+BqKFOOz78JWV+4mc/jDLVwTvkL/03zE/ctKrvvW6IQgY1EIKz38+8aFfPONT7xTTnx7Eknd94FkP/OFbhiBmUAtbaD9R0BuZbD0UfuUf33sn/574aoe+9bPPmIEQDAB+cLXyG8l8Rzs/93b2Cu+n/2Tda7/Q2G8//PkykElQKfzLt33zWfZ89scxzur3Pf/Fn5e9nwAWoOIIBBeohSjYXzmNX8uV38ud36JI3/8BoAQaILQRIAZuIFUIRMkAgMEwIC45YLbhXgQCkf9V4PpdIAeimga2IAymCGgAACCI4AjiH/npn/mhoAqGWPXFoAsGIBAOIWJMQBuohR8M/4INih8OPqAOnqDnpGAPxtcPEmGgvaAVZuFKTMALqMUmLCETMt3tQWDdsSB5UOAUylcVamGXYSEbvuFFTIAhhAYYfhEJApwJliEPpuEKwmGquaEfBqJCdCEAiEEd2mETliAZCpwQJkX6TeEaCqKCAaIkBuJqKdohimBkKN4T6mEU8mEfVqKYUaIosuEKuE6VZKImZs0YdiIjmmFWPGIPRmIpZhcp1qIV7oBaiAH4qaLybWIrLsz+wSJWyKIK0iIuCl0jJiMzasRV+QG/+SIDAmP+CeMOfiIoquEyNiND3SI3buCWYaI02h815iBmzYWOYKExViAyfuNZeaM7CuApqv/FBYzjKjYGJ57jSKTjNlIKGmZjO8ajWMGjQLafLhKbPU4jK1ajPlqHOv4jKAZkQf4UQU4k8V2VFExQQpLjQppjQ1bHQ0ohH0qkRUZURZZk622ZNm1k+JWjE34kSPZjUazj/5EkSnajTN6kJM6jux0ES/5iR74kTKZGSGajNhKjTjbUSSZl4PXRX/0k7bmkIg6lahSlUYZbTjIlCy2lVqpdBWVkQkCl50klHlJlVWalUNCk+tlkV8oSV7Yl0amkQojl4ZEla5glgljlVUoAW8KlIr2lX4IcT/aZQ9Cl0tllaeClQ6LldkHkSDJmYP4OYEamvPXRERWmYfYbYnKGYsb/JFJahVpOX19SZhZNJmmm2ldqHWZm5qtt5mZ05ll+Zsw5ZhqO5mluJWTeZvu1W9mFJWtam2tqBmwSZW7amkjWZnHqJtaYpnKGmQ8kVMat5m8OWXDexXDWhV5epW025/0wJ3fymGVWxHS2ZlAix3XSRXYa5XZ+J/B4J3s6mPj8wLItxHguWnW+xXnORXoCZHK+J9X0p38CXrutW0PU55nd51nk50jsZ0QCaID6i3s+aHY95+vEoYGiGT56pIImioMuGG1CYodKKL5EqIjC1ip9XFNcKFwpBkNuKIM+pmyWqO+QqIwqVnzO51KoaFItRosq6IsiZ4zWaOLQqJCOVQoE/5ZW6CjjlOdxbGhI/CiIBmmREg6RTulPUSgrHaCSNmCKaqiPhihGhGbvraeVfkyVlmlEHSSKYsWW3h9T9Gh+Quksgima4gqd1qmYzY0U4KhVtKmfRoST9sidlt6HzqmU4qmZDiqi7thpXSab/imkDkSgfoScHqOiLmqknCmm2lITAcAMdEWkhuqkttmhekihWmqpbiqEXqqqJlhAnQCohiqkjmqksWpfnCo72mqr1o+u7iptURNhZoWsziqtVmqupqqv3oumJqsh+VfPPeqwtimtciiyKoWYnh6ZMiu2LKu2ZlGyBZuwRqu0FmuvIsS1Ql62diuvcKu6slAFnVu4iv+rkk6rsdZkubYribArvubP+RBovMqritLrvX7ZcUbpvlLpwB7sT51AjcUqwAYsuVarI+KqvUqswvJOwl5smqqFakLrwxqowFrsUZxr3qWrxlqKvp6s76ySV3wsxI5qva5lxqoskswszX7T7RBBy7osyEbsHu6lyd7snKSs0B4ONomsSvBsz8LswJLs1AVt0cIJ0UYt1kCXwyrtb4bsz2qnzVIte0yt10pNo+4s1matz2Ij0HZt2BIH2K5tx2SAWnzq1ZatYWot2nIt0rpttqit3rZQV/EA2dJt3Z4tSRWsofatsvIt4qIQsAau4Iql3RbuXr4X1C6uCimu5d4P6WT/6dw+7k9GbrQYLqpm7rZiLukCD0vllON6LkuCrpJNLl+a7ulaRtvOLrfwgFqkAJOw7lQGasyKpuza7mTUrvBei6hVl9HxbllO6u+OafAWr2MQL/TqCtzyV/Iqb5MSbujCbuVOb4ZIr/fWylU9K5Fgr3lq7+tObveGb83mLfuKUx/ZmJKYb/YyrfsOhdPO3Pq+LyI9L/9qzGndL3DQ712iL9uI7rH+r6SArwJDypECAODuLgFzpgF3FgJXbANDCgNncJwwLADorgRPsHBW8HBdsMwKMAdPxwanMK/WVJOI8GuSMHtR7AlfxJZhnVq0QEJ0KtYtAQvfxgr/MJN0laNe/y8MJ6gMlwkNA68E3jAOlx0P45wPC/FlBDEVHwnuqm4IHzES2+/WqudeZQAPjDEZlzEPiFq8dCoRmHEZR+cVu4n/vrG1JBSfli8X42cSo98SO++hus4FKESnTrEc54YVD7KIPLDcbvEdi4XrHjD3pt4DA4D8HkQgGzIhx7El10refLCaLHIXM2/T7jG2pt4muxQgq4UgZ3IVY7IqWwpMwdgLe/JYNLIFP3KQCgD8kNoOo3IrY0Yh9zJ+pO4fd7IsM3IeT6AJMzFQJBsA4GglA3Nl/DI018cqpVYsF/NJ0HIJ2zJQrFIi77JLDIEIXIAN5IC/TnM9oTA6X031LtGaYP9zWGjzDCczH8dE9XLyQkSx3kiBDSDvOs+wOv+z1IgP+R4JPJfEtNZqQBsnN8OE+MDyKWMdE3ydQJMVK1e0mrhOx87vQQNqQjfvKMeoqA1zPhPBCWBABgiOD2AAxS1BHWM0aF40TCuJf62pIne0pH50KNNzSMPEllnzQvgzQjAzrM70qyy0UefLEMAPvN40Tk9AQlPrF/OnbHqwO6uE+DRzUseiTG+1iCy1Wti0U+N0VIM0uoocLuuZSqQ1AOiwV8c0Ur/1tYC1x8XJUz9EWe90D46YiZkYin3m5mo1TPCZXM9mXBe2rtD1N3vLXRNEXh+2303BAUw2ZVe2ZV82ZmP/thLg8Gf2kVhrxLBFMGLvXlePtn0odnw09qY8NhBJdma/NmxjdhjcAG3Xdm2HgpvxcFNvxEGStGnHVmn/Nny022K3h2rXCWt7jmvHNnM3N2ZPgZt9ZWNyrnBba3BXN3sQdyIe9/J6sXI7N3iHN3QjJU6J9kq0G1Bjtz9CtnrHiXZvN3fX7zFb9HKHt32/9ninxGql90asgKhddXuvd4ATTiQX93vEN5x+KXtHHQDU930/eGXn90ZkMYAz0Q/kQMemwM315oCn5XV3+G4U+L8huHx7N0k5OIRDuIRrREIVNELw8BLswAmcwAy4jlqDOP5+OI7fhoiPOIlTmLo8JIqn//h9rzhG+FfWWYQ+/80PgPCO5/iCPzmJ9LiP/zh5BXkoDzmRi3eUHWQRs5gRnAAOLAE2Fc1JS/lM6jiaT0ZWG7gYWvmQYXmUO56Wb7lzG/maD6+a5zljZAAIeSqHwPmZyXlr23mK4zmfR++eJzpiGAH8UPe/CDqQJ4uQG7qKLzpiSzOjL8UKbDIALAF/V7mkTxShf7elFzmmF7ambzpSUICNn4BQZ8ioX/nCVPqp2zeiszpJzbmus0ckS8FuR/qsUxbL2Pqtg3eu9zrb8LqyEwcIucBGb8iw61axZ/mxczmzN7tvpLq2V0VXmTKJTHtlVXu251iDXzuyc/tbr3q3w/9EFoNriIg7sde6taN7cyd7u09guec7bqQ1EcT62sl7OZF7ods7c+M7v5/hvic8ZmxuUduxwDcSwZu6wcM2wjP8my08xlfGKp1zvEe8xNO7xidES9R5xU/2xW/83am7ysOEDxSBC5CAzO/AQVb4iIB8yJf6iZ+8xbP8VrN7y6Mbzrl4wOP8/kz8zvN8Zqd80JvqyDd9Xni63jABwIOI0b8Q0keLyZ8800O9dT+913uFN+uAAKyA2S/J1R+9yBe80l9214f9yPo83FuEBxsbRRdJ2gtP1tfT1lf82889UQB9ywuACCRU7q5u3tfn3rNN3xv83wO+h4M95GsF4SfUw2v/aeJf6OJ3VuPb++NPfkwIftMLgOs4OeZnvuKvPcW3fYTLvVGLftCT21Wg/stSer2zfutLfrPDPsYLQAtQ3CSfPu2brc5rPe5b9ueD/krwfr4LAAZIPQTHxfAvre1Lfskff+4rP2nrvvYrRdA8Oiq78b9Ov8otjGOrftJj/wEkf/d7KPe3P1FQAA8YvlpIAQ94PFeQ/+GZf04XP98DxAGBAwkWNHgQYcIpAH4QcPgQYkSJEylWtHgRY0aNGzl29PgRZEiRI0mWNHkSZUqVK1f+YMgSZkyZM2nWtHkTZ06dO3naRGHDJQChAIicGNLz4gSlS5k2dfoUalSpU6lWtXoV/2tWrVu5du36AGxYsWPJljV7Fq1Ylw2RXnQ5JWFcuXMHLmTbFm9evXv59vX7F/BawIMJFzZ8GHFixSYziGAydOgMDAIIe7V8GXNmzZs5d9aaFnRo0WcFD35LF3Xqui8Xt3b9GnZs2TpLz7Z9G3du3bttYsABWSiJFpQNezZ+HHly5cutjnb+PG3tv6dVV5drl3d27du5d2cp3Xt48ePJl5+5YgZwFxZWKGb+Hn58+fOjQrd/Hyz4vtSt9zeI3bwABRyQwOlYKxDBBBVccDYMpBiKCREycI2+Ci28EEOv8NvQOf344s+/EA8AkMESTTwRxYg8TJHFFl18kaMVihhKCv8MYssQxxx1xJHDHkFbUS8QReyPRBiNPBJJ2IBMkskmnRQvhaAAmKG9G3e8Esssj/ORS7OWxEvIIasr8skyzTyTpi/RXJPNNvcS4AQaW7BNyzrtvPOzLvUMS02kwhQzNTLdHJTQQiHq09BEFV20oyGk3MGH2/CclNJKldoTU0R5+hNQugRlFNRQXdRU1FJNbRPOoYgwIjdLXX31Skz3JJU2AODq1LpPT92V1/Jo7RXYYFEcYomhSIi0VViVXZY+WfX8FSdOcY1LV2GtvVY2aLHdltvujFDVAt6YHZdc5ZztUlubpJ0WoWq7fRfeDw+Ml956tfOBCKFcmFDccv3997L/c5+d16912f2PYHsVXljdhBl+GGLD0gOgiO0AvhhjrARG1+G9DD6YIHcjHplkjtItGeWUT0pBKCmqzC7jmGV+amMuT07TVpBRE1nlnlO+2eegha5IgGIBmBOk5U6amWmZa/YRaJk+1nnEjoe++uGosd66ZxuCE0npkpoeG+One9Qapql15pnrtrdF2+24F0ZhKH6TJhvvvDE0m0O4W8qZ6uuslpvwYP0uHPFtXRDKhpH0fhxy+Pje8PCU1AaZ7cQ1X7TyzT03tQWhliAupMgtxdR0zybHr/OTLj84889lZ7P12W0ndIUHATjK8dQnRd33zVa/r/aSXmc39tuVZ7L4/+WdfzLOKcUO/k7gqcdsePuaH+n4aZN/HnwWtw+f/BYpEIoIZHu/Xkvr2dcw++fGD6l7XL8vH/8E58+f/wQfAyBc03sfltw3QPmYbX8fqV+n7tc/B5IngQ+UoHhyIBQcLM2AsdpTBpv1tAh2ZIGAauAESZidD5YQhbnBl1B0gEEO5qiAL7zQwO5ioFsFTiGDS+EOtXNCHv7QNTsQCg9QIkMYbtCIGaIhYUIophECEYqJ8WEUqTgYljGEdAJMooViuMUDcqyGBQMcDtulwyqeUTFTROMa2yKAoNioiF7kIhLl2EGbmdFPYyQjwsLIRj8iRo1/FKRNLvC1lNSxQl1EZP9yMoXHnjRxSE8c5CQb1kdKXjI2dBOK3Vy4SMnR0ZPLaaQlPabHPYbMkZhUZU0CuUpXhmRxABDBSkIZH0XWsjOjZKIpTykQSb4SmCJpZTCJeZFvAWAJLMHle265TM3o0jS87OUvi1nNjAzTmtl0SFB4pxJnihKU38zlrFK5E0iKiJraVOehyrlOd57EAkLZAUzEychw1vOZ5CRlkKR5ynS+U5vYBOgrg9JCZeLTOM1EKFegGZh+7vGfA62mQCWKyWPOk54LHaeeNCo8fe7yhr1czT4rWtKHUNSkgyxoTDqaT4W29CoNtaFICxLRlLoSpTdl40VlAlPsycqnAftoNEP/SlOb6hSTOUXqGY1GgZ4GFX4vhapUZCrGoor0qEudpFK1CsVjkiAiU9WRs8TK0KE69KrTbGdXiclVtvKwqWEtqxKBOtesVHU/DyVjVt/KRrf2tYShAwBY5Qq5+NVVY4i1a3POOlOajhSwFf1rZCUY18I+7rBSbQpZFxvTxlr1sZClLEAnO1r+icCQl9VbZlnL2c5WBa/ySqs/12paSpbWtuTTJAAMqtq8tRa4HH0tbD+b19lCtLa5FSRulfu83wDgAhQxXXCp26PhEneJRA2tL/EoWOAA5wQWGUIRlkAEKTDhApxsrvOYu97bVRCZWYTIdKtbX/tclyqxLeVx99rd/+9+N7wTEcDEvjtL97I3uQfGZAbyBQCnSjdy9pWwc/D5kfwWV7bbrRpJHyJYJvAAxCEOMdIkQgIInaAIUjIwUlDQAhHwoAhF4IEIWoACBYuqvTfeXCyjWxH6ThjIaKmwRy6cXbRqmG2CDfBGvEYUODqkkEJ5cE5WYIQdNPi/RNmBEV6mY0Ll2MuFi2d8LfLjIJ95LEM+JGf+es4QJVkoS87IChrMqojMCAAuyAkFCJzl/85gymGmXYIFvUYGC6WbEDYsmhkdFjXHcTNt1isO4QwAOWMEvkyYiA+GYuOaUCCWkPkBCYpwARvY4AJFIIGUhuKCQBe6TGCGNddMDAAiJv9l0Y1u9KM7mRlJ85fS/rU0R2KZA4rUunEzyYAQh/IDHmCgyxJZAQZ4wOodqHfWSZJ1tod2zB/IdyIR1vWu60lLNhMaZ8AOXKUvfZGh9DYiqM0zTRpclFdnhAInqDe3nbRtfvcMBQ1OtI9zPe4z89oknfk1koUtGRGY2gienshuKzKEltEEAFKwQbQ7sgIbPOjfzEN3yEu4AqO1W9GrNTiaEa5FX49capNet7D/uwQ7RwQDQtnnbjmuEhuAGyQCSDbJjeRvoo8sljgAergLvvIJt5wkCod5TNzsn0r7eQfyHfMFKbKCuh0da0YHO8Oi9wP1YUTcTgcy1NenmYVvN8n/S7jAECIlgAwY4X/Sgwh89UwRAbx77EMTe+DrBV8iwBvtTVd7fdkOtnNzuC1VJxIel06A6B0NIvLuO0WGcm/Cl2zwn39XBoZCYo2kffH2bXzpHg9ShkMeI7HU9EP4TjTAi15locf9tprcY46gPvXBXai5Iz31tMmcatS0uFDUt/WKeH2Tu/+Z8aVvO6Od/fSKDz5rh+/N1ms3cGG4wfjJT/5QwHwo3cy51XiOFB1Y4AInkP/86S//6qdI9/cHlg5S+3vtb/+wum/Nig/2HgkAMkEIElABF5ABG9ABHZAK/EznjEconoziKGL5pKAnMMBoJHAo9O9E8g8EdyXKbs7//zALAIWv3A6KAHcJAR8QBmPQAdlAAWrQBm1QA2CuwVIAIm5PIjSPJ6LMAyFjBEtEBIuwVIKi5xIPBVOwtVbP8Vowml5QBqvQCh0wE0aO9FgIIort2BhnJ64o44ogB4ygBc4QDdPQ9JCwQI6QDRlFkzCKL+rECYELCllPCh2KCq+QD60wCwvQIppMA/dOKGYvIjiNC3WC2Wag8t7QRNzQERPlmIytL+iwDrlvBYnP7ajvb/awDz/xAf8QIxqRAhrs1h6CzoTCBB0CzzYvJx4EECMRQSBRFgmFBxBNO1TnEjPrDu8mDw3EE0FRGBVQFC+iBXBgOCTCAhrMZSSiyYjgyf8IQAg9rybypWJqcVQ4ERuv5rkaUTZ0cRfjpxct7Pv0cBjPcQGL0SK8iwlmQP6uTFWosdYAgAlQTMV6olhQbhsZhBb3EU3+jh4tZqPC0eAGKKN+UYyCER0/UR0rwruybF+IBs++ixJ5Ij0Iyx9DUBszUmXOZ9hycSAJUtcMkgU3MRZrRSEXkg8bsiIoIAdmAAd+gAiI4Adc4AKoMSLGq7zOK73aYvmwjyP1ZyODsmTgaxV1AxxFEgAh5yBN0gVV8hxZcjyEyBWJchaH0iojZmIkrl84QymdkClL8uVOMidcIiWhsgqlUjwEQIiYgAezsg2xEi4ZpliIgDuS8itTLyz/NXEsnxItQVEtx0PeiAAHSMAwDxMxMXIueaMfFxNGoK8qdwMv81Lt9tL7EDKvzvIvYTAwwyMHdGcIAcAxTUguRzNersj3YCYkKdPpLHOXyDJaDnAzGbI0CePyQlM0TVM3GlM3U6TJorErPYo1F881owk2b8IsZ7MPO5M72NEGMGAIKEA6p5M6cbI3XYM3r7NEUOC5gBIpV3M4ya04Heo4G0YzlZMBmXM7ai01tdM7stM9C8QHcuC5ahMvJjM8Gc10AMk+hUk20dMP+9Mv8iWZ4lM84NNAzaMF5nEoAkggvTI/CzJy+LM8Wek/AVQG1VM7rDFBwwNBOzQ8MiDULCgH/7xTMsEzQoNsPw9D0s4TQ4VAQ7MjH0G0Oz6URrdjGYdiCWyAK7sDP1N07SaURQUUJJLzRWMwRnljRiLzRnPDRptUN3xgHpdg4MLjR4FUwlbUMFr0SJGUSPnCI3sUSm/jScfUNloAy3jAG0ESQrGU5YR0S7/UI4y0S7FQTveikJhgCc30NcqUT2GD/3SuSsfjSt20urS0MLi0Tu20QmfDa6TAAkz0T9PoTicVSZZP6QikUA1VBcfTQBp1Juh0UdOxUvFiCU4VMqTgVFeVVU/VUl/zVeEF+rhuQDaVU58QThO1VDVCVEc1AZN0N3ATOGKVPIn1XYymQGz1VnkxV2F1Cv99NT13FSmElQiNNa9A1VoHBc8QrzyUdVnFsVmN0y+h9VeltSd8AF3TVV3XVV2zVV6w1V3ZZMwcNEC89VuHB1Gd1RzJtVzhNV5BxU9JDiqcJFCvUUDs9V4nJ1/F9Vn5FUbN9V+PJGBDbmCbBCANsV5RNGGZ1VPFyF+/40LJFVgjFlgm9pUopUm6cUA2Ni8Xtlgbll9HlmR5xWRdCWWZ5BZ3Z2VZVild9lPHVWQhdmaz8WN372aT5JhWzDx4tmfD9WX3NWaFticogAdwADT9bGgNsGhx72iRRJNmYGeZNhx91mOBFlplNjdWgNlwM2s3RWpvrGuRJF+2VjHE1m7FIm7/GRZqg5ZuD0MA8o5t27ZW+pbw8tZIYmlNteNuF9dwfxZm+TZA5M3ShmBPBVdrHbNxX+RB7FJAFvdu/YWfCNcketVX0fY2ngs4LbeURHfsMrdFEFExy8Nz7RZ080JRo5Z1ByNfmFR1bfdtFcx1WWT9hm5pZ5dpyZZ7flciSHdUTdc2HkQfezfylNe9gjdFouwtA8R4j9dpKTB3k9dFMdR5Z+M3DFZ6VxdzJ6VJYqlyu2N7eRZ5/fN7/TN8AXR8ZcNrCvR80XcxrRdF5pZA3pdl45d+qJed6hc97zc2Vih19/dy+1d9k+RrA1iAE5aAi9SATypkzzaDaeJbpMA6HRg5/zs4t/zXRCaRgiv4Wy9YgUiYeRdVgWUDTaekxth1XUU45uZXYCMYSaInhN1XhVe4e0nidiF3QCR3CHGY6kjYtky4RP4ncbcjiIW4Y5NXhzEYgZUzhmHDBwA3iZUYZK/435x4QS62QKZ4WVl4Tl14g0uXiWHC5CCDJluVjsE4jNMXT5LEI6NXPND4VtUYhNg4i2dzi13jGSXEjs3pjUeLjBXEKM/Yjw0VkE1GkB32YcV4L/7nhxP5+DCZ2xo5QbYSkiMZSyd5I4qYgz05L/Ildjl5hFV51kAZQZ4LQUjZTU2ZVyvZYQu5NaDXlRUZlmFNluNyEFPYliMUl69Jl3E3QP/K95cHF4/vJEnyBWM795hTNJkxApXdOJiRArW62Y5rdpWGeUAAkncTbgIO45qxeYit2Gy5OUB84EGO8plzOJrtBEkQEWwzSp3XOT+z2S2W2YjNYwjyhZ7r+Y4heDOERZP4OOooxZ//uZ3l952bd5FXQjpzFAdEIAWq06MRmogvOrI6Q1iWj3gvE08iOjwB2iK22aLBmSeo9QNBmqIVWjOEZf0qki/tRKWHk6UrwqVhWKRTQqaFgqZrei5JOljGbA0HMKV7mjJ/miKCuk55eTFcIDGzWquPuoBh2suUGliaLHt32hKhOo0vJqH3NpW52lDEWZXAmlcEQHewDdKe2qz//xit/8argbqNX5qtC8WtMQmud0XezJes2+eut5ecA3qvp7qvhbqx/3o3h7qvBptRVqAF3lKuo4+lIDqxjXexW1qg11qy3SSwL8myE2VBjQUFCnsmKuWzQVuaO7miIbu0TZuy3yq1C2Ui5ZizO/t3Yttz85i2H5e0uaOBQyK5b1uDI/vAdttNBGAena0DP/Kpglu4P3e20xoYLdmqByPPBrVRFoe5Rdu5q5czFsUHngsaHULovu61PTu7aXe79bq2qzq3P2IocMAIohgiBMAI6rO8+fq81wu62aQDZ4ByHyIDbEC8Ubp65pu+8bm41Rqeu4MDVaUIoA0jpq0IsGwJ/8Z6wNmpwJvrwNFktyBjCXLAv9EZuyUcfutbJai6S797MATgM4FjCWbABowAA1IgBTDACGxgBqo741h8xB27xJXrxNHEMf6LCHigfes6wmE8ximcuxPSu/M7JHDcyENzxVtcsk+bkpqcTVrsAkb0nCGcp638yutkiZecAF4Yv+UcJsbrarNMCorgwZO8ue/5pkVFBxqslZuyyt3cgmXcckb7wgPk/XiABHDgVHFgB3jAArjVz5Uc0DOjVCZGCuja0Msa0e+VuLM8M7fczjNdV1OdkT1DVKLs8G4Ctkc90bHcvo270VVd27hcq4wjVMYMAEQ8vl+c1vHa1mec0f1a1/9FjtUpy9cZZf0A4KCB266L3djhvMK7e5d5fdnzqNlH2tUXxSMB4KRrYtat/dq1JM7vu8a5vdvd9tsB69kTBQV0x7Bt4tzRXZIVHSVo/Eht/N1r1N11at6fZCqyIA6E4g60gLHGou0OXd9Lmd9dJ9ltO+CLbuBvquCdRCoWIA+EIgYWwLMcPgqrPeKBtNRv3cKV/eJfhMyfOSq0AAqEggyyILFOHufPJeWRXc7pvN3jveW9PehnIyq+QChkQBLuKueXXrMuZN1xneUvwgeMoAiY4EHO6wRwEhElUH+HftW93kqcgg+GIhLyhOnP3kd2ftF7/rHrHCN0oD7/61g2bQj/ux7sn/buF+MpGGAotmAr0B7wOUTt+73i3f4iop0eZwDGpOQHsA0Ro1zERExp875sKV/vm+IQhmISzCrwO/85Bp/i2X6QN1NDc27Fsc8IGiwyEdHuLX9Igd7ym4IG/EAoKOErPB/3RQP0R7fwfx4jKKCpHyLaB471XX8xXv6XmWIQKkEoSIHhOT/3o98sdt972f3fR+65TtEhit/4pSjjW54pjB4A4qANokr6zx9vJ573RR/VSSLK5HD7Raf7vR/2KX8p4EAoYOAJLAP9+9/RAGKCwIEECxo8iDChwoUMCxJ4CDEigR8Afki8iDGjxo0cIVLMJCSkyJEkS5o8iTJT/8WOHS8AALBDoo+XS1javIlRhM6dPHv67IkzqNChRIsaPYo0qdKlTJs6fQoVI0WLUatavYo1q9atXLt6/apUYIiXAAA1XPggrdq1bNu6fQs3rty5dOvavYs3r969fPv6/QsY79nBhAsbJshxKlibH1E6fgxZpEqqRkm85CHz5Y8hIi7YyEHBK9nRpEubBrA4terVrFu7fj1UMezZtGvbvo07N9MJWeS8LHPYYODhxIsbP448ufLlzB8Efw49ekLZtRtHvo495OSjM19iyHxaig0BW0+bN687vfr17Nszpe4+vvz59Oun1yLm5Sct0ic0/w9ggAIOSGCBefWHYIKFwf83m3XZPejYdkbNQNNF3ZnHRAZa/cRhhzrZB2KIIo5oFYMknohiiiqSKMhLZKSBoIEyzkhjjTbe2JaCOu6IkImvOQhhkCRJSFQLZH0nExEnYJABeT5gYBlNK6xIZZVWXrmaj1huyWWXXiplBFljJIhjmWaeiWaadvHIJptatgakkHISKZQORLxUREbkYRTmSyd8CWigggr65qCGHoroiTqQxYCCaj4KaaSSDthmpQoWmiUAIMnJqRB04pQBRQDgsCdONpA1ZaKqrspqepi2CmussoK1gqge6Dhprrruyqtglv4a3aupxdmpSWwogGyyyWqwklA+LCHlUALcCUALs17/i222UAmrbbfefsuRCy+JwZ+jvZ6LbrqTAstucNyCRREaUcxLb7323osvvnOc1yxOKzChmQ9FRWkDuAYfjPC7CC/M8Ko8aJbFjupOTHHFNLaLMWEKexVvvh5/nK8KQIxMMskw9GuTADi8JIWGRRVxGVYUzExzzTbfbHPDOu+81cY8/wy0ika+RAGPFh+NdNLIZcw0Qz5z1THIUk+dLxoodySAuABIocNRO7x0AVb8jk1W0GafbdTTaK/NdnoAA2AEAUYrTXfddtPVdN4Kqa1V1FT/TbXVlLEUJRGhHSVqDmKTPXbbjj8eEd+QT055Vxm85MJDc9/Need26w26QZJj/+U34KZ7LPhNXwNAxBBIDUFW11e5QELttt+Oe+63V8570KP3DnzwSeXwkuJyS+x58spXHHrzAv1eIgDynk49vqmzROFLKSC1ArQAMCF8+OJHP/j45p+vlNYub758++7n6nzz0FdVevX2X88RzN7Z5MMPOQgskRR4DwCuQ58BD4iT+SFwgbxbQYU0h7z3SXCCaIpf6BS4LenZb4Pzwp9GLECWJfBghCQsIWYgcqEl7OAEJ5iBqIrHwBjK0CNXm6ENDTi0sEEQVxTsoQ8vZkG9YfAp9eOg6TyYEREwDjUo5NcPtnfDKKJviFKs4sKydzgC/HCLXExXEIVYwx9p0IjVQ/9iTpYoERQY4QQ4WIIUtsaEJVlxjuGjIh3vmK07SSEiXeyjHyX1xbzZ8T1jJOPpzPglAfhgkYxsJADxCEn5DDKSlEwU7ACQJ4j8cZOcLFMgmzZJpRTRkFNDJJZ8YIOVNa6SrHRVGFsJS4M9DABIekgnb4nLAn2SaaFMyihJCTJTWol4aIylMRv0ymMqU1YCeCMASqXFXEpzmsrZZcZ6iZRfAhN1yaQSMVlHLTeOhghLKOcyz6kabKJznfXpUyY1Sc14yhMw1sSYOtNWyG2Wspsq6g4RvjPLhwggBasTATsP2pV7InSh6VFlFm05z4hK9C71bJdCiaJNfd5LmCs6VbX/HhLQiGDgJQZlqEkzWL6TqtRKi/reRSYK05i+paLsumhs8qnRj3FUReLaI0hfchEQAgAFKy1qNvlp1KTW5wQviZtEZApVqNIUWDYVSkZzSq+dpuiNMfkpEyVCkRMqdayMQSpZz5qeabEOmhCNqlsjOtVfVTUoV8VqFLSKIj9BxCXPvAiFwIfWwErFrIItLGyEKlY+vnWx8YyrpeaaQJzadaOEJdGd/vQQJQ71Ikz1qWELC9nPijYobyPqSxmL2lw6tlKhLev0Jlu1yo4IWu8cmrUkYhkijFawrd2tbzNCAcxlJLXE7eRq29TbjtQVq3g90ddwABEUvKSrELkcAGry/1uyJje73M3ebU9b3PB28bhuki3HJAvbrJo3RErULUS8V1ICZECVmOVuUrdr3906cGsaEa9/t0heHuFXI8vNaXNJ1NICEmBoW3OBKl9i2vwWdcASNiwxdYiR/2qYggHeEYUH+9r02uvAJMLBDxLLVNM4tcIr/TCL0bo6l2V4wzRuX4d15GKwolfEJK6SEQYIABco+MUnzTGRlQot9w63xkz23I0vtV6o7Ti9PbaSD3Sgg1QdWaVG3vJKBfAS6Pa3yWT+3JMR1OWHFFijVXZPC1ogOy/vNs1yZmhL3znjMusZaWdGc5R7NmXYtrk9MYMIC79bZ+3+OdF1HprxlrznSP9TrM/9ofOa9Tlo9hT6IZtmtFLp7Ol1ehSKkJa0qc9FaelYOtCTzfR6Ot3pUE940bImcvZknOdT61pXqQ4WrUnHaru6Wj1cjUisa13kXyNbwm/jyK6fDb9eP2fVIRaxelN6opURQcbHXvZCQe3tWL4EsGOGtrnVJO1pKzt61bb2XdedG80SgQRFSHEcWYjvfOu7vuGuJLj7XUnpAmAGHGGfpIVzbr+k213wjsqltzns9NRqiegBuL8bbnHDjhQA8c2IwSON8ITzZeGHoba7R4zx22QgShQnTcYp+e+X31GztfR4BE29WpmS3DAmP/m1T5mCFvSJBG8uutGP/maZQzL/5kq3ov4ibHMenjrnMd35glLulIcDM+Lx6XbTY8n0r0dRlR35+J6p/ihg0dPqg+m5z9+N7Sp5XeysDDvdZ3gn7G7E7HpGO7p/tXa2N8TtPue6e2aG67vD0u6KX6B1CV7wmx/csZESvLQJf3LDN17xjN+8AVPwkoJFXuo4pzykLN9rzLtb854Xe+dbbz5iIjrq5pq66dOOekqr3tqsn48iHQl82Mvw9cIPX4rjrBG+l9nvacq97rHeFK2TsvftacEOnMmv4jOQ+NoHnirZihHlk5n5FXQ+eXUcdzgFm7nQT08G3sa47iOQ+/Kv3J3SHxHxN5n8ZzL/+SPXfkshfYZE/31pBWRE8APlpIALaE71N0UB6ICt1B3UtXeSB3JTtS7+t1rodxsDSEYFqBuaBQAXAHUROEP0Z4Jtc0kYVoGkN3k0lYEaGFccaBseaEQgmBuqVHMpeIIQyIOQJFQr1oK1V3owCEgyOIMAiH+Z0m6854O28UZi9oM2hIJTaDaz9FDJZ4Fnh4FHiIQ0RYPVsX4G9oS1cVlWSIVliIZSpDVaNoRkomtxFYNfWE9hSBs2yEE4iBu0tYbDp4Z9aENvtIQQoX9MJodeSIfWZIfI1IQ89oewwVRSCIgHVIWTyDDWRYFvGCNx2IWVl4h1qIQdOIZs9oiv0VLIZ4nmU4mpeDBD0/9xmtgfu3aIuPeJoEhDgzgso4hppfgap7IEbsiKdcSLwWg+KZaFWuiCF2iEtFiLu7SIsIGHG6SH8bY1FvBIxAg8q4iN3fI24Ed7cGh7y/h3zeiMoViDughxw8gaCjgaUsCA77iNa6ON8Xgt+yWJo0eEL1hRnkiOn/SMYtSIVKaOq9FyQEWPZjOPBxkroDeCN1GINTaL49iPX/SPrhGN9zOQqlGQX6WQPJOQHckqfLWDsCgdstiJEjmRFlSR6heQgpaRqQF8MRl8IOmRL0mTDMMQ+QEAMHIWIhd4+3h6KUmR5iiGLdlqNnmT34aUSWkwCzEIL8EFhOGTfxGRzSeUQbT/kqxxkWW0lEy5Th/plVWyEGMBAF8glVPZFzK4NFepkkR5h+i4dV0ZlssElnOpIgthBS/RKIOBlmmpgWvJls6TlUz4dh0kl3ZpTHWJmCeyEFDwEqJwln2pF4FJmf93i6JolMJ2mIvZSorJmSKiEFogAwDgB4UhmXtRmamZhJd5jpnJfrhYH7vzELpDm7L5mdrimbdpHwohCS9hBqZ5mgeimsOpiG7JiIUJd3JXNpxWkLqJm5vpnImiEI7wEnYAnMFJUcSpnUPJmkWJnNPYGqMBERsZndiSm+UZHwoxCXp5ndhZF9sJn4URFGcxWLAJL3A5fdD5FDUDETjjn/yJnrJy/54Byh4KcQgvYZaR6Z54E58NyhDz2RD1iZnfqZ8EGkUDaqHpoRAL8BIx0J4LKhcOKqIJkRW754j2maFohaEpihsLkQcvsQAKCqJxMaI16hDAhqLn5ZpkmKMs+mkV6qNYshCU8BJgIKMzOlM2qqQlCqQTgZ8E2KRBSolRKqUrshBb8BJHcKRImiNKaqNM2qNStqOkGKZVmmxlaqYLsxA08BJ3sKVcuhZe+qU4OqGFCZ65MVCdsW/6lqaDsqJ92hoMQQYAAAPl0hBwSqNyOqJgWqdvd6e2sQInQC2rBKhf8qeVqhoMYQYv8QR8iahJqqgOyqitSaFoWh+hQnGYaqlUqv+qIMIQdvAScOCpn9qlodqgo+qddsqqUKFKTJADUdICFnABqkQEOZB0rcoll4qsXsEQhPASijCrtBqntnqrdEqqumqq87FxXRVSD6EDK/MDJbisVaKs47oVCAEHXPAFC/AELxEB0SqtaUGt1XoVJiqQ2Sof+gNA3SpQ4sIE3miuKFKuAYsVBpEGjUAWcUAtkwCv8Tqv8Ymrbzmmu4iv8QEtUsivD2FdQkiwKTKwHVsVBREJg2oaY9KT8TqtD6udEXuc2Oold/JOswR+4kICILsiH2uzTzEQWnAEZOEHLzCofhABh/Cmn6qy28my0PikH1hZasQDD1azLDEERbAERCD/BUxwAYknGgAgVh51jQ/BVBWbs2IotmM7KAPhAWTxCRHDrobasNJ6tCtrrbnqqGaVApM6GlG7EQKQPaXxil3xRvVFTMdIIUpmtiKCs4cbFhOQBmRhBW57GCibsnGbmkkLkKXKEgxGGnqrESwXR0XwQn+7FStDXZckehEBLZ6luCCSuKt7FAIBqwAAHCUpufJKuappuRa5tDdoVkbyAzsgAkPAV5yLER71TxHBVwBwjFoRthChVlLghsSUOa7LurtKvbMhEDHwEm4Qi7XrHLdbuXMrsZjbEStwjZpFvBKxAtTCsQSgP9PrFUMjY/rjP0OQAikGABZwvfbRuvsrFBPA/6YA8AqbWLvgG7712qRbST1thr4bQUzkFhEXIq5ZAWYA8Gg+gH2kcY/+6x79y8EO2bikGaO0W8AGTJm5y5LkGxQNrBFa82i4FXpggQFGQGoEoANAhjnA+MHs4cE7XHYToAjV2b0lbMJsicJaubt5GGUsnBGxk0TC9RotcAI7sAM8MGQ+3B49jMVa2JsAQAaQG7neW8SBecSE6bJCwcQXIXAcKRGXpLpbrDNaDMcXMRAICwCyGh3e+71jLJRlnE5JLI1L/BLpCxEbl35rrMNzfDByrMiEKBZkEQl5LMZ83Mfi27J1G6ZpLBFCtcEQsV8AoLWzAbCNrLRlS8qgORBf8P8SfjAI0KHHlFzJCGzKRATIGJnJg6wR0qsRFQwAqAgbK2ADb3zKyDTLw1wfBKEFfgCjrjzJsNyPfpyLE5uOtwwAhJxZUNzERFMbwEwtxnyOxezN8kEQYzAukkzEztyM0LwYCnxIglzNuYzNF8HLvrwaK3ABeBvObwnO+dweA5EFJMuwzHzO6PyJ6nyf0nw6IlMyJXMy1GzNBMDJGvHJoRwVOnACTHB/M3DFAnDP48SC/IzE+wzSeGoDJHAHJ02yeTDCz/HKBJ3Olqy0eNADM03TNW3TN43TOF0BTjQUmixSmqERiKwVyUsaGIYBGUwENpDII73O1svUSjEELzQaZBD/MeYsuS790rIsijKd013t1TitBgMg1mM91hDgzg+9xhrhxhtyHorjUS+R1Ev91Pcp0nP9GgKAv6RBBtxLwleN1QUN02LE1V9N2IWN03hw1hvhxGcUZFlxIdXsGScgKlLQJ6yj1HYtRnWN2asR1WRBAhmwAKG9AGAcHC3913Ro0F9BEYNt2K1d2Ijt0BvhwhlBMFmhWUtQgiI4XV+72X+s2b0NFm9NBPp7PMkIt6eN2oGtu6zt2s2d07Dd07gMzy5lIYt9FauzvPqDScCd2dwtIi0VZDL2kDOK3Mmt1efI3M6t3jQN3Wgs3Rmxvk11Ee/bN9R9EcHFOnLt3Qnl1Pu9/xH6c7o7lI8OW95ImNrnld7rrd7tvcLvnRHGW3PJu7xQAbN64uD+3dS/jeFXsV9SwFbjDaIFbuDKrX4JruDNzeAcsQM4wOImBtctzuK87bknALpkIbpRMXd6teG5qOE7HhWa9dHFPeDHLeL+d+D8beIn3topvhE4fBq8LQDaTRovvDiJJRFz5+MknuWiCMp0vIW0WuQaeORSluRK/tqE5eSmwdsPMbVVe7VZ2xU5zrVbrtr9veXbGn5fbrRhbn5jDmhlbuZfzeQpIudWTud+fuhfESVXLODg6Nd8nnuIzqSAHuhdPeh5NSodEmYekui03OOdfhQCp3cSAeILCunOJ//pwEbplX7Ydk4UG1kaoB59rr7js0TcXm7cYH7qqJfqCLzqrG7Tl34isO5ysi6AtI7h8U0EAFvq7rnrvK7lmfLrwM7eyB4UtFOb2W6bxn5Un87tQYFYyDjkug6GRrHrvR49007tPSDs3w40jHy93jPBjU7Aj15Rr3vq6E4/AKDu1N7u7l6T3g7wHcGQDy3kjo6yq7kbfw1oAm9V/L7uS27tA+9KDk/xGbE6I5l/eo6oCr8Up93wWx3xhv3vF78w8L661rWEzY6dHr+4WB3y6D3yZ27xJn8lKK+4fHXjjpzre17uTQHy9V3zN7HaM0/YJW/zBoPzZttML6HfB1/vCT//VTrL8EIv8kbv1Uif9N+y9GPbJ/z2jVFP4D+/8DBv9TKP9ZY+8Vuvz2zfFW9Dz6TO8XDq8kkR9PrucBCf9s+99m7f3X6fFfgNvyRp1VJP9h9f9XifQf0O7FoP+NfS9TbrXSzB8sFZ90hx99H+x4zP6o7/+ALa93PdHcIc9kNs77ZY9i4d82LI+ZXu+Z8PK5HfsR4V4IQv0KdfnECf+Jqfi60f6K8P+6wi+wTrTGue5z3f8VOf+mav+LTs+2YO/MGvKsNvrkMDeZQ/91x6+UVR3qv/ls+v5NEv/YhC/eOqNRN+/OPu8/e+/Kp/9qy/93w/9ONfH+WPrC0FwT+M/HSv//yIn/kAQUDgQIIFDR5E+APAD4QNHT6E2FAhnh4VLV7EmFHjRo54FkYEGVLkSJIlTZ5EmVLlSpYtXb6EGVPmTJoOFTKsmVPnTp49ff4EGvRnEQAAjIickFTpUqZNnSp9EFXqVKpVrV7FmlXrVq5dvX4FG5brU7JlzZ4tGxPtWrZt3b6FG1duz5tCQU7kmFfvXosecdoFHFjwYMKFDR9GbLJuYsaNHT+GHDnliqJSBCCVS1bsZs6dPX8GHXpqZtJs1ZZGnVr16sx0PzbGy1f27Ip+Jd/GnVv3bt64F/cGHlz4cOIiil4YyTqpaObNnT+HblW58tPTrV/HPpfn78Sxaf9/z2ub+Hjy5c2fh8wd/Xr27d2TVAggQ3Ll0e3fx58fa3bU1fn/BzBA1/7qDgCKwENQI/HeY7BBBx90Tz0IJ6SwQsgwKGoHkqbTr0MPPwwtQO1eErFEE6nb7jXGvEuwxR4WtDBGGWekMUUCa8QxRx1ZIqGoITasD0QhhyRyvxPb8u9IJZdca0DHWHQRQRh3pLJKK3GU8Eott8wRhaKWGKxIMccUkkm0kjQzTTUncBI2A6N0cUou56SzzuCytDNPPc/joSgLwiQzUEGjW5MsNAtF1MQ2V3wTzgTl3DNSSScFCk9KL8WUMQGIAICIywQbNFRRQWMtskRPPXLRAg90FDz/SDOFNVZZ71JxVltv9cmConggbFRff/2qVMhQJVZEVRGDslXZXsW1WWcltfRZaacdaYmiUOgVWG23rUrYSYvF7tjDklV2L2apRTddLGtVt113BxqiKBIK47Zebr2VFNzrxDWM3HLDY/ddgQdmMFqCD5a1RwAwoNdeh33FF2EC9GXTxicb/XfZgCXmuOPdDPY45DqNKOrGwB5GOdSIEaaY38L8zVjBjUWmueaXZ7Y55yp94BSAFAxLOWgyVz4YRd5ABgzmmDE6V2enn6YJaainhlDhEw4TOmsiiSbY6I9xHkzppfsCm2qzzy5JarTXNk/XhT5tWGu585suZK91Uzso/7HHfrFstv8GfKC8Ayc8twx6/hHruRe3r26PHf/a5H4x5nujpgvHnOrBM+ecMReKuhoxxkd/DnKO785tc5/2Hvvyzl+nWXXYZ7fL7R/gBpp03UNEvWiuJZM9RVYrl1ly2o/3OHjkl6/pcB8Z2z16z0yXuPfblNeJ9aVdZ757dLH3PvyVPgeAV+ilRz8s6ln+PTLwa9I+Zu7Fp9/W9+vHH6QcvsRd8fT/H4v1BiZA9/ktaZQjHtMMmD8GXup+DYQgQVbQMwo4BoAX1Mr6fLca4DxQJvHL2PwiOEI6eZCEDLwA6B6DQRZKh4DveuFjTAgTEP5LhCfEYZVmmMPw8axTPv9YYQuFGBUNdq196VmgUGpYrhvy0Ik02uETl9cnACAniENsYREHeEQZJlFvCEwg2YwnRTLmKIplhJ0PikKEFUAGi0LUosBieLExhg2MYexbHdG4xwqdkY+ZO0FRbBCZN2Zxjuo6JKP0GJglKquJf4TkefwYScBlYI1tdGMhMRhHGHKRjhcbHh5r40VKlnI8kzQl2ogCABFIRpObTCS6YoksUv6kka16ZCp1ibda7hJ2XgKAZSTDoVeKipPumuW4eumaUIoyl76EZhcXGc3jzaAoObgNMYs5qGO2K5mTm6ZdbumoZ1LTnOA8J/10UJn+OUab25Se3TzppnAq8Y5hLGf/OvUpzmXuc2078BNu3gnP3cmTg71BZUrGCad8+tOhFnvo8db5NoEGiaDRM6hqOtjPnSw0Sg2NaEg/yFGR6kxhR6koay4az8fNU5GgFKUC61lSmsKPpDUVGQW+pJuBrpRxmXPKRmdaqXsmEKQ4RWrabppUjpGvBTy1qE9HB9SmCBWmMRUjU7Xa0aVudWATBRNUVSpV0nk1IV2diUfjhFaztlVwbHUrutz2J7Guhqxljetbh2rLohLvqHlta0IBG6tV6mA3Pb1r1gZLAMGeRK0t+utitdpYyVLKWgDgDWITG7TFUlapzcRjZCuLVM+OVk+UAQAOMhvVzSp2sKUdyWMf/wVX09IUtrWlU7zKt9qxtlZrnaXtS2QrpeDiNqK3Ne6WjAOApx6Wtb5NGXD3urq+Vk60yT1ucbErKYDKh7d2ha5rAYtcWoEWn9rdbjrJm94dSSGYvdFseOsl3atiNY/sre168VsjNQJgXt9VjXyFRl83mdeo6N0vNPWbYBlhCACDBHBqBMzZ1yJYJcN1lQFbUBQOd5jDoWOwORcc4gql0Gfwfe6EuUVgRhnYrxr2cIwBAGISK9jCNaYS+TDp3N6q2F4sXpV9RznNDQOACTxAcpKT3Fwc+3LETXYQp8IaYdT4+GFApqWLrQvjGUPZoU/2snuAOQPgxNfKo8KyMrXMN//XFZnGYRbxjeEsI5IBAJso7vGZtZXmya25dVx+85xtPF1B08nEP8MzePW8LT7fzM/bA3Sh40xoSW+pu/NpCMXMvGhBNZowGP5Om1VY6UGTWlZM6NRDNJ1iTofK03Z8tPy4PAMMiOACNjACtkwdSTDvejhFYYKqV63oVvvq1YIBNW1ELWMALAGlvkZjr6HdG0sCgMwOGTaxiy2qYzOyumzmMrMBsIN2ThuH0ja3blIgSGFnu8rbNnaFKc3VWIdQw0u4wBCAKIAMGAHVRbl2unmIboHfZn/Mbbe7SQPveI9Xzo799p+nWW6BBLIoTC44CQmecchY3LDYVnhpGI5medf/F6sNJV+wOa7xh698POSj+EBCLvKRu7rkBa6cGgawc57zHAI31S0AgOhyCG6c6Ilx7yJnvvCaD6rbB0zEfaog7pKthMOJO3r+jJ71wqD2vyBfelya7vSbMyrq9tlDK9S+9rU3YanxYRjX8bd1uQtGp7tNeNjdMvZOl71AZxdSIpbaM0TXXXx0N7xd6kxXsOt973wn09P5CXgQCX7eAqk2AD6eeO8hnvNAMTHWM+34t0A+8n6nJeU/ZHmV2KAynw+f52Hfk+4OvfGkX4vpxyR5e6reQ6x/SMwJQIGemW/2y5P98XWCaiJEBPeP1z2ReP9F33cI+A5pAQ5a0E4L9EwK/ztWPu2SH36auHfKt3++WaJfpOkTtfr6uX5DimzkGZzgBDvoWacqSP7jjZ//MBGAonAB50u/3Fu/IWk/vnq//Ig/hJg/ZnMBTPu/2fG/CWyJags49CvApzhABEQ9ZVpA/GhAhKCAHJgBHPgBIiCCH3CBC9g/C6TAloNBwrg7K8q7DeTADgSRBKSuELyPEZzBEarAIESJIruzG8TBptDBHfzAyfFB+wBCImygIZTCkjg4jBu9JNSMJfQQHnSNJ4yOKKzCuZPBMQwKE3tBDdRCqODCDvHCFAFD6BBDMzy8MqRDn1glCVTDNZyANnTDJryZOHyOObzD7qHCQoQImCNAPv9UQj/MjzfkKkF0DkJEROQ5xEpsCGtpvkVkxKVwxEcExE8DAElsDkrExBi8vFM8DE5ROYhgtel5xU8UDUjMnlEkElNUxc65xFwciAD0L5CIRc7YNFn8DFrMCYUgRebARV7EnF1kRmAqAmDMM96ZRmJkDjUZODsUCWS8RW1kRoFxRl7ULRtEQqZrjmG0RmFMk2xMRZtKRtFYxm8MnHDMxSJjvHLMjNIJxnRUx2LROm+klXcMjXiUx7+hR1U8uLhzxWr8DHTkR/UBl39sx6ixxSEhyIJcm4M8RSpKwz2UC31kyIfsDH2RyIsRSNC4SIw8G43ERGvyLk6UMOdwSJH0CpL/JMOJTKuKDDyAVElqYclKJJ+Q2EexmEmaDCB/vEmT7Eac7MnY4cmmhI/3kkZto0aqNMp+JJaSdJOT/IyUhMqn+UlEBDahDMmRHMqrPMqsTMqtXMqvfJ2wvEPU0pCpDDCZPEu0zKCIXEuza0u35By4pENgCrQsrMtzvEu8NBKkrJ+t40aLfEq/tJ/HhEyHWLcHI0urbMjDREwXUkz6YUydrDzJnExYAUwzXLzLLMxr1MzNpAqbXEzRPCuu9AyvHE2RKc0xXK7CW0jMhMWyZM287Mw6ZMqYaMydHM7aBEfYRM6B8DjUjEnD9M3fTEy1fM3jFC7QXD3lXM5Iuc0qVBjw/8PHj7TL6JROzqROz9TOgijO0LTO7UyX7pRChZACzOBNsyTP8mxNvaxOpXTM9nRPn0zP2vTFAXTOd4PO+sRP80QVreTL/vzPjAzQ0YRG+kxN0SjKBHVN9PRPlljP7NzQB3UW+AxCB2ulAqW5A63QBJ3O4Iy9CBWIDv09FwVRLRHRGbxCCn1O1bxPDG2Zvfy7vpzRqalRGGxOEzVHHUVQFSWiHt1PtnTQIBVSGfXL78RRA0XSFFXSbmFSDeVP44TSKP3QL5UIqQyJe1nN39Q0Bv3RJxVTnRnSCfRF1RIJM91R/ExTH009IG1Tm3nT/5vQOd2WCzW9OsWPtMBTENTTPf91yjBV1IGoTAgr00A9U74j1Psw1CZtUC9t1JrpU/67UUDVFkGFvEodEv1sls+Uzc6gzU2Vlk4lPyraPJCg0yTtQFItExaNTEZFCRi1Pill1Rhx1fCjUlAFFlGlVFodmk78pk9yUk391eTxVaiUT5KYVSz1Q1sFEWUdti/SVYhLVc5Y1WfFlWBVvqKQU2L9FWMdO2z9EG1dNW7tUvYUV2jt1j39U3SFmEldV2QdE3e9U76qV6X61s0I13mdFXKdvYMrUXwdFXVtOnb1EH/dUpcRxYEVi4I12FhBWNgjH11jWGPS14flVzGR2AylWDuy2LDA2IzNlI3lvGprxY9VmZD/rTmI7ZCSNdWTRTbsjNGAZdkrcdnEU9iSqNYclUWb1Q+cxdVa9NnY4tlebdqfpZKgNTwcKAo9jNRQpdmRQ1q6UdoFJaqoDQlehb9oldoIMduCrLZzHYmitdKjHdki+VqwBdh49dCzHRiqlbvlOsK2ldSu3TbAtdS5TRR4bVZ5xdt30Vuu+zfb81utFdxWi1xCIVxEMdxMRdzEbZfFPTpgIlCi/du4HVTRLdXKLZTLXVNn1dz3TNtvdD0AuMfHLdathTfa9VrTxcawtdueXd3NbV1mvCzwlFlust1iK97Bxd111N3DvdveZV2xdc+J+jrQhVzS3VfrzdbkVd66ZV7e/3Xe7/ndXDSxZ6Pe2Z1cPTvextFeM0HdPGXT723V8FXF+BDe4RUUh+Xa8wXJ9VWS9kXU94XfEJVfTLy7uTwJtz1RuMXeduXfJfFfJ0zUAB7XAaYmRRmWCaCEogCEI01XcFm09KXcBrbgBw7ECJbgXC24EXYnLfADAICBBeDgfC2WD9bf8RRhY7En6I0IsmVACj5h3/DhJ8pZxpiAQygKM0jgDp7hdMTfq7hhFeZezG3eH55gHd6nIU6MCSiDoniEJJZhYuHHJlbQJ+YPfrLih+BhEQxiKkaiM04nLEaMCbiDosgCL25YD2ZiEA7dTjTj3YVaNq5iL4Pjw5iAFvaDt//9YlQJYz2uXo1iiX0h4Yo1YUDGFM4tnEE2jDQoik9A5DteYmsU44fpJro8qEhG2UmmZEqxZMLB5MIwYgCghE4G2U8mxlB2mFGmj9To4+7941SWlVUOnFYmDDsoCkeQ5ZmlZQVe4KDB5SptjRz247J1Y18uD2AGHGEejC8oCkKw1vvFY1BmZPMtZZcY5yhO3cyl5kpeYx7CZsF4haKAYaOdZTDO4xpW4nJ+ZEc25Z1NWbBY2XSuEWv+m3YODBgAAC5Y5kL95loO53vWZ3J+aHN2X9UF6EkRaLYhaLuoNiTu5kDRl0W250TWZZjAZ531tn7+in+uaBm56LXJaKFwsCP/SGjkpWdwDmlPLmmUWFYOldE0/sF1XumdnWZzeumgWK4u7uhkTeZPtGV7aWaY7A9o5mVpDgkUMAIesFp5CWooAmocKmqgcElRmGn1XWpHbOp6eerdjGjqGuqD8GkoNKAUyL8Om96t7qOuPqGv/ol/04KxDuGaZuibnue1TomdXglURWWCeEC6tmuWxmsS0mufsJZD9mvo+Oh6rmy0NuyD2GyF6umnpWqI2LAf2AERGAITq+vGhpCWRpvIdg0yEGz7BGxlTurdSevwjItdlmLvfYgVcNzlSm3VdhDWPhvX5gn3ioPYxkpFxuza1p3b9sjclurd7uWRAG7hvuu2jibj/94JTjEE5d6My7bpzEZg0iARlyLOz0Zpr0jJ68buCSFus+FunSiKGABvolxo2pbn/4FuwhzpfT7pxG4I937vB4lvqpnvnCiKV7hviCzra21okY7qlujsXVVvAUcIAi/wBjnwqUnwmigKMWhwsBDvwCbvPf7vfM5prtJu9QTtHp4uDd/w9+hwqPnwmfDFOxjxYMlvpo5wnCZsnUZvGrpwAAYJGZ/x9qjxpyHjstBkAMAEFjLZLD5xG3Zu0ulvhKhwiGtxgnjrMOwlJE/y9Vhyp2lyssiCovACKb/xmdhxEv/xwU7xldhyxShyij5yrR5zGn/sETrzp6CBokAFNl9aw/9486+ICThacSFf9GO8c3QOCTHfc/Moc535c6cQhaLQA0I/TyKu8uZIdEMK8sIe8uvs8rda76lIO7ZjO7eLcT2fdPao9Jy59KZ4gqIYBU6n28Y4dK8IdUWfcIhudJs69RcFANjGjiOgujCH9VhHj1m3mVpnijEoCgPQ9VO54CsXk19XsYll64tB9uvIgjEg93Iv9xZ+9V90djLv8wiS9qUIgaKog2sv3Mfo9a7g9gnzdpM+oHA3ETJgdnVfd0lqdwh6d6V4ZUigd8u1909njnwXsA10ic/09xIB+HQP7oEfDmivmYNPCiQoiipY+NNteG1nP5g4M4lvCYpXkosvCUn/1/g7KfgG8vgJAHkA6IORX5Ns329uQ3kru2GWPxKXJwmYj3mEmnkGqvlHKIpS0PncdSeHn8Wf97Gg/+yKFxGit+5mP/qNT/r8qXlAKIoNePrt5XWpD42XoOEGFvoT0fqH2AEckHsUXKO5l3vH7XpeKvZUqnlHKApWKHv2Lfmet7mWWHv+bft/X6DLWna8z3sg3ntTqnk4KApECHwm4fljJjvDR18RTnyLX/xlLwrHf3zg+Xr8qXliBoAuuHwHHnzN7zvOT3nPv/qWP/3ShwiOp5man4SiuITW79/Xt2Ofl32gp/29VwisD5C3x334vn36qXkr8H3gTxXhj2GSK/6q/z9+cLf9yG9+Yhdkj2d6AAAF6j+RzB/+wmeJw1/fz8/65/9+t4b/8Kl5SSgKSzB/KKZyk5c+l2B/gJggcCDBggYPIkyocCHDhgt/APhBYCLFihYvYsyocWNFiGQcggxJJiLHkiZPokypciXLli5fwowpcybNmjZv4syp0yVEiTt/Ag0qdCjRlSGPIk2qdClCLQAAsHggdSrVqlavYs2qdStXrUy/gizaEmzBrmbPop1qMy3btm7fwqVKdi7duhN6ilXp0a5Iknn/Ag4seDDhwoYPG8aLeDHjxo4n8o0sma6hp6biYs58djLdxxTtag6Nda3o0qZPS+WserVAxY73sv8+ONKn59q2b+POrXu3TNe8fwMPTiA28eIDzTy9gno5XONJbYNmrpm09OrWtzrPztQ3Y9jZZwsPL348+fLmNXI/r349UO3uI/N5euk6fa/vG0KvW/8t9f3+pd8XIEPpIeadc+Cxl6CCCzLYYG9+ORihhCUJWOFSjzwFyn8bWphQfnRtmFZ/IZKoWYcntgZhYwYah+CEL8IYo4y6ETijjeuhmONCbjyFSon16UjQh3P92NWIRSKZVpAV1pgYAB9p5+KNU1JZpZU2NXmllrkt2eVATkGVZHWRTRidmFcdeaaaWHl5X5aEsViclFvSWaedVr55p56FteklC5ateRqZEpr/GahUaRpqaJ/u5SlYnMTNuaekk1JaXqOVYtreokFa8lQqiYo2aISFGmoTqaCGuqlzlwL2aGyRZhqrrLM6SRutt+6kqo6gyIeqiXyVqR+qpvIF6kWZ6Wocq3+5yhqsuEIbrbQzLTuttRoli2IgT1XhK7LAEiqssTVFNm5F32bLWrViNbvas9fCG6+8BKw777XpduhKj95iJqqDp65JLMBi4oSvuip296R779rbsMOZ1vswtAZXaEoNAHjCb1z+NjjwmQKLG2jBFHMW8VDtqsawxCuzrKXJLcdKcoAPrPKUAxq/xTGDHhNMbrGJjmwXn2S9HBTKnKkMs9JLT1g005LK/3zfA3p4irNbOi/Ic5Iggwj0TVjnNZfTPx09WdJPo522eWOrTWfU7z3Qx1NdWN0W2AlqjSTXRHq9N1meHcW2TmVLdnbbhyOem+CJU/m2ew8g8lQpdbN1N3t5F+k3WOb6LPRjgSO8GOGRGc646afXijqujmv3QB1PnUK5kuCOGnKpnduuZtB1AR7S4jiNzlfpqhNfvFC/Gx8u68Y90MlTe8iOluU45h4w7l3frvlXvYOEPJYKRxl68uOTT7b45du5vHOmNAFAE5dFb9b06mH+o/ZMcU7T/IKBbmvCUH7nfOgbIAF5IsACWkl9xtnDUzoQv83Q7l/V0931+Ja9Cv7tc/++OyCcwBdA/yEwhCIsifdGSB4FFucUT4HEA+UXwY5NcGtf+9kF9ce72vTPM8Gzy/BM6MPylfCHwkEhcXgFgPm0kCv7M0/9QrQ77Ilshp3B4QZBWCAPHoiDQtwi+YLIRd4QMTaYeIorkqjEF+4shnqTohozx8YMcs8hXnwQALNoxS/iMXlzzONtwsgaDgAABvAzY1aWWJ4mbuiJFozi/Z5Dxe5p0VFYbFEk+WjJtu3xkhr042TS8BQsEBI7aMxaG+33xkVar5FIGVJDMvmSHdalh5qcJctcSUvEcJIzhHiKAUJpH8/VDoqpxODm+kbMpbByQJVs1STltMxbQtNhtoz/JmFyOZkQPKUOvizkKBWEyP8okiz5mwkwNynHZ+YFlnSRJTXbOa1puhMw1pQMNgGgzW1exZAnLGWJwlnMGpLzhnFsJTrZ1UxIFTSeCqUVPBdalHlGpp73xGdV9BmechnTht/0jz+R+chz3tFJdaRkSB1qUmg19KRBgShfJEpRq1h0iDRk5DHxl9GATnGgyixpB0fqTJ6qNKiYSqlQdcJSu7j0pdKZ1ThlglGAOlWg5iQoUCXpU4RWtahatRNRt6rKo4aknr1UKnOYetOobnQ/HVVKMh+SUKKocy7s9CpdZ9TVuqIVrGDZJQDGSlbUmBWqjBGIYGFSTsfk8DFxJctc//Hq2Ajd9bGG1etX+OrXv5omsDSdKopG85LDNiaxrznoq94q2dMmKLKoZQllK8tLzAJWVk0d7JI86xLQ0haSWWXmVUu729UClz2qDS5KWssUBmQItqfR7DA5eyJBSSa3VdQhaZ1lWuJiFzjDzS5HjLuUCDwFAcrNrGzPKt0cQTemK0XKdtFTXXddl7vyvU1753sR7yZFC34I5CDHO53yFhaXtU2Vl2qakPpiZLFgaax9Gzza3zpYKPhFyhieggn/loa5FPwoegncJQMjBMEXUfBXGBzhExdGxA6e8FGs8JQNYFg0Gv5YWztUmj5JEsIG7a11dYziH6c4vkDGKYsb8v8JMsY4NDPuGYc76+El5Zi6PIavj4ds5XQK+cqfLXJDFvAUT/Q3yXBZsgyb/NwnBynKin1vyrKs5TcDz81wVgmXG4Khvor5v7Ga7WK6dOM2qXm0U25zleds6JuouMF1PkgakMAHKIzkKYHIc2bIvEYz2xjNOgr0itiMNDkfOtQsSbR9Fz2BQRzCCmaI9FNaTYQGUBozlnYjpi305wIHhtQTITFTTCzqX48a1MDOyKLHwOpWP4UInyjDE2ItawBv9rw6uvWHcy1sRHvabNceNrdHvO1uQ4bLSIABsmEQhDIAQhRaGIiz4zJrUzrXyaHBsbULfbxsF+7b4O62ruXLZUf/tPoVgHDDug/S7jFDu7nS7vC8AV1vKS9M3/sedr+5y2ItFKLVZhjEQg7On4RvGLFeojaUH77mQX/a3hNfeUckzu0JawG8TylDwRXicbe8u586ZfivcM1MlQOF10vxNctXXvHs4rcNQWj1Cxxy87bknES1znTDfc4sl8dE6EohetH3fXTsepcGlQkkEkDydLZE3Yk7l3fPq/1ziIcP6F33OtaBbdwx7BcAfhhDSM4uIpDTON5nrrrbry73nWg9KVyfO7e/TtzWjkEGTzEEDY7id7SkPZFrH3zbNz2YficeKYtnPLAdH1zKRv4pYmgDUi5/lsyDc/NU73yOOnj4weGb/3R1J72VTT/sNlGFEZr4JKxdjxrcHuap0e7zyDV9ItvD/YO8n/5GfG/35j9A+MQ3/nKQbxjlK7yPs0dXmj+/ewOiXNu3p/6hrf9r4Gd/+ADAQvG5n965yH4pfM6/c0hee/OvX5ylX74FIPvBmfuJGvAxArnNX/3Zn2l439CkVX28SP9JT+G93clFXAEaoJYhYKi1yQJu3wMen1Qt3D8tHykVx+yUHKf9zwZ2YAx+4KF5yRgwIP2RYPeZIPNNIH1UoKkxBPRpYNzFYAfOoKF1yRgQwQjm4P3BUWjNVPipIBB6CABGnx0VoQEe4ZwtCSEsYQM2oQ7mFBT24HX8IBWqBv9MgF7uCc/5ZaF8bSGcBYkXPkUnOGAY+t/2CJ5NBdjloGEavpIbBtsA6h4HviGKxeGb6cghfOEn3CEe0t4TnuBX7J8f/iFrBJsh0kToHcXoHSKQJaKWoUgaKEKrfcICQKIT4t8e6p95edMlYuJKrCEhtuFvtcAO/AAR/IAL5MAKtIQPGEERMIEUAIAUMMEJUMAnalUoXtmJOELeAcAdLMAEpCIEdtP3RWHISRAsAqJeCKIssiEPVRIK4ACytZoUpIBK6EA5miOykYAPKGNQMaOVWYgkLF2ywUHBVWMeggX/JUUlUg83ckYmXiFJmYQPQMRTkMAJ7MAXAsAQpAQGIBv/E8wADxRBQkZEBsTjSc3jkAlIGmRcq0VAFhDEPjqfHopcGVrHGQpkdIGjJlJLOMZSJLnAUywBClDECpDAU0iBAKCERC5BDsBjRRjBF7rARppURwKZdmjBEziCInABsnEBGBiESRLeGE4iH6bgK7akS3ojTNIRDHJECiQbTlaEACzBU9gASlBAC2iERD4FRCKlQinljxVHGyDBEdyBQyLbEXBcVVol+WElD/KT1AVLV6rXLIrlRuzAU/AARrQAT9IEOz7mXMZTXTaYAGQABWDACxzBF0BBHuSBGNwBFJiBInwBJRQCH0zCCzgCIDwCEhxCCDyBKNBAGixAzX2JJDjC/xeMXTsCgBiUgRskRGAK5iqmZGGqnfIgZgS6F1hmnUyuEwcJwBfqQEZ8oVzGxAU8xQ5Y5mV+Y9H5gA6kgBGIAA/MgAssAV8CZ3u6ZzsSgR+QARfEgOQBpxyYgR2EwF/anHFuzDVKoHJqHnM252CahGIS4UYMQbJpxE4CwFrKBHcCgHd+ZzthZlFpJmdagA0wJA5g5HuCaIiKaDu+AiVsQeX1nX82B4BWUzYGXjAVqIGSUHimBCf2BU9ZwFMcZUbYwFPMwEw4aGVWaDRdaDuNZ3meZ3qu54iaIxEsgQvMwAXkACCAwROkwbppwQKkAQ2IwhOEwCEgwSMAgiO8wCTwQf8hUMIXKIIZQMEdiEEeGEIcyMES+kEjTEIITKNSqOiKOudggJ82wlCMyihHIKj0bQQPPEURaESOAgATyIQPtBoGDCk1FSkeZSgGbOgJkMAwMqk5/gAO7MAJ2IAFYAAFZIBPWgT87andsKifuiiTwaig9uNLFuRPccQMPMUFvOVTyB2uAsASTCql0qhjCcAQmCd6qid7jqgxkkARSGkLDAEK+GJKqOqqsuAOCphKVgdLyipK1uiwnoSNgoTKNOaDagRZAgARxERkPoWkBis0VSoB6YAIOGinfmqojmqpnqpGDZi1XuugBqgwAWoadeusfmWtYhVHOCiEYsSCPgVM6MD/Fyrqu8IruAYVClhAQ74nszprDkCrtEoY9vkrBPUp/7xqmcVqwbIVrQ6hoWpEuTLsRaCrurpEBiQkDqAqxdJSvBKPALTARQLnD5yABaSADgylyfrZyF5gyQbGn77oNqqsRx1sy0pGFozB1WIt1u4XT/mqrmYEXBaaD6Tlr06rzu6sxcYTCvCAskrBDBiBRhZXtihtiagXUfgXt0btKrHsg/1Ej74nTyEqAEwsRjCqo7LECjABrx6t2c4SzzJOC9QkshHBDuTAGOhmGM0tidTtUNxt/o1F3joSQa4ZWI6nDpju6ZouMeKojmqE3/7oSggAO0oB3DLu2UKnSmXABRCj/6sh42fMU+aGyOYKReey4ueC7lEY0O0GovImGAc5LM1ixMLCbuRKwXXW7i05btqkQLm2GhNYQNmGmzUBL4e0qmAQb3ICrKbgV/JSF/N6G09V51NY70Vk50o4KBEk4/ViL9pakg+IwIcCwAzk73397vj6h/AGxfmSIbYOBYux7+hmIGM6JmRKpkqUKxFop/42Lv/i0RD4aqv9gAiALwGLrwHvBwIDhQJnpdQusCSSsHs8MN8aXknMrFlSBFqqpUp8cDpq8P667yytQA6MbavtAA93VwGbMH2g8E+oMGGmr6umb4DEcKf9cMtVVeTeZE46aE9aBKQ+hVtaRBFEag9XbP8V85EOnABfSoENLO4Rl3ASX8cS70QTZytysqLeflVYtMQamvGuRRJCttpCamxcXoQXAwAYUwSj/ioPMHIjO7KQkvEPZW/DYAA7tpoLuCu1IjEcj0n5BgYdJx8D17EL55XB7i0VRzBHZIAlIxs6YoQhI/JEiACTRvIWTbK8+MAHpysP2DCdbTInM4cc6wQoY+MTt6gxGwUyN28fo0RXLcst5uIu9mJGwLJFzPKI1rIQ3TK8tMDuAgAOGEHOstYvA3MJMi1gEHPAmjL6rjORtXMzc/BzpnI2I2I8D5AP1KsUZPKWvXE5i6EoF0Y6H7Mds7O38us7h6s9L/M803OEbbP/tFiAQxbBCN8WOfszPxr0Ygg0FBN0CyP0ZHU0PDNzQjPzQzd0LSl08mRA5EaEER80EV10MHsyOo/X1IXuHSPvKTHFFCdMSaf0SWvzTxNPDiDbCYjzS6NQTP+zMv/FRiNtSDvxR/MzKZN0+zI0UM+XScsKObbaEmRwHsuMUpszQBOGUzctWXM0U8ctVB+oUFOEM7s1VouQVmeK3+bqUYM1yYi1KlK1YZi1PKH1U6v1SQR2RvDxVct1dtE1pVBA4j4FE8yvUeXSXlvjOTd1TftjSGR2Tud1EO5xXNPLsC52YsfLaOuJAEhoDq8XJ1E2Ru/0Y/z1X1h22My0JrP1jI50/1v7dG6TNheZtp0MwRDjQC//RD+3dr/Udl7ENm0P9kMlN2E3tx/zNqGKNmj3Nvr89pYIwAm4Wg44N2sfdyRKdVljNk5rtnlzNoidt+jKMJZN93X7UHZfSQpgpAvQbgNPdngfZ18HdHkX9Gv/d0aDdHSH9nvL8wzDN3fJd5XYNRFYgGznt37/52yLxXKLBYV/d2GvNYEfNoInOHYt+JQELgC8I2CDt4Q/rUb7t0cLeChj+EY891uDNlwb+IcjUIjbyAd791krRFqzHYpDHXo/ToZttkMUuR4jdYvrtlV7uI0DF47HiADUayxDeBXyeJAAOcIFuK0RuZDjh5cbuXqn9//UtrdB1biTDxCUv8gKsCMRuPSWiGyW/92WVwh5JXmHHHmY3zkLkzkqNzman5aaS0gGjG316kmcy/nrgbkFypiYv0eef/meryx7+7l7A/qTW3fDoEBC/gBxu03SJvqcszjn6Zk7/5+jGwSxxTiMv3iBM7mlXzpqCXqDUMAXMkEb1wmihzpXQDrzdLmpo4hO63mqrjq2tHqHw3qsS9asLwi6AoALUHSug/qum0Wvr+Cvl/KpS/qmQLeGv++rm7myB3qmx4sREDFep8+0UzuvL7qvN/q2S3Fnt6Abc/iMV/eZi3vxMDt7XLPgYoqur7ttjfr4VRqqa4ewt2Sf9zRi53v/Ue27eqS211YKwAe8VVg7cdg5sD+fvC+awovOvTe8Yz28eYjxU+z4v6t7xQv8CgtIxmd7sHO8oCJ7uId8XY38eAgA9xqBrFC8yqtFu1/7u2s8nsd8jM58Udx8zdsVuUMLmyfbm098yvt8VVx8bAg9vN8Hwh9viuC7RdC40tNV0geHDzg2/tJKz0991bPG1Q+9hWj91h89XDE92C+N2P/GpvOqp6N8v049mgA9xivZ2wuI4INu3J/M3NM9zNj9blDA7i7BffO81Pf9ofy91Qd+0RMH4eet4d9b1yc+JiF+pkTsU+BAtGcK2vu82q8G27/8xht8t3K+0YT+50vM4uNG/wbsLgmge8xI/uSrvmqwfkxYXdvDvb3vNu0Lle3bhtjq6O7zPt9PPlX8PmcE/4B7HvFv/V0YP8Mjv4XOvqQg7mObfuRDf/RTPp23/OW/vnOsP+xv/593P11+/2ljMa7fCuqr/PRPRvVP9fW3PkBMEDiQYEGDBxEmVLiQYUOHDx3+APCDQEWLFzFm1LiRY8eLEil6FDlyI0iSJ1GmVLmSZUuXL2HGlDmTZk2bN3Hm1PnS5E6fP4Ha3AEAgJQMQZEm3QiRadOED6BGlTqValWrV7Fm1bqVa1evX8FaVZrSaVmzYa/eNLuWKU22b+HGlcu051iSdZXitbuXb1+/fwEHFv88GKheiwKG2NhxIkeKo4QhAy5ClIiOyJdRztU8EG1nz59BhxYNFjOBzZtHP1B7eq5b1q9hxz5oeDDtwhNL59a9m3dv379n6k3sgmjx4kRwFBGBYQVw5yovFB/yXLfst6mxZ9e+HXtp62xTr/5e1vV48+fL2g6s3id76u/hx5c/n35GvEON59dPBEV9+TmKw8C/wdBrqiuHuEtQwQW1YsunApkKzyYIISqPwgsxnMA9vzbMqcMBQQxRxBFJjKkuI4xb4oQWMtChBcWWyI+EEn1DkSgjaJwvQ4YY7NHHBXdU6MchqxIvyIMsPFLJ2D7cq0mbnsxRyimprPK3nlaQgij/C3zoCAUMJAIgBSsjS6E4Ech8bsmDiGzTzc7WLOjNNo2Mc4Ik7czzrSjzws0uPtMMVNBBCa2pJx6ImoGkFohiolC/KCCCKB4e5U1PgebMVNOrLt3UxzrfiskgPC8tlS4/LwNUJlUrbdXVVwc1CQXKuiQJhxthRQoFSQEoIlfMSvVU2E07HVZBUB2EadSZTG3WKVZvC2ksaH+t1tpr3zOJOADQPIkCoqQQAFucMghzxnEFC9bYdYksll3tkF1LSmeDpLY9VPuUFt19+e33yokwIGoJlWYgygZ/Y1ohRgBwEBdhvtR9V2IF3Z14tHjNmpfeDO3dqWOWPn5Y5JFJXgmk/23HxEgAH3RIwQgReMjBYQIyoKy5klES4FYAmLgZZ6Qitljo1Coe+jOMyfuZJFNDxqnplJ5WWuqp/ZVIS54rEmAGF5bgVT8m+qsIUQBwpJojAUgg6odazd4paKPhhlPPuEFD2qm2OWIaX8iiPqlvvAEPPFYAeMWRAgv0S5wIAQn4FgBFBbeo4KLCjnzCounOnCvMNe/K7qYsH+nIv4PbGynSQ09d9frCLKqiycBdwoUZeBDBCAyGYKK4CyqSVIrQT6DMstWZ5bzz46kyHnmsPm+LeI1GN7026aN93vrrA22djwm08IOoBQq6SADYAXBhhcmHD9wG6bBXVvnlkX8ffv+qmq+w/Yqi15dv6n9C/f7/AciXMMEgDRNIA1GgsKyLrI8oJ7BRtwCHOKK0IIAsedv84Cc/DEalfg8BYP5K47+OiLCCJTSh04jyBYHQgCgRUGBFLOA1EfiAKC4IHKO2dEKyaHCDcOPhBjvokA/Wi3+AIWFJiqhDJS5RgERxg0CekEIFUkB34CrbwmZGNTMZjIlL+2EPhfbF+QWxIUPc0RFbgkb7JLGLbXSjhwBQg4GEgCibGNUKglecE/hsbIyjWqQa+EbR5QmM8xMj/MjIEDNyjI19USNGHilISSpRIn4YCBikSBAtWOBqDKOARShQBF4djGoouBrkJpk3QhZyeYf/XF4iF7JIDEUSao1Eof5SmUtdqkQiZBjIIYrziSdOYAyVOI4FKrICC1SxOCmTmg/MtculrJKVx3Ml8mCpEFleiJYo6SYBvilNcaaulwPRQgSMcwRBGKcIN0uB1wjHg8opbQVVbNg4MTK3alpTn/ucSjYTsk0KhXMk3yQoPhHatnISBAlx+Nons9ZJF7Qgi0rTmcB8ltB++pNu1zweQBEiUAgd1CMGtWVCUdrFhRJkAYUoDgzsgBEbuWCeVEvbRB6T0o1y1Ic75ShIkfQ/EGLGpLhM6VEFudKCSMIMX8jCnS5SxfSZbXJSqKlGqcnTnmaVp0B9IfaGmqqTQmmsSDUr/wCVGlCLbNGGeBsbESCKVJ9q1WIe7ZxXwydUIhpVMEU961/d2MstAMINWlBrRVCGNxE0869zpavE7Ko5vBLkfksi6QjLSpPLApaz1QoTGYgCAzFQ4hGGpWxFdCAwvEkQABRsLFcfS9fTxHayA6mskjaLRL72L7Od9W3kWqcfKIDPtq/DldkCRpQccNaxsfXnbB9bW4HcNqyR8etvsfu/MEFBFWZwaHEMQYPiCsB3Ff3ZEHbX2eY6t5rQnVhrLicX6u41hL1dlX2zm1+lSYQIBGnDI2RAFEMMYroE2OIJzKYDXiFYvbBl73NRU1f5xjcu8z0jfqv3Jwzrl8MiS+sEaP9gCKIcocCwc6bSMnC1Hfz2gg9mpXshO+Ga6Olhlt3wvXaL4w7vOHQLTcMYkPDEKBLlCVCVFBGoBs0amvesLXYxGGH8LvjOOE81xu2NPYZlkGmZx132LFG4AAPjQGEMRyBKJbRgYKL4Smr1bFRGmRvZJw8tyuyaMqmORGHNRMbGOf7Ldb0c6KkFVz93KM4kCJDH5Vp0W0tgm2+dPGcM1nlddy6enfRs6cD0ub5+1kluBR1q+QzQEKT4QhlAmx8iaMEMxWnnz/BjlPxGWtIZjPB7ZSyTUmV6Y/bjNFG5zMtgi5rYaZKIHAqiBTikujiHoMHOioJMksGuMvqlda3jd+v/GFcYz0rida+FaJore9qRw/bmWFuwgx8Q4QcuyAGcVZLudbf73cW2N28+zD1HMHsS+g4wUV4xhowRKjpEmY615YxtKWt74dy+dJWpDO4geXE25jaUxe9iSxRA2zhSODFKNp44j9+b5MD2JUK04Agu+EHgAkmDIoxDCeI6T1AAIoofZ51whVea4XbOtagu9W2JF4jiBgH1Gsl9y5EomSgkOMEOvHZwlDAdAE6HOvtKnvW+AuDkTImEiIkih0eATlA2ItuOr73zzFHaWJp+ya4jPnQM8QTjpUv6TTrU6Mqt4KbhSoneLcJ3cDFZ64VPSr4bogUriJkopBCF/dKUXG7x/zjtao8b24fldpfAvdtyNw/d767h0F/c01vkj8oWRkqSmL6mAki94WGv4a47hQZQMI4VTKvINDkOALyjvM4t7ynMC0vzLeH8wz0PIdB32klsxA+lMoLD353k+RqRfuyxfzquv+UPzIZCAXVvJQWv2cuVDz6de85zh+s66HFPPtFdcnRI1l0k7iEvUaZ6EV5J3SP3B0D+LWL/sm8As2z2zGIByqA4yIAQwq9EBEAHjIAHXKCTVqz8gO/8MmX4NGUz3C9OhO79rGP5gG30NCuJ0ItwOOKmVM8jThDJNkIFCTAG8W774uIQvIcoXiCWRCQDMMAGZmBh9MMFCC/n1gsDjf9GAzNwzzpv4joQBMdDBMWKBO3OIySorTSCgVCJCmuII7BQBr2wdAyQLbJADIrDDEThCUIACQDhBVRhEgDhEDJgCH9jBYYgB04AB+BJP36ABERADrPL/Ixw2+YC14rPgtpvCZ3wNaDQuuivpJJobNhMIyTIUUYCEjliEr8wE+kuDNlCCxIwcRSHCZwup3TjAY3gAkigkxQHB07AAoYA3iywCANRwjSDEH/OfWisCRNRNhZxf6TwvvxscnxPI5Ir6YSRI4pRE5XRZGhQM/4gD0HROCjxMjIgBURgBpgJFJdgBpaDFO8NEGdR/QZRENcP6HIREXdRCeOvEWEC0DYCP1b/ECNMjyTgkSPmcRnxMeM4ES5ogBKaqgz44AUA4Q8ewQ7KoAi4xmsWzSdSYAa48RU3YgUO5wRcABo7jgQuwAh0wA+LDRzDMfPSj/jUkf3OEfnSMTbakR17Ufv8DAY34gQBgCRcUiNgMh9t0hH3kRdBiVZ2IgU4Tm1IwAVwgAmW4AdUMXGSIweG4NEG0CM/UvhCEioLcSWOjyRPUifX8ReDwh01oh434h5Fwis1Aixvsiw/Qm1+IC3Vci3Zsi3d8i3hUi15hd3isi7r8iijMRqJgAikQArs8i8BMzAFczAJszAN8zARMzEVczEZszEd8zEhMzIlczIpszIt8zIxMzM1/3MzObMt1aa+JqIy+3I0SfMzO+IYNyIZRwI1idE0zfI1CcDm8nI2abM2bfM2cTM3dXM3ebM3ffM3gTM4hXM4ibM4jfM4kTM5lXM5mbM5nfM5oTM6pXM6qdM2tfI2qrM4/MwSNwITK5H8urNRYHM8c6AzzfM80TM91XM92bM93fM94TM+5XM+6bM+7XMycaA0cAAzSbM//TI/O6IKuTBRSEJAN6ILxzNBFXRBGbRBlaYFU5CLRgJCX1BCHfRCMTRDNXRDp8T/ALB3DI4kPHQjBJBDTfREUTRFVRQyqi/6wAUlWhQjrm9FabRGbfRGcZQlWA/1LHQkdlR8Xi9HhXRIif+0SE8U8JKp7yqKhiZII5CUAASvKDjSSKm0Sq30SmGP6qwu6jKCSVtLI7T06bgUS8m0TM30TEMtA34SXD6uIrzUtTJCTUWuTdG0Tu30TvEUn+SN3dwNFgngTTtiT+nNT/O0UA31UBE1URV1URm1UR31USE1UiV1Uim1Ui31UjE1UzV1Uzm1Uz31U0E1VEV1VEm1VE31VFE1VVV1VVm1VV31VWE1VmV1Vmm1Vm31VnE1V3V1V3m1V331V4E1WIV1WIm1WI31WJE1WZV1WZm1WZ31WaE1WqV1Wqm1Wq31WrE1W7V1W7m1W731W8E1XMV1XMm1XM31XNE1XdV1Xdm1Xd3/9V3hNV7ldV7ptV7t9V7xNV/1dV/5tV/99V8BNmAFdmAJtmAN9mARNmEVdmEZtmEd9mEhNmIldmIptmIt9mIxNmM1dmM5tmM99mNBNmRFdmRJtmRN9mRRNmVVdmVZtmVd9mVhNmZldmZptmZt9mZxNmd1dmd5tmd99meBNmiFdmiJtmiN9miRNmmVdmmZtmmd9mmhNmqldmqptmqt9mqxNmu1dmu5tmu99mvBNmzFdmzJtmzN9mzRNm3Vdm3Ztm3d9m3hNm7ldm7ptm7t9m7xNm/1dm/5tm/99m8BN3AFd3AJt3AN93ARN3EVd3EZt3Ed93EhN3Ild3Ipt3It93IxmjdzNXdzObdzPfdzQTd0RXd0Sbd0Tfd0UTd1VXd1Wbd1Xfd1YTd2ZXd2abd2bfd2cTd3dXd3ebd3ffd3gTd4hXd4ibd4jfd4kTd5lXd5mbd5nfd5oTd6pXd6qbd6rfd6sTd7tXd7ubd7vfd7wTd8xXd8ybd8zfd80Td91Xd92bd93fd94Td+5Xd+6bd+7fd+8Td/9Xd/+RefAgIAIfkECBkAAAAsAAAAAEAGsASHAQEBzQAA9PT0AELN/////wAAAGN/9uYKAJ/L/wDMAMkMmen/ZJinALTmAMj/AAcVNlJa/5YAw8PDV4WSACl/m5ubc3Nz29vbABUAtLS0EBkbP2FqzQCkAEo0zXgAFiIlhMncg4ODFQwAFQARFQAA1NTUY2Nj6+vrq6urlJSUOzs7BAoLCg8QS0tLBAcIAFP/W1tbLCwse3t7c6/AHi4yxbgIi4uLAIZfy8vLa2tr4+PjGxsboqKiu7u7APoQABALQ0NDkd3zVFRUf0oAS3N+MzMzenIEABAVfwAAIyMjCwsLAHwHGhkBAJVqFBQUb6q6KkFHe7vNADE+X5GfiM/jluX7JTk+UXuHAHdVL0hP3c8JPFtk5ocAf8HURWp0aZ+vAErm5gAAAOEOjNbrjtnu5gC4FB4hGwAWAL/0AAkbXIyaIzY7HCouDBMVeLbITXaCa6S0fb7RU36KMkxUlOH3Q2ZwGxAAYpWkSG14LURLPl9oKT5EDxcZdbPFZpuqgcTXABUbGSYpOFVdQWRtVIGNWomWABsBAA0QGwAAT3iEFBQAcay9HzA0JztBidLmIDE2WIeUAKDNADJA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pAQCgStAQDzDE4AQAThSRQw8K4SCDCjsA/6BEEkJUIEBBIYCq6666ZmCQBCbEoISsMbQQAg4HCVBBCzsMm6oJFegw0QkptJCEs0WYgMKtnXbr7Xgm6JrDQigkweuuSfhakA4tnKurEjIQlKu7u6orkABC0AsqqwRJECu9O0hkwbD0wsvttwgnbJ0Awzqr0LwAtJBCDzj0UC2oRRSEw79JyJABDhKgYMKpAJQw0Lw8lKDyyisfTAAQoCZhgwQlSMCDCbHyK9AFBAvBAw4l9GBDuwE/dIIKoCphAg8091CBEASLqvDUVDvHA6hXA4ACQhWAuoPUBZUARMYDnfBvvAYJIEPJJ4faUAagtoAQCiYPlC8APBxELUQwR/98gt5rg1314IQP127GMUR8kA4NX6BQ3gO1C0AICkkgrUDzCp5QuGw3NCzZF9kQ90I4OF746ajvpgOoNhAw798FWQBqCg+VgDFEmTckuUMngApDRrEqAXvqxBfvm+gASHvB7AadqoTLC8mON+5uMyR53Qv1DgDoFcENgAnGhy8+bokDMRDS3BNgu+IPFQHq8A3lztC8KsCfkLkAtG6R9FuP7///rVkf5AjQtc4JJGtoc4jXIoIylrHMdAJhXNKEkAJkJQR5AEhCDlAAQYhIroMADKEIQyO755UNVAkkQAqY5xAB3I56+spgQTJAsHepwAb2EwjndrUDGNirIe4DQA7/T+DAEoBwhEhMYmJi9TuC5KtomANVBR6yOgCogIExlOG6LECyXTlhgATpgeR4VYQjIiRxADjICnl1RSW68Y2D8d4PCYCCfQ1kjbRr4QsfIj+I4CAFJsAf1hAigB6EoAVd3MHwilgCbgUxh2vcVRvhSMlK5iVfTjjIqcB3QBRCZIEw1FxEcIA0VEHvIDwgGScJ4C6pfXAhoJqkJWdJS7cwLIsmVN/o2ve+UF5EAPibI0J6AKpMCqSVAuEfLK1Yy2Y6Ey0FzOIAnXfKhEhvinysnkXWlj+H/CuHBvHeKhESy2ea85xfQdoOUMDOdrYzVuZLJutqt8f4abMiBdQfQ0oJ/06DBK+fx2QmOgdKUKosDwDjQoj0LidBJZhxIGCUHOUSYrm2AUCUEuFc/xZyS2MyBHlyS0g5C0rSki6lj7+ap0AK6ASMio17ZvNk2nKFPZQmJAchACcxZcUtARRBmDr03UP61gJwak+WJk2qUn9iLigiJFYxkJeugDCxil1sexrjmMdAhoIckKymWGOkyoZ3NwpSDAek0lUeCeBCAOwgB0yrWQrQ6ITLNeRoSVsazWw2sl0u9a+AvcmnELqQHIDKggIpl75ioLOBsEtfSphoFLNogYEYFrL6FMi/6BUDxD5kYJCVQTUDS9rSpoRzjT3ITitbEFKZClWqwuhAXAUrJf/MqlbQg5i+WBvBCsCgCM7bARBCYNd+HfJaqIoBDDYqEWpZC1tLG61pp0vd6lr3utjNrna3y93ueve74A2veMdL3vKa97zoTa9618ve9rr3vfCNr3znS9/62ve+Sj1VQvHL39hkbVe3Za5MMmABFZwqVRZ46B0NPKscYK8gJ8iADBAJqnES5KAxTML9ALBWgWSAWW4VQmoT4r3JVQ5U3LpACoRwLSXsQAgCLhsPcqAC5O6gBbaKiARSAANBtioEQAheEkwgW4bowALXSpUNpEuAD8fqxSMm4CARAgNQSavKWdyVZGdrgSIIGbfRy/KuEhqr/eIkAzQ+cBFkUFw1Mlj/gw+NsAyAQDIzXzjLUX0qALA5ECe7WMQOqaNKh4nina24xS+OsUFKYAFTzQoINmgzQ1Lw5hwoWAApoLNbW6DohlwgB0kuQmYP4mcoQ4Sbni2I+5QgkCCKWWsG6UEOgJvc5fZ3SP91lwqYjJITdJFXSugwQU7g6nfxmSDusvBAMKyvkC7aygTZ4ZgZIoDNbtkgsosnN3Ut6WieKwkPXgiWeZWQUiZbIiiooa5i8FBpi8sgBQRjQbB85VeDassXGOO54KWQbYuZzITFiQ5+DWBhl63YSZN3QHll52VnWQgIWV9xxz1tjm521LEDQDylx21r0uvY2UO4rBSuPkHuytkP/0n3uWIgaYFQ/N0OQXW5ZSUQc4uZuTgQua6cYPBb6yhrIViZ0EiGcpdUsQghoFgPQLvng5QSBhRLAclGrKsk9E3ZAxFrCe7WadHlWZ7bQwEOUBDEFB7EsP+6dkESp79wKQEGTENrEGMAvQrEIAcV+JjNJOcEgM47aZpOI0KaagGx48AG/2qiQ3DQMBtUjHN0xzbGxE52mQ4k3gmhNwF0UETOpcyBw5MAyTqmd5GRTMFEdCA3bVDElt/koEhXOtNJHkSo/3HqBql63xqedbHeDaiuw+pApKcCsfMAjWovCNoHfRBz5bHKSos7D+ZO5VhWoGkhiAHIFVL7qOOeIDpIfP8GSpCBsvrRWY7vAeRPSXzjIz/mh505qwlwgSJKjmYOPJjKt5d0kJGKYD73I1kjbwMXfzDBLqlGABLgLHUHKrxFf8PydSeTAX9zUFi3ELHiUQaBNAm0PrLkU6CiYDggKwWUfDsTgsm0ZAZxNyZoEMjzgAqBAilTc6CSEJxmECeAP0W2gQYoEMhzbR5IECAIAB2EedWXPAjBTUVWgCaWNmujYAdRQJ3WE/mWgAuIKgaxRg9YAhFoECFAgfQHKry3EAeWEO7TgSN1L4mjBK6ngCTIfGGDggRgASlwSneDcWvUgg2hhQTBhQAggQTAOaPGTcB3EKvmWfMyakE4EAKwhm3/SBAyhxBIM38HgWUANYIjpzfhEoA+MoAGsXo7IT1zZC4aOFmFaIER4T1jqD1gwzmpNlgwSBBst1MtKDoalj31tBDDglQOUUoS4T2xiBCD1XCkWBCuWBCwSBBGWInQdhBKmBB9g3Fh9IjwBipTaBSXNYpu5YWgcopimIrfqDc9yDnhloxnlD87JY0++IcMoT3pcwLDAnEW0VTcCAA/NCy3WBCxwovC6IAGUYzRBirl6I8MEYlOR3NHCFDB9Dic2COeWBCCZmfcpFr3hDTmowOgpgRO0AJR9ossJBDr03BVpHgGgYoQcTeydTUaCFXNp0XcGFW0CI0AEIwG4T6lqBCn/5I+vViDEdFW8sgQ0pOA89JYLPmPLill03OErveMB4GJ/GgRUpgQ+hVG8VcBDFZ8BJECwKUEWIkQOiADW9lDO5hyH6lLM2kQVXSBYRhwD3E3CbhS2zgQOdmS+Ygr7JiOM2d251iKaxRuEbE+sZiWWReOf4eEQCmQ9Sg4c2mUdZkQBsmDlGgQlogQWUOSDUkkD0kQwFgQExlrFalxoncuBleCgVaWUcmYCWGSLYSPCZEvq3RQvMc5ksYzF0UAMZks95QQiXOThAYAlrmTggcR2vOTJ6hxBTGJBzFYkgWbByGblzdlzGiYn5iblmWNHXGaB1FmVHlRfbMrlYVXvCKNFf+gbjCnjHCYEFnTYWsEVEV5EMxpNKACiE70PYN5lpLZSwVBm6KCl+JYmwwBkOcTlwRwAhfAa1nYjdnJjgJxmxkHaw7HPgNhkxTZTSBJkIXpdwLxmMeJkNHZT33zlpcJJJlpUcLWmQWxU4KDNKayAzNzeKdXEKTZEJfVWNLjlwSwOwihmg0RowcxLBvlPT2HPCMGM5zEoBCJhUaWhoRUAjJAMCC6EL4YEYJmdgcVT3IpfBAmVB5WlgMhpM+ZlNG5lNQpEGhkoBGBnf7ElrYZS99DMTyggzBjARRTAf8CQlkTA1WFApJjdvnkEJwjOJdlRn2TmoS5h+c5EMNiL4K2fcH/BwBDSp9rSqEGoZINUUVWKhDDIjeIpytFQHIIEagHMagCgYnByDn45leYKlDroqV0JEUHMZQF2YOQmXn4aRAOE6JGMqJs9S9tZqLbmaIxAz/m+KV66FjD4lQEcDfVBKruWWEQUUquR0y5pEIIahCL2lqoAjtGShBV9psHIT09RwD+piuM2hBRChFBFG5VKoSgQpwEsYt3VK1H2nRwCab3KZ2cOaasdJQagab6qKY7Ra8R5CyOShCYmEIS1HALZZ6SqhAShKzK2pzNWJKFuk8TO0M8Fa/2iErQCZd9t6CHmqy+KaNleVAwoG+64q6tWWgG4ZwDmosCgT/jdFAo55Pk/2ScArGeHGuvSSirGxqZF9qsEIqruAadOpABaBSLvjoQKEoQpTRi7pM+PKoQkgNyoip5BpSfzuoQ6/qpODtZUQakw3YqfLatV+qp/RIzjskrLQCFUMqTD4E8v9m1EcSqBbGYjRq2H7mM9yqm/pmlqroR/koQ2sm0oHKpAnE3yuY+srQ2jXmlW9anDNE3Vgu3yoeYQjuGQou4BGFYKGdTiVWWvgam/Nk8Dnpi/DpYEdgDAiAAGYA/ehmqltu5mPsy8lqvAECcNAt+W2urWAq6rcphsQoAT4qcCZmcdku0QZJrvOIE0ri0IPu3BIA0vGlYvOkQ81J00zu7A6GhD6qW9f9YrgTgfJA4pqVLAFUmS2brhgDAa+GnrwOqMmgFM0XwpG8bnA2xU4rEtb37r1/HlCc6aHxbmH6LUXQruNapZ2a2U9sHq8YooASQODTZLtoLf0NLg/hLEEGZoxXbbx37r8cGwJrJfFV2qedruO27EO8rvZHqVi4zusJjsRk8fD2oupG2eWtDMBWstZBquv87pt6jjuVLvPJHq0I0oZqrvDvCvLsiBOAEvZEKrPyYwxSRNUmQQ1fboDa6luBbEOYyrXGIrw6MscIbvQ+2vtnGUUEUrgiRK0rQkfdbO84zlrw7spr0u3YUTnv7wdx6sUOMUUflEYM7EIUbvSO2RkdUQoz/KGY6uaPxicXcKxCXtcXv2RBfPFoSJ1UsHLpl3GRyGL3SmMYK0Yhcyr4C26WuuhBZTLtZ623vskbeuqo9XBCfY1EYJWhs3L0+67Qceq/gNFixrMRLfG/yiwJ308hQ3LQByrniGskM4T070HIRaxDMSrGzjLrB7HUFobPWmsrABABmt75sN8qlFLsL4T6Pa67OXJL/Uoi4mbsIAa85e7sDca31iraa54z6qrbXmcAJusC7XEA5RMV1i2fo5jXSzLIPjK93pqaoq5a5kj7cjK1J+c3hfKjkmxACUM4HsT5E+GzXfBDTvNBthgNQk7IXMIzU1q43a6UTTRC6qs9EjBCr/2bE4LS7wry8HzwvShvJykyDzAzFC9EDzrLFNXoQOCq0XVydBSuJ4EzGQZrHV6MEFeBOKMBNy4UCdnVQUCg5SZwQ82K/Tj3Di4M/14gQeDtsrCq2LpjHBJA14jvS+brJZKrQ/erPaQrQM82wA82hVeRgWue2nokqD1XNBLHKDf3VA4FaeTmvjOrAXaMEPGDVWM1OW/3JsuvQJxTJNltYmD0QiO1YEFRAuYyogetYrGrPdtnUD+PWBrGbNh3PSJrTAsjHQQRCUOw9wBrU6yyMzvKkg2wu6VycSy0Qp4Ksas3ClRyQhunK+jJAtqgQdxPMC7FGZ32QZA1haCS+CmG8yP94bw8amxO7vhi8tnRNAJeFthQxyJoFsAFdq7pMiW2l2A9xhU6wxdS6sWkqn+HtEMedENqTaoDZobibRRulzSsb0oQbycM5afTc3vx9drtsiLO9nfo04L7s4DxLEKcy3OgL34c94bSNIzG9U5aJPKeEPLst0340xwoRkmiZvA1d3IJGk29d4YSsoF7sks5NLwMUp5vD0hTBTXA8c9nNiEEkxGG21xZFlDpOEMJdxypr2o2cofrqlP18unm9nQko0NMZmeZS5RLBeLKygxhex2q53AkxpQnRNchNAGk9EFFe4DG0URxoxFM+n1k7qhaaEGeO2gqeoB6uxYnJ4VgK5fz/2o/2GePwfLwHIWjUPeI0EtPb+9H17Nqt9pm8feSL5jxFHrM43qjeGOgFcT0ri3XHmLaLnhDb2laydVk77BBoRI3YTc7gTREqveOlmOoDMax1HcPdvOpzXWTRqBA9QOsMO4WFHKldDuLNHJnSQ8cMUQKe/p8QbOX6nbm689nzieq1G702jsKjxopee8GPfutDfN3je+3NnO0KsUZKruqxCKBBteer1RC3NNzzIr6TOXgPDtOSHiOULk7JXXQQs+LTmcFTS3/t7MirTpsRTtztCLPvquX1+YG3zRDbWkfXy01AYKDlelnMLMMK0Tfh/qCcW0qIiO4VGrhDCEJrpLIr/6xgIrwuJJN8amPpDsHeBLDsO9XsR5yvkfmwZjR+DDtqF9DwGr6FXUiomo2DFG/aQLWIaigrtH7ClPqth+sQpNhBfvjmatTnfiifkkZDT16c2nuImqyISkrKbOgQ0hOLZO4E0tXvTUmumsjpAW8ilE4AQVRcd8OROFB+VqTpLM6wW5aDKCRWklZKInZ7mK6APDD5yAMEkz/5CIFHrJ6xWh92YxdExRq919atB4E8OwA0jFQQblV4e2UDdIXf63L5b4o1l99BkgMEYgVCBzyqjfd48cl+k/f5LB+gf5gCTSMDJKPkNY+Mo7dVIdNXOu/wyu7eTF6vfQ20WaMEOfAxY/+HZKyNlJml+ODM+DXpO95HnTYz+fNi+ZePEMjDxtI6WtJTBO43/L05aqTf1hmE+kU02M4LEDhwhHACAEAGAgkVLmRYxCCMHjhSFAQggSEBJUIqSMCBAobBHRcuXjDY4iIOJQCU2MDRw4TBGAIuWjBYBAUOHjEMhrjYM6GAJAZVbMSRIUdKACh8JvwI4MRSAiiQFgkRUQIPGEihbuXa1etXsGHFjiVb1uxZtGnVrmXb1u1buHHlzqVb1+5dvHnF8jDIwycKgyYW6ghq0DBEgxYVqgAApKcMgwwr7FzYw/BlzIIZnnCIWYnfi00xX/bZ+anPHI2hvhydw6tlADwXFgT/zZDxaMw6FuI2HKPEV9i8AdQmINxwEoYkVV/MgPRyDJE9WWN23VNAC+E2tkKuuPUCdt5KZH+dnHTpDgDVE8LGcbH86YWQlVxEQRF3e4XltSsMLly9Qs5G+6wn0XCbryedlIDvotRMWqpAw/6DCrb9FCpIqYtuM27BhKQSkDiuAvQMxIR4K+K3kUrqyUPMYtCNQNwk5EoHDUfcqikOT6oRsx0q0OtHIIMUkiGaDEJuQhiSUMKJGCyIbqsSLIjBCSWSgGhILLPUcksuu/TySzCz5Gu4pRJ8MaETLFDSCSCUgk2xhBhz7CLuJKOMP+MC8ykFFahMIgcUQ8uzpxJUXCqo/xS2ykCIHZTYQYgegLszIQkMkinDPAE4k4ASUhBiSgCYhAFDSY0jLtMjFVJuzot0kHLJIir0adFGH40UKglMANWJImTY1Cfu4IQKBwuKQK9KGCq4FKzySL0Ivf/Yc8+gHOWzzgYgjk1CiBR+1a+yTGVMiE8/c3iSIQg9I9QgIaBCz0eoMmihVkhLlRW2ZRfaEbccCbjgVSWa/NUrcqs01ycedKVyhxZIVNXQkdRcUgVZe5KX3lvFyiDJlNgMoV90qe2qhxyKKEhUZ8NUeWUscbgs1YsEEIK38XwKgTcY8mV5Z5579vlnoIMWeuggC9U0L5pYJXppppv+0uiB50raaf+qq7b6art0Om4pIHozAQb0JqXTsB1g0NUwB7FWe22223b7bbjhsgGAGPTSqeK489ab6puL0AvRvQMXfPAtbwagKZjjM0gJZ4vs7qLgZFiIxZoJt/xyzDPXfHOoUAgBobxCCCFqzks3/S0ePs9LANFJP/112AcvISUYxkwcTaTgXagpFXrqDIZpVQI5duKLN/545JNXfnnmm3f++aUZc+IE23uam+6edDAs0IRcNijqwhKFfnzyyzf/fPTTV3999tvHKwWDfKweUwDwTqhrACRXHIC0GTK8d/cFUIADJGABDXhABCZQgXbRQUrmND+GGAY/F/mfbQxiPwJUKjIL5GD/Bz34QRCGUIQjJCHRsKOE6EBQIUYDwFJg4wSGUCRjDBHA9kp4QxzmUIc75GEPfdi+MY1HhR0CyVJYCJ8TGOZcMTRIyn74RChGUYpTpGIVrQikExSkbgoZIgHgBwC/+SSJBnkSC3W2EK3p7oprZGMb3fhGOMaRg00RVhevB0DrSFAh3mvhUjqDQTkGUpCDJGQhDXlIp8FGM1w0EgWFAhXDwEmDffTJbSqHSExmUpOb5GQnPckVoISKQ3Z8pE9qaJAJ8hEqf/xkK39mrB3EUpazpGUtbXlLXOZSl7vkZS99+UtgBlOYwyRmMY15TGQmU5nLZGYznflMaEZTmtOkZjWt/3lNbGZTm70MY5hgOU0nhFOc49xBN5eSGjIxpItfNOdmlLhCw5xRIWl0ZT13FrZM5VOf++RnP/35T4AGVKADJWhBDXpQhCZUoQtlaEMd+lCIRlSiE6VoRS16UYw+dAcrw2dGAbDRYRlEaYwEwO0A81EjGgaJ7/QJRZxoT5huKWzbpGlNbXpTnOZUpzvlaU99+tObIsUJQCVqUY1KzCKqLGxnYGpTnfpUqEZVqiOgalWrmtSl2E4FW+WqCgqjBK6CjoUuNAgMZ2OQGUbQINyLaVuzhB6QulWuc3UbeJZIVyDBlaMAOEMC/PpXwAZWsIMlbGHPgFKojGmftdFjTyqor/8L+mSSeKWsXvRaWcxmNmjH0mxeERsm9PS1sKMlbWn9eti4IqyftbkNBvGnP4Vwp38LeWxnbcuWy95Wt7sd0hjxyNu55BZMoTVtcY37V9SapYsEuN4WGaI9VDKEj+AziPiAe12wCBe72+XuWjQoru6mRbteIu5xzUva5JZluSfInaAA8FuF/C54CgpvfZ/1WfvmV79Q+aIa92uW8XapvOclsGDTS5blEoA7jFuI44SFJ4PANipIueR/sRtgC2c4vKx5sIbDgmGZ8rXAIwbsgceSYALgj25fw2eFE8Kdj5pNa/zzcHdBXGMc37Yz8szxVm78VhGTmMQm3ksjTZmuyEL/xXCjyVmPr/tjJ0d5rim5nZTPg98vDVjIBCZyWFC8Ho4xyUld+deUkJVWK3cWymlm8yeV0642uwvL5A3ylrk85zjnWS1r1nOfC3lSCfs5IXwOkpbtfNwuC1rR2cXzoh0dyCK9tM+E9qxoD23eRD9a0z2h9KY9/UMBUGR4ee60Zet8aeNm+tOeLvWqXX3DMQFP063Gi6FRXVpVv9rRtNZ1rz14mw4Lmtd2sfWtR5trX/t52MlmdgG959xHL5suxTY2YZHd7DhLG9vbXh9rrBvtRofY0tVGb7i53WZtn1vd4xNASpTAY2WbG8jjJrdh5b3uKKcb3/tW3hfBK+x7D4na//UuccD5XWN9H1zhsdMaW3dt8EKfmuCDvfbCNZxwi2dccxqEL7hTm2WJTzywFdf4fjFecpQLrikOW/TJ2zJwkZM85fV1+cxt3rYxmvXTNV8LzCcu85tvl+dBJzrVMmCQfyt66OINuciRC/GiA3fpUad60Lgj6ZZD/Uc+JzjQq37bqX9d7Cyzq6vDDuCmOz0BXh97Zs/edrhzCT0637nWTU1vtZ/W7nHH69v5/ncgQXekm/b7WLheb7YDXq6FV3zj6XL0/L2a8R9Ou9MT73iYTh7zm2fL1SW/91pXPuag53wrNV961JcFPK7L+sfpjPe8Xz71nTz97G3vlZPpuvZdOf88uWV/+0zuHvjDf65IdU96Yov+58gnviGF33ziA/r4rhew8rvOfOgP8vnZv73nP099uVsf8djnvhy3X/7U44/1rd8r7NX+e/Sbn/zxp/9Scj/99ufdwPOv/xrP3//GU47ZqjvwEzf9Gzn+A8Aq+j8F/Dvpwz+lEj/fS8AGlCIGrEC4KxLQ+b78O8CnK0AMJKQLDEGxu431Y78IdD/Lo0AS9KERbMGog64qYzUWfDkJrDb4g8EoekEdDLrrcTHCq0HcukFjy8Ee/CEePMKZ05q7IsAO9MC1E0IlJKEknEKNM5p2Mjsp3DMivDUjtEIdqkIwXDju+DYOTEEo1DsQHEP/KxJDNuS3sBm1WdtCplPB0VvDN5wiN8xDddOgwdNCPBS4LkS1L+RDEdpDQ9w2dGI5J0TDNCzERPwgRIxEZiuId2O2Kuw9HKRDSiygSexEXYM8OEu2TBzES4NEUFSgT0zFVWuKDfS1UrTD5QtEVsShVaxFTWu3UMG2WEzDKKRFXKRCTgzGkhuTRSLFYUQ7Wbw+YCTGELpFZxQ08Ai2MwQtUzw0VIzGAIJGbcyzMWrGhwPHu/PFbOxG9uFGc2SzL7KAbevFR0zGdIQedIxHKbsNh+s1d4TCcqTH85lHfswx5YA2TIRHstDEIiTIf1Qef0xIDzMcIKzG4bpGO9tHhpRH/4SsSF3TmhNsRGtcxvETR4x0n4UMSf3yno5DRpAMPY+cwJQkSfUZSZesryIxw4FsyeRbyU20yZg0H5jcSe6Kw3PLRw+kSJ88np4sSuCCjQEcnwVoSqd8SqhsynO8SMrDyYPUSaR8nqPMSt1iDUZ0nqgMy6ecSqwMLoncMqLkStjZSrXULF28RPQRS7mcS7qsS7uUyrURygNMy7Y0Hbbsy8o6KVmLy7ssTMM8TLxUG73UP74EzM35S8ekq5k5CPVBTMu8TLFkm8WMPaqMzMCBTM9sq1Oiu/PBTNM0Tc3szK8wSC9UzdCMG9B8TXsqj6R7ntO8TcRMzbKUC9YkRNeUTf+3iU3gbCX8mSDCxE3krEvdfMKh/M3hzEvnfM78kkH2SU7rnMvldER9jE7ptBrh7E5Nup5AK83rLE+ozM6OJEfuBE+n+U72RKTOuMfyMU/6TEys2cz3W8/3XBr33E9CUo4sJM/6LE/0jEirbM3d9E/C6U8FDSTuACTyGVDzLFCQO1DfTNAG/Uz9zNDOKoyNBEsJvU4KfT31xFAOzRsGPdE28p4/FNAQRc4RrT4LPcUNVdF7qlEbpSt08q/0eVHrjNHwm1FsxNEctUYTLVL9ogh4m08fhVHoPFIbFNKJNDgdqAAY2JUYMAFqZIgeCLMmacKLiBIzsxI0Q9Lkg1Iz7S7/2BjF6mxS3ARSA3xHPMSBzuANIHAdmaGZrVgyzGiyNL2LFP1TKGoKrDMfN33TJ2XOvby3k4IJIcgBsCEbMFWxLI1UsWEIGCubs4EYQTVLNO1UqVOJJWXSQ0XNRNXO5sRDwEgCG/AWpDjJBWucSOqJyJkcCgNVT8VVPUsJgVyfUj1NONWS3qRRPLyKpWjUtGKv+HGvk5QvOxEeXYWLQI1WHSol9/lVU1VMIlWIYR1SrOwMCWmu7LGhhZiunggfanWLaU3XEhqjFj1ObM3NU01POUWLIpmt1vKJ18JUTqUta2VXpvtUgK0s6GLTNo1XwwzObR20sxSyHLxXtQIA4/TX//eyoPqRLMMYWC4UWI2lK6M5xoNF2LtUWI5Fi26dUqzEn/8YK594ISYCgDIlgFMCAPns2NVcWJsNJA1iRwUS2bAkWUVlTOaDLvNQiJMqwCMCEJbqCZfK2bJYV6flIMgbzwLy2agEWlRdVJ2czMRhp6UYIwAoo3gqk2WNWrGAWrNNoJOC0HbE2ZNFS+RTrJS5o6WY2VTKWD9KsrS92ZLd21YqDx5dN/xcwZZEiYdwpIpdilmlFLytpEv1WznrW8jtpOv5yraV3Kdt2CEDvQsImyI4I7o1pcYiAFXK24udXK5AW9QVIMN5xX0b3EMrAw6YXdql3RHYO8Iwkn7xWjFaWv8zIlsACNzVXQjVHd72KZIt5bZSRIQCaF7nfV7ojV7plV4kyBNxPAGt2QHSOdqUEhk0WdqLaFrj9YniHV/1YY2aVV63BQDmnV73fV/pDYMAmF/6pV8S0DoB6AwnAFNOaVzIKauXjdniWCvz5TScLeAnmkz+VV/MLUj2hV8IjmD3RQSoE4DbcIKJvYjR9Z9/JYB87YnJQmCGKF8RLh/wkENeXN/2lWAWlmAKbkb8UYLkjRO9ZYh93Z+lJIDaKmECIGEehp7bsLjlbWEihuAX/grwUAIBXghxbZUNJl3DoC4AoEkE9uEfdp7OEGIVLmIunt4j7orJpMyuUNbgZVbfOdz/Z6WvK7biK2aeE164Ie5iOXbeL74RwyjUsVEJWU0MWjUMCaOcNu7hAw7kG0JfON7iOZ7jOl6KLyqpHHhkSI5kcaFUFjMMIMxUGUMbQmZjQkYe7ljiy92rFU5kLl5km9kn60Cy010KPr0MP21jTu5k4/kiy03hBja8ByblLjZlx0LllvXSMeOKMvOTK+nkWJZl4lnbQ77ls81lXS5iXkbmvWJmaZ4i2ODZg4vjZybiaK7miKRmb4YioxlMOETkbW7hbg7n6gNndfYhd11mUT5nbh7kcD7mduYcmIDnCBxleTZievZme75nzZk7fbZGfu7n901ngcaSgF7oy8lihdNm/4SGX4V26IhjZ4vGodWLaHOe6IT+52pu6IwWHEPO5o72aC8GaWkW6ZHem0/maIzmPWdG6ZSO6ZYmXpW+6fahZZiOZ5qe4JyWZZbWabhR5h9yAKROaqVeaqZu6qSGG4n+aeitaKKui6Gu6rbZ2Sdyaq7uaqWG6pOWajoOamMma6w2H+UgZx7yarZua7d+awcIMZv2sZkW67Gea52+6rNWm1N61xuCa8AO7LeWa5+26+el6r2WVrNO7PGpia0WbMiO7KUm7H027KlebFjGbMZuHujKYRySbNCObMo2aMs+bM3+Yb3ebKq55scObdcebGENa7tGbNXuudOubeQpDyrOof/X7m2vXufCLm3axm2TvW3iLp4iAWUS8m3mbmrgruzSbt7hPu7MxWvqbh8Fbu3m3u7nJu3oLoDpvu5mtm7xVh+tgaLtTu+4Dj/yNuCDnm3jFuHULu+foTL0Vu/m7u6IfG+xDm/69or5/u+d6ez7xm/f1m+Q42+p9m8Bp+v2bnDo+a4CN/DXRnA6U/CfZnAIJ9/43nDL0e0Jp/DQtvDqw3Ca1nAPH+EOT3HB4Q7XXWsRr3D2Dm7LRnEWZ9gHv/HkyW7tjnHJJvHwM3GUtvEbD3Ad3xKI7nEfh2wgDzEh92giZ3EjP/Isse8QX3LBbvLYfvKJjvIUn3IqF5J3vnIsB2z/LQcyLkdoL/dwMA9zIJFwMi9z2B7t/f5u8F5x821zN9eLMWHbv5ZzJp9x6I7uNd9wPd9zvHDxKAL0QKfzBLfzQofwQ0d0u5jM9BUcYL0LRs9yQfduQsfz8Z10SqcLSzSdTLeLTQ/sM2foujbsSG9wUR/1uNAgg82cCfUSLF91QUzzfn51AY91WX8L7hBey7n1Lsn1Tq/z7/b1/wb2YG+LzvhQvTF2ltn00MtxnOZ1eWZ2+nb2Z1cL6ApQzKH2lUl1H49qVwd14/X2b0eL8qDacSdQnjH3GEd3+Mb2hWb3djeLycxgW5f3naF3Ebf3/lb34dX3fSeLjnkdclcZgadw/4JfcINfXYRP+LCADbXenIYPk4c38IjP8IlH3Yq3+K8okloenI0Hk47H748/8ZCf3JEn+a7QGhRGeYCv9pVP75Yf8peH3JiXeahQjpPUnJT/kpzXedkueHwX6J8Hep8oj4e8nKLH9aNv7p2H8p7326Z3egbhY4a/+XKveua++i7P+r3deq5fCPypeZsX0XkXe98mezU3+7RF+7RnWNIsnak/drjvbbnvdbo3W7tP+1Ma+njfey7pe79Peolf+nsefK73HpDVePrsGcV/7b/f9sCPWsh3+j7/esTfkst37cw/Z24v784Heg0EfbB3+NEH7dLf5tMX79SX+bI7nfq0/P/Xl+zYf+bZv+7aJ/mgOBDcr/y3333I7n1d/n3qDn6Ld2zWd/uAR/7kZ3yQd/x2dv59H2fYyf3jp37AVn5SZv7j1v52P6mohwurFVndB//wt36Xx351Nv9vNxw8Vv/1j9f2d/+3Fv9EBghEAHYQKGjwIMKEChcybOjwIcSIEidSrGjxIsaMGjdy7OjxI8iQIkXuGDjyJMqUKleybOnyJcyYMmfSrHkSBgAAJWIu6OnzJ9CgQocSLWr0KNKkSoeKdOD0KdSoUqdSrWr1KlaqJQnabFgSUYGwYseSLWv2LFqBXLuybev2Ldy4cufa3Er3Lt68evfy7ev3r8siOWUuLWz/+DDixEtHKjaa9THkq3bpfkVr+TJmsWoBc+7s+TPo0CEniy5t+jTq1KpXp1QCIAnhxrJn0659snbQyLp3OyUtt3Lm4MLDbmZt/Djy5Moh+l7u/Dn06NKnT7yQs0Vs3Nq3cw96uzvvq03Gky9v/vz45nCBD29vuTj1+PLn00+pvj7+/Pr381+ZIacF2XU3IIGyfcddeFaht+CC97nFnnsRkgVffxVaeKFzDmK4IYcdevicDTlVIGCBJZqY1IHbJVgVgy2WpyFbEEo4I4Uf2ngjjm/BmCOPPfr4o0wm5IQDiScaeeRPKWq3IlUuOrljXQCANSOVBdQIJJZZajkRlFt6//klmF6qkJMARSJ5polK4sbkVE662CVNMlbZ3pVh2nknjnDiuSeffdLnhElmojlod2rWxqZUbraop0xyzilcnX5KOml8jFJ6KaaZcnZCTkDMRCioBRoqG6JtKtpgoHM5+mhmkWr6KqyiWRorrbXa6lIPOeXwaai9bjdqY6Umeip6s760KquXuZpQCRXkIFinEfUAQxJKOBGDBRdAVIIFMTihRBIw9HArubUaWy666aobUQ4i8uorvLMBq5iwURFbbKq/SZmse8salIFrOQkMgKcOCSDEwAOH4FAICQsMQ5nrSrznuRNbfLGtArimRMQ8xfuxYvMmVi9U955XMUvI8v97lr8F8eBwtA4BIXAMJsBQUk4LLySDwDvAYEIMAmOHMdFZolw00knjWUFOJtAEMtSHiYwYyU+ZbN7RKqm8clktE/DyDi2E0IMFMTPEMwBKoHBQ2TlJoFCuOclwEAoB66w03h5mnTfffeM4JgBEvhs14UdNfVjVTl39Yr5xbc31WF6foMNBDRPc0AkBj4gQTgCooBC0MCTEdNon+H06f3ujvjrr+JWQUww1FT67UYcblrgDi5On+kmPQ05c4xFZXvBCIQIQe0I6CLzTQTgITHlCSeSUQuvVU8e79dlrf1y7AFD/NO3he8eYionrnl7wOu77O2ZeJzR8Q4DbsNDMAMz/fRDaQ7+f0+fb+38c9v4nwAECRgCAUoLpwCe+BS7AdoXB3fmaEMDRrI9970nfQ+DHEIEJbn+eQ4j8FiIBgRGwhKWZoAlTqMK2vAwAopMdAxfowKVA8Hwo/Ijvfuc+hGhQIa8bzELi5gSEAAoA41KIAJa3wiX25YZMfCIUUQK4t8EwhuGboVJqqDsndiSHkNth5cyWEBTkZC3MElgCCcCpnGhrIUVcWxTjuB4MyrGOdoSJdY7XFSuKD4tJ0eLiuMgRL3INjAbpYUJSkJMiMGSNAGgjAX4IgI4lJGgA2NwdMxkTQWqyk55s2/xswscrkm9J5rMhHWNUQQuyLJUMQSRC/4zXPyRy0CDOA+JCoBVKT/LSPq7sJTCD+ZAiplGBoyScH5ECyKtxUiOEXJkhCwLLMH5wg24zyAhxqRDA3U2Y3txIM78pTgGSEQBCWM0xaZPMoyzTZOHEyDP5FU0CTNMgsmRIEodkSxIyRJfj/KdF3gnQga6ufkdMTTrlVco1nXKLv6xJPNsThgBQtKIVJcFDPUi8RC6ykQKDpCQpiRBLYpKgJl2IQE+qUqTlETYITaioMoKghgYyozMpiR0ioNOd8rSnPv3pT4cAs4GZUSL1LEg5i3oQSabRkZBMyBtXKlWDpHSqVlUX2rp5Gphy9XZVQ6VS1ZdToJK1rD/lggfSqv9WtYrAptTcKEIkyRAhEjEnB02IEq+q0qrqta/mygn0UNPVwWaRZBHkK5cAMFazMraxP7WDWw8pRrzqUyGWm2VBQqiQbALArydFrGdDS6lynlM1hD2t+HYXWZjg1LGufS1kw5rByYIwJ7tESP3uZ5D8LeSyoh0oaH8rXDy1ICcZQCdqk0s41cq2La19LXTNGluLHLUgxkMeQpRX2X0CViHS895wxxnc8JJXS9ptbmiUq17Cjfchz40ufH063YpUV42aS0jnMGuQ0I0uJwgsrzfbC+AB5yirrFkvgj8mYK8oNr4O5ul8KVJfAqBNbWwTGBUREjf70c1uBA7mgj8s4g3/4SywL00wikEVYpQ2+MEPjrBDWlCEGRcBZ0qg8YxNXJD6Hc9mOAOAVvHXs59ZEgD6G3EnV4zkJefnP0Y2ToqjPCglJ+S9LoYvjBvy3aE+LyEC6JzDbmvZoUKMyUlerZnT/KXiAuC4B5YynI1EZYRY+crQzTJDtsxlAOjYINOq1rWyBZELdOtb4bqrmus450QzOjnnPU6cI12iRVO1xXaOLp4brekqo3nTnvaQ5XSLXEmTejuULkidL+3YTH9606duNaw7892nmrbUtq7Nq1OtasayOtaJfrWvg62XuMG11rc+tmJybeldr7rTwg4vsJ8t7bggDABwhDKys30YZS+W/9mN7fW0RxztcJO7JmscInK0re6lcNvbrgV3uQc87njT2yXGC1C6161vo7Tb3d92dr2vOu+AE/wks07OvhM+lH77W7oAL/hKBw7xiXOE2MpROMZ/wvCGkxXeFPesxD8u8op0jgcXz3jGN87xxz585P8MuctjjrmcOEGkb0a5wlW+8p56XOZShbnPg24QRQIA3wjHec5b7stu75znShd6L4EOdZ9bknlHR/q+dd50nfZ86sB9utfDfhKi6/dDWO+q1rfedbGLU+psn/gt2+yjsyc07U1f+9uF6fa8B/wEODM6j+ieTrvvHO98jzrYD6/4ibC57DgS/DEJv3LDL16Te/+v/LSN54Q+Px7yfJQ8xymPeTtefvTB5qybf+T52g0OKKBvuOhNH8fSy77VfgdQllZfFGO6PvEkWfbWdxr72j+R9sTfdOO1pHuiOM73FGR68CMw/OOv0PjUT7TmOR/45Qul+ejtiq7V7vzra8/65GcyZxGteu6PT33fjxL0gz/98xPQ/PQX8e05vCX2t/9B48ch8EXf/N3f/9gfAQ5Y/Tje+vGfT3jfXYTf3f3fAZ6OAU5geFnO5n0JAybJHL0fRAWg/EmgBfJNBY6gaKUfmGxgA+mLB8YJCIpfC5pg/YmgDBZc/ona/m2gqtAgOL1gBMZgDRYgDwYhvdVPsSmfDrL/4AP6YOENIRFaTAk+oVRhoPZhiQruIBBuEhNOnhNK4bpEoRea1IapX+6p4Ao6IGVsYeh1YRiiCxi24T/pQBEFGRJeoRKmYfzBIByq0Bvu4TcZ4Z2Y4Rl24BLm4Q/6oQn1ISICE9rsQDFpoBliYSFGn9Nl4SKSIBteopptWIaFiSBKIh5SIoRloiZqiiKW4h3JYc7sySfe4Q4aYhNaIioizSnOohwBzpHZSSui4SuKovCRoi1OSi0G4xM14iN6YiS6or7AIhfKIjFCITA+Y3g5GQB0YiAmIy8uoy9yXTRKI54MozeWkCoCgJhdox1mY/Mx4xo6YzimCzi2owCxWS7i/8kuEmIobuMAwuNfsaM+JpprOMExmqP44A53gGIv4mM39uOWvKNCWk8+HaFAhg9B/ooypuM2Sl9CNiSWMKRGso52lZafxNBEagewSMTr+Vs+diSmcKRKns4POY2kiGTiFORCAYVJZqR7qSHs4WRL5ghL9iTfxA0OsiIDjSRurJPG8SSDqeNO8iNQXspPPqXSlFM50mNRziRFioRsnKS7paRU8klUfmXRkE5J8YlMVg1NamVjcKW3eaVY3klYvuXFWM619clZkkxahsRWKiVDQGAsyuUX8iVgdlLbWCNRLpBR2kZNbptgKoRfNuNgumNjRqYdCYlOTMpd1ktegsReOv+l1ugkSk4mZeJHXI4murBZFSIjYmIlSerlbLAls7mlaW6kaM7mEwEOpWSmsGxmR9AGbO6abNqmj5SmcNZK0ChBbl4lWmblR/hmbVYaU4amZxYnbU4ndZ4UoFinjehmqfAmRzindo7EY67jdb4KcZanpnQUZirnbhaKa3bmJCJkeKLnjZwnfVLKQybnamqme3Lmaz4nqoFmVwLofSKHfRaon+QRSIYke3Znfzbnf87n811kcCIoiRGohVbPLe3Keu5ne3rnRoBnfPpihWaohRyoid6JUOrnQOLlg3qEiN4jiWJoip4GitYomLRQVVqlhzooiGpEjB7kjEoojqYOjRb/Kd8QXVmaZYMiyoCoJXzKqCiWKJKS5pFWqdJ0T+oxaI866Yv2ZoSO6JReKZZyxo2WKZB8l80dZovy54/KVJhKKSVSKZpWCpnWqcXkEUQWzYAs55tiRJBqo3ziqZacKaHiiPHsKJ+Ch4v+6UUEqkUO6qECiaFO6ofUj9XlTZ82KnPCaJwK6ZgSqaVGR6WO6obkk6heyqa6aaeCaZSC6pzeqaka5Kx6k5NxaN+s6odK2W+qGp3WqoHKKrDGimVuqaYyKqtGWa9e2q8OK2uUqrPuB86sadLoqo/yKoGOZ1M+BGftWU6YnEFo1565VLT+BbSWa33c0p4ijbV6KZwtq515/1y3eutdiSuXkSu68sW55qt8dM+S4k27skmkweuVedwF5ADCJqzC5sB3FZV2KcHCKiwd8msapirF9g0xoU7AMsnAZquAtmXL/V125QS+XqyZCqvJ7omTLWiuIuuuKqvHRueAOiU1ZioBaFfJpqxf7KvOOke1GSvfbOyKdKzFDtLHxubDVRsjjexr9OzJFq3TXsy5sY7QJgjRimms8qPGTE/ykGzUmivKfu2WEB3g+U3VhsfVyqkAAhzpAMAx4qzYNlHYxi2WAE4Hnc7Z8kbawura8iPgsGxBnFcPhIAFyIANGCbdOtfcJm6P5BF2aazLXivMQq0zHS1wOlseyV3XDv+VE8gAtTJuoywu6OII2igqwEauu2Ir5WaEtkonRqANum0ul8UArY1u6K6u7cZKibVO3u7G3grqkGLEd5VtuCqBCaDABZSJDqAAjyVBQOZuS/As9H5GOc2j2aKuwMYZwbpY7HHW3SIEtbYtTE4va4ku+V5IDwRMXULuTCVrim3vi3WaZT7uRKCN257vsZgv/vJH+l6H9fSubvxupAZvRWwtOV6EAYPr/q6E9C7wsAWM9eIt9nKs9sbsyqHVWq1VW8liC93vReSWAzOw/obwfPSvOWkPAEeGAM8RExyAC78wDMewDM/wDBuBt8pi/URwRHQOrpKweI6wD0+HCQMu1U7/8NBWMO5eREm0MA03sRPPsBbUgBRP8RQrwmqJ6/pSBJsRbxB7RAN3sVtsGBEXcfu+7Pt6LBM/sRqv8QwzwWphYOUeMBhTUBLP8Y+I8f+UsfuimLKlMRv/8Rq7sSVaUg9XxIZ9rx33YB0nco7gcR6Xj5+q7hL6MSBXMg0LMkXEHSJLxAl8F/0ycuUuMih/CDWOcfU0qVQkVx9bMitfcmR1zydn1w7YQJ9lwJaR4SgHFBDnMmqUMgGhclSoMhq3MjHDMCZPRBGZ7s0KTBK0gAmYgBD8mBzzcihTc6348i93aepGzSoXczEfc0SUE585hL3CzA4ArTVXxBen80lgcza3/+keK9gwezMxgzNEsNm6GkSzmEARJAGgXMvxsrMiC3Sm2K8po7A2Z2/hdDM9s7I9E7RerDNEc8QFQMsJpxAwU/BCz3NDW/JDT/QSijJIU0cFBMw0m1BGH/FGi/RNUnJHs/FHj3RFyrSXnEC1vcYmD1BKW+3sMPRL/3FM07T7CTWYSMCPmcDnCtBOo21Pc/RPw/QuJ7JEE/VDUKMTZDFGJ7RGs5dTP7UaBzVVg19UhzVbQIsKpOY7S2Qkc3NXe7UTgzVZuyBLx3Vq3NLSRtFS621TzzVzAIBLu7Ur8zVdc5pgD7Zo+Ksc5bXv7vUkA3Ygj/UcT7VhF8TWckxia7VKc/91YTPYXzt2DMP1ZLuEZE92C40vXmM2T690Y3v2W0M2GI+2YU9RHSl2ADN2GnY2a7swaId2yrg2b4OEDsCACgABcbcAm8UyE9G2Ctv2DuJ2bu/2b/vSZkc3XbQNzChzVsOzGYOMT+f2Z/t2EMM2Td90wsRAUquQckMG7XS3d78wdFP3D083fMfF3+KAAJwAfmdSej/Gerd1ex/Ae883SIi3TFtmTsBA7V62dksu1LD3fwe4gHsxeEc4AodAERnXHpFaXyz4dsuzfDumX/+3DEM4hQ90ieOHAFh402S4pG24WrOmZq+2iLv3hJMwgQu1AOAMOsOEIJIa7jhAf384pzn/N2uT+InDU40fuYTRlqD0eIL9eJDL+IwDeJI78I2DtADwAI/ZbOs5eYpBOXPrC5F7tpEruTpXuZkjEQqQNwAUMu95OYqBuWrf9pTTuJDH9ZWn87SYNMlObJPDuXLJeYzTeZ1T+Z2TdZ7nsgTkwIXTXA4gbhUBepwnZoP7d3uXeZrf5KFn+keUgAxIc9qYAC6zuKQ/OaVzt6V7N6Zzek5uOqtnxAWEQJEJjBCgwHmLUqlPOoyztasTwBIXuqG/Oh0Lu2iggEULDBDwwK2zRa7r+lpXeq//eqGvOrGDeK9X+0PYdMKoQAo871w0u6nvOrRL+YxTO7YfRKKHMApceAyE/0CC5wW4I5ig8zq5i7i5n3uAXju+I8QJgNlVe0a8r9e8jzuh1/m943u6428G/JgQePteBLx6DTyqR3uITzua72/CT68AGLgTKDDAQ3xySbyH1/uDXzz+Znzu9sCPtQBa8wXIh/ypj3zBT/nBnzvKg+7GC4wS/GtnvDxqiXy8OPilm/z53nzi9sCWAUHL+4XPnxbQw4vQqzrRk6/Rx23bKsH3bFXTD9bT+0rUP/fUT2/Vf60OBIwKvDtobD3XPzu9z3y5hz30jn3UVtsLGZvaJ5S4t31zA3vNY7vc96yTAeTN3X065T3B773F67tM/33KCsB3eTxFpImrEv4oGf7Ek//80Cv+SDO+yaJNPjuE5Ico5Rc+2x++mPM93Ocu51OsJKE9RIw+oFu+zCO+wae+7a4+vwLOUEY+7Hu57Ad9qoO95oM07qNrCyXBsjdE7/t+6V++29u77Y9u8UfrCRTRqEvE8jv570N98Bd59IPu9DurZR409me/IG6/13c/mX8/44Y/sGaTEiz9Q5j/+Tf/7J9+4u97Net/TVhS1gMEAYEDCRY0KHBBQoULGTZ0+BBiRIkTKVa0eBFjRo0bOXb02NBBSJEjSZY0eRIlyo8VdwDYcRBmTJkzaQpsyeRATp07efb0+RMoE5c1iRY1ehRpUqVLmTZ1+hRqVKlTqVa1ehX/q8yWL7N29foVbFixY8mWNXsWLVIbAAAUiboSbly5c+nWtXuXY0q9e/mexLtwa9qZN4EWNnxYp1Cughk3dvwYcmTJk9MGpnwZc2bNmzl3pqxDCVscb/+WNn0adWrVFvu2dv0a9l7Lkwkjtn07p2LPu3n39v0beNnZwYkXN34ceXKjLdjmkLoaenTp06mzjn0de3aUwyPXxv29sG7l48mXN3++Knf069m3d/+eaAa2OwQ8r34ff379dbX3939dvce8A49AnsSDD8EEFVywu6EYfBDCCCV8TICWAEBhqv003JDDDh36D8QQ9QrQsQELPPHACVVckcUWCSLRxRhlnNFF/wvYAoIqD3XckcfoRPwRyJBgZMzEEwlMkcYklVwyuCGZfBLKKIErgS0ALsixxyy13DKuIL0E0cnKAMDJSCORlBLNNNUMK8w13XwTzq9UYCuEqri8E888J/qST+3aPKvIMnE7M85CDT30oD8RXZTRRgeqgK0krNKT0krz7BPT2BQVbkxBUXTQ0VBFhXLTUU09dUkLe5jU0lZd1THTWFsrdaxAPUWMUFR13TVBWnn9FVgEU2CrhatePRbZ/GRddkRQJbP1VsNyDZbaaovz1dpstSXOwtFYTRbccFNjllyTsAUL2miDcnbbdt3N7Nx35Z33MUgBKNZYcfXd165y/RUpXv+v0lXXp2npPRjhrwJOmOGGr+oWK34lnvijf/9dOKuBCTaQXYc9/tgpjEEemWSa7MU3X4pVXpkii/0V+eFON7bN4JJtvpkAmHHeGeQk2JIgK5aFHhokl8nVOT2ZZz6sZp6dZhjpp6WW114cCSIa66zlMvrojgVUeunwvJ6abHqjLhttan0GAOirtX4b7oy4ZvZsqTQOu+m09Qa27r39FpWHGw0iGsi4KZ572b6hunvpvP9+XFTFIZ88zrXbdlvowg2XGHFZJQ8Z7LB/cpzy0gv93PTUnwxB8MGH1nzHb1nuPFbUmWJ8ZtJV311K23n/nUUqRTuI8B97lH1l2jP1XSn/3DfWHfjoZ2Re+uoVLIItC2AqXsTj7Xxd+T6pR8p5gvMOvMr00zdBph5gSEIJJ2Kw4Err7Qdu/Pv1N28tAJKoj3jg6x6PkKey8IlvbI0pn7rOpz4HAoB9BxGAEB4IgDrtD4ObyV8GOUicC4SGbTHhXoi8h6XkHRCBi3lW6ETXkwYCIAY5kOEMZ8gDmAChSjEwAQwsZEHBlIAHIcgBDGCQgxDwoAQdxOAGldjE3cwJANoToQBJSMDvnRCFX2IiURYYrRdGsCgyYIsSMDQQG/2sLCeoQAtAWEEltKACJ3Ci9LY4RztSZlj+A+D2qAiiEmZodlkcCV3qSJMu3uqLRjkB/wgrYBAYsEUFY5EABStYSSFc7o6mK2QmOSmYD7JlVTIZoR+taEIDClIkhEwgkVjYwp0ksij9i8FBdFClJH5FAlBM3w6AAAMLyEAGFoABEHpYJRVgspN/22QymTkWHALAOTPpIyljd8VTotIBqlRhg8jkyoKtciDoA2NNoGiDG7JFBl65AHOqtIMcoECOMTkBCnJQzBbUr5l6W2Y++YkVe9GHJtP8zx/tg0VUavMyh/QULIlSJW8ZhHUAiGRXQKgEEyCzJhIwQUX7mbZ9dhSkUCkBCEMpzczBTkcF5Bw2szmXjyaqld48wAuFgIIQ/LICtzyI8AAQkx6wxQleAYATZP8QT6WcQAZO6GlIp/ZSpj71KCdY2zhFeVLjlRKQBhUkQimjUEG98IFJaKRBUDCfmPDUqFeRwR6bIoB0QtVpToXrXGUCxSKwtaqBvGo1TXk4lnKVNjH1Jlgr2AK85tEtMDlBlfBJV8fmDJyPlWxZTDAfHRRFoP4hKGm0mkXArrCbMn1lZAnAgyRYoAeXFcAFKhCDKgmhIP2bqAQdOlnHytW2c+2fEh5ak8z2Z7NQsepBXUpaQAnWlXnDK0EqyxYbDiSisz1IlTCaW5Di1rpMvUCVnovZ4VaRr1m9JnHlgl2bILeF0DsIFGc5ENnGRAC1ze5TzTvffooxikj5rXaC25T/UXq2uNuEjFfLpF6D/JQtlxUIYuXJWPsytb4PbubaFGyU/Wanv0z5Lwo/y80WaqEGIRaxiBVh3JlUqaRlTSBa0YKDFFjABDGW8YxjLOGPRdjGnMRB645yYexkeCkbPmCHBwwAQ/gAyUlW8pKZ3OQmL6GSZgXdhQbCU58C9SwoWFuUq5Rjh+HYy3Y841h7/F1qplS8neVwgBNqZCe/Gc5OFoMC6FznOmPAxDIBYQYIIl+IQtIsZ+Ry+sIMtTwXGtEGsVBavavXAYZXuD5GHJG/duQ4XxrTTjbEoQ+y3eENpJznBMBbxyIfoMLABhXgwapZ3eruJlpeYIZ1BoWHsrT0/yhIQFaKkMNH6RK5OdPBDvamBYwU/AaVILKkpZ/Fwk4hLHfWHpN1tPVnL3MyBtco9VBfx7tVNncV2MIWN5yJTRNoD0QCIIzmQBbJFjIP5JESNYtSi03tL3Pa3jnOASgbw2sM04XbfsWmrxUY7nEffMnlngkPisCD5aYAhE5gNAHwS0aCCLq6XwkNDPJNsml3XHrYA8C5yeLvHwM8zd0GcHnxzSaDIxzmCpcJ+mAohBizsUpKyPgzYbjDHl6wLD6jKsgNXW+iJzq+MHSMya/DI/7qiaUtZbnRWWlpmF9d5jGheQVV0NiCCCDeDry2WShotaM37ONnV50E2DL0szA9Nv9O//el/vrtwFr96gjPekwkYAMhFGEHSlDCDlRggYwXxH3wkx/90oLgCqv9YGmHfOn69+5bSxo2ch/4XKJO8KrnHestJw5zpDv5WIve9HSlpE4FA/fM76jznK/71NuMd9CLe+/tEQBzYsDn1L9L8r//m8+U8BjXv0bz5G0V8u2+QtvfftioJ05ElVAEIFwf+9k3u/BNFXzup22x8l465pkPq9kv3zWeF0xLng99TOe+PTZQ6qDZ8v1Ted/+ZDO1FPtN/vTD/vw2JyPqi/3cb9zgbz2ai/7qL/8iR/oaMJ/wq4z6z8w0CwA3TwA1ggBfzgAvDQHPg+ZiQAZQoAckwAT/TxAFDw8C4wT/VnBnSkDkHq/1/K81ks/bMnAAHzBjOLADyU0HeeOZ+M8F+eYHh7CJdMAGRK4IOcvRzqxDYg8HMWID268HNW0JOyM0JMUIg6UFt9BheIDnqiQFIOP4/s/8MDAKLWIKqzDTPtA8Ns4LiZDq4jCZLkCX2KIIbEAGsY0G+8IGVy4NWeIKqaIA2dADB3EzhI4OeaULF1FeIK5KkkAGWI8MmxC8PAQKA5Ei1tAQ48wNy+ORSs8RHXAOR/EIeS4JSooyKnCgLlD5NFEiOLET3+wTyYPtAIASTbFRGlEXq4UH2igHSM74LNEJOSQTYTEiZHEWm6wWycNGYmDi/3rxUHhRGn9lx+ZDFTGDFS3wDF8RGR9CGZcx4RCRM8TICVJgD6sRTqhRHXUFwe6qM7YRuFzxBr8RIsJRHJOsGZUjCfoxfZygHwNSIPuxHaOEHQvSVMIvsThDHp+uG+vRHh0CH/PRB/YxORZQfRDySQ5SI0VlbTyjIecOEwMwIhliIvPRIpEDIwmtI5WEI1uyUeKttzIjJE/uIQGxJE2SHKOiEClSyVLyOHRAKIeSKIuSKGEySV4SKRElj8aQIYmxFW9yzXKyIU5SHIFyKe1HKbOyUK6R41LGInwLKrlxJNGQKhXCKpcRK7mSjnaSLW8m6dpLpSRCLNUsKsvSG88yLf9ncS3f8ne20i/dROSE0b/oQtvggiQ3xCzPEi3d8il60ieRrC8DU3UAkzLTZN8AIBsLamv2qjPzUkMWkzEXYC87cTIvs3QsEzWjxF6ALuAqxjO7JOpwsmXIZTSr0jFBhwqvMjcxQwJyoAjmL8pWM0JUkziZRHhgay494jBXYjZpc09s8zYBozdvhwdRsjol4wTYaQGP80GM0zuVJDRKMcgMMzYR8zmHbDq3pDQN8TR/QwBcayXDc0HAkz5nBIoIszxl79E+Mz1pZz3ZMzub5zp5kzyVI6IgqAei8T4hxD4b1EWUqviWsyOaEzb/E0D7kC+ypD3Z8D19Q+QmEEJX5EH/R1RFagkAti/lnPM8WRRDO6cMa7BHOrQKP7Q3QkMUTbQ4B1RHq0XFSO01mbNFL/RF5yZG/XBGeZR8ClQtlbQxlMrtepRBSlRKH+SMfM+aZLM/tbRIueZINzRJD9QsIDMybZQ3sOcrq3RHxVRNSQaKGPQp+GNIhbRLvVRD94JDndQoyNQnzXQ3xEgL2/Q79VRQTWU8I8Y8txQ969RovhRPw7T2IvMnCTUtQIPKCrU+KRVTGyU5EZU/L5FLGfVfHFUv8pRNyYJPKdJPdwNSnEAFN9U8qBRW2cPaPNU/i9FFRXVU77RUIRXcdrNJTxU5fhEAhACJjLIoZxU5ZFVZz6O5/161MD8VV4lUV8uFV3uVR2i0B1eVNxJ00JrVOJgVXMlDPvVTwxIVVBe1Wq21JuPOV+9OUvVRU9FCB+SzO8e1SeYVX9ckLsFSWu8yVNd1Wa41JUw1UuO1IvU1jbYMAAZvIB92X/FHYSNWSm4xSuO0X+a0QgWWXcfSIXdEWzuQW8txjELA6yh2WScWZZ+k8vz1VgFWXTlWVghWJd7V+RA2YYW1OOQTWlf2N8TVZ4Fj9Wz1ZckyYGUWU2jWL2y2QYCVL1VWLEJDRYP2OICWantD5Ii2aOfxX5G2T5TWJAz2V3F2ZDcDSq9WOawWbT2jJZCNQuk0XXPVa5O2XV8vW6FW0f+Y9Gl1ljjQdG1Tlm//1lCVzmWPlmu3dm5zrW7LD2TxtiBSFTsDFzhYR3IFt8gq13IZJemkyzzlVFHlNnG/BGwHSUtC1gDLVjN0QKksL3N5Q21b9zPYQjkRQvY8N26pNXS9ZHRTqXQd90X01jR99yt6IDRYF3Y543WPNzKEZ5zQNXefd2YXF0nFFl4RFnUzwwQhsQhCIANS0HuV93LB11oQDEidF3rPl092NyQEFHN30GmDt315YyW7THwLLn7rV01UbOwIwHzR13+ZJVw0dkNM1/2uFzPmlwHxV0zuV4GlJI9erX//V4LpNlkEWEMIGPoM+DJUQPs62IMbeIFBmFf/8AtL+bdrJxiFU1jqavN2OwSDb0+DRXhNkleGyUIA5q+xIliFdxh9L8KC9+OFQS+GaxhNaJiIwyKi0pR2EZeHm9iJoxeIhfe83tc9pfiIM5WBr1hFToAHfO+G2cLrdPiJx5iMLZQ6gjjvhliLmcSI1zgqwLBKgKAEkth1mLiM7xiPAfgu0Dj0stiN06SN/7gpwi59QOhkxTiPE1mRdXePrRhyDRQ9RNQpJFmQedKKKzkzBIDn3Ilh3Q6RFxmUQ/lj1U9MqNhDLxkqJGozkaIH5gSTCRGVX1kydEDkLI4A3MrB6thwRZmXe5lxSRktHjlY0aNKiqACzPXrKkAJZdlu/2KZmR9jy4RgQQfiAmRglU3Yjn1Zm7eZJPCCj2POmZtCy3IOBuCJJuYJBtooCUr4ma3Tj9uZPHgqfZLABgjzk7kZn33Zmx0ZeKv4nSVDAORPfZJACGSgAlAgAzIABSpABoSAYYeqnuH5McNZotEiBOy1kHMATu85nzsalPf5ny3ZlGuUop0ioB+a/ugZmSt6MEqapc8CiCzgDnN0iXfZo2/6oxs5pBenn095pynDfYSzkpwABq75pZf0p486OXAAhKZ2IDgap6N6jEH6YONVjSfDxXIACIqgH4ugBXIgBWZSqd15rJOEkpzgZJ8aqqWarVW4LhDim/XOpcu6MwKZrv8P4ox4K69suq37moff+rySuimEeW/vehrn2rC/Io8AgJ11OWb9GrKbGLAhS7Ctc6S3FbETu80qW7M7Q8UAwHgLYq0jm7RDd7Lj+uCuurPXw64T+xZHrS75urRnO3dPm58vW2Qze7UbhLN3+zJKYP6UeK8fm7aL+3ltu7eTgrDh17dnWLebO7YdwhHMgC32oAoqImw31ri3+7hRjrKrWlJVG7rHo7WfOSKCgAbYgg2CwDq6Wbu5G769FrnBu0yfe7xD+L6VAyKqIA/YQgMcwYfjW8AVeb7H1nrtO7/HFMETXLQfYgvYggW6ACMGnMLxuMCr16qNSwcqAAZiQKnk56L/YgJFoyxQGZxtF9zEa3oh3qBKZkBuKhzGn/jCb/bASxEHlPCBgCAdR7ySSjzFNQjFU9whpqBKGEAjYhzJ/9q7UfsAI+uza26IemgHThZFlYCGrtw1f1wzypuZG2IRqkQONiLJxxyFZ7xpydbJ/UcPC6ICQEgUUdTHtdw3uFyWGQIE2oAtBiEvyJzPe3jJbxvNS1ECXq0gPjsb4VzOuSXITXwh6IAR2AIKrlvM+5zSYRZ3jRYuBoLJce8BRW7dBALRE11ik1vUTenBAcAMyOC9K53V3TWbXV0uNB3Qa9wpzsjWCCDUS7036PyVFaIQ2GIF4gBuW53YZfTV7TbWA5u+//v0AW29IHL9LEJA2qed2qvd2qtdy3kdkxOiD6rkDi692MN9aY/9lzNd2Q08wzH3mT4d17HxpmTABnqWKhC4grJ90Rl8ARyBD9jCC0BX3P/dvcndDOti04XtPUdcknlcfYhqpZ+C3h/I3kld16OiCtaALRpB0ocd4Dd+fU94lJvvzGmdKSgpzhXegWIgra3i2lee5aU94ieeN/TAv8eAuDn+30d7egl+1tOdKWiOkkHDBFDgAupDB1AAFeEU5vE76TfDXgAgCmTb5lkd58HULgo++gKXqdlCuAfi3Jr+Ypf+uCQe7JPiGgFgCgQ+6sl86h+16nc+vFvuAiwEHo8Cv/8AAOnHvlbufbxPwEI2wOPTvtXXHlt1XuyLYrnzbs7szM7wTGd1YG2S4O5hQgBAiNDxPuwtnzKgaA0yvuYBP/D/3iYJv81+oAlK3/RPH/VTX/VVvwO4TFhPQD53IB2J4pmAFPMVvPBvXyYycwcAHPQ9v88Fv2B1evRX3/iPf/VvAAuWn/mZfwUOTQBEDq2ZIt7Y3Sq8F/uzPwVfXvcdg+YkwHaBv9iFv2bbPvdroiVIH/nXn/1X/wfyTACgyAnE+ijYSQiv4uEdiPu7nzHks5EAYoHAgQQLGjw40IHChQwbOnwIMaLEiRQrWryIMaPGjRw7evwIMuRFhCRLFhTZ0KT/SpM7AOwgADOmzJk0a9q8iVNmyx9Nevr8CTSo0KFEf7jMORMIAABKJCBF2hKAjadUcS69ijWrVq1Vu3r9Cjas2LFky5o9izat2rVsy7Z82Tau3Ll069q9izev3r1tLyxVAXOlYIIoCxs+jDix4sWMG4ccDHkB4siR3/KtupOo5s2cfRqF+7TFUiU9yva4iqOuCiCsW7t+Ddv15dm0a9u+jTs3Wsu6e/v+DTy48OFrbSydSoDySsfMmzt/Dj26dIzKlx+uLpg38Mydu3vv+ZmqkKsZyp5IsjQG8fXs27t/D5+t9vj069u/jx+4iqUXAmMnOV2AAg5IYIEGMvRfSZMl/1jSfL5x912EmoWHFAxXoUCVDjvYoANNGaC3VGn5jUhiiSaeCJaDKK7IYosuwnfCUknExOBBB96IY4467lhRjTZe5+NBKuoGoYRGAkUhTilclUQOTj4JZQ4y6cBkCyaYIERUx73IZZdefnnZkGCOSWaZZlbFw1IW0BhkQjy+CWeccjbXJmFA1jmQmLgVeWSfSd4UwlaCTinoVTuUd2aiii5qpp6MPgpppPaNB4BTcc2JaaaabjoSnpLd6amjtvHZp5F/2hRooVnNVEIFJhSRhBMAOBGDCRhKimuuurYn6q6+/gpsXUrMOhenxh6LrJyefmrYsgL1ShuppUZ46pkC6P+Abbbadhhst96aCO234o5LLk2nAQBDscmuyy5KdrZLEZ6KObtAuGECwNO0fh51pg4yFKHqVeUOTHBw9haMcMKP5rDUrZfCC3HEnQoksUTyJkbvwXtJq2931X5pXMBYKUxyyXhpbHLKKp8ogKwACKBuxTLPrJCnytY5r7Mo58Vxx5x93GXITA0LQKxYKZFE0isvzfRYOzcNddTCVbBUujHTjDXENsd58YLLPn1Xzz5PyO+YVDKFIcMAwCRABqIBEILUcs9NE9h03433XQBXSlfWfsO79d+NZVz2b2KPPRTQL8qwFA8wqT0TCkvFnXflK9tteeaaj4VDenUJDvqxgYf/jrHOhT+IL+LUnu7lfk7EBPlMSwJQwua2E4z57brvTpMJS1XwOenCzzn68CLR+yzrRKauuneKuyhrC7AvVVNLUvKO/a+5Z8995gIMqwTMfRtP/o7Fl+8R8vUqn9vhzf/0fItLmRCTBUuJL9N46nXPP6Tb9w9Aqc3ueuNDnwELdL4DakR9/4uL+94HHva9aFj0g0mqajcT370ugBwsUwM7CMKSxWApGCygAk8YnQSi0CIMlOBtHgjB+LEIPVYjQJoA4LikMCWEPOTSB3sIxHFJ4C93WaERnaPCI1oMeT9cCwzfJ8MViaYIMSnBUqQnE78ULYhcBJcLuwjGklEqh8FT/6IZS4ezM7KQiV+szRObF0UUBUoJMgER5Qhwgb1VMIx8jE8T+whIRcWIWEVUoyHd1bVDRqSFoDEc8yC4mTieqHMAEJENr+IEFeyNhIHs5Hr+6MlQeilkayqkIk/ZkUSiMiVsbCTq8gVJsrnyS0XYAQEJ4LutAE+UvOwNKHsJzBO9rT+mXKUxe6TKYzqAkcJ5o+ok2aUKgOgvlgymNe81y2tqU1HooSNelAnOJaYxnMtsZTMfGcvEtZFMOsABDk6wzXjq5ZfyrCdxBLAUKn6TnPxcSBJRyUyDoTOdQYFmfXjAg9TYc6HtWydDH4ofStbQLv2s6D9PGdDtDJSg8HPoff+WcssrkRGiJJ0LPUuKUr7cEDnFrCg4L6rIjDoSlhxFkkftA1KZ5DSlPFXLSXsK1LkwDgCIaqlLjwnTQ8r0lTUVikHps1OYRDWoVE3RTauK1dlQiphGPeoqk2rIpfpyo019anyip1MA3DKrbMXJT9sK16+McG158Wo4wapGsS6Ppk2NYDZPBDAlcHWqcS0sTN5q2MTexHN1tasy8XpGvTaUr301K3xSpQQgwCCXtbqSZz8L2j0qFqKIHa1pCWBFAAghJ5B1LApbq0TJ7omsNbXse06gJZEV6rSkvSpvf9sVycGNtcl0rVKLa0zZvpC2HLXtey6gFN3uFrj2LC1145r/KofZBLbGNSB3jajcUTGXoM6Fjw4ywAOqAQAICG2ve9+L0OvW07ryZauFaEfccXY3psj9qjkFStmy+nZEhK1vSulr4KruDSnf3a+DAfpfjQa4tgPOT4ETTFIEYxiow5pRftv04BC7NrxuHG86y1sfCUiAqxsuqYZbjFItrvbDQRKxjY9K4miZOJYohrGP7fLiHz80A0uRAYP7e+MkYzTCM+2rTf8q5CiXGMpSNnDIRrpdJCt5y5FlMlOd7JkKs2xbZOZWlQEZ5DPHM5cKxUmDuQzn4eV4Ns5EXI/tw4MWuCxgakazmPsM173h7yZvjrOhBTfne024uX++zwXmKl1A//MxzZIO5rCozCb9HnrTr/XyWBdN3kbXRwDTZMoOkobqVCut0l2kNKtFeTYs0thHnK51pwmH6RKD+sSipk+qAGCBEr46lK4edifPVcpZ18jWzPaup/cK5jDnekV7066xPVnsa/dxdrtUNoOaDW7jJZovdR7bneEjK31qm9i9XjdE1WYpbyco3PQO3bg3tmNInvs9FHQ3u6ft76ruBwDwPLKm641wmd17nvmOYbvhQ8OAdzLbEgeirABe6IRr/E0L51nDofjw9/hO3RUPI8VLDkItylre/9m4yyPW8ZN9HI4hdw8l24xyLp485wG84R1Zjp2XC51dMQ/bzJ9Zc/cwLv8JBec5EHfudP7lMt5Ar87Qry66Z0822n49U6CckAIzR72DUB979uY6aDdrGetsz1HRgXx0OyedPajGihNUjXez767setfdIEledeW0ffA3w/U5d83jua9Huqvqu+347vjNERnYVck44S+/mLfXpdw+27d7GD+yyGsO8qK3nP0AYG21HxzzrB+Q5unC+Y55vj1lrr22Sp850uMebwNvusFB3PrgE+j1Jo27uRW/e+rqPvlyw+cWK7924Us/81qfLeL1jXzm83b52ofaEAEg2t/XePoIij7miS+X2Otr9t3/Lffbv7RUdfsplk94/TWOfgcav/PZh39i3+9/KTNMXXH/f/VWgP6kPsCHaNW3XNfncAAXgD4GgBFIMrKyQdC3esJ3gDWTgOO3gIYHYFzXBOznG7IBE7GBgiZIgUszgStYMKk1YxiogORXThn4ER2Igzl4EqACghImgiTYG6FHAKAnMC54Of1nhLajXixFFRsIbk6og1GIg17DgOLlgCAHgThVhENIhHSVhCbTgl84LiEzf/RnfoMHhVKohmtoddRRHbqnftMChLqhYioWE3WIh3moh1QnhgkThn3oLecSfuJHazTIgTaYPmyoiItoEhmBHXC4f7KHhIDIU39IicDifPsjgx5Ig2nIiJ8IisxSGEIyiU4TietXipeYYamoinIj/2gEeIZt54mhSItrSIV5wopWdYU0l4WtOFqW6Iu6ojbVRIjLZog1OIOIVIvLGIW3mDy9yHC7iHTQGIyFBYzVKCk3ZGSbWIiGOIvMCI7q44zrQ40yJ41yV47YyFbXqI6PcjZAAIuIyHrfGI71SI/keHg/mIu/0TYhYAGhBVrtKC7sKJCL0hLe1ISxyHb3aI8NaYzNYhCQeI7Hl475cQImQDQiU5DeQpAbeSaUImyBRxnHiIycqIwOiZIPOYoRuY9eEYelMofDcQG5pZEeCSwdaZNkEjIpwI0qSX4MmZJBCRnjKJH6WJH3sTcxYAPRxQMpYAF7owQ2EF856Ss4SZVfIv9RPfltxwiUQumVjciDz5iPXBeTwSFcWBQ7MIEDALMDIXmVkmKVb8kiKZAEJiAAqTVRIhkZJNmVX+mXBkGULdkVL7kvR1kf98Utack2+xEDaSeXjxKXj1kiJ/A2RUM0TKiXQ8mVCrlGf+mZChKW+BiCZCmYtoEe6qaYMKFFZSiZBlmarZkrEkCTqKGV87aZ8sgRn6mbCBGYhll8E8l/vhkfw1JDauOY+wGPsAmZr6mckDJUs5ICLeEEMECMmTkYfMmZyLSb20kxoVmUpAmBrZIDm5ScSNEDMJAESkArFsBifBFVQyV2MOE7wtmc+BGZ9QkfarNeHXKXYOGEzdaX3Cn/lL05ltEWRRmQkVhRnjchAJSiFT+3F7KyRyHDhwQwHgiJn43CnBlqJoM0XGTxn8wWoAKakgQ6mga6TjekFQtqE9EFALUCA1oCoXkBMLJ2LttYR4TEoR60oTs6JqRkFiFqayNKog5poj4Ink+RJjvQAiHQA6fHojQxVEqgXafHN3wxnzHxPbPieyEDGD5KJvcJpsIxV27pn9k5dERapPZ4pE2WpEhxAmKXKlEqEydANKx5X1+6FzfEVfe1IT2QAbkEADw5pmAipoXqG1oEeGIhpLXGjA6xprrZpl+GotQ4pzgRMppIKJy0F87HUjqwZ1mxqIjqIodKqrkxSE7gmGeK/5uX96isFKl/OamfZpRgcak3MXCYGRPRhaN6gQIVUFQEgAOl9he+d6ql2qPHyiL3pausmozT55BrEas6OKvQ9qZecas2QZs1kSp6ihs8YAIt0AI5UJ3KyiKmaq61kVq+2aicFq1qMa05WK1bd61dka00kVpeaC5LcYHpWjno6q+z8TaEOhbtumnvmhbxOoXemaw3QZhHYlb3GjlLAWX5aqwBOzcAi7F78X1XyqhoKnQIixYK24Hzan21+hUSKxOzM6ow4aHtyY8beyIaK7N5kUuqWrAg+3IiexYkG4puWBDfWam2uhR0ChNeyqDbChwnIAP9WrP22bBPix8us6q12f9yt1mP0uqznwi0BCG0YBaxRQsoRLRYS1GhuMG0RCO1I0Kza0sXlOStzmqS0NqQWru1nvm1Tha263UTSGsTzgcAOIe2FpCgbgu19Gm4ZhMVzRqPzyp9PBukd4u3UVs9p9gZN4AFmau5mrsCA6ayMcGyN/GyeIEDJhADlyYExCgAhHs0yZa4fkS5rwscAiADrhEVRVC1Vht0WBuOdiu5XwmJafACw0u8xWu8x4u8yEsBAWOpYmsTwlWxV3GxcWGlWZFsKBCqSiAD0yu77NG23SsWPTCbLhGfctuNnVi38Pq7fhm8yeu+75u8YDAA80u/9PsAnuu8NZGvN3EuTisXv7b/FVPxnEyxveBbH99rwF0hAIKaFW0Zua1KeJBbFuvLvrE7Ey0hvPCrwRucvGmAv3xbtoGLKmRLF2dTtBYgAyYQFU6gXgTMvQn8SRYMw5chvlcBBBcgADmcu19hsIcmwSBKwV7ZvhxMxETswc0LwjaRqy1aZHaRKkkQkgAMAC1QvjPMKzJsxXnxnEpAsL47t4+bvgkbxEI5xEVsxu97xESbxDWRqTVhwoIbF29ztveFLll8wFhsx3VBSQCgAjArxhCMhmE8smMclGV8xodsvGmcsvlbE3b6OzSRp0anqTLxfUrwwnl8ToiLye1xX73aFj1saD+cs4SMkoaMyKesyNjK/8g1MaVVehVn2xbE+bervMkxrMm1PBypusM9q7MuJ8ofS8oOacqnfMipnBMtUATJXEujoczJXL4uCqMyihcXJlXgh8vugcC4nCquGxegHGe/HBbBXMp4TAAYTMznbMw4QayCUr4CQMdZwbhxQc1cuFbXnMn27EP8URfeDGfgbL7izIzDfM5FnM43sc5bUcUEcJ7puZ5+PBfzPM/4vDy3LNG6cZZ2wc9c5s88DND2KNADzcEFvSIQrVYVPRzZvMnRVa5skdFbttFe0dEeTc7mDNLFTM5pkU8hoNM7vdM5zdM/bdLiRdFBra4ychctrWQv3bgxvYwfXdPwK9Io0oVbQf/UOjbUVX0ZatPFMoHUESzIvMzUAT3TAJDBT03QN40WU80VWE1uaM3WT+HI4ZNlgEySXdu76hvWTT3WZW3WIe3WZrEaKSjYKvjWMnfVhX0XA0RovVzXD9EbCOHFeQ2KTt3XyBvViJ17f43ZNQEiZuofdN3YFfHYBxHZks2IlF3ZiazZm90lKJ3Fk2e0n+24od0RZGLatYjaqU28l83aeOPaVvw2qcfVjE3bC2Hbtx2Kua3bL8DbvU03vw3DWoRpXT14x43cn6jcut3czi030J3ApzejM0HdbWfd172I2Z3a283dUePd4NsyS3HJyUHcxe0A5W3ebIjela3e69007d3/veo1iDQx3mxn3/ethvnd1/vN3yy42qw9V3As4PNd3AVu4M7isHu93Bqs4AuuMv79ut8Xt3M92/SdEWBS4Tl44YdtFjSd4e674RwOhg2O2WNkhqBN4o79JSeOgyl+Tnzd4sf74jBOMh5uuGfjvyL+xTeOESau4wnI4wLl4z9evEEu5H4o44U9VJ682Dau5AzB5E2OPE+uUVEu5cNL5VVeMETuti6T0BHO5V2uEF8O5hZuEwhu1meO5gOj5lJ7QzFYjFsJ5xoh53PuKWLuSGRe5nie5+Sy5087cLBcEwOOdYNO6HVi6KiD6FKu6Is+kFeO1ZQ0ydYpGIG+EZRe6UFy/+ljlek/vumczpGeXtX3xZqqN+KkHhGmfuo1kurLs+ot3uquHiyNvrG6vNTna+uineO5jie73lC9nuG/DuzaA+tBvc0wLeG0jevK/h/MPlvOvtzQHu27IuwYGxUOveW1fuwOke3aXh3cvlzert3THu7EMe7+etHW/uZwvu7sThnuLl7wnt7yPu/3PPB2odIcne9dvu/8Dhn+XmIAr98CX/COpOITj1pGjfDonu5enuwMzyAOr2MQn+ASb/ETXfJyodX/DOgbPxEL7/ErAfJ0RtZlbtkkf/LLVfEFv6VynfFJzvIIaOnD8fIfX+cYTvOqnfM339o2v8mKrfK2+fMQUf/oQj/02170SS8WLH70Zs70Si/zWB/unR3O117XU+/y1x3z9yLyd971Xt/WYA/s5xLbfw71UQ+pyz4muZ72bb32Tw3ubq+hcO/q0SXcCZnwJG72HU/oe49vfV/Tfw/4Ydr2VqxeFSnpIYv3Z4/cjM9wjg/SkB/5hjr5MKwDRBOsPW/sdg/0bULhtXgZkcH5Huf5Aw36oe8l9U6q0RXgxe6Tqn+IrJ/39vj6DX/1Pb71Uz76tg97yQ++s7MDu0z3V+v75Rf0ms+G9mHnfs/8yq9/gl/lF0A0K837Kz/9Jekjre/69JH9j7/93C8f7Z+4A7f7+K7xG5/4XvLV77H+nw///+6fFgCxA8AOAgUNHkSYUOFChg0dPoQYUeJEihUtXsSYUeNGjh09fsyYAsBAARwXnESZUuVKligdvIQZU+ZMmjVt3sSZU+dOnj19/gQaFGZLokVTgkSatKBRpk2dGlUaNaFAglI3CkzzQutWrl29fgUbNs1Aq2XNnkWbVu1atm3dvlVLFe5cunXt3sWbV+MFJSN7dHwaWOhgwoUNH0ac2Gfgp3rNMoYcmaVjiXIpE8AaVvNmzlvHVr0cWvRo0qVNn45qGfVq1q1dv46oYmQOj5KNKsadW/du3oVtF4V98ffwwK9VO87cWflyrZ+DP4ceXfr058epX8eeXTtFGyOT/5QETHxlb/LlzZ9PLH7l9oXq3bc0TvZycub1NTtnn1//fv79Mcv3L0ABB8TrhL4AkOCj91xCr0EHH4TwpQVPCnBCC+MDDTkAsrKvw6/wIzBEEUckMS3rSkQxRRUjsmAkE0CyMEIZZ6QRsQv9s3BCDEOjz0MfXwBxRSGHJDLFE4tEMkn/dOhLCR1gnLBGKaekEqcb+8txwR3n2/BHL4NUMkwxxwzuSDLPRLO1HEayAKkYq4QzTimv5C/L97akrEcv7QMzTT//BLQtMwMltNC3dBhJiRPcjFJORx9tkM797HQPTw053LPDPg3ltFNPKwPwU1FHRcqEkWRI6k1IV2U1N/9J9aNUPUv10jPT5TYlNVddAR10V19/ReiCRBdldMFWj0XWNx1xjJW4WfOq1dbOcAW2WmuNDPVabXeFYaQQlFI1WXHHzenV/Jp11rVe6YpW2s2o3TZeefNbd1570SxhJCfAQ4pcf/8tz1z20B3uWbzadVesbO9luGHo6nU44iGFGMmGqADGOOP0lsWSYNsMvgvhhD9cWGKTT+axZJRXLhEHffntV2OZZ/5J4O08/lhdle0SeeSu4GU5aKFN3Hloo/drYaQUpKK5aadvslk7nCUDmecufZ626KO35pojiLsGOziXSWL6abPPjjq7qSOruq6esW5O67Dnppuhr+vGmzT/IEaqwKqz/3Y6bezWhqxtdq+G+z6582Y87Lsbh/wuCbwrC3DLZRZc18l0zpBWxBMHC+jIRx/6cdJPZ0s2AHio/HLX/808181bM32tt+EWHXXdI659d9+VGjsJs14nftzYf/d68bduxzp35J+/tnfop8dIJACWbr147Vk9nnqLpEeLeZ+d9758UcE3P32GugUAh+G3h//R7tWHCH2zxB+ZfPr399N+/ulPwkjOEj8Cxml+/1uI/6yCv4TpD4EPTJICITi9E4ykCAMsYAbnxLEJVkSCqfkc6LziwA6WEEUfNOHuejAbDGrQhRE6oAlRmBQGuouEKcThgGaYw9GFYCSs/3vfC4UYKQ7ysCE7BEkNpXVDIzaRPUh0It6SBoALtHCIVyRPDEsIRY8o0VZMjGIYp8NFMYLNCQBwAlqwuMbeaLGDZEwepkQ4QuWV0Y5jrOMdUYcoAABBjWwEJG7cOEE4XiWEc/RMHvW4SM4x0nwoONUfAzlJwwwSgoXUiBczlTsejMSTn/Tkixw5ypApkpR5axEAMiBJSrYyKJZ8ICYzosk9cRKUtwSAKE+5S7fIkpcMUx2xguhKYvYElgj05UVo+aXFdRIAMchBNKUpTSD+0prhM+U1u9YX4bGymN+0UhHvmMzvHRKRQGqmi7S5zl5mk51DyxcAhJAWcNYznFpyJP85PWhORNoyl+8EKDY7F1C8VaBi9LRnQmdyzP/pkyLL/JE/dUlQiiLFoRUdVSpX6U2FJpSh/LsoqOR4zrgNVCHOnChGVZpJd67UYVOsIkMataqZdnRj+GRkSCMCUR9J1KU/xYhOgRqoGABACQ6pqfyMZVPFfHR/Qn0ITz3kTyGgIAQWkEEFSjBUrtqtpV2N10higNSl0rSsTHXUKKHqEKlqKp24BEAS+gZWuq6VrmISljzJ+p5WJRWtcFLrV+/Hzzn6E64AaAHM7upSuy42SRmIZEP8KqfJ/nVKgTVpKUdKUk4mwQI9eJIALlCBoo5kno79aWNRS6TurG6v7unrWS3/WyXMpmyz58ydYg9iqh+udqWq9e2KeOs+ycrWUZWdLY06htMSAXcqhBUhGA2iurEGt6LOtW6JVKdbhCC3St5NboSWeydsZdZqt3UXGAawXvay9wGCJcAKR/Kk7AYUu/UV0RnNaxDwTqm/4XXQeCtV3pQBojcGOOxI9isRT/4Fv++874MFVME+PuS/NQoXgJVbJ3GKKMIFEYiBedOASJTYxCY+Anz/AwAUSJidH3YxfyYHANq8Vj2x5auGL8th5pIIxiGOECBUfKCNxtiaMDZyfgx6PQsbl7JO1jGEBCwrAnNJxA8S8oIhktf2JfnIKvZymlLp4OLm2KxmjvKMpiwe/xX9GABXdlCWNyIDfYX5l0i2M3amSN8yw5Z7UE5zg9acrhOCGYRwbpCcHcJdg0jgQDXOMynxHOnpFPWoTUazUjMd6AcNumBVztObgyw3HhSBB7pNwYGcIExK59TQrU7SGbtpY/Hg2M+cFi+PyVtoLcMFyBBSdEOc+UwhmMAELTiQURME63y+mtlDEsBIVACRC9Oo2rjOjad/02ZnW1TUwCZ1ggGggpg+e5GTNrdr8npaWhPH1jfGtpR1PWBeF3jUvZaADYRQhB0oQQk7UIEFlp3uc3eb4CWacZswfWtIXTveidF2zupt5XsfPLUGt7iInGmxhcP7zAx/+HkiTjVQa/8I0egJdsavi3GVD6i11eyzxxsO6JDvZuRsK7nnTn6elLfcviz3uX9SOfCY1/rPm655b25euJxD69tYBnrQtxh1qeuHfeUuuruPDvKkK33eVJ54qHdunp5XXZvoNjtltkttmlPJ4V0fzNIZw+1eL+/pcaZ62huad71jJ4CX7rjRPy5zuPNG7sVp+sHunmi+9119aHf8XfpS3cBrvXiEw/xJtnf4xiS+lGMvT9kjL+nGj/450a4w25FuucxjfvNfZ7PnrQZ68oje9K6u++1FFE8YROTtGms94V4/qQ6HyM20743tdT/O0i+/NfJVeOWHs73gr234sCo+gY5fcefXtvv/Q3Im9qT/G+pXH2fFq1D2ddj8fSKfN8r/fhQhH/+0tLbFquf65cx/fuKlv8cj2j5wyz36kyH2I8DRWBME8b22M5v98xj0I70BZItfgzoJPMBLMsALvAyKoaIFXD3Wc8BmgUDvEzvu08Awmr8TjArVkYjfy5gQRJcRbDYLjIvFQ7kMVMG6ScEc9LY08sD8A0EYpBQZxD17E0AedKIdREKPEKsWZMCnEcJYIcKCo0Gicb/dgL8ljCUc1EK4oLAWcMIP/JsoHML+i0AjrMAuzCElVEOMiKeUyrrp0x4ytJMp1KMATMM2LMAq1EPWgCwAQJUfJDzXocMssUPm48OzoEC8/0vEPtwdNnTEiVgy8Rs/2yi/QnTBfzklPGTESCQkLvTEs/AhVQpDIAQcTMwwy9lEUIwqG+Q5VgxFiYHEWHSI4SrFQdQ/VHxCmlnFRiyLRWQ8X6TFxpnFYVyIvQEAVms3Obw8XRTDp+lFNOxEY6SfYqRGhBAIHxREwSMeZ3xGp4lGijvCa0wfayRHAkC9abtFbnwdbzRFswnHEhzHc/QecyRH3puITAQYd8TFv4lHkzNBepwee7xGSAKAb1lHy+tGflTIy/lHnQtIgXwegqTGl8vHXWwahmxIVTxDccxDiYQeijRGW0xIZlxIjbREMyRBgJxHkEQekRxGZFTGZSS/Of9EyZR8nYd0uivUjSx0yciBSVrMRorQR9gpRFeBDIDRScXjydzwyZ8kRliESopAvQu6yG+EwqMUpKTUxI6Ux4+cSt0JylDEx6t8R7TRyqbCyJ1wwKkTRqkAxht8y7BkmbH0xD8MxJKsyWakQ6TESmPaP7eUxmCky0eUysJ8CIs0y348xbS8qbOsmZuUOKPhRMJEzNOxy0hMQOLSS5w8STL0S8hcDMkkuaOpTLm8TMw8zNQ8xpGYSZr0zHZ0TBtZS50gzdJUECHEo7lUirh8Rd5kzYbJTEccSqKszZmZzcMoyoW6TaarDVSsjtVUCN8kO+kMzkIZzj60oIpYTnLBxND/ZMxXas65y01MjE7g9LamxI2nvE7TtM72LMvFZEdCTM5KOs57Gk+ngBLzLJP3PAjqDD3/bM/+EVDWbC2ElM+NzMW+3Mq/5In8RLzn5E/YOM3fHFDGyc42VJ2tMk4HRc7vbFDRBEwIbYr9LMTzHEzUvFC8ydAuzCvKS1CTpM/6VBYPtU0SLdHyPNH+RM8kcsXq7NEVjZ4CvcwDtYjuFBdUBM/5JAwczVEJ3VEKJVIArT0iFdIwaVEtLIKRwLrOlAybpNEmvU+ocVKo0FE6RFGPnMYrdRwrpcu8skruHNN9BFG1tNFyKVPgOFMyTNOvXFM27ZosRcJR5Dg5vdMXrNPH/wxPoMhTPYVSNOXRFLVQQAUbQeXB0uKzDhVRmlHSEF3UyGzU2QmPCTWcuaDS5HNTSh0SS1XBeFLHI51TowzTwUDSoQhVUTUJ6IxUNbVMVd0aVj1BOmMy4YhVf+lUO/1UUL3Vo9jTKOxTlgRLXy2dVIXKAEpGjKhVZDlWRVVQMV1WZn1UPt1VP+1VaZ3WIDXXhBgbP8LWYvXORKXNTX3QbwXXUY3SUvW1Hw1QdE3XTwHWC0yluSLWQ8WYbY3XZB1NeqWQZtXNcYXWP+3XlfnXAxSIa21XgqXTWRUKd2VOek0VXZVSfk0e9VQM9ozYeZlY+psxMMyIbD0Wg1VOjLUJhf9dgI8l1UbiVRU9WYmlVoE8iUEYiTsIQTClt49YUhm1T48tlnvFWXLV2Z09mZTtvgWogjYAgBUIgqHly6L1iKPdy4NdVptlWtqZUn2tUpGF2kCRWudbgEUYiTmAQaIFO6P11G6lrZalFLGF1JCVVCBNW5RZ2+VbAC8YCT+I262d266tW6SNE42IFb0VV77N2Un9W1nsWXpcgD0YCUc43M9M3I7w2tiUk6TYOmd1WIhsycoVzss9xwWw2jYQQrmNPZAI3S9dFdIFp3pt2octV9VlmMDVvTEYiUaIXcSdXbpFViYFrJj5Jt0lW7RlKZJNDJP13V8B3ttzWwAYhOL13OP/VdzktVsqwV2PwryPqFC/rd7VhV5fJYSRUAPulc1dQ15uZdzlpV2FyjzzLVvpRQzqTV9duV7T24KRcAP4nVGuBd3F/dq0Yl57GluvWt+gMltUjeD/jSDWJcdHGIms7dz4RWCOqN3IYJXxdeC9bcUKLif+PQz/teBRCeDRWwEA+IAolF1Cm1+wDd8du1/yjdwT7tt9bWF7eWHHyyu4NeAF/eCNCGGuhBQSrqcHTqD9jcggHlIUvlKDJAIaNl4b/l76XeDRbeDmvdkjkuLUpWJrGeK+G0XDPeIgTGKNWGLGGOEwLiaQ9eHJRV+IKIEKyIEtHQl2PWMCtWIh5UAQ0OLu/+XiBAbf+r3bLn7iMYbgHz5biMiAZPskQA5kNEljvSutKjhkD/5cEFZg0W3cG85dSI7iQZ6IU32/t7olTM5kMtnktAsg2P3kAw5lJR5l221iUxZjKJ7OMo7WheikHWiBEOiBVILlWBaTWTY7gdAA0NziT9thLyZl+1XkEgbm51JlUFFhw3jKE8jUUVxmZlYSZ666MzIDaUZkavblGkVYNXtnYrJjthJmiI0IcjbnM0FnqeuLQGBnUPbebMZhRhbfeXaleibjbt6pCW5lGtTnfR6Tfg66kWCDgMblgRblRf7iUnbkU95mbLzn3s3nP5boicZgahyJR8BoJM5lON5lEf++XYRuJYWOZDwG4oqI6JM+55Q2xpFYg5Z245fOiDgWjJn+6F82YXtm6PpxaCzMpp3maSSh6JZDvT0Q6saU36SGZ+VtZIIG6aVeaEmmYIuQ6qkmkqpWOQrLA46NH5su6pjVPKQGa6XuYaYm64c2a5NGa6r2aVrkIyOW1yuCa4w42DnmanpG5WBu6lb85sJgYQI4675eEbXOuCJ2a/gp7Iu4vo3WZrG+aael3ImYbMqWPXPOK0HI7EsE7bg+RMPG38Xm5rwmDBI7sRNLMYjma9MWEsu2uHjagtWuYRis5pykaUrabJFubHuOZjshAnHT7dTj7cr+61gcm+2V2QxK7or/6Gxd5uHWZuyUae4scYQoMO/zPm+rje5ynm4ArO5QnLE6EO5pDsHidh37tmvTderlJuPxnhoNiOrdbu+wQ2v5woP5buf6Pm5oXHBsM1RHveNQ82+cAfD1HnC6M+0/zOLsLqDtpojuhunCg4kHJwpQ4W+vmnCPqfC9lu4L97H3vsuRSAQEF+iGTWx/bHBcs7sTj+IUJ5gV12kBd3EPg/FINEhCoPGMtvG65sgbD7kdF2/MA3KKKO0hFxDfPjhngoQkd2n9ZvKzceLCg3Iu8XF0mXKHaIEiUHN+S5Q1V/NMtXL+wHKCW7L35XAC8vCJeG3XFnEHGHMJl3LlsVZxg/M4/9ePOU836xHaO39r2baIPYftPvfzduLxYC7zZjnzhhj0BCt0Q3+iInfE1lr0wR6iPJcISOdsSZ90QSnbS4+VTPd0lK50umwtNiZ1ITL1iED1R1f1P9cQV6cUWI91LAX1PlxjLh9qL/dsh6RjuPN1zwF2OxH2Yb/gWQ9Lg5xxRtdsR+dulcxxTnt2p4v2LJl2ai8SRDe3eIIAZNdq8E5148bvrgt3xRv3HCl3c1/VYtdOALhobWftu/bu+252eaf0KCece8d36rb2sOxkfx9uBXdycBz4pJv3Uqp3C0H4hD9tc+bAP3B4+m7Lb9eYMHf2gifzQF94jdeQlIfKY7/1F//KdYjY9W6X9Iq3moufkIxX+Rdn+Z80yDf4+AQP+YhvGpIneFbveWhG+Z2vdt6OJ8H2auTm9g/3dqJ3cJMH9IPXd6bvza2vr0KsgpEA6Jd3oaW95SYX+SjL16QHAJxfEJ3neu3z+uzCRDYYCU+OZywy+zbG8XivubU3+LWB+7i/8rm3LkyEgJHoArLXoL3vYGb3+ye3ebdp+6Un/N42/ODCxEQoXMbPIMfXWnhPex0D/JPX+p6//MkfRkz8gpHY8KifJNB3wJmn+j4v/awX/MxP/VnS/dXCRBB4W88vINnfP9rXc6G/ZqG4/V+3/N0ncMwF+xie4by/IuI3P+M/deT/5+XDWH5ob37n53mXREUaGAk6oP4hsv7qw35d136ce1bvP33wf/7WRfyRiIPzF6L0D771l/n2d06AICBwIMGCBg8iTKhw4cEdAHYwjChxYkGHGhZgzKhxI8eOHj9qeEhxJMmSJk+iTKlyJcuWLl/CjClzJs2aIx1CtKlzJ8+ePn8CRflxKNGiRjleAQDgztGiDp5CjSp1KtWqVq9izap161aYTb+Cdcp1LNmyZqPGPKt2LduoYY0GlYkzrkSLb+9yDJmTLt++fv8CDix4MGGTcwsjTqx4cV+8jsPeUUrocca2li9jJuuVMuehmT+Dhpo2NOnLnTcynngYsd3TYPWm/44tezbt2rZvD1yNezfv3n9dA9foRSmczqWPI9f8Mnjw5M6Vv3wuXStz3wJ1E27NvChs696/gw8vnjH28ebPoye4HfgepY6MT4/vfPN6zvLvSx2NH3916+UFa1efR92lV6CBByKY4H8JMtigYgJ21gYAbZy2n4WZ0QchXhfepx+H0vXn24KABaihRgQ6mKKKK7Lo14gtwhjjTCY6RoVSUFT4oY5mZUgjWDtK5yGQx4XY24suAnCRjyeKJKOTT0IZ5UJHSlmllQct+RYcSuGR45BfXtVjlkaBiZyQZX4GHHhU8lWijyheGaecc47HJp13wjgmWG8o5YeXaALqgJh6ev8WKGhnGtqWmt/ZGZebNMKJp6STUlpYo5Vimh6hTWWhFAh/JvrloJt2FCqGMJmK2aLeXQrUoyZGmqmss9IaU6u14robqUaFpEQVoKaq46i7ahSsZYgaS9aq/jXJWpKExpqrtNNSa9Ct1WKbGLFDjaGUFa4lC+Sw2y4Q7lrImkuda2s2a+mzekabrbzzTnotvffyRa5Hbii1AbjpcjjutgDziCrByq7LaLvZvTtmvPhCHLGM9kpcsU36dtSHUl78ezB+AhPr8VjoijzVsiIuPNirGj5sscsvp0cxzDOvhDFHGgNQR8clTwfyrjxrRTLQT51sZMoANpxlyzQz3fRtMjv/HbVENm+Es87ADn2cz6RmHabBXVNVNG9Q27QyhEtLnbbaSO+1ttspUa2R1TuDXdrWm9ZNldBDi70b2TWZLSDabxNeuE5/Gy513BnNjXXemQW3XHOPo/U15Q70jRviMwVe3+CJgx66SpuLPvPiGOE8CN2Xq5q5Scyx/tTeQLtuG+m2Jr3k56Xz3vuUR/sO+ukL8AuA6o7HvlbkLsEe+0ys117b7TB1vt7uwWMf/PTZ3zt88cfDl3zrCbfUPOsJesRW9LRt71L1213Pvfygtz8/tt4rBb594o9/muTAJQ99pVIe+ZjVNoYpyWHAsx8DS1e/BkpreFNQyhtWxz+1LK98/5M7H4LMZ5qMoOyAKsvdmxYIwRMS7oEopNXwIKCUPljwgmbJIEs8SDkBAhByIDSaCJGWQKWZcIVCjJoKh4ip01VBQr6KoQwRVsCabfByOAyfDtdHkyKm5H3MiZ8Ru4gvLHoRT6eLglKykMMmEvCJKrHh46a4vzTR0FVB7IsWg8PFMOKxWmDMo5xOlxQAFOKMaDxLHNcYxRt2kIlpVKNQwrJHw5AQUnPkIyWx9chKSul0jfCUIAdZlkLC7ZBtTCTyFuk/DYLlkiSpI3DuiMlXUkqVsJTR4oKgFDOI0pNcAWUjOznKA/nSMkUyZConSRdWusaVs1ymnGTJTBYtzg9K0f9DLnWpLkb2UpFZcyNlQjPMUBazh4FB5mmU+cxzQsmZ6HSQvsYAhzfkISRK+UI1rYkVXp6EjXnj5mO8ic+SvEWddYkkrIy5zoNKSaAIBeam6LCIK8xBnkqZqBKCUE97WuWfAL3oNklJxf6dsoaONGhQyNkZcy40pQxSqErRs6koSHSiSlFCI7wQB31i9CoaJQlOwcZPx/jTilMbqThJRFCWkbSlSm0QS5cqHkLBYQUyXYEVvHAHEPxqPTkdy05H0tOu/XRDoPlmNpvSVIWYlDModSpb2VXUtkpKT2qY6CPu8IesamiruxTqUINZt7DeJajYfB1RFZNWyqwVror1W1L/FxulLFUBDxOdAx2ypNetdJUiX+0oQ0uJwcz29StnTchhH5NYx6JWNqNNrW2WVAUXbgyvPrrsNUMqUr/61KNvrOJgNxpOwx71bI1lLXHZN9ziQpNGZLDCRCFBKNpmBbSh9ezQAPsWwdqWmKI9Lk9K65jTIje8Rn2reJ9EIxAEQikrKM5zoatTvkZks9XVbTfHKl2GBJS7O/EuXsBb3v+WVL8A7qyAoiChCUWBa+7NKHzxy9H5Eni3IO0M8wqbGP7exb8D3vDhBMxhl0IoCixQSiA+peAFh63BC5Ev0KwbFuxS5m4aWW1Dgis4D384x2XDsY7DE+IRA2ANZAgZilPc/1vfahPCBsKtKWP8v+2Sl4429hyPe2xl91X5ylGKCgIOoRQpoKHIaLqvg5nM2SUneYZHRrJZs4y7H+rOzVqec0loTGfvQKXLXw6zmMtE5hU/mHYQEoyZCblmnlrYWXAuYZTv7GjqyfnRK3qKngEA5j6PWcUKYTHPNEToNH/y0F5NtLsWLclGSzrVWYy0qhvkAARI1dJ8xjSY/rzpQHd6eMOD8WNknBE7V2TK1mN1q1UN7GLTBtZ7pnWmRT0RTpdM17u2b3ah+NsLCxt+xEb2o4/N7dTgINaXZrafNZ0QaItM2urGmmN8jRFvXyfbW9z2t+kM73ojBgdKWDa5y+3s6f9+9HHrHng/TYYXdy/g3hh+i4bx7eh7O1ww+uZ3v2ttboSg22ME3/h1T1XhaysaWvSOeI8hTnK/TBwAkph1xb9k63PjOtocn/lRPoNwhcvbjiM/+YdXxnMW9WDfAAACy1s+pJdjPObppjnTC4WZm+8cJQsPS8N/XvKjWt1BJ4DBRIEgAKM3u9rgBLXMm272jdj8yW1GtaNy3kqS8qAFO1DCDlRggxOYRAcVgEEMnAAAJ8TABBLI+lJ9TngEVcDvSvE6AcDub7GXNeB5OzvlK+NxVEIZuKYuKKpLUASZTtQJGRgJDj4PepkCQQeHT6nhV4+eEqiAoikYiOMt/u/4Kl3/45WnfNo/nnlsbx6pjdaBQxZvghYIHQA9oAgKZBoDIeQABsV/yAVcf9DWWz88J5CBTGGgetrX/ugXx1LuD7Z73l/+tr8PObwmGXsAJKEEAzkBEJTiBAFMpPlJsMH3B1IBoatA9qET9gkgb5TA3iWBTCXB8hVE+Inf7ZUZ2S3d+TVd72He2mmeyEVZBsyU/BGEACQgAMjAREgADyRE8ykFAxbgLAXOCtbGCWSADABB8smUDOCfQTggkCAd+RWaoFEg01mg+mEg8GkgQ7SAUuTAQfCA/bWE6SWhC8JSC0KhSQjABUgACqSADBxfERSBCgBBCwgBDJhADshACNhAClQA/w+gQAb0gASUwAXowAncoEEcoAnEwOlNlApYgAceRA7uyA4aRMaZ3w8CYfpZ2/qVWhEqhAAIHQ4ghNCpYEpYgFK0wBS+khRa4kHoAA5kQAWEQA4IgQokAQ3iYSma4ukpgRPsQBL0XSnugBDYgATMYUL4oY4AYkEIIsEQ4syFBtSxXYAFn3CRVw/MVELUnwiyxCQCQCVmIiVhYgFW4RVm4RZO3yla4zVi4+kVQQ7wQP9JRC1+yC2qR/np4i5uXC+q3VHgXDDeGHmlgFIEIEJwHwAIAUsc4xM2Yx49I89tYid+YiiOYjaCnhIkgQoIgQXYAA/0QAngnUAIwAnowAWUgP8E9EAGoAAPVEAK2EAIyEAOmAAMCEELAIEKFEEMJMHc/V0LxOIsjgQ4cog4DkQuAow5nuOhpKNRrKMiJkQOKAUMJMQ7AkAMrIQOTBQK5CMf7aOqRSMWaiEQtKJAytQOFEELmIAMpAAKSMAFsGRquOSFwKRAyGS60CTBoaPvDSH7KRB5CYFSWMAJKsUvJsRawt9RIqWNOZoA9IAngqIokmI2Ah4QwABCKiRDgkdXWshXEkBYJstY1mQQHuJZJmL7kdcRIiNCcCAAKIFKLKFSGCVd4lFS5hgOhMAxQqVUUqVVYqVWHohh7gdiKqaxMCZZ2qRZqmPUncTUvUYQHeMIIgT/MSpFSqScT3rmZ9qljpVACiDfKf5lYCbkQjYki7Amf4xfIJKjucTmwJXlBdYmXP4Ebn5Fy1Ambx7EZWbmSVxA8RXBVg6nEIFmeAkAD0gfHu6ACaRABuCAN0pJdN6Ha1ZnuFznumWnEG5nBtaHI0TBgSIogkqIWrKlW3KXDoRgEjznenZRexJXCeRAXzqBEFRA9T3bf1YguYFouVzOiOpagD7mgGIbd47EPJoiefEkAAjnQQClUJbECdzhQ+AnhQ6RhaIWD7wfRalkFMiWiY5lv41oLRrpV6Bo5EEmw7AoRWwiDlBplVKp37kjPCbEPNYjSQiA6TmBh/KoF/koXF2A/wUo3kwJXkwu6XUiKYgqaZuSyWym6JOOUJSuxJH4ZnkexG566fs5gSOOaRiVqVNlAGVOVAykwIQmppwy5pv+p37GB6LNFp1qF8i5C56OThAxolIIqkFAIkkcoxIM3qASanE6lg6EQDXSY6lSp6PSJKS6qaQGyahVqmM6qYo6i6auWpRRJj4SxGY6AUlQphJEoqkaUaEuVA/I5UTtQAgwKi7CaqyKKJzS6nMsBlGcBW3aKdu03QZ2YEGAoFKIp0Q06+gh66myI1ydgA2E4ES1ALoC2rTuoqzG5rVi64M4HXTUqa5m6rdGxPvF3/wd4/0VBFEqhQkWBNdxZroS57o6Ff8OmAANOoEM7CjM0Ssh2uuj4mtyZOtX4gXO8arUTRLxdd3xJd+xEgDCAoDCDgRQwl8OyOzM0iywOqz8KOsyoYDp5WFnalbGamy1RmrHmom+Tuc45tfIAo5tWosxXQDPypToaeJEuaxAhIBA3iwDmRzh6ECzYmYO8KGtAu35beyREq3WGC0E4o7SXhHTBtsvxt3c1d3dIQTLVi0BXG02Zq39bK3b8ECaFkEFqOeHji3ZCu2sni1pfOzRbirbco7bEkTf7q32QO786ABpOoHP5mrhFiKzJWniKm7aQp5PiCzATu6GSW7UpEDywUC0EhbnVl7ZUivoWiphkFV3Vi5FqFP/6p6uA+Vu8FxAkO6AvGon7PLi4d4r7dbuYNwu6f7uQDnuKj1v7/bo9JaODciUCQzu2BkvzcmuOSrv8n4a4/YqcEXvTVgv9aIQ776M503UAs5I94ao51pr+D6d6FKYlJ0vpO2vaqSv+kIQ+1qMiwKABWxvv8ovgCIvx9rvZSyu2vKv+ZouAIeXAEeMBORoUH5q/Cbw8dLv0DbwseAvZyBJ/2KZCUeEBVOw26gwvQiAMpLrTnSw9y6w2YZwWzzw6PZE6QYYCq+wM/6v2vTAuxZB2NbEDHswrX3uDbNFDudvmwQxQuxuFP9w9rQwtgiACVCUDfgEEnPc99YrEzfxCDsZ/xT7cJ7+7hVXsdOo8bRkwPSpgJjyhBc3phLXrxhvKxkf3F/wsByd8RqTKRXTjIsqwewBBR3L5gcjLh4XjLZA8NpKcA8DMmu1Ma7E6NBdrAwj8pJ07B0zMr8WBvk2biT78SSnViXTSrNyMV0URWMs8ifD8iA5ca/xsSC/7QSbsmKhcqYIAGne7SEPhSu/ciwTM//McrvV8h+XryTn8mLtcqWcgOkpAfFCiScXMzH/zKTq8V2MFynjrjI38wk986RcQAgG6pVY8zXDcjb3zDa/RTevKC6Hs1ONM56UQPHtgBE/FgirMzZPG2+BxRw/cgTHMzPPM1vVM51IgNDFQCabF/8/9/M6//OENYVA67DzgvNtprEtH3QKcTS9XCYAqIDr7vMwRzQenygcXfTrPrH+ejNGdzRCf7S8VAC8HvBDm/RJM3FKA3QZcysyl/BL7/BMx3TaJPSV5K2MihFE67QY8zRFA/VP73FQF3QpF7VSHXWVwHBbLnVON3UDP/UHrTSb+bQZC3V3EfVVs3FaSwvDAsAqd3XyfjVKT7RYt3TxRrVZV/U3q3VLZfWTCACiVgClpPNc229YC9NAY+xdHxNRT3FG97Xv/LWMRPNMUfOdFLZhKy9iK4piJ91Y75djbzRkRzbvTDaM6ECOkuoRMbVmhy9nq49n8yBjy/Od1nZpP9P/abPIPb+lPsc1A7s2WNd1YoO22JJwMp91aJM2boeObquIBCheEsgxYbd2cIMubDcZLd9kXjf2cqOvd8cbeDN34Ti3g6RcEZD0b9uwdb/2cHd2cf8sfC+teEPvbY93FLJ1pVyA4jHerGQ2e3eye8e2fAOcdrv0XsP0fZ9TeScIhMLjTWN2dQN4gJ9OTx/3dk/1ge+qfSt4JTH4geCoUsRAek/Kf084rWK3mokymxL449J3Co92h+d2fuOJAAisQ1O3V584igu4oa148/I1gg/1i8s4EdH4nVBmmEaQhO+4pKZ4qP04YpIskf+OeH94kVfJguClDFClDWTAdKsNwyrB/wbXiok3OWs+uRPJNtKuORpTOVrFOJbj9wH1gAwE6UAWAQyEAAqQuMXAsMqyEJOfOZr3uIq3OVhKuUa/OWnFuZxjkm4gKjYqgW+7DPY2LLVscrEMepGlOVfx54pPeXJ32KI7ususRk2/rwnwwAXgAA9w+bsuXtOgOgAMNh91umFmevq89+JYeFlfKm0b9L8Ge6nrY5OcgOKlAI6XAAoU32VXTEiHQCXdelfm+gANOK9DtYEjMHdzOHIPO7Gfak7EaJcyxGba6MssNBJi0rS7ZLUDOVlL2LW3+K2BuqKL+o6ROrhHzFyUwEzheEGYXq1bTAkI3YxSEruDo7t/ugRG1//CzzskCzla57u+f5FIvF+0k6D9QXi1nGesvxLCx6nCP/xnx43kYDi3f7u3pjzFs+dDoGASkIRcliu+nEAIpicsgbwfivyhN+rimLxUo7xVb/jKs/z6PsT7XbYA9KNe2sAcXsBM9fm0fKmIR70R5XwO7vzIzzbVxISuwfPQC33RJ+vfibhDAmRfijgfxqjAu/Ax7sC/e9HVO2DWA3s+nU7XD8/XC3vYi33LC91gSwDMnqISdKYEKAW504tcOgGl23qh6yfdX7iAYgze3z1eYwSMT/wtE33fa23oCYRbO0FBQl8IVAAK9EAGc/W+Deu9aDFmkvnHO350Qr6vc6/NUL7/z1v+AmD+vc835489BS1AEimFRWnEB7r1SMvl61OLiwL6usc+oc9+hm87sdx+yec+Toq2lR+572NK8a3AGCxAtwBAHnCEQbioCaA6xmcLzP4yzj8/rke/9P/65CPckgA99md+5DY694uzUmwBQCxYAAIAAAgCES4gsHBhCiUFAYTQUVAFQ4sXMWbUuJFjR48fQYYUSYAHxBQjUaZUuZJlS5cvQSaUOZNmTZs3cTrQuZNnT58/gQYVOpRoUaNHkQ7FuZRpU6dPoUaV6hQmw6lXo1a1iJUr1apcdwDYoZXswrBjy4I8m5ZtW7dv4caVO5duXbt38Zot+EdgnIJbZjKU/xADopMKC5MUFJCXcd0MEGU0ljyZMseul3Mm1byZc2fPn31iFj2adOmbZE2PTpta9VesaytnhH13dmzbt3Hn1r2bd2+VYV0g7FOwTuATJiACMHGCYY6CKHxH1yjhoXLp17F/ZC0adHfv38En3T6efPmaqM1PXZ1eveurtXHDpys/e3379/Hn1y83bBuET/6SqYoUnICoCAkEg6G6yPbLrYQCARCiwQl1Y2+q8DDMUMPuLOzQw67Q+5Cp9UQc0b2p6IstxbhWpNDFF2GMUcbGwtIAoUUgaoSvBaJgBCIlTiLghBQISy6DGRvTISwAgEDSSbpKbGrDKamsMqgoscwyMP+ttLSJxC63hAkssXhr8S0zn0xTzTXZlLFGhKqAIDki9EgOBuYIyKC6gpTIoYQ25zqhyCIWA9TQlsCsycpFGd0w0Uc9DBFShcqaNCEuXyNzNzTb4vTQT0ENVdS53kwIDjOSKygGBBcSAEIAVOCh0FHLEqCIgpLAk9ZdM7IUoUaBDRY0X4llTVJIv5wU0/c01c3TtJ7lVdppqZW21ISCwAOiFQi5qAKK/qy2KiAK2uECcactVth12T2q2HdJO/bRZJE9UapoaWvWLnzR7dfffym8VqYu5tjCEUoZKhIHgFkSoiAnwmU4VHXbrdjinuDN+DJ5E6V3Xnuj4rcukWEiWeL/k1FOeTKBvWToMVhVFsk5AJRgNWZAKb5Y53Y17vkqjsH0uGOQoTKZP31HRvrmpZluej4ANGDgjj+qaHkhFQo60mmNQoBI663TzHnnsYH12WyogO4ybbXXZspoFpUmNW6w6a7bbrUK0qCgFdYYxI+qL10IB1zvZigFiHgoHEmxyW68yrMhN5HoocUkVuim3oYr85U2V9zzz8VdMtWC8ggicAJgKOiwwlGAyAbQY2Tc8dkzjNx2qyu3tO0sK80ULWfnhvt32IkvPuUl80hkDlQhCgQEhFp9yIlZ6+4BIguMd1F22rn3bvthfd09SvHHJ9+mzjsNXnP1s2/ffVHDUiIh/zL8YKGgQOgQaKGXTSgch+r69779fK97BeQMAT1juWUpa4EMbGDI2CcZ9KFkggK04AXrw7KBBKIgRNAf6rJ2twtAqAUYzA8CDZhCo6DwgLdzIcJypzvz1aSCZalhSG5oQh3uUEVQE8gYogAHvvilIHGg1EOUcDclUYR6PJQOC1UYRaBAUTMvdOEMP9Q7Zg0vPhFMHxedGEYxZmdJH1hBcvIQBSIUhBFVyFNBYHCyppCBgwBgAxlwMkbbUFGKfdQJH5Fixdu1xYGTc0oOq4JIjyhSj4105EtENzoA7AEiciAAcgDwOokxJQhrKIgZDpbHR0oGkH6MYilXKMjIEbJeD/8smhcZw0iOyHKUtbRlR5a0gkBAYQte0FuqlFCFOUDkTgxbShXyUJA2PG8pt8wLKk1pQGgSRZWr5E28sDgTWrJkm7KBpTPBGU7OAYAPAirELyGyCBDc6mFB8hdOqiAIPkWhKeKsyzSjyT18CqWakOsNNl35lG7+5ps2LCgPWrADJexABTbQlUoQqlCGOtSeFS2eBhdQBTWI7nUatV9BHkHP9oTtJl5Ip1csCpd95tNxK51iP832T5guYKApqalFPFUCdqbKCV8biU4l2dOUDrVwGNVfBZLghIX9UJ4QGYTpsqKmm8gBIl94ClHf4lKWjk2roZlpz2QK05uOZKx6AWP/RpZYECCYoAV76gFK0soktroVq3V12rMSMoM6ktMPUSUpTdQAETWgza6X69JWEftHYtXuqxoLaz/LisOCkoVTWANAEiJ2AnIBYHojsSxmGaLZhzWxsKUFGF4TUoUrnLEgUGBmPaVKky9A5Ap+NW0MJ5VYxHYVY43N2GOrGVm8nfVoxLXIy5QQsVYlBgAMAglylUsAATDXube1LrpQKxMQJJO2gGsmm2QyHOJI5bq4hZRut8pbnvj2t9ecqXA/Elk0taAgOchISTgrEvoCwL4Ywa8TyhtgamV3Jl9AZx7GILnYCsQN1YGAd68qYJaoF73CorBi2Vss4KoSvoucrFbM/ySA6iwsI9V560dEXBASY8TEEnYx/L55kyCYNG9u+G6aBIADNQzCCm2ASB4gHOEXo+TCFW4UhTPc3t18tcO4/HAi2Wc9mm1ks9XliJSTqJEqD5nLgCJwTRbh44JMQJQyugAKZCAE5o5uDVAlb5dFUmQjLwrJSX7XhgXZ5Fk+uWTsOxzMNCKDgkjoI3+uSKAHDWdFP+nLNXGEJwsyBxDEoQ9wuAMkEiGHOyziAqS9zwl6YAMTFGFPktQAFN7g5jcv2iNynvPjFgseO9/ZvWLls9yMu75cE2BmcdTIn2MAkl5vBNisNjaMGl2TKtBYkqNTQgzWei7p5LgCFgDCqySphP8imGACi0jwxo5tmVi/Wop1nnX4ag3ZWxc3L2ZyGACwp5HWwfLd8c7IvHcdbn1HJ9k2+UKpm52qYO/mAhkIgRCKFPAkCCEEKJA2AQC674u4mtyOGrf3zo3uJb933cJrN/v2a+Xj8gkkId8IciWe8gzG+CkgGETBvPCGCdzhC34ghBdgoIIk7EmTcMmAEBjeg4da5AQSSIEJVABwngLBAhXAgach3hqVW+XiFZdm1cGX8ULmhskd1/XHd71ljUgZACARe0bIPnW1+6bfPxMMn3TwlgzsFCI7AIIKihCDJOwA25IsAgxs0IO4a0fqaqe41TFkbq1/bOO2zjeNvD7OXZv/XCMo/wjlM2L5tW++i2LZwedBH3rRj570pTc96Kuz0NOvfvV9D3jAlaAEJziB9bW3/e1xn3vd7573vff974EffOEPn/jFN/7xkZ985S+f+c13/vOhH33pj75cZSrX8meffe1XnyP13gi+QeJ9eXOf8+WvjA1en371r5/97Xf/++Eff/nPn/71t//98Z9//e+f//33//8BMAAFcAAJsAAN8AARMAEV0P0eL5YWMDl2bdh+TVWEDY6IjQLNLwMnwwamrwM98ANBMARFcARJsARN8ARRMAVVcAVZsAWTrwh4owicT/tokPZgkCMMbSMELUJAIgcRjQc1MAiFcAiJsAiN/9A2sIzKCkLkxo7ktGwJjzAKpXAKqbAKrfAiUgwAVuwiWgzFRkwjuvAKxXAMybAMzdDF9qu/LuK/9Ku+7uthzjAO5XAO6bAOxQi6sJC6RAIPLWK6oNAOATEQBXEQCVFlPiuzNquzLGIiCiJxMOIQQysRoa4QKbESLfESMbFB4mqt2goiTmwREQetRIcT6SoTTfEUUTEVVbExLoDuCsOnGIIRAcARMaIVgwoWVzEXdXEXebEXOSKiFqqhhi4WQ3EjgHGihtEXlXEZmbEZnfEZoTEapXEaqbEarfEasTEbtXEbubEbvfEbwTEcxXEcybEczfEc0TEd1XEd2bEd3fEd4f8xHuVxHumxHu3xHvExH/VxH/mxH/3xHwEyIAVyIAmyIA3yIBEyIRVyIRmyIR3yISEyIiVyIimyIi3yIjEyIzVyIzmyIz3yI0EyJEVyJEmyJE3yJFEyJVVyJVmyJV3yJWEyJmVyJmmyJm3yJnEyJ3VyJ3myJ33yJ4EyKIVyKImyKI3yKJEyKZVyKZmyKZ3yKaEyKqVyKqmyKq3yKrEyK7VyK7myK73yK8EyLMVyLMmyLM3yLNEyLdVyLdmyLd3yLeEyLuVyLumyLu3yLvEyL/VyL/myL/3yLwEzMAVzMAmzMA3zMBEzMRVzMRmzMR3zMSEzMiVzMimzMi3zMjEzMzX/czM5szM98zNBMzRFczRJszRN8zRRMzVVczVZszVd8zVhMzZlczZpszZt8zZxMzd1czd5szd98zeBMziFcziJsziN8ziRMzmVczmZszmd8zmhMzqlczqpszqt8zqxMzu1czu5szu98zvBMzzFczzJszzN8zzRMz3Vcz3Zsz3d8z3hMz7lcz7psz7t8z7xMz/1cz/5sz/98z8BNEAFdEAJtEAN9EARNEEVdEEZtEEd9EEhNEIldEIptEIt9EIxNEM1dEM5tEM99ENBNERFdERJtERN9ERRNEVVdEVZtEVd9EVhNEZldEZptEZt9EZxNEd1dEd5tEd99EeBNEiFdEiJD7RIjfRIkTRJlXRJuzMgAAAh+QQIGQAAACwAAAAAQAawBIcBAQHNAAD09PQAQs3/////AAAAY3/25goAoM3/AMwAyQxilaOZ6f8AtOYAyP8ABxU2Ulr/lgDDw8MAKX+bm5tzc3Pb29tzr8AAFQC0tLQQGRvNAKQ/YGlXhZLNeAAWIiUASjSDg4MVDAAVABEVAADU1NTr6+tjY2Orq6uJ0eWUlJQFCgoKDxBLS0s7OzsEBwh7e3ssLCxbW1uLi4vFuAjLy8sAhl9ra2vj4+MAU/8bGxuioqK7u7sA+hAAEAtDQ0MzMzN/SgBUVFR6cgRLcn0AEBV/wdSR3vN/AAALCwsjIyMAfAcaGQEAlWodLTEUFBRro7MqQUeW5fuCx9oAd1XdzwkvSE9Re4d4t8kjNjvmhwCHzeFlm6o8XGUASubmAAAA4Q6N1utFanTmALhvqrobABZ9vtFaiZZNdoIMExQUHiElOT5pn68cKi4bEAAyTVR7u82U4fdDZnBSfooPFxktREspP0V0ssNkmKc+X2gAFRtIbXgZJik4VV1cjJoACRsAGwEbAABBZG0fMDQUFABxrb6BxNdPeIRUgI0mOkCEydwhMje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ikBAKBK0NAOMsTwBABPAHEDDwrVAIMLOgD/kIQSQlAgQEEhgKrrrrpmYJAEJ8SQhKwxtBBCDQcJQEELOgyb6gkU4DCRCSq0oISzQJyAwq2dduvteCfoesNCKCjB665K+FoQDi2cq2sSMBCUq7u7qiuQAELQCyqrBEkQK706SFTBsPTCy+23CCdsnQDDOqvQvAC0oAIPNfBQLahAFFTDv0rAkEENEqBwwqkAlDDQvDuUoPLKKx9MwA+gKjGDBCVIsMMJsfIrkAUEC7FDDSXwMEO7AT9kggugJnHCDjTzQIEQBIuq8NRUO7cDqFcDgAJCFICqg9QFlfBDxgOZ8G+8BgkAQ8knh9pQBqC2gBAKJg+ULwA7HEQtRDBH/2yC3muDXfXghA/XbsYxRHwQDg1boFDeA7ULQAgKSSCtQPMKnlC4bDc0LNkXzRD3QjU4XvjpqO+GA6gzEDDv3wVVAKoKD5WAMUSZNyS5QyaAKkNGsSYBe+rEF++b6ABIa8HsBp2ahMsLyY437m4zJHndC/UOAOgVwQ3ACcaHLz5uif8wENLcE2C74g8BAerwDeXO0LwuwJ+QuQC0bpH0W4/v//+tWR/kCNC1zgkka2hziNcigjKWscx0AmFc0oSgAmQlBHkAUMINUABBiEiugwAMoQhDI7vnlQ1UCSSACpjnEAHcjnr6ymBBMkCwd7lgBvYTCOd2pQMZ2Ksh7gNADv9N4MASgHCESExiYmL1O4Lkq2iYAxUFHrI6ALiAgTGU4boqQLJdPWGABOGB5HgFhCMiJHEAOMgKeXVFJbrxjYPx3g8JgIJ9DWSNtGvhCx8iP4jUQAUnwB/WECIAHoSgBV3UwfCKWAJuBTGHa9xVG+FIyUrmJV9POMipwHdAFEJkgTDUXERqgDRUQe8gOyAZJwngLql9cCGgmqQlZ0lLtzAsiyZU3+ja975QXkQA+JsjQngAqkwKpJUC4R8srVjLZjoTLQXM4gCdd8qESG+KfKyeRdaWP4f8K4cG8d4qERLLZ5rznF9Bmg5QwM52tjNW5ksm62q3x/hpsyIF1B9DSgn/ToMEr5/HZCY6B0pQqiwPAONCiPQuJ8EkmHEgYJQc5RJiubYBQJQS4Vz/FnJLYzIEeXJLSDkLStKSLqWPv5qnQAr4BIyKjXtm82TacoU9lCbkBiEAJzFlxS0BAEGYOvTdQ/rWAnBqT5YmTapSf2IuKCIkVjGQl65+MLGKXWx7GuOYx0CGghuQrKZYY6TKhnc3ClKsBqTSVR4J4EIA6OAGTKuZCtD4hMs15GhJWxrNbDayXS71r4C9yacQupAbgMqCAimXvmKgs4GwS19JmGgUs1iBgRgWsvoUyL/oFQPEPmRgkIVBNQNL2tKmhHONPchOK1sQUpkKVarC6EBcBask/8yqVtCDmL5YG0EKyAAIztPBD0Jg134d8lqoioEMNioRalkLW0sbrWmnS93qWve62M2udrfL3e5697vgDa94x0ve8pr3vOhNr3rXy972uve98I2vfOdL3/ra975KPVVC8cvf2GRtV7dlrkwyUAEXnCpVFXjoHQ08qxtgryAmyAAMEAmqcRLkoDFUwv0AsFaBZIBZbhVCahPivclVDlTcsoAKhHCtJOhACAIu2w5u4ALk6qAFtoqIBFQgA0G2KgQ/CJ4STiBbhuCgAtdK1QykS4APx+rFIybgIBEiA1BJq8pZ3JVkZ1sBIAgZt9HL8q4SGqv94iQDND4wEGBQXDUyWP+DD40wDH5AMjNfOMtRfSoAsDkQJ7tYxA6po0qHieKdrbjFL46xQUpQAVPN6gczaHNCBLDjHieNIRa4QZKBkFmIZHrTnQ4ns/4c5YRw07MFcV8SBBJEMWvNIDy4AXCTu9z+Dum/7nIBk1Figi7yKgkdJogJWv0uPhPEXRYeCIb1FdJFW5kgOxwzQwSw2S0bRHbx5GauJR3NcynhwQvBMq8SUkpkSwQFNdRVDB4abXEZpIBgLAiWr+xqUG3ZAmM8F7wUom0xk5mwOMGBrwEc7LIRO2nxDiiv7KzsLAsBIesrrrilzdHNhpog2JYnvVwg6YFI71zGVsjEL60QdJ8rBh3/L3m6QYVyKruL4aY+LLllJZByi5m5NTi4Fwtuax1lLQQrExrJmv2SKgIhBBTjAWj3fJBSyoBiKiDZiHWlhL4leyBiLcHdFE0A0eVZ40BAQQ1QEMQUHsSw/7J2QRKnv3AlQQZMQ2sQYwA9CsTgBhT4mM0k9wSAyjtpdAbVhnVQAbHXYAb/aqJDatCwGVSMc3S/NsbETnaZDgTeCZk3AXBQRM6lzIHDkwDJOqZ3kZFMwUR0IDdnUMSU2+SgR0/60hNOgCA+/Y9SNwjV+wZzgWT9bkB1HVY9Hkux7wCNai8I2gd9EHPlscpKi/sO5u5yK1KgaSGIQcgzX8zArzohjEeV/+N5APldEyT8Txh/+SVvReMj3yGnnvn3LVBEydHMgQcz+faQDjJSEaznP5I18SZwMgcT7IJqBCABzlJ3oMJbBMAzAPB1J5MBf3NQV7cQseJRBoE0CbQ+suRToKJgNSArBZR8OxOCybRkBnE3JmgQyOOAJZcyNSd4CNECMWYC+FNkG1iAAoE81uaBBAGCANBBmFd9KcdNRUaAJpY2a6NgB1FAXNcT+IaACogqBrFGDlgCwyKBmEOBDwgqvacQB5YQ7tOBI3UviZMErvcpSZBPCbE+plMBKnBKdxNqa9SCo7IDpoM034cQquZZ83JxfigrgMh8uiRQaCgrrkcQ8YcQfP/IfUIEfginN+ECgD4igAaxejshPXNkLho4WcH3hd8TEd7Te9oDNpyDaoMFgwTBdjvVgqKjYdlTTwsxLEjlEKUkEd7DiggxWAzniQWRigWxigRRhAeheQeBhAnRN4IoEDywiO8GKlFoFJfViW5lEPMSigcVhghRigihPYjFOeBGjGeUPzvVjF7HENqTPiYwLA+3EY/Yiw1oEMDYEORIEPU4EOI4jPPIEI3YdDRXfQAVTI9jiT2CiQUhaHbGTap1T0hjPjigaUnwBC1QaqTIQr4HhgZRRYpnEBYYEXcjW1ejgVDVfFqEjRFIAK+4jADAiwbhPp8ohsMXEbkYEW31jgz/IT0IOC+NVZL0eJJSNj1GiBDKeBAjiIgaAYUJoV9hJHMUwGAuwFwqAFxJEJUJgQMwQJU9pIMPIWgdtj6sWEUXKIrceBB3g4ArdY0DcSrpIxDmIosoGVXnOHNmV46fuEbgdhHxeBDSk5c2pVCg4pf3xJYmCZf8xoM72IcGgWX9lDUdaZBEgpAEsYsFwZCw5pAA8AOidy4FV4KBhpFBqWhvmRAf+RC3ZJgFkS+rtI0HwTmSBoGispLJck8JkTgxSWgA8Ji4SIMQoT04eYKZWRB72S/21nAAF4zPlpZCeYzJmYm0aVnS2BFKqWdmtlMS0De7Ull4xSsXRwErp5EF4Yaj/wKaawRUPnkQrGk0LJcQqol1/fh3kVgQsKmShnhCF9UQ+TiDUGQCFmB+CzGcqWaFl9lNxkl0tSegBTGXGdmSzBmfhwkAaDmDigmf/dQ3EQqZAThlUsVhlcmbTXmf5xOBT6ADM3N4pxeexdkQl9VYfXkQu4MQpekQnokQw7JR3sNzyDNiMMNJsmkQdXSbG3mGhFQCMEAwF6oQNQkRgmZ2BxVPazmTwiZUHgaaA5Gjl6ehi9mcHQqiBoFG/gkR03kQZfahSHMCFLMDOQgzFUAxFPAvIJQ1MVBVKCA5ZieeDME5gnNZZtQ3pAmeDrFGzTgs9iJo2yd8AKCjo0ifBGoQI//ZEFXkpAIxLHKDeLoCBLS3mxNKELa4OFIKnAa6qUGamwNBqAfBk/6ImMIZkA3aTw6DoUYimffyL21mmQmKmRkEP/eonHjoWMPiVARwN9WkpzBaYRBRSilHTLmkQqACVKRKECMJOz36d7rJl1Q6EP2mK4XaEEnKSwYEnJB6kzSKiOV5EM0alJdKAMjonFxaEDHjEWHqT8epqEzHq6hyqOdneZs3LAy3UMVYn4vTq6lZaAbhmsMar/ukpZPJU3e0rKiEpVLWd87or78qqgxxWR12UDKQb7rym8WqqgUBrgcBKpB6UEQHsroXnAIxrozqsMmIqgQBoATBmOjpV656axr/igMZgEasSKsfKjilNGLukz4zuhCSE3J8Sq3demeJ2hBNelMoO1lRdqPCdip8Fq0EcSrnOhCDhZqMyCst4IT/6aENgTy62bSO1akFQZhQexBSq5znmq5bilFH5a7RSZ0fCqkCcTfJ5j6ytDZcKxCnsmV2qhB9Y7RiC51Ja5xlqbR4SxCGRXR/SUeg2WvLqaDN82oLsbX8KCsRyAMCIAAZgD91qa0eSxBiGa7cQ7KmS6wH8TkWhVFeeaoQKn+QCE6DNa01e4n6kn4tm0YD6rMI6rjBi0Xs87KHKxD/KJ+sa0/zapIdVpS1uqjoipRWKxCDtWs48C9FlnpoBTNAcKRI/3q8CbFTiuQQMVoQ5wm9H6pPxpilyUOUzymKjYsR74q+8bpT22eqyOlUieOS7WKgD8FNALytGOeywLm41sqyAxErxqa+fcZ8VQaplvuh2Ku90etWLkO5wiMRMAucF3gqXDizS5u2KYm88es9zZjAs+uIpRuzvTSgCJy7N4JrvCIE4MSzA2GdxnuLBLA2meoQWaMEOXS07JeXHvwQ5pKsYaOl+jtDGLlTD1a9BJBxCiGEPJcQuZIEFhm+vtsQJeA8XLm6FHu5oNPECcuhbguJRxi/cyuddSum92tHBbFGR1RCA9FWWdSWDVFAMTDE4ntZRkyWSKywBxFxGwq7GOk9Hf80wcQ3v0GIRgU3WM1bpVLEwS0cQctbEK67EKfbujMZubG7EMmbqj8sEDKbUmMsw0Dycyozdnejxzgcsev6kL07Ed6jAx0HrGeHgiI8lpuLu11XwgsLAMxayWxlLmYnxWxXxaU0ugvhPn97sF28EBbwL6E4mwDAsQMBqspKzORqzOaqxvC7rscGlEn5xvBanS5bQDnkw2eLZ+fmNbkssMj5viIcw4M1lrmSPirbWlMGTACQzP7qfMyMr+7JywSxPr7MwqVssuz6tJMGKtocUE7az86qwFt6oapWuyIMwKrMI7BqqDt7vDocovMbywzBA84SyC1qEC/ayw6xonTpxGj/XBBWSgBX04buhALctFwoYFcH5YSSE8O4YsBhO81XiT/TiBBqC2Gd2rY2Lcc4Dc4rSM9xW44A8KUPUb8EMaY5vM4v3LV9WEUOlnVgO6BP8FDCahBE7JF+uhCoNdMEUa4byi9dkwQ7sNM9zU5AjdAHwXvfqCvYPNFhW8oEwM1iDMyaipTvrHh0bVFbvLZ2ydGeDKQfnSMhfaBDuKVsi5knLb4U5SwXytUEMJoFu9BP6qtRSs7pWc+X020xNECxqBB3o9gKsUZLDZBIrTdolK2FfRCDJVmtDW3NKcUzuNsqLFuXlbUTQdqaFccr3K8OmsB92FZEzRBV+ASB3M3mKcxu/22wS6mWeoOqYLmqypllG5WO7JnJ8IrcvmnJhg2TDSm9ZDi8sqxP5e2+fpeyGE0ApxLN0zvdBGGhl52hy/nVqRzMWe2Cnl3LD1EDYKwQ68NwHNmnI5wQguaSU32b54mPJwnb+jJAaro5El0R3BTZus1RQZTCCqGTKGmvC+zdA2HamJzNCbHJvStbR8nDFuHcBODVsoyA7OycimkuejwR4ZcEOpjfYjyWw43hBt2vqu3fUDrjH+5qG8WBkEjYdhOYBnGUGk67gJm4kVvELy44Te3hAE6cDMqpNi6Qc4O2Be5zClxKHSRoQNvg6lo7zoPi+QmKFo7aBHA96311wsjmYf8uy9bWVspNsxKBRtCY4pNWSrt6YuD954eute8pEGkIThkec+Q84BLrjJEu3VEI5Ioq5GFN3QUc6hLxxbLi5+Ktwtr41gnxSgjRngPr5R+a6IraaaeIEJfl0QmZol2LuR1r2LnqlvYtj23u4Z+4j73eEKeJEPPi26dskt6cEMw95yaS2U2WydpjoBADvJ+N1EO7M9a8x5sOgSGstKi9jgpRo4UspEJ41lb7o+P8A+aXrZflyEdNuJtu4Y1bSoW4hAf9gUEEQmukzdnr11eNEEqYfGqz2VuNzvarztF9pQLewx4rQTpgRhnwYIP7gOvOEFiY0FuoEE8+3lWuydu+xEj/KQBpGOmM3KhIC/AF4YkdpIWz/hAdPBB/uKGdproBmgQH32lAeMc17xDSw4roJ13Z/uXYSonI7e0pAu6aXVx3U5E1kAH5Ukrm7uAcv2U4iEJiJWmlJGK4J9VauwNwjzw/APdwjxB4NL6EzH5hN3ZBVOmKam1VNq3IowNAw0jsSngosFczQFfbvS50j6ZYQ/cdJDk/IFYgZLbn13iPx3KnJD17X3kIb7wRqAJNAwMkk8IOPIyjt1Uh01cWL6MY39XQreod784XLSs38DFjh2QwrpyZdfYBnfYv6TtQRzKiZDNwPy9zT/cIgTxXTJ9K3Op7f3zGrhCMHPgHgTxKUPhF/4TWjlcDIUAy12y6j48/j99mSa5+nK+8xTtbmk9+6x87k4dW79dC+OMC1/f1N0Aw0zj1PgoQSQAAABKCRw0JO2QIBEDA4UOIESVOpFjR4kWMGTVu5NjR40eQIUWOJFnS5EmUKVWuZNnS5UuYMWXOpKlxx8AdFFEMPAERh5KBQQHI4DFQAkQXAH5MhDEwIoWBISAWFVqVp0QTQKwmySlRhtWqFLUCMFHxhlKLJ8De0EhVKsQnALpGTApWKA6IdgfGKLGRqt65BPQGVRLRwsClEjMwFBrDAkW1VtlOFNBC74yLTQEctWjBst0kbzdCBYCiog4Akx1SrSGRdNmITZNIRP8R127rh6QxP/yrV/XDrFsDP/yqd/bEGACSwJ54toXF4lV/W6S6+2Fc0xLrDmb+EAXjoFz9Di5NG/xevIYHPjdvNUZ6r2s74theVTz0gd0n1qhfVQeFmgIUcEACLaqAsIt4kEGJJJ6IoYLHMCqhghieSEIJogrUcEMOO/TwQxBDFHHEh26Sq6LkkoCPABMqYPCJH0yjijOHkkosNqcgIk00Anqzq6eJVHDBQiVu6Gui6OyaqIT1LAJKhYsyEEKHJHQQgofxAOBRgoEEmKg/sFYsQQUhKgTAQRmyyxKwvMgrDKLD0JoIBwobBMI6iqSk0kosLZLgBDOfAAKGFSnSjEb/i2qoAAjULpSBAi87Ik1NiVD7jTXX8pNINspm+KFRJYRQoVDdpiIvNYqEJPKGCOMzbsmBhLAINQAtyqCFPa/MEk+qIqXrVP0csqDOJB4sNEHyKH1o2BddwBPOJiditkFno8S1Sl0/ymBBgWAMIVhXwZWIhxuAiAtNZUlUd10NaxDqTcqEsIvHiUKwSwZf2dV3X3779fdfgAMWuEAmATj2pQNvHHhhhhsWseCDXUrYYYortvhimZJDkKIfgorhBBlQi6oizQDQQQZAg2IPY5ZbdvllmGOWmaUZAIghwOSenXlnnim2F4gAn+x5aKKL9tDeoQaCF0flKD3QqIn+ggGi/+9GNvpqrLPWemuuM0IhhAwCDCGEiLs2+2yVdgC7JgHGLhttuOMmugSBZDBxaeAYqhWi4lyYaCwZMlVOXLkLN/xwxBNXfHHGG3f8ccgXTuoJE+6eqGab5wzqyIfcHehgoACAMnLSSzf9dNRTV3111lt3nSYVBgLQcu0G0tmhjgGYGiLNVo4Iab9fF3544os3/njkk1d+eZlwECgx2iMKCjeJgP8VgNsJ4DJH5rv3/nvwwxd/fPLLF9iyJCKM/qGCG6KIqicisq1PiQTY3Hz889d/f/779/9/15lINOtzyE5MVpH2MccEQWmVRGyTLgBGUIITpGAFLXhBDArIBHG5Wf+JlCaR2BGkIgscSKval6+IaGxvGWRhC134QhjGUIbdKw6iCEgAzAWPMtPrXFAsMpbszVCIQyRiEY14RCQ6jCpA8iAA8EYA61UkKDTanvsoUhd6JVGLW+RiF734RTBiRABAoVxEbpjDithvINTznBX/ZrswxtFfjNJBHe14RzzmUY975GMf/fhHQAZSkIMkZCENeUhEJlKRi2RkIx35SEhGUpKTpGQlLXlJTGZSk5vkZCc9GUigqYuOl3xCKU15Sh2E0iJnOZEZPxiREKoSKwxkX1BQCBEVylGX+hLZqXz5S2AGU5jDJGYxjXlMZCZTmctkZjOd+UxoRlOa06RmNa3/eU1sZlOb2+RmN6mpg3X10psHTBRiJnJDA4KTIgkEDi0p8sBdxpNEIvtkPe15T3zmU5/75Gc//flPgOKTIU8IaEENelBEDkSd8xxIGRz6UIhGVKITpegILHrRiyr0IndzQUc96oLQJcGjYSNA+yoCP/kNhH4SuZ88Xfoh1Cz0pTOl6cs+08CaEiim4QRAGRLwU6AGVahDJWpRjVoGclbERMCcCw/rNRAd1giOE6liTq0aoJ1eVatbBVijuDqgrDLUp0Yla1nN+lOkyvScwpxLXbKXu909pHcUieJX7YqSsN5Vr3stEAmjyleX5FVEqBnrWQ172ASkVSQ3xOFeNLfG/4i0EXQDGR1gLcsRwV5Ws5s1yfamw9mTZBZEhEVsac2q2JAw1gR6c9VfHQI4wS0HtLOtVFJpe1vcWiSEK8ytSEQL056aVrhFRS1IGEsAzSTBaVOMWlDiSoCqaam3tP3tdK3L2cgg6roeqW6HSDtc8AK1uB85LgFyZzOQ9TKLcg3KyVIWre1qtrvxpa9dx3LL+mJkvhv6bnjBO16PlFcASRJKEB2CNKvgK7+W3e+CHTxTgTzxwaex7WCD69//Vrgj5V0NtxwEoYwMq0KOWumE7dpgE6cYjHGSlYpnpeHRXhjDwgWwi20cWhjfWMdcNOBzd+wQFOtUxjMubY1/fGTM5v8YyUue4dMgqOMgg3XIRD6skZl85YlEGctbBqAAbEM4G2sZq1Om8lmtzOUtixnNa8afiQJ3ZTXTpL9lNuyZ2bzkON9Zz9+ri3aPnGeZzJnOp1Xynn8MaEMn2nie6yCcC80hQQ+arHZWdJgfXWlMLy8ylWUyomESaUkT99KZnrCnSX3q0glAIEnA76FHXSBQh3qolEa1g01da1wzLoSfRfKtWxJrWQeV1rmmr6+JfWy5aYxzjlZriIAdbLS+GtnTNfa0rb217bkWz9KWcmGhTdRhXzu31RZ3uYlWnOF0mtsCeja0w23u2ZIb3vOGGQnjh2Z545XM3xbvuunNYH//W+D/PcvAQHi97WbH2Nv8FnbAB37XfD9c4gPTzJN77fCZtDvY7564XiPecZDz66Zr/nhJNC5rjoecqyVXecstfG98YzzQ+2Z4yl1uVZbfXOcawoE5SS7zmJw81Dbf+UxzXnSk06TgumPz0UMidEkTPenxdPrUrc6Sijcd6J+mOb+lfvU4Vh3sYy/JZ972562/BOqD/jrZvSh2t8fdI+e6M9w7snY6t13uWrT73v1ekZ7L6ecJB+7CGR5twv99l31XfOMLOBAfpzntge36t/Xu+CEyHvN/z7rWE+/dyrt78puHoeZJL/fcnR3tn4d06Dc++tO30PSxJzvd6w77leC9zJen/70LZ997q8fJdzFnPX9dj3LcA7+Cv1c+0nusZ+ZT2PCH533zLxh969/8aSR9HAO8/33wh1/84I8c9rN8/KEnP/sANP/6Q14X1Rdu/POnPwPKr359T7/m+Hc//9rff4kLPAlbnPorwAJ0AARMQAVcQAZswAR0mf+DCN2jsuoDQPbjPwskO8xZLwI0QA8UPwcMQRFUQAjEQJNDv6gzwQwknwhcwXnTGJxqnA+cwe8bQRt0wBIsPg2ZQCKrQBfcnxb8QXErGFnqPhqcwRtMQhJsmSAkAB6cMR8UQvxpQilENs3gNCM8wgNUQi50gBzkKf3zOhWswu6hQjLMNZEBs8TRQv8D7EIu/EJ1eUIMi8IzFB8zrMNT2x6FgRw23EI3vEE4FKvDm7UxxEPkuUNDxDRWSjfH6cP6+8MkDMQRkUP/osNELMNCvMSBiwtWMx1HpD9IBEQmzESQoMTwskRNVB5ETEU9W7oWK51PnL9QtEFJtLAwtDxSZMXWWUVdXLPi4D7SicXxm8URrEVnQ0G2y8VeVB1eXEYsU7UzQR1hBEFiDEFjVLhBFCpUdMbhaUZuXDITYSJYnEbwq0ZrHEUdhDVkzDtl/MbS8UZ3/LHP8DM+JMcaNMcGvMbCy8aGS8d4DB94/EcbIyF/RBx7vEd8XEB99BBTzLCCFEhMfEiI7LgQqoD/1DlI70tIBlxI0LtF0ZPIiUyegAzJCauLZRvHg9RIhURHMOTHfgNJkjSekYzJ/IqTRjsdjGQAlVxClmnChhyubaRJ0plJoYwvpOHAekzJnURAjmw9j3w9mCzK1yFKqbQujYm/NcxJnVxKL2TJOFzH3WvHqpQbqhxL3PIcbUtKjOTKruxJsdyIn6SxtzTLsylLupytp8HCYNRKtmxK43tK5IvKu0QduxzMzUrDi+RLrvTLHQRLCpxLw9SawoxMwKKK4UMeJFxMrxREl0wsyKTMq5lM0NSryGBE48nMpWRMdQTM9BPM0Xwc0XxNroLGTuQftizGgfFJx+zBz5TNnolN/9+8KgN6M9u8zXMUGN1kzRR0zeBUHOBszpqSFwAARv0xztQ0PuZUu92Ewt6Ezph5Tu90KTWCueK0To1sveykPOVMxvQMz7gBT/fcJdI4OPMxT5VEz5bszKCMT6yBT/6Mo9yhnvK0T2JkyO6Uvs70zPb8z67xTwb1IgEEIAI1RwNd0Nzbzjk80AelGAfd0C3CnMirzgktUNCzUJWIS9PaTw/lmQ5dUSQai5PcnxElUfz8yvVkRxN1UaJpUR0lojgpwgGdUTes0Px0SRXtUZjhUSSdIc0wsPoUUkgkUhtN0CNd0s200jULHawUHyiN0hItUn6sUiy9GCUd0xbynD3sn/8u/UMp5Uwj1VAz3ZcyjVMMYiXeUtM17cI2nUQMrUQ4pVOeylFApS3baDURzVMl3FNbpNJXwwEKkIFA+Rh6HBcPe5AYXBIKIZIMGVR2+1NOlSeqeEUJRdRE/dIp1c9Lq4GxsIsfKBsBkE6rQMoDuxdD/dQLFVRbvazisLhDJVVaNFU3DdNLM6C9EIIbCJn2ulTz8pj0CgqkLBn30hgAuMxcZYk5rVb/aZRazR9fjURg5dMbDcvi2wklmAFSYQhtS67lgppxcS6qYQhZxdYTxFV51SuBuMlR7VbcrNFgzUZaS4iKINYSWy3Zaa03GorYUsN6fTpPXVgvgioK0tdf5Vf/cGVU5hyL6cAcfHWIwAOAk5SsiQgdvXRYkrhWki0fEkpT/5HYfcVOMPXXrXua4XMrjoE8pqFWKILYk8Uxet1Zqwo8Uc1Xls3Hb11UVGVOmZUeyHoqAPgrmqUqH/LZeZXaBSsYcRTaoV1JijXaN2XO3PkNk3qfgSBPApgfilAjj6XakTBZtfWe7bHICcpaHCzaYwzXx3TNjqWUdEKgoFAgd5oIeGrbUmxYwRWipQtRPJVbrXXZU+3akZBOvImlEfrbE0KRgi1c7iJczI0hA3LS/FHM69zaurXYxQoKZUGjs3UqAmijH5qqzYVLzX1dFyKNO/Uf0N1JRR3dow2JGmAI/+J8iLqaCOZyiKqqCCySXdjtWeQNI8wxTf65XZY1ieQk3Y+wAJEBgltC3R1a2tWNWrFw3eV9MeUNXy9CGur8H+iVWOmNXRQlqjHYAPiN3/gdgYD7CaUBF8mlCBICABOyJcsFgNolXwmMXQGuoKeZ1OfNScUl2rtjXwAIhAKIYAmeYAquYAu2YCQgD4k0AY3RgYjZ23Xq23YqoYoI3AI+v/E94SSKjBi1XQVe4MVNXp6C4AuuYRu24C8IAB3e4R0mgXUTgLF4AmUtKe9t12iEC5WSooFoYRVmWxVmHekc4v1J3wX+CN2k4RvOYi224EDgNgGoiycQUOHl3t/R2Yd4Wv+JKN4njggnXuPU+QyFxR8qVlwrdmAs3mI81uIuLsjcSQIEPmPwhQi4ulm6MmM3BjICPuT+qYsKmmO5reMUZtg7zmNKvuA93ojPSIISowiNfSwAEGOQlQiRVeSHaGNSJp2xaOQXhuEHzNxIHtxJrmRZluBLzghYPV/9Za2I6JuD/V2HIA3ZOmVTPmXIgWMKcuSsheQZnmVmnuBavojo4NVNGQjlgoin2YzmslnvgFdidsJE7mbzYeFjXmVWbsske+U6juVmpuRnrogQcqIbiGd5nmdeO6+PQVarYYr2Qhlpxdk1HmZwZhzN2GQXXstyZkpXXuZ1ZuZ2LuRfogwCCwr/J0WwqlCwbgbogFacEHLeKSZnVlbmr1Tnhd7ihmZaXzqpSgUxjBAxTSVoRcbojEaczh1ngz5okGYokR7pLC7pmA7Unr4qqoBbANLKjCxnhkXnzM1pnbZhnv5pPkVqp56ggvHl/iHqrfzowYXqJFPqpbbkb3ZqmI5quElZCbJqm85qhe5qPG5qsQYurW7r/3GsCDJro0brkFbrPGZruBbdvZYj1CDbqibqs75pPuVqvHbmr/7psO5rrknluRbsuiZsCzPsw45gvWZsIXtrzM4fs3tsZFZfu8bpytbjxO7pxd5srBHnoYZsrJbsY6Tsyr5s1K6J057tohloz/ZoOg7t/8Ie7Z0u7Ziubdsemo3O7ZqG4aNOa9/2as0e7lIGbudenZl+HavW7Ufm7clebqaG7oAW7uiembcVnuo+7irG7tfW7hqW7e+mvOZe7+6JE6pWnfFWyqXMAfu+b/zOb/xu2QZu74tADdg+bPV271sl8C1SI5VNzPmeRrbUbwd/cAiP0itGb+Y28DHzbwtHnoEAUvlecAbnSggPcREPxQmn8Aoe8AxfXwxPceIJPH/GSQ8XxgYXcRrXbxK3YxM/ce4GZ+9mcYsJavGO8Vic8Rov8hy48RWnCADPcQpGcR/3rR1/csUhjZFVcCHvw/o2ci1HcuVmcieXctcGcxd6GpeWxv8rd8Qs1/Ii5/K7ZnJajnJi7nExX5goDvIzZ8M0V3MaZ3PRdnPLhnNhBvQ5jxuNGZ47x/Kd1PM1h8QS9/MvH3SNkHNIB5gIM/RD18I8V/QIZ3Qc9/MCePRJ/29BD3WucXFLv3QazHRNd3A+721PB3VSV/JRj/Ws8SzqRnVMT/RVD/FWz+5Xn3U3lnRaZxcqv3VcT3Vd3/UH7/Xz/vUkR21hH3Z10QxcNvNjR02NVPZN/8NGd3NYl/bnfnZwX5w6d51rR3aV1PZl53RxZ+MH9vRPB/Z/lvdx5xnHNvdz/0BVV/cjZ/cuz/FvH/dor3cQqXRjz3c/zHZ+z29mj7EAx+v/gAf3gSf4DiHrg0d4UEz2hbfvhgeuh1friJf2iaf4DbH1i8f4YdT4je94A/34rg75YR95ki8QE/HcvUT5jE/3jb9vlgc9l19qmKd1mZ/5AaF2O8f5lNf5ne93bu90R6f3JoZ6omcZ6WRia0d6alT6ne/51vt5nQ76WB/6qa8JTjx1rA+/fVd3rjc+rx9psCd1sR97mdieoGUd1obER1T5hV/7xmz7hX77UI97uYcJzQhgK6dvvM95hV96vldHv19nwJ90wR98lxiLLVVLxE/IlvBARW98IXv8Zo58SJ98yl+JwOPw1bl7zWcJom4C13992I992e92L5f6Aib90k8J/9JA3A637mrcfK2UfeEfftoHeNsXYNzP/ZOQTjFuHdXHR+DPyeGfftgvfhMX/UFPfuUviW4pnuenUNYPfuqnfuuncOyfc+3ffpGgivi2+8/20pVo/fGf/vJH7/MX8/RXf5B4Go4+fHsECAcCBxIsaPDgQAIKFzJs6PBhQwYSJ1KsaPEixSYaN3Ls6FEHAB0QR5IsaXIkyEAFVrJs6fIlzJgyA4U8afMmzpw6d/Ls6fMn0KBChxItavQo0qRKSYIUufQp1KhSp1KtavUq1qxat3KFGgMAABNdxy7FaPZsRYRq1xJMivatWY9y5zYl+zClzLx697Kk6dQu4MCCBxMubP/4sMm6iBczbuz4MeTIkicTsADWBeXGcDenZev5oFvOoueS5qh4MF6+qlev9Jv5NezYsme/Pk37Nu7cunfz7s2QAtgQvruKFv35eFukxTmXbm47cGrW0vO6Hm79OvbssZ9r7+79O/jw1m+AlSA+6vLNyNeHTo+2eWnudqNPr++y+vn8+vfzvym/P4ABCjgggTf9AJZYBQbl3lvrIdcegxbB51xNhNFnH4b4Kbghhx1K9p+HIYo4IomRgfREiTlFeJaDx0G44kQTxlchagCohCGOBWiYIo89+lgUiD8KOSSRReYkwGVGPgQjRi1+9iKTMpIWJFcX5ijdjkpquSWPVHL/+SWYYQ5YA1gnhMnkRU56BiWMUtJFo2BWXrlalmLaeWd+XuK5J5993rYDWDOciWZnaqrF5opuyqVnVnLOyVedfko6KW2MUnopppl2VQFYGQxK6ESGroVohIp+BCd0Nj5aX6SauvpqjX/BOiuttSbVAlgWfAoqA6IeqhyvpnZk6VWOrkodqrYqu6xUxDL7LLS0KgFAEmLyGqqvoAELqrCmJTufqsey1mq05Zqbk7PnqruumGABYe21vWZrEKkMdrtRulQZKy5M5LL7L7v5AjwwwSWWAJYM8F47L73bEnqvRgI3Gy6/kH5bMMbQSpwxxx3zh0JwCvPKcEH1ugdxExtD/7VvxS356zHMmKocM801+xYCWCiIDCrJyR11LcozL8Vyy61dbDPSfAqdNNNNSyYDWCXsTGjPCTmMZtBHd0V00S87/XWRS4M9NtmAAQGWnfFWPVC8EkGU6L1iI8V1y16XffeIcuO9N99QJQGAEmmPvLZAbTOwZKkQ620U3RXb3TfkAi4eOeWV72QZAC0IzjPhDhhu1IqTE9U4v49bfjp4oqO+OusKZQBWBZtT3fnnRYWudZUUFz0T7q37jp3qvwvf9wxgUSA7mp173jboEQYfFOnimj489bM9Xz32Tp8AVg3IM6l87UTdLmuqN+7OO/nZq4/b9eu7D7MLYAngPYzgM/9vu/O9axX9sdO///9h2gfAAQLsCfob0sJodz/x5S994DLf+fp1QAJSME4TrCAGbWYCsPzgTgkkXLyuthwB9oR/q/JfBlNYrAuqsIUY4wFYbuDBwYHwWiIsDgl5YsJHPa4EFLjB2ThoEx7IQAlJeEIMKqArk5SgAjF4QhKUIAMeuPB/OawiFidFHgAcj34rsh+vbiiaK+pkh3PyWgb+BpY1AqCDJRGAENjIRuGQBGdyRNj8sog9Muqxj2ISwN+SkMep1U+BYfxZAwtjxit5DVB3bKNJDgSWGJxABiAJGURgsEYdyOAEXwGL5vw4PD6KspRKAg4AzDRDztXwkM1jECn//aO7CN5Hf4DSQQtCwANOQZIkmqSWzhbCSwCYxyEwBAsMGIICNdLRlKyLpTOj2aP4AaB7q5xdK0ElRs5A8ySLzJHXTIADhtjRjRAxgRq7yBCoAQAzDgliwhqCyiQkSJqW66Y989mhgwEgBnv64NpCiEhYsrAq38QRCstJkuL18yE4WKPUGEImsIzTIdMCgAr0WTl8arSjAtpiRvEE0KoJ9JXu4ShTZknLvhSUAAodCTUF9RBJJpMhvwylQ+zoTo/yDaU8/al4BGBAev6ThgG14UBP2tKpHDRDLX0pRNZozZwmiSExhYgE1gjUvfl0q17NjiPjKVKjkhSpJk1PV++i/9KV6uipQoQIPwEwkmOiiCEGBAAVH4KkqH2VbGntK2B3Q81ijpWVR3Ul/gjqQLI01T4JfetDQHa0uNZzg7kayV2DGdim/XWzno0N5vzJp5H2rKSJVepix9JYVrm1lw9RgbtGYlkALJEAcR2kQz6pzs/arLO8/W1keCnTohq2rIhloGIVudaVPta1DmHoTh2y12ouZKJyHUkQhwvcmPl2u95FzF3rWVhsHlabSUXrUicGQbYaLbV1hCxV20mSNRI2q2iDKSa/67Hu6re/gJGsEPxEWpKZFrmoVe562dtccz63qnqVanW1it1A+bdj/K0whrUiybyOlqylNetp0eve3P8lWFxfCACKU5xiErSWwQ2BLQDedc411va2I9FthjF24RzzWCqYCxzBWCSqAg9lfMp1QwSSrOQlM7nJTnZyEB7JxhFDBKoOkWxqKbuQ2dbWIZnt8cB2DOYxI+WXzRxY22p4XhymNyogQfKT4yxnJ2vBA3a+851F0OKRxHWuYKnrQu7KYYdAlMwBa7OhE82YS1YUzWk+6llHiOinvHnOlr50nN2w55FA+CE6bchVH2Lf6yraXGIuNap1AmCMGS6bhpM0lfcHADhjutaY1nSs4+tiUFN4pshsyE2r7OBUP+vUxD52SXAFAE8VrNXlfTWbc42VStu62nPG9U6s3OCGOuT/odxriHUbzZCLhhTZyzK2udO9EG9L+1nONi60o31ka9P7ydjWibYbgk7jOYSd0V0IPB0yT/Gqe1boLri5zZyxd3843vK20KzrLfEl3zsn+QY2WJKgWQIMk7AMOSYAaqqQZeYX4QaftMlTPjeKLvzR8Hb4Zi5M7YlLvOLJBgLOgXDJJOQc5+JWiCT7WclLAuDMGAcLJz25Rpyq/FUHb7qiX5c5jjGcwDAfI8qVMnOa09vmJLmolNf4cwIIgJ131K6npSwD3EI9U09vO5mVzWxWD5hhV8d6u62yda5X2+sjAXvYATB2hRDRiEhU4kks4EQoSnHQcHd71h8veZuwu2Nq/zPk3d8i84jzveuRn7zT3g56DNtR5HT3sNUzr/nPH2Xvnb8160ePNNHLvr8X7XKz6z4v1cNl87R+fa39XnvU0X742z3mroOs+2zxfvV5NyjngR/82BsfZsWvPm/jCICNn764DW8+RnwvfVsLH/uRu775A2tZQFN9+b4C/1nEP37YPz/9nKW+/VXO0Nh57PKuhj9FyN/8WVr55R/eoJ8BbtXtwYz/PRsAToQADqCcFWAC+hX+VWC6IV/MNODLPaBERKAE2tsFYqC6ICAJahQ77cAGut+QeWBFgGAINhkFnuD91R8NQt36sV3LoZ7duWAAjiD0RF8MOtkM3uDsAaERGv8ajPEfA7KgofjgD9rgxPzeEDJZESYhzZggFpbSJ0VUE/Lg7kHhByLhT7heFSbZFW7hfpGhGmYYjP2b5TmhmojhGEqhmwnhGSpZGrZhxmghH1aRdc0dzYAh89EhDObhHv4hwfihIqaQCVwSE9YMIb6fIbJhCeFhHkZAIjbivzAiJ1aQssGh7xgVHTLAIZ7hJn5iCVqiKnoWQz3B4LUOKVaiHa4MJiIiK7Zin3iiLrrPqAni8JSi4ZxiFaZiL2pMLh4jUD0i7KiPMLYNMQ6hMSrjuSUjNXpUKK7PM8ZLNMbgNF5jrfAiOP7OK8bi72zjtXRjCH7jOMKKOLbj6oya41X/DzryijpKIDvCo6a8oz5WDjOG3PvUI6jc4wDmYz9eCj8eJORIkijSo0CiCUHOn0EqpKQkJEXijR3B4v88JERaI06YISp65EX6iEWO5NjIIwBxJJNE5PhNpEniSUm+ZNP8o+m5j0rCCEtKn0vKpJjEJE8ijSQlnzPeZCJBHBVm4k7+5Jf4pFLGTEaaI/YQZVHWyFHiYi02ZZgwJVZyDMjNo01K5YEZZSZaoUhuJYdopVkSDA7cldFtJFiK2LyNpR6WZVoWCFrW5b8EJQa9JVyKpVyiIV3ipeQEpmC2zi/pAMGlJF8+HFX+JWBeZWESyV1GZrSAnMcR0GIypgVVZUhC/yZl/shkfuayrGXJUVBm4l1c/mVSimaJhCZr1go1MV0FnSY3EWZKcWYx2uZrpo5u7ubdHGZiYiZt9l5vqhVuSmNx+mZ2uKZyZorUEVMLDSdxemZSgGRuUmdzeghzZuekkCYAoN1eSida5CTwrSZ3Ksh2nmefKJtsZpB4jmdyNoR1Iid2qqddxqd9xszfPEFwzuZ7mgV5vp555meApCeB/hF8qdB/Aih+LsR8emODHqj1RKiEqiVYBFgVLWj4UeiDriOFVmhtfCiIsgs/qZILaehFBGjnDeiInoeBtqiSHFNNphCKWoSK8h2Lwihv1qeO4o1kgad71mgUpqZc5miPdv/Hix6pkKDSbimokEIgh95iZyopSYoolTKLHXEfjT5pHRLpWBrplVpHkoZpivDSZW4pl94o14EpmfbGmLbpiGwPAHhhdHKpKUbpcUIoj8KpmFopn8KKskGlcKYpnjqmJvrpnwLGmyYqh1BTFtnpne7p6EjpdTJqhyyqpRbIV1QLFkGqmtIcm2aqbGCqqAqIAUmq5XhqoTpmqJZqiKKqqxZMbJ0opEaqlyIlosbqtOWqruLJXgmladbqp05cq/aqifCqsYoJ5mBonaoqrAZhnnrosybrhyArtX7JRMkQrTrrrVrlte4HqX7rd8hohgrrqqqmtYprdaaruhaJIwGpf3L/q1+i67S262KEq71iB4w1aZDKa2OyKrvm61Dgq8AOxxYBY7/a6bDWXMAWLFAQrMPyxkXpYHj662YaarFGrKI2rMaKCOYAa7BabKpEKz5ybMeWkcmeLIcwFLzGq8Kea5GmrMraBMTOrGxIEp06qchuLMkWpMzabEnULNBmxl7Va9/Uqq3Oa8wa7dDKGtM2LZ5InbaW60MWRHIp7Zf+LNQ6hNBuLWTIKcKiqUBabVj+K716LftoLdqKxyVRbMLWI8MsbL0V4agFHlio4LrZLeCs7co9Ld9uyUSBrMvC7bzIredRWd3a7aB5W+AB2d9Oqt8+rpFsEb/q7NgWLsxmLZVZ/8ANdK7nfu4NXBT5eFsSgO7ntqXk+kTXpi5hhJceqWTcZi6uXiUkNoS3OS7rrmvk5q6PSB2zdipHxu7ufiSl0udPPGfO3i7vap3aLm9vaF/YWi7hZovhWls+ap+MMYTyOm/rNS/35sb6+RHsYu7wylLPSmSbARJYlFve7u33Aon3vi9tLKH4Bi/5duuU9gQqhUW3gQXuyu/Dxi8AxwY1TdWj2i/1yq639gQ1/W776gAPhEAFwMAMnOkA06wAXzBlhJYojW8Cly8Gn29LphfmLJtDhd0TwIDbarBagTALB8gvtaz0oqPw4m+l8sQvsZ/22m0M4N4Lt/APywzL1W/V3v8v1s5uT1xUJGpvEpwACljA/OAACgSdEvRnEBPA6l7xUkhWewJvEX+wDRvvToyaATeE2+6viWoxQ2SxGh8FD6iRlnrx5YLxES+wTsipaOnEL/FvGztoBvcxYbwxKJmSB/tK9fZdS6nvd/KEIuMtILMxIAeFIE8dISOwISsw8NUZnuGZntWfI/HxTtBUJGPxH48yWUyyAxPxHF+yCycGADDBAcSyLM8yLdeyLdvyENht/UlSF98EO01tH0OyKe8EKktTIYvK5sHyLS8zM9tyFdAANEdzNBNCQTFuHN+Esi2xGgvzMOMEyKVyB1syMkepMjezOZ+zLTNBQWVkGfbaI5f/cjdjxTfn0zEbSjKjMz7nszo/3ycBs06AXBlvMzzHc1XMMz2Lsz2Tcz4vtDnvc05YV0DfhAlcVB6/cysTNG08JziPItIWCisrVzkztEjTskPjxBZVtEPpwAyMXQaAnVdqMTdj9ENo9FB2NLbQcY2E9EjvdEnfxF3JMAEwrhK0wAmcgBAQ3SKbckzLNEPQdE3btLzgtAXp9E6LdE+fhGQJXkkwrpTpQPQK9EUzNWU49VPbdA1DHFVX9UJftUkom+AqhA+dABAogQEhkRMT9FIz9R5vdDBC9UAqtFrz9EDPbF4TtAUEEQDwdV/7dUeGNUq8cmALtmNbtFh7CAWoUVIH/yRjNzZIR/ZIs3VlM+9kh7ZhmID2AU5EZ89mczZae7ZVD7bKFvYoSwDRncAKR+Vq4yRgu7Y+w/bJyjYgP+cTXLM25raRtTZv9/ZotzFw93EQuYCgqrZxT+VUJ7dyk7YtLjd228VEZe/gTrdmpkpaW/ctg/Z2w692n3dXUK7Ygnd4b+x4k3ctm7d6C0Vza7H6ClJ7u3dtprcfx7d8zzJ913cA+zeBX4UjpfF38/d0dnaAN/OAH/glGriEU8VgzTCDO5+DP/gyR3iFoyyFf7hR4IAMuMAPnHgLKBtKL3iGx99uc3g6+3bH3jcAD9PZNWuLNzhyw3iMhzgL07j8nrYcxf/Abbtljut4TvN4ecu4xgL5+zZwDQiACUw51R45fFI4SAA4h3u4iMuSj3e5UMgpwvjwflt5ir64kssyl4O5K385m/+EAITAXXUKV0D1d5i5hu94mqs5k0esk8tvnN+Vgl+FnXsHnl/5hu95LK/5mz+2mzc6nF/SV0/FocMFovxEpTMolkO2ovP5owPwn8vvxVlFpqPFpftEqZ/5pmv5gzM6pHNtn9e3AOxA0OUsVqS6WZgMrq8kmu+5q7/6Gsc6dgsACgg5APhzVuz6Rei6slO3eHe6pwM7iEv7axARZvsv6t56s1MEs2to6tljr6f5r1N7qP+tBNzAnP/ZDViwVmz/O7dv05N++1+vOrQvurALbLl7bQnAAFJTywm8dJ27u9vAu5Aqz1kneb2Pu7Tn+9BaQAh8EhsJAQoU+VYI/MCvGaQavBEjPLQrPLAz/MyiAGKv0Q/sAMUTh8V3+4JqvFQ/e8Lfe76CfMeathy5gApYsWBY/OEQfI2y/EfruaJ7/KvLfMSiwJzHQAiQ+WHovMr/p8+PM72//KfLL9ELrAmY3XBPBtPzPIo+fUJHfcfDvL1Wvb1mANEJAc4jxtZjvJ16vZrcs9RTO/FOfYULgJg/gSNrfcpzvbe7fYvAfdjT/feS/bfyANG1QHQvxtpHWsb7vYMAfqcLPaQTfrLa/Rol/0HlSsbih1itOv7jh7uSS36jU36v8gDY/UDia8becz7Sev56QH7Qi327kn6s7m8SsG9sbL5QbLbrIwfs+7rsqyvtlyoOqJELKH1m6P6CQHXvvz7o87jov/nwi6r2idVtKD9Q+HXz+/7zw3j0s/n0W6rU8aduYD+mM//2f8bvi3vwi2v4J6oAXFTeV3xFFJnAsz2Xpr/6d/+Wt/+3AoQOADoIFDR4EGFChQsZNnT4EGJEiRMpVrR4EWNGjRs5dvT4EWRIkSNBwgAA4AfJiwxYtuzYEmZMmTNp1rR5E2dOnTtpiuT5E2hQoTAdFDV6FGlSpUuZNk0qkKDKjQKZHLB6Ff9rVq1buXZlMlBqWLFjyZY1exZtWrVrzUJl+xZuXLlz6da1e9dsiZMALNAd+leoU8FLARfm6dNwYsU7Bzd2/NioW7wEqHa1fBnz1a9RJ3f2/Bl0aNGjSUomfRp1atWrWa92cRJG3cWzZUJuTBs3S8S5eSu2/Rv4UdN3K2c2ftzq5tbLmTd3/nz5cOjTqVe3fh30jpNKBMjuvTh40+/jAR8kf55xePWOpdctjhy+ZeXY6de3fx8/ZbD5+ff3/98+E544iQe70CtsPaUOXDAn8xh8kKgEJWSqPbreiw/DrOYDkMMOPfxQqgpBHJHEEk0c6YSThLgLwqAmPKrFGF0aSUb/nV68Ubj98Lowwx43PBHIIIX0T8QhjTwSSQ8lOCkJHFis0UYcoWyRpClvwhHLIuPisUcMf0wSzDDF/EzLMc08E83RYjhJBbysxAnLNxmsUs6ZsMSxzLe47BK+L9P8E9BAP8pT0EINPTSkGU4CYrI6a4rT0fPojLSlO28kdK09+TzOT0Q9/dRQTEEdlVRScUjipBoapTQmSFntbVJWLX1R1LQ03TSzTkvdlVcha+0V2GDBbOGkGzp7NcIbkYWVRmRnnfDXs27F9TJdhb0WW/yizZbbbv3L4CQdult1WVeXpS1WSp+VcNuypqXWKx29nZde59qtF998WxNAIABQ8Oxc/wbMDVixdCNdN8F7x3oX3q2s1RfiiC2UV+KKLV6tgpNSAvjcgQk2zGBHEV5PYbEYblhDii9emWWySm4Z5phJ0uukvjguV8qPFwu5zpHVezlEAKpCmVOVZT4a6YuATprppiF6DYAQQAvYY53/2s1Zn4NbujShiS6aM6fFHhshrsk+O2kKtguN6pytBjmktrX+zWyRTv76gIfR3pvluvn+2+J+C5y6Y7ffLi/uwue2zW+Q7v5ab8Alz7fxyS33VoWTWhBN7hcPhxukzhdnz+i5Hic68stVx7by1V3vtV9V2Vbc888RD5320RtrvaPTUU799eBJ5V344g1VG4DNOc9dQv/bb/9IdN0FI34qr/HGDHjjtReU+u29HzP20aJP0PmrE8dZ+t1Ll8v3hrP/Hn4xu4+f/iCRV3559GsvPyisX02fdGGzS/vg9b76HTBI80PgAj2khJNIgDTjWw//hOI/WQFwMApUmvWuJ5/1MRCEQNJgCEloH+RtTCX9c4gE1UNBFeJOfxik0AfhQkBqGbCEOczPCHXYQ+g4EAAQlMoLGcLC8LgQKBZUlwydwkOK2BBXOPThFKvjRCpeETXaQYlYcMPEwSCxRko8mBdnKED3cLCDXJEiFtnYGiu2EY6dAaIQh0gbMjoFjDISo8juqJQ3RgSKm1pjHAkpmj8WEpFvCYH/xsbSxT4SJo9UOl/WHpkjM05saGlUIw0T2cnRHNKToRwLzQAgu7A4spJIiaQkYUjJVDoAlA4JJJ8GKUpbsiWWt9TlR4BwkgqQBZWvLMoqKdhKOwoTlpzEJRo1mbJLJkSLe5HmXk7QEB7IQAlJeEIMKmCzXX4TIrkE5zgroigAcAeYx0SmA4jJP2POZp3iXMgsu5S6aE5TmtVUiACEgM+TSI2cAS2bMgVa0LVYAFVBLEswhdnO8k2yRouTp0Lo6SNlajEGN9DoRje6g4X8YC8xOIEM+hU1uJRgByG4gQxkcIMQ7KAEBv3bRGVaU6j9cqHqRKZDnQdRGUmUoGqpaIbs/3kSfUrEJABIwr8MkrEHpsUEFGhBQv2p1BZQwAQ1HRtNtSrQzJ1zXOmE5zrZydPP+fSCtAqqrZjZTM1c1KgTMUFCKZAQGZzEBWeRQD+r2lch0LGrR+NqYMGJUAKdhaGvNOtZ35lWaK0VLUP1ElwBcFSImDMGCsHBXmI6FglATZo6+IEMKgADGFRABj8o6V5cAFjC9g2yr5VtRkAKAGMhVqcNXezb0LpEtT6TfW11a94oa9mHQG0GH4WNWCxArL3o4AYoyCpDTICCG6y2Bd6cbcUGu91QIk9caElsKnfL28b69rHA3ZJw3VrUyk5kL6ZEyCIBkNewJDQJJ3AtRCRwAv/8ejdwsQXwgBlSgoQODrdjXWd5rdbbMf62M5KNj3uFgIIQlJYCnVUIKRnCg5M8QSwAeAIMpnsRE8BgQASOWHdVDEcTANG4OVXwThn8MQfzEcKTkXCfKOtPJdQ1ISgIV4H3UmKSwCCsGhFAbFpMOQE3WcVQA0KSzTLeStbYxud9cHojzN5murevLaDyVxm1EBPsRbtQniKL1TzFFA3ESWqx8iOxTLAb9+xST3aZlzVpTyVUgAdOEoAFKLAmFSHEnPbdZ3zbfEU2NzqH5kyCfMWbW8XW+Vx3lhOe9LwwPqcxdVQ+yJsB4FGD0FfRCtnLfiFNwke3GoQW2Iup1zLnPmL/OtNaxjGXdfzpDtayIFDLrEESzRABMBrWOnx1shGYVJyyxdZ3xPWyNP0mTqu3hr6+HrAJ4OGTxJkAZKYumpmdw2WXm35ABHetLU3eab+q2la6dpczibcq0ADf+c43ITptkL0gWMjrI6WR0VIDFVTgBAlX+MITjm5undvh3qsBI+ESbTK+G966xnOOdwQAQPQA5CEX+chJXvKSL6GvQ66evwzC4YV4G8RqQQEQU76XiLOu3zf/plOB/BaLexHjrIr3lObd64+bHOlJLzkYFNB0pzsdAzknQEIzcBBkJwTVanFqzaWpc2FB3OvC6xfB5dzuKwc9UkOHUtE7fnSlvx3u/yUHRM5lnaqDIFe5AGDyWcD1YRnMgAI7EPzgCU/rsO8K7IdfHc3wR5Fg+oasaE+7xjedZ2zryeNx1/zm5375hyQ15sQ+ybARslm7o8W5QhC14h8uddYnEnnJtcjjE0PWskpeTmqPqOW77PbN/x7pnX/I6g0igYTe1iBzPUnPDXLX+qplQJ5/PexcP31C3uCwsze77VuI+9xT3tq8NzrwyW9y4TtkB0DYgahVkNAnkD2pSz3I1lk9FlTJwPr0Snz+/9ZLABD/IX6O+yDD+74PeowIONhMIHyv/Brw/BoimmJACBJuqvYiCeqvtgBApEhqLwAqLRwoxvjv66pPBK/o2P80ECMEcAAdI9fkYkF076fEr+0akAZB7gEZ4p78yQXS7CAEwPnwSfbUop9QqASvZf+KcGyW5L1WYvtW8DdaMC5eEPzkTQaJI/Nq0AGVSQJmQAiAQAeSIAl0wAUqoP4Q4pqyaZu66S28bd2QkPqkzw0TyZyYz/Ga0AkJkNoI500UgmDYzgoZEAs5jwRJg1hSLQ4RbxAPkYT4SsMqQgXvEI/y8DPqhA8RkG4S0XGuMBCB7wbxQwCIJQaqThFL5QhH8WgcKAky4hEhkSmg8FgKMDCqcIA0cRMFEQ6pg76SAAh+gBd70ReJ0BTBBxODsX7O7PlS0A5Z8Ysk8WZg8Sf8cBb/AbEW364T8WMGBoTrToIYz6QUt3Fl+u7ZtG/GlPEJmfEVnfEZZfGMpHEak64a7YPUshEAvFEYb5EeeyipmIoJx5Ec8RBZZgcdeQIa17EdbbE/IhAGUIAHJIAhG9Ihy/AeRWgYI9J4SsD/2rAO+bEfWdAcnyQg02MgJ4YdC1LuJtIzaiscKTJQulEl6QUHZsD/+m0VN9IoXNEjPzIn7kQBaZEk3dEkOwNVlKAlQ+UnhxJwdiAD96JNVDEZaVJBOtJAcDJKQtJ0eLInza8o8eL+jJJ7spIrycYCQGtRZgAjHbEpnVKVoNI7pBJOssQrMWIBr5Ia37IuQPArAYUl75JX/9pvL5QABhpRI2ZyI+2sGdnyUdzSHqXFKuVy5N6RPu7KEPVSfuhSMmMGBzJQCRDMIwSzHwnzHA3zMKkyuEaSMXvAMbFDCQGzMpMkL1cTUXaAqm4AAJlSI9ESkmwyKkEzNNVRJEsz+CiTLjImBsjONYekNYtTUCYuXDRzCtPRNgXDM8lFN+0EMXvPN7EyMZ3DJJ5ABcoSOU3kOL/zT7xtylLoLG0zOt1kOmlCJ4HziRbzOk/zOpSAPqXpCegTP/OTPsWzQ8KTP8/EGMuMZwDjOZcRN9dyPVulOsfvOklOPq1DHqfpPwHEPyd0TICojmqzQGEkYCYxQWtjQWewQRvTPf/jIkK7zkL7o0JTFEycj9KaUyA3VDw6tDA/VGBC9A9HlESzczlwwEd/FEiDFEhZlD9WlEiP5KuWslk0VEZvTy39wkaThTerkjQZ80GPVOxKFEuxRTnxb0D/oklbkUY/M0rbk0f3rErl8kq31HWMlE2B5ARJb4/ANEyf8kChNEpZwkytU0dDbk3f9HLcFFBNxP9mMzDPs067Dzc8NE9vVDTXK02v8k8HVXIElVJHBPsAgDkPkEkTdUJ4g1HzdE8ZtE9NU0svdV4sFVU9BHk8EAZz0lMRhjNfBCIaVU9xNBpL1QZPNS4k4AaAABtTblWnQ1WHFUBoZkWWFDxidV1mdUL/atVWR1VES3VSocMEnEsejfU5ilVb/QNVzjQAEZVZgcNZfcZWHXVKR1NXTRVcV0MADC1Cu7U5uFVe8wNqDBUZO3VcJ0hcdedcpTVHdbVanYO+KosHiLNeoYNeE9Y+BiQVlRXy9vVOynVkxpRTl/VRsy1Se3Jgm8P/9JFhr2NhQ/Y6TA8YLzZiJdZwUtbdnpQ2MTZdIXVdO5Y5UCUySZZYeRVn0yTg9u5V21JlV7b2aMxl8xVmOS5gqVVnoW8Jd7aKltZpx8SpRHFOhyJoqwZBiPYff/ZKcJUgBRZq0aKXvDRqc7Zdy1ZYoAZhOYJirzYp2rZZ7/RlWZbXprVPaXY5/0xCKNFWYcOWb4/kW81TX93WH4/27Ip2Hw2XXfyWouDTN/G2NU6F5f52XhmXcoEEWQVXcQm3HOH2WSx2M/tVfc42aDaWJCG3NdTmCSDycg3Jclu3RGJPc+mWcztXdBcHdF/idqfndQ8iLsGWdFUDNgFACGBKSIMUdnsteJMXUd6MdQ91cGs3Ej13VuR2boc2YzHPdAsSdZejYLmOea1wecO3UAwNX6/XMKRXUXdXa6zXaGk3YXrXIH5XaceXNHAAXrORfM/Ifvc3TeL0SwlUfYODNxYMcRMXfklGfguCfu92gaXixaQpDPWTgv23KvvXgs1ECUNQd6n3agtYa4Wuav9jMXuXaXvbsXtVI/5CgAczuOMw2IXDZA4DmE4H2HajF4DcF4GxN2Y1dmYfWCUM7XljOLhgmIiRhBFnN4FteHrZ11wPWBw3V4GNuHcctzRTODVQ5WSPWHy5+Fr8T4mXmInF1IMnForNEochYydPeBqxGDUGhIO9+ILlOFgEIvRG2GrHuHDTWHp0OIrFeGseuIF11I1PY2zpWHkRuVdQRU65Fmj1+DZyw4C31pF3E2lzFXj7Y5GoWJEzYmQ7+S1O8GZDt4xVFoR1i5JJ2YnLiE/rtz9wYEDoEJQxj5Nn2UNML1khVooh2U5XWVbPWCJOuYe194dreTJ4AFVk2ZbZypj/l/k/aCaO2VaSeTmSS1loJw9ldzk81riY+4Mh+RIIQiADHpKcnVklPtmczcLbfLaSbYKaq9mX4zaVOzien0KQrdhKgZgkTtTm0tlu9NmfTyPgghCPSfidZ5SP08ePJ0KYL/lrXZk/+FkbAzoTm5mi7eOrDK+dLfmgexmQgQ6YI6Kh6zZpHdii68IFflGlV/qiBwWgWxo0kopqC9pFOhqhtfni0EWkd2Kj2dNrezOTYRoRT1qoqUMAsLGFVTmhx9iasfZ5VoinYdQ5h9mEu7moh+elr/ou6Itsdfmj37mpr7kwaHr3SjhT8FlNs1qrVQOd1xojTGAHRPGoayZD69lt/8NaWXRaqmMEYDEZot0aUdoasCcCKffiB0qAq09pmm36NnEapGeDrJ3Hj+6ZjWuxkAebRAQbsx/iByWYrut6qZkYr/dnZ3qaeZKJqCtikEf0sicDZDfitTe7cVNbtidDADIQumiuacOYhxk7LUN7dBbVtN+Gm4P6OuprUyuCB16jthtCs5v7IHDA/+SPAJaM3BR7tD01u5tHr7O5vIr7ryF0USjgfBFCACggJqF7ntRavUOC5oTgYA3CAmAguSM7Rn37be36c7tbqRkMvE2aPmbOAmVAuh6iumSAqpRgptubgdmbwTuClKRJCWagvPv7q6l5u8mHv+m5xv6bkB38Iv8E4BqnSQmEAAYoAAUyIANQgAJgQAh0W8Qo/MEHirZnXJHy1wJvYG2HW0Hx+7cdm4mEe6+RyMNZG8QxQsRhPBsnvMI3+7lnHKUqQCxH2b5B0sdrUr+rd8Oluc6KvEFbOzSuKVj76glkoL5t/MltvCBqIKG22Kt7+8oznF8hm8d1xsvj88g7wuBu4AeAgD6BoAVuQAVeVM19N88LnSP46gmS+s2z9sqxHLhxd8s3AsuG6c4f99ARnZk1nT+catJkLMtNOdTNmM6HvHwig7KtmtONJM1n/KsAYMGxe9T3Vc7Xt2DqXHEu/YozfdXdhdd7PSICDgCUGbSBHMNnXayfmsP/FwvVa1wiVvvLfx3Yw6LV21sJ9a7Sal1GtZ2AJx16y6vZWxnApz2BpJ3cNwwbuxrUI119uZ1cvR19eSrcSXXczx08zd3eDQIHgMjNKzEmvp3dpdfdbzgxqvzUi0LX89nZ890zqr22BcD/YqDCZwLgjZ2XB942hNy75R3hU924GR5EHF62nUsHvHMhkP3RId3icxje35fZO37hwwmtJRXfQb6KY97mO+LNnkA1oXrlU57g0zfyWn6HzWre7fbDpQ8HKEAGYmBAtkm/GML0Um5vc36OrT41CnaIEQLlgV5iQRXX0Sfh0/ryaiAm/ekHynLq+6rqsT7bcN7tLQJ5Su2P/4Xe6+/eSUt94x3q6Es66R9C2DVQCFaqpHSAB00vCThK8V017s8a7htfIrwNAAiaoQMe7wX+QYqe41Fb3P/eIYRswtuQAhIqMk2v7SGff1H/M2C5WFze0S8/5SFE8/ke5jvfyC9PAjT6IISdOU1f9bv49/EC4ilu9vMY9mPfEue88jif3j0/I/wP+QrC94N/Yh6f+hPizZRgx8P154/fhvtwvzdu7Gn+bJ2q8Qhg+q9/vaxf/Qviq5Kg5yu/+72/3ZNfGX2a+ZH+9jfC/EtvbQCCgMCBBAsaPIgw4cAQDBs6fAjxocKJFCtavIgxo8aNHDt6/AgypMiRJEuG1AFAh//JlSxbunwJM6bMmTRr2vwoAYDOHSAZ+PwJNKjQoT4dGD2KNKnSpUybOn0KNarUqVSrWr2KNWtVoly7ev0KloHWsWSnEj2KUuXNiygB9XgLN67cuXTr2gWUEuQPnTcK4tCpg0eICjBmSLipM7HixYwZr30MObLkyZQrv0xrObPmzZw7e/4MGQdKABVChj0ttqzq1axbu34N+yrq2bTBxr7NGrPntnZ7+/4NF6/ajn91ovDbWOcTGAJoJn/+HLT06dSrW6ep+7r27dy7e/9e0IXOHyJre8WNPr369ezHmn8PP3X7+U6zc+YNPL/+t8I/CtGphEHFPReDBTNFhGCCDIH/x2CDDj6IXV4QTkhhhRZeWNANgJlQXnxC0QdiiCKO6J6HJoZF4oj2bYbffi721l9HOyR2nF9JnICCBc3hgMJeAHKIYZBCDkmkZCsWiWSSSi5JEgWJ1TDSiUClSGWVVoooZZZcXTnfkZm1+GKYcsW4UQ1J6CQDQs0d5KROJzAJZ5xyyunlnHbeiaeFNSRGAUlaysdloIIOWuKfhgJKaGx1VgammI6SmZEFowGxJkYwJAZknppuyul0i3YKaqiiRmbCaH35qWWiqq7KqlKHHtoqbJ9O1qijdoGhQK666oqBhBnhoMSPGwlwJgA8jYpsssquNOuyzj4LbUXiAeCCSX/G/4pttle+aqi2ufl6HwA+NEFuueaei2666YIAHbgWmRADYDh05CMM0d6Lb77N5stvv6BqmNK8JXXrbcEGr8fttQePtS9kKI2rbsQSp2sDFRZffPEK7lIkABDKGdiRDHzFJEHJJp+Mcsoo+8tyyxEO53LMMss5o06HWZvqwjrvzFrCOfNsVcOPPTxx0UZH7MPGCgkw7RNQetSCTqXB1G7Vic2MddYeCa11115rFy8Afa6kMNBmn22WzyaiHbTSlhF9dNxxJw0zRT4mcfPWOs0Qk9VWfw144ARxLXjhhkdmgU7VslQ2244/bpTaa0MeFeE2wS135hLTfVHUACTBA0g8PP8Zkws/nI566qqvnvrhrs9s+euyz27SDHu31DjluvMsuYe7PxV7hBBrTjy6nFf0n04ZgGRCsADEQHv00l/m9vTWX+/RtCCT/fPv3hvce3zfMxX8TJgXj34Tx08ksnEWiTaDwARl4DwAoWOPf/4Yla9//9GbACCX5G58BGRV+OBTwKTwLybnSx/x1pcQFSRGCTeooAUveCqBDEgJLTjBCYQwmtv5b4QkFMgCS4jCr9VsaozrXgJfOKgDvgeGRjkh9YbnwAdWbyF+AwBBBpQcHSwvhUTEng2LiMSWJS9v3MsSDZ8YKBma54lHbEkDcyg3CCIkBD0sSAkocAIgKOEJAHj/QgxwlMQ0Rq+Kamzjs870hJcMEIp0DJEUa0PFHdJKXFgsnhbhJAAcCHKQhJSfGw/JHTYicpGdGh0A0iRAF9ZxkvO5I23yWDfNXLGPRvsjknAAA49VjZGkrI4iS4lKOQGsRriTJCVfmR5LzgaTn9kkJyfmSSLZroup7CWL9OjLYHZKAGQEQKVa6ERYKrNgBIPhKUtiy1siDZgW2uXnijVGxSRBCdwUpjeNRM1vijNObYJkJJO5zHTGqpkvfCZJoinNdOUySMVJwnEAJhABZMBzIRinPy8Xzn8KdEiiZCIypaTOhBpQlpdklTtHAs94nmueGLqUsQSCT4KgQCf9HKhH/1ny0I+K9DN7el5M5qjQlFaJoQ1dVUhPwkeJdjKgEBJPHDGqE4NIEAAlGKlPQfLSnwp1MifQydjk6EqVKnVELL0jeoL6kYjKlFwUvRAZWzCQjBYEJRkcqlcrAtWvilUmxPrcMVuJzqWqlalNleFTaXoTqU61qhZy00AqoJOzEuA/0BurXw8S1r8KtiQ77eo5EbrWxNqxrQd8aya/FNOpbg6uDjrTmwTCRZ4apKg3HaxgA+vZ0HokbD09aVIVi9rbMLaxuAHtRuQqU7pWKFjmrNmxCLKXJIj2r67drW8rkhNqzQSlqS2ua1YbPsfWMrKSVZdsKRQ1IAykBDrBKkESB/+AAP32q73drncNkrzbwoS4xi1vWZDbO+XuhrnNNR5lG8RF3Q7EeR0lgAVEednv/rS7+v0uAMtIE/Kad8BYQa/k1NsZ2Er0uRMq6f0IULMyukCUOiltf0fK3wv/dpcsNO1pCQxiqhhYbQgOFw7bO9H3NggIOuhqURtzVA1/NMMyFq3ntudhxIZ4xwUeccJK/MsTo7hcDB4SBepHrQfX2KM0XvJggyXf4X6Yx1Rmio9/3FoVm4+9Q6aqli+EgxrUIFNOZvKXy4zmfOpEugGecpXffJQrcwvImuRyl4vcnR3s4GlpDm2T++zVkppTJgKGM5zl/Co6Q1bIdz4zdUY2EA//ihfQQv0zpX9aM761Oa2G7jRSEA2rLD/2bXYeMp65A2mBpPrS+3U0qy9s0SFKmdOe9jSo2SkrV7tEwfE89XZWvepXi9TSwvZo8nCc4xPVetmRu7WbyULshPBamr7WzlUJEuxiDzTa2vZn2GxSaGaD2NnPZpiurVhqFFf7Oh5Lwvay3W1/cjve39RJXzetY3Ebmty0ds28DTLtW67bOplNwg9k8OIzenDhDG94fumNyH9DvJfUBYAQbKLvjJOF3/nO9agZle72Drw6pephdCYe8XOj/K8bBUB9Z6LxmPeY474T9XIZbWqVf8YCPjL5YlZ+SIkDnZGZZSXMZQ6+cpOI/+aTu43QBxJwTo78OjjIwA7a9AM9a33rXNfz0Nv49K+7sX0WPjrSvRXuFDG95k7XuUmi3sepoxoAhhV7KsNu9zSK8iZnZ6bSt7V21Cia1DhXt9sfTfe8BxPvii/imbRbk76j/e9WCrzgbb7ewov88NMpGbIbz0jGg76E2L04xiWfrbQnFNevwTvcsSj30edd9LL3XwZ0Yq/To36dlF8m6/3NeYiGvLmxr/3XaW/8/O1y0jLZPbZUr87ft8b1w5ds8b8TyEJqP/n+Qz73r/diPtPE+bzv91ql/62PU+b1Obz+dnbQgmK26/v68z79pSdKvcaE/K2CfjrRvxrUp3nEF/980mEBYeM394c/9qeAs3Mm6ucS/LdQ5qdWAKgaAthl7gWBFiIASJYEOsBNISiC3dSA1sOAJXg4xWFduieBghJqxWWBZYGBGWgu7lcdmUUaZYeCI3SCOyg4jtRh49eCMRSDKVWE5raBkcF+DmSD1CFKRueDPFiAUdhGOxVjQjiEUXSEq+d/VzGDNOhlSUghZMRmVEhCPWiGXQMwBmV2WQh4ved7Xdg2Yjg01TdXU+gZlpWGZ4iHe0hE00JmWOiGlSeHyrSFWfGFYNiE00Fbfth9feiIJURGdGgSg8glhxh9hUgViUiDiygdRVWGkWhEkCiK/YNdK8iClqh2mvhKmOj/haTIEUuYPp4IGiUlfqUoPWiIi/5SMy8Xeaq4UqxISa44hzcHhkQGi5pxKUoQiLsoO7rojPnyYmzYhsDIVnBoiMJYOcmoEbKIPrQoHVz0BCpgSNF4ONBojtESNvrXfNa4itgIS8RYFZyYgeDoGSGoGE8wgvuYjlmDjv24LP8ViqnojiAij/GojVBBj41GiQ/iczkFkDLzjxGJLLdHGpBRkEuXkHR0kFOxkDnXkA7ykD5EkS4zkSUZKngFAFD4ixm5WPDYihtZH9yYEd7oRzRJGdqnk9uHkixzkj3JKYB4ES5pNh05jDLZFB9peCEJlP31k02JJwIQQENJlLyDlDRk/5TbyJTCc4xhCJXC9pRfOSfB9XAUUZVWCZNHmZZaaYxdaY9i6VNhCZdwkllXOBFnuTNZWUd6CTw4yRZ2GFt+OZffJJeDqSQ3hhF4qTOWN0OqkmiYl2CAuWCCaZiLR5mVyS9k1FkWoZgLw5hT5JgvqCiXORE2qUNbeR2tIxCsw5qqiZnJUpivKSQVZ3pU2Zl+95mzdFyIph5KuXmoaR2KMRAjKZuwSZrF6Sxtomm2eZvakpst1TO8mR6+SYDAWR3CqWoPiZyjEpvbWSG7ZJd32ZyT95yn8RrlWRRYQZ3Wd5wwcTIDoTLx+Z7eCSrdSZ8Q4khlaZbj6ZzoiSK7WZ6I2P+eCGGamvOW9+lL9omgDSKVJpWY/Jl6/mkbACqhXbEU63mH1rmgMzagG8op+fegEFp+FbolFEqiQ3GhHQpwktlrKuqhfKihL4o1AKNk+ymi/XeiJdoaOaqjSIGhgRmjMjpOCiqk3FEzuceZN4qjPPohJsqk6alALjo4LEptUlqkC2ilV8okxUEezKmkifKkTbqjYTolSvGjkxmk3qFPg+FwDaelcUKkb2odKBFlFfGlE0imiKIaefoTKZqmIEWlApelMWECJ1AsoySnSxKniTodyaODCnGnq8KnUBqdfOqnbXmMB8oZkmJyjKoki+qpn7FLKuClkaqFluqkT3qpmdf/leozqC8hSjEwAz6yAypQAaKUBDPgdaFaJKDKq5whaKVqqm+Yp+c5qasamQPInn9qHS1nXVpFADXgMTrwqL96Ib5qrZOhAkpwAgJQcYMmnsPqgseaqkyKrCbWqpqqGe0jMNBKAEzzPOyYrRCCrfO6FibgOdlVLMtpo+J6ieQ6pqgapcz6doEqda/aEsFShu5qX0ZlrxhSrw9LExIQQotxi5Dqr6darOXKo+caZOmKsCxxJuYEMHolHl0qsRQSsSkLExZVRiqAEk8gAzUarhlLiAJbqRs7sJiqiAH1RTdAYSg7ETwgA0qQBGZUAZ9nE6lmUeVIAEVFsCy7fiErtdQB/zAA8APz4q0bYbP/irOrMal66gBn2qJJmAGHqhhCqybJwxi+aBNklF+7xIb/UadVyyAra7cl8V8uBxJdS6xkaqxfW0ODWqCZI1sRthhqexA9d0YyEEJuSxMes4KOhKTzBWB52yB4i7kiwWEh4bc3q7M5C7hmSrgGG3fUNCM60AIhwAMqqbgFYVH2RBAqCQDUKBNQOxBl9QRktkuLs7nfobm/+xGk5bmfSyVhG7ihixalq6wZWhEmYEiZ9boDYQLFYpft47s2UTPb0z46MAM8kAEvBgCkKrzeEbzluxHYNZAdYbxUYhocl7yju7Os6pbvJb0KsUv39kOJUa0x0aDLif8D8rcY64u+c0q1BUwZ//UE8hqi7Ssi78tv8RumHltnzQukG3G/CTEt/IpbuPcYKEABshatSKY4zYjA1HG+J3wR7cPBHOHAJKIklHpeAOujzAuyTJnBCEE6B5FZ2UsZO3ACLdACN0CzKozCB2zEkFFxMfrCIxLDYqsVyEu6UftOpgt79jseCVFxJHkQjrSZSdwvKQzGE+E55OsRTfzASRK2v0e2VYrDWYwQLfdxW2zCYwwtYmzHCBFctfsRaBwiT7zG/dbGgvrGWBtBa5YQe6u0msHAeTy1VOzIDPJiC3zGfkwfgBzIyjbFPNuJWGzICNG7CdGgAHCxmWECMPDFkQz/WZCsyt9RTI1cs5a8HpicyWxXw6wMUxaMphgMxzysOAqRGLY7GadcLK0cLrhszNpRUj6sEbI8H7Rcywi0yfSbqZ48vQQQymqyw6ZcAWibzHWGzN9MHaIhQuzrzOwBzdEMmvObrM1VMRiDMRpTyNe8UwQsEIpMEzVwAjHwgEJQowLQzdoUhOKshEhM0CIhADCQOpMCy7F8zriRzuoMncsbznrzBzmA0Rmt0RvN0R3d0RPQLvOcEHKsxZgyE7S7GCyEAgKcBDBQxwcdVwYN0x7BAxWbGDrgtM380OoR0RJ9eewcLhft0UNN1B3tBQOA1Emd1A9gzSUNkV2sHAcCHXzj/7Kf49IzDXIVjdWQIQDiuxjUWrw7jR497dP/CdS/JNRFrdZr3dF/0NQJsc0F0cMyAUQ/QBgnMBpP0CZW/dJbDVBa7dc2UdOJ8QM6IgCHPRJinR5kXdZfQcGQldZsLdlr7dYircHlXBD1IhOZpQQ6iIPVldOBvRZ4bMQumwRmXImKDdFq3NjrfMvLFdmTLdseXdm8/MmgbG8HMSClvBKeQ43t80iiTWqALdwwUVLUssgiodqrjSSt7doUDduzLd20/dYIUb0OWxDYu2X6SxDBlQR9XdwvE94M0j6VyxLLfRuM7dxnMc2RGdvTPd21rRE5jBCxa3S0K8wmMbLafNvj7f8wMu3fBKHADd3H6A0b6r3eYvra6/Xe8D3b8k0RLQAEE85iOpEEFD7hTsu4J+C4iQG5LQFv2amfAV4TpI3AmTXQK2HgB87aCW6e7R3UDi7jED4RJJwcTisAwL0YLfwSIU4APk7iDATgQT4ayU0SK/4aCO7ifQrjaC3jDk7jCmHjjRHaRGu0SGvkLOHjQB7k1EPcXR4SztqOSM4aSr7kYkt9Df7kbB3ldZV4OvzmYF7iQx7gPlLEKk7mZd7iZ34eTV5nar7mat3mFbJmCVLoCSLngPrlic4RFQd5MJHnet7cfO7Yfg7ZgS7dg04hI+kYjA5NdD7eAIPaBBHphGLmS/7/2KQG6Jg+1Jo+IZz+c55exYsu6xdx3UnAjqU+KKfu4qkOcqvO6m0N6hhhOq1p7K5Z60A17MJdWAmh6+P6HtxB6ZV+1n8e7JPt6skukcsu2s7TvwTw7BpbG9I+7RZq6ap+7ZKd7dpuktzu1xZ5zeAe7n97ItJR7uzt61ML7Ome0evO7j7p7lvtOSxJ6vMOulJi7/eu4NV+6fwu6AH/78tF6xFvENgFgQZ/8PW+56pKPqW77w7v7xSvLxAP0yr54QOB8cGoJbz+mUnp8Q7/8BMv8kNi4phLTDoB3il/vH8y6YIL3QwO80Ud8jMfLTWft20y4gWh8++YJT2vvAvu3kFP/9RDT/TPYvR2Gza8XfBLjyU8XyRlneZS3+okX/VZXfY2EVzMfBBcf41N//U+HfZiL+wyf/YVcvVSG152yvYv6fZEAvYvL/ccTfV1jyx3n7LFkcoIsfd8j/BvL9FxH/gaPfiELyqGL7EWZd7Ovvj0YShOH82QH/kYPfmUX59kn8zFFNoGsfmc3/eOr86gH/qjT/qcYvn2WjO12a+rrx4rv/G1DPuRL/uzrym1P6/Tkt9Kr/vswfue7/uAH/qib/rCP+d0z+4lxd0Onfyq1fp+D/fO//zBL/13QvzW2j7hqfnZjxud3/uZ/PuBD/7hPyfjz6sD3sDoDxvqz/zs7/2xH//98C/kAKGDwECCBQ0eRJhQ4UKGDR0+hBhR4kSKFS1exJhR40aOHT0ODAEAQAWJDkyeRJlS5UqWLV2+hBlT5kyaNW3exJlTp04GPX3+BBpUqM+PRYsORZpU6VKmTZ0i1QFAoNGNUf/kwJpV61auXb1+/SOV6liyZc2eRZtW7Vq2bd1WjDr17Vy6de3exZsXbVQAFkruBBxY8GDChQ0fPvzUqd6zih0/hhw5aFzGBa1+xZxZc9awcit/Bh1a9GjSpelSNp1a9WrWrcuiENliImLatW3fxp3bsGSkri/yBh5cuE/Uny9vRp4ca2ffzZ0/hx5dusLi061fx56d6g+RPGb/6wYfXvx48oGH/9Su8Px69k2rMz6uXD5m5unt38efXz/C9/v9/wfQtBJEUoKi9spDELEDExSvvf/agzBCoPrLK775LtyqvgA35LBDD92i8EMRRyRxoxtEUsFA9hhkUbAFW8zNQf8kpBHCEO+yEEMdNSyxRx9//PFGIIckckQBkgAgCQFUXA9GJ3F68cmTZLRoqAdrxHI4IevKUccLeSwyTDHHlG5LMs9EczoVRLqhoiilhNOlN6Wk0k2hrswyT8nMnKtLL+UDM01BByX0NLEKRTTR1ZQQqQQ7m4wz0pbmfLLOQfXEFDI+3/Lzz+QCVTRUUUelaFNST0XVKB5E+qHK/xUlhTUlSp20VNBMb33K1LY69XQzUFMFNlhFdRW2WGMb4g4AFFyFNFZnZ4Wx1vtwpfZWYtfitdfMfj22W299vPZbcYOlQCTPJoLW2UpfjVRa+6qFN89w08pWW7AOHTdffTmcd19/CcUBSQAy+I1ddSVNl0V304sX14eE6/eseu3titt/L8b4uYgz5njIZE/AKOGDFTYYzoW1a/jWh4PbuKyJKc4Q345npjm1lmvGecM1pVqy4GZHjlPkBE/OLuVM6ZUZPgCugvnTpHOGOmpDz5W66hItENi7kEsGet2fTWYPT6OzRJrqCpdu2mmzrWa77aJudjtu51wQCeSMhO6aPP+8yyMau7H1LDu0l9POwWK5D0fcIbgTZ3y0nXXoeeuv846Wa6/PE/tvGgMHbfC0DW88dMYXF730u7DubqO9KQdv9fH6vk5zsvd6+mymCd+2dtN3l5t03n9fi24A2lTdctaHNr7y9TKXHULOjUMb99zXBr56qH23PnujZiAw8ruTP15v8ElefsbmN6eders8bxp07d/3F3v457/IBIEl6Mj18G3TPzzYrTsf+iSmOxxFT3r3Uh/9FPgt+S3QgQ6pQN080r/9KWh8DPrfdAIooedVhn0wc98DRXiqBo7QhAQJWJJwMMELVjBG53lW2My3wQxqpIRVMeABK0bAE/YwVDf/9OEDTzSSj1DQhYWZHNjKtx8aOi99gsuhDmOWwCBWMU1AtOL8cCCSJJigiC08Iv9gGKsaRqeJZcQIFtMYRSlyhodZhKOY1BhH651AJDA4ChjDSJsk0kmGTDzjEs0yR4t8kGIhpGMiSURIRZrOAlz04hf7uMcXDieGgsxPIDFJFkaWio1tLNwbGznKD3WSlIyTgUhCYBQjUhIwk6TVH/WjScw9sXOfbCMiT7lL/ZiSl3EbEACe4L386dGVx9QNGp9Dy+F0UGm3A6UbqfhLat7Hl9W0mhBEMgOqtBKZ3ySMMp3DTOE4Uy+GtJcusbnO6FyTnTmrgUiG2U1jgtOezmIe/zkfY07bRXOK7wSoNUUZUPi1AEVj8eY9FdqifOpTMfzECzq1pU6CVrQ07rQoxuLJM4TWc6EfdVJDHcoUbA2UU7iUIkUzulIPmpSlu0sWBciSUJDWNDwiHalSSjrNk0LTnyp9aVC55FKhNk4CBCoLTW261NskaoM7haJPownUolYVqlbNnvB2kFSPMtWrunFqAK8KPamCkqpYRSsniZrWtm20QFyF5VflOp6wNtM3GFUcSnV4Vrb2tSN49SuqdpYiuI5xrodNUF3LKZqkEACwDJFor/gaWMoWcq2VzVkqAVADsygVsZ+9iWKDMxqlPHYhkfXUZDG72oeYlrWFYhQAGv/TVdDWVieiBQ5pk+LahKD2T6p9bXD5c1nhYswEIgHCbONqW+YKBre80S1UiIu0suZyusXF7kF4m10xrWp4yjVsc8VrmEKJUy2lve4Aq5vS9HI3u9t1L5FCAoCtdpa248VvS8ory8+gl6cg0usBgRtf1sKXwD8yaF/Aa8n8Nhgw+90kY/wbVX9qZcAHrqyBMVyiJwgTLZ51sHghXMvQTPiW691reze8Wg2v+ENbBECrFiycENc4tIQyb1pMTNYKS9PFP7aMioFMKtgAAI8zDo6NlTyTEdu1xLsV8lh86yX37UAkV8byle02ZKu2mMsAiuDAPnzfJY+3yYt9snT/u6v/AEuvylmGMwC2/GWhepnO+xFeJO273DIr+cyjZSyU18yWKe9ooFYGQAxusGhGM7q+dw6qnSGNHyS9FcnA6XOmV/Ln3AZazRTucSinieg5Txqtkja1doIpBB2TWdO15TR0PT0UOxcaQ2+Wc6rZimpdX6dcAODmmPn86gbHWjLRpXWUqWLrLx1agr3GKq+hLZ0wE0zY4SV2n40dGWQLpdZtxh2uSz3tl0qb3M9JsF+uzeCaDrsmj6ngtiHT7cko2yjMno+4z11Uc+/bNzFI0nldzTp30wTe+5P3PmftbXu/DdyEw7UQUBCCCsCAAo7yN0H7nXHWiCQGAi94GEMuk4FX//IpJMrxuus96JKiWMDOjjMAlCBTjrNz4zU3zSMBwOpWj9yFPodJyXGjcBGl/NLEafhH8A0omMccAC0gJs5PeXOpjyYDdwQ5thcK9JcI/TY5fSgr+VuZHbfU5W4+tBIqwIMVCsACFAC4SHhe9V1Sne6g4R59s85ukHJdTn5vHdgXI/YI66Xszwy1qB0SdYLYUSSPvnsj7R55xjiesz3XukIBzxKvi1Hwgzc8UOg9oaR7ZOnKmazwPk55yZee9f4RHuM7unnK0V4lna/N508uYdEvfOWgxp0XBjB84hP/ASr2LgBW+Ho6Tp75dukwy79n+65RHyW456Pum/Lcn3xbD/+2MYDTzaWRK2vt+Vl0/vnfctwYrwXEI7P+lOKffe0vRVjet00DELB//vO/CELmi2VRPytKvwFki6P6rr2jMZuaPwfAPguqP50KFvwjDz0QMoGxNgP0oQLUwLT4NcLCPL77qAZ8wMSIQAkEFgocDwuUPoPQuc3qwA10vRi0jjAzP5VLMgbMvFdqQBM8wd6YwBnEoe+rQBWDAXmiwR7iwCQkiwRbvhBcwBF8wBLcjR8EwhQUQhsCACJcQVGSvYGQAIEhHiYUoSUkQ6MAuCRgi/e7pB3cCSpEIiu0kiBsQdrhQvFgwYbYASDYgahTAYF5Aj07wwUyw0H0iA6zNCjMQSn/JMEerEI5DIr7y8KMiIo7DI88ZAhESzQhOIETaAGBSRL8MUQHKsRR1AgBEAkXWEM4DJopdMQ4hMTew8I6HCBLBA9MXAhNjDkXUDdTVKBS9MWL0Lm5U0RM6ztXdMPLicWekERaHKQtLA9cXAgJmAEhAAIdSIIk0AEXqABRDMZfnMRvJA0EJAn3Y0UlSsacOEcXWUb0oEMoskXdkEZxHCVgpEeJQLRgU8BF3DpkFMF2aUeieMdbisfcmMd7TCR7RMiHyDvIw0FjZMR0hJJXDKeAZMaBhJ6CxI2DXEg4UsiOZIgw88Zi5I1288cohBWLvMhZhMdoDEeQTJyPhMmE0Kxe/yRJyTDJRpTIFlFJBmjGlixCZ5xJ65HJoTSI2FtFikTHfzQPpWRHi/xJgnRJoTTK3ynKqhwIRlHDpNzJPWJDB3TKpoRKjGwpjbwNjsTKEbpKrESS1TPHsMy2v0MKdenJqMzIqUzLKlpLo0TF9uNKpozLwJvLNmxHuyxLvMxLGaTKxKyMYJKBtvjKwIzIwiRLpTFL20BLxgTHxdTMvPCucnzLrpRM5qrLyjwnaAzKzjShvRxKRAPBfYTI0Qwxo5spnzTNs7nM2shM1Xwf1pzJvBPA0ARM2RQv2uwow7RMxORNUnzJ5TSLIRrJm4wM4qwx40QcFcTD5nTOjvFNmNQmBf/7S5SkTvyyzsPBzkvUzu3MmO4ESeFxi8gcT1cqz95Jz4moROVUT/hhz46Miid4z3WMzwqaz7g5z1usz/yMnwNFUI7wuP+EywA9ngF1mwKVRwVd0HHZT4RkP9mATACF0Agdu80Eyi7kzAu9Hgs1UYsIpnF7yJL80OIMUfqhUINE0RQ9lgy9x6szMgcVzRfVwcKbnxndyBq10WLBUXr8QB4dTh+VKwltGyE9SyIt0tucUsaYrwwUTvFkUsRyUraBUsyU0ipFlSMVR8tTUi3d0rnqUqv5Ut0MUzElFTL9xmQRRNh00TT9rDWtmjaljd2EU/os0T9VOg87U37EUzWN0SD/fdPeQk0SFdTSkVNf7EtVLNTYPNQmTVT9XNThys0+3dRHLZRINUXHfAv4vNTqy9Te/FSDuM/UBNXGEdVRLLJVqtQ7PdWv0lOp4VPE8NNX3dNVfdSGLFUPvVWESVXt2dXD6FVfjZpYNUQzrVWcLFZcPdbsSVbDWFZmzRlnHUQ6HdYHndalRLMHutbCyFZtrRluPcP+lIgmyskNelcnI1dgJYhWdVR0BVR8nYu+TK6IcNdjpKF4HVfmDNRB7VRepVd9JRJ1ZUJS9deABVh4jVh5JdgRzc6CVVgjTVgx1dEjg4h/nczzEVhAK8ONtdeLzdgn3dgqFdaHldiQbZ6RtVQp/zGWciWMc03Zi2HYJByiy/tYiIVZ2ZFZW4WTmjXZRkXZnP1VjFXahfBWlw2gof0bqZ1OMpKd6bDZwcDZptWXnaVBdm1XoO1HsdU8Yr2JnlxJtchawdharsXQlZ1S5EIXsr2nM6JayEhJtGUzpuWIk0VPvnXbH4JbG3VYqBXZiT3coCVaPyrNsTpMVw3cdB3cFM07WjXcmEVczFVcaQXIxlXboz1YZZ3cyAUQr+1A4cG4yxXazF3dza3azlXJvbXYvyVdyQXcyNU5t1RdzbnblOldx8hbz4WoAgpdbB3d2t0P0zXAymWSqGVd3n1ezm1F4bWlu4Rc5F3P40VQIBAJm//82ZcdW/AtW3C1CbS1TcdNzuvFXp3VXvXUuX6dW/GtW5AN3yUln9glNNDFz/X9F+VVv/nSx7CVX3uy2+h93enFX/Q9zeI11/blX+3w3/OLuycUYOd1XaP5XcUI3gT+3NulRKSl3QdmXw9u2mCi1OZN3PpN4fHt0dfR2/wl4YvwWwONYREukghmviMEgNes4BWeX7olYLMt3xdWYNzcXxt+2xpO2diq092dWgPGYCg+ONgdyyKOKBCmYSROUCVW2I2SsUexYBXWXDGeWWUMSNmVSvXVYgZyYN4MM5oDYx8OYiAGJ1MVSw4e3vXB4grl4jUuERxmPb5oYicemwyGF0P/dooNruIOnt0s9uMkfuSIQEAOZZYwZmFL/uEWbhAiZuQ0vtdI9hZAjrwhcsj4td8Gs+NLRtNYWmQrJt4jBmXkjOWE6DAlkZxTzq9UzmRcRhDqzeOhYuCbbeNZbg1RpjvvIsY4NtQl02V7uuWfUORlPKk+logZ5mNivtFhZswwC85KXuXqFGJXemafiOZYnOZGvmZs1lhqZtZkoWBlLmMba2ZwCo3DGIhW7mTr/WR1Zkl+PogO88/p4+XxmudvEg3ykqTzATB2hghrplGG9uf8MGapY78v9pmBhlHyFWfQsOeEvtqFRueHjuh+HmkC8K4xvOhvns1wpqR6RmgW0r2//9JfNS7pYdHmvMw7OE7pZVaygkYmly6MPIrpvp3pfa5pwYXoR4VWjdBk2/LpYwJqwhDqM26tok7aoxaVicY57gWALzTleAZnjW5pjn7pYsJn6rDqEMZqpD7qSjNrnpZnlt6jqB6MqabMvErqhnDoIc3rtcbam8bKYXxrsF5psZ5rsg5qj5bmqu7r09pjkfZrm27sKi0yj2VqjG6up97oz+homKZqvA5pvo5sya7p+epmgSZsB9PssebssuYIX2bUyWbUYNZalyoBCrgBrvbL0fYQrea47/TecZbeMlvtw27txPbsu9brtHZkhsgAUMQyi+btDfHtjIu75F7cnpbrMP+ia+dSbHNm7NCO0lGLOeme7tIF7KpklIB+bcwmze0+ou4ODLtebND25KvORalogRDggTAz7/P2j+r2N99p6toqbu5GbKn+bkhsaOZOZ4YwAQqer/8G8F5Kb6NEROwebmaGbxeS7wdbcDlscNnmVFhuiAmvcOq+8KFsSw0/YOLu8HhL8LoOcSsccfEGU+lD8RRHbxK30QYd7OyOa8NG8ONWcBcX8fC+b7WOiB3n8QBf8ZmU2yDfcO0m8viece9GchtXcn3Gb4hw8ie3cB9P0VTccuDVtAPHciOn8TM/wRtf8uZuclYRcygn8wvtSwr3ZiEP6wIHrQ/fCfoGb/v2cib/B3M6r/MxL2n2qwM5DlctzwigAfTbqvEfhPNCl/ND3+1EF6g7X1AYewNHf3QQ1whJz/L5rvQ37/LHNeqHCHNOTw8BPzedC/UxHvU27wh8OnVSLx7YHi5PH4i9Hm+KeHVYzw5ZJzed6wNRv/WcKApdZ3NIv2xf1y4HJwz967/++z8dR3Rjj/UoB8lg6gJmb/Yb8whoJ7tXaW9qZ9Wj1QAaIQLxI65i93brQPZp2yhBIPdyr4lnjxXfS+37VehVV5p3l5AUgIOEV3iFT4N57/Z6x457hzYElIN953cm+wh0570rj4kmuvSWMvhb0QCH33SIt3dw70jv2gOLv/iY8HdY/0kzP08mGvr4gqeWkef2kjf5MkH5hdRRImD5ln+Jl5eUmHfvTX4qgj/NkM8UnCf2h995ngf2/NTRQwh6odevjP930FDzjheriPg2pscUp58Ieo9655D4XisyRLh6rN80rYd5ro/xrvv6ml/6myd5PT9710h7XUO0Dmh7t08Joi9agA94DKp7pT8bsdcTsm+IFgCCyL9GLpL8yH/nvV+Nvk+1X/ODwBf8kyB8mjV8Plee5qlmd8d7nooteb98zLeZnkfInVkAz/98Bwj9Jxm9w0eegbf7xU/9h1h98Wt9178o2L/HvJt9W699mbj9kBr9Kjfjvzn9qY8Kxs8Txyd+Ff+fevXMOy6g/c9vfhjJfdLnycQndJD//eznF+Onx/nyfuVffpgIf4Z6/hcXV+kHe9THFexX///QfIAgIHAgwYIGDyJMqHAhw4YOH0KMKHEixYoWJaIAAOAQg44eP4IMKXIkyZIdHaBMqXIly5YuX8KMKXMmzZo2b+KEeRFhzp49dwJlaHLoSJ9GbxJNqnQpg4g6AOgIKtXgUw1Mr5bUAHUq165ev4INK3Ys2bJmz6JNK/BpVLVu38KNK3cu3Z0lNELAqvfq0b5+/wIOHNir4MJ1Fe4tWbhw4sZJnW49TBWAVcd6tbaVrHkz586eP4MOzZCt6NKmT6NOvVBjG8uuQy7/ji17Nm2bhGsbDf36JO6+u393hJyZc1XgSjGrTq58OfPmzruSfi59OvXqDGNolGLccu/u3r8fvQ2+pu7d43Nufy38c/H0JpFbjy9/Pv36XqPbz69/P1whGg25l9h5AxJIoHgFvlTeawjSFKBj63nWnoMiwcefhRdimOFp+GnYoYcfJhSCRlxMiBWDJ6K42IEppqSgayy+VOJeEHYmoYweVQiijjvy2ONEHPoYpJDVZQQAGjcuBaOSS9rWFZMoucjdkykheRWNxFFWJY6RDdmll19aCCSYY5LZ2V0AvKElUVOy2aYDK8IYpWNuqqnUlZvZiGSOZfLZp5+hifmnoIOO/6URH3Wa5KaiS8LJopyN0YnoUHdqlueNexKaqaabfhUop5+C6lAb2Ula1KKnothoio8K2GapJlEqmaUyYhqqrbfiOpCnufL6KQQaGfEqbKgSW6CqRuWQrLLLMtusszkI9tVvkQorUqyHzVpirb1y2y2fu3obLp+HjFjtR8Wie96xPj3brrvJqugZteZ+dG1d2U64rbj78gsiuP0C7CMbGhFBL2/pItzbuj2923Cz8XY2r8FNQfSvXPg6qG/AG3M8n8Udg3zhFBqlaXDCJ9e2cE4OswyvYfK6OrFH9tKFcYAah5yzzql9vLPP8UmxAgAfTIyy0bGpjFPLLEPMmcQG0/88l83u4fyz1VffyyXWW8fHgBMaxWHy0WMDlvRNSzvc9GZkzwRc1BdnqWbVXNNdt1g92503aAz8CoAZYrMd+E9OCoZ2w2prJjhMblesNZ5xazm33pNT/qPjlWP+GQNXaLQA4IqDPpPZNhn+LuKShd6SpHi7NXV6kmceu+y6Xj677XIxsIBGiHyeuu8sjV5T6e6eftjvKq1eO7aQVwn77c/nzTr003fFgBgaQdH78ccHT9Pw7RZf1/YoJT/c45VFrjz169stPfvvV8SAHRqloP34qXc/0/fPhk/X/eWzh3l6Uh/8Cugz9xkwgUJJAwDSULT7bS9/Mtmfs/o3l/8hCoH/Z3HddpynwA+GS4MgHKFAUqCRKDwQgr+TYEwo+LCXRWx8AIyQAC9FQBLisFsizKECoaCRPaRQhfgj3F9cWEEYOk2GGbwh3NDXPCbyMIqh2qEU4YeGctlPiIFjoUuM+MJowWx7M6xRDWkFxSqikVBUTCP1rKCRKQRRi4rjYku8yCwLygWDdVrj3cqorTOyMZBl4qMgbaeVJGgni3IcGx1ZYsdl4TEuelQTIcHCQeN4sJCaDFIlN1k5E2hkDTJbZOgauZJHKiuScJmkljp5Hz/mC5CenOWOXElLu9VAIxwYJSnnSES/oNJlYIyhGJdovkrBMmOyvCUzM2TLZm5NAhoR/wMve7nFX/YlmNBC4tqUuMdlpuWSwMkkNMtpn2ea82fSBIAcqmlNsplSJdpU5VtYWSV0SkWcvyFnOvtZHXz6M2TrbGcc32m0eKZkntxMnDcpCU606HM3/AwoRZkD0IpubKDuNOhBsXkUhQ4zicX85jFllcybPRSjKuVZSld6NY0WlKMJ84pHgBlMerrFnki66E4i+pqJujSoASypUCm3TkFsVKYzrd7BkHXThaKuoa1saVl86hqgFjWryyOqVnGpEaTGVKnooumCFEXM440RS04cIFe76tahvrVyuQQAWBUpVlSR9UVStQxPFJfW89UJq3EdrFl4SthQzbWu9Loryv/yKqWRqucgoPsrMtdqw7YeNrNwMaxmN0UBjRwprIw9lWPntNcHfWYxlDWpZc2I2c7CtrBUjW23ZKCROyR1tHhlql4h6xrQqNaYAWztH19L2+N2arbIzdUTAIDI3Op2UaWF1GkbA1zGCJeGxI2lcZfrXaBw9rtkmqsVZMaA6KZruq3yLV9Ti12SDjewyhUvfRES3vp6SUQAOIN50TtW3j4Wrb+5rmBWu7ztKrO7+F3waObL4EH9QCOK6K9/iaXevejUuu4tcHbJiGCUKvjBIi7IfUe8IwFoRA3mPW+Fd8sV81Q3MQQOjIGz9mGqOdjE3i2xjj9UpDysuMUungqM2Yv/2jDSuMNqlW+Ie/xgHjuZPybIQAha8BSNsCHIQpYugE1rZA0jGTA1rtlJcdzkKOMXymiWjwB4EAIhXFkjck7CEbS8ZTddWC8ZlvGGkwxf7TJ5zYJeS44HnaEaxFnOGknCDypQghWz+M5tyrOJYjyjPotZyYCVW6ENTVg1e9o5GUiCopPgggrswAIEgbSk8dxl6n6Zz2H+y5ilVubXdTrUbwW1rpXzWY0AYQclSAirW80mSvPF0nqZcab/7OFA91rHvI42amAgZyEIYCHFNvaTkM2UPV961n6pdROhTW0RT/vcorGtRirQkG1zm1GvXq+Ad8NsWmu6suZW94LTze/O/5jABXJWgUPgHe84zRvDysbKvcedb9bu+9/09bfEJWMB7Dg3Aw8x+MFXlXA9L9xKmMa3s5fM6TNXPK4UT/lcatBcADyhBhDheMdP5O0khZwpDffNww8ccZYjd+VAf4vLNRIDVc/czjX3+IvLGutwn9Xh5I6LVS0j2KGvVOhYR0vRAeACE0iE5ks31scr/fRlj/wor9L6ZG6Ma5RvXahsj7u0PAIHFoSyzpBO9thRZBxi873ekRW3Udaea65U3TFXp3tA5874pjPg7nnfu9n7zqC/S4VNpvIJ4wjP+VI5nnZu7+DhH8/M0JseKB2RPADWoHfKf9vyJ8J8UDQvErUPOP/thQd96fN5a9LDPfUURb3wLRJ5Urf+9bDHuewRlPup2H75I8mjn3tu458X363Ez/5E4IB810s/8M0f0PMzP6XwT1+S1S/5ptMXfO6bc/vwf0gNvq989K9p/AUqf+3Pj39ZE9mw9IThvR9ZJF5jLN78zZL8KeBC1N/k/Z9S6N/+2RtXRF8EihzkncvnTd1m/R4m9V4DotEOZaAIBsUDJh8GSuAEkl8FQp//qaDOld3/Ed8BJkYCmqAgkaAM5uBOoGAi3F8MkgQLtuDgmd+TCCEPBmASdkQNfuA4hWAP5pANLoUUXgQPIN8PBCETCiARfgf/AcUFcmFJ3Fz4OeHogWD/AVqhDj7hka0hRJgAuwHADwjAGCaKF4IHGO6EGNqhtcwg/p0h9iXEDlhZEuiAC8wA2E0EDlCADMRAcz1BDJyABLwh5lChnVTiQ1DAy81htvXhEOLhF7rgETLJJ5LhH6JfIJ6cQ5QAECianD2BxkFEDbjiKyraD+BAJurNJT6GLi5ECQjcohGcQJji7YWid+jhRfBhMQYHKpphFPZUG0oUFOFAnP3ACbQA8gEAD0BEkRidENyADMSZDiCdL3INLxKFOSKECVibnMlALg4EM4LEMSLjKPYfEsojSJSh9Kmi+zVEMCrBsAmECUQYzGWbQ2SEEswAPA4EBSCfC6jjOUoj/wCaYwk0ohIomhJwY0HkY03RY28ko0UsIzPu4/L14xO9VgYsmkAOhABgJADAwENIwA4khDduZERaDTpOii5OGQz8gDYqGgwcJEd2ZKR9JG2EZEWMZDGWJOydJFsxRAtoxA0cxA5oxBNIRS1SJU7m5ERCHZoJgAVIAAqoAAxgIxAAgQv8QAsIgQycwA3AQAjMgApQwA6gQAbwgASUgAXggAkMZUFY5AlgnC16naMBXkceJW4kJUUspSk2JeU95WUthAAgn8wdBPLd5EVUgEa0AFd2JRq214PhQA1kAAWEwA0IgQsoAVASZmu6pi0mwRPogBI8YmvqgBDMgAT8JUIUpf9RJmZsLOZENOYnaiAXRqZrLQQPLFpCFGRMAsVmAkBneuYBeSXaHVdYjmVZnmWivWZ3eud3viIQ3MAOMGTBFeVvIqU9hiEMFmVxMuFxFtdCqIBGQCRCtKMQBEVBbuV06oxOwspgjWZpnmZqriZ4vmISKIELCEEFzMAO8EAJKCIBCIAJ4IAFlIAE8EAGoMAOUIAKzEAIwMANnIAMCEEL/IALAEEMKIEOkNoTtEBu7mbSISZ6ykZwSsRw9qF7JiF8ctdC3IBGyEBCzCcAxABQ4ICcoQB/7ox/nqJKYSdZmuUP1KaBKpoOAEELnAAMqAAKSIAFxCirfCKN1qh67iF7dqT/jgohjybYQvgHALgbQhSJGhJAmyqBki5pdTKcObWZaaKmarImeEbiD8gAgzoohFJHb4opcJKpMpppPqJpDKopiC2EVMJkQqikc+2EVWpEktppzjApSUBTDYRAQVKplWKplnKpl+oHoibqe/2WBTaqPD6qCkaqmS1EcyaEcmrERaBgkHaqp+JpCWpSCahANr5moA5qgz5ohHYIq7bq+rnhPZZib1KMVHxirb7dpGqEcx7EpSaBRVjAlQHBl/4qwHxq+gmSAOyAOBKmDpyACmRADZSnkDjrs5Lcq74gPvbmrGIgtiZGCsBBwAqswDIQZrXpmx5EnFYEDrykEjBruXLM/7n6IRuVwA386RMIAQWU47tRa8dunr1KXW81SULgqB3yawQ6oZwqRDu6Jmb9KAD46kEMaZFOhAlgnA7MK8RujMSGBBvtQDDO2YvCQSJ5bNHSG8jintMtidEuavz0YcqKxWjWwNRS7dQ2F2YNaX0exH1OhADU4hNsrM5GbLAqYQ5ZQAVwonNNYjwybdtWHtLuntIqiduGZlBcKzReBKj9i65+K0LgakQIQDDGnNgCK2hG6whlAKXKWQyowMPS7eMmBdyGbIDNLeVBa92q3tPirUXo7Q1RpkZYpkFgpkQUZBJQIuGGDM/qIwnhQAhwpxCcrkFA7uwqhuQmrchW7t5d7v/hXsTdqqwlbe5BWAyl7idBaCpWRgSlJkFmou7YGi6YKRAPtKmc6UAIPCxR0m72bqDtciDuwgjs7S70Zq4dQm3rMJG3sqRAuOS2RsT0ymLzgozq1ksCmcAMvKSctcD7Iob28q9vci9SFNnSWm6zNS1F+C5cma9xASRLEuRV7uaRagRNFoQccir8xm91alINnABQPgEM5Oxh9i/t/m/3Uu73il3cFvBEHDAN/a5EfEw1ytk1GqtGMC8BQDAASPBADCkAKMEN+PAPA3HxWjC3VJ0goUAtypkLVPDGhXD2jvAABnDuUlj4UuROrDAZtfDbCIQFILGixeJB3HAOC4R+fef/EIdQ8L4PDkyvc91A+spoE0PuE6NHFJuw0t2rEY7vGJavWrAOIbLoISYiQoRxQZCxd5qxtzAg1uwAJwIBBZCrecJxHMsxAMttHU8xAeOxFWtuFkMHGpOYJx8ydXLyB+EAqT7BEjttJD/uJFOy97KI7nKYjb6xcYKyFifXKIdy+9Sy7aiANsrA9RqwKq8yK9fEtOjrJd8xvtrtJiMwH+9yLl8wLsOPBQCtDujvMgsz0xJzMdPxK58wCStzHtOyNAdF55IzNGNNIufMDCjaCTyy8WWzNm9z23RzisAyFX+lJpPvMzuEOaMzCalzx7SinGkkWMSzPM9zTBjztNrx5PKu/z7rMT83hD//MwgF9MawrJu+M0QfNLUmtEwstAA3NM9lsji/p0Q32DkrxEVXdKawNL9IwGDGQOgadEd77EcrdD373TdDcUlz9EmrdN4+80u3tKAQtbcIAHSyL1nY9E3jdIzo9Ozx9Bz7dO8yMwu/xVEXdZ9oda/wwP0CgRuHRVN37FNDdSV780jfLuZic0QHNecONUpvNSLL9c8IwAnM2QygBVl7tFmrTlRf3lTjhCxHxBVjyVsLb13Pda909a1kQJy5QNgyNV+fp1+zREhLMXShMFub9I4qtn3FNWIvdsA0dqiwbBIMY1pQdmVbNvIAtvMJditz9k97tmhbjm0TRP9pj3aX6DanvOwcfnBZrPaMtjaVvDYFqvVmP7RV7zNu2/IrOfdun3F0W8306jVc7CR2VzU8Ezd63rNII7NDi29bj3Mzh9NnS/cUoXfACACpirFb/Kd2b3cq52OifndmixY4j3dnp+l6fzJ193Z690iAC4oJ1GISXHOPEPYsM6N9x3YRhjdJhzN5A7V5Q5R/C7imELifWMBLDm6XLDgTd/dv3rcla7Z+VzF/QyqG0w6As3iGD8qG80kJXJkOiLWPhDgk17eYlnhaR/h5oOsSurWFb9CLw/ifyDiZSADyxUBwK3gKB/OIJ2aP2/OD10aQW+tVY3FWG/mRc3WX58qleh3/MAdJjnOslB8lle90ckt1JO/xeVO3l9tKkn/Jr0XnRvOImQsFa3u3lY+Hmrc5HL/5hce5nIMKnXcJGcfsmOi5tvE5ift5Hka6KO4r2yrFoBd5oRs6pyC6kCg1wpJJo+8vmn8koAc2m596e1p6UmC6bGn6pms4mIOKHF43n4g6CMujg6M6bO86cqv6bRO5q8N67HQ6jwiA4lLAn9w6bz76lE96PfY6gXRsRbR6Vcn6sA9JseuIgS9agoc6lKtws6f5s3eHqfP6r7uwkVM0tlOOtn8IDmCc6Q7Ksh9EvUJ6tEP4iaf6mVJEtRvgtbO7j7h7h9C4Rtg4odC77Ip7qZM7/0g2vGJSK7Wre2gHfLsD/J9IwMspgWT3ScJj747TqLn7ur6fO78DO1YncMVPzsBjCAoCAZnbOriH3cLTo8hL+8NfecT3+8S7+Kur/LdcPJ9YwMvR4aZ4/KrR/DHafL7n97476s77fEKs+8/TDcvzB8PSJ55/+3xHOcj3Ob4DOc6nZ6Wf/JanPNXXjdXrh80aHcz7ydGveq7zuNjPxtKHPdmne9SDds+jfdoHPZgErkYogZMru8wXdtKHot3/Od2PKd4/99k7s973PW///ZdQKtiGCtwTI+LjoeJLOtgvvuM3juRPBt9P/tZ4SpvBAJbOQAZwvM+wWxLQNKdoPgHYu/+zg/7n//iaP73Ek/5/c/nvn/6AOw4PwADQHigQyEAIoIDbA4xS17DRGz6DF6Ou736gk/zIkyRcC3+LB//wp7PWKO53JsGNBww7byqu1D4mqsVxE6HnU/r1Oz1Tcn+wW3v3g7+/cImd8/AJpBpA1NgBo4USAAcP/iCwkGFDhw8hRpQ4kWJFixcxZrxIASEFjR9BhhQ5kmRJkydRTmSwkmVLly9hOpA5k2ZNmzdx5tS5k2dPnz+BBhWKE2ZRozGHJh16lGlTp0+VRgX6lGpVq1eNjtQBQEdKrwu3dv16MexYs2fRplW7lm1bt2/hxpULlutCE08OqsAxsQSKrQAyzBX/PHhiBoQhCCdWvJgxQ6xGpUaWPJly5cmPmVrWjJmzVc2WO4cWXZVk2cYOTcdNfZp1a9evYceWPZuu2BsHhVzccTAGbd8hJSQ5eGP01d/HkVcszuBzc+fPoftczjJ6desyX15POp379NJ1X69+Kz55efPn0adXb7JsiYNJ9l4EctDj+vIlhAOQQaC7U/v/XVtOuwEJLLCn7gxMMLLsFOSpvwc7+04s18hrq0IAMcxQww05XKssFw5CDCMJDnpCgA4XK0oROg6KQgoImUJRxrYEbNDGG59DEMcdeVwQxh9J0wo8CoeE68IZkUxSySXVCwuFg5T4SIiDYGAyLpjC+OCg/0WOADIrK8EcqcYeySzzJx3NTFPNmrxsM0YhJ2ztSLXmDNPOO/HM06ywQATsIQFwqCEDCkK4YYYTF7LgPRP0VKulI5w4iI8w3ISp0UshGnPNTdNEk9NPeaxUVJckhK1OtE7FVNVVWb1zK7wA6I0AAYRwQYn8EEIohhIYug2A+lpFiaU4EjlIgy1GJTXYRjUF1VkbPX1W2gKTTbbU8IocL9tlue3W2wy3ys8jCVTI1dxck0BhIRIByO1bMRmQ4o2D0jCk2pfeBbPZafm9Ltp+Ac7x3kqvJTJObQ/OV+GFGZYToScWkuFhJVwQ4oYQKECBhxgQqmAh4SBuOKOVujhoBf8sBlZWZBn3Ddjlzbh7WebPUnazYIcTtnDblXnu2eex/gIAjXjTOKjLlhoSQOKDXDBhSgBq+FklIhAio2akpdaw5Zm5VurfrsEO6movb2Yt1T13zlrttdl+6K8VKA3joDrwdQgGhE7gCAAR216oA4QWGJulvu3bOuzDHYwZ8cWlExzGsk87G+i0Ca/c8oX/6mIlRQ6CoG6GVMA1BByYrny3gzpwfKXL0TOc8ddn+hr22VWHEPLGJP8qd9Z5793Vg+xlwIyDNFdZAo5LrM8gABBl27CDiKidAd+Tc312xmW/Hnvpu7udsd1TAp/68cnncKsXWLrjIDnwNeGEXE9gdCH/X9VlOzjiuS/fN+u1Pzz7/v3HPe54bzHiO4kB9ZdABZZnK2lgCRnw1xIpqABWAACCBBgiARnkp0prKwGs3vAi6S0wNvwDYNf+d0IUCtA7cDIV5egEQxLOkIbI2YoGWFIIhCQieHAYBEKSoAK7qAB5CAmM2nDwlx+IcIQ1ZI0JVSizFEZRiixcDgEVg8CSaNGJXfSiagCAw5VIAQK5IkIeciUD+WUAVwBIwg14pTYTIA8IAmDhFxkDRSoGbIp75KMVi4PFxHDRhXg05CG/F0aXQEEN54oBBhcigAq6YAfNy5oA5gMAJTDqjogcjB79yK8+hlKUgByNIAlDSJGo0pOt/3RlRm74kiPsASErQIRD9OaCOLbtBwfRgQUW0slXwgWUpHzWKI15TFOKBpWDYSVInjlMaU6TLmJ8iRHe0IUUTK8hyIta3572hF0Kk5prKWYyP4VMdKZzmaFppmCiqZF4lpOeh4xlUxryPBcQzldJgGQwBVhPcxZnnSucTkFn1k53FtJgc5mnQCFawxviYQGGYOLnCNCnI7ItBEZ0CDkj+pVzIrRTiiNpvxTKTIbizKEyDOlLh/kXDZgsC4LgwkW5SYAaQKlv5TrIDh4CUpieZKQnJZM6jdqjlKo0JA8Nn0vP4tShTpV3QTtXHY62uojRp21POsgMMhVQqgqLoEkFGP9SzYqjpUZopWaDKtpyNla54vEvdTjEGxqJED4oYnCzApklpcaDjkVEqBpRqMiKmtYboVWxDVorZ97Z0rh66K1ztWwCw9WSMHCBBZKKg1afdwK21SA/oiWsWEVy2IYltrEKYmxrDfRYzERWLlKtiG0vm1ue3bMliuAD9LS6tI1KzQKwaoFKZJtclS2MtbCllklh25IyKdc4bY1cZXWHXd1u93L3DAMcoGCv4R3EDNwUThLWlkSmAfaj1KUuYsvqXHYeVL7SPap7qUJbME42hvzl7n+repAPrCBXdYAD1QAwCCkQ4Hn7+dZTwvBbALSBUvi1MEYV1lz5aue1oYQuaC7/XBT9Gkm7T/UvgFFMOKueyw4ImQMB3gcAsD64KUfIwkHUsM0Q7zinzI3vhtfUYT9+uDI8xvBHcLvFEqMkySl2sqrexocodEEMMzVXEuSFEDV6qylSqAO9+GrkEMN3NEDmlJD3SOT75s+6uFvyAd/8ZDkrbCt0cIkUzmBlhBRiC5kEwBOEyC2mSKEP74GDmHdMZtGYeVNopqKalYrapsaZLU2OSO520AIdJEEHLpiB/ESS6U13+tNzNvV/eCtBPwQNrFLwQ2e3dOjHIIkpYtgzohO92h8zerqQNquvd/TeS1OasieO6ltL4OdcPWG4GUn2uf7c7FNP24aKFDEFlPCE/6itJAyFRoggshoklhllDghhA65zzTAN81pg9HUusNWqXIlYepXEbvND1JuQE7QAVzz4SL4B8IN995vaBa+2sQG6kgtIGAB04EJ1xw0TPyDED+hOt4/LzG4zOTqK8F6skek9aYRPzth9UsIuTdDLP7OXIiZHucpNZHCZz0Zyd74CgVs0BXGjqChsQMgVLH7xDO9a48H2OEmP7liQ2zstIUeNS5+XhF1GcnkdvEjUpz6rqs+c69gaOUwU8eWf4/RLtG6J+tYXdKHna91Fh5m7owv3jS995LVlusgr0oLhQOR0IbuI3gFwA76XqOuFv+7Xe67nOlT4TWZfCRbyAwGyq/9d3rrOuNtDlfSCaj5BYnY6ku8OTRkKID/ffEh+/G0R0h/E9A5BveFhP8jKHuUItjYWyhqPIgHUwA+CWEPR5jZ5yidX0aHBfKSJ3lrOx5buL6y7V+okWDdKROVWp4j00RuR6see+5LFSFMKAXwApO4oHLIACmAghOWdKwvhHr57i9+Z42c++Y1d/nN5/Hl5hh70/vXpPiPibtrlIv5PIgTQXbovAXUG8ZgiBW7sIN5gCszgDqBgATrgEOZgAQrBAlguOUyAB2bgBICgjc5FA6IADdzv/YRN3epv/vDv8upL7not//iP5LxvInzFwSDCp2SlInJQInhQAYWw2L7PKaT/wPag7VySIAYEDphoY/cooAJ+oIKgLQmA4AQ6oBAYTwXHzPIWzQU/rgXT6v4IxPNqMLuez8Qo4mk8JiK8CuHYUCLecAjp8NgY0CnYgASTMFd6sDUsIANCQAiKKAmVQAhCAAWckD+4UMzijzPAMAxh8N1kcM12TP9g6Qwxok4Az/ocIur+jkokwhPrcBTV8CKsQhEEIZvEAA06YAHYgAsQQQxkwFZwZcbUIgOEwBB5ANQcwgTI5QRcQA+X7QcqgAJqoAMXkRG90PgeUenE8NcmEfkqERNLcb8oYvsiQvoA4CKwESK0kRTBkT1m74oy6D3i4ywyQNl86QdcAAhiQAl0/4AKoQ0IZGAGeOAcKSIZlRHjvrAZO6/tOi4a6W8a0xBhblAiNjEU3+MTAYAT82khwzEiJ40rdKAiLfIiMTIjNXIjOdIi84PTOjIkQ1Ie93APkyAJnuAJRHIlWbIlXfIlYTImZXImabImbfImcTIndXInebInffIngTIohXIoibIojfIokTIjfemFKBIoU/IpoXIpJyIO3VAqK4IqIWIOJXIrM2IGSvIrwTIsxXIsybIszfIs0TIt1XIt2bIt3fIt4TIu5XIu6bIu7fIu8TIv9XIv+bIv/fIvAZMsC9ItVgww/esHIyIILQIxd5A3uPIxL2IGknIyKbMyLfMyMTMzNf9zMzmzMz3zM0EzNEVzNH8SCGADCIgSKlVTJU1zIgowAHGDAEsHNgcQMm3zNnEzN3WzlbCP+kDRInpT+35zN4mzOI3zOJHzZ1YPaiLi9VSv9JrzIFIvOamzOq3zOrFTSQBP8B6i7zJiOwfvz7JzPMmzPM3zPF0D6xxCALYOI9QzadoTPeVzPumzPu0zJFyOIVKuRACLdH4KIvLTLmCuA++zQA30QBGUOgFO4PgNIaaTIfwTAIAK34KGQQkuQTE0QzV0Q7fSAtSxRKSNACJ0Qh/CQ6GN2Tg0RVV0RVl05kSN0zyNFxtiRCfiRUlNRls0R3V0R3m0R330R4E0SIV0SIn/tEiN9EiRNEmVdEmZtEmd9EmhNEqldEqptEqt9EqxNEu1dEu5tEu99EvBNEzFdEzJtEzN9EzRNE3VdE3ZtE3d9E3hNE7ldE7ptE7t9E7xNE/1dE/5tE/99E8BNVAFdVAJtVAN9VARNVEVdVEZtVEd9VEhNVIldVIptVIt9VIxNVM1dVM5tVM99VNBNVRFdVRJtVRN9VRRNVVVdVVZtVVd9VVhNVZldVZptVZt9VZxNVd1dVd5tVd99VeBNViFdViJtViN9ViRNVmVdVmZtVmd9VmhNVqldVqptVqt9VqxNVu1dVu5tVu99VvBNVzFdVzJtVzN9VzRNV3VdV3ZtV3d//Vd4TVe5XVe6bVe7fVe8TVf9XVf+bVf/fVfATZgBXZgCbZgDfZgETZhFXZhGbZhHfZhITZiJXZiKbZiLfZiMTZjNXZjObZjPfZjQTZkRXZkSbZkTfZkUTZlVXZlWbZlXfZlYTZmZXZmabZmbfZmcTZndXZnebZnffZngTZohXZoibZojfZokTZplXZpmbZpnfZpoTZqpXZqqbZqrfZqsTZrtXZrubZrvfZrwTZsxXZsybZszfZs0TZt1XZt2bZt3fZt4TZu5XZu6bZu7fZu8TZv9XZv+bZv/fZvATdwBXdwCbdwDfdwETdxFXdxGbdxHfdxITdyJXdyKbdyLfdyMS03czV3czm3cz33c0E3dEV3dEm3dE33dFE3dVV3dVm3dV33dWE3dmV3dlklIAAAIfkECBkAAAAsAAAAAEAGsASHAQEBzQAA9PT0AELN/////wAAAGN/9uYKAKDN/wDMAMkMZJinALTmAMj/men/AAcVNlNb/5YAw8PDV4WSACl/m5ubc3Nz29vbABUAtLS0EBkbAEo0zQCkP2BpzXgAg4ODhcveFQwAFQARFQAA1NTUQ0ND6+vrq6urFiIlY2NjBQoKlJSUCg8QBAcIAFP/e3t7W1tbMzMzxbgIi4uLS0tLy8vLAIZf4+PjdLLDa2trGxsboqKiOzs7u7u7APoQABALkd3yf0oAVFRUHCsvenIEABAVS3J9fwAALCwsCwsLLERKIyMjAHwHGhkBFBQUAJVqb6q6fb7RlOH3YpWkJTk+idLmT3mFAHdV3c8JMk1V5ocAAErmaZ+ve7vN5gAAAOEOPFxl5gC4jNXqRWp0luX7XY2bIzY7KT5EGwAWgMPWFB4hDxcZUn2JeLfJa6OzGxAATneDDBIUca2+Pl9oGSYpVYGOSW55Q2dxABUbHzA0f8HUc6/AAAkbWIeUABsBGwAAFBQAJztBQWNtOFZeHi4yUXuHKkFHgsfaITI3WomWZZqp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pAQCgStDQDjAg4QQATsSQQw8K1fACDzoA/5DEEkJUIEBBH4Cq6666ZmCQBCkgkYSsSNDwQQ0HCVABDToMm2oKFdwwkQkr0LCEszGkcMKtnXbr7Xgp6JrDQicsweuuS/ha0A00nKtrEi8QlKu7u6orkABC0AsqqwRJECu9OkhkwbD0wsvttwgnbJ0Awzqr0LwA0LBCDzX0UC2oMRRUw79LvJBBDRKckMKpAJAw0Lw7kKDyyisfTEAJoC4xgwQkSLBDCrHyK9AFBAuxQw0k9DBDuwE/ZAIPoCaRwg4091CBEASLqvDUVDu3A6hXA3ACQhWAqoPUBZFQQsYDmfBvvAYJ8ELJJ4faUAag0oDQCSYPlC8AOxxELUQwR/9sgt5rg1314IQP127GSER80A0NX6BQ3gO1C8AHCkkgrUDzCp5QuGw3NCzZF80Q90I1OF746ajvdgOoMxAw798FWQDqCg+RgDFEmTckuUMmgApDRrEmAXvqxBfvm+gASHvB7AadmoTLC8mON+5uMyR53Qv1DgDoFcENQArGhy8+bomXMBDS3BNgu+IPxQDq8A3lztC8PMCfkLkAtG6R9FuP7///rVkf5AjQtc4JJGtoc4jXIoIylrHMdAJhXNKEsAJkJQR5AFhCDk4AQYhIroMADKEIQyO755UNVAkkwAqY5xAB3I56+spgQTJAsHfxYAb2EwjndqUDGNirIe4DQA7/TeBAEoBwhEhMYmJi9TuC5KtomANVBR6yOgDwgIExlOG6LECyXTlhgATpgeR4FYMjIiRxADjICnl1RSW68Y2D8d4PCXCCfQ1kjbRr4QsfIj+I1GAFKcAf1hAigB58gAZd1MHwikgCbgUxh2vcVRvhSMlK5iVfTjjIqcB3QBRCZIEw1FxEaoA0VEHvIDsgGScJ4C6pfXAhoJqkJWdJS7cwLIsmVN/o2ve+UF5EAPibI0J6AKpMCqSVAuEfLK1Yy2Y6Ey0FzOIAnXfKhEhvinysnkXWlj+H/CuHBvHeKhESy2ea85xfQZoOTsDOdrYzVuZLJutqt8f4abMiBdQfQ0oJ/06DBK+fx2QmOgdKUKosDwDjQoj0LifBJJhxIGCUHOUSYrm2AUCUEuFc/xZyS2MyBHlyS0g5C0rSki6lj7+ap0AK6ASMio17ZvNk2nKFPZQmJAcfACcxZcUtAcRAmDr03UP6RgNwak+WJk2qUn9iLigiJFZIkJeuSjCxil1sexrjmMdAdoIckKymWGOkyoZ3NwpSrAak0lUeCeBCAOggB0yr2QrQ6ITLNeRoSVsazWw2sl0u9a+AvcmnELqQHIDKggIpl76QoLOBsEtfSZhoFLNogYEYFrL6FMi/6IUExD5kYJB9QTUDS9rSpoRzjT3ITitbEFKZClWqwuhAXAWrJP/MqlbQg5i+WBvBCsAgBs7TQQk+YNd+HfJaqEICDDYqEWpZC1tLG61pp0vd6lr3utjNrna3y93ueve74A2veMdL3vKa97zoTa9618ve9rr3vfCNr3znS9/62ve+Sj1VQvHL39hkbVe3Za5MMmABHpwqVRZ46B0NPKscYK8gJsjACxAJqnES5KAxXML9ALBWgWSAWW4VQmoT4r3JVQ5U3LrACoRwrSToQAgCLtsOcsAD5OqABraKiARWAANBtuoDJQjeElIgW4bcwALXStUMpEuAD8fqxSMm4CARAgNQSavKWdyVZGdrgRgIGbfRy/KuEhqr/eIkAzQ+cAxeUFw1Mlj/gw+N8AtKQDIzXzjLUX0qALA5ECe7WMQOqaNKh4nina24xS+OsUFIYAFTzaoEM2hzQgSw4x4nTSFypjOo7AyRC+QgyTHI7EH8DGWIcNOzBXFfEgQSRDFrzSA9yAFwk7vc/g7pv+7iAZNRYoIu8ioJHSaICVr9Lj4TxF0WHgiG9RXSRVuZIDscM0MEsNktG0R28eRmriUdzXMt4cELwTKvElJKZEvkBDXUFRIeGm1xGaSAYCwIlq/salBt+QJjPBe8FKJtMZOZsDi5ga8BHOyyETtp8Q4orzi9sywLASHrK664pc3RzYo6dgCIp/S2bU16GVshE7+0SM/F8Iag+1xI/5C0QEK+6YecmtyyEki5xczcGhzciwW3tY6y9oGVCY1kzX5JFWPwAYr1ALR7PkgpYUCxFZBsxLpaQt+SPRCxkuBuiiaA6PIsz+2doAYnCGIKD2LYf1m7IInTX7iSAAOmoTWISIBeBZCQgwp8zGaScwJA5Z00TacRIU21wNdrMIN/NdEhNWjYDCrGubhfG2NfD7tMBwLvhMybADcoIudS5sDhSYBkHbu7yEimYCI6kJszKKLKb3JQohsd6QknQBCZ/senGyTqfSu5+sR6N6C6DqsDkR4Pvr4DNJ69IGUf9EHMlccqK83tO4A7lWNZgaZ9AAkft3wxNb3qkWcw9xNJPP+qFt+Dxp9S+MQ3vkNejhCkdf8CRZQczRx4sJNvr+ggIxXBdP6jrMVb4IcVE+yCagQgAc4id6DCWwTAMwDAdSeTAX9zUFS3ELHiUQaBNAm0PrLkU6CiYDUgKwV0fA0HAKZjAUtmEHcjggaBPAqoECeQMjIHKglBAzFmAvhTZBcYgAOBPNamgQTBgSRIEJU3fcmDENxUZABoYmmzNgp2EAWUdT2BbwRogKhiEGukgCQwLA6IORC4gC0XEQeWEO6TgSN1L4mTBKtXgCCofGHTgcm0Aqd0Nxe3Rio4KjtgOu73MF14ULqnEKrmWfMiaj44EAJwhmlIEOyndDFHhAD1gbL/EnsmEC785yP+ZxCotxPSM0fmYoGT5Xte+D0R4T0lpz1gwzmoNlgtSBBpt1MqKDoalj31tBDDglQOUUoS4T2piBCDxWmbWBCmWBCoKIRTdhCXdxBHmBB9c3FhdIjvBipQaBSXpYluZRDz4ol8GIpfaBDag1icA27BeEb5s1PKKBBbxxDakz4mMCwPtxF52BDXqGMJaBC9CG2g4o3xyBCJmIPdR4y9BHig4okEEHuTaCOVWBCCZmfcpFr3hDTmcwOflgROQANRdossJBDrw2lVdHgGIYERcTeydTUWCFXLp0XU2IAEwIrICAC5aBDuw4kKcSrpU4syGBFttY4MIT0E/zgvjSWS8kiSUjY9RLh6x3gQjkiLF/GECaFfYRSAFcBgw0cQKwBcSfCUCHEDLyCVPYSDDyFoHbY+qVhFE/iJfXgQd0OAKzWNAwGTI/mKJRlV4ghzYweOnLhG4HYR7cgQ7wgR0lOXKKWWPcmW/KaDiriPBoFl/ZQ1GjmQRFKQBIGLBZGQsLaQGfd551JwIRhoFfmTimYugFkQHPkQt9SZTgSKI8hwnCNpDCgqKJks95QQieOShAYAiSmTfwcR2mOTIxhP57OIwGhvypaN9FiEZwmU/CicltialuWMHYGUemZmOyUBfbMrlYVXvKKMFZBu7lYQ+eQQWdNhawRUPHkQef95V6CyhaO5Sl5ZnDmUmifJhid0UQ0xj7sJRSZwAbu2T7y5EOPpmX7FalUYmd1kkffId0KEj4Kpj9pXoAfRN2apmEDCmBYVbJBZEM9JEEhjKjowM4RHetrpmw1xWY21lwexOwjxmQ5xmQgxLBvlPTmHPCMGM5y0mgZRR7BpEFVklD9IAi9AMA26ELYYEYI2dgelmwLhlxAmVB6WmTtoR8MpkARQjMcJnweBRvcZEcx5EGW2lFb0PRSzAzcIMxZAMRXwLyCUNUhQVScgOWO3nQ3BOYJzWWbUNwmxnwuxRuNIAMNiL4KWfb8HAC9Kmm+JSv+5EFVEpHiqOIWnKzHgpPj/SZgKQae/yT4DMYuLg6R0JEUHoZMGCgA9epeF2Y8G4TAOaiQQylb/0mYTqqWCU0pLAD/fSHkeSqjD4lQEcDfVBKclWmEQUUqrR0y5pEL/eBB72lqoAjsyynezeRDSk3ME0G+6wqcN8aMQEUTgNqQ/CCq4SRCUKhDfKayY2qQJKpTIGVCiiRFX6k8AJxA7lXSO5Sx+ShCOmEISxGkLJYwBKqtoaTeFZhCnmavpGq3PNmo8dUfBahCl2jV6p67uKRD5kqwGcVkddlAwkG+6kq0P4amPCpz8Kalsha3klHEECwBAVarGeKAFgbEEYZji2Z+jKiSMeQMZgEapmKoDUaG7//muqQZ8sKqECyE5HyenylqP/hqWGwkqhkoQhkWkmhpOmdlr7NqePFsQp8KoAjFY5SoQzkoDTeijM/kQyDOb1upYliq1Oru0M1SRQ1ic4iqlRypQHHGuBZGlNWu0KKirOStLa3O1p7JlbLoQffOzXYt8Qruy/6qfdIsQhhV0NpVYTTu1c3uvZPuMVRszvSkrDdgDAiAAGYA/cQmwjjqnGntnHAuWKVq248qVm9qp+Umg4DRYDtuyPYJrvOIEykizCsu2BIA0sGlYNWpPHBuDtfmYJhupRIsr3zqSHTaUFKp8VSZLxzoQg7VrN/AvRWZ6aAUzMdCjXBu8DLFTiuQQJv8atyaJteMaqD/ppFAqvLgbqUdrrsrZnFqafWY7EOHiVImzku0SdKbGsrkbuASBk/46log4jOhqbMrbmMwLso+rjDslvdS7vF7jMk4rPBKBsgEcEeFLEKfCdQfcZwurvqr7uQOhsgAqwLCLI7K7K0IATrYLtavqtgMswqMSMzkEtI9nQBtbvARhLr/ahsbZp1HGoo/7YM8rT+37g0HErAiRK0kwkdtbO86jlQSRkQhhpPPrwRy2s+gbsFGKUUflEXBLEHJ7uyO2RkdUQoQoZjHZEAWEBDXsv8mJw6JrwgLBw6MVcVK1voybxUkahAsctEdMiGhUcIP1tEtqyDIpw0X/W7hGZreharp6fKl8HJicCnOKTMKV+7onvHP2pjJgdzdr3MI2G4Pt28IM4T06oHK2SnZuSLg6PLmyeUHjG7JANaxsZS5jV8QEkHYKIQCl1LkL4T5X+8Tu+C8AmTYeexDbCqwi661Pm7af+sMDHMms5JMaEcYDMcZQS4AFlENrs49VlEXmyRCClspkua++yMUbS8eDFZa5kj7darBTBkwAkMsLy3y9/MsHsT5+TBDr88onu7qgy8gclcy3p8DMPLIEbITDOxCqlqDgdFD6u8mxu9DzMrNw7MIWitDTLBE94Cx12XUhTaKu7BAgCpdnO8kE4aKdlAQV4E4nwE3LdQJ2/3VQTSg5dGy8lRwR0qoQN4A/kqtJOitslirEK8ikAXm8dQsAo9XBA0Gly/m+WPqvO8XNoDoQ3yy2CGV1RhQRO+UED4WrBmHDi0zHqIXSBGHLOs0vXZMEOwDTMs1ONd3KCAF+eqMrrAkAFtuo4Bu6DLHMU2ypap3HTmxRTvyaEF26vUvRKLzQskfX5Mu9ffzCpZzRleMsPYrNnDnQAH0qtErU6wup/fqTWTZArqgQd6PJCrFGQZ2Dkq2NaAStXCvCgyVZos3Fugy8CeHUAnFZVCsR2KxZVD283Xyc+9hWOc0QVOgEIc2tBSu+41yaDuHZCbGNPpyLJNxtMbRR5ZgQd/9DtP9y13pdwQJ9wRHRkgp5r+kZzXvn3MTZPNacsldNEAzK2P3n2DuVmMhzSshD2SX72glRA1GsEBdpo2ObwyY3oPIMm+G5wySp3foyQGC6OQYtEdxU2O1n2YQYRHcaZjtN2GI8yw4OmFW01wLxObs9rgRQlFH9avD7uFatoDHs4Gscfg2Dg+sd2KRJuCYcpAnRNZ9NAEY64jubZRuFgQlq4voqxyuu4Inc1wTt4Xx5T0M+EJut3E6u1UqOyQZ54PadIyTbv/0sySMWRP4dpVAsKxhOAPJpUdboyApxPd6948F5ilkOoNbWVrJ1WRMNEWjEjIoI4PdSSnW4ELvYk5z/+Iv94uRnCE6CtpLNquIv88HqCuj2CoXaXNXNKONYnZ/SI8UMQQLOs+ZNFaVvHuUF8UoIkS9U140QDOl/DNp7zr8zGqud7uK7Wt48LhGvauWDGlRyvFoNEZpLrNSsu2HNnBC//eUlEubiBNr6CzFnrr4dGrULaMxsrOAMGN0jqMPnqBAqus9lyFZBtLVQa200ytAZd5/QelmBrBA9PdZ3vshHW0qAaOu6BMNACEJrZLHTC9nqi4Qkc3xqM+YMEdwEkOnEPd+RTpgSpANmlAEP1rc7g+0McYX+rIUZi+rvWeMnnuw+vIGG2L1sCJIKdbgMsYkdlIX5muuKvM4DPdF//5jHgjjuhSgrlk4A0pOK4ucE0sXlGvOseiOJzP4iYf7YP3w3ElkDGZAvpTTtHW2vW2aDKCRWklZKIlZ7SA29O9D1yFMCXd/1CIFHCeGroyU9MRB5QVTot2ttVZasyKMDQMNIBeFWgrdXM0BXzW2jYe+lWBP2HSQ5JSBWIBS28Kp4jFee5wd5YLf2gX6mTfMCJNPhvA29oLdVIdNXBr8QCK/wH76z3ry6WZMEOfAxYIdkODucmUX19Wz1LOk7TUcyomQzXT8vYB/2CIE8Smz2J+91aKV+JA+5TxrLR51Bc19EAEq7NVADH0Ayx+xYfY8/fd9mtL8Dtt/3GzvR4pcE5P9nfjec9r+P772MPzxQfUyfAwTzjEBvkATjevkHA/tX9C5y9II2Tj99LkwnmZXNvSh6uzEEECkIDCRoIgYAhAmT7CDYEEZCiBAbNjwIwMTEhjkAlMDYMEVEhDk6duyB8MNEJwAYYuQBEuSNhi4TIiExkqTMhCsH4ky4ZOIFhBwxZkgCEsmFkR9BiuwogAbOGTYHvkAoQSqBC09lJjl5dWIFhCds6gDAdGBJADUwgrWIkWoSjCdSylRLkG1Ugmh5mi1YEeLCjg9xwu2IBECSiyM10pAqOCJfqWjxEkwpliVPhIkbnigaEbDXs5gtE3TskjBBoAAYx+0MEQnMwC4he73/0dK0zpGCNY+sYduljgqghQ8nXtz4ceTJlS9nTtBCz6s9YCxJ4gSJBaReSVhA4iTJEhg9mo8nX978efTp1a9n3979e/jx5RPcgRD3RMNJYA80YYG6kxLEQssqgloSaiKqAPjKpIb0wkmgjlbgwbslcqgpNp46IgGh1UZaAoAVrspACB2S0EEI8YRDq6uBJEBIgI58w2k/AkhYQYjuALAOhtFUxAw3zADwqaHUDpzoBu6qi2GykUYs8cQUbZIghRydiOEFGkdKkMCrarAgBrK+g6ECGItjq8eJyOILrboaYmu3qQ5raoYSwlxCiBWyvKvBIGcbSEIKc8gOo9JAOq2h/w0BEEIqsoKTKgMankRxOMn4BKDMiWSUCc6BLkgyieuyjE60iQr17CcOR/L0Px6Y7AhSSaMsLoPpigLwA04JzQy0HnKIIaUd0ZxvWGKLNZaAGiAasikhZGJxpA9kggHTY6u19lpss9V2W2679fZbcAdKVFT2njMyXHTTVXfd88aVz1x245V3XnrrBc0w6EYqYaYUYCCLQS0T0gEGKhPq0F6EE1Z4YYYbdvhh4mYAAIn5DHMVYowz1hi0aGOY78MQNxZ5ZJIVjhYAwZZFEKEkenyuqpsQemGzzp4t+Wacc9Z5Z56zPeGDDOb74ANyezb6aGt3AFo+AYYuGmmoo5ZaKv8SioKhPiE7MqEzRx1CiIeOKoJhLZZznfpstNNWe22223b7bbjjlntu5VpywgSsVSZI4ok7uiGhCwlKFiFyPwSRbsQTV3xxxht3/HHII5f85hUQCi7vGBG6eKB9AZi5oQQPbuhksCc3/XTUU1d9ddZbd/31jG8oSijMMUqozYlIz1TzkVxECHbggxd+eOKLN/545N9+Konsakc0IZvQcgIlhGRtSADAk9d+e+679/578MMX3yasWXSeoBMQ0sGmRNviL6FBMZpL2PHrt/9+/PPXf3/+6zUhJYrRByF6I0DlAOCxkZgAfgRpH7XwY7n+RVCCE6RgBS14wQkKhksEON//QPhWuqbcTnDQs0lFNodBFKZQhStkYQtdCDW0QEiAWcvd16SSEC75TkE2sY3NXvhDIAZRiEMkYhHbI4AP3W0iHSTAB22CPYS0aXA7HIkJjXhFe4FJB1vkYhe9+EUwhlGMYyRjGc14RjSmUY1rZGMb3fhGOMZRjnOkYx3teEc85lGPe+RjH/34R0AGUpCDJOQZEegtLfbRCYtkZCN1cEibaEQlGGGiASE5EQUiZFANtAm+uoZFUK7rX0EiZSlNeUpUplKVq2RlK135SljGUpazpGUtbXlLXOZSl7vkZS99+UtgBlOYw9Tl+r41SmICwJg2Gdy5BsLE9CmTfQnRTCYB/xA/6gGAfqHkZrf+VUhwhlOc4yRnOc15TnSmU53rHGdnnMBOeMZTnm5UH7j+hQZ85lOf++RnP/0pAoAGNKD1lEreeHBQhPLAcElAaNBqRMKYTa8hc7FeTBASuG5m1JvS1GhHPcozrWDzo8ciyzI3ioYEpFSlK2VpS136UpiigaPkQ6VORNgR3TXENifU4Uh9Wq2S/lSoQ21YmIhK0pmeFKZLZWpTVSpTk3YEa6bUyU71JbOVqQZaNjxqV9kTVK+GVazeyiQIx/oesHqLLCh1alvdmlKoKoeJTURIAI900xESriOGC9lZ/aqctP5VsIN1j+/8RNjyBJZba31rY5sa1//kzHVrECwVVyciNrIdxmyI5WxDFNtZ0Ia2OAb8pGib81ltMdaxq3UpZJEzVwIkqGUNeRkANpiXhHxuIJwBmGlNi1rfBle4SrmtcJEDXGyplrXLhWtSjQNbAnRuYv0apQ8JkiBlEgxfWjVuaJHbXfAStiIODC9xvmst5TKXta49DnQFYCreSeVkIJlWeTl7Xvvmt6tFIaB+vYJfpLJVvet1bnGge5ZaWQc7oPFUd8RUUf+OFcARprBGU7OoCoNmwsVK74Aby94Mh3g9GxZxiYUYTd2aGCMkHlaHPexWEKtYxsth8YxtjMGXbVPFNZaPi1/s1BjfWMjC4fGQjaw/Acz/ZbMmLjJ8fPxjpgb5yFNOU4GpfGUJYm1sR24yWgEgYCi3VcpYnnKXyXxm5NmmuDY2c3ueHOaXjhnNQm7znO0Mu8HZ1ch1HvGX4QxjK9/5xnwWdKFRp5S+7jnQyfXzn4G8aEMzGdKRpjTwBFCUJJB30JMGaqMdHWVOV5rChBZ1qRFnwMOyOdTGevOnn7pqU9uX1LGmtdvwhVFFR3VbrXZ1AuRc6/zOGtjDnprvzMplWBOL167+NbHBK2xnR7tngrlPru3p6V63NtnS9u62uf1tqWVSoleGdmKxnW2WNhvcoi33ut0NsQyEhMztHs+yP63ud9/X2/nmd8kSpONN6zq1/+dG96sF3u9uHxzhC9dZSOe97/jY29H4ZvhZ6V1xjIeLLOMmN8SdTPCC+9rjGf/pxUl+8mz9bSNnNjmNQV5wiqOcqC2Xec2JFW/PsXzk7pH4n2Nuc5/SHOhDd8+/da7wa/Uczj8nekeF3nSon0crT6Pzzt38cnQzPercfPrWvb4cYKG568ZRepi1/vUrjh3taxeOyp1ZZqt/FevZPjvbh6h2u+e9IygWe9z7DOaQNxfpeg8l3gl/eKMf/dqAD3zdD+9Cwz8+752jetUH32nGh9zxkl9h5Dm/9rD3/fIBDny6/f55C3oe9VtPjeg6PnpWz73Xm1/9BVVf+6bzXfSLL//9SmmPewreHvhAf5lDFX9M2TP79MPnn/CZL3PbVN7yvO+94J9vROdfP+Mq76/xHPB98Idf/OMnP/gbcH70p1/96VdX9jtSdij/Xvv6c//8F84363q//Pvnv/nX/3/1a7/lQw/4+zH5s7/7qT8E5Dd8Eanj6T8ILD8AnEAKrEALvMDzKw4F9Kzku7cBXMDw2UAQBLdEuaTkiUAUDD8MXEEWbEH008APNI8CfLEDHMEQjEEbhLoESTTkSUEf/D4XDEIhBEAYhD0O68CJw8Ec1B4RXEJn+5clE54f9MEhrMIqLELqq74adELuaUIurDXfeTv9m8IItEIzdEEsRL7Mgzn/JfzC4vFCNzQ1Saq2ByTDMjxDPLzANFQrJPS5NoxD4YFDQKy0lMi07rHDO8xDRSRC8/pD5phBD9vCQXxDR5zEfsM5DOMeRITARezE9dtDpao+kTNCS7xBUizFqBMM49ueTew/T3zFDGzEU5wPSBwwSURF4BFEXESzS9OR72lF/oPFVwTFxerDpavEXUQdXUxGLMMaGdJEYJRAYexEYtw1YzQ7ZGTGyVlGbZwyrVizHoxG8ptGapTFLOy9W+xG1eFGdRSyTJrF1xHHcSRHRazGgVvDrMvGdnQcdtzHGTMgCwAfeRw/eqxHc1RDURxFf6yfflxIE7MNXGPFgVTBgsRD/3vMllpUr3R0yMhpSI7MsNTQs0OcSP+ryCskO308joxkro38SH5MSZcUtJPJvxMkSSA0yZO8SEbDR7qDyZiEG4/8Sf3CF+krHpu8SZwUQpX0yUbkydljSqFkm6CMyvAanGMbSZtMyiFcSniMuGuMP6ikyrSZSrE0rpfhQawkSa1USpTsyo9zSuVzy7KUHLKcS9+CQvE5SgdYyyDkynMsvZa0S6AMS8GcMbRwvbScSL5Ew7b8y8YjzMI8mrqMTM5SCjqExqxcTBb0S4QUxcCkzLWZTNAUrF40RI/SzABszM7UQsgcTZ0RTdc8q2jastNEzRdUTT6ESw+Uy9ikG9jszf+wahYAWEXEKkedTLqvNMDWBE6S+U3mJCoo4jjOMs6DzM2E/MznRBrnzM6fYotU+6tOJEMvXMnlwk7u7JntPM+P6hzcIaxXFM/lHIvkpMH4VM+HSU/7zCjuC633nMLxnM9IrM/8ZBj8HNBQ4psUK05PhE/evDrdTMIGNdCpKVAJvaKKiMjB6s8f/M8H9cMIrVCooVAQHaLUMEH3XFD/FNAVA1BbVNERnRcRfVEgSpATEiwN9UEOvU4XlVF2iVEedSHDKUqxutEUzFHP3NEfTRcfTVIVaibTIlIUNFLW/FAmxZklrVIMkqTSmk4U3VAkHQjyJDAqxdLm/FIy9ai50LT/Ew3PFB1TAmRRjVy1G6gAGKgSJEgBcJwI6fiP63BAjNgOBwMPCDvTj3NTQjUttMhE/uxSHDXTMF2tZqsBv3CJEngaARBOkKDJgZiviKivQ+0xM/3UUBIMgLNRRi1SR4VTluS0aKorIcgBfxEYP5WuO43V3nILgdEugxFVrzRUXtU30xQtKI1AKUVHVhWSGdCTzrjK2GIZl8GhmMk59KmZX+W5UK3WIioKkQStYYXAYgVMTpOAyySAVrWeyQKALRUMZsWsBdEsbO0zX33Xv7IsYT3VKE3VDj3GBq0IyOCbbSUAlQMAXJuiwkEItJTXertWhP2hTBJDBWVTL41X8nhU/8eivZcRHavqiM5J0NDZKgBg1oV1OYkN2a5SOUVdVIht1JE9LVUtT6u72InAqxr62N0BAJ6CKJJl2ZXNWaFKlGdE2UVkUMfUPKvrHL5on+hBCOmkqJGAIoHlWZ2FWv/ynYD0rW7tv299TN4M2B6JJoVrn2paoJGYH6kV2bLNL5xLUG61V2LFVx3lTeHUG0uyCWvapIRQUwLwpLNNjivd2+SJphoVovEjj6vlv6wlWrmcKjRxoqbFqymSCivyW9yUXOFiiy0tosEdj8Ldv8NlQ7esgc6gTYLIqZGA1hbB2csAAE2l3PdTWNaVIL4ZV8HVS2D8P6FdTWPtygv4lxggL//GDaEoyisqCpv4el0Nc13j5Z+TIU4jot3aXb/btU5XCwMOqF7rtV4R2LcbMJwlyJW5TSCxfagX6STKSt6r6FvzBZ6XydPZdd6BDML//IMCmF/6rV/7vV/8xd8jwIxZNAF80YGi8dpp2pX30SSbINv0ZRTkTeD7UQoMJSL3VUwXjN/8rWALzl8vCAAN3uANHoFtE4CKcAI/Fd/h1VOlzaZBJYDsYeCRQF8WZh3hHOH2jeBohN9Uld8LzmEdzt8/SDYBsA0naE/bCV6colcCyFiM6KkXbt2dXWIg0oooBCIalkcbbmLAAgAc3mEt3uEeJsXOSQL2HQgknoiNzSrEJAD/0nVignBhNT4d2+imKRbHKr62LN5iO67gLh4OrUiCFG4If/UbmUWWhCjYw2njNV5gQ+6eioDjOH7eFqTgO45k/M1j0MBU5k0grtEVmsUIdnWTsklkMEVkUNYeKOamRnZkFoRkSV7l+aXkq3CMUs2q2XIO0zVhrJrWWzVkNh7lx3FgUz7lTZxj5KtjVo5kV7YJAxKSHFhmZm5mP6FV6koImsSugSmYVOHlXeblxkmQPg4iYA7mCb7hYmblY/ZYUmoK+LLZq+BUiPDUUc5mbV4cA5Jdb/5mOxRmPiTmcd7ici7iUoqeBOtTBuMOCgmPeCYAeD5oxAHcX7bnKcTnjdLn/33mYlGO54RW6LlBi6oFJYf+wSFU5Ynm54rW5ovG6LhJFNG9oo6mQiEE6ZCmaCs26aiV6Z9q2IZeaU5saXF+aZGOaZq+Yp/+6f2pq5vG6WDU6aBGSYnmaTweaWx2aqFmnY0raqOWRoguxqVm6kmGalAu6ahem0UOparO6au2xqzWavvt569mtKRe6/qZOrEe66Mu64E7a7SmX7V2605ra70OH1/maLnev4/e6bu24Lzu6yPka8T2Hm6O68CeR7rGSCwu7As+7MWmRa6+7MeZZ8d+bPEbbMUmssmm7KYObc0+ZNM+7eNh6PuxyYHwbMgO59Q+39Em7a2ebc32atXuGf+qxR/XJgDYJkikpmPb5uHM1uXj3u3ESY2UzsujhEW1HO5hLu7bVu7Etm4igiKH9R69hG4JjmxGs+vCtmzsVg/dLm+cQQgTFcjn3lwyBG3ipu60Tm41Pm/0JhmVO+NfbG+2bUX4nm75rl/yvm8ZpG8CbxuN9m3+Tlk5lu58DnABN/Altu8D1xi2OFj2zsyg1XDZjm8IL4ABr/CZFvEVepluxszo3vAU73AA//AQJ3GghvEVimEF5/A8XPBHJmwIf3EZ58wexyB8yZ/uZnAqdvCI/vBWlvAXpvAfXxj+EnIcx8MoX0GXlm8eb/LhYHIst5f8hnIbl/Ivp3IdD/Ar3/L//1JyM98Zw/LyFb/xMMfAKqfuMk9z+cRtOl+cC2fz71bEKYfzMbdyNGdgLb9zdkmQSw6fIVfxPc9xO2/h2t7xQE/gQSd0daHxGm9zMMd0MW/01hXvu55zSudATg/1uAnrS1/0TEf1TfdwSB91vZ50UgeXJ9fz9yXyBgdv5PR0tAb1WIf1WO8Wm6b1Ilf0Wsd19Hp0Mo/09PX1X9+WNRf2W+fzN7/AOC9uXid1Zm/2bMGawN3vaa/CPqf2P5dzZTffbNf2azF0/Ul0add0P3d1DtR1rb72UD93dK8W4XxgRA93cP/2Cqx226Z3Srf3ezeWQtwfdndzdxd3eD9keWdq/4EndIIv+GHxnZN9oblud1V/d1ZP9ob/6omnePlIkMttoYxX+I1n+I4H9I+P6pAXefioCCF1oeCObUZfeXJveaF+eZhvD5VbbwiueXEEeNKO+Dvn+Z5fD7ZQ2+YV+mgkeso2ejpH+qRPD+EU4qZ3+laE+vEu9+Sl+qo/D1vJKK0HRq7/dK83XrAPe/JAi+ZW6bLfxLPf9bR/3bVn++Z4GXqe4bhvU5y39rpn3bvH++XAlyiu576P3iNHcqlP88EnfORIDZDN+sSP2L8P+MCn3MeHfONgi9UdospXfKxGchDPfMndfM4nDkkKY9APfctv8VZPfdRPfeHonMNHfNe/1/+WJ4uH5+nGN/PZp/0zl87Ozn1vHXfA1/mfDn7hfyIjLn7jN1zkx3zlp2nmb/6OGJyfhf7oL7+5n3fT99vrx/4lKl5G7n6snf6iD/+9HX/yp+Xh7Cj0P/7dR3aWl332f3/5cDiNmv/0BwgdBAYSLGjwIMKEChcW1AHgT4GIEidSrGjxIsY/AAQy7OjxI8iQIkeSLGnyJMqUKleybOnyJcyYMks65DjzJs6cOnfy7OnzJ9CgQocSLboEQJKiSpcydeD0KdSoUqdSrWr1KlaqNZkidAgRI9iwYiNqtMn1LNq0ateybeuW4da3cufSrWv3Lt68egEAiKH3L9usggcTLnz/Na5ar2MXM5ZYFjDkyJInU4aMuDLmzJo3c+7seSAJvjA+k2Zp+DTq1Fo3slXc+HXYx6Vn065tW+/l27p38+7tW/MJvh9+Eyeg+jjywrnPuobtvKLs4tKnU69ucLn17Nq3c+8+8APfE95LJy9vfrVZtM2fsy8QfTz8+PLfYp9v/z7+/Gth8CWhv/J5AQZY31Lrtefce/8puCCDJhHYIIQRSjjhQTHwRWFeAmqY3INFGXjgawliOCKJ8nVYIoopqvhbEgAsseJbG8qY2olDfQgiYyLCuCOPtdXYI5BBCknXBXzRMORZMyqpHGtr3YjjWDoiOSWVdv1YJZZZahlTBnxZ/7ClUEuKmdWVQD0JZWxNgrkmm0SV2SacccI5A18VyLnTmHlW9aZPZ6KZkZp3CjroSnwSeiiiKabAVw2JxqQnpFEZypOff1okpaOZajqppp16ah8PfAnw6UqRmuoApzpVailFmJL6apupwjorrb45EWitIp0aqaw4rcqqY7jmOmyVvRJ7LLKUmcBXCcmCtCukxs70K7DuCesstipKmy233a7VA185eKsQtHpuGxO1wLpqEAkV5GAhsx/1AMMSSTiBhAUXeESCBUg4kcQSMPQwLsF3nVswwgnrlEOdChNUbp4Hv5Quq+sOlEGLfGkMQLMMCSDExhsPtxB4IYs2qsMpc/8lscotuyySAC0mgbLDEI/JcksUW2oxATuYHC9DJWiMRAowOCScQi9orAMMKSCh8ZEvS/0TzlNbfXUFfKXQss1iVl3oQ9VGee1BPutAwwc9WAB00nwlIR5Ba/MlAULg8vVCQSdkPPLVfcv0td+BKxwqAI2q3PWSgKek8588m3BDQSV3nJAJGdtpEH8A8IAQvKMZlDVSJgg+OtjpkX466qDxhYTLiCupOEqMo8nzQZIvRCcArB90g8b+FVSDxpAfdBQAK6R+fEiwI7/8qwwX37rrMirvYNhip2m6R7YrRPgMCQkNAN4FKQ1A1LXztTnz6XdFtvrtIyzArUmIznX0G07/T1P11gOKfUfaJ6Sx4cynOYNwLyES0Jj7Eni/BDKwTT4DgOfoVz8BLXAksoMS7Qziv4OE5kIJsZsTDHIrAAwMIQLoXQPTV8EUsrBKhKMb9CY4IPYp5YI4ymDk2HaQ4LCvgwCYHwGWxRd9JWSEcGth6laIxCX2qEi5k5oMKUhDD+VPf5eaYkI2aJAV8MUvlNMYEQngQ5od5GkAuBwTSafENLIRRXLr3suiOEP+FaiKVmwVFhGixYLgDn0mBCBBgOfBhMALjm0M3BoPqUgJjRCIEpQjh/IoFBuCCIcE2eMlz7cQjcGQAAccJEIIx7dFWi2RpDylfngohKlB0jym7Agl/w9kye/o0CB9VMgJGRVIBCqkkKgspSR/Kcwhfa+EcWxlJOlYQzuyygsBeCY0oTmCYOaQYwrhYl8UIkQAhHGMCjEjGoepsleKs5zZceKLWIlM5JBzIQ55QwTiKc950rOe9rRnEH62MWUqBJMD4SEdfQjEbYbxIEY05zipidCFYmh8o2TiBNupkHfes6IWvacWPKDRjW40BAqlpTUT4kOFgFCEfDHmQVDI0IRJdKUutc3RhMfGiH60JxS9KE5zes831NSfAwGkHjVZkAIi5JMAeCnCWorUpXZGlYqkKT/dBAB46rSqVeVpVIMa0oQQ9SDfCx9Bxlc+DQqVqd1SqlnTSv8ZGvAlA0+tH1qvM1Wr0hWnWCWJTwmAO90ZhHe6/F3wEEI846k1W3EtLGLx4tesMhCqrZlrXSNrz7uOJK+VaxjmylqQzh0EdPJLrLMOC9rRvsWhi3SskyAr2dXGk7IiySsBxve2gsgNAJ0siN3Al7e9kRZZou0tcNXDF5m2EbWJUS1rJetahtAgBs6NwdGS8FznEncg38td0Y4GgIeKb2lNMyP5gkus34q3vEPpUnhPC9eaUgq5ya3rchdCPH0G1iACyJzJDJlFfcKAjOZ9FXn/K2CesBUAblVv9Mh70/dGNr4KmS99AVBdgsyrXvfKl0cu0K9/BQylAyZVgD8s4pj/LPaUxk3LghlMVwePmI0hbjGMVVIysL41wezdSYpVfNUbx/h4L+4xkEdCvIIe8sTCpaqOrcriIKfwx0x+8kLsNjkEu07B7k2yXXkMZURqecteBgrIAHBEKiPOykjGck6X/GUVdnnNbsaJEEOISiMz58porqia3+zjNuu5zy7B3ZfmvF7GBiXHd8Yzn/2sMCcrusdD/iWdV2bnQ9czz40WHKMvPWIpCzPSTDE0pSudaE2PK9OkHnDmdtDpQT/2zKGe7KhPzS1Ty7q8cfYvmbtm5ldb1NK1lhqtfw1cbAYa0qxOrat5PU9fC7tlwW72aM3oO2PbmNBmmrSymQ1thz17/9uFxaYfqV3lWE8M27zWtreTSu50N1qQBhanp+uYbGW3dt3shlW37/1SExyt2KuudqvpDWtr63vW9i74mgsc7n+Pm+B9Mver0Y1wwx584lDGnRMmLGiAI1vgona4xY+V75AP06gHHjE7K64SUNNb4iQXucpf3mJ+eynGKQd5e+fd8pjL/E4j7/kiFd7jmwfc48vmOdDh9POksxHjGh8w0TtudHm6nOn4RrrVgWtUD6P8OLueer1xnvVOLX3sKaS5boEc9ePqPNtYNzuWyg73BH5v4TBeO4ohHuqqzz1Tcu97+kqWcSbj/chgDzvgk/X3xB9v608ufJ3bfu63Mz5Ii/+vPOnQTmO1e53yFtQ7pfmOeUFdfvSB+96Ugwx5SUs+4p43/YpKD3urCf7pd++82FUF+kOLfvaxer3vT5lbrnNeNV8He++DDybZKz9lNxghd1WP+6IjH/jNpxDzr58w1K959Z/e/Z2Tr/1iWX/8SByfDhwJZe/L+/AREL/5kZT9+HMrt7fdMvuX2fq9l5/+Cpq//yXL8yGNm+UfFe1f6PVfAOYHAC4gsRDOWH2ZAUoVAvKeAjqgfTQgBtIK+qmfl02gjYAfmsHfBsbeBZYg6aCXbfUZCE6SCGIZCaIgimigDHbKAAKAfhXg9Eld9eVeDaYIDf6goxRYBOqg8Z3gRL3/YJLFoBBiHxI2odS0iBN4YPftINu5HxNCYYQEoRYKSi6l3pu1YKEpoY5lYRcyCBeeYZz41SopmhheWwWG3xOqIXGkIR2ySQdtjRtaYd7F4QjO4R32hh0G4pbYzeaFIR8a3uGZISHexyA2IpbwUA4i4hH6oK+QoYoxIiSaCCBuYraATjjp2RtSDSYymCZ64ng8IioOScmMmSgmYuRhYSeuImmoIi0CidzcHyXSyCwSBMu5nSXeIicGozAKzqIAwLSxICyyniwSYzF6hy0+44oUmO2tXzJR39SdojRSRzRuI4oQzh6O4sP5IQz2ojdSRjee44g8TVL4WXkcXzaaozpG/0Y6zuOE3Iozitc7yuMvTl4+2qN01CNAQkgXheMyfh85LqE8DmReCCRDKsgXGmQlYqPRaeND3oZDXmR+OFEbKqM42lQpvpdFaiRtZCRJ2ocgiYs7XiMPxuM/niRGLiRMtokhSiQvvqRL9KPr4eRMzoZJ9uR4PNAkVuFH5lwzAmUGyiRSagk2haIRHmT7LaJSLqVw8SRV1orznNwrFiWOhWRyjeRVYsZPhqV1EA+uESVU6t9RkmV3jCVbSocTgeFTTmRLVuRUvqVUWSVedgruDCVa0uUVSqVe7iU93iVhwsj3JONWpuUBruVhcqNhPiaK5NJggtY+VmbseCVrgaVk4v+FW3ambaCXStokasCjXWImaNbFZ6bmbByjVnokY1KgY7KmIEYmbUrI0ZzlXN4kRXqcrxlVhPGFqhGEX0VYOt3mMqEmcmqJIMnlLgJmH86mAQXnxqBUcdLXcS5nCCqndlaJ8zjlYkKnIvZgR1xADpwneqZnDhBPevhVEqhnekZfd4Ikd84nkjSSpl1mbwoc/PVbX/FFdtrn99WngAIJenVko+lnXfqmlqmgYvpVgBYoFRGohO5ImL3mSnKl7iVkGWpZmHlRQUBohQ7oiNJKnJ2aggYmeZpEzPAFYYUogJZocsoorBAbirKkirrkSYDOD+1OjNLodgIpqRBOAF1aikb/p2CeBOEgKHHyhQ70wAdYwAvMgC4K6bTYppWe0+rI2pGOp46WhBO9m4/qkxO8gG5mKUusJprKxfj4JWyKZywmaUmMj5yNKX0hAZGtaZpiqZ4G5HBxKY4i6YqSBPH4W4gmQQqcwAWMyg2cwHUtARX26UmoqaSqBQ8VYYIGqpeeZkkYVZHaV0LwqB5W6srxKanuRg9kjCsaqabG6aCKxDHylUiMT4+eamZSqK3aR6oaya91qat+KcxkjJt6TMYMZ67iD64eK3zsanrVmq8yY6hlFEdxlEeB3APVKkl8lbIi67ZqCbMy6Y1qaE44RBMcgLmeK7qmq7qu67oSQXCC3Pdg/ypIZM5oditIUKq99sS3Qtuzfl+5sivABuy6YoEMFKzBGiwgfFRxrmpIFJih5itcmCrEYkZugSugiusl/qvAbizHrmsTfJTgZSYOTuxH4CvJzkTFagm0dEe/1pHGdizMcuzHOpwZ1etI5Nannuz6JKvO+kbKquyusGyrStrLxqzRsuvMioS75SxImADxyGrP7mzUrogKWuyUrNOGzEXLLlPRHq3XnmvShoTzQO3u6MAMTFgGzBfxTe1AmCzbpkTVrgnWaojWDq2/fi3eomvYgsQIDSsBFOcS0EAKpIAQaNfIvq3UIi6GxK3czm2A1C3G3gS55i3l7q1H8JCEMcR1/v+MDmCo4hKA236uSDBu4zqueUBubIZg11JuzFpuRxSYc7JLBaRADCzBrdxLoopu4uoug9Cq1WKJ6Z6HT/IjAKwu63as6/LutfGs8lbGBcALAPwu8AZveQwv88JS8R7v1yZv89Jn9+ZHBWTM4cIJ9VZvaViZ8WqvwHLv9+re9bZvXphAmLkI04JJ+SaH9T5W+qovwLIv/EquxP4vUEiAdqXAmW7J/SJH/qbW/vKvxwawrYZu+6qgEzBsmyTwcSzwcTWwA6er/wowukAwCO8EvPBANZYuBp+GBucdB3cw2IowqUpw9woSiBJKCqfGCgtXC7vwAXzwCOckDP/wTHxnotz/MGrkcJ3tsAv7sBCXThNXR4vOTBEbsWEgMdHysMwGsaTKsPI+0KgOChUf8fkSrxJ3MBM/8a2i8XS8EKKEsQqP8fu6U/Zi8fpqcZ9y8dTeAAzwQAn0MQ0UGNneiRtXMRzrLx3XcRzrLh5HbW3l1xQP8mBY8d0ecv/asZ4ucs/Ob8ggwQFfMCRHciEzMCVXciKLLibr7JLWgACYACtnyieDci2S8SgjrSWv6Smf7DGKRp4eyisLhiS77Cw/cCl/7i2TrAB8wAi1FWas06P0slX4iCwHswfXMpoW88ke8wh9sWQwM0w48zOXZDRL8wsPs+Ja8zUfjecChjevc2FAMznL/1UZO/AZqzG30vNuwFaGsLM+Y4U7G7I4j7M9w4Q556sA7MB1KeY27zP1vgRVcAb6/jNABzQQv7NEy4QAnIAmA4DNToZCL7RLNPRmPDRE9zA1Z+lA5+q8iC+AymdkdHTwMnTWphZF++IcQ/Q8V3TJlnRFS0AOJDNfOEEOVClluLTpwjTdyrQ/27ROC+lJ6ykJvIDhIkUKrO0yE/XcGrWAPNZMt21N//NN4zT2bjVYh8QFfAB4aYwQnEAnA4hVYy1WPy5Si/JIf/VYJ6FY1zVDnAD0akwJ7MBaZ0Zbu/VHx/RxifXkzvVSA2lTy6j8hgwPrECkkkZgc3NLyIhWJ7VXJ/82jS72iJ5AMiPBB+xybUw2Mr218Mb1Bo80Sd+1znJ2gZoAflVwcZB2K5n26aI2C6s2XeP1Qbi2fWaAdglBZN8GbUOSbZtvYWO2OO82bzeEZiuvAOSyExjrbBd3FB03/uK2Duv2c5eoby9nD2gXDZywblj3dQ/2USe3XCs1a5/sd9NmdGtMEoAncZi3DGG3Amt3EnN3e5Pse6dmD8xXCZA3b9j3BOF3Buv3FSN2f0/sf3cmjybBi2aHgdcPgqvGZa93Zjc4xD74Y95AxvCAaE9HhUfPhb9xhqc2gzc39XC4GodZBHFHibvOiRNyiuf2irM4SXg4YaLXFI7HjCNOjbf/c1uINHvr+I53d9QKAPFQN1E0AJRHuVoEedcMOWG4hZFvOJJ/nos38fjELlBEuZSnBZXbjJXDsoJP8pFvefIouc760IiHuZjPOZ3XuZ3fOZ7nOZSXOcScuS8XeThrOZvfq5ufLOEc4pPruaIvOqPbOZ+Xi59nBZYH+nIXeoHyOFs+0BL8dU80uqd/up5b9U3AdWVnNaAbdldXepd3K6aHpQmMEFULBajPOq1HuajPBKmbhqnf+Hbn+KB7RKtf5TFKr6zXurF7+q3HSG2funJLM3PreLAv5SclAYH/xLFf+6Inu1uUNrNruKr/ek6v+v+a0YRzBbafO55re1s4s/s2/3swPzuLRztQ4k4NnwW63zudq3tg9HK7e7uzW7qAyvtMgvhfpQW+H/yeEzXqPrpUZPm3g3tYQzxOFNhGmzvC47u+rwXD7wml/7u4K6vAnyR66QCnB8XFY7zCy8XGo4e7zzK8N3fIa6QAHI0FM8XJ33vGT/nKN3zHvzvA22fMX6TcgPlS3Dy65zyZ77yk9LzL//x8Bj1DwrlbGP25Iz1aKP3So3o88+/L8zbUD6QovQXVY7vVNwXWZ33Lj3LX4/XX2yPoRKhajP21l/1SnD3a+7vPf/yxtv08Hk2sW7zc1zrdK4XdQ4XDe7zER6zefy42yavBB77gp/y6F75THH7eJ/++HC9+ORf81EM+rQ9+UVB+5TO92jt9d/K9N4KO4z++54M66BOF6KMK6VPy2tc16m/j0dRv3Le+60v+vlO+5Te95p/q7T+j6tcF7/e+Sys78M/+Idf+WBd/MRKPUK9F8n/66w9F7Ad/6Q9/DJs+moIO0asEiivE9SO772u86HM/7YP/ckr/LVI/TpR/Qpx/o2d/mKy/89Mx9IM1/AMEAYEDCRY0eBBhQoULGTZ0+BBiRIkTKVa0eBFjRo0bDe4AAKAEx4QOSJY0eRJlypINWLZ0+RJmTJkzada0ebOlSp07efb0KRLoQJ9DiRY1ehRpTx0AdATluLTJAalTqVa1ehX/a9YmTJ129foVbFixY8mWNXsWbdelTdO2dfsWbly5c+nWbbvko4SwSXni9PsXcGCcfAkntXuwcGLFixevPTwQalbJkylP3cr2cWbNmzl39vy5rGPQo0mXNn0a9ecPH0PuZbxScGzZs2u+tn37ZFfcu3m/Fv04cmXhw6VeTn0ceXLly5kL/N0cenTp06m/JfERQA2xuGl39z67d/jCusWXN6+Ua+bgxNlLNl4dfnz58+kTeF4ff379+1HH+GhhLO6+G5BAm847EMEEFVzwvrrWaw/Cqt5byCPsLLQwBYV6gGGJJJxAwoIL+BuRxBLxa9DEFFVckcWLZvhoCQECvK3A/xptdGnBHHXckUekUJzrwQiFnFChCi+8MMODBBDiyI8+aBHKKKW068cprbwSS/kuSCIvsgS8EcwBexyTzDJ3rDKuIIWEkMiEKkQihzjllHMHhErADokUYFjKSbhI2OGDHGCAIYcPdiAhy0QVbQ7NRR19FNLMePivrC/DvBQ8MzXdlNPbGn1LzTXZaxOhCpN86IWPkjiBIAuw0+ssEyqggcsmVaWhAhMi3ZVXB9PrFdhghQ1rBRhl9JJGTJWNrdNmnc0RqE/dClXU4Ug9yFSITKi1AoNg+IgHsyRg0tZyhYB12HTVFUnadd19d90tP+rBLEuXvfemZ/XdV7xofz2M2v9qK7u2o49ObehFAJA46AbsEBVLgkkv1KEEGCx44QULYCiBTwt5QBfekEVGqN2RTT75yjsByOEse/F9WSZ+ZZ6ZMX8xAxiAqARm8183DYZI4hns/OiFsC6gwUIdcjhB14RMOCGHjgGgQUSUrXa35Ku13lq/Cj7S4dhKk4WZ7JhoPhvto2zWLOCd3eu51J8fwk67g1YDIFywak0iBZAdkiCFvbkenNesCT8c8eVIqJXelscuG3KW0p6ccp3WVi9nt9sjuKAKhTjhg4srePig6z5KqIePnAgLACdeaJoiE15wAoDEbcfS8Nt1330zE/AC4GCxbYuc+AYqPx75y4HLXHP/4jgnyMgjl+jWoBO+Tsh0AGDv6oWwLxKgaN7FTzH38c0/Hy2JY/Be+NeKjxz5+CdXHmedmxfu+YGib5IG9osFIAZOw07V0FfA8ZXPgAlU4EZS8LUbtMVl77uX/ChIM/pRiXn3GxjcsLUEC/TggQK4QAWQgB0hFCRheVMS3RbYQsQh0IUxlKFCEpaEuqUlghJUVgV5uK8L+sp+GpxM/gTCPoI08CN1GsjdVHiQV80QiieDYRSp6MILYEeJEHycDifYQy926od0aZsQLcPBiEhsYQNJYUIEwMIqvlFdU4TjHM2XKgAA6C055GKYvthHTYURSBkko1bMCJHUfeSBAvlf/wARYoIB0hGShStkJCmZwN8l0i163OON/NjJMQFSLmOsFhZkUEpTmhIQk5zbvAZivUJmb3tnqcEKLJACW94Sl7as5C4DeTNe/vJ8NWBNXDS5yRp5Epk6AmWaAOAHHzwTmtGU5jSpSU0mlOt6GOETqwSSPdSpri0n+B02sQNMc6JFjudUp7tcBQDq5XGLxuRjMumJoGXCZSnOrOY++UnNLygAoAENKAZU6ZBaZYAgbjQIE9PSTnJaaJ0RBUs6JVpRSWqPmPGUJyfr2dHy3BNUzeznSEm6Tz8UlCFX/MgNCRC0oQEgfGbJAHacAIMZVGAHOdXpTrNoUZ9mhKI/FSqWTP9HA7kUc6Pf8ehSewPSaYm0pFGN6kl9ORE7ro4gCUtjQRq2UrQgDQBCMOJQyfoUlJYVrYvyGgCEltHhJfVSTJXrbZzalnxKFa8jpSpDxjoQCdSKZQTZ1kfeOZBv4S0ttKtqWhlrkaA2FrL7yQEr3eo+uM5zrplNTF3Tcte8fpaae6VQDHZgxBXUygmxJIAdV9WqJ6KFSzCI7Gwp8lja3hY+/gFAXx331styVLPBNQy7ztpZqIIWuc8UbZHwJARb0go7SfDbQFSmMD117ElpwUvwcNvdg9jWu+FVThsVNhek/lY2+rqIcMPDWXQeN7mgXa7PsMkDAhpEAIc9UlvTwqT/1ogXwM4pboAJHB0JyK2yjEEvcJu1Xvbyxr1n8Wx85YtSCcxACDHQQRKSoAMeWGC6B9lQhz4UorccEpMF7i54VdxiziSssPD07YIJpF6nPHg8xF1sIPVJ4c/Olz5Ia6KLZ8tiIh+5LuQiHVzOS2PA2DgoOCZMhM0yYR/jFcjzEQDSkIBQJEPWyF8Ws1vwkgS6NNnJfoEyUDwKEaNQOTTwvfJUBwyduyUhBiXQ8575/N8xmzPMfxb0WByJWPNqNM3pfRZ56unmosCZLFaec0mzPJ8Z0O6hpxs0MAO9aU87ZaZ3PDOiEy2YNYukzTe2TaeBKudJ67XOy0FipjX96Uqy/9rWucaIHbl5VFKX+smLVnWjh80YXF9E0q/uZ6XhYyQkvOAEPZDAtKld7RDruorHxva2H0IC3aaYyb8GtpqFjeqlRhk32q5IspVt0lgnR2V45HZE1T1vexPkBjPQ7bu/guZxz+TUGmEquj3F77Gwu92hNXhquLSEe9N74Q+XeEN2UF3srKAu/v632crNkYGzOd0Rn6irE67wHVcnthM/Z71VbusLSAw7MZgBuBO8mI1nylkE76jOfSPyryC85NFkdnW223JO+9zoKj8tdpbwgiVnXNw3p0nAM/Jxcxf85MzscdCrOXTqfGvISYcky8Uu5htUdwmN04zGpZ6Tjm/E6v8eD3nW8UlyrkPT69M5MACeXnY4kt3vRN5BrVbG21HPuO3kzjnIU331VSNdLXa/uw/yPh1XIUG1gY8i4DVfYGF+Te2cYXviqY6RuMN97myT/N0rP51UOWEFNO98DDk/ewAfcn2gGX3bS+/gxssd66rf+uSFDvnRLAH5FnIC8pnffOTbHn21h753C83Iz+xe6r23yOkFnnrMDZ/4yjU+aGh9oembT/rnx+3vRoP9m2u/ItyvuveXB/7wtx465Yeo+nmXfv7P9rBYSvSiLvFgAv4oQv5Mj/5wxv6ID/+a4wYiUAInkAIn8P92x/8usLH+B+OujwALEEfervt+D/WC7/v/wm+aHlADky4DVxCtPk+2GI0oGsL9Nu4AJyIBfe/x6C6kGnDyVNAFVa4Fg3CoyGureO4nGKIG/+0GJSIHt28BMcgHWW/8iHDThtAKf0q3DE8HmwUE/6IJI+IJ4y8KfWUKuQ4Is9DesFANK2qyACD0HM8Lv3AwRHD+SHAEd1D4UFCa0rANt40N/3Cd1iq7kJBT6BBy6Irxdm4Re44Hn+oMg84Pl0MCciAGMA2bBPFqAlETzcl0TqjY5hARYUYR5ZCeDFExOJEggI4KHzE6TACsaK0TUUYVZ5GXuMQVcVBfRpFsSnHtfKgRja0KiSsSS24Sj0MASkj/bNFkapEZKUli/7iQDJ+FF0nRNjqDX1AxMZzRPlYPDYexM+4GeHog857RarjRHOeIdswsFDulGl/GFzMjG4OxMcBxI1jxG3OROXSr19JxcNDRH6moq/zMFA/xHbvoNbARGAsyFe1RI/BREh1SM7gk7AJyEyXSIn/KlWKKHjflIBGyZgYwDHGIJLgRIo0RIx+DdrgrI2kxJVtSotrJy7TRTD5yWeLxMeZRHkvyJdfNGyNSH5fDP2IQJi8yKIsStySmHO/QWWxyh65RJO0QZ44yzoox4Y4xNVLF4ZDyHHuSK4EJF71iX5wSU3DyMHRyM0zyJ1GSKpHjBrikH78yZABSLgvoE8VyF8kSs/9CcjPQUvXa8uDW8iq9si68xgmurS6HhS4T03zWir9oskz0ci8XQyFH8qkAUyxOcjAx8zgGL6wOpQIpkDEhZTFHk3eQCDGZUhQl85igsi8XMi0JUyI0s92wEjnE8aFM01FKUzdvRxmlEQqpkTVtxCztwi8xhzNHziprUzbn4gaUURZ7M1F4UzoPxwhlUDiHs0CKE+os066aEyJoU9ls8zR8x0I6zPnSszqzhDrXk2v2jiXzMDu1U0xc8xe907iS8+cEkzn1szRY6wPuyz0jpT0H9GpgDDubkj5rzD53Ej/fyz8jbznHEzzhQhlT00Cns0Iz1ICUDC/zckGVqkFzEjb//3IP+RDvNtQtuIQgOfRRCtRFR0a3PhREQ7Q7uPPwpBKDItQpxPPVyNM0VjJGdwVGhxRelgKr2nE1bRTn+PI+ddRXeDQofHTSgLQ0htJISVNFs3R3uOQIO9IgmZQ2cPTQHlTCtnQhqHTOrJQ0VkNKuVQ+ihROh4W8KrIEa1RMmWVEzxJKd/REUZTy0BQtboB2YmxOp0RODxVYugoUldQd87RJKTMqwegz1HJCf1RQ0aIHuMRQFbVFEtVTd8V04lM+LQtSdYhMfW3xPMNSAVX83tQzpm3pYuADMsDabjVU9wNUc/VRDokjwTQxTpWLUrXmNgU0WtVV2XQ09K+cePVE/zLVWU/GlR4TWAtDWFmzWP+oUqH1u/iTQmG1M5i11qI1TrmVXEPmf3qqWgnjWiUzW83kWM21INT0ypQVNHigz/JVX891PnaVX6/EjmYSMtm1XQuWwSiVVeV1Fb0VU8H1X2lPYR9WWAQA0wSUIRXDYDN2O/s0Sv8URe1VYmXIX0O2Re6GKB0VYzVWZW+UY8UoYgXsUqv0ZUm2GWeWZrPEBHbAyyj2Iyz2YoN1ZYNWT1e1M5AVUEH2ZhVoZJMWPyoOO0qABEwWLHhDaKs22IiWM4z2Y22WabGGa7uWRfTrPHt2anfDas82X1q2lzyWD5HWLuLyIuAWbEljaeeWOgSguv+UZpyAxzWWEG2F1UwhlG1R0G3rAm/icCJ6YFLsFjXqlnGh4wZ0q7UIAHweqWz99m8hNXDP1GEfkmFltnPnIuYqADgLQgAqYN8e1zQcV3WXY5yEgBwH4gJeAHFRFmgzF3fdDmtjM3S16XPX9GsxQpyiCwaYhiGeBgYIbwkEtnUTtneb11Gyx0KWYAZK904RL3f/dnOrbGbp1ccKty4E4NIuZAmE4AUq4AQyIANOoAJeQAj2tnWqF3pHg3XnNzU+ADrPMweWcl35Inuzd3vj7Hkd63frNXg1QnzhN9Oo13rtN5QO2IHn408sAOYMrW8/8H8NNoAjrXsL+HsheCM2BBP/y6WmajeCefeExacGaqVFE1TBMjhzNzgwB9gnYxZ4afgwZikHSiAGkC8GaCAHVkAAU9h5iXh3yMUJfNaFUxaG0VaG+80BuhGHJ8J7KQx8jdglpxiLp6SdbAhZMLeJh/OJP1Rr2xaEt/hTzxiNoeN/AIB5LxeDw/hUx5jRyphw1XiNyQeP8zg5XMmd6sVs5dhq6XjY7Pj+9piPR6R+E3kz9g6meiuOBVlMCZngDNkBEZmR9WORM/kwSADTTvaLI1mSbZSSGc+SfxCTObk+NlmVnfN3Wng7AnmUV7aUr+6UW7GVDYiVc/ktBEC3kKCBf9ZaZ5mW1VbGbjkfeTn6UlmZ/x8DrHRA9saCmKd56ow5k3hSiyOiiuPriptZkrLZm6kDiZyg78qCms/ZAK1ZixwAmYHSIW6gAmAACWjnQ/omIboKm7YynKFkl/d5LMQRQ8MCnQdactSZJNm5g23YgHmwBvatSUpA9vC5XPTZn1eknyv6K9YKANQVLQh6oGsZ+NqZLRnCjxVGCASlY3TAYrsqCebEpQsRo/UYnGMaOQ6JreLCo9EZpEtQpDeTpAGAesGtAmol7LqKomlaSi4aqTmCUD8isOAip895p0ewp/uTISSAo1sJO+LQqJfaSpTaqzHCl4dJLqKamnEjGPkUoWfaIbY5uchTt55aILo6rKMErP/ruiKQaAn41yzMeprR2hTVuqq/FSPayajwDUbwmp+ZWbG74n+SoJzbwq+JGbCBj0wQoiQGu2EL+yMOeyDo2i0+QLRHm7RL27RLu7F1LLVZxJGz2i0me5Yr+3p7BLOxeXAPOTlVRq4JoKt0oAdC5wVmIKCDQlxtZbXvkbGPWyNugE/kbS5ge5Rlu1SdRbNB9yLwOS4l+kJcJ5gvoribRLlbja3Dmy4kBpbfArolWbpV81mq+4YvglyOmrfJCQmUOChOG7/zW7TJG9mSm78p4g11gK/TIr3DGMKEWVPce6Etwkjg9i1T4AQuQEZu4ATQbsD/+zjuGsMHQqOHuKwLHIb/D9yy9UXBPxgwV/gjQHkg+kqjSXXDkUPDN/zz/vgxQDzEd6N/y6TErZjfLoBPci8i7AijXhw6Yvy/TYBPdrsubDyDRXy2qTuhue6fBEqgCIoqb+B39noiBKBWXJvIU8PI+Vti7PS5mRyAcRzBzUQtf+AJ2tzN3xzO41zO5XwDyOkoTUAZobkiVOZXvxzG/dvPESLAo5kuzDx3nXy6m2XN55zRG33ObeAKIl3SJV0F6mysW8e+G+KwlDwobtXTP93aAr2tAV3Uoee1NMPQDx3NR7y9O5jNHR3WY33Of2DABEBinMDDIQKsnLsrvvtISp0hwly5lbFT7SLVcXe9E71T/xZd1pu92WldH1VGunz3psHC180P2BVC2Fdbpch8yY9de4lVF/mF2Z3d3Bsd2h8CrJLAhA1JobwCX/VV3uc927Wd1IE9Yag1M8A93PeUvaF8vIMdAF793As+ztO9IcjFjTHCPMur3sH83ktdYjK90Pn9bJP93xXd1Q2e498c4RdCv+SWYXRg5gwiA8ap3R++iFX+OApNvvfd4gdZ3J1QZsq94w3+4xOijZfApXsesWGEBmxJCKRG31k+XgPe6DGiQngd1WO+ajFeAcl942+e43MeIXCTnH6+XHTgjZN+W5He6yuCXIZ7Gl/Y6YMW6ruw1cE+IZaC4Kn+3K3ebsqvIP9IoAJSoIfpOU9EPuyLNuIDnUuS1HaT4uyFNu2Dc19sHu6dXe71QwBC0wL7ftsV+5BUPM2NovDRfuYf4mwUf/FlvfHn4wZewKHLpe+l+PRH4w35Xtn9N/NV9vDHvean/vMZ/+8RZhkl//ZfnGd3C4pN9fVBUI+m7PLVnPZrH/R3n4aiq1aWYISTgPlOf/Lreq0sv/iJIvjpcPj5IseNn+1JZuCR3/a/vyxYmlXesIgyAKxgOuynP6x1i+wR3+ayX/hF+Sa6X8ePX/wdPfSrw44AYgcBAjkAABiI8ITBDwgbOnwIMaLEiRQrWryIMaPGjRw7evwIMqTIkSRLWtQBQIf/yZUsW7p8CTOmzJk0a9oMWcMgEpkOevr8CTSo0J4Niho9ijSp0qVMmzp9CjWq1KlUq1q9ipXq0K1cf2ZlurKr2LFky/ZEqfJmRpQ/nrh9Czeu3Ll06/5IqTbvQx4AnCAseNDhCoMk9Bo+jDix4sWMSaJtDDmy5MmUK1smmcJgBZ5mx379DDq06NGkS5tG2pms6bCpW7ve+pgy27q0a9t+ezft5ZVOAND4axAiyhy7ixs/jjx5ydjKmzt/Dj16YwFJACQRwPm10NPcu3v/Dj68Ue1bV5skj941c8mzb7t/7za3dI4GUyC0YBC7QyEAds7/D2CAApq03oAGHohggsYN/wYAcdmlR5R4Ek5IYYUUQgiUeSVhyKFYBULWHnwi0iafghBVZ99AHxD2UGZ+mQhjjDIa9+GMNt6IY44VIcHigxBaCGSQQg5ZVYcRksaakUr+VCNjIY4IZVwl2rgEADAgtINBAjlUgnU6fglmmATiJWaZZp4pnQQG8UCTkUS+CWecQSqpIUlL3nkWmZM9GWWfU85IAwAxIESCQb81dIFBS6DJaKNoNulopJJOShN/AGzpY3pybsppp6XRWVqSeBoJqWJ89gnlnzKumERDVQLA0EAXxFAfpbbeemCpuO7Ka68RmWDQizO56Wmxxh4LFahInjeqkroidiqqIqoaY04A9P+ApUF98UCrtoX5Cm64lj0rbrnmmjmDQRbUpCyy7r5bbLuiidoshuQaFq2071EbYww6ODhQZtoOvNm5Bh+s1r0IL8ywgYECcAG7HcJLccVyyhsavfWmp3Be+ep7G786VvDqmtg2jHLKI3WscssuX1ZlqxJzaHHNNluIMWgab0weyzd9DHJtIn95Qw01mPBy0kpT5PPSTj9dkwAGDTozhjdfjbV3OX+2M8+vNV0T0EHbpSeCO+xQA9Rqr10R2Gy/DXdH1l5Z9Y9Z3403aFt/1bXXrbk9k9hjzzU0gAYBTEAKKWAad+MtA+545JJnC8AMNhGbd+aaS7V3Vn373RnkMQn/PriUZR94eEOpT876waK3DrvaLxiUweUTb4577kp1jtXnoJf1+kukl47b6QauPhDysS/Pa/DMP6+ypRHXranu1uvO+1W+/z6W8y0NT/wThf/X26HJNwh9+pR6r3775vIYGPXoXU//5tlbtT33XbG/EvjEjz8fWiVhegRQnvsOGCb+IXCBt9LJTTBXvwhi7X5VyZ/+YGO8xvivdACUzoqsUwIYCAwJiiuhCU+oOAaqMEAKXKELz1QoAAjhJhKsoQ2dQkGqWPCCQmmhYwDQlvCFLIMCMgFKBobEJCoxfi9sYnJ86MQo3kghsKLhDa+IxQbkcCo75CFQoCiSDQ6ug9K5/0CXlohGJEpxjbsBIxvfeKAPnsCKWaxjaCAomi1KpYte9IkbQSLGsZFxPjfIwA4qYJASnG2RjGzk2eAISRARMZKUNBMMelQTO2ryM3i8Yyd1xqw+muWPHwlk0AYZIANWcpV7miQrX3mjbqllk7S8iii9CMoN3RJ4rkyMKUGGSsOhD5bE1GAvi4nMA1VnUXSspTOTtUv95dJO0ezeMQ/zS30F8z8SkAABkwnOhF0znOR8TqJkOMtnqhOH1WznWPgoSlJ6JJvS2mY579kreeJznzLJgEFekM51CjQp7iwoV+DZR31yhJ6osic/HxophUJ0oiRJ16UCOtCMatGgHAUKQv+9KFGNMNRP41SQAG6A0pSqFKUUbelDQurSmGpEYGlrpkYF2tGc9uSjPIQpRkYaJYf+Zwc06E0agyNTl/o0qUyVSLf0Y5ObalSnOeWp35Cy1JMAUYhD1I2NLgC/o2qrqRTNKlnPSoDqeDWTUh0oVTtqVa9htaQe2ypXhUZXAAmgZNbRwRL+CtjAMhOt+zQrYZN6A0Plpa3rfGtVQ8nRua5VkkG8K9kmC6MPAsAC3zosUw3rWZf2QF2LZewzHQtXyBpUspUBaqry+p9uzTG0TQUtbSfKoILZ1LSaRC1H48oz1srGrpali1Ch0xuq3Taptl0uPwEjgdLylpa+NShwNyb/3FZWtrhyOe5zUORc5sI2vOSFCF8AgDSMTteO1S3odeuVXfYQl7umw6yJqkS38pZ1vPrtb2/sK5P1Ure97Xxvs+IbGdeOyLvOyYxy+/vQ5kIYmec0324FfEUCF1i1BUUwZelLOP5Gx1o1nXBhRWzi22apitLFcBY1XE0Dj8rDxtwuiOODYujMbgnpTXE5JexjVgosui12cYZhvEsZ44nGTprvjcWXY+isyAkruEGQwwnkK1MSflC9sJEliOQkc9idTF6MgqcV5eYAdmBOEKybtQzHLMP5jcASlGG+/OIwi1LJdyqzqZx8YwY3R6xKnDMb5WxoKfpzs3fG85H17EU+/y/Jz74ENIgFrRxCJzHRUkQ0p5uIHwDMtsiOjiCk+yhpeXmaAGeGD6aTs9JYy9rKn27iqmutwvP2uCJ6LPXdTn3BluiU0tCyNH1fjetkaxXAyias1AAwWIv02tcTBDb3hJ1TYmPT2NxFdrO//dI0g7ucagJAii4ybWoP2NrvZMmwj7LqVu9L3OOu90BubW/mfVC30v6kuqXKbrJgu6Paxhe3i+vtfDcb3wqH3cO+yWt//1uqx8FQqicNb3p/7+CWTXjDcc3wj0+uN8JCt8QnrtGKQ+jiqtY4S+TtHo9HpgQ0LwFCao7znOvc5iJnXsh73rgYzjAj6Ua5HW8UcM9knP/ZlbZxoF0+mYEhRNNqBHrsfm71tyGychoputGziPSkd6XgeoF5V00k9fNRHalZZx3W2642i/K737f7OmPDLvbtJCXeHL+rzCHTzW4iJPCEL7zhiQx3yb098U4brbm7fnK7qxPvec/Q3qE+JqdfGvOM9/HiO5+0Z/sHI16XvA0pX3mu8F3zx+Y86Cf8+de77KlEj7zpa4n61A9l9U+Gy99lr9/YAz9lgDmZyet++4zmXvdB4X3vccz04S/c9dI/4IoBSnrbJ1+Ty2c+k6gfxr5z9ffVX67wy4+wxAKA58en2faVbyPvqx78ITG7bci/GwFk4AMWQOEJ0Q815weABoP/EjLTflbzfgPVffLnAM73fPhXGSaQAtVBaAPoNAJogeViKZ0VcciXgM+0gPLngL0HgZNxAUekaRmoNBioguBiUSuQfR74gbgXfwzYQ/QHSOInRCUoGd2CBDNwRjuwAhbQLUkwA4/Ugi7DgknIK3MTg+43gyBYgzb4RThYSjoYPjwIGVR0KIDREDVAKzrAgUyIMktIhpKyAkuQAgIQQ/nVgVAYhTQ4I1TYfFY4T1j4P3YIGZcEALTmhQ0hAHyBBF12hgtjhoWIJibwMNBGgZZzgHYTh3IoI3RYhdG3bazXbXrYGFWiXH+IKJqBiA1ziKEoJhKAgkhUYm+IgJFISyHo/30j+GRa2BjVkV+AQYgEwBfsR4oEqIm7qDKzEywrgBJOAAPGR3dwyIpHN4WU2IC9KFJ4yEElRQIVkAPdsn4X0QMwsARJ4ARIYAEQpxbIA4y01hCZYYm+eCujiI43AhjrZ2VsyBGll4x544rMB4tPZ4kZQIFIpIsRIQCWkkSxohe9cW4WhXgIwR8GuI7ioo4LGSN1xmIfIY/zeDf1qHv3uHmWuGJJ1I8QcUb9kQIwgIICqRa0Yj6Oh32u0hcOWS4NyZIKYlHrEhIU+W8WmXoY2XoamRI08AE9EGod6RDAmASjRgChBgAHaRPmiBDU0Re7ZlFs8pLg4pJReSDwM4YdQf+T6maTlYeTmWiJJkCOBPBBQIkQJkCBc0cAfAiVarFiBMSHOjADPZABAgMAMEiV+eSMd+kr5/RgH5GV1LaVedeVCDdeYzkRFjV6DaF+AHCVM/FsjkgAN2BUSdSXemkrU2mZ/1FnTnCLHPGXvhaYYjeYHVeYiTQR5wWZXPJPenECFVA7CFEDfLUmu5aZ65OXtYkrfJiaHvGZpWYku8GMfnSbF2F/eHWODmGYEqEtqdgQH7SWi7EDKUADNJADxoibtnmc1/k0MZSdEtGbjvablxGcedKdPwONY1Sa1xgRMcREDuF4JaedDISZ8fkcD2OXfvmdXxaelpFHGjaafpeeZEn/AFQEYOxJm/TpPvOJoMpRbkcJEvmpnx2yG/1JYP85fgEqEQxSmWWpLeAYGZ25oAk0nCHaKALDmfgJoRi2n5URKnrRMyPaNucpSBgaEU8pEc8GAMwJGSbwAvBJoiJanj+qMkYFoheRoi62opTRonnxokEaNjJ6SjQKEc45EdqClIzBoxQopGaioFu6G9bynJ55pAKWpJOxpJVxg05KE8VJIlL6EDbqj8sZGSZgAfvYnl6aI12Kp5RxA0e0mxsxpmQqoZdxppSRpq0Fpe9hA1fAqI3aqCrgpoIxNRIBkR7qEjWQAkigVkJgnQJQpwOTBDK5pzqip6OaGALwAjh3RDFQ/6RGGqjTVaaSUaiTcajDxQcugKu5qqu7yqu92qsUcFRBmpwQQaASYaA0YZRIJKonMJnW8QIHaqozUqrRqhc9cIraogNhiZWvyluxGhmzKhm12kq36qvlaq69ugUDoK7ruq4PEKkNwZ4S8Z40oVlKZDnAaBBJ8KzU+iXTyq9RQ5dIJIYiwa3dOqj8uSyWIa7yRa7n6rAP26t88K6qYxA6qiJrMhOLuX4W8AIpcEROsHXOCq3/KiP+SrIxYa3aUgIXIAAt26oaUbCm5a2QAa6RsbAJBgANC7E7+7ASK6ymKRGoGRFnlJIw8UFLMIb16hvaerI2YrJN2xL4mgT3uRIxy/9YM9sYNQsZNytJOsuzX+urPssRwwoRiAkRi2mxLPEwV5qW2uKGUHsjTwu3JWEtAMADljoSVttWWMsYWtsYXGtMXgu2g5urYrsRZPsQZgmKDqGWa9ofEVFuSTCyc2sicku5IsGHRdsSegtwB8uiCYumdaimgZOzhGu6umq4GoG4DyGURGmUbNsStBin6nm5TgujtZscm/myBMu5U+W5Sgq6hiq6iCq4p/u1qUsRNBADy+sv+cq8y8u0H0lCIqktJBkTqjR1j4e70nq722scHySqL9G7vsshExq8tDq8tmq8p4u8EyGbS8S0AsCHSfSnMIG954M43qsglqu/zwgxATb/vm71u2Z6vuGavuO6vqbbvhLxvkrEtAORjdvYjd94E/dbQMPUv/vbvRlMGVw4EwEswOVLqAVsswfMsAlMuAt8PBj8EBbMwf/Bvy9MEWdknS4Bwjg1wLJKwltrwjhbvCjssCo8IFPzAUVsxEZMxEesxDIcHTHMxBARQ9EGEzfcWDn8rTv8tz3ctUAMtkIsIGuHRk/8HE4sxg0BGFQLExNJxULCt4vht4wBuE32w1xcrl6cSmBcaGWsHGSsx4p7HW2ifWscL1ZMs1gMx1ocuHTMs3YMIDywc48MyXq8xxssyYbBIPmbxoEsyJ3SxorxxosRx2ZWuooMsYxcyQvEx2X8/yqN6RJqvMkV0smJ8cmKEcp/NsekvKumfMoHlMpPvGgCOnDI+MrvEsuIMcuHgUGjKxMoccu4XLiUvMu8qMzR3BwPQ5SZUj3DTDHFfBjHbBjJTLzOHMTQTM0tSc7lDBPnNM0b4craLB7c/BxGAZy7d84NwczifK66jM7P08syHGrWi83z487wAs/OIc/iSc/rLDyjjM9hW8/73DwPDdElIQBGNbmtrMkDTSQF7TLgrL4N7dAKPdFr088cvHXnJj8CrdHIwtEt49EIDNIRK9EjjZ00XZUVqxbtvNLd0dIq89InHNO8qs82PTkl3b/lFqaALIM7zSkiPDk/7cNBLdQzTf/UjmLU+mspjJPS5MHUx+LUkgPVWyzVqEvVVc0oV7296uejSi3MXX0xFsc6YZ3IY/3MIm3WSYPWuAuMmrvV2uHWg7xycZ3Q4UzXuDrUdx03eV27RvXAw5LRf/3OhPw2ci3HhW3YZY3YZaLYlLtiQ8ekjw3Z4NHTLj3YH13Yh53ZbLPZc3tesOvYSx3acyLZbEPZotzM4ozaqa02qw211pKYOQ3asc3Ts702tW3Llu0Cua3bT8PbTcuHaGk7sC3csEzcamPclXbbzqzcy700zU2yuovMwT3dpjHaPl3aMH3amM3deare632xjBbe0j3eElLeKXPdxZbduLzd7q2E7e3/3keEt2y9ivMNJPWNMve9bflNyvvN3yrj3fzqwYih0wReJNUNNQhucAquyAze4GXo39xNw4kx4RQ+FQbeMBhedgxN1xze4Qzz4NEaxfGYbTc04jZk4gyD4nWl4XTM4i2OMC9uqmcs4wRH4+LtTDe+MDkuTjvOxT3u49L85B9aHX/MzjNu40ZuM1y9Oxb+NEpunkwOxE4e5eZs12MuEpfcEe925fKNO1pOUFzuNF5uE/ds2WJu5lL54am9ymlu5TVU44D91XAk508K5ihs53eOl2WO6B3heMBMEWru51heM0pSSYPuuIWewIe+6LgC5Hh6Rtdce0S+5m1tPZROSZZO/7qYvr6avumXmed3vXWjC+lgJukWY+qRhOrLrOJjzeqtPimdLqQ3QIGvyeeiHulsbj9IHju5Pjq7LtW97usR9epVfUYoPeSRVeTIrjm3DknMDhN0nt6KHu2SAuwkyiA6sLuP3ue0ru2Zw+3ExHeqbrzQPu5nPe00fQEUWMNVbuzsTurYo+wJOtPgvuL3Xu/IUe4Lel7WXuzYPuoDXj/vDkvxjtz0fvBcavAQfe7proodlu3/njsS/0oUX+cZf/FtZPLlnO8Gse/XvlofD/H0I/KsRPLhfvKPk/LUfF6Y7BGzbmq1XjEzv0o1X/DifvMYb/Qnb1FLwPHH+PIPD4k/D//na0T0vJ7zRy9fSX/wiuug1NTvUg/ybR7w7VP1z371WC9JWl/vocbwIOHzEQ/02zz26lP2QW3xaM/eah/twm4djd3z6w722XzsgT7xA+/sdn/2eC/Keu/rgBG+I/H2Mh/2IT/36VP3MX33im+7jL/p6ie5LDf5Yh/zcD/1nWb48s6+ia/5xcb5iy4wfC0SkX897b7tlQ89lw/Smb/6MZLwmXlOnw/6oy/5wj/7ts/Pp1/xqr/7Kd76d86HAA35gE/6Ue/vcI1MuN/Qur/8Gtz8Yx5DJ+pu0k/iW176UYT9+Kz9248gva+XllK/0f/140/+hD/yyF/y3a/+A8L+VGn/LeAf/gDhQOBAggUNHkSYUGHBBg0dPoQYUeJEihUtXsSYUeNGjh09fnS4UCRCAiVNnkSZUuVKli1dvoQZU+ZMmjVtmtQBQMdNnjVz8nERVOhQokWNHkXKR2dPpk2dPoUaVepUqlWtXsWaVetWmjl3cgUbVuxYsmXNnq1KAwCAFVdHvoUblyBIunXt3sWbVy9HuW/R/gVs1mvglT+RHkacWKjSr4QdP4YcWfJkypV5DracWfNmzp211lirQ4DbvqVNz92bWvVq1q3rnlboWfZkzJINK8adOyjj2b19/wYeXDjT2sONH0ee/GmJtRWwwoYu1/V06tWt641+UPn2qcUh/9/WHf4wb+7lzZ9Hnx6md/Xt3b8PLGHtkqzZ7S+8nl//fv4h7w+EL8CU2HMMPPEOJIo8ARdksEEHwSLwQQknpBAlHtbaob7/NkStPw8/BPEuDh2oUL0IAzMQQRUVLLFFF19s8EQYZ6TxONAAoE/DETcMsUcff7RoxBqVk/GvFFU8kMUhl2SySc6KdDJKKQlbYa22dNzxPiC35NJHIaf8DcqzjkQyPCXBRDNNNasSc00333wKhrVq0CpLHrvEM8/8voRTszbLIrPM3M7ss1BDDf3zUEUXNWmJtbay8z89J6WUNT4Z/W4p2gAASlAECcU0VFFhTHRUU8E0Ya0YII3Uvv9KX4XVrktPRatUsQL1NDFQaeW11/Zs9TVYF3tYKwdWW40uVmWX1WhWYcMCFkJOc01S02evxfa4aLPlFr4PMDwWWdiYJbfciJzt9qptt8KV2qSsTTdeeSlbd157kVMLgAvCFdc0c/8tF917oao3q3bdNWrXgRdmGKuCG4aYMycAcIKrfqEDOGNlBY74pofVnRbhQeHtuGSTe/r4ZJUBu2GtEiy++DSNZ66U45XXI/mxg0UeSuGbf745ZaCH5uqEtV6AOebSaGY6T5uJVkloqnbmebecVdphLa231joFqL/2VWqwx4bKgrUySFpp6ZpmG8inySZAbKmortrnkrLmOm//r+Hme1G5+wZcpgsBMCFtteFqO/Ee3yb7b4JDrhoxuwnAG4kcLscc8wwD59xNxzsHHaUkcATr8L4UR91Dxsf+3Cm6eZ4c771Dp/3N1mvnnIS1hCjd9LhSB16/1cG+nTjII3+3sZZkx735NIt3Hu4K1pqhd9/fCj776ob/GvrLjkc+4atTYj5685v0/nyozQYAbcOvV0h7+VvjHur0bXpd5NjXml19/1+83/9ulq99vQ9+CJlfAlNTP6IFsCvgC1+CxoeS8gnQghRy4AVLhgQAJCEsBxyJAkWIFwYOLYMyyR/C9gcAIZzgAxZ4QQVIoEEawueENWTYWpDwQRDiZ4Q//wRJCYF2Q5x1KoLiUx5L8JY3HDkHh08sDxGhKK8L7I6HPUwIELXYESH+TIouSaG7VsjEtdBgNFNE43C+mMZsZeBoV8TiQbY4x4x0MWgTBEwYqRW7JVigBzcggAAuUAEOWpGNh+zNGhEprBmAy3pxNAgdJVkRO65MkYWB4BGtlsSVnFElKdDa5hY5ysxckpS0AiUA6PRISHZokq/0z4ZwZ8oBZVKTk3PJ4HZ4Sl7aBo+9JNvgPMmvVgoElsdsSCVVRkuU6FE3WxhANKUpzQf8EibEWgsggbnNPFqTm0SbGCexVExjIhOWyjwZM0+SEzy4xgBk1Jo4a6K1HnzTnoDy5v89V5YqALwMjuR0gDnPyaFZ5hOf7WwNAxCwUIYytAgGbUlOAHACfVaUK+q06JrkAwBj/ZOcAn0lOk2G0ZKwsz94gChLRte+jLbUKiR16ZSmxxaxANSVIN2iSEsGU5PyB6XynEkV5xRToj4OqEXtGPvq6dFi4lSSOu0YTwGA0P38tCkvWEvFkLrV7x2VqwzLlzZZ+VGnzhGqEZMqVfVjVZcMMyUSWGlHvzrXmMCUrjPioAdratNyllWLZ4VYWk9qzR3EYAduJcAKVuqEwt3VsSyx62NbNLEcMbWVfs3pf5wnWJ8SVmtIEEIKUkCDlXZQApJFbTNTmlpfCWAtPBgLX/v/itkRyrJ5nK2qZ+EJAB4UkLWpjexvHSRU3u2Vr7QFom0L6tVaTXWwzCWABGYghBjoIAlJ0AEPLHBa4bI2uN1d0EYtEFvZIveHyq0dbte6WvC297vthQ/eqmdcm5q3tpq9LXulpdb8sBW+/33JewGsnkYCQJRjbap9FYhe2qm3v/odMGoFHOHzsI+7loWkgheM3+XSy7mdhS6FuzthEXNHTvoi73E1PD8Gh87B1/FviSlMYhknR5gpru+K5ddi0L3YOjGuMYBpHGTjOEqv9AWojnfM4fRCmF0fzm2IifzYIU85OKPbJZLJquTg8bhzPq4OkK08YiePOUqu7SdZZBtQ/y53mckNLrPBoLxeKZv5q1W2s2x0BwAYqLm8bR4oSfJb57H0NMp5Bi+eEc0ZbI4Xx0kGdEgTstk4O2zODyb0omOqaE1nBm9X0nKCI+1Ugga20iDjL4xP3eltcprVlCkwRR+95VGDtNQNAzN1xPzqubqa15HJwVoujOE41prUXp5Xrqez619v1dfNdowQ1uJbYmPR2Di9NcOU7RpmQ5uoz/Y2YAZXljVf29bIlte2W9PtcLcU3O0eE8XI/WdzIzPbC1M3a9gN74q+m99k0eG8VVzvY957YPlezb7/bU9/Lxws/KSBwHNM8EDfB62rZtOlVZ1ph4+y4R3Xyp77V+0eUv+84OiOF8JVo3CQ9/LjLb+KGwGAND8P3ORPRXm6VJ4alsOclC/3OVVmCupQX/bmkzT4vXa+l54HHZFAd3pUvsXSmk/86GbNebeWrpemRz2NUPe6U1K5ylmL+uqZffPBMT41jf947WE3H9jh3hPmEE7ikD472i1uao7v97lzb/XbAS+cnGi16njPe3Kzzq2t56Xrg6eh3CE/EzTD9u60Tvx90650wUfF0HSe/CklH3qY7LnPlzd75kWYdHs1Hi+PJ/3/Rh/7lhgNAB8wS7lVf97FZ8v1d4E97c83e+GrpMAHLnqGd6/5veO6849Ltdv7XvxBUz9AY889vZefQNYn+/n/T/k8pq2PRuKPvyR1b+zhMb997XU/3d93XdvDDH/zm5D+9deZvLNvc/a3v/fY+j27CD7867H7I0DAQLNV2T+r67/scb+UM8Dvib75m74DBJzyGz/TOwvda0D/27zWi0CPkT9dC0ELvLgKNMHMkDmaQz2j60AH/L9rCcC6GMAU5BsMtL7j20Dte8HUoTQUlLMJJEEgtMHuKcEiBItgU6Ud5L8eVJwf9DAhXLYjREIQJMIqfAz0Y0IGdMLEsYxi0hYqnInw2zgsHD4xNMOX0r8FRLwu9MLJWLMHVMMrVEMp5DY0TEPfw8M8lApVQQsOdMM3lIw4jEGjisK/48MOS0Tf/9DALWzDQGwayiDED5QzOsw4O1y3PVzEsNHETeyJAsM9R1w/SKQZSZxE+yCLGaSLGvTEdOrEVrSJwZkhUUw9UixFODzF7EjFV4SsEZxCS4RFtQPGYMwKocoyNhxFW8wYU8xF6NjFYZwbX7xDaCRGCKTGaqQKUPwLQFTGmWHGZjyNZzxEEMPGvsFB4YuBadtGHuzGZcRFcAzHQuNFTMJEfZvHckSUe8THlBAqBfxDdmzHf/lGeOwLcdyUekw4fdxH21HIhSyJqZuvf2zCgDSXgSTIuDBIX0LIlWtIh3yejlzIQhIrWnRBigQYi7xIv5DHawQ/acxElvTIXjlH0tszy/9bx4k0SWZByZQUiYyMDDKUvpi0H5DER6yiKcDgxpwkl53kydhYyXE8NKG0P5iUyplwFLtDSoBUSmVhyqYUtFshSqCkwKocIqLExhvxp6zEya2Ela70SoPwyUzZSJ4zS7IckpmcPPZxIrXkQraMFbd8S4KIy/ybS6arS7ukEbyEPIlKv5vsS798FcAMTIEYzAJxSXukSsRkFMUEvI2KOMJISsiMzHecTKcEy8xEmctMSNTUzEPhzLlTQuSrCa0sqxHRMMl8S8EIS9XkSNZszUJ5TbibmCRALJqgzWO7E/vCTa/UTd/EH96kS+f8TYaUztbEpuLqiePENg65TdIsTbj/xKfqHEPoNEzxnM6PNE+7ZB9Zy861RE5JUbDlbMrmhErQO88TvM+tqLuRvAntPLfkNC/KSKbvBM/KJAyxHML85DsFzYqJMbz2fMza5M74nAyn2ZHwrE/xY1B8O0xP5Ke0hNBHxCzbpFDJsFA5BJn0xJnC5LoO3dAYcdFFxCa5CtFklFAARS4BpZTgUEWQYMUXFZXgjLoC28sarcURnVDlrNAdBY4e/YgfBVJMEVKnw76niND31JISjYxK4dHdZFHHi9EotaEw5cN0BIDi7E8R9SsSVVITZdIw8VJEFFNrnNOoGJ3Kcoor3U4cpS0dnZQuVdEAI88WDdQ6dZEp9Tni/4oKPf1P+GzTLX1T33BSj4BSQwVOMk1D22PBPFXTG3XUAF3SPFGjOCVHS2U8TDXDqWNPTrVRLHUVLYWMPyU8Uo3K0quAHDDTNDNVOEFUmJM2FIMKRhUoNu3TypBVQM3QMnyJDCitrQHRXVWTXm25QpIKYTUnYsUsyzjWJqVV+3SJJeKaZ4VWNJFWkHOUB2XVI13TJC1WP8WTUS3UiBpUMIWurNEBGviAHmAfcR3XKSnXjpMaa7U3ds1WY9UTeE3WoHwJExjJqePXfo2Sf3U4yqrWTnXV7HhUNxXVWY3XXvzS12Mvh4XYaEVVLMSyim3VPf3UgnXXLkHYg5TTmRDZkf8l15KtwoBbVItV2SzNUYPdWGSF2VKliZmlWX+1WST0w5xN2Ubl2XYN1Xfl2IQdy5og2qKN2KMtwtdCWXX11KZl2ad12agN2lqVWZexWqPt2H1Es4flCYE9OT4tK209WLHVyJiViao9WyaR2H+DuK0tSdFUILn9WW5N26iZV5DlOLzN27vE2hRsGRbyW+UDXBESXKgF2roV2rLV1cXV28Y1QUVVWq6dXOCp3LC93J88XOALWbPl3M4t3HIUqtMLVp0d3Sf0WcslXKnNC4VqqIZ6qMRl3dZl3NfFRpGL3GKr3QTSjMGFU+JdJwDQgEgxgt1a3c0V3sT0XAu8ERpN17//Td7gaQ/Aos9NiV47qYIuQN/0Td84qF62vd4K2Vt+E6/jtbbvlZ/wRVE/2c3yVRsNaN/3rZH4hTds2tTulVz7BV/1wNa7GF9f4l+l8V/gtV4APtTsPcAVpN+SQ+DswV+4rYsGRt0HjpkItgnFpWD4tWAClLlQnN2l3WBvVGCCZeDQHQmpEuGLIWGqDd4TbhEBbjfbi0grpd0X1pgOXtkZbuG3sGHTyeGh3WEeRmHnJcZPy2AQImLSjWEPposqPoglPpwmdgkaiIExrq61SAIyHmP+hOIF8eFwm6kiNWDkvWLbTY8FtgsuNggv7t98ukrqVeM1DpA29rYqMTA8vp45/0YdI/ZaJBZiuNBjCOZj6s0mQHYQQYY2HaThA0bkSMziI77jTF6IRx7hFKZkIyHl+os1Q/adTRZE9LDjDwZlhRBlHD7lUgZhAFZVVTYdVm4bRX5VvdBlgZjlfgFjWwYTS24222PhRhZdXi4XX8bYvQhmBxhmcSlmY5YSZP61Rkxi73Xmk+zkRf7kbhaJakaWa8ZmJ9HmX8NZcpbjby7icP7lvJhmc24VdE5n111jao1lDYbneK5jGR5nZq7h/WXiWs5naZFiYvzVWSRoTf7nipTnaAbmfkYIe44UfE7oAEbo8ctld67fiAbngNZikKhng/7ijt7oSlxjZbboAxJpd/8kaU+GZZBOCIy2E41eaVJRaerbM+yM45CO6Wee6GSR5pfOY5Te44XeaQ9j6mBs56AmUPt65VY+j6r+iKmQC5zOEp1u6h7uaerj54cm0NlC0pJmG2g2ano+aabOiRsm5rD+6mh8alg8MYduirKWI/PC6qyOCtVQa4ypaKQuCK7eEa+eawySa+H7aKn+TqoW6Jp+Ci6FiohwbJkZbJu+aKWG5LpO7ANdbNrTVM0uTchGa4+Qikh1CsvO68g26bb2MLi25tD+bOPxbE8E3cueTNOm6S3+621d7dSgiqMmbIIw7BFB7NquZNqOvTsl7d3ma9d+7coG7qYA7Kkg7ucubM7/HuXbVu548+5NNFM0nU29ZojoPu2OSO3qZorrnmaRmO6U2GrupuXw/m4Dfd+7Juuy5m1xluzgnlvqzm7t/h2/Von5dmvoPWj7vu/TpOSpk800Ne+B6O95xov1DvDJFm6t7u34xpkEl+1zZu4GH08G50P52u+pRu8ON3ANz3AAz2wCR5wBF1QQX3ASB2sTz0P2cZ/WnnCzXtf05ggMZ17r3vD39qEYr/HYvnEcj2JK3s8Uf+wV92/fFvAib+8jL+4ZV3Iwou+41nEnt7QwN0MHlfGmrHCKZusrx10YX/Mtxx4a93IbT2kyF/OMs3MkfFz3Nc4fB/KutXBGdnPTdfEu//fxQB/oD2fyOr/zCVnnX8NgKS9tKkd0Dy90Qr/0C4dzLn9zRSffJm/05c7zImzsQ5/wNF9rQc/0LcFuLdftpZFzeaXzpQ71B3l0XiOgM+dJVBdsTSdyTB90VWeKvkbtEl90Wq91GB11G8yJI3v1t+T1cen0VQeSVo/1tpXuFvd0Bwb1ZBeQW2c1frLJZ/fKaMdsX/9tLM/ya5dwFi92FPry2V52b0/NedfeYtn0lDR3f5n2YK/2X0d3ci9wQ+/FWe9semfjEYe8+dV1fad0NU90av8Rayf4dq9yS5/zYz94hA9khR88hpd06EYuYt+I4X5xf/9vU690K6+reBdxe//n+AeCeQIEeYHf9YdP9YhHeR+h+H43UogXdlnX+O6O+TGdefyreZXX632H9YCXeJ4H+KDHdiEveWP/dEYvevcA905L+mEf4rd19w8xeXXvCfcO+ab3+YIf+vrOeq33+M7E94aPGaY/HbIv+5M3cna3CZIfcqvndqxv+/TYek3b3nyfe5zv9eXreaf3eqrXCJlfezAPfBN5+7krfLm/GLpfm6GuCCSHb72vJYMn+slHj8FftMs/+1VGfGnnfIrw/CRPe0wSfbYn/fMwfUSbqWVWeqE+67CPafdUb59w+XuufHq//Tw7sWHbfX+mLb4XaeDve8i/emSv/SiKM5VszeH/fH1x0fyBb32IMG+IeM7Zl/zqt34gxH7EvJHPxPx+6X5O//5YUnGHGP/Il3fzP3+WKERinDqis3mAcCBwIMGCBg8iNNhgIcOGDh9CjChxIsWKFi9eTKhxowOMHj+CDClyJMmSJjNyTKlyJcuWAgnAjClzpkwdAHTQzKlzJ8+eOm1qcCkUoYabPo8iTap0KdOmTp9CjSp1KtWqVq9izap1q1abOHUOTch1LNmyZs+iTat2aQkAAC5cDSuX5cm6du9anIsQL9++fv8CFql3MOGVTb2uVQq0sMuiXxNDjix5MuXKli9jRosYLOOXmT+DDi16tFIBbpdg7aw6MOvWFFV3/3Qtezbt2hFh4y582Kjoxbk3OiYtfDjx4saPI9/9mCbs5M6fQ49O84TbHKl/67Wt3S/s7d6/gy+JfbxQ5aN9kzcYXDr79u7fw5e+OWfz+Pbv47dqIsMHGjbdnnBdekKFV6BgqxmYoIIJDtjgRub1BkBQDg60Xn4XYpihhhv6NB9zqnEYoojuCdDDB0L855aKSQggIIUqLRjjRN3JWKONrb2Y40AQhoYehRaOGKSQQxKZmYcz1VekkktSVkOKKrqVRAkWkJCVjjDeeCONWXLZpUlX5sgjaD46CCSTZ6KZpppHHSlTkmvCGWdUGSQBZRI8WLADXFyByZGXMm75p6CDvv/Wp4NifkZmg2bK2aijj17YZkxvQlqppRWoGMMOVZ5lqEaEMoggqKOS6mmDiBopoY6MWtqqq6+exxt9IMJaq5ovqChEi2mZuhep4AX6q7Bd9poeqpgpOiCrtjLbrLNcSQoTpc9SqyEMKlqQWLEKDbtdsN2CG+O24x17WbLpLVutuuuyu1O0BEzbrrzRmcCDiitANi5B4dr2Lb//AqtvbuVadi556c6bsMK1vhvvwg+TdgESUWYQmcACATybvxlzTNvFuBFcmcHjIQyxySen2TCtKLOcWQ1OuOVEDZJ93DGOotqcs2wfO9zTuyKrmmPJLRNdtIYqd2a00pC97BYSe1r/fLHOgG08tdV38byyYrKOGfSLQy8dttjQIc3Y2Gdz1TQAPJhAWc1X81U13HOPlHXSTP1M2cjYgY22338nyjWSWgNeeFIEdcGCW1QAUZ6L49IdueQ222023oKnOuHXmBveueeSla3b56Nz5kDiizfueFxST956geR1XLnoS+U92d6/9U267rtLFTphvPMu0OkAMB6Wlay7nry348Uu+2Ah6+31j5wDX731BPd8Pdqm10l86kMdL7Dy4/frPPMema8X9LZLXyb12sMfP02+Py9/4V10X7xc4etLvv87p+83Hwng/i63nMBpbnoHtB8D5Uc/9TUQbTXI3/eM97ht/S+D/4EhoKf6MitPrQ907VvU+yJoQt09cC4nFNsEUVe/1YlPgzKMGwf75MEPgdCAsUqg+xa4wh9+LoUFBCLRWui9312wWDNcol1qaEO+wHB2W/OhuUaorBISMYtjE6IFtXgyIwaigipMYq+YaEbxOPFKN6wK4ZBSOxHykIRU9CIdlXY7y9VxYT3oXgnEOMYoQu6MggRJGtUIRasY6o2RuSNucpfHRyaMkUiEZLtMcC23lEAAdwMkBgfpSZQU8kVrpEoisci+OF5xjjnZgX+SoAMezKBtTblBBWCABJg5AQkpkAAle7khSb7Ql9SqAMww2aJNIhJ5n1zmbUIpykOysU+KhP8MMDvTNxLEAEoqckLFlFKDbGoTSiW4gTDLaZ9q/tGctiKBvaKEL2nhMZkxZCY9HeLMZ+KFky+aZmLQWRiw3SBFJUgBDboHgB4ohToqQoIQcgCDFOkAauqc6HP82UWKtsoEuFIRDMg5qXhGc571HOk9KTTKqZRSldFDJbpMSYB2LoFTBDBBWwDghF0dhTpLmIFHY1KB7vEAo0JFjkXBN1RHkaCWS4DSEhA6OCmGtH8jnWpJHXRSqaR0h6syZQaiJFOYCGCpAHhBUiSwg50o9KBHXStpiqo6tjJpPy8ogUGh9AKcugmkpFTmVJlZ1QZdNSpZjRBLD2ZKGlRnlTGrCjj/rQPXxyLLigOD7GcEcAEJnGAFLyBoDGLAgxLQQAgwSEEOXvCBGaygAjs4QQZ6IAESXOAGJsCrTJKagomF0y14+upTJylPqfaVnn8dUGChMtgeSdawKhVA92aWk+45VSoWcAsNKGvdU57qumq5QQ0yUIEP5EAIPFhCXXNr3vOGMwlO0MESbmleHQhhBhKg7Qd9G9VABtevw4XdXfinI36uxa1zKVkPorSTmpJ1KtMFQHW16+C0CLglD76KZTGrWc4+Cb0a3jCHtRmDHOygp0hB5n07md9l7pe/dvFvjgCslgiHpWQr0O1ONioEqtTUsRPeMbSSmz0e04S73gWveMnb/2FtJmEJPBCCBWawgx6QQJYEEIAJbnABEkigBxk4wQ4qsIIZfOAFOUgBDIRAgxLwIAZIWIIO6uQEGsiXvofTK0r5emJBpvh8Kyajg1wMYR/zDYs5cAsMdjJjACBhKjdQUYCA7OirwNgwj57yZTO72RK498hQ0kEMaJCCF6zgBBK4gJxJQ+K9ivTOeM6zAPvL5wb5WTOAxh0WheCWbOlEoSpFiq0BgJpJA7t3s6YzXEv03fCOt7wdzmUJYNDkJ0cZPqeuc6pVvURW67kuLN6nSxc57EZiEbFj3UlXAZAEqeyA0cFe91MirRLr1uADNdU0pz0NalGTekPTxqqdrS1DbP9jJ5+vHlCsz+LuxmARwTspsFuiYsRCszvitPu2fYVKghUUFL3MdraToSxlIu1bsAZ5itz8TT6At3rP+qRQwc1y8JaUTNwJzkm5z/2UC/wnBqWWOM/nR/FgTlQAO3hobnWQghVkoAYihlPIjTtyp5Tc5MpDeW4EvvI+d5uaPxdKFbrg9a9/PQ61vjVa3bLrndxArEv4eM/bnpOXP4iiJMiBsp0ghApI1CdUj3uGoi511+3d7x7ZNsuz3k/DN2Wj51XpoAEA8ZwcOtFNMQFudbB0t2M+JnDXyNj6RIYpmEGbKlACG7pAhsAT2z6C//uJ92713/4X8S+W/VK4W4Pb4/7/9jBT6aGDqhMbN0UA4HRC3jNv/M2LRWxXAsEYxK4iFYBhD6dHfRvxs3rWB9f1rr46rGkv67N3BYsMt3lOFL4UAbRTZsZff022nk6lvYgMblCCNukwAT9SH6r5uT72qdrvQm3E65UYt4Gf1hUgVuQNc7mFc9EEdDFFTSUBL7HfBCIfQnReg1QBHBQFlGTBHuQfdugbzvTf370N+vjJ9sFei3mfwa2gsO2auOmYTKSbTTGFuCVBdE3g+lXgQVwgechBFmiTBhSCGHwguWgI/42gcP0fGhlLUxxX1xwgpHGVV81EWLnFzPGainRTDrLfDj5d2IwHENQBCmiTErjB9BUh/wgeoQgmob+VINYMCNRJUwuWRctFxRvBlEzRVMzQ1qK5xVnNxCUBQKNxYRe6345Yz2+0ARioAJTEgR2AQBrG4Rp2Rhuy3hs2kSRqhB2SBSe2m0sFlIoMVMa5BQ7ChB8CACDGxKH5Wg644ivCYgwWYrAV1fXgBhcQgjZRgSKgoSYaYd+xoSXeGSbWhS8mhCf2WBRahSJdADhpEzflBCqqIkx8wJHNYsQh4+6oRhUA4YoIQhoYY3YBYyUKo8kR40mg3Ccq45+tI1XwEyu12SvFkk5I40xUY4ddI7tlo+50xhQ4HwAQQhngXzj+RgiSYzla2zl+CcCpY6y041TsYz5KJP9PROToFAYIGIKKxIEiEOSLGCRjIKQbLiFJpKNTVKQUPqQLTuRKJuMjDQYZ9EEjugUEEGFHUshHFkZIJuRI1g1DmiQddiJQNiRLEiVKuuRcHELouYUGuIFNhgklgqRODiNPHgi2DSVypeQdCmVRciUBnKTnyAUZsAGUgMFAOuUvYggSSuW1UWVIlGQIeVtWQsVXduU10qXhhEUU5KJbqIEcnKWO4CRhrGXrtaUJvqUORYhcXmVdMubEKWbwuAQZGAGUjIFZ/iVaXohaDqYGKWRPHqZjOqQBNuZoTtFRsgQO0IGK0EEbXOaVBOZgbGb2FSZG7N1iBs5jwiVpjuZdFg7/SwDBHUCJEfRia94kVOZkbPpftTGhT+bm4eEmYupmdP7EVmqjSsiBGqgIIUQBcYLJa2YHcpLUbIISc0InFIqmdKLnTPAm4KQEEIDB87HBcHJncY5jVIKnEionSVKdbabKc4JmegKoV1JndSaEG2wg8RzCfPaJd87FfdZTZ1Ylef4nVp5ngKLnerJnQkymW6hAIsingtJnWgajg54RhLrlfv6kfyLggE6ohUYnhv4NQpBBB6iIIUQiiC6ocQomiaKYeOYFijZngLFoabqodMJojBYEGXQjANQBjr5Vq2gmj9rTjnKJiRISkJbnbVZokZLmkW5PQQBBIKjIFDjpk1pK/5RKKUNQaZX6aEXUZoqGpnNy6YsOqUUShBjspQo0ZZm6RK2gaZo2wIh6pn2OZ3rgxZsG6eypaFJ46ZzyWKP2oAOAABkCQBywJp/2Kaz8aZoKaoQeJ21aFRx+JpFSqJw66m7W6ecMRBSswVKCI6Zm6qtsqpR26okeJKAMRTONKqOmalVAqub16qkC26+CoQPgQPfQwY3CqoRpaq0CKgB+ajE663eEha5KKKmap6kKa10S69I4gBuoiBnU5LIyq6xO67Na65qi47kuj5PyZ2QtqhsF67Y6WrcqTRmoiBJYJrkmn7neKroaZrSu678uCJ++axXFK5vMK70+6sL+zT0CAP8EfCi/coSfsivANsTF/ijBKgi5tqiWaivDEqW9Es2CAcAdTCzF8p2rzCqPaqybvqzHLOvH9ueWiuxKkizLCCIbqKxR+SuhYmyhwqaoAm3B9ixH5KzPOOx0JuzN7ljSQowAiBsAlMHRmmmltCyJxuyMbC0AWe0xLu3B1mHYOi1lQe3CmAA4JUEGfG2ssmzXPmvRDqzchkrbHsTZMq3Nlq1dkm3R3ABuRSC82K2k/azABi3Mqqu0cmzdDi5B4O3b9W37Ne3eatfjtgsJ/IcOcErjvluzLu7hpmuD0tDnvg7nOm7k0iwLTi7lWpflrosEFNMSQI3pVqzn0i3oQsTt6if/6YYH7Q6E60qu3rJuDgIvtRhRDHyc73Ke7Rou7oauXPQF75au7xYvTHRr9Q6vF2Evs1xAMWVSbylvQVis9DpvoDbvQp5vxyov9l4v6mYvRW1vraSdbtFX+Fog8yZu+T6E7g7q0NaI/ToA+7qvgK7u+7JV/L4K5TkN28ETABPE+PKv/kawreYv41LvAMtrAeetAXMhArcK+p3G5TWwA3tG4Vaw/qpp+u7uCU/v+mKwwmow5MYwB2OUB1uKuBHfTpDwA+Ov/6Jw7qpw/37n/9qvAM+wer4wDVNStJTIC3jaDGRA8f3NJSUBA9YXCUNwEEuwFlOwD4tLESex0h5x8Cqx/yEeUA+8QDulVwzAwAecAAMvjcmaIg7tcBazMApP8JVysXcAsBELbxn3nIdMLYclAW8pzQyoW0/sMCKasIltZh4PECRrRx+HMUUOsA0DcvzMB6aoyBKkgJ7UwA44sViJ4thwMgBUwFEs8mTVJ3D98JTuC/reccCErx+HbCa33WaYQDGtgAjHBAmcwH9sodGUGwB8wIit8o+9B8+8MhDH8nJ6sdHWciW7yyVTMy4T0WY03o0dxQxKntFIQPfkQDK7po46cjMvBDPbCCWPceq63DVj8w8hBglEiS/nBDilctGQQPcUGjkDpjkrETpnrJVSKxi3M7ayYzy7HWK00zGXFf8fLgxCgECrAoAhpKw/Y+b+ETTuqjMRT/NB8ypIY7JCA49XKNSvKUWvYaG8HIQYUCoi7CtGFyRAl5FAp3CbyuxHx6mQgjRJa5FXtNMwg5WQHdsM4NQFRAkcswtBAMFe0sG4ynSIZuZGg25H4yr53szH2DJP+zTP2UQxSZ4AFJmyOY1MNV4+K8xASIGYSoiyRrVUazROo6tVfzFWs0bWbLWidrXE2UT3pLIEsCJ6JUGjSYBbcHNaO4CSukUcvOpbeyRNm4pN33R+GkjW/oWp5HVC77U+bhNMCKITKFlDfUAFnEAP4BYA4JqbPYxAvCcAqMClOvZjtzJ+2TRdS7MkT7L/p2T29202Z7sFHCS284mRTAiAILJNr1kxS28oAEBBbP/zbJ8zOtu2+tp1u85hT8PwH/f203IoEYqBWyjBF8aE4qUAJzt0wkzAmDr3c4uoXMctVed2dcf3de+0Xm/3sLoFGAgECMykeBPAChjUB/ih783LDALABKw3e0+1ewPqdFvwLNMyfSemdt+3g/3Hq0ZBfn+hBJy2E+SzWO2csxSzESS4gsc1ZeMxfJePfK+4hJcqV1f4o9lECwwEDrjFHYycCaQAlKSAlDUeIb5u9+h3iT8ldAe0ZDt4ZcOta2A2PPucSDt5jFePTcTBQECBhhMEGaxAMQFADEggAUgADHTP/0pTCwkUUxZcNJHPtJHXNJKreG1YNnfodpSTMYxLecNqjhyoSCC8ahfkwYq8kwmswGm7hVA/SygCQAmkuZqzcnuj+BYzeFbjdouDyW6r7p0DGXqQAQQE5xxACQzIEp3YSQ4YsrMocJdrEqPLtqO7skAneQvvMR/POXZ3iDXTOqZrD5m4AXZqExJ8uQBwOQ/sQIjbivCdRtuo+qov+KOX76v37pJLeqXTObBC+a3juvUoChDYwfPVwUxwMg+UerXUVESNcLI3IZtHtmSbb6TfNbS3+xOCrJ1fe+VKlh5kARhUgQPMBG4l97r0mhPIlLkfCmR3kLo7e4THunVLu7VXc/+1z/uD3ZFMlBuBt0vjBe5HCfy5szptu/qb5/Skw/ms17dmP/x1AcUCTEEapKxMBPW8QKxQZ/wkonvBuzm7bxDIfzy81+wtl/xj/ccGqoAZCAIvii9M1MBpzAsrTmO5x7zdhAiLA+zBI7zornOvWPo7M3zPj06GQYm+8jABXBJar0tazcAVN33WPD3Ov7fNU43ae63ITzjPa/1a/YcSWEEW8LpbJCsiKuBNtQvDoXbpnL3TcwjU1zY+XTWEF3STZ70MU/jcw6+5MbUiKA4A0IEUeEa5pUC7GNHmC/7g80zaJ7y6r3uoerTiyzrjjzxvQ77PjxAIpCYAkLi+g32hs0v/91IXT4C+8zBorpL+6HL83Ebzbes8vD5+65uTb4hBF7gBOGa4W2wnTNQJ+VULovNAiO++7PQ+gfz+oTK7HqO+wrt4tso78g/Vf6CATIJ3F2xoHpABAZTb4z2KSgBB7A9BTGc/4c+8S3S/97c6QDQQOJBgQYMHESZM6IChA4UPIUZU2JBiRYsXMWbU6EAHAB0EQIYUOZJkSZMnUYrs+DFlS5cmV76UOZNmTZs3cebUuZNnT58/gQYVOpRoUZ0dASRVqvSMUjYEUiSdYZRqVZIbGQIxk1RNFaxfwYYVO5ZsWbNn0aZVK9Zq25RrKUqUO5duXbt38ebVuxdu34p7AU9s/xiY8EC/a2O6rZlYMUjGjSFHljyZcmXLlzFnLolUBR1DYMZoWJo0CZksSmGY0Lx6JFYySpLGAXGYdm3bt3Hn7sua6OHCv4EHFz6cr+60xAEbPytQedjHrJ+7jc6benXr17Fn1y6545qKZBKJXioHRAylTlZsp7yRzCDSXZrHlz+ffv2G6nX6Rr6ff3//eO0L6z+7AsSKuQIrmi4zBatisKQdaNAhCR14mEG1nCCUkEIL8evQww9BDBG7jjS4iIwykAJgqhNZUAoR+MwScaaNxlBKDgRxzFHHHe+T8SX9BgxSyCGR4/EiIiUy0iLg0nLQMieLghIkEswbDQAnMriJSv8rr8zSxy/BDFPMMVMiMSMCKljCiRoIYEgM95QSBIiyyDRJIzaU4kLJPfns0686SwISyUEJLTRJPw1dCNHfmvTIOimHkvKGFEtIgYYklOqhpkmVqvTSTAENVdRRSb0M0jYb2oMOpdZQhKxSUb2oDKXK8NPWW3H9ClZBE+3V10Ft/bWgYBlF69TIjgVKSh6SWoKEkEwoISknBKCJWQCchVbaK6uF1dtvwQ13MUd/pIiMQlRQypBD2CoVIy6UKiTXeemdd1e/hM1XX/+I1bdfwhplibpkf4IyA9KeFUmAJZJ6YaaDAUgi4ZAWbljcizHOGNxTLwIBtnjJAOvbinBQ6o7/elFOec97+9rX5ZeZXNRfmQE2ltyBb24MShqSyuHBaWfiGQCfSdoBaI2RTlppHzl+VzwAlBBDV28pagNTACAIWeWtuQ6QZbhgDltsAGkW9t/AAn40Z8WcFOBqNku6WlOX3E4KbpLkXlrvvfmurmmMgKgxKQ3awApWAWooQxAq4lBKCa27jlxy475ea+zLMYfo7F83L+4sgtleWzrRR+qBtJO2ddgl0yNG3eK+YY9d9tAFbgkrORpPaoKNQr3ghBeEYJhLM+ac3PjjaatcrcyZb96wsjmH3nOzQB+9dtpTWiEpHk56ISkhXtIeAO5N8h4A8GdPX/31efpboyq2SiqL/0OiwMGNKfqwgo0p5LigWxlN0IMZpCAGV+MSADRgCDgUD3kNdOBZlHcc503wcp3rlQXzkja/kc4qTspBUmBwEvEh4SUfBEAITTJC9q2QhS1Eifs0QgbBHXA0SUBCpS6wHcRVwAIlcAINIxaDFExADlJ74BGROJYIooWCTQwbBg0FxbtoEGfXs15KhJAUC5zkBEmxokmyCIAtmqSLHHThGdEIOxhuhAsGBOJSSFidC2TgA0JAwhuXIIQPnCCHIEniHwFpOHfhy4mFnFmfXCbFuqilem1p5E6cJDTVlQRiSXiJJE9SyTRukpN9W+NGQCCILIAGDhOYAhcUUYcxwIAHS/8w4FSqkgEh6LEHFyKJCSSwghTwwI1WckIJLFCBGvyvNYE05jEZssTlGJKZvlIksKSXQSry5pFHMSNIUncS1gHgJdk0yTY7GU5xZuyTaBGJBEhzA6NkoEpL0UEJeBADJCxBBz8EYgxgMIMeqNMlyPQnIJVplmYONIrRTNQz58LIaz5poVFaKCZNokmXQJSSpxvnRTFKKqTogKMd9ehHQRpSkY7Uo1ebEElRilJ7vhGISUiCE5yQUpnOlKY1telNcZpTne6Upz316U+BGlShDpWoRTXqUZGaVKUulalNdepTQepFtXkEqTC16lWlipIwjrEkZfxiSbbKxaxmlKxlBdP/DFiaVrWula1tdetb4RpXuc6VrnW1613xmle97pWvffXrXwEbWMEOlrCFNexhERvYr2ImRYldqAlRWBIVugSyIkxKHM2aWc16aAZQ9exnQRta0Y6WtKU17WlRm1rVrpa1rXWtUWNgnRgs9aq1jWlsUSI+8pXEfOhriW67973NDpe4xTXucZGbXOUul7ktYZ0lTeJN51q0JNJt7nWxm13tbpe73fXudyNTNwDcbSR5o9vbTGJe8K6Xve1173vhG1/5qk9oRBuJ0a4UtJ79LL/z9e9/ARxgAQ+YwAUeSiUnBpKKAWCSLkHwSBbcYANPmMIVtvCFMZzhsl4rWyCJ1rSI/0mAGyhlByXh8MQ+zC0Nr5jFLXbxi2Ec4xBxKimeMuDcRDLipJSYJDQGgI1BJWMhD5nIRTbykZFskgu0cylYKomOAcBjkiyZS05O8pWxnGUtb5nL3M3QhCpky5FAWcoPihCYOdRlNa+ZzW1285vhHGc5z5nOdbbznfGcZz3vmc999vOfAR1oQQ+a0IU29KERnWhFL5rRjXb0oyEdaUlPmtKVtvSlMZ1pTW+a05329KdBHWpRj5rUpTb1qVGdalWvmtWtdvWrYR1rWc+a1rW29a1xnWtd75rXvfb1r4EdbGEPm9jFNvaxkZ1sZS+b2c129rOhHW1pT5va1bb2tbGdbf9tb5vb3fb2t8EdbnGPm9zlNve50Z1uda+b3e1297vhHW95z5ve9bb3vfGdb33vm9/99ve/AR5wgQ+c4AU3+MERnnCFL5zhDXf4wyEecYlPnOIVt/jFMZ5xjW+c4x33+MdBHnKRj5zkJTf5yVGecpWvnOUtd/nLYR5zmc+c5jW3+c1xnnOd75znPff5z4EedKEPnehFN/rRkZ50pS+d6U13+tOhHnWpT53qVbf61bGeda1vnetd9/rXwR52sY+d7GU3+9nRnna1r53tbXf72+Eed7nPne51t/vd8Z53ve+d7333+98BH3jBD57whTf84RGfeMUvnvGNd/zjIR95yU+xnvKVt/zlMZ95zW+e8533/OdBH3rRj570pTf96VGfetWvnvWtd/3rYR972c+e9rW3/e1xn3vd7573vff974EffOEPn/jFN/7xkZ985S+f+c13/vOhH33pT5/61bf+9bGffe1vn/vd9/73wR9+8Y+f/OU3//nRn371r5/97Xf/++Eff/nPn/71t//98Z9//e+f//33//8BMAAFcAAJsAAN8AARMAEVcAEZsAEd8AFZLSAAACH5BAgZAAAALAAAAABABrAEhwEBAc0AAPT09ABCzf////8AAABjf/bmCgCgzf8AzADJDGSYpwDI/wAHFTZTW5np//+WAMPDw1eFkh8wNJubm3Nzc9vb2wAVABAZG7S0tM0ApD9gac14ABYiJQBKNIODg4XL3hUMABUAERUAANTU1Ovr66urq2NjYwUKCpSUlAoPEEtLSwApfwQHCABT/zs7O3t7e1tbW8W4CIuLi8vLywCGX3Syw2tra+Pj46KiohsbG7u7uwD6EAAQC0NDQ5Hd839KAFRUVHpyBBwrLwAQFUtyfTMzM38AAAsLCyMjIwB8BxoZARQUFCwsLACVam+quipBR32+0WKVpE95hTJNVQB3Vd3PCQC05pTh9+aHAJbl+wBK5mmfr3u7zeYAAInS5gDhDjxcZeYAuCU5Pl2Nm0VqdBsAFhQeIYDD1ozV6lJ9iQ8XGWujs3i3yRsQAE53gyM2O3GtvixESj5faBkmKQwSFFWBjklueQAVG0NncY7Z7liHlILH2nOvwAAJGwAbARsAACk+RBQUAEFjbThWXic7QR4uMlqJllF7hyEyN3/B1GWaqY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GQEAoEbQUA4xNMEEAEwYccMOCtEAwws6AP+ARBJBUCBAQR+AquuuumZgUAQnNIGErE2s8AENBwlAwQo6DJvqCRTgMFEJKayQhLNGnGDCrZ126+14J+h6w0ImJMHrrkn4WhAOK5yrKxIwEJSru7uqK5AAQdALKqsERRArvTpIVMGw9MLL7bcIJ2ydAMM6q9C8AKyQwg407FAtqEYURMO/ScCQAQ0RmHDCqQCQMNC8OZCg8sorH0yAD6AmMUMEJESQwwmx8iuQBQQHkQMNJOwwQ7sBP1TCC6AicUIONO9AQRAEi6rw1FQ7lwOoVwNgAkIUgKqD1AWR4EPGA5Xwb7wGCQBDySeH2lAGoK6AkAkmD5QvADkcRC1EMEf/XILea4Nd9eCED9duxk1EfBAODVugUN4DtQvABwpFIK1A8wqeULhsNzQs2RfNEPdCNDhe+Omo74YDqDMQMO/fBVUAagoPkYAxRJk3JLlDJYAaQ0axIgF76sQX75voAEhrwewGnYqEywvJjjfubjMked0L9Q4A6BXBDcAJxocvPm6J+zAQ0twTYLviDxkB6vAN5c7QvC/An5C5ALRukfRbj+///61ZH+QI0LXOCSRraHOI1yKCMpaxzHQCYVzSgpACZCUEeQBIwg1MAEGISK6DAAyhCEMju+eVDVQJJEAKmOcQAdyOevrKYEEyQLB3vWAG9hMI53algxjYqyHuA0AO/0vgQBKAcIRITGJiYvU7guSraJgDFQUesjoAvICBMZThuipAsl0xYYAE2YHkeGWEIyIkcQA4yAp5dUUluvGNg/HeDwlggn0NZI20a+ELHyI/iNAgBSfAH9YQIoAdfGAFXdTB8IpIAm4FMYdr3FUb4UjJSuYlX0w4yKnAd0AUQmSBMNRcRGiANFRB7yA5IBknCeAuqX1wIaCapCVnSUu3MCyLJlTf6Nr3vlBeRAD4myNCdgCqTAqklQLhHyytWMtmOhMtBcziAJ13yoRIb4p8rJ5F1pY/h/wrhwbx3ioREstnmvOcX0GaDkzAzna2M1bmSybrarfH+GmzIgXUH0NKCf9OgwSvn8dkJjoHSlCqLA8A40KI9C4nQSSYcSBglBzlEmK5tgFAlBLhXP8WcktjMgR5cktIOQtK0pIupY+/mqdACsgEjIqNe2bzZNpyhT2UJuQGHwAnMWXFLQEYQZg69N1D+rYCcGpPliZNqlJ/Yi4oIiRWTZCXrnwwsYpdbHsa45jHQGaCG5CsplhjpMqGdzcKUowGpNJVHgngQgDo4AZMq1kK0MiEyzXkaElbGs1sNrJdLvWvgL3JpxC6kBuAyoICKZe+mqCzgbBLX0iYaBSzWIGBGBay+hTIv+jVBMQ+ZGCQhUE1A0va0qaEc409yE4rWxBSmQpVqsLoQFwFKyT/zKpW0IOYvlgbQQrEwAjO04EPPmDXfh3yWqhqQgw2KhFqWQtbSxutaadL3epa97rYza52t8vd7nr3u+ANr3jHS97ymve86E2vetfL3va6973wja9850vf+tr3vko9VULxy9/YZG1Xt2WuTDJQgRecKlUVeOgdDTyrG2CvICXIAAwQCapxEuSgMUzC/QCwVoFkgFluDUJqE+K9yVUOVNyyQAqCcC0k6CAIAi5bDm7wAuTqYAW2ikgEUhADQbbqAz4IXhJOIFuG4KAC10rVDKRLgA/H6sUjJuAgERIDUEmrylnclWRnWwEjCBm30cvyrhIaq/3iJAM0PrARYFBcNTJY/4MPjTAMfEAyM184y1F9KgCwORAnu1jEDqmjSoeJ4p2tuMUvjrFBSFABU83KBzNoc0IEsOMeJ+3HQZbVkD0LEQvcIMlGyOxB/AxliHCT0wRxHxIEEkQxa80gO7gBcJO73P4O6b/uegGTUVKCLvIKCR0mSAla/S4+E8RdFh4IhvUV0kVbmSA7HDNDBLDZLRtEdvHkZq4lHc1zJeHBC8EyrxJSSmRLxAQ11FUTHhptcRmkgGAsCJav7GpQbdkCYzwXvBSibTGTmbA4wYGvARzsshE7afEOKK/srOwsBwEh6yuuuKXN0c2KOnYAiKf0tm1NehlbIRO/NEIOvqtkMwTd5/9qgqQFEnJQMTwhpya3rARSbjEzlwYk1xUTCm5rHWXtAysTGsma/ZIqGuEDFNsBaPd8kFLGgGIpINmIdZWEvplcIGIlwd0UTQDR5Vme2zMBDUwQxBQexLD/snZBEqe/cCEhBkxDaxCbAD0KNOEGFPiYzSTHBIDKO2l0BtWGdVABsdNgBv9qokNo0LAZVIxzdL82xsROdpkOBN4JmTcBcFBEzqXMgcOLAMk6pneRkUzBRHQgN2dQxJXf5KBHT/rSE06AID79j1I3CNX79nKsi/VuQHUdVgcivReIPQdoVHtB0D7og5grj1VWWtxzMHcqx5ICTftAEz6e+WIGftV6Jrz/4RFfYT86y/E7gPwpi3/85Dsk5ghBGvgtUETJ0cyBB0P59pAOMlIRrOc/kjXxJnCHFRPsgmoR4Cx1Byq8RQA8AwBfdzIZ8DcHdXUKESseZRBIk0DrI0s+BSoKRgOyUkDKtzMgmExLZhB3U4IGgTwNqBAmkDI0J3gIsQIxVgL4U2QaWIADgTzW1oEE8YEA0EGYZ33JgxDcVGQEaGJpszYKdhAFxHU9gW8I6DAFsUYNSALDEoGYM4EO6HIScWAJ4T4cOFL3kjhI4HoE8ClIkE8JsT6mUwEpcEp3c3FrxIKjkgOmI38JsQLChIM8CESy4lnzImpAOBACgIZqSBDw13Qz/2eEACWCskJ7JRAuAOgjAmgQq7cT0jNH5pKBkxV8X/g9EeE9vac9YMM5nDZYL0gQbLdTLCg6GpY99bQQw4JUDlFKEuE9rYgQg8Vwn1gQqlgQrEgQRXgQmncQSZgQfXNxYbSI7wYqUmgUl+WJbmUQ8yKKB9V7JAaGehOInANuxXhG+bNTzigQXscQ2pM+JTAsD7cRfBgRgtaLBzGOBBGM0AYq4siADdGIOwh+yNhLCBFMj3OJPZKJBSFodsZNqnVPSGM+OPBpSMAEKxBlu8hCWOeNBFFFimcQFRgRdyNbV5OBUOV8WoSNEEgAsMiMAECPBeE+oKgQp5I+uUiDENFW7//IENKDavPSWCVpEOYyiys1ZQF5hMp4TwQhibh4EVGYEPoVRgVIAQxmfASRAsCFBFSJEDgAA1fZQzr4EILWYevTilVkgdsIkoFYEF3jVDNpkkKJKylpjjJnduQIimsEbhcRjxChPTkZZgZkUYLTlkB5kvyWlgWhlwaBZf2UNR1pkESCkATBiwXBkLDmkBkneudScCQYaBgpZa82mG9ZEB/5ELcUmk5EiiYIcML4bKI5LKKyksmClHXpEDvVmDWZRhHBl6IJKvF0Po9IjPbWcKqZj0bpmbTHcqypibIpEJc1jRPRlHpmZjsVAX2zK5WFV7zijBSQbu6mls33OJ25RkD/9ZMHcZZGAypceJqrNJZFmUMP+JrfeUIX1RD46JtQVAIWsGv79JtUBCp9OYpEV3uo0pDdlJEt2Z4M4Y+HyZ9/J0QI0Teo5phBApkWFWyUWRDTSRBIYyo6MDOHd3reyYQMcVmNJT14SQC7gxCj6RCbiRDDslHew3PIM2Iww0mwaRB1FJOLY4aERAIwQDARup+4CRGCZnYH1ZsCIZgQJlQe1pk9aEdDOT1G6HrLeBBopJ8RAZ0HUWZQaUXfQzE5kIMwUwEUQwH/AkJZ0wRVZQKSY3Zu2BCcIziXZUZ9kxDm6RBrdI4EMCz2ImjcJ3wAQKOoKZeoNKBGxpsFMSxyQ34Y/3OcDYGYDvFzu8k+A3GLOwoAiuenB9GTCWqYGsqgBKGYLmqoElokFMpW/9JmF9qlglNKSQA/9hileOhYw+JUBHA31TSnKlp+D1FKrkdMuaRCoAJUmkoQIwk7N/p3tnkQ0sNzBNBvuvKnj2qTvPSXo4ikODmqkySeB1Gsxtl9xTmZy8lKhKkRWupPw7lTTEerqBKoSWl5mzcsDLdQxhifi1OrBYGrB8E5rnen0xqukclTdzSshSqll4cqyGqvt4qpDXFZHXZQMZBvuvKfvQqqDBFE4HZQRJetB4GoAsGtBnGqRwkAQUoAkBqqAjmpAVqqE0qUOJABaNSKqzoQGeqb7v/6ksN3sCKqEJLzcXXKrPq4q6jZEEd6UxknVTc7Q53Za+uqksGpSQZLUTEDc7yyAk+4ELoIEchjm0XrWEzaPDnLqeGEkceYmMkprvNpEEflEedaEFxKsx57mkM7EO4jS2tjmkm6s2+6EH3js9RKEJd1oqPIjR4ZtwZhWERnU4m1tKcyQIQKts65hlPbL0kDgTsgAAKQAfhDl9MKkA4xL1zrV5vHqwbxOYDZrU46siV7sgMhqinFsCz7mPrCBM44swJRszOoo4alo58rujM4pGgbpCs6P1K0YR1WpRjafFUmS8k6EIO1azjwL0WWemgFM0ZQslj7twuxU4rkEMNLEOT/ibxdqk9l26BUupxdyxFtC77pWrxwmbQDES5OlTj02C4r+36+a7LaC3bCq5GdGrVu27TPupzek1lVhqSP26XQK73J6zUuw7TCIxGsmxDc63d3NrcEcSpfJ759prCM6Km+6bkNqlP+G7tAgmu8EgTgZLtOm7YzuJRrI8IPkTWvahA/K3nWKpwWOJjBGjZnK7ZKy2Fw+5fNK09ImixB5KwIkStIYJHZC7wLQQLO85Ub+bUFoaRAHLBCHKWOmozK6cLCxqPmKo0J8ba3C6VVeYIYB5BtlUU02RAF1AQ5dMPLF7TlWcIKYS49TBARh7QYFZYdPITjC7RHnDZoVHCDJcDo/+i+EDHBB8F4g9ifGFypYbucgLwQCvqpMty6KUu5sGvCLTs5KjN2d/PGLIy7+lvIAwzFDuE9OrBy+nq4aly4k+yLVlwQ6ZjGAECs7gtMAGB2RUwAbKcQAlBKnLsQ7oO3Quq9/yKKsQkAFCsQlvqxBIujjFy+KAuwA8HBAzG56kvG0dmlqFZAORTDXotn5+Y1sFxoBsGvQku4nmyBuZI+INtaU+bLwGyvz0fMxnwQ6yPIPlzL2bvJ5Zl7pOmf5HS01LzLBeuo2wzCrGaxyOmgtHy/oLwjpzovMru/qPyQIysRO+AsgmuiB5GidyzQsgy/C2p2MXoQM9pJbehOJsBNy/9lAnZ1UE8oOfC8xBCtEFm7EDiAP5ELtm+sPYrX0i2IxlkjrQsLAKPFzQJxpR2xvgNhxi08zp0sEOYcQS6XdUYUETvFBA+lqza8v6m500Gl0p9qdt6KtPzSNUiQAzJN0+x007N8ELyHENrDymyF0BHhyBv5L0OdqAK1Ll/b1hblxImdEInDuwTguqVLqheNiURJt3e9yqNmmarMwpXjLCVL1UFpp6S7EKdiq2EMxoO7r6zZbTE0QLKoEHezrA2xRoP9qXwNYWjE1D5tsYMlWf4av8kZzL9LtahtWZWdEVStWe1LstFI0R/MxnhcEQmIKoIrrAyNrukpnGhNAKWdENr/w2nsabYUzdr6slG5jBB3s8P/8o3QLMESLWz4o9tjKNlDrE/hPcIMsUaOeirK/NhZPRAQOtkBeNwt3JjIc0rI06oKjbZ+NMUKsT4Mx5GijdIEMY8JMZJbmpKgqbNZNkBjujl+PRHcpNjxZ9aIGER66pc8icYEQJ73SJhVFM3SnLNfLFtKOdXgnOHS6ankrJyeay5vPBGQjAQ6eN/nbJbRbc2/nBBrCbVvHNpRmmUbtYHgKuN2Y8fveqB//d4CUQKHTBEk/b6BSeMDAeULEatV3N6QODe3LOA5IrL6C9CLq9ZBpOCbbeKL5jwkTgD1aVHaONp9iOUqWMvD6MkuOcTW/9ZWsnVZFu0QaASNjnjb91JKs3piwykQfU4Ahe68/OiKsgJOFo6E4/oyHqySkF6vn6nj4tzc5cyf0kPFDCHFsrLnTfXFf37pNXjZ6qna1rpaDJHABICKCMHoJ/e0H5zqFUvQ9xJElS61Wv7ioBiODXzoiDgsyjwvTA3Zg3ndCOHQbn4icC5Opx2gEGPnH43q1mYBzQzHnb4zW6gQ38veQT7jinaIy67rlbmzdETfD51x+imtl6XKy8ySzw7vhvu7hGjsBuqBQQRCa0Sx0YvvWj3qS6h8aiPn7I7sAbzjzB2ire65EqQDZpQBD7a3O7Pu+d3u6vPuE77T66gQfOrPPP+aiLIC6cCO4UC74AvxiR2khdfo3spO6kvOEBprEKqW8AU6EPbOVoroENLTipDMBNKl7RoTrXpjid/+InAuoOF6NxVJAxmQL6Vk7l8colsGiL8sVpJWSiKGeywuEDaTAzmAPD4g93KPEHhEwQKb80ZAeczeEM1bZcuKPDoANIxUEG5VeHs1A3RV3eti92GKNXbfQZLjA2IFQuk7W433eOi5fpM3dn+/gxCYAk0DAyST4lDtvKO3VSHTVxjPEMnd4suN1c790CKcNUhwAx8zdkgGvyaP9jCg9kbvO1BHMqIU9zkwL3Vv9wiBPEoMrKMlPX2PVu73698p+C4dM4ZfRPn/Trs0QAMfQDLOvJGQjz+QX1ySswKXr7IGMeTop344PP3Ip/AchT8vgH1gfwMEM41Un5AEAxBGPuygESFHDCQAABBg2NDhQ4gRJU6kWNHiRYwZNW7k2NHjR5AhRY4kWdLkSZQpVa5k2dLlS5gxZWLMoTCHRBMKTzjEkUThTwAxdiiM4PAFAB8RYSh8SEHhB4dDgU7VCbGEEapIbkKMQXWqRKwASky8gZTiCa83MEqF6pAJgK0Pj3oFisMhXYVNSGSUijcuAbw/kzy0oDApxAwJpzaxIBEtVbURBazAO6PiUgBFKVqgTBdJ24xOAZiYqANAZIZSaUAUPfbhUiQQTbyl/7u6oWjLDfviRd3wata/DbvijR2xCQAkriOWXUFx+NTeFKXmbviWNMS5gZU3NKEYqFa+gUffFd+EsMLmsr3/bGI34nOg0S3iyD4VvHOF2yPSqD9VB4WZAhRwQAIpqkCwinaIIQkkmGiigsYsIqGCJphAIgmhCtRwQw479PBDEEMUccSGaoJrouOQcI+hEipgkAkfSJNKM4aOOuw1phwSDTQCdqNrp4hSeMHCJG7Y6z3xIiIBPYp8SqGiDILQAQkdgtghPAB4jEAhASLqz6sVCSAhhSAqBMDBGK7D0i/yAhvMocLMiggHChs0gjqJopyyyispiuAEM5kwAoYwJcKMRv+KaKjACNMujIGCLjcSTU2ITOtNNdbygwg2yWbwodEkgkihUNyiEu80iYQk8oYIuQqsuIeWBCAIikwDkKIMVtjTSizxlCpSuU7VjyEL6kTiwUITFI/SU82Dk8mIin3xBTwjynXXPjnKYMGEYPxgWFfFumiHG4x4C01KSVR33Q1pAOpNyYKgi8eIPqArBmDZ1Xdffvv191+AAxa4QFmTbenAGwdWeGGGRSx4JoQblnhiiiuG6TgEJfKBvRNiMO2piTADQIcYAP0pPYtTVnllllt2+WWVZgDAWZmOqxZmnHOW2F4jAnRSZ6CDFtpDe4NSCF4ckaP0QKIi6gsGh7oDeWj/qqu2+mqss77IhA8yCPCDDwzWemyyU8qh65kEAFvsstt2W2gSEorBRKR9U+xWh4Z7IaKwYsgUOXDfFnxwwgs3/HDEE1d8ccYbX/goJkqgOyKZZ57zpyMbclchg30C4EnHQxd9dNJLN/101FNXfXWZUlAIwMmxU+hmhjYGAGqHMEP5oaL3Zv134IMXfnjiizf+eORhwiGhw2J/6CfbIOo9WABoJ2DLHJPXfnvuu/f+e/DDF19gypCI0PmGZF1IIqmYeIi2bB8SAPPx67f/fvzz139//lc3ETT0MSQnI5uI+pRTgp+0CiK0SVf/HPhACEZQghOkYAUHVIK30IwAASSA/+sA0DOJIFAhrVJfvh6CMbxZUIUrZGELXfhCGGpvOIjiYOV8Jxnoae4nFAmL9WL4QyAGUYhDJGIRGyYVIJXoaNJTyA0j8hMaYW99EpkLvYx4RSxmUYtb5GIXLSIAn0TuITVs4kTmp5DobW6KfJudF93oL0bpQI5zpGMd7XhHPOZRj3vkYx/9+EdABlKQgyRkIQ15SEQmUpGLZGQjHflISEZSkpOkZCUteUlMZlKTm/QjCEkUR0oyQZSjJKUOPEkWm0CEgx485UNECAAS/sSEDkHhG22pr4+dSpe75GUvfflLYAZTmMMkZjGNeUxkJlOZy2RmM535TGhGU5rTpGY1rf95TWxmE5o6WFcutUnARBkmIhwcIDclYkDfJHAiDLxlO0n0MU7GU57zpGc97XlPfOZTn/vkJz0Vw4R+BlSgAy2kQsz5ToWYQaELZWhDHfpQiIpAohOdqEErQrcXZFSjL/AcEjTqNTHtkH0KcZ9bFBK/5ykkc+5kaYdMc9CWxlSmLOuMAmdKoJd2EwBmSEBPffpToAZVqEMlqhnAORET8TIuOaxXGY3SxohI8aZTDVBOqXpVrAKsUVkdkFURylOihlWsY+2pUWE6Tl/GZS7Wsx3uGqI7iUyPq3M9iVfpele8FkiETswrS+wqItOAlayDJWwCzAoSDhKgchpsCA6YqkP/zkXEc6Dra2U18lfLZlazJMGefDZLEsyCKLCFJe1YD/uRxJbgbuHiK0P69rfkfFa2lTrqbG17W4p4MIW4BUloPzTa0gZXqKf1SGIJgBkkLA2KTvuJWwkgtSzxdra+lW51N/sYRFmXI9R16U6F+92fErcjxiWA7WbWsVxa8a0/IZnJoKXdzHIXvvOda1hmSV+LyHdDwAXvd8XLEfIKAD5A8SFDikYVfOG3svpVcINjmpC6ObhWtQWsd/vrXwpvhLyp4ZaDIHSRYlXIUSiVMFcZXGIUdzFOtErxhM8aIv5euLT/bXGNS3JiG+dYiAN0ro4ZguOuWljGM86wj4182SIf/1nJP2RaA3UMZAHFeMiEpfGSrSwRKF9Zy/wTAG0CZ+Msz0TKUyZrlbe85TCfWc3jM5HfrJzmmIyZzGI185qXDGc753l7c8mukfH8EjnPuahJ1rOfCV1oRINvc4w98p9dEmhBD/fQia6xoyl96dQ9hrJ3nvR+hRxpOnca0xK29KhNHToBJAQJ9/VxqVcCaVCHV9Snxq+raX3rw3nQs4Z+sWg/Heuh1hnXCrb1sI3tNoytlNO9/u2vgR1UYR8bvsWWdrWvhr3WKpnadXX2s2XNbGtrd9vhJrfOhhOcZetUsN6G9qzLLdtxv1veKxNhSdHs7iCvm93fnvd8491vgEssA/8K2XWj8R3lbu872gHX7L8Z/vCAYcbJ2j54VRPO7oVDvK8O13jH9VVTNXM8JLB+dsY9TleRn1zlvrb3vcHdXX3vu6wVX/lNU15znBPIsXI68809QnJgmzznU/X50I3+koHfbs1F3+7FvS30o8eU6VGn+kkkvnSaywTosYZ61ds5da+HHSSdYZvBX86hrYO662J3I9jZ/vaMnMvObsdI2iO9drhvke555ztEdp4wl6tb5u0+e9/bnnXDJ54kPJ474mFid0HjXfFE3Pvk8351rBdeQ5Cfs+QtH8TKf57ttiu72QU/eH6L/pahV73X5d54zReI82T2fOtfyHrbHz1Ou+v/ueMB7fSS+z73K8T98HPOeNifHvUzj73xf1h856+caSDNvPKXX/voVxD62ff4XEpvenXNfsrY574Et1/+h+88woEPP/CDLnz0P/D88Qd45dSr5fk3RPxDJj/9+5d//3s3jLGprHoAAzxABExABVxABGQAB3zAigBAAtg/Geu/ANQfCbzAapOVVuIqBvxAEEzAB4RAF7M+1LNADbyfDExBY8OMTZurEIzBDxxBGqxBB5RACrwwFGTB8VlBHry1j/kyqpJBIhRBGzxCBsBB9+M6+PvBHmxCJ4w67AE8GCxCK0TCI1TCmJO5HYxC7/FBL7y0sjiRvLLCK8TCGtTC5fOp/y4Mw+0BQzdEtLdYtb4ywyJEwzSEQpXIwf5qwzhEHjj8QztLOhYrQzuUQTykQTVcQ8PSQ0EEREd8RI0bDurDq0NExER8wEVcQz+UxOEJRE+8slQ7E8u6xBjMRE2MRG7bQoVTxVAMHlB8RSUzkSQyRFOcQVRMQle8sSVUu12UxdWJRWD0sc7oM7q6RRDMRV1svnxjxEZkxmHkHmGMxhoTIWiUKWTERVTcxOv7RWo0nWn8RhTzoArIrGxkQGXkxhP0RnEcnXBsRwebC2WzxHNUwHRkx5HrxbvDR3hsnHfsR/qKE0ajx3o0QGW8QX78CD4Er04ESNH5R4fUrqK5v2MsSP+DPEh1HLyGjEh/TEiO1DOM+T6sssiLvMdrFDN9jDyP/EjCgUiWvK3NyTaCLMiDXEYT1MiVfMm3cUmdlC2mecE6JMmazEguzMmeLBuePMqG0xTNIskHGEqjRDJWxLioVMqsSUqr7Cup4L3KckqoPEmtS8nOq8qstBqsLMu7egx0C0qL/MqbLEqwREvHOUu5zKpRpMPN8kqMJMuLWEgMi8u6XBy6DEyqGiA3y0uh3EvA/L2pfDq+JMycGUzInCl5AYBKNMfENMm3bMXFnMzCkUzPZKkzarmmzMxcJErODE3WAU3VvCXRKDhbdEorRE2q7MzWdBvWvE03sp3owUzZtEP/2nRM29RNsslN4twi9ZOt3zzE4Ay+4TzOq3xM6JStyumxUlxOM2zO93vO6TRL6exOzQqLeexK7JzN7ywNsaS98wRPhTFO9hyiOOnA6yxPItROJuTO9wwa98xPIMKMAptJ+gxB+/RF/OTPyFxPA+UqzxHJKgzQGBzQfSzQBH2Z/ZzQFtocKvRNBwVBCFVJCbVQlqlQEFWhMdyt0txQDkVQ2mpM5xxRwxFRF6Ug2mA18kTRD+zQsYw9HKCAGAiUJjgBY4QIBXmRByFAJaEQIsmQGEW4D11SzZKKQlROG71RFX0IvxSuhaOBsKALH2AbAahMqqBIA7sXGnXSlIBRM3Wg/+GYuPmcUgXEUfUsvAHKiyC4AY9hLyMtL46506lRCvYqGYwBAK5M0z2sUkI9PLycLTdlQDgdv07LiSSYAVJRjGxDLuVqGiFtrqhRDDE91JFAU0/Nn4QYyBNdVARsVP7rNIOYiDlFKdV6HdZio6CALSEM1d4yVFvVIqeyLVN9U1z9sfR01M4Mi+hYrMtRqYdQo85RCKDMVZEAVWcVHxHK0FLt1QdA1QoUPqbhvbXSGIXoMbhqKgCQyWj9uV8t1yHauSiVUms1QGzVQW19L4Z4LN7Z1RqBKoiQKnT91HPdVyCSlVpk13Z91z4UPtvpDfWZiPZ5n5OSiDMCgPH0VyRrUv+JlSnsKcfbatcDJFiG9L2dGw/usKhz+okDUieJYKeKNVeKTVmWSjrrREyN5di/DInKrBtWmohXiiUuQRFYZdmmW1mfvaUB+k+2HNhzvdLgqr2kShcbMqPHUiMewtegrbt+nVoVEg0ThVmjBdp8ZNHt/AgaUIzDbAi5kojlYgh9paI+tdr8qlq2paDKWctq7VWZxdKss4CPMYJZalqHfVqRAgupfVv05FrB1aKiuczP0lh3PdpgLSwx0ADIjdzIFQGa64mjAZebDSGTDamdlYhaKtwSBN3PYpog1dC2VEydAoQCWF3WbV3XfV3Yhd0jEI9rLAGM0QGxKacCItl0GqH/dVIINhVdaBVd1nmMiDVdmkTd9lPd2G1e54VdLwgA6Z3e6R2BgxOAsGCCPOXcNXqIhTUpACCxhqAf4o2I4S3f1KnM7W3T09XM5X1e+I3f5gUEfBOAuWCC3nwiNIoreyWAbo2qv0VfhzhfATadzqjVom3f02Rc5pVfB5Zf+mVG20GC0m2I/4WItkqaQSWAsi1gYCVcDwaiueCt33TL931gFH7eCM6IzkAC8YUIY/U7eiUAZZUsZg1h/XNbHLafsCBh2TRhhGrgFB5i113hiwBTxA2h1XoIvZHVsWUI0YitHSbgHXacA8atElbeICZiLm5dI66I5wjeTVGI5HIIpskM/+b61k1d2xCm4ipmHOPF4h/W4hExDSHu4iH+4onwIAAokhv4Y0AO5Igwrx/l0+gylD91L0F94wnUYUYGH8x4YeStRyCuYwC4YzxGYT3m312SjAH7if88sKlIsDd240dGHA+S20k+x0quMEzOZAfeZHHVJYXtsCIFMSQdsVM25VM2nKGVY7103y2G5Tx25F5uZBA+5gqSCozlVdMUZkt+ZWKGX1lWZoRKZmuWIFl54sR95gXG5qaT5ml23mrOZhgzZnM2nmkF5uRt5XMW53GO3XJOZw/hZXoum7xgZ0quSZs84XiGYHTe5YC+Z+ExDdLsZgWGZlf+51geaEa2Z4LWmv8ezlhv3kYGZmiABueI7kuH3ujVITuKTuhvTl2Mjt959ugg02iUtp84dmaRtmiVzgg7Lmlq7ugqhuiVpppIDul2puOFpmlytukpFuqcJp1U5ul9dmdfg2egPumijjOifurQ+WWX7mmFfmegDuqYluoP5uotulikZmV+VkKmpmmn9mq/imq0Vpw44ea5zUZ+7udhzmrYPeu1PlO1vuvDOSNqZV9Tletopmt5zmsBxmm9dhmFkM9VdlOyFuy6Jmz0NezDXpmd22C/NtXGduwihuzylezJThlmDmvMvmjN9mLOJl7P/uyKEY1mrVHFzezSXl27Vu1nPW3aHhumkeTYjFn/0o7tApjt21ZI2w5urFFfRVXcxd1qji7rkgZu4v7Z54YhjKlq3lbutmVujHbu6Jbp4d7uoYEw6t5akvbt3+5uwU1t7waYyg5va4Xt2Nbu9I5A845vnOks9qbb3n7v+WZb9KZvfmHt+x5t65Zv7GZo+PZv891vBGcZzEjiy8bvAZ+wAv/nA1/wAVZwC08Z4z5u5Hbv0q7wDEfmEIegiebw187vD8fwoO3vERcR8A7wRfVwzQbxDGfxFv+QdYZxxkbxGVdxn7XxG+8Q+9bxKZVxx6ZxCwfyIN8QEyFaABVvf9bvCM9pJV/yAmlw0Ybw8fZtJF/wKrfyAanM43Xt6t5y/ykHc46ecjRvmznUZyif6zNf89CV8/DBnnVF6BNX8wSf8HjucgT/cjp/CczI2rfW8ihPcT33aEAP9JYICwbN8t80csH2c/9edEZXiZ1TbCUzRUmna0qnb0u/dJQQjZddMk7n8SP3cZYNdVE3icrM3ys79US30ksm7/Ke9Yhm9VYniW6xM1k3c0Tf9RzGdWGHGalwayv79UPvcWK/Z10v9o9gGlXe9Evs9Kz+9Ph+dmjvCIxBYB9TdjgP9mLX9m3XiDghV1OvdlSfdFVPWXIvd4zYkTwD98Amb2xP73eHd4sYwwqmduZcd09v94rNd32nCNvx9hxDRmtvaoGXWIIveP8sI8U1U3iAv/aG99eHh3j56V8to/hmb2Q+H+d79+6M13jICtiOv8WFN+uL39eSN/kNCtyUp/ef5vKWR9eXN/np83WVr3iG//h0znmNB7mJ7/mPn2l7v/lyFXqI9wlYUTOPB3Zmh3amL/jEnnejl/pUB3pzrnp432asp3msTnquz2avL/cB6tQji/pl33qqV3qYT4miEeO1z/q2Z/eyt+az3/bhGHN/V/ejr3Wyf/u8j3s4yh6eB3ytx3vCN/zTefHEV/y7D/jCP+a9L/bdk7eVb264d9bLF/aka2Zy2/zs7vxc/fxdrxxCPzbSN3DTt1XUb/XHgPVqa30Kf/1QjX3/UZ+LMh022+9z3PdU3b/0t6j8z/p9kQ/+Qx3+QM/xd0P+aR757WZ+OpcK2DQ26Cdm4CYBCiiXn+hr77XlD5OQXMYQ3S5s5Xf8jijRect+WLbrxPAK8GeIL52XihBloCDlm05/9deIuwQIAQQGEixo8CDChAoXMmzo8CHEiBInUqxo8SLGhzoA6MjoceFGQAVGkixp8iTKlCoBcXSYAwDMmDB9NPQRs8mJGBthflAII6aOGCeaxFzx8SjSpEqXMm3q9CnUqFKnFtzYkSrWrFq3cu3q9SvYsGLHkl1IAeaJsmrXsm3L0KrbkCrn0q1LkuVVhi91rPiwo8JMhj8BIDFR/xAwzAgId8SEUdAEEp5uJ1OubPky5oxwM3Pu7Pkz6NCiRy99AZMG6dSqLW9mK9cu7Ngj8TosgaPgh8AKS0QGQOFgDJgvEBqBGePgWcIlVjNv7vy565bQp1Ovbv069rYkYDbJ7v07xdZrX8suP5f2xNwAaCqcwR0hjpgkDNKIeftgEpgpwPPv75+5eP8JOCCBBRo42Q36HbggdQGWRZ55EZqEnkTqsZeQaQDMkJBNADhW0GBGIaTecAyaeCKKSjmYIostuvjigAIwoRyMNbImXXQiSbjjXThGZOFCMaE2onAGZbghQhHEZCOTTZq4opNRSjkllV+9BMBxVWqpFZRiQf/IY4QU/qgbQtvBpBBjADBh0IwA7JCQAPJtOSedpHVZJ5556llnhort+adHd4L1JZjliQkRkAmZAFNeB5kJwHIDlRCTBQq1aRigmWrqlaCbevopqNlZ8F6opSbUKacA6FhomD4iSuZBKcBkxG6UEvSoQAkR5ZupvfpqEaq/CjsssWMhhmSxoAbLFaGswnboQ4ki5B4AJSIU52kE1XemQsVpmCy4xS4bLrnlmntRm5Ge++e4XKrqbKuNvrqeQiQGmRhBSnKLoWTr+ptpu/8KPDC5iwIQBMF5BoxVs/DSBa1D0h5ErbUHYQvAkARsC8BC3iKbMMhTLhwyySUD2uGbJlf/OfJUDcPrRQAxyyzzCK5GC6tBsgJAa0KTwlTpQLgqtOtvKhvtIstHK700jKMCkATTUSYd1UZuQHA11llrvTXXXAMhE9iMUiSxQQbLW9Cj6voMANAIXRo13AVOHTfddfM3WE92vzj3U1V3/TfgXWfBAeGFFx6CzRHjjPaSCaW5ZkFtpoyQnHpbfh3fl2u++Wg73cf5k4mP5XfgpZvetRuiM0S2QUImZG9BRyakL8eg265a5rfrvntZBiPMu4G5M0X66cWfnvrZitOrkOwIdfghQSG+XiTw1WMmvPXZa+/UCjBlsP1/2KsIgNXGmx848mMvXhC13R0UX7YFbfx5QfkB/7Af+PmTJb7+/fvvEPyS978GqS4sxDsfArWWvvSsjyC8gUnRChKcahHHOMiBCRLUNcANtqyAHPwgCCGCtxBWh39IOWACU7jACjUwehjE1EAQAwA/GSRNHnpMb/JGwh0mxYQ8/KHuPAdE5/jwIyhMIQJXyJAVGKGJRtgJEpzYRPoNpEMAwIlOYqLDgwyGI0LZFQBENMQxVqSIZDxj3DIAEzGisXMe/MoRkWg+JS7EfmEDGxUJIIAJhu1jRLpjDHLVxkGC5I2EPOTtugeA7yESNGbUDPnkiEQ6KsSOd7SP42KQBCQwoQkVaNtCLFCBJjABCUmIweQaqUoCPHKVrixXAP9f2ZlWXiSOkjyeIWWpy1QJcJe+VJp6oPfLydASWJG8ZRJzOcxlQqWYzHzmnuwHSmg+SJlbsSUy0WdNanITkr3sJjiTlaYLhdNL28wKNrP5N0qWs53edCc8ixUEmMAwnl1xZniOqc7isdOe/nQIPv8p0AH5DHIDddc3B6XPfZqunwd96EACCtGJXodaFaAoVSQakXQyVIHnxCg4NQrSka5GmiRt5kczutCOAs6hJ4WnSF8q086Mc6ZNiSlAV8pS1KXUpr7EqU+D2pYJ5kCoPeypVDi6Uwi41KjQBKpTo/qVggpSqrVEKtV0ulSPJtSqv4SqV8M6FZ1dVKzG7Gqqyrf/VZ6i1ayuBKtb46qUXc1HrhKB66m0utarNdWuqsSrXwNLEZ1VTLBvwSpK1bpXrhr2p4htLGSlsjFGRlYhgD2IUnfa18qS8bKc5WwJdlLWzyLEs1XR6143S9ofmna1hlVkYV0b0cc6JbMsVa1sQ9ja3MqVWkzIo2x3y0rUrhW3vOWgcI8bVtpRVrnCtW1Hjavc/yV3ulENLUxGO93nEner0rWu/qoLXqHCdrzDbSuzurvU75pXe+Jtr0x9C1zeclexi8Uae+Fbvffqd6S0S6V163vfreW3v7vjr4Enit0btlfAA85agRNsOwRL+KAdim2AaXtT9WpWwxW2G4U/7E/1//xWvw5+MF89LOK4hXjF7vxvf0+M4gi7WG8trjE4FyzMBqt4fPYdMI1xTLcbC5maHSInfGX84CAXOWpEbvIySTxf8CoZyD2GcsmejOVd2hDASb7yCTl8WzBvOWFaLrMrcdCmLcaYzEYUc3TdjOZ/nXnOjTzyh6t8XybbmWR17vMgB6MDDRpYz4vlM6DNLOdEQ9SGNJSwoVO7aEaD68+UBqKa+5XnSV/1x3vm9KWHZelQ7zBDbKxwpIsLalL7atSs/qCgCQ3pVefT04em9atD5epc/0+N+HJxqr2La157atfEzl+mv1XjYK932McGmLOfvUtFnlrEzO4weqUtMGNr2/96kWGCrDedbXfZWtLj7va5uI3u3WELySu+9pjPvW5yqXvetoPf73AM7zjL297Jqre/N2emtAh53wxFdMB1He2EtzFNO373wnNablX3m+G/ArjF7WYwP0K84kmF88EjnvEmYXzkcUtOBJct8sNOXNgeN7myVg5zEqqnnsCWuWVBvk+Ez3xPJe+50hDz6Ju/PLEoxi/OgY6inytdZSeASV31nfTS6lydPG86nZiOdZIpcsqzLnrfqp7Nq29dS1ove8Iy1GSD73zqaCfQ2d8uMKIgYe1uNwh0Qw52uW8p7nxf14z2Hty7n7blzRb830VG+MTrblZ2R/xS8t52yDOe5Iv/rzzn2v34uIgdmWTHPIz8DvpiOS3fUqf8UQ2P7dGXSvSsF9a2brD5tkje6pd/PXRcj/teOXz20VF9vHdf7NsLH25X4njHOQ98fhdfU7pv/qd0lnKVoz7My9c79AH1/OxrKkGL9P14On/Lz3NfbsQvv8rsV1XqK//oKa4++ge0/fjnyWnuJnr73U9++vtn/vynE7UgX/LRnvhJ0v79H3j4HwJqSYdEXcHdXu2N3fkt4GUoIAVKCbbAH2exne1p4AVihwV+YJP4muxBGQdKoAeKYAlNoAqSy9N9nwlCYAHK0QG24HSEoA3uDUys3+nl39H1Fe1ckkwUFUHAjxA+TQ5+/wYOJmGKbMv9sR8BXt/kNUQQHqGbFIQRCiHUMCFnLCEXmoj3Td8DpiBGRKDnvZEF3IAariEb3oD9yAv8IEEbsiGbfSFleKEdHki6bNkJnmHRiZZBwM8W5mFo4CEhDoivmR74qYUZjh9W+RoAOCABCOIhFiILVuKnzBMMYlkfOuLLaSLPYCFMDCImduEllmKmFBSadaIBIpUA9Ab+iCISoqIpkiEt/gtZraIMSmEHXkRyQMr7jOItZoYhDiN2ZEjGcOIuuh9TIVWGKOJABNAOfEAFwMAMDJ0x7s8pZiOdOI37lBkr0mBPOc0myuIdMQEM8CA38tI63s5gCOAY+uCM9f/UYBhUIFphE0xTO6aXLe6juMCE10Hh7zFjgdmPdmEhEpyACViAQOCACVhREoSbP6pUP07krxhMtcVgRdYaQaYU7SSjQagjAfwiwVkkQpmk3uxAb9icMm7kRDRiK/bbC36jRHSRRKJkbW0jTsKISq5Rn4XjJH3UK8IEPDLEUAIAEe7kx7mkUgJKT4YRoAFl4AyO4RgO4sjblQBjRTxPUy5lVyrNU0IjOMrgEhyAWZ4lWqalWq7lWgqBFcpbh2QkRExQCX5lTjKlXdJJWDIad5UlW/4lYK6lFcgAYRZmYQrCORkhS0aEIh1kXh4VXj5mldiQWOpiZGoEAPhlYG4mZ67/5RKcE4mVIVFK5vDoJGkKCGVeWl92Jmu25mee267UJUXYEEieZqCYpm3yR2qqJlm2pm9u5mtKxMbUJkSUgP3QZG7e5mUm54tAYmWG0ANEp3ROJ3VWp3VOZ3as5m9up2duk/ch5/vowAzkUQbYkZcx51mhZ7k45xldp3u+J3VmZ29yJ32eZXBGRJsU5STGRBKswAmcQBDsxGiqp3ISKLiwZ3vCp4Jep3wuZ0NshGbWJ3fe50MYDAAEZBbekQ40l4GmZ4cOC4Im6IKOqHQ2KOdFqIT+JoU6hCI9oUGQAAWcgBEkwYx0kkJ+aIHiqK900XPyEIn+6AOYKAGiaIq6Jm5+/2gx6ihUWIC3HAwhASmJCml0EGmRduaKKmllJCmWMgUF9IayDRKUjqiUhh+VVilwHmmHaumWIkUJaOLTECcZhemCjikjZqaZqiiaGqiarqlHRICAnoBIxqmcwiedVlOZ3ulfXimfRoeDLip1QCITLGYbDSqhguB8IqqV5imB7qmjVoS3vEBACiqlMqilNmohHSqmqqWidqo2miqrMse2hOIqjap7Fqo2omqqouWqvqoBaSqvlkUYyhKtkirmXGquAuau/io7KiuVDCUSBCqYDmt12uro2OmxBmayMus1+aq2Wgla6JK0Tmupnui1Yiu3Miendiu/zBC4hit2juuQlv8rsp5rcqartuJADLyAD+zrCigSeKqSu75rsbpqXuHqtWarulJkwraIDPXRLgVsicLrlMprotJrbtors7op2DQBtD4pxAapxJIpxbIlwi5sVhGsybLFM9KAAJSAy/7Sx4LswJLryKqqxdomxirrCxqHPgrrx1KrORnssZZsyt5l0Z6IAHxAm3gPWHwsAzwt1Eat1E4t1UptwPoHxH6Hdtasrt7saeYssyZtm5RkVzht1Z4t2lqtu2Lt1XrH1nKtWRLt0Uae184tUgjATnDoVpht2vZt1f4seGSt2xor3Mqt3YYZyh4uWbDO3kKs3z7u1ALudwgu0Paq0Oaq4Spujmr/bozkgBVJIlfwLeRCruR6B+WGbJ1ebqpmLudeVeK2blYIgAloLADIpleI7uj6belmx+nObLzCrX3WrWSC7aLuQAx46SjWYdk6bu6Sbu9ix/MeRbiW5uuelupiKuvCbj5Vr/Y2RQTcwNLCBBPcADZ+Be42L9ruLvS27VJML91y72xdL6Jmb/dulPDWb9DAgIBi0AmcZ1icL/r+bfRaxwB7hPq6Ls0C7wHQL/7mFPw2sEVYwAeAUUwEgQl0rPkybwCn7QETMPsqRQeXEeFyLQNDcCE9sAlHhAk0aUz4QA5g8P9q8AafbQhTRwFnRA2/5AjXbAmnMNWhsA8zRJuCzQuk/8BNrgUAz3DU5jB03DBGMLH9PjCEKnDc3m9eEm9ymsDSNsEH9CxlJLESPy0UO4cTX8QYY6YUW6sC93AQnxYQt7FBlAAfRSpogHEYnzFzlLFF4PGD7vDIsjEcn1cgW0YGCGgQHHFl2LES87Fq6HFFMPIJJzDwAjIcY/FjCsDOMkFS1rEMh7HafjDvgjJSQHLOpbH83iklt7El2+UOCOgKhKplKHIAx6zMmq4oS68jo7EkF64V2+UqNyUmxwQSiCEnB6wnR27M8kcuTwQp55UpU/EC9/JX/vJO7oAd+QAsY4Ysoy8tK/Mtf0Qz//Auk7A0dyU1o+QvIkEsNnInH3M3B//uNxvwMvfxM1NxKgfxOVskDvTGC3ixaGxz877z5MazGSfzUbwtL78xn+bzRGpilpBxO3uyQNvy2oKwQb9ZPa9xOTclQ++jr4FbE0f0HV80RbtvUkz0O/2uRiv0mnb0OgqA/WxyBgssDhvzMS8xSYdyRZ90TotmRk/yRiulS3PjYLho49J0Qdv0TYtxT1/HPD8ESvv0OPNwUO/kUBvjo/jzUSv1Une1RNcqPO/0KDe1h06sPVc1Tl71MGbIw800V3s1XM8yWA+0WONyOGOWH1PsPfuwWtPilSQBDGNFzMY1YXv1Uy9vXYMzWYvwTyf0ICPwY3tFCUiOWgx2YV/2Vyf/dlscdkNENWSb9UpHNmOLdle8YI8i9ltjtmrnLmePRnTy9F3jXV7L616ncF9jor4gQTZnhWWvtm+Pbmv/cy3Lc2y78VT/MVqj5G1X4q6sM1n09m9HNwcT9HTc9Xsi7nHrdXKb5HITIrXIallAt3SPNzJrtgdTd2fP9eaK7Fmz9JZ2tx3uc/wgMUCTt2oHd2gUN0o1Njm7N5bC9xcqku2Gd33b92XjdzGbd6tmN21vt0UCOBP6mg4EdugWuIETNoJ/hn6HHX9TtX8rKYTnIN7S02SI94WPd4Z7xoYbrUoD9YfraIjbIGIYtViY+IlHd4p3xopvWIcj94vjaIyrYFZ//7GF33hX5zhn7Dj1Mni51rYJB7kIZojyVnaRG/lNI3lmKPn7MvnBOvhEQvkFJgcpuoWNW/l9o/dzaPn49Lh2/ziSejm6woT/UrlIm/mBozlE4/mygraLk7YOu3m36oxc0ned2zmG63keY/mSt7hj+3kUO3rYYcxllLmhH7qC27Cibzmj9zekQwSYI2ByDDqhp3alF3amx/KpQyaXDy2c7+On/99OwClbUHqpL/ViYzqi8+OqY26rt+Or01+oZzmt13pm5zo7G/tJbrqHd7ouM3tS2E/5knmVEztwq3kipzp2K7uPOzs9c/tRJAeNj7q7UrupWzuRIzs6zXaT9/o6/v86+kF7kk87ueuuuZc4th+0unc5oOspu9vllYS7uIfrvMf1rVf3vWP0rq9uv2eju3MfvMd7oQ/8Bhd8SKM7w+Q7q+/7pi58UzLutUe8xHNzvUu7xSustre5t0dyylvEo8i6vYN8yLP2yG/2wa936kKzk0NwwzeftzjmpMt7zFMtxad5zac0nze6XlghAJDtQRjvJnXSJxXtzgsftQC2hgN90H9yyed30Uv1yTc4WmWlEDI9QQgA7WpRyk497llAb0Q7qsN81tN711dHmKY7m4O9S3DHHK6hTBOEFWGRgE45VpBADnzADcRADNzAB+QA6Nqh2r9ehvi8NmN93DP13OP/+o/afcJjryFdCdkLxgsdRky4/VOUAAWsAPKGDRKsAAUgsgg+/ujpjNUn+LhX/iLPvFMrOkJzekN4fkQ8EK8YxARh2FNEwNkrfRCQ/gfCPuaxvZwLN9zbPg3j/nlf+mh//bqH/bdCRPvAR+VERQRkiEzogA/EQDXCQAXEgA/sr3Ao/wIyf+V1yIDrePRLvwBfvsFvvThjv77n/dIDBAGBAwkWJPACAIAZBgX6SAiDYUSJEwdaWJEwoY4bJkpMLGHihg6MAFZYoHgSZUqVK1m2dPkSZkyZM2nWtHkTZ04CInXo9PkTaFChQ4kWNXoUaVKlEylkFLAU5wOpU6lWtXp1/yoDrVu5dvX6FWxYsWPJlt2KFW3aqlDZ+lT7FmtOnm0pilxyAG9evXv59vX7dwmAnidzJDyxEiONiB8SvhiKJCGSExFaRjgBGQASups5d/b8GTTbuaFJlzZ9GnVq1aRJYN6xmiJc2VTN1rZ9G7fZ2bsfwD7NW7Zcwabt/jV+HHnewIMpFgYQxMSHCjAokJBIAqPEHQmZDAXABEZHmCVgMAHgG3169evZj2b/Hn58+fPpoyyRxPB84HBz9/f/n6z94KqPLQHVEo650IpLjsEG8VoOJedGwigJChgyIaPrMBIPKBieokkAiAgckcQSTSzIvRNVXJHFFl2kCCEAjPgwPv8D0wIQxxz/szGtF4PiMS6cUgRtQQeNNA5CwiZccgUaBUohISMkKgEjk3y8EssstaxruC29/BLMMI86ISMc6APyKh3VXLMsNK8ScyY31xKyS9KKPBLPvZJsLokKdjBTAAsoaAKjIAqaoTGJBEgMzkYdfVS1ISGdlNJKt0Q0M8XOlDMrNj399CxOp7JUJVGlQpA4AO7Kk1Xl6pzIyYLITCgHghgDwDGJMKKM1F59/bUmSYEdlthiS7MAo1rrM/UBUJ1lk9nejC2IWVRLu7NVPPeEKcYmCMI0V4YWTUjTac09t1dh0V2X3XZpgiGhCkZk9tl6czTV3WrpTJBIVbNtddv/l7ZLyMwno5yySncVXhhLdRl+GOKF8QOg4GVNtRdj//BtV9+bHN4M23/5skKGkk02WZBXYcLoNYEwVJkg7BLiUCkaUqjghJx13jnniH3+GaWPgR6aaEppSMgHEunNmGnbNma3Y5uEbkukP3i4Guustd6aa66VWHJCfl8SCQATBpL5vIgG7m4pEyYGe8mi5QZ66rntvtvHChKycN6Lm/47QFGhjtZaOwGwuuvEFecaDAUcf/zxC2B2CbMMCGKUoVvDRUpvuOHGG/R26w6d9NLlI5vmTUUFnPWwnj43Wmk9nryzqhe/HffE/6B9JWTJJSjGhRhyCAARkcoAIyZimIGC/xycfx56ZU2f/tfRqb8e+9JkXoEzqmxauvXwQ+V08KiD5R3kw3Nfn/3dxW4J3u8OTchbg3DAHKmLnos1+/6Btd5/ARQgUpqikO6NqibgE1/4Xmeu2BVOQepj3wQX576T8I8gEcDMDQpSAszwjSAxSJRSzPO+AZ7wUQBE4QpZWJMbJKRldInd6hYovgZO64H7ShXiKNjDrVmwOUbIAf9SgBkmpI4A8UOC2QbSOQDwKimQiUELqQgnFVYRi1mciBESgkGlzJBTNbSh4NaVw9mZkDO28+EasQbEiUioCUHI2QowkxkoFoR4AGjCCWJANgB8ACr4OYwWCemjKxYSkVUcV//9NgNGOYmRgY7cDZzMKDX00UWNbFyjGyUiIbi9wEriEiHYhLeUIAAgaYlUpYkOuUpXBjAC+TmgJHkEydbRcjaUJJwOryVBTfqQkxKJwAyCYAQdIAEJOnhBBe6onRgkAQlMaEIFQrmUgVXsldl8Tyu12c3SYQqEMsSljWzJunGec0C/2eUZd/jLTV7SRBfZnDfpGSl41hOfpTslAKwzS3TyppyA++dA36RO89GEm0TJpDsnGEwXCeAiTbBcPikaQTRWFKN3w49mOkNQgAa0aR4Vqey+N9Jc8tJwPGRo++5polshwQg+kOlMaZrKjN4UKAnF6U7NRSVcecak/AEp04L/OtCcFDWd7OylSleaO4e6aAbm8dyEeFpVpVoVqxFDHgDk1VGkomWoRP3qOI86VrRAsF9MbertnsqiWU2VqlmVq0t0Ole7Oip+TPSnWTsVVnvxlZZlBeycrhpBta5VcW1VERxhYIIdRACykZVsM+9aWYbU1bKZzRIJuEgxoA62r359FmjBKFjQ+gSzOfUlYtnaUgIRr6ualS1LUjtb25IIBzPorGuLQlqpiPavvl1nSUmLWt4mZaGsTexx5wOZJNwWuiepbXSpu54c5BEjKfiMcIFbL+EON4G+Ne5FMbla5eqOufKRYnXZS5Dpthe+prFAjDBihBlgc6+A7e5ov3vD/ziJVyfvFc5hz6s1xZ5IkPFlr4AV3ODNFJFCMOhnaLi7X1D1178yEe5421ng5ZK3RCKcp4Nly2ASn/goOMhjEmJYmgpb2FMYJuNNNhzg9BoluR428I3hE0t+oni2JgbykH+SgzrewIvb9S2MPyVj8kUFwGj9TI513EYew0dvTUAikbMqZC5/mSZHy0iLDQpaJsfYyW4y7WA5vNQqd+3AKoIXE1KAXzDz1Mt31nNLBjYj2Lz4zDpKs5qhXFwbg1g05n3z1eJcoiQ8eiRMePSkKf3oPdczz5fWNEV8KqU/LznQaho0mnQSZZQadtE/vDJ74Pq5TWsz06+WdUEm5htAh/8aQKMG0poB2+aUpnrHiB5Rq8E261fG2tizHmW5UnNrXGtM1zbiNV99jWpgW1nYBMLBtrndbW93O9mrRHa4Nw0lAGh3Nc5+dm6iLe1Cn/bQHb42DxpNbntL+d75domYp5huUK97R+0W0LTNWu20zpvRq9b3wrmUbYY/XCCL/DRpAZ5rge+H4GM1+JQVveh6QxzkQVN4yI3d2SSDRoEVF+PFeeMWUxf24Aj/OMlpbpBx15zELwQAmU2TcpUvkOWTLPXLLelw5Hb8zTPHOc5vvnQFFxCQqvH5zyMZ9KS+m83xdrPMR86eCNzACFKdqtMD2HSyt1dmhpK636heQ6sHZ+j/hsZ37ZBeZaXXpwT6I3bazo49s/e9upAxeoHY3vYxvv1AcYf33NNYdx3ffT4CINTeEwJ4v3fd8lyO0ck/S0PDHx7xZ1V81hmfPgLbHfO+uRUATrCDLWfef3+HvW3Nw9FmF/7z5gx9j24/41PHfN6Ql09n9Tp7FMre+Jm9Hyr97fnc6373QULNQc83+KNQOemphw1kRpz8smvf+/F9mfGmj/vnhzT60i+znDbuGeyj3vrxMc8gwz9A5Nd/rp2baO/DeH7op5+w1o/QSq+8Tu/xwE81uKjf8O/74o8BTyxGXo/CzM//MAYAC6r8fA/mOM4APUz44gNenusBYw8BR/C2/wRv4vqvAtHvAr2H/9hP636N6xzwPXAAMorPBKfn/nIQp9IuBR9pBVmwBU/lBQfw9zgQ4eitBFOjKZiAsngQdHYQCjGqgEqpCNEkCIVwCNdOA4tO3q7tA+XDyJ4jB0jg27xtCn9GCtMwn2blCV2MArPwwoYQgTLwyQiQahzPA5dQNVav1dgwYtYQEOlp8jhPyZxPDvmLDkmq5zJsJgRRIt7vAGmwBidv7wbxYSARE19J4n7QTRLRAheREeGwC6vvC4EtDN/jPkYimSrNFTdxYTQRFlXJx+iPC1UQFJ1FFEeRNKgPofjwFzuwwFKRPZToA6ppFukGGJMxo8DJ1uIwF/9FTRRvEQbxMNGE8byIcT0m7w2ZEWJk0Ru1aJ8mjBo/MRp1cRqvcNdi0NqCbxlJAzJsKhyVkRLnMas6Cz2m7hwFLR3tsBqP0P30cBjfMTTmzx6HBhwPsoVEgm08EQv3scn6UQBJjR2BDwwJEjQUUCHVECM38pUgg5GaDxchUhoXsRwp0hqhQhL3sB7VgzFa0iMpJSFjUoDGpftKavTMkSTXZBf98Q4Bku6wUbm0UT1wwDzCiSZFpyOTspCWT+1cLicfcidLkg598h83MCCFkrWIUj12ADKQkinPZSbDEntkxhYzDkimErh6ciKNECuDMgm5Ej0gC8KM4AMyYLLykiz/SWUs93J6Bob80LKW1NKv2LIRffERl7IlVnIgYRI9KG8k/LJS+lIySedlrFAwyYkws7DGDtMRZYIyGTMbFZMzIDM7KhNSKBM18cbcpCcqdXIzK7AzSfEzYyI0BXI0HdM3XqCmetM3VzOFSBM4BSh+9u81pTI2/Q8xTaSS3rLxtBKx5HI4MUo1p5NoBECqkBHrRjI5c285S6Q5vXDr3FE3rTOfqtM8f+ZWFtDl9LE7qe4786vXKhIJZzA9ows977NdSiAHJgo7E0I7txMI3/P54rORZtM5TS8uhVM/qSg/G9RcrgsjfIAE1lMoYodAz89AxekCL4tBU0I0h/JDIfT4/0aURH1mlCYEMwJUQGEzQ9tuQ9tiC23ORLkEOtdKOksDB2ViR0+UlWrURxVGAPJII96G9YYCQ1/082KU8HbxAW7zRpsqR0kDV3iOzxAiSFnkQbPUUnCgs5Yo4uIHAFi0RZFTSX+OSaHCSaUCShe0PKk0SijAEA1CAChgt7hURbYUTyflbYLA9SoCBqz0ONPyTGG0NuVzCNvUPlXEbTACCWKAI07iI2KgjpLAOPeUQPQUUxsFbUYiCWZgTmksWgrVUEsR5dZUUcmTRQQgqiYkCYKAOkwgAzLABCgABoLASL8DVDe1RDSVV8XkAyyRFW9AAjPTQEgVPg/1QJ00VS/yTf9Ng1Vzldg+NVR/NT181VrFhARyoALo66eIIkmRteLSdCnW9EmBNBJxU0SfFTV2IAbEznOUR1Cz9XTQlV6nhQYwQx5/ZFTFdd3CcwKZ1V49NEpXakphw2ZuwAeM4NGMYAVuIAWY7V5HBFsnNkz2iQnIdFA101+fDbx6MR3PlV0tqWAZ6mAtVoAqFmW3pHOQQGL51T07trsA9lRNUiCaFRUHdmV9RmV39krMDQAu9UL7VWYDjWYPsSpvVmdRRF23cml9lmF6Fmpb5GUAACyHNmaLtjA/NmCTdieediBC1GlHdmp1EGzLNkx8rHiSIly1FsaOtvO8FmdT7WTR1nSk1m7/SYQEpIo9jaJt3Xa/4NarbPZryTYY3TRvYe1sExdLcGBi9nUiMPAl/hZw15Jra1ZuF1dso3NxGbdY8NZz40MAOqsJqlVyXYJyK3dryfWL+nFuPa5zQ/d/Yld2VUR/dMDOIhcRVTcXBRdR0y9sNbdpOddwa5doQNd402NWmIAcUQIaeTcIfXdZM7d4QXN4cbSlcIACYqAJzEOaJkMilm+qRDB5xZJ2y7c+Vq8bJeJ5oVc2lfV3oy94q9c2r1dK4YkGdgtsfCB3xddzyBd9jQV5Axg1CggAXLNUdtd9ORN+p3dGC/cU6RaeqlaPguAG+ggjdEA7lw8JbsCDP/iDo46A/z/3fEeYPQbGgFBXgRd4BS9ucl1XeEvWnRoNQz4VvygAM0Zs+QDYhNdlgHv4M4wyITjohbmThVtY4IqYeiMYdkEsAhCYIKqWzHYYiJWSfqv4RUYXaWKifY94SdcUzeTudbOvHjuLiAeCirEYXX5YjdtiVpKgWE+ii724VHcxjBdvjOFvJjqHewgijdt4WtgYkJXC3JCgeVtijukYTcEYWho4IqQvjydxjxOij9E4IXhYKT5AkzeZkzvZkzt5kJdCkEPZKNQWihF5hRX5i530jq8Sla1ifpmYjGeCeM5YIJZPB3ZAOmBgBtb3J0zTc0j56K5YmOsDB8gmtrg4lVW5jv9FsZXdEiifE3FjQnxx0H8nBDyqlSaA2dWKuShG2ZuBIkYgV4ldlJm9k5F50pEXM4anGSb2CZOveUmaQGNx4pPvGZ81OZy/uYT3uS10TgfiOIGN+JybeRGfGSXpMyvd2SUkZEdt8ARMwAKeAgdMYMUE2p9dBJwz2iYM+GVhIpELGtfMFaHXsf3gclH3DTP6diC8yIDPkqOzZKNjWibEzGpFlaBFWuVIupFN1RTH01lfwgLIxs9YQkwxmqZ/lJiTWjVKgGxsmSZCWqfPjKfV2ad/canZWYZzp3EgB3Ikx/oc95KRuiAEADNOmam1tJ/TWihi5CaVOaen+l/TmSpdOUH/y6sHnECv95qv+9qv//qvPQCuBq8EJg93YYJ4ApOt1TqrFzs0ADp3NUyq5Tpw6ZofrzoxG3slRCKvAduzP/uva6AKRpu0SRsFjkuLv6OeKWKUoNon8hK2Y3uyHFs8aRtLJMSXy9lMKXtcLfte1pm2hLezQZu4i/uve4C3BCBGmOCjV0J/kvmXuTlubDuzqRtLJu9qo3qZedto7TgiMdt6NVslONu4y9u8kdvhiAcJclu6EgIzfUK6p9u6YWKm59sgfOet/yuuuZuqvbukeUS1xBtEAWC4zdvAPRu9VUJ/kGBeVQKFmxsneNM3J5zC7Zu+19rCYwJT3pu4BpS/AY6V/7/7J1NSlAn8wE8csBMcJfYpaGdiFfUow5U6xlckRlYbpLf7wy0sxP/b3U668QocxYNcxVkbI3qUIY75vgwiA96mwWe8PTDcyVfCpzAZpz08x0fav3t6xKM5fYA8yE98yCUCaJMAhMvcg/2YQlYgZ4LAj1I4yuujvmPcOaC7TI/1yufamUXcrms7grz8yw08zBeD8tB8qnRAaN88PuI8w/eJvW98v+/ccvOcxw0kwFPFz/+8vAM9cwY9ZijgBBjWe/fIyBEdPhTdwiGjIdvTyiGdyXZcy/f8pw3n0jG9uDU9SwTgDMGN1Btu1+ljYFi6zgWE1bFc0ut6y+86D2ed1v9B29ZdBAdgQH+DudfTVcCnHSd0btTD69GHfahc/bKBe7OFe9nBHMptAlMu0do9tNrTHUSkSptVeNu5PaBYV44nu00uN9b7fNwPvNlX5NyR6ZLhFQkmjd1pdN0LPiYKCNiDfT/kvb/BG97j3WnwHastfd8BvdxngoPNRuciLgP0R4QRPpZFHj06q9HhetUdXrToPTbsnSwIAuIv/OAngrwvPtMzXibiR1k6PooTIuRF3tSpW8xC8idcXuVvCdzrHcdxA+aPnc/7Rdltvq/7/UQQoiF5niDM7ZDZPehte1aym+GB4+h1POlbfulvAz1uM+qlfq+p3kTMo5Kx3r0AwLX/uR7nrd2sM+PddZtQxz7SnV6yz9420l7c2Z643b5EZIkAOod/TonoC77rHdvc6n5jG97v/x7WUT7lAYTwZz5d197wEZ9EIIP+buWQySTVET7yF3vytr7yxf7yV77sdVfwa6PzLd7wmf3uYQI/FtA5oNghbA/od3/XfSy/w/6jYj+sWJ72Jd72fUPtc1/3PT9/ZORsKLkgfIfK033103qf0Pr1k1/5QYr52dfoxeL2ewn02V70R4QxhH9iRNgCOgum7Z76SZ7TuMNva3/8tRCaAYKAwIEECxok+CChwoUMGzpUyCCixIkUK1qMeDCjxo0cO27UAUCHx5EkSxIA2cOJ/8qVLFu6fAkzZo+QJmvavGmTBgAAOwbm2AmAyQsjQAGQwIk0qdKlTJs6fQo1qtSpVKGCFFk1q9atXLt6/Qo2rNiqM3ZW6PowrdqFF9u6fQs3rty5dOvavYs3r9y1fB1G7QuYrV6LY3FeLdwRZczFjBuvnIkVcVgjOm4QPFG0KAXJnDt7/gw6tOfDokubPo06tWrVK3ZaQBsY8ODZtGvbvo07N8XYgf/y7pt7NUHSpRU7Po5cJWThWykkKfqiJ/Pp1Ktbv86ROPbt3Lt7/y71ORKvv/nqPo8+vfr1dMvz9e0+bfDp2kMbT45/8XLwTHHQoFECfwIOSGCBNtVnYIIKLv/IoFgC7GQEefE9xF6FFl6IoV4TpgXfhgzNxxyCn92XX4kt7ZdgDjnQ0GCLLr44oIgwzkhjjTTqBEAMEnooWIY+/ggkhjw21OGQD4AonIydkWhikygauJNlA51wQg42Xollll4pqWWXXn6J2k8AzLCjkUGeiWaathm5UJFDIrkal5Ix2WSJTxYYJUF5gslnn35mJOefgg5KKFMw7JRBmW+qyWijjrrFpkJu8ginaoEWRmed+N1J4J4CeVpoqKK2eOmopp4qahCuKUrpo66+ymikCU3qYaWplSpWppoix+mATACwgp4ASIlqscZuh+uxyi5LYxM7fSUrrNJO66OsD9D/uqGtqCULlq67OtargEQh8dqnwzKLbrqicatuu+52t1MT0EZKbb32pmctthNqexq7WwKQ0rd20qTgBzsh4UMMmAHQBJUOPwwxle9OTDFS/laMccafkbBTEPOyeW/IItOWL1TW8mvaxVx5K7B+BCdYAkiZzUxzZhrfjPNwL+fMc8+dmbDTBx+bOXLRRs9V8lMn40adylux3DJM4QpogQ81Xz2zz1q/6/TWXn9tksEAmDD0okefjfZusuobH8rF7WwfwFFvCneCOGSQAwU7+aBi337/rSLYghvb9eCGH05ADDsdxWqtaT+OdtJOLX1b03WPKPfcvF6+IKiIf65s4aCP/94zUQCAFS3kqhdtreQCtVo5fZwvmbnm4M6eoOek7x6q6Lz/TjESACSBOr2rH39v62sXBLttlke2bu22MzZ1ghFEUC7w2v/p+/beK2tBx8WDjHz50yofaVRuRw993AFPTz3u389Pv8Xy14+/uhnsBMP4RJsPwEehj03qY5rs2gcaqMHPCdXLnwMfeJDuQXCCXSoLAKxUtuYFcINoGqCRCngb10VFgiOU3gJf0sAGCQAHLGyhC1lIwRgeUIY0NNbCWJRBx3Fwh0Hy4JBAuKblUYWEVjHhCU90vxSt4FdYe1YNn/g2BEJxin0ynQD8ZzYealFIPvQQEGsjwiJKcTRGPP/iY5JIIAs4q4lFoaIbOUPEN8qxO8IbY1ZSt8U8VqiLXoRKbsL4lDg6RYHwSyGBBPAcoCBBB0lopCMfSbw5SvJfdpykJReEg50EC4sa1KMndcPHDX2RZEKciiCbQsjpGXJAYgNABRh3yVjmCo2yrCV3dmCWsODxk7zETSgnNMrZAHKQtAxLKm23SnHthGy2bGZXTunMaI4lBTvZDCd12MtskvKX5QnmYIaJymJ2q4xmZKA4v/OrCElznaY8Jzvf+Zkb7CQCutylNu9pF27Gx5saKqVUoLmUY2oumfwR3gngiVCmADShDHXKC3YSoGtmC58Uzac+u+lHX/qzhJWcEzn/zUhQ8DxHRw0tqUkWatKU2uRXHaWKPSsKU0hd9Df8zAs4FerOZ370iCH9DmbUqdKgAiqnQi0qU8IHLLG8NKZMVdtMY1NTvNw0oER92k5P2FPv4AiHRjUqSrsKVp8ETanGa6pZnfpUwET1LlNVylcNc9UFZtU7h0pCRMOq0rfi1agLo2c9yXfWwDIgrVDNaAg3KsZ+xbWQVeWOwZiQAhzs1aR6nWxQ13jFv/5PsGYlbG8MG8T0VaWyNRHo3ObKHUcWhQmQbK1lbUna1za0BBAay1I5W1HPqhW0YERsIBubFdNGDbXbYSPNZCvL2CIXoftzpW3Lilum6nYtU/mjb4nZ/1JMLVaVwLWOcbO2XEsqN7zsrMAynwvY6MZ0umqprkZFO8Tuxvd95WQJcbHzwvzqV7LkleR4+xvNhwLgrhLdl3qly96HrFWq1w1ndsci3JbdF8AUnuWDK4zcBw2vMLc9cDYTrGDehpaAo5VvO+lbX+WYGMMsLvGFWzzZCOzkoOjdrIfxCWK/iLi38G3ni8eJ4hRPGMZE/ueKi5xQsVmTrOm98T1zTKQdb5PE8f3xVyIssCEjectUtTKXg9oaAGRPs1l0sjZhZN22JuW/HsHyt7T85TiX9shyjuavmICYDptZj2h+b4Nx6mWdBrm+cD6NDw7tg4EgetGMbnSi6+xANv9DWoYcA4DHOAzdPfdSWWp2K51/O+hyFto0bTTXd4Ey6fxJOtUT1NuY8pxpTX+S0392sGJDDdJPh6bUBDg1r1n9vVUD24EWXDKTbSxrT8ZS2Bpx865GXZrrXW8g0q62ta/t12F7j9naph8uAUDjGpc52Xy+JLcjuF1k6rrbcj43u7enYXlhusnkzuOy141TXPMU3+/esrv7DTwrzhvZ9dbivQO9snQPlN8AJ/K/G747efJk4OMuOA8PfusUIxHhEGf1wzsOOjH1T9wVt/gGMZ4yhZ+W4SCv8MdbfrhMAuDRxy65yQOI8rfpG6ssR40AMvCBCkQMYjD/3MuLPjiQjIf/5Ni8+Q5zHr2dy7XnpSnBCYRnXKQf7uha/5qqjML0iTr94uam+k2crSloC8cCMvtu15Nu9rd7z4IpCLuBx/70snNcK2ivk9pXY7omzMBqF0xBBUyHhBkETu5f4zrje4YjkpK5k3g3H9Tdp3H7xt0zQEsqASROEBoQRQewfLzWHG96jKUgCScQQKUlX+C2VZ6Dl0+gyoe7+c4oDgD8BT1BBPDQJmQ29T1DPfHdVYIwDw/rZKo55Wd/vNpjTuqM3ft1ngNU3xMEqcY+/s2M7310RaDtmeFq7N0D/ZPrPeOZV7H1rSM8yUt8+AN5KM3DrzHw4/9Yh9oJZEHCBDEgHc7X/3TpF33rl3LUx10XRgIUcAOmM3MjsQMxkARIwARNUAFjFhae0n/8dRm5t380on8heCoSN3OS5XqcoWcGiDbSR0YKqG7ZlQFYlxn3lxEC8HUzIzRj8SvhZkHZNhCqsnQkWDEjSIShQltjBRoryIJH44K0A4MLl11iMjM2eBCExzAnEANtt4OT4XkE8G0jRxDPgWdHSDFGaIaDYkFnoRRQ9iFNiDxPCEe3J2FJ9BM6sAIfsAPmFYEb0X9IwEwCwYcAAIRegRmRIQDCwwQEZkEvkIYTg4aP6CdrVHo44YY9AoeqI4ceFYUrl10l4IEEIDZWSBAlgHXdlzg74YhhISbZs/97OjADO5ABCwMAdSeJ7RKJt/glSAVUSXGJEJGJq7OJiNF3TuJOo7gRFiRvBSFzYAcWGtZ8BIADTDQzvaiLzJKL16glScgE9GeJv3gkwaiJCKhz7ed+NoGMGiFg0VgQhCeGX2ECFJAoA0EDiQQdBKaNoQOC+Yguu8eO3/iL4qg6tWYTs6IuR1eMJpJV6ZgRQGF+BCE2q+gZOXACK7ACNzCA/Lgs2aiRNlJp7weO4SiQaUOQNWGQ6YKQdJhlx7g3GlFpp5MR31aGHUlFHEmTNBJmtogUITmSj1OSJtFpCZKSnYh7XsaQBtF5dvSS+HiTMmSTTfkiMjZPvgiOPUmSPdb/FEFpIENpjuZklC2ZEdQEANZYikChgaLhjVBZKE+pli2yMN24k1VplWfzkyWhlQXClea4kGB5EI2oERoGAA8JGiUAAzPZlmu5j4d5KkyUlnYpl3NpNHVJEndJIHnZfnvZhwcRkRsBFIXoGYSJdYrZO4kpmqGCIxJ5EzwJmZGJlUxBmTFCmomhkm/GkplpEH55gw4ZGiVQATQIk6UpKGwJnASCAzLzjyb5mKspMpI5Eq8pIJY5PTVQBdNJndSJArVJigIhlmQ5EEkoZl1BAyfQBHUUBBlJAALQm0WBBGw4nH4inO25HQIAA4smM0bQmI4ZkMo5MszpEc7JHynpBy4g/6ADSqAFaqAHeqAs0ERfaZsFkZQuCRRMORWDmBnsaQLUCABIAAMSCp9d8p4dWh07QH5AoQOhmJqqqZ/J05pL4Z/gAaAICqMxiqBbMAA1aqM22gDYCaFOdBAyyRWtRDNk0n8Hs6Egyj2xaaQzIgC0mBmkx6LJmaL1wp8d0aLf8aIyiqVZiqB+oKMaoZuaqYpb0YwzVwEwcAIywwSulqFFmqTuiaRt2iIiChQ+YAECYKf3WZBQGqXns6JtOKXP+abNBgABqqWFWqhcyqDZKRDrmBHuuBVikwSVCKTAYqJw+iUfaqmlMaRIoJMmo6d7Cit/uhFV6h1XaqinGqOIio582f+X8XIQzSiYUhFmnpmKOwF7mQommIqrn4EjAPACZzk5nwqqriKqGkGq3WGqqKqsBaqqNXGUBmGK1WQQu4eaJbaMBSGVSMChu4olusqtnLF77ygVKDqs0lKsGXGs3JGsy8quzRo2rHoQfxiIBDCItCoV8ZebDfqtWuKt+zoW3IinWSms5doo53oQ6YosgTpUhMquDeuuHLECRiCxlHEwEyuxlYqFDbOFQNGFWqE7AzFj/nqpCiuyjpVLdzSwBKsmBmsQCIsd69qwqPqwG2GPWFOpArB7M3OcVfGx5kIsJdutJAu01yEzwOqp+amyr8KyzLO0Cft+8cWwMausM6sRNXv/NZUqEBNYgReYgV/Rs712LkMbtE8rtjTSeZuEskibtALUp1TZti4Cs1J7qEI7FV/7tWXbIP2Kt1lBeOY5FeS6tgX7tgBJZTYSt3KbpVTbKWP5AY3ruI4LIY8ruR27t5VJt5WLGpUWSVoBuIG7soN7oqDLIIeLuDKquAPia1eDuVt5uatbGhLXqVXRuZ7bQaKLnLarIKRbujB6ugKSujXjupZLtsFrINGKBAGrNClLu9WCu/hZuDWiu7t7oL3LHy/gaNeLvcQLqMOrvQMilj+btpe4vIL7vK7ZtC/bugIBElErvVhKvd37RHoLv0mRSJUou8o7vhdyvq+zv9YRve1L/6DvO79Omb4DLBbNpajjir/5u0fNO5n9Wx3/C8ACKsAGPEHya8EmEWbzyrkLzMDr0b8uS7QFvL4TnLgFnMHYiMIpvBVIxb396cEfjC8O3JwQ/DyKxb4mPL0rzMKEw8M9TBV8SLkdrLYyzLzl+6Q0LLw4rMOm+8NAbCoYDMU3yETb+rcxbMSgpMRUisQiSMKD2sSp+sRTPJovTMap4WrhBhtFnMX6u8Uc8cawacbElMNhPKAVfMbbI8V5PBBrFKvh64Zt/CPnK8LoO8fhVMd27AJ4zMe/s8d8LJXVyhUhKZKCbCFd7LaYDCMSPMGM3Mi788h5/HUYlEMgZskZosmE+/9B/PrFiWzHnvzJoxPKZCxzhtk4pnzKbvxDR5vKcNvKirzDhxzL3zfGw2wS/Seuayy+uXzJq5y8cby9TAzMzFrMxuwlszzFTIS1WzG7zJxmzhys0PyfvzzNAVzN1szKwozOrCg+BIjL3jzDvZyn4uyi5FzOFHzO63wl2AzEAmav3IzF8MxW9NyyNhzB9nzPsKzPYMPPLIwj13p+uiXQ8QzOAkvQpYrQ5azQC+01DZ3Cu4eKt5xgE40eIWzQN5xyrhzGG83Rp5fPLS0QAEtxUEbS52HSF42sGT3NLA3TPOPRFiw27OnOI13T37zLzyzPeavTwMzTPY0zP23ARQtrbFz/1MKE0wNRyCOszp6m0k3c1E6dfy/d0mcrGd1c1TZ11fyb1oYszfe8yGIN1gsC1fPbt2Ud0Gf9Fjed1KO71Ir81XFdhHCtz5qrgneN122h1xVtuH39yoIN2Hjp2OgMu4VN1Yc90HvtvIoNvYy90pH92NH82aeRiBmKvJNs2JZdEYl91GPb1gnt2aFtpa8dy9/bGWaN2kiz1lntv5zt1bIN2+rq241cv7V92rctEarNIx7K2zr817+NksGdx9+WwKVM1MbNYJj9wGut1a2t0dDt3Ae91d9dE4THwTOdY9aN1thdw9q92+FtP13N3N4t3iEi31Dsau6d3cuM3hal3jDM/97gzd07Xd/zbSkDzsI4gHXzSNyVvd95ndsnPUMp7db4jN8E3idz7bqEp8aUrd8Njtv9zcX/jdJvA98m3NwWXiwYjrliqQOlTd3s5eF1gdx9lCWcDMAnjuKnouJ7awFY57d2XdzGPeOilM4BztQGnuPsk+RgIWAbvuAdHuNwMeTAVOQSPuE4vuRlnOVdweIuHtGeFeUfrtl+KuIRTuIT/tYVvuWsveZZ0eM78eMcHshhHhdTvk9VfuZXjuRt7lFqnuQCBr6fYdt0ftwPXub07ecnBcZ6nuh8vsl73r0WlARePnnnTegODuJwDOGIbuR+DemObmGgHhXRSoinMeiXbv/n7qHcjU4SJczoon6Gnx68fOjkSxjkQm7omS7Hnd7YrA7rci3rq4vgGbrNnnHqhJ7qGFXjy23iwf7rVuXrzi1xQl0ax07nyU5TeB49Jd7Jzv7sweXteCtz2poa1h7m2M4bq87rnR3t377E7o4UC5PMomHuUY7uhbXs7Z4di+7WWA7vbP7vNYFU5F7ut37b9/5Z+b7uva3vAY/RDQ/YuzfE1W7wqI3wu6XwVt7v4e7w2NXxJVFpcKka9R7jF98X6q7xrg3xH7/dLO8RX7ezFM/glx4RJv8e2h433H7jHO/ya8bzIosjIj/yFa+ysncRNk9dOG97Ot++/t7zpPLz/pr/k8xB8vlr9BaB9O2l9JjD9NLr9E/P1ysP0zjS4lRP9ASr2+Gs66Cd5xsv9mAfJ1H/rYQX0qZ+9uWa9ha99uP89gXh6m4P96Oy47sqlZsrHFU/vnnPOzbe9HIf+CMx+LgqYKR8+Hc/rIoPysze7X3/+CnH+eiMI4Zf+TMvyJhPOozv9Y7f+fv++dYslrG7GpRM0qYvy5q/862/+piD+8O8e3+MGoi/vLQPOqi/u1+f+2z/+IlkHcBPu8JvdLbf+Lt//H2++knInUNP+m3s/IhD/KVr/NMf29LfyN8W6LFv+aC6/VsH/akv/uAf6p0vNpRv9tmfxelvON2PuN/v/sDd//55HGYAYYHAQIIFDR5EmFDhQoYEHzyEGFHiRIoVLV6cyEDjRo4dPX4EGVLkSJIlTZ5EmVIlSYwtKzaEGVPmTJo1bd7EmfOgDgA6dP5syNOPC6JFjR5FmlTpUj89gT6FGlXqVKpVrV7FmlXrVq5dEfL06VXsWLJlzZ5Fm3YhEwBM1N50GVfuXIgr7d7Fm1fvXr4b6cZ9G1iwVrCDDQpdmljx4qJNwxqGHFnyZMqVLUcufFnzZs6dPePEAQCAj88E/p5GHbHvatatXb/2mPpiadqBM2MGMJTxbt5EHdcGHlz4cOLFB942nlz5cuYITYiGUVr29LmwrV/Hnh0kdYrNvf//RG4YcW/yin83zCFa/Xr1J76/hx9fPuXw8+3fx9+1gugM0rn/t0g7AQckcC8AI8ovweOckmy88h5E6jyG0mOvQvcUxDBDDTcsqD4OPwRRwxdEK8G/A098qEAVV2QxJBQfCBE+D23LDUIbjZJwIQqbuKFHH33MIUYhhySytBmLRDLJ4JAAIAnaXkSxRSmnLPBFJZM7Ui0Hb4QwR4UovPBKMcck06wsy0QzzbNIEC2IJ6E8kEo554TNSjVpOxOtLbksz8uEwLwzUEEHnSlPQg9FFCcKRJvhTTj/ozNSSfWyM1HLDDWzRj67ZHBC0cK0NFRRr8R0VFNH3Q+A/kx8lLr/SV+F9aRKTxWvU8j23JQ3PxEClFZff8WwVGCHTXMF0QRiFcBYX3tx2TpRJJbGx27VNFfydj2o12i35dY4YbsFV8gmAECitmadZe1cdNOFNtyyvhULV2sXw9YgCoMw4YMKYKCABHf/BRi3aQMmWEjRmjA3ynX7UndhFlsquCt4vZJ33sTqLYjCCpukIGKPPybMVpBHxs+CNhM+0WG+Gla5SoxIvmpiiau1mDGMCdJ4YwBWEABmn3+mSWagh+YsA+hQjrPlvFhWek6ioxJ6q4prTurmgXJIooIdcCBAAAsoGPfkp8d+Omqyzx5sBtGCdDTppu1i+u0p0dbJ7Kympvoo/6u7VugE9dimO/CI7Ra8cLH8BoAGpJWVe6W4G2fR8JoIj5nmvJkS2aYRAUBYcs+7pfxz0afavOe2GYccpcdTL3B0mEKvCu9NtxigdtttbyDzmnZQj2vXfzcVduCHr4mtgT1bnfWPkldeO+ITEn4qnvC4zgCd1TveJvV2eL77QaP3PnyDShCNtMUhbb4k5tO/TnyCwIcaAOqtuwIB+++/nwjdJxfNBPf/FxP8ANi9CIjmBsBZH/sSyL7XAFCAT5kei/CwP5owSVUDxCCRHpjB3y0KAClAoMIY6CIRjnBADqSgluQnwRTGxGSiURwHZcihDc7wc6ni3vm4Y0ISpoyHJ//8Xw3rtsIVTTB7NIGBaNxiQyYqSIhNFJyxAOC706Hvhx1Z4BX3gsIjviWCRWwh3xQSAQseEIpnnM8T0Xi2cZUrhD7Uol9KGEfYcHEyX1SREdFjhByYriApsCATSrRGQnpHjYUkGluc9Ea30TGLdFwJBg9pEzwWSI+eOlgQTnCCFViQXBFAZCiVM0lRkkwAonlBcB7JulVCEiWSDONZKkmgS+roeqhEVil1GRxS7tJjL3QTI1HnyDm6si+w7KIK55fHWEZgBkEwgg6QgAQdvKACoPRlNvEUS226roAAqIAqi3nFVhqzJMi8IxGZmcxuthNL3HSn5yjUKGFakZhwNOf/MQfYy0Kp05LwjGdAP8NPgXJLbQAAXBV36Mpy5lMk6GyQP2kJ0IJW9FIUtSjZUoVNHbqKoeN06F0giptl/pOdGUVpZQiaUl/F4FjixGccGxrSj4yUWiWd6ElZutPBrJSnoyodTBspU5DSVCU2rRVOB1TLnzZVYE6VXBLIJZyZvq2qRt0IUnsq0aViFKpfvZtXwRoxJnWunq1CDVbVmhKtCmaWXdXpWOWKFZ/O9U6nHA1V0erRtfZ1JG2lkVIFxFS7FlZqYjUsuNgEgBjoda+y8WtkQwJYL3J1sIhNbGZlUlfNiol34HTsY9MqWdJyhLLKZGFcO7vafqqWtd2iEAiF/yrav5TWtgxoF9A4u5C3Xta1rwUu9DAb3FMd1H+zpW11bkva3P5stwrprXYIS1zqvm641Q3VDUTD0Y4mtyXLZe6JiPZc4QpWutfFbmbJm14NBeGlyPVuXMAb2eb6bL07sex5f8ve196Xvwna3HDiW9v5+rW+MPNvh/Kbnen+l78JdrB9eLJE+A74IgU2sHiHBuEFmZfB6I3wWDkcYvgcTMAWlguG+3pgko04uh/eL4kNO2IZN4d8Ozsxil2i4rWyeGQuXjB2Glzj4NKYyMpZLKi6q2OJ8FitPgYZkD0sZBAfmadGtnJxjAaA6ISWyQFyslGh/DEppzbL1cXymYXjQf/ZVvjLqgkzTcfssTKDMcZqdmqa8VybD/Anx2+uSJzlrGHdVjl2Qb7OkPc8Y0MvOkSIi6GbAf0AQYd0zoNrtPQQbR1FO3quevZ0Z3xAoj9PusmVzuelC1bndYa6s6B2tWYmTBxTBxrV5lQ1wVht0lirN9O9ThBeU1nqWqfo1sbMdcB2nVNgM/rOzQbRYhtL7GIfG9mEdu6v4zflRGsb2qGE9bch8xwAfIDWxT61te8JoPF6G4Kbhk2nxc3ScM9bMAdN6FlrrW5IJhtgy4arvcFab4GrBdLnRndd+E3UA7X72YflNqfdXfAmEpziZxk1AAbpZXQvnOHs3vDEwQPv18j/++ICtfjJyTJrsyQ83R7HsL//BXDfqvzKIre5cPBqhLO4HM4wjzm27YvznLyYyg/PeSFTnvStSLvnPjc20Assc3fRXL9MR+nSsY6VLXe5LFCPutTBS/VwWR3GW7eo1tFeFXw/Hepih/tkQ470sEY83kRf+/PUnnepaDdxbvd53AXfEYen0+4lxzvfgbd3xT8l4xsnC9gpPXjKFz6ih3eNyRuv9MRvPp0U/jrYKV/5uRvezJ7XJuNRjxPR8BzwLh/94C1P0tOvfpeqtz1NnP76hMde8LO/ae1zL0rcDz8mBzU37zvue7gDP6nCNz7n6R59zmzOX8qvNvPF7vytYr41/5qnPgeLH/6EvNCsLRe99qXOfbeSPPOdJ//Yxh9/gyA/LZJX//pLf3no05+J8/e/gTCC98K+fcs/mGO/wOq/AJQhAPS/F3I9tMC/A/S4BKws72MN8GPA8HFA+uszAKAnCUw/CuQ3C0QtO9vAioO/FMyKsKGiAjQ1Elw4E0wLo+u26WNBw+lA8lusYbu/EZTBY6NBPXG/71vBHCSzI0TCqUiiD3qLCQxCIdw/2kPBJcygHQw/qdK4JwTCKKy0IZSlIsxAJbRCZSPDMvwJGiifwIBCL/zCKQy+KkTDIDrDOcSJVOkYLnw7N0Q1MMwUDFwNDbRDz8HC6OOJLdTDwOPDOP+TvzpkCBuUOBwcRD+cRLX4phUQjDZcRBVrREk8NEDsC0GsRMEpxOHzu3wTQckbpk38oU40PTkcReIpxdxjCyTwI7VQxaFiRRNyRf6DxVhcPEcExoX4rGBiw1y0p13kxbIRRugSw0BsxmEMnmiURoNIleM6RmTkK2VcRkpcuWcMRWqsRkuZxdXLuBfERW3cRm7EsGn0RKqAxLt7x3FcNXGkR7YAvURUx9Fix36Uu+Ewu6OjR9cpR8+7MfPJxH2ELH9kSI8ojoC8wYEcnYLcvM8yo4RUSH5syI1kFrqIn3mUinhEPJCUyKqzx2o8qDzEyIwkMI50SXaZi498xVYrSUL/PElpPLjBYEmNfMmeXBoLg8hIrEmbJMmhnIkBBIBb1MedlC+fdEq8QLGglEej1MGbHEYmWSSdZEq6eMqudBygtEoCEMn3K0qqJBaKVDxggoyt5EqvdEuTiMqwHEsjLEuzBBa05Dty87qVZMvvesu/FIm4rMuRA0W+EEW7pLOwHMUPxEa+7MsLA8zIjA2wHMwhKsy90EASoIAbQMq8QsyyU8xKdC8AyCXHfExbk8zUxC3KnElea4gM8KT1QMjP5Ba8zLuwiYzT3DHVTE3BbE1mQw+dmU3ajBbbXDupysds1E0w483I9E1fpElP0YEV+IAdSJXhJM5hMU60g7DlxIjm/5TM56TC6FyIEnjBD8TO7PyV7dw6RcpN72RO8HxL8YxD8pQJ9FTPbWFPrCur94RPipBPwKTP5/vFmMDP/DzL0JxEE1vL/wTQAJ1P1oRO16SJA0XQu1TQQWw9/3TQn4PQrhzQ7lvAhrDQC/WV/WQ6VOLQDg27D3XKEG2/y9SLwySAEjXRU0HRnMOr9ExHFlU4F31KGFXAAoUJG73RUclRm7sxTGxQH21RIH1JIb3AEWUIIz3SUElSlQsNADBGrXTSyYNSn5TSE7RPA13DK8XRDJ1DtWxSJw3TF5XQ8aTQmbBSNEWULD25F5o2w/jSJ33ThhzTGgRHlKgf/MEf/YmxOv+1U0LB04tLshVl0T+VEqvotzilFgxolSK4Ja9S1EUVlEalODUEgIv0UjeV1BaRj9YIVCLE1Ef5gi6A1ViN1Trg1DP1VHJUUzT8pnBqUx891chJVZiMLyBr1fjCgFr1zFtNFFAtuM/aS9N00F9dEWA5EGK1sGNNVFtV1kNhVoHrOkjtUGlVEWoFEGsdMGy1iU7dVjTpVnvbsuTj0z4V19ZhxsosOgAoVu9C15pQ13Ulk3adN3ILwVL11XkFIm8cC57I1+Ta1wrVVn8NFIAVt9gC12g1WAHpRdxYWNpqWIZYASMA2WgSDSQIWZBFR4gNoFwtQw9SSYKN1It1nnpNp43/Fa2OXQgt3NSTRVklkdhvS4G1qdj/hNmYRdh4wddr5SacvSWd3Vkk6Vloa7tefdmhbR+ZjSiafSybbdoEtVfiNK6ghU+qxY6MvVSk7dqtjZGnbTbGBFvvFNuqLVqKOdpzVVm0fci6XUJyg1eXDde3rSOr1ViztVv9xFsk3L14/VK//du4nRms3SutHVxaUdtmY1DENVXFbQ2yrRXHRSvIjVx3/FyGwE2p7VvMZQ3N3SrObRXPDV0sLVwkHM3r41uLNd3VQN32U91HYd3WXdbXzUG2tdyCrV19YlyuUFjB5V3J9V0W1FvSpd3h3SLALVu6PdvkTZDJBbbF6lLlFF7o/9WL26WR3IWT3bXe71leFqxcaDVA740U8K0s8YUS8i3fiD3fFBzd2V1f9nUa6d1c5J1f161e2nQpAJBd7u09/aUT91Uh+H0R+f3fNMFeYANe9Y1BBB6h9ZTLuTXW+n3gp+pgAtDL4D1gC2YfDA7goNFgfeXgD96qE0ZMNqXgSSNhBqKKWakNc91gF2bh5ohgYMNKEV6+GW6eGiY7Dw5c6t1hbl1hBkRKpfzBPRRi5SFiofuJ1Hg3HY6J40XiJDZfLDbLAS7gHlXEKGadKW64qLBioMBhFfZiLr7bNjbKD0TFVBxjMoYcMwY5qNCxNWbYJXbjMITjoZwn/K1gO77jqf+w4Spe1TBkYBRx4D8ukh7utVRZFQMOYkOWGzz+D6nY4wxu5BN5ZEgeEkmOtXMkZBnG5MbRZO7g5EXOlE8+kFAW5bT1Y//DRyDOvlR+m1Wmjla21P7d4lkuE1IOtS3lURhEZV1uGl6eDl8eMD7m2FoW5pkJ5JL81lMGNGXeZUQ+Y2ceVk/232lO2WqWyAm25FzWZpVhZtRY572C5pqVZnEOGXIeSCkqzaW85HRemHb+C35ulXfO2niWZ7oSaOrjCTfC5jfT55bx55jk5l9O3XAeaKctaOO7MR+M4WxeaIdpaLnoaCgB6Met6InWNHoeR1El1XPO3412lo92CZdGkZD/7tyRJmmZ7OBddd6VZulYgemXeehnBudgrmkNomnbw2lc1umdfpWeno2f/maTPowU7mOoHmpqoephPOqE/jKlRhemtgiv/g+ZXt2iruohumpgzOqMVmiuXhaw7g6n9i6x1l2yLmucIGZHS2vmuCq2Hlu4bma/pi25Hl+6rmtKIuzN+6aUXo695mvrcOuJeOzpEOz4PezCbq0PRun3YGzwpNSlBuw09ua4DuoctmxaPutYzOzv2OzmpAyQ0gkqBopOPm0tJu3SBpG7XrTU9o7V5s3WjqmsygnYVmSIxl2Jtu0Mwe0986C91euimlff1kVJiWzZmOwGruzjfsTr5rsB/+au5v5tmIXuVZyU6U6N6nZk7cZu4TrtUaxF+OBt1QzvZBzvz34s8wZl9E5v/FrvSRRVJlVt5xbX+F4onqZvdx5tNs5vDUluNfvANtttAJdWAV/H+Q7t5LLvWMbvBH+fDMe6jLtn747ui5Xw6WjpAkerCwcQWdbw5VjwLMOrrPzv7xbxyYDwuTHxfz7wqV5xJ+LwpCM3xQZx8QZvGpfxBL7xR0Hx/1DxHfeWHqe4EsiAD1iBQwSAxnzwIn9uIg9xI6/wwM7xaN5vJq+cMGdAAdiBDwgCKl8PW4yP907NEV9IAu9y0Upy7lhyMQdIJ4c2GlDzNfeBCgjjK9/yLJeMGv+f1COHkzqnjjvHc17Sc2CDzTW3phz4cPc2dEmF89Qo8Tmv7y+HZzJv9JB89FjzIADgo0C/DzeXzEznSQpHY1d+F6kG81BPo1EPtSbkUifOD1WPTFY/jU1/deIOX+OmdR62dUcbYNDiEF4HTF9vSVghb9RQ9Olg9GIfqGPHsxLYHCf8EGb/S2dvSzkPdqCebVn/dGuXEWw/MwsIGySo5GW/9D8Fd+USdz2G9W+E5RRX98Ju8deiAbZoi0jr9nh/03lPsbZGdJD29IAGdXQ363X994OpdA3x9rc0+Kas9+G+94Q1d4Z3+O/o986KeAB4AcgDkYp3y4vfzYx/bSabdtn/qPaPl7V9l7GRfwFdVyh0plqV90uWD26XX3iRbniZN+yhbzybx/mcT+qL3auWH3Q54XQ6D/qZNnqiv+xFRfrk0MShbfqff3oqifpOL/d8V3KaL+uQLywasKCbV46th1kopqOwN/CxJ3arFw60nyu1R6Wk17elN1i4jyO5P/GpH+uqt3vrMnys03uS5/u+L2SxBfx88vqNN1qyt3Ozr2q8B6vFZ/sgH2HIr2OHmnxhf9+6P/wbxqx+TkHOb3xJS2bQhz1BewrJJvy5TvzTd8aHU30GXHwfaH3X1+i3jXxOjG3qrv3Bvn3c/woKSmTy2wEL8n3NDn3Y/3wnS3iIePnU/4h55a+VLmr+6CuBZI9+6Y99xR3+dhR8ich+1JDlHJhyanqBGTB5mcABCoiBJsDHJjiB7uZ+FPZ+gHggcCDBggYPCiSgcCHDhg4fQowocSLFihYvYsyocSPHjh4/gvRIgQmAkj4EhEypciLCli5fwnTJYCbNmjZv4sypcyfPnj5/Ag0qdCjRogxiIk2qVKDRpk6fQq25UuFSgToA6Jiq9SqGql4RYsBqkYSRkmZLMsmQkUbZs2594NAqdy7dunbv4s2rdy/fvguvZoX49aXfwoYPI06MmMQLs0hSKO47ePLSqJYvY86seXNOyp5jcg4tWqhWr4AjR+T6+WvYwBNxXP81eWIFErM7MJo42yTIjRixsVpALXw48eLGjyOve1rwaoLJn0OPLr1iCRhnY8SdrrI594Kjv4MPL95o9/IPxqMfXbrq8uOqzcdsXbExgCQkFpbwgRalxdxJZmS3EAW1AfCCdgcimKCCC2rXnkPmMRihhBOCRAIFMSRxVhK3UagRfNylF6KII3L2YXMkovjUeks5WNx7JrYk30QZlITEfQwJkCEAMFwUQQ4R5VYShx0SWaSRRxLZ4oPcIdmkk9KVkAEMPhDoFgz8PRkRjJ+l2KWXX+q0pWdgktnTikopOdyLYhYko0QrlHTDQzmgpVJbcmaZp5578klXmgx116egTwr/YEEEJqQAw2xGGPGCDysEEcMJN8DwwQwpUJCDCRnsEAEJFuBQApYNWXhCE26d9UIFNw66EJuTlRmrrOm9Otist850ZlJ/orZmrQ+4CZEABNIAEYFDflRBSSu02qyzzwrKK1VMQlttcjjQkAEFH9wQxAtJVImquOOSCwASTOiQRBMkiatDEDNEMOqzv3qFq733XkZvVfjGqitS0irma63BPrRDjRHpt2NKygLArLUPQxzxgQAHKrHFdxV6aKKL/lauxx+DjKoRN+QQYMT6VsavyisDhbJSLH/pb0wAJybwqwQ7lEJJBkJkHQBBpJQwnhcTXbTRfFFM7dFLV4Stttx6/wtuyG4hkcQLQVQwQw47kFDCQgKUgIMFJESwQwYm5EBBCjN8AMMNJ8QQxAo+vGBEE0noUBsTK8Arr8UuJwWz4IPXBDhShKMoM0w0I2Yzmzg3dENJMUSkMwBNhISDWSYw3bnnn2+UdHOgG50xoor6sO7UbulgxAonwJCCCRFY4DfpdBkOGuK7q5w7TLyLqPhLjB/muJiQMxRESRUAWZJrHilf3+3TU0+66KtV36wAO2zb7bfhTs1EEz7EkPXWXWdvmO8vAd/+rOv/7v54wrtEvGHGb4n8QnAqDBGN5oKETiXhXPoKaMCHXe8zB8wTDT6QsNW17nWxm13tFhgZ+LVEfv8a/BIGZbJB8NCvJfYrDP5gpD+FJIxHEDFYST5CAwJRzoIynGGeEugZGhKJBCmgTbnERz7zcc1rOCxOBw/ywSOOqIgIQaJ6pmIasSCnhCY6IQH4p8KH/A8JHrFAbIxguyGCMYwNgqKWlCZG7QggB75p1wlSkAEamOyMyFGid5hox/DQ0SB35EwIETJCv0iRMl/oAiELWcg6kBEi0WMeRIL0vIzgQEdJEKIcK2lJ49iQMpeEDgluAD4AMCEIFAjORfKorz2Zkil7XGWJUqlKVl6mjwf5Y19omRGfkeuRDpEcAGL4EMthbiMlOBVW4rjJYyKzlol8SMWSCSjDaUEKcHD/CwrkoIYuaMGVqURlKmHpzXxp85uWWclgbLkXc14EWzRYJzvXSRJdNsRyPHuIz4CmEQG0hQmkdCY/+6mcZS5pdP4kAOBAUAZEmgUFYehDNrWpTW6aUpwSbYpDJ6qi7XwFnXnR6EcAxkItQiSF96QPE4o10JOiFCSZnMxJ9aUFNsjBLXSQgB4catMHQDSPFt1pUCpqmX0hjpwZBaiaiLpRo36NWMYSkkYShoQIpDSqUs3ISgfT0lp94Q1hOQsV+nDTr+aUjjwda098GhWgEk6oT4SncDjqEZrxb2gMESATNMI/JCBrqnrda0Oq+pWriikOVHALBhCRhq8iNqxKJCtj/zsTzp+WBzPsI4pa2YPUyLi1IzTLIqsUkqOSXNEi0QOAWvhq2tP61SuA/ZAe7NABt8iBDQ1FLFj15MrG4rZwjz1rZMGZQcpidK3JySxHGEcf++AnYUyQl+ZK8qOGxGBzp50uX/1KXWZ+qA1hQMFZ6nAHENA2vDi1bTdzm9vbSra3kBWvCC8bMPf+k60NgY1ZfDCbKuWVAM0FwHMXYrn63CDAAh6wXK9r4Epa98CuMg8XDOGWMSxituytbZ7Qa97GWni9IPLthA1CXD/BF8TybYgF2uKWtDxkv/1VyAempuAXn/HD1y3PFwbrmEGgocPiVWwRL4zbDPO2O+nNo2ZDXP88I8tlhDlYQd508IIZUHK+ZlkxAVocMhhjeYgypm53pIBQABiCDD/QMXt53EEfY7i8HD7RmotY5BG/F87xzTKd62yRLU+3OSCAglnqsAgyd9jMGEQzY4EMFfMMmY5vHi6St9JoO0PawHg+7We0sAfulsQBhwX0hAUNP0KT1dBPQXSbO7joKD56JZOONKuduWq+eoYP0ywJBtjAaR17en2gHquonUJqDSvx1O5JtUpe3epjW9LYep2MFtRwljCM+daBJm9Ed73TXlNUvUFWdHGJfU5vh0TZyB43GMUt1cFEwcElOUMcpE3mXPvO2tdWM7DHlJltdlvOjQO3SvlN7n//H9PcUfWKFopwljJE293TrjC95f1NbJNnw4kOdr4Zre+5CBzgGk9fxlFaFRvQwSx0aIPCAQ3v3Dl8ohAvipDvbUphY9Lfb5X5xmuuZZofWCk/yMNZiiDhknea2jpNuThXTpSWT9zNFUf1xZOMc5tDfYEdX+1L4nAGsxgiCkDn9MkNR/SiN/zQEi81BmHuoqdrZOpRX3vR1O7PmPwgDAlVw8+3HnSGV/vrsDT6UJBOdviZnThuV8jg2W54BKJ9xi5hw1YBMAY+2P3WXQec3r3Jd6H4vd6mXvqwm+5ozx8+9AYsPD9dYvCSoOAQdY/83bN0+cq37/UtG7vmy875mINe/9WJFz3v2777PB9ECxswCxTAy3rJT0/2sEeP8n2S+W1TPHS/133uiz393mMf8dW3s0G0YGMA2OH44v8rn5q/fDyGfdS0h77Spb99vRSe9Nmff5Pkn0yD/KAQZpHC+Pu/lD6Z3/l9RwDuxPOJHZHd3tm9X78tIP05YMTYHzIVRBqoGwrYmv9hYEwAYPoJIIoQYJis3wFym/tZ3P1c3wOioJ5E4DERBAi8FgDUAcll4Ay6xAbmXQd6yQc6Fpsl3eaRINOZYAOm4BC2ygpu0kBEwRrQWo7RYBMehA0OHQ7mIAfSihG5HAL+YOcFIRFyYecY4SUJhA0QCB0YnxOa4UBAof9YSeEU3iCJLNEVjmDanWC4zaFEfGEX4iHusd0DsIFZwMGmnWEgpuFirWGX6OARoUzgFZUQKmIeOiK03GElkYFZyEHCBeIZDmKPFWKKHOIHJWICCl4dpoYoPmIpSkcknpGVAYADrN4l0mAmntkmeiAVgpqJUBUpNiJeoKIp8iLS4OJJMQwA5EEruuIMwuKgyaIb0iKh2SJG7OJf/GJfRWMvUmOvTCM/RVdJqEExFuMxfloyJtEyohn8PCPhXaM5MmI1quMpnuMxCQD/AAAZcGM3lp84gmNodKJEkWM73lk7luM6AmRK/OMClUBbIEEGzCM9Tp7L3KOI5CPY+c4/xh//PwZkRc4ZwOEAMT0VQSXkJXqjrjVkFbahw+1jOorYFlpkSlLIQBYQCcSGDtxIR3pkPY5kSA6gPV5YSZYgCVGkSvokHZrkVEUAuyTBPsmkINJkFNok+tWktekkEPJkUP7kVH6bVKbUC5WEEUTZUWJiUqrhUjKlUqbcU2phVFLlWU4HS1KPBbDLSTQEV5rhR8YbWIblVxIdWeqhWaLlXu5kq0XSzvgNXDqhXKIcXYLHQz7c+kikP/YkXzomRKgl6QxTSTRBlC2YYBqjVxKiYY4GYlqeYjamHTKmVT5mac4cafKTAByXMU0LZmYgYXodZ3YmTpoXXiogSppmbh4ZajoT///oUxm5JgbCJuXJpmh45t6BJm8K5GjqZnPqpUNsDwy8zgxkwD7tVTYigUkxR3D633AyZHHiI22eV3L2pTIpp3Oip0O0yA7AAH2gChIYQQx8gAlYpj8FY369JXd2p2ZqInhuxnGykm2G4nmKJoGm54E6CDyCjI2g1AxIF0voZ4Si4RyJp39iXoWmWUSG5igaKGRu6IFOZXtQgIacQA5YAA3kgHTqSH2d1IiWBAVUhITKaHIAqIUeBYYWGnlCJSB9KIj65HKUALukAGsuBAmYQGyUFj/9DwB8gEXIqITSKI7aaFlJKa/paFnyaIf6qG4uBy/ZE0UIUDA5UwQQyA086f+ZEgaFNuWUsmEIOuWV5mWWbumcUh8BkECNEOlDtAWMJhMJwBBHommgFkSUrimbcqK2jSWc3uZz0mmjLhp9NGmP7IcYIQQIKCEAQAExCuqTEqpYGioHFaonKuqA4qajmuot6kCQJIFGRE9o4dBBpMELJoIlbuqmdqpdfiqoeqodCegiluqpAitFAAZ9JOnXOE33zACWWECN1CcNEcQPqBsdAGKt1uqtbmau6iqulomtgKCGaikowl+PBmsvXgW7BJMARM0nUSar8BKfhtFAYIH+AQAGlCG1Vqua7iq2KmO+ZmvK7GDuLOa3SqPAjuuPmsuLEkAE/Fe5IAEBRUBJfCn/GAmE95VEHTChvVKrtfanvhpiqB6qwgXsrxbsyEJjnRBANoKS1fDGB1CACewAMQEAI+nNGQmE3AEACsggxmYsvmorx4Yjv7aptIUso5Js0f7GGzyAFiAUreIIyr5ACUSPdg7RA5weADyBzmKsxsaiz35sz4IJ0A2tnBbt2BJAbKDAYaVBSciBQTgELp2Ai0YqGEnA/mFt1vLstXLtz3ptv95a2Jon2Y5tbISBQIBAprEtQ6RAlXxAc80TDgkQAEhA3drtcdRo3l4o0HYsyIrrwIos4AJrbDBhFJTE4A6qQkQAzDIBn+rIFxnQkhaB5E6ucVSu5c4e5nat0G4uQ0wk/8F6bjVeRQsMhA2URB6wbQmcwFmcACXxEgHNEJmOLuzGLhFVKe2y39bKCtjmLjTyLjr27sheRR0MxBM8L0FoQQqwCwAYAVSZbgwQiKseEAmwCxVoKvRC6d1uLPUyn8fOouZu70XsbvcW7IvEgVkUAhN2wQQ4BmQQQAmkAMyWRLEeEH0BgA/ML/1GqNYiI/6K5N4Gbd9mL/cSLQA76otogQP03BxchxBlQLggwQ101gFNJvoKgAXbKwZ/owbnr+3ur7v5rS/2rwg7oq+wwdW5RROoLwEIwPm+QA6wbvbgU0lMEqDSsKDaMEji8HhM72GWXA9XJRB/7rzi3x0klB00hP+LvsALy1DC6AApTfG9Um4WX/HR6e++8vAHly1zerGpOo4iUEEYfMF4LQQxSe0MRQ8TsEob26r9Wm8c36QO0zHu/nBF/G8ejzAYwwRD/E/jzhAvbeRlIvKZVvFcMrIWO7LeQnJ5+jAlVzIGLIAUoAExMgSxDpEqQvAnB2ooF+YoNzIHZ24dR7Kw4rEqz2lsbBUKwMEgRFjpEgANQPEQ/ReVSbEtS3NC4DJa6bJxwjE28y8qd7EwDzO5VKJzKEQ2uqsMBQkAzAB2TfM6P8evXXN4lrJDbrEdT7I3+2hsyMEUUAERlwQZTuiwgFITVw8Lxex2rrM0tzOivrNmZLM2+zL/N4frL9sz/V0FEhCEHiyCCvQzFlDz/5wADWElAHy0QR/0Jye0AS7031nx9c6zRBdo5040l1pyC4YcALzueGUjBBsQWy6LRJT0NJ+0m6b0rawGrmCvS3MoTMe0ab5HGnQBG+SY6JaE1ilEbYCUBUnwCzTxTyN0NfvrUONLURN1S0P0USH1UotebHQApqltF5zeBGgBAfyPLzENUuhBTQ9BTXH1XlOzIlMGWH/qUZe1LtoxWtdcx6BKIJiFGhDA8aLz58DdrJ3BH/M1Xwc1DwK2jQr2jv6tYTun2dIBFIRBGTSeY1Ds5DTrxcCEFsQUDNZrZf/0ZYt1Zms2WXN2Knt2/3NexRoUhBYcQmkDQByAgIkxgQIfzUtoASHUSBfAdmXLNpfQdm1v8213s0UsWZM9WWpfxHUjgZNBWW7bnM1oARn8RjqPt0aXRCIwN/nhHUKUgVm0W3Nbtle/THRb6GZjaWdTBFmIC4ptBH+jin+DN8AZDwFQQBKUFEemgXKbxSDQKlJ4mrOVBBfIt3PTd+DYt3/id5zqt0RI8ATfl21oxIfbFw8x1YD/m/0QRB/UNACswZ/9n9AVxCSWhDxW+Hz7NaxkOHhu+KKK7UQcF6vkx6RiRJAnF5GjOLKpOPkiAltDAeQlhZlxgVkgwo1beI5z647LZo+Tagg7BGc1xGf1j/9FgDmO6Ij7JjmkLXlBgEBrlwQiVHBfy7jwDq+VX/kbo7SWhySX+6qXN0RczYnJWgSgOwRdpbmSI1lLcEHjycG0tgQUtgGBsKKd4zieC7We3yOft1UwC4tSPcSxWARAA8AgLwSoHzqrrflB/MB701rOPrqeCAANkMEgjMGXyUGcU/oUP7e9YTpdaro19q9HHUxIgZZFfBTCFPupR1qqI0QcfFnk1mCTWIAJwEAQrKhbwMGD5zo7X/jh9Lqv23Z+43bl7ExE1JNFyJO5Q6yyL3uiw8QXzBoAUAEfRIENsIEU7MEUqIEUxEEFTUgJ7MAMnIARqKtZYAAUvIG2bztQd7v/7nz7Uv46ZnH6Q/ASXccTZVpExZP75bC7mrv7arP6go7PCVjnc8Q6BVSAD5yvuMDnCUhAHDj6wnP1rv/1w0N8uHP4uCvS8jSPkS1Sz591x2cPs78EFxQ8uYipcVhABnxAEDiwuCRBEMynUcq8fNO8jtv8nuO8j3f4Q1hRRGTRoCc7Fg270GcZ0b8ECAxCH5fBG0iAFHDBIthBGcTA95hFOuNFBgSB1O9AapeAwp7ACxw9KPlABVAADXxR1Vt9w8dP1jdkxMeZUqPQ2DsEQVuESK2QWZg9naE9Sy3Ew5pLnqZEBpiYWegA3dgN3qy8uMTnDOyA6D+T4t+57Cq0428i/+TXzMQ7xNf7T9lPBO+TPQBtPpa9pA4Y//Ejf/Ir//Izf/MfP4F0t/NLv/Sv/urUyLmgy/Rr//Zzf/d7//eDf/iL//iTf/mb//mjf/qr//qzf/u7//vDf/zL//zTf/3b//0nv/MwGlbAPxP4P0AwETgQAAAdBBAmVEggSMEKCxWaKHgQYsWGAB5WJCDRoEaPH0GGFDmSZEmTJ1GmVLmSZUuXL2HGlDmT5oyCN3Hm1LmTZ0+fP4EGFTqUaFGjR5EmVbqUaVOnT6FGlTqValWrV7Fm1bqVa1evX4lSpPlSB9icYjXeKBjDY4qCTUaqBcBWo1sAcMfm1buXb1+/fwEHFv88+OQMHYcRJ1a8mHFjx48hR5Y8mXJly5cxZ9a8mXNnz59BhxY9mnRp06dRp1a9mnVr169hTzZCmKSR1QNxD9Qx+6PdFx5hFAwy0jdw4bSRJ1e+nHlz58+hR5c+nXp169exZ9e+nXt379/BT99REIlHHwVhjBwPoLzG8wDSh5c/n359+/fx59e/n39///8BDFDAAWkSAImCaNDoQAB2GMlABBUsqEECKazQwgsxzFDDDTns0MMPQQxRwxUKuqGiHApioiQSATARIhQBUFHEGWms0cYbccxRxx157NHHGzMgj4SFBEgCvZKCZG9IhYo88scnoYxSyimprNLKK7HMUr7/FwpKYkkCSniPCQEWwuGmHCriEgAvEwozRTK1jFPOOems08478cxTz+9wKKsgH05YYUEGITKzIDQL9RMAQAW9acI9IY1U0kkprdTSSzHt0AIjdmIig4oMBQBRiDbt9NNMUU1V1VVZbdXVV2FVKIcVdEBChxdmKEGjUEc9kVZbcdU11mGJLdbYY5FNVtllmW3W2WehjVbaaamt1tprsc1W22257dbbb8ENV9xxyS3X3HPRTVfdddlt19134Y1X3nnprdfee/HNV999+e3X338BDljggQku2OCDEU5Y4YUZbtjhhyGOWOKJKa7Y4osxzljjjTnu2OOPQQ5Z5JFJLtnk/5NRTlnllVlu2eWXYY5Z5plprtnmm3HOWeedee7Z55+BDlrooYku2uijkU5a6aWZbtrpp6GOWuqpqa7a6quxzlrrrbnu2uuvwQ5b7LHJLtvss9FOW+212W7b7bfhjlvuuemu2+678c5b77357tvvvwEPXPDBCS/c8MMRT1zxxRlv3PHHIY9c8skpr9zyyzHPXPPNOe/c889BD1300Ukv3fTTUU9d9dVZb93112GPXfbZaa/d9ttxz1333Xnv3fffgQ9e+OGJL97445FPXvnlmW/e+eehj1766amv3vrrsc9e++25797778EPX/zxyS/f/PPRT1/99dlv3/334Y9f/s756a/f/vvxz1///fnv3///ARhAAQ6QgAU04AERmEAFLpCBDXTgAyEYQQlOkIIVtOAFMZhBDW6Qgx304AdBGEIRjpCEJTThCVGYQhWukIUtdOELYRhDGc6QhjW04Q1xmEMd7pCHPfThD4EYRCEOkYhFNOIRkZhEJS6RiU104hOhGEUpTpGKVbTiFbGYRS1ukYtd9OIXwRhGMY6RjGU04xnRmEY1rpGNbXTjG+EYRznOkY51tOMd8ZhHPe6Rj3304x8BGUhBDpKQhTTkIbkWEAAh+QQIGQAAACwAAAAAQAawBIcBAQHNAAD09PQAQs3/////AAAAd1X25goAncn/AMwAyQwABxU2U1tkmKeZ6f8AtukAv/QAxfwAyP//lgDDw8NXhJEAMT+bm5tzc3Pb29sAGB8AFQC0tLTNAKRDQ0PNeAA/YGkAICmDg4MVDAAVABEAcpKEyd0VAADU1NTr6+urq6sfMDRjY2MECgsKDxAAhl8AKDMlOT6UlJQBBwgAU/97e3vFuAiLi4tLS0vLy8tbW1tra2vj4+OioqIbGxu7u7t1ssQA+hALCws7OzsAVm5/SgAcKy+O2e5UVFR6cgQAEBUWIiVLcn1/AAAzMzMjIyMaGQEUFBQAlWoAfAcsLCwtREsAiK4Art4AKX9vqrp9vtGU4fcAQlRilaPdzwlPeYUAY3+L1OjmhwAQGRuW5fsASuaGzeHmAAAA4Q4AEAszTVXmALh7u80AlL09XGUASjQAgaVpn68pPkQbABZFanQUHiGR3fOBxNdaiZYPFxkAR1sAptQACRsAFRtSfYkAbIobEAAAtOZOd4MAe514t8kjNjsMExQAOUkAX3oAJzJxrb5DZnA+X2gZJilrpLRzr8AAjLNUgY0Auu0ATGIAGwEbAAAAoM0ALjoUFAAADhJIbXgAHiYAWnRlmqkAlsAnO0EAZoMAcI9BY204Vl5cjJpRe4ceLjJYh5R/wdQqQUcAr+CCx9ohMjcAaYYAg6i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kkBAKBS0FAPOlARBQBROLHDDwrlUMMQPgD/IMQTSFwgQEEigKrrrrpyYBAFLFAhhKxU4CBCDgcJcAEOPgybKgsX8DBRCjLg8ISzTrCgwq2dduvteCzousNCKjzB665P+FoQDzicq6sQNRCUq7u7qiuQAEjQCyqrBFEQK70+SITBsPTCy+23CCdsnQDDOqvQvADgIMMPOfxQLahOFJTDv0/UwEEOFKjAwqkAoDDQvD2goPLKKx9MgAegPnEDBShQ0AMLsfIrUAYEI9FDDij8cEO7AT+UwhCgCsFCDzT/cAESBIuq8NRUO9cDqFcDoAJCF4Dqg9QFoeBBxgOl8G+8BglQQ8knh9oQB6DigJAKJg+ULwA9HEQtRDBH/5yC3muDXfXghA/XbsZURHwQDw1noFDeA7ULgAgKUSCtQPMKnlC4bDc0LNkX3RD3Qjk4XvjpqO/GA6g3EDDv3wVhAKoMD6GAMUSZNyS5QymAqkNGsQoBe+rEF++b6ABIm8HsBp0qhMsLyY437m4zJHndC/UOAOgVwQ0AC8aHLz5uiXswENLcE2C74g85AerwDeXO0LxDwJ+QuQC0bpH0W4/v//+tWR/kCNC1zgkka2hziNcigjKWscx0AmFc0pAgA2QlBHkAeMIOVABBiEiugwAMoQhDI7vnlQ1UCSSADJjnEAHcjnr6ymBBOECwdw3hBvYTCOd25QMd2Ksh7gNADv9T4EAUgHCESExiYmL1O4Lkq2iYA9UFHrI6AAyBgTGU4bowQLJdRWGABPmB5HjlhCMiJHEAOMgKeXVFJbrxjYPx3g8JoIJ9DWSNtGvhCx8iP4jkQAYswB/WECKAH4gAB130wfCKiAJuBTGHa9xVG+FIyUrmJV9ROMipwHdAFEJkgTDUXERygDRUQe8gPSAZJwngLql9cCGgmqQlZ0lLtzAsiyZU3+ja975QXkQA+JsjQn4AqkwKpJUC4R8srVjLZjoTLQXM4gCdd8qESG+KfKyeRdaWP4f8K4cG8d4qERLLZ5rznF9Bmg9UwM52tjNW5ksm62q3x/hpsyIF1B9DSgn/ToMEr5/HZCY6B0pQqiwPAONCiPQuJ0EhmHEgYJQc5RJiubYBQJQS4Vz/FnJLYzIEeXJLSDkLStKSLqWPv5qnQAoYBYyKjXtm82TacoU9lCZkByIAJzFlxS0BOEGYOvTdQ/qGA3BqT5YmTapSf2IuKCIkVlSQl648MLGKXWx7GuOYx0Cmgh2QrKZYY6TKhnc3ClIsB6TSVR4J4EIA+GAHTKuZDNAYhcs15GhJWxrNbDayXS71r4C9yacQupAdgMqCAimXvqigs4GwS19CmGgUs4iBgRgWsvoUyL/oRQXEPmRgkK1BNQNL2tKmhHONPchOK1sQUpkKVarC6EBcBSsh/8yqVtCDmL5YG8EL6MAJzvOBB0Rg134d8lqoooIONioRalkLW0sbrWmnS93qWve62M2udrfL3e5697vgDa94x0ve8pr3vOhNr3rXy972uve98I2vfOdL3/ra975KPVVC8cvf2GRtV7dlrkw4gIEhnCpVGHjoHQ08qx1gryAp4EANEAmqcRLkoDF8wv0AsFaBcIBZbkVCahPivclVDlTcyoAMkHAtIfgACQIuWw92MATk+gAHtooIBWSgA0G2SgQeCN4TWCBbhvAAA9dK1Q2kS4APx+rFIybgIBGiA1BJq8pZ3JVkZ4sBJwgZt9HL8q4SGqv94oQDND6wE2pQXDUyWP+DD41wDTxAMjNfOMtRfSoAsDkQJ7tYxA6po0qHieKdrbjFL46xQVCAAVPNygM3aHNCBLDjHidt0j0oMHKjAGkmJyQDO0iyEzJ7ED9DGSLc9GxB3CcEgQRRzFozyA92ANzkLre/Q/qvu4bg6ZOkoIu8EkKHCZKCV7+LzwRxl4UHgmF9hXTRVibIDsfMEAFsdssGkV08ublrSUfzXE948EKwzKuElFLZElFBDXVFhYdOW1wGKSAYC4LlK8MaVFvOwBjPBS+FcFvMZCYsTngAbAAPu2zGTtq8A8orOzM7y0hAyPqKS25qc3SzpI4dAOIpvW5bk17IVkjFL42QEp8rClH/Voi6z0UFSQtk5KByeEJSbW5ZCeTcYmZuDhLuxYPjWkdZE8HKhEayZ7+kik4QAcV+ANo9H6SUOqCYDEg2Yl09oW/LHohYUXA3RRNAdHmW5/ZUkAMVBDGFBzHsv7BdkMTpL1xC0AHT0BpEKkDvAlTYwQU+ZjPJRQGg9E4anUG1YR9ggOw5uMG/muiQHDTsBhXjnN2zjTGym12mA5F3QupNAB4UkXMpc+DwKECyjvFdZCRTMBEdyM0bFNHlNzlo0pfe9IUTIIhR/yPVDWL1vslcIFu/G1Bdh9WBSG8IZO8BGtleELUP+iDmymOVlTb3HtSdyrG8QNNEQIWQb76Yg291/8mHLIPT382hD3E8qiD/A8mf8vjJX75DaI4QpIk/A0WUHM0ceLCVb0/pIEMqBPNzP5I180ZwhxUT7KJqBEABznJ3oMJbBMAzABB2J8MBf3NQWbcQseJRBoE0CbQ+suRToKJgOSArBcR8O1OCybRkBnE3KmgQyCOBKpcyN0d4CIEDMZYC+FNkH5iAA4E82CaCBEGCANBBmod9yYMQ3FRkCGhiabM2CnYQBeR1PaFvDOiAqGIQaySBKDAsFog5GDiBMScRB5YQ7hOCI3UviSMEsNeAKPh8YcOCBIABMnBKd5NxaxSDo9IDpmN/6SZUDsFqnjUvpEaEAyEAbfiGBEF/T/9nc0oIUCcoK7aXAuFCgD5igAbRejshPXNkLh44WcNHht8TEd7ze9oDNpyjaoNFgwThdjsVg6KjYdlTTwsxLEjlEKUkEd7jiggxWA4HigWxigXRigSRhAfBeQfRhAnRNxkXRowYb6BihUZxWZ/oVgYxL6N4UL9HYmWoN0BIAJwjbsZ4RvmzU88oEGDHENqTPikwLBG3EYAoEU3lEOVIEMIobaBCjhHYEI74g+KXjL2EEMH0OJjYI5pYEIJmZ9ykWveENObDA6EmBFGAAylniiwEfN9IEFXEeAahgRFxN7J1NR4IVdCnRdlYgQQQi80IAL5oEO4TigpxKumjizgIEW3/FY8MIT0MOC+NZZIGYS60uFJTJpBLuIz3RBCTmIsXUYUJoV9hlIAXwGDIRxAyAFxCUJUIwQM1gJU95IMPIWgdtj6uWEUbSIrdiBB3w4BE6VQ0eZJDiSsqiY41h3bmGIprJG4XMY8RkTgyqVD7mJIXRRBvGZQo6W/hCJDfJ0QIkTUeeZBEkpAE0YsF0ZCy9pAbR3rncnApGGgZKWWxZphxWRAg+RC3NJpOVIorKHDDGG2kOSyiwpLJkpR36RA79Zg2mUYRoT06uZrxdD6QWIz49nCsqY9HCZq293KuuYm0KRCXRY0T4ZR6ZmY7RQF9syuVhVe88owXsG7wVhD55BBZ/9NhawRUQHkQ3AgR2hOGqblKZGmUOUSBsSmHJzSYDJGPwAlFKZABvbYQfElPAkWcRnd7W3iZ3aSRLgmfDPGPBfGfgceYB9E3bAmZQCKZFjVsllkQ1UkQSGMqPjAziZd64DmcDXFZjSU9ekkAu4MQpekQnYkQw7JR3uNzyDNiMMNJsmkQdfSXBlFFTFmEKFADBDOh/nmTYYl5vlkQhQlhgthknxmEdkSU06OEsMeMB4FG/QkR0nkQZRaVVvQ9FNMDPQgzGEAxF/AvIJQ1VFBVKiA5aBeeDcE5gnNZZtQ3n7aRDbFG6UgAw2IvguZ9xAcANqqadIlKBboQVfSbAjEscv+jeLriBMnZEA6qEAKQATdAMgJ2UAOKi4vTpH96ED65oInZoMFpEFjWTw5DoUZioWz1L22WoV4qOKX0BPBzj1LKh441LE5FAHdTTXTKohUGEaUEe8SUSyoEKkD1qQRBkrCTo4GHmwchPT5HAP+mK4AqqUY6iIF5ZxtXhKDSmwTBqQJRngehrMi5mFXanKx0mBqxpf5UnDvldLmKKoKqlEgqQQ63UMdIn4ujqwXRqwfBObCXng8xrCXHU3eErIY6pZmHKs3Kr7wKANBqEJfVYQelA/umK+BasKXKNe7CdprqrQCwsQH1m+RqEKyKlABApJM6EKeKnn6lqrlWlDzAAWj/5IqwOhAbCpz1umrF17BQuBCSE3J2Gq3b+pHB6hAHpajN160WFWUzSmynwmfOSpgMS1ExM3O8ggNTWKS6+RDIg5tLy5FNqqQ/G6rhlJHIaKrLWZnNeVQe4a4F0aU6CypMG7GqSRDuI0trg5oCcSpbBqcL0TdEm62WdbSkiacLMbYIYVhGZ1OJ9Zm/xrCF2jyheWLsOlhg+AMCIAAcgD92ia0BmRDftj0pGrKOlbQG8TkWhVFiKaorW3Oj+6DgNFgTK7MIqS9R8Iw5KxA7e4N/aVg8ak/sw6GGKxAMSpxnKZjXSgDR14jNWbkEUGWyVLUCMViexgP/UmSrh1Yw4wRE/+q1ELFTiqS0qju3Kom80Ttoa/ug6Wqfieu0HCG3BEG3vitFgjli4eJUifOS7TKgD8FNALyLRhu7MFucC8FNkRoryGalM/R8Vaao0lu3AJC926uhuuIDLjO5wiMRLVsQAqAyZdcuT3CR8buBpxJ2DjyZEAu9BvyIs0sQL2ugaYm7QKcvSABOvbuSmMmUaxPD4hkzOVS0lGdAJ/wQ5mKsc3icgQq1GblTD2a9dSi/hBRE04oQuSIEJlxzX8sQKOA8YEm2EosQS4q2D8xhQBupysic8Etsa7gR9DsQ9svDPWuVdEgQJZSIYlaTDVFAVDDEx0sAl5WiaInECHsQEydVbf88EK/rYXdMx8+obRyFRgc3WPJKEMjTvLIrEe27lecbrmfbnI2MmC+smJF4ELZrwzM7OSKsAnfDxzv8uwQAkSo7Ed7jAy4HsBT7yNy6vP1StgWxjnYMAMmKv2xlLmgnxW5HqaUUugvhPn67T4H8kf8yirM5sjAaoCerkMZ8rlTKhOqatR0Rx5oFr6MKmjn0w6mLZ4HoVrlcaAYhsMCKwFibtymZPtu8rFMGTACQzPz6vJPWzIisK0e0Pr4MwxPRLlHQazlJTvKbzxBVlFpbyj4LxMoJofELwKrMI6w6Lzh7vLJMy2wsET/gLISMogexogd80M4ZpY+IdlErg1F6NUL/cAHupALctFwqYFcHNYWSU8NYfM7S3MUJwQP4A52a9LNuPMaOjMYyXcdZ07y6zMayhaXjPI0JMcc7xYAFlM7BWUUOtnVda6BR8FC/ahBEjLT0jBCoVZfcfMmKzC9dIwQ9cNM5zU48zcsF4XsIoT1EfS/f6sEd66JYzRDiui6e2s1xPT8ubRB+uZioeqgbnYkS7Wq8vMPeI6tUPBA7XDnOQqRxLJR3as8ziY19nZQE25pHWbr6MkCzqBB3c7sLsUZI/YN/bRApgEaavMkpFbSpbZx2JcU3eNvqu8iHe7UZQc4EoNXn3NXMGZBtBdQPoYVRQMjHSsxcmr4HLN0EcCq7/7rUqvaebAuhrE0vGyXMavnJ6HvbvCnYFr0QMf3Mkk3B+iTetMsQaxSppxLN0zuQaC3Uk40jKXubwQzPmIyZd0ut03wQOQDGCrE+DteRo83SgvaSBECS2c2ezouS5e0uA0SmmxPYFMFNW/yIxJ2IQbSnYUbRTVy/2o2Ph1lFJLuoSu22xi0QS3nVl/uu1Nnc/s3ZpWoufDwR6icEPmjf63yWv50QgubMUvbd3V3jAiHaUpplGwWCiznjdoO4ON6PEfHBC1FAuy12eolSSwrj/P3LCdqp2HzK5QrMAZ4jKTvLjyxoIxZEmp3gnY3IzlPi+GlR26jeKc3l7Rmwo2qrhP8WtIB944IcsxKBRtFo4sxMohMBjIYZisSo5jTYhuBU4RNdZM6oED8Q6fu64+jb4yzu3G47utITxl7c5/dp2i4c6GttEK+U3lk3jhi85qIuh6nYuI7+5ope3LVNqu+tEBLaEIi+4ZjO5avVEKcZ1HB93wSpsAkRqXGOInMuTks9oBCT57Vc6tiWAdXcx16+M2CoEC2aEO2oEDE60AHKVkE01lW7o+C8cb12rZeV4EON7Oeu7nZr24VI6Qg6gvNeEGu0sdqr10DO6J1HMsynNkeopYWd3ajO1T+uvqMrQT5gRhzwYIK7M+WO3//+hS+u1kDd7gnRp/A+govIEBOM4QX/zO+X3kEmD+XS/N7XOi9hiLp6KysDf6Ba98aKKCukPsW8PlsPCNkJMYnTLhCWeOLZfiJzTqBMfDcWmQMckC+lBO4jLe7EBrpiJWmlJGK619jX2wNqjzweoPZqjxB4lBDFOlrS4wSWF0S4er/DXmXQijw+ADSMVBBudXh7dQN0Zd3r4vZiijVu30GS4wFiBUKMq5SPF3mgMnkaN3Zlh/cmvqZNUwMko+Ir/Cult1Uh01cT/xDKzdypnvEKPrtZIwQ78DFlh2R1DJqZxYMoNPYw6TtSRzKiZDNqPy9t7/YIgTxXPPeAqfnKR/ByL4d8fxDI8wSAX0RkDXk5IAIkY80c/6n4+KP4xRUFUQBXeyUDpWTkGW0QRc5+7lfEdo9W8tdC+DME2qf1O0Aw1DjDc0MwsxeAOgAQQgAAIFDQ4EGECRUuZNjQ4UOIESVOpFjR4kWMGTVu5NjR40eQIUWOJFnS5EmUKVWujNhjYI+FKgayOMjjyUCcAHT8GEjh4BAAHhTWGIjwwkARB3nmZDozYQonTYXATKijKdOFUQGkYLgjaEMWV3dEXJr0YBQAVBECvZqTx8G2A6mgkLg0rloCcXE+QZhhoNCEHAQypZJhYdimYxUKwBH3hkOiAHw2zNC4rRCzEo8CUMHQBwDFBZfmSLiZK0KiQhKqQNuWtMHNjw3ajf8b2iBUqXgNWo2rWiEVAEJOK/SKoyFvprYbLpVtEG3nhGz1DjeoYnDOqXX1cj74ue2TyQf9AjC++jpOKm8VIs+p/CEP6UyzHx9IXWGO+Ex9XGDZ3/9/ABvCYC+HftDhCSGioAIDwx5CAQMqohDiiZ0CtPBCDDPUcEMOO/TwQ4NcSosh4IRQr6AUMEAwCg86Wyo8AoACDLWiDtosMwJoa4smhWQYQsIndqBrve0UQmGg8ha6SQaHOEDCByF8QOIH7QDAkYKBBFAov6tOJAAFGZCIEAAFdYCuyrvg2o4v8f5aiAcIE3SiuYWchFJKKhuigIUxo3CiBi8XigxGhnLAwIn/zybU4QItKdrszIQ+s2200upLKLXFbvAg0SeQkCHQ2JTaDrSFfARyhwar0ss3hI4EAImGPuOvIQ5wuHPKKulcqtG1RrWvoAziFGLBQAvcDtIMLhCTUyR0M2i8JPtSMcEh6FSo1lvzrIiDAwViUYRfVd0Koh92cAKtMiEFcV12L8whJzYXQ6ItHBUSoS0deG13X3779fdfgAMWeOAAXS3WpAFnJHhhhhv20GCWEnZ4Yoortjgl4AhcyAP0WNDBOysZigwAH3TgE6doL1Z5ZZZbdvllmEO6AQAq+gPO2phz1nnie53ob8mdgxZ6aA3v1WmgeGkMDtIBe1LIrhoOsg4p/6KrtvpqrLPWOiIVROCgPxFEOHhrsssWqQevWRIg7LHNdvvtoVEQSAcRk75tsFkP4m0IhbTSodLgwoV7cMILN/xwxBNXfHHGG3ecYaCiSKFuhWamWSEecBrSoHcHOvgmAJh8fHTSSzf9dNRTV3111ltfSYaB+KM8uoFwLohjAKI+KLKUDTKab9eDF3544os3/njkk1c+JR4EAmx2hHB6LaHfewXAdgKwrHF57rv3/nvwwxd/fPIHbkyIBqE3yFWCFloqCoRa0xYhATQv/37889d/f/779791EWVGfQWRCckYwr7hpAAnqUpIa9T1PwhGUIITpGAFLXjB/6QALTULEf/SEgI7APhsIQocSKrYpy+EZCxvGGRhC134QhjGUIbc4w2MBkgAywFvMdLjHE4aohXszVCIQyRiEY14RCQ6bCk86iAA7EaA6jEEJ+HRXvsWwpZ6JVGLW+RiF734RTA+RAA3kRxCbphDhtRvINPrnBX7VrswxvFfiPJBHe14RzzmUY975GMf/fhHQAZSkIMkZCENeUhEJlKRi2RkIx35SEhGUpKTpGQlLXlJTGZSk5vkZCc9GUgRgoiOl4xCKU15Sh+EsisvScgNQahKhJAQACbECQoPokI55nJfIBtVL335S2AGU5jDJGYxjXlMZCZTmctkZjOd+UxoRlOa06RmNa3/eU1sZlOb2+SmNH3ALl5285sN6ZzCmvjEAo7TSDhJ4AIZ4kBdxhNE3vlkPe15T3zmU5/75Gc//flPgOJzMFEIaEENelBEDkSdH/LOHBz6UIhGVKITpSgJLHrRiyrUIXUbQkc9OgTQCcGjX/uSD903EPidZSDzi95ANidPmGboMwuNaU1tyjLLMPCmAJopOAEwhwQEVahDJWpRjXpUpM7BgA0R0S/VwkN7DUSHBWEL9qq4U6z2p6dZ5WpXA5Yor/5nq/P8KVLNela0ClWpNG1lMNVS1Y0NRHcG4d1CohhWvH5krHnla18DRMKp+rUke/XQZ4CaVsQmNqhrzcgNcSgX/8xBtYeeUwjoRCdYzE6EsJnlbGc7oj33eLYjm+WQYRV7WrQyFiOOTQHexBXYgvgNcMIRbW0jtVTb5la3DgHhCnebEdJuyLSoJa5RVXsRxxIgMkJg2hSfhpO5EmBqIfttbYNbXex6FjGEyi5FrivTshZXvGrFrUWSSwDc0cxjIMsiXXFSspMhqbue/e587YtXrdjyvg+p74WGO17xHte8HlyIANiTkyAWxGhNydd+MdtfB0e4pgJ5ooQ9U97ChhfAxRVwRc4rmm4piEEQCVaEFMVSC4cVwilmMRjHA6sWxwrDHfrvhlHb4Rjn2CMr1nGPi1jA6Pq4IDwWq4ZtfFocC/9ZyZqd8ZKdPMSmPdDHRPZPjY+c2CQ/WcsKofKWvew/AbRGcDruMkusfOW0ZvnLXi7zmt1cPhH9TcttVsmZ0XxWNb/ZyXTWc5+7xxbuCpnPKLHznZPaZD8vedCJZjTxOsfBOSNaQ4U2tHEl3WgyXxrTm14eYi775EWbhNKVJmqeOc3iUJ9a1aMTgECEoF9Ba9q/Rib1odm66hanGte7ThwIQ6tkXY9k1LVerKx5bd9gH1vZb8vYS0Ft7AANm9imXnZ3k11tbGNNe7DdM7R5SmtiF5Xa2f7ttcl97qDxxlndvrVwwR3uoY4b3bY197zt3TISpvTL9d7xu+Fd7HbfW7f//BZ4wSfGgYH8WtHeLvJh/y1uhhvcrwSXeMUFFhkps9unDn94vCNucbxSHOQj31dO3SxyjUi71vImecg/3nKYM+wz+t73y1eiclKzPOZcRfnOfR6gzH3l5Davs7//rfOf37TnSWe6ShCeuzcv/SI4rzTSmw5TqV9d6yLBeNSJnhKqG9rqW89l1sl+9o1Ypm0LDzh4Od5xgKNdxV+Xe91Rgi49m927Rof32O3eRb3/XfAMCbo52Uz3k4T9zn4ffBID33jIE1CueUe8qPkebsZHvoiP1/zgu+71tmNI8WjOfOeFyHnT2x13a2f7xuFe6sqn/oWolz3a8U750M/67XAv/33tZx973wefANDqM+0dMvor9174GDT+8pMO5OIDX9iXn7b0nS/B5l9/500jKehd/3ry5l77M8z++FvOFta3fl3IP7LyzR/B8r/f4kGv8OHFH23qr9z68t9f/PlvcMtpL/v7PvBLAPf7P/7xPwS8t4zRqTVTwO7Iv5zbvwUsHwisQHJzFVgauvv7tt3ruAPEwPu5QBGstsj4NO9bPwmsOgosQfAhQRc8Nu8Ysy2DQfazsRCMwfCBQR1cNe0xPA4kQPDLwR70Hh4sQk7zihFJNBtcQbFrQSRMniOMwkZDi1djtCb8wIcjQiqUQijsQol7Ohhjwi/kiBvcMC4EQ+OZQv81fDPe6D4/y8ICjLs2nCA2rEMvazUywTQ5nMM0xMPguUNAfDIRYSIy7MCGm0MDLMNBVB1BbEQls4xAS0Gy0sKjY0RIPJ1HzEQdIyFE1DgVtMS+w0ROJJ1NLMUWAyEM2LQ+LMA/REXTOUVYtDC2cLY4JEWMOEMAe8VZHB1Z7MX9Gg9Ia7RWHEJcBMbE+UVknC+jEUDcE8LX48VlXBxlnEbsypj0q7lP1ConXLxjtEbCqUZw1K3O4bZb3EYz60bS+8ZxfBtxbMfaahoUxEJ23DtRxLx6hEeyeUd97KwZPLVijMZ87Mes4UeCFKyl6B16RMebU8fkG8iDtBqDjEi+Qoz/dTtEaOQ9iKTIoZlIjvQqPbxCgNxI/nLI9iPJj9QZj0zJrCogORtJhiy6e6y+mGTJZERJm5yveQEAOGRFnLywmdS/msxJw1lJoowpNaI5TgtIjRzKoxwco3zKeNoMhcPIUFREaZTKjvxJrbQt3JkemMxIEOTKrpyYqCxLMKK/XWPKsXRKtNyas3zLLrKcIFtKsrytoJxAt5RLrIlLvtQirbBFn9xLktDF8crKv3QZv0xMIxqPDbRLwpy+vGTByGTMoFlMyxyiyEiwhRTLLbzLzOwXzAxNGQKdbIy+ygwJwwww0CTNdhlN13ShcpLB1jSI1eSw2oxNhspN3ZQnJfQt/1Vjy89Mzd5cGdgsTgtqDVgbTM+8xPvjgQvQgT6hAhaYRIQwkBVZEAc0EggBkgpBTm4kTvDsrKUYw7XkzdskLmrLAa1oCw9oGwHYyaZwRgXDl+UcT9XkTfz8It7IOMhszlHMvQKSCyTYgY95r+1Er445UKoRlPcymYwhj/0kNP2cUC5KlPvkQ/Q0SRyUNZl4ghsAlcHgtuVqLqdJCKiRmsGgTwvdiONsUf4RiGE8T/Hst8l8wtyjgIuULpxgqdaKndd6I52YLRqE0VysUCM9IqlaNuF0zo3QCuWwnBktiKADAGdro88ZiHlM0pRDUi4dIhICwuDc0Bv1RqdsmpSBK/+FwJ0gq6uoAgBz/FKLeFE5HZ+gM08aBVB8PFP5UhMAAMuDuCuqgiOFuKo6dVEvPVQYchVDzNOr9EPEwx3bYB+GeJ/4WakCsx9FPdIa3dSa0p5VVLYmDVCNqFJISacDYqfbcKeFgCdPndNEfVUMerq6XLVR3VON2Em7eSWGkCVayhISAVJZ3btOHVZdKiDO1NBiRdQyXceabCp1QaNMXaPJcqOEACJjZbJlzdYw2gzgtFUyxUqiy4HBeEnfWVIpOtHsMakralBuLcltfVcvspwd/c9HdUWbywDvcAJbktYdotaCaKMfIlR5lbF4LdgtMpqexLVb3bA16ACIjdiIJYH/l7MJpAkXXh0hVi0pYF0IXELYCztYkEWiprFOeyWrSigAlV1Zlm1Zl33Zl22C7djGFMgYHxgbVF0IBFrVEnqngfBPkKXTkQ0exBDMMRVZWE1ZmF1apn3ZMwgAqI3aqD2BiBMArYiCBOVYaxWVPVQpAEAxg9DUoUUIoR1b1tnJrD3Z3VTapm1bt33ZSmA4AWCLKADUhJAshBDUGCFYhDBUs41ApP3bGbKMIlVWn2Lbt01ct41bRMQdITDZQb2euIK63elT6kFXwR2yWM3c8mGLamtCxFVc0YVZxpUIyxACsE0IKY0sgK3WLA0dztXcwI1dF9KKz93Q0B1d3V3Z0oUI//lc2BFyLYTYGyE114LYDNqK3bKlXdIhXCbF3d2NXpbtXYdADqC9lIFgroNoGsl4rsmrjhVl3uVl3scp2uedXSbLXekVXeplCBByoh2IX/md39BKL+pkUOoaigeNLwkV380l3++JjNQNSxVU3/VN3Pa1q19ajAPDCc5cMKZoMP9FXwCuIBCqV+Ys4AOO3gR+016q1BDTThLrzhOr4PGt4MVB1vM93A3e3Q5GYZ+iYBiOoKUIVdqUYYj4DANu4aZ94RneTRz+4f5xFeNlWOjlYfb9XwA+YSEunDBdYQ1GYsX14SZ2tyCuYv2BLFE9Yil+WyrGYtFTYjAenpmDYpTtYv8EFuMJHmOYst0tvmIZ22E0btkvZuNvg2M7Fh+1e2MWnuO2reM8Ds9AziXzveE+9mOmBeRBLjo8XuTuEWA+jmJEXlpFduTEU2NLNp0LjuQznmRKxmTlBeVMHh0VNmRJ9mSXreRRnr5GXuXjAVVOXltUJl1RzlwmduWhGY8iPtpDnuXprWXBvWVcDho1ElO1zTA5nmRVHuZ+a2VmHp6BeEwC7mRf/mVntmNhfuaYCTqFnGZZrmZr1mZGFmcjquFYRmZwDmdyvuRrXufU2Ywt9WZ0TmeVXWZ3htV2vmfTaZoBzmBqTmd71mdtFWgZQttzpjEASGZEDmiCzmFgbuityRj/M/5memZoiDbYi3YhCpvoea7ohzbbbM5ohuFmjkZohfZjixbp28pnlUYc0Crp0kpoeq7njx7bkG5pgYFnmHa3k57jlMZp2QVqCooM4OXlUwbnnwbqmxZqfzHog47pnkbjpMbppWZqfnHjp+bpmS6AqW7pqrbqdtnonZ40mZ7prlbprwZrEHnisQavqO7isxbptFZrD3nptg7jt5biuM7ouaZrDhGRZDXco67mvb7ovvZrDSHq22VpAtDhrS5siD5sxMaQnTRao/5npK7poZXsybYQK8Q20H1szR5Zzu7s/9AePOW10Dbr0Q7a1jbthomMbzVixnZs1mbsKi5t2GYJ/604TWLkYoB+7YLV7d1mnmjOttX2aNxuYuIu7pPYjFp1VMwmbOGW1+Z27pLYSbtVbeDO7OUW4uvG7pHwFnJL7uD+7h8Ob/EGiaXYZe6u7bJW7vUG3PnmnqbB4Mum6POu76Dm7+TJmMKVZ5MWbfSeYfX274wYjziVbv32bv8+cAS/iBs5N/N2cP6G8AivCCWEXHCF77xGYshuaAzP8InAnQAXcKgm8AevbhJ3N6Vc7F628Poe8RYXI8xF7u6m7gKHYRqvcXJyCgrPcV8OcYLucR9fCMBGtwrX8RXf8SMHGO5TciGfZSIXaCN/coQwuSD3cBW/cBbH8v+4CVYp7ylH5f8q1+crB/OCOG4p5/LbbnI1Rx0inrclH/Ivz9Y0B/MCYlEG7+j99nInj3N2MZrr7fMBf3NAF3TT4Q3LNuXptvNAX+I7V/STwOotj3EmT3RKHx2xbnNMh3Q433THIT46L3NPPvN7zvMnfzobvvTBBnVNF3XGsZzZvutZ+3AeRnV3VvUjR4zthvFXp/JJH1Ze93G2yND3/nRhj3TyLfYaRwtmz6w6X/ZQl3XFYetSd3P5jnVrR5ylqMqsJmtcb2FVRoELMBecMObrDOERcxASppB+Bulh7/aO+M17m3YzNzbBuAp1L4j4pBeHgOCckGDadfYMD0lkT/Zgz3fxayqm6Hf/BZWL9cIJZxwZ+IrQbpb3aKd3/9iMRnX1R6f2h3AJH8ABEfiBpun3Et1e50JR6FJRd+Vcg49wtvh10DZ1ZTa2FPASo1H3HwUA4CTeax2IIkbeE3/XmfdvV5lSkG/wTKeInm+I1U2IKr1SnHjdeN7seed4jFDCrL95bf9zqHcThlDThGBTpelmvf3bpK/vMAucgsP3U3+5qE/XP1VgOLUeq2JXW956rvcwojc4uc95dKz7ddoel+9a58DUf7XSUN74v0cJQBN8nF9ouid7hcjZwx8XFNnYBvrZx4/8txFGiRt8yy98zP8gNlcIX12fWgpWoA990TebpglsW7cQ2972/7EXusq5cfqRLIFlCGyVeb+f/YcQs9KvfJS+fN6/3Ly3eyrie9rJ32AufuNniAJKbXsz/eVH/eZHCH9NCDW6+4CVfoQY/r6H/OsHCdyJdxwPezR+WqmVWqr1fmPOWNbf2BOC/Vp3bfUHCAICBxIsaPAgwoQKFzJs6PAhxIgSJ1KsaPEixowaN3Ls6PEjyJAXMwAA8EQkypQqV7JsqdIHAB8uJcIENOEmzpw6d/LkWaQk0KAlZUoUUdJDQhVDE6IAmmJgCqAZEkYpqWIm1qxat3Lt6vXrTJhEwZIta/Ys2rRq17Jty7JGSRFu59KtGzbm2po99/LtKeYD4MCBR+Atev+UKdCEP0pGKVgVwI+EQFHYrWz5MubMWsVq7uz5M+jQokeXhQmAB+nUqksXTqu3L+zYPQG1hmgUAFLJJXMgvD2k4JCSNxBSSLz6OPLkyj9yXu78OfTo0qdLVAoACfXs2hM2dw3Apuzw4WmPtX04YXAAww96KFmjIFwAOHqX/L39Pv78arvr7+//P4ABaoRDSRwIeCBp/J31mngN8kXeRLflhtANJVFxEA9A8UZQDkChZtATJcmAIIklmriQgiequCKLLWKWYW0uyrhgjGYx6CCOOkFoGG4KpSBESRcYpEN9BzlRkg4GXVCSEE/N+CSUz6UYJZVVWnnlRPHJhSWXK03/SdaNOYq5Y0QSLhSfEFcNhAFQFBy0mHsEqQAkAFt2eSeebH2ZJ599+vmfaR/+OehEe34Vppg4krkQDk446oRpQjzqqKADtWchCzqYVmdC8cWkAwtUADUfoaWaipKhp6q6Kqt2cVASqa3KKlCqXSGaaIOLKhSiUL2eZpAARPq6XkK39aqDALMquyx3NTL7LLTRikQgAAZKa2qtXN2K63jOHsSrr0FVStAPOjwhRBRUYDAVQxlgQEUUQjyhQ2TX2rtqtvfqu6++MJbHb575bvYdt2N6CzDCCW8ksMINO+znbe89zCXDWG1bMGy6Trwxx83+2zHIIVfJK7siP1nxXeBh/5zrwSa7DDDKL8s883RwTkjzijG3dPHKe2mMM9DQ6hw00UV7hoRVRps4tJcE9yzez0pLXSrTU1t9dVlRAdAY1gFWnRLPT+8UdddlX/m12WmrHVKFAGCwtn5oixS22DmRDTfeKsqdN999N0Sy39ntDRLddd90d+CJx92y4o07rpDNj0M3OHNOG94X4pJr7hzlm3sutbA9fJ5c5x0Vbnjmo6suWumru26y1lEk+3qCjNtq+eU+204775a13jvwCstQ0tvBg/a7RqfXnbrxzXv3sfPR0ywqAJRJnxnyGSkvNvPXe79V9t+Lb+rwANg3vl3hX7T9092j/z6qu8M//7MdFv9I/1zqW8R+z+7j/z9G9AfAAbIoBaYpHgGflxfc5Y4n/ksgBBsiwAhSEEDUOl8FwSS/gamsgQ7cYAZDWJAJirCE02lbFMZlwoFBT4Md9KCOQLjCDJJwhjY8TnHud0PwyTBlMJxND3dIwBoKsYieMSDxjJgVIkKEfyt7oBLxx8QoUpEuF6yiS6boECdiDIpYRJ8WvyjGsqBQhWOsXAvBwsWCefGM1wujG+OIlRxCRo5zC+LOGPjDw+HRjs2Dox8DGRIkAkBigjRdH5v2wj1OoI2H5B0gHylJjFwKg5MMYCJfosc9OvKSqoukJ0PpkNukUJSYTOOhNvnDTppSc6BsJSz/CULHesWyUJkEmyphyMpaKu6VvDQlIQ35yybeMn6L5GQxh9k3Xyrzkpe6WTMlmMyQrJFbu4wm3piJTUGS0ozbPIg2CVJNXF3zm2kLpzndCKc6phNF0yRcLj1YznZiDZ30xCIPHmOne4LznZU75ir9yU+l2XOgSnymQRFS0HEmap4JLVpBH3rD+PjASRIdyELj2UCHXhRnEe1oCdfpJpDSSqCIBKguTUpSl310pRTMZ1xcSoCMolSeKpUpyFqKUwKmJ1YrpSkjY4jKndbzpkQdI0Ut+lOjak+juePoUTmm06jC71UlGalMgRpUnECVqg+bqlfFB1P1EFWrW20kU8MK/7O0qnWH1PJpVtm6P6derqttRRhY7xo9IEVBqXEd6u1qulG56lVaeS1s8ARwnrISliIMNRhgESuzw0qWdzDCzlHNulW7VvZalO2s65oCABZEVbNB5SxohdbY1BIQTsLEqWkZiVrWLuuztPWcdYi109giM7K33Zhtfyu5JQFASJldLU3oijrkCpdQwW1u426jJsb6loNn5WN1oZuw52o3cGwCAFZ3y1xiCvap4+1uwM6LXumxoCTWo+4Cy1tX9a6XYvStr/Go5U2S8jag2cWvvbgL4LWlh6r9Tel/BxwtASvYbKISgoHv6075LjfBDWYWgy+MtapY+J4HtmmHNSyrDP+LeGolcUKEQ6zI66JVxSVWFYlfXDTF9qi0ElbIY3M0Wxmf7cY8fhxJrpPi+LJ4xz+mUoyPTDP77WDI+1Hu8nys5AMlecovc62TvUPhKLvYynyqspdF1gPhZBktOVaUlMPsHzCruWPlM+5xu2zMIqe5zflhs50ntgMdxpnI1zVynk+E50A3jFez6/OTt8y9OhNacIxutNWCDE3xyvmOim7foyEdnUFrel9t0y18E03nSndaRpwutb0u9V5Ea3nUqIZxpl+NMxqTepsfHmytZS3oWOtaZlZtsldvbd5c95pEpy62stpbrbAKe77ERraAjg3tVpnm0DZ+NkfO7KDM0TH/XEER3UBg5G2TTJtzvC43x+w36VC3+s+26/a42SkQcXv7JOgm3bnv/bA9F1etza5wu3Yg8IETfAe8+heMhFBwgu9T36mRtsMH9Ri/strMUF50lw9YEBjZO+KTy7fHAWZVzDKb19pmmYutWr2Nl6TjIV8OxF+OJ6Qt298mvzimXUxzFLOc3DKHOch/fq3Y3fXfXLaIAOg0op67XOiribnTrVQ+BJYc2wvDef8SSVwAUJzjUUcO1L8epfRsyOZWTx7Wn5jI9JCcIP76gQgwUIMbhFfsnQm73WUU5AsV/eaXznqIg1zznvsqCjWwdt59F/TEtyo+oA62311NkfhwzSD0//YVFUrG+PQtfvOw/lXfz97Uv6s9xLyiutuFwAIVZCBZPFDBpUxCcc/rqfO0J5R14Fp1P5/Vi3QsO7AQsnXS3j5/ti9+n35Ap+m21egYp4iy+S4RT80e+TY6vvXvpHxYIdb5OZ9I0skMfjqBO/sKNH/Xti8fyXrfQX8RjGAIY+Exl6T6DbnUa9GvQdHr317qb7teZRQUHAABFqABHiACJmACJkG8Wdil6B5ECAuw9R9r8B8FQsv/QYcDbCAHdqAHfiAIhqDjCKAClqAJKqAX2IAKruAKYkIPiRvzSQS1oN4F3o4F1qCyrBMAKkcI9qAP9uAI3twAniARFqECQkEPkf/S+ogfDnoF3jUhdOigdPwgFVahFVYh0JCgEW7hFiJhglHPBE7EOgEfFLJQGc6MFE7hFa4hG1phFgohF8YhEXphRNgPAJAhRKQAr0jfGZphH5qMyu2gc7QhIRbiB77hDVYETAyhHDYiAtIhRPAbH2KID9yACnEAuNDSH1oM9m1igARidhiiKBYiIi4QIzoiKh4AJD7EYzwe4T0BDrAACyDBppCVJy5RJ95if4BiKI6iL15hKT7ZKaZiI65iQ1gH6CXE5fWKD1iLLt5FIj4jl/BiL/6iNfpgMHrHMBJjHBojQ1DLuhkEClwACzjBE1RFuqyeNOJiNK5jlXiKIEbHNc7/owh6FBxyoyN6ozs+XC7uY3RkwJGURDzKIz0WJAdmo8VtIz4aoT76I+v0o0MuxwXQiS3eh0FeJELSiEIu5BxCZETimEd+pGqkAM2ZBB5W40XOY0Ze30ZypAk2pEjeXUjGpGhQwKawAOJtR0oW5EqyRku65BHOJE1ilFAOZWeoXBTEIH7sJD32pAb9JFA+YlEO5RMapVkE5BDsl3YwpUraYzsmF1RGpQHCpFVWRlWW5VfYD88BCFdeo1OqEQCEpVgSIFmiJV2cpV1yBb/B2X+0pTW+ZSrJ5VzWZV62BV4WJlaEnxDkpH745S8CphPG5VwWIWEi5pN9pWVmB/0RX4A4/6YoEo0WTuZLTiVNHmZmskR61J1/eKYhguY9imYJVuZpXh9mzuZx8IAODIEH7CYOUMsk9iVrEqJr1uZDLCJsjiZx2qYtJadyjsZ3DQuCBKdwBk1oHqdUMmdzFidpZmdWlKRQUAFj9od0tuFwmqJ1BiV2cidDmKZ6WgTb5YAApIB8lsh4smF5CuN5JqBstqcf8ieLKBuSaF501icwUudr5mcB7qd/QuOCsogAiMBj8NlWGKQEVKiFXiiGZqiGbiiHdqiGYqSBpidICqZYKmiDsgR7nmhEPOhjcOaEFqSHxqiMzmiMgihk3g6JRqWJqiguiSiP2oUAmIYzvig90qiRHv+pkfJkiJongo7ldopkiv7oKC0WV1Aokl4plmaokt6otkhmkybok35klEppQghAD8TeqhHpPGYpm2bplnolk36pKoZpRI4pmRKEAKiAdwJAGFYpjLYpoCZpUy4pfsrpnPooj9rpnZYLRbZcw/lpkQaqpNbooHIpD+UoUO7onXqEovIoBexAhDLGDqhmV1jppJ7qh1YqnBaqnGrqpmYbnb5qQ6BADdQiAKieJpaFqaIqr1bom0LLPFZnk7qqrDYVohYrS2SACFBPUCCBCoQnWOxqr6Lqrz5LsB7osMaqP3Yqd6pAQAaFB/QAtOrqn04rr1Yrs1zrsRqEcRoqsSLrXK3/K7x+BEkKxRDIgP2hhbSaq6Si67Koa5x+6bvO63ISrGqoQIRSgQgI6FzsK78Cqr8qC8CyqsBq6z5y62mmgLBsjVLWhcM+LJtG7KxMrDYa6qEabNPIK8paBAdsChLkq1t8LMhiqcjKCskmpMkO7MpukcWSqQAAaBSUX2bI7Mwiac22ys1qZM727DpibF7+wKbggFZ6bLkWbZseLaskLUsurcr6p9OW5c8ChRDwZWcQrdXSKNauitb6JNfubPx0rdsuxA+AiwdMbWWY7dnKaNqqyto+ZdvGLTzBLeAexNYJwdKJBt7mrYfu7an0LVxiqkvq7OAqFNP6Jw/QyRAw7Gck/67icijjmorjBubfTi6sCi7pCgTNJYlqcG7npmpXSkvoRibkcqTknq44VW57WlVfrQbrti6Gfm6pxC6Ojq7tnlLxooUA8IrQlqoHbkTV+i7aqiqwXqOwImjtHu/XimR8hKNWHGJG9C70+qr0Wiv1Yqv14q4uZm9EihYAaK6aEmgVhu+RAi+hCG+Xzu5CXm/xqq9Dpkf+MS/8WqH8CurrRov9XirxHq8ioq9y0t8TjGtWBPAVDnD0SjA2VskBDwz+4qP+2i7/umMKPEaufoUFxy8F620JAyEGl6/gtmurMrAnfvA6KttAQmoKh+AJo/ANey+VZDAubjA3dvDpyvAz5v+QENhtBO8wDufw4ipx866wNVZvfgox6RKxLlLP4ZqFE4MgEzfxFm+glfgwJwIxMVLx5FqxJ7bNWp7FF3tgF3doG4MxFP+iFJ+nGQ8uGv/h5e6GWsQxB76x58bxgpnvFMPwJuZxH1JLn2qxHzsAIG+oHw9yC3vpC5sudyJyGVqVD0AwAMfxI7vuF0tywGarJWcnJjdhkCbNWjSyI3/y7wqyak0yGafiHQPuKePgd3EvWbCyK79yG4syxZKyAhvvMGMF+7ovufpxL19oJMfyKJ9vKTfnLV9gejyqvjbyMltoMz9LHVtnLcftNPcfcTVdH2NzNkvANmMYIduxIf9hOOv/n2mMcFrw8jmnc22tsze3cx++s/mVDwTOszlnsz0rSzcf5ze7LT9nn2mcJEArcz3DMjfjs0Hr8xkmNPIR1z83tCc/9C87czBDczHHa0ijKB/TBT33MisDc8m6K0WXoUXfHkbbxUm7ckp79EpX8kg7Vkt/JK+Q6ioHNE03skrjLEtHs3K+tOcRly5rdBsLtFDbNFHjdE4nl1GTaU/fLVB/ck1HtCwn8FRLU1X/KP0tNVN/sVMP9KwUNGwe9M4iNeNdNVY7NEo/NVc/cyGH9Wm6dd6ZiWXM9DlPqkEOtdIW9VdHhF6LHfsydFv49V8HamBD9WBLdWHzLF43aEDSoEln/3VjQyxas4hai6Zs0t+4uahBlMu5pMu6vOphR13bPDBmMPZmh2xn54xEr/XuiLa3kfZACMCeAoU1n+hqC10G0IlPN6xmx7abzjYj22cW1TZo37aFLNzALa+lAAUVZMqm/LZLoEAPiMAO6IAO7IAI9ECaFl9w/1x6YDbVyjVyX61yJ/MaMuhH33VDbGZEoAnzPWdxo0QKXAAONGqvCAEOXADMft15v1z5uPbQHnd7G+177zL9ulNXEzZD2PdD/EiQDEmRuAQF9Ha8Xcd+R92Be9xwl4Q8yzSDNzgBd/RiRzhITrhkK4SFO0Tb/CYBiFt5hwQFpEdQ+IAH6IDc1QAG6P+AB9iq+YT4z414xF3KIvd1iqv4jNI1Wzx26do1O0fWjDdEergiAeCfSmQAtQzFDqhAvqaACuxALeIAMif5Tt8icW2yZ8A2lFcwi0+5i3uMleczlpeEbiuEhtCH+agEnagekhsEBbDAoDOekt8bCtDJicf1Rs/5lUr5T48vMd90xe75dahA3NXABeS4QLCvYjCGSmxNDRS4j9RAVSh6m/+hHvI5aMi5pFMqRNu5pS8hjGd6fdcb2QqEdaQR+6L6RRyeRgjA/zrdopdbejgBJ2c2e886nYdyzN455ea6MFd4vOEA4pXPGheE1rTvjyY7tCmbDyCxs0c6tEf7Fhv3rYv/9HxfeX0/AQb8AGoIQAZcALMCYNtYEp7+eaK2ehm2jRAo9mXIerpD8oNHK7X3k7WDNENAK4AKrW/4+VWFO8A3oeBRd9k++cFracKT8MKzq3NPpuSmBx/ue5n6u4qKe6/Fh3prhsF3vDZvta0XMNo1PH1fxDoJCrcnxLev+SVfPA7yirmj+LPLPCjXeqXbvLHm+UKmIAuyoAvKGVDQ0q8jRv1xRQ7IAAbIotd/vdffHsvLmrqlRswjPSs7ALsz/aVbHCUEAdzHvdzPPd3Xfd1PQQM2FQBMl6gjBJxUHlaoALh8uNgL/QV+V69vLsejPc2XtVsi0iS/vd1PPuXXPRoo/wDmZ37mb0Ax0cmQqnxBTHxWPOeHl0ThV3ZeZz1pnL3Mp32LU/nVRX7lzz7tTz4l3JLgAd+WI4SXYwVS6sANXEAPDD/xF7/G293Yo5poZfTGHz3S+/LH23C7L7Ds1771W//tdxnlFUSNYwjotwS1IEGzm7fhizMTjgbrd7zr1/z063T1Xz/8U372P7xCUACd9CmG91tBCAu/swSHAQQBgQMJFjR4EGFChQsZNnT4EGJEiRMpVrR4EWNGjRs5ZvQBwEdHkSNJljR5EmVKlStZtnQ5cgcAAD9erpRwE2dOnTt59vT5E2hQoUOJFjV600FSpUuZNnX6FGpUqDUjSrUaVf/kx5BUG36kFARsWLFjyZY1e5YSSIY9nPQQYFCGEJlRUhisIVOICoIYZAKgQFWuDq6DCRc2fBhx4pNaFTd2/BhyZMmTKRt0IvNtZYlHOXf2/Bl06J5XSZc23XTyadNZ1UL2ehZ2bNlh025V2KMvFSQsWOCQi/fvQQ+5Wej4KFME1ycAWGh2/hx6dOkkGU+3fh17du3bHwqQSYW7QdHjyZfnrBp9evWrJa+Xytq249ez6dcHW3ttX/36h2RIKECH/fq6YTAkAPAgvAQVXJDBkaprEMIIJZyQQoYokKk5Bs3bkMMOcXIPxBDXS01E1Dp6UD4AvrKPxdjws/AGJJzwQQj/IXwYAoPgFvpBhyeEiIIKDPwb7AeZeKgQySSVjA7FJZ18EsooCbtBpgsa9BDLLEErkcsusWrPy6Tgi2y+Fs0k60UlcQBgCCndfBNO6lqLk8467byzIAMBQOFKLf38U6gwBQ2TREJPnDPFFc9c9D5EkRRgTSo4wJPSSuts0tJMNd10u+WEgBDQUEXVadBSS+TutDFdU5HRVtNcUgS8nPCA1lptRZDTXHWVDtNdff0VWK5SkKnNPkc99k9TlXUPVfY46hWxMls189Ukb4hCwGxlCpbbbguD1ttwxR0XIg5kwgBUZNXNctl20fMWXMOknZbFaitkQdt8yd2X32cd7Rfg/4DDvQsAvYxdF2Hz3F24NHj/TWxeeuuzd0LcvqtBhR8o2JjjjnUUGOSQD4pX5JJNhhOFywA48uCEXQ6N4Zjf65ZkwiKWeDaKJRwOAHRP/hlog2oOmuiiw+PhBpUfDu/lpmGWGWoTuR2aq5txdnHpCOV6wuiuS6ba67DFjqwHnvWTIUKn1e4s6raVcji+xqy+Gq2sIQxs7LzJBVvvvv1uKYMh9nPiBpbTXRvxodx2G24yWaV7YrsbXC7Dvy3Xle/LNd8co7j6eqIGPilMnPSgFm+78VUVhVw2nSMMsFjOZb8z89ltv90gHsx+gqYkS/99tNOhTv2xuVkfy3UIL9wT9//mo6zd+eg17+E3AHbIzHfgtf9QeJmJT/T4nCVvkC8q6pIe/QmhT5/9sHPoy4fel9ye/u69p3n8wYwPv9G4kbwrCjIwXPsIqJ31FRCBJysSAJyAvfnRT3v2i9n35PY4/tXNfxN6wgb1E4UNfhCEG0zgCFeVQRKesGjDYmCUIBhBCS6MgorZH/+S16B83RCFOZRX/nTYQ4AtBwAsbOHvXghD/JnwMDMMXw0ZdEN9+RCKLTlgFKmoqwABIAdQGiIRi9iuGELMghcsCxMXxAMznhGNaURjFdlokim2EY54koFM0PakLZaui148ouNWJ0bk8TCOgfyiIAnJqfcBQDB2vGP/4vK4rEEmMYx+FAsZC1nJXb3Rkpl81He0uEjENVJZj9xhHyXZP02ecmqAROUqk6QyB0rGk7EkCigHJS5MLiaSpQwCJVnZyzfd0pfBxE5MZqIZWR4TKLQUlC1V+RIlHo+XwpRmkoA5TWtq5gLIMSYyuaklZTqAmUgcpS7/KE4JUWAHTsCWE6+ZyWq2E56PQYFMkLDNbt6TQ98MJx/JOclmcicFa3KifuJZyHcWFKGHkYs5E4NPhyrsm6rB00FZQ8pSRpM7AqDCQPeT0EBS1KMhfYngAPBKyDwUpaKJqERp908p5vKiLs1OrDD0g/OJVJMgxelOUYKtT1UmpUH1zEq9/+QknW7kmazD6HZUZjCe5lSmT5UqS3ggE1xRRqhZNQpRu2TUqKokqZBbqnbkErupVvKoZ1VrRVQgkxrYU6tx/QlXueRVhuoPppIca3awVbm1CjKtfxWsQ/gCgEkBVa6JDR5dQ2RXfvbTlEq6TCIHG8fAVhazByHpTSejWM+SirGNXdJlLxJWuu0VO3fhWmbbSFrWsnahzvnsbCUQWtEqybUVMe3VUHsdHsjFqa+FYm6FK9h5AqCecKWtXG0LIseqDrKRVVI2o/Cx4uaQuNdVazYBQCDlLlerzWXWaL+akt3irLfYoR5ye4ACNaZRu+jLbnylii+/yBa8iRWvep403/+InFdi6cUOTTlK3+j518A43WhJ8ZvfuO43Pf0tL0oATC8BT4cHC+ZoEBOMOwR3OKHeAQB4GuzgrEL4Xc8tXl79eOHopACIePFBCGkM4tt92MbxXJ5fsWri8KI4VSoGX3RdDB2CCUEEQ8px+3C85GtSCQBWKrGPUwrkIJP3rlVjsRiL/JwFW9fJ8p1wmAWrJ9F9l8oOtbKzcDtmN275gl12jlyuSub0NdnOwVQZdNIs1DU3TMgVtKhe3QydvuaZfXhGNCs/EgU+97nKf76KhLNMlQpPS86ameyixVxpTmNWLiSeMqTvKelJB1qGcKZhoZ8TK09/Wm+KhrUlRWxWkYj/SSSkRqmprULpx0I205XhAbakPGvbydrYhKwqck2C647o+qG8nhmWf93PYFfmB3IpdrI3h2xux/G4PO7IoKCtZmlPBdVgHHSLWe2cjXnOCSLggMfo/e2uedvebFzgW0tC7nKX+txP8TV0idxuzWy4o/kmGr4VHsW2drfZgvo3wAMutTa/2iWXdpXBK4NwgjYcaAwHeQ/nCIAeRDxME+9mxZ0y8BWvm8scp8wQblVzm4/8ZyLHOQoJdliS+FvlxzTUuIua7mipeoky3zlCdb70BApgnUoeCdCDHsuhc+Tq1FS6RjTOqGs7PZ5NBzsBaUrZn0u86rLMukaU6RyxE6Dr/4v6+tiv+Xa63y4FPTgs1GUi9amjPe2eXHtG2q6Zt8f9THO/uzTtvvjNla0vHkBB2VFC9cBvcfAYKXxlDo90aG7d8cFsfOj/dsX9/Mbvf0/55ReZ+YtsnjKdh3mcQX+Y4GLk9qQH1uh1PzYBmM0HO4gxc1JiedZD0PUWgf1kZB/dXdbeMGySX0V+ILje7/H6weSByvIiEAEQDACpV72Xjn/H5Fdk+ZJpfsExHp2+OOECJmWIAC6gtOwHi/f3L1qMkWDTgWSgBqYP5civ/Ibo/Cgi/Ryn/VgC8agF+gpDBWJMCHRABTgLIVJABXSgep7A5/QPcx7QA5vnuPbjCW5A/v8GsEsK0ACLjuhAye1AkCIasEUUDzEE4FpIEAlq4AJUgAM4QAUuoAaQYPgAIApMMAR9Jf+O8GREQMP0Qwh2wAJRkEtUsIUOcCISsISqjZxoMDFscAg5qgRPUAktJQnH8GRQoAcwgKSIZSWMjwrxiAWxjpZecAFXQgbrBQYRg0fW6YaiQAcE0Aw5pQwD8Wdy4Dfq7CTc8A3XppZubQ4NLw8l4g7tgwshIwdkYAc8wAk2yAlwYAdkIIsI8VcGURRLRk+iQPz6bfUWkYvicCOwcMXqEKw8T6kisRSxyxZvUXMKSwhCUSUUkRWbphFbsJHoUAt1qRJ1sYdIURn7peQMqyX/gDEYXWYY5dAFIVEWzYsWxSoXmxGBmNEbx+XhoswlpHEaEaYaX/EROa8bHWISIycbwxGw2lEeu2Z5AIDfohHwzlFt0pHt1jH26JEh3pE+krEeEwgcDxJYUGCdzI4lzJEfkcUfCQ8gmU8gF4IgxSceFZKNEpIjdYUHgAgRH3IfI/JlJlLzKlL9LlIhMrJ1WPIjZ8cjY1JTBEBlqEAMK68kTTJhUPL1VFIBjzGmNpImfWgmi7JSBMoHBqgcd5In18UnlQ8os5DggA0mkfJyjhIr7cS+ouDMagIinxJQohL9pjIWhZLQsowHLkAHqABbgIQFwGwglu2GVmsrs/Iq79Jb/whMLvVxFcVyq8wyJa+RHYmyJFwSaxgqB5QmWzyAKQWCLvPFLvXSb7SSMqWEu0yuMMISMHcCFgezGLERLdmNocZxxJBgB4wDflJv2Z5wB14TNl8zOS6zMvOSNndlgSBuMwmwM4+C5VpOIYTHGKvS2sanrUqQKS/gN2yNAJZtMm+z22wTOjdl2GRiBw7jL3tzln6TKRZCOEWTOLdwfCjg5BBiHAXQOadTdixTPSnEJq0KMbJTOwOFO5eiUN6GKl/O+QRMZa6TINKzPTWHPQM0QuzrCaKQK+RzPpOpPvEzMiyuggxTTmZv1eKxsHCgIACUQP9mQDd0QUpOCL5yN1NwQf+3s0HBCUzsByOlkyAQEzYE7EIzVCaesyZEwEZvFEdzVEdz1EMXpEN7lDvusTzjkzdL1HROFEUfVIJWVEIdZBtPa8J4xj/nUibiRwQwoAZuoC9PwuNwCEjD40e/FDt44Dh8JjEU1Eh5AkmTFDL0SSDWzyqzkS5vLzL3IwpqICdFokufSEwNiEX79ElIaiQNA03TFLRO9D5DE+7+9E2flLfKS09otE4FhApScSR2FFMz1UYB1U+blFN/hZh8AEFHdAoNlUHrszLcdFE99VAoNOlk0WIKJneEgAVUIAPeggdUYHdG9VP3JUx7FZv6whcVo1BNFSkaNFU3D06Lsw4NUSb/HHIgTjAzxQ1YfZVRqxVCDokcH6NYjRVRKUNVl1U8FzADjqOBJAL8eBVbsW9dRSYFjmNKHaNbTfVbEzWPBkJcIQcNFIBf+7VfN8ClQnJG1fU/fmNI23VcfhVhG4OkmJNYi9RYPRNZwVVZr/Uj0kAKMlZjN5ZjO9ZjPfYNnAjjUmDBlrIieCYfFzZcFFZlDyNUH7MxIDZic6JeU5QwOw9jP1Znd9ZjX8AAfhZogbYFmuk9idBSG+KK4rUk6I1pm9ZjWrYwobZfYnVLiZREZ1ZiUZVi1xFnedZrv1Zn00CVBICkomBYJ0KgzNQk9lRbpNYiWdVtpWTBtq1NZRZra2ti/+21i/DVYgEgZ8EWcMFWbD2NZ4Sgat1RJryLS9lWQOI2KB03XDKADbe2VO+WZvPWZhW1awOXc3l2cB9CoIQAECUiN8+WJGjO5lJXdSH3LFm3W6BMcTNXRCz3ULkzWbm2b/+2c3eXYz+3IfQEGi8CxjjJdZHwWou3MkjqaM/UbrG2ZpUUd+EWqfyWd6t3Y313IUwv9xCCTAvHIDggxkYXecnweMc3MlSIRuv2amkXb7VWb4uIb6WX66jXeq0XexPiGZ8gNvf3Nf/zc3CAN5DgOBLXfD9Qfgu4QSxGbWU3RNiXe9yXgeG3UQ8YIy62fu13fAhsoPz3hnygAxE4U1gWhP9HQk8Ol3nXl3afV31vNncvuHrvFyE0mJ0IAgUugAU28S2poFZHOFdEmIc5Qi4cTTPm1VBVmFsrloJLi35duHNh+EkE4L3W6IdrwoenGCMWCFqht3KpcE27KoL3doIdR3eZGHCdGEl4oAYYk0+tmAHLl40Hg5i2d4VLhBW7uK6+WIJXVYzJuInduCSgbMPe+KWSWJCjg+8YbIibl/Xs+FTw+IXid4/5OHDNeEIAuUZmlA8BQAg+qJDt0I87mSW4K4u1mI4XkZFF5H3BWI9XZYwl2XM/uSNaUy+Iyfs4QKBmE5S1kZBzuTJUxoQfFoUL8JRv66Qe+F7DmJVduYxhmSP/CKY8aZkgHg6XefkwmZmaSeKQRC2Rg7n8htm5YMmYVXlzldlrKTlCBEeICQCaCaLkRPSa/WWX3/kx7ItuKbeU39Cbxysy8mmZkHnFWpmcPdacIQRbMFQg1rlFrUeenTSeF7oL5UII8lReFfny8nlEwBmihm6cAzpsrVkjMGQgCsukDESbHdojPNqkL6LklPZ2t1gFLZq/MLo8lGWjOVqgURoj5KJyaMqd8SWdU7qCcRqoJ2LB3NmeZ9eUYTrF9nlDaLqFbbqjGxoxloOyLOZgBWI4fmqolViqt7omlsdhj7qBk1qpr6yYM3pQahqqr1eoLWJNnGAgjsug/29GvZqr/+0aQvTkqrfZpYW5rM36Mfi5VNR6rTN2oBskVrSaAIAIlzNAZagVrxG3qyNbJVTop5+DiIPurwHbMQQ7rZ+6sHu3rSvikOQnVqNgCBjTqCl7IEebtQ0CyhYYs7n5+DabzQK7qU2FsAv7sBtkRuLVvgSknl+7tSebuEtCoJaXlJEan22bNDortwcbtENbY3sbSS5g+IZAfI87IaoYqD3FOjJb5Zz7uWWaPJzauBEXoHnbtUWCB3IgBwiWu0emvY9bxOB6OsR74sj71JgarQVlt9fautWrB0x3vlXlwKfjkEa5pe+Zi/l72s56pnV7uqlbCgb8OqyTIHhjrxNct+qbuP8tJnahQ7//DcIjHLf/O0wCHKox3Do0fCBg3MODOr1n/CJ6LrwpOvBO/Ev8e8Klu8Zbe70FHMQTQsYJ4MhtPAaLnLX1RLmXe6ybm8eB08fPm8KDfEWHvMWZ/CAKmiCSXMklkcsje8Guo8TLbcoFzrzHA70j2cINe8wL4jKEQMnAPMwhwrtNmnjzW8fTLs2pXMKtHMjd/M1dfDpoSgg8QAfsS4d5w9EfHdIh28bzfKGPK7n4nLb9jCkE/c8dNNDZ/MoJ3cINXTrelXE/7s4hOdUpQ5rNvM+jbdNBvdM9PcV//LOxvCWXuNDjvCAywGwYd9VVPdgjg6bkmK8dnLmckhH/P/MwPBvAK5y6Sd06eIADeoC7PKAHsl3bt53bO1zJKV2er2i1j5259UvZ+5HZDcPZVxzaQ1vas8POhz3XcV3eE2LPXD3Tg4oz8ckKCWPdvYTFbfrdsSPe652+6d3gDWJrsOPMkWnfKe6Oq1zWb13Uo53XFWJjnjzhwf2aJZfZ8L2vfyzfNd2LJV6lQj2Z3xzOET7hW7flEcNc8JHhX93cRl7fXbGzo5viU17lB/7lJYTjqRnKvN05Gl7oaB7WS36OvyngOdrnMyqKpTjYg56X7cvAZ9vmkz7kHwznY5armj6gn169cCCT1zjVqT6XXWnms77mt17kI37pVdmfU0TL/wX+4hUiA5pwg4cd7UE5ttbe7W+e7bW+kaE8j+e+gure6e8eIQRg+GyExkJI3vu+kJdtrnN88CEe2c1d6Y+4IsGenMVeOggMA8a95SlfkBdItqPD6NUO6du+8OP+8Ff5n1V+5ZekqX6+uxnfoUtuuEn89Vcu+DUflR25ewoC9JVZ9KMDW/Bb9w/++QuDmH5ZrN3js1r/6Dt/oj+/3dmb5VlCp6Mf+sWfKzYrO7Bf8IZf+LXf67n/+5Ff10ed9w2Cqskf/t/f4LEF/69Q/bM/8AFCgsCBBAsaPIgwocKFDA06eAgxosSJFCESuIgxo8aNHDt6/LixosiRJEuW1OgDgP8PkCxbuvSYMo2UmTRr2ryJM6fONCpf+vwJNGhHFgCcCD2KNKnSpUybOn0KNarUqVSZplxZNavWrVy7ev0KNqxYqBkAAMAx9qnJtREbun0LN25ctnTl2r2LFy5dtmld7v0LuCLKnn0/xtSJOLFimjyxFv6aw2yOx5QrW76MObPmi1c3e/4MOrTo0WF7mBVB+mNgknlbu269euTr2bTdxiYJ+rZuvhk7bz68OLjwmY1TO60B4EkK48ybO38OnaXv6NSrW7+O3SdRABSq755YO7z4gt8ljj8fvvzE3OrbRxzsODPw4fQRF8/+UgSAKDJ44P8PYIAC/jTdgAYeiGCCU1H/YZYA3rmHXoSvueeAhBbiReFD7GWoHnyezVdfiDbdpyABT5xolllRnMhiiyeWCGOMMopV4Iw23ogjfimYZdSD7V0I5FwQBkkkQxxuyOF3Hv4GgEwiPskYYSWmSGWVVgKQY5ZabtlSjVx+CWaYaXFgFgbWUVhkmgmhqWabBFEoWpId9ialfE1CiSeJCl7JJ5Vi/gloiV4GSmihhgKFgVkqnDmkm26y6WibcIYmZ3lLagYinvXpmSAPnn4KaqigHkpqqc4NamqqqgI6hFnLiVXpbpE+2uisRU6KZKyrXWqnk5qGyOmqwg5LbFaoFotssgYKYNYTael6m61qQiptkLh+/wbtbbxilumvwgWrbLjijsvRseSei+5oFJjFwrPZBlbtrbXGa+G1nr27K53xcXunt5vWmW7AAqdq7sAGHyyWfgBc4C6+e9Fr7bwQo2fvZg4Dtu1l3fqrGLgIfwzyjQWHTHLJTOFgVgYNX7zWxBdS6/J5cmrGMsb6ftgvx98CbHLPPv838s9CD81RFPv1VTNbMUsI89LpJUlz0nRlbNnGOu/EM34ebO0BRlx/DXbYXRNNNqBBl422ySiYhQTSUpfkNMUSxz3b23bfvd7NTPp6dcdZZ+fnRX0OnnbhW55teOIDX2DWDW7jTRHd4zUtuWuQX/421ZVZ3fdNHmMXOAGD9/+peOkyIm566uHeYBbDK2P+UOVP/yg7bbDf/m65f1PGeec1fX4dBcJ3d9Hwxh+PPPGqLy8g6sw/r+oP7D6Oe+22z229XbhvH6vu+2qcs+9Yfw99+ea75Pz56v/JLABUUH979hNiL79e3N+fofc48y0+TsCvD0DzpS+ABMySExr0OtjVDzb0W2BD8AfB9uhvb/2zz+4KiMHUDTCDHCzRDszygwRizoEYaiAJFRLBFO5mgpgKXwVHdMEOyrBsG5yhDQFkGgDUQISXO6H2TOjDg6hwiPnSHO9c+MIoke+GTPxZDZsIxejwwCxjgxX3gigk2mHRNkTs4tQ28kSt9K5//1v/FgdEgAEWqHGNbGxXFN9YlTDCcY6jSYkQeAi5Lb6FcnoUohf/eBIwxrAvYxRfGQOUAhYIYXQpoqMjnSLHR0oSM0gwCwrGcr8+PhCImgSkJ0XCwl4l0X+DBFAGUsLIRk5ylUGJJCtfORbWAUAGmLyiJhfCx1sO5JO8lEgo+cW/UUrhkP85oPtu4AGz9EAGGDCmEG7Qgx7AcprSKSU1r/mYyABAB7Xcni5RyMk+9nKcDvgl+II5SmJmRwVmQQsBPogljOTggD64JDbvqTd86rMwMngCCwSwtm12s3rfREguv0nOXpqzakhMpzWzowOz+OedZtGIAFpFBQftE5uu3KhH/3+SApQ1a5EAcJwVvVlQP2oxpW9K6CcXurmGJlGd2HlCUTACz42UZWEfpWZHewpUj1AAlVaazEkJytKWrjSpEnDpSwW5xCOic6YPxc4iuXkReGo0I62qYlAn+dOvipUAyFGRDFISBR2EcKDxY+ouw6lHp3oSplIVJgyjuhEUXGAHxgSAVz/yAx08QQhRoAIGVJYWs+wAI2WdaEaIgtexNjGsku0pPP3qH4A+JpNuFchBdSlXQNL1MYX03SE5QNIq/ZUjAqjklVAzFqO5kQCyVB5GKnnHyjqSsrrd545OgxnOdvaztwztH0dbmNJ27pA5tNJqN5JMs1CBBTogKmzDcv9AdxJAejrciE2j0Fs68ja895SlmYJry7iV561LTapxvYhcQsr0hcxVCQ5E8INE+RUkZRXCojCiX+6IBbIYEcAio/Cqi8hyCOSF43gbTE0GAcCelxGu09brWbhu8b1djG9alNu3Q6bAsQRQ2HMxkgKSui4jEQUAg0uTMoy02Ac3+AEHtjNLCEfxwTpm5U57hF6Uqje9buUwET08FhBfjaYYMfFHZPm+jUzRkmFpn0kJwAOjXQnIPb4hj7ssyd9GYauWsfDSzOxeI6sQyTSabwWZfBEne6RVJe1IdHcYFhVcgAMZyYFNqzSEBIN5hl8etCNbfOUyE/nMi06zmiPI5rD/KFlncC4xFT+SIqNuRGEvrkwPWIADHOxgrYa2YaFLDceARvaobR2ykIv8aEhDdX92/V1Vm3zpjgQ0nhzhLnhRDeyOnDrYUBQpLSvcaJehmaWxlrURSetmMt46zrnmCDt3t2tBEzvYw972DddlFttuNtkTW3ZKmw3BSINl0hyrtJw5IgMeeeS3AECsZ8jsbfV1O98z3M6YFf1qRgfc0eieU0u++OzkRtuQ07b0fjuyYI+0DwCazkwKavBrfuu74RqfppbxDT8F0s3cBS24e16C8HyKstbEafi7N22WTnMkReKuzMVJ2vGNrzrn99SmzMc9cGWTu+QmN3gcOc4VdvvL/93V3kjEOzLxilMmBRhILa95/rx9Yz2APEBlooGO1AsPHaFFt5QYkb4VpQ/nBQZou9vd3gKXN10j8b5pR+htb63kgAVUWKQPkEDqiwig6lQSwnm3zjytI555AqjB11DpBJCHfIQjHztoy66ks+88yQDgAw0+D/rQi370pCc9Fka3eY28XCPXjmq2uRLgKh1eBVo2ixBqoO3Fm07xujfdD4hKJR+QmDIkp1fxL4953aQd7Wf3fOmfD33Sl2EA1K9+9Rcg94dzZNce8TVXFMYnx5XV9rjvfdaZb/4CCgDHVapnZo5fLfh3MvnK1zzOnB/9/Ouf9HzI/okFJxkdwWlbMf9lVIQBNcACqBQFjEN+uZd+pcN7D1g2v5ciHpABAoCBkkd8lhd/HDh/9Bcby5d6ktZ5+2eCJ9h/I4hr2scRdPZ1XmMWeJYVCvMEFEZtVIIDwyeBu4d+O2g+4ycEx0YpHmgr8idOIBiC9sck+HeCTfh8KRgUq6cRUMYRBSh1UyFSNUcALSZQPph4PeiFzKNNLpZ3uSJyrhZ2TIWESWgsYDgVKcGETiiHoQeFQCGFGZFirbMRLfZzVJESUbYR4CYEDhiGhhOBhVgyLSaDo2GEs9KIG7aGgSGC9zeHlUiH/sdftvdfFxFgWigVVwV1c4eIiXOIo/gxYqaB90KEjriKkBj/iX8xiUtoibNYhyyBA06Ai06ASkKQi7iog9HlPtRlXV2hWB4xPaYIgW6IjIWjMIdHGo/oKNAYRK9oM22ogl8Bh7NoibUIEn82OjooAFxYJS9YFcXYEea4jIaojOlIQzFmHNIoKa2IRdQIi0rYQnGojShoTd44ODp4EYE1WIV1WF+BjhtRkOzYjteIkKVzbdqVGvA4LfI4jfSYcn64jlCRjfkoh9wYIAeZER65kEJTiiFJLtEVeM8okfEYdOdGkbxhjZSokU7IkQDCIyJgkzd5kzWJkztJkiQzkj2pLAHlLM0BkWlSlA7Uki55dArZFRkZk/rIlMaRSowElCDzk1VZ/yzwJITv2F4E12qwlpSB9JKy+JRQeSBTOTpYiTBXqZarkodCkIpmqBudxV5p6JVhKRj2aCf4WJbQN5P/MQRiI5iD2ZYGw5aFaSp1t1jOoWGuaJfMhpe4oZf8wpd9WXp/iZj8dpiZeSh/ZoNcqR50mWErSXSRCUqTCT6VaZmjh5mcuW2b6ZqBQiYsyByNOY8pGZFG1xSx1pQX+RROuZp+6Zux2VOwSZxiIlKbSJRdCZmkaXwSBBW8mXTD2RTAGZyXSZ3HuU/GqZ1cslNRWRm2OZHOGS8nF52P1pvg2XzXGX2t2Z2Dxp3vmSX6dV2MyZwsSZ4dqJtMIZ2xeI/sKZzqKf+fQRWfA2ojAqBlhIiSoSmaR0kk5qkW6DmdAnp0qgmg7mmgEFagGRojDDhbzyGePuSgEbOfS9GfqMlQFsqeGMqh4bWhLaogEnaFtXmfpfmY5Qadu9ls6QmTAMp/2Qmjq/SiQWog4NaHy1mjyHejEFOiSoFuPEqWPsqaQEqkjzSkVRogriVN1BGiJzSiQNKkSfGkE9qjUnqJFIqlPkWlafolU5Zx0dGlJPSlL2N2EXqiY/mfZip6LMqmQHWlfXodZbWI0BGnSImbRlmnTjGm/rmXerqnawqokwWpkYojWuaPSIphdDmnEQKhirqjZBqljkoDfEqp2zmppSojOdQ2jML/oJp6qCSaqDp6p0tZpo5Kqqh6T3+Kq81BZ56Iqd8hmk31qmCao546qxaJpm9YgqL6ebe6q2qarM+qJdoEiD6SqcM1rHQapkixqCgaUyp6nc4qra+kq+MqGi22YtYKrA2arfVSrLIqoYxKmczarKdqrgBUrvfqGaiIHYW6QJsqN9t6FN2Kp41Kr+Kqr1ZqrwmLH82YHf5aPwArM+/Kn58qr6lJr6O6sAwLPfnKseBTbw+bpEr6lUInsEJBsLQaqra6sR+7PB7rso/RkPgBsfIjsZNDsSZqsd56ROAanAgbs1AEs0GbFiZJsyNbXO3KNDnrpDtbsPN6sC1LtIoztFML/xZC+R83O7H5yYonGxQpi6y1qqdAa7WEJrVlOxpambVK665cGymdCq9qBqV5yqxki7YcVLV3qxUGBgBwubZu27VnKHZeCxRgq6zRGhXWObZnq7dEk7eNSxWKCSBai7MlGzNwW7HHerhia6Z2C7kB9LifGxWeOblsu7SWa7KxmrnxyrPQ5rOr6bmiq3OymyPc9X9carqcuqTPSbg/YbhS8aKK27mMS7slE7rFuxTRpZwiC7hvu7vlybTItj1za7B1S7zIa5XXi71iwYCIG2TPq5+CK3Cq+37cQ71Qa73eu73qqL7r+xk8QFJ8FiCUKx7NG43RC3C4c74YG7Xt674J+f+/CRJdH/q34Cst9ksrvYtHeLO/KZqxsRvAyei/EWwZdecDcamu4nu5BlyE+Bue5guqdCuqEEzB7FvCAZIBJHWSBYy6ONrCTOrBGzi9IVy9I6y9Jzwux4vDHUFnBFy6CKySGpy6mYctIHyxDty/O4xBOqzEGWHBGMyqHBy4lIeGRKyKM3zE3/rAN9zEyMLEXZzCIIQg9Ds7QuzC5Pu9t9PAWpzEXYyvXOzGSEFni3kgZFwbQJybaCy9+kvD6GvDExzHB/PFSixLTwDF12HH1/PCvKvH+avGfcy/6RvIszvJzJGHApYgiVw3Uuy8CsxWsLPGPbvFgFzJATPIOKxfPjz/IJo8P4sMvZ7MaqAMyUgsyaXcsXBsyywBv317qfObu5XLyfcLy2FxP6HsuqOcy+dHysncFPDkjGP8y/UbzcBsxRZjxK2rcK9rmSTMzGuJy90sZbanoL6Mxw86zdI8zGBRzLPMxrUMzhL8zpuxHYMKzeUMq64cvtUcNViMzfKlzX3JzfFsyt8s0Ds1iDHCynmR0AyUzl+xzlksym0s0CY80ZbRYvWpIAt9FxpdQg3tFQ/dzx+2rO5c0WhzygEcUP82hLFWxWYMwx7dFSD9tJH8xyVdOCf9v65Fjvv8aC1NxYPbyB/MzzNNyzVt0yZN0OCsTSq90j0N1OvqqjDNFTKt/7IizLLLfNQEk9TdbGwL6tTjC9XYKtVbQdVhu7KLi9VZXSo4vb3adMFerWY+HS3sOtZaMdQhzXn/XJYBrdbJwtbYG13p2tRx/dSyQtdBLcOybMzZjMx9PTR/XbzgNpRwbWRyHRvBirnMeyReEbwjbdSO7URbnct0tqWUzWGWvRqYHcNwOjOcLdrCK6V8DdrDAtmyq02Tbdrvhdrwctj6fNOv7dlXPduhndazXXdbyYjNttu8LdaI/djArddPKdvDrSq1LbotNqNyqduFPZe9vUI8WNytFNxoTd09Y92f+2e/WtncPddR7dwiCd2NXd4+KdqV/FtcltvGtdx/odp1Pf8wnR3dMTnd800q59243EXHD6nc7H3Z3l1/8HzWwxveBM4lBq63ClPaCs7SDJ7aDq4t4M25sV3fFB4gFn63IlWGyb3hYG3Y7u3baQPg8k3igjzigWw0b6rhX73BrdrcL47UE04g4y3hM/4xJl62U3a7RbziO36tYPnexB3iPjrgRG42Ne7G10bPKq7jQ9ziPf7dEG7V5M0SzdUnqkzlYGLkVqtf8kujS87l3e3iX0618S3RH0HmfGLmZ17hVt7FdDbOSr7lZxzWTu7jABzhIr5zOUQFO8Dojd7oGa7nYZLmU7tIuA2agf7STa6Gqw3fQO4TsC3lpZRDeR7pgTLpQRv/UKuq3qfN4czt5Q8+557+EqB+oaJ+jKW+1nyuxAy403Gy4CwO56/+4WBew8I95reO64dy6jG75iD660w+6Jvu3wIT43XuEaOe7Lku6xWN4s7u5iIqGx7OhrEe5bWe6Mie7YSy7C7LILlln9/upeEe57BOinRO0tfONiqARjVwAZ+Z7nu+7RMtXYT67MHanE/uM9V+7x1x51TyBIL971my7hy7U6q+6ttt8HdJ7xQd5kN+7IODA4cc8Qky8Qw7m1me36GV8dIu58Tux8YOEj3wBBjwA5mVARcgYQBg8SMvMrqOw7IE6ZdO2CuPny1P7oce6juXijgW9DwfIyWfsNuR/91aPvRET3aF/uPlvqLoR2fV6vSn4/MnTGcib83wbvVxhfBQjvQaOX3WZ33YJ6DcBQC9/PUHAvX6ajQBv7pVf/YfaPT1rvcgkRJ9ICFggHpLkSIrXPckH/YU/FtJPtjr3fdJi/WG3kKEHyGBYAmbz/mcrwQ9iErLu/iMH/jdDG4JfvH6PfmU//ccbyeYryZ90IPxO/pP3/gRzIDI3eaYvvrgXvlk09mwnyayL6A7RXG1DyN3b676pfg5zve9P56t/9ulDxMAIPxFQvxKUVY4jvx2f/sBLFJ07+vPD/3Rv/GAjzPXTyTZDxJxSQEkhfrdbyDKP67tjrvkX/7x/vuOC//c6h8kANEHgA8CBQ0eLNjDSQ8BCAnIEAIAQJQUDi1exJhR40aOHT1+BBlS5EiSJU2eRJlS5UqWLV2G9DHw5UyaNW3exJlT506eCKMAeNLTpQOiRY0eRZpU6VKmTZ06lRBV6lSqVa1exZpV61auXb1+BRt261OyRYWeRdsyJsG0GmP2ERu3qkC2GXtIBEAFCQsWOCJKFEKh7WDChQ0fRpxY8cu1ix0/hhxZMmIBEodM1lhW82bOnY/KBR1a9GjSpb16ZopZtc3Gjt+aBkt34128tfEOybBa927evX3/hikT+HDixY3XzCARyXDUzZ0/hx1d+nTqpp8jPZ79YuvFr6v/Z5W9kcINJE58CBHiYwgGwdrdv4cfX75F7vPt38fvmIJEDMyv/wewqe8GJLBAAgMkKj/i6kvMOwOnCk9BCSeksELIGLQwQw03/Ii2G/xDMEQEHySxRBPBCpFD1TA8zMESI1QxRhlnpBEjFmvEMUf4bpCoBxBFBBK6E4ckssgUdWxQuO4AgOtEGJGEMkopjbtxSiuvdAwDidr7LUgvnSsyTDENPBJLtKokzEUSnzSzTTffFApNOOek8yUdJMoNuC/37GxMP/+Mrsw6b5KzLTUfZHNQRRdl1C0lG4U0Uo+GkKghPfnElCxAN+VULkElXanQtA41MFFQT0XVSlFTZXXO/ycAEIK4TGcVsFNbb9Xq01ZJWvUsUgs0dVdhh7WwV2KP1TEiKmSltVmkcIU2Wql0RbYjY3v6lcBgq+W2Wyof9TZcHCsDwANmnUXXAWnXvZVacekDF7FsB9z2XXvvdS1efPedEAWJdDg33WbZJXhTd/m9lqd5v6uXX4cfVlhfiCd+7wf+AhZ41oI3HvPgfRPeaeHqGqa4ZJNTAvlklSGjTQaMM8aUY5mJhLkpVFPOSWTqSF65Z58zwvlnodviEQAVXq75y5mXLjHppW6WuDCdp+N5aKt7DvpqrXPaYUuknQaSabELBPtpSbNmjckhq9667YfRdjtulpDA8+uyRxw7b//q7k4KVLhpmlo6tuUmPNy/C0dcJEoBKI5vpfWGHDbHj/I76jTVdtLyxDfv9nDOPwd6osYnDzty00cj3ayzNTcUcxMHBz321euSvfaUJFrW7tSbO7130HZ3oHLak2zyddZtR75Rz5P/PAWJcBgdeAB9pz4s4IV/LPDoYGe+ezOX9x5xfwFgIXrpr6s+/a6unz171188Pnz5sQR//rg5kKgG888HU33/sWJfpOoXqvetKX72QyCSBpjAq11AIi7THf808z8KViWAkFogygqIqAMy0IMyyuAHfSYCiXBgfxL0TAVVGJULKq+D2NpgqV4oQhpWKIQ1PBkLJJKDE6KQMyv/VGELGXVDk2gPNtzDYRLtQ0QlQswDEqlIBH0IFSBSUIiLYiKvYgisGTbRi+/J4hfxFZMoGGeKvKvi/66oqDCKxIimQaIY5TicNs7RW+S6TA/PqKk0+m+Ng6ojSN5Ymjja0ZC6CeQhjzU+gOlxj1TsY/r+WKdEemSQpCmkIjV5oS5u8mQqkIgIzPjIH0ZSkrvDXr6KB7/hedKVvqnkK1FVNB85kpRLMeUpU5fKJa3SgK2UZTAxE0thRkqHAOChLW+ZlFxWb5J0IuZGLjmaTBbTmiHr5DXx9UQARFGKyzRKM6n3zDlF01G+5CAwtblOqWWTneIi43HAWRZx+o6ccDJn/+jQKUN1vtOfcXLnP6tFLifIc55PqWfv7vmmfNpoi9oKqEAlWsSITlRYjDToQWuV0Mgt1E0N3c5D6VVRi5bUkiQ1KarwBwD9jVKjTOGo6TzaJpDCa59c7GdKdYqSmu60RrTM6EuVElOistBj0EQpY0TKsKT61Kk9daqMuobMoAr1WUWNqYh4qZhpiqaaUQUrVMHKIW5685sHxWpWj1rOpqplqSNr61hLKla5ZiieVbVqONOaUARBLaeD6WpovlpXndKVsBSSSEHxmlei7JWvAfKr+24K0b8e1rIEMOxl8YPRxTLWsfXsK5yektnAgmawmpVoZlE7n6KJsrN5/aw4Q//7ptHGlYCTHWllVztW1e4WPotDQXYYy8zY5nK2bqqtbs/01p3Z1rfF7O1zs5OcvGhnuFctbiSP26bkSnZtzpWuLKMb3uK01rrX1Wt2+7hdM3VXld9VLnlNOl75AscJdRMueouiXu1CVrROIS1zqQbe+mqSvgXmDXUVm1/9qou/aWSvlcoSYNwyNb4IFuiBMbwaEgLgQ+dt8IMh7F/ukoXC8N0wbwmcYgpRQSI8cE+DGytiIEZ4ShNeMUUrDNcLs3idGvYxZMaXRxDrl8Y1JnF7TZzjkpRWLqcNsiKBHOXF1OCB75Gxg49cQRtLCcc9jtiOmwtmKgdzymVGzKu6iWX/GW85iEnG0pe9mzkyo9mVZ7YzYXIgEXOxOcRutiKcryTn99I5zxbF86HToiUAXAA+WQZ0oAFE2yXXOWcCFhyTFZ3ARG8aoGv2s5EjrUtBS7jSczaepT09x06vWif7AQD0Ht3mUTtzrToidC9R7Gp2tprXN5lqLb1MulrbustRyjVXMb09Tf+6e752Nk1+IgRLDXtyxR7nrXOUbOLtOtrQbfa3VWMxACzH1NfGtkK1jSNuy2vZRwy3uGUHbXmvhNFHO7fj0q3uY0Op3S16NxzjXe/P0ZvgKOEmjPPNt33HtsTu1bWhD37ngU9cMT8p46CJ3XCOWyU//zaMk+MCZYt7/8/gJReJ88oV54133OVR+fipC51qlBu44jUnDLl3wHJ0v9zlMYe4ssU8YFXjXH4nN3pHiuZojffc5xwHOoBvbq2AE3LqSbca0rGukWMmc+F3e/rPZ3RiiW/9i1o3+0XuC4Bq37jlYd83jchO87R7Ee11R0hEgsJzfcO94XK/ujSrjsnA4/1kdzc8Aahr7qb33e/pBnzR0zb0TEs+8QUv/OVfAkqWKtnpj6915FHNSs3XEPGG7zC+G89w0GNb9DMnfUdQcIEdrH3lpU/c6fFONwDkafVgb32xXx9xumuEA3+xTZ9xXzjd193FjPO844Mf6eEL3dt2sQ1elL98uTU/7f+vyjjfWT996o898w6lPLN1excf4EAEP2D09rnvNu+bvf5DeTv5t1z9bpc9IylQuILoMPmbv625P6z7ib0TP+DTPzfjP3dLP3gjswEswO47vwosCWV5OOlrQBp7QICLQIGbQD7DQPq7wBIUCdzZwPHrQA80P8sDnMGjpi6iQBTUmgNMusRaQQZsQRH7wJCTQa+iQRK0wavBQaOzjB0smx48sh9spxC0uhG8vSIcmiOsOXIhQGvjQCbMLie8HCgkPCnMQipUGStEOZWTtQVcQi58MC8ErCAUrCGcQjL0GTMsOR5QDiUEGzZswxccvV8SiRqkwzo8wUHMiMXTQ6fhwy7/rJG5iz2QEERDLMNClESLoK5GUsM9XESHa0RKPAiRw4pAsIRRJEVSVAI5HMNKfBtPVEWDGJ/yiT4W3MS0wpEAG4MvYYLssw0xbMXDY8Ve3DMA2LlY5MFZDLvisMUvCQM2YMZmbEZDQMVeNBk7tDhY6w9iXENjhDtk/EXMAoBbRJcxiEZppBhqnDhya6lMVERt3EaWCAsCgsGZiAlwdBZx5EVynBhzPLiVSsffy0Z29LmWeEeVSMZwHEd8XMV4RMiUWCnXUsekAchjdMchKch6PMiF/JhuVEXO+7CHrJmIfDqBpMhunMd0scdAJEKMzEiFVMmSaJlEhEiQfDmRPJGK/2yWk+QIHHCCnTQPwODJnQzAluQWfSQ4B2o0mPxImRS7lSASm6QVnNwINdPF2ghKoUQWoqw3GegRpIQZpVxKlWhKkvxGk4wfqZzKF7PKztHISgQqbNREr/y7iaxJsaTHm1zLtFSVuzTEolE9f3xLuIQ8uTQRp5wVqMTLKtTLQUw9rswYwIxLphxJlnSrunzKxDxMBbJMMuQ8h/TLdXRM1xPMEiHMTDHMyyREyTTNjeAsj+zKzwRNyJxL1CQgyizMzExNN7zNllBBt/RM1xw1mhxMuiRL2czNVMHKens+xhQY3xS+0CSR0cSU0izOkjlOeeO94GLNxmTO33TOB4FOPv+RzunMR9ukwsXMzuXczvKDzeAkTg2iTdIkT/HUkOoUt83kzZhMTwfsTgP5zj0JT/l0GPr8tvFhvK/7x/x0wfUUTeE0yPYEUBdy0Afdzc7ETwRN0JQokv78kv980DGKzyJMzvNMFwvdPwVd0AilqPeMzg/tUAkR0G+7EwDATgP9SxLlr/3kTwa1SBRtUaTiUfE0TxrtTRslDRPtFBwtEA31Eg7tUXhiURTkvH7UQlkk0tBA0j+50gFR0iBh0ib1lheNNkSk0KSs0tHIUrGAjAzVUbv8US+lqSdFQb0TUXQp0yI1UtFI07BsUzcaywZ1U4SB0xJcu7ZDtvyr07g404H/ZIkKBY0tBZIu/dOrDFQMjNEZndJiPFQ0vVMrbQlGlQtHFRFIjVRiAdNo6zBhu9QDzVRFxdDowL9lAtUQEdVRFZZSdTYPGdPWXFVE3VTQeNVbilUEmVVabRVb/TVGMyEh9dRd9YpEBYtfJaVgDZBhJVbjnNQKTLhc1U5mZVWUkA5ofSRpBRBqrdZTMVZew7g5dRZu1VSwdNVOBSdx/Q9yLdf2qdeRwMM5TNUaZVeucNavANc9ktfroNd7hVCDFQl+VNeB6ddm/VeHVQmNGtjnKFiEZaNrnb8gdbvPa9isAM7SWNSDmljnqFiLpSSM5T4cwC9lJdOO1YqPtdOIFdk1/63MPTVZEELZ5YuJWFlYWnFZf33YrgjZeRrZ5ijZm8WnnC09lSMyltXVn8UKmDXTlZBYmq1Nm0VaDjlXTwvGYdRW9ITaqA1aoJVZorVa+MTarJ1PpdU8a7zPlg3bqpBaPKXamU3bk1JR8GRbtXWfuz1Mt+1ZjYnbq5hbTi3beD3bFfVbvp2Qrd00wP3aER1cjxvbrRhaxF1cwctb/9xbxlW2zLVKyHXabZ3cqShcX61bswXd0NncDe1cz3W31W1J0d3YLSzd05WLy4XVxNVb2YVd+XBcRYM1rx1dsC1dqcBdXj3c3fVdeGndJX3d322n5l3Irn3bpz1eCUjedk2Jqv+lXoQoST+VXnsd34Kw3sDNlOydihD51tTFXPd5Xi6N3vIdlflNu/ONXDpVX6MKkPZdXmDlXc79XvrlxgEmR6PkzNql0tJlX1w5COaF3+Ek4IMl4BjlkuKV3P1t4Ft5YAA24III3x2d4CGyX7ObNuXMYPXdYFsJ2FkpWtQ42hHuxA9uxWBMw/xd1/2VgBU+UnhNlxf2jBiWYT+k3w6DIPSNGR3mYU5pYc/gUxoOYTYdYkAqYazjJt/DYYbVYLzhYB++jieOYPGdYrai4UokFwVEYj7R4R3mYhb24ucA43yJ30et4jGuieC1M84j3iz2WSVu4x7WXeeI4yWZ41CtYzv/lsdDPrgU4AARwIGYkIi+5GPB3eL+deA3FuTggOI+FWFEZihFjjYB+AERQAJItg1qQy5DZeA/ZmJMbo5BVrZCllVQ9mR4RNocMOVT9gAMsNQ03pM1XuJNaeLOgOUkkWVhpeVa1qAyLsDjqw0hWI8ewGJK49hVtuQuDuRX1uQw7mRlpp9k9jSjBICF6OU6SR1gZmVhdmXUKGZ3O+ZpBWdvbrJ4PjQrUw5CVZRz9uNrduNsZudtlmMJlucrwePwilEAuMZI0edKnp5L9mcnBmhCFuiBnpKC9q0UWBwAOGKFVuXJDWZAGWbOaGeAe+dxpWeKFqSTjrIMeD4hSFZQWWgV/05nkF5niE7pTS7peVVplKY6Zk68HPiJifA6mO7owf1oLK1pYo7oWJ5onsZMn8Y7oMadaZaUmM7eo/aTh/7nm+ZmKXZqKLHoy5JqABgCszoVqz5erB4TrbbpjwDizhDir16inZYvo2ADF5CIGLCDpHmM3VnjQJlppP5fOF5qY25quZ5hNy2Ku87rveZrx/Dr/b2I0FBrMWFrpebqgBZjxE5sLyUKxgYAvQabvkbryZ3s3wnsrHbf/xhpIMxpgqVrznaIsB4rB2CDvxDt0Ybs0h7ckBaRMLlskS5sdz5s2Y4R2gar227suyHtog5b367sAQnuzWjtdnptio1t4zYI5P92qhzAbccum+au5t5Oav0qiXX7xAB2XajW7ohhb5Tz7uXmG/G2XfKebsY6734LKZwu7vZe2/e2uPgObfBm7t12bqiF7iybINRRncyW6M327w3h7pQS8E8g8AJfjMhW3wRXcD4SDaOo7su5bpLN7vae8JL6gb/wgAvHcMXQ8Ozl8A6HJJAdbpLu7wi3oRK3rBQ4aA8QAFQy8PGO2xiXcZiCjRB/wxE32g7qgUdOjyG4AbP2CB64AB2gAoyjAha4YByHIQAXtwsI6nJpCCDPcN4e8vIucg+ncQdnagjHCBSwvdqIgpfuiByI8+zzgKrk8kvzcmdDgYwWgiMmcxc38+f/RvM0n/GYdWv1hl7d4gFT9oC+QL4f+AjOwx0k2AEdMGUfoOo9T5s+d7UUsOd/CcpBT4wXP14iR3TsWvNF5283t4jFeYIZTQFuigJ8xghQeoIbqMoL+Ium9XRC0fGdmj0dMMsnoHSEMHXEQPXbPfRVx6Ujr3HXvvGDWCkh6GUBUDMpzQgKQFWEsPRkD3ZhB3UqY+Qa8ADkq40awPVlP4xmN+1nh3biMg0kbx0lh2HWUVlhtAjaCL+TWLs9HvdELvd1EoAMoAAVkIEa6IudHAIPwAEk0AEW2IEaEIEbkIEL6AEV4IAfoAAUyAAeSAFcJ4DZY4Hn08X1KGeDcHfDgHf7/17teacnaWdzw4b1gxCAvxjqg/gLcTcJRrvhgSf4b+OBHOCACxCBHUCCIXgCdT/Lp4d6IYgCH3iCK59KH0CCG6AAku9g0qHvBYb5wZb5RJ/amifumzcIcuNZi+Ambh8JoBf6T8+zg0/4hW/4XIb6vNf7vR/nHegBPc+MXQry+j7z+x77/aJ5V+/qmtUIrSRrjLDnAi0JbhL4uGeJE3+Xoj/6pF/6puf7Z36CIUACDLiBHvgBFPAmAQDADEABCvgBDlCBHrgAGbgBEaiBHWABHUACHPCAIXACKniC85gIHNB6rt+Ili+Mly/8mD/8jWr1k3r1br6IqcJEh3D83DGJfP81GsuPwYK3HbpXeIb3AKv/fLzwASfAARaoARlQAQrIAOMvc68ffLBffrFv/qFKfOhf/KvVCN5LaIAgIHCgCgAAfAxMqHAhQyQGnzCMKHEixYoWL2LMqHEjx44eP4IMKXIkyZImT470cRAly5YuX8KMmVHAjwsidiAZ8kSIwZ4+f/6MQsWDDgw3evxAkUImUwIOnkKNKnUq1apWr0ptyhEr165er0oIK3Ys2bJmz6JNq3Yt27Zu38KNK1cuyq927+LNq9fr3LQcVSLUqlHlmL2Gn45ZORGHwRoSORgUErJHTxWCL2POrHkz586ePysEDHo06dIxc4jwAHT1Tx9OcLD/qCFDBYUMAkyzPKy7K26Bu39b7St8OPHixo8jZ1sXOPPmzqMml/BXMW7Cz70mDixRNQDHEX/0BJmDJwAdvc+jT69+PXvMotvDj88ZhQwc5FkLJWoUqVL5y6//5t9WzkVXoIEHIphgW/8B2KCDfCU3nXamWfdgVdlRxFh3j0X2UQYqAeDEbQKSWKKJJ6L40nspstjiRAL0oAOIrbEgAwc58OAigxbmpWNEzykYpJBDEknXSTwimeRT0Ul4XoUAhsGGlFNOaQh1ETkEAAYSFXSlRjw88dBSPpJZpplnUuglmmuuh8IO9/UUBRIXZJARkUriaSGbQBbZp59/CrljnoMC/8fkRiumOSFKNbDWk6IL7WCQeRHJYBAVHaVAhUE+5Mimp5+CGupHiIoqKoFwRQDHJT+1cMgflkQAqFuE0srcnqfKmquuu8KFVUe1Aqsbch6RSlqxJvGQg7LLLhuFmgpVCsAQEjEKABIcCeCEQVHUWaq334IL6rHhnokrW1dwooRPM0ziSay8rhWsvHvd2hy89+KLr68DztsvhMYR+yxo48ZEsEDgASBZRNx5N9MQ2+ZArsQTU2yiwRWzaC5aEUByyE8hlCBJvvH6WzJX9TI3ssorF2kydL26bNewHV3MWc0tXSwAeREzRN4PG3EnBAUYE1200cYKfPSJGpcVCCh9/P/EhbsspxWz1VmtySfVW3N93NVxXf1vcQE/OtrNLNWs4Q4MUQZAFBtpKMTPStNdt90unX33ekyHFUEbXPykQSsPdI1W2GGjXGjhizP+1teNj6XXzE32lvdJNUOWMAoKCRDmhhllCQAHepNeuukZWX66aUxLEsomPx0CybuQR3641Yn/Rrvuu4f1uO6SH0e2k0nDdPPDADyxuUApcBfFiAPx0FMPC+lQmerXY6966tl/hmsECEwyg09KIKIK72TZfnvWfJ/f/sq+u9+WrTQT39n2JN3Mw4wesGBfT3MnJHoGmV5CooW8HSAwgQpcG/ca6MBv3e+BmTmVFRLxEwu4Ynb/8UtfzHC3m/iBkGXwC2HVgCO8ytUPbykUSAa0BZQojG4hAgQAAQcigkYBRYI63OGZIsjDpjgnEIDrSQuIsAcSioWDLvOgsJDoxF2N8InoMyH9yjawFaINiwLpAQ58IAQfDOEGY5Kh9BRyQxz65IdqXKPFtMhGrTSnC5noCQwGAQEpSkCJJmPiYfDoxz5F8Y/zo1x13GgSH74xkYoMFyIXeaTfmCEVPVFCBgWpR3/x0TB/3KSQAunHQR7KkIJp5KhE6chTotJTpExlSHZDhlO0oCd6ENkmL4nJ9dmLk7o8kCfxCMrBmLIpq6wiK4tpTG8N85gb0c0qCtGTMUBil7bs/1cm97LLa0anl1L8JeqCyZRkhtKKyhwnOVEEznJWxDBk8INP3GCHa05zXtUEHjbrSRxtPpGbGDnn5bwZEn6iM6AC1QpAB6qQvWjBFD2pgyKWJM14BmueebEnRYWDTyfq8yIFxZ8/QbJRg4I0pCnpqEglkhcyMMEndLADVOAJUWBJFC8VnSnYrIbNjFrkoyLR6UR4WtKfApUiPhUoXoDQiJ40ghBScelLaRXTu9A0qvKzKVN3c8JCirN4JA0qV7uq0a161S52WIRPmECGqVS1qXl6qsyk6lbDUfWhASImCrOqIrB6Na96HchQA/oVRdShJ6bQQlXSqlYlsfUrb11sWf8uikScVqSvdL2MZPdq2XJWlpxdsYMbiOiHsxZWrofFU2LFxtjFOpaEkBUqXrNoVxW+9rKyna1AMqvZqzgiMQaJwSqwYtjR8qi0XTktcVO7weZcNVGZsS1tm6tI5irzKik1SAvwAFqwiBa4SBIuV4h7WuO6zznJLQ10oevc8/7QvMasChlA0JNUmMG0ltSuLdFzHe+iNq61RO5kleue1qI3wMVU73qlQgY19CQSbW0ZfRvsIPvqF7+7A2/7xNtf8gK4m7EVMIcNSmBWTsUOn+hJF6DKYAej+DkQjpmEKxzhT/KXkP6lbIY7bGM2fjiVZHmABQHQgmjCLMVCnuaKXdb/4vNRGMkxDufwNoySHN84ynSD8inHcoXXASATCJDLkLt8ySKb7Mi8S/KYlwxMJ/8XzYessZTb7EAqO1Ise4AaAPpwRC57Oc+2A3PJxDzhlPm5sWbWcJOXy2Y3I/p6cF5kWDwRSwCEIBB90TOlr8ZnfwWadrnMdBIHvc9Dj1TNJVl0oktdKlInUgKQ6MklaDmXSsN6j+chM6dztelaW1jGGBY1R3lt6l+/GdQhHURPDnFHi8Y62fK6dL9qzbhbczrXTK6roX0N7GsrWtgGPSMA9KDBVys73E6d9YudLUJAmztCF0aatf+pbWzDW2KoXiMGesKJb4Nb3PpGLLlZnG6u/0H738QZL7urHe+Dq3HeP6yeQf6A73zvO+IPYva8BL61gFu8LwQ327sjonCEg1xAH5egADQEgEEgR+Iqf3C/jZzx96H75cLZ+BXb7dGOhzznaBq5A1PgQiFwIDkrH7qKWx5mmY8M40h/C80/U16c6zzqPuI593igqYQNTehE3/pce0PrpSNI6WBXzro5bvNSnl3qag8V1bGHAhD5QHla5zrd6WX0Po8dXmLPu1/KXnODrz3wdWu76ijgLOR1iwBzrzvj7UJxefGdV3uPvFma7pmnp13wmi8T4U03HoM4YYyKT3njS++VxweL8rLSmurXYnn7QT00sd887dfTedJl4P/wHnieQBZv+t9TBfXAav2fWE98tLzeZrPn6/Jr73ysChhMBhkC73tPeuBjH2teL/fxE2T87pcl+ZvB/PPLD8HmszFTlhL9QHyffewLv1bgvxP75i8dvzsd/bc3P/9DjV4BHM8TdMpCuN/7/V780Yr9dVL9zZ/4aQb59V8Ersn+0Y2GcItEFKABlh4CEooCBsn3eaADAh6NZZ4EmiC1MQRN1ABs3AAHJF5IMZwQ8ExEZKAGMh4HDooHKggINiDaFVqanWAQ6gip/EANHA9QCIET6IAIqAD7jVO9GQQA0eD12eAB3h2m6WDYMeDx3VwJutYICmEYttGEmBwaRYbykNP/DVgPRdRgFXKdoODdpL1MFhoID4JfF/4gCYrhHpbIilyATzwBC/RABuRAD6yg5/SEB5TTHxrEBVhEG7oh0cEhFtIh1djhHYogEGoiH3IifLxHChyeDAwgQ6CACoBIDB1T5gCACFwEJEbiyk1is1WiJW4h8eEhCuphJ+qi7SlGpFjLRbTNpRwTBZDHDrziMRadSYTNLNLi5NmiD+LiKKHfLlLjpyEECkTGKFKECzliMaEAeZgHMoojFSnj1zHjB9Zi690i9G1iNbqj2RHA8bAiRlDAtlQfD1WFCeSBQaTCdY3jP9pdOXLfOUJROqreOs6YNHrhOzKku/lAl0CERmRJ/8OoEVWEwRIYBCuwFEBypF7EYsURZNIZJOUh5K6BYUOiZJodDyoOhAAkCwfYxA7cwPNkQGQ4IT5ChR0oFAA0Qhh05E/ixUdCXkjmyyVyITSyYy6m5FJK4+EJowDkxE6wBhWgoS92IxtBxRaMGACMQXwB5Vee3iMNJFECilE+YyYqpUIy5VoKU8I0IgFQgAHhkBBYBlwaxLW80VMcmEEYwh2A5V+ejFj6G1nq3Uh+l55E1jTmlP4pJltW44y8DQEwnNs8wRAgwQ6IwAWowA9cnZYIBE9EJlY6QGf5mFIB5mlWhVCmHmEWpjPiV3Al5kL2k2xao2PapgoZhCA4ABlYCf8AbCRUJIQATOYQpECWzGBFThcAZAFqMudUqObwsabkGSZjzcvHQeBtYueoUZdPhoFBVIFzKkS1AAALMOI8rlEFkFhzqidwCqbLRaeumOVryot1MiZtZqdjgogbPIUJGAQDgOdAyMB9iIAATcsatQ0AVMB6Kuhzyt97wud05lew0Kd9LiaF3idTgohfOoAWGIR+ah8FdGYUdKPn3OMDqSITKOiCtufROejqQehbVWdjspaFzuiF2mgpzQBUAIFBLIJzpgAL+AQLjJEv1uUOEWOHpqiKCuRgtmjxvahbxSiNOuRJ3miVLqYhQEUWIGlUkIEMHF6IDI1AUIAOkAdFPhD/ChyeGvhjkqImgyZgk5blk0pVlOahWlrpnS5mYTyFIvTEJ2goG6xATwiBDCyPDHSmQbCkA+mPQXjAmrLpabppB8Kpk7qmd9FpNBKUjOJpBD4JGTBAWTGCT+jAmHAAnAjBDqDhA6lfiAjAo65npObgpPpJfFrqfGqqRFznpuqq7OkpVDhCYP0EFYQpAQjAlw5BD5Qo92SLmDiFqzYnrOaJrM6qnEbVpSalne5qttYWV4aYJhBRJCgEIw5Bqu4Qd/hAtzjrs65oHErrkNBqcdmqlJZkW8qrtorhk0gFKqiBG/ikQlzdce5QlkQBGqYrc0IrnrTricVctMVrnWZqvdqr/xDiq1UkROYU6A/5otAkRMG26bpSYsKiY6XCq4TeqsfVZ8RmK2E0QBfcgaOyp0CspBpxW6JyLKR6rCyCbMgurJ/5y4RSKcpWKYjoVgsUgih0wpoORA48hBoZUA0NRM1CLW+UhDlG57tGaMNiKr0Cra7OCFBUwW86wEAw3FXqUJcAwA0wRNSqLcVO7VjmrNXCaL/4bDtubdB65xeoAbAaRCOYAHvqjNska/YgjGem7doablQsKYvmrFmI7GFaa0I+bN3iqUoIQVQcQSe4wN5uwVMIROawAA993nia1OGSbuKy6+JOkeI4W8+WLEPkquTa6MQ6gAkcFQCgaNhKJqLuUP/uGQQOTATplm7bMikdNm7ksS7E4p9WIS/sll+FRIkj+CWHGgRhfWbC7NCiSkvgNivwrq3pfizx7qwCHq/Dai3z3iiILMGjeScbTNcKkAEBZM6k2I1XHEHtGsERcG/+/udIUO3SFS/fjW/WflPrmm/IdS1QyEFP+AEBAOnZ6s1mORMA1IFP6m8Fc67wumcl/m/eBfC1Rm4BXyiItEAjpIIb0IFu+YQQ7KWk3CTRcAUZVAFf9q0FW7D34mwWwi0Ayy0By97yJgQFgnCUqUQeGBgeoLBBKIIZuJDbECrdYAUZjEJksAEN07ANgyT4bvDYdTDkli8wdtEXhVELYwQXeRH/GIlREMOb7O4mKcwI2pIBKWRuRk6xR+JSVdBBTzQUFdcwBiuuDuZwix7G3KblRKDAEvsEDHVEIa8GIqMxsKkx517AE0RBxDxFGERxT4gC2H5FJrGTQcSBHlcxH5+uB/6xgwYyD//wyVYE9gIA//hPFG4EK7vyfUhhIyNa3kTFI9QuAORBJwRlHUsFKfQEKYByKJNE/75cKb/nKfvwmf3sQgQgGjKPPWpENA/ENAOuLZcaLnNpKahvKvTWJgMzVMRBT5RCMRsz/7rt8Slz1RqGIGMrh2gO53iOmVJE5ggBuXZOY2hzonGzVJhADJuzywafp0jFjvIoOqezSCBzxrUz/2syM/kO8GupDdtsS0ZU9EK0TWj2s5T981TEAQpXAQXvC8oQAnkwAEErtOFa8VBicfiibkQLsEzkzM5EhM9cxN8CAMAOBE53tEdr0VXYwR0bxBiY5lWwiQDkACmIQgz0JgBUgUqvdPeK8veSMrVC9DujMvM187baFcIoDEMwzEWA9Xbw808LcVBjhSI8dYIiNZlkgArUABIg4k8UgiZPNfC29Gq+tOqibu3sBTx/sEREy8UuRLXgZUUUNrXcJVqntZN1RRhEMACowSpoARA4Qhecwhf4QRcogm2gSAr8wA2wgBPACVCMQSoIAl7ndfAe8zoT30MTpkx7cBdHhC/K7/9CRIswVgRuE7alOPaNffRVkAFRm2HCDAULvCB6KPUFYIAHfOlqJCELVIAikHRr7/FrD+9VZ/Eya3VX1ybdLkSWbElEdMmGkTeXbEpw29hwY0UcnLYZ8rZpZAAHiAASHOpqPAESMGHiYXcx7zV09nXu/DVgB/ZWe/UzD4SG2PNA4PNFMLg8hzV7B5h7Y4UJiMK+0oEgVEAXxEEnRAId6IBO3AfaxgQHIAF//0ALp0BcssAQxPchewAGXEAOJOt/g3KAN+iAf1CBd9p3SzRN189Yf0d4WASRM8TgUjiHWbhhJEQ9Jow2ngQHGPKmeMAQOAEVPIEPRPdqKOEN/ICU/wj/jlOxjr8pjzeRj+cRbXPxRGfIWTPEg1tEhEeEnC85esGdD+j5nvN5n/v5nwN6oO85eXyRoBu6oXf5cf+EEAhBFETBoUN6pEv6pFN6pVv6pWN6pmv6pnN6p3v6p4N6qIv6qJN6qZv6qaN6qqv6qrN6q/v5eqPQQZi6o9N6rcO6RKS3ed86ReQ6Q5z3nQeYGir6sBN7sRv7sSN7siv7sjN7szv7s0N7tEv7tFN7tVv7tWN7tmv7tnN7t3v7t4N7uBM7eH+VuO86Q/g2pQC3RaQ7Q+w2sAe7q8v7vNN7vdv7veN7vuv7vvN7v/v7vwN8wAs8qTvBeThBqtd6wj96wU/E/2JHBGJfhMMzBMTDe8Vb/MVjvI+U9cLAOUVsvFh3fMaL/MiTfMmPhk7zdPUCQC1LBMrfNCybfMzL/MzTPEtktEJsNEYbBAPh/EXX/M8DfdALfZ2fIT2H/D0XfXDW89AzfdM7fclb8/I0T/XNkNMORNQTADY7z9Nzfdd7vWPLcv/QMhkNEEOE/Suv/Ner/dqzPey20CInqkBUfUS8/QvFfdvjfd7r/YWSMRifsdmXkUT0vRmL8d4b/uEjfuIr/uIzfuM7/uNDfuRL/uRTfuVb/uVjfuZr/uZzfud7/ueDfuiL/uiTfumb/umjfuqr/uqzfuu7/uvDfuzL/uzTfu3b/v/t437u6/7u837v+/7vA3/wC//wE3/xG//xI3/yK//yM3/zO//zQ3/0S//0U3/1W//1Y3/2a//2c3/3e//3g3/4i//4k3/5m//5o3/6q//6s3/7u//7w3/8y//803/92//943/+6//+83//+z9AEBA4kGBBgwcRJlS4kGFDhw8hRpQ4kWJFixcxZtS4kWNHjx9BhhQ5kmRJkydRplS5kmVLly9hxpQ5k2ZNmzdx5tS5k2dPnz+BBhU6lGhRo0eRJlW6lGlTp0+hRpU6lWpVq1exZtW6lWtXr1/BhhU7lmxZs2fRplW7lm1bt2/hxpU7l25du3fx5tW7l29fv38BBxb/PJhwYcOHESdWvJhxY8ePIUeWPJlyZcuXMWfWvJlzZ8+fQYcWPZp0adOnUadWvZp1a9evYceWPZt2bdu3cefWvZt3b9+/gQcXPpx4cePHkSdXvpx5c+fPoUeXPp16devXsWfXvp17d+/fwYcXP558efPn0adXv559e/fv4ceXP59+ffv38efXv59/f///AQxQwAEJLNDAAxFMUMEFGWzQwQchjFDCCSms0MILMcxQww057NDDD0EMUcQRSSzRxBNRTFHFFVls0cUXYYxRxhlprNHGG3HMUccdeezRxx+BDFLIIYks0sgjkUxSySWZbNLJJ6GMUsopqazSyiuxzFLLzC257NLLL8EMU8wxySzTzDPRTFPNNdls08034YxTzjnprNPOO/HMU889+ezTzz8BDVTQQQkt1NBDEU1U0UUZbdTRRyGNVNJJKa3U0ksxzVTTTTnt1NNPQQ1V1FFJLdXUU1FNVdVVWW3V1VdhjVXWWWmt1dZbcc1V11157dXXX4ENVthhiS3W2GORTVbZZZlt1tlnoY1W2mmprdbaa7HNVtttue3W22/BDVfccckt19xz0U1X3XXZbdfdd+GNV9556a3X3nvxzVfffXMKCAAh+QQIGQAAACwAAAAAQAawBIcBAQHNAAD09PQAQs3/////AAAAd1X25gr/AMwAnckAyQwABxU2U1uZ6f9kmKcAuu0AyP//lgDDw8NXhZIAMT+bm5tzc3Pb29sAGB8AFQC0tLTNAKRDQ0PNeAA/YGkAICmDg4MVDAAVABEAcpKEyd0VAADU1NTr6+urq6sfMDRjY2MECgsKDxAAhl8AKDMlOT6UlJQBBwgAU/97e3vFuAiLi4tLS0vLy8tbW1tra2vj4+MbGxuioqJ1ssS7u7sA+hALCws7OzsAVm5/SgAcKy+R3fJUVFR6cgQAEBUWIiVLcn1/AAAzMzMaGQEjIyMUFBQArt4AlWoAfAcsLCwtREsAiK4AKX9vqrp9vtGJ0eUAQlRilaOU4ffdzwlPeYUAY3/mhwAQGRuM1eoAxfyW5fsASubmAAAA4Q4AEAszTVXmALh7u809XGUAlL0ASjRpn68AgaUpPkQbABaBxNdFanQUHiFaiZYPFxkAR1sAptQACRsAFRtSfYkAbIoAtOYbEABOd4MjNjt4t8lrpLQAe50MExSGzeEAOUkAX3oAJzIAv/QAjLNDZnA+X2gZJil/wdRcjJoATGJUgY0AGwEbAAAAoM0ALjpIbXgUFAAADhJxrb6Cx9pzr8AAHiYAWnQnO0EAZoMAcI9BY204Vl5Re4cAtukAg6geLjJlmqkqQUchMjcAr+AAaYYAlsC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ikBAKBK0BAPOEzxBABPMJGDDwrdMEMQOwD/AIQTRlQgQEEggKrrrrpqYJAEKkwBhKxT2ADCDQcJUIENOwybqgoV6DDRCTDY4ISzTKiAwq2dduvteCromsNCKDjB665O+FqQDjacqysQMxCUq7u7qiuQAEbQCyqrBEkQK707SGTBsPTCy+23CCdsnQDDOqvQvADYAIMPN/hQLahMFHTDv07MoMENEqCgwqkAmDDQvDyYoPLKKx9MAAegOlGDBCZIwIMKsfIr0AUEG8HDDSb4UEO7AT90QhCgAqECDzT7UIERBIuq8NRUO8cDqFcDgAJCFYC6g9QFmcBBxgOd8G+8BgkwQ8knh9qQBqDagBAKJg+ULwA8HEQtRDBH/3yC3muDXfXghA/XbsZTRHyQDg1foFDeA7ULAAgKSSCtQPMKnlC4bDc0LNkX1RD3Qjc4XvjpqO+mA6g1EDDv3wVZACoMD5mAMUSZNyS5QyeAikNGsQIBe+rEF++b6ABIe8HsBp0KhMsLyY437m4zJHndC/UOAOgVwQ2ACsaHLz5uiXMwENLcE2C74g8xAerwDeXO0LxBwJ+QuQC0bpH0W4/v//+tWR/kCNC1zgkka2hziNcigjKWscx0AmFc0owAA2QlBHkAcEIOUABBiEiugwAMoQhDI7vnlQ1UCSQADJjnEAHcjnr6ymBBNECwdwWhBvYTCOd2tQMc2Ksh7gNADv9P4EATgHCESExiYmL1O4Lkq2iYA1UFHrI6AASBgTGU4bosQLJdPWGABPGB5HjFhCMiJHEAOMgKeXVFJbrxjYPx3g8JgIJ9DWSNtGvhCx8iP4jcAAYqwB/WECIAH4DABl3cwfCKaAJuBTGHa9xVG+FIyUrmJV9POMipwHdAFEJkgTDUXERugDRUQe8gPCAZJwngLql9cCGgmqQlZ0lLtzAsiyZU3+ja975QXkQA+JsjQnwAqkwKpJUC4R8srVjLZjoTLQXM4gCdd8qESG+KfKyeRdaWP4f8K4cG8d4qERLLZ5rznF9B2g5QwM52tjNW5ksm62q3x/hpsyIF1B9DSgn/ToMEr5/HZCY6B0pQqiwPAONCiPQuJ0EgmHEgYJQc5RJiubYBQJQS4Vz/FnJLYzIEeXJLSDkLStKSLqWPv5qnQAr4BIyKjXtm82TacoU9lCYkByAAJzFlxS0BMEGYOvTdQ/pmA3BqT5YmTapSf2IuKCIkVlOQl644MLGKXWx7GuOYx0CGghyQrKZYY6TKhnc3ClLsBqTSVR4J4EIA7CAHTKsZDND4hMs15GhJWxrNbDayXS71r4C9yacQupAcgMqCAimXvqags4GwS19AmGgUs2iBgRgWsvoUyL/oNQXEPmRgkJ1BNQNL2tKmhHONPchOK1sQUpkKVarC6EBcBSsg/8yqVtCDmL5YG8EK4IAJztsBB0Bg134d8lqomgIONioRalkLW0sbrWmnS93qWve62M2udrfL3e5697vgDa94x0ve8pr3vOhNr3rXy972uve98I2vfOdL3/ra975KPVVC8cvf2GRtV7dlrkw0YIEgnCpVFnjoHQ08qxxgryAn0MAMEAmqcRLkoDF0wv0AsFaBaIBZbjVCahPivclVDlTcugAMjHAtIOzACAIuGw9yEATk7sAGtoqIBGCAA0G2CgQcCJ4TVCBbhujAAtdKVQ2kS4APx+rFIybgIBGCA1BJq8pZ3JVkZ2sBJggZt9HL8q4SGqv94kQDND4wE2ZQXDUyWP+DD43wDDhAMjNfOMtRfSoAsDkQJ7tYxA6po0qHieKdrbjFL46xQUxgAVPNigM1aHNCBLDjHicNIpcFgGcdcoEcJJkJmT2In6EMEW5umiDuA4JAgihmrRnEBzkAbnKX298h/dddQWAySk7QRV4BocMEOQGr38VngrjLwgPBsL5CumgrE2SHY2aIADa7ZYPILp7cxLWko3kuJzx4IVjmVUJKeWyJoKCGuprCQ6EtLoMUEIwFwfKVWw2qLV9gjOeCl0KyLWYyExYnOug1gIFdtmEnDd4B5ZWdk51lIyBkfcUNd7Q5utlQxw4A8ZSetq1Jr2IrROKXdsgNdnVqcqEbVFP/kLRAQA6qhSfE1OOWlUDILWbm3sDgXiR4rXWUNRCsTGgkY/ZLqsgEEFDMB6Dd80FKiQOKwYBkI9aVE/qG7IGI1QR3UzQBRJdneW4PBTdAQRBTeBDD/qvaBUmc/sIFBBwwDa1BnAL0KjCFHFTgYzaT3BMAGu+k0RlUG96BBcB+gxr8q4kib1gNKsY5uVsbY2AXu0wH8u6EyJsAOigi51LmwOFJgGQdw7vISKZgIjqQmzUoospvctCiHz3pCCdAEJv+R6gbROp9c7lArn43oLoOqwORXhDAzgM0or0gZh/0QcyVxyor7e08iDuVY1mBpoFgCh63fDH/rmqHJO5fJU/I/w2ctXgfNP6Uwie+8R0Cc4QgrfsXKKLkaObAg50bY0YHGakItvMfZQ3eAXdYMcEupyYBzjJ3oMJbBMAzANB1J6MBf3NQVbcQseJRBoE0CbQ+suRToKJgIwcEBXR8O9OBybRkBnE3ImgQyKOACoECKTNzgIcQNhBjJ4A/RXaBAjgQyFNtGkgQHAgAHVR505c8CMFNRRaAJpY2a6NgB1FAWtcT91aADlMQa6SAJjAsDog5ELiALScRB5YQ7pOBI3UviQMEq0cAnwKCyhc2JEgAFgADp3Q3FrdGKTgqPGA67+cQucIE0hN+CJFqnjUvodaDAyEAZXiGBNF+SydzQwhQI/8nK7F3AuHSfz7yfwaBejshPXNkLhY4Wb7Hhd8TEd6je9oDNpyzaYPFggShdjuVgqKjYdlTTwsxLEjlEKUkEd6jiggxWAvHiQVxigWRigQhhAdxeQdhhAnRNxYXRojobqDyhEZxWZvoVgYxL594ULpHYl2oNzlIAJzzbcJ4RvmzU8soEFzHENqTPicwLA63EXnIEAzoKt3IEOFIEL74bKACjgnYEIqIg91XjL2EEMH0OJTYI5ZYEIJmZ9ykWveENOajA54GBE9gA1GGiyy0e9tIEFWEeAYhgRFxN7J1NRYIVcunRdXYgATQiskIALpoEO7TiQpxKuljizEIEW3Vjgz/0YcnCQCNRZIGYS6wuFJTBpBEeIz3RBCPWIsX4YQJoV9hJIAVwGDDRxAwAFxAMJUIoQMzYJU9dIMPIWgdtj6qWEUTCIrZiBB3E35d41QyWZJBiSsoSY4xR3bi2Ilr9G0X8Y4LATPj0o9hZkAWJTht+ZMmuW/zWBB6aRBY1k9Zw5EFSSQHSRC5WBAL+WoNiXGfdy4EF4KBdpFS5mqE+ZYF4ZEPcUui6UShOIL/9ovONprDIioqmSxHWZcOsVOOSZNpFBHag5OqGU/nw4jBWG8Mt5r4WJSfGXsr15qXOJsCcVnQOBFMqWdmtlMS0De7Ull4xSvLWAEnl5GUt4YJkTUd/7ZGQOWTB4GNEKE9WYiaqySWRJlDDAib4CkQpdgQ9/ibUHQCF6Br+wSc4elWt+KXoCh0socqDNlNGMmS78kQAvqb/6iYAWkQfeOHj1mJQ2lRwFaZBUGdBIE0prIDM1N4pFcQnNkQl9VY0oOXBLA7CEGaDlGiBzEsG+U9Ooc8IwYznBSbBlFHMLk4Y0hIJjADBEOhMZebECFoZHdQvikQgwlhQuVhnqmDdiSU0zOEq4eMB4FG/BkR0XkQZfaUVvQ9FMMDNggzFkAxFfAvIJQ1U1BVKCA5ZJdPDsE5gnNZZtQ3CYGeD7FG5UgAw2IvgpZ9v8eTEpqacolKBmpkoLKkfv+qOIanK0yAnA2RmHpzKpAjoAdFoLToowCAeIF6EPNSkYl4mB3qn30nRAgxhRVaJJF5L//SZhoKpoJTSk4AP/VIpXXoWMPiVARwN9Vkpy1aYRBRSqtHTLmkQqACVJ9KECIJOzrad7d5ENKjcwTAb7oiqJNak7wEmKC4pDeZqgKFrACgrFL0nVVKlFfKnKxUmBrRpf5EnDuldLqKKoQ6W5OHecOycAs1jPNpEBLEq756EJyzenqKm6sHN8dKnoh6rkK5dwJxqCfYqSbqmQeFA/imK7w5rKYKob6JqX7FVqCSsQOxqHeUrAsrqQPRoDD4oKcKTpm6qkYSmTqgAWikirH/OhAc+pv1imrAZ665KhCS43F4Kq35GKyp2RBKelMYJ1U7K5meyWvympLCqUkMu4sx83K8YgNMuBC3CBHIc5tJ61hP2jw9G6qidpHECKHGSZnMeVQe4a4F8aU4S7IFcTfI5j6ytDanyaRJSKV9ShB9I7TaShCXpaJm+RBhW3bsM1kYBZbBZqlzi6Bk+5xoeLX9kjQN6AMCIAAagD90ma0su6GyAkEeu7iYJ6wxWrbM6bgLobIEQKkEsZgHMVjRCrMWSi9PsIw3+7CX2aOG1aN6+LEwaKRsq2lGW5Y7ia0EwHyjelEHmllVJkvPOhCDpWs68C9FZnpoBTNMQKRFChE7/6VInIa679p1WCq6kpu2p5quztuRdMsRcEsQcsu7UWtRIxYuTpU4LdkuBPoQ3NS/Xft4xnue3tm6Fxq39Xu+Tiu5BFBlSwqxYGq92Iu+APq4ssJ37rexhWguW+a6o0m+BXEq5suc3vO3AuG6sDsQsmuZxGm7QHJrvGIE4LS7Utu+MKiUaxO6DpE1tVqoxEsQKXq8D2Eux8qGa2u24XSRO/Vg0ytPjJo2QUStCJErQCCqChHADGECzuOVGjm2Iay6TdtnaHvAsaucxYtRbtsR8TsQ81vDI7ZGR1RChShmM9kQBTQFOTS0BlG4RnuWBUHEowVxTNu4F+k9HQTBwbe0Cv9hiFFaueVaEMijvDGnw/Ikmh7cxUdbEJ8TmAfBuoY5wItIyQ0coZcrsS4sJD2nMmF3N3VMwzkLg09crYPrEN6zAyoXsHvchu6bySdmygdxjlRpsjv6yMAEAGTXxASgdotcSp+7EO6zt/35w3n6L58omwAgsgKxqQKhsMMctepbxmvbvLJlufD7jAnRxjt1agWUQzkstnhmbl5zy4VmEAPbxw4xWGW5h1QozK01ZcV8zPPJvJPGzAexPkDYbLwMug83pSlLqoQUsuSkyOIKVK1ahA69ahqcnKi6y/17yjxS0fNis7Ncw7Mq0c0rET7gLIYbxAbBogSc0AhxonM5Q43/vHVTejUg6E4owE3LhQJ2dVBMKDl+PMUXfcUj7a/4Q7lkW8fag3g0+ssMnTXKi8vLacNpN88bscaaBa+kus7L+Y9V5GBXt7Us/AQPBaw+nKcFvDkMjYNkt6xwWa9dAwQ8oNM8zU4/rcsHkXsIoT3SDLLXLBEpPMpToNNvWm/s5Dnhisme+shxbcWTJaqJA7yjvNEGoaoefbsIF0QgRMPeU9KxTMOV4yx+uMZAqdYwTbW8GmxHWbDFeTncFkMD9IoKcTe1yxBrpNSIedTBhkaSPMmzO7WHS8/KiczDi7VWTbhkvJTmLJ1gqs6kfMLA2VZD/RAGiCqGO9FeipL23BCn/7LaJwTKCaqLKxzb+rJRwIyWIPyuf72bgp3RLEcvGFygPQqx7qm2871Gknoq0FzZ/TShme1/ZGybkIzVUmrVDmmUfy1+W6wQ67NwG4nayDsQgtaSBCCS272ey2uS5k0vA2SmbB3YFMFNkL2IC16IQWTCHCfekS2/3P3HhVlF2JzNPVvVspWUatzc2z2dXR3dsvyg5lLHEzF+snKD943JZenaCYGkCbGWVFvHp02lWbZRGKh9Ip4Qd4OXj2jhwE2UWTbfLD3IBNGk9siuVqugnDrj/j03XhzgPLfcpdRBgjZiQQTaCl47zlPi92lR17jeMli06l11wFjKXE6/1dZWsv91WR39EGjUjCa+zMItEbxImJ046NS7j6t4wZ2M6QpeZMqoED7g6PwKmjv+3M5o2Q39oNLDxVmc5wzRVFXd5y385wcd6AIL6JFb6DUcavWpuKbL5n3b0KT+EION3N576Whe5pWO6/Sr62w1LNA8L8q7wiU5rgTp5jBS0VCaydpDoBBj51VNopG+gNRsx5y+gFioEC6aEOmoEDJa0D/6g2Q9vTxq0RjHn9h6WbEczQrRN86euDobiONOiPfC2ft85Y6lpsh9hCRzfGpT6y+q4+/K4yz+mezsn/9qRhrwYHJ6YeWO2+d+hS/+0kPd7gnxp/C+2IxshgyByBhOtCatEJz/2EEiD979Kcr2fmovWxCAyLSDGO+H6BDSo4pE/gTSRe0G8Yj1WzaTiO0vou0YvbZ3Q5E3oAH5UkrgXrziHuw1iEJiJWmlJGK119YCYTM8wAPIwwFnf/YIgUcJYayjJT1MEHlB9LM1XG1VFq3IswNAw0gF4VaDt1c1QFfZvS5rT6ZYs/YdJDkcIFYgBPACQeRAUH7nJ8BzH3Z1b+Jt2jQzQDJ/q8C/AnpbFTJ9BfHmPuwITPHQjerSzbJZAwQ58DFhh2RN2/H06blf75K+43QkI0pmzwPzovZrjxDII8Vwr1CQh1br1/JrmPdQnUF9X0RlvXg3AAIkU80aefj4c/iO/166/Sv5lI9y6Jf8xTfui4w/QVB9VZ8DBAONSL+jBON6+ocD/Of0LgL1dATCOiBIutJ0lwkQHAgMJEhgBgAABQlUQAiioA+EESVGVKGQwAkmEwEA4WGRAA6NEz0SyAjgxEgCOQAIRKkiZA6UCiECcFjwCYCOFoOEnKijIE+EU0zElAkUYc6BRhE6UXgBIUuFGoBonHJhpEuNMD0KsAG0BtGDACQQvdCVJ5CaRAsyBIAC5Q4AWgfOvGGR7UmFB4FYRHGTZ12CbL8SnGlULkGMGjl6BAl0r8cpG/F6VGkjZuOJh2POHEzwpludSk3ynTpxsdq5SkHHDAu4oFMAlklT9f/J+CXqgjp2hjyNsvHkkTd2h9xRAfdx5MmVL2fe3Plz6MgtRGS6GYcTIE+mWLCq1oSFKU+AOMHhI/p59OnVr2ff3v17+PHlz6df3z5BHkdRRgZSe+AJC7B7ggO3ZhqLoJ2gKigshdhKi4DCgKrIIxiCEM+JHIayzSiPTEBItpGcAAAGojQwYgcgdjDCPNxmelAChATwaDig/CPABBiMCA8A7XBYrUWlkCJAtOoIgk3B3MDLjonORjIRRRVZREkCFXZ8gokZbBwprAOJusECJuAaD4cKZEyOrR8VguswuuxCCLiB9NqqBg7EdMIIGLQU7CHRNCOowgtz6M4izHjrECH/I2KCy7iYNLAByhWP44xPAMxUiEae4BzoAiWB2E5LoiIMKU2PWrMINhCbCjC7IJr0yFFIpUxOg+umGhAETQl9EzUfcmDiph5JvW9YYos19gaJirRIACN4etAjEHjCwVJjq7X2Wmyz1XZbbrv19ltwj/MQAFDhmw7JcNNVd1123xu33PfObXdeeuu1997lIqMOJQ4imkIFHOBqCKWwANgBhyojShVfhht2+GGII5Z4YuhqAGCK+yJzlWKOO/Y4uWiZuE9EEj82+WSUJ44WgMaUXRAhIH6cDqEuKQVghoJQKO3ZlHv2+WeggxYaXBRA0OA+EECAd2imm86WB6PtEyDp/6WdtvpqrFEzYSoc8gPA5f9KY7SgxoLwqCQc3JQsa7bbdvttuOOWe26667b7bryH3emJE7wGmwCLL/ZIh4g0JAhZhMoVccS8G3f8ccgjl3xyyiu3/PKsYUDIOL9nRGjjgfq9Oa8PR1rZbMxTV3111lt3/XXYY5ddaB2mYqlziyJyTaHTL/18JBgRmn144os3/njkk1d+ecm7AqI73AsaN6GRZnpCIb9kLUiAwpn3/nvwwxd/fPLLN385r9OKniAUENoBpeknOyGiQS3yS9jz89d/f/779/9/AE7sBDfBGH6WYhHNAUBkI5kfQgY1PWopRF9jC2AFLXhBDGZQgxvk4P9HaFaQ9Q0kcKjbiu4OF5GYlAR0HWRhC134QhjGUIZXm8mEDPg1i/QOJRHpUvCoN5Ld8GyGQyRiEY14RCQmET4CEBHfFBJCwCGEhMsy4UAQ98Oz/U6JW8RXmHbwRTCGUYxjJGMZzXhGNKZRjWtkYxvd+EY4xlGOc6RjHe14RzzmUY975GMf/fhHQAZSkIMkZCENeUhErnGB3/JiIJ/wSEhGcgeLRIlKcGIRKCaQkgppIAAeGJEIFmSCXCRlvQQmGlSmUpWrZGUrXflKWMZSlrOkZS1teUtc5lKXu+RlL335S2AGU5jDJGYxjXlMX74PXKdEpsG89BSPQLF9zhxJ/BD/Qz+U3K+U22SXwBL5TXCGU5zjJGc5zXlOdKZTneIszRPW+U54xlOO7guXwORwT3zmU5/75Gc/RfBPgAKUnjHxWxAMetAgLA4IBz3ajVBYPYRczyYI0d5PEGI4bmbUW3BRpkY9+lGhmaV+ILUWR+sJADkgQKUrZWlLXfpSmMZUDtREiddUiZQq5lCKvgPACn1IUqCWlKZBJWpRHyYmo1bLpMtEaUyd+lSornSmHR2JTVOJlN2sUHQ4e1lsTLfTpIYVPksVa1nN6q0GTvGs8iHrRpsaVbjGVaVTdQ4Uoyg4ixAOIbsjwBUVh5CSrVWwzmnrYA172PgEz0+IVU9huQWX/5TKVbJPpWtz7HoCsekKAGodCNrUBoRcMVa0ahrqaE17WuUkkIKojY5jtwXZycYWppVljl0NAjOZ8dAjheHqQHQ2MNYG17XBJW5xsVKz4jZnuNmCrWydK9XSJse2BBDdxQB2SiHGKSIHS1jpknva5X5XvIgtSSjHe5zwXqu5z3UubdF3wJEIoFASWSFBVqaRaZ1XtOnVb3/DOpW/+Zco/FXqW9krW/cqZ7pzqZV2uIMaToVnTBUV8FkJXGEMaxQ2icowai5crPUeeLIJ7nCJ3fNhE6fYiNPsrYotguJhhVjEciWxi21M2OjeWMdFnBn+XAzj+8h4xnCt8Y6N7OEcH/9ZySwUgF9C++MkM9fAQ45rkZd85YIAGctbPp/X0rZkLddHyFSmbJS5DGYzn1nN+tsNcnccZvqMmcwyTfOadQxnO+fZeIgrIJqp2i05z/mlVtbzjfFcaETDDiuBVfKh4xNoQbeU0IlOsaMpfenLCWAqQDDvnetc4MhGusx/xjSUSV1qVM8ugYt986eNBWlRz9XVqdavpWl967vpC6ONnjWxYB3rSeO61r0WdrHzFjzOHtnWJ55yrAdNbGOzdtnRprbVGiMkP5801M5+9qmrPd5pf1vcP2ugRLcc7vX8WtTBHjdq0d1ueHtMAwhhtZHfnR51R5rd8d4vtPn9756Fxcf/rfa2lLfNbUn7G+BmvffCHW4vkZ654efJt6D3/fC1ThzjG08XXMx9boXHudkIh27BOT5YjZ9c5drSK7qyzdSDk1zWJl85w0Nec5yna96jk/jN2TpymV8850FN+dCNTh+Bq7noOI550H1+dFIuHepTZ49ZqkZwbcvcpUKnekal3nWwQwdYa/76cio+Z66HPepPV3vb29NysrP9PWcnc9rdnsSy313vKGFx3Gku1KaT3O57L2LeCX947bbF71nXOksHj3gZGh7yexfd1bEO88Y7Xu6T56DkOe/2sS8e85mf+ee9vnnTp35T3lU66tlDdyo/XvWdd/3sOd930X8L9kOW/73tM+h53x99Zg1t/d9BTfrSBx/vtVc+4Xdj+cvrHuiCZ37z8wd8669crwG+MvbVsvsZ9z77//P++DceuOx2v/roAb+IxW9+/pUf/g7X10i5LP+3TB/h75//9dff/6Mbl03qOeN7Nf3jNv4DwPLBPwVst7BgtOJjPNJLwAYUHwaswG8TmCdTvwIEsQN0NgrEwO+5QBE0tuBxufv7v9b6QGBTwRIsHhJ8QVyzJGyLwNGbQBeUwdmJQR1MtZvgtELjQYJovwMLwR48HiE8QkrbOQ7TsyQkACJkLyNUQuJ5QirUs8Ygvjx7wih8rim8QtmxQjBUM03jkUTjQhZctxwcQ//VEUM23DKvsSEnXEPlSkN9o8M3tBw3zMMlMws3yz23Crz9w0M+nJw9LMQda6AO5LVFjDE7tDhCRETIOURJtLEEsgBKQ0NBRMBIrMTGoURPTLHd2LUt7ETk6ML2MsVQtBtQXMUMg40+QzRNRD4E+EJXNERVvMUzW5n0s0Hp20QQzEVdhJtWHMb+0hfow7JZRD5bNEbHKUZnFC/ESbZSbMQge0S0E8ZozBpo3MbimhkIDEJtHDBsrLtx9Ean6UZ0lLZdubRlxEFrXMfLUUd5HK2ZWBhZPMf8A8YWjMd6pBx6/EfEwooaFEd/FDl+VMODFMhJ1EeG9K8yBEJMe8fMa8b/h3SbgLzIs5qmL5tIh/QIVESwj9TIj8lIkhSrZgEALczEkSSthLzDhTxJVmxJmWQt7jFDVKPIxrPImkxHmuxJ02KLepvDmHy0coy9nwRKhzFJpSQp0eErlizKsTpK3kvKpsQXprxKjdo+WtNJreNJrfyZrAzLbQqcFvNIqZw7qgw/qyTLeRlLt+SikiDFqJTAimzLuFwXuMxLJIKNAXRHqwzJ2AJLvixJvCzMoAqL+srHtGS2l4TExkRMoNlLyRyixUlGQAS0tXS/w6zMx+pMz8woxEHBurzBu4zM0EQZykxNF7Kk1So1r3Q61GRNw5xN2mQtv+i00vxFWtw3HagA/xywkn/5Q4vwgQbbDvvrEPC4kPK4TV8DTedMoplowq4MzM0swjq7gZLgCQ5YGmZxFqK4r4nIr+gUOdssT8ZqjIE7Q+t8zGz8u2kKCiPIgYDZruSkLn+5rohIv4LhLn3xKvT8ufMMUMMSE93czUDszTprHyeoAT0pjWQLi5gpiJkRi92KiBb7LZog0KkcUA5dq6mIxer00BV0T3P8OwkoSN+KCO3BrM3RrGTzrAaBmQ38UBwjURsVK7DCtdikvqIsCc0IHBEdCL0CgF3zK49YnHDMUehYTSblnwYiTcDE0ecQzBF7uplZmKwaia0iHQDVqc16UnyDTjFlIb2izhG1y/+dxFLWS4q9+qowLYgt9YifKtMVpFI7BalxkcM0Nc01LUrROYzpQQnrwR6Kiq/uydMbVdT+Ch5MFLYeHcSYLNIfmaaCs6b/wKaR0CZGZQ4n7VTx2bmzTLVI5cSYTEmX0SSU6KRPipH9eFFQVY5PjdXvmabFRFDNNFGkXEibSpMRQombBADXuKIU0iJaRS8yPVYAYovXzMn2VNCDvIHS6Ej72lGP0K2BqFMgAi5lRTI87VYlChwVRUs1/UqFuwCBYYJQ+lVEfVMreqiRUCFw9dZ5Za2VWUlSfdZYU4MN6Fd/9VcR8DcdWBwnyBVVZSBNdShXHYlRqldFSVaHzZ+ZIU7/cmUqSigAjM1Yjd1Yju3Yjl0CpbDGE9CXHYAXS4WfiJCfhLUfhFjPep3ViCUerKBL2LTOi/VYnM3ZjjWDAOhZn/XZEiA2ASiJJ7hPhcWiosBJzzjUkUjUmH0xiH1a8klJo53Sk7pZnc1are1YSug1AdiNJ4BKhcgp3rFWAphTi9BWqc2yqF3b8DGLGmXPb/VUAMDarb1bre3aRRQdIKBYBDFWhejSrsLHgdAhtx3Ctj1c79kNY0NDu8VbyPVYvT0OswACCrMIIR0csu2riPgrxlHcgYBZ0GWdkmhcm41c1JVcV0tJlcQNFwWA1yybLGKZz4rbl03c0U0euC02x01d/9/V2MlVC8xw2a6aUIKo0D/krZzZmdyFQtxtXuOZWd493d/93eCNiQT6mhzYXu7t3sWqrn+pT261iP5EmP8kXLcVXei9nLC43IqVvsetXsi9XpQQT6XYivmKiFu134ggz9xV3/WtnAQaV6u1WPn1XfqFU1Qi1ON8MLWIMOZ03/R93gCeHVud3rk1u7o94NRN4AruOAr+YNiZiUflUerl4PkN4QnOYBEOoHGh1j6FXxSOXA9uYbdiYRv2nyjF4Kud4RTG4RxODgAO4sYJCh42YB++2xomYikDYib2v4+LYbeK3yTG2SV+YqFyYiwun9KF1BOuYp294i32QC0eY/GxOv8vLuPv22AwzloxNuNrVGM49h7pNWE5flgqbuONfeM5Ns8+JqX2TeMe1uOc5eM/Nso7PuTjGWBBRmJCVt1EhuMhVmS2uWA7HuRH5loVXttJpmSscdRGluFM1uRINuNO9mSrgQ0YdtZShto8zmRDRuV022RZrpublFK5xeRRBl5aftpTrmWmQYi/fN8p3mWOjWVgprheTma40Sv0LWBRNuaMRWZmrtJlrua2IeFQLmZpnuZrdthfxuaeYYslJWbNfOVHpmZx1uBWXufLmRkJzmVH7mZ1dudT/GZ7bhqq3eZz7mZvbmcsDud89hh9OeJopmd8nleBHmiOATCD5mZ/rmf/hiZHgJ5ox3Hmh+5nfy4AibbokVhoj34Yxcroz0RnQu7okCatik5puyFnkn4tNo7ohAZXkGZpfAkLfGVlXZZmlLZp511pn5abfebnkt5ojp7pbq3poKaXLiZqmDZpPe5pm1bqpW4Xh35pbYELqG5jqWZpqq5qddlhrJayrQbjrk7prwbrcBnpscYWrTbqsw7ptFbrb/GaW8XVot7ouPbouabrbsFp0wXqt9ZrpFbWvvbrbUlJmq1ZwY5phAbqID5sxM6WH4y23iVsyM5hyZ5sawkeNL21y5bpzLbhzeZsYwmLZs3Xxi7rKt5riy5t0yaWksBMg9xpY3btiYbt2LYP/70aZtW27V3GbYbW7d2mD7YYVdD+Yp4u7GMl7uKWj5QUWynWaNF+bqgdbes+GVupttB+7OxmW+z+7o6ZiVW+5Hle7vD+YOcW7/WYGQLW6fO+beam1fVm7/TQF9uFZoj2bvaub/uODtigxuRebbie71j17/9+DgfJQOWW7/SuYARP8OawJL/97fgObgMH1QiX8OUQnfzWb+rmb/HecA4XYqWltu5Gb/sm8RLHjZsU8AEH7lEW7oFm8RZXC8Th08CWcVjO8E618RsnKMC17AbH8AcPYCAP8pEYPnFLcQdfcR9X8vmIOAYncMyG8iOX8nURkceoch5P5yhX1CTXcovybf/zPmgV7+8wJ/P2eOFxc3Ijx3I2t5xp6sUYv/AZX3M7HXM2XxnihW80f3I1z/I595bGWOwz3+80H3E9L3T0aGovx/MeJ/Tm5XMyv+omL/I8p/T/bXRHhw5UaTc433Q5/3TI2bkSjvRAj/NBN3XICZzUbmv1cuxF/25Ll3KskG5ZFyrWTmIaz+dbV/LdONBED/Faz+5gD/Kb4PQC1fRJL3VXzxuxfnNnB3NmB91kb/GZGEqnzmpaF3StqQBfiQhcJowGrlqC+A4JI494ltpsL3HXhLdRf3a1kIqQKPfvDAk751+E8N/RfXcJj0hiL/a8rm61sCqJKHfw1c/x9VKDMV//hYFegE9wttBx7q72k/60/NgBGwABH5gZXJbQ3Pqg4sTQ5W34w534/94NXd9xSbd21DgBG1kZKX3d2DXbzur32u30a492+xiXIVV1RQd35KD5mMjcvHLad02cJAUsnvf5u7GkckZxjI9qfzN6lEDbwEWIswwL9DVcxVV58W6ytYm3eYd55cD6pnVXMFUrrS8ItU15T4d61PCyfzv7jI9HtbeIQYWoEyeA7GlXI/33uad7omizu696rr56aBqJk62mlL0mB8qmliX8njf894BFgMN7q9f7xqcQYV7VhIWgV4Vdy8f8uJmZu3b5VSf1tP98zMV5ggjWYYXX2V19mi58/9Rn2dFIfCs3eJCB/bKN07W30Gy1/dDYUGzX/d1nH0RZOM5ffM9fCZRg1xJie2JFCXld/stv/vQQnXYn8t8HY5792Z8N2uknzYP1CFZNd1Aq/ViPWLF/btjgvkxv7D+IAP3ff/7vf/8HiAgCBxIkOAQAwoQKAewg4PAhxIgQQSDkIPEhCoQNLxIwkfDEwxMJL3Ak8AQhipIqV7Js6fIlzJgyZ9KsafMmzpw6d/Ls6XPnDoY/hxItavQo0qRKlzJt6vQp1KhMZyAEIfUq1qxatQbduDVi0D8Fx5ItaxZMh7Rq1YYQKpMiAIscPSIs6QPhk4gnAfgomdDE18CCBxMubP/4MMSuiBczbuz4MeTIkic7DApAB+XMmjdLVFw4rNnQokcP/OM2Jly5HBPe4Ag3SMQgCGtwlJCQM+7cundn9sz7N/DgwocT15wRgJHiypcT9T0YNOno0gWa9goztUrZAGhf5IBwRkSqAGy4RgibOfr06pk7X+/+Pfz48jXbQKhhPv737QNDn+4/dHUzYVdSDQhNcZEOrEV0Q0KYSeQEQjDkNyGFFTq1n4UZarghhxsmeFqHIfYGomD9/XdiQQG+VZFKJwCBUAUS4WDeRUwghINEFSAEBEgi+vijjxgCOSSRRRpZmHhWHbkkfyQ2KRaKUZbmZEsDliQeECk9ZEFCElz/dNd3EKHwIgBKMnkmmsIJmSabbbr55kWWOQgnnc1RuZWJUp6oIks2MPEnE5YBAeifcz7knYEq4GBZmVcmtAMOKkyREHl1Wnrpc3diuimnnb6nAUKVejoqTGtmlaee/vG5EoQLuXqZRALM+Cp3JcHlKg4CkLorrz6Z2iuwwQpbWH0A3DfssL9ehWqq0q2qUquvKmQoRD7g4AQQT0xhAUksXWDBFE8A4QQOfSF7Lrpxapouu+26q9OH1r3bqbJSMdssac/Ouy+/UNXbL8ABswsXeAJf+q+/AECJr6rrGvwwxDMhHDHFFcPZarcWsznxhQoz/J++Gos8cmUOk3wyyiKC/6laykZy3NS9H5sVcss19/uyzTnrrJwRKO08JM5LxSwzWTT/fLSwQSO9NNOQiQRAXk13qHRSQxOdoslSa00n1Vt7/bVUBQJgAdgWdn2U1VdPKW/ZbW+ctdtxy50UxnPPd7ZRaasdgdF2+z013H8LPrhMKxPuHt5F6a1234c7Hl/ij0su96w8TM5e4E8tfnXjl3teXOSfi87000/oOrqamXe88N4zq4467JSFHjvtKcOAENm18za7rx63DuDrugt/GO/DG//wpAAAdjxnxfO0OdGdMz99pmxTf33LtwNwHvaTOQ+U77+XJX335SdsvfnpQ8ygfepD9r1O0MtMvvv1K/8evP3583qCZbnrjxj8ciK/j9Hvfwa8SQAPqEAiFYt7C6yeYQbIsAI+sIIsSaAFM2ghsT2BWhrECgZtIkF8UfCDJiRACE+oQvXYpn0rBCH+lDLCZpXwhRVMoQ1zGBz+4U6H9oph1cInvrHU0IcGxKERk7iZBipRc0BEygxTVcQm1g+JVLxiYzjoQSzeD31cEeIQCTJFLpbPimQ8Y2BayBc0QvGJaANjGKnjRjYez4x0vONTeAiAguFxKHZ8SRT1NMY+Du+PhDxkURDlQESCz4ungmMcB8nI2BlykpbECVw6eMlGRhCSYZTkJj9XyVCS0iVqNFcpRTjH+7EujnJ0ZCr/C7nKWNJSJ3rkYy1lMsqVBFJKoMzl4HYJzFgiimXDBOQs/ejJIf7ymHYTpjM3mcktRrMk0ORIL6PUzGq67ZrcPCSY1vjNlnizM8sU3zbH+bVyqpONOtiLmdppzWT+JJsoSqc8pcbOfHKxmPxUyT4fYs890fOfSwuoQZMonh30KKFgKWhPBgoyiDpUZwitqA3D6SWMJoai4GulK/HJUZtddKQmfGdVTCpQj8bvnL8TqUpRVtKYWlA7olLpRSXaMFjSdJ0s7SkaF9pQnP4UJzqdDkyBqrGZKvV/oELIRmmaU5e2LqlNpRhTr1o/lG5HqVMFaSSLqlWBZXWs6SvWTaUq/1ZVgvWTazUrv8oK1+696AlDVStPf9hWZr51ru+Sq1+nJwAWNfWrrsRaXgNL0r4qVoMfSk5hGatLqu7Nqo2dF2AvKzy6qOCqhj3s2jTbtMyKlnZgwmVPPwtavkm2tMAirWtRd5xaAVW1oLVsbM8F29x+TkcAiFFkE5uwvaKztbwd1W6POzm4aMmrxkUmcV/6XOVuKrnUdRyXABDV2k6XnJRlXHevWyfrindwKkDI8pwrXCdGt6rhLe+byAtfvxWLmia17WFxO19PyXe/ctOOVvEb0vf6F039LXDbJgWEABN4nu2tbIMRfKQDS/hrJ1mvQQUcVgxXOF0U7rDWEMIEBv9zmClHdVaEQQykD6t4aYONC4k7+WDwlrjFwWKxjX92AYRANrgyXu0rc0zWFAv5cOzLQYw/813OEbnIGsKxk2t22iQT5sTR0W+UmQTlLKOMB7OhcqZmzOQac5lTWy7zyLQHXB8rWczRazKa8XPmOFssBy5kc5WX/GYy03m8cO4z2Fp1OjyHGcis5TOg4/vnRGttxzDeVQMiLelJU7rSlpa0hxeNQj3PT9OMRs+cPx0wsdHWU5c+NaonnWlEv9HNnWa1qM8U6ljzC1HpHVWqc33pVf8YyFim9ZM9DeycvRjWRtI1slWNLg271djDJtKsn82upyKZV8m+Nq/bbOhfS3v/QtHu9rnOa6xeXTvZ2c6zqwkobHDv5tvsThpCBk2qciP73IX2tcnUKC2FWO4hH9o3AJzwblCve+AWY58xcU3vXNu7RJxWN0/1DXBxOuTf+xa4wZXj7oyTys6/BdbCGb5sTVs5Xya7QA5SrvKV56BV8voQEFi+8nhyPDgbr3mn9nJXhYf81A1/0rbd2L+IfAjjOFfPzY9+qaf22No99/nIna3MdE/wiU9VHtERYnSlY07qXAdbz8YN8qfvOuq9Xu0gwz7irAf86wT3utu1Vjphkb3suiX5w6vOZwGQSUJs33rch5P0wLNJe/4jd90r/fOvlHw0Y/QtAHZedMKDruCU/2eXdloTrMQr3uzaxjeftdN0f2vEByCwwAxqsN3LN8/yrEeWow9Ed84r++5wj2jeSRhDR4ud7a96wgzk/XrvuX74wRJPqZ1O+0gvHk+5p2EMxRM1iVj8VVPImPEjM/jsAw0h9jX18pnveXQHncytOjxEdAAEFaDgArrSAQoQFfCdc38x26+/iI6TVsSHv/lfpLru1Zgaad5FCN9DQF5n4Z9j3J8CbogPkElzbV74NYD/PRIAQl+NiZvsyYR4RF4DMgYDfmCFPGConMsEUuD43RvaBQ/ffdlMtCAA9JsIdtLtzSDEkOB4oMsJViAMXWB0oMVarEVblJiXIQT9uQSioP+WDTZJDS5hwODg6M1e/6WgwzXBAVwhFmahFm4hF3LhEUxciSHK/sHErFSbEzpcE57hvkAhepwgBLzhG+7EDlJhk1hhF94hHnJhF9AAH/ZhH2LC6/xbBMpEsaCfGj5SGh5iu4RTFBKHG8IhBMjhBPLgsgCAHeYhJmYiFzbB62QSArmgIn5RIobiuTCiejwiJKaiKq4iK56guVUX3l2iJs5iJnIihyWPGc5EOBEgKVbiKPZisJjiKU4gKxajMaaiK9YbLP6iKskiLT5jF9piTLAPAPBiTJxAq2wgMP4QM24jqVxdIyoHKh4jOapiMk6hy8QiNK5jNKqOx2kjguxADXj/kAZECyp54/ngI8qA43uMYzn+IwSc4/ItyVQ5IzuyozTCxF4kn+85gQ2ogAoYAaN0lT5GRQhWZG7wYz8SI0B2pEDSHkGq40GO5AEkpEscB6yoRPW5yg4cC0Y6UTe+JJ1o5EaGX0d65EcmXkjGpMRYIkmOpEm2RLEk3EWYQAWoABM4wUloC/vJpEUWn1PmRweGYxty5E2WY07q5ISJ5E+uY1BGZerwJFgyyQXYCI/Nhz9eZTFmZd3tZCcZZFdq4leO5W9cJF0yRgWQCUXKR1qq5SqyJdm5pZLBZVxi4lzepW7YJWIWxgmEXcBZI3z0pV8iI2D2nGDmGWEWJh4e5mK2/55YdmaISACjqIABRqZVTmYrVmbIXWamZKZmtuNngmYbxaZsZsjVPcEgouVpoqY5qubCsWYVviYtcmZtEh9tFieFmGUQfF9NLh9vrqVv0htw1qFwziJxIuf7QCV27gb7rJ2FSOZzRqd0buVxepdrVmcWXud2NoZirudTeNyaVQh48qZ4ltt0Mp5Poqdhaqd7dlR59ud6tCAQlCZ+zCdq1ie2kedb6ud+/ieAqpKDPihzFGECZoiBqiWC2qeCDiaD5qF6SmieRSiIFod2rB6FXOhVZmiCpqOIYlN+dihsjuhjtKeMwgsOBAEH5KgNFAs8yuduPmdAqqgysuiCwmiM1v8oCPInkg5GdtEKh6DoTQrpkBZJQRrpkS4p8Sgpln6FYy7EFBBofkApTkppqt2n850ng37olvrimh6J6N2AAJyAnIaImAIkmYockXKolW6hmrZpPvopkYjbjWDfk/5oeN4pqpnpF6GpfvYpoMKMlj5qVAgACOzFneUGoqIakFJmplqaoj4So6Kno0qqDEUqqUIFpe5FhWJqp1rapkJiq3rqhmLmnvKpqa4njZ7qSwiAZbgkq8YqsLLlp8JQqFbnqOpq3twqsjKFlehGsD5rTg5rJRarcB7rsipTi15rYQgAD8jfrf0qtIbrJM5qa9aqFlqrtuJetqbrVggACnQpAOT/orOKK70OJLkGp7liIbqya0utK79KhbXopdbR3LzWq8EG5r1SZ75e4b7+6yf6q8MyhQTkgKXiRQ6Y6G4crMZaZsLiJ7W+ZsNGLE3k6qmawAxMJACs3z0Kx8a2rIbmKa0ubEkqK3aSLKBeAAgkj0IYAQqA6W+4LNDqmrT+0MdqZsiK7GRBLNL2BAqYpUJwAA/4bHAELdVCHcyWq8we7dIik9JuLU405kIEAQwcoThWrdnWHpVyZb5qrddeEM22rUOggKVOAQgQ6nqcLd6i4NXi68KyLdzOU9f+LUycwKxATW42Z94G7dA+ZdEWpt8KrjkFLuSyhAYwihGQ7d0mbtUu/27CNG5cPu7krpTkhm4BCuoTyGCYai7Vcq4TeW5Xgi7p2qyE+gCj2ABzuofqrm7HnqnMzuzoYqns9qcACCoQxOeJ5i7Qsm7HuO5Pwm7oBu96+kC0cMDtmibytqzyQirzkqTzTi70YifkAYHfbcj1umz2mtiLru3bFuf3Fqf6mYfdfmf5buz5Ck36mmv3Qm771mbY4YiIzC/97u6i9m7+Cu7+guZT2ZWPALDG1m+pbi9Qrm9tHvBiCkCroG6HMPDBOnAQQfBBFvDfUjBiigdRkq8G1ysHt5EHI6QEy6YI0yVdAED8Fiyw0ucJl6kAgyoBtzBovvBYaocS8ga02vANW/9t2gZuUKywV/JwZ/pwVBahE0gtZwzxq1axFUPnHO6twvYtEy+mE8vkCezFygIHFV+xGZtxMqbwGykxNIIw3H7xS4obVWbss56xHVtxGucwse7w7y4pHFdkCwFB9U5xHd+xIR9qFh9xkXJxHyPpH+tj8oyvIxbyIVcyhrqiGicrGz+jG7ftI3uj2HhncZSxJZfyP+axFnssH5Pu83Txmr5vNTIHKZsyLWPxuKYy72atK9/lJwNjscjrJAdrLQ+zLaOjIuspI7MyJynzVTzVDkgxHQszMU8zrGKyHk/rKjOzUe0ykvKqz1SlNFMzNaPyMcdsMmvzw6IzVGRXCQ/HLIv/cy2TM7SpLf5y81j2siLG8Ay7MyXD8zDLc/ch8f3Waid7LT4fonYQbNmGsz/H8y1fM9FmszqPrD2DqG8Bniz3c0ObciLj8gDrciPX6EGfoWWM8XK880ZXckeXM9ae80T3ZEinq/aM4UlrdEqr9EN7tA6D9EtTdExrq2VAZkYz9E3jtDHr9B7zdE8n7VIfhW/RdE0TdVEb8krPs0Bv8nBWdFSOtA0GtfXW8FRbclUH9CKr70+DKFeL4FPzpVSH9RmP9YrRM0FrtVOm9Qe2CsaCM1i7NVXnNEvzrVk3dUzYtQL6VjsP9V7ztR3D9Y9UqVILtksQNv7hNVu3tWJXMWMH/4lc72lBb61kc18RHnZhuOJll3ZfH/Vfb3FgQ3Zk0zV2UjZkkLZpz/YVZ7aIOLZLszYvuXZxNqtjyDZtK7ZNBilqW3VZ1/NZS+hnD18MC/ViAHdwu/Vw23aI4PZq6/ZuJzegmqUhNgZ0R/dUQ6usbbaVqmkRAtyqSoS1YIu2cAu7LjfriU0UT8Z3g/dNi7eWkbeRmvfEAUB6P4QAwGtCKDSpwjflXQCZ5DVj1Ld9bzR+Z/L9YLV1Zk0RToHMqRwGH0pCTIGiMAqBM4UJ8AAI5AAO4EAOgAAPfOsHGjjhaUd3/3adNjhHP+t4X7VEqwSFxgSWRGCTKrhRnEAF2IDAuv8KENhABWDu67F43GnPfFMGg8s4PD84RDPujZdEjr+Ei8CIjNCIxAp4fxuBj1+ekn8dgiOEST/Gk0P5ONN4ftv4Y+M4Qvy3SohNjxLAv6k4UUiAdijEDnAADqDeDFgADnAAym5PmAfemHMdogBzZMS4mhs1sNb4cc91Xl25S2gHQxJAEiLFBRSLRuQACmDuCaBADkykDewzovP2XfrWM2+Goz/6aUd6m086Z1N4nMOEglzEayAFmazfoUuEBKhAr3NfouOcCZDJmce2ocL6NEs5UmPzm1s5j6HA6c1ABeC5Q8SwXeAFUkDNDCD5SpzADJwEsas6WGLjrRPycDO7Pzv/e2qrcrRzxHm7ihMYb9xqREnEMLjjRPDphAAEMeUVO8dpBxNA84IvO7s7dLBKOjJfN5wDnA0In/aIckQ8jQwjq8AbnLjtwCAf/Lon/Jov/Kw3PHK3BA84gQX4AGYIwAVUgM6OntgsEkS8WCzrasa/m9gAgXPTN8KDfCm7u3GTPKW3BJgKKuruul9AFcab+0vyXoZrxqv7PGazOYTbiYTLpRtphzbGfEnQ/M6v6c2Dm3i8eGZEvdQjMtVPeedWuS42yENMfElYPKpvadh3W6t0PIx//Nn/fLgyvDmj5x76oR8CIqwlBCodhxfpu1TcAAxYAEQ+PuQ/fgPW/bMh3M/2//zev3Xfj3yeTcIPfD7oh77ojz7pk74UgKEAfXNH3AZHgMn0OQUKREt/Tz7TV2R22bu6O2fmzzjQk7WSeX7pB7/wk/4ZKIDxH//xZ8AckYmv5rpEIL1TNGl/14UCUv6wWca+Nzrm7z4eb37VKxPwD7/4jz/pT4Ib8R4vYjpHbLpT3CYO1EAF8ID8zz/9P/3wWT+t0QVUQ/32c/+rAkQDgQMJFjR4EGFChQkJNHT4EGJEiRMpVrR4EWNGjQ93ANixEWTIiR0n/TB5EmVKlStZtpzkUSTEGQAAPIFYg+YUiTpoArgRE6hDGzSNCAh6FGlSpUuZNnX6FGpUqVOddvxIFf9rVq1buXb1+hVsWLFNK9CsMVbqQrUIIbR1+xZuXLlz6da1exdvXr1v1/b1+9cgWsFJrQ4eCaBkS8WLGZt8ebWiUYoSgNDMAfFEZQAVIuKgGQTsE5iGSZc2fRp1arCFVbd2/Rp2bNmzl+ag6YO2xr27eff2/Rs4cMDDiSvMfZo1apKNmTc/+fgiDyY8JD+EofnJiYgzAQBB8dBCTwlgK+M4fh59evXrGyZn/x5+fPnzWzOhWV1+cP37+ff337a4AAVsgD6v3DNtOecUXAw6i3joaQojVFDBBs26G08iDiBUAYeOaAIhLCcAUKHAEk08EUWLDkyRxRZdfBE+AXIq8b//Gm280a0BddxRQBihWpG0BBccUqUGK3qwpyR7CuICigTwTEmzxDICAA58vBLLLIMcTcsuvfwSTKckoInEAnE8E83geFyTzbXCDApIw4Qkks4fjKxIghqMYGIHIIDYIQgLMLTIBxycAOKJKSxoUiwfaNLhzUglnfSiOCm9FNNMT8RpMxrT/BRUvNoclVSCNMXIUsHmrHPIO10cCrRTZZ3VxVRpvRXXXAejEgATPA0V2GBzLJVYNnWFyNaxVmVVQVdbFGCoKTQ4ltpqZUvW2my13RYkEYEwUdhwgS2W3B2zxTasZZltzlkXQaAJCCY4mJfeeq3kFt98q+JS33791feE/8/AFZdgNMs9OMBz+UUQsXWJbJfFGkSLkmIA/r0YY1QXzpjjjjPVgCYLBi6Y5BoRPhkwhSFDrmGHF4QYRRUqntnjmjNG1+acdUaRu+9+LRno/VAe2k1rcf5KXZcZ3DhFJAGYYgYUfJCA6qqtHnTnrI1mWuuuvYbPBPsAgPTnoM32jei0Gdp6ZYYTU5pdrk/UEACRv75b36Px3ptvwXSoQWy53zubcLTVPtxUtlVLGm6WYDaxMif6nrxavSm/HHOoeKA7SRhOLBz0vRAfnUDFU2O88SIFL7G8zF0/1fLXZZ89owuCUJKJGsgeOfTe6SIdcZUXbzl1xh4vUcQyaV/+y//YmX9++et6cmIGX1n0Hfu5gD9c+NOJL16x4wv0LFbozYfR+fPV71sHzp3A7cXs5edr+7S7V+578B1fvcAxe10fgCdKXwAJuDMeWCgH+GnR/BhYP/uZDn9v09/+2tai8ExBOwXUIHsGuEEPXuwGPdkB/HzEwPk5kGj3Y5kEJ6i6CrZoJk+Awe4+WEPYdNCGOdSWowDABAXGz4TZQ+HQVOi2FrqEf/RxwhKT9IQlPhGKS9ThFNOVRCpekVsB66GWgijEIZ6siKVB3QTFR5+ZnRGLacwKDtXYRkyJyGJZ6iL2vghGCK7wiBT00Rlp5kY/NoWNfxTkl6D0EyzN0Xd1RFj/GLfEwjw6xory0cEkKVlJS1ZykJmEUyQ12ckwwYAmnjskIkOnyIMxUk75e6SdOOlJV2YqkK+UZYlCCADzjJKUhTNluVA5mDHqr4yzFKakYjlMY65HRk+TYy51ucti9VJVqnxkMI9ZzSwV05rZnI3YfpgaUjGzmc4c1bawuS9HTrOV2lSnANO5TnfmxjYAIKFrvgnOs4mTVORs51Z+CT5qvhOg8ilnQAk6lrIAAESwqac9gzZOkKhNny9M5Tnz+M/5SCAHTJgYGgv6x4F2FKRcMQFRYrNQhpbMoRuBqLY+upR+Fs+i8DnBUPiYpJC6saU31alUKiPR05j0pAVL6RRz/0oYaVZ0n+oRwBRqqqSdprGoT5WqUm4HgG7+dFRBBdpQdRjVo7w0dTFlz7vI5IMMTnWQXkXrWkMimm8pNKtaJRlXc6hWoIC1cWJdj9h8xta0JtWvgV0KT6pU0rjKlWB0taFdY4JXuOlVPZUpn2D9yFjKXrYhKKDJDAzbJsQKtU1YtGxIHKs0yKZHNMrDrBpHu9rAhgcA04KrZz8rLsXWsLUbKa3LTose+9zStVAFbHCJW5GqnpWeh61tsG77wdxqZLcO6+15ZiK54l7xudfdaU9lA9Tlgqq5Hsyuxih6xOkeRweV6at2Fztc9mp3pAAwQneV+13whha77p1KdNd13v/jlOUJWHvvBsc7YIIe9CydZZN9mYtfKhZYRUc1r37Pc0D58sAEl7SkgZkHYQ67U2YAEHBrvMvgM4WXwBSOCn+Z5d/zkLWpH6adh2WsTaZalb60NfGnUKxBGh+mvC10MW10cOOmxrHGrvtxko2ZTJ3keME75rGDiariH0lYyFaWzQngCK8dRBHMTFaylsUsVf+p9jUllrLJqNxVMgMSy2R882u4AwQQMKrM5ltynl/JKc5AeU1rTlOPC7hnZMUZmHN2zY1HzOflGdrRmuSV9RQcaEGfuM11VbRSWMyqIcumMveKNPQgPWpBio02ar40fwhNwFK3B9H+3LRqUmtqUs//2tbr7IhNZqPqVeun1QF8NQE6XadPx+a3ue4wrpWdzco8GdA8+vWNgg3AYRebTseGzbt82uzJDdvbU0zmZGcb5Wn/p9rru3asYcrs0+hANH8Od+bAPW8bEna+va7vuYWW6fZ2Gy3Yfpi7T+ODysjb3t8meMJdGV80p3nf/FaTv3G7cJEIvFUWNwzVpMcEEGjgaiFneM7qPXIN8pCz+taxxPttrPwCXFnsDqvGB3Nkp5rcYyXHeQA1C4AER3tHLG85EV1Nc93KPK9GR4vNbbpzjunc6eoDJQB4kOqIC303KxW20jOC8ZdxXSxBsNfYyR71m4Hd7FPkjmyBriOsTxyf/+nG1LqDLGeYpz2wUMf78gQwMTxXWtpv/03c88lStEe47om++97XqnfGy46swG37gAQ/eMJT/CgoY9jiV4P0xx7+8ZUFfejNdwIeyLbvNPk74INe+d5cHvNB0bwYRw/kVaZE26SvpuN1/7XN9YQDJoj8cXzt+t/Bfk1PEadU6H57lOS+98PkffSzBiUlaWb1rHe78bOOfB4p35nMr71EvN6s8UdlvUhJP/VpNX3210wAnNtBDro8ovMUn/tx8f73nbL8FZ//0BJP1jgPPQAgCOYpJnzgdt4vV9yPATNGB8TGOxpCALgDALJP+ygv//Ri/8yl/8Lv/wjQQDzPtADwKf96ggkq4KoiowIC5wFvxQFf8F+6zAjMyiEuYAYQUOXMbQPvogN1BPx2SfxEsCvKzzmgjzRQoMuAAAdQALkm4gRQAAcsxAnYTgY1JQavMF/iS0mcoAZWcPIEpAfz4gcHJAhNaQiHRwDbjQiPQwAkpguNYAYqAAU0QANQoAJmwAjqrya+UAtlJQv/kFtAwMiSBAhy4AmtbuXG8PjKsDjOUJHS0HvWcOba8DzekA+bygvBUBDfJBA7kVtMgAcsoKoEBj3wjxEdMWE+UAhDUA2d7zlMkCoKZaNm5glwQAdB8VI+URfx5QY0Q9SI7+oYkX5UcTggsY4kMYJgEZIskT1uAAb/coADmGCJmMAGcgAGDKkXAVEWt1FneOUJMDAMA4QY7cIYiQMZv0gZ8YgZkdAbH6wb39FjYAsItPH+hrEcIeAcj5EV0dAVJ5EZWckZ5TGTeJEgdWXqYms9UHEM9zFl+jES/3EZ2zEeD/JyDNIiaaXnOmUh8bEcHfIv0nGI1tGIKHIgMxKnKhIl8cV/ACDlOnIR87EYQVItRBKFSJL2KDHpTnIlhYsne/J1TGBiJE89GLIHabIvbNKBcLKRAtIdgbLofhIqL0cH4CgYYZIHZXImkXJtmsL/rkwq/08nPy8sp7LiytIs8UYAxGYKOFERs1IrAYQrF0Ip64cpJ8opVTIt/7MGI/fyS2hqB2iIPYxyA+eSLiEyGSWSHWHxKf3y1tDSMbMmxJ6A0uCDMPPPMI0DMdVRMUuSMa1IByoAB6ZANBJFBRqtIQjrjKwrMvmmL1vTR2AMNYvSI4kxM7uSKb7yKZrPJC/iBgKHYjhAMFOzplgTNu/mNY+zRQ6K6grkMrnvNhGiLrfnLn2JBHmLfzbyaYwgBzpEhLKPsA4xB8aTPMczoZTza5ITPU+Eh3yOPoglLvUvOgNjM0eyM3MyL2FOs7xQMCtAM8iNAAjLONdT4SCTQP0F3izDOUslPuFiPunTK0EQLF+xNy1CAqpuIjYSAQX0QC9SLztUS9aSJq4yPv/gs0GH5UEH4i1XcUIBskKDQmwu4yE4FET7Rj1r9D1CzAkS0TIZ9ETlMkUFYkUf8T6b8kWBArZsACJoFEfx5kabND2mDggqcz5M9EeDVEUNz0CZwgjjhieTdElpYkC/AgTK1EzPFE3TFE2h9D2elE1zoyUxtESs9ESxVEi1lEI/kyfpRkYdgrBGCAQsYAZqYDalguk46k3Tw00TNTZ0wEPsxkTotEHttHSgKeCuU7qGSzXTTzWj5AlmwC2Z4lD7iFHPY1FL1TWqikTf00ev1E4jKk+dr7d4ZUw7lWKmQByfQk13lVfLFFVN9UN/dT7iaQd4tEpbtU6DFF94U0+Dwmn/1i+9VAAFLsAodAAF3MdYhdVStTVfmNMeIxVZJ1VZuYVZZTWpfpEmiNIhroo5H45bt/VdtaWWODJFJDU+sXRZ47FLmUOvLsBDfCgkLDBb47UBg5Vgz+MEPKRP6zVc73VcYdVFwecMFIBiK7ZiM6CdqlJMB9ZJNENOD7ZyDBZkaaOqAPRE7DUu8ZVc9RUA0CAKXhZmY1ZmZ5ZmadYN+IgIT+DGAhMo6OYlR/ZYThVovYJYh/NkGzZlHxZPvcdla9Zpn5ZmW8AAppZqqXYFWklEayJXMQJKFjYqQg5sw/ZqhtZ7tpRsr8RpCnVBn9P4VBZi8adpoVZu55Zm0YCTBKCq/57gW0OCpiDVUEeVYs6WZcxWcF/kxhCuRVBWK912aeGWbh8Xcu2WAOkGCNRWY9yTKgA3cAt3SwiXc1PkAkwRRhRXJhkXXqsobiFXdZ1WcjWCpoAgF0GiPff2KcSO7G4Xdz83lTxXd02EU37uRUg3H033jhgmdVcXeWO2dTGCVxTyKLhsRnqXG3lXeumjqrYWXNnW9Yg3ZKl3k443eZN3eS3C+tZvIhxVdyJCA7osdqs3UoTWfZdCi8Y0cZF2cZX2dDsPfMN3dceXIhLSCcpTgMdzRqfHBibECDxESuIXlkSWgcMCSfw2eO23dPG3eGlvf/k3cvkHxmqqgM9oB6zwgf8nBX5HOCh4xXINA59+dCujM1+9965aVoP5138nooP5CCJMoAJUgBpLcwqk1YQbGIaD+Dgqg9fKzZRYGEUf9IWHJ4NneG5rGEsEQMMwiYi1ooSveCN4SF1VY4V/jVJjr2CH+OJkGIqRV4pdRAdmADhJVYv3y4HfmCriyXy9SZymLYxd7m1Z5onP+GnTOGKYTo6pIosHOTImJlRV+I7BOI/JRVfWrY/9uGYBGUU4pTs0wwlqEQieyJCrs5OXM113MIkZuZGJ5ZFZNpIleWYp2UTC8zviiQI1gKbO85N3M45rmSnEJoVJ44tXrZQTE0sgWZU3mIwNgzswFJYfoudoGZf/XeqWmxkpagnaMhCF8PiX7TOYUXmYH5eVS+R2jjiZrYMmqBSav+qZyxkoQgxxIc6ZrPmal5LEiFRjihkkOiKVt/llu7lARENJGyKcOQIAvBadY5ieBxosBKAygCCReXmRffmd4dmL5blStBmf5Vafzcj+GgK2fohKptmgG+ucP1ojpk6g2XmX3PmhgSe5Co/YKLqi/zikgaIylIesyFlmjliky7igc3orboycTXqUHTqlVTqeWVqYXxqmd3osRAS4kORjG0JD3oqnSSump3oi/MdkgVqRUHqog6eo9RjWlFpj7hmfL3o+hoIJHCK++vkGxdSqqVqs3xoqeOWpqdmB/7i6q7XOjtvsqJF6kqtaJN5FqgkAjs7zAsTGXeWaIgoZl7UIp0V5q0k5r7nnq5MPoOM6wsh6m81aPmqJhJzmCYIAOH9asQ8Ds0tbKThFgiH7i/B6sokuovnapf16lQFbJPhkYUMsStYZtU27t9WDprA3tk9asl87hSqb/xyir2lbZjk7RSqg/g7wt+d5utHDW06xoS/NuCl7uC1buWebuWHWuVlEB27gBji2usM6vXMjmdL6Htu5uLfbjro7udWbacO7tk+bKniAB2h3vc1Zv/9bI2qpi+26flxbvnkJuT3wuwOc/MwYv8XbtitCQR1iQupawKFrwt8aSYB3SOsIwf8T/JkWHAgv24kjXHk3fCIqvCFYPMPrWcWneu2wG76FWsQXicTN0MTvG8XzOcYjwsVd/MU13MGHnCJ4RbjpG8Tj+8ZHXMlLvMFPvMejYLyPg58fQsiNfKKLXMsj4sbSo5e1u8lx/Ml1PMp5vMerPDfsAwjwLMu7fLF/PKej972J28bH3Mn3GqxbmssBWrOHWc1pg6yAgANwIMR+eEISXdEXPbHTm7E7Ob7yrc6DWszx3JFzvEd23HGnPNBnI2E1t+mG/NENeZnBPLsFzdIVvMwz/cw3Pc3lHCIugHM0V8tHfZDJqo4NfHtCXAzRjXtLg6Xt29VRvNNzQwc0gAcOigP/+JvZm93Z+bvWYd2goYS0dR14eJ0cfd2CTSPY+VzKX73PseLN4fzBwx3OUc3Ua7zS4RJ0up0AGFzPvVvY+XjKqVzaKWLcyf3QzL3LI4c21R3Va3Or6AreUaPblzvCix09qCbJyd3W3zh05evf7XzNhNds3B1FDh688Vvh9Z2d+N3IQcYlJ57SpcziG0rusFLevR3Nif3ePX6TQH7IOQXDWbu11z0m2z3lR/cwW53eOf3lMYKKq5iSol3mXzzE/HscDxzn2T2c9nxSalLTfx7cs4QHbKAW3TjDH16LuYnkIzvgtbfBxPhUCgLhOT7oJeICCtGDjZzrr5i7vn7Jw17g/1Fq59/E7Dc+vDveDevvT8Asiowe5geDsNiaxine5Ot+4MleU/Ke3+253vk+N2DMAqpd398+iHlotXMjzBM/50vp7sPE8b/d5Y/+Kfhq8H079cdi6nj7w2+e7i1NfjD+Vka/5RM+7SFCNNx79fe998UinnZ5pUt+x8ReWGifVmx/2HHf9J1ipn/f96H/K45L5cG+4hXf7hk/U5Sf6kvfR5ha+n0+/LVCNJrfIjq/+LF/rkIfTLjfeCM/9x9CZnhf+jF/hCPe8A+f+E3M+Mce6gGCgMCBBAsaPIgwocKFDBs6ZNggYsQdAHY8vIhxIUU0UTp6/AgypMiRJNFUzIgypf/KhzcAALixMqbMmTRr2ryJM6fOnTx75qRo0afQoUSLGj2KNKnSpSh5uATB1KbEqVSrWr2KNWtWCFy7ev0KNqzYsWTLmj0LQavaq2jbunW7Nm7VqHRpUgVaN+FGknz7+vVoMmheozMAODkxOLHixYwbO06K97HkyZQrW77sU4VLCZgTyv0MOu7b0aRLjw691rTq06jXdmZ896TjvX9r2+4Y+HVNEACewNChO7jw4cSHRy6OPLny5cwVTnEpAHnr6dNXW79emjpW7NzFas/aHGlswYxp3z7PN3f4hU7au3T5pL38+e3X27+PP/zx/Pz7+/9f0wkuMZHcdwam1l2CCnr/dSBVCyrY4FwA5jTeY+ahhyFI6gH4XocefgjAhCKOSKJR+5WIYooqJqeBSxYUGGGMUz1II3cyNlCjjTKuOFOFswHAUYZCAiYbhyAe+R6PSi7JZEEnNglllFISZYFLKMB4Y4w5bmnajVxad+OUF/nY2IVDYrjhfzqsyWabbrYpZpxyrvfknHbeiadBQbiEmHRZ/tngl6t5KWiXO+Z5EJnlAXnmkGkiCmmkkipV56SWXiqiAC45oRygnn5XqKFahkpamJcqupiZjd72KKauvgrrRZXGSmutwkngkgqdfsoraqT+CiyYh1qKqmKqrlpbq7Yuy+ykszYLbbSD8QZABbv2/4qtaMFuyy1aphI71bN0HYusX8pKi266S4qrbrvu6mSDSxdcm22923WLb75feSppsYmRW256Rb5LcMH+sWtwwgo39ERvy9kLMVv6Towvv5H6OxjAAY907nIcfMzBQCCPTHLJIS+M8pwIp8zywia4ZMTDEc8sEcU2b0vzZyNinJfGG4fUsXIdDoRk0S0fDeXKSC+tbgUu1SBzzhHfTDWpUse1c7gDp8roz8luHd7QAhWNJNNmp6j02WrbWoNL1tJ7dbZVz/1l3GrhJLVDVqWNlM9eE0neehIMzplAhB+OeOKFr814f3w3DvmkPuQatd3Y0o15jZaDd1PeDe0N9r9d///dV9CRn466rKGnzvqkmgIwReWbf5p57RDObhXeuFcV1uMmjk56Sau3TnzxA/lufPI8MgEd3LtnaXv02D1Ple7UR9T78HX5Tbrpyn/POPLgjz9hDi754Pz1EUrPvmrqR2T99dkHbizwwYvkPfn6tyz+/v7b5xQAzEB27ztQ+w7IGvXFj3rzs5D97qch7f1vggnrHwUvWBwduORkfirgqBAIQrMUcIHPa+CPggRB/EkwPwLQAAgsoIIYynCGusKgDYViwRvqEDMUAUL6PKidEAqRLCPs3PtMWKYHphA3K7TPCVQABLIlaYdUvEkOq4jFxhjBJSbAEhANOMQw7ut9JNz/HRIXhcIlfiR/4bkARaQ4xSzKMSVXnKMdo9I2AMDAi18ElRj/mBYyGlF9Z+RaGtXIRPr1h3mwqwEHXMIDGFiAkUCoAQ94cMdMOqSOmuwkUVoCABzwsY/UAeQfiyiVI4KFkzrh3t/YyBwUuMQGAjFfiAZyA+btoIue7KVBWOnLYM4EBk5QgQBeFspRkrI1phQjKmtSwELW75CIhOVycOAS4BDAlgURwJ6mEB1h+hKY4iznRU4Qr01FEQBQ6+AyS9nMIT7TLqr8CjmtqMQlWlM5TgAAgWrpEoNcwG3m9OQ9C4rQg0jgjR+CiTvfycx4CnGePaqnVw5aE1d6bZ/JiaIo/wEKgHASZE8cTOgcMWrShBYGPjCgyBNwgD5lQvQzEp2oIFNJyFU2cSka/RksTVCBHDASACVViA9w4AQgPGEKFpgXU1ySg4GsVJsE0YwiU7pDlGK1nLYkKnCO2ZyZwrOmCKSoTKKp06v2LJ8pzJ8G1umhoh5EAFsEEVSW0rAaEiCPixvIFn241SxqNbC+FNBT8CPW6pC1rDeFpkW7MtiY9HRj+Qvgh+RqkEe6ZAoqwAFD75oU5tFSIJMToEH6+QTCYjGyqtVkHl+E2MT6arEHNGtM0GrPnVKKrRCsbEVsAAIfVImoC1kpEK40kOECoK9GsepABBDFJ/RJIHkMQmupyP/a69rxOQDg5X1kO1vass+2K8HtRXULGd7eL38noCoBqIXZgZxgnW8jCDYBYN2kBNCpBLjvDmrgAw1oxiV71O4Ns2tgLA7Un/wBb2hu90HxdoW8KjEvZNHbN/UGj6Pv3aBC8hg7g2iQi0l5XTsJoIOGgeifCcYgglu8Q8M+QaT2cTBoILw+CTOosfTMaW7Vuj0Ndw/DAoGvQvbEToRodoBJQUEFNECQG/TTQ0GYLown+OIr3/C+J66xjeWC40DpeMI8rqiPzwvkcQn5lUTuMHET8h6HGoRa+R0MD1RgAxvkIKZapmCW+3xBZKb5oV/eSoIINeZAKnCQ8kurA6mpRg7/GxkhyLzlQUqbWkBrmiF/3vT/0llgLxdaLWEGY6JHjZWBWJgrnX7IZAMmaQ8jRJbDq7SVPY1rgbQ61+PD1Wa+i2qtlNpAieZKsHMnkFVDYNcNeXW5Yv3mg8BgQAkxLAD46xga87p4zN628gY8Y1Ef2yrD9uOpx/1OaYoO0vps86QPUt2EvO4ljznBDDLtbW63Od+dVLG2CYhu7B1aRsVWdMC/qO6MrXmj7pb1QeiskPcwdzD2Xie/9T3oiwcTlHUOz8F5N/AI6/jjie22Rhbu04ZH2yDxRsi85UxxC8DV0hpHnclrfjodvLHLYSV5zUKe43P7/J031wvKMdQCAyh9/+lLX4HK40uAaTMYIdbGtk9uoIIpRHEHRuCzQAQg8w4BAbY4P13Ry740AcxgZG9kwr8BHvByB7HYQ4fo2Q9CET3IYO9877vf/w54wFuBbBmfs8MNQmu12ppKRyI7ClTsEiDM4NZoD9++Kz9BHzC0Qztw73rqLvexjrnuRL/8UPIe+NSrPvBlGIDrX//6BTw9IZVOCKaJQq0jQW2lkZ885m1u+t+PTwAD/tAu80P60CtW6KT/4t1/CQC9r3761A+8HmYPZ5fAnCAQF8qIN2iBGajgjU9wWu8pL/y1PT/979L8ezhwAQHI/+0eBz3Qxcz85ntw/QRBffX//3/XV3gF8f9uB4FkPCcyLsFkPkEtTuBdReYhNuB57Gd5A0iB5MN7QBBqAJJ892dqo6d/zhd8PuF/AGiCqieAKFGALLdZB/F927cT6TRx/fUeH3WBkcN/NwgtoIRfVvcfHdgdiAaCIbh/I9gTJXiCSeh3KZgRK1gQ80VQBXFfHXeEsIMQvgYE6KeDZpODW7gs97WAWTN0yhdR+UeE19OFBICESsiGTIgRTlgQxoVcAqFcM6gTHuVyh+eFapOGewgrMkZ//gGEOiJyEnaGRWiBGSZ9bMiIbrgQNsAEkcgEbwQEkhiJE6hZsNNZn1UUUJV9euWHZ9OHoYgp1EJ2JDKI00NwdHeI75P/hmvIiCfoiAoxZWQzgQJwXx+CgD3hiQjRi6TIhUYIjEzzRj44Ial4HUI4cq2oPq8YfbHYiDtVi0UzgaSFVErFVMbIiwAQVb7IjcMYjIkIjoxDa6OFIsgoLIUoXszYjMK4E7AIjQHojpLxiwZRj+PIMqOIj3miWV6HivYXhKtohuy4Oc64iPFogrO4HgMCAg3pkA7JkA8pkftIMPpIkXOCTJyiIug4KAI5hASJOwaJkEmokGEDR2Rzke5ikSkpJra0gZgBkHOjjIYIkrsjkiOZkPP4GCeJkiyZLivpk1AChUAQiJMRk1Uzk+tYkyGpkzgBjziJgk3ZGEFgMlVplUGJ/y5AiZVLInXdqBtHSTU5UXBLyZTi+DsHCZXTV5JbyW9ayZYrMmUP2BlgeTNiyYpkaTk3mZbUt5ZvuW1u6Zcl0iIr9xp0aTN2iTl4eWx6uZer15eBiWuACZkikk5z+JVjiDmISTeKGWyM2Zip95iTqWmSKZr+sWBmqRiGSTGaKZOLlpolJ5U28ZSf2XehWZpaRpq3mR/DBVrBoZoTw5pI6ZqJIVueSZt/Z5u62WK5qZzrIQAqpoWX8Zv6EpxUU2bEaXexmVHPeJygqZ3NaVDfCZ55Yn6g6JuYSTfVeTPXORgzZZzdyXfJOZ6txZzzqRzcBYOFiZ5zo542cz1GmZ2oSf8Us9md8mmfgVWfB0ocvkaF5+lzmdOfFPOfALpM7wmfMmCgCppSCaqhwVFXmFQc05kvEToxE/oY7imeMkGgx5mhHYpQHOqimDFi+EYcIoovJKovJuoYKCqgp8edF7qEKRqjOgSjQ1oZKxWGw2Gj3YKj+aKjjcGjDoSWQIqhQmqkLmalV6oiKlaNl/mgmYkTiTmcUBqgUkqlQdqjWppJRaqmjRFAMSNT4wahYbqZYwobZfojUwqkLdqm4ZmmfTolSGaHXkpyc3oTYvqkd1p6f1qFenqhfAqoa5qlkfofoBRicXpshmoTiEo9FFqhk4oSK0qbkEqpJwWqpZof91VfhBb/d2B6qHWaqIsRpXl6prV5qqiKcbh6KYAId3LqqpsKq50qGbOaRI4Kn6Sqq9h1q8nKHKbIHEvKLU3KLeyJnYtqprW6d8jKrAe2rNuaHMX4rPtZNdKKM3Yqq3harNiard3qrY3Dpu1KFOXYc1+annTamrH6mtZKq+qqrfCKZezqr7rRj/NaqL9aE5z6PJ5KShZ6rAAbsMTosA9rGRlZf/TKn/YqnPharZ/KqDwhqp/ZrxJLPu8qsjnhkhVbsPX6qvcqrCeKrotirAUasSWbMiRLszUBXQBAlCj7cZmjjutprvnKsdeKrSF7s8ljs0crE135eeJqnUEXrAk7rC/LNTHL/6Izq7QGk7RZqxJx2bQWm7EfyLIHcoxUWz9WO6pYy7XvsrVrixGlBXUh6rRAi39RayBlq6/pyq9q67bq0rZ96xCaZZnhCrZPW7dje7ccaLaig7Ygy7eAKy1/C7kKYX4du6Nz659Qi7jfgbdDu69F+7iT2yySK7oitk5QJm49i7DmZrecOynZwrAya7mlK4qhS7s9oVnmSbCq27qit7naAS69ErtXO7u3uzSka7xStwNFyaro1rtzt7qu2y8e+WNEW6tGa7zhmL34cQHr5I88e3DP67thS7avS71oZr1nir3bizTIS7tIprvg26rkK7b0K70Xc74XVrxO+aPXa7vsi/8p7iu6ysu8mBps4rt8CIwawau56Pu5/ru/ALwwAgy53Xs+/QGtwJKUdNsgDHy4Dqy3oBvBElxB/0vCKoFkXol8mJuj+cvB5Tu9P7tsJqyG/au+NHzCiELBfZtHTlDAP+Sr9su6v0sdHly/+pu+VLq+OawwO7y2ULhcP8jCTurCmRshRkxsYjG8aTvCTKySOOzFDDFc8QtshSuhVXzGV2y+MrzFjtvFYfyTYAzHCKEDUQQEXZq64UvE42u4HbzGDYzED3zDbzzH0eLEWWtLp4jBU1wxaFyiMYLFQwzCMKuuVUrIhTy6cozJAzFiWdi5vNvHHxzKiRvDgMxqNPyxjbn/xJscx5fMyjUxYEm6yGb8yDKcxn5cyqJ8yq68Eqm8l6v8yoasyZu8YJ78yXosxNCrwKERyQmccGvVuKo8zMHMI4d8s/fVm1JMyy1sy7WMy/iry4EcwhBMze46zXOMTOEmIhn8Kxtsxd8MKd3cxtLMy+UcwOcMx3W1i7OcsqOcxdELvH/8z1qMyjasxPhszyRizSILSuq8zoxccI2sxrksydUryAddzwntLAjNxKBWIuwc0VYDyQJd0ZNctZUMzBpNKwv9sKC0vB8N0SFdrhONKO68y0m8pxyt0v/B0gGrWav60Nss090yLDXtyPP8yzq9046j1ADsaxoJ00I91DMN/894YtMznNGhatA5ndVLjSc9Da9IBqJR3c9Tzc1VfSdXjdRpmdJefc9d7da4tCkbGdNmHSpF3WBn9sxBFs1JDddxHSdg7a1S95JiWNZ2TdQjLYgQhdU4/ahNDdj6AdnZe1/5eczzi9gSjdZlnLeUvLd/HdlSItjbOmUrItWZLdI0ndeLq3B9zdaTHdrKMdrJalgsdo6HjdpUDcP87LnjPMixPcGwTbulpcJkjdm5Pa2KzdsLW9CuDZVtDdx5Mtu6Si1jfdugjNy6TcrL3Udr/dzCHd3GAd6im07aeNmZmt2JrdorzNrQjNLjHd66Md242jA0et3InN7Bgtfs3dkn/f/Z8V0w812qIxa3iovd+Z3am53H3d3c7w3aAL4iAk6ptCbL/3jgCF4o+x1b7c3XDt4QloUkZAzhUyLhkTpcqEvXF47hdaPcq93fZ+vhDAHiRyLiIx4lJQ6oSBad533AK97OLc7fve3ZIvzhm5UDR47kSG7dNh7Y8A24UQTVKY7fPi4oGs7ZQu7fRC7jlMPkloLjbYpMcGrauE3lOWLlCy6CD95sW/3YGRdANd7lKuPkbmt++2zYx13mW3LmX/vijBvjC/Hmcb7Raq7RJ64kp53nAbneG97nrf3nChHogh4pX66m5X3oZJ7oC7Ln8pvmjt2wbs7lkq7Dc762zwFYPIL/6JmejEDO6FgO4/+95QBgBCjwQjNQAXIp6qJN6lzbgpeu4qrugffr4q7u57AO6EjiBECd601C6Ve6YGI+5r8O7ISo4HxO7I5u7JBONjbww8s+Is1upINZ4cbtvNOuOdWO5kDk3TiZnDzgBBbgA191ARXAXbLu7Umz60qbR0ueIqlu7tmB7tbO3IR+cs7N7k0UiMXH7/eONvl+tANm2RY+5f+u6Nu92ByuZgY/kiGLZJfK8BHu8DeLZN1+8RNP8aq42yV/7e5Nm60He7Ane39aWgCAxx8/IeA+pA1D8Ocq7ScvKhZvKxHijHuQI19AeDPxHt9r898e8iVrWAUe1Cbv//MdmfK1u/NGR/Q14geVwPVd3/VIYIRvNLhLz/RX/8q+VtxSjudTT/VAr70/kvW/sgdGeLpk3/Bmz8rmV9j9julsXyoBn48FHfekMvd/umD0ZvclgvMuOlxKf99r7/cAX/Vvn0SDHyqFLxMrZd+Jf/NNL7LpVPN3Xu6Rn45uD7F4D32WXyiYvxBFKQHrlPacz9OeL7Gm3iT+TvpEBPg1K/jBwvqQzgQ88G8wsE7SJfsKTfsP2zBRjup9n/sixOqn70CqLyi/nxCWNQVGEEM2AFdAMKjHnx+Lr6Gv06BqP/rPn0C7jzJD7/srNOMfEgTmDf7hn/z++uy37/zoPxabzv8/vQ8sALEHwA4CBQ0eNCihhhEmO4AA2RHEggSEFS1exJhR40aOHT1+BBlS5EiSJU2eRJlS5UqWLV2C3DHw5UyaNW3exJlT506eByUAAGCh59CQDYweRZpU6VKmTZ0+hQoVwlSqVa1exZpV61auXb1+BRs2bFSyR4meRasyJsG0GWPuERt3q0C2be3exZtX716+fdOu9RtY8GDChdPyAFrD8M6yjR0/hpxU7mTKlS1fthzZ6WLONAH7fYt5Mt3OpU2fRp1a9c3Pq12/hh2bZQ2gPGSn1Jxb927RvX3/Bt51t9LbxQ+25hs6uFfSxp0/hx5dukjk061fx97WAlCK2Tf/DgcfXupy8uXNixVv1Hvq6nqVn8fafP18+vXtE21/X/9+/gZxAL2gv4LSI7BA+A5E8EACBRwsP7zeS3Aq+RiksEIL7XPwQg03VC0IoARgsEARw4uwRBNFW5DDB2UCDQC4TpxQRRlnpHGxDGvEMce0nAAACApHBFK3E4ckEr30dMSPxb4gjDBGJJ+EMsqXbpSySitNAgKAKX4MssvHigQzzKxSvLImKv9ycUgny2SzzTbPdDPOOAUAigMuvcQzKjH33JNMOVeC8ywmE1zzT0MP5TBQRBfN0QSgcLgzT0mZ4rPSIv1klCRFhxoUwUIzBTVU7zYVtVQGfQBKqBAnZVUp/0tfNRFTUzsiladOD/x0Vl13Xa1WXn/FDjEAYIi01VZhRRZBWYG1yFedboUvV2anpXYvZ6vFFjbaAEChWGMnTTZc85bN9lqcoD1P2mzXZTcnc9uFd7EcuPP22zzFxTc4crF91yZ0zVM3XoEHNqlfgg/OywgA67XXy3wf7m1fDhsDVMnk0oTRYoQ35vgjgzsGmScPAaiw4WMhRrkyiTekWC2N3cPYxIBDpvngj2vGeaaYnijZZHBTBjqulTU09uYpYy5x5pyXLvdlpp8mCqgtGfZ5xKCvBmvoC4t2esUXZe4aarGrNXpsszs6ASgbeq4aT6zf5kprC7mu6+Kvkw77bP+9Zy17b78RchQAFdhuu0u4D8dKbsIl7Zulf8tT+m/J42x88r01AGqGxQu3GnHPp1Kc6iArd/nuJvO2PHU3SVdd7AqAIlZ0zkn83PPQV2WVdZQeJy/y1n/XUXfgcwYBKA02n53A2m0/Uke6A+N9Od+Hp15F4asPWQWgbkA+efGWR/x2AZ9v0XRCUcc+fevRV191DoA6oXvvwQP/cPH7I39JpE+vu33/Zbze/wi2s7nNT0T1g9v9+JM/u6mJfQKE4H0CGMF20QkAQSigAZWHQKwpcD8MtNb+ztc/CpZwPxM0IbYCByn5aTA3HOxg83IEQpiZz1MPTGEOo4NCHTILBUD/AUEGXUg7GALNg/qhYV6iF5zp9dCJr+HhE3e1Ldu0cIiQKWLQjnifJHrNgSSUYhiNE0Uxlkp7AOCeFa/omCwaUYY46uJdlgicJpbRjoUh4x0z9T4AxE+NayxLG1O2RfvE0S5z/E0d9bjIi4GRkTQjIKJcKEiUEbI+hmwLIn2jyEd2MpM49CS8LMiERU2Skg+zJH0wiSYb4gqUoYQlmhwZS4KtsJQaPCUq31ijVaJFk73hJC2F6a9XDnNamAOA5iSJy1ziK5Xz6aWgRHjDWRrTmj3J4zWjRMVbGrCZzdyldKKZpFZGq5jaRGfFqplOas0Ljd2c3zdzGc7ojJNT03Tl/zrZuU/HnZOfoeKjHw9lSnkKskDXsSc28WlOff7ToSXJ5kMBCACeMYqZBW0jPT8Ynohy5JeiCaZERYqQjo70QkAhJTy9h1GDikeIuympRj6KmZCadKQxtamAbKnS5LE0oy79E04xMtPL1DSnDxXqUfWzrSDydHY+zaJGr5TUZi00Xf5U6k2xmtUrjcwETn0qVGEoVStRtSJEtYxRucpOs641OxeQmkUJKtb6kbVKbT2OVQG2VbfyE699nQ5T5XpRuoLPrlL6a0HQWhm1AtaaiXXsc5iwMLByrrAIPGyUILtYyjQ2ssKE7GdvA1cApLSyhbtsXYEqp83qFXJ8Fe1jYf8bWxUVDwCKGaw3U7u8zEKpteW8akNp+8/QDtc1UwCKDjI1xN3ydrWUm61nXNu76Bo3lMW1LmoCh8HlzrW59nvu6qp7NODuVbjZRSd20VuaGcAOVMz9LvPCY6jffnG9NlXvfRfDoz6+17vxjeF8gzpel3B2NATWbxnzm+DB3KBOoYIvgBMY3jchuJ/lfe15GUzLBW/YL9sBQAUg/F8Ju1HArLVwxTBMXQ17+LopdrF1YtJf/xK2xIN85oXqm7EWx/iRHfYxXn4CgLWN2MY3hthBB9zjnRhYLp4Ncg6BHOW2uLOKKgIk/ZBsYgqzacdgYzKVFQxjMRfnCT0CkYyyPJz/LXP5xNANs7umKz0yl9l/U7ZzT1AFACPQaM28aXMlc2yhL+MtznnuIZ4RrRMQd2tGfxZSoJM86AoVmn+LBm2dMZ0aPir30ZDWjKQxqh44Q2/OTNT0poGnaFXX5MwV/TSosShqeRowNpYeYatffGhd3yZtALCTn2U9a1qDc363TjVET03HZPd6cqx2Nkv2nANeDvtLxTa2C3vV7JE4OS5QjvaquR1uv2xLxMK2dmOwnW0NbpvXxFwxnd9NbuxBm94nOWMaY51usqx7nkN0t6njjep533t49jY4SSYLgDTvm9/j8XdLta0aXFMz4WJE+MVDkiUnwPHh/Y64xNtN8XGH/8TbYgG3xv2WcZV3hLR9rvbHIR7yIl4x4OWzb8sTXXKdE+WHyfS4zJ9C85/a2jUVz2fPdchypWPEto5Gt9CbQvSojvzm+hs4s89rggrkYOHAbrrkmB72iigMAAGKudQpRfWxWp3kBdfZshPJPg1kCSh3BzvZ9zZ2vRsEuSQLutqXwva2G/3qDeQxR4SF9wf3/Wx8dzyPYB11wUuG8Jh1O3t47jG5b5J9iNmBDUDgAxAH2/Fjg3zfU4+Tyq/98obNPGqQzlCOnMDTBbGt6U8PtdWT/cwdD3zrj/J61Rr+7QLPOUhyv3vUb575L8nS1NIufKMQH/bG1zzcyZv8jyz/+f9P633Y4xp86lvfudiXvfNp1XlgntP7319a+JuO0hlSHynmr93EDx/CrM+dye+HP5yRP6UDCu6avvLDP/k6tqNTP49iP5Byv8YLQAFswAk0CQvSPYdDwAQEL/Q7jdkLLpEAQAsEmQHUuV8rsgMUPg4Mn9j7wAqUqQekqQjMOxIMGRNsOR0ACphTwdZjwQ5cwP2rIe7ziBG0wY3BQZV7ufqzv+r7wbfRv+PDucQLCSM8QpuBwSv8CNJioR6svCeEQhc0DRDEDD+ohDNEQzREAhrMQC0coCx0Q44InMEhvxUEwzD0HiiCw4uIiTAIEiVgvED8PwmMwzfUvkKcCQcDAGr/q0MfvEOfUjIhVCIA8EMgyYI1wMRMzMRCYENExMJD9MSWGDJV8ULBe0RIpDRpAsV+qsRWCYNODEWBSUKN2zNlKkW1O0WWMpDfUEVTa0VWecVBrMFYbJdZvDhkskXK28Bc/KZd9I1ebJFfnJRgFEFCJMZ1McaEQ6amukWpY8aCcsbegEb9kUZJocYqtMZr5Jc9VMeC+Dnc6kah+8Za26BnTJJVrJhyzJNzVL50bMdpyUaDE5bYiUeZm8dmrEdxvEdf/BZ+1AgbYIKIbAigAAKJjMjb+0deCch7e50QY8ImPEh2IyKFvCd8dBl9xBOHzAj+CkTGw8iM1JWNpDcYqI2P/7S/kPy39ACOcbwYlPQSlcQIlmzJu3tJmDQVmSQ3bmrEL8RJSgpH0eDJEPLJLgFKo7xBdmzHbYE6ZbTDpiy67+HFhYzGhsRKq9SssrzGp7PJZfTKwgNLeyxJhjSWqjRLjkHKcPs5buRKR2zLmktIqBRLciRLk6zLULnLaNupgvy4vqw6nQzLuBzLuUTLwsyRw4y28VPMh2NMv3RMuFQowtwdShxMyoSkySTGv1vLrtzM4ntLkvxMuXRF0yTNGbFMZzO7r8pMfltNDnpKzIhKmJnKIKHL2ZRF2QxFtczNdNtNzOtM17QV2ezD0SROuzROT8zLpTTF5by+1gRMyBRMyf8EzelcMvHUicDhQQ1UTe1UwJHszteMzNgMT/IUr/gUqdy4DsxET9RSTwDrTcvwJegUTfCUz08UM/u0DtRMzp/Zz+/qz8r4T/rUlACFzwE1RImKwuj4DwDAzfxsmwWNrwaljAeFTWCsTgoVkNrclQuFDuTk0KrxUAb9y8sQ0fckUQg1UcQq0b1R0ef4uWTEMt160dQC0cmY0e+c0BuFFxTVlR11jiXcyw4N0v0s0p6UTiRlFyWdFSZ1Do5LUEmJUin9zUkMTiAZTisFFiw1FS01joVruB+Npy8lPj20UeqQ0Bo10yvNUb1R0+LI0A1105WC09eT0xGdxjy90/lA01L/2dPbsK0r+9OeCtTLG1QaLdQ5PdQaSVRRWVTZEBZ4fNSwilS2m1QjtdNLJRtDNZtNjQ0QO54W9ZlQJbxRpVIBNVVqyVQjC8Lp6LQndVFYpTpZlcoqrdUzRdWxUVXYeLUuvRdfJTpgBU5hHVaNLFaxOVbX0MFh/FTLYlaac1YxhdZojclphZpqXQ1kVFa32VZ/QzZLhYk6rVRwJVZ2/R9yVQ0WVTMgTddiW1dCNUdxhdcx8lemodfUsAHKclWTydd121dK7Vd5/VcKudUay9Ud6hHsfNWE1VfYaK0xHZEyfdhFidju8kDj+DUDPNiGwdiM7dYV4VgR8diPPZSQza08/5wORWREXr3YlJW0hSXVd4XZowzYpRnY0xhFi0VYnd1ZjQXQli2Ql/1ZFHPY9hla0yjac3UYpA00np3VI31awwzanJna0qhanD1arN0yrQ1WWu1aUJHZ06oa6xjbk7UXs20ztH1WtV1bRmnbZRrZ4ojbk+iyvTgyuo0vu/VWvM1bRNnbgRJDvwWKm0WJwNWLwSXc5jJclv3WxB3PhwrbzrDZlZDcvKDcyk2ty5Ujd21YzdXbr8WZzuWMz1WJ0MWL0SXdwjLdQ0LdfWRd1bWR3aUZ110M2MWNN/ML2q1dsbrdT2JaAnFa3sXRqFUf4DWMjtRLwCXevjDe40VFUss+fv/VXeh13utYXEOR3sLI0O4YXvAgjOzV3lEzCyns2dQN3811qPIljDPzEdC9Xr5g3/alx+aUi5PY2Myd36ny3ZCxX8FQxBRM3+FYX3z138IaUq8Q4KUl4AK+qwMGmQQODNsiyAbejQd+0wi+rAk2EscYYMTFYAMGX+zhYL/gI7SL3f0VXAgmYagy4bF4jBTm2hUuk/H9kxfmCwsCPv1V38Ho3xt2yhhVmR22YBX24ee10MaNjZ+DXBDWDREGVCUWqxzOGiduYbfI3ZTU4ChekTCmHiG2ixPQABCwgRnjlpaQ3btIYi5uTO7MDDD2XjJGYzNOXmtS46EQAB8AASOAY7z/A4I2xWIDFYw6tmO3ZM88RuEn7mE/Pss+Bp5A5okbOGRE5gAL8NMZPuJGtuFHRkgAluTG4OFStWQp5lwqXoy6Q2SJ4AEZfok5tgtHNmXWjOQmnmRMPqsx/skybuUp5SdNzomOLC0eCOWawOW20OVdPj889mVVpmRWLuYnAWI5QeabaK8dVOSbeOa0iGZp/hwv/grIWGWfzWZtJuaN6eaayNCgGIpxRotyNucWROVqLot1lt92RpJtjpN4fokTGJlhIQp7Pgt8zucJ22fKUOdrZmeArsx3RhiCbokL+DsgaNV6puHJLeWGvuNehmg9ZtjvpeiAtuiDweiVuIEzoyh9//PoUQ4Mhhbpq0Fnr4hoYCYpYabKlU5p1gDqgWnplHhpqbHlmXZgJA7pm+ZNak7lfpbofw5qGhFoNynqkzjqCxKohf5o0W1qp+ZlQPONnd7jYebpqsajoRaYr34OpFgDFgCKFygCodNiSBXrr2Sz3zDrk+ZjtcZUtg6yo4jrua5ru2bqEc5rztSysjbp+EVpwKZNwfYxoyhsAKBrtbtrUF1sSCbriHnsrcVmyd6QqzapBlgDu8tszU7sLe5sfh68S4Fq2I4Kf45s0k4Uyo6x1DbsyttsbX1t2rY8Inlo4X4K2/5r3M7ttFa6G1Dtwxa839bP4JaLnP5ikjZup0ButP9W7uW+U+fu7daTbiilbqFh4sso7pL+5bP+aebubphxb5UDb8yGbt9ubbwubx1Ob/Webgjoa8hO7vcmNN1OsPn+hPq2b1JW7PxO5/OO6l4FndBO20oW8BMl8PvyAbvjAARPcOwlMQbfCutu8I/b7vau8AGP73s7gXnmAAFowgZQ8LAG8asQcZ2WuRIXTlDigTeGiCCoga7+CB2oAByYglebAhVA3xPH3RQntwqAaWADkReP8QWf8RB38OyGNBwn0wcyga/Duyfo6I64AS8PRA4oSiX3zuk0gYMGAoKU8pr+8Cqn8Svnb37T8o5lHx2AYw5QARuwOwDwgY/4Oakxghz/wAE43oGkRnP3JM4T+OZHwcg3L944l/OqqHHhuPGpvu2MGBkn2NAT4KMnCGeM+CEnqIGXrAC7M9lFZ/S65DocEEonCHSEkHQPt+nOvvS4yfT4jk4oRghkAoJQFgD+8tGMkABHRYhBn3VWb/V/ZOMZ4IA/x7sZGPVa519Kr/QI3+/JELo7d1n0KdhFtAhhmTyTWLgrZnY5Y/J9EoALkAAUgIEZ6POIDAIOsAEjwAEVyIEZAIEagIEK4AEU0AAfkAATuAAdOIFRJwCuU4G/a0mJaGaDsPYavvXFznUrJ3FND/CLEAC7k+mDsLtlNwkQY+B0V3dV04Eb0IAKAIEcMIIg/3ACaR/Kmaf5uwOCJ9gBJyjyodwBI6gBCVD4g5h4kK74vL74xJE6b29a1Nmz/LUIPir2kSB5k3/OdS+jdn/3eJ/3Tq75rvf6r2eCHOCBM8+IoQfrohfro5/zbtd47s4ImrwgjPjm8ywJPkJ3qjeTCx+blF/5ln/5mP96xgMCJwgCI7CAGuABHzABgRIA27sAE5AAH9AAFOCBCoCBGgCBGcgBFcABI7ABDggCJpgCJ3AIirKBnw/672jCKXftbEf6bT/hXWfvHF8nd+rCioB76SuJa41jvD95wMJ6eJd3Dtj5wMe7HWACG1CBGYABFJCAC0h9W6c+1sdv11/72eb2pP9vexPPCLMjxYr4uXkzuyL2faG2+skZZJZ3eZiX+a9/gingABw4/MRf/Ngw+9nF9mxXe6tQO6VnXoAAsIMAwYIGCdgAAGDGQYMaFAJpKHFiQR4KAaCgqHEjx44eP4IMKXIkyZImT6JMqXIly5YuX2rcIRAmzZo2b+LM2fAGCA4XfwINuoOJDRUzYKCQcEGAzqYUG0CNKnUq1apWr2LNqhWr05Fbv4INGxUC2bJmz6JNq3Yt27Zu38KNK3cu3bp276YV+xVvXr1+/wJuIHNgV5AywwROHGamRp8LKfq4ePIGEIU4CmPOrHkz586eP3MeDHo06dI0TcCwUTnoxSdTOOD/sFCDhw8TJ0wXTqx7d9iXvKMa/C0cKt/ixo8jT658+fHhxJM7j+5XNG4Ch6VvXUyYYsLHEx8CiFjygkwATJhWT69+Pfv27gtTfy9/fmEBPHCUB7pDBQwNN3TQ1xV2AwLmm3DBEQgYcwsy2KCDD0IYnXIJUlhVfKZdN2AWa3DYYYeFMEaREQpZQBEKCm0nkg5OKOTEbQHCGKOMM9LY1YU14pgjRSbksNpPTxhRwQUgQVikcRUimZWBvy35m5FPQhmllAxKCF2SSN5IWpYtzcDaTylKlINlFMGg0BQknTAFigDq2Kabb8Ip45Zx0gmSc3SNAYclQK1wSB+VjDGloMtd/1noVE3uhuhugzLaqKONVomcoRTO+VmlKulwg6abbvpEiBOVCUAQFHUJgBEjCcCEQk8MWaerr8Iaa06XyirrnXFB4QkSP8UQSSuBPhrsXZNOqmhixiYmrLLLMltcpM0ROyCtoX3qFK2RhUeRYwyFJEAQq95Qq7jjkltuTNWaG+utbY2xyCFAfTDCA83S+1a0hSJboEvr1tuvv/U+e+S90k27WcEw0SrAauFKtJoPIjkGhATpUlyxxXAefHGN/KblByh7AKXFr/+SfNbASeb7V8p/ldyyy4MG7OzJzmWMWc0tTdtdDhJZBMATInUHxMMaE1200ezdfPR8HJc1RhtaAP+FASulvOzyzBWurFfWelXdtdcNxgz21WIlbS26Ok0LHhAmHCQAi959NKJCGihdt91323w23jIy/UAonQB1yCLAfv3v2Alu3du+wxXeuON4hU3l4WCV3VTlKRX8LQBOsE3QCY49gV5BOlzEQ0M4XJTR3quz3jpKl7s+2rpjJBBJDD8hgcgqj5M8+YCJgwU8WLwTXzxbkQt7Muw4LW9SwTrkx4EKql00tEGkK2S6QaFunoP334O/c+zjk8968+VrdmsViQBFgSmEG0+v79gJv1X9W8Wff/zIB6u83pb+7yYHu4CqgvIEujUEewDQXkFA4CXWoC+CEiTa+SboFOf4AWr/F1mBEPKgP3/NTzr3U9LihPPBEzqOf4/yH5i0FECb1IwHNtgBEHYQhBq8KIGlO4gDHwgUCwIxiLWqoBBvMpwtZOIiLiCEIlDYrxBGZ4RcKaGTnGjFl6nQUSxMDxFF0sUigjGMdvuiGFvyG0Ok4iJIeN8VAQbF4UjxKnG8ShvraDimLWuL1SHjR/hYxj8Cklx+DKRJdkOGCazgIniYlx2b9UY4UjFRkVxUIyuZRzwqS4+4GSRHOEnIT4KyTZ4M5Ud0s4lAXCQMi7CkIx/JpEkeC5bJYiUtIYXJ5A1slCfR5UR4ScpfArM9vgymRAJDBj78hA1FqOUlXSlJMx5IloFh/yY1pZRFW95rmCPRpkG4ScxvgtNgLwxnHLFwiovUQRPPqaYWnflMlkASmiZkJz0fxLg7ZnOc4mwh2vRJzn8C1D3eBKdfyKCEn9ChCGOpJ6Pc+c6VxBOe92QoRSc0TxDm0p+ZGah1NBrQj4J0NBwlpl564IiLOEIQU6mooByqmzlWBaZVYSlNBVZFjOaTn6Dh6EhD6tOfdqSnwAxLERjxEyWQgSo1jZJLYylP3shUqUudKl0m+sSM6hSAWRWgR4Hq1a/WRKi/BIsm6nCRU2DBKlQ1UlMDE1WpvFUqa52rvS561ZxysassEStY+xpSvoZyK0Vgwwb5kFS10tVBbdXXU/8fqpJbJpauVnUjXveo15UA1q+aJWdmQZmVQSxGIS/YRFYiK7bFak2aKlMt10zrWrNMlllX62xDeHrZzeI2t+faqm47gpWDKmQFdjgsVl7LHNT6Ja5QUa5xjRvbZmI1r7wN6217a13d0paQViGDBy6SCkPspblWQi55D8VasYjXtc/N5Myy283qvg6+151vX90bSKqQIQ0XkURYrFne/wKYQMxNb2TXi0tNYki+zlMwfRvsU/v+kSpF+MRFtoBeKAU4wxqOZmNnSWDJ2rWVCC6Nbafr4BNrFsJlPEsp2AeAFaxyLhueMY1dOeAPz9XA/Wsvg6lrYoT1GMVC/qaKxWj/FigADgCZSEBdauzkJ4/txjimqo5XyOMfbzTIXtTykLscyiKHsSx5ABkA9uDBJkM5zWrG13n7O+W1VrmdI3Yhll0CZi/jmYJc7itZWpFIAHzAD8NaM6ELTb82D+/NVA6xbK8s3SzXOc+SDuadiwiBRVzEEoy0i6E77WnHpoTRiq5onLEZXctGeq97njSrgVhpIRLiIodoIuQ+betbBw/R4R11TUvdUEejGtKtHnZAXw3EHgIAD/DjNK6b7WyqSJnXpBY1e+1KtlWrOtWYxTaxu+06Y0/QAhfxxLKZ/exzNzva0maor2Fm1Wtr23Lc7uS8vW3vu4E7gqhTSB/KbW50/wPc0+peNz3b3VKDn0XFJb43w79cb4AKoDsAIMR4A25xQg+c4NVEuH+p/RaFP5wi+W44yQM08tidoIBA0IBFL+7yNGdc48zkOFNpThaQxxtzIS85z8t18tbpQE3hmVjLX250Gsdc5rS0+ZMg2xacC7vnUg/iz1dngvLsoHNFPzrXA5x0pVuS6WxlOtTzlvOpo13PZ/+qBDy1uVYRYOtdnztyvw72Roq9SE5nS9nhs/O0Ax5jf/8lZRTChBzGveJ0X3xb7X73OuY9QmQf/DYp/961Bz7z46q63S7gdg6IjiByZzzpbaxr/D1+4x7f8eqfbvmQLFzzsscb55W2IoUEIf/0old86XsPRcenHoXX/HXr+f56wxy/o5ifPfPpVHujpclMiC/I6H1v/SifXivBr+Xw3V38tfTdRslvPvkffWJvtYhNDan+9dt/L+BvX3/dP/j31RJ+sy2//Pqv0fOJ1h1WUQT7ud8AslmHTVP8hd3emRpv3MX9yVv+7V8EwsicCIAPzEBR1IAGwN1P7RsQMMxECCABiiCFwB8CGs/8TUn9gd/4BVXy9Z8EwiDsVYsFak5QAAET4AAIoMD0hZO4KYT1gCDvjeAQkmD2lZYJ4p0CEh8lNSAL0hsEbhkUxuAUqseFSJwPXcTaAFQNpA5HhCARguEbncRKIaEdoWDHMaH/XThgP0khFbohiYVIBfyEE6gAD1zADfDABb7NRXDAP8mhQlRAR3xhGBLi5LBEGZqhEnofAzZhG+KMCzrhG0oikBHGCbgdDKifRJgACpQHAn0TeAAACHjEIBZiKZ7MISJiG51hzTFiI5qf3zniJMpi1ImJqXhEz5zJN0nAauSAKfoiwKFiKlrRKmLYTalhJO5W1M3iMk7gTJgARGTiRhRQIAaTCazGZfxiNjpbMAqj8Cki/aVhXazhrCAjM5pjFBKA5ojiR0jAqugeGFkFCdyBQqQCcWnjPQrcSnRjYq2T/BijOJZjL0FiLJ5jQVLiiWyOSMgNt5RRVYhBEiiEKigU/z5SZKdx4z5OVT+KWDjSxTgyT0AaZEgKpA3NTUMIQKZoQAWAQA7UgOhcAETwIDxGRRGcEwA4ghhUZE4W2kViZE/GhQraH0jW1kCKZFEmmNvlogAYQRA4gY8AxRR0DgHUIjVGGFRwAYUBQBiAl05yJczpo0+C5U/+Y0cK5UHEnlGipWfIxGoEogRwjw8Bgeq0oy0CElTkl0IUwhx05V4+GU+G5V/Si0dyFUGmZWH2UWsQxL75jBMEgRHkAAhUAAr4gNABQIkQQGX8TF02AGG9mErx5WfOmF8C5mgKi2DCUFka5jnmByA0ABmACABMJHAUhAAoZhCcgNx8oBg1AHABwP8VgOZvaphokuZwMopp+lhqIqf4vRhOioFCUAG0HUSpAIAK/OE6ltEEVBhwaieACSdxemeUGCdNvGByal55sAFUkIBCMAB0FgQM+AgIYM+olFHPAMAEbOd9kld3fud+Qkh4UiJ5AihXAYBeNgAWKMR5mhcBSABlPgE1vs07AhEoKgF+Uuhi6Sd/YuiC+OdLjGeApp1MxEBU9IBCMAK0nYAK/IQK5FAtqk4R7eKBVmiMutSFZmiNIseG2hlqeugbykQhRMUVwKhUkAEMuJ15TAxBSAAOrAZDBpEJuF0a2KOMSmkI0aiNWile4OgjEuaOJmeGNIAmXMQnEOgapEAWwoD/58AAZZakEEGPQnBAlE5pnB5OlV5pnc5FlmYbl+qpSngpGTDAUTXCT+DAi2iAUwJBDkQlEEWfeQiAnDqq79CpnUqqW+Dptm3pnhaml0LFIJjVUx4pAQhAkQYBD0CoBKVKi9zGo6rq1UTqpLpqWlQqn+oopkqgpkJFEVzCBknCQfxhECRqETnGDrTKqhLr+33lqyLrnc6q8ikjrTrrYSJGVTxCGrBBFjTAQQhdbhaR3DxBVBbrtxpKqyYrssaqzl3qs4qkrVqFQ+BeGdWixCAIuMprEarEuNrrxy3rWaLrvopcVjrAFswBnMomQWiOJxYRshksAczrwgrYsd7rw6JF/7nG17nyq2oqRGitQCCIAipEaUHcQIuIEfcwUEEwbMmWIMRKqsTu0rJWrOzlR1BQQWxea2ICYhghJADUQDGV7MKeLMrWqcouGMW27DKWBxV4QRp0qkI4AgnIpsL4TKlGELZU5kQ4WUNEEUTtLIdJVCv6LMoCbUl06NC22lpKRRGgAgsoLRcsFwGAhwqAUeFN51PUmNU6x9ZmLaihBFB27ZV+LUmErdhOmrqSwEkBwITO7L4l7AR5nkLYgEaIod2+0mPdLVQZYXHtrdfmK1EC7tBmiBiswSDopYEqRFoRRGWIRxC1qahArcL+HuRSruRO7ktVLh1dLsT2beUJ7ebyqP9CJMGfOecaAFcKkAHbjsnqfEUREC4RyGxTGaDswm7sutXsIlbt3uvtoqPuVuzLBkUcXAQfEACK4izrCBYqAUAdWGvduS7ekgT0Om/6Kgj1Vm/m5q5Zsiz2Sl15rIAjpAIb0EFo/QQQ3KVlxKTRaAUZUAFeMm1+uq9ThRr7Rm/zsgz82qv1yuD82i8MysQdTAUZ2IH/KoQmGEIB+cyZ3k1WkMEoQMQa/BcEP3ADO/BqsXBrSXCyUjDy1ZkM0ZAN4dBJ4HAN3dAAX3DDqWtrQkJ+5CwZQALaRqQKw3CdZAUdXIQ6rfACt3DevnATYy3XzrCr1vBh/pgJiPCPJK5HgDH/axxQEE/dEC9XBTjBE4QLVIgBCl+EKCzvV8AKViCTQryB11ExY7nwFYtFz24xcXaxRzxP9EyPjwChR6QuAEgP9fwgGvdcxkgFJxAuANwBKqSWq1wFJFwEJGRYDGPxGALyJvfxhQ0yF8tvs1KE5nBOQXyOO4aEK0dlLD+tJJccJQspKfhuKpBWrnFyVbzBRZBCcJ5ycmVxKQPzMSdaKk9qIbfgdKnNr7qNQjApR0xz27zNNeOyt+nyVJDAAROzwMaUukjFiJLohokyMj+vMtuP9M6UMz/zKpsdR+gMz6wKSNxzQ/RMZnbzvX0zVbyB/1IBTmqFrUSFIKwGA5Az+iZz/+T+sTsfNDxLlTzbKTQ/4UY4LQBoa0E4jEdsdEeXbiT/s70FtIRB8cV65hS5igDcACSIwgu8JgBQQUM7dDu/bkRLNEsz865ZNN/SMyxuBLacbkNsi0cQtbZYc0mbtEZphSbMtH3ydJtcAArMgBHsIVAEQh1zZ08rDk7v9LpSNBn+NFBbcAWzckOEinxKRKmcSkesNakoxFszNbGdtFVkAfkCQBpsAhb0wCBswQR4AR9sgSYsRY2cgA/UgAowgVMGRRikAiBwdVc/dE5bcViT0Do3c1nbKEZvBK3U4mWAipl4RGiTCWnXtV079VaQQUpjIUS8hgpsoHq4dAVYAAcUKf9r3KAKTIAmGHRfevUyXzZmy9FYyxVnW6lnJ6NGyI1lSgRC/lhzmwiKpLZqY1lYvIFjv3Yu4sYFaAAIGIGasoYTGIEOwh3GBbcdVzZxJ2h6Wy5y16hy9ytvdQc3F4TaeER9UwR+V/fYrjZYkIAoUCsdAMIEbMEboIIk0AEOMKWP5CxOaIARlLcPDPAJuKUKBIF2/wgHWEAF3ECpovd6t+9wszd7ujftwneGyvdIbsRRT4TUeoSLSwSM9zer3TUDzyUQRKNLaEAYowgHBAETTIET7EBuswYO1oAP7DjVrplmB/KJv7Agp3g3rrhE0Ip+fwdE5PdSZ3m21HjgosgOiPn/mJN5mZv5maN5mo/5atSQmru5mxv5a9sgEDzBE7z5neN5nuv5nvN5n/v5nwN6oAv6oBN6oRv6oSN6oiv6ojN6ozv6o0N6pEv6pFO6mVO3ZQlEo9f5pnP6pYsIiUy3P0n3RED3l08aF8p5qqv6qrN6q7v6q8N6rMv6rNN6rdv6reN6ruv6rvN6r/v6rwN7sAv7sBN7sRv7sSP7RZw18iW7p0+EaY82AHD3RkC7RITKtJu6l9VApXN7t3v7t4N7uIv7uJN7uZv7uaN7uqv7urP7ojNBejABpHP6vNv5u2tEXE+EW3sEvrf1XGf7vwN8wAt87CT1RMj4UGu5wXP5wDN8/8M7/MPLSkhPxEd3hMQ3DElDfMZr/MZzvHzs80H0sz4rhPiAfD53/MmjfMqrfGFks0FUM9x0RMvP5javfM3b/M3jPEnQMiyDju4p0MgWxM57Ts/nfNEb/dHjfCM/siLrUPZIhNIncvUg/dRTfdVDPAGZ8Rj//ERgvQGNsdWDfdiL/T/3sA4P8NZTRNn/8Nizfdu7/dvDfdzL/dzTfd3b/d3jfd7r/d7zfd/7/d8DfuAL/uATfuEb/uEjfuIr/uIzfuM7/uNDfuRL/uRTfuVb/uVjfuZr/uZzfud7/ueDfuiL/uiTfumb/umjfuqr/uqzfuu7/uvDfuzL/uzTfu3b/v/t437u6/7u837v+/7vA3/wC//wE3/xG//xI3/yK//yM3/zO//zQ3/0S//0U3/1W//1Y3/2a//2c3/3e//3g3/4i//4k3/5m//5o3/6q//6s3/7u//7w3/8y//803/92//943/+6//+83//+z9AEBA4kGBBgwcRJlS4kGFDhw8hRpQ4kWJFixcxZtS4kWNHjx9BhhQ5kmRJkydRplS5kmVLly9hxpQ5k2ZNmzdx5tS5k2dPnz+BBhU6lGhRo0eRJlW6lGlTp0+hRpU6lWpVq1exZtW6lWtXr1/BhhU7lmxZs2fRplW7lm1bt2/hxpU7l25du3fx5tW7l29fv38BBxb/PJhwYcOHESdWvJhxY8ePIUeWPJlyZcuXMWfWvJlzZ8+fQYcWPZp0adOnUadWvZp1a9evYceWPZt2bdu3cefWvZt3b9+/gQcXPpx4cePHkSdXvpx5c+fPoUeXPp16devXsWfXvp17d+/fwYcXP558efPn0adXv559e/fv4ceXP59+ffv38efXv59/f///AQxQwAEJLNDAAxFMUMEFGWzQwQchjFDCCSms0MILMcxQww057NDDD0EMUcQRSSzRxBNRTFHFFVls0cUXYYxRxhlprNHGG3HMUccdeezRxx+BDFLIIYks0sgjkUxSySWZbNLJJ6GMUsopqazSyiuxzFLLry257NLLL8EMU8wxySzTzDPRTFPNNdls08034YxTzjnprNPOO/HMU889+ezTzz8BDVTQQQkt1NBDEU1U0UUZbdTRRyGNVNJJKa3U0ksxzVTTTTnt1NNPQQ1V1FFJLdXUU1FNVdVVWW3V1VdhjVXWWWmt1dZbcc1V11157dXXX4ENVthhiS3W2GORTVbZZZlt1tlnoY1W2mmprdbaa7HNVtttue3W22/BDVfcccmNMiAAIfkECBkAAAAsAAAAAEAGsASHAQEBzQAA9PT0AELN/////wAAAHdV9uYK/wDMAMkMAJ3Jmen/AAcVNlNbZJin/5YAALrtAMX8AMj/w8PDV4SRACgzm5ubc3Nz29vbABUAtLS0ABgfADlJzQCkP2BpzXgAg4ODFQwAhMndFQARFQAAQ0ND1NTUAErm6+vrACApq6urY2NjBQoKCg8QlJSUOzs7AIZfAQcIMzMze3t7xbgIi4uLW1tbAHKSS0tLy8vLGxsba2tr4+PjdbLDoqKiu7u7APoQABALHCsvJTk+AFZujtnuf0oAVFRUenIEABAVS3J9IyMjfwAACwsLLCwsGhkBFBQUAJVqAHwHLURKAK3dfb7RlOH3AFP/cay9ACl/AIiuYpWjAEJU3c8JT3mFkd3z5ocAAGN/FiEkEBkbe7vN5gAAi9TpM01VAOEOPVxl5gC4aZ+vXY2bKT5EGwAWRWp0AIGlgcTXAEo0FB4hAJS9ITI3luX7DxcZAEdba6S0ABUbUn2JAG2LeLbIGxAAAAkbALXnTneCAKfWDBIUGSYpQ2ZwPl9oAC88AFx2hs3hL0hPWIeUVIGNIzU6gsfaAHqcABsBGwAAFBQAACcySG14QmRuAB8nAL/0f8HUAExiZZqpJztBHi4yAA4RAIyzAGaDOFZeAKDNAK/gUXuHWYmWALXoKkFHHzA0AHCPAF96AJbAAGmGAIOoADE/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CQDzY4AQUAUMiwww8K5TDDCzoA/9DEEkdYIEBBIICq6666amDQBCs40YSsTuAAQg4HCWABDjoMm+oKFvAwEQou4LCEszKsoMKtnXbr7Xgr6LrDQiosweuuS/haEA84nKtrEzMQlKu7u6orkABH0AsqqwRNECu9Okh0wbD0wsvttwgnbJ0Awzqr0LwA4ODCDzn8UC2oMhSUw79LzKBBDhOosMKpAJgw0Lw+mKDyyisfTEAJoC5RwwQmTODDCrHyKxAGBB/hQw4m/FBDuwE/hMILoDaxgg80/2DBEQSLqvDUVDvnA6hXA6ACQhaAqoPUBZlQQsYDofBvvAYJMEPJJ4fakAag4oCQCiYPlC8APhxELUQwR/+Mgt5rg1314IQP127GTkR8EA8NY6BQ3gO1CwAICk0grUDzCp5QuGw3NCzZF9UQ90I5OF746ajvxgOoNRAw798FXQCqCw+ZgDFEmTckuUMogGpDRrE2AXvqxBfvm+gASIvB7Aad2oTLC8mON+5uMyR53Qv1DgDoFcENwArGhy8+bomXMBDS3BNgu+IPyQDq8A3lztC8L8CfkLkAtG6R9FuP7///rVkf5AjQtc4JJGtoc4jXIoIylrHMdAJhXNKO4AJkJQR5AFjCDlQAQYhIroMADKEIQyO755UNVAkkgAuY5xAB3I56+spgQTRAsHe9oAb2EwjndqUDG9irIe4DQA7/UeBAE4BwhEhMYmJi9TuC5KtomAOVBR6yOgC8gIExlOG6LkCyXUFhgAT5geR4JYMjIiRxADjICnl1RSW68Y2D8d4PCaCCfQ1kjbRr4QsfIj+I5MAFK8Af1hAigB+AAAdd1MHwimgCbgUxh2vcVRvhSMlK5iVfUDjIqcB3QBRCZIEw1FxEcoA0VEHvID4gGScJ4C6pfXAhoJqkJWdJS7cwLIsmVN/o2ve+UF5EAPibI0J+AKpMCqSVAuEfLK1Yy2Y6Ey0FzOIAnXfKhEhvinysnkXWlj+H/CuHBvHeKhESy2ea85xfQZoOVMDOdrYzVuZLJutqt8f4abMiBdQfQ0oJ/06DBK+fx2QmOgdKUKosDwDjQoj0LifBJphxIGCUHOUSYrm2AUCUEuFc/xZyS2MyBHlyS0g5C0rSki6lj7+ap0AKCAWMio17ZvNk2nKFPZQmZAcgACcxZcUtAchAmDr03UP6hgNwak+WJk2qUn9iLigiJFZOkJeuSjCxil1sexrjmMdApoIdkKymWGOkyoZ3NwpSLAek0lUeCeBCAOhgB0yrmQvQCIXLNeRoSVsazWw2sl0u9a+AvcmnELqQHYDKggIpl76coLOBsEtfTZhoFLN4gYEYFrL6FMi/6OUExD5kYJCdQTUDS9rSpoRzjT3ITitbEFKZClWqwuhAXAWrJv/MqlbQg5i+WBtBC9hABs7TQQlAYNd+HfJaqHKCDTYqEWpZC1tLG61pp0vd6lr3utjNrna3y93ueve74A2veMdL3vKa97zoTa9618ve9rr3vfCNr3znS9/62ve+Sj1VQvHL39hkbVe3Za5MNHCBF5wqVRd46B0NPKsdYK8gKNDADBAJqnES5KAxXML9ALBWgWiAWW49QmoT4r3JVQ5U3MKAC45wrSbo4AgCLpsPdvAC5OoAB7aKyARcYANBtgoEJQjeElYgW4bw4ALXSlUNpEuAD8fqxSMm4CARYgNQSavKWdyVZGd7ARkIGbfRy/KuEhqr/eJEAzQ+sAxmUFw1Mlj/gw+N8AxKQDIzXzjLUX0qALA5ECe7WMQOqaNKh4nina24xS+OsUFMcAFTzaoENWhzQgSw4x4nTSExDClEMLCDJMsgswfxM5Qhwk3PFsR9TRBIEMWsNYP8YAfATe5y+zuk/7rrBUxGCQq6yKsmdJggKFj1u/hMEHdZeCAY1pemw2ZlguxwzAwRwGa3bBDZxZObt5Z0NM+1hAcvBMu8SkgpjS0RFdRQV0546LPFZZACgrEgWL4yq0G1ZQyM8VzwUgi2xUxmwuKEB7wG8K/LJuykvTugvLIzsrN8BISsr7jghjZHNwvq2AEgntLLtjXpRWyFRPzSIlV2RMx9LidIWiAf/weVwhNSanHLSiDjFjNzc1BwLw6c1jrKGghWJjSSLdslVZQBCCj2A9Du+SCltAHFXECyEetqCX079kDEaoK7KZoAosuzPLenghyoIIgpPIhh/0XtgiROf+Fqgg2YhtYgOgF6FnDCDizwMZtJDgoAhXfS6AyqDevgAl3PQQ3+1USH5KBhNagY595ebYx1/esyHYi7ExJvAvCgiJxLmQOHNwGSdazuIiOZgonoQG7WoIgnv8lBhU50ox+cAEFU+h+bbpCn923lAqH63YDqOqwORHov6LoP0Fj2gox90AcxVx6rrDS2+8DtVI6lBZoGAid0nPLF5HuqQ34BRqYeIYdHVf/if7D4UwJf+MR3SMsRgrTtY6CIkqOZAw9G8u0NHWSkIhjOf5S1dwP8sDHBLqZGABPgLHAHKrxFADwDAFp3MhrwNwcldQsRKx5lEEiTQOsjSz4FKgqWA7JSQMW3MxyYTEtmEHcTggaBPAmoECqQMjDXdwiBAzGGAvhTZBYIgAOBPNSWgQSxgQDQQZMXfcmDENxUZP9nYmmzNgp2EAV0dT1hbwNYgKhiEGuUgCYwLA2IOQ+ogConEQeWEO6DgSN1L4nTBN/3KU2QTwmxPqZzAS5wSndTcWuEgqPiA6bTfpjWTReBap41L6DGgwMhAGX4fQSxfkj3ckIIUB4oK6+HAuH/sn8+0n8GYXo7IT1zZC4VOFm8x4XfExHeg3vaAzacY2qDtYIEcXY7hYKio2HZU08LMSxI5RClJBHeY4oIMVgKh4kFMYoFUYoEEYQHUXkHUYQJ0TcVF0aE2G6g4oRGcVmX6FYGMS+beFC4R2JdqDc4SACc422+eEb5s1PHKBBZxxDakz4oMCwNtxF4GHLh+BDdSBC66Gygwo0I2BCGeIPbF4y9hBDB9DiQ2COSWBCCZmfcpFr3hDTmwwOd1gRQgANRRosslHvXSBBVVHgGEYERcTeydTUVCFXJp0XRyIAEkIrFCAC2aBDuk4kKcSrpI4swCBFtlY4MIT0DOC+N5ZEG/2EurLhSU6aPQziM90QQixiLF9GECaFfYQSAFsBgwUcQLgBcTdCUCMEDMwCVPWSDDyFoHbY+plhFEsiJ1YgQdzOAPOlULPmRO4krIgmOLhd23piJa+RtF7GO5KSHFSE9colSZ5mTIKlv2YiP2CdECJE1FvmPRBKQBFGLBVGQrnaQF9d55zJwIBhoESllrcaXaVkQGPkQt5SZTtSJIuhvu9hsmjksokKSyRKUb+kQO1WYLplGEaE9Mhma8XQ+iNiL9LZwoimPP2mZr4dypDmJqikQl8WME2GUemZmOzUBfbMrlYVXvHKMFnBu7FYQajgqlblGQIWTB0GNEKE9WfiZq//ElT6ZQwt4msgHbMPJl5moTmWDAbm2T7d5EOmZEAf1cylpkHZJngaBZXknEPdYEHTZn/toEH1DloYJJIhpUb/GmAWxnASBNKaiAzMjeKJnnbnZEJfVWHh5ELuDEJvpEJOJEMOyUd5zc8gzYjDDSahpEHWkkoszhoRkAjNAMAi6ELM4cpFHmwWxlxAmVB5WmTloRzw5PUKYesR4EGgUnxGBnAdRZklpRd9DMT5QgzBzARRjAf8CQlnjBFWlApITdtfJEJwjOJdlRn1jnxPZEGvUjsNiL4J2fb0HACoKmmyJSlNoZKBSmwIxLHIzeLoiA7/ZEANaewwoLLNCZCDqV33/KlDrAqR0JEUHYZMMEaAROp96J5gH4TAJaiQLylb/0mYOGqWCU0pLAD/vWKR06FjD4lQEcDfVdKaLCpqvmXrElEsqBCpAFaethSqw06J655oHIT03RwD7pitySqgvyUsGxKOBCCqzSRCweEe6ehC8WqSDKozCeVF16ZkY4aT+tJs7dXSsiip0KpQ7KkEKt1C/WJ+L06oFAasHwTmp550PUUqpBze4qp14aqSS56sCcacmCADCahCX1WEHZQP3pivReq+YWhD6cgSndJ89CK11WZv8ahCfCpQAcKOFShD+2Z2M2qlCgpg8oAFoZIqjOhAQapvnemq+969IuBCS03Fp/zqs8zirX3mRe3pTFydVLztDlblr5DqSGdo8/kpRMcNyvIIDS4ijy9oQyOOaB8WnFYkQPkqp4RSRwEigvbmYw3lUHgGuBQGlLNuz8VphKOmoxtqXBHEqWzamCtE3Nhu1lpWzIrubC1G1PrtsNpVYQ3sqAySwPXqZJ+a2g4WFPyAAAqAB+OOWypqPm2oD0xc0M0AyfBqay+aVJBqzfxupHFapfymgDzsQIZtSBEuyRWJrvAIFx7iyAeuYMGpYMOoQ8/JzBJCj24qgITo/ksqPoTsQSfqgyFdlsgSsAzFYucYD/1JkpIdWMCMDNwq1sMmaXvOfuimB3Dm8UapPXZupSP86nHzbEWRLEGYbu0VrUSMWLk6VOCfZLrirfiObu3a7dby7pgvBTYMaK8TGvX1WvD97tnYZpcvbvMTrNS5DtMIjER/bgwbBA2iUrJqptpokkgA6nN7TjsI7upcquZmqU/iruvwXseAEu0bLrbZJlGvjwQ+RNadqoPVLAB2atztbEOaCq8z2tVortMF7wg+GvPKUuWkTRMWKELnSBA9JvbXjPFhJkZBauKCzw4nJtT3pteGLwj/KthpRvgNxvic8Ymt0RCX0rFnWkg1RQE6QQzdrsHjLs3qrEDc8Wg8HtBillf/7g92Ls0JcEIIopASIrCn4uxDRwHsLKuEZo7RaEJ//Y1F17Me763IsbLoF2i9PLMIjPDkq43V3Y8Ym3LIvuMcmzBDeowMnJ69sjMc07BCDVbBYZ8HUCgC7+rvABABhB8QEcHYKIQClBLkL4T7eKp/Vu7f/sompCQAN26iTlLECKcjfC7LBCbZYDLFumxFcrFniysEFlEMr7Fhidsjk4jWlXGgGQa+zGpaUnMhqmT7KTBABOcu17K7Kl8u7fBDrg8oEsT41fIiRzBB9g70xebGvDFQb+8gIgWqBCU4Ua8lB8qnzorL168n0C8oxrBA/4CxyuXUX/aGprKFEeohhd6IHkaKdlIbupALctFwqYFcHtYSSY85GzMHA3BA8gD/G/1nBZqw9hQfSgRy0WSPBprytsrWk5LuMCeHFOzWA2Syc+VhFDkZ1T9uYqPJQsgrDwTzBb4wQqNWWy5y+6suTTeADJX3S7KTSI1iSV00A2lPV92KxEUHIhdXGCjGtDwyp16qWQZsQUmx2eVqenVu7Cp0jGxtEIGTC3lOqAQzNOuYsN8rFOqmm6HyU0IgQoWjVK0fOlpllA7SKCnE3rLwQa1TTN6jWBoECETwRDTxYkmWvo9mbtvyCon3B0UwQlzWoFFHNBGDU2DzJF5yPbeXS7mjRCbHOXezKbuzbBHAqrqqeHZvDtni62xZDGzWOCXE3O/sv2GjMDFy6DHFZF722MP8qsPz5wQyxRoN6Kr9MAKdL1dP71zWysa1ZEMhzSshj2BL92uDHxAqxPgp3tTrbEIJ2kgTAkU9K3APR2EWK2QNxpZvD1hPBTUnscvZ9L0GkwQpBkyF519wJj31ZRcfcqGYM27I1lENtuOGqnLmtqYU4n+by4RIRfk1gg+HNzY+tm74taLwsZcl93DGr4Tv53PqyURcYmB1uN3AtEIsI4JA8Ef3cEDNMx2+74wU+zQeRqk6M3Yk4N5XM3oBdxS7bQYI2YkFE3xy7xLLy4AIRj0A7jRRMs0UunvM6ulSun9TWVrJ1WfH7EGiUjIcY4bp8tBKBi+y52qRYj6coK+D030z/G9sEYYwUreftSuJle83LjaEovsGSKz1NzBAm4DxmTgBNta1qftYF8UpiOePbeMBIjr6gNtliN78u6uewDdqku88KcVDejLqmiOZB1awnnOr3Miy/PC8SnN58Ccv+qOUwMtDipNw/BzFivq2UTm0YMMxnTOg7g4W1vuYJUY5xDekSybY++NTI+6JEuKfxmayXtccxbda+zolCXEp9COuAKOFl/coNy7z1DtQJcYTFpzb2XO3ePtwmPumPrs3zKUE6YEYa8GByq4DUPt7Wrj7Y7tguze0J8ab0LKN9bIYMQbgBvtcWd9gLgYkddIWR3dba3WSLU9p3xj4EwYdA+4ca/z+IDiE9phh+UCBdxK4xgDzaj4jsLzLQsPfMd+OQOaAB+VJKz47Yj75lNIhCYiVppSRis9fRyesDWI88JYD1WI8QeJQQtzpa0iMDjxdEq4q+1FZlwoo8OgA0jASxf6cCe1UDdNXdD8z1VYo1XN9BklMCYgVC4yuUiKd4hmx+jud1Zr/nXto0l+uuG6zo/eJ5WxUyffXvDGHbuE3wMmvwHpw1TbADH+N1SHbXcvv0tBz1a0uwS0cyomQzWD8vW8/1CIE8RRz2CnX4wwfrhDbA6J26O70Ebl9EUO26OZADIEAyxEyReI8/eF9cUBD3jI+5boy7Lj5+5dd4XIdW6ddC+P/zAtN39DtAMMy48wJJMKyHfzagf0DvIkIvaOM00+eidI5Z39EepTF0bMGGb6+XcuF2EI8EEAQEDhy4A0AJggkJrADQ0CGAHQolEvjREERCKAB8SHzx0KNDHgQ/PnRiYqLEiiMdbhyo8uGShBgaIlSooclHJxgmMvwYUaIAHC5rnBQ4o+EEogQwBFXZ5GLShBYaqjipAyLBlDkUSgWAQqHRJgpVZFSpdSDXoQNTuryaEIWMj01YJrTBNqxEJwCaeJ1oEAfRuj2hCkyZdmBGqgo7su0q9qZHuYMJM04s0KpKGwIUygTw1zHOkBIDe/QpmQCPxXHnTgzM92SO1B91WDD/Xdv2bdy5de/m3dt3wgsOYRL9YWNJEyhOLuiEauKCEyhNltj48dv6dezZtW/n3t37d/DhxY8nf91Hw9UJ8zYJLRDFheNQSlBNiXRgR5oJjQKIahErYwBWmMiFF6JbYgeTRGNMIhMa8myiJQBwISkNjtChCR2OqE6ylJ4SaIKGNFMMwPYIMMGFI6ADIDkbKuOQsdUAHG4gzvJLiIfnkJPBsIkqvDDDDU+aYAUVoZBhhhIn2s++pHK4QAarpLPBAhFr48rFhKwqjaKGzCKIK9cGAuunGkqIcokjXEgSrf8Y25IgAg3cgTmFRhvproQaBOAIoqyijSgNcPhRQ9MKa7NK/4JiUylMGnNsQrkkk1pLJRd/AAGHJTIycgcvY3JwIgzgQ+4FHiUKdNAgbdPAuJvkA4FRBRuD6ocdZNDUiRbL03VXXntVKIeXThLgCJU8nAgEzBD1dVlmm3X2WWijlXZaaqu11sSGIvUuOBuv9fZbcMPNTk9tu+NWXHTTVXdddgfLS7iTSnDIiRVsuAwAY/VzSAcbiHTowXYDFnhgggs2+GCEa6sBACfKy6vUhCOWeOLBkJWhvAgnpHhjjjseGFkAAptRX71cDO4olByagSAVHsvXY5hjlnlmmmt2VgUQNCgPBBDKtflnoJf1IWfyBODZ56CTVnrpk0y4yYbzABh5IP8UHvuToMBekAiukLdqaC+mwxZ7bLLLNvtstNNWe22228auIyhQiHpqgRZmWCIeHEpwIGCzlShCCd0WfHDCCzf8cMQTV3xxxmF2oSHa5uaoIYgFkheAlQnaD2CCQNa6cdBDF3100ks3/XTUU5eYh5toklwhhzrtvKHP76N8IhAbUn133nv3/Xfggxd++LSDaoK51wnSk7+JUoICo4ZSJUgAvYm3/nrss9d+e+679/6kqD1MfiAVGtKhaYdcQ8EhOhUiC8vv45d/fvrrt/9+/NtFIaOGBxpfoMcB4GITWV9D6LQ8ZRHkXVfLXwMd+EAIRlCCE8xfYJhEgP8RwG61Uwj/9brEN4cQhWuVo2AJTXhCFKZQhStMWkoERJAMeo4oDmFS7pg3kcW8jIU75GEPffhDIAbROwKIUNwSksENCit2INTdSUYoRCi2C0o6oGIVrXhFLGZRi1vkYhe9+EUwhlGMYyRjGc14RjSmUY1rZGMb3fhGOMZRjnOkYx3teEc85lGPe+RjH8E4QGpN0Y5QIGQhDakDQJ7EIBpRSAYDmEi3sG8gCDzJAqN4yXTdC0Cb5GQnPflJUIZSlKMkZSlNeUpUplKVq2RlK135SljGUpazpGUtbXlLXOZSl7A8X7U0uctevmYmEslg+QAQTIUsT32SnMj7MPlMcF3Gj9OkZjWt/3lNbGZTm9vkZje9ac3HQOGb4yRnOc9oPmtdxg3rZGc73flOeMZzBPOkJz3RSZS5vUCf+3wB4JqwT51hq4kpWxH0ACA9kTRkb9Bk6LSsgsyGRlSiMmNK+ya6rIemEwBuQEBHPfpRkIZUpCMlqRuOmZSodXIuS5SIDBN1O4nY8KIzxehJaXpTnBYsSjn1VUZ9uVGSBlWoQ/WoSSHayE/OZTEkvFzmxPSpltKOp1P9jk+pelWsTquAHMwqeKzqUKASVaxj7ahRd5NBDTakfzdiKRMBoC3Aaayrc93NV+l6V7x+J3dvymt27Botq3CUrIMVqll1g9aqQa5OUlUI12zgNf+9wKqvk1XIXyl7WczWJoAMzKxvLPuswBJWtCM1bG7QSoD9NMFkNCQo5ljmss7GlgCflW1tO8uTC9o2N7RtVmhH+9ui2tS0DaHbQC7HsHrdS4dF2Ve/3tUZ3WKWt9GlLl25lsDqSma6NRUscH9bWtyclgACsNNDSDgQkH0kM9nt63bZ+16c3qS48O2TcMHaXe+KFry3ES9hWJWc5QwmVNCREkLpi1X3HljB0OQMnxYMlQTzyrf51a99H3zh7UQYwxvmoTGdyuEsWRiwYaUwYfcLYhTrRsMpZvEETwY/FK+4PBMuMVlP3GIcQ1jEOeYxBQVAFsmCWMbkoXGNxXrjHif/eSBDVnKTtxe1x/KYyeIpspGHimQnS3nHWeay/BaTWxZPOTxVtnJQsdzlMG8ZzWvOXt/WmmMxe5XEZb6ymtksZDvfWc/A44lc4Zxn7tL5yIDe84LjXGhEK04AN2kCdlN8aO+QWdAhPXOiFQxpS2dacAHka4sxzR1JT/qjldb0ez9dalSf7V0L/fNRoRVqUZeV0KmO7qlpfeul5Y6rrdYofmNN6VnjWra2FnaxaxaY9PD6p77+9aiDbWzpPhva01ZaAZ/XZGJjB9axJjW1o+1qb4c7bBpoSKdxnO3rbFvU3RZ3e6Xdbnh3bD8wPve7iTznZjsb3PGmLLr5/W90VdTJ//7+jbonzW6AZ5XgCWf4T6+NbXuPx+CCRnjDp7pwi2e8WXk7SJYxzpuJ07niGr/px0l+8vKQ27UDjziV8Z1vWe8b5Rdv+cxt/qx5e7zmcmY2zEd+84aaHOhDxw5TkJZmmTMr5GX+OdExKXSnR303muIy1HGzdCs3XepCtPrWvT4YjncryV23DdaNrPWv+5DsaWd7Qjxc9Z1X9eU+j3vbU7h2u7c95zpPeqBhDlK0512FeBf81y93dKT3+u+Ar3vhKUh4x0ud6nDve0/nnu/AR76EkNf80DnDOSVzPilmr3HmOy9B0Z9+5m+nvOIXH9zKq37wjZe95k8WUL67/vUIMP997RuYet9nfDGIT/yydx/z4AcR+MlPOMfn2+PlS4T0Je498+sXfevH227LhT7tM3z5Zlc/+/LD/vjF/S6LQjz2Egb/r8Vvfu+VH/7T1hMkWb7+XU2fwu+f//bk3/9i2w8/yz3jOz7+A0Ds+T8EvLXLCLKx8z7t0L/8OsAFJB4FrMBSyx2xuz/dez0KxMDguUAQtLRFSjYOLMDd+8AR9B0RXMFCy4hGY7MLlEDvUkEX3J0WvEE2UzkHW7MZbD9ug0Ad7J0cHMIuCwzcQ7Mf7DnME0IjVJ0ifMImW7SCurMlPD7ec0IpPJ0o3MIei5oXkkEttA4aBC4b9ELR6UI0xDH/pgCz1kNBDxzDNQwdNZxDFCsg/Ku3PJwxIFw3ObRDxqlDQNywALqAPbtCA/zDQUwcQVzEB1sMVlNCRQS5Pjy4SXTEwmlETKQvzngzMdzDe2PC8LvETRQcTSxF9gIZ7iNAainD7yJFVGSbU4xF6noX4ntAUJS4SqQ4WKTFtJlFX6ytvtk1H+zF23DF0TrDYJRFY1zGJDuZAfzEDlw8ZXTGX2xGa/wzWTlEbDQNZKywXMxGxQFGcZyslAA9aYRDauzGcgwacmxHvOIJEyzGcByzXRQ5doRHm3lHfewqKoxBREPEFMzHfpwZfizIqzKmKAtIghy9e2S6hkRIjzlIieQp/2IBgCTkxnrkOSysxop0x4j8yOjyoIdjyI2UO1F0v5AUSYmhSJa8KK4wt3RsxYfMupV8SYRxSZyMqMuRHY2cxr/zyJ2UGZ0cymdyPk0TyDg8SaMMm6Jsyiiymw8zSaCkO6aESqV5SqwMIq6JxJ9Ux6C8ya1kF60cyx7iDPsrNKVcx6s0y30US7fEqv04LyuES4L4RhOzy7iMJr3cy5wCnFt8Q5pMySBsS7+MmbI8zBPqmw1Uy76crZo8u8dUTLAyTMrUrUXirERby7C0zMukmMT8TAkiC0f7ysHsyFnjAQuwgSKhFzdUiOKID+VIPwZ5DgOhDtFkP8/MTcxKiR5Myv/HxMvBIrUc4BqVKAGfGZZiSYr08oj14k1d3E3onKzAoDfHlE4yjMzSAzRjUqsj2AF72RfaJIDjopfw9A8laS5/garplDPsbM+7ipLSNM37Qs2+K58lqIE1eQxiTK3VQhnYVJnXQk/47I7QLND6uQlPzDTOtEqomIB5JIDulJ7EAgDNzJqtaYiFPIuvcUAE7Y0D/VD5YSxUa9AmPEmueRO7WdDTqB6C6Ju3+puGiEYR9azJrNEdKqDGpEqwdFDeOBnOWaqJaCqSQUcCcCkczc73TNKc4rjfBM4lBVHtpL64A9KEaKuEQFKBENKYCiEmLbgb/VIU0pMwLDUTHcWTvJz/LVmek3AegzKw8XJRMa2rMJ3TEsodQ0y1M1XJjeQ4AHARY9o3ZaIaZpIIZ7JTFatTRJUglZtKBg3OKd2/nbvIqXmkkyggADgghyhNS1rUq1NUT30gY6JL+pQW4bSxmkspLEmiifAgAPASGBUhmArV2ghRWgUertBMS9vTwtSNHHiMDRUILYUdACUAmTqJHLrVWgVVZb0fu4nQ66zKE80NDLgMGUggVv2JtopVJ5rVZnXIKP1WKAKZjHzUcKVTwswvNegAdm3Xdh0Be+MBwFkCybJUAipUSpqIThXX+jpXfv2hk3lNHqXJSCgAgz1YhE1YhV3YhWUCxthDFHgXHSiX/0BFn4ZYJgM6iUP914mwVY49HZ7wys2E1IJlWJM92YUtgwBYWZZlWRKQNgHgGigYT4G6oQCtwsOInpOQ048NMX/tWRa6SJqN1p8qWZQ9WqRd2Eh4NgFYDCjwySv9oKgCAK7iUoU4VqD12azNK6bw0FIdMaNNWrFF2qXFv8tpAoG1HQBgqoaYys05FhLdWstgVrnNnsVgQJIdW7092rI1DaZoAjhNiBXFGywlABiFqxmt2yWjW8W1Hq7B25/91LDdW8pF2L4djIvESMmo0AuN24FwLMgCm8b12MZdnK6ltR+c3Mqt3MtNitGwTonwT4I4GQBww7X4sJYhUMUl3dJNnP+QRd28XV3hLYDWPYkAkpodSF7lXd5OK8/kcgju249jcq5/6V3IjFzrhaD9CFyiJdjhFd7ihVtO+onycghSbc6HeM7S5d3sLZwAgtavfTUAUN3vFdvwndpNatP/mk0Bs80Ca1/2bd/BGVXgxd6ym9/6ZV3Gtd4AFmC3SYk8LdHgTWC9vV8H/ikDvmD70ZNgNVeNol8KRlkL1mBTXWASRh0dLeAPDuEKNuH1deETNh21UuGiZeGxHeEYdpYGzuGzsYqShNIVtuGkxWEerqkMLmLveVw9nWAhFmEY3t0nRuLGMbolPmLtQuAm5tsoltsdlmKx+V0JtuLBsAoQzmLL3eL/re1iL2aa7a3iIDZjkyXiNeZDMZ5j63lfN65hOI5jNM5aNbbjoCHgMH7jPVZYOQZke6xjRA4ePM1j7y1kpe1joP3jRa4ZzujgkVXk+irjPT7kSjZQSf7ktfGgHY1f0MJiSE5YTxblCAxlVk6bhkjLgQUrTobjVX7ldHNlXC4bjjPS7qXlVDZkXf5XSt5ljoFgRwbmYD5jTbbjYjZmiuEKGp3lEq5lM75laKbEZs7m0TkZ7tWz1F1mZuZmudtmcgYdoU3mahbng8Xmcz7GYX5noHkXGn5kdnZnefbGeM7nmpGvelbme97nb31mfhaYXv7ndWZn4hXoZiXogm6XvUJo/7BV6IU2Zy926IdeF2mWaPm15izG54yuCoYO6Y3Zj3LdVSZeZpAm6coaaZaWmHRW54lW6JV+6cW1aJteGyWW6Y6m6JrOaYzOaW/xZ44+ZY9u4p+26aAW6mpJ4aLWYVQW56R+6aVm6mmJ6KfurahWaZem1aq26miJGlI1Zag+aiGeapb+arDGuYY4aZTG6bvc6mBGa5JW67VulosU2UwmZK6G6yK267teFhjEtXCm6a4OVcAObF7JnSc105Se68P21MRWbF3ZD131YD0OaL/m4cmmbPLgmsCcSYCW6she1M727PDgOFnGbHsm7c3O4dNG7e/gCkd17NcmY58ubUSNbf/Z7o6LhFogzmzX7u2O1W3inpZWKbbC1uzjbunXbu6OSQlMtm2+huznPmHehm7rOBn43Wvh7mvtvunw9p138Vrvbm3wHu/sHu/d4AxiHOTvtm72Xm/2zg2uWEXWHu30Dm/6ru/bWKS0ze+EZm71Nm7/3pXLMe/z1m/5LvDrPnCdwllhW+7hdnAINx0Pem/4Ru8G528Dv3Dx6JsyJezHTmW6Dun+BnGU8lYSv225NvEP/9IUV/GTuD1oo/D91u4Zp3GJEDhjw/EO1/EY53HuiBA8Ue4Sh+QTz+gdJ/KEWu0NZ3AYf3ANbnInF6jp5mmjzm0qv2Ard3Jjwu/g5vApn+//Ib/y6wAZ2KXu+C5zC0fzxAkMvY7yAa9wD+9yOL+Wnf7xJC/kJX/oLydyor7xPu/kM8fRQKfxz6M2IHfzO8/zw1G5COZzFzdrG/7zgk50Fbeby85qpXtxJT/0GtV0EOcJ4Pb0mrJ0FsZ0fib1C1+M+aTzmSbwR4f0wskIPL+sRg/1XAdgUbf123Dqadt1P//1D3X1A08JmUR1y1P1EL5lE7CAWnGIUsaK/Q2w5vDf6fjmSTZ2YDeNzPQ2Yjf0yrOJkaj28cpcj8Bv9HUI9R1db/92qPjHWJf1njbsykspj0B35z1PfDkJ6eWX9YSu3kX2+uaKEaf06nZ0fDomHACB/x84mWqX3YGgXdsVUPKBrRfudXlflsU4dchdeF4fDBQoEZApZc5dLKrN0K7pj8ja+I5fGz1hUSSvdC7HjZMnisFVCD9ltcOV0cCBd46P+V1ZpGme8EK3ZXvLeWRlceNq2yIVXw3/WIMP7x97+XAbd6UHRaafiMJFL8+12oTA2rqteu2GsnbT+mte+mGaCDZtnob4YbKAU1edc2KOd6JPiC9L+6Rfe65ve4moWLdPH0LN2GaaCqHPe7PpRHhT+49m+44bkFi+VHzd1EpSLCgeesUPj5MZ65Bv85G/ja5XiGztoG310ol4oszffLIBssbv+8f/+8if2qlnrQ9B/cn59//VZ/2wMabGZnTYR2rI39HSTwhXhVXcbyyn73bN533uuBxub3GRp2CVbdmWfVnZ31F7lQhM1dQQuXwLTXznVxrOeD5Cd3E/eAD1X3/2b3/3f//3N4KHxXnAF4t7YhDCd49CdR/E3/3xBwgCAgcSLGjwIMKEChcybHhwBgAAIBxSrGjxIsaMGjdy7OjxI8iEOgDoCGlS4Eg/D1aybOnyJUyYYD7QrFkzBEmMICKWSGgiIoCEPyJCKQgl4o+EQE2cbOr0KdSoUqdSrWr16smRJbFy7er1K9iwYseSLWv2rNORAHigbev2LdyFWuGmjGn3Ll6YfnJe3Amgp9KIORD6fVH/8EXEGggnAI3r+DHkyJInV5xL+TLmzJo3c+7suaKKiEc+ky492bLbunlXs3a5d6tFv4ARIgag+GCJiDMKQgSAg3BEw6aHEy9unCzq48qXM2/u/HlXHBE1QK9uXWNytKpbc8/7WidPhTUiOjnIA+hggjmAsjW4JKKL6/Ln0/ecvT7+/Pr38wd7nm9/ATJ3n1nbdXegXgBWJJtCKDQRkQUG2RDcQTJEZINBFkTUBAoCevghiCARGCKJJZp4YnO9TYQii6cpqB0AKiE4o2svOsSgQr01oQJBFwA1wUFD6UaQCg9K1CKSSfY3opJNOvkklFOp1V6UVXrF5FgG0jjjdw3h/yADmDKo1USYYFI5UG7krWCDWkci1BtJNqzgBFC/WXknnp1hmSefffqJpAYR2fknoSHtGZaWWx7YJUPvAfUopGcKJMCEkCa2kF+W2iBAoZ16iqiNn4o6KqnLSQcAdaWqKleoZSWqKHeMLuSopZEi9IMNSzQBhRMXYNAQBhc4AUUTS9iQ1KrJKrvRocs6+yy0XP0HW7SrNvvVq7CyJmu13Xrr2LXfijsuuQn5tVu5n4bbVbbaetdquvHK+9S689p7L6mO/opvn/Vi1a67d3HLL8EFU+SvwQkrjKSQsy0MJcJWARxwTAM/fHHBEWO8Mcf1HRERjx0rqTFVE1P8ksUiq/8sLskru/wyaSgQBTOLLUtl8sktpUwzz6ra3DPQQbs1HgAXCB3iz1DhnPNKOx/9NJ9JQz011VPpW/WS8GYZI9Pbao012EhKHTbZZVvUsNn4jd3U0kw7nTbcAq4dN91wV+pD3dfNbVLbOb+dN+Dy7R044UfLDAAUnBbe3OAict31u9QuPnl1jVN+ucguRGQ05sdZ7lHfJ//dOel6fl066kfTCQBTqZv2eUehUzy667VDBrvtuYurOQDC6W665GfJHjDtvxvv6unHK1/wetMtrxnuzD4OucDJP389V9Fjv72fKKjFOfeSaZ/R8O4WHz76bFufPvvKnup7+3GNj1H52p7/Hz/+5K+fP/+EEg2FpPpXoP1lb3rUqxgBBahAkSRwgQ5sEmOc98ABBm+AMjogAis4wQ0yUIMc/KCSvLc5EG7Ng1u7IAZR1kAS8m9+LHyhad4HQ7C40CL1g9X9Zoi/Guqwh5f5XwB9KKUVVuWGisqhENHHwyQy8S0RBACymlgyIk4RhSnUGRWlqLwlarGLYREhANDlxahwsSFG3BISx3i8MqqxjVRJE/zcmJUs3syAV2RJGuVoOzbqsY8h8QsA/ThHE4rljDTKoyBLx8dEMvIiT4xiI2NHRzLa8Y4PQGQkKbfITHISIWAUYyexM0mlVfKOmAxl4DaJSlSmyWGrvIgq/w9iSC6N8pVwi6UtGwnIIOaSIbgsyCwRdMpepu2XxNSjkKB4TBvWMi2lvOIwlxk2Y0pzjDw4ipuqacZmqs+KloymNqlGzXBKsZXk3CYhQeVNU3LznEEbpzt92BsddCieHaTLM1MITnsCDZ78fGEygfRPWbaTb/nE4D4HCjN/KpSD14zIihpKEHgGc1EFlWjHGIpRB9ZmUBslAEUPesCEfpRjGi0p/+ZZz5KGdJ3QvChKF3bSmLYvUBERKEpbaskapZOmQpupT8P3UNsobAFGPSpSk6pUpUIMph+paHdIGtSEAXWq2DuVRwu21K1y9ahN7Sm2REo9qVqVYFUt6/IeBP+FlRqsq27t6sicCjqxQo6saL3XWe/6OwGEZ2Fv/StTk6TTneJRrnpNV14Pa7v/jMavgH3sAuIK1ivRtWt2VSxiDYtZDv4EACt4GGQfK1l8ulSfmt2stxKL2tIJCZRtDe1fR/sWqMbqtKuNlmpvi7nQENWxsHWrbFNTWbfZVrfOyq1xJ6chAETIt7/lanDbQtvWXDa5uC2udePnl5AV9blwFSx2YTlcv4U3u6RCrnkB5yMA4DRh3v2u2MpbmfGKTr7p9RR670u3FUSkdd1971KjC6PSItS++iVUfg+ctlPxEl8A3qqAhUff2RlYwf2qsIV/V5uLPTjA4J0suyZMPAz/Z/hOCS4x2OjUBA53OKkRtiBhCwtiFI/rxDSm2lFmTK4Wu/jDpI1x00h84yfZeMhPi4gMWMxjo74YeQQeqZCN3GQpk5Cvf1Hykqd8QiBfMspUblGRv8wzDIgGyzzWciFFbD4vi/lEYW7zy5q3AzO3GM3q5HJ14YynN+tZZa2lc4ftTEM124/NfQYRnw/NMR9cCrRLZrKPZ0toHBpa0XKrtKXLxrvmOvfMkRbuk8eK6UzvJ9GkXtgOJEii2ILl0UgVdFhDXddRn1pttK711ByluBABNiyu9uqnpTvpI94a14IrtrGDRuYrl+jXznY2rCkra8siO9nQMbW170W026z6/9ne9nR8dXyV6XpN3NmOWrXP/bI0+ZfX3343vCH7nMHGOM/qLhG2710uK5v7OvH+N8Ah7Bx6E9be+kZ0ug/OMZvO2UQBf/jD531rcq/G4Aq/dL8vjjn+oupEEP94vCWe8SFOm7gj13iwUb48tey62yB/ObQHPvFho/F0T6wVpPA2kP/gPCJLULl18g30ZzXPle6GOdKzLPOTU7Lk5E3nzXuOFILwvOc/H7rIsa68VDPX40n/ep2X/mMg/w0DOzg72tO+A0dJ7j9NUHvaI6r15Qh97qvCJluPDva9PzfrknZ6fU/+vYL85+p2PzbTD182mzbW4Xx/PGz9Dmo8Z9GmrP8jvM8Vj3jN1+5jHfc65EPPasbNHPAUHrnnk4x5ABie85J3fecOVxQUib72wBX73ymfcQEYKT6rbz3sB5Tw4O9uhLS3PfIDS/rE04vmh6TicgGQdwIUnvi4tz7lapMe0Ce/+68fsO43UpvGUz0iOvgBCC4wgxq0F/ukqbv78bTs8rCo+/aP7PWFbfoR93vZn199rUDBDLRc/G0G/BVglfQGt3Hf/dXe90nY/q1Zv/XG7BlE1dWKE+wLAkLP8G2gskxJizRg8j0gjJEdETkK+BBeE6yACmAAp/CACqQJ602fB0bGAdagkvBWVjmeCDpg/oGfCZrbE22fQRDgQETfZ+H/IGXcoBKyyA8YCXcdXw+KHgk6WfhhBMfR30XACQ02oaQxnxdezBMKSpJMoQ8u39jVWwPxXqNdBBsCgM6FIbh0oBz+yRj6hpKYIRX+IAQe0EzYhE3ghLgxWkR0YUOkiWvVobCBoSISzB2SXwjqIeRVIXIAwBMcACZmoiZuIid2YicigdQ1UJrsYEVUSsM1onAxIirayyNChyS+Yq/x4QBdoifWoi12YhfQgC7u4i5KQgLxXBRexKmk4CpSUDEGTTJBInPAIjPCl/CpokHR4i1OIzV24hMkECBxhFos4DFWIjR2o7gko3U0429JgDmeIzqmI9JR4tZIYzW+IzVeo46t/84pYkQyESE4ptk35mO1iOM4kmNopaNAouM6yiLyuCM8JqQnyqNFNA8A4GNFoICjaCE/6mNFqozlKaNzAGRADqRHfqRAxhwaShpCKqRJZiJDVgTXUaR56EANBJAG0AokXWRY7SNNJktGzgdHQhZI9iRIiuQz4lNJnqRJpiRFYBM3WiBQLAEOrMAKHEGb9NZNDppNTiWp5KRO7iRg+SRXhuSvsWOaDSVRJqRRNgRvrcVCXKCl6ECqWGVNuqXCYGVWauVbdaVdmiNQ0t3MieVYvmNZMsSpGN1BmIAFrIAMLMFR8AoLwiWoVCVjEgqcaGR10OVf3aVd5qVyhBRf9mU80v/hY2qjZ35mfWCAhZQZflBmXVomV2Km5+wlZxLlX4qmcTChbG6GBRiJVNYHarqVaq7mVxpkJW7ma9pibNbmcNCmcVIGCnge60HkXO7mUvWmT7LmbLrmcCpkcSbn+4WmdjLHBLTJChghfUAnV0lnT1JncWjmdWInd3anL7WnexaH5UFBMOYHeW6Vef7kb46kcAnnenJidsanAcKngJpGab5Ag43nfSpVfn4kehKHev6nXxJogQIThVZoZzSP6gnIgjJogw7kgx6ndUpoZzomhkrMhZ6oZnAdpwVIhybVh4LofgYlSZJoNQaoiopPiuYoZbBhE4infrwoUsWoV7oaWIL/in/a6AHgKI8+BnI2aVgQYhJ6iJAeFZGq44zqpYlKT5LaKJNCKT5tKZjqR220X39UqVFdKUFmaWaOqJLW4peO6SLKKZ7wgA28QAnkKQ6cCku6KJqq6TmG6Ou46Zta445W6JPSKVSsV60k5Zn+KaBKgKCWRoQW6kIeaoEmqqI6BXNCihMA6X6g6QJEqqSyaWuKqf50KYnG6aZ6Y6tGyfjlgACgAK02G6QC6qRuJ6rSjyVaKpxiqoBq6quGBMddiAa6nJCSaq5+RqX66iay6rBSZbQ6iQCAADapGmmI6rMp66NVDqE6KyZC67SG2K6OK3FUKzZNabZq669xq9Id6aCp/6qEiqu5jhuw1utVCIBatOW6dl+kBlyDGum1fSu40iu+TlG5Hixp4Ihp3N+/AlzAduvAJux8yet/GqzCUhLFZmxmCIAPyGC79WvyPWyVeuvGOsRIWOx6YizHOtPJtixkCIAKdCoA1GNpOCyuoqnJCiW4Aui9uqewwqxQ2ABu+pzcNaz9kayQ7myN9qwmsqzQGsrPRi1GTMAOXCtR7ICZIq2/5mzJTizPOi1KTq12Bm3UmsAMRCUArOBMGgfOqqmoMm1/iu3YvmzUmi3HYgAIrM6jHIEKgCpxvO2Vxi3YNi3dQi3VzpXdJi5XqEBpPkoJ+ADgum3Seu3SFu7c0u2Skv9tcuJtvS4npLyACxjiMlYu3Oos5gqbyl4n4jKu9Cyu606FClyrE4DAscqH4BIp4cJrWK3ucLZu7PIq7AavU6BApSBOfT4n8inti8qt6mru5g4vx3rusGpAmxwB6f5j157u1/IuZfnuawIv8c6X9I6vRwhAsUJBHIaq6Q4u6npviIEvZ4qv+aJT/XbGD7QJDiSo8toe83ao88KI/PYl/d6vQlCvnKIvUDRBiz7q9rpv9wJnO0JvARswQiAwmP4ArZQA/+pm++ru+0pwWFIw5xonBjdp9DWB74FI7sbo7oowkpJw+SrsCecoDxjJC9wulX6wC4cwfz6v5lawBRtEDav/qOdhCA+OrOU2b+oKsAwPcfPNMBQnhE2tFQP67xIDcBNL2ACPpRBPMUqUcL0KgKOsL7IubxYvaABz8RODsUFJsRsTRG8IJgvz8Ie+8A87cRCLsWwWcYF2FgDoMNdisXl21f+q8RbPYhvH8VPx8bTWRiIOxwP3piGn8X2usSLvMRzXqx/HJyEuweR6xiSTKgRfLvwWUBfDpiN/Zid3JwpgU9sGrhKTsiWTJyYf5CIzsiRtMhhznGRK8izTcikz8Sn/S69qsi43Mi9DcQQ1QQd/xigLc8RGcB6zMTIn8y5j81iszgovRzRLcyH7MI1m7uGu8mO2snESzYaWLhqDcw9T//M4A3E5L/O0orNs3rBgPMc3u7Nq4nE86/E8azNo0vP9norNenMw83M4w7OWhm1AC7QoEbT52pQOhPIg155C37E4N7Thiu0Xg7E9P6a+gsxkJnRG9/NGt+kyp2wuQzQzSTTxrhcdK8c+n7RvMrRKO7RHmzNjhjRcArIgI3Q72zRK4/Sp6rTTfvQU+7Rb1sbRbqRJE3VX+jNHk/NOw3SrMvVULhfw6XNUS/V0pvRRd3RS8zRcavVNqkUsN0dNg7VHUnVOk3XPKjUUo/VF8g4pQvVQu/VNmzIMx2tLu/TBmLWKqoVz6jUh83VfE/Nf925gC7b9QnZULFdeIzZGK/ZUi/91da70MT+0ZA82VlOtYSvoXmO2g2p2ehKss9L1ENt1PlL2aZa2acuoUW82Us81YVula4Ojo2ytK371bK9pbac2Z6fySbK2Be/2MS7XTHu1bAe3cPt1NWeyZ392ZFu3SfR2bD83dOMlakOoavsqchuwcq8iITa3cy9Zd2c0XI+1VZd1aCtqeaOidm+3eq83P7e3bct1web2VM63IjKsBz8afuf3d4tocT82dhNUfCssIB+29t53gUuzfhP3bfd3g8spgMthaRIjaUv4hNOy94UEsBWzvRp3USYPIUqduhoErugKr/hK4m64FxINKLMvgYe4MI84SJR4Y3+vghfEivf/XIsPhADQLFA8dcbSuBJigJH4Nu66mo7v+AgSWXhbapwSohPAHdqZMZoAhROsSZsoOVaYgA+AwA7YgA3sAAj4QMjKIZPjYG14+ICD+JTXMt991YWvtopHRJEvhI5EIaNCeVSggAXgQNFaShPggAVkbwHGuQfyzo3zR7veubvanp7zN5/3lJRGpJE0MAFUShxNxQQgeSgCwBEQevxBOgI6+dQ5sJ1bOggjX6a/N25zup9XBNH0KfUtRVVMQG08ig6UgA2o3wxcgA2UgNr2jqpbH6sXYJoctH3HuqxrNK1beYJf80J0OkXUhqMSACJOBQacivntgAqQLgqowA5EJQ4E/zX2Pbv7LVdF+6mUVzv3Yjq277l497lnVQR6AEfvTIWRrGCzG8QErMDA4yC8W58JGMla1zm12/tC47uTNCt8NwQh+m36zYAFvPlAALJQzIxUIM4MOHqDzMBRKLx/P6ZE5jqHVrrEvzPFN4nF3zrGWx2oEwBveRAgmzxHDOBHCEAku9/CB19tyIBF+xvMx/w0z3y0xW+QE8SQ1woOECDvrHNBHE4gt2zRux7H6cAzR3m9M33TnyHNX3mhZvkSXMAPsIUAYIAF8C0kEs2oG/m/T+/KuyXRNAGE2+fSk7108vjZZ3t1JwSoFuv6FoZC/AjX5/1U+p+Xw3rEA/5lVnnFo//9mwJvbVAk3Rv+3S+5499kb9C55PMY5Qe+/dW6PF91RyQTlVx9Qmi9u9dz6NOko4T9h0/+6eun4D89KhdqLvIiL/oi0wFFFO28TwCFzz9FDrjABTgl9Ec/9Idh1x9e0dnq2O9+5fd+ykkYJAAB+Ie/+I8/+Zd/+UtBKDKdWnAXyN+KyHeFCtDKqVN/7VfkeuU8vee49m+/5Q8+PgEEJCADCRY0eBAhQjQJGDZsmAGADgITKVa0eLFiEwAANFTcCCAHRgIgNr4QeRJlSowXPrZ06VJlTJkzada0eRNnTp07efb0+RNoUKE0dUQcehRpUqVLmTZ1+hRqVKlTKxYFgIL/atacC7h29foVbFivEsiWNXsWbVq1a9m2dftWgli5c+nWtbtAa96gRSXqPVlUYELBgwkfhGR0J4aPISm+2FhDZImNM6Zq+AjFRg0LPjh39uzDb2jRo0mXNj2V72nVq1m3dv0a9lQTG3HEznsXd1e4u3n39u02d3Dhdm2rTm0cQODCy5kXPNxX54yNUCzW2OgEI4/FU3FsPCKgeHjx48mXV3ncfHr169m3N2/hsfukw+3+tn8fP1v6+/njlS8VPdMAa45A5p5TCbyTJtAIgB0sQoFBCy6yoSSqoEDsvww13JBDmQLsEMQQRRxxwx02+iHD/sTKj8UWXXRRxRhxIxGp/w9JG7DAHAU7MCUfZPAhwYpcYBAKrCySDoAmVKiIpY0moEojG2icksoqT7PRyiy13JLLo2TYKEj3ZPzqxTLNPFO/MdUUq8udsBQNRx3ldA7Dk3z4yIkjVlgBBwaTfBIjya5bwQarAAAhqyUAWKHNRh19tKY3IZ2U0kpFFOA6DdfkCs1OPS1z01C7stTDOkuLc845eUTpzpdaegGDkwSg0FXIsjoCgBJI3ZXXKiXtFdhghTVtgo0YTXHTT5Vd9jdRRR32ol/1QjVVHVdFaYIajpBBhyaa0OGFCwBN6QcblmgCCicuiFWrHzbiAdp45R1P2nntvRdfnawDQEJk12QW4P+A0ww1371MvTG5alO9dsTuTCoY4oipqlfiii2eF1cATNA0WYE9/tjZi3WiOCtqFSaQ4Uu7c6IjkV1+eeSDYZ6Z5kkVbWLDUD/eOeCQay4VOgETPtlamUUkKUkZSlia6aZ1/RnqikmOmuqq5UOhQo7/5ZnrT322GqOpURua6AJTFrGGC111Fey24xXb7bjlZs0yAC7IueOu9Tbz67nhjsrksgs7G8QV1j587sQt/Vvxxh2XCskltVZz78pf7Ftuxp8KXPDBCOewVQCcmEGFHyY4HfXUx32c9Sw1bx322Hsy4UsA4J18TMt1z49gx19vivPOE/p8Q0Hvlh15R39Pnvn/5i3ioYbajWZP592t9633xpdfKnjhDZt+Q42WcJ58K7cvH/3HfRC0JRc4rP76+N/KXvHzk+reezqDFjHK9P0P0X7/E2DVMOCYlsigBrfD29bk18C10C9xATwK/vI3EOJpSFHHGuAG2yNBDn5QZEP6yBJmsLEQwc+BKTQLBP0GvmmRrYI7cmGGKPQwEN6QXjPE4Q5rxgP2LQFFJEKhClXIwszpsGQwjCFCLpihYmmMh1F8jQelWMVe+cBPOwiTiIZIRAcaMW5UNJhylshEJMqHJU4wkhXZCKczthGO0MrBR3QQxCl10YvyA6PbxAgUClawiRqSDhRcoMA4HhIqfUTk/yKp5C4AyGCLQsxbHr+4qccp0id/zF8g5bMET7YECp4U5Sg9yUhT8gSTp1TlhrD2yCzhkZLW22PbUolKJZZRf1M63C5X2UuivNGXwaySogDwyknGMn6zBFst3XRLXFoQmOvZJeKEWc2wRdOa2eQQrRhDJVgi03LKtBozY0bGZxKEk+7hwTrZ2U53tlOb8SRnPOm5GhdsxH1V+iY49ybOqs0TJ5r0XjrrWVASAdSgCdXLHAEgJX0ek5+68yfVEGoTgQqPoArVaIYqulGPOgVTorPSPiPKtYlGraO/NOc5gZDRj77UPCmF6UyFUrtIchGiJe2nJX2Hzc0585kupelQYf8jU6IeNScmAoAdaURSnYKMp9rzqVMu2jmhIhWrp5pqVrnKFPgc6qEMfGqznDWmS26VKVUV3FXXM4EdyEBtvOxqFI06V7teZDYAOEJYKTdW+5TVrD3dH8JWek62mgcF3ZlmS+66w7o2FrIaGSxOxepX3gBWRmedrBsLG1S0jkcATlgsTCALwseW1q4GvCmInGrZtGA2RppdjVrLdljyIG1RP1gjaq14Wt5y9UI482ZOXdsW2KpItsjpLC5tO57aSe63bfRtdI+qnVzxNXfFvexx+ZPcKwGVuZ8Vj0ZsSN3eite86bWICiaDXRlpd7vcpY93hbbcMjZXPBfSoHrpil7//qq3SS27I3Hh+1r5zlewswXvff1rmy859L88nG6EPWrA3UqysgV+4IGHQ1+t2neJ+A2PdMZHYcc22MS8lexICazhFXJYOB4mLEsNIuLi8EAj0E0xBye844Lmda/ujZGLgQPj4Mh4NLQlmo2LAx8orM7H/+txlOP5VVsNN8NEPouRj5xg5dI4l1TCol59YIJ3upPKsZtymq1pOABAGcN91bJauJwbJHMWzOhEcXFwu1g2t27Nfw6maAGw2hO2WMt1npGXvwviGDLZNjwg9GiLKWhGW3rHIcUOi7M8Z7Io+i53Do2STwZp2KCAmBv5FilZjWmpbtbV6n3ifgfcaU+D/5o4l/5wnqEJ6w0hqQkgYFeskxdoYi9yX/0Ssoo8TWdc00XUfiG1wkz9GkLD+diwM3a245gxEy67P8028LPlEu0XOhqQe36NRp7GbeRt291srJ2WWqthcs/F3HmZdrWq7Rr9xvvd6gZ4QotCHWPaes73LreuZ8zrfrfmwQNXs8AlXk+NbJrTchZ3WRTOJoYnecEhpjhrSOLrivNx5Ce3ZkjLi2WNbzwuHQdLvrWy74WlXDU8uJCyVR5BnPfcl9YNcsazC/NPy/wrNE8iujf589P8QCM8BzrKTT51ouaV1q5BOliMzvGtj+rjeHa400tzOhHKAAQaUN3arQ4zeLddgP+OpIxtvj6Wrse87kqfWMgfTXbSUJq0cL/Y2wWfPvYC4MqwqbtujL54sL9awUwfqN9HA3jGFt5ihMc8+e4JANDQ3fFddzxX9D42yWOU8qJ5gdNY3/rNSy31r5cikgSs+NA3fvRDWXSl4G1zVcVe9qrUfPBlJwC1Ddv2ixd97oWye0r1nu/prjrxsTp86rcOaRCOzeiX73jdR5VG0D+9VYF/fURa3/xxQ4EPWmb8jSA/+XXv/uK/vyZflb9U418r/tMvXf73H3nW5yNKwASyTzy4D/e8r/nA76D+LyV8T04eDgB7Cf0mEGpoxSUYBP7i7+vmL+8W0P6oRPx4raUckCn/dIwnUNACF8cEVzBxBIB9dGAHUm1RxgMBYW70/CMoTko+RnDsps88AOAFmAonfsAxXJBXKhAJRYYHakdJJkIAkAQANpADt84Dv67+1OT+gHDv9K+2WlApPkIGLMDQZMUCpGcJSUUJ07BiUu0IdIsiMGAGiBD0lC8B6Q8EtVAEwfCavHDJ+BApVCDVmsAGVODCMAIFVMAG/GQJao8NH2UNH7Fg8sollqAGyrAKke4Kty4LA2tKfDDPJHA0BCBtKvEIZsACVEADNEAFLGAGjoAGAQAKLlESnw8Qa7FmQGDSWqIJduAQ61D+7vADd5ABRwQUwUwUSYMUY3G0LBETcdF1/24RGmvGBHzgAgwoa2zw9nCQ+YgxBD9RGikCAouGC9mjXOLqcDCDDqexUSKRHSEmBxik3Q5wGzcuBzsxs/awHAEk+ppuH9sjB1xgB0pABjxJBnBgB1ygm95xUtyRIfElY6CACrevHsXtHvPQE8MvHCdiHHMkGR/StDYSJEWmSZpgIenRDrlRAb1RD8HxHxOpHyfvJUdykRySJoel8zgiPW7QHrsRKHjQPY6Rxj7yJgXIJouyVw6PX9SDJy3SJ38CKDtIJDvSbEQSKcPIKq/SXp4IAOZuJyuy2S6SJTOyAWeSqmIS9cxSK6voKNdyUkxAbbTPPJoyLJ/SJ6KSPYSSpf+I0i2dpy37slF4gJjm8StTsidX8ieLUUT00rCyEjCh5i8fc0sEoHac4BmBsQOFEQsxMh9dMvJIkC8lU3YiUzStRLF0wJCYMgdfroHEMjG/USPVMq3QkvxkszQ3iDRvk0bcDAq+jXpWs+hSyDWhUjEBaCppc/+AkAcswAac4ELSZQWwbSKsa5dKTDdpyTGv01FwSzrnEjjfi4gQcyw7MzY/8wdVIgekx1VKIDWnc7GsUzv/KTvjk0u+yvP85TvDLTzxEB9jSx/NMxRnSClF5wh2oFDoaAOtqxd3gEEblEERhT7l0zYj9GUcCfH+Iz+Ds5IyVOa2EECRUUABwBJT0wL/GKTlCMC64JNCsXJCV9RidG4jHARDOZTZ9pNGFc5Dv+w8U2ICPg8jlJIIU9RFW6hFhxRiKHMjCLM9blQ/i4hJ7y1HGw00P6t2ZJQihNRIqS5L58bNluAX1+NJ98OLwpTcorS+ptQ2m6Q2KgJLt3Sc5tNNOaTzmsA35YNMh2NM7xTUWqM/HvA4/bDUPktNn2cjVHQqQABRE1VRF5VRFzVOySM3HzU8uNJH8VNP68NGL9XI+LS7UIIxPcs2BcVK3TMifgAELmAGaqA7k8Ly5EpSiyNSXxU2eMAqjmeBNLUu8hRXYYxTv/FTw0s2qRMFqfMloGAGLvMnWpWaZDU2YpVZ/1vDgJR0RneVLnSVWuWrV1vyVxlMNjPGUInVVZxgIoeiUcvVXBH1WZsVTtPVPJRKB75UTK51LqxVXmErWz1xW0VOLUNHBXFsBVQAA8CDB1Tgh+CVXYfFWQ+WNOzzJHGnXu3OSR/WXlkje/K178wyHjdCLilitewz6xQWWhIWZP2CoZby0CSWTDIVZTHHNCr2T9EUJzDAKiDJJqTQYEd2V0QWZ7MCBaxiVDtkZVM2YoP2WSg2qiy2WhbCIRwCIl5SMAv1ZkVCABikUnc2WHTWaqXCgE70fYiWU1TWa1tSNVy2SCcIAIIgCtJWbdeWbdvWbd1WDqbpH1GA0FAzJwTFK/+zFliwVm+dwl3bs2u9ll7Dlixb9miPE23fVnEX121hwAAeF3IhlwWACUllcVxjglZ+9ijWjnM7V3X6FuTKFnSnJHRW1VJXdnAJ1z9Xg2wVLHEZF3Zj122D4I0EwICgoGFrQrFslVWVlW1GV9rWFXhHg9Ck7mSJNnVVdz9eo3WR43VlF3pjl3bLUVCawHRjwioSDyl893eHt+aE13v1QjGE0OWCNnmVt8O07nBFVyiK4nmjF37fdnpnQrGaYB1rwkJzVyhWr/X613/D93vZF4A3ZF+0l7KQF2zRF8HutTOh733jF4LVdn5jImN0cidQLVMG2BYFWIP/w4Au91bNN4H/FTjG1NdXETeCU3htJzglMFAFRYJWE+giNCDV7reDt4Rvb/iCCxXc6vV8Sdj5WHd9XVeFi5iFTyInl8BBl5hB2XSEcGBPjsBQLlSHIRF8q9gpWoV340yEhxaI05eBV9eBi1iFj1gk+myanHiXdMARsZhLctiNbSJjrtdhUfaHv7gumHeInZeMU9iMMQKNXXUiTMACVqAgn9MJ/jWOrZiDF5k8NMLgyhd1RxiPcy2MkYsjUbiPIfiPqUQAzgyeHPl+rliUh8KRNnZECBdNKrlMTVhbNXmT4beTRYQHZkA9l7WU25eUcxkolOqFD7iLQYWVcU2PT7iRM+lsYzl+ZxlE//aF0nh5KOAYmjHC/QqN6CaZb4a5yzCiUy+5TzP5mHvCfZVZlnd5J5zZWwoVHZtAlKbZYMLZnVXjq1A5lcN2lbXZzkSim43WmImYnKGXmTdEQZdEqaBQAxQLQuP5J6RZoSeidug4hLFZmPE51DgTk/vzosf4n2U3oAVpIz6voCvi8BK6oZsJnktaNBgK43pYXu+Zoi35NQuXOPuZjzdaes05JxwjkkNaSDaiTlHaonAaqGPCzYy3qez5TF66osfzovUij8HZn22acTs6Qy5kTQmAp6uiQYY6Jxg6nqc2SZA1ou04qZX6qZn6m/3irDVaqheXqv/DWCiiSSIJV1aaq/9/6aTvmio6T3NrDYGz2azxzaLTuqhgua3lV6hvQiM0CGl+2nAiWa9nwqvdmdB+2q+D+XICW7DRep+nyLAPu23fupMaiiJapWoJQDKEK7IlO7FXmyKeiGsvW6IzW7M9jrOX1zbYGrRDu7V115UGmTYsYnwN1bX/orddO2NOW5LJGrBre+YGu7NdQ7d3e4WPeyZIQrUJgJgSGgNq52OL+5ryGryXopUg++D+eqKdO+mgG7fVVbwDKpmpm7ffezQYyo5CBwpeQD0te7wtYrJ5eV+2+JqZO73V+/Fimjw9m76D+oHlW7Tlg1tG1c1ewqj727+tW68VC4TrWXDL2sC9AqP/o7s1plu+o+DBQcQCaHAILfw8MPyub6ZNVNnDP5z02HuBC3vBIyW+S1yCXXwneCAHciBqWZwA/ruUQ0oGYhypm5vGQ7y9cTyqedzEfbwiOEN/idyksbw4GIqel1tiXZrGdRDBVxfKa1rKpzzHpSJGK2JPlFvLWTvN3zwnWsWAB/zLZ7zJbRyMy/y7Gpy6T3w81pwiBF3OgzrOC71mN6KN7fxhwTzPb/vGFTzKeRzQxYPQCeDSER1oNL01MmbDORy9aTvMnTzSpfuzS7zSw8OqPWKrOR3OXX01CK1ROtzRP5zU91zSzVzKU704vqQJhi3TYd24D13YUyKDu4TW8dzW//W8hN170lGdyikCaZqgBGzAzRJ5T7Jd27f9u4ncyB0ZyGYdLFszzGsc0nHd1Im9xf18t3ndNnqWey8P0b99kUda3A1TOMtdzGdaplmDxB082uOQfbiX0+k9jpHml1ma3PJI3/f9LmEz1/v8zNPW3cODBzTAB76qBD6D4z+j4ANeoWmFvxX+2Rhe32+92flcaNgdtCuePIK92KMF5ON53u49GCn53ga3J4pTwdTdT1n+sF0+0Fs95oe96EdDfByFLsn95vMdxHmC55HD5z11x3d95i/idD5d2A0ei8d36JB93K8nB++41Mvy2QF+6o9eq9L+6Osmb7lk6cU+7uUe4v/LU9cp/erVHq/1Xi/2xc0ZXeFwPvAFv+yN8dTRfjJBOZTnPe952c2unORxjfAXfvJT3jPvHtrZfip8AAfQEZflnOur2KaUPuxlae5Nv+6B1iv+/c8bvyIwYBf9TNNDX4dXjPTxXY9Of3fw0ju7gvXb3fWhkAZXjdVG6eM1v9it66qVHPeTSfclKuot9fdbPvhH4iMuYOSLnfY72JEEfEuev3LGvvK3GZinP+ir/7n4/sKRX9g7r8LPOzOdvvmdP/UDlyvMv62FPr9+W/3FsfoBgoDAgQQLGjyIMKHChQwbOnwIMaLEiRQrWryIMaPGjQR2AAAwgaPIkRIXmDyJMqX/ypUsW7pcKSGmzJk0a9q8iTNnzZc8e/rkqTOo0KFCfxoliVRkSh0AdCTVyDRIlKlUq1q9ijWr1iBNn3rF2ATAiq9ky5o9izat2rVsoXZtCzeu3Ll069q9W/HFRxR45xr9C/gl0cGEiwY+jHhB4cWMdyZm2ffr0reRo2q9jDkzVa5OI3tdAsCG59GkS5s+jZog086pW7t+DTt2aiiUZSN9jPtn492Fc/sWzDs40d8obVOczLqvZc3Mm0/lbJziCgAyolu/jj073dXau3v/Dr41ho84wlskjj6l8PU507tXzD6+TffmDyIfvdy5/svQ6xvM8VEO/g1IYIHXcWdgggou/8hgQT58BEKDCr2XnnwWxkQhehduSJ+B93mW334iWtVfgjMAsARfEq7IYotPIehijDLOONp0INFIQIbEbSifjr/xaGGHBX5YGQBSjYjkZrUZCAIAULjAA45STokjjFReiWWWGjnxkQA4+ugbkOyBmZuY8QlJIJHKGZlkmyUWuEScH30ERZx23hmnlnruaZyVfP4J6J4ofFTdl2Q+ZqZwhyKaqKLpJagmXiG2ud+bBM6JaaaaAhBop55KuuSnoo7aoAYfXSDlook1ypuqiLG6G4WQouTnXZNS6pylA27KK6ak/gosWbUGS2yx2F3wkQqpuhoYrI0x26yzi8nqIa2h2v91K67M6eofD95+C2644BpLbrkTDWtuuup6phcAKkYHbbwoSTutvLrRSxiaQ1qbHKhHaqsft+sOTHCV1xaMcMJmCfDREtjZKy+++ULck8SD6Zsmv/ixCXDABysMcsj+oStyySZTNMFHY11HMbQWD1fhmfC9HBTGA0ZqK8cdNyfwyT7/DBvJQA9NNAFNAmDBwy27SrNhGsrcdM2PKogztjrvrFnPRW/N9VxCdw12wjh8hIHSSy8atU7upe0sQb8tWHVd2WKdldZh3433ix/nzXe5tEGR3dmqso3T2oQ36rZvcGsM4tV087f3dSVMXsJAlF+OeeaV9805eF93DvqnJnz/dETggh96+Hwxpy4mSVObFvd2jj9ed+TW+SpQr7qHzvuBtvcOvJYWfFSD6aeDyTpNhifPo+vooRa717PTfpXdt885kO69Bs/9a593Dz6NNXyUtNnH68i8TMunb6Hz55/kPuNF/kt97f16N0H+IQmkf//+/7+/8AmwcfcboAFl9AOVGe99FGKfBNbnQPbE730TNMn32jK3+j3ndwfs4M8u6MEQ+odhAHDCAhkIQdalMILBqeDxXAjCtWRQg9YToQ1BFsMb6jA7MuiS+VC4OuatkIW7ceHpYMhBtsywfjXcoRPTlcMnShE2HgHAD34IxB2xb4hEZIwRBYfEAsptehrc/6AYp4hGckUxjWwkzYMAMIMTZjFMWwxiF3nzxbOFcWP0K2NVmtjGQAJqjYIsJF148JHNWWeOXGRbI+84mDwubY+N66MfzSghAWgABBdYgSc/CcqVGXKUCiEkKU+pFqY0AYuMxI0DHwnJoUiyZZSc3yWrl8TuoGAFYdHeR1AJTNXkMpjENMsRPmIClrVSi+mDZSyDMkuK1XJNlrwkILWDAab4EnvFRKUpuwlOjowPAC5Q5jLp2Ew7PrMw0YTYNP11SxINEzs9LGENSvARH7jgAvVsQg184INwkvKbAi1oRQAUGnOe05V1fNo6vTiSLL4zZ9X04zWxowLyCKSKBMlBD/91kEyDFpKgIi2pQlywhBUIYHQJXeRCy9RQZj6UnREF4kStVtEyXvQ6NvhIlDryS4IIQC9O8JJJ2UjSoyqVACgYW8N6WTyXvpRR6XToTAnTTnvddIw5peE8rQOaQgGVUwUZD9KWisakolWkE9CmpgQk1am+KqY/uipNlWLTmkZPLkuk3k6tExbRbNSHBdGLIte6Q7UiNpwnopMLmAIFG1xRoXKNVlVlaldZ6pWBW5VdV5mYRBNYYAf1BMBhFfIDGyyhCVBwwgXKBpeP7GAgjf0pQaZzxsUeULG6JWYVTRullXansquiKzozq1m8orCz0vusX3+ngV5m6rQHEcAxNxX/obbQRpTjDOBAjrnK3t6Qt+I95aAgZB7izvWydUVucjki0c2ehLwj6SvtavhGTVHXIPj8iBNWYAO3ZnctPSyPQBIIR4OABnDlFSF9G1zIcaIqveq1rBDV6V6cZFVezOUrGXX6uwfpAAcg+AGyTLuQxjZBWQM58Y3WgtuBCCAsUHgXAcb5AgiH8ME6biOXABDS8FTYwslzZoYlsOF4dTgu9n1cDVFgW6MlUiEo6GX5CNJTAOR4LW+ELQGyrIMa/EADNiJnjzvI4zNP0axiFfKQ/3LkOAsnydBaMlyaTLe/Hm2/AxmnCQ2CSGSuhYRRJQAPaLOpNqs5fGletBPPCwWj/7r5zfeSs6UXQ2dm2RmDH/ZqbhOyZ4W0q9AF6W8c16ICC2igo6DJ1Ats7OjuNTrWOswyqb9DaaNcep3U2kh8lSs/asbzj18NdULmBFeDHG3LdfHBCnCAgx1MltaM/iq1DcnST8c118DZNSR7rZFfw1cls8YInrGm5ykjhKVkPQiCGXxtNZc73h50ajknze1ue7uL+da0fC1obbOce2fpRjFCMvoxdsOa3uWdN8MNmLKPeHe4/db3vllYcVVtWomdBq22D2Lsg7iAUAk5LwC87BlJP7xzDl+5AG0UafBk3CUXv+PMj/iQlbScIgPvWMH5fOOPMNsgJARAsvuCghnA2//lfds507uHaJVr5+YsqTm/qT7JnJM74GXpOcB+DmqhK2ROE69L0nv5dM45Pe29Q+jQKY71eVkd43En7toj4nVtgR0hOE5I0Y9OFxRcQLrtZvvd7m54zvFAm7eeet1PMne6P36qiH9I3psDAwNofvObZ0Gx1S1ykiPE5Cj/Sg5W4ISw6OAI0xaIAAaPqSZMOPFhqzzttyaAGVxOmzKQuuMnH/kITl6utm8IU/5wheQrf/nMb77znZ8F7X1c2aA3CMLPqHCzuDhTs1cBoj/ShBks/PZFKz75f/YDt2JKB1HGNfCDb9zhM9L8Czn+8++P/+efYAD873//GfB5BncQ7Jb/EO9mFkfDK8XTWOAnfud3eFzngMAjAGWWKSBVH/IHf/Enf1lEf6UEAMiXfyEogs/3BwEIdASAbAixbGURaIl0ATOwAtoEBcPDgOMXgUTTgTeIMOk3JyWAAQIAhL7nfu+XgUW2geeUgwhhfyPIhExYgtNXECF3EKOGEKZWFkezBEEmEAhIHu2ng1uThF+oLgvYBPc2K0RYhKlzhEgIgV+xhE0Ih/j3hBMhhQbhZwfRgoCXFE5Vdl82J4IlhmAThoFILgilZaW3L2iYhoSzhss0iAXxhnEoicw3hxJRhwVRZeRjEFn2dnrzZwYRcU1gg4T4QW1IimCTZafGIBi4iGrY/4jzZ4p6A4KTSIvJV4kRcYkFoWIsJhAu1odIEVgIQUIneIom84jFSCqQJoSJ+Hit6IqvyIGxmBSRWIuSeIsLgQMyoI0yoE1NsI3a6IX9VUIAJmBnIVvHJhbICIbSqI4/czSzt4rD54yHA41zdIwDQY3VCIfXqBCtpj1eKABZpimN5xXniBAG2Y5Ac48JGSjahIhn2Izz6Ej1CEQLSQD5qI9OyEH+qDteeGCqxVqu9ZAFCQCzdZAlyZAKyY4pGTIIZ2ASwooSGTUUWZErWV8fmJGTyI/fgZAG0ZMsKTIWCZRZ0l+tF4+KKJMWQ5MoZJEYmZMhuJPeQSggQJVVWZVTaf+VWTmUAyOUWzklLOUwLBKTSfkyS8lATYmTT7mPNhkZ2+RLXqkuXQmXNFJFZhgsc0SWTWOW74OWs6iWIxiV3eGW2jOX5iKXhekimdgEyygqeJmXZbmXx9OXf9mEgakdL6A5mamZiKlGbMmZxTJyKGksjikzVlVzkSmZnrkRTkmZzmeZn9ljhwmbDdJqWniXWRQkGOZtqHk6k9maIvias9lgsimcCWIqAlgspDkmurlrvCk4vvmb+RecxdlbxEmdBOJUvJicuNkjzHlpznk20Bmd9zed14lY1mme5mFWUBgoyrkeRpZhNoMR0Cie4+maqpmehoSe+fkdJzZgo8mdpYn/WRcnnxdBn/iZEaxpn1dQnvx5VPvpoNkhAIg2iqTino5imgT6OuFWj/W5oMvXoBEqUhAqotZBg6JELhcaHPDpXgV6HB2KoOaWlh/afCFaogJFojdqGz+mh8Sioq3inZb2PP92hB5KowwaozrqRDmqpK8RcZ24nUCUmxnanBvqazDKnqk0o0eqfDbapMTEpF+aGtcVUOnyo7ESpEfmohVBkUZKo14qpt6UpHEqIYG2dOVyps+SpvFppRx6oFmaFgpqn3BKp6MUpoU6Go2liuaSp4zBona1pi/6pxvjl1yKpICKqCM1p5maIIjmkVGKQlM6oFU6pMDWiG76oYTKqW10/6irahdvVDrr0qj1QqXf2acZ0aabynNbaqmq6qpppau/ah7t8ougykCi2l4aWqrjNqmNU6lc6qvC+kStKq1wgVCfqC6z2ht72qK3Op9YSqmWCqLBWq2hQ63luhZZdmXZGqDLWatC6q0GCq7OKq5dSq7oqnb3iq/RoYwEo60T865yFqkTkauYehaCOp7Ruq87pq8LKxvvWDD/ejHcilwDWxLzWiTPeqQK67C71bAd6z1kE7Ht+p4Um1kWGxEFG671eqkga6gf67Ko4ZIII7EwE7BxhrIQobL0yrIcG7Pgc64/SxJFSbMki6GjaqvLeqXNmrEs27JCy6owC7WeAZZYMv+WJXuzahqv54Gxa6Kxbyq1U2uMYSu2d1GXViuP3Zm1fKq0fvqKqLqgPlu25kq2czsXMwYAi4m2SLmiSEuqxJFpFQe3g1q3doswQWu4FBGaJnklV3u0MDV3Oat1TOu1Tiu3ics3iIu5EVGbWeK4fZusp7m1bNq1oPK1qVq4mxuXqau6Z4FgxBgjnwukoausgEukGzi4Ccu6rduZBsu7stFf2kklsoumtLtvkmsWb5a70Xm5v8s1muu8CEGDvks1aSugkGt1yFsWyru7wnS6cdu90fsr0Cu+BMEDvbRqWkK8emq8uzm6fkF84SsQCMu88lu+n0K+90sA/YWiexuR18v/UJH7vnJRWcv7m82rvz6Tv+UbmjrAmIbCt+zrt0lru6MxRwlhwK2JwAk8ttTLwX2BAb1klJ4bwY5qshU7wAScVweRwZS5wR8cMgscve3SvyRcwrQ6wfDatnhxwUpov/R7wPYLw3siw7/bwA+8LDe8rWurtTt8Fz3Mwj/Mq9AqxEOsJUXcuiH8ESNsw//7uMcluk5sF1BsEC38ly9sxYdbxWksaj+pJ+u7xDkssCkMF2QMiVL8vYTrwWxcMli8ueO0BEg8JXAMsHKMs3TcFnYsTHvsFUCswWvMx1Lix4mbiS8GKIQ8sUzMthXsGYqMj3hsuZAcyTQyyYZ7YjW8J5hs/7OG3MScHBmePL+g3LOiPMoyUspze755+6nq68VYy8qb/DakAcsXKcv1isa1bJi0HMlVBI+X3MtfjL1h7Mp9McxmrJbHjMy9m82kEWii+ClKjMPt+7fBbMHidseMLIuhjM7bvC63LLY2sqjt+cyg+8vdKsZ1Uc3FLK7YzM7B4s5Qa1be/M3zPLv1jML3TBcr7MPrjBSO7MLK3M8M8s9Cm2X/2SngHMfiTMHk3MnL5YEMTRIOfcYQHdEKMtExy1Ix15gEXbwGfbKIzBYKHcUgfZN5rLs0XdLEctIue10E6cx1h6xgXLsc/coejcH63KskndMFstMdi1AqvdJA/ZhKCf/TayHTZYzUVIzTSz2+Ss3B9vYrGD3VPKK9aXHV57yyxuzVXF0fTb2wCOXAYc3SY+0YRt3RnPXRab3Pa83W4eHW+9pf6xrVcUfXQ2HO1GzXM63XSb3VfY2/fC2+EReWci3Vha02Z/2tiGEfiY3Vje0WNl2/nu3YDQnZM5xPt1nZll04mC2vmm0QrB3Loi2joB3Esj3afPLX5YpQk03ZhK3a7QHbpBt39ZfVG1vat40duV2toWmXvU11vw3cnI2rdUfctm0RIn3Nx43c1qHc0pplPTrQqQ3dyhPckop11b3YWr3dJ9Pdwtpqxvrc46060p3Z553XPKvW1r3eV9Lernr/XopmoXP924c93cN93007y/q931PS36uKYIwLLGJN1wTOtY+H3vi91wq+4Aaj4aN9NGWK2r4t3+RN38JN3QdeuQm+4TGs3arrVCMZ3iI+4upT3ik7eReO4Pm94jjU4pv7NwAq3jNO4SZu4Efd4Xg3xcZ95DveIg2eqYEGu/Ic5CM+5OZd5Aud3krO5Anj5IiKcPHs3PE94zRe4lZu30ae5WD7cfnVK6i85ZLc44l7YunrowKu2lVOsDeO4qarzg3B5rzi5m9OynFuuO1SoZ4i4WON5xdr4XueM7T9yGvuXztA6ZVe6SAu6FTS5YUaFrwd4lg35jNR5kR+5liO4Yzt/+cKlOmdsulxylKxCt83F+pkfj6BS1w4nuI6zhBvFOirjiWtLqY06NOjkuhTPepmTnW4zucqvuuq7ut/AuxfOucpaueWfex53uhofurq3ezp+OzQTuhz++LUPuXyfe2MfuLanuMZnure/u1EHO5lyyXhBeQyPubnbuPZburrjurdfgQqwEkzYAG2+e6DvuRL7V94Wu2Fje86q+fqnuvs3u2bsgSCXfAxEu1KalawHuszN+sYgtemWuqKve1aPvG8ggOCfPEJkvE6epxgHuELP+Ehz6zpvu8R3+8L4QNLcAE/EFwYYAE/BgAcv/Is0vI3Ok6YXuflPt4NP7k2T/L8zv/tC8GYZab0Rd8gR1+iNgLeAc700O30yXtOyv7ofX4R7YKtWJ/18T617aLyFy3zik7z+Dz2jm41kD6J++d//geAe4xgALDLak8gWi+itHHwGfP1Az73/rGmaKkHYhIG0pcRc8LFgs/UbC+05xXlMS7moR728KIqji8mgBAKpW/6pp8EpqhNwmv5BkL4DhpxEN7xGffxD7T4Fxj6Uvz4+KIHpoi+rS/RmP+zNNjcS2/vQn77FLYoos/7bWhWRgf8C/L6/HlilR/msv7xn28crsL89NL7e9xYdxr9gy/8MetUgU/scW/syY9vZNL90vL9DPHAE9BLsj/+AzL9+TnvZqr//o+p/QBBQOBAggUNHkSYUOFCgwscPoQYUeJEihJ1ANDBUONGjgUv6pEQUuRIkiVNnkSpByNDHzJ8CDDoogkAAFBQdMSZU+dOnj19/gQaVOhQokWNHkWa9OfFjEqdPoUaVepUqlWtdoQCYMlVrlYrfgUbVuxYshNRnkWbVu1atm3djiwbV+7Xrlfn3n3ItO7Cj2/9nlTZVKEPmgCcHFmxAsdMmk0m7IUcWfJkypUtX/apF/Nmzp09f+4qgOYL0KUb4kWdWvVf1q1dv0arWnZY00Fnl9V8uS9sv4FZFgYO/AWG2sWNH0eeXDnflcudP4cevSgGmkekW76dXbtZ3t29/38/u138dYbiwea2vBu8Wt8MJ9Q4IkNHkyY6Xlx4TF7/fv79/RNA7z8BByRwsglouqBAr8xjULb1HoQQtgZvU3DCiQKkTL0IAWtOQQ8/BDHEyjAUsUQTT1yIMABqQDEpC1+Ua0MZZ1QLxtQqtNEhEiXTkEaR2msxSCGHJNKjDotEMkn+aqDJByWByjHKr3ykskoJpJwLxxx3jKxHKoF8Mkwxx1yOSzLPRJOyC2jKL02OsIQTIivnlDHOsrS00cy9vPQRTDf/BDTQqfQUtFBDh7KBJuIORcjOOOmE9EFHx8ITRkK74pNGPxnltFNPEbr0U1FHFegFmmAidVIsI2XVO/9VaStQylCvynTGTUnFNdczZ9W1V0CXAKCJXF+NslVjXyOWrlij5LWqWmW81Vdppz2xWWqvTXImJ4hMttuyjgX3L28nqvRFawcFACQ6o8W2XXf5O/ddeUMUDYASuB0334rC5bctfSEq18J4o3p2Q3bnRTjh4gZWuGH+TKDJBnz/pdihfi9Oq+IFCIST4acKjvBgh0cmmccjS0a5wB8QnFhjfTGG+SSNOcbSY6dAhlDklHfm+eaTewb6OhVdaNnlcWNGOsLxBuz458lwflDnoKemeiebq8Y6MiYBUKFoo7tNOmzwlhawacHSSxdSqbNmu22CrnY7bql2YNPrr4kVO2//3lzezOzNoF5vbbkHDxpuwg836ghF7b5bVb0fb43v5bIz/CjAwRMccc1Hrnxzz3kyFYAiGz8actPdklw5yp02Wd05M/88dnc7l712hi6CYnTSwT699xpnbpF2oi7/Dnbbj9dVeOSXF4imbRnf/VHfp0cp9WpZ7zLtdbFnvvvkufc+/I1QoAkH3aN/lXr1S7LeROWFIt4748Wn/8/3698cYgBWOB/9SdcHYEjaV6L7ASV+3Zkf/hQopgIucHAaoMkM+uc/OwUQgAMUUQMzo73Xgc+BHySTBkHINgvQhGjQo2COLLg+DIZIhDw5IG8SOEIaXu9sNXQgCGiigQmmcFUr/6ReC0H0Qqtx0EozxGESPUREJfJsBTTJQQ99WCwgTk+IH2JiTmIIGyQ20Yv+yeIXSVYCmtwEhVO0UBWtCDwUhbEjW3xNF8U4R+m4kY4Jwx2S0Cg9NZ7uikv0IKaMWCU53tGQybHjId1VL9JIcY8v6mPv/qigRGoEjq4ppCI1WZpKbnJa+pOYIx85oUj6kY02/NsgvxRIT7YSOZ10pa5UQBMQ6HGUVCzl4yo2JFgq5JKtyWQshWmyGw7zcFtzkihvaZ5cQm6XQuplQn7JmmAa05q0YuU1p/ZEAERRmcvcTjN1STFeZtMq0/xLNbW5TqhEk52GIiMAzHhGcGZHnHp7Zv+Q3HkQdPbGnO8E6Dn/GVCS5dGW9YzIPRVKknwGb6Doct0RH0pQiiplnxU9U71kkCSESmShH70SOaE5UYKpsk8kxWhK4YdSlWILlBztqJySph2QNrSNLPVZRAmJ05b2VIs89WmvIAgACR40pgsIG00/alNUYqafb1FnUKXKT6BOlVTIhOlRkTpTey5VpPqsquVMqqmwWtWsArnoWYNEt25m9ahJ7epCmeq+shblqW6Jqlqlmla9niie86TnI+F6m5puh1R8Hchd25LXvvYUsY11YU2UpFWLcZWwXqUQrh4LoLHaqq6QbelmQasgmmzUrTEd7GwKm9nDfnYoimULY0f/W1HRzlZALz1tR1PrIMzOJlebhe1aZGvbgNaWuP3ZWi1zi9Ddrqa3svmta1eq01UW87jENe519RM6E0yWss1NzWp9q1npBiW47CmvdrWZXfVGhzqGeRJlt4o0pco1O9G1buvUlt72GpO9/XVOcuP7Xcuq9rmqwW8qqXvS/AJYr/91cHJksDjvahW8qBEvdMnbYMicNy3DjXAsIRzi4rzXtBV+a4F5a1/Wjgq4nYUWf0m8yRHPuDQ6XFGY5HthvGQYwRtW8H45bGOf1pjInnECTXigYwLTN64K1U6CnQpjg8n4yHc08pUxo79GDtjCKnYui8fb2iHXxcNoAbGWsWxl/zX/ZwYmFNOOnfzke0YZyFNeMFnL3GaCZpnPkwGWPOPcZJiF88A3urNuqBwyNv85iX529F5yQJN7DfrLMTO0mDVM5iBvb8+RXiekQc2VNQHAAmOSM6brC+X7Jhptefbsp0dtTVHP2lllRDWhMZZpcZLNxY3WyZnPkmZb07DWxY7KgQBgvlxfutCrbqavRfViWMdY1sh25bGx7RS2JtPS8qUzsqCdS2l/itpC3nafgZ3u4mSlCaj6NrgN3B1eR9uwrh7RonO2bnZ7T9v9LsrKAGAdMsl73CAFV7k9dW5PA5yd/3a4UErdtYIb/LII75fCO8XwDl474nSE+Md/Es8lV//c4ivGeCQdwmk8o1vk/uX3yy+Tldyd6eTzTnkfNZ7BmHNE2Cnpucw9F3Kh54R89kLTzVGe8yruPLIep8rPOQT1ouOQ6FXniMB3kHSlh5fpOr83WKkuFambhNhYr93V0c6QrZ3a5l3H8NfV6PQhBt2S+o6a3dceN7XvPSHc9KbJ4T4Xuc897A4de0mrXeXE+x1/fXe8QSYMAHg3e/AxKjwQ6Y5FvTNn8YxufOTFB3nRD2QmW+H65TGfeQtuHpChz6nLSy9G0pf+vQR/u+rjwvoVup6Snfcl3gMH/NkDrfainyVR06T71fOehYe/KewtKnzMEb/4PDt+5HFM8dwzfyz/zg+g7wvEcYnK2gQW2MHkkX7942Xf8YoDwKK67/2wgP+C0G+qoj+/7z1rgDHBqTT2SzvrE8ChSDLRWT76+z77Ux/xIxDy26k9U5HgWL8CjB338ztgqbnUU0CwYMAGxD+6kr6kKLuSkBrC0AEcAIEfKLUAtMChI8AXXIoYLI0OFIsPDKIQJCAafBvqK55AQoGSEwgcc0EZRBwM3LusQD0OtEGKwME1sjOx67SO0wkiNEIYHMErrAttcZMm9MAnlCQd5LksFKv9yzuqs0ItPEIeVMOOcJ4u9MJ9AUNTikLEm8Lyq0JKa8PDQcK1Ky04jEPumENnEsOnu8MIzMMK3EO+/2PDRWSI0QDEQEyoQSTEOoy+Q6yuRCxCR8yaPsS6etnEeJPEyqJEfCrEuiNDoyhBkpifNOTEtvFEBZILATk6ZnMXjSnFnHPAAYHATMwJV3zFTmzEd5rF/+CB6pAXXMxFjNtFAelFBtPEYITFYUwZcBOQ20vGillGZmy1ckpFu/JB+XkoYJRGqonFQrHG/3ivULpFbdxGH0M0b8TE7wCEULDHe7zHJBhHPSxHrDlHQUlH/9Af/nkXZXxHeLyLInmxMZgQJaDA4EBDfuxHc6RGlAnI/pg0ANi6gnTHg/RI73iOhZwQMyCDkjRJkxyEfVTEiTS+iiyZi+QPZUsQjqSYj/+0Sd4IyWG8CIaEkzFQyVBkyZT5x0CByf0QuKJqx5q8yaVkjaJ4i9fSSQDgSSzxyYhcyaDcmaEElKLUj6FCynYxSKYUS7ZwSreAym8cHqmMk6qMRqxsSbQ8Hq4kj6FSrqT8l7HEy7Uoy+7ACZHsyZ90y7dUJLm8juRjEZq8y7xUTJTYS5x8o6icSilhy1+UyMAUSpckGcKUjqHJRqVczM8cicaEjb6EzLVkJRyQgdSUj8ZQzdQUQstUGK38E82MjhIytc5MTNDUTdF8DdKEy5WKzCiZTIYItIcEjteETYSRzUg8KgFxgSbBzZfRzd0kiu/wzVQKzhwZzoUoTuNUsuT/bJjlTEDKEhCsQkzpnM7P5E3XuM4py04b2U7w5EPMHBnahI6t4T6w7Mj0VMz1bI32VLT3hJH4lM/BEU8mjCkB2b7ozBf+VM/qBMnH/E3zUsu/nNACbZcDnb8E/Y/kq0v99EwHxUv/bEoJxU7TvFAMvRYNFbzm/A/cskv0FNGxJNG/AFC0EdAXIVAVncYU/Rz7hI43PM8GndERhVC+NFH3RFEeJRwWtTwX/Y8DZNDSKVKxrFG/uNF8y1EL2VEm9Uf6dBggfQ74664YJdIqZcorfcokDdAl9VJG9FHPEVPnWFAzpVI0vUk1NUs2xVE3fdMeHUz5GhAPHdI7xdOP1NO2/8jSDKlQqgTTP1XIR1WYOV0O/cE9bAnLQ/XIRCVLPtVSP4XUL43TzaHU5RBS2/gXoxhFmdJUhDtSJPW50rTQUGUbJxXFjiIQKRWKrxqKVX2IVsW4V3XMWB3VItrSCelSWsU+SU2YUlWORAGAMoWSVC0KXyVFYF0oYR1NT2XUY22QZFXWyyxWxHHW5KjTadUXVbVWbAUpbe1Nbn2aRpVMZg1XEQxU8hzUCNpVaiUKa50vdr0nd2VPeDUZb2UQcK3XgqLXeSlX5MBGVE3Xal1XgFU1S/wJ8FjUeDVY80DYhHUYW2UyfB2Q09vXiO3XiaXYXTvFnMBYgs2ejRWPjvXY2P9c2ClFqAKZvMrrCV4t2VVN2Wc7uP/cCcZ02Q6TV+Gs2Zn9vXE9nIZFDmiVVp/gWYj12Z+9GPGwzqE9iYwtWFBVWpQBWS/TqgLBMW+TWn7tVZS12nDB2gjFJqYlTZjdDpn9WnkJWxSDUgFRkcP8ialF16pdW7att3d92xOd1boV13sdWwIpNR7623FRV18NXH5pW1gVKLh9TLnVDrpF3AxNWju9WQIhOaqFXImV3MlNuMEd2MJV0sPtXIXFXLlx2uOguZ4t3ZM9XdQ1lsod1ss1XEeN3dcNk7tdrtAVkGO8Sp7w275VW92NFN7dVtZtU9cV3vD8XBBdXAHxStv1lsj/BVznfd5wi17fbV3grV7OuV5MFdQBOVfmNdm0zV3whZSgXV3ynV7zPV/rDV63md3iwAEKe9zuNd3vld85oV+hld4+pd78nRfiNaq8BaNggd988d5RLODwvTi3tV8Fxl8GVs70vZb+NY2j67IA7pYKlsQLnl/xJdwN/tQF9uDZAWFqEeHSyMiNJF0Bxl0CVmEfOeASTeAX7uAYfhcH/qZbGhCZnODbXeIU7mEr+WEb5Qq/HGIi9tz9bZsaBg0l5t4THmALfuIqiWIsnWJZrWIrXtEZnhYt/gwuzmEv3mEwDmMfZuH6vTUsZg7NzQ7OReNpU2NpYWPPcGMTThYUDsQ5/6aSMV7TIO5Wr+3jaTHiwHqkJKaJQqDgL3ZiRKZDnLPcO/7decXjRzbEQwrkzlC2SrjkOM5kTa5ETu5dTy5fUBZlbInkISllzshIVGbiLo5DVt7kpXvlqDNjWZ5laqllIbnlzcjlVG7iQ/blVgbm8YXl+yXmYpaWYw6SZMaMZd7lN+7lZx6nDO5kYQ5laTpa7fxja/YMbG4Rbb4M2wwEZuZlLwTncHZlaSbnT0baclZnXkznXnFny4DWHpBnb6bnes4bRd5TRtZYR+7nX+NnqgnoynA3OyhoQj5ohJ6zOkZgF25kGH5oP47oqZnoychIRXjfeW5CjQazaG7haebgav8O6dbK0SYqacnAMVJIaYNeaZauWI4GYqDwCyqW6Zn245pWopuOjHgSgZ3G6J72aZVVaEUViqEe5n02avJC6iRS6r2olzlAW5W2wagGWqCW4qCw6pE2Ej2+DT7O6jTZyYqw6fXtj+QzhLDm6bEm66tV3Zf2ibTWZ3RW67eOjrimiLkWWelAAQ0AARy4CJpYA7x+ar3ea8rtazv+67cgaqwmbHM754dA7OxdDgH4ARA4gscOjib4Asl2Xx6u7FaB3mDuCcCOZc7u7I377JVLarpWjhxA7dQugQswgeU92/h97d297I6+WM2+asG+7YXL7Y3Z7cRGDv8Djia4Dx+QPwL/IO6dbd7jZpXYxufZZu7BTqzo5tJ/fm4zi+7QhmDjsE0AcImoLYjuVt7vBu8VnupORevyDmz4VO/1LuOtxqGuToo3qw6dPQ2nbm05zu/wTu6gXm632GznFvBDMWxymW7RLg5oBYCZXAj73gl/fXDk3m+9rGr/rm0Lv/BCyXCJcG8OLQ4UCB0AOKHyYO3idu0SF+MIP2uhVnFqtu0WD5QXj4gYx9USO8AmcFyNEHGdIHEex2CzJuP+pvDmBnDzJvLaMHKA2fD39owcyIqaCDwnz3HvNm4p7/ETV4uhoG0hZ/Ett5/2/nIZBw0xd57tNnMG13EHV/M1p3KqdvMgj+kh/5dzuKZzrubtMB/zFwCsjXjynIjyP4diH1/oFL9yLecstp4Ntz70kSLwGjpz/oAIMmgBmhiC1fbXDqR0A7Z0Qcf0tqjwLP/0OQ91SH0IU0d1VV91BWz1Smfzs+DUkZj1AQ3wWveZW/9Th9B1AEj1XqfsX6cR8VZuIM/0/zZ2TUd2bJduZV0AMmCMZ4d2Vpd2Og52oh30a19xWt/2XUl0WgX3XR/3aC/3DaF2Cbd2WcfybG93d1d2L82BcOf1eae/ep/2V+fvWGeLYtfRY+93VXz3Pw14eSd4cjd4e0d4FE93fdf0Lmf3hx/eiAd4ga94er/49bj3H7dyjuf29NZ2kP9v6MOG1IkHgE0Y+JL3vpPH+HPfWoFFC4Z3eZgP+X8v0B9gjBK4eZxnPp1Xmoxvc1UWC6BHVocXegol+uREAQ8vAQFQepNnenpz+rTA5Kjf94a/Nh9w7Pp4gRp4dI7gAQuwASegOSdYgTap+pjXcB61gDG3F5joeov/+u9I+SoXa4qQ+m9lJRNQP+CAgibfiBxYfAosAeS8e/a+erc0gRpvghv/e18P/LEJe7QY+7A4/IMNJB5A7RJQjP/7gY5IPuc5gh2wAdTWAT2v/AGX6wJFAQSPmNfs/IL/fMEPfWGHetIv+6BniNBZAmlFgXiCAgVPiFlaghpATgtgjBK+fdz/l3nLPD8b6M4laP36/v2lD35XGX50L/wLOf6pL7OhagL6FoBA+8qFmACzLYjXD//s1/7c78fFngGAKNEEAMGCAGYIIKBwIYEFDh9CjChxIsWKFi9izKhxI8eOHj+CDDlRAsmSJk+iTKlyJcuWLl/CjClzJs2aNm+uFFkRZ0qGPn8CDfpRBwAdQY8iTar0KNExOkWOKaoUB8EdQH0QhLJ0q4yqW7+CDSt2LNmyZs+iTat2Ldu2bt/Chdv0Yty6du/izat3r0IBGCaocDFjBQ4ZMl6UwHHExoodM0DUcGHBhwoNPyaYwMADRUKgJiyscGJw9IsLJo4+Ta16NevWrl97/+Qpezbt2rZv47b9+rbboVL5hp0LG2NUo0gFDASQI2jyH2ovEMQBfDr16tavY8+ufTtD4RW5gw8vfvxWHjk0WACx48iLJclHw48vH34TKDqWOIEiX8eRGhM6IzWcgAMSWKCBqeWWoIILMtiggyS1lltvHhFlHHneHfhQcUn9QFATR5VA0AzPRUeeiSeimKKKK2aH4UQswhijjEn5BZhghMlA1Hw78thjjzLs4AMPYWVYpJFHIsnag0sy2aSTTEaI24QdVXiiixluiJQLBL1w1AwEHaFWiABYNaOZZ6KZpprVXRnRmm/CmZd56KnHnns+0rfEC0dcUIMPP5iAwkICoP/AAwYmTPCDBir4YIELNYAwww4r2HAEDiW8IIMTS+gwEBQ4+AegWEmSWqqppz70pKqrstpqTFHy1pZvFo7XpoFZHrUDQTYctSUATqTFQ0EqxFmsscciu6atDyXbrLOD/hXYYCXkhyd8OsiAwwozuKDCBBiIuiKq45JbLmyuopuuuk7CatuUHFVp4rIE4hrUEQRdcJQKBNFa1r0ALPGswAMTXLBd8y5gsMIqCvBDeuu19561AEDhRAk29PlnoMWa27HHH3O0rsgjk0xbu7W9u1G8FwLgFJL1AkXVQUdp4CFaWBFE7MI789xzzwj7HPR1OYAw5sTYasutt+ASDLLTT0P/XbLUU1PN0sm0pazRyrW2nCTMP405YlAdEnRWDsnxKrTaa7OdJtBtw+2WCS7gIDF8FV+cMaCCCg2133+TW7Xgg0t99WxZZ7S1eAgL+LVPMosNVM0AfFgWBjrKEG7cm3PeOXVvex76UgL4YIOOo+mwggsa5DBk6IDDHvuRhNNeu6uGy4Y4RoqHx7hOZpARvPDCD/LbUf/mG9S+xovFwxIELcG36NNTXz1aoFtfvQk72E3xERZgAJbVspNfvvnl2p6++kvizpPuF/EOXvxsfbljvz/pCkDaQPkK7FgoiKYorsseAQtoQJ9g74DjcQ1NIgCHQ4yGBRzgQygicJvzYTCD/xo00Po66EHctA8nbAnJ/LZTQrWYJwcqXKEK9XM/n/iqS0GpX5jEIoCuUCx8CtwhD0WXwB5uh4ExoQIikmCQGGRCFRZM0Aab6MQniuSDUpziTUJ4kxGC5IQtYh5ftEi2ygElbDZ8QVaWA8QzolFtP0yjdYTYkgh4ggOjScENINAgKOIxj3qUCBX7OLXYuMSKNsHirKzExb1oETkEMeNPmiOWMTVhAmycJCULtsZK8sWNKgHEJ/QwGi4o8UF7HCUpm+jHU44MkC0RZE0ISaFDyg+WedEiAWRWJp/gTCthkVkTnIPJXwIzTpcM5l00aZII0IELo9nAKkrRpFJCM5qyQ/8lNdN1vkGuhYSyNOE270LLyTXhNAwRwPNmBpZ/AUADxFwnO2U0zHa+xZgSgAAqLDEaDnhiic+UJj/7+bFqApRV12xlNrPYzS2+cJYHVQgZASZOAqBgTFAIl7AI4oOf2GBY8NwoR7nmsu901C5ujIACMhEDgyQhFaIQqD9b6lJTBTSm7OKnbgyaUG7e1JsLJQAPTlcCwrzHlwypKAAuyhBfAWwHSl0qU28Z0qdC9S3vjKpZhKiFSYymFazQ56pe6tWvZkimYhUlTWujzZwilE07JQAGcDgaKKjzJ0Q16kJAYC2q4jWvZqGlXgvKGkAosyAsIIIg1AXWwyJ2N2NdrIL/+ukusvDVOpGV6loV4gMcdEoHL6iB9HwyV5/YFU99HS1pkTLZ0pKlNVvoREEq8IhLiCyxsp1tFBlr2wuWFWuQrezneNuW06I2uMJFpG+Hu5XVJMIUBUnCVklG2+dCNyO3na7Jcnu43aIVO8Bly3aN693vqqW74BXKU+ywCBYUBA92LFl02+teiFA3vjhxLMqwa8jsxkW8490vf5Wi3/4q5CmOaERBxuAJqr03wdGVL4NpQl/djuW/eJHwXosL4AtjWCEU5q9I7LAHg6ThC1VTMIln2+ATw+TB142whYmLX7m0OMMyHu+G9xuSKnCiIHPAgkNGXOIfgxXFQh6fNB/L/+IXqxXJbqnxjJtMWiaD9yN2UIJB3vCFVCEYyFp26ZC7jBIV586+8orx9cjs5DM/2cz99UgPCFEQQvQhIj7eMp2L7OU7SwDM7hMzy5T8WzWjOdBUhfJ3OfKFQhhECXbgY5br7GhS4vnOehYhn7nmZ+4CWtCa7iihvbsRLMyhIJyoAkXm/OhT4zHSXp70FSu9uEwfedOypjGso4yRL6RBsHtYdKkbjepfm1LVQ2Y1NmM95kuvpdOzXjYllW3ci+QhKgQZgiMuYmpgY3ugwkaxnY0sFmcnu9bBETezy51GcAvXIlQmCAtIwWuLXDvb8o7dtoXc7foau89JNje/+4ru4P9SxA4eKIgpEqGReM874VGr94nvDeFvk/vPyA5vxPtt8QL+G+ARscMZCsKIkM1U4SJ/IsMbHk0pubp3FV9Kxi/ucs+1nLQS+cImCrKFjoR85DrXYMkb7PAVQ3zieok5UIj+8qOzzeh6jYgZcgwAFuRh51IXuW1Z6cefhznflt430rseTKXnFSIiEANBBhHnqaNd3lVXEmOxvmetv1roZZa71+vuw5Wn2yFVuANBxhCHtAMe22tfDcPJh3K4q5zuFVa83RsfN7Dj1SE9SA4hDB74y5968Kop/DRjhfhYMj7ljh+9ASFP1QXkoSCNMAPmW+9ozSOo54aVrueDfl+ukz7/96XHe3DZUJApXNn1wtcy7J8i+9lj5PC2Pzbude/86pkeqqEFQAPePfzrK7j4Ojn+iccd+vzy3rThfz754RT9kEKHIIWwPvbb317t15b78vX+7Xv7/fLjH1nn52hGCbIH9wPge8FfSMhfz+2ff41fUBxg/jHg1jGbAMgMALBBAFLggrUd2xVgvS2g+N0f/TXgB6pRAkYVCuBQE2hABaIgbS2WYmXgtm0gU4jgT7wgCNJg82kaDwRQJDVECvLgYa2gPLXgnc1g0cUgAhVhDSIhTs2aCeiIDohTD0KhV/2g1QWhfA2hDB7hQlxhEnJhXWxhGk2AfgCMDu1gFJqhdcUU/wtWIZ59oRZmoYa9YRfKoYtt2tkQhAx01hnq4cmNlRquoZe1IRx2IFgE4hwa4uJpGgaIYQmEyx464ihNIQb+ISDG4VZEXyEeYiZ6IJo5D5doziOCYqr1IRBO4okV4iVWoiaqIsUNIlUBEEE4QWctRCjSYrCJlR+WIoqdYhxi4ir6ogKmIiUJQEMtwQD5RC0iIwZFIuHlYpftYitaYjD+4jQSojSykcxAARn+RDJyo+GNIhU241g9ow1SYznGXVA0zAxoSw1ogDaiVv81ASMBRTfSI+As4+aFo5CNo/2ZYz864EL8wAw0FH3IgA2AgArIIlWlHwAIFXnV40OCzD3GXv8+mqI1wiA0spxF+uNGEsDWRKCPhJNe1YBGJQVEmqTHSKTxUWRFYiQrkiNHwiRwrIwFGMQSrIAPYEAO+IA6llNBlEBe0SRBWMBSAM4CrUY8naRKruFErqQVaiQRtmRS9GJMHmK8oIAYuoAx/oQJqICOxBVUTQ4AgMBx/Y14tAZSJmX8VSFTNiV17eN0TCVVzmG85E8NKQXO+M9TTUBy7ACSGMxZvk9aHlxbEqYGPiUWRiUHyuVi0qEJeIhWIgUODWVImQDalGGR/CVroKVgfkRheqaqvaVMHiZjqmKVNNRYfsUEZIXmTBJFiADfAYApsF+GZOZRBiZnWttn6qYzjmb/d/Bib5JmVRbF8gRMWPxL5GDSRJgB2QFAHQSfXxYMYMoKbnbmblonS9YfXAJncM5lUTTUVw7KnDxMDQAIBnhIQlISRHyB0xEC65FKbarGZlLnRlxnfTplYp4FKuInd1IlUYih/wiAnXQPLD5U/kwmMD2EFdRcy1jee0anZt7mfI6EfVKobYVmF20nf3IhUSTHUE4AUu1IE+iMagKAXf6SQ3Bc2f0dqjQNhE6nhNJnhcqoWF0oHWrojabF6ehS/1GMnhzBDoCABajADwQQACSPpxCTQ+Ta050diw6MdLoSjCbfjFIpQNXo0GUojtLg6QTCAthB8QDAczrEOPHoC6DA/7/IYyUtwLoBAI+RS4va5otK6ZRWaZ360ZUq1H5qaT/qCAuwnhkQxBRIxE/UDwCsQFCi5i9RgM2ZC5zGZ4TOaY/Z6aROEZ5OWJbuaQPqSBo4hAgQRAMM6lG9BwhUlAxhEs4AAAV0jKOmhnxGaq9Raqyuj6XqlJ5mKjXqyIpWAUFwqpsoxAQUKRRMZjmx5hmFpRJ4DKs+hau+KqPJ6rPWDq0eDKbeKv4RRQw8RA+o36CiwAoYxApIT/7ozCTtJa9+jLK2apQ2q7NCa7tWjbR6IbVWK/kRxSA8BBaYK0TYgQuIIQDIgCT9qg0kB3KikQmI4RnM5rig67Kq67rCl7tC7P/UwCv42eq8rqJ34CtBbMKKksEpFEQTuIBCoIALFClBgOcZ9RRBlEDCKuyTuoacOqycRezMjszEwljFWqwmeocdNECiGYJB2ADfaIDENMEOPBQavaK/CoDTLKxOwGzMYhnNSi262Cxl4WzOCudHOUQehNpoOAHAEoAA9OsL+ECx8tANQY+gMK3LQmlaQO2ETm3crkrVLpm8Yi3pXckXUIJgMYJPBOULHO0kjYkO6NDaCsxrPO3byu3iPgndStzdQi4cai1EYMIZpAHr+UQApSkb/QsUPJThPgviNizUMm7pLonjYtrVRu6Gdg1GMMTkmCol5Y8OziLINK1IJC7pmu7/7i4I6oab6q4uEjaFA2xBHLBswizEd2LS9J0s6DqL6PrV20Yt71KvbfiuSwZvzuqItLFAI1SCJrDfQuQA9GASUtFV7Z7r7YJE7qYdsxJg9cIvbVxvjtpt9nbd6cAH8EHEQvTfgbLR8gBADcyj7bKti6rF8LkvSMTvAvPE/M6d/VqsjkyBF5xB1xIEIYgAs4Stp5jtDpGNkTpkskYVAkNqjDLwCc+EA+dn/ULwy3EoRBSBJrTABVvBmBLA5KwAJdmhoaIGAUMVCbNvdaLwEL+ECiNiC9/qlYiAmwEAsiJv/50sECliifRw+v6w8CWwEBPxFquEEZdFXCKxC7cu8OTB/9/tKkGQmkIMBBihUcoCwAt0sPN2FBCPrgJz8R2jhBeLXhhzp46IAXr9Hhms2ynYwQ3vivVoRBEwsRAUgfmcHhaX8GDi8SRLgB5/Hh8HJ/7CRxsUxB4QgLcGMCLfGoEBwBy4Z/k8sutlsSpR8h1b8vJh8o32KSGYQhq8gbQZRBOk6K6g5+ZghB1MQdll8PmkcuutMs61Mh6/8ibGMn8SxR1sHCngMkFgQSK4FRSErOhchB2AgoeQQQYVM+YdM8glMxcvczUq2WVl1mb18leocxNoFmc18/227saxwekIsB2wwQwTRB188/oW8ES8QUG4KQaF8+WNswmXMxGf81dElv8JuJVBwBVZQHR8TPQ8i/Hk7q8FLAEULIdDmEE3F0QliOlG3O6HEcQabNBBB15CS/JCD3FDRyN+uTEA/FTdFERDlodPAVVOY7TLTRZEYAETA8AdaIJHNK3vEcQErvQIQ3IQszJMn7BMZyR+EeNDRdRqhsVVL0RWU0wH/7SmBbW+jgIgx2a1mXRAP8QaFMQoOBFLA55L055UozBVI2B2gVPgkpOIgEVe+8Rem1NYm9tYR4QIBHNbH6+vsqq2butbO7UqR/Jc0zUD27VULpQtXUVWgAVm/0QuCTa/EbZErAEuT8EpWwR89kFyVN8TwXX7RjadTvYCV7ZiHkdybK4aE4T/Th+FIikHc+T2Z5dbaM/cQPddk4KUwAhADrBBJQwBmALAFCQ2Kj+2Mb92bsa2bGeofnKIzQSFGC3FF4EIXwP3sgn3RGCBc6vqaScLBqjADBxBT45GI5R0U18xZEM1Ml93/M72RSZFDHkJmGyFf88QgI/3rJW3cpIyAJyBI1RBD+TBFiyCF+zBFmAB06wJCvxADayADAxogZlCIMw3fT8VHUevUuZ39e43MKJV/uzPT/TPVrB4r8BigRt4ZWmEHRA3SFrMCrjjiSS3BVxACfRrfDSBDKwABWCBaedRa6OdXMP2ifNuikNlUiCPvvDLVlS58lw5jW/agVfEGnT4fOTl/3hggAaAwBGUbHwswREcJBlGE5NPnZNbN5RHeXb/JlpBDs1w91SIt+TsOZcHmpdXhAhUguW+QSBQwBasgSYwwhvYQMQUhADjhQYcAZv/QC+jwIeuwAuEOcWUwAVYQA4U65tPtzhXN7zROfVKOWImhXcDxQdvhav/BKwDuqAJOkD/6mPahQZENL9giqZwypDHR0HWwA9AZgiPEpxLnZyjeqrv7qobIZ73+U+A01bkeVBUe60HOr/oQLd7+7eDe7iL+7iTu7cnBzyXe7qnu7BPjIfUh32oe7zL+7zTe73b+73je77r+77ze7/7+78DfMAL/MATfMEb/MEjfMIr/MIzfP/DOzy4bznLFMXBQ0HFW7zFR7y94IuVr1WWA8XyAK+2/9JItnvJm/zJo3zKq/zKs3zLu/zLw3zMy/zM03zN2/zN43zO6/zO83zP+/zPA33QW0vIZ6TQH1SMB8WLLwXS88+Mizya1cDDS/3UU33VW/3VY33Wa/3Wc33Xe/3Xg33Yi33By8CJ5EjCX3za20fZawmX/HeJBrjbDzjcP33d2/3d4z2ygHd3TztS7H0Y9X3eC/7gE37hcwdv3zYBONLo2LZvM6ThQ37kS/7kxwVn45Jmf4XlM4RnU37ne/7ngz62e4helxPBJoVfj1Pph/7qs37rFz5Xi6xEUVRBnG/yQg//Vsu+6+v+7vN+gdf0TQeVXNE+UPx+T/927yN/8it/C7eVRUcxTw0/UDT/3Tz/8lv/9WP/jb5zPPfyZx3F9rNz9ov/+JN/+Zv/+aN/+qv/+rN/+7v/+8N//Mv//NN//dv//eN//uv//vN///s/QBAQOJBgQYMHESZUuJBhQ4cPIUaUOJFiRYsXMWbUuJFjR48fQYYUOZJkSZMnUaZUuZJlS5cvYcaUOZNmTZs3cebUuZNnT58/gQYVOpRoUaNHkSZVupRpU6dPoUaVOpVqVatXsWbVupVrV69fwYYVO5ZsWbNn0aZVu5ZtW7dv4caVO5duXbt38ebVu5dvX79/AQcW/zyYcGHDhxEnVryYcWPHjyFHljyZcmXLlzFn1ryZc2fPn0GHFj2adGnTp1GnVr2adWvXr2HHlj2bdm3bt3Hn1r2bd2/fv4EHFz6ceHHjx5EnV76ceXPnz6FHlz6denXr17Fn176de3fv38GHFz+efHnz59GnV7+efXv37+HHlz+ffn379/Hn17+ff3///wEMUMABCSzQwAMRTFDBBRls0MEHIYxQwgkprNDCCzHMUMMNOezQww9BDFHEEUks0cQTUUxRxRVZbNHFF2GMUcYZaazRxhtxzFHHHXns0ccfgQxSyCGJLNLII5FMUsklmWzSySehjFLKKams0sorscxSy/8tuezSyy/BDFPMMcks08wz0UxTzTXZbNPNN+GMU8456azTzjvxzFPPPfns088/AQ1U0EEJLdTQQxFNVNFFGW3U0UchjVTSSSmt1NJLMc1U00057dTTT0ENVdRRSS3V1FNRTVXVVVlt1dVXYY1V1llprdXWW3HNVdddee3V11+BDVbYYYkt1thjkU1W2WWZbdbZZ6GNVtppqa3W2muxzVbbbbnt1ttvwQ1X3HHJLdfcc9FNV9112W3X3XfhjVfeeemt19578c1X33357dfffwEOWOCBCS7Y4IMRTljhhRlu2OGHIY5Y4okprtjiizHOWOONOe7Y449BDlnkkUku2eQik1FOWeWVWW7Z5ZdhjlnmmWmu2eabcc5Z55157tnnn90MCAAh+QQIGQAAACwAAAAAQAawBIcBAQHNAAD09PQAQs3/////AAAAd1X25gr/AMwAyQwAncmZ6f8ABxU2U1v/lgDDw8NlmqlWhJEAuu0AyP8AMT+bm5tzc3Pb29sAGB8AFQC0tLTNAKQAICnNeABDQ0M/YGmDg4MVDAAVABEVAADU1NQASuaHzeHr6+urq6shMTYECgpjY2MKDxAAKDMAhl8lOT4ABwmTk5N7e3uLi4vFuAgAcpIbGxvLy8tLS0vj4+Nra2tbW1uioqK7u7sA+hALCwsAVm5/SgA7Ozt1ssQcKy96cgQAEBVUVFQjIyN/AACR3fMaGQFLcn0zMzMUFBQAlWosLCwAfAcArd2AwtUAU/8tREsAiK4AKX8AQlSK0ubdzwldjpzmhwAAY39vqbl7u81PeYUWISTmAAAQGRuW5PoA4Q6M1uvmALgAxfwASjQAEAsbABYAgaUAlL08XGUqQUcUHyJDZ3EAR1tilaMyTVQAFRtro7MAbYsbEAAMExR4t8kACRsAtecAp9Z9vtGCxtkAOUlSfYkAXHYOFhg+X2hYh5QZJypNdoJIbXgnO0EAepwAGwEbAAAvSE8jNToAJzIUFAAALzxBZG6Eyd1xrb4AHycAv/QATGJUgY0ADhEAjLMAZoNpn68eLjIAoM0AlsAAr+AAtehQeoZFaXMAcI8AX3ooPUMAaYYAg6haiZa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vkAAKA+0BAPO0DhBABONKFDDwrdIIMQNgD/8AMSR1QgQEEggKrrrrpqYNADK0Dxg6xQ4ADCDQcJUAEONgyb6goV5DDRCTHggISzTayAwq2dduvteCvoqsNCKCDB665I+FpQDjicq+sPMhCUq7u7qiuQAEfQCyqrBD0QK702SGTBsPTCy+23CCdsnQDDOqvQvADgEEMPN/RQLahNFHTDv0jIoMEND6CwwqkAkDDQvDyQoPLKKx9MgAegIjHDAyQ8wMMKsfIr0AUEH8HDDST0MEO7AT90ghCg/rACDzT3UMERBIuq8NRUO8cDqFcDgAJCFYBqg9QFkeBBxgOd8G+8BgkgQ8knh9qQBqDigBAKJg+ULwA8HEQtRDBH/3yC3muDXfXghA/XbsZQRHxQDg1foFDeA7ULAAgKPSCtQPMKnlC4bDc0LNkXzRD3Qjc4XvjpqO+WA6gzEDDv3wVZAGoMD5GAMUSZNyS5QyeAukNGsf4Ae+rEF++b6ABIe8HsBp36g8sLyY437m4zJHndC/UOAOgVwQ3ACsaHLz5uiXswENLcE2C74g81AerwDeXO0LxCwJ+QuQC0bpH0W4/v//+tWR/kCNC1zgkka2hziNcigjKWscx0AmFc0o4QA2QlBHkAQIIOUABBiEiugwAMoQhDI7vnlQ1UCSRADJjnEAHcjnr6ymBBNECwdwlhBvYTCOd2ZYMd2Ksh7gNADv9P4EASgHCESExiYmL1O4Lkq2iYA1UFHrI6AAiBgTGU4bosQLJdOWGABOmB5HjVhCMiJHEAOMgKeXVFJbrxjYPx3g8JgIJ9DWSNtGvhCx8iP4jcIAYrwB/WECKAHoAAB120wfCKSAJuBTGHa9xVG+FIyUrmJV9OOMipwHdAFEJkgTDUXERugDRUQe8gPCAZJwngLql9cCGgmqQlZ0lLtzAsiyZU3+ja975QXkQA+JsjQnoAqkwKpJUC4R8srVjLZjoTLQXM4gCdd8qESG+KfKyeRdaWP4f8K4cG8d4qERLLZ5rznF9Bmg1QwM52tjNW5ksm62q3x/hpsyIF1B9DSgn/ToMEr5/HZCY6B0pQqiwPAONCiPQuJ8EfmHEgYJQc5RJiubYBQJQS4Vz/FnJLYzIEeXJLSDkLStKSLqWPv5qnQAroBIyKjXtm82TacoU9lCZEByAAJzFlxS0BNEGYOvTdQ/qGA3BqT5YmTapSf2IuKCIkVlCQl648MLGKXWx7GuOYx0CGAh2QrKZYY6TKhnc3ClLsBqTSVR4J4EIA2EAHTKtZDNDohMs15GhJWxrNbDayXS71r4C9yacQuhAdgMqCAimXvqCgs4GwS18/mGgUs2iBgRgWsvoUyL/oBQXEPmRgkJVBNQNL2tKmhHONPchOK1sQUpkKVarC6EBcBasf/8yqVtCDmL5YG8EK7KAJzrOBB0Bg134d8lqogsIONioRalkLW0sbrWmnS93qWve62M2udrfL3e5697vgDa94x0ve8pr3vOhNr3rXy972uve98I2vfOdL3/ra975KPVVC8cvf2GRtV7dlrkw0YAEhnCpVFnjoHQ08Kx1gryAn0IAMEAmqcRLkoDFEwv0AsFaBaIBZbj1CahPivclVDlTcukAMjnCtH9jgCAIuGw90IATk2gAHtorIA2KwA0G2CgQeCB4SViBbhuTAAtdK1QykS4APx+rFIybgIBGyA1BJq8pZ3JVkZ2uBJggZt9HL8q4SGqv94kQDND5wE2RQXDUyWP+DD42wDDxAMjNfOMtRfSoAsDkQJ7tYxA6po0qHieKdrbjFL46xQUhgAVPNygMzaHNCBLDjHietIReQAXBdLAQQPBjTOkhyEzJ7ED9DGSLc9GxB3PcDgQRRzFozSA90ANzkLre/Q/qvu4TAZJScoIu8+kGHCXKCV7+LzwRxl4UHgmF9hXTRVibIDsfMEAFsdssGkV08ublrSUfzXEj4tEKwzKuElFLZEkFBDXUFhYdOW1wGKSAYC4LlK8MaVFu+wBjPBS+FcFvMZCYsTnIAbAAPu2zGTtq8A8orOzM7y0dAyPqKS25qc3SzpI4dAOIpvW5bk17IHje/P7puXaWQIer/PhcUJC2QisPbIak2t6wEcm4xM/cGCffiwXGto6x5WmVCI9mzX1LFJoCAYj0A7Z4PUsodUCwGJBuxrpDQt2UPRKwkuJuiCSC6PMtzeyi4AQqCeHKDGPZf2C5I4vQXrh/sgGloDSIUoFcBKOigAh+zmeScAFB6J43OoNqwDSwQ9hvM4F9NdMgNGjaDinFu7tnGWNjHLtOByDsh9SZADorIuZQ5cHgPIFnH8i4ykimYiA7k5gyKyPKbHNToSFf6wgkQRKf/MeoGmXrfHH51sd4NqK7D6kCkJ4Sw8wCNaS/I2Qd9EHPlscpKgzsP5E7lWFagaSCAQsgxX0zAt9rfoIJC/wyaNgMhlD0hi0dV43vw+FMS3/jIh/lhZf79CxRRcjRz4MFSvr2jg4xUBMNzP5I180Zw8wcT7KJqBPAAzkJ3oMJbBMAzAOB1J6MBf3NQVrcQseJRBoE0CbQ+suRToKJgNyArBZR8OzOCybRkBnE3KGgQyAOBCoECKUNzgYcQOBBjJ4A/RdaBBygQyINtIEgQIggAHXR51Zc8CMFNRWaAJpY2a6NgB1FAW9cT+qaADIgqBrFGEEgCw0KBmGOBEQgqvLcQB5YQ7vOBI3UvifMDrbeAJsh8YaOCBGABMXBKd5Nxa/SCo8IDpoM034cQ3lOGvPQDnjUvpDaEAyEAbfiGBP8RcwgBiNwnROincHoTLgLoIwRoEKq3E9IzR+bCgZMFfGP4PRExiAihPWDDOao2WDJIEGu3Uy8oOhqWPfW0EMOCVA5RShLhPa+IEIPlcKFYEKxYEK5IEEh4EJl3EEyYEH2TcWHkiPEGKlVoFJcFim5lEPNCigdFiIJIhqn4g5zzacd4RvmzU9AIhBPIENqTPicwLBG3EZKYELGiizr2gAYxjNIGKuSIjwwBiUw3c0kIUMH0OJnYI5tYEIJmZ9ykWveENOaTA6H2A06AA1HWiywkEOvjcFWUeAaBgRFxN7J1NRwIVc2nRdq4jrLojADwiwbhPqKoEKeSPrt4gxDRVvH/yBDSo4Dz0lgmmY8oKWXTk4St14wHUYICtRFUmBD6FUbzVwEMVnwEEQObJpUIkQOa5gQutgM9+BCC1mHr84pVlIGl6I0HcTcKuFLZOBAzeZK1mJJRhY4yd34GkTiiuEbiZhHzWGqgQooOIT3ihlJtCZRvCX4AkJY2GIgGgWX9lDUeeZBEkpAE4YsF0ZCy9pAbF3rncnAnGGgZKZSKZi6FWRAg+RC3NJpOZIopKHDEGG2kOSyispLJck8JYZcOsVOPWZNpFBHak5OrGU/nI5DGiG8Px5r7qIRqOZTK6JqcSJuWRY0dsZR6ZmY79QB9syuVhVe8Ao0VUHLgWBD55BBZ/9NhawRUP3kQ3QgR2gOGqblKYbmclPiaF0UAcqk3znmSoqhOZXMBvbZPwrmYNnkCFwBQBzV0tKeFl9lNGumPfhefhomYBLCXAOqgBdE3EAqZmjhlUsVhlWmTTjmfwWkqNjAzhmd64EmcDXFZjQWYB7E7CFGaDtGZCDEsG+U9O4c8IwYznCSbBlFHMbk4a0hIJCADBHOhMrebECFoJ3dQwCkQgwlhQuVhnzkQOGp5GjqhRXmfBIBG/RkR0nkQZfahSLMCFMMDPAgzFkAxFfAvIJQ14kcxKCA5JxeeDcE5gnNZZtQ3CZGeD7FG6UgAw2IvgrZ9wQcAOaqa9WkQJNkQVf/UpICqOIenK00wezWpmAVhLlF1fOy2cwVaELkIpACQeIN6ED35jz/og5ZKEIw5owiKoUUimffyL21mmQVRnQRRSkgAP+VopU+4EBLkVARwN9WEpy9aYRBRSq1HTLmkQn15EKNKECQJOzzqd7l5ENKzcwTwb7pCqA3BixERRJ/GpEQIKr5JEJ8qEOXprFLEq5RKAMvYnCCae0GpEV/qT8a5U0vnWM5iqASBlCkkQQ63UMgoh1c5LMAqrAfBOa3Hp7rZenCzrOmqqFcqZXwnEIlaEPlSrWb3mQe1A/umK+X6EBJaELF0WbziAdDTqYtIruS0cXfUrBKrnAkBkKg6ieD/pLKuGpkamgMagEavSKsfKjilNGLukz4yuhCSE3J6aq38WKyqiWmg4qgEYVhNWqrh9Jm/lq/0iaLNI7PAGDMzyys4IIUL4a0PgTy5Ka6OFaVdCzpWO0MZmYxYuoT3eVQeUa8FEaYDsVNSezfL5j6ytDao6aS9KpR/ShB9o7QeOrVNi57fCbUuixCGNXQ2lVhYeyoDdLEEcSrVKBCDNZqD9YU9IAACoAH4Q5dl+58EUUUGuy0LWHuk6VeaZ6wH8TkWhVFfaaqHSX82exCDpbE5i5D64gTQCLR7i5k/alg/6hDzYqARurgDQbN39rTzs64I4XyPeJ8XW2WyNK0DMVi9/5YD/1JkqIdWMNMERnqkELFTiuQQMJq36ygQRlmrgya3DZql8Tq9UosReEsQemux1ruhIxYuTpU4Ltkuzit/7HOr0Pt1iMmwutuusYJs8zuZzFdlTaq5AAwA4Tu+9Os1LpO1wiMRI1ucslJcjNi4CvG+mxu/2Xqf3nO48nuqBVHCA7GqCWqWwZsjusYrRwBOxrvBQpuU2Zuq4hkzObS0kWdAsUu9C2EuyzqHyDlZUWajx8vE3itP+0uEQYStCJErP3CRqYukDEECztOVq8u2BfGkb2vBHJqc7fquHZq/J0TE9Aqd0/mhI7ZGR1RCK5tlNNkQBQQFSdzABHBZeVmWD/8BxaM1cRuKuxnpPR2kwXUYuZOGRgc3WFpLpQEssqq7tpU3EEpqZLRrELY7WZD8xg/KuwPpu2q8wwOIbyojdncTyEG8tfkLkcxoyAvhPTbAcgi7sUbotGQ5nKF6QS6MrjCrkNYLTABwclm8pQpKSKWEumg4r7rpvv/il2nDsrWblBHLzFprv6rKnHMsW2AbnXgMpvdKw0KZQ2sTiFWUReyJcl4DzIVmEArrtDrsuaWckukTztA6Zc4MzQRLANg7adV8EOszzFJczJH4yfeiKyPWVls8rgAQsgEFnAINURO7y7uLEKzWux8pu7CcoV47Lz/bwLYanPt7ywvRA86SyCz/ahAu6rhOfFN2FNEnZ8UwuNNX8wMV4E4owE3LhQJ2dVBSKDn9nJIhfay8vLr407maJHxQesxSqsoEUaWdtMkYm8/wKltcqs6xlsdXrIAFBM/CWUUOhnVkm6BO8FDEahBKXNLGqRCoNZfiTKhW2zU/wANEbdTslNR0iBC7F44NjJMkLNECQTBm9KQKca7rwrbPiis7/TCXXZetOqH95DAnDSSw6mqFPcNk3GeY+dJR7bvOAqH9i9DYXJwQzZZraZ90DMEDsc9CmWUDRIsKcTfAuxBrRNU+WNp6g0bcmrpGPFiSZdtBNcXRbIPEHb1aelntShGtrVnt/NS8qtaB2FZN/90QWegEicysAGCeydzETX0qwEpsNPyenJ2cWbZRXdfb/2yv0d2bi23E0G1Gp7wQMOmQ0+zeDdp3yuy1LTy4LddLB2Ghnx3LBo6bBYE8p4Q8Q4za0Y1+Z6wQG2kQHbmn9T03DCqxP3qeBCGavKrbA4Gmm+PNE8FNYqy+ClGEMvxx2k3F/nveAmHioKzRjW3VYY0QSGmPFnHdBPC/uIzWCl7EJe7jFpF+P9CDAg7KZMnc6vrMCdE1600AkD0QOp7bWbRRHjiJPG43KjxbIV6pNC5M+K2TZY7KLRzIXX5iLXmVLP7eVf7bDU4job3fBCFoRHvaIF07zvPiOb7Zo+jhOf/dom3englLw7uaEN7bVrJ1WQn8EGgkjQF54fdSSny4EMEIlKJYjP1y5m0IToLmki9Mx4h70HuL6QNb1uxMne6c1s2pmNKDxmU86AzRVPDKjY+rEK+EEPlideP4wah+xaSmipJr0lWedtwk3DXM2ASAlMtGp55+5q4d6m2+Wg1xml/cyQO+YeVtkHkOI3veZP+sPQYKMRUe6K+ObRewzYIc4hJYz7DNjrfoqbBOEIp4L0H01t7ro3S7cf3JrZd10QphtguO7TgttaV0iFy7oERchCC0RiErvqN9zgnhhMmnNg4do+tsr7Je4+9c66trsGakAQ9m7Tsj7wzBhfz+hSv//OuIHcgDEagMHaQp7IYMobmLyrSW/MSo0kFeONtQrd8C0TeCg/EjXJzOy2oQP80SH4KN+JfYnn5OIF04fJTbeomaXu4ncu4HOsXBGjcUowH5UkrtDq8nWrg7iEJiJWmlJGK3l9meywN4jzwegPd4jxB4BOk8pVCSJ3ZB1OkbjG1VVq3IYwNAw0gkO3gosFczQFfjvS58b6ZYw/cdJDkeIFYgpLb9yniOF37uN/iUV7jBOYHjFzQyQDKHW8G/InpbFTJ99fHzvu/wO/JITqEzbKlZ8wM68DFih2T8yquZ9fbPHPcv6TtPRzKiZDN4Py97z/cIgTxerKyjJT1NAH8R/w/4Uu+uWB3hMdP4RQTXjXcDIEAy3OxYl48/l99mRQ8vD/BH/zJsODtbos9+pL/E249W8QcQBAQOJEhQABIAAIRUeHBDg44fCVEULLgj4QmKBFFEBNAERI8bD3js4JjR5EmUKVWuZNnS5UuYMWXOpFnT5k2cOXXu5NnT50+gQYUOJVrUaFAeCXmYRJFwBcEcCBNO3dEj4QOCQgB4yCgjYcEKCUEQtDrVrNmnBU80OQvgx1KKFtuaNckWAEaTOraiXDFXB8uyYwk6AQC3oNa5ZnMQTJwQComWZRsbJtB4KpKCFxJypaiBo1koF0z2bfs3owAcjWek9AoAK8oLqRP/EP/cMiyAiSZtADAtsOwNirfxEvT6gyIKwomBD7y9eqDkxr0Hrm37NqPc2SahuB1OUS8OlNjNSkdZ1vlAwrkPW754/PNU64DZq3+e/GztgZoBgHffFsri6/x6KQfEqqMswLtSuqHAtmyo4CgII5RwQpQsuCylHnZA4gcnoLBANJVIsAAKJ35AoioKU1RxRRZbdPFFGGOUcaCkCjtpux8AFOgECzZ0woOJynpNIK04K6g1sMQiiz0A0qIoBiFKREIHyBBsLCMSEuLPJIRiSEmDI2z4wYYjeohMyYEeSEiAjBhMTEcCSIjhCBIB6HAH+laCbi7KmMSMIP2MLCiHETls4jz/k8AUk0wzUXpghTqdaEIGOE1qbUiUbrCgid1M3KECNl+6LU+CdpPut+DaO9Kt02bwoFMkjoih0uaWZI+8gaCUUgcQ47LMOIqyBOAIlHZ7ECUNcFi0zDMBQLSsUNdjr7v8Cv3Bw0oxnC+jE2RoQsoVqsxMS5Mu6JFDIRDNKNllG4VJAw0j+hEEahGsN6MedPjWTijwnPFfgF28waw/TzsiMfwyAiGxHaIN+GGII5Z4YoortvhiCoXNNigLBcX4Y5BDhlHjozoW+WSUU1aZqO0uNMmDqaBYYYfd0OxqKht2gHSqLVf2+WeggxZ6aKJ7mgEAKCDcTt2im3b65IWbgLDL/6ertvrqFhcGQK6CV3WLPguvwncqGTTiKGGs01Z7bbbbdvskFEDQAEIQQNj4bbzz7okHuY8SoO679RZ88KtJiGiHGruejqNjCZJLiIzs2iFV7gi3/HLMM9d8c8479/xz0ENfWSsnTkg8o6ORziiHqcQVaOCENpbKS9Frt/123HPXfXfee/f9d6NiSOjB0ylCjGmBYAagbOLIVTghyIGXfnrqq7f+euyz1357onKIiLPiC5pqOYq0jn6g401S8yvu23f/ffjjl39++uvHOLUfQAx/IGEBOKksJxQkOe4qiABaZz8EJlCBC2RgAx34wN/VqDb7E0hTAGCDk/RvOCeYSv+vKJIcUkFQhCMkYQlNeEIUpjBCJyBM0miUEMURQHgdOQkHE9Kr/jmsIC1rnAp9+EMgBlGIQyRi++SCKQoSIHXno4gBE0I+2PnvJHZBXhGteEUsZlGLW+TiycriJIEk0XwomcqQ1idFkyAGbV1kYxvd+EY4xlGOKTmInaiVxCWexIkAgOJUUELFOQZyYpyyQSENeUhEJlKRi2RkIx35SEhGUpKTpGQlLXlJTGZSk5vkZCc9+UlQhlKUoyRlKU15SlSmUpWrZGUrXRlJqf2LkKd0Qi1teUsbxBIlerFRQZI4Q11SxIYAwOFUdEgQHgpSmQ+rGZOc+UxoRlOa06RmNa3/eU1sZlOb2+RmN735TXCGU5zjJGc5zXlOdKZTnetkZzvJicF/NdOdF1TQZjKSRAvCE0tT2WAHTwLCZQZ0RjV7ZUENelCEJlShC2VoQx36UIgilCNOiGhFLXpRTCZEnzKq2Ro8+lGQhlSkIyWpCEx60pNqNCWJE0JLXSoEqfzApXOLkx9NAkABJoSA4kuI6wT60xXtZqNAJWpRgSYbDxp1QkIF2G7WgACoRlWqU6VqVa161TXQEyU1gqZhxmeSMWYlIVU8o1LNCiGmnlWta61Yp9gqobQOFABPvWpd7XpXqGZ1qBTh6jMNk76MKI95A2lNzwgS1rcmVidxVWxjHUsh/xsy8bFAYWyMnIpXzGY2qnqlSRKV6JjVfZUgUZRdQmg3WdS6pLKpZW1rcbI+XLkWJ6t90WU1e1u7cnYmnj0B43ylkMglZHJJqpxsjVsQ2h5Xuct90vCYO1utypWuuKUuVXUrE88SoDU/AFsZx5aQwRJgIzZ7rmuTW170upY0mEovTM7LIttWV755jW5MsksA5SFtZs1co0Bac0GdtWw/7TVvfQl8YNTa5ZgIVsl7gzrX+Ub4uvaFoR7FY5YqDkRrbWkYg1HrYA+HuKgRiaGITwLiFMU3wtSdMEzu65t4dehDKzEXiTy1UxO/FcU55rEc9UOsHhfLwDBS8Ypv2+IgJ/85JztWcpOzaMHwOlkgTIYrhI3M4iFLWcuqzfKWvWzFsIWwyVSOUJGvjFkkf1nNuunymt2cQgEk515jbjN8rXxmzab5zW8m8579nMAaDffLfT6KmfGc2zr/ecuEVnSj4YcY9mqZ0UUx9KGxmmhH03mvmea0/WDnQjVPmiiVtnRV9dxpTaNa1fYjzWkHjekU37nUiN70qpMsalvnGncCiMgPFixlXAuF1LOW6ql1beJgH1vZnpthbCUNawoNm9j0rfWyQ5xsa2f7ci3zqZex/RNpT9vY2ibwt8l9bretT7Kvrradpzttq44b3eU197ztfTW5HIjdTZU1vK0L7Xsbt97/ASf40GwYwD0PfCfhJra8Cy5bhT9c4inTQEKcvWiAV/nd/p6qwyee2oh/XOQYa42YMd7uB2+c45vN+MgVG3KXxzxiSPUzzG/C8Fl7XOaJtfnOfW5ZO/255zXBeal1/nO1Dh3pS6cQ6/ZS85ajtd8rpzbTWat0q2e9KBVfntCjXuipU/3oWgcq1sl+dp+U3OsoV1HRLT12tC/T7HGn+01kE7iT81vlYv963eU4d78HHiaEQTjU2R7rva8c7oKHI+AZ/3iUON1jbnY8lxPP8cVDno2V13znKwheRXOeJW4/dOY9r0XRn/7xal+73qn+78Orvo2pl33glYf3vMcz7Irv/3vtrUh739Od8I0GvpAv72/TB3+IxVe+1vVjWD73ftS7x7z0mw9E5l+f6VAmvvWFTX3ke1/7Kcz++H8eNpq2XvfHh3fyzU9+8b+/9ojBfe6l+/qOx1/+Iyz//kfu9BKjPP3zCdLDM/fzPxLqPwScuNTprzVTwFIBv/YbwAVkIAisQIJrmaRKOArkiQI8swPEQAe6QBGcN2EJJvW7P/xjudgrwRMiQRckt9ZwtRTkKAkUtw6MwfmBQR20tpqZMwFsQY1bQRbsQSLiQSPUtfWZPMNzPSJEgBBMQvpBQilcNV7StyZcvyeEwhysQu6hQi/sNMLwNU6DwQ+8sigMw/cBQ/81bDSuA7JMM8MbbLgubMPrYUM79DO5SD9Hk0P2w0EhzMP6wUNBXDNeC7pO88MtTMNCxB5CbEQvqxEw6sM6hK4/pMNAhET4eURNlDLZiLTQq8Sbm8OcE8VO3B1OPMUks6FMfLZWNIozNDJGVEXgSUVa5LEZsgBVU8QnnMVb7B1b/EURQ4xu675XpDRSNDpTFEbRCUZmRDD9ALVEXEaaiMUV88VnxB1nzMb20hoHrEGgu8RSPEZu/J1tLMfyapn6iz5yHAprlDBqREfNOUd5VC7YWbc4jEeZeMf5wsZ6/Bx6/EfZChsaLEN9jAl+lC9/FEjOCUiGvDpV2cWDdK9kfLv/iXxIvHFIjHyssoA+g2zH7xNHZQTJjQQdjSxJxSINLMxHkqSsiiy9i0TJtTlJmVyrQyRDW+NFIlzImhQcmuxJs7IgQVs1nVxBngTKjIxJpBSxgwEAPpTIlgS3lzRApVxKp/lJq/wpJyq8nKzKlUjI6jrKrJxJrxzL9LqNi2NJJ9zJsjRLoMFKtxQk5SGfroxKApxKEGzLuFwZuNzLOAJAZStK/BNLv3yavixMN0qdKCNKvTwxvETDxkTMkDlMyewiuyhGVBPM1yPMyhwayuzMLNIPFKzLtTTKyARNi/lM1LSi1siwabTLngBLLIPN1bzK06xNtpKKdTTG0hzM28RN/4hRTeAEIthhQsakzYV7TFn8zeHkN+RszuXipR7SNc3ku+eETp8RTuxEoeT4Najszc2EthyogB2IFJkBRYrIEB/xkA3EkhGREhTZzjJjTvlcprKAw8CkzylTzmvEtBuwi8TwgMARgKZsi28kgA07iw6rT2S8TgZFLbkwue/Uwl7ENAtyjCPQAZrBmfbEr5jZr6lwwP/KmZ1xngf9Pgc9UcfqFO+cUBVkS7ZrCiSYAVrhCHzcru4Sm/QkG7MhLxWNTf380TeKCGnMzxS1CdnELXkTCbiZip3qLeeqCOgJrq2hnB8AQiEluiDNUjaa0myrTt4DSbsgj9QpUoFwOgDwKf/SyojZ4VIP3FI31SIbMk7SpFAYtYmwMSzAogjB8hqPRFAvjVPoOlJBNSqnw08jBU/rxFMTFQjRKp9AJZKxUh+bKlQkhVNLLSJhmcRjA9PqA0nlkY7++Z+E4EoCGCCT2CPMzNSW0E5WjZ/10cUvDdIkPTLrQ1P6yKcM4qfp8CeTAKhX3UdMDVYg4rrFpE5a5U94bMemVBxgqiFfrak1uZEoJdaXcFVr5R4Lck0XtUGRtEhy5Ko8yaNUfdQo+qNJzVYuI1R1naPbmM5OTdZvhcljvAGOGEqBQKyM8C6BKKuTUKN2bdVhDVgTSp2VrNMXNc1XvICaaYJjItfTMNdKpVL/biXY/WRXi3UjrXnKeMVYYZ1X3DqDDRhZkiVZEfi6qIChe3lWkximYppW7ajWjGUzj51ZLgob9ERYG2SEAuhZn/1ZoA1aoRXaJGCPTDyBlrGBu9FVk9CgXr2hf5IIm3XMmp3aLCKNVT1OfuPZoe1arxVaMQgAsR3bsR2BlhMAu3CCDpVWNNpRREQPnTqJA7JaisBWuvWdplxbrdU9rv1av/1boWWEjBMAxHACutzXJwKrSCWAPS0If73bCKxayCUi2cDSbgW6vgVczf1bwRVC5fmBnEWfdOVT0GueAXse4JrcgbBb1c0dxCA3OczczZ3doe3clpCNH8Ax1AEtikDT/8NdU4po09YlANYdXtuxC9hNVtmlXeb1WdtdiQLl2Jb1LSlN3YKQHCu13JktXuMVncrVtthtXvH92edNCeyQUIrAUYIIG9f4rq4biPECgAO1We7tXtDBWvBV3vHd3/I9iRkCgCnRAQEeYAIOrA/dUB81XQAr0dM13vq1X89pDd3NtfDdX/HtX8V9ptO4sKng1gQ1iwV14IGF4PiZoYPdW7laXgvWXAxGXWf6nxhjTxp7zxsj4Qcm4c3Z1vyVXC5T4RXm3BHG4RvG4cwpC1n1Qf39YdptYSLWPR5u4hESFnzt2K1V4iUOYhvGYijOnjnd4Sq24s1l4i0mMi0e4+vhXf8kfuLRAwAfBuPaLePuHWIz9sm3XbYKdmMgVuM5bjA43mPpQd5Z1WM+bmM8Blox9uO262NE9p27C+QvLuSvPeRFXipFnuTdwd80fmRI7lpJtmSpE2RPlh8JdmS+3eRIrmTVleNQThsTJuUUNmWv7eRVnj5QnmX30eFMLmVYfuNaDmVVtuWqiVVX3tld5mVgjjZUPubP0Y8ppuAkLmZDTmbI/WVlLhonotPLJWNCNmVZrmYg7WVvPmMayuVXhuZoBmdLpuZwDhqn+1MUJmZzJl9pvlt1XuefMeJhxtx4lmd0nuR6tueVuY2CdOZ+Ri423mfnnWe6/WeATpmwmeB31mf/hC6Abm7oSy1oi96dvM1nbZ5oilZoq2XojA6ZlvFiXUboih5pYcVolb4dEjPpckZpkJ5akW5pi2lnmIZnmWbpPa5pm6YY2Mppid7pn35Tni5qzxFooe7oiU5ppP7KmX5qq2kN6SVoTY5np5ZqITtqrc6cjebo2jropo7q7SXrri4aQAZrF9mNbd7krD7rujVruBaal17qsG5rSH7ruV5dud5rn+liu15rsSZqv6ZIri5svAnqwG4RtvZovfZrn0ZsFqmRis3MZ97nx97ryJZsFaHq5D3qxh7rw97izeZsCmnKrI1opiZs0+bj0W7ttBnDc7tjzO7rgC1t2D6K9UFU/zu+bKy27XbF7dwuitaA10Q96dp+7SYW7uEeCrvYzde8anPO7Llm7uYGCqcbzd4G7cFO7uum2e+Wn9s41uOOae8Ob4NWbvQOmqY8XHLW6fNe74uVb/eRl3mj7d9WbyEGbvqWkbJo5u2Wbmimbri27v5m1F6abd+ebv7OVgM/cJpoGe3V2aGOb/l+cAiPCf3Ax/eu8Pw+cAzPcFFJYLVm7O7+8P4OcRFvCV4KXSpGbhSnbxVf8ZVQngmn8NW28PWecRpPid0w1c8W8GIm8LPm8R4vV+tFN/xmcP3O4iY/8omBHU5dbDvD60Im8q42cij3pdFV8gUf8Aa3Vi3f8oFAv/97W3Iwf3L7HXMyJwCaszc0H/IwJ1Y2J3OEABY4/3I5V/M4nvM2H4qE0G4qfzArx2Ms1+o6h3IpDrg43+VDl+pEP3ILmt8XN+8Yv3A//3Og0Br0LW/4vvQdz3RN9wm5SG1P93AmB3FRH3WeSOs85+5Cd+NHf+pI7/G6PnM9d/RVt9RaX/HnI7hGh+VZR+peF3GuO+JXF3Jd53MRZnZWb5HUMe4gh/FUT/Fdf/abIA33VnBYd+xrF9Riz3DEaNEOz3FQR+9wh3DCcPbHCnZu/vY4Tff+BmxGz3Vhh3c3lXf6Lou0LPEq9/YWJIEK0JepwGayiOEZCxEaPhGInmZ8x/b/mJDOgnN3t4Y1z5gLgycAAkWYlPhgqiB3mn54iHeJmwT5AKf2NF+JvjKLjM8vmUFg+T2JEQ0wnllzkR95lriNKffybhdtlb8gHPiIsDF49S1zfi0IyQiv+KX0jNX39UaMbed5Zb/3wzsBONEabIZSAIDXx6HSKb6NK212nOccYTHTZEf5PY8JrEeJMg2tnioI4C0I4W1dpw9vXhro+7b3d2/Ftf/XLieIPjXdP9XXya37646z4pp4va94vrcnuU1c1JWsxiWIx03lmx/7kwi0iaP4vP66vt8n9vkuU0XViH17ur98zG8THX04zr9yz3f8jGBa0E+QHYnWD5La02f3/9QXimj8uNY39Nd/uoxgWW6J1hyi1q0fXsMf7rCp7EFP5FgHY73+fIqA2CaS2NCnWOVH/d2HW9qXuN+X9eCnU8Lnqfbt14k1HhIPae7vfgvibWBf/M5vfOGv/sU1COxvW4oApNzv/sEBCA8AAPQgYPAgwoQKFzJs6PAhxIgSJ1KsaPEixowaN160AcAGx5AOPTIqYPIkypQqV64UE+AlTJgjPl4EMdBDwxgDmzQ8MRDAhYMkfgpoCGVgBZFKlzJt6vQp1KhSp1KtapWAR5BXt3Lt6vUr2LBix5Ita/ZswgsDkaBt6/YtXIpZ43rE4+Au3rx69/LlG+QnYMBaK9oEgP+TIYqBgxUOHXjioM+BQRk6GYgiLubMmjdz7qxxrufQokeTLm36NGqRMgaCSO36tWjQb+v2rW27L5cOunfvDkHTYuHDCxsDaNhjoJOElQk2/EkCNvTo0qe7lU39Ovbs2rdzN+sRQI7u4sdvtN6W9u306vvi+U34psOfNxgWFpJQyMAZDB/8JO//P4DQmRcggQUaeCCCaCUGwBEJOtjdgGehtx6F67W32ETBOYQfAPotJBAAMiS0GgA40DeQfQ+quCKLTUXYIowxyjijfzgMpAGNOcbmXnUA2FUhkLddWBN8Dc0wEBQL5SBfQjf8FJ5CSAwUg45VWqnii1dquSWXXXL/tSSPXor5VZZkTRgkmnoNCVyRDJ3wA1IK7YDiQk0MtINCFQz0w2Nj+vlnamUCOiihhXZJYmuGKupimGidmSaka75n2EMk/nDZQRb89MBCxw0k4kEowAlAoouaeqpYgqK6KqutZvcdlK7K+pCqYT0KKZqSPoRDE7028d0PvvYa60EgAgDFCjt8R2pDJH60wwpHDWTirNVaW16j12q7LbdoaTBtt9rWCtatuAKpq0NSBrYueAoJMCe7HjZU2Lo7FBUuvviOmy+//fprkY0A4Pgvq/t6Va65FKLbkLrsAkYsQj3sgMQPTkBhwWQPXWABFE78gMQOBRE8cqsGk3wyyt2C/4lhyoSazBXCCau3cMs124wtyzfrvDOrhYHKs58vbxWzzEJmCzTSSWN1tNJNO12luhk/faXQVxFddG00T701yVVz/TXY2XkqXNg0el3V1VjzpXXZbYvLtNtxyw3dEZbNHePZVKWttppw3/23onkDPjjhYEWWXOEPCi7V3nzjxXbikXe5uOSVWy7SkQBYcLmBlEPVuOMOQM456TB6XjrqqUcpmer+ne4U6I6P3jrtAb5eO+6Rj507hH6n6mPoFvrOO/GvDl888qTDy0Py2N3OVOx8z9489a49Xz32Sh9+b/awXa9U9GpP3z35nX1fPvoo66R5+tYfTybwwac3fvv1O//6vv358yztc/qTdn5Iwoc1+vmvgF0BoAETyKr1pUiB5sPfAeMnP9sQ0IEWfAoCL6jBPznpRhvUTAY/I8EJsgeCHzxhRkKIwhXm6ATf2RwLZ2PCoY2QhHupYAxzSKsZ6rCHXgpYA31YFhViRIBFw6EQk0jEJDLRP5lzAsSaCL+ceaeGNswLEqWYwyVqsYvX4Y8HvUguHlrFiDLLohhPyMU0shE1LhwIDNsIMzKizYpXvAsa5WjBNeqxj50Boh9pSMUh2vGOeQxkAfmIyEW25YlRZCTs6Ki3Ql7xkJCsnyIvqcmvgJE5m/ycJKdixoRZ8pPky6QpUymVN4ZIlZEcpJn/KGnDUrqSeqisJS5FAqIg5pIjt9zhj+7YN1j20n6/LCYyM4ScRyazIsdsyCjNRctm1u6Z1LwmQjopMmx2JJSMkyUJp8lN1FlznM1k5c/MKRdvRiWauBKnOi9Xznj2EkRko2dE5pkQd0aKnfi0nD7/mcrCQFGgEgnoQfiZJngalHAIbSgkPeVJiI7EnxgE5wQZStG7PXSjfszBckrl0YV0VKG5suhI59bRlLbRnixlSEkxKj+NvjRsK61pF0lkgz7hNKEoZVQwhfm4n/b0azctahIlyimkGiSmQRWq6IjK1Kcddao5BClrrLo0Yv7uqUKlqVaTVtWwopBD1LKqU6GK/0WpkhVoY22rBnXK06mmVa14ZCtcdfbWvCrwWwNZqlbralew8tVmey2s/7DaobYKVq2ERWzKDgtZ+wXsrGFtLFQfO9mu4XWzYoSTE+ZquQWQtrSmPS1qU2va7WD2q531LMEkC1vyCaBNnFMtbnN7Wta+FlteFaZmZ9sv2QoXe2BqUOl0q1zc8partpJp8IJbXH31dro9bMwKULfc7e5WO60FbnWtyy3iihd5nkrn5bir3gU0ly7QDZ10y/s258p3kQuS123Xu932wsWkQYpvfatF3gDjTk8ASEpy9btc/srwt4YML4FlNeAIt64wmCKdghfsXQh308GV5DCFVzXhEP+jTlMAAGx+M5xbBvfIw7MEMYlNNeIYc24FA+kfhlW84g3TF34uDieMaWyoGQu5cgFjZuR0vGPj9fhg75VdkIs8KCJLOXEcSp2Smctj9/44o1GuctC+DGbyHeUHWM5yall8nidLT8xjnpyb31y9yjT5bmhO85b7y2bxxVnOVOuzn5G3kzPfmbS9q/McuzxTQAc6R1RutNtqSyntFtrQ3PnugxENaWs9etNhUwuDCF3oQ3PZrnfVtKclzOhUq66DOhD1nUmtZ0VHd9WsXlGnbz2188IazbJusKmjimpdoyrXxG4aD/LT6yz/usXBBvCxdWTsaCNtfQhOcKWbvWZaw9f/1tTunLe/nTgdhDFGGoZOpS2t5vtxG8rDFrfLwg3vwamLey3ab3TSzd5Ly7upex5gv+c9nmkLvGWgvieL9K1wZjdE39pm97MDXnB+v3vi2cscfu+98I0r2CEOp3ipTQ1tiytO4iQHG4hwDCOOs7zlLt/3/wLu33OZ/OTUIbjN/SXpiovn5T7/eaxLg+kP8zznVsK50fPl11fPCOhOf/rCZVj0dv77iDVPuveujnWk2VhgNII62MOuZKmHfLBa3zpqkI72bX3H3isXO9zjfu77TR2U7W4zVzvpMMAw7yBg2jsA2LL2dQ+efB1EuMblrvjFl5bss4543gEfmG0S4O97/xd84Z139synjNwH/jrjQ694xwNb5L67gA5Sr/rV60BdGALTD1i/epFyXjpqr32rliPaxIu+92AnvbNNz/MXJgRMmMf9w5GfPL8it+m+f/7Tgb9tyG/ErwBQeeXXonzx3H77i6qb10EP/fG/XPoQF/5GwM+T4mvf+4R3P+4OpyPy07/l5pdQ1c9IRwGMikrsDzz85VkAEs/6xJHz1R8Cftya1d1F3R2fvZuBAcDuGd8Aah4DVqDbcMh85EgCdmC29cgFAhX1ZQSHNB9CrEwPgIAFyMAMoBgGnkb3vaCXgFqSzJ8H3uDYgWDZORYZgVr4/R+7OIEMuJ0MhkYMFuGWkP9IxskIDjahfrlXCEJP/pESGZEI4iiE5bELFEgNEj5QFHah08BKlTghGeLb/VWRAwLcsKmLAZ7gD6wAClxAUeQAChgLEuweGGLGEeZhjiyIZYlfGQYinp0hIaWh1aFaJ23gQhChQURgdvHhZuwhJMZID4zKhXGgIGZidxFiLBmi/qFa19WgRTgLHk4i3Zmi5FQiuFiJJraiuung46GfRfCfsl0ELQJA36EiJ+pi26hiiWiJK7YiFO5g6OQGb/CGb2hasjlGRoAIevFiFX0hNJKML5rgGAZjJg6jni3BAXSjN34jOIajOIpjEUiepoHIH1YEvDDdNOKfNLajv1Rjz+n/2wTUYz1ioxNqowxx4zj2oz+KoxbQgEAO5EBCggn93SUCDBzBozsypNtIlDVqh8LZ4z3iIw7qY4/w4z9uJEeK4xKYEEFhy2I5ZCy9I0lyC0SSx0RSJEu2pEu+JEzGpEzOJEu6IkaumUZ2pE5y5EcimrSw40VIlCKe5BiZJFFaS0qqJD3SJFM2pVM+ZUVq4k3eT07upFWOY09WRAcBwFBWxAmoiyge5RSJ5dNYX0Ryx0pCpVquJVsyZf1NJf5V5VXOpTdmJUV4XlgqiQ3MQBRpQMNQHlnOkVEG5qqYJYCkZVsmpmK25Vvq2WCKkFzS5Vza5UQsxxICIRLgwAqswBEs/8tIEmYEPSZoKophHuZSLiZqpqZb0h9cVlFkSqZVUmZELEi7OEQWrosNDMxoCuZu6kxpmma6qaZwDqdLNuYu/s5rwqZOyiZEBAziMUYFrEATIEFlWAwc9qaTiSZ2+omznOV4ICZxhmdqGics7qNywiZzbqftbZ56AsgF2MlAeOd3nqZ41qdikucCuldynudGpmd7Zp12/ueVVMCofCaBgKd9JihU4ucpbiN/0qV/CmigsKeEbscJgF/gdWWAIKiCdihNMmhDOuiDXmWEVqhpSKKJYsYDLMsKMCJwVpqHxmhTgmg06ueIkiiFpmhFBaiOsoj1OUFCGgiHyiiRUiSNEv8SjzoTAOznjXpkjvYoST0plL4GfAoBkm0ofRapltrjkZakjTbpckrplPpUko7pgXTQ+qnIkG6pjHbpWMQUk4LpN5aomUaimNYpaXjetT3ImrKph7rp75TpRHhEnMppN9IpnurhnSaqZ9DiD7iokGapnxIpoD6XoB7UkhoqTy7qlKIoo37FMj7iivTppCZopRbll2qqPyLqp5ZnqxoKh7igg5BqqdbnqY6liKpqP7Lqq4Zor3pJDuyAEHgAseJAwOQln0pqrXborWZnquqqk17qryqptE7ra5hYvLxdcC4rpbKmYz4rtIIjr1proJIrl2BoYEABpB4IrXLrcDZraIL/a7jWJadCqaeaq1KU4A0IwAn0KxMqq7vaqrce53MVqqGOK746a8JaSdfdCRfyXqEFbIzCK2/m6rzOab326L0u7EYIAAgsR7m9xsYJJ2lJ7J8OrKvi5MWGI8JyrNVkrMtuhccuh6iK7MKR7AKYLLOibH5a7MoeQMvG7CRVq9COhgB8h27abLtOKtAlJsUKkrxebNAWLdURLdV6hobk283qLJf+nNPybIOa58/Sq9VS7cZe7UQIAA8YC/a5xshybVRaJNC1JiEZrJxOLdoyStnmbVsIAAqgKwAAJWy8LdzKbfR9q8+uLN7yLfjALONyhMQU6FrQ3uBubeEa7twirtiO/y3QOq6Jnu3jEsAD6ADIIocOyCq6WS7XYm7mEuwY2S2YLm7o4szskgcJyIBnAsAbAiZ1EO7qsq7P0W0swW6Tym7tFpHnHi9DXAAISAtgHAEKrKvWLq2fAm/wam5Gcu6hJq+Egq7QogB8AoYH8ID0Tofv6qz1lh/2qqz2Gq/yUuv7TseFBoYQxEApbsf5mmz6upzwvmmmti/3Cqj3LiwKgCwUgMDDKiX1sun+2t/6UqX2du7eCu0Am+sJwAsAACmC5K/ENjDL9S9yRrD7xi+mTjAJV9+yHMH9+gcHB6wHcxwIF6wIB/B/VvCvCkDDOkEubrDqou8LR90Dx+UMm7DL2v/wq/bAsuDAlb5oxMJt1/6wAqYsBAMwEXOsETMqDv/ED+zprAJsB0NxFPfs5o7tCJ/wDlWxGUNEDzSMByzxgXqxC4NxusXw6w5xGoMSGt8xQ0TgD/gfxN6ZEz+xHAed68IP8d5oGeuxQlyxmebAqAhBAifrtgbyIBNyELumHSuyFOaxJh8E+OHJAcJoIE9AJfuaonIyoWZyJ4sEI0+pX4UWIDYxJZdyDtKxIavyKvsSDbusAKjLDpsbHLsrLdfyJdctLueyCHGyJpPIcyZcMHPrMOtYZsDpMSMz8iqzHhNHJCst9I0yKUdzhk2zzP0v5yZyLreyjnLIM05vN48yOIf/8ylH7bya8yqjs4kuIxKUL2rQn3i+c9yJMyqTMxnvsnras4SewHLwrnTwc3j6M9wBtDyHKz13skELaNfJZ+qOXz978FPMcTwnrtQS9HZWdHuC0Q+4sduS30Y3cEd/oC072SGP6ERrMkmrp7T4cXYwNHG+MJdQMxVbsy5jMwlnTppKpEo3NEdviU+Xs0hjZ033piMPhIZeh06/a1JryVIPtFBP61PvZsAIbk4f9U5f9Z8FdEw/6EwrcleDpl/ZgD5XrkYjNUsr9TifNX+mtR6vdWAerd3MY1yP9VxjdV1XM1DDb2F3hYk1M1WLtVUHdllHNLTi9R3rtVhqswK3M2Dv/29PD/ZPH/Y1e/ZWcAjl4i9j42z6eklW/6xkpzFlE6WBHZ9fY3ZjWy9qczZTb/WvtvZJfodCk/Zfzzbw1rZZEzZoQ4RuO+T6pGN3VLVp0zacDXdnF/c64TbjfsdUo2Vpq6ZjCzZ037Z0G/Z3P4WBKfdyZ/d4avZzQ7aurrYZHzc8WjeW/vZ5b/djg/Q8N3Vvuvc0jneBmPd9kjV3q7eqsvcJ6zc0qgvqxvbzZfZpp7d9SzR+76aB66KBKTZ2yzdq8rSDj7FqR/hoTjgqInh/+/fX0vfR2bZWh/egeniPLqOFX7goO7GGb3Z3p7iK5xOL66iIj/gkX66JV0lqK26OB/8miENi1vJ4jHuzdpOfcAu4phI4CRd5HhLHdV+2LCv5fENfkz94ZA85WUo5GMJnG8Z3kmP5YiocvwR5SDvXMgJezSqExFCMxWBMdXv5f2ZOPvNwj5v5f3s0ddV4h7O55AHAmx+EAADuT4x2zIJ5EV7AqCT4fywwn8skmueLmt+3oB+L7KneLxfLTyCLsiT6WJAAD4CADuzADugACPBA2/Iho8sgh4z5G+/5pLNlpf+5kx/s8IRqRVjKJWIrpK9SBeCA5K7LD+BABawwBr46Bq5PnieIpNf6S956uFw6hGd6oTvEm8RJQsALL1HFAyD6oB9BsA8gsw+gow9Eb5P5lUv/+1pSe7dYe5djO0VkDrJm341ZxQNwiGB4wA6soAxYwA54QO4CgBCUu/udewCCCFgjeZm7+4KG8XiheKBHBK9PBIdcJgE4I1VcQMAohg6gwAqfAArogGfiwDYnvJ33poG5tSTTOsQ7JbxPPKALOb1PBJMsRH1Qxai8IcIrxAOsQM8jocJ7HwmMyrqze7vHvMxLPNtRvM1bfHyigArKQAW0ukEQh3EgB1VksAwo+0OcgAxUBtGvPGh+5UBke6Q+M9NPu9PPV67f7a5fHhcbxIIMEnGAPUcMoUgIwDoHYNErH4c0wVtb+dK3/Ye+/bXI+3rPPeDhgNutT1EnRGQAhdma/31gdp0NoHSkRzviz/zT1/yaWzwSWEAPhIcAXEAFOK81Zs63G3rOUzDmi2Xm/ECVrz3MIz6lKz6nQf3oQwSkNuwO73xz/NXlU/e0+mCndzHb676R8r6A+T6mcwSHhKXrN4SkceXx3zhFkIisM3/uO39LblyaS/+1Q+6THITk98RPpDy5Bj7nqQvnKz0gi/9Mkr+lm/+DBiRBEqRBAoQNAgMJFjR4sCAAhT0IolAoECEBEgoBnIh4EWPGizdiWFjxEWTIjxpJljR5EmVKlStZtnT5EmZMmTNp1jxpAwBEmzt59vT5E2hQoUOJFjV6dOANhR6QNmW5AGpUqVOpVpU6Af9rVq1buXb1+hVsWLFjJ1g1e5aqU7VrM+LUyfYgzkU+6Na1exdv3rxRKPbt+5YlTgAoCE5UeLGHQidNUSDx+7gvXMmTKVe2fBmoW8ybOXf2/Bl0aKAWFFYQ3RRtarNkWbd2/VqsatlpT9dWqRmzXL27eestkwB48OAZcsL8oVBDQoU3IoJQKAQpacjTAdi2fh17ds64tXf3/h18+NqCLYq3ORv9Atjr2bcHmx69ee3cLevufR+/3kXFXV6gyJwgIRSaISIPFJLhKA0ocmKHGSrgAcIIJeRBvgotvNA8+jDckMMOPbTQMBw+bAk+2dw7EcX1SpRtxM80pMy+/GTMbz//wFSSQTGDZlAICoRy+O8oHBQ6QoAWjTwSSbheTJLJJp18UqYKBoQyoxVTSxHLLMOyMjUqJVvySwDmmpHM3mrUqMiLHjgOAB0MOoFN0wza4TmknODPyzz13BMhMPn8E9BA5dNhIfm4XE3LRLOiStETDz1LUKP8ZCvGMi2968yMeGiChzQLioFNJ8orCEcAfiCMIOkAeACp43aIFNZYO5xU1lptvVWtJhTyNLxHq2pUUUaBZc9Xq3D1iVa1Kr2U2Uwx4oEiKI74CAc2TWUVIQN5XGEHwQAAoSnHVjiW3HJDS9bcdNVdlyQBeKyw2KmG1TLeq+itVyp2ZUK3qWWZtdTZ/4ugpQ4AIS64SAA6ISOwqSMAYErfiCUeit+JLb4Y1gcUGtdQfNWbF0uPP85SZKgwXqnio/z9l8yA1ZzhiCZs+OEHG4SwANuMetgBiR+cgMKCg51KDIAcTj4a6dvwTJrppr3cEQA5zRMZ5JA9TrTkBZwmKWVJxWT5X5c7FBK6rc12uuuz1V4bO4cBIAHeq6tGkep7RWa7z6UrWxlsGvXuUAAhoUgO78LZTdvwxBWfzLEfLKx7bvcgt/ruxRGn+Ou+Af7bQ+dMbcKD0EUfHeLFTffy8tNVX92nE+qMG9/IHZWb5JJNTz0ovjU3k3MOZ7iT4MhYH/5I3Ik/HvmUFATAgv/HaZddxedTzPr23pXMfPcZxeZwheAfSx58DI0Pn/zyByoV1Y5jh55Y6em23XLrKcU+e79t3HBgAKCQAYUeHvgfgAHMmfkImJ3xFRCBqyOBrormvPWxDzaTm57HVHfAnuiufnnZHoa01bwEflA+FgThCM+WgxkwUH7dkSAEWbPC2eGrgilUFv0yyLv7Yeg4SCDhDr0jQh7+8GI80FZfYnAhF7IwNu57Yb1ieMPrjamG99nghVwFRCuOR4ZX1GLSLiCgvjRhBkYzohKRuCUytqdy1XPi/KAYRd5M0ULi2uIct5NFOt5RX6CiCBJkADcOHbGMXwFk+2B4Oh/aBINupAv/HCtEp7LhEZLzW2MkKUmuHAwRCQz50CADyRVORpCChrQjUhKpSEbKR2Nvq+QqvTZJVr5SUDywlg541aFPdnJRZyQkE0XpSqeU0o2nlA9poDAqWB4TkaNE5jKbpJSHaLJFt8RlWXQZvUKqcTPAjKIw5YMjJ8RAjMwUZ0sOOU5zfodoTajlJqs5TaxIszVpjJ8v+0VDReKFm+FBwj774oR9/hOg+zznQAtSToIetDauA0ATkgTPTjqULPJUnEFnos0a5hM83oMMQgdKUY5+tDOOqQ6SIFrGkibxmvPMpj3vaReMfkej3wOpOD06U5tSRmEAMtJJWcjT94QSm7lhaUsX/6nM7+QAqUlV6lKVetNl1tSpUXVKDBRSxCP5lH1Y9YpEEwfVl1g0gy+V6lgNaFSyntUyznzVVdvpTq12hauG86pLwFo/saIVr6CZa175OhN36Y+kbZ3mWz0JVJUKtY1EdalZ+9rY+jDWsZEVCgPXaUvDxqRuhN1KXAu318AMlah3lexofwlZ0p62JoQCADRHxFkSyU2zWnEt2zyLMtC2VLSo1W3uTLtb37JESt9ia0oxmzXBxvOyXe1tZm57z9x25wE6aALwCPZbEtbWurs1zBGGy8uZGPe4LUyuXJf7k7pm77nYOYGQYjrS7CYQu+9F7XHoObXxugS8D6Rcfg+lrv/4ouS8u0uvdQQAhfYeRr4I/G+CJevFym5otivhb7ywNuH+pmvBJgmw5gZsG88BYAU9MCaDeZhhEvf1To7b6X1fa+FDVdjFK/JveZHVXFPSuDYMTN+JgWhiHqP1Rw/rbrxqEuMX283I6ZlxfVVm42Di+DTHeeSPf+hjKo/VIQBA0IqJC5MkWwnGX57NkleaWMUWlcnfuRPHrlxiKLfZt9IhXDRZ/BQxwyfMd+4Sht+cTDOfucM5BsBa4XzdPhf6tF4csYcirBI9pyfPjzYLmRF7Znwe+jM40iGiR2hlToOUvoHt8kskPZtIl5o25vI0Rjbct0CfJgfH2fGnCbhqWhP/dLui9q5MUK2aU/c6KpS+TKvB9urTSMkJA7w1+Wy9bHMGl2Fc3nVxgY2o2lU71eVqdt7+rFhjn0aWADgCD0jA1KU6O6jobnP3VqVrItME29beb7xNxuc0F4XYLPv2aT7sPXVPFNP/JquBAfDgP9ZZwvQW1rUVrjV7l9nSmAq4Z3JA8JgKnLz3xrhk/9ojdxeryA23F8MVLuzHdju0E+fMCUSqkJoFFOYbx9u2ZV7JVLJZ2u/+rsij8utqm3xvTt6myjdTqh+AQGg1Xx3NlQ5JqEkt5yCHN8+h4nNgAx1GQr8o0TFDcGU3Pd1gt67b/Dhkqe+c6lbvNdYnk++wcf0y/8cpndh7SffsMpBJjU4J1auO5JI/vNIRr8u+P7Nmuzfx8L/FyWIainBH813tqGZ7mFCOW7hbRleETrxyNb75qB7H4x/3VcjT7nd6T/6Jgh/85SvjnM573mJMh/0O/zrlqI9+6qUn+ekBP2yth5X1lMnBnaA+e7XJ3vggDDJ3Gz9q/ELe9PFGPRtVj2Yj9eA4xU8+2oK/fTwaBufp4ntscyny6a/F7c3qvmT+p8cmgEADApS/9yWGfPoTkGhbXtf4wxtRnp9/hirPudYPLg6MIu5PX+wPAckny6JNXXjOnVCq4QCwtATwxl4POwwQwRaw9ziQrKgKACiEXSAwAn/K/P86MOgs8Mkw8DqEgHReEAY9EAVl0KlKZc4eUORK0ASnjfMgrvoIjwbNSQGDkHUEAHiSDgcbTgcFyfHORgHT71KAkAiZaQin8HQ8R/OSUOGWcKua0Gye8PfsigCt8I6qkAzX5gR4gHCMUCGQUAvpjQvhygu3BgxVcOhY8Aw7agzzcHiEiCI8gASwUGJIMA5law65Dw9rzA63LhH5kKb20BFPR2H8gk3c8A3jrRA36xCbpg6rzwekcDJmzSVEMRKpxAxLEWMEYIhsQAdaDsQmhhAzkZqcb+YgkWvCEL1sUSgKhrVWogcEBBX35BSDUWJygIFOZSAEoFQAwBIvEdtksfz/eDDjfFD1QFEyKKIJKsDgEKYCUIgY82QYv5FdWu4IRIwgLkAGenEEcxAaZ1EaO0sX2wIXBSwegaIxKOIHdgAFFu0gTgAFdsBakOAGxbFJwpEgzcUw/AIJZmAbnbHa2tEdde6wfG8Rga8RO0MAfkchj0AGKgAFNEADUKACZOAIXBEAnIAhDxJKDFIlyQUELK4vfkAH+HH/2BEa9e4L6/EioHBzLtIzMtIkNWohG7IlP4Qli5JcSIAHLMCLXgcWbVIWcZIOdTIieLJMrPEydoa6qINB1BEpk+Qov7JcboBN5i5iYjEOqafuAq8aqdIoOEIHPKAJ9qkJcEAHYkCnxPJJ/8JSL3HFbZygGWtSCW9SKhGRGgUPK/sSvtxSMS1GOn4gLwcRKtMSfsIuBT0xMRuz1hhTM/OIIgZSMgczE9XSMrOuIsXQJzvT0FJTNQ0ny6LmaNCSC0lzIk8OMzmzNWkLN3PzWFJJy5BGNpeQNgGONWnCKltmN3kzJ4tTObeGBIAnCy8mOHVwOHuQLREzOZuTE7NTOwUlB0TKLDFmOkuwOqfxOiMuM7uTdfhSPZlEABgICohyHUWzEMsTHplzX+aRw7izPTGGPfvzSNjLBsJpT/iPwqKyMmvzMn+QPwF0Yv7TQT+E3Zyg7PjEQIuFMAtzO/EzJo5Te+woBypgB6DgTv9+ZgW+jiCCjGA2LUINs0VZ58NQNE8ulEYlbT2z00Nl5JRuAIUgwwMINEW9h0VfNGkglEgtJLhCMFJqlEnF7EY5FCZy1H404jX15wh0oFsowgYsMchkUge+FEy/FFyOtEgblExHhGgAwAEBpUnb1E0dTtVwVD9dTYYcYiGBtALYxPYIIMiG9EyX808NZ/gUwk1g5U0PlUYpsJ5OMxdd6QFEECFesxf7NFCPz0wr9ULecylkBVE7dfzOgxYfC0q/ak6LrbwYqFCDFAD8FFPLdFRbFVDYDQlo0kI91VYnkPQksjM6kUHxUDpEpCAoFVY3dFi3BgR/oEKX9FaXFdtA9R3/n89K5PFVyalU9a28ftUghNUpQIBbu9VbvxVcv7VYz+VSx9U7fBNSY4VZ13XtcvXs0E7GWE1OGZUe8VBbUnUggswGegAELEAGZkBGfUIDp8NcXaRcCxY7ckAwPKhW2NVhH81ZdZXavItX25IFVXTWVPQxnEAG5FMmBnajELaOplVkk8SLwtNQH1Zlkyxi35XXgKpisZMF3YZVNRYyoCAwbSJcd5ZnubVkV4pkf7ZFVMsGaDVQVhZpJ4wnNrEk0ihm0bO38kcUY20FUOACiiQHUACTjFZoA8VIu7YykjQyOTVpy9Y+vSxU7eyantbScossFSI6kzEikjT8wBZWvtZu/+HCmWDzWMzWb5nWJABXI5x2Xm+z8y5AMNQpJZaRa/MWHA/WcS/jBAQDX2/lby/XZeE1c9F2bQtXkX5DOISDODTuOxViVlVCANgkXSMXUPCWdZHCi/bUVjCXdrlkadM24To3aJVGDZ7Ad38XeINXeId3eNMgeO7tBAhuQFlCW/Tvdf/EdZ+XKIgWSC23dq9XyXZCcKsEZuW0d4kXfMN3eF3AAMrXfM1XBYxKU08yZ0lCYSp3J+RPfudXgKS3tHbXfrUjfwKWbLHXf/esZXEv9yjWe8XXgA8YfNVAmQTAi5xgbFGCvRi2J0BWpvK3lSw4UghO+3DlfzsYUtxVYjmXgP/xF8AA4HsRGIURWIGZTFt+gH9LQjDWdCco2C8w+IJt+E/8o2AE04N7ONhAeHNJrXtJ+CZMOIWP2IBX2CTY6we8EiXS9IFrwgVhkIqrGIeJInqvuCagRob71oe/GE41N4SFWHdX6oSRGI2DV4lJwm0AADRTguXeRYtXEnLnWCi8qH0bFox9OICDGFpH2IzTWJCBd40zYhJJ0UdsIIwOQgNazontuEWyGJJfQqFYlVz2mI+BWIDFWIDB8IwHGY0L+SJAcFXD1JS/NFj3CAc+4gi8RU0n2UkkGZZZYmAk2FwwuYf7eJNftoyF6pNB+YhFuTnaK5UJxgbeeJZHRJaTOSX/3OaF1RWXc1mTH0WXL4wAPBmYBVmYEaLfgscgSKACVmAuSxQKqpaZC7KOz5kmjoPxxC+aPbiarZmTqXkgsDmbQzmdbUIAzK2p1Lmi8tmfX4Jo4paD3znGCuLvBtiPyRiQffme8ZmIJSMHZKBHqSOg8zOiL9opVAuRrdegLQyheU+hd3merdmeHzqFt7lDoObiNJpUM9qljYINC46HPzq/4jlapzmncTper7mAUTqlAdolWJpmTHcrf+CfYpquhFqpTSK4CLqgbZq/eLpEqDp7rfqqTxqoD1ilMaRLCUO1klED2GtMm/qzYNqsg4KBnrl/pRq8sDo+6KyXfe+XtzqB/5l6JUpFBMO6ILKsrNO6hNEasHvCmULPId0adx8vse1rrh+rru16eLv6QgSknfn6UxQiWQdbI5YZsNltgy8Zsd9ap3eaTdGCILQasu9asI/iToCVACy7oNpEs4t4tWfbr47jBzwWmkP7bFvsWb0EgFE7tSMbr1ViY1JlVw7CYQzbtuW1tpsbJkAQfm+Zt3tbbX/bVoR7uNW4uFPiONjMczK7e9oZuneyu5ub4DKbuqtbQ5t2e4Xxp7ebeCU7jgaNIAZmdQnAQFSsvM37uft7JVJJdtebvRcbJdq7deNbvoWXvitESBhqIELEIHTYkgG8ns97tt0mv925wA38JBAcev8VfMEJGcNNwjn4mwBEqqwvgIHq1sIv/L9f3CQUirzns8PH+I9x/Fa0e8QbXD6cCZryxwmEoEfV+8U5W6mhxpZr+sZJmqF1PLtFfMR918flQ2bwld0e47OPvMQBm73y2IubfKGvG8prhccXvMo7pAJcUQgemctjXMZJonEsRszLXLGx28ylfMrT3ENy4AZuoHEtHMld+q8gPDTrXJ55Gc9l5czlm8+vA0KiOM5tC84nfSPgls4RnZ5H2smPpdG3+9Gtg1AL4iM23NI3u8vNemC6+LA1fcxGu6dnsO2MeMq5u9JrYtQJItdPnbZ5vTNsMNNdnbQV3c5j5dOHO9RtY9f/CWDZfR3Vb93ZB8JtwDzMhb2qYf3aFZWUaL3WfzfZa6O1lWO6oz1voD3aCU46rT3WiX3M89zcceKx0TzVDUJXfiDpmp3cq3LelVqOn1Ld4QOuX13bmyzeHX3fCcJzfsADdoDdylkkHj4kfH3QLzrXgv3f45rTN13Ww6TgQf3gB2JyaXgDLX3iA9qv0/3iMb6kbXddjj21v702LmCIQFbiP/6iPaejOTzlWQTbAb7l9bzHbT5FNYAHgssDJgTpJ6Tmzd3XFcbIW33ns43dOx1XXB6yYT478D3f40Lo/RnvUD7q3/RwgF7emZ4ntH7rY9vsTz2HxDPsD3Xs353bu/0J/7AeO/6H2sm95NVZh5nP4t++SeM+kOmeyrs+7VNi7895eZz30AGfSQXfoQm/7g3/8Hu98tcCakydyR3/QiGfriV/8tceKPaZn5Nq6S9/LdhN0qGe8//v5+W+45Gd8g+CB3BgKy2a1xOfmSnL7Vu/Rj3fsUHf7rHjAmDS33J/9mc51Hrf9zv/9Qef8IefwFzx5WAOoE4f9ZsiyFz775v/U58/8qM/+Qngwyzg6fNd92eZaJb8LL3f+Qfea2L/5cdfx7Jf7e0fKUBwyzff/U8Q/gGCgMCBBAsaPIjQoA0Aap44fAgxosSJFCuqAWAjocaNHDt6/JjQCYAmIEuaPIkypf/KlSxbunwJM6bMmTRXLsxYM6fOnTx7+vwJNKjQoQl1AADwgKhSoguaOn0KNarUqVSrWr2KNavWrVy7ev0qdanYmjfHalzYsKLatWwdXsRpFugPACvi2r2LN6/evXfL8v0LOLDgwYSHCjl6orDigmAbO34MObLkyWAXB/a7F23bzZwfvrXcEgmAHaBLmz6NOrVAzKpbu34NOzZBkXBl36WMO7fu3bwn21bKOq/mzsTXfv6dcMVI5MybO39OIDj06dSrW9944SiO60J7e/8OPrxu7mQx/h1ePL3E49RvHL1BPr78+T+l07+PP/9fHkdB6K8pXoACDkhgWP+pZJ9d6Kn/x+AT7FEnAwBIJHZghRZWmOCFGm7IYUrKIdUhSwWOSGKJuYXoUYZmLdhgeg9SBwIATsSQA4o23gibijjuyKN+UBwlQI8gmUhkkUZqJaRC5vHFYovEvfgcElIedZQTUl6JpZRJbsmlUDp2CWaYr51wFEliInRkmmqqGeaXSzXpJGdQOkdlnXbeCcCZeu6J4JJ8/gmoYhocZUGgAq2JaKIEnukmcAzFqd6czeFJaZ2GXoppdH5mymmnQ1lwFAqXKkpqqb0xuqlwj0JanKTM5QBrrLLOKquntraZ6q267vrSYQBQGGhuEwxLbLHGHovssKYuSxmqtamaFquducprtdaa/9botdpqK8BRSGAqbLLijqsss+Y+5ux5q0orZ67bvguvus/GS++1DxxV16i4kcsvsuf+W5mY2Q4FJ7sWuVtvwgp7ifDCDl8aIwAVgLtvvxaXC3DGSArc8IrrGswWtQ+PTHJLA5eMMo84HHUBxZRdfLHGjsFs8Ykcz9vXxyCrJXLKPv+c0MlAD32hSE5kGi7N5MrcmNL82owrzgrqvDNFPafmQdYeDKR1115/vTXRYi8m9Nhmz0fCUUcgXbHT4jINltvjQg0TbqCVXR/VVa/XcWuWClRp4GcPDhjehB8OXQVHzcD2y3InC/dXj0Nut0yVk923WAXv7Vnmqf1NQOCVIv9O+tRSl466dTMcNbHLk03ub+RdwX4s3S/J7lRKhve0OecOeo7aA8InJdDwxh+PPPGpLx/U7sw/b1oP+Db+Ou3F4s6V9ddfXjf2ugNPVO+cXw19+YA6b376gnULABTUS6Y9sdhvFT/Gvlk+/1fo6yT+3uSrD8Au7S+ABLxLE4DkOvjVL39Zqd8EbOcSBnplgOWJlu/4droCajBJFNygB4ViFAD0IIGRcaAEr2JC7t3uhFvp4Ez6V7X/fXCGF3IhDW9YE/4AQAYkhEwKWTiVH94vJkDUig1jAsOdyRCHTKTPEZsIxZXk4ChhM1TStFfEIC5QhRHM4lWe+JIkgmyJsRH/gAZAYIEVqHGNbMxXFG8IxjfKESQL+UEPHyNELzYlj5GZiR6tEkeT6e2Cv8sgc06wgrmI7ihzpGEgGwlJhBzhKCTQl+Pi98en8BEyfszkVB5pk0FekIytucBCFkmlSHoQlKps5eoAEANLVg+TnlzAJtGFv1pChZXfsyAhO2fI3xywfTPwwFF4EAMLDPMHM+ABD1qpQV5Cs5HuGY0sFUhLT97SMZ3U5VOkeRIxGoyUqUGBdgQSQoLc4IA2qOQ0CQjOd+IwBkhYgQDSZk0rtg2LtdxmY7rpzabEsyTiZBc5UbODo9SIAOkkiAAOA4UgyVN9A53oBk+wMm8pknH6vCQ//7W5xWblMqALqOhHCiqtg55GNGZiKCMLkh2JWTR9Jp0pAB9wyjvBp6Oz/Ggm/RkwIpJUoOAjmCh9p1LTzIU06ERgQQ5TRZsyr6ZSLV+EqhSDhThhByO8ZglD+lOwSgagAaUqR1DKqv+RoAI6GCYAoqqRHuwACT9wAhQs0LKlHEUHA7nqQgminGBW1WxmHWzqQvjWGt2zU1e0ni6B+hWyerOwZznq+DynAUXaCa4HEcAk8eQfpYjEja9U3kAmaUfDpo6yqj0cmfqzq8bS7rFi7eNIy1pUhvnyl4XsiA7vxFmDGPMoUFjBDnIa2qEccDsCkd4ODSKao7W2dKyd7tleWf8oG0HQLvLrZ205edvJ5rZ5lvWf5/hjAxyAoAegeutGrvoDUQ2kvSAaSmAHIoC5OAFYBHilEKxLuuoCWGw/AoA7UbTduHQXpNkcYveGKmAl7faXVzvBXwkQseAO5ASKbB1BEgqA/w5Fh3klAIhtMIMeaOBDsBzw4SLsYp/FtKUI5mJeHPjAfcotKpD1imR1CWOCoBVSpMywRl7pPoNMkZJDYR9HCZADkeCJxjEeW5CrTLLXOkGiNRbpX3AsW6fx+Lu4FCqExwuUIcepyFTUiK+eXJDh8nAoKKiABtQpGjsJgb9YJtqV+/wwEMO5Qwm+C5h1jGPaddLMJP2zpiZMSDb/uzchVNqpQSImYrvwYAU4wIEOugpoK6M51BvEp2D1U2ju9nh2iY7foh/c6FH7RM1OkrSGCYDPPCHEudIltXUd7et6ZTSWXXbwXg7t0VbD7sdlFpHMHE3rFtk6IeZsWK75HOyqAjvb8LrXUUy7oVQreNXZU7b1mM3NLmoM2uWNIZqNjJAYlCkhrwVAifnCZW6TbNv63taHthwicZsF2T019+PQ/U9Gm4vdkB7lu9uMEP8mhH0AsLReTiCDXvf7Yfze+LWknG8NCXwsBMemwQ8eXvDCeuGy5l27lfjwSR8E0xqhErjtgnFFenxkHd/5rqqZaQ6NXCwl/+rJUa5w266c/1kM521Eph3xowS9IBS3eFxOYAHN6trnCus51z2Vg1MOWuQ2xkvRfXh0pC9d5Sv8V9P35gIDyH3uc1dBzG8t7+UgpN733skNVgCFudjgCKAWiACyXqcfZPfr9fI64/8kABl07ZRNCDnZvcyXs+Mx7XJDeFDbfi5274EKpC+96U+P+tSn/gqiO3VB4H2Qap/u2j6hr50WjwIpH+UHMsD247fl+N+fqQc5rZMNLiz0shua3PTjvNs8H9mkL0v0qq++9VVfggFof/vbZ8DdE5LrhPDaJxGjFOOuuvveCz9hwV8/lwTAYju180ZDX4rmZ+Z8p0Hfx9I3FfWvD4ABqHp78P99lPYeCEFzPLFkVGQBMrACp+QEipN+vud+2tJ+FdgjxEclHnABAuCBlkdoyqdqZIZ/+Ucz+9cVKed/LccTCzF6AgiDMEiArkcQsHcQb4YQctYTEYMEByYQ5acdyIeB73KBQ3gj6PcDxJYk9acU99c0JniCKphua7eCNMgwLxiDWWh9M3gSNmgQSHYQC2h1NZFRN2diVMJURkgvRaiGHVJNIdZ3PcKEROGEcQOFMIOCXCGFpPJ/WuiHqMeFJuGFBcFhrGMQIDZ1ObEQSWYQ3vYDFNiG1cKGkaghIDZnXTKHQ1GHknOHF5OHW7GHitKHf0iKVBCIJTGIBQFf8iUQ9GX/hjSxVAjBPrdGibsyibV4IFoGgnIoguNGgk/Yif3yiRtDhaUyiqXoh6e4ETjQBM3YBKf0A87YjEI4XO1jXMj1E3tlgG6Ei9dyi92YHxGzeJjYiwPHfFoRjBYzjFkRiolyjMiYhcqoEXkmOkIoACB2J2OnE9qIEPwIjtbyjf/oRCwjJpkoFJvoFekojO3If8XIhyy4Ey4Ij6QojwlBj4EjhM01V3V1V3G4E/5oECApkLoSkCNJHtXGXGFikEGBkKymkOOyjljBkGvyjhMpgBUpGyJJEDppkp1Skj1pHcNVeOSIecd2jg30kjA5k3rYf8YIkfwDAFhokzGIk7FRJiCA/5VZmZVXqZVdCZSB8pNfCR349C1nspJA0ZLllpTJEpNXsZRpUpNTeX1VCRuotEhi+SdhiZfNEUJKqJJAdBBp2XxriSxtaRVveSRxKZfVR5evYZeis5d7opeRaRuF+AO7uISAaRCCiY6EWZiIyY5N+ZBWSF5SuZgA2JiuIQRgw5qtSZnp8pr1knd8pSfe5Zm3yS+GWRWgWSSKeZqA+JSxGUmTKZyukWc++JdhhZvLyZa86ZaiKYrBWR6m+ZuMKZ3FKUfEiZ2oMSgyZ5YMxpzhuWCK4pwm4pvVWXqpuZ02pZ3rWRoZxYrfqZziKZ6mUp4lcp7oaYrX6Z5M1J79qRgxRf+a2gWe9MmcZ9kTz8afMiGR+rmFCwqgM/SfEToY7ZVctVmgBoqbCMoTCjqgeUOdDmp66kmh0DShJfoXAiBlkMgltqmhy8mhv/EY+YmeJIqiwwmhN7ohEsiNGDqfL3qbMWobM5qjYRSVImqdH6qj/lmkS1ohBTaGBZmhQLqWRYkjVEGj1WmjTvpGJ8qlceFtiSiff0SlQVqO4fZJTSpIIYqk+6mkX/pBXgqnYvFZzwQoLlqmLymk8oGlasoSDdqmp7elc4pDckqoQ7FkGscneJqn6bin8dGnb9qCRxqoguqnhxpgl4qp1nFVl/gnjNqonfio5BGp6sKmSDqom7pKmqr/qtMhZRk5pnoUqkk5qtxRqkxCqZWanqzaqqImqb2KHzq0Njwlq7OqkLV6HbeaGbmqq24KrHNkqM+aE77yirHqRcZ6rGd6eVGRpb+ZqtJKUbwKrrFRTYwYLFOKrc6HrNahrHoBqM36reNaPtEqrzABYh52rj+arvm3rtXRrqpyqiIar/U6VeJKsKmhi3cERPsqqtp6If+KF++qqwN7sKhDrxWrEuL4PtfKsFDYr9QBsTkTsA5KsRiLOBdrsuFEkArLQh3rsQ5rISE7NSOrnyWbsoODsjf7ESjJKaDqsgb3sdMhs3EhsZVqszrrq0h7IELZs+j6s8oWtNAxtB5DszVq/7BKS4RXi7WAQZZoOlSb97RpF7XPMbVjUbSBerRb+zM5q7YH0Zde+7XAGLYnN7bOUbaaw6wTq7Vtyytsy7f4NReXCbdxy4lzS7cwWyF3+yZ5a7R7+7e34rePO5vJR7h2aLhAi7gHoriOUrVa6riP6ymR+7fHSbmVm5CXi7lWSn9p+qtQ2bne+rmgyymi27bORYv5YbqWi7qtVrfNsbnhw7hoG7uyiym0q7bDFZ8Pm7unu7u8m7n/8btG9bqnmbbEuzDGi7US2LpSu7wu2bycGZq8KBXdSr3Da71gab7n2xM5oEh3FoLdO5jfe5QyKSTRe4XNuqvbq75rmL77qxPD1f+j2wq/WCG/ida7zGG/pYm/pFe9/gsv2KuzeWcDmKm5A0zABWzAz4tqrGuqC+ysDkw4EJyyF6BIQ1m6FqxFGDy/zym+3Nq/B3G2bdrAIGyBL0zDvTI9BIrCVaHC4Eu/LbxLNlwQMYyqQnzDQiLCGCvBFJy4O8zDPfyLn7cjCZxmwSvDRnzEPJLEB0vCR2HCJ+zEUAHFURx9QPxNWLwaVlzE+pvFfYvGbQwSvkKbqxvGUjHGDTZW9cvBuDq9iznDcAy5bwzIHPFKSMDEMVvHdnzHjqXBuLvHy9rHcvnHg+yTgkzJe6dI1Tq4ibxHizxbjYwfVAyiHjzJl1y8lmzKBdH/XgFcbJzcyZ48OQeMHKI8a2ossKicyv+xxePKvgDwA7D6vq78yrC8Y6B8H7TscpE8laWcy+eDy7kcQuN4pcLsFMQcy8ZMH8g8qcpsk8zczHyyy9K6ZI+ox9RsS9ZczKqrwy7Mxi9kyyT7zN88kO0szzLxIZ46xeZ8zugsZtg8H9ocke9cs/Fcz/ERzsAaU+RcztTMz24jy7IBSG9MxLdMzwWtJwfdqyB2oTyiz/vc0DDz0LER0RUNExMNzyRt0VGT0neBTwD3Lvr60U/jz6RaFeTrxwS90tWB0ar6WfpYLTAd03Mz07Za0xIt0FaL0jm9JTuNqdXk0i9NpkEdM0Od/6xFndRrSso4rdTQwdSHOmz0AtRSHTvqHMzja9TcPJHevNVIrNVHXE0TDNZRLdYyTdZgHMRX/adH7bl4vdY40tVzOlz4CtXFOtdLQ9XsatUdvMBq3dc78tdf6m1lGdeEXdhvc9j+mth8nNV83dgo8thc6it2OtkcW9mWXdebfNeKjb+M3dk28tlLWk2SPdpZVNpCfdqwEb4eMdKqDa9t3dqy8do6mnd+GS9OW9ohLRYCYtOS7Nu/nSPN7b8gFqXbEta1jdxLodxnvdnO7cac7dx5tjDVfdyXDRjZ7d0oYdIDfd7cjSHQrb6vRWXFLde1XTvk/Rfmzdt6u97srcvuff++zjXH9SLelX3dSoHfmr3Y/s3f2KLgxBsxoi3g803f23Pbr3HgkLzdCx66DS67GeWRg03aE07hxobAAbLcy8zhGq4YwY2iRuMwA17YBc4UJq7dCb7fKj7POB4TS3a71wLjcy3jQ3Hh7qrXsHvjOm7QKf631YbPs11EIl7fFe4aQw6wGb4Rv1UprIzk/X3kSt1e7qswPy7WQd4dNN7lKVLk5StYWE4pWr7l+cHiFOorLKotYi7VZB4UVB6xaX7Ta05cOgDogR7oEP7mBxLnEToXsp0wdh7UUm7hZp7fjevndFHojq3kbYtPwxreEg7ljj7lkI7gq31eOVzprn3paiv/gT4NL4we057eGnouslauETrk5qVuIYfen1/+MKz+0a6uGrA+s7KeELRu66Z+5int4XvS0VBuLL6eGsBOtHzO3JNe68XO5dZuEj+SWj7K0Mw+nmxHtqCO4TbuW2qDAmgkAxWAnNiOH7junsS1qPrs7d/ebOEuHifezaNOKUgg2Ow+H+6+nTGl6dbKyfNuP+But+JO5GgNjyTK5neCA4fs71x96ljbnU0OJsvu7Xhe5vde46K+5khgAT2gWBdQAQUGAAM/8eQB8Nj5SoSenN3O7Byf5wpf5eTOEZjJYjC/8jpd8Ur7IdPdovK+8fZd3ja/5wyPjEfrK+ba89bR8sXp/ysSz9FEP/NGf99IH+v6mX3cx33e96vOBQDA/PTNEfXCSRufavWdjvUOWYXqUgfm1gWt1xJU8sVl7xxn/5qv1eOZKfNs7+wdnzHsFvfKxgeegPiJn/hG8JSnlLx4/xx6T5neFuAEn8jzTvMbwTSEf4d18JTtC/k+f+z1LIHELaXmjPltD3oAw/lQ6Pm/GlMVF/rUIfmR2V53T5R/L+KZrxGbb9SFb4KvzxJXpaizb/Y/r7MZRfZbovFXH/g1v26/3/mZQ8EPoEiVb/zMUft7qe13uva7r/rqNvjS7/qZwwNNwAOWFwOKtF/ZT/GjL88ioeiWX8ep//xA4fvwX1nAn/9/wn/lAAFAIJQjK1bg+CEQwI8HBBw+hBhR4kSKFS1exJhR40aOHT1+BBlS5EiSJU2eRJlS5UqINgDYYBlT5kyaNW3exJlTJ0QBAoXsBBr04QKiRY0eRZpU6VKmTZ0+hRp1wQSqVa1exZpV61auXb1+BRt2gtSoQjmSRZsWrUuYZi+6rCNWrtc6LzHyUJg3r5ALbv3+BRxY8GDChWOyNZxY8WLGjQdfEHjE8WSKai1fxpy56VzOnT1/9qwZaWPRpdMiTgwX9Oe6bS8+mHGkiY0fP2wIsdCQ8m7evX3/Bm4SdXDixY0fv/lAoAXkiU0/hx696Grq1a1zjk5a+nakwwv/q74utnVz8uXNn0cP1Ht69u3dU8YLYMZ7s9zt35caXv/+/dkZ47dvvcHA46+r8ehDMEEFFwROQAYfhDDCkWYQiAcJawIwQw2NKrBDD7GDTrsNn3MwMAI/xOrAC1dksUUXQSrxRRlnfM8CgXSj0aQRd7wPRR9/zMq/xXg0Lca/TgRyAhVzZLJJJ9sz8kkpp2xsB4H6ovIjIreELkkvfRRSMS41i9ItJIFcMks112RTsDLbhDNOmoQQSAA5MRozz8y+5LPDMJ3T07I3hTrzxzTvRDRRRWG0a1FHHx0JiYUgjShQS9HqM1P9/jTs0tMaNaxQHw+ltFRT4xz0VFUTTQgK/1U9hdUpTWetjtPCYpUqVfUAiItPUlcFNtgZdRW2WCl7AsCDV3Fl9ihan/3MVsKafYpYnURF8Vdjt+UWQWu7BZdFEgTaYVlqm4U23bmkHezcpr7FCdsPtQ23XnuLg/defenrYTlz3Y1VXYHBYlcwgJfK1yZ5PaR3X4cfTg1UiCeGML4Y/j340oE35qrgwDJOKuGaFu6wYYpPRvlaiVNmmT0KAUABY5D15LhmrDwGbOajRKaJ5AJNbjlooYVbeWiji9PhRpl15tJmp6liGi2JoiaK55l85g/oo7fm2iKruwYbqCOuXJVqmp+u2Wy11fr6MF771Dpsubdue267ZaITgP+y194SbZv5BhyqulfCer+470Yc5cETZ5wkl5zYO/AR/U5bcstDLtrNt33NvHHPFe/8c9FrGijyywGknOPTV6869CM3//Lw0Wc3dnHab5foBIFwMJ117lLf2PfTbUepcP1kxz35UolX/vZxAVihd+GjA37g6S1nnuheY3e9ee9Nzf77zzUQSAbprzeteoHRDzx8x2H3Ennx52/TffoRr0Cgi5dmXzP11e0f3+wnEuOFR373Q6CUBpjAsIFAIBo4XwAx8790SVBtC2TU9uLXPQZ2kEoY9ODRViCQG0TQgmqhILROSDUQeqSA1zlgCGW4ohbOsGUeEMgJTLhCsqTwWTz/ZFoNOfJC68TQhkdckBCRSLHHAQuIe/LhrJ44MyVqhIjVMeIStQglDm5xdsj6yQ6nKKsoamqMGatiRq5InSx60Y3kSeMbw/W8conxjEspoxnv6K44vgV+SWqjHAUZnD4O0lgoEAgInLjHHuaxT4w8VyErssbVBNKQl6SMJDG5qpdZyI6Q5JAj+QTKZmlyIpQEjSU3ucqIuYaVnxshAEr4SVJORZRfqiWuTCkRVLKmi68EZiZ/Gcyt4RAAOqQlKW+Jy1zCapcR6aVnVElMagblmdW8UxMX2Uw8LjNJ3PTUNR8Szc5ME5vnVNgw0ZkyZDUhWODspjd/BE9LidMh5OSM/znXuU/CqZOfE6PjO+mJFHkCaaB6sicB8DkXff7Toe9z5UOHRj4AmG+bByVKQeeJUS4ldKFyaahERdqRhI6URp0UKEdtqdHUqZQsHv0jmvxpUpqWpKQ1dVHSZJlSjrIUeC7N1Uxz8lHxCBWnRyWpUZEqLGMiM5mg9Gn1gFotpaZTg4Cs6lK1SpGbbhVC2uTpQaNKuakKLqs9i6mhzupVtnaVrQsSiDvDKtaxoq2sVI3ogNI6qrW+Vatu9St9AjrXgdbVrlNVY1/ddlWZ5jWwj/WaYiEbp5cpkrD0NOzTyppYx5por9mS7GRHCljRoidvJLgsZjP7N8RiBKaMVWtnS/8rWtLOljyQAYCrUgvP1bIWqJxVDFHDElLbrrO2xT1OZYU11d5W7reuDa1KhAsW4iIXm8e1LnGaQLbdgrO5qmutH2X7OtjydbzZ9Sp20esb3Mq1u9z8bvBcupHXwi26662mevG7GwfKp1jMje/65mvF+xbvs/Mq8H6BqV8FOwYKAsnBf4EaYAGrlL4J1p59z9vgmjKYw4p5XhiXO2EKV3DAwI1YeUG74Q+PFsMtZpAM9GcsEpdYhSeGLosJdWCGvRjGgvTwjwcjqWPS2KU2NrGFCaxja/K4ZD4WshuDHOW/3EAgyjKySpF8YyWjOFRO/hmUqazFKY/ZLDYCQAW2VeP/LeuxyzkOLpizJmYzH7HMdd5VkbPc0zZLEcfijbOKEcxkPFPzzoXGiXIAwLs1H7nPbubohQm9k+l+pbqItjOdHwsVBenUk1LqX5Kd9ehMPdfL35Gz4TSNaQYe2pCcTpATFmKnKYWay6Mm9Sj/HNlJq0zQPe41qzfp6ouyL0H9AoBkqGTrXPfZ1HBOsYaF/VBiPzVwCUJzzJbNvmY/+tmAjjbngj1tQ1abf8JLkDEjvG30dZvUbwb3l3/95HGTG8irtpsFYw0AyGWJ2e4GeGdOAjBJB1ra9t6nuU+lb/roLllq+nfAJR6Wgbur4OHmXr0RLmV8z43h70G2DiDO7YmX/xwsyHnKxeV98I2fU+Gm+rh7XqZmf5Pc5DffCsqdonJUzzvMGm85mTsut5i3J5azZPf1cL70rMiovuIOusuHHrais2e7AKB10qfHdK5XxelTJ7DP5wz0qGea7N6renoSgoQ1RbzrN//62WVSabqAveyie3mp0n4e3Cq75u1+O9PjbnCo352YeafU3s2DyIq23eaBh/uLnp5xwx/e7lxTfHn6q+2/Kx3yOB88xjfIZBJUQAdXf3jlPYh4SGWePGMDAJY6v/XPR95Fkx99RjSQEL2kXvWtvvzWXN+cB+vN8YCvfclDv/LCXyQ+vcfy7xPI+kcNHzmS6vfIkZ98iS+/5/8stwhebIADEPQAzdGX/v2o7yjrH2f9K3E797vtfcLQ3UBdPMG6HdJf9Kd/fu9XlPYzDllju+PzPPkLOPrTK7FTtWDjP/9DIABMFAEsjlZhk/hDQFJTQM1hwOMRqgeEQPqRwADsH/ooHQOkvQx0tw30rA40oA+8shAUweDDvBJ8j7i6wMdTwVxjQcCwP66QHxCUwe8ZwQm0QffwiRzcvh3UQMmjwUlKNQ90wBgcQiJ8wqMJoPdAlv6rNR1kwj7rQfICv40QwipUniJEFHgjDIdjtIrDFfgzNpT4wlsKQ7/4wa0IQio0wzO8QqNRw8HIgchIiWaBQ/RJiTkUpTo0kyj/fMEp9L09xB00pJG72jnF6LtBZJZCvJ5DRMQoohHcwypH5EJIHB1JnBFKbIrFwK06csNY0cTp4cROTKFP7ENeYsS54ANP0MVd3EUjgMFHJMXZMUUFQUXMWIzniR6UIESVOEKTkEWvoJ7roEW5c5sxsA8m6D29EMVgjMRahLlitIzFsDIAEDllzERmjMOTeEZofA6ncT9vbAkAsEbuyIIvsMd7vMc8+MVR5MbGGcYEAcdwVAxFYw5zfEN0NEQ5XMetiMaaeUdqZAmXmMcdGYN97Efa+UcECUi1WAxks6hWhJVXRDeFXMgg6RLD2jGI7KeJHJGK3MaLLEV4TLyNlBrF/6Coj9SRc8TEhFTHkjTJdkTJJlNJ6ZJHInHJjyhDmPRHmWw9miSLxaAoywJJTxFJ34lFn7SKhhyrlIwzltyQo/SIpFTKxMlI+nDKp1QMxpsPg3RFhNxEksTKqtDKqOLKiPFKDQHLjhDLsbybsnyPs5SKxbCYnWxLwoRFuIzLsTjJuqrLL7vLDMnLi8CBJqDM2RCIH6hMytQ/vgwbv3QPwCwLxcifNDNMqnTLw+zJxISaxdxKoexKo/wlIsvGvNhMzuwaz2wP0AxMw4iBCinNS6lK1rnKxJxLn2pMVHtMAIlMi5DN2YQw25Qb3GQP3QzNwkAptgzJ0xzJ1FTN4mSp4/+sv6LkkeWEzhkcypOhTlizToHgvJw8yN8UTsSMS+/UKPDUq+TED/IsT/GRzvRIz5QzjM2Dz0AJztUZzvlkTbp0TbuEzfPcT7phyur7z1Q0DMaTSvcsTOzcTmdUzdUESsZcUMds0AeNwAhlvwllisQYrKkETu20SvnESvosKPvUHPy8D/0kUT500IlB0RRNjBNkUUsp0NM50BhNn9WiUc+yUfvA0Rztxh2FmB5dCsUovgHVkyG9nCL1yQ8Nyl2BUpsST4o0USc9lf5EDylVCsWAPdQKUgJ10fjkTuI80sxKUh8M05YcUzJdnjw1QjQ9CsUQ0Da90jc1UBjd0jntUkr/i1CJHFE99R4zPQ8/HY3EsFANbVErzVJDLUkuBVEvfc3x5FNHdRRINQ9J/VMVFURBzRMstRwt3VRE7VRF/dL3WVLuaFJR/RxSLY9vYw8gLQlT3Y4O7Q9YVdAQRc5GxdUnxR1eTY8qVVVgtQxh3RRiNc46fZ1a3Y5bTVbG0VXyYFb0sBIAYNNfhdYEldbV4NRi9VQGBdVZ3dZ96dbm+NbzCFRyLVdqPdd1NAuYwlbp0NZ37ctQvZN5XbzyedZ7baR8xcp9XdQ7/UqBBVg4iVed+0P0uEQMRVgoUlifZFh3JSCHxUuIjVg2mdjjIFjzWLuDzVio2NiFtVY7BFnIFNmR/1WTkjWOky2Pq8u6kVhZ0WjZQ00LovHYkGDUdqVZvJvZNsFZ8gjXceXZntXYn31GgYSoTxXToT3abSnaU2WcpW2O/vq0p4Xay5DahQyRIWrYfo2Of81artlao/Acr0WO+FhLkhjbCSrbqX2OpMLaj3jbh+3btg2WvyWKuN019kAzCLLXu02LvNVb0+Bbq8XTwBXcVSHcBTDcikUPdcNYxs0Px+3Es+W58FRb6GDbyh2ay83cSEMQWcs+u/XcxgVdRBTdJZNcwEVdxFHdxpFb4whEYBSJ2JXd2f3C2j010kXW3I3OmF1djEKQm1RZ4Q0l4mVC44U2ETVa5Z2b3e3aw/9Fj3qFXemNCuot3r1FW8pF29J9jtPV3pTh3sTp3eLAAe5aXPElI/JVQeuNt2PN3vYFm/dFnPglDpf4AUu1X6XA3x3UX1673ZBFX/9dFAC+GwEGDocTsfo94HhKYPlbYCh8YAJTX9NgXwieGAnON+81j3Esx87N4KTY4AzsYK5K2+QlYaO53MKFXxQuD4I04Bae3hdOvhg+pRnu3xq24ZjF4QDWYfLg4ei1XyDmYPMd3fukYSMOmhvGXN5lXfdoYhb24YyC4iiG3PNtYJn9YCuWWCTO4u513vfoYgz+YjAO4yCWYttl16tF4yPGz+alJ/pQtDgYYy+OYzme4+8SYlv/PGPoCuHSGOE8thcs5mN48mOBkIRAhuNBJuRC7q1DhiYixmNHvmI1bl6x5cn2GMdKLo0eHmRNji9OjsdE9qNFFo1GBmVwgWQkysL3OGVLDl9MxjVWXi1XHidPntxabplbPqJcdo9dTmUnfmJg3uQ6Pl4qLmJjZiJRxuVmZI/RPAReJmVfng5oDuZmjtw7LmZrBp09zuZ0bI9wHQJvDl5w/mVxHit4vl7+/WR0vmZ1zgj1VGJ2Zg9Z+wEysGeQkOd5pudu41oyNmfc1ed9nlKN8OcJ1mb0GMdGkOZvlueElriFnuIareKH1hcszmiPq2h6FYhUKOmQOOgf5ujucyFi/3ZokX4Yki5osFFm9jCmSVhpg27pTH5pgPNbmXZgmoYYm+7pGgTo80AWOBDmfv7plQrqBIxpWI4sWdYMWjZqVUHqmxa+ky4PxiOEp8aTqJ7qiRtqq4ZCrM4Mrd5q8FFjnPFDsC6OE9AAEMABlxAITiDri4hqqT7r+avqMlbOpH1r9Ohqcj7hpQYOAegBEDgCvdaLH1CCvraIvw5sqi5n7M3nw66XxBaNHGZs37gByZ5sD7AAEpDrjcDszF7BwW7oovbsR45ry0aZnAaO3cuLH8ANHpA9AlhtiTZr1xbszcbnc57tcAFtzRDtUv6N0QSAJuABp60U266M4SZuHoRtzv9G7uTuluXOjOZ+S+CQscjY2YkIbqj+6exutrQm7Pw0bO9GDvA2xn92bt4IVwAoSL+2bvTGbvYGw+0+7pmWb62t7aT+6tFujBPIGwDYn7JG8I5obQAPcONG3moucGGh78sQb9TcjQsovh9QXPX2agn/bwpHMveObTPOcG7ZcKpd7PtujBuQNX5DOhJX7F4+aBSvcIbmbgJv8cE98BKfawVPDBofiN/G8dB2ZvHl8TZT8R+X7SDX8CHPcaKja8NAcgAQAqdi7f6emhN/8gCL8gGfcioHlhfnSPvWyc8sii9gAYF4gcr+674ZcwQs8wvvbDTnaitn8mQGc9548zgHgDn/r/OmuXP5y3Nq3nM+h2u2rklAj3B5XQA4l3M6P3QiSXRFF3A9725Hf3QNWaL0Lo5K5z1Dz3Q73/TaW3SQxnBQhxQ1D9p1JnLk+IJTx/RU55FVT75WV9KQhvVR9XPmpvUrt2hc13VE53XI83U7hfTLcOtg/6BhD+9i/3P2uAFkT3ZVX/a3a/ZrBXZpTxRZHxM2rnXiyPZL33Zl7/au+3aYfXbLiHZxfxJy5xJzN3bySHcASIRcX/cdaffAe/dFjHe1mHd6bxJ73xJ8v3bz6AHe8wB///fJCXh373RG/3SEH3dqv1SKnvTfOIH89gABmHh2r3jQu3hXb/Twy2vbEIIZ//ByjsiBCtgBKHBdKFgBHNH4AeZ4Ie1wYi+PCqjxZLGTkuf2k7c9HzdzFs8IEkC9vHCCEdeIG3h66KvNne8NhScShgd65CCBBv+BBzd6TUf6pRt4hi34tGDbHJBsDzgI3gOAHuAIxhuII9CBHZBsG1ByrN8NrecRrq/24ziB8iaXzRz7XS97lLdwjAdyisgbJBjXEzAmJzhvi0AkJJiB2qwA3rtgvu/7nndTNm943yi9HWhOJJD76j78DUl8xVd6T298iaCoH6BuASAynHyNsI0Iuk99z//8tN8RwK9v3rBrGfAAuM8LGah84F591m99kzv7HQN+svjX+SXHiYiP1/8diatbYd+fDL8P/p8PfJEQgAt4ABSIARk4CMoUAg/AgSPYgRXQARkAgRmIgQrgARTQgB54ABK4AIDIcUIAgYIGC5KosAIKgIYOHQqxQOIgxQUWL2LMqHEjx44eP4IMKXIkyZImT6JMuXECy5YuX8KMKXMmzZo2b+LMqXMnz54+fwINKnToS4pGjxKwAcAG0qZOn0JtqnSMyqpjlj4V8KPhDaRbAfSIGtVCQxxiz6JNq3Yt27Zu38KNK3cu3bp27+LFO7Uq36p5/wIOLPhgX41nc9zQUAGEjiNCkHx9KHky5coNfzixgQSKk8o2jsx4QPBp4dKmT6NOrXq1RaKuX8P/ji17Nu3atoeuVcp0MNu9rD1e3d20x+WmHhrKkEsWgFnezp9Djy59OvXq1vP6/r36OvfudVMfFHDhAYoYMlbgaKLUMvv27t030cEjR1rt9u/jz69/5e3+/v8DGKCAA96UG1beGZXdfsE9FUNDQjQlQ0NHyHUcADogmKGGG3LYoYcfpqXgfnyBWOKGfJGRxRd2bAGGJI5B9t5kPyAhxBEWzMBDDyScYJAAJ+RwAQkP9KABCjxUEMMMIMigwwo7HIGDB0I0AQUSNmzlBA6hjbbWiF+CGaaYIRFYpplnopmmmhMYKNyGIubHoFM6NLRDUw4CAEVcOTiEgol/AhqooIMS/3oUnGOSVKiig4mkxB9DQBABIm68QUQeMk5mQxM4rCBDDCg8cEGXfyJaqqmnaremqquy2qqrM7Xp4aH3ydnUEQ1Z0BQKDbnZ1q0AILGosMMSW6yxb82KakfHMutWRmRQssUhktDhCBwqYPqQE1B4sAOOOvJ4rLLjklsuSa+im66669oWa4fJalcrUjgg15QGxb3FQ5/N8tuvv/9+CK+5FgFcMFILkKGHKKZk29AYKVThBhOpcDKEqAYTMLDGG5vLrscfgxwyTe5yKDBr8h5lYXJIEdfQWzd8ZSfGM9Ncs829AUAVxxvd/C8JMTQSGWV5GJJIA6MEMgclU5ix7Mw7Q/8ddZgiU1211a6S/GbOYKJsFL0ArHzUvQD84NYF6zUxas9rs902wCab6zaxAvCww3qSjeFGKnboYQIZJ9EsteCD23e14YcjDmDWGsKtkopfQB455Jf2atSvuSK164Fr5YBEQ0j0KLfoo5NOaOPklj4oCToI3VAedGwxCeFifje77YInnrvuuwu1eIa6ASYhe5VTRCcAMh+Fp55rncDQUvSlHr3003N3OurUO4UaT2iwEYlkKgByxxd/3x5m7eWjrzHv67PfPkxtAf/u5nghdoP999vfGfEH4QkhUsJTSC0CaEJDnHAB7CEwgQrUy9YIt8CjaC8nUhCEER4Cg0t8Ag3/LEmf+ejCwQ+Sy30iHGHu4Dc/xp3QOfEbDr5SVq+0CEAIBezKA2towxtCxXrKwmFBIlgTNGgCEJLhQA0k8BIQjuh8SFyimEjoxCeKzIT7684KoVPFo2iFK15pSFjSYqEfPICHYhyjDXWIKjH6UCZ82EQdJIOFDMaEiflRohzrmB8o4jGP6JKirFLImyse5WsYMoq+AOAEtXztB10kIyMbKT0zmmqMaXQJGtqABclg4BShoIkd7UPHToJyNXocpQg/giY+ym+KgQGkUcb2g4mEx3NgS8uvAKABR+Iyl6KDZKkkeRqYSIAUlZAMIDShwZqEkjWfTCYzC0PKZ67PlGdC/2XJ/DgYVhpFhsCCJQFOYCEnqI1PDeGBUXawL12iM5014+UC1MmoX7IEDQq4BAweYoRSgCInzQSPB/fpz75AM6C5Gxg1taZKwGCTIjm4mwfQE5lFGkScACAn/xyCBB1gNKMaHaQ7O+rRQbHzo3+JoBUeIRkKoOKY+vxnaZbJ0peSSaAyvRpBcXZQ6yR0ldY0ygUIOBkn3NIoEqWoQUCAKZEiNany05nTlPpO0/Dhkg5RARD64BOY9sWlWN2qRmbqVaoN7Cc5vc5Y/1LWg/AAB1iygRBmEDqhOoSoBTGqjJxq17tSR2B4Dcxp5pAJh7RAEZYACldVotXCFvariv1YWP99cta87lSnN90rZSvbLL1a9i6lMcEbHGKElAoFsSg5rGixutjTqquxPXnsdFhrF9dmNray/RNmZyuXvpChENhqiByMOJTSmoS0wGUpaovrKtXyBLZWjCxCmWvb50K3mkzlSHThwpc/OMIhY9BEbIYrEuF6d5/GHa+qkLsT5T4HvXJRb3Xb616dTpdn7/VSSsgQiIe4QQmyCS9IwMvfZJI3wGgyr07Ye03nYgfB810wg+9S2wZHJSV+6IRD4ECJ1nT3v029rYa3KuAPE4jAOTGwYEjsFhNDOMUqRsqDV3wwk5CBCQ8ZhRIust8Oy3cuODYtiHv8HxHjBMVmVbCDiez/4iMjmSItTrJBTDIEQzjEEHrIyI13jBH/WpmJPt7ybYB8EyEneLIMFDOTy+ziJZeZJEqIw0OYQD6MVDnL7eynnMXL5TvHeVxiNXJ0wKwWP5s50LJFM5NHQgk4OKQTfuBInq2M5Tp/EM+Sfo2XbQLo1/KZLpcWNKf3Sugkh0QJbphqIN7c1QzX+dGQTt+kWx3ajjk20+mV9Xpp3elbD7qBGxb0R+xwlYa84A/ShM2qVb3q8rk62VeF9WptfWAyYxrauJ52ruNrmFt7RMYNUUEqTM1oVMvZ2Me2nbLLrZNK12TTmnY2sthN7Xcr9dOg3ggZPuCQN5hAJI3esVadVZp9/+PY3AK3Cbppou65HDyH7oY3wz0q73ljhAx0cAgmzgVuO9bMNADv8MA7LpOCzyThcRG5U0je8JPj8OFH1ogSEuGQOZRk40jM+L8vbmWP49wlIJeJyU+8cJuiPOjV/giuM2IGCgNABXYYd6ICV3NiQzrnUt95THpe0FlLW+haR6fKXYyRSYTBdVNm+kho7kyb71jqOac6TKwOdOm4fetyJ13XV3wRPwzCYVMge9Of9nRKR13tHmf7S+L+55/7bu6Kd2fdVWyRIXzFEPnme9mdfnao11nwg2d2chE/5tZ6fvGif6SuqYttOzjEEU2jfOX9fnnAZ17zsofJl/acdayD/v/2o999Ahuf4i04pAo1Zn3rMaZxtAd89srf4Ihs30fdjzz0vJ9+23zfYLoCoAHeJj7RLQ9Q5HN8+eIX0EHOK/26GN4g6ac++5ll/QUvBwBx2D73PWL272NezuPf/3/KX+Dzrxv0wcX6tV8BDgsB4pU5NUQg1F9J3B9fyNx/8d8EtsvbVZMAthsGGuAGrhMAQpcAfA0AbEEDOqD3QSD4aRgFqqBsXN3veKDCaSAHymDBIKBSnYBP/YAGkGAJuh7+wZ7+rWAQEkULIggB1uAMIuHzwVsOOA8YZcwOFp/BHF/+ZZkQWmFQEKF3GOELJmEXghQXZhYJrIcNwBIURmHBTOH/D1bhFbIhT2QhFYGhVMShF9IhiByhRz1AZwDLAfWQGYbEA1ZFBPJXGxJiTrxh9cyhoSRiHTIiCsVgdcFMQzTBWz2hH3ZfD54gFd5cIXLiyFigQeVeI4oizdyhOl2AHnqA2lhif5lgIKKgBHZiLL7PJzpiKI7iLb7NIipV5zyI2lTiKpoeJrqiJqadLBojSxwiWeniQZQiLjrj53Fa8zQEFFBikwHjrqHh37nGqh3jMSYjTi2j+oXjM5Jjcz3ibMXQ50CPUVwjNgJMGm5j4HVjLH5jdWzhOZZjPtrjOHbU1xhQU7RjMBqfNhIFN84jPdKiC+JjiPCjPjpk9O2PAPSA/wxwygxoAB+6lwL+AA29WEBmBCCqhCCG10FyYgYqIdw15EOqJC1OpDbNSBPsAAigQDVmVvxBFAR55Ee2Yki+4iCSJCGaZCrZ4koSZcDMTwi+xyvN1gycU/bk5JVNB7LFhriR20+2YVBe4FAW5VbWYkFUwEMgwQrwwAXcAA9QpCw5hAfI1lc2RAVE2M7UEIBNJZ2FklUCZT1C1kKiRTNyZV+K426cgB7GwDoeBQmgwHoEVWWNDQCAgFhATVzW5VzqGDPZJRtiJSiipF765Wa+nfEEEFQU0vJQ1gN8hQ58iWzJJWxQ5exU5hVeZlf2WUpyJmcCDwlcBmE+hU+55V6RQP/M/OIcxVZqvsZqEk5rWuFrKqRWzuZyqhBWaFNjnsUDFJAvohNHTELeAcAb0N99oGZkqiZdgpJxCiFyFiE/8iVzrqRuaE6w0NILddRGmEHYAUAKDN9pBqd3Did4dpJ4BiF5aqF5yiZ6bqVuaFNi+ghiKAZjzECXXMBl0GQ6YYQSIJ0hrB6YdGd4SiaHCSd/8p9/wqFmisV5CqhDKoUeLo8AwEjrOAQUcJPx7KZHXQQZuFzOTF4HZdaGDqF+2hGHqqCHIiKIRoWIjmg+KsVXuOUD4El7/ICfEIB0AsBnvifCTBwA5MHe9ZJl4Shu6Ggd8WghBmmAlhyAAumQDundHBL/ASigIdXIEegACFQACvSA8wAA5mSJSFnEqCXd2F1pZWVp72ypHHXpXT6FkDKjmJLpoWJaQ0CnHlJnQQhAmgrBCfwKR7rTAmgbAHjBGWEpfroGcQ5OoP4kof6lciJqqZoQ2fTICZQFVAgPAKwAW0JnR0XAy+3QpmLod05mn4JqJ4pqQdyjqQKrz7lqQTTo8TRIZICAOPmPOxUSAETAuNwop+ZorkrrrsZiryaFoQbrtjIkAMCSbQ4rUjyAnDrBbspSozbSYjLB9fBptfoptd6qtRojtv4qt9rrl5ZNQTgp5lDECazAQ6zAWxkPk6ITaTaEG5RLtMZrp/6plsnrMdKr/7be68SymCEZRMusgFHEgB4CQBOEkb7uwFeETS6RgB7SwXYiisLuZ4bGRTM9LMSCqRyO6aDGLMXW4Qq1DAB4ACzdgE+RTQwUxAnEgJw2hIE60kI1hAegbMra6sriqoa668uyYcTObJhWrc0+ZBWlKdgYT52EjgYIzQ/oADfhkjR2rADUVLsu7LRC7dpKbRtSLali7cRekQag5Yp+LAEIAMcKAQ+g6xgN0Of0SNpSlq4Chafiztvyas0q4tVWrOPObTkCkgC06g/MAEWwpRCQLTpZiA3wIeHuleH+BOJKjeIuLuQm5B8xbuTOIDaRwBGsAG4SgPNQKjr9ihNwE+jilf/o+gTpRo3pcmLcZibrYi1sjc2yppPxOKE1JmzT7ijLWhdlAi8hCm9soi7x3qJu8AAPbG5TFKg7YZ/R6u5d8W5P+C7UTC/1rq6SSSz22usYXoYQ6ADBGsUNfI47Jalc9WHzOhVx9SQPNiyipC/crm+hXq8Buy/dWgYOUKcCvqguaQ4AXC47xo1d+S8xGpZdEN4Aa171LtcBJ/DNlgUIHMHdQgFGOmqW/K0Y5Sy/VkQF31DsYXBKaBbncfAKejDuhTC3FulBnAAKmOiojE3GolMkhitO8q8NybAakogG2/ANU2AONycI73AXAtIFOM/IKqDRNtIpripAwrASA+EMj5b/E5cLFAuhFKsuFVcxEsbPCSTGRICrtxrEVuRrLiEtAAjB346vAi1xPLaUGYcQGuNwAY/q8LYxsK5HjDgEDtyA8DRBQYwN8jiS2VIjaYQxZK4hGQOOIOsZIaugGj9bIisye1iIBBPAv6IyLqUjsMguBSexJm8iJweXJysLKIeyIftq+5Iyma7HD3DLCljA3ThE2dTSDjwoDvkjCoNxLD/QHxekadTwGePyBIpyielyL8sdIMUAMYNFDvisEwAtGWlk7TYzu4rxJjOxX9gyqlSzNWdzvYpFWq1VWyXzWdDzD7CVW2mz4mFTBdzNBFcAxzaBOT+QTZ5FHycQNP+WNLfz/6m8M/9ds2SJBQn4rLZwcUVftEMAVT9vc2RVABI4AUeewNbqwApLD1M2BP1ChUIjEEO/WiCfr2pE9P5NtDlGRR7rrEM5xE3mNEPxNBd5tNah17g6hA2wNAKxJQA88Fs68wLBdFCcxjQPck0v300P2WRpExJwkzdNZ1psdVd/E0oPNaexFwhEhgcw8/REcKwmdCY/8xivcwbPdGpYtfhhdZhBhSttrgDI0sju9WX09V+XNcoZ2AUgpVtLj5POKX09tR/LNSAXBlV/8l3PXl5Do1MI0lEU0pmKxWYTUgEV9smZ2GE28j27jRFTMlq4NPZENWE5dF1PkmWrHWYX2UFlEf8AGDQBfIVPI0Vu73ZvjzbDoZgAxJ8N7LbNCMANVIAOCAHHNodjo7MsFyMtAzC83jJty55tR9tTtMwdG4XKiMV3G4d7Dve0gVkPcOw428wFoIAMlHBl7HFbtDb1vPZPTPVDm4p2b3c887LGPkiETIhY9I+AP+l5v5uf5YBLHoGQPIAG8EAMgECO9MDFDMsJ9MAMrEATqOhD2IAHgABZnzO04tB9L5tMB/CY8HcH+zcbj5XxrHZF5YlYwPidTCOCU9ulxZ97AHNDrXWHLHcFWIAHcCxl/EATrEAM9ABqszZcQ3VkRzOKY7c7r3htt7jcHsTl6AqviIWWZw6X4ziubRr/CnQ4e4jmhlyABpAw0VIGEhyBTP54yzo5ZKuzZGeVfpdKlVs5G4fof1PE1wD2QbjSZ5s3RQx6mN+aul1AYwgzCMQAD6AACsyABezAY0TGBAeGBhzBmy85UpwAkq6AEJR5AXmABVTADYj4W9T39Jh4T+S3bMOTnuMcd6Mfc4k3yziEWNz6UeQsoie6bDrpD7wyXWjARi/FlFTJlRQ5ZcDkDPTAsAPGqktPq/PEq6d4E8n6rF85IjcFoNtLCz2FtyPFofu6oI2hDaB7uqv7urN7u7v7u6f7V+gzvNM7vS97w5ANZmRGvfN7v/v7vwN8wAv8wBN8wRv8wSN8wiv8wjN8/8M7/MNDfMRL/MRTfMVb/MVjfMavO5hX01JIvBOAfMiHPMcjhZcfheaImckbBcqXO6epNL7DfMzL/MzTfM3b/M3jfM7r/M7zfM/7/M8DfdAL/dATfdEb/dEjfdIr/dLzPJ9/KdMzV40jhfLQeJ3Y+Iy3vKDNgMZzfdd7/deDfdiL/diTfdmb/dmjfdqr/dqzPcRHcoeoB8WL/NxnxttfPfJSBAAReID/z4Bn/d8DfuALfrGQN1LsuneDO0Uc/uAzfuM7/uNbB3BvEViIheQfhXBDfuZr/uZz/lyANkV0Nlp8PlqJdueb/umjfuobBF9ThF8X+lOwfiy9vurTfu3bfv+5h7VBeLUhhVNcHUXuB+1Y3/7wE3/xl7VONxQOPBRcjdNRIH9QU77xS//0Uz/x9hRldDTzTxRSXP9PZXT1g3/4i/+Q5vM+J/NQOUX52/P4s3/7u//7w3/8y//803/92//943/+6//+83//+z9AEBA4kGBBgwcRJlS4kGFDhw8hRpQ4kWJFixcxZtS4kWNHjx9BhhQ5kmRJkydRplS5kmVLly9hxpQ5k2ZNmzdx5tS5k2dPnz+BBhU6lGhRo0eRJlW6lGlTp0+hRpU6lWpVq1exZtW6lWtXr1/BhhU7lmxZs2fRplW7lm1bt2/hxpU7l25du3fx5tW7l29fv38BBxb/PJhwYcOHESdWvJhxY8ePIUeWPJlyZcuXMWfWvJlzZ8+fQYcWPZp0adOnUadWvZp1a9evYceWPZt2bdu3cefWvZt3b9+/gQcXPpx4cePHkSdXvpx5c+fPoUeXPp16devXsWfXvp17d+/fwYcXP558efPn0adXv559e/fv4ceXP59+ffv38efXv59/f///AQxQwAEJLNDAAxFMUMEFGWzQwQchjFDCCSms0MILMcxQww057NDDD0EMUcQRSSzRxBNRTFHFFVls0cUXYYxRxhlprNHGG3HMUccdeezRxx+BDFLIIYks0sgjkUxSySWZbNLJJ6GMUsopqazSyiuxzFLL/y257NLLL8EMU8wxySzTzDPRTFPNNdls08034YxTzjnprNPOO/HMU889+ezTzz8BDVTQQQkt1NBDEU1U0UUZbdTRRyGNVNJJKa3U0ksxzVTTTTnt1NNPQQ1V1FFJLdXUU1FNVdVVWW3V1VdhjVXWWWmt1dZbcc1V11157dXXX4ENVthhiS3W2GORTVbZZZlt1tlnoY1W2mmprdbaa7HNVtttue3W22/BDVfccckt19xz0U1X3XXZbdfdd+GNV9556a3X3nvxzVffffnt199/AQ5Y4IEJLtjggxFOWOGFGW7Y4YchjljiiSmu2OKLMc5Y44057tjjj0EOWeSRSS7Z5CqTUU5Z5ZVZbtnll2GOWeaZaa7Z5ptxzlnnnXnu2eefgQ5a6KGJLhrSgAAAIfkECBkAAAAsAAAAAEAGsASHAQEBzQAA9PT0AELN/////wAAAGN/9uYK/wDMAMkMAKDNmen/AAcVNlNb/5YAw8PDV4SRZJmoITI3AMj/m5ubc3Nz29vbABUAtLS0EBkbzQCkzXgAFiIlP2BpAEo0g4ODFQwAFQARFQAA1NTUhMnd6+vrq6urBQoKRWp0Cg8QS0tLACl/AFP/e3t7Ozs7i4uLxbgIy8vLlJSUAIZf4+PjGxsbW1tboqKiu7u7a2trAPoQABALf0oAQ0NDdbLEenIEY2NjHi4yABAVj9rvVFRUMzMzfwAACwsLAHwHGhkBIyMjFBQULCwsAJVqKkFHUHqGgMPWb6m5AHdVlOH33c8JALTmXo+d5ocAi9TpAErm5gAAL0hPAOEOe7vN5gC4hs3hGwAWaJ+uSW96PFxlFB8ikd3zJTk+YpWkGxAAluX7DBMUfb7ReLfJTXaCa6OzVYKOABUbGSYpQmRuDhYYPl9oMk1UAAkbABsBGwAAFBQAIzY7WYiVJztBcq2+S3J9gsbZUn2JQ2dxLENJ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r5AACgPtDQDTYwsQQASxSRAw4KxdCCCzUA/3CEEkRQIEBBH4Cq6666YmDQA0AwcYSsTKjwQQwHCUCBCjUMmyoQFNAwUQkyqKCEs0UAYcKtnXbr7XhA6JrDQiYoweuuSvhaEA0qnKvrES0QlKu7u6orkABE0AsqqwQ9ECu9NUhUwbD0wsvttwgnbJ0Awzqr0LwAqCADDjHgUC2oRRQUw79KtIBBDA+YAMSpAIww0Lw3jKDyyisfTEAPoCrxwgMjPHADELHyK5AFBBNxQwwj4PBCuwE/VIILoB4BxA0040ABEQSLqvDUVDt3A6hXA2ACQhSAWoPUBY3QQ8YDlfBvvAYJ0ELJJ4faEAagqoCQCSYPlC8ANxxELUQwR/9cgt5rg1314IQP127GTER8EA0NW6BQ3gO1C8AHCj0grUDzCp5QuGw3NCzZF70Q90IxOF746ajvRgOoLxAw798FVQCqDA+NgDFEmTckuUMlgGpDRrEeAXvqxBfvm+gASGvB7AadeoTLC8mON+5uMyR53Qv1DgDoFcENABDGhy8+bon3MBDS3BNgu+IPFQHq8A3lztC8LsCfkLkAtG6R9FuP7///rVkf5AjQtc4JJGtoc4jXIoIylrHMdAJhXNKIIANkJQR5AFBCDkwAQYhIroMADKEIQyO755UNVAkkgAyY5xAB3I56+spgQTBAsHe54AX2EwjndlUDG9irIe4DQA7/S+DAEYBwhEhMYmJi9TuC5KtomAMVBR6yOgC4gIExlOG6KkCyXS1hgATBgeR4VYQjIiRxADjICnl1RSW68Y2D8d4PCWCCfQ1kjbRr4QsfIj+IxEAGQMAf1hAiABx8QAVdrMHwijgCbgUxh2vcVRvhSMlK5iVfSzjIqcB3QBRCZIEw1FxEYoA0VEHvIDcgGScJ4C6pfXAhoJqkJWdJS7cwLIsmVN/o2ve+UF5EAPibI0JwAKpMCqSVAuEfLK1Yy2Y6Ey0FzOIAnXfKhEhvinysnkXWlj+H/CuHBvHeKhESy2ea85xfQVoNTMDOdrYzVuZLJutqt8f4abMiBdQfQ0oJ/06DBK+fx2QmOgdKUKosDwDjQoj0LifBI5hxIGCUHOUSYrm2AUCUEuFc/xZyS2MyBHlyS0g5C0rSki6lj7+ap0AKuASMio17ZvNk2nKFPZQmJAcfACcxZcUtARRBmDr03UP6pgJwak+WJk2qUn9iLigiJFZMkJeuejCxil1sexrjmMdAZoIckKymWGOkyoZ3NwpSLAak0lUeCeBCANQgB0yrmQzQuITLNeRoSVsazWw2sl0u9a+AvcmnELqQHIDKggIpl76YoLOBsEtfR5hoFLNYgYEYFrL6FMi/6MUExD5kYJBtQTUDS9rSpoRzjT3ITitbEFKZClWqwuhAXAWrI//MqlbQg5i+WBtBCtigCM6rQQ8+YNd+HfJaqGKCDTYqEWpZC1tLG61pp0vd6lr3utjNrna3y93ueve74A2veMdL3vKa97zoTa9618ve9rr3vfCNr3znS9/62ve+Sj1VQvHL39hkbVe3Za5MMFABF5wqVRV46B0NPKscYK8gJcBACxAJqnES5KAxVML9ALBWgWCAWW4lQmoT4r3JVQ5U3LKADIhwrSPUgAgCLtsNcuAC5NZABbaKyANkYANBtuoDPQieEoAgW4bQoALXStULpEuAD8fqxSMm4CARYgNQSavKWdyVZGdbgSIIGbfRy/KuEhqr/eIEAzQ+cBFaUFw1Mlj/gw+NcAt6QDIzXzjLUX0qALA5ECe7WMQOqaNKh4nina24xS+OsUFGUAFTzaoHL2hzQgSw4x4nLSFBjKFnGWKBHCS5CJk9iJ+hDBFubpog7juCQDIt5hjjIAfATe5y+zuk/7rLBUxGSQm6yKsjdJggJWB10vhMEHdZeCAY1ldIF21lguxwzAwRwGa3bBDZxZObt5Z0NM+lhAcvBMu8SkgpjS0RE9RQV0x46LPFZZACgrEgWL6ymHW1ZQuM8VzwUgi2xUxmwuKEBrwG8K/LJmxZvTugvLIzsrNMBISsr7jghjZHNxvq2AEgntLLtjXpRWyFRPzSCBm3vgBqEHOfiwmS/xbIx0Gl8ISYWtyyEojIs8zcGBRcV0sYOK11lLUPrExoJFv2S6pYhA9QDAeg3fNBSmkDismAZCPWlRL6duyBiHUEd1M0AUSXZ3luzwQxMEEQU3gQw/6L2gVJnP7CdQQbMA2tQWQC9CjAhBxQ4GM2k9wSSE4QLB+BzqDacA0qAPYYvOBfTXRIDBr2gopxTu7VxhjYxS7Tgbg7IfEmAA2KyLmUOXB4DyBZx/AuMpIpmIgO5OYLipjymxy06EdP+sEJEMSm/xHqBpF631oukKvfDaiuw+pApOcCsN8AjWgviNkHfRBz5bHKSnv7DeJO5VhSoGkfYELHMV9MwKsaIRYQa//WhE46ZzUeB48/JfGNj3yHvDzkMSdA+B0oOZo58GAm357RQUYqgu38R1nzbgB3WDHBLqf2AM4yd6DCW/I3LF13MhjwNwdVdQsRKx5lEEiTQOsjSz4FKgoWA7JSQMm3Mx6YTEtmEHczggaBPAyoECaQMjIXeAihAjFWAvhTZBhIgAOBPNS2gQTRgQDQQZdXfcmDENxUZANoYmmzNgp2EAWkdT1hbwfoMAWxRgw4Ag5oEB8QgfLHchJxYJgGABo4UveSOEfQegTwKUeQTwmxPqZTATJwSndTcWukgqNyA6aDNN8HEZcFhQaRap41L6HmgwMhAGaIhgTxfksXfweBZQD/BYIGpzfh8n8+EoAGoXo7IT1zZC4XOFnA14XfExHew3vaAzacs2mD1YIEoXY7pYKio2HZU08LMSxI5RClJBHeo4oIMVgKx4kFcYoFkYoEMYSN2GwHcYQJ0TcVF0aI2G6g4odFcVmb6FZaCCqfeFC8R2JeqDc6SACc423CeEb5s1PLKBBcxxDakz4lMCwNtxF6+IWo8hDhSBC+6GygAo4L2BCKmIN7aBCOuGEA8IkEMHuUaCOWWBCCZmfcpFr3hDTmQwOedgRLoAJRhoss1HvbSBBVlHgGMYERcTeydTUXCFXNp0XVGFWtmIwAoIt/GI8OcSrpY4syCBFt1Y4MIT2n/zYvjUWSBmEusLhSU1aMRXiM90QQkFiLF/GECaFfYUSAFMBgxUcQMgBcRxCVCEEDLUCVPYSDDyFoHbY+qlhFFAiK2YgQd3NqQOlUMFmSP4krAICSzFcQGdgQidOJa+RtF/GOEDGKn3WP1XhRBLGWPWmS+taN/Mh9QoQQWcORBUkkB0kQuVgQC2kQOyU4Dhl65zJwIhhoFyllWsOWCeGRD3FLbVkQ+bJK2HgQnCNpPAOYKZksRSmOnZgQO8WYMplGEaE9NkmCFyeXjNgvoCJZqWkQq2l5QemPxniJsSkQfdgRSqlnZlaZfbMrlYVXvLKMFHBu7FYQbDgqnblGQMWTB/8xnLwDKg9omqGIkSsplDnUmqJCjghRig1Rj+dDjQJRAhaQa/v0mw1xlh3pV6vmkgUBn+qpi/+4EPvom/0Ib710EH2Dlo0JJI9pUb82mQPakG+5BDUwM4ZnetwZnA5xWY0lPXhJALsDfhUGEZuJEMOyUd6jc8gzYjDDSa9ZcgKqEFWElD84Ai1AMBC6ELcYEYJGdgcVTwMhmBAmVB7WmTtoR0A5PUTYesh4EGiknxHxnAdRZk1pRd9DMTdwgzBTARRDAf8CQlnDBFVlApJDdt3JEJwjOJdlRn0TmhnZEGtUjgQwLPYiaNsXfAAgo+lJoAYhkg1RRUYqEMMiN4enK0X/QJANoZctlIX/yT4DQYuLo6R0JEUHoZMMkaAEAanImZgHQYURWiQTylb/0mYWuqWWGTPwM49PaoeONSxORQB3U01xiqLpeZutR0y5pELWeBB82lqoAjs1yqC2eRDSo3MEsG+60qePOpO8ZEC8eag1yaICBawBKaya+qSOmnlECZgHETMegaX+5G8CsVNKN6uo8qdGWXmaNywKt1DDGJdXSavoCQDVVJzjWaf7OZThxFN3FKyDepxStnfpaq8CkS/JahCX1WEHZQP3piu7CRGgyhArWhAHJXTXOq69KRDgiUoGG64/erF916AaC6ClKiSPSQMYgEaquKoDUZmf6qSo/yZ8xqmECyE5HTenyuqX/bqrnAYqh6p8HztZUfaiwHYqfHasgQmlJ0aYkskrKtCEQCqtDYE8tlmkGompBYGknBqwHJaz35qcUyuuSZqtG2GuBaGlM0u0KJiiBeE+srQ2pXmkOuuZeEoQfdOzWGtZQDupZZmyR+uwlOqnGOWVSwu1gvq1n7kQg1Wag+WAOCAAAoAB+EN2MrmgVwuwd3a4YomtoGNTicWkJAtznDsQBxqMXruyQWJrvLIEyyizCYu2BIA0s0kAhpW7DjEv5He7fysQnsqbY/mX0EoAzpeIy9m4VSZLTisQg5VrNPAvRYZ6aAUzRfCjnQsRO6VIDiGa5//adVN6od3krYgppcvJtc75jAnhtrW7fWFrj06VOCzZLr/rfioLvLgZeQAAoeTZqSM7ELFCbOMLmcxXZYfauG+rrwsxvUWprjXgMrsmK3y3iKmrq0W7EODruOK7nN6zt8JrmAqKmDrlr64LgPpCBOBEuwRAs/WJlGtzwQyRNUqQQz7LvyUKisVbEObyq2FjtvFrwGNbuw/2vARgbRwVRMyKELlyBBW5vQ4xAs7DlV0LAA0LtjYrxGtFjKGKvrZ7QmqrEWxLEO7bwlkMsiVocXvYVlkUkw1RQExgw8Gru4FLuINLjwJ7EA8nVV9cukPcZGlcu8uIxAphiKY7WOtKEMj/c7yo+xDc5KiXKrQE8TkWlbimq5z928hECE6D1bAnvCM9pzJhdzduzMIuHIMZ3KxzvBDeUwMpd6tlF8iEu8MD0ckX9JZVSLAI2a3AJIbkm3xqV8ilpLkM4T53G637q8H/IpBpAyoVW6nZGrI2mshczKCeq7x9HFDHnJTsC51bemoFlEMx7Fhidp4NIWiufBCwTJxm+7l3DL1yu6k4i8bbWrBQ2stkp8ACkbyTNsx6rCtHtD60fJgO0cNWWojOTE5HK83ECrUuJ8I3K8Or+7n3+8mgbLDzErPBe8rAm8osvBA44Cw5TKIHcaJBO9B07K7wR3ZKu4JOejVr6E4mwE3L/2UCdnVQTSg57/yX2gt/yZwQNIA/0KhJ8wzGidfSBRGjENWt6lxo4SpbVbq+j5ul6GrGmfyhoqq8e1hFDnZ1VkuZxfRQuWoQNyy4DoFaMEd2w/qX/NI1R3ADMk3T7HTTskzWJnyfugKbAPDM+ynDrGvFEmGpBrGRA7HWbqnSD3PGq3ij1txPpGrRlTiyQQRCLOw9rerRq7yLzvKjY4y8Uvu5KH0qtQpsRfm/A8Gv2xZDA/SKCnE3nrwQazTUOfjTeoNGjKzJfy2cd82vVq2CQfrUCHFZkDwRna1ZVb1T4IyyAzHO93LXFIGAqJLD2hqeuKyrOy3aCaE9mwaW7PmkNP/XpObsRPFM1bRNALopESaLEGgdEe6Tu4LK3aFawWvkqKeyzQQw0XwL0ZCdI6dq1YyJPKeEPJcdrn40xQqxPgpH2Lo60ILGkgPJ2MYd3j6Zs1k2QGG6OQlNEdz0xDBX3j8YRCC8cVfNxztZ3TxMmFXE14ha1NgsW0cp1VBYxsjtjFm93L9pLm48EYsnKzgI31U8lqY9N/D6oaNNAEiKxz+Z2vqyUXNJhCpuN3UsEJDo4Li9ENgtMFGOuE/rxhPOELBaxU+O34XduvvN3wFcSh0kaCMWRAOOybXjPBy+zxA+L9c43glxPQlxmqopwl/OkHnLVsuZ0hXtEGjUjIvo4ff/UkqyGrW9yNjACJzrudjCw62RDtwIoYwKgQOGXq9Tfa7RCdHhrJz9KD1UzBBSLCtx7tmjzU11XtV3XtfiXXXfSL5ULshpK1uXNehj/ueq3Ombe85D7hB9Tp9BRa1WXev3MizbPC/HK+YDEUyPU+Yx0t+ALLTaQ34Q0+Zni9XUZgHL/Mb5iGySuuDoKIsF0aL/rLZA+NVOW0e8y009oJ/Qelmp/K8K0TfIDooZXEqBCKIEQYj3Mtm5vNeDXaYPnc0RRDLJpzZBqKLdTNWfPuI5K86/KUE1YEYY8GBtujPfzhBW+O/jHrR3nI4KoafpzoGHyBAKTKg/W7gKwYkdhIX2/xkR6W0QeE6nhxugR9Dv5Wt1ZMhWKd8Q0qOKO74E0uXsUv6skojo0n4i1E57Zns3FBkDGJAvpaTt2MztwJa5YiVppSRit6fYNnMDN4A8PUD2ZI8QeESbecy/RTB5QbTovY2sB4E8NQA0jFQQbkV4e/UCdCXd64L2X4o1aN9BktMDYgVC6muUjOd45ql+khd2cX/oaNo0LUAye1vAvyJ6WxUyfdXwD1HcBCDjoK7cIbygWXMEOfAxYYdkiK23W49CXd+SVux0JCNKY38D83L2aI8QyLPEvjpa0vP2aNV+Kh+XVZasyKMEeF9EYI0qjRcDH0AyzOxYgo8/gp9yJK8QG/9rEDt+BOeXfm7Pfv7eEL1sRddH9TlAMH6I9IlFMLDHfzbgf03vIk8vaOMU1OfSdBiK2T8NEBQAAPhAwCABHAMVLlQI5ODBEkUYAjhy4+FBGxMZXjwoEUAJjgdzAOgR8iAQjTlMckxI8OISABY5utDIkMbDmgOZjFjJMudAmQZ/DlRy0cLAkhwxHJnIxIJJlBNVhhSgIueLngRaDHyQ1YLVmkcKZr0oEICJlTUATDXYMgZHsyAvbj3C0QTMmm8PmsV6sOVPthA9LqwYMmPOuiGZUJQbcqSKnocZBu7Zsu9BmGhnDv1olynDwmTbDtV88cVAGV4HQvbc9KbhlKIf0qD/qTH0ysONTcaorbEGBdnBhQ8nXtz4ceTJlQuvoLBoZRtKjixhUuEp2REVmCw5osQGjuXhxY8nX978efTp1a9n3979e/gHbwBdufjIa4MlKkhf0gNty64OoimpuQYqa6CxRhvKoZBkcIE7JXLgCbafQhphtZ6UACC1njAgooYjaiACPNlaSpCABwYSIKTecsKPgBFkIGI7AKizobQShwqKAM6eO+gokkyiQbvpirjMJA9BFJHElR4AgsYlimjhRZO2AiDArGKooAi1urOBghWHMwvHi9QKzC24BtLNILqoeqGHLpUgQgYq+Xror5woO8hBCHO4jiPJbLNwICJ6Ugu4/w5VUHLE4Cy7U0UWOVvTIAuIPKI6KrPCUyMyDZLoiEmNwjCkSvlz4ciQMFA0REaLwyA6pvr7INSLchMNhxyKgMnGTuPz9Vdgg41hIR85EoCImk4M6YOabAgzWGijlXZaaqu19lpss9V2W+EuBCBT9ZojkFtyyzX33PW8BTc9cdF1911445W3uMWcW6kHhZgAwga1EFzJSgBqsOFJhVib92CEE1Z4YYYbdji805iIbzFUH7b4YoyHY7aI+DTkMGOQQxa5YWYBOKzYh6w8AsfmuArprxYeMuEzZUe2+Wacc9Z5521N+ACD+D74YF2eizaa2ht+hk8AoYk++mmooxZtBP+mbJgPAJTz+wzRhw5zISSPbEiTManLNvtstNNWe22223b7bbjj9pWmJUq4OmsCTgNAYo5oUGjCg4YdCFwNN5T7cMQTV3xxxht3/HHII5dahoGAuztSACo2CF8AYk55VI5K/lpy0ks3/XTUU1d9ddZb35kGppK6nCOF9Ap9oNEFHEhzFBVy/Xfggxd+eOKLN/54xq064rrZH/IWgJVaWuKlgZi8SIC/kdd+e+679/578MMXv7irE2z+IBMGqmGl5xsrQaE/OcKr1/Hrt/9+/PPXf3/+HS4BJr4Z5HwGoRwAOGaS9w3kT897FkfqxbX+RVCCE6RgBS14QQwS4DBYIsD/APOGu5VgbyC2Exz0VuIR3mVQhStkYQtd+EIYPq0lDJIPUW4HgNyFRCFYSpGBVlKbmsVQiEMkYhGNeEQkqkcAGqrbRTyotxxer3aB890Jd5dELB6MSzXgYhe9+EUwhlGMYyRjGc14RjSmUY1rZGMb3fhGOMZRjnOkYx3teEc85lGPe+RjH/34R0AGUpCDJGQh0XhAbW3Rj0tgZCMdWQNErmQkMeGIBwsYyYskEAALVEgDL/LALIYSXv3iTClNeUpUplKVq2RlK135SljGUpazpGUtbXlLXOZSl7vkZS99+UtgBlOYwyTmLte3LVIWM2BZQkpIPJi+ZZqkfRCB30rm/ydKbJ6rX4bkZje9+U1whlOc4yRnOc15zm9+ZgnoZGc73flG9XGrX2CgZz3teU985lOfIeBnP/sZz57czQUDJagLCncEggINRlV82UCm9xC8WO8i2ctmRZEZTYtmVKM7A0v8NhottRxTW2oBAwJMelKUplSlK2VpS8GAUZNc7ZRBmeKyQPiQ2vCuhyb8aE+DFVKfBlWoDevSUKEF1IuWtKVLZWpTTfpSkcY0lUHJqUk457mDWMlgFxGdUb26HqR+VaxjzVYCo0hWsMIUWyR1alvdelKoIseDH9xbSPw2wouUkHCoQWtflRNWvwZWsOzpoZ4GSx7ArhUASn1rY5ca1//jzLUEWwPUTS8StrGB6rCbJUtiOftZ0A6ngBAM7XI8ay22Ola1K4WsceaqlYGs7CEtu1JDB4JVAszMX6Xl7Wl5+1vgRoWDwD2Ob6mV2tUm96lqHc5rCcC5ve2LlEFkk0IERjDQEZezxtVudwfrEU96VzjclRZylbva1pLPhiYRQKAWkkKDlGwizhLvZslbX/x6lSl4y29W7nvUxZ5XuekljnPbAivqWEc0ldqOlyTaX7T+F8ITtiiQCkVh0UgYWOYVcGMJjGEQo0fDISZxEaGJ2xKXibmoDXCHVfvhFMcYOSOWcY1V2DL6pZjG8eGwi9sKYxsHOcMrFnKRVSgAvND/SsdEPm6LffxWIBtZyg/Z8ZStPL6ric3IVX5Pj5/M1ChfectMFnOZ71eb4dqYy+7x8pddSmYzqxnOcaZz9wQXwCKvuT1tdjNr51znEusZ0INeXVQ+luc//9TJfQZzoglNYUE/WtKSEwBTjhBeOUdVsYxl9GMdPen8RhrUo15cAQ2baXkuutMsDTOpISxqV8cabvUC3Jg1fS0+r3q5t5b1hGHda2CjrYdnFfKvz5NrXbc62N019rKdfbTD7MjWqea0rlWq7Gf/ttnZ5vbNEvhQK28bsaq2Nkqx3W3Qihvd674YBgZy6iCrWzzIXvW52X1Yed9b3wmzUo5RndRys/rT//vua74JfvB3dVTMBv8ruQOOAHsjnKwMl3jFLwrucA+cxw4PeMQt7lWKf1zk07rruKYc8uJyvNweH3lQUd5ymMfH3Z0r88uLQ+9OszzmG7X5zn2enn7XXOPwwTmjdf7zivYc6UsXD1ic9u+RqtzaR2d6KJVedawbZ1dmvnpwit5nqmcdiV0Xe9mzUnKuD73LUk+22s1uRLK/Xe4yu23aeV2tr7s57HOPYdz5LvegC/3uTa72wyHu9r/D0O+JLzvnng71bOX9y3tnPAsXX3msb93u1DZ8SimP+QxeHvRIB9JWryx6k0j+yZ8fvQVR3/qYnzjOr+eI6n3MethPkPa5F/95yxQqeM53Hq6I530Fd1/8itfm8ZDftPCHP3jkK5740Qf9Xfkr5eMfxPYuxj3185d9799bb9TF/vTVs/0Odz/89gP/+tFdL4+e3vzpQb+A1e9+8bUf/8/2FiYXPn8RY7t6A8D9yz8CLECss5JDAz6Ac77Dgz4ENL4DjMCl6xclKz8IBCkBzLkJpMDt0T8PdLUeMjkGjLrCe7j7C0HkAUEVBLVJkrYSjLwNNLoObMHiYUEbfDSYuDRAa7/6O68UzMHhwUEhrLOZu7A688EZBLsaLELgIUInNLPD+D06U8IT7LgmjMLWgUIttLJKqxFCs0IHfMAujCAuLEMjuxoaSsL/LDStJdS7NkTD0zlDOQwysEizzWtA5wvCOkQdOuzDGEugDDy5OEyOHxywQgREyPlDRSSxAqqARxNDB+TDRpQcRqxEDKuNWmPDQVS0K1y5RMTExblEUewvIMGzHgxF4zjE5KLEUmwcUnzF+ioZ8ovB5ptEVZTFuIlFXeyuelk+QuzEDXvDycvFXnQbXjzG3xIcYqtCYxwOVkSvZ1RGtUlGagytllnAVBTGX4nGF5vGazwbawzH7VKTSZPEPQRHcpSacVxHwWoJ0xs0dBQ+V3RHtmlHe+yrqIDBbQy+dOTGfIwcfAxIsfpCHjxHdRyyT5y6hCTInRlIhzQqaNIyhATI/41byLazyIgcxYbcyP5CFgCgwkjsSEMhxtUjSY8UGYhMyY8SIYyTtHnsvHpkyadZSZrMKLOAN070R3pEyZu8GJv8yWziHNupSJ6USZ8USocJSqXMIutztZg0vJlsypxhSqpEIr1BMZhMytozydvjyqtEGKsMyyLyiE3cSo1cO4wcwLQkS3EES7dEKyDxP7Q8SqmEy7h8l7HMyxeyEvjqRz3sybbkS6jZS8JkocIBxjw0wTGcysO0GMN8TAwSHBI0ysBEysGUTJ6JTM2soEkiLVCLShTEy86MuswszfrCC0yry8u8y06kAQqwASjRFzxkCQSrjvizEO2AkO9ATUU7Tf/f1K6WQEKoJE0C8EbHUrYYGAyN6AGiOZZkyQr5Ygj6Ck6iM07rFKXD8LcwNE7k9LA5gyadIIIc4Bfrys3nyhfpUgjyA5jrqhcAiMfspD/snE8s6pLVZE3GxMUMTB8leIE6+QxiUxmW2SHbojn0oRn7ZA/OXFD7YQpUJDXRxMIMfAB+NAjxlKjJqpzKwiGwGQiK3IvYukAHbTjgLFHOsqxYm1BQPE2PoAy9iVACuCsA2ES9ConC0UYUDY8G3dHvSaDKDE3v9Erum76WMb2qComrKpD4NImu8tFxO1Eo9au7Is7ilNJjI9L0M9Ls4hG8sikPxakrComdmtLx6FEz1R7/b1nDK7XL0TxNzgmM54keh6IeAHgwgxChGk1TN8RSPv2qHoLEXmNRhsxMGsURaBq8acqPajKJa/rTGatPSFWhmdPKUSPUjEwOkESZS1oJTeIkSDEJUJrUVZRUUr0gaPrL7vTT8vhOKEM8mSITKAqhmiKAEuoJFDrVmzNVXaUgswDNSx3SteTAtoyBzwjR+FJR2nEZgyjTH9qtXvU6Xo3WCNKbC7XM/fxH47CAfimC8JpV9qrVW7WizKFWaWVVc7WokhFJCRVWXfMCDYhXeZXXEBg6GigcJQiVTkWgRl2oUFUMDk3XzppWgc2flqlNbJVBPCgAhm1Yh31YiI3YiDWC/6GwyBKolxpYl0RlH4Vwn36Vn4HgzoJF04JNnag4y2BF1zMFgIWVWJd92YjVggCYWZqlWREYOAHwiCVAT3/lKZ8AQ4iqnpWgqJJNPYIt2voBSZ7VT4WFWad9WpfFg08TgNpYgqLUoS+9oShKUo5wVqQNCZL9WtIBCxJd1VRrWahNW6iVWm7knCNAWN0pVyWtu89pUjBtxq8NW7GNnNoINiVEW7UN3Kh1NLA4AjzliBi1q1o1iBvliBzd265UWcgtSx8a1CEFXMHNXIdlW9kAyZCUjQ0FAND0mg81mcwq25E92sntHrIFtr/VXNjd3D+TDJGtW9k6CNrCQ5iRGQVdXf/tU13f1Z6Tdd3LjV3j5dysKCCsyQHmbV7nNSzo0hfzhFaOcM+BgU/5hFy9DV7FsZLDTVjFwlzjDVzk7YnpHAqqcC+F+MvzVYjq5N7t5V7EKaBrZdrwHV/YLd+VaN+ciJ7bVDCyYDDe/F7tBV75LZ5UJV7J5VGWxV/N1d8DRpf4jWC4aQlBlbXXdWDBhWAKLpcJ7uC28RZkbdcFdkPx1WCn5WAQvqgSXmELAlIFPlsUJl8Dht8aduHW0YkYvqgTnuHBbWEc7tMg9im1eEkSlmEfXtsb9t0PHuKz8YgdjroeTmKIVWEnbjIgvmL+cTrLzeKUm2Iqll0v1mJoXGIyJp3/4cXg4g1jmLXiM/7NN64o7+1iJGbjH45jvDNjPHYc+qVjHrbjl3XjPb7OMR5k8ElgNS5k4lALMLZjQTbkPdNjSE6cQPVjKQbkO57kYVRkTdYeIBlhIeXk8WpgTI7YR+7kABRlVC4eEQpS+8U1Ui7lhz3lVW5VSa7ltxkIugRfWG5kNqZlXJ63Ww7mtbmr7H1lFvPlMAZmYjbRZoYhC7bkppXlWR7mvLXmZzYbs9BRXk5maq5mVdbkJs7mh2kZAjbbP/7mhmVmct7VcG7n1FFaab5fdWZYdobnUX5nfDadeoniaa7ne97nIdNngZac/fJnegZobC7acS7oeTFmhO7l/3q254Uu2YZ26HgprIj25okOaIw2WoL+aMbZ5o3OY2WmYo8WaRULaZVOHCth15StY3VO6ZY2iIuu6XKR53mW6I6u6NRlaZyOGygu6SY76SSm6Zq+6aDeloMm6mlh5IkuAKRuaaVeamyBYacur1ieaZ8W2Kq2amvR6KzWQKP24alW6a8Ga6QZ053maIUG6jhOa7WWlpf22zV+67mWDbnO62ABSZSN6XTGa772r64e7IPZwWXLYME2bJBm7O7pIStd0bvmarh+4712bPewEmA94sCmbMwG28L+bHTxCMUEzEvu6co+48sW7fS4q13m7NNebNY+ztCebW4xC0tt087+5v+zFunVtu3yAMmrTWSZ5u3ajtbfBu7xiJVnU2zPBu7kVu7laAlQluzUprKtNu7r1uLolu7kaJn6BezYfm7b7m7vPo56QV1kNumo7u2PNu/zJg4gwVvdHm/tVm74jm/hMItahO1/Ju/Zzm/9lo1Jglv/TmgAZ20BH3Cy4Bz1Xu+ibu/j7tUFZ/CSNOKxBrCynmH3xugKt3CqUFa73m6bzm5q7nCH/nAQz6uBYNMRL+4Tn3BdVfEVryG5be7Jvm/olvEabw/f4zbn1vHy5vEeXw+Fy7Ygj3ESd2Ia73ENSQwkz3Elx28iL/L00OVuS3JZRvGCbvIVF+Esl/Itr3JI9XL/EIem/q7v/xbyACdzKy+Pkqld8V7zKd/xJX9zdDmMv25r9kZtKr9zPDeXoQZyMS9lLhdoM7fwpib0JYdqP7fzQF+c0kM3LTd0N+fTRB/wmbvgKG90Ex9zQMfhTNdvvdnsDFe0DUfhQ9/nUY/vqBjuxC50TF51fG71866N/OTzCH/0IQ/1SNcWmPD10Kr0Wb/0NLV16cbqMPf0VNdgWodnZFfultBJXX/qT7d0YRwBCsgVhXDli8CB/13ag8iOBvOOcxbbaAfuz1w3YgdkWl6K5iQL6NSI/uZfk8n1axb2X68Wg8R34t7tOs8KmWIIb98c9Zxel6gS67regjngdJ9t/7NwcRxndgkfxPmoARX4ABxomYIn0Nky0J9FUAzt3eB9eNauDVh3tnZ35D8rgRcpGW8P3dEVcQLArAMhm5I39n0fDm+R0YmHcVAvDpjvicTtG6JlXIXYK8PJeX3f+WiZJG5WeVl396Eb+me98YtY0rrN3idlYp13etFAMpxn96lneY20epNY3IfoeoPg2ovw2tU1eczOMn1b+V+u+maSJob62ZeMqHAdiD1n6K8H+6xAs7ov+7s/+7wPiY3Ve3NkVAWyppBlesJfm1PcN7tfZrwPEpPY15D41HHvpPoI2Lgf/MoPiZZR1RcH+KAnDrRHXJrPU3Hde47IVa9v+tN/j/8kw3zE13zF5/y77QmQ753KxZw092rTz330IRSCy3yU3nxXBtcQz9pxNQnbL33cV/714Jxzj3WKZ2OZrdmavdnfd2XP5wjQNwgGGn3RpXztjxoguT5GTzU0cAD7v3/8z3/93//954GKBQgCAgcSLEjwAwAAPQwONJGwBkOBIxICKDGwBEULEQksSWhiI8iQIkeSLGnyJMqUKleybOnyJcyYMmfSjFkDAMSaOnfy7OnzJ9CgQocSLWr0KFKhLRJ+SOr0KdSoUW/mlFrwJhoHWrdy7er169crG8aSJQsCZ0qECjdOTLgRR8IlBTsCwLGR4girevfy7ev3L2CCVAMTLmz/+DDixIoXMxZ4EwCNxpInUzY42C9WsJo3c/6KBi1KtQvvJowRUa2Lgi4Svoj4gGLl2LJn05Z8uTbu3Lp38+492SEAIr6HE995m2/mzsqXd/1c1aRokKsBtGbYI2GLgksBqDidMHXx8OLHFz9O/jz69OrXT1aREAP7+OjN603O/H5n52kTjo74IiETDNFAkWkExUBRZAYpkZAM8jn4IIRF0RchhRVaeKGFA4KGIYeTTSiVffiJ6NmG0PEHUglHJESBQTZ8x1ARCdlgEAUJHWFRhznqmOOHO/r4I5BB9rVdU0IaWV+Je4U4IpNa6RfaiSBtd8RHA1VA0QMMwYUdQSao/whAkUeKOeZuPZJ5JpppqmlZQgmu+aZxSSKZVZN1OvCkSCoUsWcRjx3B555uDnQdgEDY8BiYG22Hkw1AMEFRd3BKOilyclJ6KaaZqodBQpFq+qlJZj61pJ344RnSghSpuqqgAgng4qqshaRWrDYIACquudIkqq69+vprX+4BAB+wwPKaFKmlMncqSKnGympEONigxBFLMFGBRiJZUAETSxyhhA12FTsuuQwdWy666arLkobPrZvpuUclq6xyzL57L77yWpovv/3iq1Z2/k4ar1Hz0suZvQIrvHBLBDP8MMRqppptxGc6TJTBB2uWcMUde0zAxR+LPHKEW/ZHcpAhC/+VscYkuosyzP2qHDPNNfdGhEc2+zgzUCy33Ny+Ogv9K89DG330YRgBIBfSGBbtk88/b8Vx01VT+rTVWWt91H8AVLB1hFjzFLXUdwYNNtpHip02222/NLHb7K2tE9lSUx033k6fnTfffbNkst/nzV1T3T/fHTji6g2eOONow3pD4+Xt7VThLR8eOea+LZ4550IrvcStnZc5ObIA0Fk2wqSLvnplm7P++scyJPQ17LW5bpPpqOeneu29G3a778H3+ygAeQnfOu8F5677Zpcf/3ylL0M/PcqyAwAe9YwB/1LlGjufPfj6Sh8++Qsf+F75iW3vUvcHf58+/GMnHz/9vpb/8Bjt9Qe2fsPLMw/W+/QnwP6Nb4AG1JWwsHfA6P2lffQK4AIjKBL+SbCCEOraElplwVHND2P++59XILjBEYKsgyQ8YYdegz4UcrCAUHGgskTIwghScIY23M39ZnfD0rmQg6cDIdB6uEML1nCIRqxMAo+oPCGW7odAnJoJlRi/IkqxiofBoAatKD8mIgWGpZKhFslHxTCScS8qrEsZfzLGk3jRTmBM4/TWCMc5GiWHAAgYHekWxaC0sU5vzGPw5AjIQfaEUAokJO64qC8nPtFsikTk8QQJyUm+RC0ZpGQiG/jBRjoSk/CTpCdDWZIzikuULAHlBDfZyD+aMnKobCUs/wliRzzGEiWvBEkfm8TKWgbulrw0JaFO9suS+DIiuWTSLoeZt2Iqc5KWzGIzN8JMNjHyicmMZtumic08bgmN2xyJNgWjSmvu8ZtuC6c5yUgDuoQpndIspxrHCcRrujNr6KxnFYOJT1zCE2ryBCE994m0ewp0iNupAY4KepV+9uSYIwqoQoVG0IiysJtZoqg4Hymhf/4Pohil2UQ/usF1MkWkAyGoQ0XkUZOSLKQsjeB0PGVSlHKUeSt96cdcitMBHjShM2Wo/Ko5T6DutKVELSodOZWQi76UpkIF6FGR6jGdSjV9JKWOphag1a1ytate/SpYwyrWrorJqZzkyk2ryv8wqqo1fMKS6aXGKte50lWsZY3qrmqqu7S2VWBs7Sv1VLQEn8a1roY9LGITq9ixqg+vM0mpqRwLWL9KdrI7FECUsrrYzXK2s55dQGM16sGndrSyls3XX08bPA0J51OffS1sY3vYvpj1rE4yrWrfldrc1q4tQACVbIMr3OGCloGY0Svq+Mpbde12uazbEi0xRdzpUneztMUt+5BbNuU6t1zN7W7ngFMdzVa3vOZlrHGvS1qbYhe8xfquezFXIwCwyLXnvS9+t3pd0Q4FsvfhbnyJ1t4AD1AtVSJvfhNc3f1qcr17HTCBcwXfCCPuSgBgaqYUrGHqMvi4Dk4uhCn8qQn/i7hvQEiI8RC84RXDtsPqte1t+Vvie5F4xngTFjQlxeIdtzi9lfrwdkNs46sJecjZmw6ueKzkzrr4xzDupJE7VuMop+1RR0jykrOc2CYrSbt2KzKV1TTlMG+tIzI+kpbTbFguz+nJACYznMYMZ6slpAhYVjOe7erjLgP5y2ees6/kDOijYXYtwM0zor/KZqv4d1lgHrTaHg3p1VkgIa21b6IzrdVFg8jLhpP0pIEk6FDb7Hw5uLOmE83pqXjacqAm9Y5GDeuYQRfVqc7zql/Yau+9etYdkrWvSXYDWR361ojOtQ/d3OtgXwjYzI7dimxt7DQjm3K7dt+yn00hZ2u7/2I5WOFsNHySaR97z22G8Zu7Hetsq9ttqQpduBU8bnLjudpNVPaf2y1mdusbbZU2NG00PYGBE7zgBj84whOucIXTm6v27uK1H8jvfitu4hTPWtfGG+9EL7zjHv94whuuX3MzOuIxtPjFycPtlPOLUCneOKJBLvOZ03zgmn74IvHN8l6tfOfvKnS+/yLwmhO96Ae/Ock73edPB93nKUO503Wm1FPjZuhGvzrRRc5ZmNTWtumOuoN6DvZynXhYubE61tMOcq1bl3tQP6nJv/j2setG7HR/b0LgHfBMq73vH2f7Yrk+9xIu3dVCPOOzVgW5gWgo8QlRwt3DY/fI9+p8wv+EeZ79rnmGA37Lbm96UHUeEsQ7PiGlJEDjHQ95yg9n8qzH1bfpqxu0b772E+i857ML+jgVntdCtEAOgi/84ecgVe7S0BGIP/x2vr7ug28+xOhCWMzj2fbWvz3uZ/v5Bov+lDokiIZWD/3xuH78l1LqpavO9+vXPvva1z330Q1PpRavIOE3P/mfj39/4czss18/+2me+63Z9nlY96lE/9mZ/T3e/kme/jUgvnwOb9BeAKbdANaV4O2eHvUetv2ZAHxJgywgAIgfBPZG+ZVgmlhP/pwdAFag2l0gXWVg/HldOc1XRRjE/aGgCT6gDqbLdBTI/3GcC/YdDM6VDBqg/P3/2XSkH+M9BA58QAW0wAtgWA8ijwZWodD8W4BMYAsO4dUVoVwd4Ysl4Ur8m/+J4LMsQQvoHRZqDw+2IbBsh8axoBB6IdaBIXrBHxLS4JltB9PgYOkBABNQDBwqxgkWoqi1SW9QoB3WHB7qmR6OIR+uRKqsIPgdARCYgAXcCg2YAKGM4PQhImEcoijqCHDAFR3GXCN+4SOClRg6GRmmxBkBoUGw4UDY4G+V4mGQoi5iCA58yYHtBiOuosy1oisWoCSeFRiV3RaixKKEYi8mXTRazS92ynAMIzH+nTF61Svy2QGWxAcSG0qEIwAs3jRq0hWe48NUI3cQBzZmY8dtIzci/yMsoo5YlEVZnAV/DVtCQONIEEp0qSOSpKNACgw7MiEX1iE8zpw8khU9dlkSHIBETiRFVqRFXuRF/kAg8hehoKJJwArVFWSXEaRI5stBAkYXvtZCOmJDjlwkVkpEYqRMzuRFUgEM3CRO4mQedFDjBSNKCIsllqSukaRQrks3IeRepORnrSTNtaRLEpAmxSRNTiVVXmQSdJAl9Q9WFWWnESVXlstREkYXMmUjOqXDPSSSSGVVriVVXqVoEU9IpkQ30eJX8lBd1kxYiqVCkmVZmuWmoWXJqSVbDiZGuuVJnA8A0KVJlECqNONd2uVjogz9IWVSviNfXmYxIt1LQiRhdv9mYc5P7DmmgNTAC2gQBjjL6UXmEqnmyExmYaQaZsam0aVaN6alZ94mRRqmSdDFHALi46kAEAABESDKVrKm+Binx7jma1qmbDbn0WkmVB6XYOImYeomSQAHZIRE6j1LDRALcq7md0KMci7nWDqneSIcbQJmp00ndbKldY6EsFweQ4wABQBBEShBR1hLJoYnxHklf0rKolCmX8DmeRZoyEGn9/lndrFne1ble/7n6CgohKKJBcSIpSUGgRqohhJcem6mbTZoZz7ohOIGL45oYlDAlxTnYWTohmpoh0bndTEoiNKkiJrobJSojRJGCfTfCComee5li57niyZoVM5odb7/YY7aEpImKXE8AKIAgS0aBosGqZCqWiZJp5EOZo0yqYcsKZfyBv0tgU9iKHNSKVlmmkzQlIxmqVV66ZeGBI6+qVVYqAvkmJSWqZmuJJpeaYyy6VpuqZwaopsG6mycjwJOxpTmqWzuaW0Gpp866KAS6kJJqKRSSOzVF6LiqaJmI6OqJ6ut6aNOJKBWamHEKakaRTgeQZQqRqJu6mV2qoc6aqjSaKSeqqmeKlHwYy5SRqu66plaaaOu56zSKqXiKuHUqrEmxnRQYWP0qq/qKbB6qq6B6qyOarLi3LV2CA3YgAv0gLeqgLCIpmQ467PCI6zCKEwO60xaa7YOZLuSiYU9/0tvNqumlusQniuRYqm6fmaxvmus+quP8OiqMMGqLga52usq4utKqOm+8ivA7g+yPixULGEMCEAJXOzelSfCcmq0/uunNmyb9qvEpsStjuxKlJ2MEKJsHOzGeqHCqgTDgmxFsqvJHmfN+ogAfABdgNvKCtfmaVXLQuvLkuzg3QS1hirN3qwHiazSykbO0sWu9mxw/ewCBO1CDim6cqbM5mbESmrJNu04PoZ3Sq1sWe3GYm2+9unWimrXEurXgq2JABz1qaTZ2ivaLmzRAsDRPmrSwm08Ma3fMoYA3MAnvhzZxlbd2i2CZu2Hru0B9G3gblHkUogAmIDAAkBczu1SJv/us94tzObt3vop5E7usQIu6QKGtKTo4zGf5noW53aucMXEWQbrxzru47ZtoL5t5D5ADuxsXOQAs2Zs2b6uqw6X7D6lx06r7d6u6Z5uCTWv80LFCLQAcQIAJqZmEA4v8Sqq8R4X9IKT3i7v6EYv7ZIvbljABxCPqhCBCRSs+k3t9nJv7Hpvkdru+Jov4+JvbZiAhapKD9yA+2Yv4sZvnnYvtm5U6LLp/erv534vA/fEjq6KC8iAP/rGcBFwAc/vAXtQAmfpAj8wG+EuCDfEzjLBB6gseVwwBlOpAUuj8tqvCL+p7vprCcDK0owpeqjwCrdoC49k/TruB48wScxwu2L/AKIQQQWPhw7vsItqsAtzUAcbaRALcSo5MBW3hACg7BKYo3wsMRMXaA+7q74CcQx/KREbKw4gigrYaQ5r7xc3cXCh4w+v7RRf8TtZsR2fRBZTxBFgKoTA7xvDsWzJ8RjTcRlz6RlXKg44Sw+wsXoAciCDsRP7cCFvbR3nMZvgMSaLhA0eQQhaCCRHsnmGcclpsjGFLwybMtgmcqDSwJe4AApHSCiLcnPGMWDELBmrctOyspz234x0yCzTcmzaMiGrbS5vcpoecuAq1WDlSDAL86sO8i2Drvgqc5LyMpcKQKpwMYY8MzT/amxBrC4vVBTP6CUjs2NYM9huh3yCsht//zNmEjP9VrLMnjM6Y3OStgUAxHLrbpbtcRY8W588b3B/ofIxo7O0IrRRTEdA1oY3s+JiBfQ/S3Mxp2sqK3TyYvRQ8KMSBHBlPPRs+qyBcpUkh/M0j7M4lTOI2jMy47OJlgBdYO/7wtZEgzRfknSVmnRFa+1Ba3QD+7RTlJ2ACi/dUq1Ng3NLivMcW7I626hLT6gKHYEjx8ZRs2RVC21Sn/RS13NTm+hTQyjxfPIivjMRinRJZ/VON64ho3TNfjV/ds2hWjBZv6BZ5zRaz7MxrzVQ//ReE4Url0ZxXDVD1vUom6VS0zPIsvQmu/V3CkvmjvUAG/VcL6phazViN6xiY/8yYxunUtWARxP15kp2ZNt1Qx52XjM1W5vsZqumADwGDickTbcfYTunX5q2Rfd0XxNTV7+rhbUzbBe1AM52LVd2Wssqbuc2+Kb2A+szP/92aAe3YJsrceP1bes1cuu2cjPwdLDuNU72HQo3ZTulbfO0dV93cps3T8wXCYZHdK8deA/zdBP0yhh0eaM3P2U3/j6GTHf3aPudF9N2fD+xtal0g2Z2Hq92XVqPR7qjd0N0g0ezeFv2aXM1fgMsgn/lY/gog/d3Wbc3Mda2hFc3att3FZP4TMzXgm94bIv2ipO2PI63Wo+4id/xjONOYqaHh3tcjn94gFPyhCf2bk/ohQv/JYqvx4MX3Y4nbI+L8Y9jdpBD6JCXZKoEL3sfedZZ+U0veSlvNZBXuL9GeUHOl28HNpY3ZZkzJYgXt7BedI2by5NX6pQb+ZlnJocXdoSree0ed5uns5dHLj+OOZmrYjweFg9reVdyuZP3ebuCuTrGuZwL+sIhVqHfOXWTt4zveUZh+n7ILY4DKV1nHvZRunzzEX1fuqY/76mbhD5ruBJ7ugWqYppXeoxTeKrzea2ThIUGZRtDun/75dCymnIbbTUzET+WXtQahLRQi7Vgy+kyei92TUd3sat/t6+XG56/sJ4zRLE73rEPhABcLkVw9y6/+ZdawJdQ+XloLLVXu2ep/xw1s3lI8CMTKJ/wcfOgUAQTGAqiiPtQjMANfEAO2IAN5MAH3IDhRqOzl+J06Hqn83qHszuT5V+wlzqti4SunsSUBGO8ojsEU4AKqG6sHIEKUEASV2HCI6L1RLuDqLuDQ3zbiQcu1/dGXHxJpEi0FQSsHNJPPAC4B2JwcHwPnjwcmrvp/fG0t7zLK5a7TzyBtyfN0jxJdI24oh5eBMUDTIeq1EAP2EAUtkAF2EAPVO/1AH0JCn0bEspjP7rDf3rSB57EI/q+Pn1CdLt0iGNBAORPWICwPEQOmEAFl4AJ5ABxqkBzlz255+h8ebbRH31It73bw/y7Z7tBQP1IEIh3XP/PT3wJJpK9QTwAEGg+Ipp9D47Al+z3I7N84zt+7jkg0w/7SPAj+0JhC1DAwQ+EPr9FXPzE0rRAyaNIC3RE6B/+iDLm3FNIvdK56iPW0sO9usp94imBHzfEQ7AFRfR+S6whTAhAQ+ug6KPgdBTBZ6cw6iN58q++5LQ+vIPEtj+LCrCh9cR1QSjNPvtt90Ng2dXAVKf7+F95+b8f6wMEAYEDCRY0eBBhQoUEawBIcgBiRIkTKVa0eDEJgBoLBd5QUgEHDQICLFBgAgAlkYIvULpIKAAlgBgcada0eRNnTp07efb0+RNoUKFDiRY1etRmw41ImTZ1+hRqVKlTqVa1etX/J0sAR2Zi9WpzQVixY8mWNXsWbdqzE9i2dfsWbty2aunWtXsXb169Z79iVdpXYcOHFwkXNgwx49KFAhICiXmD4IeWCmM+AHwZc2bNmzl37vvXc2jRo0mXNn36qYXHqK3udf1arFzZs93Ctn0bd+6xrIWC7iz4cHDhERP/dIGSCUGtLhHCRNmVd3Tp06lXx+zbenbt27l3590CZQXvRnWXX0sbfVzz69m3DzueJvbNwIfXL1zcJ46YIgXKQFkkoRJisgC+Ag08EMHfNEqQwQYdfPBAJVDiD0Kc3FsvvQxru5DDDvWqkAD5NKPPPuGogAHFFFPMY8GfYsJhIBNQUsyg/xFiKsGrGGSoAIgeffyxRxCFHJJIpEQsEskklVzSpxhQ6oHJhDzMTcMqp7wSS7NAPPI6AO7QAcwwxRyTzDLLRCKmNNOkkaeGADBhIBtRSkg/AJbAygQJ1dwzpij9/DNJLgEdlNBCE6wAJQoMJSBL2KrUsNFIr9yyRQW/NBPTTMvkIoFOPfX0gkp7OgIlDAiKCbqCJAOAuaoQ5RNWABadlVbtBK0V11x1HRElHA2VdK9HMwSWWPcoZZPXSzVdltky7xB1J9WeI+g4AF5AqAeUWrAKg5iWsOEFCm4Yl9xyIdsV3XR5RVbddt19dyg5VZi1WLyETa/efHU7NrSGlG0WYP9mn2UXJ/DsXAm5g2hA1SoVUmIM3ogl9urWiS2+WGIKULp2UX3ruhc9j0V+jV/P/A0Y5WUH5ghihB4gFYAcCioBZkULsmEyq5aAFuOefe6N55+FHprWHFCCseOR7wL5LaWdvqtkS1Oe2syVF7qhiBtaHkgGmJfwlSCDj4BzoFcBsMwqUm0gmu22a6rY7bjlfrAIlLYm9OmPmZ4r7775qhBuir2kmnAxrVbohpiYIKJHFWDeCm2DskUOCBvcBOADrCQEYu7O4w7c89BFr8655Oj1G/XUPYyas5MLL/zwhBKPlVUCm8OZT46vIgIAKEf//WLQgR+e+M4eQInz01Vfnvn/fQEPust/X0859oQeeIGIImo44ogaXKggcoVwsEGJI5ZgogLbsaqTwuLd11X49+WffyqtbE66+fz1//B5gi9zfXpTq16DHNYq+h1wUPFD4AIZCBTeAWAEtNrfBCmoFtbNZ3ABFCD0ECQAhzHBVA0UYZEUOEITnjAhEjpCrSrYQhe+p3/9yqAGUTZAB63qCEXowQ552EPfoRCI1ilhEIkoQgGxioUvVOL+LpgsGlKPgwh6wc5ol6YiXpE3Q8TiFt/XLQCIR4JLFCPzmpgZAD6xWTZMkGOqqCYuvlE0WoTjHENnMLIpb4x57FsZo4fGgKnxQLMDABNaYAIcPACRiVRk//jo2MivyNGRkRzaCOoGgPb9So+ZfBof/zdDP6osigWaHBglWUoF+c+UqSQaDV5QyVD6SZOxHBknAXPGT2YKkAYilRJU2csuodKXwYzYDSaXJhngSpbJzBctP+PJW2IqlwVSmzCpaRVIVhObfrJAtWJShBdcEn/KFGejmPlIZz7TWa8cz+ay2U6nXNOd8RRS12KihBZEcFfj1GeWyik46aGTTNGED84MKE+D/gSeB1WogWhQTCUgLV37lOjqYmiycwLUcOr0zvEguFCP6iShHxWpdW7wuBzcLZ8TVWl7+umXi2IUTAKFD6KYALaR3vQgIcXpTk3jpBlBtF0rFap5Wv96FVvCNEwyhQ94liADcPJUpDqF6lQ7U6cioDSiQ9XqbYpqzZfCVKndUcJY07SEsZ4VrWOlqjulula3AuaIAIrYVukKm4pKDakB1Wh32sint2KzrX8VrFX0JLG6HjYvXa3KUfMaVu70dU+DFWZgJVvZp+AuVUFF7GbpoliqMBapjt0ODUhbWtOe1rSW7SVlVdvaovgHAMeEF2dpixbPTgW0YN2ra3mLQWD2FrhU8enaZltb4+7mrq37KkZFG1znGnW3z5UuUUo31+Ne97ZSyS1zoztd7z6Ftd8Vr0EqidWUXte42Y3KdgHa3PG+dyjhhe94jQYAoKoLvcdVL1TYi07/984XwG3qboAJbBCNYa64+aXtfsG73PYOeDsPyEERqEi7Ap9Qvhd2rpxU8i4F15bB73SwfyFsnRI4DLKy0rAIM7xi4JLqt2H88GZD3JT+PvO/pDtJilXs4gW22MeurZZ5czVjztaYKTe+ZY6psyoAAAEHNg0yEIE8ZcvubIUeNjJikWykEeO4xNSp5B2tTMQql1mwC+tdgrdM1y4fRcmfZPJ0SFVQNKPwzHd2q4wAsC0tt9nNycXgPxsb5unsLHl6prKhFR3cV4XQXYCu65uNEmc/zlk6dSNuozHMaE7ztlpSzqqktUrpolgajZiODnh4+WkT5tnVOIWxdUk9VFMT/wXVT1Q1b2hAKjLHGoGwBvZHOUzrWq/01vH98pI9HR2NLYGRw5afsKWt0APrLtLHFmqygUbo0DY7OiUFABFuMALUnrbanqN2uuXJxmiPWtsSFdK6k7JsOYM7Ok5uI7vnRm9+Z3PHRNZVvFU6b3xX2t6XPvhpaLBjyP77cwuH+Eira2yCj9PgMXapt3Wr8e6UQE8o6V5aST7xtvnb5L7kaKL/fHGMczsouabhrlkjtg+oL+WiQ3nOU2k/w7pcnxmXIce563Hu7PjdPO+3xJVu0Afik81AT6bQLUr0Bxt9O6T6YdNDt3OuO7KSE5P6ywXtxLyOieaoQfTXdc50tmezIf93+vnYpw5zoMhcg2k/jabfrm63952apDKdxemeSarj9exJ/XtoJIN1wEfM64/HonPsrNnCx/LwyrU6iR2fHRrs7H6SJ1rkRU9ENXeY8JcfY+YHnfiMdj47OCBV6EvvM9LXHoVyYjmIVD9j1pvd9TrQu2kQSc8ifAADi1Q+7tV1e+aPsE5+HlLvP/x7MyY81Yv3DI/79PxdOd/7DOQztnkv76IQ3Pp9DL7wtd8Z7s8p/LkCf/wPCNtzTd/8REG/3RGKfV23nzNcwIcGkADpD1fmzwDlx2AgTUgmijxU5wGJiv98Au8CaPgSELAAEAODSACoCOfKb58iEHVE0HnK7vr/Ng/MYG8DFQoBVxB4VmXT8C8Ezw8CaVACTVD9gu8CXdCXWpAH46YEbiCEOhAlPhAEg84GRzAJSxBCfDBE/G/mNPAH6cgJp1BoiCkmemAEYDBJHHAJ9+gLcSP9OgkFmU0FrRDupBANhwd31ARmjPAIyW4olocEc2MMawkK804Nr+LXfKIP13ACARF4BKCYaiAHQu7JlMQL9a8GGfEGm3APcaICp2cHNYNV7ksncOA4BJGEIpET44YGKmlsBEIADAYA4DAOxakO82YVuSoQBawM7+0MTaObKEDgmoMCXOkTh6QKd7FdQo4IomwgLKAFMFEGkdARlTAZmfBBnHASX6cS/zMjT2LiCGzABETNIErABGzgcZSAAX3RQXoRHHdFTtRECV7gFlNRmVrRadjRrl5xJ54RdjyxKgRgisyRCFqAAkwAAzDABCigBYgAEe0EHccRBw0yiD7A4dLkCHIAG49RDoWCDsPQFQ8SD2NR4WYRNexxIPvqHNMRIcdDHENSV0bgBiqAm5BoSRZxDhuxJR+xGenxbfLQAmVyfWygwmLlW4yRJBNkJHtyV2IAZrYOSVhSIl3yKGEyHG2SI+SRcKJxNHQkB3qgCMaqCFQgB2Qgs4ByKTWSK9/ngZYAFRsw/15SGc2SGbty6NaP/bzyK7HoJ99yVl6FK6LEKINiIpfRDv/hEaRokhKZUi5/Jy4Dk1BgCwC+sQvLMinPcjHTskGc0S+hETAJs+smkzLThc8AgPYUUTHxEik9Uykf0zIRwimpBiovk34GEzWXhKP6DFDuEijyEi330iKbCSOzzy1Xc4RUUzeLZASoKAbtsjNj8zOJMzQZBDJv8/9yszcZiDebE0RoQE+IUjhnUC9ZkSJt4w5tky1PEzqH5zm/00EEoJKYACQhUhWzU2nckWT4MidKc4OYUzznJzznM0FQrAaeymdShz1Fpj/3YjvNSTmjUD7t033q00ALhI2WAOrYhj/Vc5Yg1DUC1J+6U6NogAJsgAl25nyAIOkIQM1op9UStGf/EJREu8PJPnQ/qQ8vkII9KHTjLPS3YsCV+KQHnipEY2VET9RiTJRHs+PAAOD+3IZFW/QoXtQ9JTEy5/G3MnOQiCAHLCcmasAI1awhcwBLsxRLM+dHe3Q0u7RC6sRaOqdIoeZI1wNGoWtA9bBJAeAcL4kCYMbO1GxHwfRnfNROeY2KZIZMy7QuXBRNk/Qm4BOKfusBhrQgMvO+6DRPhwZPG9U0yPNJQsdP//RMj9Mnv9QgCLWGGK2S+HQgGBVSbU9TR1VBUUIJHtJBK9WCLrU80tSr1rQmNfJV5oUgRNVUg6dUc7U7YOsIGnRuWLVV/5N/alNAZfQnarUgcBUrPsBZ/58VWqNVWqOVV5WrQKtVSVoTUYNVWG3LVR0TOXd1IDj1jxhtckBVINSsBnDgAyqgBV5ARZHi/WAFW9elXiWGBtyElCi1W/+GWBNLUOtNVv9yFkP013JUTZagBc4zKObVr+61k64VYoWkWqizT/u1LAAVUxEkOZG1Jx6oTkG0iphgLItiWk8WZZ11YvFQYlf2QeqrBlQ1bjBWSyS0PY21QtePyQSpD3sNCEzAAhiDBkzAoWTWZZfkUY/WKoJ0Kz2HZjPWZic0YGdyYCVTBYUSJYJzIMwrSHdPaf0kab9WKnxKM4nnacniX4sVEls25pb0KSHMAtzkqnLCFI1WbHlRXP/vtjNKwE3Q9XfOFrmukzbXdi3RiVM+5VNCpfOkE1Xt9iAEAGa2VW+RJGwnlymqpfJEB3DFIm0BFmddageaQHRHl3RL13RP93Q9oIocrwR2LD95YnKkz3IDJW9n9zJgVj/5dXM710g/F7pCF3WDV3hPdwakwHiP93hPILok1U5KliNwx2+PQvmml3oXyXb5q3av1ysEKV4vFnB510x916uAd3jL13xPdwd2SwCqZQma9iZQbF/l1WHdSHttLHvr1yp2bDOBZ3NhSHC1E2/Z9u4AgHzP14DNN32NbnKOoHubcmOeYn7pF3/h7H4nWCqkJXP/tn/Bt7MCWIYK+IBDGHX/E9gmUOwIePImxNR9iUIACdCFX9iCKViAY9g0tIL8zHaDo9ZzpzY+CFiEf3iENeqBDvMnQC5haFh8kXg8qsV5dfd7dbh3ediBQRiIgZiEnzcm/lBhauCbDAIDQg6FlbhAKleMbeKIQhaHdxeKw1eKF6IhqLiKRfiKFcIwlUBL7xhLb7WeVKBHiOByxrSM1TKQH2R24rd4+ncBOHhY2zgwfDiO43iOE0LfqkiPaacGEHOQDYSMM1khHqiBt0jbFDktiAQy4fiRDTiSEWKSLYwgRoACgKAqOZQJfpaTBbmWEYRU5C6VQnmN7YKUa/eNT7mKU1lIBODcUuuW+3KGk7kv/+pEayOJl//3HWF1sRxZmOW4gpmCBlqgRmOFmd8zm795J+pLixspmmdTDD3Yokz5moeXmBtEKx5OnOttmee5HqmIYbHonJ1imhk5IYK5nUP4nRMknrkHVXPyCM7KnmeynhdaKg7smaH52KSin5P4s6w5oM93oA/ESuGkvkgRA1CMSx3agRuapJ+ikj6Zi/a5eEo5ow94ow3EYM7lowmCz0b6pEkznHM6IXxq8FSJpYnHpV9ao3d6KI5Dl2uaIGALWHl6XI3aqQuCjfZXkoIaPIEZo4laeGO6QHbGVglAqRkiZqJ6U6GarEeCVI4gn0F5oukTq9lZq0mXq+EDecrGbv8Mgnd++qw3mZlhK3pNyaqBZ6jjeqvNGihIJdFWpakdQ5fP+glN2rGDYseaGrDbetremrDd2bB/QkI2bXa2NVuyLLL5+pY5KoOr2rLfZ7AzG3032yccRq4IQF4KQlrQ2KlJu5YfSHIru9ZSE7NZO4ghGzMkQ7QJQE9G2gIqyWujGrcz+Yga25cCWzB/G7hNd67Hw6cgSpCWwAVqlLJv27VPWisMGahT+0Cpu7rlOrx7QnvQlY32hKrBW7gjmydQrIkdSbpHZ7XTW3Svu0EoABFdIIx5urkHWYWwKb/bbr4HNav5278dhAZiIAYcN6cLvIydI7aFKcErc8HrDa4z+8H/p2NcVpi+6bnERWO4ENy8Wxq9+bsJQlw6UMK9gWC3Tzyn1nuhZ+eGe2nD/a7DZ/LDCRvGo0PGT2WsbbyHfxzJF2IBVby33VrJp9jF1TvKoaLIB+LKl7yRq1zL8boInZzUfJvL/7nB03vIecOrjfyvu/ypx5zNBWLHqmn/LtvNbzzI4/rMWaNujkB9svzNC8LCxfiINTzexPyDp3x08xw1cKgHbICNZhlIIv1HSjzQkbjYqGnOVbvFHRzHOYJvIxj+RrvTxfmm5bzQofzQEf3FR30hLKCYHJbSWZ2ZV6WcSynTz7vOy/rOtVrReQ0DbuDAesBcht1cYj3XtRx3vpu3/1dcqDfdzGXdJvz8z9t82vsi7Ey9xztnvzn92K38yKud2sEdK3YJzJ+czlMd0Xt9OhDpvpG80mNYWlCP0LN96br9qXedqNVd3G0F2mvZi2Q3mG6dxe1dIAA63ft938GZ4EtcK2p82c1d0xfe4Kdc37PDmI+5tIw94auCjUjc1k/93NdZ1Vd94Z/iBlQgJ72Zvt/dgsur3MMc1UVe1Ss+OixgIfdt5RE+k2ft5SXN0GX+4EseKQQAEUeO5NBK4zdeKtTsqzEd5CMe3Sle5xfCySpA2Zec5fG3Tsibx58e16PexWlez1Gi1rU86+sXtuJ7l71+4MGe2ytkZzIc3M9ee//rS6XNme2bXeLLvLrFHjUQe+Pp/npDLZsEXu/d/tmF/ig6O/Cnvox3RvGFxvCveu/x/aX9/jQcQ+6rXfBnV1qa3unpXW62PfErxKc8HusdX4lnB6dDH+Z/XkEsP6Mx/zRYjcKTXumfwt3aSfTrHfH7XvUVQjKaKnfdPfhpOOB4n9nbHuilPvKL4qzK6uiRPuefP6fjyp16f/SdHfitfyjmFfdznym8iOuje/kPv/nD/vgNAvyrX/yd4lXKfu0hPuRjf+RpvzQwXv/D//2NgvABgoDAgQQLGjyIMKHChQwbOnwIkcCCiRQrWryIkWLEhhk7evwIMqTIkSRHbjyJMqX/ypUsHdYAUKOlTIQvdzS5iTOnzp08e/rcAXOm0KFEixo9ijSp0qVMmzp9GvFlTKhUq1q9ijWr1q1cBwoAAEBJ17FIS4okajat2rVs25J921Uq3IE1fdq9ixcn0Klz+/r9Cziw4MFP5RI+jDix4sWCH4AFwjhx24xoJ1u+jFlt5M0QDc+tmze06Jt7OZs+jTq16sSeV7t+DTs23A9gKcgmm1nj0Ny8e/tecNt067egRxu3Wzq48uXMm7se7jy69OnMVYC1QJ1q78q/u3v/fja7Uehjix8/rzO5+PXs27tvSf69/Pn0qy4BsKT+0e27wfv//59+KsXHlXnoHagebD0s/9jDQAw+CGGEDQpIYYWxEWhhhhpuWNAIYBHBIUv8CQVgiSaOGKJCGGpl4IHnJfgaWGANJGONNt4IQIo67tjXijz+CGRzFID1QpAQoSjTiUouyZaRBfmIVYsuGgejazXSiGOWMjrJZZdIQellmGIS9kJtYyKEZEtMrslmSGGCaZWUU4pW5WoP3PnAQHjuyWefeZ4JaKAMwSlooYZChcNjh0rEG3dtPgopcF4SSpWcc+ZV56KabpodpZx+CupJXwHAxKJpihhpqmwCiZGnhQFg06UvBhVqrbbK5uqtuu5aBFgCHHrqSqoOuySrF+XalKWyIkfrrs4+qxiy0E57aA5g4f8AbKP9EcttgD+22ixcyi7bU6bUnotuVtKmy26XN4DVQra5Odptvb8Za9G6So1L7k7mtgtwwOOFK3DBgtIA1oSFBquSvQ7f++2xBJPFb785/RucABh8UAEQHn8MMmQGj/zcxCSfzOVLR8ibGb0PvzwZvhXpm1TFFpNmsnIlAHGEljaiDDRnNAdNNHtEgDWCoQynBHPTlslM0dBH2XwzxrBZ8JLPPxfNNWFSdw02c2UCIIPS2pLodNqaRZxvzgXCenNoVr/WK6kv9ADWDTJUUPcRL9xwQ9iC9+j24IazFwNYNpg977ZqPx4ej+DyJS7cceM192omgKWCQNbmOFAMvdb/kPThpm/19emqKyaDEkAI4CEAiy989kyQ3+4m2zMXzqLllzNL+XI2gEWD5zMSJIALpP66evOvBu989K+VYB1YSvQMQJG0N4427t5jBPVEqRNFtcWZq6YEAEUM9LlBFpgpffxT8y5//Yg9kPWNMTDesuPf/y8pyUkMeuXx3e/KRT/X9Gx2BPgc8wiiPIXZb4IrGR8FL9iUFshoCTJ4yRJsgC3+YcZlAMRd+BZgQaGUr1/nGwEFclA3AEhQITiwwfWWwIQKYAcrYMnBQDQIgOIVBAgJxKARn1TEIyrxKp+TYfFgt6mloaSEJTxhCmeyQnLNDQPYs9EMDyKAo+HoA1i5/4/ICDC2PxHkaCtbohsTcsU3ynEjJZARGUMlxZNQEYBWTGJVsrisub0LR180CN7AwgQg2CB/d6xKrzonkEQBIF4FSV9+5ohJAsQxk5xMyNgqEKI9emQgovxeHwkYFwMe0F8JfFcNVPABHFQgYQsB4hFMQJBZgkWNUCEiXwTQsyWUgCBjc0En5bjJYypTIExAWihLCT6BQNOEuouaHyulylVeLIElEKJAaCNDhZQAe7YpyPAAYMyqDHKHBDhnDV6AAwwQESxlW6YSk2lPTr5PfSmapj/3eEq/AFJW5yMIOAs5kLGVyiAIcyZVRqU9AtDgPjhaXz6PiM+LzrGO+Hmghv/+CdL/BZRwsdImK1G5kIMqRHnZQ8ghKUkVE1AAAwSJQfps5IJhahSDGd3pG88Z0Y+GdKgdmYBRj4rUpCp1qUxtqlOVOtLPZNOkTSjoQFSaEBnt7yDgTGdXbgAEFaggByH06QV7alYlxg6l+iGqWy/y1LjKda5PjWrlSkpVvVzzm7RESOxAdxBJXjKthJ0fWwuLWIJUr55Cfatj6QrZyMrVrsSZqkmtytdwImRzbvurThMLWpagNbT2c8wuN+TY1Ep2taxFKmUpZlltYpYAWD2IDMBi0YNwFADs7ItHSWu60QJXfvNcwm8FlNrHtna5kXWOSR4yOYHGdpWzra1Bipn/kFEBYKtzKUELBjvcwwk3vNKj6HHbmly3Mne9c3Vu5DgyQOniNa9V3Stt+8pVsHj1IDLi5Vi8iz3yBte+Au5k4tCJ2vQSlb0Mdqp7uUeQ8XZmugesLn6vq9/savUtJahAFwFb4LBJOMSHo0HWglohBS+4wSxO6oP7h8TDqovCc5qBFG6MYxyfwL7WLcht+YmQ3fZWKTEAAhN6VgMilFUgAvBwjY4AShKLmMBSxqAAWvCgrBXhvOhVMUhbDGajvniEBhmxSwBgBxaoec1sbrOb3/zmFWhNxvnV7EE4i1LPNkWXN4oyAUxAUbAcoQWfrTLXzGzok+EgfzWqgTcz5OWQ/4YZzGO+zEEQPSg0w3nTnIZzFgYA6lCHmgE8vnCHtoQQwTYFnFkqEhAFTehET5nOsrbyPG9EumdG2p+TbnGln1ZmKjPlJWnutLGPDWc7lNrO/AULdwvSVaY0NGEVaAEQsraEIcG60LUuGqa7za5Fy6gHFhCAubmc4l3zutcN/nXMgk3rOGka2fSmt7LjbVBTF4SlKHYQvJgCTiWU7qo2UsGjwe1tYSPcdK8+AmOrqe49srvdzTnVt1U073prnNP3PkmPC6LQg0z72Uipnn8Fck7ZLXzWK1/igdE5ZAFGvJQTZ7C73QJv6RZ74zx3c8c38nGCjBN+BDnnfmtGKoSY9v8I3G450C7udF2dE6ZGmjk0a87emzcp54Tbec+/zoKfRyToBLElLgfC55MfZYEIGRVCoz4yqMM9VBw1bpesTnOsM1fra7m0wveVcbD3XOwLUUERDl+ErB0B8Yc/OAEOSSpFMtIpPcwqAM44d5TJPfOcAqefnYR3Uep97xWvHV3+jnSvC37jhFfITbXmeAGk3Eb9TkrlEXJ7zp9s87pfVNZifsLQ4270y+X72mKs89V/vfUJeb3PHB9JGx4BhzqESu4Ncv3eF4z32hcUZyF5d+GXkPitNX5a/I5vbKpe+fZGfWCyTxD4d79d3J//mQ65ZNCLH4DkZ635zYJ+ycd+rOf/foCBWx+AgAmYgAeogA1of9NSfw/oJbEjFmGyf/zXf5L1fyURgF03gASYfouhNSN4PBK4KxFogk7yOQ/HJXmkRxcIEhmogaUHYacXgq+yfh/YacxnJSSoNSl4ggUIhM8ydEeAbhAHbP4Dgxghg81FgzAWYUJYFMSmg/XGg6vhAhKihVs4hLeCgl24Iz/mQ2LighuxhB/RhJC1gSTRgVKVg1WYbFIIhsP1hXMYIjc1cF5ShhFxhh6RhnS1hs+FfB4Ih8d2hXbodHWIiBmCAfrWgqaXJH2YEWC2h6bBMF9IhYVobIe4iAuniJ1IIdVzdmQIiWoiiUzYYpXIGZcoh0OR/4mayHGtCIqE9YmzSB/7dIMJVoOReIoWQYmlCBusmIvJEniw+GacaIuyVovJ+B661EikuIum2IsV8YvRGIzAqEmyiEXFaIxthozMWGXLCI7rIQAU1XThZ43CMo3UmIrYmB2CyHVu2I2b9o3jGGLiaI/UoW2YB41QaDvrSBHV6I/tAY+DKI/zeIzamI/KhI8LGR3NtF2BoooOAZAB2Y5k9iYKCR/ciJBhp5EOmUkNCZLLYVpH148Y2T0AyWITqSGYyJEIWY8jSVoiKZO3IUaBI5HuyDQVuQArqZM84pJvOI8xWZOJRZNF+RoNBV5nwpIMwZM92WBNaSFB2ZE+95FIef9PV4mVFgJEVMeUP/mCFemT6QgkVFmVbEaUW2lWR6mWqEFR0GeBYGmGKnmRA+kkZnmWapaWbalRbMmXmzFIILI9dokq6yiQKNkleJmXe/mX9uSXjbkYLKV2J2lpJNSHh1mZGTmMw/aSQ6mVkBk/jwmah3FgCzWYiMmL04iZSTgpn4kSr7iYrjmazSOasykY51ROp5mZKdmLq/lumimAeemRm2mbblSbxekXdXeEeiiXfEiXY0mYQaKYZ8mYyIlMsmmdzeF5ptKcR/KcUdmdHDKdVVmd2blEx2mesMVb3EmWO2mYdYmad4mdUdGZ3Vie6WlE6ImfW/F9miKVCiGW8Ln/m4k5nxMmlPZZoPtJNPqpoFiBf/4ZnhT5nQz2nxQynh15nw1qPwyqoVRBgen2lCsGnfFpJBcKkwnaoSTDoSnqFCsIoiEqaQLKmgRKnIB3oMaYoSwaPSuqo0oBTABghC8Ko6rCXJMoo7/ZmjWaesKplyjaowHDo096FGJoIUPKLUWKiiM6oCnjpJl2o7CYo1J6OlEqpkSBh1VqpcPyh3NVoQJiop6ppGU6OGQqpzIhSW8nH2mqpmsaV22qH2+KoHFap2BDp4O6Eoc0ihSip0TKp0/lp/UBqDjapYb6LIVKqSehbYIaHIuaKo3qqBHakpOKcV+qiWF6qYcmqqfaFTSA/z00BWmcCime6lSPSh+RCqapqqqhYqm52hCHxI+KCquPIqtNRavzYauliqu8yim7qqwJ8WM1sJx5GqxtMqxMVazT0RHHWoim2qwqmqzd+hQWgD35h6bTyiTVulTXKh3Z+q1IRKrb2q7gKijMKq8DwVK/KqTmeiLoqlTqGh3sqqlTWJ+SGrD1yi70Wq/PGq3zoa9rwq9J5a83p61wyK0GCzAIC67iei391LBL8rBIFbFP2DYF64oDe6ska7HUgrHdylJjqGsdayIfe1QhyxwAG5yxibIpCy0rq6xjowQLSx8wqyQya1Q0uxw2S4jCWbE6iy48m6tDBwCTWa5CCyBEO/8BRqscSHuQShuvTEujXusauoSvjUW1/2G1WLupGTGxVbi0YLuzXeu2KcGqQAqXr1q2Zku0aHsbWls570qxcBu3P+K0p/o5n8exd+sfZwuq0hpdSYuzgSs4g0upDcV0SIi4vqG47Tm1I3uz1Am4kKsjkmuo8+SVh3u53pG50Um2nOu4npuzoPspolun+1S5lnu6uZG6JGq3agu4sOm6sNs1siun5/SMO3K735G7W6qLvPu6G+m3bPu5wLshwiumsWN3/2ovRRGgMqu318i3lfW8Oti20gsq1CulYlR7WZu9lnmGyTujHPIRayu+0Uu+U0m/9Rs6YHG92Fsv2iuiVqv/pe+7vI27tY+Lv5p3vwe8WNThMP47VADsmzinI/HbuyaLrM17wIFivjp6YNDKwOurhOsGweCpucjlEfL7geObwYeywSx6SLm5riDMm/80wgGMpC9LwH3LpMO5wt6KwT2sEqZVgR/cv+ybdzXMXt37GhT8wwNiwfDaxED8tVL8FiyFk0TcLQ4co0i8XkrsGkzcueSZwFTMHi2soQc2xFjMLVr8ZVzcxYtLkCdcweGbwmNMxuJhxg36YywYw0UcwtPkxm9cwl3GvGGMoXZ8x9SRxwp6TiTXx1lsxKIXyMvlxasBxq0rxlGcyIKLyKB7U+zRwDPcxpPMWpWsGpdcwL+7/8npssj4yVG59Y4yLI3/S8qRZcqpgco6zKQqvMpT3MtWIUkuG8t+nJoPXMurdcuokcvgu8O8/Msl2smBC05XPMyQ/I/qdcySlcynscywRccD6MzPXJbRHLfVA3z8a83FvMXZTFfbbIlyrMkn4buZLM4QSM5uex9LqcbE8scizM5sCsegDM+GfKLxXM8Z0srm2VB4KrL8LMo0/M/tHNDr0c0F9M3sF84HHbr37LWcVbrYKsuFScsRPasTLR4VnUoXrXz1OEg+M7YaHSIJnZ265KoUHdLqiM0k3acmXc05zMy73Eoj+NIwPb0czbQsdY6PvMYP7c86Taw8vc+sm8r0zP8Qg8QEOYDVWZ3V1EzUG23Q9dwzaXzSN90wb+XUO627qxtfmHzIdDZIQ93VnPzVzxw7ginQxDzLxnzWT53Wu+vT3tzMQX15cS0mMo2c2pa+Su3Q1zzSew2yquvXaz3Vbd0Qb03YwHnZRkHT7hHKjK3Xjt2vkL25kq3LXOvWipLZXDrXv2zOjOHOEtrXU2QvoG2top2vUl3aBrwQlp3a8rnavdxMbbQYrw1fsR2W3ULb6WrbwPq9gA3Upw0ARGACHNMCFJCHvS2eRp2yiBQZxO2Uy+2cOf2xg2zCzW3RgQ3dOKIEMIzdCK3dBrtPdq0Y3r0Q5O2d4v2w9l0fKP02Kr3/eiytNSoAtO1dxu9dr404Sd0N1Umh37Dd2LJK3wpu3imN3pWtBBWAA09kARQAkdFN4O7925s8NlyNGBGeEA1e3A/uqSY+3APN1gXdEOh2ayT+4cZq4PI6T458GCx+ECj+3fhdrQ/DdygMzn/HUqZZ45B64+DKUgM+FzxuED5e32Y93p19tC4+2R/4aaImaqRWo5IUREn+p0verfcR4uoswLgB3vet4o0q5A2N25UFBxNnAHPWEjJCrmLeHoY9mxzF0IEB5QUh5QBK5flt5evhknPOblWgAI3u6I4uBKiXNYmq5+7B56NpWsI83wteFmsOXYXOr2++5xWs6BkIB6jX/6qVbuNnTsbaxsclzun74ekO/tnoKuoFzuoYV+r9d+o1uk8RqervcemgqUt5vuOxbhSDfuKgbuuHjsek3oS9zhJApM/B/uy5LsXVU7eDEejShOyMAuTDeuuIDu0yKO0LcYQPgD2abu3X3u4PEdyr+O1MvXX9DMhVTtbTkejRTj83UAQ3cFwygD3C9O6jju1AfB9ivenKrhT+qlyGnu/Sse/m3u8ywgRE4DEq0EVHILUF7xzD3pijYpKSMe+erbwiXetB7uydUu6mXvE+4wLn7PHRAfJ/Gd/yzvAM/u0PH+orr8gtz+sJ9AAvQASJdwRHUAMuUAEdP/MfT+a8alqGu//ws/4UDs/sKh/xNA/05HfuTT/OB7/Cg5TYhNHt4E71P97mfDru7k44u871T+/1fwT3qjriOH/2TWH14Q7hPq/vW098XR/3O1LzfKlLTC8YZZ/3ab+ma8/yYB9sbv/3cx/4TjH4bXlOMk/2JY/mN7z5TY31eM32UgX5owf4kx/Tkn+pTW73xn0ViZ/y4s73Eu/3pI/6pg94jn/A6SPcEn73TOH669zsWe/0uB+Fo693pW/7oUr89dszSO4Uv58qbHwZyDx8+A76jS9dxo91yJ/89rv80ut2VQH9kSL9lkH9t8O9sa/135+N2l9z3N/9Flr7gxo7DFT1O5/OJm/+yT3/woz/8wBRg8BAggUNHkSYUOHCgjUAwJkQUeJEihUtXsQIB4BAhh09fgQZUuRIkiVNnkSZUuVKli1dvoQZU2ZJhxxn3sSZU+dOnj19/kSJAwCACkAXHEWaVOlSpkhhNoUaVepUqE+pXkWKUetWrl29fgUbVixYrGXNXgWa9mNNtR4dQhwbl6JGm23t3sWbV+9evn39KmT7V/BgwoUN670xVIbRs1OtNoZ89nFkpnItX8acWfNmrpSlHuYZ+O9bzmHpgkadWvVq1q0Fi3YdW/Zs2j5fDDXB2PPSybt98375W2lp4sWNH88sHHhtlbD7kkau9TRz6tWtX8d+13l27t29/6vOMfSBbuW9lf827zv6evbt158XTn37XujuJ07/nl//fv7W5/cHMEABXSJiKAvIiy84+MpT8Dz7HoQwQrIWpLDCqlj6L6/6IMRvQA8/BDHEmTIUsUQTBXRhqLQWTM9CyRpUTkIZZ6TRRRtdbIlE7R6SscMTfwQySBF1FLJII2NzaIkV4WvxRrRgFI5GKadsz0krrzSLyLY2fNDHI78EM0wkNxKzTDMNG4qJJc9rEssLXVqQSjnnLM1NO+9USku1uLTPyzP/BDTQn/QUtFBDVyphKBXWZBBOPKlqMzI6J6U0rkcvxZJQoPh0z89DPwU11LXIFLVUU0caYSggGE3QUf9M32wpzkpnpVWrV291UdNBeZTQ01N/BRZQXYMlNlAMhmqBVfSgxNUpZtWrNVppJ2i22vOG7YnT9nwttltvT8T2W3GLpEAxZX2LFNN0G5u23Vmthde3cHfSlj1ux8U33/zm1bdfDz8YCoNzd1v30YLNcjdhOuNlODJ+c6p3vXv9pbjiMeuyOOMTgRgqhoE9O/jOkLFSuOQpG0Y5S1JH4zXCiTWGOWa/Hpa5Ztp6GKqEjykb2c2eqTI5aBlTJpoqmm+KOLqXbWa66dBWdjrq7pJUi8Vnm/15KqG3frBor6E6esSWOYRaarPPFhtjtNeOTYChXKiayatxzVoqru9m72v/vfMsm6+kkVuabcEHB6xvwg8vLFUAbIibzblvrTsqvCc/bm/LFwhbpr+PCxxxz9nO/HPRYzJhqA8abzTWhiOHinLX67xc79Bh2ty4zkfHnenZc+f9pNsAuAH1VlVnmPWmXkc+udi/3t2l2ou7vXfpK25+eus74hgAj3eOzHgcH5c0efEtXd7r6jEcu0vDr2c/4/Pbh38gnAHQmXvIvLcQ/+HG53/C8ol+X3PS16f1xc+A4wrgAa1HNeEVz1XLemCU+jfBzvwPgAXEy/OIEz0FdvBTCfRg7twGgCK0pWjge1EEf0NBFmLEghdUG30G2CkMhtCGoQLhDT+nOMY1MF4o/zSL/pLSwoiEL2gvTFkOTaLB0nBQh08EkxKhOLhjASBZPoQXEMsixKwQ0YgmQyLKpEgSJnLGiVNEI5DGmMaz/S54WLSWFrHCxaMQkVrwkVYYG7ZGkZRxM2dkYyBBxEdBNi082jMh0eT4JBVCq4WyqpUeGUZIkPhRM4AsZCb7Q0lNxmx+9bMf5BrJs0WSzIt4JCJLJMlJt8xwWzXsZCw9xEpZUg8ASkpkyoRIxwXYEZIs5KWdaMkQS2YGk7VEZnWGmcx8DaWEuURZKR0jTaCd0kGppCa8llk4uLgMlswEJ3e2Gc5u8dAuJxxl97JpN2vGCJvplN039+RKe8mTnPeszf848Qms350OmquDZ2N46UtUtjCYbtLnQYqJmWPu06GESehDRZUiAIzgnIok3vBUWVAW/pKCB82UPTdFT4mJVKInNUxEUWooC6TpLujcaOpi6s5HcvSj66yWSgmy0Ms0dKU/3ZJJgdq0fr4UozOFYEYlWNNrGhSnzdLpQHhqGZ8O1apPi+FV11YEAxlVl0pF11OP186lAlOst4oqAaYql6pq1a2aE+pbM9ZSEuIFpiuRW0AhQ9CmmlWvRUvrWuPSVrkWdiVpNWyQAAaAF9j1qHh13F/Pwlea+hWslwssSZUW18R21nmc9Sy+mDAUGjj2q0gNq2QRRtYVvvOylstsN8n/ltXQ1jZttm2a4uBm2mi+lpSqLQtly3pT4O4RtDoR7FgIi1vmIgSxzR1QC8zFW4CilmBnXYpwW+vU4k7yuBDTLOC+C13yOne85RWVEnKWl7uqJK++pYx2HWlZ68L2vGKTrfpoi17+VvK+/S1UDIbSA720NyXvra9n5LsbO4L0SrHt0X8BzNznTtg7FRgKBQr8WPdGFr5fpKBHJ+hgK0G4VxK2cG0rnOLsOIR+Gz4tZGUq48qG2KYjxi6mTOzN/bLYxyv2cXUeoKi9GBglCKbxcCco4v6R2Ek7nm2QpaxQFE+5IIzUzyHfyF4kd1iSWFqwgl2b4Hj22C7JFctyrexW/yBbFcv5WQIAjiCAInf5wF8GM2vnS9wPm6/Kn80vAc28ZvS2OWN4htR+hAIAIvDFat1FdHztaJmxcrfPgP1zjsLLuUwTeqiGtlikP7MfDAMgN3X2MJlFXeNJh6XS9E1y7KCsX09LGdQVWzWsvjO/0qJ6xl7OdYVa/a4bZ8bJN5q1oGsd5FtTLNhM4U+ccelrjcb62awetpyKjZnhvTDZNBz0sincaetdWyn7SRQACOxoOx/Z3EzOtpTgfZluW/Dbrwy3uG3bbH+921n5WXQO+vLoS/t7tfGe07wpXV2QKOfe9cy3vkPL734ZfAH7+Z2G2Z1qa1scxAiX97bpzfCPOP+c3AIMNLglbmGK68vi+8ne9qidVFV7PLgg17bIF+5A1T68pBFfeWJbnq+X64erAKDzxn99Z5szGOdUUrhcetvzk6cEzaapetDJOXR8FT0/RwCAEvxC8Jo3vZpPD3lfNzP1gmMu6ye5OljUrHWHcn1cXvcOXRs98HafxOxOR3uNdC51knecKT7fLNDp/la7iwvv3SmdFcfed5P8XcyBn1HUycfztiNevIpfvFYb/63Hc2exp1Z6tYFt+cliPvOD3/wP5eh5Tud7BBTIwdHVHfqVjt5bpc9OgQBwIL5zfPWsv7nrJaT5sbC97Eehve2+iQGwD8X6u+f9SX3fLeBjZ7T/APgL2Q2PfHYqP0LMF4vzx8830D8t5fj2SGKub/11Z/+h2y9W96+j3mmnnubrJ79XMz/7QD9XK7zjA5u3W6JNk75BS4waUIEPwIFSqz/72yf8Ixb98w8FHAnxQ8AALL8BJEDYa74DZLqpiD7o+aYS6LWBWKwKtMB7wsBg0cDqiDOxmzzjO0EQPDsRdI8C9B/Zo7r2oxcGVEHQe8EYrDsOHJ0apA6wU5McXDp348Gr8MGuIcH0M0EqREEmHIm4+woOSkIlxKcZzMB30w+XkkLV28EqlJwr/MEsNEDOez63I0LkMsINiqsxJMOt88ImRMP8cKbwo7yScEMrhMMqkcMg/8yi2fvDkABDrxDDAetDGXzEz/G3NASA3Sq+KfS7Q9SaRMybRfwK9fvAw7vEUXk/iCMJPqxEZjJDGgxE7xghGIQxT6w8UAxBUawcUvQKU2zDBLxD8FrFn2tFSnxFcIpFYNFFXeuLdFuUNfy/U9RFXlREtdMMYORCqUhBPURCZEzGZFrGX2nGpiAMGhiKvetENtzGcqwja3wPX+wKbfxEo0nFVirGxDtG7AtHZBrHU3HH5fgLvSNEHWxHd4THeMTGkaPHXLTHYcSJSOyKSeTHfpSlfzSVgDy3waCrHlrHaQzGckzI6ADCeYyxOuzGsagCBWDJlmxJIdhDcLTIWMLIUv/RyKQgDMVZFWlMrbYDwZHMNg4DQKTIrAxwET+Yv6T8xoqcSU2qSVG5yX/7CwEDAIHjyeuCNNYDymETSmpkv8FwCKO0ECzogrI0S7NUg5hkyqYspKcMlag8CsIYMqIoSFw0RLjcylbrypBERYhEGgAQSzvJALW0RbYMJLcEFbi8uMFYtCv6yJ6sw5/MyzD7LZYQC4/AiqLEk8FcysI0zDRCzE9RTMKoIsf0P8gcyiqcTMpUp5a4zI7IzHvsiLDcTML8TKeUTcIZzcGoIn96TKz0yQBcTT0DzpUojT7KzYWgzTvhzH30zNuEotA8lN0UjMhrrKsEmRwzuOFkKrscieP/hMTkLJzAdJPmHAlXhE7QFE+2oc6/kL/FwM7KjEzh5E4bM0iTAE//8kuxIU8sMc+OUIEiENAicLEjGFABbcH0vCHpNJT29ItyAQCN+83szErLq0/79E6RyM9R2U+46s8r+U+GUK+kTMoEVdAQYtBCUcy4/AsZGIotO83iTE0evNAlK8Tv5Azk7NCYWE7BlKcRJdHrM9ET7aAUFZQVXUy/cKO6ZMd6vMka7R8PRIkNbaUdpR3ArE0rJdIFXc+1QVLB+B3Ui1EKDU7yg1L+kdKToNLZ7FIq+1ArCdEtLcM2PZsv/YvTY1KQPEiRPFPxSVP8zNHw1NLPelMniVM59cNB/4UfO/WLyPPNMZXPGZXMPkWePy2JNSUmOm0ILGVOTUXUtTHSQGHUvjCn+GzNMkU+Sk0eSyUJTFVOT5UqTvVRRf1UAwpVQBnVvlDDCY1UrzxEVa3UG9XQQNVPsJTV8oTVWpWaW/2TXOWL78tT1PRVNwTW12FVHN0MHTXWQr2RQ1VWf0zWpnHWvRA+i+LVU51PM61WyrnWYc1WQd3WLP3WRCWncdULPD3X+9FOf1tXdhXWkHDVwqHVwzpW/wzXebUZZj0Te80LRzVVfa3Qv+vXyWlXgCVWDo3XTh1YhJ0ehTUThsULxVHHmZNWvqzGib2bigWJgE0IzdRYjoXFg7WZTP/UxCiEVHSV1BdCWcxTWY8gDm19jYIFUZmFWY3x2DKh2fyA1nwVqH0lmp0NvJ7tiJ+F16DlVhvx1qJtS6KVmaT9DhsYCnMlWRmdVj3ayoW00ftsVZY1r421OqGFU67VWoo5WjHxWu/A17El03T9n7OVx62RWoag2mK1WnmdW5qUW5i5W8hDFqZNIVQtH79F2/EJ3IUYXIwt3Jc93E6q2zBZXO4gyJuFWMhdHsnFNmt0icut0oyd1c3l3MTVmM/lDrDDQb3tVZPFM9NVMnhMXbalMrdFiR5FVuB13cMJm2nKHdnNjqNLultsUod8Nt3dLqCcXLkAWpa5WhfJ2uKNzvv/Ql7cUV7sANuKEt2mjdjLkd49S8jqjYvrnRm4NVTY5V5vmY/KdZrwvY7FglHq0lMnDbb0BTzqPV33cNnWnd/DNBz7FddZzA/5u07n7V/o/V8BZl84rODoKODhPWAEjiEFZhr8tY5SExjbxdmyDSMAvjwKnt4IyWCDJd4NRpv6/Ve0AeHq4LXyfVy+jVwV3l1rvGDkaOGhfWEYNhsZVtvBqWHqkDbHDSKnTRkUljQoZpcZCeK4HWIijhojzlAvZWDvQMe19KotDol3k+K9yssfPo4qjt8rxuKm0eLnReIu7o7SZOItcmKUKeMpHsmSJA417lb5bWNTeeMIjmNz24+8/4Xgkt3TSMvj1tvjv90MP8ZaQA5kURlkRT6cJK4NFegqHG7i87WcRj649YVkzZBk7aXkSgaVSyZbz9Fk2nCII3hY8yXd2BHl5CNlNDaOU7aQ7VVl+GHlvRWdV5aNdONEEh5dHS5dHl5hHy7lzODlCvHlX2afYL5dxCHm2KBKq/RkOwblvbllU3pkXS6OaKaQaabmBSqgIxacbHaNuSyKOp6jO26YcEbEcR7g9jDnBUHndJaeDGFn9pTj7IDnWc7hnLUge+5BeOTj0thn+Ohnf+YdgBbjOh1o7ChoeX4zhF5mhQ5FfO5hAk5W4XVhiVYgiobjdr7o68jobp7nb/aayf9saLSb6Ugeafj9YzY2abpd54o2G3dujbkMBJ9eCA9OCMVkTTMG6WZ+kIc+j4jeadFBaUJWaUPOj7mUA6JWCKNGCKQmzhRm6GfGDKdWDqiOas+ZakxGo5PkDqrM6pRuuBmO66iEWpoW68sga+Ew67M23p6Gax1i6+xwa60+arkuObysa5yraVO+6ezt5VTmazFJ61Zmo8DGjsH+a8w0bM2m68QGucWG5sY23MhWZ9oKaMBuSOqA0DYg7K7ebNhEbM9+upDWZ9HWXNLuWL+m6iey7OsYXx9o7YPgauGObdn+bKa2j7z+jb3GbVDVbSEE39Rmjjg7gjQIboMYbuwubuP/5m68tm0Dbu7emew44p3erg6q3ILT5uzrdu3O7u73lgvl9g3mDu8ixmnz1k3ppo3F2gP1hm3/Pmz3hu/ubgz53g36ru8svm/95uIttOGhIAEAL+rXZgivHnACPwsD9wwET3A3XnAHz28Qr40RIgMKb2/2Jm4Bv3DZLvDv1uAOxx2S/prewe/aiDw6MPEUR3HtVvEVT+wW1+nwdGxphmwY/xEZ9xoaZ3DVKAEM+AAVcDEACIMc5/Edv7Lt9vG6BnLWfXEj/xwkNzJXXvLCEAAc+AAiiPLrO4IyoPIrl/D/ftIsZ/EMd/GS9vIv/3A6HOYxH4wYSHM174EKGIHsJgBC/ycIC5dzLafzIPevIT/nIr/zIclz6AZEET8M6lNzF6iAGyC+gSB0Q/d0LE/0id3yzAXvSCccMN9LbObzB7W+IrgBsdXxzIZzWg/wOB91qC117B1tVB8cVa/xqtZz1ZCudGzewn5zZLfyQxf1XK/WXX9fR+dnSPf1WZr0RkzeVt+L8aXLWt/tW7f19dZIZ9f1RedyO692wQF2bb9fdr+LEqAoAIBPb1drkQD1Qm92cqdUaH+Oa4doak/3AFl3Sxdogu8LC/i+Ixhhcf92hq93kkB0fX92czf1Lg/4GPb3alFyg9+LGIizW5I5h6dsiG/zWQ9IiSd1iuf12774sxn4Yf8Xc47PC49Pk04H94an95GX4JNH+XXld7/J+LIG+Jbfj5en9D2X+bug+U0Epbm28nuP+J7v05+XIWn/d0YnemEJeropb5xnjqToghQYCjNg81ep5SuBnWuT+olXGaxvJat/6qHP+u8wemyHTqQI+7Eve7NX5jxbO3NL6lFee1tR+Wjv9bn3cLjHGgU9irwHALJffI62k7SP3q9W6sEn/LY/dyFG/GXdelFKzwXoguqD/Mg34Uuh/AnuTvXF/Iqger2o+6vvfAVXfK5Pz9HXe/KWfDdJ/VwLfFxufYt4fQ35/PmW+9nHjtjX/c+MAdLfe9PHXVzp/VX7fXFm5l7KOc3/r3h0R/6aUX6Nv83mz327j/5bmX5Rq/57vv6EK/x+r/3lPv7uV6bi53vDFP/Hf37w332/z0bAt3yAWCBwIMGCBCcgTKhwIcOGDh9CjChxIsWKEwxizKhxI8eDCTtirAGgBoGSJk+iTKlyJcuWJ0VmAClz5sAMI13izKlzJ8+ePn8CDSp0KNGiRo8iTap0KdOmQWHSjCp1qtOqVq9izar1aowjAADwKTN1LNWjZM9OtTgRLdu2UtXCjSvXotuBc+/izauXYd2+CqeKJLm1J9S+NG0KHqx4MePGjh9Djix58srChi9rpKx5M+fOQHF4BdBDLOa6SEv73fsXNeuzql/D/+abOjbt2ntbs40b2DMBy7gNIuYtfDjx4saPIz/q+7fh5M6fQ/9ZwsZX0QKYnz2NfSzt7d412g6P17D48ubXfqep+6bn5duD77yhosaRGi5elABKg4INJksALMEEEA9EV6CBByKYIFPupUeWgg9C6BkF/33VgwAENEiTdhmC1B2H6Z0XInp1iViiiB92tF5inDHIHHw4jVBEdTMugUFPMcg4o4490BChjz8CGeRwLaIok5BHIsnUCC5Ud4QMJhXJ0YZRYuQhlb+ZmOVC5GnZpZVXeqTWbu0BEFODL7ZEg0gVAqFCaADgwJMJMzJBRA42rDmSBUny2aeffwJFJJgZAf9aqKEpldDCjDb0COWgBU356AJfSnqZl1pyeammeVUqkIq8CdoamiwxCYASI5hUQg9fLXGhTnMq8UKjJlEQmguH4pqrrhGG2ukCuwIL5Aj8KTGjEnGi5OuvZvlKqbJtbVpiptFSq1azcI3ZWa+ojaoSBl8dgepJAhQLQAs7PXADS3N+hWyw78IbL2XbViqvvciVgEELPbw5YwuuJutrpI86+yxa1Z43LcILQ3StmOxpW2aG3aakwlc5qHQDq0fliPG9H4McslL0SiqyyS0JYMEDJsjQQptFFOFCDyoQYQMQObTwwQsyUHCDCRjg8MAIFtBQAsAoDQsEEzrO6EIF4qr/pOzAgxZsMFkMi6cw1lt/1OmnZJqZHsXjhhbDSqG5O1QFX6lwsttvw60SyY/GbS8NMWBAwQc5EOGCEv0yHbjggx+xRA1K+Cd4DUS88MDRK0nNrNexWU0i11Vfffnlz34dcdjfjW0SDuCytKq5Rq0NQNt1s976vXMP6vqfKa/c8st5Dp677rvnXkQON8yqU+RGKYt55VFpTvlsyTPMObYQsyjxmdCrJMNXt66kKABEGGW6x7KDH76hsIMp/oN3571333/zzvQRSrhARAUv3IDDCPmVJEAJNFgwwgM4YMAEN6CADF7wgRbkAAg2IIIKeuCCIjBBCfQBkAoa9zieDK8o/8VT3vEOxjzVaO2D0XLew1a0GfLVJXQlycFXbMAS6wGACUWhQXVMYL4b4lBIKKRSDotDO5a5rAeJa5+OalAEFQChBTIwwQMscMHhZJAoG4RNB3MjQr2E8IqXIqFFshW9z3lHhQQgwlcqsK6vmBAoZDRVD9voxgPtMEpvjIwAcKA3vvkNcO0LUA9sML/63e9BURzKFF9TRQ9qUS6YSWS1uFgRL55QemKjXsW+cq6VfAsARyCKxr5iwzmCMpRDkmQVRamYGHzAdEQcyRGTuMQmPtFHgxRKIUF4yMwxEi6LzOWmHEkRSGomjmwRo+kuqZLRfWUoXWmhKZvpTMkIE0XPrP/KCGTgptzx0Y/0sx/+cDXLW6rnNuBMCy+tZalybrGWv6TkvEgZRnaexGKnwyTpgmKBNRUhltPcJz+XEs0P9fMoArgBngJXAyDIAAMxCJ68vjnODonzoeFEJ0V2SVFMqXMiwGwnGC+DhS6ANKQhVQM8TbJGM66EXWncCQ3KpYRuBjSmMi3KPzk006CMIAd6XAIRKLCnnUjUNLwJKlGzeFHzWPSo0sqoRDY6GaceRXuDW+lJWAgAF64EhjKUztJGwtCbgjWsOKmpTeOGojScQQ86OoEgANGFNBQ1PcKJK10RqdS74jVrk+tc9Kh6lLvFILCCDex//FoSGGJPJdrjnk//BJCjJfxUrJKdrNzceTzWcYgEKCBpdU4whj7Ata5yHapoSzvRvKI2tRGV1FygGhnXVgW2yNzkSorZ2FItwWyU3S1vydogzH4nDW4QhI7iAIEhmPa3pE0uc8Gj2udCNy4Oe55hIQNbp8BWAGU7W7t8YrojEIi34p2sb0dr1u1goQ02mVEd+tBc5XrmvfItSHTra9+ITLeEoCqpVa4rz++dpJNL8Ik8j5C28SJ4puX9DnB/04c66CgDT8DCfM3bmQpX+L4a3vCIMtRa/loXxNgVcSbDhRJyWbInawSAjRLsYgVbtnINRs0Q3sABHQnCDaHFsHfmyuP3cjjIQl4Nhz5c/93HXLcpSS7VqVJlulahhIZfURdKqOPJF2M5pgvucd1Yw4YxnGBGahDDF34M3wubmblDXjObRZjkxrzZnyImgJqq04M2venAdK4OlU0CQ1PlINCCHjSAs2zoHG55OzPuSxiCoCMzRGDHaeZyfCdt2jZjOtMMi/NiOJ2UN1sgRzqqkUqkDIA+l+QDRDw0qxENYoF12TBYgHCT5AAFS2fIx7iuq6Z77WsveXowwVbOnE0iH/rYBz8rMTWqCaDq9rU62uKDLazPW5czcBYAQbACaXZtYc54m9e/Hje5yzNsrZybpsWWNruxTO1OLfosX3BCddQQgXCXtdL4Jmq5++3v1/+kGysBH8rA223wsL67XrFGSxr2EOavNIDC+z4zuCce1H9jPON8jeSRlbzug4Ocsgkv2cLJ8ge1fiUDbrB4rpfLcnBqPOYyh0jBY/vxT9885Dq/6cjpVnKppAEQMxpDt19OaTQb/ZYzXzrTJ1DzEXd8QTnfOdX72fPY/Zwma3D0V8jg3qR/ezNgV3rTy57xp3s86nJWe9Xbzs+rly/rIEmDH2aEgqKPHTu6znvlzO53f6Nd6mzH+eDdbnhTwv1K8e6ID+JQnTiwge9h14zkj/f3y4878GtnjOYP73nZJZ6HctdIGQIxIz9IuvLM2bvq84v516+584Tn/NQ/b3schl7/jqPHSB/IUJ0grKH1DHa58CsF++OzWfZIUX5OmH/754cs90VavEHKMIbOAiL1xccN67dPNeSDn8POV3fhiV1+6KO/ddKXJvUH4ob1AsAMf/D+0StOf4KFP//2HT9R+M8S/6dfAOrK+gFU+y1A3X3FCeyB9t0fa3RfAxaJ/kkgdAHgU9Qe+QlgBrYRAeabtRVEGnRAdThBmUGg3hGfXdmS5VDRXk1gC95VBQbKBfafDGpgDcoLB3Yg3BhEGtAaALxBUc3U8qSgWxhPBLrgER4VDP6EEr4EDdrgEwILDlLc21QfH1THGcRVEKqgIQnhauEfEoIhLzEhYTihBZ4fFKLh/65I4eSdTEFgAdedwMploUx1IRbVIaewYBjqoZuVIdTR3hmmYSCOz6vB24yRwI0BgBpEHl1pIRFykCOuoPHt4SR+0BjyhCX2Rh8K4iYeyRoO38KtwRyk3K3VVSNCyyOeYiSyFiWy4uVgok5g4ity4iwShyfWHxUugA+ERhyQYCnS4RYOYSpyoSS2YjEujCyOlSb6BDLSYjP2lUtgHfgsgBtUhx5InGiZohWpojAG4/cZ4zdGCzO2RCwqozOaY4HYYmuIjxVUhyDgHSP+IiQOozx2I5iA4z1qijj+XzleIj+e4z8ix9VJ27MBQAMw4BzG1B2Oh0Lehevh40Oehz5Whv8/wiJFAuRFCodAtlrqAEAgHCRCBhRDzoVRNWQeQuRJiodEVhYgEpxFYuRLcpznWRkAAIJ8ZSMKeqE2zuMXomRP2oZKpgQ5siRMEuUoDSWCCYA8AYAVzNdNugYq6mQ9XolPUmVtACVKCGVRaiWvuORNlUCOHAEGVJhT4tJORmVO2mNVqqVqXGUTHmUMvuVWyuVrdaVM0UBXgReGNGU8ciNaPuU2euNaCqaR7VdcLmNdzmVi9hdi9tMIrEkNiMtY8uVZ2iEw+iWVDGZmykVbmkRWKuZnJgdnhs8DUIgSRJZkJqRlViY9XmaUaOZrdhFjmuEfgmZtGodoys4yAUARwBT/aoakauIhcC4kMcJmcT4EbnqmbSonmRgmWFkAhVhIwNjkZOLkavaldQamcWqnQiCnbAaldy5nePZjc85US13PBflmP4mkIq2ndJnkdmpnd5LnTuCmeIJmfcZNCXQVE8CUo0xnarImdlZncK4ifBqofNKmfSpoiM1nPwkAk31VSaQnP7WnLlWoORGngcYneB5mgzYfhy5oiLrlwckTZLHEhO7ThdKFilaEQ2roayJop4GoiIqoU9VRCyDRC2BAZFGWlR2BbkHOXgLodRIokQ5ngb6occaoYuAnjRYlJOFAC5SK+xSBDXyACfRnTHGknknne5Eld0DlgB4pTyYpbC6p/7DNqJMqqBcpJe+Y2Ey9QA3hBIqKDIYBppqVqZKmaUV6aDL2qZoCaklkCwUYCxDcgAXEwA3gaLnY2UwR6ldQQE7I2DTZqVniaZ6a6Z5+6J+Oo6YGqm2OSQlQiAxEqEmMgAmsSYv1UyYBwAcIj9WkaIZZanJhanGe6VY06acC5JhYFWPhRCdtFT89QGjkAFENKZDN6qXVKox6qkskp65CKwaOALiUqkrkSKTu0wiEhgsZ62/O153S6rJq5q2iW7NG61zuRqm4Krqwij6JT0aQgCgCgBN8ZCl5q3yBq7KK62CSa1bk6rk2Y2CwixL4xBoZUxthBBYgogS84zgda3Pla/9p7Wtm9qvAmSvAamVglIqqmoQAoM8dvQDAWAC4ZGkOEUQZcF0cXGO3qqesSqW+TqxaVuxV/CvGcqJIUMhWCcD66NFXMAHUWBW2vtFATIEVlkkvAuG9IuvLSmzMruXMLian2mx4ikRoROoD/FnuHMEnPcBX+KobCQQPfoUakCI8tuy3JmvTOm1VQq3NSe3UKmeeDBgBzOQSwI+dfAAFmAAOdBUAoJRXzO3QLsD1AcAJLKIvni2+pq1ora3MXuxEvu1Kwu3kJuNXrCuF6JMAzKQLlMAaASnCIiAARIFpPeyltibjNi5Vtq0fUm7rVpYm5UcJsA1OSBUQPOq6uhEEXGH/cpVuuDIt6qZuT65u2rlu8TYhAABBSYzsVbmEDLzJB0hZYvVQJwEABDBX78KsgPpu8J7k8Aqe8YLvmojLtCIvSzxA3y4BtpaLu7oOq/pBc2Gv2p6uuHFv9z6u5Mpo5IJvxmqSSXSt36pECQDBjABBN1nVJ+HQsH7FGHip0kLs4tJv/T6k927e/rouzorOVyQvSsgAhexmeBHAA9hAaBys+IwAhdRBvSZt4i7t/NKVBNuv/i5hmtasBQdgtiCTaIgLjjTJkxBACchA334Fx4ZPnYmGCq8whbqsC8cVDEMkBY/M/dqwIHrRTJqLVbUQ/mBAvxxBDkCN+OjnV+STkCox/9r+bgQ78TdC8exN8eRCEgYwanUwAQgLgAe7wA2wb9041le8lF42MAs/8Bm/cBrf4xovnxS3MRoCkwBI1RG8AEo8qgt8MQ6ZTg38FBnHqhkzcVERciEj8ojmbyLDrVONABEAwVd11efi0BotAdRgMqUusfZmbyezoiGbnyhPradlkvTikFXlpX/CrwObrizLLy3X8id3Jg0jMy5nYGDcwA1MMqkMcRsRJBG/8jNVqiA3sTEXoy0bRQ0zs+c9Jri4QA4gcErEAB+30Z81mx8Hsw66KHsK34pCFDcfswx3aIKGc7Tijo6owBNZmdDeELsAwCOnxDXXaTy75zy3qEzYc/8rejMG7jM/s80HEEEcMwGPEoB2AUgex00Oo9RBl1b4MJU8t95Dv2hEzyA+T/TN9m+qmEDOHk0mbfAN6WZNizQ2SqNCWyhDozR8qnRLsnRLUzElWUBXHayVETH4POfsnihBENJlxK9rajPL/fSBLnMmDrVWE7WuhireoAr5AgDUeAVtmY8Ru4C7QgotSbUwp+UmW9xVA3VWP2tXO+masE91qEAMaE8RlEQmYRUY72fJMgVmTLURwvXEyfV2BrVQgLNd61w/70h1PPIAF7T5PCgfV+tSGLZbT2VVx/Vi6+lW86k+QzaNrskRMMGdVYBkb9KK2QBhw02JarRVdDYgZ+f/mFaeaI92YZr2aYcoMMlAP+MADYjaEvhw6/ioKl/FbZdxhuq25PG2rdK1MrPdsdXHfci2TmB3sm03cIecU1FAnhj0hFRHETD3yWypYjh3JkN3Sfr0dFNsdW/1m8VI4JDaT9w30+Q3eLuda1GAEuRWqlhxDng0vMTplbF3W+P2WxMz2Mk3s5L2pv72suXJnV1Td/WEEYsGnlUHl/o3yA3b+VZHDZxzyDwqAAj0VrQ3LL/nSBZfhI8rfVe4SjAZ1KhKu/bEjTuZjoc41aXbB7xJD9S2vBA07i54c3g2ZoK2Yss4v9J4KLtEiU0yis2TTlD5iZVLCf/4wQWcBbQpksvL//8CcGO0ODbzNIae9JMLZmPPpkv8V8ZszE7EeUoIWJfvXMGhql5/96HoZmAzxpk7U0kv9JqzueNOuJ/WONl8RXoTANroBEcDgKNDOp6LeBkKAEfWgKPPTgxQQA64gAevjmMIejMRek8b+qGrbpQzKYjNVumkWE68em3FuqUbHNrhgAcnt59YgAm0wEULTlpDRqmb0qmrueqpOqL7tpS/0PWwxGLpBGI9u9faupcrIw1MKRH0zwNgwA3IgM7UjxMhSAngwAsAQRH0bIn3wAccuG0z+HMjaZHudrKveqI7q3W7hFUBOgf7rE7oe7PHULXfOj9y5O6o9p0VeWcIgKdXQP8PeHDgHEERIBQO9PlgELsoGTs9pzq9x/Cyt3p1ndQZFVvIpxQaCXy7yZ4JpPvgBCtnWAAGWLQQB44SEMGVJjzl9cVhowgEGx3H+6SbwyWc13pKlJhOyBOXm0TRn7y0KZ8F8A0QVMAHyIDPmMALVIAN5BFlYwUGEEHNU/xKlADWAoELrDyA9EAFUEAMtPtkKHmDf3Zi75vPCy+ro2l12dZK5LBO3P0xVcfSM72n/u8RbHZRYICoqfsDRVANPHzgVOkLFLeBtD28k2l0853coyTQz3B1HT1LKD1ObD49vbTfs9pj1kDpm/7po37qq/7qs77ph0Z9tH7sx/7irxK4FI7/4ch+7uv+7vN+7/v+7wN/8Av/8BN/8Rv/8SN/8iv/8jN/8zv/80N/9Ev/9FN/9Vs/6ps8mYzE8y9B93u/92c/S5C8SqiUTox/SpS/6LNagtd++7v/+8N//Mv//NN//dv//eN//uv//vN///s/QAAQOJBgQYMHESZUuJBhQ4cPIUaUOJFiRYsXMWbUuJFjR481CIQUOZJkSZMnUaYcWcPjRJApcwi0gVKGQCYqRcYEMPNkTQA3cQYVOpRoUaNHkSZVupRpU6dPoUaVOpVqyRc1sGbVupVrV69fwYYVO5ZsWbNn0aZVu5ZtW7dv4caVO5duXbt38ebVu5dvX79/AQcm/1ukqtMifJckVry4BuGUPl2gbCGQiFDIkikX1ryZc2fPn0GHFj2adGnTp1GnVr2adWvXr2HHlj2bdm3bt6viEHgEZQ+BLYTqBsD7pG8AwHEnV76ceXPnz6FHlz6denXr17Fn176dtoAjAmOc/A4Ah1Dv4MULLM+dfXv37+HHlz+ffn379/Hn1/9chcAcJm8QaAmi+gPgv5ICBGDA/Rhs0MEHIYxQwgkprNDCCzE8DYPdRiBJACV+I2rD4Toc6cMQM0xRxRVZbNHFF2GMUcYZJXRBICVKJKAE45YQgCQaBrrBJBsBwFGkHQX0kcYlmWzSySehjFLKKalkkAaWBOoBCP8VxiOvJCAFEvJLLAHQksuB1qtSzTXZbNPNN+GMU84mLSjioCUwMAlMAMQsqc4785xT0EEJLdTQQxFNVNHCblChhiNqcOGFEk7as08AHYVUUkoX7dTTT0ENVdRRSS3V1FNRTVXVVVlt1dVXYY1V1llprdXWW3HNVdddee3V11+BDVbYYYkt1thjkU1W2WWZbdbZZ6GNVtppqa3W2muxzVbbbbnt1ttvwQ1X3HHJLdfcc9FNV9112W3X3XfhjVfeeemt19578c1X33357dfffwEOWOCBCS7Y4IMRTljhhRlu2OGHIY5Y4okprtjiizHOWOONOe7Y449BDlnkkUku2eT/k1FOWeWVWW7Z5ZdhjlnmmWmu2eabcc5Z55157tnnn4EOWuihiS7a6KORTlrppZlu2umnoY5a6qmprtrqq7HOWuutue7a66/BDlvsscku2+yz0U5b7bXZbtvtt+GOW+656a7b7rvxzlvvvfnu2++/AQ9c8MEJL9zwwxFPXPHFGW/c8cchj1zyySmv3PLLMc9c880579zzz0EPXfTRSS/d9NNRT1311Vlv3fXXYY9d9tlpr93223HPXffdee/d99+BD1744Ykv3vjjkU9e+eWZb97556GPXvrpqa/e+uuxz1777bnv3vvvwQ9f/PHJL9/889FPX/312W/f/ffhj1/+nfnpr9/++/HPX//9+e/f//8BGEABDpCABTTgARGYQAUukIENdOADIRhBCU6QghW04AUxmEENbpCDHfTgB0EYQhGOkIQlNOEJUZhCFa6QhS104QthGEMZzpCGNbThDXGYQx3ukIc99OEPgRhEIQ6RiEU04hGRmEQlLpGJTXTiE6EYRSlOkYpVtOIVsZhFLW6Ri1304hfBGEYxjlF4AQEAIfkECBkAAAAsAAAAAEAGsASHAQEBzQAA9PT0AELN/////wAAAGN/9uYK/wDMAMkMAKDNmen/AAcVNlNb/5YAw8PDZJmoV4SRACl/ALTmAMj/m5ubc3Nz29vbABUAtLS0EBkbzQCkzXgAP2BpFyMmAEo0g4ODFQwAFQARFQAAhMnc1NTU6+vrq6urY2NjBQoKCg8QlJSUS0tLOzs7AFP/e3t7LCwsi4uLxbgIy8vLAIZfW1tba2tr4+PjGxsboqKiu7u7APoQABALdbLDMzMzQ0NDf0oAenIEj9nuVFRUABAVS3N+fwAACwsLIyMjAHwHGhkBHi8zFBQUAJVqKkFHca2+fb7RlOH3i9Tphs3hAHdV3c8JXY6cIzU65ocAT3mFL0hPAErme7vN5gAAAOEO5gC4kd3zRWlzaJ+uO1pjGwAWFB8iYpWjJTk+gMPWa6OzeLfJDBMUGxAAVYKOHCsvluX7DhYYQ2dxPl9oSW55Mk1UABUbTneCWIeUUn2JLENKJztBGScqAAkbABsBGwAAQWRuFBQAc6/Af8HUgsbZWomWOFVdKD1DIDA1UHqG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r5AACgPtBQDjXAwAQATPhggw4KzfBCCzgA/3AEEkNUIEBBIICq6666ZmDQAyjAcISsMLAAwgwHCVABCzgMmyoKFdwwkQkrsICEsz6gcMKtnXbr7Xgo6GrDQicgweuuSPha0A0snKvrES8QlKu7u6orkABD0AsqqwQ9ECu9OEhkwbD0wsvttwgnbJ0Awzqr0LwAsLCCDjPoUC2oPhQ0w79IvJDBDA+cgMKpAJQw0Lw5lKDyyisfTMAPoCIRwwMlPJADCrHyK9AFBA+Rwwwl6BBDuwE/ZEILoB6BQg4061DBEASLqvDUVDuXA6hXA3ACQhWAioPUBZXwQ8YDmfBvvAYJ8ELJJ4faUAagsoDQCSYPlC8AORxELUQwR/9sgt5rg1314IQP127GMER80A0NX6BQ3gO1CwAICj0grUDzCp5QuGw3NCzZF8UQ90IzOF746ajvdgOoMRAw798FWQDqCg+VgDFEmTckuUMmgFpDRrEeAXvqxBfvm+gASHvB7AadeoTLC8mON+5uMyR53Qv1DgDoFcENAArGhy8+bon/MBDS3BNgu+IP+QDq8A3lztC8LcCfkLkAtG6R9FuP7///rVkf5AjQtc4JJGtoc4jXIoIylrHMdAJhXNKGsAJkJQR5AECCDU4AQYhIroMADKEIQyO755UNVAkkwAqY5xAB3I56+spgQTJAsHe1IAb2EwjndoWDGtirIe4DQA7/TeDAEoBwhEhMYmJi9TuC5KtomANVBR6yOgC0gIExlOG6LECyXTFhgATRgeR45YMjIiRxADjICnl1RSW68Y2D8d4PCXCCfQ1kjbRr4QsfIj+IzGAFKMAf1hAiAB2AgAVdxMHwilgCbgUxh2vcVRvhSMlK5iVfTDjIqcB3QBRCZIEw1FxEZoA0VEHvIDkgGScJ4C6pfXAhoJqkJWdJS7cwLIsmVN/o2ve+UF5EAPibI0J0AKpMCqSVAuEfLK1Yy2Y6Ey0FzOIAnXfKhEhvinysnkXWlj+H/CuHBvHeKhESy2ea85xfQRoOTsDOdrYzVuZLJutqt8f4abMiBdQfQ0oJ/06DBK+fx2QmOgdKUKosDwDjQoj0LifBI5hxIGCUHOUSYrm2AUCUEuFc/xZyS2MyBHlyS0g5C0rSki6lj7+ap0AKyASMio17ZvNk2nKFPZQmxAYgACcxZcUtAfhAmDr03UP6xgJwak+WJk2qUn9iLigiJFYwkJeufjCxil1sexrjmMdAdgIbkKymWGOkyoZ3NwpSbAak0lUeCeBCAODABkyr2QrQyITLNeRoSVsazWw2sl0u9a+AvcmnELoQG4DKggIpl75goLOBsEtfR5hoFLNogYEYFrL6FMi/6AUDxD5kYJB9QTUDS9rSpoRzjT3ITitbEFKZClWqwuhAXAWrI//MqlbQg5i+WBvBCtTAB87DwQ9AYNd+HfJaqIJBDTYqEWpZC1tLG61pp0vd6lr3utjNrna3y93ueve74A2veMdL3vKa97zoTa9618ve9rr3vfCNr3znS9/62ve+Sj1VQvHL39hkbVe3Za5MMmCBFpwqVRZ46B0NPCsbYK8gJsjACxAJqnES5KAxRML9ALBWgWSAWW4dQmoT4r3JVQ5U3LrACoZwrSPgYAgCLlsObNAC5OKABbaKyANWUANBtgoEPwgeElAgW4bcwALXSlUMpEuAD8fqxSMm4CARUgNQSavKWdyVZGdrAR8IGbfRy/KuEhqr/eIkAzQ+sA9eUFw1Mlj/gw+N8At+QDIzXzjLUX0qALA5ECe7WMQOqaNKh4nina24xS+OsUFKYAFTzeoHMWhzQgSw4x4njSErCDKxUODZh1zABkn2QWYP4mcoQ4SbnSaI+44gkCCKWWsG0YENgJvc5fZ3SP91VwuYjBITdJFXR+gwQUzg6nfxmSDusvBAMKyvkC7aygTZ4ZgZIoDNbtkgsosnN3Ut6WieCwkPXgiWeZWQUiZbIieooa5g8FBpi8sgBQRjQbB85VeDassXGOO54KWQbYuZzITFyQ1+DWBhl63YSZN3QHll52VneQgIWV9xxz1tjm521LEDQDylx21r0uvYCqH4pRNyAUHyireB/1Y3qGAgaYGIHFQNTwiqyy0rgZhbzMydAcK9aPBb6yhrIFiZ0Ejm7JdU0QcgoJgOQLvng5SyBhRbAclGrCsk9E3ZAxFrCe6maAKILs/y3N4JZnCCIKbwIIb917ULkjj9hesINWAaWoMIA+hVAAY2qMDHbCY5JgB03kmjM6g2jAMLjH0GMfhXEx0yg4bFoGKcqzu2MTb2sst0IPFOCL0JcIMici5lDhzeA0jWsb2LjGQKJqIDuRmDIrb8JgdFutKZrnACBBHqf5y6Qaret5gLROt3A6rrsDoQ6bVg7DlA49oLkvZBH8Rceayy0uSeA7pTOZYVaBoIYAByzRdT8Kze8P/2fqaDFxCs5whpPKoer4PIn9L4yFe+Q2aOEKSF/wJFlBzNHHiwdGMs6SBDKgTjcz+SNfI2cIcVE+ySag/gLHYHKijHMwAAdieTAX9zUFi3ELHiUQaBNAm0PrLkU6CiYDMgKwW0fDszgsm0ZAZxNyhoEMiDcgpxAiljc4OHECwQYyaAP0XWgQk4EMhzbSBIECIIAB2UedeXPAjBTUWGgCaWNmujYAdRQF3XE/nGgA5TEGuEciUwLBSIORZIAAflewpxYAnhPh84UveSOEfwegTwKUeQTwmxPqZjAStwSneDcWv0gqOSA6ZjfwmRNfE0EIPlVAuxap41L6M2hAMhAGz/6IYEQX9OV3NJCFAlKCu1ZwLhQoA+YoAGwXo7IT1zZC4cOFnCJ4YVFhHe43vaAzac02mDJYME0XY79YKio2HZU08LMSxI5RClJBHeI4sIMVgNR4oF8YoFEYsEgYQHsXkHwYQJ0TcYF0aQCG+gUoVGcVmj6FYGMS+nOIaqCHMIoT2IxTnhpoxnlD87NY0C8XUMoT3pYwLDAnEbAYgIcVkj9koMgY4EYYzRBirnCIENIYk+GH7N2EsIEUyPw4k94okFIWh2xk2qdU9IYz43AGpHwAQsEGXAyEK/J47rIlQIgYERcTeydTUcCFXPp0XdOIEEUIvRCADCaBDuU4plSHwR//GLEdFW9MgQ0pNq89JYKmkQ5oKLKzVlB6mEz3hPBHGJvXgRVJgQ+hVGCVgBDHZ8BLECwHUEWIkQN/ACW9lDPfgQgtZh6yOLVZSBqBhwD3E3qXaUTnUq6SMQRYkQuRJV60hzZ5eOpbhG4XYR9ngQnHNEl/WXByE9f4lScrmSRtlvPziJBmkQWNZPWbN4DFkkDkkQwVgQEhlrFKlxo3cuBneCgeaRUgZrRMmSBkGSD3FLjVkQ+bJK4GgQnCNpEigqMJksTMmXDrFTlvkQOgkR2tOTKahxBRGY/XJvDseW/6iUp1l7LgdtS3lR93iNHRGVemZmO/UAfbMrlYVXvDKNFf+gciC5jM73OKa5RkA1lAcxm7yzcgkRm1knkJKJkBc2LLh5nidEnQzhj+fDjQJhAhfAa/tEiQeBPPl4g8tZdLaHKhPZTR8pk0n5dwJBkMdpoPUpRAjRN295mUCSmRYlbJ1ZENtJEEhjKjgwM4iHegVBmg2BjwSBmAexOyOZig/hogcxLBvlPT2HoAYBM5yUmwZRRza5OGpISCVgfo8JEcFJlpdXnIMoEItpENqzeDx6oHZ0lNOThK8HjQeBRgQaEdh5EGVGlVb0PRSTAzwIMxZAMRXwLyCUNTBQVScgOWcnhw3BOYJzWWbUNyRXng2xRuxIAMNiL4LWfcMHACMGpAL/kZeo5KBGBipRSqiKk3i64gPQ2RDIuS7DMqmXaGEHxaC8aKQAsHiHehBByRAWaqIYCngamqOQ6qGYiZT38i9tNqJmKjilhATww49ayoeONSyGeDfVxKc1+j1MKp2emUsqBCpAdaoEgZKwI6SA95sKZZqR6C6IqqkKyksGBKVECCrESRCjKhDqeRDQ+pze55ycuZsB9ZoZMab+xJw71XTBiiqK2pRPKkENt1DmCaELIUHDWmi0qawF4Z7cyq6ayVN35KyPuqWYhyrTqp8CkS/WinameVA1oG+6Mq7A2aoP+Tnkp6T1c7B+xVbiSk7Gaa4OaxAguoRLeqGR6argFKqy/2okmXkDGYBGsoirA1Gi/5mvBeE+6YOjCiE5IOenhwmQx6qWqympN7WykxVlV1o2p8Jn1EoQp5KphBgzMscrLCCFC9GkDYE81npQUVpFF0sAU5qoVOuRzJihXequR+UR8loQZfqzUAubNqpqAlWhqqm1T6ilg0oQfZO03UoQhXmsZPi0UmsQhlV0NpVYpulrEOuozYOaJxa4g+WFOiAAApAB+LOX3Dqzi+ZuONBzNutYfVsQn2NRGFWWqhqzrGq6AzGZBzFYa3uzDakvTDCNPtuon1mkhlWkDjEvDEoAZDsQq1qcTosrUrRhHealJOp8VSZLWSsQg8VrN/AvRaZ6aP8FMz7QoQWaRg+xU4rkEKw5r2BHvWaqT3HrqnPLnyb7uBpxtwSRt8Jrr1IltP/oVIkzk+2SvPN3sjZovpMHAB2KsAvBTZkaK8fmvn1mvY+LuWbKvd5bvV7jMpYrPBKxqdhGcFZ0ivWbgafSvu7qPYULuApMc7Ybna+qwY3Luz+nL0MATsH7kp/5lGvzwgyRNbz6o4lbfEzbnq27EObCrGFjsKkaTh65Uw+WvQSQbRwVROhnl7LCkWM7xHPoPGNJEGqLEG3bxDMEt7QqvzBLv8N2pPdrndlppiO2RkdUQo0oZnPZEAUEAzmktJBbxI47w/3IsAchcf0bux7pPR1kwUT/PKlpg0YGN1j8C4TRm5Mg24il9AKOU0ildMVgfMQD8bqTZcgcNrstXH+VDMPgpLs0jGv3pjJkdzd3nMNAa4OMTAA5zBDegwMtR6wYa4RN6xCqjBDumJUt+5CTDEwAcHZS3HYKIQCXLBHuA68Jq77/QsJpk7KwOknnOqSTrK5cmsay5bXX6cZkSq+0W0A51MOsi2fo5jW7TLDHaLB3xpybq5a5kj7b3FpThszKTLHQ18zP/GwquMTISsk+fFkxVkpii7IA4LEBNYj5HK1nPJ3ku2rrWrMGvMq9C7GT1bNcPMvKa78sLBE64CyGOcV+TBA0asQFzRAwaspnV7UF4aME/3A1cehOJ8BNy3UCdnVQUig5gIyqtFu+DXED+IONYoyTa1yqEzzKMJilNd3NLQjP7arGs0jV8UrO86qd52yfzGugVeRgWrfQGswED2WsQozAf+wQqKWXxhzJFsUvXXMEOYDTOs1OPT3QGwqoS63WddzQH3zKlPqF+0u6BlGuIcnUlAvXUzs/UG0QiWO8BIC7sCrZGo0jL9ugvpytfu1hn1nLt0xRzkK++EsAdfnLDXEqhrjUmsPAQaWU3hZDA3SLCnE3u7sQa4TUk9jZVIpG27rFtjtYkuXaBFCbeju4PsjbLCxbl8W1E1HammXOpfyv6WygbRXUwGzSCRHRA8Gea/+d2gCqNzF7lhOqpVm2UcOMEHfjtP8i3oBt0F7pyQzt0DQZq+87nxKaoRTarBxdEKcizai819N92TyS2b4501jtdZ89nX7kxQqxPg0XxqhNLvT5qEXq3QNx2qeZZQPEppuDzRPBTVpMc8rdiEG0wh434I3d3S6Zmo1ZRfRNqXe83OnHxhgB3QSgvzqs4qdZ3ZFpLjMuEep3BD1I3omtlsTNzcmcEF2z2myr1BnOkrGtLxvlgesa4xWb0gJxiTOpECAcQSIJYSCuEDIKvWrctoEM4MlY4Ykd45St5LdN4DSS2SG92Ys9YkGkqyJty1wccc4z4nRp36b4py19tFruRIX/PhDImJz5rRBZ21bMndEQgUbVuNsArZwUQYypWYqL3rWNLhBsCE6C1uUSbLgU+7OV/q9VqOM7lWro/IkYKj1fzBAl8Of9Gd5fDQDfyNc4qNdTjXXmqMFdftyj1orVyT4ziOmcrdsFmRDDIs2j3hC+GuicruWr1RCuicWMfbteXRAKGYhyHiN0Lk5LzaAQo+egnbhGK4bVjMdsLoGEPc/PSwDwqBA6OshHWoQLnbVEmsY/QKDbelm1TNQx+emEzsillIjKHqEhGEQgtEYe272+XtVNSDLLpzZ27u6au9Vm6urdzueRKbBmlAEPhqfL1u6YxuZd2OKM+4666Lq6ju9//8tWj8gQioyS17rnK2nWBLHyTl6gPpyHEMaD85y8iNi/i5jvNd8Q0iOL6scE0vXmBnGJ266JJR7uJ0Lnml1cd7ORM5AB+VJK6M7g/7plO4hCYiVppSRiuffY2psDcI88PwD3cI8QeJQQxKTEMUp5ZBdEwLq/11ZlF4s8OAA0jFQQbmV4exUDdHXSBnEDdK+mWEP3HSQ5PyBWIIS2U+94kLdy78f3lofcQTunTfMCJFO4pd4vpLdVIdNXGc8QOM7qXR3DXz2zWXMENvAxZIdk/nuamXX2yZz29V2qUUcyomQzcD8vc0/3woytVKn3RCx2aCV/Nn+ego+lGWT4ReSZ6/83AzMAAiRjzY4V+fgT+cW18g09dg9gqchenMk75OznfgnsA/G38ByFPy2QfV9vAwSDjVIPEAQEDjxxBAAAHyB0zHiQo4ZBAAMlTqRY0eJFjBk1buTY0eNHkCFFjiRZ0uRJlClVrmTZ0uVLmDFlzqRZ0+bHHAdzWDxxEIXEG0gODgVQQ8fBBxJbAPhR8cXBiRUOgpB4lOhVnxRN+MB6ZCfFGlivWuQKwMRFG0wxohBrg6NVqhKZAPg6calYojck4j0Io0RHq3zrEuA7FMnECwebUswAkSiMCxbZYnVbUQALvjEyPgWQFOMFzHiPxO0oFcCJizgAVBZodQZF02cnPj3/QvHEXLyvB5rWPDAwX9YDt3YdPDAs39oVYQA4IrtiWhYYj18NjtFq74FzUVO8W9g5QcdDvQIufHqiDtxYWQhAfDC67fB99VacTrS6xhvdr46XfvB7xRn0uwqHCm4y8EAEE8TIAsMy0qEGJI5gAgYLItOoBAtgYOIIJIxS8EMQQxRxRBJLNPFEFAfKia6LljtiPoFMsCBCJn5AzSrPBFpqsdmgksg00gj4Da+fKlqhhQ2RsOEv+sqrqAT3MBJqhYwyGAKHI3AYQgfyAAjygYPY4648AGAkoIQVhtAQgAlr2K5LwfYq7zCJElOrohsylNAH7CyyEkstucToARTWZMKH/xfMtIizHDGawQIfVOOwhgrE9Mi0NylSLTjXYPOPItosi+EHSZEYYgVFeauKzPsEOjJJGywEq7DkJoISgCEwUq1AjDJgAdAtu+zTKkuVIvM/gS7Q8wgKFXWwvExjHHWuSTOoyM73KFKWxhb6rMhXYAUFKQMIDaoRBGRnNWsjHWzwYa42o01xXno/nIEoOi0bAq8gKwIBrxqKrXdgggs2+GCEE1Z44QRvdTYmBnlkeGKKKz7R4Zsitnhjjjv2mKblGrToh6FgQKEG1aa6iDMAcKih0KGy/Xhmmmu2+Wacc24pBgBgMHA5b3UWeuiN//XBwCmJVnpppkf8t6iD8u2Ruf9MGUSqosBekKgglZv2+muwwxZ77I1OAMHam0AA4WGy23a7pRzOvkkAtdl++268mS7BoBpWlFo4iHiV6LgWKiqrBk+ZSzdvxht3/HHII5d8csort/xyipdiwgS/K+K5ZzyHYnKgew96WCgAqMR8ddZbd/112GOXfXbaa7dphYMK7HxMAIIWiGQAtJaIM5klerpw25NXfnnmm3f+eeijl56mGwxabPeJhtKNouPtOsh3AsD0cXryyzf/fPTTV3999hfG7AgLsR/o1ogssoqJiXATdyIBRG//fwAGUIADJGABDVi7FZFGfgLpScsuQj/nmGAosqIIbuR1QAxmUIMb5GD/Bz34wQOZYC4+U1HUKII7hFxEggeRFf0EJpGQCQ6EM6RhDW14QxzmkHzHadQCCfA55FlGe6QbCkbKAj4dJlGJS2RiE534RItZpUglBMDfCNC9iwwlR+Krn0Xu0i8ohlGMYyRjGc14Ro0IQCibm4gPgXiR/h1ke6XrouG+h0Y8HixSOOBjH/34R0AGUpCDJGQhDXlIRCZSkYtkZCMd+UhIRlKSk6RkJS15SUxmUpOb5GQnPflJUIZSlKMkZSkRebR57dGTTGBlK12JA1RiJC0saqMJJ4LCWGplgvMbygsHEsM8BnNgKSNTMY15TGQmU5nLZGYznflMaEZTmtOkZjWt/3lNbGZTm9vkZje9+U1whlOc4yTnNnFAL2KW04GOUkxFfNjAc1oEgsLZpUUsKEx8pihlpuRnP/35T4AGVKADJWhBDXrQf0KECQhlaEMd+siDxFOfByFDRS16UYxmVKMbFUFHPerRiGbEby0gaUlbgLojlBRt9LvI/fJ3kP1l7yCjy2dNRaQaidpUpzu1WWgoyNME4RSdACADAox6VKQmValLZWpTybDOi6zomHUZor8OEkQd3bEiXARqVw0kVK+GVawJk9RYEQTWiRa1qWtla1uN+tScujOZdbkL+IAnvIEQzyJYNGtfVYJWvwZWsApaIVYHCxPAnkg1anVrYx2LAP+4ksSHP+xL6OQ4ETqe7iCqO2xnPZJYz4ZWtCgRX6tGexLQlmixj2VtWyM7ksmaIHDqMqxADpe45pxWt5qC6m59+1uMoFCGwCVJakm02tYmd6mvFclkCcCZI1RNi1gbCl4JwDUvEXe3xtVud0c7mUZ5FyTcvSlRlXtepDI3JM4lAPB6djJigjGvQ3EZzKIkXtGSF7/77WtZfMnfjOgXRMhF73nVCxL2CqA+REGiQJ6GlYABuLMClnCFdWoQK1o4Nb1VrHkLbGAO48SWLS3XhCq0EWVpaFIx1bBZKdxiGJ/RTrmKsa5CrFoPfzi5B65xj1PyYh8HmYkNtK6QBQLks+b/WMes5bGRnfzZGz9Zykm02gWDjOQDEXjJj23ylL1cESx/WcwGFABuFufjMN9Ey1tubJfHLOY0v1nO7VsR4rwc55qsmc2ujfKcp4xnPwe6fHcJr5MBPRM973mtbha0kQ/daEgzr3QkvHOfy8tYRfM5rpE2tKU5/enpTYazf/b0gJWc6UWXGtQafvSqXc06ARjkCP8VcqsRe2pUM5XRr7awrXn9a8mh0LSOVrWCEp3rpO4a2Pz19bKdnbeQ0ZTUm8YxppG93GI/W7vN1na3xSa+2kqZ2yw59rXfmm1v+3bc6Wa30o5TnGkP1drmTi+62z3add9b3zZbIf7enO8f45re/+em9r6BC3CDJ3xjGTjIsDtd8BGV29zKVnhoEV5xjCuMM1Z+8sVNIvFrUzzjg/X4yE1eL5/KueTFFfjARX7yvq4c5jM/LpvmLHORgBzZL6d5WHHec6Af6AbtVLm9v9pyevM86Dz9+dKdLhOGB+/mRlcz0idO9afjs+lZ5/pKNj51iF964NgOe9eZjnWzpz1BobFbx9FOE53nWulqx+PW6X53j8DLz3bvSNxRPXe8l5HvgSe8ZSU25sFvxO+ZBnzhw5h4xzueyHt/O6KtHvLKR36JkNd84L8OdnmPXamN7zwTOV96ugOv7W4vu6nnPXbSoz6Jp5e92fVO+dZ/aPGKjv997XFIe98/HVuBBj6YL7/zzAefhsVXPtAnj/vQi77euW/+5pNf/eBbDW2gn9fu99x77H+Q+eE/+V1Wz/roS5/g5Cfj+NmP8aFXUdDuH4j32Qz+92uQ/vk3+OfkC+frewn72zL8478D2j8DvLeQ+al/C0CXGMAlK8AEJCAEnEBvu5Vc4r60Ur+jkkALDKAK/MBn44xR00AUgUAd80ARbJ8QXEFgS5kz+zIERMEPU0EXVJ8WvEFXE5/DM8EOez2Xc0AdTJ8cHMJPmyV4KzrqC6rjkzshNELzKUIohDRqoTUAXMIkA8Kke8IpnB4p7EI/izoaa7QZbMK/40IwhJ4vTMP/NzuO7Zs/NAw4Lbw6LGRDFoxDOzS4WLO5SCvDOcS8OsxDHMRDQby3FZkiMiTEjzNDxlPEQpydNXxEJwuNQoO+7mNE3nNESYSdSNxEH1uhQHy49FM/G/TE2ulEU4wxFLKAT/NDDly/VBwgVIxFDbsLaYPDULQJGiywUqRFTtREXwQ1O6G0PgTGnMPE7zPGYJycWVzG/Xqa/7PEDXzFXnTG1WlGa/SukDk/xFPG8ULG+/PGbGwcbBxH4CqdcMPFUZS+ajRHyilHd9wtqylBSHNFahTHeHwbeMxHfPsUULNHDmxHfnycfRzIzrKK4inGXMwzcCRAfDRIsSlIiBSsyUjC/0RcSLhryAh8yIn8GonsSLPaw1lzNYAkRY4ESab5SJQMqways1UrSXY8yZUkGpWcSaDaFwB4w1aUyQDTyBTkSZvMmZoMSpuKI38jSaDcsD9EPowkSoJMSqckLtNwOHW8xKV0wqaMSsYZSq0MJuDZnpeESuO7yjPMyq68G648yzOKvwzjNJgUPYFUy6VJS7kko88psn8US94iy0Y0y7ocG7r8yzAqi1vcSb8UQJ+sQb0UzIUJTMZsIjvJwLA8zAdMTF5czMdEGMfMTCXijAarR8ysP8tEr7jkTJvZTNPMIdThRuILzSMbTRCjzNQcGtSczRoqnR6czHWES9e0zYmSTf/f1K5ZGi6kBM6V2EXS7M3gNJHaXE4Pwg0rVMjdhL1iu4EKqAFDMZlKpIgHoREKYcAnyZAk8RDnTDLjLM/Tsoox/LW3pM7Wm4GywIsfsBsBwEmsiEYHA5joRE9yU07+PKPj4DjDnM4gbL0G6oshsAGUoS/wbK+Sga+hiEaWqa+QAYCE/E/EPE8MnTDm2E/Q1FCUQM7Y1IieQIIYSBWICDfokq6r4c7q2hqIwM8NDVH/nFExMghiZM/eFFHlUraGuIgDjSnZyh3asqOiwK0YtNGSaE4lFaCrerb2LFCTKIvq+JwcFYj4AwBpy6yKQB16bFLUqlEwZaIVys3iJNAtzEr/qymeuhqZgygyvbIqAEjHMR0JJq3T9Ym/9dRREA1TvsxENb2vgagq7nlSY+kdi+AqPKXRPl1UnroVRORTNKVDkwCe4GAp+zmIoxQI/bGIONJSR13ERg1VmxIfVnS2KE3TksjSTIGnBxqKCKqnirgnUrVTMa3VGoo6vHy1VKVUksDJv8ElFZJVF2oRIsXVkLhTZJWeBvpMt9xR2OzRt5OqaHkjTyVUOjIirVpWKBtVbsUj0yBOXoXWP03GhZwBiHDJgeCripgugVBUL+qab+UIZZ3X5vkci9RNq3xFyMK6C0gZH3ghaxWiyxKIbL2II7JXer1VhdWgp9FJXutVHfuC/w2oWIu1WBGguqCImnQRVotYIQBooV4yVgAQ14adiHo9Wduxmu3U14nygwKIWZmdWZqtWZu1WSMoj0A0gZDBAbZxVXmCVXpioYugVZW1iJQ92tmZjMI800uE2ZuNWqm12S4IAKu92qsdAXsTgLJgggY9kyLKVD7MDpjKoplSWqRlWLQdIJz82rz0VluF2qmdW7q1WT9ANwG4CyYAy3Yt2EKdU+9B1K0K27VFWbUtXAAKjSR9Vrg9RrmtW8il27vFQuA5gpYdiDatiLuamgu9IkNFXNFsXNDVobvQtjJ83MhN3Zud3I4IjSNgMc+pLIrIUr7lUorw0tEN3dwVrLIwXf9oRV3VDV6ZZd2NsE+I/djZmgjCMVJ1FQjTyK3dTdrdvRzFhdLfFV7snVnizYjpEFBQOYjokgir6QzqelMYldfcld7prRymtV7R/Ubgzd7U3d6LQKEqsgH8zV/9bRX3MpkFRd+paZmXqdDOLVz1Xd/J4QzYddqXld/spd+9OibLWLCh+MwHu4oIW98DRuDIQaF8fduhil8HrlsIltNiIjHvPDGNSLHxXGDQ3WAOfpxmdd8QHmHhLeEYrhcYzmHGsYpTXbbTteHgxWEe/s0i7qpbad6IvV4hnt/D5eAdPuK3KVMaftomduL3leJkfWItdh7ZBWImvmIS5mINJuMuXh7/1dhUSbViMR7jLD7jvjNjOLad3kXVMG7jqSXiOTa1N95jAWI7O+7jhRVhPKZZPfZjJhRkRG6f9gVjRdYI1SDkQh5eOU7fSl7k11HgQK7hSZbaQ8bkqntkUEYfD95kNu7k1b3kF1blUcacGXZkTkZlu2VlA6blVq4cUzXlBpblWRblUY7iWx4aO1FiBj5BAJDkTv7kYI4JYF7mnIkjMwXhU+Zl7bVltG1mZ8aZg5DMYu4wZJ5kZc7mlsBmcaaZ+CvgAZ1mao7ZcC7nv7Jmd84bH9ZlY/7mQm7neA5TX85n5TGNL3XZel5nQ4bnoyVnft4Yq3HhdN5lgWZnglZZgz7o/4ppW3r25oam5H3G5IiW6IkJmSpm6IbGZ47e4owe6djBsI8O6IsuAJE26W516Rs655S26JVuaZhWvIe+6aUprZlmzmNeaZbO6YbdaJ0mGH/uaRyzZzy26aLesJJuasvhjOPtZp9W6jZmaqjmrafO6smh6IquaqDGaq7W3bHeoDr+6qQOa6FWWKIuaxNBaaSuOasWY7Eu67Z26xGh4riOuJ+u6bW217vG6xDh6b0ur7m+4roe68AW7A9ZEWdl3FgO6b+e18Vm7ASRat/daomIZLXW7DmubMs+EJxsWqpOa7/2bDgG7dC+CWrptiA+7dVeWNSO7bARnz19wTsW6MTmav/Vpm2Z4AyTHdfZ5mzY9m0bm23jbpqyYE3pVOd13u2s7u3kbon44+Y1Bmndnuxvle7pXgnT2NXrVumLhm6o5u7uTgmc5FtYdm5qJu+mNu/zPglzSbfXHm/t5lb4jm+SsApixu3h7mv7Rm4tzm/9Fgmr+WDhjuzsFnApJvACB4mQWVyApukAf/DXZHAL/xg7odPwpnDJxvAidvAM3wggYbf6/vAMF/ERz4hZutwl/u/DbmL3LmoVX/GLAB4Jn3CwLu4Hr3EbNz41zmwFf+77XlYf/3GJiCMO7/Adr3ALP3IkN9isMPHcJnIQ52Eoj3LHbrcTX/AUL/IoPxDt4/Iqb2//MMfVLEfylKNyGO/sL7/yME8YoagV+i5zXp5xnU7zH9/me+tyK3/zOKedJO5zO5dlPL9pPV/xBpJRJjdtJ+/xMw/0mXga7210uXbzJ490SY+J4yDt9cbuP890ON/0gTlrNh9yMx91KNZ0UncJuCbzNufxAk/0DB8+Qo/1R591Vm/1lYi6Hz519r7zXV9UWrfwzwlutL50WdfvYn/wyVBv1y50VD50mG72Ar8LD31xVBd2VUdga9fvueh2z/LzVAd0Xl8dvb71bTf0YcfTbz9vq6DKTxdvFOeIEqgAdxmKaD6PEvvOjcAQFesQha5lcT/3ERnOfSN3bt+IxhCLfReI//rkl4y4YKLI4Ol99+kWyWzX9mBn99yTqqt4eAftCwgF4OGhrwGOGW9vd4MfCdOIVGAH9XLXiJzAARZQCKt5+BUVX3c9jxcFD5NHXIxP7ruAdm9TeI/fCBMwk6fZ9yEt2SKliNuKCvDNcbZm+ZYHiVu50pindy8HiabHCCu1LFCVCNudCNyNXqzPeo+YpX8+emlPZqoL+4vIXIrY3JO30AgGXLUveLY/kDJTnIRD+mmfe6KzCEKdCHYlALufCHgd3aGn7TpTOMKX+1Ck+ychXBcdW04tW4Ite8hf+7/XCEKj/LgHZ8O/k4oA2sz3RwIA2a812lX2+9GviWGsuMpH/f/LP/wT4vOPJdaRtQhgsmTar/2ZsJrHLuwQIe5c7wjMp4iBpYhPnSPNl/ptnX3jbxwzw/3Tv+fUj+bFlynyfdfqD1xGH2rRz/6JaKDb1rfc9/7dV33o/1zpx9byl4iEJX71xxvgGXi4BwgcBAYSLGjwIMKEChcWxAHAT4GIEidSrGjRYpcAGjduHAFAIEOEIAAA+KFwBUkfCk2QBHCBYImWAhTCIFkhJM6cOnfy7OnzJ9CgQocSLWr0KNKkSos6BLn0KdSoUqdSrWr1KtasWrdy7Sr0AkkkXseSLWuWa9OzBx2yceD2Ldy4cufOBdLy7l2nO0eWVHiCpF6DMUmaIMj/kuTLhExInlDr+DHkyJInQ05L+TLmzJo3c+7s+TOBFyRBgC7NeQHq1KpXs269+qzlygDa0q1tey4WDrp37w7x0SdfkwkHA1CogyQTg4sB6FDYsoTp6NKnU69OMLb17Nq3c+/uPbtDADe+k5/q+jx61rB/R2Z7+z382mzY8wy+sOWMhHxbGGxBMkZCD7RUHoEFGnggQtghuCCDDTr4oHV/ATAEhBWGlB6GGWqYoVAKquVefCGGOF9gOdmnkH8AAIjQDyS9YJBoALCgH0n8WXgjjjmiRZ+OPfr4I5BBJsQCSRkIWeGGSSq5YYc8OgaiiFHaRiJwJAmXUAwkwYDQDfgZ/zRDS+MdhARJKxx5JpppXuekmm26+Sack3XJZpzeLXknnuoF5eF6tEn5p1xU9nRiQiYcYdNBNdSIkA8k1XBQBSQdUVidlVpKHp+Xaropp53iFCNpnmqXJ6l4Nllin4CqCpeg9VnJUIxHNEaQBS09gNBxLhZ0wqEAhCoqsMFOlqmwxRp7rI7hiYlsaaU6m+SpkkG5KqCtMsSCD9n6EN4R2ma7LEEtaolCDeH5qlCMH9WAQk0kzcgsvPFSRay89dp7L2gZuIvvac/6m1607c1G7arWLkQmXgmLd5AAiiq8okJ8JVzDTPxafHFO9GK8MccdU0UkAEZ6/Ni/JaMXsGx+Ev8spcEKIazwXeAWpEMNSBzBBAwWJMbQBRbAwMQRSNTQ3MhFX6yx0UkrvXRCc6LKtFYmS60nUEh3Ne3KIrYMNdddL2W112GLLS9fL46d1dRpo4byY1hnHd/WZ8s990Jg03033nAivHPeUKmdNttPDvx2lHH3fXjYdiO+OOMV5npl40j9LfVQimflNuG3GR455x1b3jnooWc3BGOiFzW5yZXTaRbmmcu3uumxy/u57LXbPtlhyd3+E+olq/50Wa27PtfmuxvPKe3HK7/8VVkCYAHzOvX+7+/SDj78e8VHv32ayXP/PfhB7R2+QtP7W73AKmP/OvDku58s7O/LP39Oj9P/X5D5z6Kf8vrZx38/AA/kvQASMHoOywEB8+es/bXtev2ji/YKKMHtDHCCFpRd7ioGQAWWioGCU98D4xLBC5LQNBUsIQobh5LnFZCDpPLghxwYQhH+L4U25MwJb6hDurULOgl0oakCF0MQztAtI9whEhvYviQy8XArtNEPgbgkGKaqiIGqYROzSJYcarGLHQNTkUS3AMlJcYpCrKIVWYVFL7LxKlxsIxzrZYLwQC90aztKGc24pzVuRXghPGIcA6mUNwqykMICGRRBl8dFUpF1MkwjIA0pyT0ucZKWjJfzmCAzzi0yj40M3iOtGMlLkhInhCwlKtMkoDCarpOuBFhC/06ZFD8+cJSpvGVD+IjLXb5pjiSpYytfKUyqrUWXlwtlEW3Jy1TKcpnOfBAiazfMaWKomUehZf+U+cxLWnOb3iRQJjepSGqSszXdZAoyZ6jNbxrynOx8Z3ZWyRzblbOeqnGn6oiYTGPCU5L47CdAQeNLAJhNmva05z/3qE918jOggUyoQyOKGXElUnYHRWhDrYLN9a1TolqEqEdD6hi+aHJ3F60nSH2yUex1VKRJTKlLY8oVeRLtdictJ0x5stLhtVSmN8ypT4M6lYEW1KY3pSZQdbJT1/VUqCVMqlOjihRxQY6eR0VqRquy1Mw1VaoThKpXwwoUkoozdlfFaiWvlv/OP2ZVrBcEq1vjipNczfN4Z50mXBmyVcJ1Va70y6tfA1uQGyznV8a76zABq5C9vq2vgnWfYh/rV6oyD7HCjGyC1lrLtkr2r5ztLGh9EiMcUEp5ln0lZou5ULamNbQSTK1rhUrXW1X2tJ2EbS5Xu9nWxjaAuO2tSwk7mu3Z9rafjQpjs+ZY4Crvt8z1aIreFb3iLtK5BEjuypb73N1Zd7sAHW1pa0tdKVoXuwTTrndr1930slNfJKEtccdL3uNCxbzUQi97Tbfe/D5TuCqC10HxJ18gllez2aQvf2233wTzEmTSRVaACTJgAiP4awbmaIUZrN8Ma9ith2JCeI814RH/m6zAuj0wbzvMvAWruJQCeFW8SCzjZ5k4jTRMcYuPx+IcW3JOFIrxjIOMpxrb+C345fHhdoxkQw4GBfISMpSVROQiO+DIS8abkq8cyFwVFcJR/nI1OYwU+xZMzFrOW5bP3EYJQYxZYH7zeaZcZCur+WxprnMXIwWAmwAZzn5OjZxtTGc8J87MhHYoX2YF4D8zOtCQNPShxXbnSCexVgCAr5sZ/WdHixLSlO7apD+tQxSQxIeL1jScOb1PHIt6caFudQpBVlZhodrPqmYoq2Hdt1frmoQpqletU+3pfFLZiMPuddF4jewJ1uQIwA42mG/N2mXLTtnUJuBicm0paEf7/9gKLXaVvX1tjFl73PdLybO5DWVp79bcoSu3u9/34r48Wd3rFvdPyKyqQcebX/Dud/jAMqF023vG7EYxwCP374RzD4w2IHjBSXxwDGub4UtbuMWZx2WIR3zCE2cpvjOOLIyL/Hg5+A/HOy7fj/M05CUvFslffrsV8rnPKve4y3V6YZBXXOaey7nPkWgDVlZHbRQ4OtKTjnSe3FziQFfqzlve86CT++lUtyHCNEidtCm960vfSdNHzHKmWv3qloq52UEn8KpOh+tefzvc4y73udO97mEv1di5Wva0xwntfI+c89q89anVvfCGPzzilX53UuWdr3v/u5v8DvnFicvURf8nfOIzr/nNz33x6Wl8Yx8/+e6JfvTzm/fUJeN2zrO+9Zr3PHpAr9zSm15Ikq/93dz78FFh3vW+/33nYe8a2WeX9rj/0e2PLzdSh2w7qwc+9KN/dOEP3/iqBTe/lQ+n5Gtf0iTR+uWlJv3xQ5/65rS+QfRdrRrKE2Z3QSBB5uR+AIil+8hHv/2PB0a2D1785P9/65kfaxDfebHf/OFFTRGA/Llf/eUf/KSeA9rQ0O0Zd/QeAF5g5gngahDgfdXQBdgACIagCNoAwgTGnBzBCIqgYUWghXAfCyrNcoRY+JUMBtZg4mngPeHfmpwYxakOCw1WWLzgmbigEI6Me/2Y8/n/nw0uId3hIKDp4ECo3590lHsBgOUpYBAWYZAQoRZyDOk0XwUqIROO4ds5IWpwYJlN3ReqhEHMSQN2YY9wIRxaTO7YiRiSIR4inRkuABruW1sJQK+YSRtm4Rw+YCGy0QoBUxKaTB42oh6aYR+uX8/pGQDIoBseoiFiohalSH50hwU6IhnuYSROYVulCBIC4UfoAAhYwAvEAKZpIoLIISzCi8BtiR0yIijmoShC4XVFHdlVnMCB4SDCDBO8APjNIqbwIjLOTYwIHu/hYi6GIiTyohSyTFbFiO4cxAIqDAzwzTJ6hyx+I8yRxKz1Hw1GozQ64ShaY8UhjCIO1hGgwAlc/8BM3MAJiAv9yaA4gocy7qPXSMiDhSE0ouMS7iIE1pcv6p22yVMnIsQxDgQlOpk/ckc4TiSn6ECvKJon3iFBYqBBWg8P8txPMJ8t9kS66KNFRkdFpqSlYOS+kMcnduQFfmT6YF9DASLK+QROAgD8sSR1rKRPwolLygiBxKRM/h9N8k//5AZv8IZv5NrJEQZQiEuXBWVpAKVVqslQnuJ3GOVRjl9SNpASHABZlqVZniVapmVaBsEB5pq4BCRPOMzuZaUJ9SNdXsxWGohXfmX0haXgjKVaBqZgpmUVyIBhHuZhAgI/yZ9G9gTIvONddgZWRiaQ0BVXwiRH8qX0+WUMAf/mYH4maKalEvATSTXJf1HmZ0wmauqIZSLIXmqm6+3hGVIjAHhmaN4maI4mq7XLXPoEXTXkam6GaganhbSma2YmbPqebPIhbdombj6nWuomT4ARAAAnT5gAwpQkcWrGcG6ng1ThZRYlcibnV9pac0InekanMU2gdnIJDsTAJmXAyySgd15Gd9YngoBng7wmeXakeR7kUziEc6ZnekrnTiyHMw4j/bEACqDAEJjLaeInZtynhBKIfu7nePanfwobgFrYgBIodBpoTkjIwizENiYMDohMhdqnXa7oplwohg6khvLlf1rPh4IoboooToAM/x1ECVQACvgAEiwGzsiji2b/BoUe6XakS3geCH/OaC7WqMDcKI6Gpo4q6Y0kKZZSxwU0Ckk0qZNmKJRGKYfaaJUS6JVuKYRoqZqaRgX0SoQ+yJOOaSNKqWxQ6ZkOZpq2aYOwKZ92hgl8If1Zp4PMKZ3ioZ2KZZ6i557+aSy2qKMCyQOYCwo8ZIye46HKZKL+5aKGKKRGKkJ2KKjGSxUyQWMiiZhmKqKW6ZR26nM26qiWh5/GqmR4aQuU46X+i6pqKqveqavm6KfS6pgFq7A+CBixYY8Y6q7a4KZ25q/eJqwWK0USq7QyyATWnI4o67J6ZK8q6rPmJrVWKyWJq9Lg5BFYKqrK6LbWabdy6rd+ZrSS/2t1zKq8ekVUSqSPaOu6ImW7Ouu76mm41qvOiarAakqKvGKO6Ou+gmW/rgee/usBxGvB1iXBTmya3EANtMAPbCwLgEx7ZmuqLuxMNqwjPey/SqzFpmbApqxpWNrDBInCimz5kSwomey7oizL4tDK5uxnCCpewAC6WkjMyuzvNavDQqxg4izPIunOLi1nmOIMCIAJTO2RDC3RxibNblFtIm1gKq3TUga9fq1RMJ+jeCOQWO3Vsp7RlizXqmfFiu0xvS3c4ogAgMByEJ05qivnoUbaMmGjnWfboqXXzq0SEW6x1O1y4GveYirW9m1BbhrgBq5ZDq7hrofcVq6FCEB4qP/o4uqq42bq314uUQio5J4l5WKu1oou6joIocyg3n5uf4aumZZuWZ7u6qqV6t6ugQhADuDjFbbd88Euv3Lm0dIuWdqu7mpF2CYvQwjACfgsAPSm6zKu8JLfchaYzX4r8jKvGzUt924FzcBpWKzg9Hpu9Q7vNObuHmXvs27v986L975vVTyADdwtctgAwlqH0Z0v+qpj5NKu+8ovcsWvAD9FCbwAhAJAPNKnQIYs/24eql3T/5ZuABewhamvBWvGBYBAu9zFEJxA0GbH/j7wZmqaBGNwvm2t8UYsATvt8q7uCXjpXfxADoTwIjowCd+gCRsF9q4wC6NwBmdMCwfxTwT/Kl60wAqgZHmMcA4DXwTz8ARLbgUTMRQDMRWfxQncLQyAgNkeJ9o2Mdw9MTpZsc6x769O8RV/Uhprhwk4DACY6o0wMRhjLaOd8OwaLxqvcdUMsR4rRAaYyxAo8YLI8Ryr7Q6P8R0DMB/n7At/rQCQLRP0ZBwHbyHv7SGPbhQHbh73cU808tLqgLmwAK4yyBdXcteJMSaT8U6Q7gpvMiev8iJz8iO3xBFga8LisCk34SWr8ViwMh7Hcsp6csrqwMv8wCgXKi7nstyhMi97hS8rsiq/sjBPLCUegSCebTIrcxjv8hmxbSsDs8VOs8DeQK+0QBeD7Otq8+ExczfXrA+7//IrC3E0x3NSfOGjnEkpqzM7j2urfvM897E4y6t7gRia5LM27/Me/3NIPDMFg/PEBrS4CgDCSLKQGLQyI3QKK7ReqfAva3QaQ3S1xkiP/ohF5zJGq1Qmty080/NGezRL/wRxnHPnjpg6U8BJd3JKc+1Kv3QsObQFp0hVijCU1fRND2wiN7RLUzFIC2tUIoENR8dyTo8TczM/+6o/87RW+bT8msByMPAzRvXfTHUdV/FRS7FW1+tSxyrzgan+grVbq40d93NHYzX8JjVdM8QqHcExS8db9zXlkLVcQ/NdS0Vag2q7XHNX+rVi6w9gW/VcD3aoQrZkOA+yYuZiX3YQIf9yYCO1ZAfoWScvOZMEoW4kZpc2tDS2tz52Z8/SZ+suyEhvYpu2bGNIXDu2YK82a9s1brsXDjx1+c42cKdGbaf2beP2cBt3V2hu6ehlcDf3a6C2u6o2cqfydI+FpY00aTt3cOd2WWtya4trYatpTHuxdgM3d2+2Wet2Bof3lqYI+S5xeW/3sKp3Lpmxq+60ZLO3kurZGzJ3fM/2eds2Z1c3dRO48pKEV8P3f8t2gBP3gBt4VUN4VawQXBbIggP4fHe3Sn93teq3i4bHaIvnhZd2g0d3cUs4StM3VutZhVv4iJN4hqO3d6u4AHt4hYI4Mr/4ZZe4v0o3ihv1j0sFi0P/iI7veIwLeHoHeYoreVQgTP76d5H7NY8Xr48z+UJz+NfqGXaLeJT39ZR7c5Vbed1gudM6OZF3uZQfuYMnuZjLc5sjRVRuOZejOVh/uTtf9ZtfOY3Hs5mfOZ27tZ1rrX13Kn5Dto1vZ+vm+J9HdaD3MkefeJ739J73MXGEOHkvumw2ujM/+oNHuqR7ulB4KWTmKqYztlFclaar1aAvKspG5fwp7kHQjM3gjM5w8qGvpvM49SSXOvXg0VGl+o6sep62+gECAKwThABAb0u8dxDfOmVeQK88OSnzeq/7+tT4BG2ruYl3ukJEJQykYAhSdLi0BAyQi7kw+1WUQA6AgA3U/0AN2AAI5MDv4qezR2aKjLqiU3sHkdG190S2H3ePQ3pC3CtPxIpGuqy0R4UJVAALiG/CHAELVIAgU2a90+UK6TqO6Pv58PtfW8+eMzSbMwTB64ShIIpBOExFTcUDKHuxD0HC32XFWyW0Izg6a/wLcXzqDEtOIy2xG/tOOM/HYmGpzW+K5MUP1AArvoAF1MAPJDAAtMDLW2XMB6W4wLaf2/zNW3vHC8zHc3rIL8TI50SKJCgBUOVUXADIAIYNnIAgm8AJ2ACEsoBMSz2ZC6ye9XbNY31mnzrg6HzXC/uZ9vyx34do08jTT0WvxGPUH8QDoEDiE+fUp2QJ9EqCy6neZ/893/e7x2u4TmNRVH7wKr5ABcz7QBCHcSDHVLzxC0w8Q5jACywG5Nc9uWInSQx+ul7+nSQFXPs95/O85zOgLQ+EhAAPcbD+UBhjUQhAUNNl5E9kiviAb1867p+21uf85sv4hqeVq8MMC4DfClW2QRyGS1xx8+8j8+HAXg/y9Oc+zvsO72N/52s/EliADoyHAFxABXQwVzpPyiO7lwAEAYEDCRY0eBBhQoULGTZ0+BBiRIkTKVa0eBFjRo0bOXb0uBAHABwfSZY0eRJlSpUrWbZ0+RKmwRgAAByZEROnxAU7efb0+RNoUKFDiRY1ehRpUqVLlXpkejSnw5AjoyoMqeT/QFatW7l29foVrBKRDQUkREETQA6CIGi2UIj2QVW5c+nWtXsXb96pefn29fsXcGDBOC+gVTsY5lPFixk3dvwYslPIPv/u5XsVbGbNm7WKpWqxBU0YBGcCcItQANqbiFm3dv0a9mDLsWnXtn0bd+6BL2ha0E1ycnDhw4kXp9yxeOWxlwFg5fwcelbPGHWgvTFwBU0fCU2gvfAbfHjx41nPJn8efXr16wUioXmd/UTj8+nXtx9U8nDln/Fijv7/gCpkGJBAAgFZ7iK0dBjoBJr4K6gEtEzIaYYVLEABwww1xDC+Dj38sCXzQByRxBJNPGkGmn44caH7XHwRxsfyE26//75C6mOHHHXckcceffQxCbSEFPJBikIC4ISBIqQpoeoAYAKnE9wbkkq0WLwSyywJEFHLLr380kMLaKoATIFiPBPNNIeaMTLAuKzrxh/lnPNHLxK4E088MUDQoiNoyoAg1RBiy7SYxKwSUQDKXJRR3d5sFNJIJfXryAnLVBPTTM9kU0Y3+bwrTjpFHfXHPj6dqDCaVhMoNABiQOgHml6AKQO0mKghhgpy2JXXXg+bFNhg+ztV2GKNPZakJVlgVNNmnZ2PU8cCe3SuUEm9llRTi5SItycLKm00g24Q9CUWaBqiLGTVXVcuatl9F954CaiAplcXfRbffDvlSD9Pt6XLWv9sBZZTW4bSRegBPwGwoSATFCazoBraiokJYuW9GOOM3M2Y447BtIGmBT02qF+C9D35p2gbm9biagHAceCYfSx4oRx8yOFg7BRmwlKCuj0iyYEOBSAumPysYeSklQap5aWdfno9H2jKWemSB0IZ651UZozlf12GWeawc6RZoRzQgmEIDFlQuKaiDYpVNBRqOBIAEHByDwWo9U564739/ju21AAI92mrN8rauK0X69rGl8V+nOyEzE7UtO9Qk7hKe2MaAoAVAf/83b5BH510vB6gKW+oDdcI8eSQo9HfxsF+PObIE3oghiF8wOGII3BowQK3FdKhBiSOYAIGCyzHyUn/+Ep/XlLRoZ+eepZKg7hw2F9v/dmDVter6aoCpl1g29Uz97Tq1e9S+vXdfx8jzgEoQe/vMeIeX++1pzT8qMYn/1rmS48AzAUDQMEPgSBqXwIZ2ECEuOcIe7PfRfCXNQ8t8CX/A+CoBKgeQh3BBz8Q4QhJ6DkHnjA2GEThCt/XnULVb3+HqyDKLti/nGhwg3TqIHpiUDHKCYmFQUSMCoVYxNLVCgC+gWFwPjJDGnaIiCzBYQ4JZkPwnOWHQzLiFpnjNS5+8XndCprqYsg6J+qrhl4Un+OoGEAr6mZyg3vBCXTwADveEY/CA+MecRJFPv6RYyWQGgCclz0mKu6MaUqj/+za6EY1hgduSgTkJEH1RkpeEl43iMEgLSmvCVokkflaJHNm18g57XA8fkICJlnZrk62EpaTygHchLQCv32yIqHMHxRfGSI2mlKHvazN0WJZTJf40ZjJxNIFWoUWH8SgkGQ85PZ0qalRgq+UwJyZMGmDN2V+0yTIBOc4PbQCtiHhBfT7m+uoWU1MXXNY2dQmj1ApHomlj5z5vIg49dlP8dyAlkgQ2efYyS93WpOXj7zhL+e5TYX+5nTz8+dEI8JPil6UNjlgmw2otk7iNPGgmYJnJeXZ0LFxkzZigkHPMNrSgljUpTENTIocNNDRFVSGIVXTSO0yxYbWczy8YcIKov8pU4rC1KhJxYuTfNBRgn4UkTqtD0/hxFCT7gio4EHCVoXEhK1+FaxbVaoykTpWs1bFhduBHk7NKFVFxqesH/HpPLP6myxW6azFjGte+eqSKU2PrRlx61vhitKUzFWbddXNXanU11bu1bGRPQnmVkW6wN5vsJtKKCOv2iPF5uYGoRXtaEk7WsleErKnVS1HsgMAWz7vshTMbIyoCjCrdnYHn13tbm37UN7+NiU0RRpsodrO2dqntl/DLT0NC1znHra5z5XuRARHOMsW16DHdVFyXVlSk+p2uuE9SWrFW16CDNKpwOIeSLV7H+6u0bs/ja556TsR8tZXvCADgE2Ltd7/qLZ3Mu/13207C178HthI80VwfelVN3UBGMI73Swpl4tVBbvmATbwgQ8pt2AG3tfDwF3SEB4cYRPDSMALjS9dL4wYE5iLsYoKMfxAPGPe+sm3lzrxjpE7YWxWWEcGro0AYBBjJtnYfTVGsmpblV5J8RjK0PJxPIF80hzjhlAAQIEOWLpkByrZy5GtWASRFWUzt45xFK6ykGkzyDGGGYVghnNex9W5Ep8Zz2iMnZqBzObY+Amfc/5yiwWt2gYBYFZlzvOiu7fnH6+Z0IGpWOoKPegrVzq8hzrgsRjdaYTWiM8V9jNspDZcTH840qfma6u6LCxPv5qw/Lu0L1ec2FT//4U3q1R1AuW8a5fieF2wFjaKHU1lSM+6Njfw05t9rb5eN5uiIw72sKk91WKTtMq5vfVf6MUEPUIbes8Gdz8brDlOVxvdse3ptjVG4KuOOjYaBcAQclCC0pJ23HoTd77JicVvuzrdAZ+mrDnbZ3b/JctZ5PfT9r3wbxYZAE6elMApvi+Ch3q58H7NDSDOWIcvreEfL2Z12VVxky/u2uuuNTA13hoTTIkmvgvrzEXOt4PXfJwRpbSiT97zpKT50QZHNm1+BoLl4dxvIUc6Jq9Xcp8/3ShAN7bQOwTxfy+d4TfHujHlp847Qx3sQJE6to/dIT+ZcOt7U3ra/zjId4Ud7v8pS3lVV27KlrNm0mxPutb1zsqQQMnpcRf82FWe7bsjptR91zffFU9JP1mX54KHO+HpbnjG14UtQ2+8sda++SIKLtDnljzYZXN5iSCW5aafyw0qhj3Pe6zzr2dhnUkc+NE/vfSah27dG3l4xOjAT66XPcZiP/wTLmnnkb99z3NfcFGrXi52NCcAfACCDOQR+8YvVvG1z0AnJXray/d58zGOW98LxshW6j6wuL9++B3a3MoXf8XJH/Tn6/416T+y+yPVfv6vr7V+5evmj/4Ew/8MAvXsDvqqogVKyAEf8P/6bwEjMIG6ZdMGkAA/jSFiDdTsL+MmkAK56ABDsHQEwIf/jk7+MvCdHIIDL84DzQ8ESbCIRlAGQYdQTC38VFADty8GmYb32uj8avCxelAIAccEcuCATJAmUDAFdRBN1IUGByIBe48Ii9DSrLCYZgktfqAEbjBenLBZoLAKEWIKgXAMsRCBohANMwZzhkRhmLAJwZDYjkUNt8TdvusMS4LZLmIP1zDF/DCIBICWcMAGYE7LPEkOV5AO8/Cl7lC+8A8wTIO/JkIHQgMQSaQOL1FdbmCQgEYgBKBbAAAO4zAR3QtZ6rAMqSgI78KZKkDiUKMCOEkTFYgRZ5FdYG4IuGwgLuAFJjEHS5G2TrEWpdARWQwS/0JK0OIIauAEWs0gTOAE/2rgnC7QFtcjE6sxWJZkSJAgBl6RFIGRPsTwGEsiFXNoFe9CAHpoG4fgBSrgBDIgA06gAl5gCAzxSboRG6csH4MIBDpOSI7ABpzxF8Fxu4RxHEmiHDfoHPEiHe3xrrjRG/cRPK5RIoGlBHLAAprphRCRIOeQ84ZRIBISgBaSL4iHwxLlVnyxItGDIlcyWGZAYdAOXjoyGBfxIOWqGG3tJhGjQmzgB3xgq3yABWxgBSrLJdmjJY9SUuSHCUYRA2kyHA3S+T5wJ5XyCq1SiA7FJjIGKl9EHKcSBqsSK3kNJMcyUloLAKjxC7vSFG0SLAusLM2yY5JSLrvk0ABA+DiSLf+j0i3LDy7Fsi7Xhy4D80oiCtE8Zi97rC9f8C8JcwgB0zHlpQR8CAe5MjH58iMhs91+UBXjMjLhZTA/E0RuYEpk0jIvM3Gk0i/fzTNFc11C0zXjQwAGCQYiciBRc+B4UDMxQiTJhyRj83NgEzjPx0GKao8S8StXEw93czj3jjmbU1KwiAm8bpKQUzUZkzUf6gYqoAZgoGKQBwWujgDqjHJ0DTovRjjPMzyyTDyLSfKSEzuXkyFmgJOq5AeMkzwTxTzVEzRbkz/Po8HSop/e8zqn7v4Y4i4HZwhsYG7QAgeYsM4A0gYmlEIn1G7+sz+fE0O7xElcxZ/AEFJQMSdT75H/GoQbo6kCFCb06mw/NzRj0tNFY4P1aIJhPtQJQ7Qse5N2gOoBBLAg7pK/WDRG59I/h/Q2ZlNFKAo3e+JDRJQzzbG5BqlGB0JIjZT4itRKaQOLkEAgwWlJeaJJc3REFRD/DmVZCKJKszReYFRNA6O1joA6B/RLFyBMNTTBnlQhm8tMCyJNcQIE/hRQA1VQB1VQ23RY7NRQ2cMwfVROv7RO3zI7MQJuplQg6gwHdAAELOAFYqA9S0L/ECVR1w1RQxU9buBIJElJ5/RRlfMRL4I8mS0/h4QJXsA2NeJT8YpUXWZUc3U8WsU0bdRR/zAmdBRyDEt+WnQ8fwgGnNIjCNVZ/5/1T3nVlXZVWn9Dv3CgS/NpTulUWGGCWMXGz+JoD5UNBU7gAsriBk4goLK1WlmETds1KgLUKFM1WPWx8MqOImCSJipzINIrQJMPXrPkXQMWJmgKL2VqW1c1PlsVVY6kqbhFQgiWfbBUYtHqSCi1pRK2WzNoTMPGTvIkT/Zk1kiTJriUuhSGUSu2RAZWZVWiVUIPozTWXquKB5rAZm8WZ3NWZ3d2Zz/ghy7NBCAOB4zTIeAG/FrWRFgWaU3iWomWXpdUYYelZnmWaqt2Z2mACrJWa7U2BToJSZ+EWRkCczCWJLDPbM82j5ZWJZRWbT0ijjoVWKF2Y48JAKbWau8Wb/93lgcsSQBahQnmNSJgDFU99Va1qG3Hi2IPVyUgLi9dql7n1pfsNm8nF2/3Nsfg5gjgliGOJP5IonANV3ERMnFD1yRSBWYdV26jtpIkl3Jbl2ct9yFg7AhUEiI6FHA9ogEfUHd3l3RFl1p79y5Ko3Nj6nFn1rZY13WT92ZhtyHkJy0x4uVEA3ghd3pzo1XC9mkvc0REFHmVN3mZdyHasA8PwlShySAyAOZot3rFg23XNyJcCFkRNnWpdyVConu9t3XBNyHQEgkq1H8nFE3RAglYAEOGgG481H2tcXQTGCMmZ3CNqngL63elom7x14L1d1BiLIApBwfUkoHHo30/mCH/5EdzJyqCkVJM79eC8xaDDyLhfghCKgAFgPI7YaBcRViBJxiHXcJPAM+sTjiHG0eFV/huW9hDBODeTGuH7WuBl7h29zWvgFg9uJeIldeI1eMGXqA+E8WJT6+Ju7gh9Gt8iXd+jddlhriKqfaKecjIwBgiQtiNCUAJIy6KeYwlUE511w2N01hvv/giSqMmFAYJTvIIviqOKViHD/kjGoxfkwrK7lgxtjeF+Th//bgiIjRJ9OsTMwDGLlSRN9eSP3kgBqmEszfCqIeKKXly1zioaOIwNJkgDs2TRZkMQ1mUaQryxuqRpyeVVblybVkiQsOHYZkgWitOaZkg4BiMsahx/x3Zjnl5kn35lxOZYgDgTAmAmJN5YZC5lqmZmytCAPzkCGrVlCEMlaNZmq2WlcUDdYRmagyCc3L5m5XZiVuLbHX5mcMNndNZjYE5IvyE0gjlmM/Ch7+ZGL3ZoCUC4o4Zn3fsnBG6lvc4ndc5PNzD1CaHUWOFzBI6JP3ZjSPqdJVql/UZog/CfvlZnT06dqlPSWjimgUiVeKXm+l5h+UnZRv6xB5aiFG6aikaPNhiowlgSjz5AgYJYOdZpZ3YhQqar0b6eXqZp3XWp3+DpgYqjpigBeqToWc6qZe4NB74rJy6dKA6qnF2qn9jdygVi6ikmbm6pDl6IWAMe+XXoaH5rf8bUaKl+azRowIMsQXUF5lpWoQh6LTEmnTIuqxtdq/T4wZmYAbY1a3hGjAER60iy7BHB7ETe7FdY1duV7LfuKtxWLgKO5+fep8TW7FDO1C2eSAw5KY/u5thuy8mZ3jDurTH+rRRe7Nbg0ZX+55l26RV+4MtkLTrmqR3GrXNWrgForcHormBm2nuGroJQH7mmq5z2q6RO7lTW7o9omJe+rmnO7bFuy4gTrUuG3Qyu6x3mzWk5giWJ7zJuxG7G7ilt7ix+7iZI699mb0R44N+oAawyIY3hMA15LMFO4Gl7X3KKKfw27Tp2w73W5X7ezBM4IBv9cCX231lGX4YvK0cHLf/Ifykt5u70eMCaAnDJRvB3ZdQxpi4Agw4bvuwc1uzNZxKMyAHGuwHfIXHfSXDIfyzMWer1yo3swvEZ1zEK5jEm4DCYSO+5fugoVwu3K7Di7zBT4a9YBw+pXbJmdzGDeLJpXzF11eVEMjDBcuC/msp2EW9o7rJX8OOrFu2x3x6U6X2FtzKMQtxsrxNtnx1u/zNpTw36Bx4keho1+fMQQnN1LwpXpPG1/vLBb0hCL13S+O1iVzLjRxr+NziFpPLlzzQhyyJlRiuKZ10scizMb3PNf2JjEtaHD3JJZySQ/01coAFTpKLVTzSexe9zDzPZWvPGf3nYF27t5vWWeMC/FHh/3QdyOEa2Hw906+81Vn91f1cjwF91/vVEGVu5sDqxyU9Jurspd0n0XNp0V19ZYhdv7G92UkiyyxgyKHb1BXXScC6esqdIvwL3blG3cFH1vn42AfDzcC9o9vdoFurrQHr1xU92Pcdjwv0z0E92wWiYiob3Of9cPWrlEEH3+Wj4R0+kvv900k84AUDoAm+4FHeJVgtgTpeJz6e2tPd2mmW3TvEolUe49u2Ygw+S1w+Is4d5J+CzR/dzSeeAM7C4iU955c2Vcad3Bfe3NNc2JFi6GO95uODplJ9upceaSdnlvE82j982sU+7HWz2JO75AUj1yB7zo1ebf2NgXweIoCe7P9X3dMjnuTdngDYYqicFri5vmUhjpw5HurzHebRHJeih+h5Ou0B46u6qtu9ndlVfiXSqoHk/iHoHvExv0zanPGN/lO/nfJTAonsXX04vyE0X8/LPjPPXrdBX/9Ef/RP4lBcnHpQfwMPf/XtHuKvXeJ5viNGXfhlf/ZLguW1JPE9nvWBfdODniky1PVrHPiLfyMAX2IFR6ZNJPlffvkZvvljnt+rPvohffqpv93K/5B1zku2/+cLXy7YP/NxH0w8H6Ub3/y76P4/glASnkTgP/4BYoHAgQQLGjxIIKHChQwbOnwIMaLDgxQrIpSIsaHFjRYzevwIMqTIkSJxAMBBMmX/SQA8mrh8CTOmzJk0a/I4qTKnzp08e/r8CTSo0KFEixo9ijSkSZRJmzp9CjWq1KlUqw5lAQDABatcIXL8ajAo2LELukokizZtR7Ns2xJY6nahyZY169q96/Im07h8+/r9CziwYKtwBxs+jDixYsVMADBZnFQtR7GSKwaujDkt5M0r98adize06Jd6OWf8gfqHwtSsW7tWbTq27Nm0iRaujTu37t2AS2QdwntnZoqUhxO8bDy55eCxb39mOTr63dLBs2ZVaD279u0AmHv/Dt6w8/Dky5s/v7BC1hjoPSo/DvS9QOTy67cXj7MvaOn8Z1LnnR123A1o3X0GHohgSuMl/8hggw6yFUNWFTy4UH1lxScffRYqR6FbC7K1X38i5pUfbw+c+IBCKK7IYospdghjjOF9KGONNt74kQ5ZoRCjhcVxCNiGGeI4FY1dhThif/8RyWSTTupX4pNSTvmgAFnB0KN9GL6noZDDUZmUkVwhmaR0S4KJZppq7iTmmm6+GZsPWQkAo49bAvmXl3jC6VObVZFZ5mhn8klooWr6aWiiipplQ1Y61KnlT5H6pWdyi+qEaJHQBcrfoJd+CqqDmYZKaqk/5ZDVC5AOKSmrlFb6pakgjRoVoJzi5amsuu6qG628/gpsQzdkBRuFdrbKZZCwZhZsRL4+ZeutduUKngAZgP9gAQrabsstj81+G+Oz4I5bqklHrJossnv2tSyz5MoVpYebSisatcyZgMIRBGr3br8IiutvwIQOkVUJHR7r06TstluZwACHOS+9uMYL3gUm7cuvwBqT9/DGHlMZIQArHKwwTyXHxXDDAXd8VLQS+0fxd3ICAEMMP2SVwwoWzHxEDDnk8HHQvLEsdNE2zpBVDSS72tPJbqUsmcMxm+XyyzHZu9sJWbGQUKPdKTSDnDgYbHTZshFtdtoHroAECgL4BoDSxjqdE91sQa2W1J7JS5fV004dXA1Z3dD1dQsJ0ALNdKrNOGJoNw75dyZglRUS+gLA3txMm7w5ynijpbdfVfv/TeLe3yEBgA8Ked3QBRJGDvtfj8dOO20PXLzdDEunm3DnT39OVuhQ9k06TVjrpq/cBHi9+EKJF1t79IQBLn31zL1gHRMrmMREDY/uvi7nvC8MPFjC8zU66ccrVEIFNswMAPQR6VCD5UzAYMFWVGVlg0LYA0A4hqCAetYroG0IaMAExsZr8SPc22qEsKb5ri3lG8v5nkO84slkfRm4nHbk5xABEIw7IKBKY7xFgJC9aCEEO5cCX1iU2cFwhlwxgXVKSKQIii98nqvgZFaGQKqkz2/rQxV3QNiQm10JBTXAHQ6jIieuJURHAFAVQ1D3GBpqsScy3KIXnRIyC/TQh2R0/5dw5qOsMi7HX10EyhCtVsSTsAAEOrAAsSTyvyOcYCF2zMoKnzLAvQhAX0wwwUJC1oIvKpIkbVykI4MCg4KNUY2UDJ74ulTJgVyQbxq0SRBNEMCEgOCOEDHB5SbEEMEBIJFRMaL+CKBKHMRABxkYYFZG9shcSqSRuuxlSlyXOr5kcpjmUxcxjxkWIJoORBHrJEzW15BRxi8iIcOSsKxDtqdYCXMKuUFjuKM6X4oTXsscpzmPYkPHNO9uyGxnQe7kznZusi1vfBk0GSJNJCokcdx0iBKtCJUTVCADC5kB6rTTAkOeU5y8XKhDHaLKzFEwnvGEJ0WTQ4GManSjHO2oR/8/CtKQdhRODeVJPSV2z4XkMyLW0Z1DpMlKs+QABSxggQ2+99BeljSnOYVbOatyUXdaNKiZEalRj4pUkZI0iJrKoDNLN5KVPgRuX3MIFbPI06wKkala7apHKIdLdhKVmEMdq2SSita0HnWpPx1TM5/ahJQqRKoO0RrgqKpQr+oVKTvdqzgfYJ0/csWsZDUmYc+q1sQqVqNsFd1bnypXUZLSISvISjgdkk6tAGadfn1hXzvbS1sygbNAPWwly2rasSx2tWpt7PDgejWuqnSyDUEkRLYJAJfyxQQvwCpoFfjZ3+bym6SlSmopidrjcoS1zEWqa9H3WGdGlgB0jWZWYur/kMDu9gWXE65nZevdvSJtlRNVrg+Ta96KNHe9IQXTQYKroOh2crrVZYhtH4Jb3ZrFBBbwYFXDaz34AliLN7iYRLuS3vMaNsEbYa+DR0ql94IXWvLlFA2ogOEMZzgFE6YubRlS2WA+JLOvPMoMUAADfeFgCDhNiAD6m50jiHHAAe4wjcUpgBew5mI+KK5xGQw89AKZIA8uckbdaxABj8QkfHCBk58M5ShLecpTlgDG2gqR+i7Erj/Fa1L6uJ0ZE+AE38zKEV6Q1xtHT8lqrp0OcJcdHITSLEP+nJDrvAAjFxnJBWGzUgDQZCoLetBT3sIADo1oRDOgw1pmX4EectWk/0hzQOz5n5nR3OYaYznT4xSALbcztkniGVZ3rrOeH8xngvh5VoAmtKtfLWg+MPrDDGnpQ2CKlGFZ5wcWeAEKLsYE9Vw6zZyu3aqLbbY37/oCAmi2jwc7aoaVesindnCqB3JsjzAZ1tzutqw3/VJaO289D/knUqSJhGxKNjssmDOyjW3jd8/Q0kcIaxqjTeoF41sg1WbvtQWS7Yxsu9sEJ/S3oypuhVTTIbrOLVIoJ9iEqDJu8tZ0xc853lWW+N779tK0gdzv9f57AQHHyMALjnIpH1wkjVaIKV+XyutCzJoNASwAjkDsi8Ou5Dr3lyoBOpiO57t3QidyyJk7cp47q//VKW/6k1cekpb7z8x7VAiYIz6U5OE34T1nnNK7Dq50jhYxRdfTxxl8dKRHOMnx5ivTnd50qEuEBT6ouw8udgS7193dBFAizZjoxKbwDyI7Ajvtvm74YElTzIYpu8f1ve+0szbpbW/Z2+GOcrlH5KAY47sAJq6dAx9l8A8hfeIhh/jT8+piGxeM44V09gRLfrWUB7emAo35zDOV8/vi+xTrd4T75e8ppm9I8VWfttQj31R2lSLZX69DnUA/z7NXbO0di/vcE1zzujn+Qry//KIpP/yhUmKLGz/9CaZk+tW3/tr7XHmjnFz73o6/YCwLgvzrX//437//ya8x4weAiwL/N0iwGOmnfiTBfu3XWu+navZ3QNlHf7DGfbmBMRdoOAPYLwKogYbiNfZWFBUVe1/BcUXHgA04JRJme1IxfxP4ahWIGxh4gR24gRBIgwLzckfwbCMINT/CQ+XleCeYVtcHJRLoggZng3/RAq/BhE14g+TCgU/oJiHWP5EhVDy4ESUodEKIVkQIXUZ4hLGWhFL4blFIhmlyUOpmFCIIeZihhR3HhUnlhc8BhmE4ZTB4hhpohnk4JRnAdULBhkQ3PqK2hXG4VlJSEWbYgnZIZXjIh+S3h4/oJJRTdVYoT1i4Fq/yeoZ4iE+SiGPoRpfHiI0IipJIY5FoijgCTCsoQZfY/4Yqo4lByIlKhYgUoYiiOIoqV4qpGF6oyIs10kdPZInI5IOWkifQN4u06Im2uItchIu5CGWO+IuG54vT2CEC8E05t4ZX+IpRc4ybmIwglYLMyIpQsYjQ+HTNaI1+VY3r6CDChkJNEYitOIi/A47h6FHjqILYh46kWI7uyGntCJAJEkkO9xTzuEM/KFayiI8bRSi3WIfoKI0DKW8CSZH3YXPYJY8IKX12g2DI2JAOyScQ2Y93qI4XyVMWiZLnMUJAAxUc2ZEJCG33GJIU8JAniSnP2I8TuZKZppI9GR665ltOAZN145EzyZA1eZP/6BTnuJM4CZTm9JNR6R3/A3REyf+NgqiQdAaSNWmTIwmVKuGUEhmWVKlTZWmWRPJNvocURakS0QeEheiVRwaWTNkUYwmNPJmWvYiWe1kjRgQcUuGW63eUVkGTXrmU/FiSUaaXfvlbU+mYtcFPWDeMx1SMxvGG0TaXjFWXirmY6WiXkalVkCmasTFeNBcVg6mAhVlaZbeZdPlcdPiZ0diXpUlDpGmbm6FKqCSYWUmPW/mRrvmaiVmEswmaualmuImciSF2O3gUqjkScLmQcjmXxPmFxulkjbmcWaWc22kYi9eaxIiJa0Q+JjicnVmc2Kmd3vlQ3cmegcF64WmZ40kc32iem2mdsqmetfme1eOe/dkXzWf/mL6ZkMYYi9SJmOh5nfsZmgCqS//poG5hfgPqilppoOWJoEqpoPppnOsZob4EoR/aFQWIlEV3mbFioZF3nrEpLxGZl/wpopETojFaFR9YokJ3omb0m3C4om9CkgxKo141o0EaFYN0c85ZmThKnxchTKzpFQfxml/JovSkk2TZoESqRUOKpU5BhcFZdjnqhhh6odEJpT3qJj/aoTC6pWWjpWuKFGnopSa6pMnUpDJJpu9hZPnZotjpAh7qplmqpn+6GVSkT6n5emAKi4SIoilaVHu2oXsKpIJ6Tm0qqUKhRJVIoV86p+8kppi5qQNhZNJZHmg6m35aqcAVqKd6GMJ2/6WfGlSI6o11Wo8xqRyh6qTMQaqfaaqqWkCUyqs7cQOXQ1Bc6Xiwmjeduqg7Ohy2aqffkauLuau/Kj2+Kq0qoUTxeKMdZ6yagaw6qqyN+mCiyjGpanJV+qKtWq07R67pGhchhgNIepCH6qpoJKvAuZp4WmTiOiPrunQumovRyq7qiq4BKxsXcDnnl637tq2g061h2o1pwayzah7PWpIAS7CNQ60XmxH8hK1xqqQPy631OqYFuqz5eqvBQbFPObAay6b8yrJT4a7w+pLyCrIMK7KeWrOqZbLN6h0pa6UvC6grC7SHYbCOcrMKO68XcrTeSrLg6mD6Ch4+e65DO0MZS/+14wYAVaio+LawlrS0DsuomBGx9hq1LvsQePmvZnu1l2K1axsySCCzhlqsSXugI3tG+BquJzs0atsQaDuKFru2H9O2VPtyAECZHqutdNuwifqtYruzEjuqfMsQfsuIgBu4GzO4Q9tHHRuXHxu2YGuPkEuYePu0ersbUpu2Qnu5bCS5q+sTwXpzbEmsmpqzJGifZCsS9TG2dnseqPu3reu6Pgq8wasTXsN4XztqXWu7dYuzn4tYecuzuDq8b2GuqUu80zq91zsSuoZzmRltyvtDzJusTeu40Cu6+6q6oeivv5u+2hssmcuytnSVyItn4JuFt8u7Rkm67AW1zjq9lGv/h5brvuACvxcLTN3rvcnrqgkcq86rFrvbvPfhu5WbvQP8JAVMsKokjOLLtQuMvxFMvpUBweOLHhMcwBVswU2CwewKN2OHScbxuOLZuJmYpCB8t7Uaw/kbue3bJ9XLviksoygMxA8xQqLHweXLv9AJEse6kdH7Ebqbwzbcu//rwxTMw0NcLkKMxQWVFS78wiVbugSqvwhoQU+6v+vVvz1LxetrxVusNitcrWCFfvIRxcNUu2QcEVBsvrirxldsUlV8wn7sxmyrxW48Xu86x2fMXBR1x2SsXq+ZxtIryDnJxoE8yGYDx7+qRLzpenqcxGL8lo4Mw5Bsur2yxnwqwJec/8WTrMo6YXMGeBgWUseZ1MiibBBRGskoe8qR2spBk8mqyk8umcg4HMYVesO2/Lxzmct7y8piCchhmMq9/Cm/XKnjBcux7MlorMRPjMxI7JXLfLq7nKbNLM1nWshDHGIg2Ml0PMvI5cDdbBG4XMq5YcLQfM7lfCDULKmqpF9Bl83NxcjvDM8UIc9OzMyeWar3jM8SrNAWfFCKIct7bMdJ25XKPM+4Uc9HGM0LbSj6/KfpdFnYzM7FXFi1PNAFfb5lS86M9Mwa3dAcPbEvrb1UpLUircisBcpjPNBkgdJSXMLinNArDdNT4tFuKk3CbNPE/MnzadLw3NMk3B4Z7YIbPf/UU1rVT0E5rbfON71aOR3KO40WT820DC3UK1HJ9lzWV80kRb2mjTGUw4xREk3LFH2YNWnQupzWrHbWLp3Xan0jbI2lulaoDPzAcn1adJ2U35zS6IvQuirTfo3XkB1QqXKA/7zIxhzCYE3QpMzH/tvX2tbSUx1ERrQvnCvZUgLYRNpHw5oYEU3SE93U3SzWoGsgUj2BPEnaBGLap+0kqR2k/KSNW63U2izDAq3ZoMrZOhzTny1woX3bo30lNiDd0z3dSM3bRP3Ywasv19zalo3TmH3Mx91gFn3XB52e45wRRrTb150mvh2jcBOYEO3dXQ3etCre463Y5R3OzF2uey3/2uCm3uxdKO4tosJmxHA9yq8917GNzJsJzua9oOiNEQEu4I9a4UCx2pDh2ktd0sYt3g5+0fQM1I4N4IV34cLL3zCd1Rru1blx32AB4vptyiner6gM3QCw3id+wdm9upHkQpVd37vx4l8R44ut0o0NrTc+BCeALS9QAWqo4yrM45d7JZuxzbIx3/Q90mi1XORt5J6N5BV749yBBJwc5URC4BEKTPEt30GuG1m+WBueVF2e31/ex2GusumNMSwQt2eeIGnuoH5YRVbe4rgB54ol51F62TIu4jQOEQCM1umNBBagAw50ARVQkADA5n5eI4AOoCFj3c/n5i6+5Rwe14pO/9x2Lsl4/rMY8WyfFuqc3iGe3p+21M+iXtzeceiJleioHuchjtEjnuStyk+oKeswQuvvyU99vrXuDB67rla97uu8Duy1YdsEZ2iJlmiL1qpUBEDHLiPJzp6N4ehfnevMAe1pJe3Tru7VThu3WAf9ZgBXthPWgbDg3iDivp3pNNjCzdS6XuqpPtzsTu2MHuzl7hAmEe/VNgEK4PAP//BEYH8Xg6n4LipTfrU2V9Ntfu7Bke5c/vEE71EPvt+OtfAMWAf2J6wWP+sYT7XCps64/u8Az9VaXvMib1QkP+MmL4Qp36rAZJAsf/EI38p9dO9J3eE0P/AAHfI4v1E63+g8f/+CPq8T//PWQv8vLj+0lCO7/jzqhh7wTB/2Tn9UUH/wUo/yCLSDD3A5G4/1WU/0quzjpnHlsdH0ZX/3ZG/21k7FJ99+VC8ROeADOUBaK3A5hfT2Q5/4INEY3A3kHc8beS9S6072IbX37973PY9ApA0DQ6AtLOBBR3C4iz/FcT/I26SRHD/z6D723936lQ9Slz8b8K75m5bb3NECWk36Ua31L7vmdF/otSH5lj/8Ii/7Z5P5Ux9EDxADQ3B3R3AEONACFjD6u1/61i8RNne8qp/0rH/ziF78BH/8zZH8aW/62L8Y+o6cRnTgMt/9Hv/6vx7/sN9R428atK/854/+iaH//rkJ6gBBQOBAggUNHkSYUOFChAscPoQYUeJEihUtSmSYUeNGjh0JXgQ5kcJIkiVNnkRJMuRKiCldvoQZU+ZMmSxtesSZU+fOgTgA4OAZlKHPOjSNzqzzU+hSpk2dPoUaVepUqlWtXsWa9aBPoFq9fgUbVuxYsmULWgAA4IHZoDbdvrXINivci0dn0q1rV+9evjDxxpVrlmtgg0T7Hk7alfBixo0dP4YcWXJPpZMtX8acWXPHGmkvbC74V/RN0DlHSzyc8jTq1K1d310NsXTUwY4Nvz6aePZu3r19/wYusHZw4sWNHyfYIq0A3rGdY0Ru8PkC3CqnV8eeffqC6B6H/zO+nT2m7u7lzZ9H3/17evbt3VtFAuBI7+3T01/Hvl38/tbb3yNcj7Dw+EuJvP8ORDBBBakKcEEHH0zwCABgAMu/p+rD8DSo8KtOPwI/tMvCBRuUa0AQSzIQQhVXZNFBEluEMcbeBEjrhwrtuzBDHena8DntODwxyJdEVPBFwQAoSkgUK5OxSSef7M1IKKekUq4S0qrhxud63LFLlriM7UcflSTzJCITlJIsE4VMsUo334QzrDTjpLNOp3RIywItnQPTSz8r6vM0MZ0rs1DrtnSRSfCQNLRNOx+FNFKO5pS0UksPyiGtFfaMLdA/P33IU9EGFdRQU89EkFI5GS3U0f9LX4U1TlVjpbXOGNI6gdPVRAX1T17xInU0U0/FcURFF1szSFdrZbbZFWd1NlonbUhrra9QFapXbUPNkdD8vB02XNcehNarZE9cVlp110WvXHbfXXAIz3TVsNttQf0V2A7BFbdfvsg9VkBWy0wXXoMP5s1dhBdGTzkAwsK2rXt7zReuYEf1N2O9AFZs0SQJDphhkUeWTGGSTw7OJyYgLrapiSm2d7WL/9K4ZqM4fuxcEAtGuWefvzL5Z6E1S4tCeker+OWWmQLytTFthvolnG0bmEyeh8Y6a6aC1rprxkxIiwWWEXVK6U+TdmtmfaNm+6SpG9P5w6u9prvuhbi2O+//sK4EAIWx+YzZbB3RtkltutpGvKS3PW40ZL0fh5wAvCOnfKoM0nrh704DFxxDwlky3OLEE18c2aqVnLty1X2efHXXhapAU8135bzziHlq2rWnR2e7dIE/ttrx14c/uXXij+cIhLQymL3esm3f8fOVQn+Ld8R9DyxuAlNHvntpjfc+/INQSGuG5pGuHXrAn+fX6fatrxn7Ek9nU3jx728WfPzv/yEtE84XjfTU9xYBgoR6aYNf1OTHFu3xh3v7gyCk9BfB7qlMLLfbyQAzVMC87CtMCYTaAo8EPNTZj4InfNQEUfg6GgGgBRdc2lI06Ln0rQ03uwNhxkRYlgbu54Er/wTik1QYxMrxLUsA/AsHZwgSJVbkgIXLYfwS1THTkbB+VCRiFt00RC0+7gRpAQEMyeayJcYwWzhMjYei2C8VcXEpPRTPD7s4R2NhkY4nvBUAciDG9ZGxjH1kGhoPo8Y1hquNJlQT/ZSFyDs2skiMdGT3yAcA8yERL03840QwKZIb5q6QhTqkHednxUWKMpKnTBUkUTm8/gHgf5bkUQ0zSUBZis59gvwkmUKZM0WiS5WrBGZ03BhM1gFgZXzcHPtmuUwb9seTuVTSLqlGSl+akpjXFOYvsfm4FvpgLBjUCTPFebhO4hKaQZIm3Hq5M21u052lGeY7F2bEb5pRYuPEZ/8+I3JOU6WTca1qpzwFapl4DhRelwNA5pBJO2Xq06Hi5Keh/FnFxlnToBfFTEExqq487nGhzvPjQ0U6y4iCEkIa1QkcsyPHjbZ0fhZ1adeoRcl6jjGQI8VpGUtapon+rqIxBSpBAxpUkrXylbCEyyZzutQM7TSKwEFpTlSKHZYS1apYiepVLWXBmgJShkwFq+2c+smEDRWr65SbWbW6Vqhkla2QSos3u5rMkIbVrvcaayHLCtOxTLU6VX1rYN+oVsFKi55zZWhd77rYT+V1jZEJiVs74lfcALawl8WJZDFbpTyGEbEgvSljResnxz4VMpElbFUo+xrLbta1Q0nta2H/5bASkAWcphltbrtU2hxCFiSa3chqXdNa2Ra3IMA1LowuULSy3BYnuoVuU3mbQN9eBLkZEW5riJtc416XuyrqbHPtibvoltec01XgaX8b26lkNzXb/e5rvRtfB/lgXrYdbwbNu99SoZd31bXIfBXiXsSwl76YFfCBD7RcAMgVvzb9Kn8lTE7/ju4xLEkwgNC6PQMrWLAZ9nB7lAeAGJjFuR6ZcIqrV2ELOwbDHW7rhh0I4xCvFcQ1Rg8M0nIDE+c3nCoGckhY3OLGvJivYiFwX+CLY7bemMnd4dsLewzhMwbZyhQZMulcvBInEyTJfFnyk6/aZTEb5wWym7JXq3xl/zY/JMvX2zJqj7wqarJzzmXeLJnxHJz4uJItJ+5ImwXtkDe37cJcprFTvryXMO85pnp2dG9mUCO5AJojgxZ0oXsX5/XeGWgy9mGiI31RSI96NmgBQAUq7WPcYvrKmk5vkRHtaXOBOo6iNrVAS53rzfjEz39m9XNd/WpY2+zQcuZlndNKa15bddfNvswDwhYYS29k2MQutsaO3elk/xTaxX12UFfCnpl6FNhUvmdiI7xEvuQz21KUNbKn6e1vyxfXOB53epggH+asGt3kpeu6Z9hufL5b25y27r2Fsmi9NLre7gy3yPabHjwBYAiEqbZG/v1jnRrc40LadsKZnRWG2//F4Q/HZsQZNnH0oDpX1A42itUMcHZ/3OYfCnmAFR6Ukudm5yg/pcoXxvLztJLHMN84x9W95oHf3OniyXlFIN1zo5wc6MEUOsKIbp59HxPpM6c5aJmuwac7/YMjiTpFpm7rlf786o3M+sG23h2wAcBGGI95oMGu9KaX/eNnp0DaJ7J2ZXN45G8faNwNNvfoVNwGi8l4RpIu7I773eNLlfysuw3QwyNenoqHF+ORk0dV433ylF96uvtu+XdjniFG3jzIOu95iLtddaI/ziQr+fWACxx9ih0g6y/fZsLTm/Y2tn3lcG8c+wKg37xPvep/H9rVCx/Wgi4+54//VtC/a/n/xZEQEhgT+dfvvdU1t36xsZ/8zLKdquzf/gq7z67vB4fBF4d83i9tftRXP/1vXr/ZUy33+yv4i78Tmr91qT/g+KKEGj/9szb+k7nK+79CC8DYCx4BPMBVSkB1WcDfGLGXMz0JnMDo0y8KrMAsu8B50z6NKIEKsIHms7sN5EADfJwP9A15AYDPyL/TK0Gxk77gS0ELJD4bDC4CrCxGygAJSYsmnEEaDDojzBsc7A0de5gH9EG9670gVJ8hJEI2yz7Zy4hMccImvDsodKQOlBYq5I348LoR3EIuvKSGIjsvVMEi1MD2QkLWYqRMwQEWAAEdQLUzRMM7UsNoYcPdIDPy/1uILIxAFLRD9FpBdSq8GeMrEzg6gRgxQizEOTpEZ0nE2dg38cNCEtRCE+S7OozECpvEfxJDj9jEToQ7KbSbUCwNCTGaHjTF/YvDE0S/VZREPMTAEmK2WJRFOvpERIyu82CuUuxFXwTCsFNFYJyuVqSoFuwIYzzGLkpGUFxG84ireNvFR0TF8/M/aswra/QpbEweSttGbqTFKfzG8kgLKdPFZ0zFAKJDIURH3lLH7NnD4QoobXxHIurGZikv82ghTvS3cdQ4hyw/SOxHp/rHUTK+jSDIggSig2SWhCyPuhMbZyxHc7y2lpjIahRGFnzFbHRHjQwijqwVj+yOG0gL/P+7x5Hsv5J0s5P0x5SkxIvUiIx0SQSMx1qcx+i4P3HER5LUSergyXQctDDMQJwQyqGMIJikFZlESixRSpz8waZ0yqekyKgsygELSJqYAAVQy7VcSyIYyJa0SqLMw/3RSuTgG78RyWiUxqYUy7HCtLXTAB0pgjIkzGKEy7i8yrKkm7o8jkkDgMfLy+mjPrDsy7GsSAYCgMDMECnggs70TM9cg7d8QsSkIKyMFcY0DmkDAD2JTH3cR52szJ36S8XUMM3sFQ0QTYYkzfsxTVhBzeKoOIW6Sb2ERsqMzYj6o6/8C8DcFtw0zNHczf3pzVf5TeJAKOGEQ688RbAMy+OEpuT/3E7RYE5tcU6qPMzoFJ/pvJTqDA6E8qzhlEzf40vvPCfwBIvxvM3cRE8IUk9LYU8GTIsSa80kqiVMo8/6LCMko82tyMzm1M/9xJ/+rJT//A0y3JQBncPXLMkD/c4EXZW5pI0GJU9IYgEfMFEf8LUjOFETzUQIHR4JlRQK9Y3YSbWuJM58hE0O/ST7/DQQjTHbBJXyzIg+I8wybFEXdR0YjRQZ7Y0VSAtzy84bZcoc1dE14tFa89Gn8Akg/RQhZQgiLdImPFIkVR0lhRQm5Y2OstH4HLv5rNIoulKtwM8gXVAy7RkzfRQ03Y08EsEoZVM5vLY3tVIPvc86PS4Rzc8s/7XTJDVUrNHT2QjBNXVN4KNSQU2gOCW5RqUMLv0TL11UZNRUoXnU0mjA9/TTSZ1MN7VU+MHUs1LUpthSB33VT6UcPLWTUQWNw4JPVJXPSl1V3mnVq5jTLg1VWj0YW60TXAWNZtxVAtXQQP1VViXUHuUlTvUTTzXWLEJWOlHWzbBCSXVWSt3QaLWeYLWKYe3UYs3Wd9nWOOlWzdDB2mrWDBVXaCXX0THXAZzVwbJWL8HWdd1Ide2Zd82MSJ3XWHrWYbtXYJ1WLK1WWQVYLWpXOCFYzChVDEXYelXYhU2cfGWQYo3VEd3XiKWbiX2Tir0MvrFJ6JPSnFRVjo0aj9XDkf/lOUSlU5olWa0xWTdB2ctgVpb90730VZi1mYZ1WKrp1y7515xNTJx9nZ61jG892KQq0EEj2rYxWjkFWZslVqdlWqHZWblbIvToDACQV6Dl1TYd2qvNmKzNVK+VKq5NV7j92jsV2PBxW+MwWLQN11RdW7bVC9YYpLFVULr1Drm91rut21gJ28UjXPNoQOw8N4iMSO7sTsAlOJMc3Bnqq61N2h1Z2sVNT8XtnrwtjqQ81b7t1XHF3L4gpFvSzhA13MlCXH8lXdHdqts9HtMFPwAgRb6lV79l3dbdi9fVHcrdGs+FWNzlT90lHt4ljuZ7vsldSpf9W+KFjfP6F40FjJr/nd1JqV2ldV7mTaHxfdrHNY+yPVvqjV1y5E7szdz3aY2E7V6eQNfE/V7yNZjGDT30LY8Rg9I0q17lvF749YtnOgz61ZH7td381V92NV/Xgd7gIEMBbcgBDs+XNeDsld/UUOAMYWDxdeAHXhf+9T7/7Q5UYx7gzVjhtdcNpgnjnV/uXWDlFVkSHt0RzqIJBg6jS93gXd0XhuGaQOC++GAMCWHQjWAcrhITpj8Ujo6um1paOuI2G2KjkGEPpmEQtuFEZWLvcWIFhOLjoEnoZN+WJeDhveID1t69qOLtSGIdCd0vLtMlvr0xNo7rnGK3UCr+WmMOBrwZfuPpiOMMmWM6/65VO1Y+PC6Ovb3g9n1Iy73cP1aNIt6YqkXiLr5ZRD6eMPZARiYOFrgvFqbaQbYySo6JLN5eU3aOQsaQQ+bkx/HkNQTllJEPjC3lLc40VB4SS7aLPsYLV64PWI7lvJllZeRc86g7eyRlKtZlK+Zll1BlN8bk+hDm7SDmYq6bY/bGZC4Px4TMH27hIN7YaEaJab5kVo6Na56ObNZmr+FmhKzl31BN1hTnXHbhcjZnk0DnX65mONbkrn3n1Ynnjpxn36hnXHbmfHa1fT5nXz4KYKYLdn4Odx7orCnomDzo3kjoPSYNdVYxhzYTiL6ZfybkgJ7bi66cjM7KjeaNjr7nhf8m54YW6ZLo54g26eegaOewaJUGW0WmHBp6EtWMA+S9CknGkJq2aZKmCYmGi52OjZ726WLSYSISaidRzT8waqtA6vpQ6kPp4FV+ZoCuarP8XDkG6ql+pLIGIkeEEMfUagw+mq7GmK++6ZIG6dOA6tWQarUunrSGHEY8ELje6qqga6be57oel5xuZZTGX7/WG5Y+TQhcEMKW62s57LD+agpQbEEe65Nm69pcXsjeZsC+QcpWEBq1g8KmiszW7M02tpmu4dBm0LM2ZNMm7faQbN9E7QQp2x5g7alw7UCGbUOTbS6m7cIIXyVO7tyGErzZFgnubQTZtyN4g+CWiuGWmeL/rjChtYm9Po2+dm6EgW5tkW63VhDH1AL01grt7i/uni7vhj2kHe3xxujldumsEez3GDFCYO+5cO/Ohm/Hagq9AO/REG/7hpeQHafzxm70aCUS+G+sCHABH/CxKnC7OHDRSHAFZxcGFycHv+wEaaEymO6jrvBmunAMZwoDd+wG9vD7tm0NEnFIRpAGlIMT5+oUp7AVz6sMP4oN/4sOj/HvwW9vXuQJRw8TyAAQYAFfAwAx0HHD5nFb8nEWXwoXb24vO/JXxu0iRw4QZ6YaR2P2EAAdAIEhgHInPAIwmPLWrvIVu3IsFwotf9gbBvOfEfNlIvOg/Y8ZWHM2/wELKIH9/6byOIeiOXcqIDcKIccLIs9zZtnzWerztD2QJWTzFrCAHOBBgTB0OEd00FH0RW9xDX9xEY70YprxAap01T0QGm2wHFjf0Hhz4Q51UR/1kmJ0mnB0uoD0VGfcLmf11fn03zizmpzegyj27L716cl1XS/1ID915gZ2lJn0TGp1IH6Psl3NzFPyHW92A3r2iNr1meh1uPj1ar+Ua5dZr1n22TABhwGAC63cEW/vcBf3cT+ncpeJc3+LdFf3SmF3Hu6adweNC7DCI1hhb39wpz5sfecnfo8Jf3cLgA/4SBn4/HbUWi+NGdg3Y9o9hrd3AMd3i4D4fY/2Rp92tN7yiz+QjP9H8qDm+M3w+KLp9EhueMbm8ZMnK6ewc/rGc5cnb2FXn2wf5/OoeRc6Kve1cZIveSzj+cfyeVNveeEg+nb+cqGfDZincWKfecmACC5QgbQ4AzcveQ/ix6jPtqf4eXVadWzOeq0HDa4f9jv+9sx4CLEne7M/+3JKe7WHNban+jv3Yrnf36u3HaPH5+hwCL0HgLJ/ekLz+y4E/LWfemmveslBfJ6Oe8PPDLoveq+/e8xYAC5gQsiP/Ene3L+v/DcTfMwn/E32fAh+e+hRfJlGDtPf+9SXfNil/NbXtNdX+cwHfazP/Nkvj+JfLK37esiYgdPn+9RH+98Hfte//OGPfYH/Rv4S3ny7Yv7Rn4zn333e7/3jncbqHzLh5/WVv+3j3/4w7/6w+v6cbwzxf/zo5/3phx70j0SCaHuAICBwIMGCBg8iTKiQAA4AGhZAjChxIsWKFi9qAIBjIceOHj+CDClyJMmSJk+iTKlyJcuWLl/CjFmy4cOLNm/izKlzp06ZPn8CRchzZ9CiCWccAQBAD5ihTp9CjSp1qkUKVq9izap1KwWqXm1yDSt2LNmyZs+iTat2Ldu2bt/CjSv3KsG1DTcaFUnz69OMePMCDix4MOHChg8jTjxyL9/Gjnsqjiz48QLJL3UkBfCjKeXOnj/znIsVNFXRpk+jTq16NevWrrM+/71rmSBj0hX9zs6tezfv3r5/J65te3hU4MZLUj4e0kQNpZoFEI8uvTHq6UNfY8+ufTv37txja9wtXDrujzlY4DiCo0UMEyRvVKgBgwkAJjBQPFCufz///v5nj2edgBX9V+BAyRloUAX0KfWDAAQMGKGEYJ024U3eYZihhhty6B14fwHo0IDlcVSCD86hyEQGIc1wIoov/nBDgjPSWKONNwZooYA37ocgjSW04NwRKxyoo5ERVnckRR0y2aSTT0IZ1ofiiSggiQrd0FCDKLCQGQA6gHQCijAMYUMNWmp0AY9rstmmm4jlqCRxb/7mo4EmvIBiDTIWKaeftiX55wJREv9aqKGHsjalbnHadmVCQQKARAkDmfCDUkw86JGYSMTA50AVZNYCnaOSWqqpJDEqqGen5mYnfyXEhwSKSIBZkKq3Uhbon4jy2quvv4qlaG6pguboQRkodcSkBAkgKwAvfPRADgmJqVStrGKbrbZtEotrY9sq5ipwJmTwwg9eovhCprZ6225pFaoKrLzz0gulsCHWZJ2xBrGglA0H5XDpSi7+C67BByN8XLfuUpVwYeKOJMAFD5ywwgtc+uBDCz+wMEQNKNjwAggxrFBBDidkoMMDJVxwgwnrFgQrCjC8iGILFix7EMM7P6Wrn/UCHbTQ2d1r2cKd7ctsZjMglNm1J1n/oBQLDlNdtdWFHc3zU1cDBjFCN8yQQQUg2DBEC0igW7Paa7N9BBM4IDHf2jgMEcMDMAultd44+Szn0H8DHjhcRUuW9WNJD6RDsglZ+qxKUQMwNdeTU165SobvDZnlPtkpMcUWY4wm26OTXvroPtiQg6ceZd56RX0rKbjss9POFeGRYd4Y4gKtoJSoCOUJwBAqNV7w5scjn3xBubt+kfIwUfWGFFykYUUWf5iNtuk1H4FEC0NYEEMOOpTgnkACmHDDBSU8oEMGJ+RQwQoxgPCCDSjUMAQLP7TgAwxIpKc+LLAb3kDSvAMOCl6Cqh0DGxi42ymGeV/ZHQFsoJQaJKR3/wCAQUpu4JwTPC+EIuSaBBEokRGyRCdgGEQPIBCBOYzBCW5Yw/ZqhgMfsAAFL1jBCR5wgQL2xoSug92RHGjEI84LgsGpkr7Co5AhKMUC1FIKiEoCxUihMIta3FYJhViZLZ5kIlF4ghXs8Ac6XKEMKahhimDwgxqEb3zlo5EXM0dEIyExj3o0lBLhxMTpULBfjkMIsgBwBJQETCkgBCMjG8mtP9aRJ44kyQLeoAZEGIKNStHAIfIwhiIQQgw9+CGdIqm3O+poj6pcZYf6eJguToWCjYMWQhSnlJMg5YKT3CUvDQRLE/bSIyVYgRbS9qI17EEPDQgDHszwBEFIwXmj0v9aSfR4K1ZiM5vbcaVhfhmVQCqFlsdaXEkuoCUfADGY6lwnvkzpFHYaRAA5OJPaNDAGQqRBDVN4w9amybNq5vGa2hwoQVPDTaxB8jHT4wJDG8pQGlbRIFeUIkKqFdGP3MBZSDAfPDvqUT/my52ag2cJbGDMNdDBCiQQabt2Y814FTSmMn3LQQkjG5kEj20XJYgFAYBBhGiQgyMxAc00srqPIjWpRvEmMEspoTeY4QovSkEe8MAFfrLUXS4NKExn6tWvjiUqNx2WE2MCthmgNa1opc9OB6LB3x0keMMTiQBcxAQ1KTWvevUJUxHoTwGRIAw0dE4KxhAIrGZ1Z1tFokD/werYx1pFrGUNUVt/MtZakvMgs6QrpJjAtL2CNrQr6esB/xqdN6QhDy/aQwSEkNi9LfaIjYUsbWcq2cq+crJ5uexBBLC0pllLJI07Qn5Ea9zjLiahr7WIaW0jBTtkBEV0CMRyMxdbI862ttod6G2phFuZ8PYggjQeQRLJBJEI8ghPQy5724sQ0javuZ95Ah1epAFERLO61tXNSxe43f9qs7uL0u1SCWyQQiqrIM0KZ0iuCIAVuTfCEh4IfF0n38cIoQ0eeFEe0oBY/cKWv1z1L4BLrEoBk/W7MQnvQSAlKUo1DlMF8aBSplWQ5ihywjqOcAlH4q0L80UNY1ijc9Yw/4cpgLi0ImZsV03sZNlChcURNHBQpDxjNP2AS15aLwFoDAAbu9U5SLABmctsZvLuOM0d7bFIfuzUx4hhCS86AwQ+nOTWXdeB2X0yn2mHYsoOxsoFuYCLXqSig3gZzAIBQQ3V7Og1U1kmtwKyVKRQXyH9AQ13FmKeG7jnPoMacH82WqQtW2qDnCc962nP15yjaAIwenuPnrU6BQ09VVEaKmYYLACWYAXObLqpuenvrkJt7AdG+dTdVPaKmU3rZ0P7ILZ+yaTfTJUpOKHIEAh2JDvNwE8fO9zyGnXhnP2SaUc73elGd0uq/SavvOEORAZAA/LLbS96u3bgFje/eUVu3P+Z2yXsVjfBHz3wlbjbTVQZhFQ3mYZ7mzLffm5yvyvu72Sr2KYBb8nBC+7xCXc8JQlvk1TegAcUjQHYEMf3kqFMYovDnI8Y926gN/7xm7M35CgZOZuiAgU5K6UMT1i5OyU+u33HPOkc+veUM35um+M86qHVeRhxbe2dvKEIKAqDyonO8mGPuNhKH3uTmL5Epwsc6lJfu1KpbhKer8kpPdiDc/agBq+L1OiyQzrZ+64ds/sR7RxXO9sLD2nBi9zq794JGOKAoiLYGe9fnw2xf+b3y2MI8LlF/GgJb/jPB9PtyFG8wnXyhDI4ZwlQkDxL9S44vmM+9gad+YA5fznPgz7/944UPSVJT3KcgGEMhMVD5Fk/ectU3m+yX/5rNL9s26eE97qfvhal32bf//4iaYguAM4wCONn1fXIfjnzy4/Km1gfvLg3Sfqp737ltf8jcI/7RbSulBQQovjgP75kkh878wOgAjlF/D0d9KEEAb5fAlIOAnLE/PGIRbxBBziHEyDZ/oVf3kyI/xVRAHKgXDgfQhngSTCgApIg1YygQjjgA07EG1waALSBsCEP7L0exXVgDarFB2pcCLLf+pVgD17NCSZECtoIRYCBHjiHGXCa8sjg+ImdDTohWuBgzengTPCgD1phwgAhBv4JqUyEFABdCjxcEibPEooaDT7hGUoJ/+2lmBReYRtmURbqDPb1XESQwIYBwBrcHf9ZDhn+DR+ioQ1GoWDAYUIMohsa4poUIkEIYY1EBBTAwSZpWh09jx8KDSX+IQcGYmAkokFs4iF6YoJ0IoTIIf31QGbsQQVKohKa4bet4iVeYiYCRihSWBV+Yi26SShOxRYtQBo4xxXYWyqOYStOHPm5YjHC4m7Rol4koy0yo43golRskRU4Rx50nR5WjiUCDTYWI/MdY4FNIaosYzOKoy+F44TFGr3pHwwejzbSCztuY/kNhSyChDwyRDmO4z3uBz0mFeQAQBykozpujjuOmzC+IxrGoz123jcml0LiY0PmI0KyF44BAP8evNYkEuTeXWRBaqRW6GNH0GNHOmRIsqHhCYAgAYAVLJdFEqOnZeRGuiQFgORCfCREimRNlhtDupcJuMgRZEB1qWQTYldLvqRGxqRCzCRO2mRSkhpSItcNFBVxiWJFquJKsiJVDuVVFiUh0qRRbqVSeqUgdmVelYCW4MCy+ORUAqWeCeVVbmNWvldYShtcfuVcAoVbOtIDMAgS4FVUJtZPWh6TWSVbuqRdcqJcLo9h0mViFqDU5RIA+ABH8eUFBmNgHt1aCuYlEuZhMqVHZKZieqZHIiY7XQCDOAi7SOVkpiVLUuZlvmNnzuJmgiZsfuZsLubNZZTvFNBZouZfulz/arLmRrqmQBwlbRInbwRnCBGVUsAAZPZJX6Ilbwblav6mKx7ncBbndS7lxwmAix1Vc0pmDFpmJYbndNpgdYamcJ4ndqrnW8omUgnSXQVhSj6n8gGmb5JnW6YnZ6bnca6nYkqZAOjAC+RQDGTAXroXjh3BZ2nhd67jeGajg95nAJpne3IlhfbnhVZoQQQopHCPD9QACJwAc+4VP3KZaTrnbtJnb0JnhLZmfsbmSGJojHojQZik6SRYaMXABzWgfCZM82ggHrEocLooR1injBqpqf1FBcwKCuTABcxADgioszjHD4SWkipFBXQEwzRoYv1oKgUpUQ6pTO5nmB7pbN6U/wkwyAp0J0GUwAloCYTlVSEBAAiwjlYF5Gt1qYV8KZha6A72aVz+aZle6E311FxxRCIJlVI9QGagWVF4DeUsV55m4J62aKAuJIwKaqYmJAGUQLKsKUK4CJYmVQlkxk8FxqNOTqSG3YpSKhpOKKZqaqz6KQFACp1Gy6WkUzCZU4MQBqpyjarWJ6u26hO+KlhaqqwS511UCxKIxBWJEzyZgLOgU68+hl+KlKRKyLAWY7FqIpkiq1feBaTA6UAIANiIDdnEwLpcQLKIaC/VlXK2q1H46tUAq4qmqLaeIbfGord+a1I2BIMIlQBkjzEpZ870lKiukwA0Dg58qrxW63y6E/+2Igm+/qG+IuOx9qtnNkRmYOkDaBDpHMEiPYBSGKo6XRET5IxhOIa1Ruyq3ivFlie/AiqsZmzNaqXAEIBEMoH3lAkIVMAJ6EBRAQBFJcV5rRMKJIuCHsbKQqwpSeyAwKyrymxhYix6Vq3NfiWa2CqD5KoASGQLmMAVKe0u5VSJUitfsKzTuuz/Ra0TWuyMYm3cxqUhuYcJSA1H5BQKWKmt8tLHvtrSfkvTRtLTCkjbEuvUaibNym3cagkKCMS6+tRCrICXgACNwdUkJRIAEIlkMC2KtmywvqzhAuDbFgV/Lu4hasmydCoAOC5CPIDQMoGoOkuuopCcPmu4BK7nqi3/6LKt6HIg6VYZ4p6uLW7sQIzs0B6ECSCtc6AAR/XUIjXSoipF61pG54Inl67tBvru7wrvayru8GbsvybO9BrECjCIYxYXATxADWTG7WpRCTBIyXJu7l5vVhGudWxvBwJvXXYv+KJuWdmSZixLiwjJ5prACgitUoyrFmUJr+qG9W6p/WYvkObv6PZvPV6t6fqvFV6WRD5LT12Q+WQAuhyBDaSsFiWnY9Iu4KKt4NbR/U5HBUvoBRfpBtcsb2WAlDoHDKSvAJxvC+TACj/Pu0ZKvOJuC+vu4E6wl8pw+e0vktow1oaXAOTUEcRAQVhpC5wwIy2sgbYK/UYwS8GwdDSx//k9MV9dcBT7oJSVwBCgQHcW1dgy0slu8WxA8J1iL+9qbxnL3hmr39WqsTh2XCFdbiP1FFT6xh3vIZ4usZ7y8fL5cbMBciAz413kQA7UcYsp8C6d4wLvhiJfIyPrMQU/MuZFMkxoMCW/H1kmSwvYAPQaxAwoBbNOkt8aByhDqkD2in6Vch/T8JhOsip/oui8CAsAEY4hLCNVCwBc8S2DMR5L59Dwci+b8i9ncBoL8ypLDQgMgQ7DgBf7Vn0IsfIEMEU5c3FkEa7YqxhT8+Wdcm1ms6YWL6WcAMDCTCFRLxg1Zj4DRy6msy5fXL2289i9c9oFczy7YXhdQFE9K455Mv8KjebdNqQ6R6coDzRBW/P3IjSGnmnYTMrqAkDOJMUhMVIDA0ALjLMhUrRaCvRFx1xBD95BbzQHzzK6sMAMBI8PCEQhmWou44QQ0B0AuIFr2cQnrrRqWrRLv3RGG+tMCyoxw4hzXPHyNnMo3wQYNFwZ/CJzeeJRV2VSK7XFwTRLpLJTF56WHIEboYAFQPUhOVgNGHGP3sQbqNYdrhROGDVAI8o0h/VSy7RWXvNfm7UChtcKELMO3EChMcHm/qpNvEEhJAsXjJQberW+VVdfJ91Yb6p5oId6sEdcd0SqeTarDbbuSVkFoEkzL4hz+IAcy/VFhIFzDN1kt2FlDyNYY7b/uGn27WWciajNoY2Eb9cMcJf25wlaBSCBZ1GKB9tASp+KTZycUoiBJHW1Xh8KX+d2v+129DGbSWuGljmH2WIJloF3cBW34enc6zoHDsAywlyENCoFSlL3Idp2ZbZ0dh/bdh8gs7lYzlQKroZEf8MYgJ8327kdCHjJD3gxuFiEGDgHIrxTdUMosGA3foebfougsiHYCS/YIHnEhiuYs7hvgX+c6F1AjfKte0tEDzhHHPQTfVu3zN23hYMahs/qQowXwOCsR+Q4qu04ieOc9Lmpc7AAaJuKRKhBZjTAP0oTjE/4r1Q4jYeajVMhboUzALg2ATiNR1x5lm85kAc5DwoA/z/iQJabigDMgBX8wRnwWh4weZOrdIwXSpRLeZ9ROTjili2RtGYxWEfoOeP0OZiXOC3qwPkydqlcwAm8QDevzRVUI1FIeDSL54zXuZPd+aUqxFslhFx5hKYDD8kK+s3F3w1w6BCszwNkQA6swMiMDykViAnoQAyggA8QrHNogBPYwaNDupNLetDQeaVbOlN3K271VE8XRFB5RLFnkHKG+qAjJT+WTlpn2YLrBppXgAX8wPmqzRH4AApEwBNsNTrzun3OIKUDO4BdujLi1kRNkbOxe0VRUbN7HAOeQK2zTaLOxgVkADcnsNogwRCA6F7icg/WN0aa+7lvV7qHhK0J0v+I73Rm4XigHxjEy3u0jeAFlM1ag8AKnMwJxIAF1MDZeElV+0QGDAHA60C8moDHokAL2Ht9/IAFVMAMpNPAl2DBlztuIzy6C/u+4tZmYdYtdQTQH0QAVzzBgeTxHkHDqkQGFNp684//AJC2q42HxgBi1ykSx/mT+8qv73zC9/zFRryHT7wh8bjEFwSCHb26kSUOuP3bw33cy/3c033dv31mqIfd673eU70mGZLbvM3eC/7gE37hG/7hI37iK/7iM37jO/7jQ37kS/7kU37lW/7lY37ma/7mc37ne/7nx328D5hGYD4TmP7pn77oJ8S7H4RFeQTrG4Trr3205ajf2/7/7eN+7uv+7vN+7/v+7wN/8Av/8BN/8Rv/8SN/8iv/8jN/8zv/80N/9A+/YM+t9BO7LgEVs3eEsmf/Bs1+usUA6Iv/+JN/+Zv/+aN/+qv/+rN/+7v/+8N//Mu/5eu0bvjA5qN+/r9N/S/7SW86QAAAMIRAQYMHD64Q2ALhwRcCCTaUOJFiRYsXMWbUuJFjR48fQYYUOZJkSZMnUaZUuZJlS5cvYcaUOZNmTZs3cebUuZNnT58/gQYVWlKHwCMUfwh8kbEogKMTkwJYOpRqVatXsWbVupVrV69fwYYVO5ZsWbNn0aatKOCIwBkT2wLQkZGtW7gC56rVu5dvX79/AQcW/zyYcGHDhxEnJstCoA2JOQQy2cgYgOOGkAFIVryZc2fPn0GHFj2adGnTp1FPzGC0BEIBSJRuXO209cHXsVPn1r2bd2/fv4EHFz6cOMsWApHUJmAiKhMBCG8IBJBD4nEAyQ0yj/y8eHfv38GHFz+efHnz52/gkP4DBYu4chtGF0g9vnqB7N1Lz3uef3///wEMUMABCSxQowt8kE5BJjKQSL7pJkJQQekYNNDCCzHMUMMNOezQQ6FyYAGHI3BoIQYTJnqQvolCHLHEEz+MUcYZaazRxhtxzFHHHXns0ccfgQxSyCGJLNLII5FMUsklmWzSySehjFLKKams0sorscxSy/8tuezSyy/BDFPMMcks08wz0UxTzTXZbNPNN+GMU8456azTzjvxzFPPPfns088/AQ1U0EEJLdTQQxFNVNFFGW3U0UchjVTSSSmt1NJLMc1U00057dTTT0ENVdRRSS3V1FNRTVXVVVlt1dVXYY1V1llprdXWW3HNVdddee3V11+BDVbYYYkt1thjkU1W2WWZbdbZZ6GNVtppqa3W2muxzVbbbbnt1ttvwQ1X3HHJLdfcc9FNV9112W3X3XfhjVfeeemt19578c1X33357dfffwEOWOCBCS7Y4IMRTljhhRlu2OGHIY5Y4okprtjiizHOWOONOe7Y449BDlnkkUku2eT/k1FOWeWVWW7Z5ZdhjlnmmWmu2eabcc5Z55157tnnn4EOWuihiS7a6KORTlrppZlu2umnoY5a6qmprtrqq7HOWuutue7a66/BDlvsscku2+yz0U5b7bXZbtvtt+GOW+656a7b7rvxzlvvvfnu2++/AQ9c8MEJL9zwwxFPXPHFGW/c8cchj1zyySmv3PLLMc9c880579zzz0EPXfTRSS/d9NNRT1311Vlv3fXXYY9d9tlpr93223HPXffdee/d99+BD1744Ykv3vjjkU9e+eWZb97556GPXvrpqa/e+uuxz1777bnv3vvvwQ9f/PHJL9/889FPX/312W/f/ffhj1/+DPnpr9/++/HPH8CAAAAh+QQIGQAAACwAAAAAQAawBIcBAQHNAAD09PQAQs3/////AAAAY3/25gr/AMwAyQwAoM2Z6f8ABxU2U1v/lgDDw8NXhJEhMTZkmaibm5tzc3MAtOYAyP/b29sAFQAQGRu0tLTNAKTNeAA/YGkWIiUASjSDg4MVDAAVABEVAACEyd3U1NTr6+urq6tjY2MFCgoMExSUlJRLS0sAKX8AU/97e3s7OzuLi4vFuAjLy8sAhl9bW1tra2vj4+OioqIbGxu7u7sA+hAAEAt1ssNDQ0N/SgCR3fN6cgQcKy9UVFQAEBUzMzN/AAALCwtLcn0AfAcaGQEjIyMUFBQsLCwAlWoqQUdvqbmK0+d9v9JdjpwAd1XdzwmU4fdPeYXmhwAvSE8ASuZ7u83mAAAA4Q7mALhpn69DZ3E8W2QbABYlOT5ilaQUHyKM1uuP2e6HzeF4t8mAw9ZVgo5ro7MbEABJbnmW5fsOFhhOd4MZJyoAFRtZiJUjNTpSfYksQ0pxrb4yTVQACRsAGwEbAAAUFACCxtlzr8AnPEJFaXMeLjJBY204VV0oPUNQe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vkAAKA+0BAONTTBBABMFGGDDgrN8AIMOQD/cMQSQ0wgQEEggKrrrrpqYNADKDRxhKxNsADCDAcJMAELOQybKgoT3DCRCSuwsISzRaBwwq2dduvteCjoasNCJyzB665L+FrQDSycq+sRLxCUq7u7qiuQAEPQCyqrBD0QK705SETBsPTCy+23CCdsnQDDOqvQvACwsIIOM+hQLahFFDTDv0u8oMEMD5yAwqkAlDDQvDiUoPLKKx9MgA+gLhHDAyU8gAMKsfIr0AUED4HDDCXoEEO7AT9kAgygHoECDjTrMMEQBIuq8NRUO4cDqFcDcAJCE4Cag9QFleBDxgOZ8G+8BgnwQsknh9qQBqCygNAJJg+ULwA4HEQtRDBH/2yC3muDXfXghA/XbsZNRHzQDQ1foFDeA7ULAAgKPSCtQPMKnlC4bDc0LNkXxRD3QjM4XvjpqO92A6gxEDDv3wVRAOoKD5WAMUSZNyS5QyaAWkNGsR4Be+rEF++b6ABIe8HsBp16hMsLyY437m4zJHndC/UOAOgVwQ0ACsaHLz5uifswENLcE2C74g8VAerwDeXO0LwwwJ+QuQC0bpH0W4/v//+tWR/kCNC1zgkka2hziNcigjKWscx0AmFc0oawAmQlBHkAWIINTgBBiEiugwAMoQhDI7vnlQ1UCSTACpjnEAHcjnr6ymBBNECwd8EgBvYTCOd2lYMa2Ksh7gNADv9N4MASgHCESExiYmL1O4Lkq2iYA9UEHrI6AMCAgTGU4booQLJdMWGABNGB5HhVhCMiJHEAOMgKeXVFJbrxjYPx3g8JcIJ9DWSNtGvhCx8iP4jMYAUowB/WECIAHYCABV3MwfCKWAJuBTGHa9xVG+FIyUrmJV9MOMipwHdAFEJkgTDUXERmgDRUQe8gOCAZJwngLql9cCGgmqQlZ0lLtzAsiyZU3+ja975QXkQA+JsjQnQAqkwKpJUC4R8srVjLZjoTLQXM4gCdd8qESG+KfKyeRdaWP4f8K4cG8d4qERLLZ5rznF9BWg5OwM52tjNW5ksm62q3x/hpsyIF1B9DSgn/ToMEr5/HZCY6B0pQqiwPAONCiPQuJ8EjmHEgYJQc5RJiubYBQJQS4Vz/FnJLYzIEeXJLSDkLStKSLqWPv5qnQArIBIyKjXtm82TacoU9lCbEBiAAJzFlxS0BFEGYOvTdQ/rGAnBqT5YmTapSf2IuKCIkVk2Ql658MLGKXWx7GuOYx0B2AhuQrKZYY6TKhnc3ClJsBqTSVR4J4EIA5MAGTKvZCtDIhMs15GhJWxrNbDayXS71r4C9yacQuhAbgMqCAimXvpqgs4GwS19HmGgUs0iBgRgWsvoUyL/o1QTEPmRgkH1BNQNL2tKmhHONPchOK1sQUpkKVarC6EBcBasj/8yqVtCDmL5YG8EJ1KAIzsuBD0Bg134d8lqoakINNioRalkLW0sbrWmnS93qWve62M2udrfL3e5697vgDa94x0ve8pr3vOhNr3rXy972uve98I2vfOdL3/ra975KPVVC8cvf2GRtV7dlrkw0QAEYnCpVFHjoHQ08KxtgryAm0MALEAmqcRLkoDFcwv0AsFaBaIBZbh1CahPivclVDlTcusAKhnCtI+RgCAIuGw5sAAPk5oAFtorIA1ZQA0G2CgQ+CN4SUCBbhtyAAtdKVQykS4APx+rFIybgIBFSA1BJq8pZ3JVkZ0uBIggZt9HL8q4SGqv94kQDND5wEV5QXDUyWP+DD43wC3xAMjNfOMtRfSoAsDkQJ7tYxA6po0qHieKdrbjFL46xQUpAAVPNygcxaHNCBLDjHieNoyugs1tZoOiGXMAGSS5CZg/iZyhDhJueLYj7jiCQIIpZawbRgQ2Am9zl9ndI/3UXDJiMEhN0kVdH6DBBTODqd/GZIO6y8EAwrK+QLtrKBNnhmBkigM1u2SCyiyc3dS3paJ5rCQ9eCJZ5lZBSJlsiJ6ihrprwUGmLyyAFBGNBsHzlV4NqyxcY47ngpZBti5nMhMXJDX4NYGGXrdhJk3dAeWXnZWd5CAhZX3HHPW2ObnbUsQNAPKXHbWvS69gKofilE1ICQe7K2Q//Sfe5miBpgYgcVA1PCKrLLSuBmFvMzJ0Bwr1o8FvrKGsgWJnQSIZyl1SxCCCgmA5Au+eDlLIGFFsByUasqyX0TdkDEWsJ7tZp0eVZnts7wQxOEMQUHsSw/7p2QRKnv3AdoQZMQ2sQmwC9CTTBBhP4mM0kxwSAzjtpmk4jQppKAbHPIAb/aqJDZtCwGFSMc3THNsbETnaZDiTeCaE3AW5QRM6lzIHDewDJOqZ3kZFMwUR0IDdjUMSW3+SgSFc60xVOgCBC/Y9TN0jV+xZzgWj9bkB1HVYHIj0YiB0HaFR7QdA+6IOYK49VVlrccTB3KsdyAk0DQRNAnvliaprVCLlB/+I1UAINlNWPznK8DiB/yuIfP/kOmTlCkAb+CxRRcjRz4MFUvr2kg4xUBONzP5I18jZwhxUT7JJqBPAAzlJ3oMJbBMAzAPB1J6MBf3NQWLcQseJRBoE0CbQ+suRToKJgMyArBaR8OzOCybRkBnE3KGgQyAOBCnECKWNzoJIQnGYQJoA/RdaBBzgQyHNtIEgQIggAHYR51pc8CMFNRWaAJpY2a6NgB1FAndYT+aaADIgqBrFGEFgCw0KBmGOBEQhzEnFgCeE+HzhS95I4R+B6C2iCzRc2KkgAFLACp3Q3GLdGLzgqOGA69Lc5cchNwXcQq+ZZ8zJqQzgQAsCGbkgQ8v/ndDWXhABVgrJCeyYQLgLoIwRoEKu3E9IzR+bCgZM1iBgYEd7Te9oDNpyTaoMlgwTBdjv1gqKjYdlTTwsxLEjlEKUkEd7jiggxWA0XigWxigXRigSBhAeheQfBhAnRNxgXRo0Ib6BShUZxWaDoVgYxL6RIhhBxigihPYjFOeFmjGeUPzv1jALhdQyhPeljAsMCcRvxhwgxLLRYELGSi7/4gAYhjNEGKuOojwzxiD4IfsnYS4MHKoNIALSXiTayiQUhaHbGTap1T0hjPjcAakfABCwQZbzIQr7HjQRRRYpnEKUIEXcjW1fDgVDlfFqUjRNIALHYjADgiwbhPqKoEKf/kj66eIMR0VbwyBDSo4Dz0lgruY8tKWXTk4Sux4wHQYn4aBFUmBD6FUYHOAEMZnwEsQLAdQRYGX4vsJU91IMp55G6NJMGUUUZOIYB9xB3o4ArhY0DkZMsWY+48pLnSHNmV46iuEbhdhHy+GxrSRDKGGYGZFGCI5dGSZcy94OQSJAGgWX9lDUjyZBE4pAE0YsFIZGxRpEaJ3rnYnAnGGhkGZWJmRAl2UL0mBD5skoHFXOcI2kSKCoxmSz3lBCJc5OEBgCTuZOCBxHa85MpqHEF8Zf9cm8OF5gD8ZqXN2UFqYTLWJuWNY0dQZoHUWZUeVF9syuVhVe88owToG7vVhD5/+QQWdNhawRURXkQremboAKGTvQ9WQeQfydEJDksshmHJ3RRDcGP5wOXBGACF8Br+xSJm/mEGQdrx1l0NjmR3fSRZvmYBtlvjDmQ3UefB9E3bkmZQGKZFiVsmlkQOyU4SGMqOTAzh3d64mmcDXFZjSU9fUkAu4MQp9kQoTmPCNpkZAmEdlQQMMNJs2kQdYSbZ6mGhFQCL0AwGboQuxgRgmZ2BxVPcTl8ECZUHpaj6bijSLmQBDCYmQmdAoFGAhoR1OlPgblTSIMCFIMDPAgzFEAxE/AvIJQ1TVBVJyA5ZjeeDcE5gnNZZtQ3pgmSDbFG6EgAw2IvgsZ9wgcAI9ajAv9xl6ikhUYGKlAqEMMiN4inK0WgpQPqmARBib7IOfjmV5QqUOtCpXQkRQcxlAE5ocNJoBBqoQbhMBpqJBzKVv/SZh96nSIaM/BDjstpoAohQU5FAHdTTXwqoxUGEaXkesSUSyqEkAdxqK2FKrDzo3+3mwchPT1HAP6mK4jaEEsKEUEUbk9KhKACnASBi3cErUCKqm+ZlM25lF7KSkepEWNqj2XqrSHpLIraqZa3ecPScAt1jPi5OMMyrMV6EMqpnoA6oM4ZTjy1rgAAVLXaNX3XqAVLrLq5omR5UDWgb7qCrg9BnMNmiwKBP+N0UCjnk+QknAJxno8Kr4sJAElKsoL/GaF3xj6zWpnMeQMagEaumKsDEaIEUUoj5j7pU6MLITkg56fZ6o/ICp8OUa4IYViTqqoQy2HDdip8Zq0EcSqaKhCDpZiOyCssIIVKypMPgTy7SbURZKoFgZiJGmXes1bI+Kryqp86SKT2Kp16ZmY7NakCcTfK5j6ytDZkKxCnsmV4uhB907Rqu3xQy7DIqRBuaxCGhXI2lVhk6Wvw6qjNc6MUFTPFmDQTqAMCIAAagD95Ca6uyqPs+qsAAJwqG5LJehCfY5jRaqWcyKpF+7o3C6vFubE7y7P0wgTPKLQYq7c2iJuGJaT2pLP92ZtdSrNRm5Yu2XQH2WFMCaLNV2Wy/+S1YltowfovRZZ6aAUzRZCkaUu9DLFTijS1t0umX9e916lPdzufeYtRl9u3oouvgOuuUtWvw+ifBJA4NNkuRfcQ3LTA4XqgGbqe8cecZHps9ttn3+uyy/uMO8Vr4lebO+VWLuO5wiMRNjsQg3UEkbZ5a0MwC0yS8xu3LykQF1ylDSqh1jt/wDsQkMmgvVe8PJJrvDIE4KS8MMmZ+NjCFJE1S5BDTit5hZmz2FsQ5uKscviwc0tqHrlTDya+dKjBhBRE24oQuXIEHNm+teM8Ymm7xBu6oIO1M+SR+Ru8+6s3fJsR90oQ1jm0WCqxR1RCiihmOkmj7enEkUsQl/Wiav/5w0ZpxQQhcQOMUYK2Vt7TQaBLENnGUWhkcIOlvQSBPN+qECcsuwUHt+EXw+kqpZt7qlq7EALZqpwavOA0WNgKxEF8byozdnczyEZMtP0puDR8yA7hPTnQcgmLuXMIw1LLELR8QTMssUAlrWxlLmbnxWynEAJQSq27EO6TuA47tf+SkGlzrjY6STDbrp48xzwMbc/JvAVButPpt9WZrzlMsMIbzARZRVnkngwhaMV8EMdcwFics4w8vGmZK+lzztOalMAEANVcsM+Hzdp8EOtjhIA5xY1JOlATshcAjNRGzgchqdAcs2HLrb47EKtWoeBUu7YcJLU6L0ErzEfszhX/2c4SoQPOosguehAxSrkYLRAsipdx3MoFgTz8cjVHMAHudALctFwnYFcHJYWSU9BkfNJobGT4Q40IIbcl28Z1exBGDVEC3ILk27vu/Ipl7b9VuMfLq4AFlENK/LYIpXVGFBE7xQQPdawG8cTKTNVBRcCQaHbSXJcE3DVHgANL3dTsBNXJfKENm5/uey8graw7vDgQVEBjnMr4KJIDMdgDfMYWdca3qdI2Cr0tjSO1WnuNbdKRjaM0DcYDYcSV4yxJmscEYC7erJY/TQCnMqxdrTkSLNCX420xNECzqBB3U8sMsUZaDYmtDWFoFMqivMODJVnB3Y8P68U2+NysLVuX/1XSYirPZBrA9fyrcE2gbeXXDpGFTKDIzzqx88zPwanevZ0Q4HjFvtjDSJllG6WOqonK+Nrav2nClV1YVq1qkOq9N7w++Y2zCLFGWnoqua3fe33gp92QFLy8k4k8p4Q8uwrMrO1HaqwQ69NwnH29DSFoNKmQCa7Hz0wQuE3KxT0QbAqIs1sR3ATaOszd9xJEg0qYQtnH6QnjR1lFIjsQubuE8+qU8fy/Lk7ebu3gJu2Y5jLIE8F4stKDDD6ky9zXKf6vKerbvC2lRF6PxK0vG+WBFXrk7xnFBOCpBB7LDREruX2gfYlSXD0QMc7M8lmqNy6Jc2PKF54jqU0ApdRBgv92tJwJ4rJN0c6j47fd4qP4p12Og5ML0JX+16zY57l5bW3l3aIqEWgUjc4t0So6ER5NxZJOjMMrg2wITio+s0XmjAqhA6Ruz2tNz1F+z1OOyfMKESXw6AzRVGa9jZXL06v9nlgnjgq+4nx8wwKRilUb6rsLrMHs5JsqEYK63pwe6aLI7Nfp7IqYmqk61vMJUMH0OIMeI4UuTl1ddBDz4TZtz9d2AeFMyA+6M19ouQC+t2Qeq9ieiD2e7AV6bUGq5BonoN96WSD+zTKZ7/wO24Y+ofMihERahCC0RiL7wRaN8E1IMsqnNh3vELatWboujbwe1xF0sGZEfvY8avYeuwr/wYWPvO+UTtXsqBCFStEXz4jvG4cpqVAivZ+o0kFeaMAjW+CbF042n7MLXIgDjIg9Lyu3/sUQLxBYzgTSReEGQYmePGyYuO4vUuiqjcV3s5EzYH5WtOjz/qtbtoMoJFaSVkoihnt9LLY4kPfI4wN5n/cPzrsY68jEN3ljF0R7+OzXVmXYijw5ADSM9M45UHh7FQN05d7r0vdqijV930GS4wNiBUL9++aN93jt2X6EX3nWvt1z2jQvQDI/XsP9MnpbFTJ9NfL4nutQjvLnzalZcwQ28DFjh2SAjZSZBfcOLfc16TtRRzKiZDN5Py983/cIgTxj3KyjJT1F8H6nXutx/6j4YB0zjl9EBYq8MzADIEAy4uxYmI8/mN9mR1ArDzB2WJYDR8TSnTr661f6UJz9aAV/LQQQSwAAgDHhwQwNNo4MPEHA4UOINQaagFiRwImFAIqA0DHjAY4aGS2OJFnS5EmUKVWuZNnS5UuYMWXOpFnT5k2cOXXu5NnT50+gQYUOJZoTx0AcJE8MRAHxhsCBUWvoGPgAIgwAPka+GFhxwkAQEKlGJUu2aUUTRcoCOJLUosS1ZEmqBUCRpI2sJlHEtaFybFiITAC4rYg1LtkbEA8PbFJi5djFhAksjrqk4oWBWi1qyEi2yQWSe9f2HSmAxeIYJ7kCsGrywunDRwCv/P8KoCHJHABIOxw7w2JtuxC5HrF4QvBh3w9rp34IefHuh2nXth0JNzbJJmyDW8TLwqR1stBNjmX+UPDtwpQnFu8clbpf9egdHi7i2CJmAN7Zr22SuDrflm4wbDrJ/qvrpBkGXCuHCYpy8EEIIzSJgspO0qGGJY5gogkKQEOpBAqaYOKIJaaS8EQUU1RxRRZbdPFFGB86arCSsjvCP4dMoCBDJnxoaKzWHMJKs4pW8wossdQD4CyLVoBhxCVssO8t9UYqYSD9SBJohZM0GCKHI3IYQofHkHzogYEEGEnBw3AkoIQVhhARgA1rkC8l5+KSTEnLIMKPyIpuCFHDIsojyUv/MMUk06QHUJiTiSJecJOk1YI0aQYKisiNxBomULOl2u6EKDfoevttvSLZKi0GHzZdYogVJl0uSfXEe8hJKG3wkMrFiLPoSgCGMCm3Bk3SgIVExywTAEPH+jQ99bZ76IJBj+BwUgvjqwgHR0fMgYUC/cSSJGp5hMHQkY5NdlGXNMBwoR5BkNbAeUfSwYYiBKtT1Bj79VfCGcjqs7QhDpuNJBAOq+HZfxt2+GGII5Z4YoorlhBYbH+iEFCLO/b4YxcxLmpjkEs2+WSUhcquQpJ8iKoJFGrIzcytosqhBkejyjJlnnv2+WeggxZ6pxgAaMLB7NAdemmmS064CAe3bHpq/6qrXjFhAOAaOFW25KOwKnujegEijGi2+my001Z7bbZPOgEEDRwEAYSM27b77p1wgLsoAeauG2/AA6+6hIVqmHHr6DIqNqKBYBiJrhpO1U5wyiu3/HLMM9d8c8479/zzlLFiwoTDRyra6JFuiGpKhwIeKGOouAR9dtprt/123HPXfXfeeydqhYEaLN0iw5R2yGUAxhZu3JGwdtx36KOXfnrqq7f+euyzF+qGhTQbvqKokrPIeWiNJwDNrrRXf33223f/ffjjl9/i047w8PuHgAWgpLGYqOg4dlVEAKubXwENeEAEJlCBC2Rg72Y0G/w5ZCkAyEFJ9BccE0RlVxY5Dv+/GvhBEIZQhCMkYQlN6CATCOZoMhoI4ggAPI2UJIMD2ZX+GFaRlS3uhDvkYQ99+EMgBlF9cLFUBAlwuueVJnwPcd3+SkIX8wlRilOkYhWteEUsgmwsTHKIEclXkqgECX1OJIlhDpZFNKZRjWtkYxvdmBIBCGR022qhRZBYkgEORHxNNAkU3/jHiGkqB4MkZCENeUhEJlKRi2RkIx35SEhGUpKTpGQlLXlJTGZSk5vkZCc9+UlQhlKUoyRlKU15SlSmUpWrZOUjodYvQZaSCbOkZS1z8EqT4IVGdASAC2GIS4vMEAA1jMoNIZJDQCazYTNTUjOd+UxoRlOa06RmNa3/eU1sZlOb2+RmN735TXCGU5zjJGc5zXlOdKZTnetk5zgr2C9mtpOCCMrMSIw4wXdaKSoY1GBJOqhMgMZoZq0kaEENelCEJlShC2VoQx360INmhAkQpWhFLWrJgeQTRjMTQ0c9+lGQhlSkIxVBSU1q0oye5HAwYGlLYQCVI7Q0bm+KCv8G4r/ADCSA4BsI6wL60xTlRqNAJWpRfQabDRo1QkL1V27EgACoRlWqU6VqVa16VTHM0yQzeiZhlti8xpWPJGNUalkdxFSzplWtE9vUWiGEVoEC4KlXpWtd7QrVrA7VIlx1JmGK17KBKO8hq9kZRL7oVsTiBK6JZWxjJTTD/yQ69ieLfZFT73pZzEY1rzIx4hEZk7qvMjEqsBuI7CR7WpZQFrWrZa1N0Ger1tpEtS2ybGZtW9fNxqSzJlAcryL7EMhJ7gj1im1sZ1tc5Ca3JDDUoXJnctwV1fa206VqbmHSWQKs5gheC2PYAku2jJzRuayF7njNG1vRWOq8LylvUOVKXfhK1bovwS4BkGe0mDFTvIO1Gc5Wlp/1GlerASZwa+lizAKnpL0okm58qTtfl9RXAOAhSxQdgrW1LCzBqF3whj1s1IW48MPDGvBG3+tg+EK4JfXlzbs21KGUUEtEnNrpiBHbYRvn+I/4EZaOT4LjpZ4YxdNVsY+NrNgSH/9ZyW+coGCXPKoku6jBQ85skZ985ZYAGctb7uHXPKhkLT9oylS+rJW5fGbcRBnNa+6hAI5DXDCrmUVjJrNdzcxmNocZz3tG4Iwih2Y9F4XOdabrnfnM5UAfWtHvM4x6sZzooQya0FY19KKfDGlLZ/p6rlshoOUcXSFP2s6f1vSSMV1qVENPNKY986mBImlRT7XSqc6xq2l9a9sJYCFHQPCVbe0TWMdas6TGtY1/XWxkcw6GsH00sRkcamFT2tnJTvCxqX3tyq3Mp4ietoSCHe1ZY3u91hZ3uduGvt+2uttBnmu0sbpucyuX3PGmt9XgEi5u65W20Ha3rOFdbwHrG+D/A6/cDHGK53nn5NvCDjfBW5twh0c8ZRoYCLO3DPGbLDzWDZf4aTHecZB3bDVfbrbAQd3uflf33yFP7MdZ/nKIIZXPLqeJxkXNcZi7leY557mJD47wlQua3ynHa9B7rtSdH13pKFJdXmZu9EgPneg4X7pRk151rBeF4sk79NVhYvNJUz3rP/X62M3ek5F3HepCATuhxX72ZJYd7nO3CWz+dvG1B6XtdX473d0od78H/iX6UjTgUyv1lPdd8Go0/OIdb5KmcyzPeX814vut+MdjsfGZ5/xDmlx4yk/W8u7GfOepuHnTZz7taje5ivZO5tKnXoiol/3ikXd3vLfevSgn//qwdV97xoce+MP3J50WTfsfjx7cwif+DpHffLPjp7BA//2JXk/l2EP/hM/XPtY/D/rqe1v5DGd+90fIffMr/WszZX1Tx7/x8qcfhOiXP88Ng/vcu5/3vUdA9us///j7v8xrOhGbvPBjN/7ztwMUQB6iPwYEudPZLwPUvwSUrwB8wANyQAyMuJVJqj3TQCjbv97zvw1EIBAswXoDFmBqP3h6v5u7QBSMnxOMQXNbDVZjwbgSwamDQRp0nxnsQWybGThbsx+8viEjQSCEnx9MQmRDH8l7ugUUMxcMOx5kQu1ZQiu8NV3Ctw+swpowQhRDwixcHywcQ1QTDF7TtCKcQv+380IzpJ4yfENL27oey7Q11MHEc0M5jJ443MNDgwv2s7Q7rEDf80MS6kNDZDNdM75SG0RC7D89TMTdQURJPLMZ4SJBjMSYAEMHE8NK5ENN/ERsgw1HAz8KfERPFMXeoURVXLIZisL8a0E8vLxQbEXQYUVbNDIYooBUc0RCTMVcxB1cDMYcM4xtO75adAlOjC9gJMbaGUZn9DD86LRGTMYsY0O+s8ZovBxo3MYCwxoJNEVZfERIhEVvBEVzPMd6Wxn8o75T/EVtVMfA6UZ5HC/XSTc7jEeVWMYU08d6tBt6/Mfk+pobVEN/RAl+fLCDFEi1CUiGFLADoTVfrMBmfEj/y3FIi0StsZg+g0zHqJtF0lvIjKwajBxJxxINLsxEj2Q7bIQ9kTTJpilJmESsRUzDW5vIBKzImbwbmdxJtZqgP7vJl0wzkFy+lfRJzelJpCyrggGAQOzFoRyJhCSyqFzKnlFKqySqPPo5iazKipjK29LJrEQbrBzLgKoNi8vHo6y8oiS/tTTLefRKuGwt5BEfoXxLYGtJ7JPLufSYsuzLNyLAZMNJ/hNLwGSavzxMNjodJ7vLd6RIvlRMtopMyUQsujhGVCPMEaTMynyYxOxMLMKPFXTMcURFzgTNf/lM1Kyi1bCwjnzMnDzN1YwrvJzNDYOKdkTG2uQJsLQtw7RN/5RRTeAEItd5wq7czZ3ozSqTzeGcM+ZsTkDSpebCNc3cQeSEzp8RTuzcoePoNai8ToXTyyPsthuYgBp4FJgpRYu4EB7hEA+0khCBEhPZTikET/psrbGow8GkTOXErEqbAbo4DB/4GwFoyrUIxwtTGO+8z+R8TgZNI7gguczkT/EMQ2ebIMYYAhuQGZt5T/t6mfyKinBcDQryL515UJa0TxSVrE1Z0AlVUdmq0E680F6KAVnJCHzULu4Cm/UUG/AymxVtUBgN0sRaCGrczyGtORllRmf7iJLA0J3ireDxrccZiKBUjoEYLiLlTQfdUioKqyCk0LaEv7WkC/E4nSN1iP+mAwCfaiLSAoCC9FIlTVI5LasZMk7SzEFyLL2vKay/GgnkaUzCQhgwrdMYpVNDLaqm008khc3CpLw+5SkAsEvDKlQhGQjzIatE/cIu3dQeAhZMRLbqzMO1RB7o0B+bYkTz0CmSyCM29dTn6lRYPSH04cUwRdRNXNJ+PMo1lQ98sqB9io5+Iol/mtWvk1VjJaGta0xRFdM9zbumRJxfkqFhpak0qZEpTVZlRFZtDaEJcs0XddTNXEmuupM7atXQ4qMnwtRuvUZcbdc2qo3pLLZRpUWPnIGMuNIEJQiT6C6H0NQyAlJ4JbF3HVg1Op2UPE5xtU6YuICZKQJjOlcl0iP/0UqfuWBXg0VIbs3YBMKap2zWgt3WMYUvL9gAkz3ZkxWBoHuKFqqXaSUJYSKma8WObOXYktBOm7Wer1HPPDUxPigAoA1aoR1aoi3aojUC9YBFE1iZHKibXyWJCxJWGio+28jZm91Yq50f0cDMnq0sAPhZow1bsS1aLggAsz3bsx2BfxMAumACD7VWMupRVXUIAAKjnspaqcRavIWfpnxbhW1BsB1bwR3couUDeBMAw2ACSrWI0KqIw7pUZhmrmtrbr9Rbym0f2BjC73S/wCVczx1cw11A5DkCnn2IP7WIQOUajiSAx71cnL3c3jGMclvDzv1c2zXa0F0J2DiCGjOd/8+yiDWlVDcdidiB3Yd4XePVHbqYXQqt3dt93qDN3ZQw0I+F2d6qCLjAx+A6kslJXuRNXtzJXHGjXegtX6GV3pOwDgnlmu2CiK9hDe/iOs8LL/AlgO+t39rZ2vFtXvPtX/RdrsqwAQEeYAKGrfuCGQ4VWP7KKBNlHvC9X/ydndXoXerk3/4t3/8lVGcqDQqLCtfEsLLQsPqF4Aj+HBhK2M0F3AvGYGcD4SohCfbUEPeMsfiksRIm4RLunG/d35C9RuddYcLN4BxOTcsdYukZC1u9NvIF4tsVYiOmzSdWKmDRV5DlXCZu4iKmXByO4su5Ux624iv+XCfm4n3rYTJuoP/fVWILDuMgzuK93eIzppzc4MoqVmE2bmMzjmMFc2M9vp3lvVUwvmPBHeM+tj4+LmTasTtAtmNBHltCRuS3OmRI/hz9VeM83sevbeRBluScheNJZpsJXuS4+mFNPl9OtllP/mS1OWFR9tlSFttHVuWou2RZdp8dtuRAfmWijeVarjxa7uX1qdVW9lpS1mVeBuaeSGVknhr8oOIK/uXkK+ZXPuZl1gllrualySM8TeFR1mXcPWWOvWZsHpqBGM1nzmVvjl5wzlhxHmegabrV/dtuTuehpWZ35lRovucjHogkblRGpmegtWd9lol2HuiUqY047Vopy2SAVud8/uSCNuj/k/kaCpZnV27ogF5ng41oiS6Zvh3mhZbmUhbojnbXkg6ilfnifwZokj5pTH5ol76dEFPpecbolo7p5INpnJ4deKbpi7ZpjR5Yjt5piXktnyZmjM5onUbkoSZqiEHoow7ppC6Am3Zqi2hqq26Y1ajec15peq7qrD7eoA7rnvlokN43kdZksCZrrCbrGPnjs3bOtG7ktQ7rtnbrF5npqEbrqa7rrL5rvGYRL95rue7rsW5XwA5sFTFqwga1uRZkv7bqxFZsFJkRcA1Xr07nyHbqyaZsCdlq5l3qyn3sO95sou5sz4aQpuRahebrpDbtnUbt1HYQNDS3JQZq0e5j2Z7t/6FAH0altttuaNjG6d3m7aBYjXmt45oW7sPu1uI27p+gi9xkrAWobuu+busmiuBm6ebW1ueGbp5oOnNuLewub/M+b/RO7/Pe7q/u7mT9bvDWidpg1thSb/u+b/y2bvbWbPc2VviOb5xoysWt7/wucAO/7v325uGO6f8GcJuAF/M6cAkv8AQ35v6e1QZ38JkYC2cm8An/8PSu8Gm+cFjNcA2Pia9BYdQCcRZf7zVm7tzWYxM/8ZdYGc1d8RbPcf1+ce6O8TiecRpnCfzAx+LScSMX8ZEmcU8F8iBXidpAUNYych1HcrVW8k1l8iZHCV0q3SiX8hancrq28kTF8iw3Cf/kuXEc93IQB3PIFnNDJfMyTzM6Ti41Z3E2L203r1M4j3MBslTnqvM15/H29vEz3nM+r9hQpXNAn/A7Z+MFd2lDP3QCsOz1WnRGF3T+JnQyjvRDX79Kt/QDb/QwfvST5nQ+l7nzAvVQx3QFz3M5NfU4FwhfSXVVp3BWt3BN52JYL/NyDrBat3VCzw3SdnRX99Jdb/Ip9vVfx29Rv2JSL+ljD/IJgnLyXvb7bnYmfvaOjnYax5r17XJrV29sB2Jtl2huP3G4YG0PD3f0HvcVLneDPncNh+sPY/cdD3aGxu0sl3cH1+t6t/fqdvcLhveB5vf4lj5Ls/NbH/Fcj2KDB+//retnPlN4fB/2US/2LX146D6d5F4zikfnQd93jJd0nRCNAWezj8/sVm/4J9Z44zYMF+WylF/uHhd5lid5ihGMmweqmf9pGLd5nN+dwV60nkfq1x75IHX52R6LtESzopfqoz/AEpgAfImKbRYLF5vhD6nhEqloLUb6oKcJ6cy0p3dtfUcJzoiLqyeAAjWYk3BhqYj5Tgb7sI+JmpT7LSv7wo76lOArslj7Aw5RBXYIEr2ZnHFg76X7un+J2kj0PdN7xzbs6juKb+GIr7l6HXVff60IyHCysgEAakdlxV/8ljCMk8czyHe9fP95lDABN8GabZZSAJjO7K3SrBEuNGfn/9EnfZUAljQ9tNR3L4t39qCDfZNAU9C6W4gYXoso3sTfed6HEV1K6McP9IqX/Jcw/pI43YpI3eUBMLDi1+eP/s9xs+4le+sH+UzP/nqy20nV4N/ifogAWNhVesX2M1QL/mcb/mwv/vYHCAICBxIoAeAgwYQ6DjJJyOSgjoQDBRwEUEIixowaN3Ls6PEjyJAiR5IsafIkypQqV7Js6fKlxBwAcsCsafMmzpw6d/Ls6fMn0KBChwaFcfAB0aRKlzJVueAp1KhSpz6VSbNpTAB8CnDt6vUr2LBix/KZSRLEQR8aTxy8itHgQRMDTVS8oPEhgBNY9/Lt6/cv4MAErQoubP/4MOLEihczbkzwwsEmjidT5kv18mXCf2VuHev5M2iuZd2GRAtAbcYVB4topHvQrkC4AARobHJwQuXcunfz1q25N/DgwocTLz6cwsEYxpcz34j5edTffTmHrm696+izaTXGOAhDI8WDMwbOqLixSPLm6tezb09Auvv48ufTr68br1z7+hlD7w9/L3XXCfhZdiOZhhpGpn2nUUVICfSAeRoZBQAI+1l4IYY//Zchhx16+CGIBLAFwBAhmkhUf9Bt2FSAA7oIVoEiHcidd+BVNJ5A5SGkEXoAKHcikEF+uKKQRRp5JJJ8+QBRkk2ylOJzRC7V4ougcREAlllmOYJZBm7/l9pqrdU1kGy0ZWQbALg5uSabwEnZJpxxyjmnQJABsASdeWYEJWZvJiVTGw4IOiihhRp66KE/VLTooqSBNGNGIzpKkGz5EeAaALBhhJdeenr66ZRdgjoqqaXq98JBFZq6GJ+tPgWTq1L5SRSgiNp6K6JYcLArr7yGIGppX74VIUYLAdAQQXhFlFFFF636LLQrzRottdVau9lBN1wrWKx8vtRtdMDyVSuu5ZqLaBvifgQps+JlpGBCE/4oEYQ7bnsvvgJNmy+//fqb0ogl/osVuAUbXBJU+wZF7rkNn5vupB6xi5G8GS0JwAsJoQoAC+/WODDIpCocMskl/8vCQRqY/5yUwS3HinBV6mLFsMM12wqxdqdt1B0Akkl0w40J6QiAthItcdAKKysN58hLO/00qEDLDHVOLlsNJUpN+0SzzV0TirOXOrd2xG0S1fBxQj3WINEEBx1hKdVxm6i13HXbLeTGqt6N09V9P5f11Exx7bXXYMsobEYbH9GpQMgdVWxFGQ90AtkU7n05hnRjvjnn9MlEdOew+j26VIBHzCIAgRK+ugOGc8RCEbEX8fkRssdeNEEX94xCDZ9bnnhFOdSAApoch368e5ojvzzzvGlwUMfNO0U69QuYDtjgrDvs+kZHM/o96AkJcDb483oMfg1mSr++m4Gz/z78k6EMgMrxi/9UPf7XY6u69l1zr5H3wLco3CmkBks4AhOaQAFNbeQCFGgCE46whBosy34WbIzyLqjBDfZEaqfjYELwVz39+SV7/TPX/0CowiNlcIUufKFJTCM5GIZQhKQj4XRSd0L/uY+GPrxQC38oxCEKxHsM/KENb3iSIN7EhDu8VQqJKMX5MHGKVuSgsRA0xCT6LSVVrIkTn4iuHl6xjMX5ohnTuL4hHIRxW+Ti1bxIRlrpUIwNi6Ia89i+D+qxjxx0DbKkCMc44nBcdbQjCufox0UqBo2MfGTceEYBKw7SanLko1LCiMivKRKSnsQWJj8pys4ZkZKVbNklsXfITUKxk6N8ZSb/XQnLWToti1c8JSoLCaBVsnKMoaQlMBcmy2ASc2Dkw8EtcVmwVO6vl7jCYzGjyRNHSrOanwKk+gSpTHAxs4S8dGahoGnNcb6EmuQ8Z5tUA4BJJnObL9PlzL4JzkGJE532NIk576nPIqHJWaZ0p6u6mUP+zTOcw9wnQrPyy4QyFE7qXFA7AeoteKKOoAWl50EbmtB8arSj+hla/fAlQpdINKAUFZw8C1pPj3aUoyx9aXtM8Dl25mukLSlpqwRqSItetHUZhek5XQrUoRpnfhCtKU6T2jed7pKnF10pUfUp1KhSlTc8YwIBRarUreZyiT/diSZ7CdWqBvWrZD1rcepF/79/cbWtNtTIVL3qVJWaFa2zjKtd81oYmR6Epv1yK2CpB9e64iSsrByrXouJ18Qyli9GBVlgI5vExZLEsJtEbGNpSdnMcnYoV80qvyQr2uptViSWRSRmOzvK0qq2tTpRawXZOtrZ9o21IDmtHVPrWkjadre+bQlfMUYy2hLXZb31CG7FqNvf+vG4zH1uSS521IEVt7rgci5HkvvE5UJXjdjtLng5Yhqslsy65m3Vdwc713lyN7xXTK974/ugisQWsue9r4oI28SUsle/8vUhfP8L3uDOcLj4PTBVApyV9YKzvQIWooIfzNyLadHACL5wzBYqFO3u0MESpmGEP+za8f+C1r4YvnCIB8LhE3pYxC5MsYszaywA1NfCJz4wjN/D3wb7N8YbzLGP83oDvOhtZTdGcY9hsuL+tTjIP06yk0VM4acdGcE5XrL2mhxlCwJ5y1TdWA7gZuQq4/fKO3amlr0Mvy6rGagzdpDTyFxmKLsEy6xLc5vXx+Y8e3TIqaKanO9rZgajmc58Rt6eD93QCUUPaoE+76B7alANK/rJlK70h8Es5qU92ryRljRGL41p+yV61PZ83uM45LKedNq6nwa1T0Vt6veVetbj9LOPPtTqXSvz1aDGs60xV+tgS3N+jVY1r5M9SF9LGtjEvtuwn01MsjFh0xdSNrYna2iW2Hn/dc6WttyiDe5ZhqfCGco2ukm7bWmdWazrHrfTxA3vUUpNYB5KN779xuyefnve8X63v4cKFxSAKN8GNy7AAUdod8s64MJOuMNZaqwCI/vgFo/Vvp8K8Yj/S94cX+SIzFfxi5M8RRmna8M/XjePq1yPbUtTwUsu8/ymHKztPuzGW44vlus8jaZx48hnLvRw1Vwn3SZcv3vuL54r/YqOg3OHhi51oqty4TgvetNXxvSsSxEFB/Fn1Kc+9ZP3F+tcJ9nWzy7E+ZX42mKXOtl5bHa1DyztdKfhhEL0drjnvLI3v2zf714quwvehbY5gt73LvS4F3ruhc8X4R8Pwoc4vjiK/1984E37d9RmXvJ6irznNRimmF++5IxneOih3fnUf7LciS89yU9/ddavfPW0f6Sd7H1v2Mfe9sjdfG59f3sngX7469ORDV7P+4PLHvCVN76pig995k1c+cvPd/M5//zpj0r63D8eDtJD+utjX/jZBb5yzf/9IHl//ZxTp5p0TX6DZz/423d/ntqP/8vZIGXAmT8AZob6qResCUrS7V+b6B8C2o33ZJNuBCAEUl0zFeABLiDxDaAFwpCdmFtu0JYFfCAIhqAIjiAJlqAJmmAEJhgGYsTRFc4KZiAQvSAMghDPiNwDztYJ5qAO7mAJpuBU1F/63d8MXqAQDmEeXQzY7f+GB/IgEzahEz4hFOogjsngYKDfdlGhEVIRFmYh/IRHESrFEkahGI4hGZbhFH6hSrQgD6EhF7LfFrbh+qBa8gVHGJahHd4hHo5hYAHhFbIhHM7NG/4h83jdWtEhDuYhIiaiIvYgYPFhhwWiIC6HAkZixx2EAyrhIS6iJm7iHe7hG6qhzdSTWgnQoiDTQEgNKd4JJXoOJK7i5ugIB97gaHEiLdYiFHqiH8pVAcZaR4xiKtIYQaAiKeKJK8bHJBbjvfQfzAlHHdqiMz7jCOJi1e1iPV2ADVwjNmajDXiPo0jNEWhjNhYZMqrHMY6jteDHcDQjNK6jM0rjBMKah81UQkj/DTGao32Uoz1CC6rp3v9lIjv+Yy26ozdZnfOhBKpZxDweRD3moxbmIkPGDxsVIjP6I0BW5CIK5EBRo1lFJGskpCo+ZEOCpCcBkuVRpEWeJB5i5E5pZM0JQOUkjUcupEiyBz7O5Keok18Z4iyiJE+mZCN+ohU+Ys29HABsGj3aZPK0IlKWzITgSDqaZE9G5ROqZFOx5ElMCD8KhAfpAAhQwAvEANQtpXDUpFjKiZ34DHGoo1SuJQ9SZTwRpPaZhJ1IZDCSIhO8wCWWZW6QpV62ycbYYD/uJFsOphRGliOy2E9tTCB5JCk2wRH1JWXwJWReYPikJVQSJmaCoGQdJpP9/5T35OQpHgEKnMAF0MYNnIDuLIG1TeZiSCZrHsmIHNtTCmZm1qZmGiZQwqX9lYRaOaVE5CUBECXBveZkuCZxBokOVA7QTSRt2mZtbmZuWiVJECJaisTGFOVxYpBSZme0JCf0MIdaOudgQqdDlgQo1oxuuaT4jYR6AoApcmdiGCd8eoh3Gg94XqZ4riV5TmMv6Uqv9MqvyFr4xYVJXAzFzadgyCeCYkh9ZqVlNmd+jidulqffKcEBXCiGZqiGbiiHcmgQ/KKsXYxsigT5zOGCFoaCnqh+NOh6UI8I9k2EPueEqpKFdqiN3iiHVoEM7CiP8mgfDBMqLmdIzA9oqmgOUf+okfbLjDloSY7Oi15NjGbmfmJLjeKolV4phyrBMI0X4ORakqoSkn7pvSxpe7holJ6pGE6pN1UplrbplWqpqKGJiZLEjPmmmO5SmN5ptZBpmZIOmv7pVM4olbopoVopnIrE0NhpSJiA91SnnsZTnj7qsxwkky6HmQKqVPbHLQrqmhaqp3booYaEMjrqz+RADICWBgRQjUlqLEUqq5IKpcrHpWJqT2pqoLol6rDpp+5qqIIEXgBmXSokC6AACgyB73jpq6KOqyarp8SqrPoprUYltpmZru6qp/aqR4xIZWaEMIJPDoQUs4bKsobrnDjrszpptNaqslGrtbYrtnbE/MT/YkKUwASgQBEswUMk0GiSK6Ty691cZ6Wqx6ymq0VOK1BWa7u66bv6KzluJ8NyyAX0CInYx8ASLEAa7LieH8ImLJYu7MNKosN+rIVMQOUgK31UrMWyI8bSKMd+qseKLHGkKMwihglE5J0o6rn6Tcqe5MoOassW6svObHDIrNAKxgP4DgoAZ3yg7M4+Y8926s8SatAWLW8QLdX6xUEygZCeLLQ27T8+bQ5tbNTa6NRe7V6GrNmqR4/AQNtxLbp6rcqu68GOrcKibdqGhNXeLVPoSEeeW9fCLTSCrSGJLd1uaNnqrXZmLOLuhzLGH4YwLeByouDuEuEWboYe7uI2kt1m/y5wqOcRKG19QG7kauLkxlPlWu6FYi7nHkberi5QDOhwBh2Ujq7Tyq3iDtbpoq7qum6Cbi7v5saEhKXbvS3tBqTtsizq4uju/i4oMa+e3EANwIAPTC8LzA+pDq/OFq8tlm6uJq/y+q7z6tjthm9wOE75yB/xau8mci9K5a7lLi/59mv8xonNMkoTgC7F/q36ku7x+qz3gir4Om/rzq9KYOUMCIAJJLD1ze7+rm//Qu3/ZmkAM+8AEzBKEOJB1MBjhl36NnAism+ouG/hwq8F/8kElzBWCAAI4IX/9QZxefBFZhu7RrAEjy8Kn58N3zBlqDBexC4m4icM66EMzy0NG//uCfNuBetwSQjA54CrLPogVWTqEOdwQsiECNMtCSuxhhyxFivFxPwwFE+FFINwLF3x2GZxF08TF6cxUAgADuhOEj5xGM9xwcxwEV/uGnNuErNxRgjACdQvAMwpb9AxIdcxEd8xhqIxHxdWHi+yTehADZSsQorjIBeyJaPXISPyASiyI4NRI3cySzyADbAwQ9iA8LrwJaeyf2QyInMyKNfZJ7+ySZTACxwrAIjmquqkKsNeS9ixJruyLLMbFQezT1wACBRPRQzBCeAvKu8yL3MbK98xMBPzSVHzcJyAxFaED+AAM+uyMyteL0dzEU+zNZtnLJczRtQso8DACqzmfX7/8+WF8zCrGACYcdSSMzpr3jznc0ucAAs3AQhsMHvAc+nJM/Jq8iaf893u8fyaAPkcy9a6B0HHMzTvs47Z88/iMz9/BEOTrwb4zhC4s0RP9N4ZtP/+skKnbUczrwBgMBO8536QdElX9EGjtEVr8Urzrg74Dgu07XzI9NuZNATb9Eb3RE5zbktXxBE4LvYCtdAJddgidOqmtNke9eLqQAD5gE+HrlNLHVQPrlQn9E0rsVXrLVEeAUzuXlc/NU2fdCtT9dWWddreQOXAgEA39VqT3FdTblhrdFHj8F83RkSujYnkNVsLc02/9VjrsFxfLapV24kY9sztten2NVxTbWMX/60AeA9Mj59kWxxld69U+3VgZ0RmC+3GyKvsfna+hXb7WvZi3/Bpw6xs3PWosPZ5uXYIw3Zp58Rsi+yEHOiq4LZ56XYZ83Zv71ds9/aALkE3e0p4kmEYG7cJY3TLknZyV+FyB7YJKMu1RLcQ+yB105F1cyx2Z7e+XLYSE2LAlgp4pykUj/dQWDFyo3c5qfcN18sRbDWpvHcUTndbD7Vi27eS4TcKo0laW4t/b6p4B3hUj7aBw+xv8yvP9O13AzF8Nzhiu7U0R7jITni40rW73MuC32oKyveG1XN9E7iDs7hSzI8gKziG/3d8tzhfQ/h2WzCIJyuq5cBz9/eMM/iJ2/94ZeO4i6P4kd8EE7dRaAW5iUcgkgMFfRt5kqehh4ev46h2tJS4E2o4kYs2Qp83eu+4pNb2Xzl5lw95lG9xeSesmGc3mT/qhFDytnB5E3r5hgt4h+c4Acf5nb6cTGoVhNohnlu5RU95mF/5w/q5mH5OLl/4oJuhmn/5a1N5lVfzpduEOo2ooIuWIhY6UxV5ovP5/DJ6kn4OzpI4mt/5pOf5g496pmN6rLvEy3F6p0vWp7e6oSf2ns86Pin66qK6iXn6B+t6qIM5Ufu635E6KNd6yNg5E4K6rJP3iiv7bQF75nrPKSNVpEu3sU/7fKu4pVv7tTO7I7+cltf5qkf7t3v/1aGLO6yTO95iO+Jqu43herFDOSy/e5u7K72Tq6kj6ICmu7p3e3hD4H3ze7XLO2AzvEvY+71HVq7r+5pvDbwnu8N3RMDD5xdT12y5xAdKu7vz+jj/e7hufHbKRqqf+WiBvAWI/K8r/Lhn/GCZexr3SJHKVst/S7vHPMnTMOYOaCr6sERA8gEl0AJZM8oTJ88495jtPEn1vDnLfLxzhNCTItFPBCBXBJ078tKz5gVUzrbrvGiJDrqRRH8k/M9HcNBHBjhiY2cPhO40Ae/4Ttf7RAngAAjYQA3UgA2AAA7E8Yl+/WROSM57PNTfVLqhPXSoPYeX/C/BrnW6jRuZ79jj/4QJTAALSPL3HAELTIBIEyfh96U6Ob3S0JbZZ1vvUj3Gb4Tkg4QJVA5TEwD5TNdrbf0vksjls+bol2XYMwmnfTzPn31g+PKAd8TrfwTPXC8qCn5NPMCENIoP1IBXvgAF1IAP2DIAwMDu92Xvi+XFxHh5CX/UEz+Yrv3/tj0AZP1GVAxGGKhOXMD8tIUNnIBIm8AJ2MCxsoBt6+X3AwQBgQMJFjR4EGFChQsZNnT4EGJEiRMpVrR4EWNGjRsnTgAAIIcAjiNJljQpcUFKlStZtnT5EmbMlyVl1rR5E2dOmyc55gDJM6NPJQeIFjV6FGlSpUuV/GSI4yMKiB8BzEAI4v8jDKACj3w8guKBxAcougI4shVtWrVr2bZ1+xauQZ854ta1exdvXr17+fYdWaKsDr+D/eo0fBgmTcSLGTd2SXjgXMhCl1a2fLloU7pPPw45AYLCiwklEpagmlDHRyZoATB5YcKiiRdMAEC2fRt3bt1tJe/2/Rt4cOHD/ZpYEpV48oyOmd9U3Bx6dJm3ew+mjBl7dqKaG0Kl+h3AkgkHT3zcfND0R9hAX4jMKOCFcvnz6dcvWd1+fv37+fdnC+OjItzzjz/pDFzpuQMVjI46p6wDYCjtJLSMO87AA4+FAQVaIcCETKDqAgJFHJHEEtHCz8QUVVyRxdxQMO+GFuVb0MD/BGm8cbEGz/Prugl9RKrChXBYggIdYhTgggmaoGqIgmLIKiEBqLJKxiqtvHI/FLHckssuvVzoSbOo/FI3HKGz0cw0nbNNy716/BHOA4JUSMOCXvwIB4KwAkCrhKgKi8xABR2UNwcJPRTRROm7gKo8FR1MTcfQjJTSx9g0tK834/RxTooABKAJgsLs8yApPxrz0VRVXZWgNll9FdZY0XrhIwpkxavSw07KlVdLJ8OUL003lbDTiVL7KMYNO0Tow49CvBXaaKt0Vdpqrb2WoOMASBbbtXrNaddvxdXx1wiHXaoKGdRdd90+gJ2IKsEEKu9dgdIDYD24ZliBAhT8/Rdg/3+7HZjghqgtGOGEBZ3hIx8U3krcNSeNWE1yCfNpjx003pjjjj3++OMkLgRvx4p8AuCEge5FTbW4TtB25Asfnnngg2m+GecSKfhovJxHorimcIGONDeb7cIY5KSVBrmLBJx++mkM6o2oLA0ImvIqKN/aOeaYff4aVqPBHpts4U7Ot+yKho5J6LXNLHpqvJBemu66Qd4jbocYPZWgT2NAyIeP4nNLA6qYqCGGCXBYnPHGHU0b8kDFjpzyyvFKjwXLJ3J7JpM4TxPukoMFIGO7TTcdb9ElorU1Jz8K1aAbsHaLhc7q1Bx3MifPnffeS/IIgL99Z+jzltouXsHQfy399P/mlU6dodsJeqAsGwoyoayeCapBa7doU3348FncXfzyzWfIho/kvRn5G49vXzrlLybd+frvzpsAHIrA4fYVymICbQJh3RFSNhCuAQBQbulKDc7XwBSRz4ERPF8RPiK9hMFvQe/DYHPk9yDm2Q+EO4CekKjShCH4iwVlMUsCCxK416GgBicDAAjichypSBCH/IFgDnmIO1PBDmcbPJAGhdiYDvKIfiEM4QgV4p2uweBZpeLeyIQHlyEAwGE91KJ8drhFL5LtAcjJWRHj5zkyngk3XVzL3JRoPyYq5AExGEIRcnCEI+QABhRgIWpqsIQjMKEJFIgiXI7FrS8eUjdqROT/Ih8WJu2x74wcNGMkJZVG/NWFjW103htLVDtSMRKUSARfKEmJsysCgDRjpGQlJ7ZKcFlylHJLoiY3eUn9CKB2TbBaKXl5NFv2EpjWOs5ZfOZKI07SmLqC5fJoWT9OmmhPRyiCD6hZTWtmMZjZ1IgitdnNRDXrk5BMpjJbOc7pLHN+H2ym3Z5JohjQpmvg8eY8KcJNet7TS4UDgK2KaU7DENGfbEOnB9fZvHaK6E7xlCc+GboQezYUoi1iXQFVGVCcANSivrpULO+SyYLS7aD+cWITXnACHTwApSlV6R4jGtGHthSmIyoBBbf1tYxelCQ3faXFCPpRdv6yPi7kZ0yJ/+pQoBYVqf65QQxoetRr6XQnOYVqVHmKRHX6NGkh7U9XlpBUr8rFqV8Va3Jw4MLvrABsUz3nz9S61o0yE6sgDatyFjhWsb7UrnklzAU+RZUixMCQFW2r8aQ62M5VNVOzjGtW55ocG+o1qXiF7GTx4j+qLOEFqUyrYQ/LEc529lcc9eVVF9sxrfKHe+GkLEQlu1rXsuUGZl3C+sj2WY1uxLaERezoSFvajZ12P2FE5Wtd2ljiHnctOFChDSzYz9yqpJyDPWJie+tbERqXODtrQgCR283Wdhe8GmGYeWibtuciqLDnnS5vrXs/0fKHVkxYQWDD28vv1he/xgpQczd73v8FRLet63WTYtv7W+wKZwkJ/g4TEtxgByc4v1+8b4QpzJBmFUFz/k0JgNUqYL14tMDXfW9+FOq1CvdwwidWsUG0lWENc3iqHs4LiAsMXP2UeGQrzmGKdazjKaIKchr+b3qfK2NZVte3Ns7PDZjcZCc/2ck9liCPpXxiDgEArZUTMoyhauSOEjjESq7ymDFCZTLnd7wM1PKLiZxbL482xKY98JnpjBAz1xm8P7Tcltts2zdjEsw1njOeCU2AOxf6uDTl76OEXKM+f/bPcaFxe8WMaEsX5NCXXm36AFDeVzW6jGz1b6ThMmnrVlrTl850qiELPBreis+e1UlDYv3WdMb/mWOots8DbFAEeMaT1ZZbdbDtmp4mwZrNst6pQmodWrjiWsQrMkHtcPwRYlNu2NcWa1dGfKhmLwfUDBqoVaGtMV3LRwBLqra1tZ22bLc7qZ9adKK+jZFwi3u3A0Zyac+tnD0BAAU64C68hT1ogr+WNsSUVb0vcm805vvDgaa0wX1DU4oenHfvxnhLZYdFaDHcIg6XJMRnLPFTU3w3XVHtxgvebZaHl16DW3iycStyVtq6p9Dud3Joc8OX407jP8cn13Y581GL2uY5Gjd1yx3tFFFQzUJvudR7/KmBrwrkaks6Y0j9FlMnGeW6oVVXqV65oJe9m9yOVtYpsnWuL529/+XeOXFu0JWLo51sZ8c7MI29dpprxO1KJ/mRmz534niECSzde870vvhSAq+KRlcv0gO/bGffWu5h341yATAEHJQAyk92PMEaP3pQ3knxrGL75ir/T7jru/Ca382/S2z6bpXe9ohU97wVtXqUtH7Wr4/4vhdr+OHcQN3Vzv21cL/8LerZ70dXNvAlhnNyZ97l9DHOd+74YO87v1rNBz8PhetzZEu/5tSv/uVzjmvjB2eAIBjk+AsmfvpL0JHS8n1E1I/TwX+Z+OLq/YBD3VLv/rDF/g6wgU5Js85v8qav/wTq/+AM+1SkK7BJAetP9jKQlGiqWvYPIiKQqqyP6SowRf96jgMRJgFTMHx8YjX07+/ATQQlkATjTuc20DagjgVJDwd38JC6Aog+LgbtbQZpkP2u7wazbz6wQgl9UFFW0Al9qHuEEP0ArwhvqwZhzwRN5AZo45GiEFqgEAwrp+OOLfoeMP2uEL26zi2+jt96EDJ0oCu+cAzDBg7rUILSw/wcsMgoTw2HjA0LJQCxagB/A6UsqwhAQANWihHxkFDE0BHL5lhkjgrR0Ar/ELoS6Q4twg2LbxP7Yt2+IxIFBRJHEWzoJfL4EBOJR/12oxQNzeTArgmVIxRPwxS/5BVvEWeu7HEqERMBMSH6zxU/sZ5i8Q1nMTlg4JqWkRl10Uty0Rn/Z4Z1is4XV/HRpEsTkTEtOlEAiTEad8wbv9FyBACe5k/yfpHLMmoYtfFEjNET2VEceQka45Fg9iTqzhAdrzHAsvHZ3C8c6fF85hEgocUEcGCXyNFZrOUX1xACIY0fMS8JB5KoBFIiX6WsqMIHSsAen2ohN0wfO+wh2y/OCrEivYgiSzJVpgg8ysIcVfEP09Gi1rEfR/If3eLuLuImUVKHalInu0UAzCoHbABmAA5bOtIj/ZCzZBIi/REecYNPPE0idABAelJETpIqBeUGaIqABAI+QKQojRImA0opRTLMeJIt/GoCeK8gBGACmuoq/cMq3/JLYGYIBG4gLuAFoLIa/1/yI2MsJJGQKQnkZajiCGrgBK6OIEzgBGpAhZaAGuXSPuISMrfkXr5jCWJALWHFKIExDf3sL0swIglEAN4JPJZgCETjBDRAA05gAl5gCIayNTBzMrPELGcTVkAg+bjPBhDTJdUwLP1pLAGTJptSN0YTNnHsMjPTNn9DMpcTS0oAByigr/hkYDbzN80pOEEzME1EB2rg17rmcPTSObmoNsdTVmagLDBQIRcSo0AyENmCGwmxPOtiX2zAB4ogwYqABWxgBYDMPCNzPv+TVU6JCVoSH/myL7vsM21wOwU0lJrTQWWEa47APz+QPZHJM99zjdyxG4kzQjMuQD8UUa4MAP8ekyPz8TrHKTsZdDhFlJEg1EVLhF4AgA5P1BpTNJlWVAtDM0YlLER79EuECwAosTovFEeNSUeHL/Y8FEgjB0ablD9KAJ7ukWA6sj39UkPVIj59iiShtGye1Evt4wa0RT2r1EgTVKeStOQGkUt/NExvBUzfFN1oqgmU8xx9E0MdMku3kUPlk0nl9GviFFCJg9pygL6SYzMx6EoVdE/bkU0/qksHFWcEVVKB406YoAHnI1HhZ1HTdEF3tEEX4gYmoAaagDYACSwSouPiiewq1Q7/1FUJ5d8MkDg2dZW0rgqzUEm3MCFmoKlGxgcOdVW7plVjdVUo1VhvA3gAoBfrw1b/KQlXLVFX13RJGWJGQWUIbCCGqCIHzLHjjsAGwlVcxfXVklVVkNVcB+NYgkc/ntXN3AJo1JTweBUhyuMyA2sCykK1Oq5Y01VW0NVf96ILP8J62tVd9ZQt4vVTd5VHE+IBmpUgZrS8+DVgw9BNK3ZOG6ZADjYpNecVtxRSD4ymCnYgKBZjYwVgT7Yu7mQJeBNROdawgO5iMa1P2xQeuSZzCMJkVZZVUpZn3eLKjiBT7QNmY9ZjZ7ZVajZkb/YjcrZkP6Jf3wIEppZqq9Zqr9Zqf7bUkFZrdUNIIZZoi3Yfp24pW/QiXIhkBaLjckAHQOMFYoBWT6IWu6Zr25Br69Y2/27gZIZqY8UWS83ubmHxUQvK8Fb17oYVPFzDTi9ibk0Mb7U0cB/XLz6lTA3WbxkVcGF1JECWcLHrlKIWcS+kCQy0JLDWdE93aiUXcjVXdfWD03LAZTX1cjEX2wKXc9dp7pzoJusOBU7gAkTiBk5AtmK3dUnEZ4uXI5a1Qi13dtXxaFl3I263mXYOPT+CSgfCgpZ1D5F3RY6XezFivGiURJrXU8mWLAVtFi/gZARkdaiCeL93J6EXfoXDBE4mbQmEfG9KZuU3KJS2fpoGaqBGappwTKH2fdeyLMB2fqsychf4P6ZQRPLXec0XiXjACS4YgzNYgzeYgzn4AxRKCU1A3f8MtSJciEgdmIH5F4Vz43UPtT8kOCaf91csuINr2IY5mAaoQId3eIdT4KgEgKYK1CKm6H5NghGPGIlXaoWjt4GXmCecKG6ZF4ZzVIbnh4ZvGIuzmIN5AKgE4FOYYHkfgtr4Vm4bV2acuMyaGI1LQt1qFH+nGDur+EGuWIvrOIu52OVc6AiimCFOJhVNwozPeI1NRo0HeSP2ZuUiGI5VVI4r2I4fGYvxWIy9QjwfYl3DmCOUkRk3mZMNmZBV2JP1Ikz+eEQWmZEpOLHoGJJXOYMluSFOqUQxYvtAJZTjt5YJ5FNI1z9MmYpReXRUmZVZ2ZUXQiVz8iD0FrAMQgNgppL/b3k4vNeZmyVqx5eXXWl/ZziYs/mChzkhSHQJxhWcw1VnL4sF/GUIZIhdnTk/oPmWvYOMS6SarbmRU1mbs5mbs0b5njaecsBE1Zk8Qdmf3+KU+DgvEpXZIvCarbieg/meD4L2FKogSmACUAA/T7UJejeg9YOda7krXjA3DDoYEXqef3mhhbmQt0IAQi/KMtqoAJql1eJYrhcyQNo2Niih57ikV7mhS+QGXuBX6falE2KjPZnTjBlSrPM2bHqkBwyYczqST5okwiSfg/oghnqQERIAFrcuaHqmpfVVsdmp7XinRUSq7Qhqv/MIGoyq7Qyq19oggEemuxosk9qrX+Vj/wGgqcO6hsdaqbwiZTiNKzWA2srVrWnWpQu7JGiKoPWCqwkjV79aofVai/m6P1jHUQA7Yj+CsBEbFg+bszdivILwo5G6puu6Z20XryV7sttaIwDEozGbIK5saN3aqtH4TtxYrq2UrvvQYj1bInwir1VbgymbP2jDaWE7aYuYtlm7sAWgK45Aq+2isY+at+EUtYNbuDGYuPdDjAiAa27nikS7sGt7ia9MuXdbt0u7uv/1urP7hrdbP7rC5/ZkaF/EozmbvFdY3WYbvc/UsU37WNvbvfeauTHiOKLOOyA2cBQOvwucqoUrkfsbRXM7Q63btyMCuAecwC8cL2oHw+ylaf8LYm+mea3z24FPSYEl/EYpHGHZm8MfIsM1fIsd3CKwgsG1pVwvgKa2d7lf/LMlolnu2zemuzAA/FwFXMaHm8YrYrzWx4mYAAZ+lb+p2sTnN0zeeTdIm8U7trfBOslbeckrgo7SNqHAA7epPMwDmtp0Wb3Te8uNtssj+8u1O803YgKGEgaaOairHH6HaTiIvC8e266RfM6dAL65cAZm4IBZms+511Q+PDgAnS8E/bR93GBSu9C3uc6bCAcw+ccdotGRN83+XMv/e71RltDn/NCJg2AJwl9S/NOretPb+SNIuUxKnbrfNc5xOtMNfdYRotUHIthj/dItndgXYhpJfa7/27zCXdzLC33Vh2PYCWDaj12ofz2UT4nNmX3CTV3XLfzZVR3bDcK4rwYAztvak9bY0/0g1K1W3ZzbuRzc5Rzax70gKOgIoqja2d2w+X0vXufd/fvNsXHXHbnXo104oskHauBOLjpgHh5gPj3UW7fvlL3bB35s553XMx3hg6N+A9kWP3viVZdeNvs3ll3F4VzjDZ7j7V3EzcqMJd7l0XhPjHq0Bb6Ulbrg6fngZ74gbkADcAB4fMBxit5xZH7d/V0gpmjKb/7ic15Ro+Wusdu9O14+9l3pOzvr78IDA/7pFTnUMjfcv9zqafHct77f0T4uuOplcR7s8U3s6V3ck94t/1Bq26195B93b8xQOFAenh3Nl5m6132d7tXelwqf3fXphE8e3qk57GsX8cGK6rO77A2/PvIeb8ME1p1+xf/+8Z001cne5x0ipVW6yZDe8t3iTjwdN/ze8eEe8sc+yStfPnCABb4TqEV+9FFY0dr+69/48yFn6gef9onjAnKz9n4c8+tW7Xy/81//4eJ+4+s98tVCAIay+7zPwVA/9dei45zW4p8f6mEf9Ks/aSdfuIs/4amCApr+2Jdfa48Fyxnf7YGf/IU/9Gd/9w3C4iwf/gGCgMCBBAsaPIgwocKFDBs6fAgxosSJFCtavIgxo8aJKwAAmLAx5MQFJEuaPIkypf/KlSxbunwJM2ZJkTRrEpQZ06bOnTwz5gCQo+fFnzycGD2KNKnSpUyb8gAqNKpEJgCKSL2KNavWrVy7et36M+jXsWTLmj2LNq3agTY8PlgrEafcuXTr2j0Jl+fdlXn7Xg2bl2jTwYQLH30q1i/NIwBQKH4MObLkyWChUr6MObPmzV9heDTBea/o0aTrch5Zeubp1QcBwxVsOLZso4hZQ1wCoIbt3bx7+67p+rfw4cSLc6WaWHPq5cybLzBesDl0zMHVwp6NfXDt6QJRVOUOPrx4v9XHmz+PvvcFjyxOO38P3zR46ekDW157Pbv+pNu5z/A4Q30CDkggRuUViGCCCm7/hYNHILgXX4QSthTecguedSCGABS1X4eH3cfdCwAsAdqFJp6IXoYorshiiwp5B8BboU1IY40kVZiai1ypWFZ+HurXH3ggAMDECjfoiGSSm/GoZJNOpteERwJAaGOV8eFY2pNRMTmWjz9iFyR0S4zpkUdMjIlmmmNqyWabf4HoZpxy+maCR1ZRaWWezGFJ2pzAwYmWl1/KFqZxZR6KaKIA+MlooxNx6WikkqKlgUcUrKZnphbOl+OkQwGqIYeDZldocYqeeqinqnoK6aquvsoTBR6dgKmmtorG52iwStRqV4KOWlipxN1AbLHGHmvsrsq22euyzj77kGcAlLjVrdba//XkptAq1GxlogJLKKjbjkvuZN2Wi+6yAni0hFfXvitXtp2mS9C5Wf0KrlPi0stvv1/Z62/AjD7gkWNdwYswTH4lbJJA2vYL8Jvf5hvsvgJfjLFNEWfMsZJDfuQuwyKntPDIDs8LscVdbkhxuMl1DHPMFm0sc80XsuDRBSGPzPONffW8Z8A0C4Vvy/ypbHPSSg+tdNPpUcXEV0D3XPLUfQqNtFdFG/3hy735ALYPA4VNdtlmi+102o8xrXbb0JXg0RBSWy1y1XTvJTDbO23NtRPC2paqQKgO7nbh1mVteOLgTeBRDHPfjbDdkMvnr9468c3136wFTsDgqCoO+r+Ih/9O+m8xeATSzpNfK/nq8WLtdah9E6b5ag/cLiMBuO/Oe++5lw480aMHTzxnOhT8uOu3tq58TrDbN/HsR8defPWTWm599mitC0ATyTefKfPgu5T38FphbnTt2q/PJvbsv99VEVKqPn6e4tfP1/OvsSw9U+rDD0AXuS+ABBRKWwCgA/rhz0b3WyBKyke9HvGvf0r5XwEvqKABYnCDIWkQAF6gQAdOqIEiVE3lzHevCVIQKRbkoAtThMIXytAmN/AI2rhSwiqRMIcQhN4KKxhD2whAAyCgAAqOiMQkGmyGBNQgE5/okJ8cIYQ5hM8OS9jD/UVvhS3kjQlQwBjPeQSKAXT/IhnPeJAheKQEB6sija4owiziR4U/9FsQOXOBn4ixTGh8nxn7CMjTAWAFbXSjhODoQDkebosU7KJt5Ne9GPjAIzhYAQUgeYQY4AAHgFzfHzt5xv/kppCGvNLPSvlA/c2Rkf1z5GpOwB6BHJAgM5BfDtgIyux9MpcvXMESUCAAuI0Sh6g0ZV6KiRdVLrKOLLyjZmrgkSMRYJYEEYBnmjAlXhZvl9q8oAlwxq4wOo6YyHQOIheoyLSgr2WuPA1u7jTNMRZkPSDrZvC4aU8APkCPiQoQOcsZtGMC9DnKVCcdf9hOzjBGN7KcX0E8c8N8hg6fEl2fiMy0gp8woQYJJOVA/7N0SoCmM1AH5eLoSjABG0ASABFViA5qsIQjMKEJFNCZVzxig4FcVJoE8U4EK6o2igK1egdk6ZGCSZaPBhQuHx2p7JhJm6xpIIyIaulBBKBGRT2oK1RZoiB/JxA1TnGoihMqWYFXJwelRakPW0tTC0pSVkrvfx5MlFUNMkmPNAEFNeDnVrciv/YI5HgfNAhuonZWw5k1saET5KXWylaQClSkcH0qVOkKFBaAQAeyYulCLnoEWg2kszHiik8HIgDGMIFaBBAkDBhbuMXCNnFRAgAu0RJZyTJ1oE41yzop9j8T8JQAH7vrQEwQxtQRBJoAeC2DcjYQ5uYgBjrQAIwGOf/btsk2u22jJzxxm1tdcYdqlfVtSRsZw+IqRJDeM0gN17gV7o2TADegiqK+y92lOTO/7EsrE7IJ3vDibbw8660E5Tq7dqo3IdKab0HyCsKtnGACGqAlbhAFA9by12bb3XDTmOtgswgYVwR+K7P225Pf5kvBNlRImfxpkI851yw4QAELWGCDjnpYvz/d8QaF2eN/jpgunDJx+1DMExWDi8WeRYgwF4UQwiLWx0PtMJVrBk5CBnjIRC4xl+eSHis3RMnAYrJxCQDLfT1Zw1fuppjb3DGCuWXLX8ZJketsZxgGWWvnbWV6W4yQjnwHIWkFgE3zAmA4Y+zNis4YjP57Fjz/g9nLklaYnn0IVTvuOcaAPohrE8I9AMBYLSZ4wZQbbWBUE9C+iR5LpfM8nVfLJMxI3luf5/rnJh9Exi6eM6lfEEZVX4zRwvaXKGdcFlk7L9bKfgmtN72jWyc412f+NEJCPeqymIACVIVysVMG7W8T7wZ6DLGrm00+SqObZJfW4uxoQIV4y1veKaB2QgSNX4IU+tBCmQEKmsCYHAxBxwIRALcPdYTHiptexF64swTwArLpsQitPve688fsi6vk2fbRgws+DvKQi3zkJCd5CzwX7oEs+CBpjuCapUJaRCn8BPb1yBFewGaHj6vhOoeVDvh5qBwMN9ka37i6i+6z8/C8/zUA8HjJnw51kmthAFSvetUZYG8n8zHKZpLKx07luIvaHOc959fSyz4pAVwXUbdUC9LZnfG3m9A8Zy/IT5we9bzrneR6yDpCXowQXgvlvTakwAtQoEcmMG7sOUf7turueEb9vEw+uIAALl9xEcu9YUdHOsf3h/e9i17vfU+5QFZ+kAYjBMJR+dgSbnt6RLFg6JEnF+RrHyexH0HLitk85+O++c/PMfSjL37JSz8R1BuEvQchfLZ1Ak6wCoS5w8R9um5vfS2Jsrn8Puer7xz8dg/f+OQ/vt8PglzUGYS5yE5y9xAi5yM0PvvOwj79m8TcCEfG93M3Dv+TTne1djlNV/9+BRhyyCcRymcQoCVaAkFa0qcTC3VtnXZ/OyeAFQgt/pV5IeV74Cd3wnc4xGeAxoeADMECRYCCRaBHR5CCKEh7edU9fOVXV4FTCYE8GGiBpoeD9PIxCrd//+eBbweCBiWCIzh6JbgQF+Y5tCcA1Ico5sYTNfh3AJBTOwgt9meFK6JH3fcY/0dQwPeB4heCRliASKgQSjg4tDdYMCVTNMWFPSGFBxGHWagsWEiHF5JmgjUZXhiEnieGREiG5WeGvjGHBVGId+gqdoiICZJXBPeD/NeHRTeEJFWEgZh3g9gbdgICm8iJnKiJnQiKi+goiiiKAyJM7XIZfNh5kviHlGj/iSR4gXmxR2JUioxCirWYHgfEe3FSSqkIhK2oIZX4ik+Hibwxi56Di3Nyi8k4Hul3BBsoL27ki5AIjOYljMPId7EIFzBwNt3ojcwYJ8sIjuAhaFU4J0a2EV64VONhf3eHjaJXjOMIVOIoj2ICX36Cjhqhjm0lHu1IgO9IetpYjxtEjwM5HJWia+fIWzQBNAxJXkonkCHhjgB5iRFpkE1kkRepI+DUgApJWSLRkCD5kAGog29yjRT5cfGokbxUkCu5G/RUkiySjxkRkiFRkyTZcSgZdSrpkp3Ukj25Gp31V/i4kCJZYEZpMtUoQSeJkjwJlGj0k0+pGQJgX/PHJjOJ/xE3qY9JOYnBqJNQ55RSCUVRKZaXsXhLxChYeRFaSZNcqZRkMZFfmY0xWZYFRJZ1KRm19XxyopYWwZZZ6ZYQSZfCw5QUGZZ4+UJ3iZiKIWftR5QfaZMjCZhH2ZXWKJfmN5iLyT6KqZl5kVWcFCl9WRF/OZqSiZOgd5lz2Zl9xJmrmRbvdWqNIpoUQZq0aZrsmJE+8Y+peYC56ZqK5Zu/CR4XpX+OMpuoQZltmZyCmZO82ZuZKZzE05rRSRb2pYYeWU41sZzKGZinOX7OCXKHSZ1+FJzjSRweJDeTcpxx0Z2T2Z79WJ4VEZfgKZ7mqT3TaZ9bIS0Q+JjZ6ZB1g5QAWv+ZSwme4Rmf+Skz+ImgVyFK7aWeRRmZApqOtwmf0GlrhQmQ9bmg0nmgG7oazKVckrKeEbGd7imhzImaBeoCGuqhpaOgLboTGqgqIwoRJbqWFBoe/oih78iiMAo6L+qjNdGDq0KjD2Gjfomj4KGjKrqiHRqkJ2ShT/obW0ikEDqhJ8qdWIqbUaoxu0mfTiqlDAemYfoYeegqReoQR1qaasodS6qiPUqmQTWmcdoXjXimVrqVWnqjbDodblqgcEqnTQOkgUoRp5hU+6ine8ow//meOTqnUeSlzgmohMphj0qpZ6GLh4qoCaOdjbqmntqmlsoQ8ymponqprzKop+oQqQX/AM+oqZsKLwG6qLLKqfXhp1/KpapaXrpKHOVIdLAaqxEKqsg5rNBxq6Waq7xqdqaqrFpxYbBHRcAaPsIqrV02oHAZqbw5qc06bMzKrVJBWGemFdX6LrRKrsv2liuzo9i4rd8Kpe5aHHnVkd9zrnpirkVnAfmqr/vKr/3qr/oqIMeqrd4Kr3KSqgVLAIuXrIpar/ZKrXL3rxErsfsasATLdOs6jO2KsOhysPB6A2FUYZrXsNN6pb43sSf7rxW7sBKZrampsRtrexYLsxuRV2j5qiNrJfeqcSjLsxRrqzJrdy17mS87s1cItEVrEYKWA9AoZDj7Roy6eT0rtSrbnH96/7RIqyMdy60XEEaOeLNOO0JQC7FSy7NUm6JWu7JYuypa26zSYrO/CrZPq7MXR7Zl+7NpqxGkOrB4q7bXc7V96xBKy7QeFbcR0qn8V7coa7bfibaAm6B/67gKwbUe4bVwW7iGK7Zvl7gnu7hj+KaQG7kLwra6Ki3mCFmXe0iZi3SbO7GdC4ify7eh6yeje6qCtASDG62oy49ZOrasm7J3W7W4KrscQ7uUmn6ltVu6a0wPq7m++7vXqq5MSrTD67exS70Z0VlvS2fKSx9zu27O+7zpKjoY+4rTe72jCLrU+7Gtep0iy73mpLr4Cr796rquCLvnm2r46xUH5INu9b7vcf+4Jju//Fq/Xnm/+gtuCIwW7yV/3ve/sMa8qzvAPgu94yu96avA3pnBYwEjxZm8D7y7Jtq7E2wBBWyZB7zB5VK8cUpPDezAIGxp3otuJAywwHu2wpvCKozBkctcQzlZMKxbJRu1NFzCNsy4OJzDOZjEXSFMkJYrfkiiLBHAQ0zDJkygKLzEz7LCYZpVUOh/HcieGBfB8lvFRuy5jZvFRmu9aVwQouTET8yKY6y8RFzEFcxn5GuJ5svGSbLFT5pl5kGNcqy7dGzF2IrHgajHe5y1O6y2orS0gAzGgoy6hGzGr4vGirwrfeyjeRWicKxx8TvHRFzI0YvFmJyIjIy0cob/ipAcfpIMxJQjvnd8wWtsygmiyS0qLaDJymHoyq88aXbsK0Irl4lcyyhyyxsqSqu8y0Iow778OsAcbYdMhsRczCZyzAsqaLs4HoHcy86Mrih6xMhazadMy2nMXHsZiesGyt78y7EczNJshNQ8zhmEyjN7YfXBzXnKziQGzZUBzyMoz/OMINecn2mVb+KRz7y7z7AMzmeMxAIdKQRtn4RlussMxUK80O3cz+cjzF8Z0BA9IBJtnh+jy+eR0CKc0RC80Sn0zwb40SBdyTA9EeD0hp58ceuc0hQS0pCrty5bzzJNGSI9nlAjICfNsDk9aztdzo/S0Tr50kCtwVANEe8l/66rqM7NjNSpNMoWXMpSfWJLncNp5sEWHccYndXOptTBK84MUVeoor1eHdVwzRCdFbLpYdRIetZJvdWy3NUH0dan8tZy7ahgncLSYpVWjW44ndfJtNfvPMsN4UFNYAOTTdmUXdKCHdeYjRCMoczocdefutjp1tjR/NhsfYOabcs/Da/ClJ74HMlmHdpGN9r+XNoL4UGBjdruLNiL58UI/dr6HNtSnNY3vNa2fdq5TSBCLZx0PSCfbZvBrdOzzdEtXYZZc9vIPdCq7a403dxguxDQLdoxbcCXrBDXjd3Jrd3fGiVjVdTerRDgHd3ifcLknRDoeQJF9AITAK3nraTpzf+tekUg8J3S6E3YENHTQ2vdqLIEnczfxurfykpPre3aAr7PBK7WewvZnsMCuNvgu6HcromQY23SFJ5bNAy/0s3StV3eS0ABOnBUFzABtQUAEt7hxPHhqylIl+3ZJB5ZJt698n3F9H1tCXFdOl7jvnHjnQkj6LzNPM5WdEzH/HwaAuvTmSktDnrkwpHkmiktHA6GTo5MUE7EUs4ZVP6KU2d1Vod1mUlYANC+Wb4aW76YyFEgYK5UYu7jKBPUPA0Ac4DnFmAAKJcRZVK5cM4aco6XaVXVNm3nbvTnE7yO5sLnfo7nFaAAl47pmE4ESKZH82rotoHodSlnFW3XjQ5Qjz7/wJEuGf5I6ajer3OAZCD76Uj+4Lq6eNpc6qYe5q7uvKoeGazO66+OYvQkarPeG6Felp1V6GSt61UU7L7r65AB7M+ur7CemRcVm8Ye57WuquD05r7d7KhE7Zsb7Wsz6eOer9bOEEz7AGFE6tpe5tx+quuNIOFeTOhet+WuGNM+7upu20WAAxW3AmG0WvDu4fJ+qVTR2RNu746O71Kr7+Rx7uju7+VdJk0wBEfEAlR1BPxp8JmB7FLJPY6Z6w3v7A/fsxHfF/xO7RVf354DAzX98SCP8IQa4fVu8g6P8iir8vZR4A/xE63e8lnzADEwBCp4BEeQAzBAAR4/8zT/8+cr/2f9y/A5L0I7z7M9vz9RP2Z9ju8u//QrLdMe1NvMbvXjg/U8H8LSPvH9XvNhr5tcT705jvNnf/VpP7FaP0dyvxBB//VvD/efwvey21lO3+R270B4n/drb+6DnxB+T/GAH/jyKflkylwyb/aI7zqKL7F6fziOjxCQ7/agP/l8RvqA2+V1r/n1w/kR6/kGdfpBK/TPDvalP9g1jhvsHeCrjz+t/6+vT1KxXy9eH/nCb/tYEfJPyRhY3t28j/a+36/AryHGLxCiP/TUf/xbUvlSyj2LDu7O3zzQH/2Mv+9tf/3Zv6UdLkwMVefgDz7iz6/Sb17Yb/20v/3oP6r3H6SERf/1Ve/+ALFA4ECCBQ0eRJhQ4UKBFhw+hBhR4kSKFS1OZJjRIAGOHT1+BBlS5EiSJUHmAJDD5EqWLT+inHNR5syKc1K6xJlT506ePX3+BBpU6FCiRY0eRZpUKU6UKpc+hRpV6lSqVa1e9YgDAIAVWL2u1BhW7FiyZc2eRZtW7VqENN2+hRtXJtuCX382tUsSply+Em06zRtY8GDChQ0fRhwVb2LGjR0/hiw1xtYTkafSxZxZ82bOnTn3BR1atMPNlk/eRLx3tNy/pl2/hh1b9uyni2nfxp1b91AbWx/sFupZ+HDixY2nXZ1c+XKMdWPbNqya+czWwK1fx55du1Ho273/fwdveMjWC+FdHkefXv36z9Pdv18tuzth6fApVjefX/9+/ozn9wcwQAFZgmGrAUNiL0EFF2TwIPsehNAt+VA7rL4IH8LvQA035LDDkf7zMEQRr0OJiRAbRDFFFYe7sEUXLaANxMAsbDHDEW/EMUfrZNSxRx8T26qJE1ckskgjy3oxyQdjpDA6AGJS0sYfp6SySsF4tDJLLZcyYSsWhjwyTDHHbEhJM6djEjAnoUxSyi3fhDNOn7CUs047WSphKxTAJLNPPxs8M1Dl0kyMxgvdvDNRReWkc1FH79Rgqxf4/LNSS48TNFPRCE3tSTMRfTRUUXFsdFRTq5xgq648vLRV/1eF0zRWvjit0NMomzw1V10HLHVXX0UEYSsNKH21WGPPkjXZt2hd81Ncf4U22ux6lbZaAFHYagZij+W224WUBVcmZgszNEJQrUU33cioVbfd7XzYyoRtvaW33gXCxZeicemztc1n3QU44MHYFbjg20oU0V6FFc63YYj2HbjfF881uGKLkyL4Yo0fE2ArGBJeOORuHSYZ4isldpHijVdmOaeMW4ZZsDwBqAFkkW9+lWSHTZ4R5Rr/jTlooUN6eWijpzphKxBsxrnpSnVumOe8yoVQ5aOv1rhorLc+ajIAcGDaabHHhDpfqe2i+kGruWbbXa3bhtsnbAHQdt6x71axbP98z/4qbfvWjjtwaN8WvHCW4AVAXrvxZnxBvcPl2yu/4QPccMtFJfxyzV8CwESsSmMsM6MaP/JxcCPHavL3Kt+89Tozd/3yjgEowivQExO9KNKNNF1Z1K9S3T3WYyc+S9iLF3zmmj/XrLHciRpbVoV6T/Z3q4Kfbnjkt+/xeO7bjhSASZl/HrHygxNb+oSol9X6qrBnTvvv5w/Re/qx9hps8jFznn/d02dfAF3kPqrAbznyu18CeQU0BcauN3SzXfNC5z/oAVCAF1zSbOxXFAMqB4ENBKF+NhhCmCFOcVe5nfkoOJToYdCF7yHgVDqYnA+S0IbbGeENN4awCJ7vMCv/RJ/TXjhE5kiwgAycms8OhUQdNjE/OXRixbZSux4C0TA+BEoLibhF0RhRhkzsmxLNBcYolnFaZDTj1ZT3lRT+0IpZtCAX5SgXL0oFikGZ4WpqmEY+muaOfUyX15ZWRbr0r5D/E+IcFQmXOioGjcATY9UeCUhKvuaPlZRWgQBQAjY2kjCe/IkWFznKi4ByKZecUyTVNklMttIxqHSlri4QJLu0sTCm7IkoSblLieASY6w8IpsmBsxYFpNfajKm0ARZS18y842hjCMvpUkaLNaGmHZU5d+umUxupm6b3UxXEcjjzGcKppk60eU0eXlO7nzTmsJMmTvBOU9rIpOeGpsl/+3yYstPVtMn6VQnKdnJQXkqJY+j2eM9FUpQey7UYMECQAz2OVAU+jOX0QyoQC36y4aeDJ4/66hDRYrNkI60XU3Yyg0mulFysmV0GM3oIik6FFjy5KCiSahJdcqUgu7UUTP72ErLGZiZsgSgMZ1jUfHYU6TcNDQ59WlU9cJUqdrpBaoiqlIvw1J0whSpctTqXajazo8usaRVRetOaprWHi0hXlnlKiHX8tJEfnWUYU3lWcNY1jHqla1/NclaATuiGWzFB+bEK1QSK5Kj2pWIi1XrWAnKV0n6dbCX5ZxlMasoCmxlAoiN6/5cisimOfauoSWKYF2WTcpJdrMiVe1rNf+EksSBdqhCHW0F62pasKKWpq79LWVXqVnZAja2xQ3QA7w0GH4y17dG9SpvXQhZnRy3JU4FDVSR61DrplUj+Xmg/uB6253sTmTSTeohrwdcoWC3L9rdrkK7i9bvmocJADiCAJz7XLCYd2Ho7W1u38fepQpXm8SNb1Xn+z0ymUcHWxlCP/lrEv+mCMAX7qV6B4zgYDqLwwn26YK51+DwdBYAldkvebtaYQZh2MXUFPARP4xNA7d2xiA2qYi3R2LwIE6lKdZwEFmsoBe7WMVNJTBQ3MsX+OK4mzpGHo+/c1/PATnGQRlyi4t84QkrOclirfHqvuxkTEK5eFLeTpcAcFj/CR8ZJ1l23JYB7OZ23hgqS2bNmMlMSTMTD83aeTAAbHBL6n4EzkSWM3oT9Fs7v9PDe35tn2P35+x47bNtDjKWD82eRCuaPYwuFGvF3GhIz1PSrqM0duZWNyvPlbSbRk+npXusU3sEz3FpcqldWevNpfo64gSAfjF9ZTjCOj2y5i2t9WxTUQtv2bouI68152vrHAEAS7hioT1ibPUg27TKJrVBm529Z0PbidK+HLV3k88IE7rLJOH2sb1tV3CHOszODre5i4luy6lbN0kTX7bfPZJ4x3reMe0Wum8Nl1zrG5D8Npy/cwNRFA/b1botOHEOjnBuKXzc8XtkCSZgA2Cv/9nh+y53AyWOm/EAoDzupnNLMm6cjWc04Snn6b3J7VcNWHsrPzf5yXeN8wSu/DYoBYAbB87YmWu85uq8eb6RrHOQ+1UrQP85m4VeZqLfz+i0cWuVLa4WujbdM0+Hese7zpKFv8VqWskBC0CgAxNrfet8Xvv8vq7BvMNb2x0xO4vQLs2o2/vRJjHBjzkCUbvfvY8QL9zeZXNfbAs85tANfGcGT3i1S/0obXeL9hjv+EpCXnCSj421hWT5TBc785vZ/Do7b/hbfXj0pH9430c8JvDQkvXEhubrYR97jda7U1Q/IDFvj3s+mj5wqIfNFJV++f4KXzPEL76xPI58DyrfsP/Mf7zud8z773hs+q0PvvUxg/3TGr9W3Keh94MOfjM6P27Qd83sGm9b9P9T/ZlhP5maveM7PJxYPvqLIvuDG/wzDTX7Eir5PwAMwPRyv2apPZ04QARsIgVsGwa0jBuAsCqJwPWbwADTPvH7kI9LPtv7Pg1MQBQ8M/LbDnYTwRFkixI0wWLZvgJ0iQx0QRviQLbxwMjIp+WZEhu8QRzcosIjQPioAAWAwiiMQiKQv/37wRAKQq4ZQsiYmT2BQCRUCyVcwgGslQwQDiTAujRkwfm7QiCEQT+TQe0oLEGrQTBECzEMFGPzODP0jCjYgj8EREBUgSpsQx3Kwq3ZwsdQLgD/oIA6tEOzwMMz0cM3PA0+VI8MIMRCdEPP46NEdIxAG58jfERkiUQliUPMW4s9ZA9MXEMr1MT7OUSs8cTGCJ9Q/JFRJMVSfJFTrL5UpETOscT0YEUMbMFXBKFYvJpZZIzwGSRRxEWy0MUk4UX/CwtVXI9hzAkfNEb6QcajUcbEADiJ+sJnHIto3EUxwbiMsMZLzMRtVKBuNJpvRIyrWxVnJMewMEcXmcaLqsZftDUACEb0wEaTYIEiMMgioK0jOEiDVDx3RB54HBp5PIxUAYBLs8d7zIh8bJF95ImxWEdhRCO3SsM0bEiHJB6IFBqJNIwV2ArxukWMxEeNjBCOLC+x//hIgQzJkSRJk9welAwalSyM/HFEmPwWmYQQmlwxjbjJ4xhIniw9f+w1pMwNr6m4lyRKhjDKo0RHFrJJqOQIlAhIpvRKp2QZn4wZoCQMihvKq2yLrLQPqXyzruREggpL42hKsgy/uTQjtBwMgGtGq2TL9XFL+IDL85DLUKvL4rhLvEwjs4QZvpSZrTBCwAxMBxnM9yhMmTvMTklM4lhMxoy2sey3zKQN37vIyiyIy8TMrRQydRxLsFxF0QTNinHMloFMwUC6tUTNgVBN9yDNXnRNvfytzhyOz5zNDZTN0TwS8Gg5TjrN3SyT3lyO36SwzSzD2BTO4zSc2nzMMAEPtf98TuiUziJiTU3rx+xcKuIUDuPUzk2kL+/8Dr8cR+gkiPGczvJ0veBETOxsz/pLzoiDT++YmXajTPq8F/tMDuosCY98TYDkz/58QfSMIvzUDtNsNbJ7NbND0Hyh0PTTT858UAhFTgl1og7FjtyEuf7jx8zbUHwx0RX90Ou8xv8UUXThTtsMUO+oga1wzgtNi7ILvBYNlxftSOt0EvX0DPas0QS6UZYhUuAATx9FCyDV0PEkwftcznRkiKW0SxpdUmlp0pV50t0AOFscLxUt0tez0itVjjHNCQYl0VRC0s5Q0i+dnzDdGDfNDRocux/N0KZbU7qYDj01zPPczxmNUzv/HRo81RhCxQ1rqzwpPQsqBVTplEAsNZI/VQguVUwvVVRfYdSLcdTbADZh4z/go0YWtVQ2TdAcNU+lbNA55Yw6/dSH9NT7c9Xt2NFN6tMp1dSMC9QkxNQi+VWE4FTPvNVaPZVQtZhRpQ2IckncQlUYrdLevNQ2zdUvSlRmk9XNoFVljR1mrRhnnY2rE8dTvTiuVNNVFVTyzFJI2tbI6lbN+FZwbR1xNRhylQ0TGxZJNQtKnblgXYtBzVaSOlR2jFd7zZpk7cCCxQ4f69VJLdZ4E9gwdNdM9aaEXa15zYx6VdjLwdeC0dfYoLIUndY0VVVrZdXVGNml0lie4ljM8NiP/91OhhVCh7UOEGTDMz3ZmlxXlW3XYSUSyYnVEKXZnrRZLcRZ4KhFk03X1qzWy7y+iyXWjD1YkHzZow2YkBWYlnWNKEVXDNXSSlXNqRXaFSHarL0uB0VUreUerg0YrzUNFhiniP3XieU2dg1abH3X9VJbtmNbhHVbpP1br1va3UCJI/i9p33VIAXavW3Vvt2wq8XJwh1ca4FbgJHbyFCzoLLbsgBYYH1cYeVbjIVXyhVLy71cME1aRDzc3JjDQXNasVXXlJXaa41c0/Vb1O1S1V3dwWldWXxd3FjERpxdPx3bgB3dgaXaobVaEG3b33WdzHWXzYWM4l1c2oVasr3dlf8dDetlNt9NwZili5mVXqyh3nYBX8fA3uP11eQV3bLFXZYdXiQTX5GAzeg9X81JX3VZ38Zo388li9AtOL0l3dyt2tOFXsHdX/4N3mSsX9oI4OwYPhf1XiGNC7Mt3QTe3QXG2gZ24PuNsgiejUWUXe2o4CG9YAx+Cw1GYOdVYBllYBCuWRGOQcnNjtj1jhQGl/llYUby4S4iYYbi3U61YRp2lP5Nl/9lDB3eDh5WliD+YVO0zL5gYp464n8kX7YwXySOGSVGlytGDCdGYReO4hWe4nM0iNAQ47XN4o7I3xn24rgBY2tpY8OgyL/EDihOFilOY30cm7QtYmR94zl+nQf/9sYhjo1d/Y0nNuM+RuM/vpC7EWQPrlxDDpw6rpY7Loz7UtwdfmT1gVxJlsamE6tCJoA4/mBMhhtNlhZOHow5fEBH9uNMqWVSfhCzO+VBLk5EZuX6CdyNcChYFgyIqscyvuU8jGRcfkvhq66i1d9f3hpVdo6FIubAQJyXo+VlVuZRZuZJdubVQmVqTl1pZhtyHgiRuma7mJ1I3WZvFuUD/mZwfr1nHudgvmRznmZ8Jgh1VmTXALgTfmd5hmR4nudmrmdx5uX19GV9ni1+Tudh/mfHMAENAAEWoK0TAw8+jmfmPeiNDGcsXugkbWiHXqDO9Gccjg0B0AEQGIKMBrr8/9roUI6VZP7oDdZlhbbkcjbpo0FngUhp3ZWNGYDpmPYBCuhRULZpM1nqm/7ekHaJY+1lVO7pH/npBQhqDo6NnotpGKAAHNBm8+DomuZmp6bfhBbpne7dqjaaq85qGI4NiqQdHEhq/hhrTWlqswYN67PnkabTkmZr/nBriVZpy7gqCDPVALlrWy5rvWZjqHZjv55VwA5sEYJooCZsoTaNXWXEDVlsQclrx6YjyAbce97itejiylaXwbbmibYLE9AkruCQz+5mghZtnDZlnZbhVVbtlmFthVrnorgApDuCfvVsmsbrxr7t0UbrqIZmOe7tHbpsrM5srX6MGbivzmG14/8ObUA26OUW4uaObLU24uj27el+a7S1DOwOkrDmbuUu5e8G770m7ZWQaoamavMGZpSubrh2DPYGABg4oQ6hbUmE7/mmCb7W7SM1Wv22mN++p+baDgCHgcSmDTJpmO5G8FKq78B6bt528AdH7/5mXO+gcAu/cLLh0APfcA4X79KWbG+l7BA/I/5u7aVzjRMHDgxfcflucSB+cfv+8Hymcdoc8RunvqH2uQq3Dh63YB//8Rcesr4mb0IuchG3ceD+u8aYgSVHcdxwchWG8ih/6k2j8t0m8isXGAjPXol95S1PjC73mC8HcxV/ctsmcwFskDNn8GhWc4Bhc/cF3U2G88P/kPMAp/M6F5MMZ/E8F6AU4XNyme6p/vOCCXQBDgs7LvTCOHQmp2A7F3M8d3QAe9VI55fTVovUrnRTuXR/HQtNx3Eu9zkfSPTcCPMebvRRV6dSX3BJR/W0UPVVxxybjfU3kXDc0IFZr3VbDxOS0XBdnya0GXKeFvZ2OcRi35Jjnw0T4Gxa/45Fd5hnh3ZeknbTbvCSwAGMPoIcgIEYGHCXuIEJqIEmoLImQIFGrnYBufYkvxNtj+vsXrNl1w1wZ/QxH/eYKvcYp1c0KoGSAzomMG6WmAGHT0MfKMl8t+z8Jjh+txN/d40SiO0jOGal5p1wz/WDJ6WEr3JKN4kbyGgf/0ABFvA5ANABlwC4IBkCG6iBjM4B98Z489h3NDUVj+fcw5bMix/oFXH2k0f5RVJ5NKd2ktCkJehRE0AcJhD4jkiaJYiBkpyAJf95wSZ2jq8TomcMkasBkdyKJah5/SD4Hhf1pkeqp+9z6A6J8DmCuhYAkTRTkniAaPWIm2/7sAf6sRf6UTF7wqjoF/CBmQe6F8j663j7O/douZcuuvf1cwcJuqVDkLg6sfMJYBNowv+OoO9ZxIcsAbiABziBFXiBmDdIGPABFhiCGkABG3gBEIiBFZgAHDgBDdCBByiBC7gBE6BzkUMBpBtJr67r/Jj8UK98yzctzD91zfcIAfC57f/2CJ8bfJ8wsVkm/dI3/NMXFbO/gRnQgAkAARsYAhhYAsfXyfiX/587AibIgSWgd53MgSGIgQeIfIAgIHAgwYIGDyJMqHAhQ4QLHkKMKHEixYoWL0q0oHEjx44eP4IMKdIjxpITR6JMqXIly5YuX8KMKXMmzZo2OTbMqfNgDgA5dgINirBnBpNGj0LM4HOhDgAAjiT04fSF0IMUnLKoqnUr165ev4INK3Ys2bJmz6IV2/NnWrNITbaNKzftW6MEBVx4cGLFCxQsivR0Kngw4cKGDyNOXMQGjhtzH3etK3kyxJuWSVKmeHkz586eP4MOLXojZJ5LS+skmnm1UrYJVzj/hZHwhdMhX6UCsIF6N+/evn8DDy687drhQFdPNK78MfI3UbawmXJl0BAYS44kRnxkCYwhFGLg0FHCxEABJm5cKPFAh4YTOCasiAHihQ0UNYaw8AGjSJMlObAzwUIMDwiw3HDIIYjRaDMlWNmCD0IYoYQTUtjRb8UZSIBqDb7V2kI2OFXDa0414dUNgp2QoYorstiiiy9ChiGMA3G4wIw3HmcSEH70IAEEboTxhBAqZIdYDkWwgMILK5zwwAUF4hhljjXWWOFKVVqZpZZbctmlRheeZuCGVJrkoUJDOEVBQic45dpWaAKwhJRz0lmnnXeiJeONNeJpp0RW4DFFHIPk/1FHGSkUaRgTTfhQw3fhjdenpAuRiaWXmDV4qaabctopTGC6qdyYlV5kZkIsTJWQBk5BxRUOKE4aq6yz0gqjnjPyWSuMC7yRhiGFJEpYBhHcEQYSdHzRw5O6MlsQqZl6aoGl0VJbrbVcgqriqM9SZCpCuFGFUFNOcTUDdgCI2Ky667Lbrle37sqhu8uVsEIW5x6mghyANBCIHWTgIYUZFs37IrcHX0TttNcy3LDDn2Wb4bYIJxUmQqgCEO5Bqz611QWBFQFlwSOTXHKz8Bosr8m7CYBDDYEJGwYdbKSBxhuSrZwhxTtHpDCHDwMdtNAyRSwmAEU9+9wWSzO9NJGhGv8Ep5oIsWkxUDcs4dQS5OXctddf22p1vA2CHVcJNuArmAp5TEECz29zuyLcczvo6cJD45233hYUvRzKYdGWGNQFgYjuiACUKJQJTbTpWNmPQx45b3+7SOW6dEf0Bhl1EJbCHXZscTPmo5OtIulv+wzt3quz7nDfooot1g0z0F577UzEThBsAMiGUOC2BSVAEU4xcYHkxyOffFmUs0jm5ZiTEAiRgqUQxh+in549cnJrj3DqCbYevvjRvm4c83nmPtC4rR4EbvAwED+D8vPTXz9Q55tuubpzv8HGHYTJAQJn6B4BV8O9ApLqewgaHwMbiC3f4K83EVxe+gQigHPJ7yD/59JBUHBzhAfYL4QiHKFAJrgc5+2PZ1GIg1IGk4c/IDCGkzmgDO+mKRs6MIc6BE35hmPCseAPY7oxyKsAwISgYOwIHCQhE5t4vB86ETg7w0MehGWIgdUwi0ehoRYXGC0c7jCMYqxJD4UDxbDgj2NHKEFBBJC1jAEFTgDQQBTraMecnfGOqDnYGdbgAcLcgQ3Y6yIhCZa/QiJHgYkcIyMbOZMyBiePX4kg/OLERoGYADdMEJlATuQUHBikBrDSIylLqS5JmjIuz0pDGBClNjegAZGyNKTOZpkZRa7GkbrcpYS0gsq4/JIrEbwBzHzgF3wtkSCeBAAodSeYJdggmtKc/+YQU2nNa4ZtcNjsTaW+IAjCjEECg7QlOW10yHK+BZe35CU72+kZX1YQkmmZ4AWGVxgm0NEgy2zmQEAQLABsM6AChZ02BwoZKkWhioI5wiDUgM6HPoSLEC2JOinjzotitELBnGc8z/JDHLDgPzmAQQy4pk/B8FMg/gyWQVvq0tJs9KVbqREZpgcAQUwBCBOFqER3apGKTiajQh2qaGLq0Y6axagyXSpTXaTUpuqkQWh4gtok4NOJ9vSqJ/niz4jq1a/e5KlkEetOyArVs6JVgkhNq1cQ9AY6uBIADcCiVtGZ1brWrVNgBCtf+yoSs6JxrWMVLFsLa1jgAPawAkGOH/8455QMsAGvPD2nZDPCVdX5NbOa/UhiJ0lYtXxWsaIdLUcLSlqtZOYNdhhMGHRaWbtS9rUPAapkNmvb21qgs+8KLVh0e9rfAtcgvi0sZaTwTaeUAQ+yfehdJUvbuuA2un4d7laoaxrTBje72q0ub7dLEMm8AQmDCYRrl1vO5uL1uemULnu9at2qvLcg8fUufaE636bWpQdyEIwc0mDeydbyvwtQL1Laa2Ch3res3d0tduvr4AcPJMFLRQoQwDAYJIxTwLNEb10JfJQDg9idEs6JhEcM4RNb08QuPQoeyiAYQUhBwwA2kIw9bJQQ43iXKl5IiReM4h8bdscG1VEYqGf/hwzLeMOxla2NTZLjJzNSyAnpcYOBbGXSSnmgGGFDCwEwBj8kGatLfq3dqATlM+8wy9fdjZqv7Gb6tXmbFxGvU1JABySHWckB/m+Z94rmP+ctzgSh8psLHVxBX7Mib+iAYJ4QyzyLec+LvC2ZAG3p8CG6hD4W5qYN7eltZtqaE3mDQgGwBq2etauXXjWrcxhqQn861kHu9HYnAgRACIYMdU01Zlvt61/r7dW0hu+wZW3sOobalBIxw3FTENldQ1XVwJ42tR0m7CpTENvH3naKix3ciJDgjwBQgX/xymvwVTvd6o7WtdnsbW7Du37JLiVEpACHxzpUsuf24rr77e8t/7UbNfOON8EnNXA9PqQH55LDo/Ud7V7/O+ISH03AYfrugmMccge/4wLYIJg60NXh+IX4xEtucstUPEYXzzjLvbZxO05BMHcob2X3PemT4zznMkn5Y17e8p87deWjXalc8Yzqh6Nb50pfukp4PhefAz3qEhO6Yq/iFDAY/egjTzrTu+51jjhdLlCXOtl9SHXDitIpdtCwzXP59bd7PezAPHvZ6z6rsYdQABgDwBRk3PZ1wj3wOpc7cehu98P3Ce/1M4E9j6CBJP/dooKf/MkJX1rEYz5yip/fDRj3FBBCHun8pjzp/2159Gk786pf1+aTV4LA5OCSod/66Etv+3Sf/v+oqV8972vV+uM9AHdxMt5i/S76m98++cDOfVIN3/vnr+j3kTOXU4pgUgLMnqnSVj73Wc38bEM//O6S/uMuIHwfcBL7xqc98rvv/j9/f7C7Fz/950R+sGEtNulXP9uP7/b3AyCaxR8QOV/9GaBazR9pLQ6JXB+NrJ/2kVwASqCBDSBoJeABYiCL3F/XCEAlLYHjGET2TVgETmAJ4lYFBtYFZuAK+k0BChTGFE9CiKBMbZ8J2uBtoWBvuSAL8mDzaZMA6MALJEkMaADxiVbaHUEGOcQDjiDX3eATalYOepYK9mAVImBBBGElFcYRFEENgMAJNGBTWR0AJNMS9h/7/R//FKphX0khg1nhG76InuxdoqwRWsXAKCnEDCpPpelVDa7hH05IG3bFBsIh9MnIBAzGEqAADlzADOCAEL6RYPjAWSGiU0xAQ8jSS/Ehp/hZlmwiIPqbIHIaFRZiKV4eAZiA8K0ACB5ECZxAYOTTUnEMAIBATmTiiplZH5LglnwiKK6bKHIXKZriMMqfQBQO8DBEESWOTD3AudjAVaFh7V1KJ1pJL/oi7u2gUMAaMXIjBC1FCbAKKy6EPV3iS5XAuYgINEIgNVYIO1KINV4jtQEjPAljN9pjMBJAJdWiTjwA8ewfwlEECdwbADxB1tlSNLafl7jjhMBjPC5fNgbFNt7j/0SKnU9UjZzEUaqI2kSYgbhFAM3tFEKm4Q35YZc0pEP62jwSWz1SZEs2xFpUUiyWx+xowASAgA3EgMhcAKuEISlFBBAclxyEnE+JJOBtykJKyEmipPdB5P00paaxpEtK5VAYEYlYUHVcx2E0wSURQOGU40YugBXg2tE0nNbRYC5yYklyiVIu5aWppDY+5VSWYk+cyyU+wO5kxxGkCAH0IwAgYyo9BKk5hQrkm7mto1ryImJqCVu2JaC9ZUTGpVzCIcwcEQGknRFxxxDYAAhMwAnogOcBwNQACDY9RJEBQAqUm8idJVJGCGtCCGM2pgBG5kvGJSFKZsvBzD4K3z9a0P9lwoAJwIkSKhudAQAUyFZRSl5a7uJiomVspuRsMoRE3uZ0EttTkIcJYAVDBA4AoEAl7mMqQUCuLRdyBpUuOuE0NqdzMmVUgp/AQSd1rmBgoIBA7KThKMQK4AsIeFLvmFIRAQAEmBd51pZ5SqNCpqd6uuV7KoR0wmeD0iYAXBI4cmdCPABoMkE5vhFvOtEsIsF/CSh0EWhCmuSBIqhjKuiU1eaJOij90eVA9OXUFIQJoMBgoIBJFc5e6lEzOkUYCNiHrpdynqeBumaJStdjOiV7rug99kRlEsC4zGdBrIDwAUARgJBAPEANnIvG2FEJCF8eGKQ6NqFieqKYViOJEun/mRmpgiFpknajjIwLAPjAJc2APT3FCmDSCoCmU8hkFBGTU/jAl4LpapJpOw7qO5rpmT5ZmqaGirLp8+nJZWZM4YQI12hA2hyBDXBlHS3glAoAE+LikC4IqI4GbCIqBTKqcKXomjbqMN6KBkSiYDRBlRKAAEgpDOCAhpKQ8GgNeXhqS5GqoS7nmIpqqWaWopLYqa6q6sGLAGznEcRAQVQiDGSqHuFGDhBfrw7ZoSZmsJbpsBIrGyLroKVqspIrVCJECQwBCogjAXiecOoRnDABV2Krlmkrc3IroXrrt4KVsdKmqpbrG0IRx/AnKRXOB33XGQrqvQJrkI5ovuqre4Vr/4SN67+u6lrgAA5Ma0LEpCkR3Z7Oq0D9KkMWqsg67MMOFb9GZ8RSLNnBHqvAgA3gqEHMgNaYEl6mVPH1aAh1UZ8xrMN8mMkmqspqyMSubJLCTGGwwD+m3VfeUdUAwLOGIMLSz86G6EgGzc8CLY6hLI8JbdH+XGCwAAgMwas2gRFaEIDg6gi9KYw6i9TOD9UCaYFmLZFu7YJ2rdeyXIsOhAmcgPA1ASdxzJPeEfVNqBl6qM5qEc/K7dwiaN2iqL/ibQbCywV4npam3Z46kfllpwxGBFd0kQjB7VGOLONaRs+8neNSJeRG7gFiiAnMgAawkYRC6EBgB/vUUZ/yDq5KhP/nahHoJm7VGiXphmpedR3qrtnqwmdgZKVgsMAMBE4RCATHpEvyGMUZ7BcACMEAXURYfC7iZpHiiqjwfka9oqnQMijyTuXRFgZuPC0BzGj77mFJAIFjlUEUlAT39q731hD4Wq34ggb5Qpnxoqrqoq/4BcYRMAoKUID6dowc1UBPlk1JvMH/jJvb3C9YdK/9hC5JKqz/1gQABy0BDyLRFrBcwssKqK8O3ACdMoGdHg9GvAEhsMoW2AUG568G/27chq8HbwYI55gAyxdhgZRIkRQE68QQH8FIlVQJY9zfTADMQO0ESGkRuCvYYEQgCIZy1fBXZHD9bDB6djAPy4QPa63/+ZKwQpQAnQ4GPlVFGisK5jKxsTHPBCwBEyihCUCqDaQtyVzEajnFFyAF/maR734v8CanGI9vyW4WEItrleEunB6TYJRhTjyyMbEAMsUxvOVRhQpGDsSs11hEzDlF3wWyDQ+y/soQ/wYvInMGGYcYI0tslXkgV2aSPwLFLO+tJu1xJlsZKoEAvviA2eZMRXyBYBhCXQhyDRHy/hpyebKyZ7gyiMGyuS6EGk2rG2lkTlhzG72RlvLyp/3SBczhd4JyRPSAYIABzpiyMqNyDKnyIT9zDytyFJqxCD8uQwjRQRQRkzZEPhMR8XyzHHfaKzKvERdMRKTBuTQAoCbHOsvQ/zKncjMPaDy38jwXaz27G3ZdkFNUsUBsUE5sNAB0NAF8dECDM60JwBjmwEi7iwDMwBQMwhjY1B0wdENz8Q17cQ6LbhhT9JVY9HRhtHti1/pERTYzBasUNRyZtKcplQ5IqQu7ywWcwAuM7WHUAUiW8k2fMg4Xsg73b0/TRDQf2DQPLXbtzsAWxO/kxFnPRm0sNVN72w1o4RCkxwNoAA6sAAiAhw4si52YgA7EAAoUQdoURgY8QRxgdVa3FU5PrU5zcM+CdUyItanaMz4K9YeEyOEsI2bb50Hszma/9ZWR1RgWCQIbkzCriEtPAAX4gJQaBheiAATgwVBSRjI/dDsj0P87O3Nk28RktxdZn4/UrEmb5IRwUw1xh/abmdUJEHaRgLZxXIAGiG2eGsYSDMEXGmGu2HYBQbQ7SzSI8nZv/zS4VjY9ZvRCYIw3E4Qa5UR6qwpSJ7ebAdYF2EC6UgAIrAAOnMAJxAAF1IB14AvUpoUGDMF16wAEm8BdogAMNPca+wAFTMAM8KZ2OzR343YB6fZEh3dYjzdfAXc8uY+4CEZOhPhBvGl8yzd09uURrKtYaIAat4l+8Id/uLZhdGEMqLAtqsx2E1B35/Z3/+iGM0iH72tQWxx2uTdCsHc/G3VBLDmKAxns5cCUU3mVW/mVY3mWazmVn0sSb/mXf3mN/9P/Qh0BEzABmKN5mqv5mrN5m7v5m8N5nMv5nNN5ndv5neN5nuv5nvN5n/v5nwN6oAv6oBN6oV85chuNT/i5mTN6oyM6Qhj3QVQNtkW6QUw6lFvZHY75pnN6p3v6p4N6qIv6qJN6qZv6qaN6qqv6qrN6q7v6q8N6rMv6rNN6rdv6rd96eVcnrsdT4UyvQXx2Tvi6ZmN6phv6sSN7siv7sjN7szv7s0N7tEv7tFN7tVv7tfM59GYIYAB6o3v7mWv74aA1Qah1Q7C177h1sav7urN7u8sKUX9LkycEvLePvLv7veN7vut7cIT0SJc0Q/Q7Qvz7vhN8wRv8wY+FPxfEPu+E/8ITBMMjfMRL/MRTvJKzyjV3805s811kfMV7/MeDfL7jMibpckHs00GMPCqWfMizfMu7/FJXciQ7xSQTwMnrUzHJPBm+/M7zfM9Hbj298UHYvEEA/T3Bsc8jfdIr/W0isRJD8NDrc0glcREvfdVb/dVjfdZr/dZzfdd7/deDfdiL/diTfdmb/dmjfdqr/dqzfdu7/dvDfdzL/dzTfd3b/d3jfd7r/d7zfd/7/d8DfuAL/uATfuEb/uEjfuIr/uIzfuM7/uNDfuRL/uRTfuVb/uVjfuZr/uZzfud7/ueDfuiL/uiTfumb/umjfuqr/uqzfuu7/uvDfuzL/uzTfu3b/v/t437u6/7u837v+/7vA3/wC//wE3/xG//xI3/yK//yM3/zO//zQ3/0S//0U3/1W//1Y3/2a//2c3/3e//3g3/4i//4k3/5m//5o3/6q//6s3/7u//7w3/8y//803/92//943/+6//+83//+z9AEBA4kGBBgwcRJlS4kGFDhw8hRpQ4kWJFixcxZtS4kWNHjx9BhhQ5kmRJkydRplS5kmVLly9hxpQ5k2ZNmzdx5tS5k2dPnz+BBhU6lGhRo0eRJlW6lGlTp0+hRpU6lWpVq1exZtW6lWtXr1/BhhU7lmxZs2fRplW7lm1bt2/hxpU7l25du3fx5tW7l29fv38BBxb/PJhwYcOHESdWvJhxY8ePIUeWPJlyZcuXMWfWvJlzZ8+fQYcWPZp0adOnUadWvZp1a9evYceWPZt2bdu3cefWvZt3b9+/gQcXPpx4cePHkSdXvpx5c+fPoUeXPp16devXsWfXvp17d+/fwYcXP558efPn0adXv559e/fv4ceXP59+ffv38efXv59/f///AQxQwAEJLNDAAxFMUMEFGWzQwQchjFDCCSms0MILMcxQww057NDDD0EMUcQRSSzRxBNRTFHFFVls0cUXYYxRxhlprNHGG3HMUccdeezRxx+BDFLIIYks0sgjkUxSySWZbNLJJ6GMUsopqazSyiuxzFLLkC257NLLL8EMU8wxySzTzDPRTFPNNdls08034YxTzjnprNPOO/HMU889+ezTzz8BDVTQQQkt1NBDEU1U0UUZbdTRRyGNVNJJKa3U0ksxzVTTTTnt1NNPQQ1V1FFJLdXUU1FNVdVVWW3V1VdhjVXWWWmt1dZbcc1V11157dXXX4ENVthhiS3W2GORTVbZZWEKCAAh+QQIGQAAACwAAAAAQAawBIcBAQHNAAD09PQAQs3/////AAAAd1X25gr/AMwAyQwAncmZ6f8ABxU2U1v/lgDDw8NXhJEAMT9ro7Obm5sAuu0AyP9zc3Pb29sAGB8LCwu0tLTNAKTNeAAAIClDQ0M/YGmDg4MAFQAVABEVAADU1NQAU//r6+urq6shMjcVDACHzeEMExQAKDNEaHIAhl8ABwl7e3skOD2Li4vFuAjLy8tLS0sAcpLj4+MbGxuioqJbW1u7u7uUlJQA+hAECgoAVm5ra2t/SgAeLjJ6cgQAEBU7OzsWISR/AAB4tsgaGQFjY2NUVFQjIyMzMzMUFBSR3fIAlWosLCwAfAcArd0AiK4AKX8AQlSAw9bdzwnmhwCK0uZRfIgAY3+M1eoyTFNej53mAAAA4Q5yrb7mALgQGRsAxfwASjQbABYAgaUAEAsAlL0AR1uU4feW5fsAFRtLcn0AbYt7u80qQUcbEAA9XWYAtecUHyIACRtilaOFyt5vqbkAp9Z1s8QAOUkAXHZ9vtEZJypDZ3EAepwAGwEbAAAAJzIUFAAALzwOFhgAHycATGJUgY0ADhEAjLMAZoMAv/QAr+AjNToAtegnPEJYh5QAoM0AcI8AX3oAlsCCxtkAaYYAg6hZiJUrQki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vkAAKA+0FAOOkThBABONAHEDgrRAEMROAD/kAETS0wgQEEggKrrrrpqYNADSkSRgaxR1AACDQcJMEENOAybqhIT3DCRCTzUwISzTShxwq2dduvteEroCsRCJzDB665M+FrQDTWcq2sGMBCUq7u7qiuQAEvQCyqrBD0QK704SGTBsPTCy+23CCdsnQDDOqvQvADUwMMONOxQLahNFETDv0zAoAEND5ygxKkAkDDQvDmQoPLKKx9MgAegMiHDAyQ8kIMSsfIr0AUEL5EDDSTsIEO7AT9kQhGgZqBEDjTvMMESBIuq8NRUO5cDqFcDcAJCE4CKg9QFkeBBxgOZ8G+8BgkAQ8knh9qQBqDWgNAJJg+ULwA5HEQtRDBH/2yC3muDXfXghA/XbsZRRHzQDQ1foFDeA7ULAAgKPSCtQPMKnlC4bDc0LNkXyRD3QjQ4XvjpqO92A6gyEDDv3wVZACoPD5GAMUSZNyS5QyaAqkNGsWYAe+rEF++b6ABIe8HsBp2agcsLyY437m4zJHndC/UOAOgVwQ2AEsaHLz5uiXswENLcE2C74g81AerwDeXO0LxFwJ+QuQC0bpH0W4/v//+tWR/kCNC1zgkka2hziNcigjKWscx0AmFc0pbAA2QlBHkAYAIQTgBBiEiugwAMoQhDI7vnlQ1UCSQAD5jnEAHcjnr6ymBBNECwdxVBBvYTCOd2hQMd2Ksh7gNADv9N4EASgHCESExiYmL1O4Lkq2iYA9UEHrI6ABSBgTGU4bosQLJdOWGABNmB5HjVhCMiJHEAOMgKeXVFJbrxjYPx3g8JcIJ9DWSNtGvhCx8iP4jQgAdKwB/WECKAHYCgBl3EwfCKSAJuBTGHa9xVG+FIyUrmJV9OOMipwHdAFEJkgTDUXERogDRUQe8gOSAZJwngLql9cCGgmqQlZ0lLtzAsiyZU3+ja975QXkQA+JsjQnYAqkwKpJUC4R8srVjLZjoTLQXM4gCdd8qESG+KfKyeRdaWP4f8K4cG8d4qERLLZ5rznF9BGg5OwM52tjNW5ksm62q3x/hpsyIF1B9DSgn/ToMEr5/HZCY6B0pQqiwPAONCiPQuJ8EMmHEgYJQc5RJiubYBQJQS4Vz/FnJLYzIEeXJLSDkLStKSLqWPv5qnQAroBIyKjXtm82TacoU9lCYECCAAJzFlxS0BNEGYOvTdQ/pWA3BqT5YmTapSf2IuKCIkVlGQl648MLGKXWx7GuOYx0B2AiCQrKZYY6TKhnc3ClKMBqTSVR4J4EIA4AAITKsZD9DohMs15GhJWxrNbDayXS71r4C9yacQuhAggMqCAimXvqKgs4GwS18ZmGgUs2iBgRgWsvoUyL/oFQXEPmRgkIVBNQNL2tKmhHONPchOK1sQUpkKVarC6EBcBasM/8yqVtCDmL5YG8EJ6KAJzsOBB0Bg134d8lqoioIONioRalkLW0sbrWmnS93qWve62M2udrfL3e5697vgDa94x0ve8pr3vOhNr3rXy972uve98I2vfOdL3/ra975KPVVC8cvf2GRtV7dlrkw0YIEinCpVFnjoHQ08KyBgryAm0AAMEAmqcRLkoDFkwv0AsFaBaIBZbl1CahPivclVDlTcugAPlnCtDOBgCQIuWw6AUATk4qAGtorIA3igA0G2CgQeCB4TlCBbhtzAAtdKlQykS4APx+rFIybgIBGiA1BJq8pZ3JVkZ2uBJggZt9HL8q4SGqv94kQDND5wE2BQXDUyWP+DD40wDDxAMjNfOMtRfSoAsDkQJ7tYxA6po0qHieKdrbjFL46xQUhgAVPNygMyaHNCbuBbYbkVxwu5ABCS3ITMQkTTnPZ0OJn15ygnhJueLYj7MiCQIIpZawbZARCAm9zl9ndI/3VXEZiMEhN0kVcZ6DBBTODqd/GZIO6y8EAwrK+QLtrKBNnhmBkigM1u2SCyiyc3dS3paJ6LCQ9eCJZ5lZBSJlsiJ6ihrqLwUGmLyyAFBGNBsHzlV4NqyxcY47ngpZBti5nMhMXJDX4NYGGXrdhJk3dAeWXnZWd5CQhZX3HHPW2OblbUBMm2POlVBEkPRHrnOnZCInmuKIR7IOn/LrnHFZJyXkVh5RR/t0NQXW5ZCcTcYmYuDRDuRYPfWkdZA8HKhEYyZ7+kik0AAcV2ANo9H6SUOqAYD0g2Yl0xoW/KHohYSXA3RRNAdHneeBNOQIMTBDGFBzHsv65dkMTpL1wZ0AHT0BrEKEBvAlEAwgQ+ZjPJOQGg804anUG1YRxYgOw0kMG/mugQGjRMBhXjnN2xjTGym12mA4l3QuhNgBsUkXMpc+DwHkCyjvFdZCRTMBEdyE0ZFHHlNjlo0pfedIUTIIhR/yPVDWL1vjVc62K9G1Bdh9WPx5LsOUAj2wui9kEfxFx5rLLS5p6DulM5lhNoGgiiIHKErC0DtXpA/9n7pkiDOB5VkN+B5HlNkPM7If3rp7wVka/8mR+25qwmwAWKKDmaOfBgLTd7IEMqBPNzP5I18jZw9wcT7JJqBPAAznJ3oMJb+jcsYXcyGvA3B5V1CxErHmUQSJNA6yNLPgUqCkYDslJAy7czJphMS2YQd7OCBoE8FMhyKXNzhIcQNRBjJoA/RQaCCygQyHNtI0gQJQgAHaR515c83ndP60Iyy6c2SAgRBeR1PZFvDgiBqGIQa0SBJGCBBgECGah/oPJ7C3FgCeE+IjhS95I4GQB7n5IB+ZQQ62M6FsADp3Q3orZGMvhRMJBDl9Vwq+ZZ84JxCDGIUtVNBFGEAyEAbv8IewRBcwiBNPl3EFgGUCgoK7ZnAuFigD6CgAbRejshPXNkLh84WcNHht8TEd5jhtoDNpyTaoNVgwThdjslg6KjYdlTTwsxLEjlEKUkEd5DiwgxWA1nigURiwUxiwShhJYIbQfBTUXWN4YoEDsAifAGKlZoFJdVim4VhqCSigdlhiRWhgihPYjFOeHGjGeUPztVjWDHENqTPiYwLBD3EWjYLxNoEMjYEOxIEP04EOq4jPvIEJL4dDa3hAAVTI/jiT0CigUhaHbGTap1T0hjPjewaRngBDVgaqzIQgKxPg1XRYxnEBsYEXcjW1fzgVD1fFoEjlF1iwkBM8RoEO5zigr/cSrpA4w5CBFtdY8MIT0OOC+N1ZL8+JJSNj1LuHLSiBCZ+IsXUYUJoV9hdH8TwGBFwFw8AFwZkJWTBgNc2UM/+BCC1mHrQ4tVxIGqSI4IcTcOuFLfOBA66ZK6CJME8I41h3bteIprdHIaITkuIz0nZ1MKBSqDeU9zeZR12W9BCISVaBCXiBBZU5IOSSQQSRDDWBAUGWsWCQAeQHrnYnAqGGggmZSKZi6LWRAn+RC3lJpOtIosGHDJCI0XNiyiIpPJ4oR76RA7RZk8mUYRoT1AGZvxdD4JSZAmFpu/xzl25YyQSZuaqZsCcVnbOBFSqWdmtlMP0De7Ull4xSsYNwHq/yZzzeh8j1OaawRURnkQ4wgR2nOBBZEvq3SWzyhEJmmbd2meJ3RRDRGQOAhFJnAB7DdUhTYQN1mRihibRnd7W8iZCUqfz2mfC3GQjrl5vXQQffOWlQkkl2lRwraZBaGdBIE0poIDM5N4qVcQo9kQl9VYgnkQu4MQq+kQK3oQw7JR3uNzyDNiMMNJuGkQdYSTi8OGhEQCMEAwGroQwRgRgoZ2B1WcApGYECZUHlaaA7GjmTdl9cmU0kkAaDSgVKiNCVFmVWlF30MxOeCDNEkxE/AvIJQ1UVBVJyA5aDeHDcE5gnNZZtQ3CdGeD7FG1Tgs9iJo3Ud8AMCjsImXqNSgC/9RRVBKAMMiN4qnK01gexEhAKeSmr44pABQkge1oJtqECSJclJ0EERpkI1ZEJRooRJqEA6zoUbSoWz1L20GomUqOKXEBPDzj3CZnI06LE5FAHdTTXoqoxUGEaW0csSUSyoUjgdBqK2FKrDzo4HnmwchPT5HAP6mK4XaEEsKEUEUbk9qhKAynAQRqs0KAEAFrb1qqQTAedHYpTHjEdd5EGQ6EDvldI7lLIfafpjXecPScAtVngmqEBIUrMN6EMxprLLprdCJmTx1R85qELLaNX9njfopEPlirQZxWR12UDqgb7pirhJBg+QKACQbUFD6qSebsqzkmRKrrouqlIwJAEn/uqoKyZ5+Bau4pqU3oAFoRIu2iq+d2a+qVnxZ6qsKITkix6fXapgMq5YmCSqPShCGBaWnGk6l6Wv6mp9KSxCn4q4DMViuORDbWgMKtk896RDI45vj6lhU2jxIm7UzBJLOGXhMGK/8aRBHRa9iip1lWrV3o2zuI0trU7YEcCpbZqcL0TdNu7ZWC7U627CZRrU3xT6ThVFlOWxhS7QFC7awthBki5wWuAMCIAAagD96+RA8I60EkZYI8Tl3hrmdd6w2OrfSubkTmqojepwRCk6DxbE8+5D68n56i6C4yqiRK6QOMS8LSgDfGp02G7XZ1LVH2WFN6aCZVWWyRK1jW6CT//YvRbZ6aAUzTZCkSgq5C7FT5dcQM1oQ65m9ITpod0sQ8BqK0vm2HFGv/tSwO9V9dCuQcSkQiVOT7fK89ke7OAic8qehftoQ3OSusXJs8guxBVtlUKqo8wsAvHYD4rvBbuUyXCs8E+GIf+twsCm38Dm5HHgqYVfBfZax0nuzvou3OmWOw9uz9LIE4DS0GLu3OAiV30cRWaOrBuG08ueXqii1BWEuzBo20BnAMcxhnvtg3itPVVsQR5itCJErGeCRChG9C0ECzjOWrxu3BSGlUlylVNyurMqlQDxsRKoR/Au//mtHBbFGR1RCjShmO9kQBRQFOYTEzCe5U0u5CuHEo/8lcYmouSDpPR2kwRkHswphwm2sj6VaEMjTrY1bkGecwgUhu41qu66Ku3FMqpd8arxrnI9pwwcRvDmsw0JHAmV3N3/sw16bvFmMywzhPTjgcQnbsS3Iwg4BywgRjwSRns+aycAEAGh3xV76uVpcSqu7EO6DuOnLwJn2L6mYmygbuwKVruuayUnprvcrvbI1rx1RxwRxrz/sgAWUQ0McQWK2wgwhaL98EME8m3l7yGyJyWqZK+mjzBQ7Zc38zBkLfZVMzQexPlMIxaDsEIPrzS5ruRxVruREyeI8s2IrEBR6tK1svxeqmjsby5+opZMltOqby727yyu9vs6ixC9qEDH/SswsiscIiXY5ehBYSgBXI4fudALctFwnYFcHlbaS889dvMrZ3BA3gD/VqUlIK8edOsU6itNZw8n7jM7tyMHrfML9m528G8/4W4lV5GBbl7YI6gQPVaxH/NJr6RColZcRSc6JyC9dkwE5ENRDzU5GPcwI4XvnqCsUHRGc47KQGs6fLLznqthwW9WJZdcWBcaT5ZGJw7zvOtKhrLwmTbw0a6CA7dEr7T26fLwQoYVOkKTsTACo2aekfIYDzLdO+MDRBo3eFkMDlIsKcTeMrRBrFNVAqM3niEacHMY1LBCDJVm0LcD9DM0LrMqnbFkonRGrrVl3PL0qqtmiXYltpdQP/4HaSrzR/WvPyukQpxKsVJ1qEOrKSZllG4XMbfna/SvcAiGcEHFZWQzaQirJacjZP6xP6y3SrTpy0w262ByZGMrUnX0jsuq1lIk8p4Q8pY2/9N0qZawQIimqaEzSET03nlzQQrqeAPmSt60vA0STm4PRFMFNlI2QFW6EQVSNYYbdd93OAGDPrf3YiC3KeitbT/nVoWuv1w3P2q2tvmsufzwR55cBPxjg9NzhKOzdTZoQXYPeiTvVA5Hj7Z1FGxWCrIrYGmvIs/Xhu2tFTDbTjdwQaG5RgiOlI47NmFyTVYTYCA6kG77gOdLg0BvagjZiQTTh0ls7ztPi/omKrg3lNP8t5vEJ5coY5wzhvW0lW5eFwA+BRtjo4gt9bxVhjEd5io3+vQBQg24IToJWk0Ye3QNBjQpxjWEa5GFdpkQ+4Ns9yageEWQsK4Qe26Itswzr3a8U31k3kGVq6p7raa+IEJN+z5ouvcD9dRjDa7wqEIVOUWTO2pwt7J5L7I04LIg7L5xc50fJ65KJ5zGi5+JE1QsKMYAeiZBbozvDzYD84a1L3rHJxAQwjwpxow1NpEeo1l57bUHahJ7Jft2K3xMhxgXRN9pOnMFNiMuudfweRCC0RiTrwaHN1QihgF97L2vj7wRrhe7stbEuz757sGakAQ/GuO8+sQvRhYsIhoeu1Pj/nhCCuu+KbcJv+OjmuZKFqdELYYod9IW6TuA3DnignQEO/7ksC9JJ72mM2IaycukbR4vuJ13grjHcqjedSO4voucM2s/CGjcUowH5Ukrrbrbt/vD3rrpiJWmlJGK6h9NjmwN0jzweQPd0jxB4lBDLOlrSM3ZlF0R96LnXVmXWijw4ADSMVBBudXh7JQN0Fd7rgvdpijV430GS4wFiBUL6O1uPF3mgMnmxU3mBr/bGeeM80DQwQDIyDsPLWHpbFTJ99dA0CtZ2LNY0nrQk38pZkwFA8DFlh2RG26uZ1YMo1PY26TtSRzKiZDN0Py93j/fHbKVV+cS0DvjJZ/qE9rmG/8/TMaP4ReSg70cDNAACJNPNqOwEOyBW0LPk8Bf60LP07ff56gf/8of99ddC+FME2UcDaAYQGQAAOEHA4EGEOgaaQNiQwAmBAJqA2EHjQQ4dER1u5NjR40eQIUWOJFnS5EmUKVWuZNnS5UuYMWXOpFnT5k2cOXXu5Bkzx8AcHE8MVILwBpOBSQHo2DHwAcIiADxshDGw4YSBIBA2VdqVqEMTTbxmCOpQoVelHMUCYMgRiFSPStACEclVK0InAMo2jIpW6Q2EfgdGITGSq+C9BAQnZdLwwsCpDjVEVBrlAke5XuluFFBDsIyPVQE89XjBs98Md0diJdgRB4DNBrnScP/Iui3Cqhkcnsjrl/ZB1qAPHhYc+2DYsYkPnkXNMQqADLcdvq3hkblS4x65Cj+Yt6DDvoulG4SYXOR137spJ40C2PHA6uq9tueIfmB2kDfCdyX78ex4h2jYryscJujpQAQTVNAjCxj7aAcdmMjAiSgsuAwkEiyIwokMmGBqQRBDFHFEEks08UQUUzzoJ706ei4D9wwywQIJnfCgIK5IMyiqyBoS7aqstlrsq414KIJDJoAobCP7utqIBPg8QoqHjzRYAocMcFhiB8OCPOiBgQTYaEC0YiSABB6W2BAACnX4rsvFEhsSgMYQegyujW7QcMImuOPISiy15NKjB5RY04n/JmAwkyPRdPSIBguaeK1DHSYQsyTW3nToNeNmq20hh3LjTAYPJmViCR4WDU7IIfEzyEgkgbjQrMV0cwhKAJbw6DUDPdKghkC3hNNPri7la04ACbhgzwwqXNS6OX9zjMYJi/DTzig3WrZGa6sENkthT9IgQoFsBCHZhv4LaQcgmsirTU1VlHfeEGlQqk7OlvBLNY5A8EsHY+kVeGCCCzb4YIQTVnhBXJ+9qcEeF5Z4YopRbLgniCvWeGOOO9bpOQc58oA9JXR4zUuqksJBB0OTis9jmGOWeWaaa7aZJhkAiOLA5669+WegNfa3iQOnDPpopJMm0d+lBsLXx4Ey0LRB/6c2OgwGhMoDgF+lu/b6a7DDFtujE0DQ4EAQQHB4bLbbnikHs3sSIO213bb77qRJEEgHFp8+LqJeExqoiI3W0uFT6NDFe3HGG3f8ccgjl3xyyiu3XOKonDCh741y1jnPpJY8yN6BHEYKACovV3111lt3/XXYY5d9dtp54mEgAzkHbyCfDRoZAKxxy9Yhpgmv/Xjkk1d+eeabd/556HW6QaDIdG8oKWkbKv5YAHonAEyrohd/fPLLN/989NNXf2HPMrjQ+oNwBaAjrpxoqLdBHRIg9PX79/9/AAZQgAMkIO1YpBr4kWcgOOiI/G5jgqTMyiG9iVcBLXhBDGZQgxvkYP8HE2SCvOxsRU5zyO0k0hEIDmRW8gtYQ0AWOA/GUIYzpGENbXhD8Z3FUQkkgOeMxxnsjS4pHlmL93B4RCQmUYlLZGITK8aVoiCEh9vrSFJ0BL75daQvXHNiF734RTCGUYxjBIkAkKK5hvDQhx3Z30CkRbosqoV3ZKSjwSSFAzzmUY975GMf/fhHQAZSkIMkZCENeUhEJlKRi2RkIx35SEhGUpKTpGQlLXlJTGZSk5vkZCc9+UlQhpKQRJPXHTXpBFSmUpU4IKVH3tKiNJKwISZsJVgiGL+ktBAhL6xjLwV2sjkFU5jDJGYxjXlMZCZTmctkZjOd+UxoRlOa06RmNa3/eU1sZlOb2+RmN735TXBek4HyAmY4ATDOjpAuYiOk024W2MCkPPCWHKGgL+2popOJUp/75Gc//flPgAZUoAMlaEH7GREnGFShC2XoIt9JzoGcQaITpWhFLXpRjIpAoxvd6EM70rcihFSkRThdBkR6tjMNkSP1u99A8ucQ/t1TpiV6DTpnelOczuw0Esypgmo6r9ecAQFDJWpRjXpUpCZVqWc450dYNMy9BHEjVDxIX7yHxZ5m9UA/1WpXvYqwSX01QVzFJwCEqlS0plWtQ2WqTTfyVGHuxaoiG0jwDiKal2lvcGLlq0zI2lfABnZBKfyhYG/yVxQFda2LZSxR26oS/x72cDCgc2ND4Gi6gaTOsJslCWI5+1nQugR8rgptSzxrIsU2VrVpfWxKImsCwNEKAIU9iOEQF53S5nZTTdVtb30LEhPC8LcqOS1Nzbpa5Ca1tSiJLAFEIzWEUG00VkuKXR8SES4Ol7PF1W53Q5sZR3nXJNwdUWqTe1628pa5stzI73RWMmBm1yCiOSfLQAaAvIp3s+TVb3/5uhZd+hck/A2RedGb3OWepLkEEECTuvcRpnkFYALer3opfGGxCsRvGN6VhRN73AOfN8EmWbBsyEUhC4VkWRui1Es5zFcCv1jGZLyTrmbcYbeeyMAhVu2Ib/zjl8QYyENe4lCAR+Td5v8YtSDm8Wp9jGQod9bDUaZyEqlWQSIL2adMbnJjn1xlMG9Ey2EmswUF0BvF/XjMCNpxl9f65TKTec1xprP/WHQ4MM+5J212M2unXOcw6xnQgy5fX8ILZUHvhM99XuqfCR3lRD9a0swjnQjz7GgSLZrRSIXzpIEcaU+HmnaZ0WyVQY0TTW/aqJ0WtYxP3WpYr04AAslAgJH8apukWtWOxXSsOYxrXwc7ciYk7a17LSJd7xoBrBa2f4HdbGjjDWSiu7SSjXtWZTfa2tF29rG5/e3JgY+2pvY2iJK9a2aDe7jPVne7k3YW5ZB72+XlcraPmm5365bd+eZ3zVJovzjvOyb/51Y1vvsNWoEfXOEc08B96JzwINfb3kU1+MINC3GLZ1xhosEylTFuWolPPL3z1vh2y11ylOtUhQ8/+ZaxLXKKtzzlYv34zG3+YYAHXOZsDrnIK35zrdYc6EMH0Q0gU2ehE7fnE/850XGadKdHfScNPzLLSV7gpdu76VK/J9S5/nWacBzpO99q1rO9dbDX0etpZ3tLTlM3SJN9z2ZXNtrbLsa1313vJnkXoPNeEoJv2u579+LfCX/4jhgdT1YHKt3RLXfEd9Hwkae8AqvOeIi+HOYjr/xNJ995xIt97Fc3t+MLDnnQJ/Hzqd/77+Aed9IvKPCMHjzrb7h627e9735H/71OZt/n2ueehrgX/tfvlN8yE7/Dmt988IsfQ+U/3+lGtq7OY+/yza+699KH/va5X3yqoXT0jWc+zJ3/fQ1GH/0278vrYU/+7Mf8+usfvvfpD3rFbzj59s+16QXP//srIPULwIzzHPkKNACkid9zs/MjwAEaQAdUOJDhKeuDv/jjvAhUIgjMwHzDlVoav8y7QAzkwCPaQBJUN9EoNRAsq/LzuQQ8QfUxQRjktpNJs2qzwAtswBlMHxncQWEDn3VawRRZwC7TQR80nx48wlh7pXjDPBYUwWV7QSUcnyScQlHLi1qTtCQkwiYzQiuMnir8QkmjOht7tC30P9qTQjF0nv8wXMNBOwvxI7QzbEGmU0M3XJ42vMM4mzU28bQ5hEIv1EPlyUNBDDMWiSIttMOIo0OtU8RCpB1CfEQqO41D47354zlGPDtHlMTYiUROJLIUusT3C0ERDMRPlB1PPMUfMyELCLU/LMVNVEXWSUVZlLG+oDYzjMWV4EIeM8VabB1a/MULuxNLm7RXzEFdFEbKCUZl9C+mOUAh/LBMrLtkbMbIYUZrFC+Qcb/9E8W5m8bH88ZshMRqHMc6I51xy0VxVDQ0BL5yNMfFwUZ49C2qUcFEXEffa0cGfMd5tBt57MfcqsFWO8b480WAdJx/PMjP4grku0ccLEh+VEixSUiJNKz/zGhCdXzI7DPIirwbiuzIvuLDLBzIiJQycDw9fATJyflIlfwqI8MzkkxJVNPHIizJlkQalrxJrdIXAIhDV7RJkeDFEONInQybnCxKnGqjnItJjWw+oERKmzlKqJQp1ii2jCRFZJTJqfTIp9xK7fqd7BE1gtzIrvRKmJFKs6Sj/Au2sXRKrUzLsUFLuBQjz6k+sSzL5QNEvJzLipFLvvyitcDFu3zLmhDKAyPKv4zKvUxMwbqTD2RKrIRIwmTMpPFLylwi0TAiY1xMMaPJLuTMyzQYywxNJDodbhy0tjQ/0CTNgRlN1rQhdWq21HTByXxNxaxN2xyuVxIuWJvNOsTN/9yUGdcMzhjqDVv7SeCECcNEL3y7gQnQgUOJAiWoRIeAkBqpEAp8Eg1Bkg8hTp5LTu8ELa4oQ7ZcTYRYThHzNhpYC7/wgLoRAJ70CmgkgAjrigkLT3YET/zcrLPouMFsStW8OiMbjCUAApNRmewkAPeSzgNFmVBRGftymf3MR/2c0MCalONETgClTZAYCiaQAVWJiHR8rqmxIuqqq6zBLgs9LPNcUTESiGIszwplCfREMG+7iI4YUBeDLdyRrXS0LSBJHBdVwBYd0i/aK2jzzUaUybXIDs+JUYNQPADAxcvaiNOxRyOl0SLN0iZKoSCMNSXVRJmkmvyaq/ZCUeHBr/9+QVIudYnhbFP/UTzylNEN/U2WINPrqaypYtMdmaONwCo4BbkZDdSbwhVEFLYwpUaZ/B3jkB/6GYilJAD84Yg2mlJC3cUtvVQcAp9WTNItrVHkqj0p1RQj2zYHOo552oh60lSUeFNWNR+qs0sw/VTP7MXt40m/oSUUSlUWcpEefdXxylRgnSEj00wNjUyyxMenipc1olSpIgA4IiI/HdaRcFVqjR7W4M1ZHVSlO8n/W0caiAiYPAiq2ggTNQhA5YgtutZqFVZ25SDPwUjIfEJYFMcLOJkm0KVmBSI9hVaVkqMHe9cBc1eBzSCm8UlfS9QDG4MNaFiHdVgRkLujcJr/ZNFVjkghAFihXPJVANDWgj1Pgv1YC6Ia6pzXIQQAQigAlV1Zlm1Zl33Zlz2CIRFFEwAZHFibUoUnUJGRVJ2ggfBPkbVWkU2ezBDMbW28lIVZpV3alwWDAHhaqIXaEdg5AVgLJ0jQlAqfE43USeWImBraJANb0OJJrP1PiEpapk1btX1ZQpA5AegLJwhLmOpXvZot7rmqfxVbkOVWvVWi07BBP6RVtF1bwlXbtp2/38mAkq2qaW2I36k+vFpTu+3bvaVcw+oLGhTcwt3ctD3ckTiNDHAxjnhSygKAsKxSh7hSyz0IoV3d11mLzOXbVkVZzq1dmPXckIhPhL3Y2EoX/z6trYEYV4NgDdxy3dZ13db522g7w8G1XefFXf9ICqB9UOgo0aqpzupKUQe13ONF3tUp2uXVXOcd3wKA3o4wIToBAvVdX/Z1lQWFr6Q4QPpamZYZHuMNWe9FH9EQ3aM9W/IdX/OV3GDiDAcz1vpUivtE3u7NX8sxIXk127Jq3v8t3ADeU2GinxPDThXbzhZjYAJYYA+enGINX9k9ideQ4Ale2woO4cYrYRbeIK7oVNkU3xTe3BV+4ZN1YRzGIFwR3oSl4Rom3Bve4SXTYSIuIC8lYaQNYhvG3xAG4SNmnMnyVCNuVxRmYqUd4ihGNifeYjzsQypeYixW4S5mYCj2Yv+7gd0w9t8xNtwyzt8zRuO2ebs1juA2duMqlmPXeGM9nh3wneE8DokTvuPO5WMFNuQ+hp39reOTvWJCXlktTuS5C2RJPh8HZuQPc+RHLl9EXt04rmSvGWFAFuNNZttO5t5TBuXL4VRM1jHaLWVTpmRQ/mRVTpo78eHeBGJYhuRU7ltaruWjaaMvRbIFKGZjPmZkRuYP1uVd5mRZruRfBuagGYjHhLJkvmZsZt5mbtlIlubC7GVvhhzFa0hixmZzNmZt3mZefmZJjuZwrpkYJrNznud0VmdnfudJxucmYg0sLed5zmZm3uVu1ueIY2eCPh6q4V9//udkrmd1HuiD1lL/g47o2SFbeWboa3bobYZoik4Jd+7ojQGZMsPojA5oWOZokA7WiU5p19GwkSZpZNboZkZplm7Xla5p1Rnnl4ZpdDbpUqZpnB7Ymw7qyhmtnebpBZBpgQZnsf1ookYYfj5qnlbqk2ZqsHXqpzYY0dhda0bqYqbqn7bqocXqrCYYi75orwbrTQbqsg7bttYgNUZrpFbrR2brt2Zdsb5rm3FpqYZpuiZku9ZrstbrFEnivibpv77jwL7rwSbsEzHqw8boxG7jxX7rxnbsEmERYx0yr/5qn17rvP7Yy8bsEdnqOOvspP7sug7tgh1t0g4RnjTaKEPtyR7jym5r137tBcFC/zqjbdUGbNYW2NzWbQQBnzkFM98earzW5NVW7i0ebuLuCdHw2Nnu7NrG4tsua+iO7p1Yi9MELIY+ieQm5YcO7nfdbu7GCcWr5tBCbfc+5+tm4uzOavROb5tgDVlt7/fe75j+bcU2b3atb/umCZ6U29LibwT3bOdeZuYG7gU/YgEfcJkoF+1KcASP7yCe76eOcAl/Ca7A5QO38P3G8BrWcKLm8A5vCap54M8S8RH3b8oG8GtF8RRfCZAB3M1y8fcm8RQ28aCm8RpHiTtJx9zScffm8Qn2cZwG8iA3CdaYzxY3cuuGcduWcWpl8iYniVdaXNCS8ilf8EG253vOcizPcv+R+B0cz3Evn2sqx24rH9YyN/OBjVTfWnM2B/NXtmclr+k4l3M2+t06t3O/bnP5fnNg7XM/3wjSOdTfEvRBx/MG/+8HJ2JET/RYCtgKd3TJJvQMN/RXrXRLP4jw8y5N33RIF/Mxb3JQD3UC2ClSL/V/RvL/3XOWXvVQRwpb6S5Yj3VOL3FPZ1Vbt3RqFq9dp+de7/Ff19Rg9/MeJvZiN2dZJ19aT+lll3Mjg/Iuf3aAPnUxn3aQrnYzZ5rp1W9tb+hjT/Jkv1Rwz/KzkG3dKveS5nY9T3dCXfcmj2t7gndNj3YApvdAtfcg5+t70ndH5/fn9Xc4BfgUP76ZInhBN3j/2/X2jlb4Dqc6Gc53h19ziK9diadoipdwz6HuMcp4jT/3WUf4Nv34Ac8MA6cjkvfyjefcjo9olbfvvshQMXp5KY/5Jp70Ha759M4Ln4cenTdynqdglOdSoI9uw5apotfxoxfipM/SpSdurrDKkX96EY96Mr4+EpiAdkmKYa7ODE4xDOFgD1Foyq163d7Nm9L6rTd5aS+3yUCLsT8I+NwXCPsXnB/rqWf1mBDJvg8juLdwrsfjkIArpbh73yGZBt2ajpjfCLVfT/57wH8J1mB0jC98/j78Qia9n8CBGqAIqmF8Eo2uc22Iq9FeyD/kob/8gumLlq8jzr9wue930jMB/zNhmrvn0Y710cIJ3ttK8/O2fNhfCVyB0s2v/SO//YP3Rt73CNJ1CCml0qTALNRx/eNvnVfq515i/heX9/KG/qPTosZFiMeFGjW1YCK/auPf/pM4MyHFKfDfceePeLmL/iqiW4QoVwIAiCIAAMggYPCgwQcDASBs6PAhxIgSJ1KsaPEixowaN3Ls6PEjyJAiR5IsSRIHABwmV7Js6fIlzJgyZ9KsafMmzpw6LeYYqGMn0KBCKy4oavQo0qRKlzJt6vTpUpQqhz5ESagA1qxat3Lt6vUroZQbQQz0EJHEwog7Bjpp6GTgDogCFpKgavcu3rx69/KlKLUv4MCCBxMubP/4MOKLAgE8SOy4MNTIkidTdvp3r9Wvmjdzzhp2akayAMxCPDEQtEO0A00cNLHwQsS3AE48rm37Nu7cES/r7u37N/Dgwoc3vDAwCvHkLyszb+48qljMAK52rm4d6+exZSPyGNgkouuBsA2qBiAgYpSBE5Szb+/+vUPe8OfTr2//fnALAwvi7w/xOYABUiYfXpldd+Bm2WkkGmkPyTBQERHNNRANB9GQVkRN7Ocfhx16qBOBH4o4IoklmhjbaifaJyCLLUKHWoHTITijVwqGth1EokUY0UKNJYQhRIuBoCKRRRppUIhHKrkkk00GZhoASzipnItVVpkkVQbSuCV20d3/OFpEDwKw40MTAlChQRcOJJGGBE35JpzJYRknnXXaeedFHsCFZ29W+ingnEJpyaVmYARwKKKIjuAlRgxy5x14rx1U3nkQpQfAenxquilfgXL6KaihfmgcAEyIOlNTH/25qnOeAoXSHA7IOiuttdp6661BLLTrrjBa5Ghpp521EGsGhQfAeA/JRtupzTr7kqvPSjsttY7BMNCQ1a7EKrfdQhUtiADEiiu55d6aBQfpqqtuCoxeBOxD5anFllt7QkSXtvnq65e7+/r7L8DhAnBDwKp6ezDCR4GbE6zmOvwwuXP0WxG8Dy2EpkM6NrQYfw4ptGbBIVO7sMglm3zyQ1BK/4kyRgm7fDDJNzUMMc00S+wrxTgGueFDegIAQ0PXAlBDjhCyfLSmMSO9NNPT1jCQBk1P9DLVrCpd08w1a13uzdqBGeZxD91wcUNqDvwQEwPxIDXbTV7dNtxxvzn2xHFXfbeVb8+U9dZ919r1gjo/ZEIG6jmkg9EOtflTQxMMlEGxcktOot6TW365iEJneznenbNYeUx8+z064F82CJHQGTBrkH4D+djQWgMBfdAJhQOwOea53we67r37zh5KZ2PuOfHP8Q6tuKMrL2vpE9XQBPRNBJ9B9NAT3JDPAEShhA7B3x6R0CnpoMSlQ/9+/nvHo78++45pMBDRuRc/f2Xqt/8k+vJaNy9R2rz6LzxCBIC4/3WsaP/TQaXap0Df2G+BDnzgXZ4GgKjJj34W/FbdhoK//Nksgw3p3/92dT2H7EAHTMiAE6JggWRJ5AIWiIITMsAEHcQFgjasTQNvqMMdxoRuOJPcBYPYlByaZIMcfNj+eKjEOBFxiU58IkdEM7sKCrGKCvNgUIx4RHMlEYpeLFITvyjGMSKkfyzknBXTuIAwjkSLW4wYFskoR/ywcY525GHsTjc8NVqxjiFx4xtv1cU7EpI+fiwkItu3hIGsjop8DOIhPwLIQP4tjom8JHAiiclNXi48bfHdI6uoyY5MkpKzGiQnU6mbUaqylU0TkwX/fhdKIbJyI6U0pQNQ6cpdIqaWvPylyMwoy1le0JcZuaUpdQnMZfbFmMx8ZrXyeD5iFtOS4RoXLrloTWhy81Xb7CY4mTbAHEyTmvRz5kWQSUllhrOdMvumO+MZMk8msHfmPCc8baLOQLJTnv50CTr/KVAmdQcAsSznPYkX0Irs8439HChE/5jPiFJUVJeqC0IT2rmF8gub2YTjDysqUo9wdKQmxU9ByTRMjW50ojRp6BYfetKZQqSkNL0pe8xGQSextKcIs+lukvdRrrkUpyYFqlGT6hsTBO+gU/IpVLmF1KoIdai4kqlSZzrVrHL1MRJUKU+jKta8FVUmMD0iVrsq/9KtqrWtgxGTE0b41LHS9XNlDV1VrWqrtLoVomztK2Dz8rEJ0qmuhgXQXw9yVg7yNbD+TKxjI7sTpg7EqXA6LGaZA1kCLDZ/jZVsOzcL2tHO5Kt2yixqJbPZzi7vs6TlpmhfK9uVwFWul00tbod4V5iwVnmune0yYwvc4X5ksDWsU26Tq5TV5lWvtPotcXcp3OhS9yKU/RmelKtdozDXo8495W6ry8npire8EPEZWAu7Xe1297t7Da95E0ne+NJXNHHl03rZC9/7Nde90KWvfPcL4AGzxLiayq9y2+ve5wqYwGScr4OJe90pZhfBuVXwgpnX4Ah/EcIcnq3P9HgnC/9feMMl6S3pTPxhJ3p4xaO1r21HTOLUYjjD/3WxGFuMY8fGDgDHrfCMaaziNvb3uzfeMRR1jGS33kA2uANykDNb4wUfeclLVLKVuxriT0VZyCEVVJGdW+Us7xDLZE6q0HAQuQN3WcpDFgmK/TbmM9vQzHSmaY9ft6k2u/nLWQyzXud8ZwfaedAjbTK2QsVnzE7Zv2829PkKDWmKLiZ+oFr0YRtt5EdPuneS7rRA07xmTmHasJoWM6dBjblPqzqe73MdiQL0kFLX9dSBTnWrJ8fqXIMT0W4qUSgrIOxhE7vYxjY2reuHa1IC2qqC5rXudg1taErQ0iOa5bGzre1hJ3v/QMvmSJz79uxpX07a5F5m4Zww6g9he9vu1na3n2JrZ3/73Ewzt713OSERszvY7/53seNtmXprJNxbG3e+44bvhKuSbisDtr8BLnGB69bP3vSuoy3O8AUufOObVI0STtRuiQOc4kyZ91AR7vGmdXzliYwdha8dcZK/2+Qv6lSzU05wl4es5TwnJJQKKPNH0rzkNk8Kyj+q8p+zzOdMn6PjMCXymRcd3kdHStKzufSnm8zpXB+jaBo5dD5WveZXv6LGr5lh8Kb966veudsr2jo9j12NZXf32dGOc4xvuu1x1zXc/w5RJQwEoxAn+t2tnvc1Bt4iBtdf4wX/LK9LfokS/4xxvxGf+GMvvihZx+XWK78vyot+h4tR0cg3H/DOfz6ZkS99qEgPexumJwOop7rqhd15xvv9nXxHde9nvzTZC9+Bbwn+fFKfe92z/vUTeXzNQl98aRF/+u2D1NQ1v3zmL77163S+9e9U/fCfb9+31/72d+99foKf/HQav/t7R6qHH57s2+d285H/0pwrvf3xfxP8/R/mqAkQnJ/93V8FqJ//UdXv3Zr+CeC/BCAETg7MGaDdIWAC5t/erZ2GPeAE6osEfmDc9MSvmYjyLZ8CeiBeNSC9qaAIjswCviAhFVSmmCDu5V4KbiAHSp8M2kkI9mDTAAHUEMkBYmAOSgcL6v+cCwJhs/wgEyJN/9RTrBUhAh6hXkBfBy3hE8ZeDG7hF5EKv4mIn2AgGeJf93UhQmAhxPCgFzqJE7ZhyYiJ0E1hlZRhGVphXqghEqEhHHLIG/ZhwfiM4dlgHdqhIR6i4iXU+jkUHwIiHTWiI9rQhGghlVgJIl4iJmagRi1iTEFiJBqSJ37iAr1aARKhJWYiKqYistESJOqhw7ChKKrIH8aithAeYZliIaqiLqKiKLUi/2ldKNIi8ASjMEbaQEhh/bXILi4jJvYiJbKEK2qTxQ1WCO0KOR0E3VRjqRSjf8wiNzqLmoRh3bEIM5ajITqjDq4dO1GjNvoYQmRjNZrKN+7/DjHOI+YIodThYi6aIz+mHys+40pEI1FZ3AUAgUEeJEICQf/ACN1kQEIi5JPZY/rUo0ROjmysGx3uYz9uZOKhIxJyYC7tVlM1BN3IY0V2iDee5Ka8Gv1ln0ZyJEzSnEde4S+C3l29GgAMIgGUpEqiJEX2JNss0i3qo4vEpFEW3UzmYU26ngoK5XeQ5ECYJFDSI0BO5RN50pH8yVFupdFBki8mYf95oADYztpA5TZaJVWi5TIVlGVZoDJyJVwmogVxIlqVVdQBwLrxpFrWR0ru5ZssBsYQ5VvGJWESW1LGCFgCowcuRksahA/tAAhYAAzIAN35pXD0pWUyCakgR1aO/2FhfqYmVlNVnthSft8DkspQvmM1OgEMIGNmrtJPvmbICM0cumRRgmZcphFdMlZRCc0nOQQ8/k8UnJFs4gZmFicYDQTmEeJL4mZM6uZXgqRr9U9bYmMGKMEJXMB53MAJZA8TYCRyOsZxhqeJQIm1FYlWOidXQudonkRpsp/+DVZgNoRrEsBdhhx53sZ45qeI7IDtiJ1gkqN6biV7pqONuZQtcqZGhA948idh7KeDcoh/wg+TpOeAGmWBfuQOTtRY8oxGdCgAXGOE9lJsjqizTKj5VKhnXuhz9lF0fhS6rMu6tAvykSBedoTPxJyJDgaE7ih9oGhjGomFsihHZihNJv/BASSpki4pkzapkzrpELQj8vnMeWbEAJWijz5oiWYppwDpXJ0ikRapi7YnkSHpk54pmjopFswAm7ZpmxpCPmUjgGKEBFUnl+Icmd4p0/RYkHYmmIZpPxqpUpppmhaqoTppEuSTfUmSh+ppM22po9YJn96WWAHqKh7mXaAEoR4qpxpqogbfpWDpRvTYfEaqUuapqZrMpFJqVFnq6mGqXWhqp85qoX5qRphNqVpX/yhoqtIkqvZqweBkny4Jgt2hU1SdoMbIptIqsy6prWIEPvKq2OCADMSYBoDQjwFrpkKqtiqJsCJXfhlrUyDrmOLcsjZrsz7rRchGbapmVNaAEij/wRJ4Twl267b+qr3my7eC63qJa4nhK0kBwLmiK62qa0VACQBBRHD6Dw7sVL7GKrc+rInsK79ul7/iFnMNLMF2qsFShASJI0KQwAQoQRMwwVukEHZK7KmqLOaEz7CGVb+SoX4BLLNp7MYeaseyLHz0qM4KxgW0SZTgV7jKbIL5os3ebK1GbM+CBM8uLV9MgO3U62kNrREWLc2Cm8AibboqrdMy29V2bZ2YgFCWSq6qV8xWbXJlrNYya86CLXE0rdsOxQN4jxLUp9laLNGmrdGubcFybdxiBNz+7U7gpBPMqYydbRVarbny7ay2reD+RuA+Lk60SREs5+HiLdr+6+Iy/y6nOq7kwubXfq6RqMlTKhrVJq7ehu4xZS3n4qzfim5QqS7sngg+1uClne79zezmtm7Syu7smtXr/u5tdGgG2C2UadfFetnu8i6aeq7wimfwPu9jkCB+ikqx5q3mSsfRMm+SOq/0Hkbkfu9KLEZlkhru+mPqLi/3Imr0Sm/4im9H3IAOFIEH1G8NSJC03i7i5q7iau/6Nm/7Pu/7wu9GtA4BOcv1Zi7G7u3/Pqn3ErBgDDAEY8TY8koUGK/Q7i/6Zu+RNrADB7DwSvAEWwRj0oAAmAAKS0sCoy4HD6oHs6/vjjCcgbAMD4Ut+gRxnsoK82/6+u8LM+kD17CvCjGeCP8ACMjGEKrw+areeqntDzsrDc+uCBOxRBixbFQvAi/x5jUxAz9x90Yx7E4xFUtI8Dhss+wwDm6XE3vxAQTxGGcJGL9xTlRMFmswE6txF3uxG8vxn8UwH+uGAORA9ujkGe+eha2xHsfx54rxGwvACVQwAIjqsxjyIefxE+/xH4eLH2dyYpRQ1EZlRNYxJf/JSPwJIl+yIksuI8vwAwABErMFEJTvJI/yqpSyn5zyD2MyJ7/TJu8yYJAADNArAFxntmoLLdeydPSyRMgqG7dxKj/uKn/vBYBA+SzEEpwABivxMVsJnqpvLj+z4Eaz8J4A0C6EB+RANlPLNvtJN/swG+v/si/vnzLHs1CILa8UAQ80qL+sMzcnsze/MDzTM17Ns0DrxAkgcRSAQA6HDD9XSTt3cDMHdEEDFDhPNEKYwAABQOEyTUO7yEO7cERXdNyK8+NqgPcsgT6LTEe3yEcrazM7M0FPNEnHrQDcsBOIKEevtIC09LZuL/dKtEUHpEgL9A54Tw1YLsro9E77szsnckwX9Ew7bU0vRAbYrtQotawxNUS/81CDbVT37A6AkAcg9dFgNYDwNMT6NPMCdVCT5lO3NUncZQaUpdyY9XOgNRyrNe+yNVzP8Fv3NUjcgO0UwUJftV1XBmDgMkB3ddd+tcoKJeNYzmEj9qP+tWKxLldb/7YvO/bDvpq67dFkS0ZiW/I3a/Yuc7a9CkD/4PTkhPZkjLZpM3NmA7Ym0/ZtCA3Ito1ri3Zl/7MH87Vte21wP0Z5FDbc7HZkwLZvNzBwD3fBMfYYL4aOtjZyP4VyNzUqmzYnozawkiATpLNhV3eq9DZ2l7ZzYw10C7EJyEYxS7Z4jzdeaxBmO/V5y3N9F4YtvmxdvzdTXPdW0/d9D3SAC8bHZABZ2w1/L4V/g/RsDzjyaLeDE8Cl0LU9JXg/8xZpLzaE/zF3R6qYlC4oWbhDC3h5a3iEU/SG37dgUwj6iDjCuGdsz3d2nzh/pXh9S5AkV7iLdwuML/f/NjeNU5WNO//3q+EAeCP4jnNLj5f4b6d3z3Y4lwpA8BiuIyU5KRNZjOt16wJ5kDcElGdp6+Q2Glk5O7u1j68vl3f5ZQ+5bRd3+5D5lS/5f8+4mst5neuEkCgQnJe5nbt0SLM5FX+5iUadVK7Pnl84lp/5Tzu5zgr6iAZPe6/UobNIEWV4kwM6ETu6gxZUlbb4pLO0mTM5czM6y2o6fwZP2Ur6p591qM+5ed+5X8M6TkRdp3v6qmd1n/f0S6d5nZs6eaL6At06qOd6Wu86qausryMnrTuQsFN6qzM4gMs6o2K6RfePLKt6szdHpWe5sVN7DSe7bEadmOtOtuN6oov6jx+7xIL7a1r/+wOVO6sTe153u7QzrbpLLgmOO7FSjUbA+10/u583eL0L98DDhLsf74tnhL87x7Yr+lrfe76yu1/SccVaUfK6eMOjO5pDvL1KvFqWR6q/CfptcJJnvKubeMFjrbf7cpvY6d1aPPaWPMDr+p9XhI1WIxaTkAmhkAoZNz17vFWKyXfvGRWS/I6bPLTT+UTcfAjl/EEIACQvRChDNcd37QXYzrXHycijIJwjfcBHu0SQYBQ85EGy9kFkz/Z0j9QHBQnkAAgAgQ7oABCAQA4Qsp4CPVAuhstXfBVdvIh7Pc0LfNgPhNNPROo0kgFnvUuYwATUwCf7TwbUwASktIPivUoW/9TQm+8FKvDCYxC31zxFUC9GEI7hNMQApRdMPEDUt2OUKH5+Wn5FXr29aH4a+X3nn5ylj7rGif5FiEn+7iS+yMQDLEaveIAOSCYMWIAOeIAwj4nrIyfsS6TP5HgG137M3/7Afb7gRwTvk3CjIkSOxsQFSNBpAMEJ6LMJnAAQ0GsN+HxxRv88Rp2Rm+7mszD2Z7/D77UldX9FkM1DAAQIAACKEDB4EGFChQsZEsgwMIOSBw0bPlDyEEAGihs5dvT4EWRIkSNJljR5EmVKlStZtiyJAwAOlzNp1rR5E2dOnTt59vT58yQJjDuAFjV6cEFSpUuZNnX6FGpUpxWoVrV6Ff9rVqtSuXb1+hVsWLFjyZaNClPm0Y0wkxxw+xZuXLlz6dZNErNjjoFLToCwAGMCiYYkBgJouGOgk5wAnMAwYdIEDCeG1Va2fBlzZs2Z0W72/Bl0aNGjSZc2aILJQCWmWVM0+zqsVtmzr8K2fRt3bt24O4NmWxd4cOFv76bdqLdwcgBMJiw8MdC4QsIDH9+EIUClABituXf3/h18b/DjyZc3fx59xyIDm2BPL3p3/AW06cuWfx9/fv1gxXv+PRzAAN0qLi/lDKzBvYN4YK8hEwq74L0IJZyQwvH6qxDDDDXckMOGlIDuhg4t28+2+kysjcQUVVyRN7x8A6AtAWUMjkD/jnJgwoIdQhTgggmiKGyJhGQYqCCGBCiMBhGVXJLJJjm60MkopZySSpyGzCjJKndikawTvayAyzDFHPMpKDmDccY06apxowQV+nCgHBASiCCKCptIyzz13JM0M/n8E9BAl7ygMDkFnYnMr748MdFGHU3Rz8v+U5PSAV00aT0AokDoyiIXOnKgLA8dldRSU4rU1FRVXXUzGAaygFWUHpVqUfpmvRVX3VCtbNJK1WSzJMQGCtGgBQFoosEHY12W2VJ3bRbaaKUtKTUAiJ3Wo1ynqnU2bb39Nqxnj+rVV7qwmAHddNM15FKTCiPKoOfaTWg6AKorigYeLFCC33795Rfb/4AFZkncgQ0+OFYaBvIAYdfATYrbbh+emOKlCi4KpkF62Jjjjj3+GGSQpTBQueheGuiEg+o9LDGjTqiWZAMbnpnmhS6uGeeco7RgoOZ0NojiiO2rmOiHb/4p45CVXjrkMBJ4GmqoQ5iXJIw0QAhJhuj01CeeY47557AFPlrsss1GDyZ7xQ5a6KyKfttbsntKmum67Q55EKpFIjRUhDKVgSEPBtruJw0Kc0IHGSbIgfHGHTf07MhXlVvyyi0Pbboayma7bRTh/vxRynei++7S787b5JFcZUzIgTZV6Iasf6phLzcvvz1W0XHfnXefJhgI8LUn7hwr0I1vVPecSDedef+lUefI9oQewAiIhEzAyGeEdCCyqMlS7x18QZMPn/zyUwJiIHjD5px4qo5/X8zxb1q++fo7fv64JnKIngeMnLj3IKvLQMoO4jUA4OknD9GB+RjIJ/k1EIIRZEgTBhI9nLGvffDT4IoeWBP62c9++KMIcjS1BH7VACMZQWBCBOc6JeggbQAAgVFSsxoJ3rBJHcThDssHqtcJb4NBFKKjdDiTD4KweSJsCAljVgQIGWl7JAteUZYAAIbxEIsaKmIWuWi5B6jGbEMU4xi5tMWWHBGJplNiRWSwhCbgIAMZwEERLLDCw+iACRlwQhQs8ESjCOtaXRTkecw4SEPq7ErZWx//GbmEKEZyUG+YQWMaTxfJDNGOa4fUJHcKuUlPGqyKABDM5h65IkeWkkSdVMkkKVm3NXJIALSLwtU+WUvRqNKWuWRWajQSRlSm6JS/zA8uUcLKVi7tlR2iUwaa4AFnPhOaV9TlNHVCTGpe81AOqpMvhamfYHZTPtY0iTGPiTdLZkgGk/macrDZTpqI053xrJLhAAArboLzPt8Ep0vgSRJylvNjydQQnNbJTnke9CT9ROhCRbQ6ApISn/l0SUSVws9z8goAGgOoGi86IRJGAQYn2MEDSFpSk9qRoSldS0dV2lJBkYCC1jobReNTE4q+k6VG+edGOSZQDLXQni4V6sm+/zdUo+rpBjKIaU4RRtPd2DSiOC2qpDLK09L5tEIPYcJRuQoShXYVrKLJQQuTw4PIOVU3UMWnVEOzU6tilUIKDOtcGfJVut61MhfIVGGaIINAQhSttlHrPo3IVKC4ladwnVAN8dpYuzYWsj3pX2GYAINRnjWwuRlsN9n6Io1a1ZWGRc/2MhlZrj7WtKmlyQ3IygT1VS6zmqXJTQs7VcsgdqOKldAXRanarqLWt8FFSQ5SCAQLzjS2t9msMDv7GdwCVLcS4lkUAChclQLXutkFicKg89rLJVe5s41qbdtaVdCG1rYYcpUTePBX7coTu++VL8uOdVzJgVew4l0reT17Xv/0LokJAU6OEwJcYAMHeL62jG+CGXwaBvUOv7BZ7i+b6x/z+td5oj1PQcHW4E0u2MMJrhb4IvyaCaOywpt5bjmj+x4OkyzEmgRxjN8bRVHhrsRmOXEpU6yZFR+zxem5wZCJXGQjF5nGhpxxkq1rLLPyLsdl2fEje3ymz2IYZEFm8parzGUvo4S7C4RylMcyZUZ2mapXxrLHtPxlNydUw2+Wc0J8CGEyi8XMZETzbS+8ZjbHec6B7siSBX3XmNo3Q3cWoz45y1/n9tnPPQV0oSmtEEJXGqzoA4B3O6ToITKauY62sJoj3YM2YxrVBrl0qo36Oxk2ydNCBDWFRa1iSJf/+tToeQAQmqDOdbI6fKsGtkunEyQmxTqIs0ZxrX1860jnujwmoN2LBzLs3gnb2ip9SHorhOwNKpvHzLZyqf/MbQkJ4EfUrna2cYdtdi80U4jutrfhB24qi1uSzvYztMdDJwAoYQfVfTf53D1weU6ml0uid70nStM9Y5TUz570eGL6UIMzsOAXx2bsrAjrhR/P3mfGd5rJfb+Jg+chpdV4sE++cuvKi3AK/7jxQh7rgxT8x63kN3gmY0OXly/jP8+l12gp85l/ruaevnnL56fvNe/8OxQUs9BZbm6qJzhTAufQ0UGXdGTj3OlYhrp3XLXVq4Mv6Gff5LadxHWkN9zt/0wBe8T3zfTu3OAhFlf75dK+90EWu+1xL5rXYz33kkva6hH6nRNQ6vez9d3xXHT1FI0ueIoR3tOGP7yp7e4d4gJgCTkgwZGNHHmaQd70PIRT47du+YphXtGaP/zYweNvDqe+YajH/Q3TLW8Muf71cHe97EtO+7unm9q7P5juld/AOgce+A+D/Z2JT27jtwY1yZHjgbnf/IEx3/vl463Pjx196Qvf8tXHdedbI0AQ+DH8OAN//MGXyCiZ//wtMb/6JZ749KSb9egPYeZPAHcnlC6r/PDPW6aPzPiv7vwPPR5CmgqwZgiQAi8npqREAb+FAaPMAZ+O/Vij5y5Q/kKQBP+xCSYU4/42UFs6MMc+UOxMsDSk7gRPTwZrUJce4oc8jgVxxQVLDAYx7PpYQyAgEAcn5waP8JNAReVEpAdz5QcjLAj9awhN4wYmQ5GUEFssUAt/huOMDfqe8FGiEL+m8Lyq0DR24CGysAuhhQvbEGemg/wSUAwdhQzBywxBCw1Jg6QmqwlAQANOShDhkFTekBBnRlhijgfrsFHuMLny8K2SUDTULTkO8VAM0RIPRl4ojw4ZkUwcMbYgMbEkMTQosTAyMVAwERUFxlggZxE9cUxAMbNEMbdIETSKIJpyURdX8U9UkRenZXWK7hVhMUxkMbBoEbps8Rc/TBmXkYEEQJ3/4K8TibGR0E/wkJHFmtEZB8kXt3FZ6GTqwpAaq1H/nmpLcAUbgUwbvZGLupEdR8UEcoCWoHEgpHEax1FFjJEnciUddW4d35GH3BEg/2SsCsMDSAAcqQQfxUQfNcQp+pGS9nAgufEfJ/Jnokg5MMIe73Eh96MhE60pIDKNJDIz9O4kTNIiMUQgU3JKBICscAAIYObfqqQjyZElaopJRBKJSBIzCILTRGIH1oMlOWQlh7JJbiCmBsggtENZFLImTcka82tJdBKEePIy+GoCfE8hBGAClsootagiv9JgYGYJAu4gLgAGfnIYnzI/PlJJqDKEwvInXqYwMkAHTkDrrOcE/3QghZhAGMVSQooSMDmkXpKDCWRAK5WELfMxKiUsJ+XyI3IuIiHTJwQgnZSDCZYAME5AAzTgBCYABpZAJhkDMQezQgTTNDUEBJBP+4AgL9dyMeXDLUUELuvHKjPDMkfzxQ4zMVPzO1DTNzWEBHLAAvZqm2gyNj2yMU3sMY1wbsJOCCnzj3TA174GcdQyONFGOrNTWmgAIyZwSpJTOcsxrZqzvOgOBJ3zPPIFCDygCQKsCWoACHjgxrhzQoDTPjMklJxgI8VRPHGSPGVrKrdzpdAzBtUzPwOSQBOUVbwmA+ozPP8TP2azQ2oziRaUQUsQQTNUbIwFAP7SKSVUNpdTx//Ms7827zY5tHLwU0XPQ14AgA1DVETNMUBxI4cwtK6gkwpxtEWXj0d7lE94CwAUMU9mdERrNLwGdEOVR0fP8EeBNGBYFEq9gwTUKRz1xEgB9CZp9C2fFCEkcyS9dEqjRUrHlDVuoFrAE0uztDyRVCq7dElxAkx3UkzNlFnK1E5HQwBiKgp6kyPZVMpINFCV9Dw3j/PiNE9vB08TFTSmDQfcax8Bdbzc1DEJ9URnr04ZVVUWVVM1A06cAAF/QlIndUvbFE4LFUVz6gYmQAeiYDL2SCIaguPWyew61Q0z1VYpxN8C8BxHldYolCgzdU6rsqNoYKlIxgMgdVa/plZzdVn/ONVZj8LVAMAVi8JXQw1YN8RCmUexXrSEgACGCgMH7JHjMgAIzhVd0XWGovVZcZVdz0NYAIATrfVak/NGEdUmhjUuue05DvOvJgAjSovjmvVdpQVaC5YnrnAgqmdE6jU27xVVMZXbHqBaEeJFvWtgEXYL3VVjvWNPFwYzHPZhTfTRDDQ64zSmGPYgMrZjyZRjW7Y14IQJXlNURZYtIfZSi6/lvEZzEIJlYfZOXxZoScNYMiBU1cJmb5ZkR81QoY5nE+JnjQIEppZqq9Zqr9Zqh3ZchFZrQUNIKxZpk7YmcbZkm7blWkhlDYLjcGAH/AIGZIBXa8IUv6ZrMYZr61Yz/24gbYIqZMW2I8mWaVN1SWdV75ZVORrDT1FibjsMb58TXxtXRDJFTRvWb/ERcG3NZHd0SUOJYAnAcA0kCvpzJrCWdEt3aiHXcVG3VDQNB2jWKCp3IS+32TLXSTeUhEwS75TgBC4AO27gBFrLdVX3VIVXUKYVQi8Ddi13aTHXbBHUOwfiSg/iuKZ1DonXSQ7Wej2Cu2AUNJJ3HGV33ASXJC4gbdpDJFZHbbI3SrBXfSnCBNImbTfDe6kRfPONdpHIaaImaqbGOdF0IGZ2JAQAI8C2fYP1cQv4PDKlCft2fj2xfqkqDaBAgieYgivYgi/4gs2goIzQBNLtUUuihYgUgf8NeISphHUhVTMa2IGXt9kiGINfGIYv2AUMgIZruIZ9QLQ+ljFEtyOiKH5pQhCDWIhPqoTP6G6LeCZIKG4pV4XF8IH5zIVjWIqn+ILTwLAEIFOc4HhBYtr4Vm4XV2aQeJWOWIxZIt1iVH6b+AnXV1gBIIqpGI6n2Ir9r4UyYImfBHgWA4wNqozh7ID72DT4ZoFTWI17kI3/2KLeOI4XGYPn+COmLQOw8yPidYtbAhd1EZMzGZD9eJM75Erm9TMK2ZCvt40VmZFPeYIduSNC6UNRIvs0pZNVkoxjmSQyhYczQ5RZ8JDLy5RR+ZRVeSMwEiUXQm/9SiE0AGYkmZbJg33/S1ibOrd7c1kBd/lFetmXFxmYG8JDmSBdu/lcfZayaoBfliCG5HWZKaSZRxg5vDg0pHmaSRmRjdiarxmOs1lr1A2c1wkHQPSctTOe+xkzQumOkdedzY+aH22e6VmOO8r2CopeJkAJ3vNVo0B3ARqdZ9miOeIhVLA0Ctqg4ZmXFdqX7blJBID0kCyj8fifU/qPoJc1stQYaeuJMSqhRRqGSbpDbgAGjpVuWZoi0rmANW2YQ9lIY5pULRWhbfqXMTolriT5fLohgFp96REAEjdsZ9SowaUhSnSm1QImalqpq5ipT8Kp4+h/qzMDCgyqo3qs15oAXC164aOoBVXPGIKr/1n4TMA6rCsYpzOkXFNG05ZSA6ZtXd3aZtp6rWNqoBlYRLOaA6cF7PR6r1MZsVUnTgwisC12IArbsL+0slmau3awo+eaUsPNYEt5suv5s0NiPTg6sxHCWI7WsKXaeuEEjduZtEuVsE57pcdYslO7rzFkMnqWAF7bs394tlfbogU4I6y6MmCarsdoY3v7VNw4tak4uCsEjAzCa6KnikS7s2lbeI0FuUcDukv73ng7pK9birM7rmbSIOjkaD+Eoztb1ZQboNNNts07t1dCpl2WuovJutk7ht17sQBg6pCjYgUn4eybAMQbdXlrkHEbq6N70SAbtQn8pvHbI2gHWQwic/8Sgm+g2a0hHHJDiYD5u8LRW+TUu5o1fMMD/DMEosGrpbAvIKaqN7ll3MFXQpvquzXOW7cbzcWTGsYbmcM7grvUh4ScoAiOdb/X2sTx9krY+aVXfMixFcDX+8gt2MAn5I3SlqCU47alPMljedpumcIb28I/DcN5/GR+e7K/nEMmQCaLQJmhesrrlpfAQ8j9+6ibJbK7XKzh/ExpgAaC18wNvcdNAlQ+3Dv+XCX++1YZXSS+mtC9/MwRgnEqudEjc9MBOcz8vL8nPdCD1tJDAtMznYLpfDwWFiH4JcU//bBTndZBAjlA2TQkPSUoXdAznNUl2NXBA9YPothvXaWR/TP/gpHUsRzQ96vILUzO93rYv+PYCeDalT1HbV3bNyKU1HzNJdSxF/DNuTzYq907hhtrAKC8u/2+ud3dGSLdxoPXZeXU2xXeB23Agx0K0L07KCgD/Cjb433p8p3g1x28g7zUe/3ecwfYzz3U4xsiPEAH4ISi/wXj/eXT93xoAa8nJmbcH5vF6zrabW3aw9rfueN99/gUG53jgVZeOFsnQL7NL3zkpbvcX5zf+z3iDeICyAqMN77nkZhOhjrPGrHm3fzmbX7LdZ7fU947bkADcsDVPOBxrv5xhN7gD54AoijKjz5RQp7cl17pm97In37oFWLgD/7lYTYDfYLmyZ7pn91G/5PeK6bb3Fkd6l+d3bk+Idq+ZbWqZrXa7pOt8KUiWx1+63963yF+8X+CpMAd2QFfY/kGDCOV8OXe8GUx8Vll0Hd+7/0+PSgfYelJhHMi7rP8Vw8/KjofCR8/R09eqUNf9Akp7Uf4SmYd7D+R9UFOv+pe8+8+58/e8VvypFG6x0m/YOHE03c/Fnuf5n4/SVW/Us1e2nee52EfKHKgBqqzp5P/9hH40AZf5KnftKHfKVx/Ux9e78MfIS6ANW/P5d2/fdmO/Mfe/NMb/ZtC/VPl8wECisCBBAsaPIjwYBoAOAg4fAgxosSJFCtavIgxo0MBTAB4BJABB5ORJEsy0Ygypf/KlSxbunwJM6bMmTRr2ryJ0yIOhjl7+vwJNKjQoUSLGj368obHGkgXOH0KNarUqVSrWpWK86rWrVy7er2a9SvXsGLBIj0rdGdDtBh3pkkIN67cgQvXskUK4qMFEnf7+v0LOLDgwSnVEj6MOLHixYwT7/BooWnZyZTJUr6MGbPlzFA3c17QODQBw4jdzj2Nmi5P0TSbeDzBOrbs2bRrsyRtO7fu3bx7w+ThcYLkz8Sx3iyOPHlUz5+ZZ/btFzdh06mrx60LXaMTAE2ye/8OPrxL6eLLmz+PvicQjw+GKyfu/L38svEv51SePu3qw9St+zeIXX4EZACAEgIeiGCC/O3/p2CDDj4IXREemeDefJodZ2GGk9VXGYcbQkgTeYL191+JUASYX0c6gMhiiy6Ox+CLMs5Io1Hb2WWUhs9hqGOPW3lIH5Bi1XhbjCMC8JaJJqKYnhLcEQlllA6KKGWVVl450QVLneVjhzZ1CWZVQn51X3JYXkQlYCQqaR2T6NHgEQ1nzklnbmnWiWeeDebgEQhchkkmj4AOOqZXgiKnJ0R3RockmyW6iR4MADBBYaKWXsoojphuyml2TgLQXoWDmvXlqIQe2lyp+F26aF9rOooapOjl5QQPN3SKa644taprr74OFoVHAvxpqlaFFlvcsWOpaiarRgb2KqxzyVoeSR8B/+CESdr+ym23oz3rbbjiEmWCR90Ri6yYqKabobI/Mouos5oemaS0qVEr3rX67nvtuP5iyuu/Ag/ckgaQocWuVe4m7GVNqzrcLMDg/hWtvXDhGx6/GvdLcMdYBuxxyCJDZMFrCDM81cIoD7nujhDHK/G80DZqcawTh3dDzjrvzPPOI/9MI8hAD/2vhABUKurKSi+tcMsXvpzspkIjVXHNCt1MdNZaHzX11l7jKoBHJ53MdNlmL+e0ffCmGnNiVVtdEMZfz013TV3XjXedD3hkINln/w042zM5lXbDlt5d1NtwqyZz3o4/XhjWkE+OZV4ACOd34JpvbijEhX/Ydmk0L/9+seSUnw454qivDmINHl3AFueyz04q1GcfbjpaipMuN+u+z63678ILuJ0Td9GOfPKEf84w7o1TPDrpCPWumwfWe/DQ9dpvzz32w38/8/Pgj48gCR4tcbzy6nOu8vqCixa8fvVKf7X4vHFMwMb6k8+/7rn3D0DvTMAjMkif+w5otvYhUG2xiV9Qdrc46uUGf/rbWAAvqB/7YXCDvJFBcAy4wBA2j3kijFoD/0e16NEvbiikzQNeGCoCwHCGNKxhDDmIwxC1MIc8ZMxjCgTCEgpxVAocYldm40CgQBBuEuyhE+mUxCdKkS1hA0AUgmjELPaoiFqsHfx2mDgVrpBxUyz/o/PMiMbQuAYAw8pcF98oHy7CMWWyiaJPlmi1JqZxjy2yIx//eJP1AGAHsZujIR9mu0O6jDV+zAkea6ZHQEoSQY2cpCVbwicAwKCQiuzkImniyfeFppI3eaTFInnJVIqHlKpspUWUAgDvoSuUtOzc2moZqBNqkC2mtBcqoSMADYDAAkoopjGP2TdXOpGVymymokDCSVxK04uDm2aQdOk2MY7xRGDkjQmUQKAKesSZPWQmOZu5BI/wZZbWbOdT5OhJJHZzKL2U1i93c4GdiPMj58yhOfvZSg8CgAdudGc74dlJee7Sf/PbpkDuqZs1RkEGHvBIDnhggTVmQAY5yAFA/zn4z49eEk4AWBE7DWpNhCpSodlsqEMhapsTbIkAgoQIDVyDg3WK9IIh3ekeecAEJQjAfCUtKEqlqdJDslR0Lt0mTGujA4/ciqbjhIgAJBSFNvq0fz3d6hRN4DqxhbOAJz0qLpNqyKUuqKljfCptOnIuqgJAIlq6nFe5Os+7XvIB+tyXnMpqVlqidY5qnY4225rX2hDIpHLV6kMkJEu9fq+rksWhpDxSq504QQeENGpgQzlYOBZ2MPWEVRNJMAEgrDGWGtmBDpiQASdEwQKwY4tHgPCQy04VIk5aaGUdR9nfXlCQsbzVUP3y2YOS8KijpZdDWbhLDYRTX5GliADSyf8vP6FlO8kU6A0dks4MCHd4wR0v/8rVp8EkN6XLRWlzZ8bWFVIvk/uq7kQq6pEoKEEHfdUuUlzDFIf8cJMR6YjxzOu78iIYfAKNjHrXi9T2GvS9ajqsfE3HJxzUAAQ7KBlrLXLZDMDmIR4G1Vl6+xABEMgJSCOAQIuwYNYpOMbCCxYAdBoYCEf4ljqmMPTiSz/qmWC3BLCcfSFignBiDiJRBQCMkZLJ2hKgyTiQwQ408KmB0hh1M97y6uoaV8HoeMzqggiZ0YZNpj6XIL80skUEekWJwPLGSKkiWQlwg+3wK8xeflyX+0w59DrBsYA5s6HfGZFDLy/Na10zGVfi5or/GO3OEcEvgY9ygglowKYd0VcRWgzovP051JBrMqULrehUvye0JmRkYpVo4SCDMdIU+chfJWK5JwMmB0qoQQ2A0FlS+/nVwg4gUX1bFFUrG2aJXJmPGQVk6bXZI0d2CFHnSpEfHrjYPh01t/EWVoKKednk/mQ1mQ0TRDPasNHm3aypXRGZTuzaoP72Ob1t77ntjT3jLre/r9lsc7tE3a5GNtdiLe13f3giwHkSRdALACkjhtD5Jhq+K+61Tw06x//uuC0D/jQFXRxNCHe3wR1Ca4m8uCJVBMCtCWMCGGwb4xYnNs3Bp2eKR9PjPC8zyBkocpv3pLSOmvbCce0RXU/k/yPfBUzMw3nzrI086kAjqdKR2/OsUwWtD5p6RYjOJqNX28VJZ7mtB2MCC0wX21T/mdfb7rEb6PPUfdG63dH8c8NRUuiOLLmSXGCAwAte8D5Q+Ngbzmckf0TiQKGBEqJAIBwsIdgbUfu1MuBguIvs7ZoPlwBgoD19NkHnO7971rk+Jb7vCgB3KIHrXw/72Mt+9rOvQgVPXmR4U0Tez6P3UEqsr8yfQM8eyQAM6t35gXE++b/aQV+vhQMi/8X0pkd9g5YfkZ20nvbc7z7tBwD+8IefAYavyLUrou2hWE5jBbxs8Y/P/JFhP/6dEkCW9ZVTwlD/7tYPOu6Jon3eJ4ADyP99d1B+FXF2E5FrQjFnsWQBMKAE+uQEA/R+yEd/AjN/F3gpzvcRHnABAgCCpId1+3d6ErYs16d6pcR6BMiCLWiAuJdyEjFpFGFpQmE5TIBjuXctNSB9GkgwGeiDeeJ+GSBujEGCWtd/CQKE37J9LeiE3feCLBGDEQFnEzFnL+cTYdV0U/YRjBWEHrOEX3gmJOVkjKcYR1iCPBZySpiCNhGATwiHsxeFkKZ7D6dkEtFkV3dHVkQR+5YBFiiG4xKGgWglTXZpoYGGPZeEe/d/9LSCcQiJrzeHKjGFERFiI+YQJbaFObFY1lWHhKh8bQiK4SJoIogYichzi3ggS/iGkQj/iZN4ETXQBLPYBPqUAbQ4iz2IX1a0X/1FFLeFgEA0iqHYiMPYMZaTeaKBih6nigLCio/oinEIixbRaRXUgwLQZPtCdz8BjLUGALhljP8yiOE4I/pkhka4jP/WjPnxjE0YjU84jRVRjfrTgwL2WrE1W+fIjd8YjOBIjuIyjv/YIvIWYLGRjupogu+CgsX4QND4jk4Yj97RjUvHjwIZLgFpkRCCX5SnjAdZbuuYHu34kHAYkdlhLiCAkimZkiepki2ZkZyCkS+pIEQ1NrLhkR+ZkMaSegwJa+44kgRYktCxT+Ikk6FTlEMjSEUIFDfJlMahhkDHhjz5E634k0ApioMx/5QVdJRntJU/k2QgYYpP2ZSoCJLoIZJVyYJB6RtF0D1t6ZZdqScxCZfn0XD+GBRjiUigRFg5SU2reJUzQZVo6X1qOZcfJZeFKR6dloM/gZcRk3ciVJbncZaCKYCEiZj39peXWSUGc3R32ZitppcJJJbs0nWZGROBSZm0Z5ma2UyHyZrQEVaYKBSfCZrnVjZ82SWlKZV76JOpKYem+ZogBZzBKSN1tZspQZvwgZs+spxbtJPZ1Ju+GXurSZyp5JrVmRse5l9DkZyiJBN/05w6opvQKZ1QOJzYiVfHiZ5QIgB6Bog90Z2cwWq1GROiOZ6iE53l6XrUuZ6AdJ39GRsUmP9MRBGfAleftzOaxQIik6mf03meADpZDwqhCGJjWDibBQqVtsk04WkhCyqhK4GaDVoC/DmhaPSfJboY+6aHF4qhoPOY6fKiyOKh6rl6+amfJIqiU3SiOYoY2OVRR9GievedCKqhSzOj5CmiDkqjPMo/O8qkggFLM5dsQQpwoXmbVrqhEMKgSTqiH/qkqeOlX+odl3WIU0qluRSjCoqlRqqlYYoSIdqgOCqmOOSkc9oXelaPLHqmR8Sh89GnHdqmS+qGDsmlcmqnGFSnh3oWmYQ+gLWnW/enq5agMhqoSMql++mmiuo1iaqpRmE0m6inj6qTk0pEpGoqR4qflyqJmdr/qVLHqq0aGyQVZ44qqni3pigTqXFUqamqql0qqLA6OZwKrEDRZEuWNLVKR6YKKLkqqfe5IDZanoY6rBH6q9PaG6VYesiarGl6Ktxaqs5qWNAqndJqrb8jrOV6E8iIRdrqlN4aJsyal/5nqZdKrui6OudqrzoUcevKrp0Br/SZbkT6nLyqqvWar5SDrwcLEwRZd/3qc7c6Qu66rLv6rL3qqwornNWKsbGxkQ3rsNsKsQnzr+gmrwRLr6+6sQCJsil7FzTpHQIbsiI7st4ZsPY5sBXbqwbLsnWTsDuLEkn5sjYbs6Q5s/KprN16s+FqsTrrs1/Ts017ESoGlkF7pUf7/64Se7VYCyaoirMFu7JQqytPC7YUUZffAbNF6mxam5tWm7VJS1qEmqRMO7Y1p7FzKxiKabZCi7a4qrapSLFKm7Nfa7dSI7iD2xM/NHa6cbZDWrV7u4xcC7heW7eGK4iFS7k3gV+yCR2Le6CNy7hMCblvK66+KbeXC4aWa7ozQYGTy68R27fi+bodF7pHMrqpWbqpS4y42xs3EE6bBh6cW7NZOrRoOLszU7uUebu66y9iO7j4NaBUK7yx2y7S62/FW2HHK5jJq7wqy7rbCxQNhwNhqbh6+7lpy7Zp6La0u7So671VwrxjewHhxJHQy6bnC7v267fgKrrr273tC5Ps6/+/GWE0z5u3nuu4MFq0Z2a90IO9aKm9Aewr7wu14Cu+uwG8L2HA5euRC8woDVyVDwzBYQvAIZwl8nseFzxw0Tu8R8jBrgK3IgrCJNwpEuyzRmOX4oHCLZHBnQu6f7u/gdu/MpwnNMyyAsUEFcwbOcwSOxy8N9nCdwGnNzrCQtxHUyzEX2li6KHEK8HEGDyWT8xLLxynVkzFPlzGgOFhBIzD5MvD5ku9OKm/6gvEZ+yqQUzHGsG7IJGnv8vGTcy3+MuMZmy8/HvHQ0PEGCtIyXjCfezF9fvG5AbG/uPBPxnDhYwnh3ywsPSHArLFKtHFKdyUkXwWURytZGzJfmnHp0z/EZ9Spov8yTqswgeciKKcQpM8kpWsymeCyfZaV5vMyYwMykozn4ZGywdnyw+Jy7l8JbuMrk22nenRycgZyxp8kMVsFKQ8rqaszJKpzd5LVBuHjiTbxmM2zAosyNdLyNv8g928vdi1jYcRr+PcYwlMZtYcRsf8jsmszlHCzNNKUuAczgDbyOYMyLJ7zgyczvssjuysu+HWkeLsx/Nc0AgZx4M8xwq90KmszCQVvg8t0MFcz/RMzgfdwQmN0dx70kCBX8Ya0Mr5yGkl0hKdvhYtuSlduRqtyvtWk4jomLIcWOWcRRUg1ENN1EVt1Ec91PYMgGIsxTht0zP91DJhND/q/9EuvcLMFdNChNRbzdVErdSOiM/RqM9RXcVOXcgktdM8DdEDHdITHUpdDddI/dX6EdauONZkPdd4LRENp5Rq/dEgPdIvfUhxTdheTdIuXNeReNd6DdWMvRJNZqEtTbNsHdiCbUiFjdl53ZMm7dgzzNCX22mzEc8RDWFAbUSYXdiaPZVMXcpm3dnc7NpnjF6J1xijTdkyfdVmhdqErdq8ydmvbZTAvRI/dMN+bdU+bVamPUS73dVlPa+F+tnCPUrRPbiWQ9WsYduAjdvIHVjMzdXObbLQHdvS/R393KlhpY+Lkd2wTMxZXULevdXg3bUnO97knR3mranFQxvrvcSHpv/cWg3fRy3fkUvf9h3cBn4RsJS4Z9jT1Fza7i1CAS7gLLKlcUvdCL4g9S3D8tbKxj3Z2v3gbu1JEm7UA/7DNY0R9LUxaozh7HjhY+thvmuTDS7PIW7Zc0TiRW3icoziF6HiGsPiLW6WLw62RvOeDL7WIL5e//3eOZ7UFD7F2Ey6GJZfQGDlV37l1y3kzkjkUEsgaY3dNE7aSw7hCOTkOg7lGk4RUm67VC6MW77jcG5t51Mb/M3F/l3mB3Tmht3bQ8fa2bxLmRTkcs6IhC4RFPjOtS3mt23juW1Qe/7kfd53if2Kbj7ohu7iag7BMV7ni67kycXkCwTpQh3n6HzRPs7/N5h+2C2O3p3+sf4q4oM96qWO0KduEYKu6hUt58EiXq7+6ot241006hVA6yVt6xXBqCcwTDAwAYuZ6+WB33aaX7bx65857MWO2L89ET9+LUzA0s8eHtEupnXVqPtd7Xh57Wn+3BYe6BVUA0gM7rYh7l/KmR1e1efukeku6TWq7RKRA0xgATtgXBcwATYGAOUe7+Xd5TsrUFpukPjelPq+6mFM6dJoOiKYZQ6f8L0x70/6KZF97xAv8lVqJ1H+51POk0YzqxsPHR3PpEYD7/A88jPvorpR4WgpfjlPfjz5QwCwxyxfGy7PozeSGzRv9Gu4bm/rBsNO1FxwezLxEfML//Qlr+nti14LLtlHr/UK+WwuvPRML9R1UAljT/ZkTwTEpk+aO/VUn+v7VtwPv/Vxz/V1ZPJfD/Zc7QbE1rtrz/ELn7IU2NczLveD/7BJfyR2f/dInfc8WVcux/e8IfQo6mFSH+aEb/m2avgzg/iJb9SLHxOXJaWPH/R+v7Fh9fOKfvmpDxqjX/XZBwCbz/lE7flRaxEPEE5vL/p03/rby+vjq/qXL+91H/uKLzk50AQ5QHE8EE4slvs2T/oYux1gLvi/T/jBv/sPsROwP/wVMPu3/hFRsATFVAPTlQGg2vxfdP24W0UrCvfUP/jWn03aP/zdj+wVVATpff7or+rk7v/77i/3AEFA4ECCBQ0eRJhQ4UKDOADgYBhR4sSCDt1UwJhR40aOHT1+dPMw4gMZS5rgyJABRxELDyi+hBlT5kyaNW3exJlT506ePX3+BKrTIcSgRY0eRZpU6VKmTSc+AADAgtOdC6xexZpV61auXb1+BRtW7FiyZc2eRZtW7Vq2bd2+NUsV51C5DC1+xJtXb8aQROv+BRxY8GDChQ0fpntY8WLGjR0PzhFVxuOFcC1fxpxZ82bOnT1/1kwZYWLEAC7uRZ0aY1/RrV2/hh1bdmDSs23fxp37qIyoOW6DBh5c+HDixY0f7zq7duG7qp3nZa1b+nTq1a3/XX5d+3bury3/RHVpG/l48uXNn0cPWrlIxc2fv+cYvft8+vXtU89+X/9+/j11RL3gt/QGJLBAAw8kbz2/DHMPPgcrkK8/CSeksEKg8rMwQw0nLCIqAQREMEQRRySxxLAUXKzBB9+LcEMXX4TRQgxjpLHG3JgAIAPcTOSxRx9/LA/F9kxb8cEWbUQySSWFXLJJJxvLAIAoXgSySiuv/JFJBoksEr4jnwQzTDGZmnFMM8/0SYCoPKASSzffhBM9LZnjssvnvkQzTz33lKhMPv8EVCESotKhzTgPRTRRz+YkTEU7UcMzUEknDdNPSi/dc4eopnJRUU8/BXUtRgdz9FG9IsU0VVU3tHRV/1edjAwAHgwNtVZbb8VqVMFKNRUvVF8FNtj5WhW22Bd5A+AEWnFltllEdaWtzl73+tVYa6+FFlttKwQCvGWdBTdcr6a1U6tssZOWXF/Z27Zdd1sj9l15t1sCwG/FxTdfdaeFq6l4/U13346qnbdgg5X692CFbesQABjzhThigU3tl0x2tzxtYo8IXrhjj29K+GORHXPIiYcjRjlcjYu8DOAF6cx45Y04HrlmmxMK+WadA4tqyntTBhpUmR9s2eKXGw14aJp3ZnrknJuGWikToqrh5KCvDnVoB4te6mmkeF156ajHLthrss/uaVAAlLAaa7cT1Ro+rhG+GOa4NRIbbf+9rzV7b79p0iAqGNp+u/A3735u7qT6LgpsjfP+O/JVGZe8coYmiGrWnw3n3EfEnVP867qRjjluyC1HHVDKU2d9IBCi0oDwzmfv8XPVQj9q9Z8cn/j01n8fU3fgLVciKhpkpz35EW1PDXejhO+Jd4F9H776JaG33m8PojIBeeW/N5B51JxvfHRSk5aZ+uzXjxF79s8uOUbw5w9R/L3ID8p9odAP2/z3/3eS/gDINDUBoAjyo18CCWQ/veDvQv6LVum0pr4BVpA/ArSgzdRWKO8p0IPGYWBeHLg7CAJGevuiYAZVOKwSrhB1J4gKCBD4QRoiJ4R4GaFPMAgy/j2uhS7/BOIFfxjEvyHLNx2sYRI9c8OP5DB6Q6TKCdWVQiJWETc7tGLBigeA4yFRiV/MDBM94kSeYLEmUiQXFbO4xteYkY3t2h4AuudFMNbxLWLsCBl34saZoHFaanxjIBvDR0FaK34zFBq/7HgcPHJEj/s72vkkqDQoFtKSbazkJWtWwCbQyFbkWiQjG6mRR+aEkDHxY68AqUlW1uWUrVTVBj1ZK1CGsjijJKVlXJaiHvYuk7AEJtIiGcybBQ4Ag0Pkp2ppy+HgMiOlnMsvu9bL6UmTmNeMojWx+S4jzjJrivyeMytgFXGOU5dG4+Uk06fNbbYzd+x0J7a6xUVvJrJX8xMn/znzec5pDjOCtltlPAV6RngOtFhxnCMdDwdO5ZXTodDkoT9NSE0UFtSgFyWoRDH6rkMm01PLbKhD90kcSKYToBbdaEop8kqVhikqnaynMhmaPJGOdDglHZI6+6fRlvY0oz4tmCxj+tGZ0q6mzkRQRFi6UopOEaVAhepAlhpVGyFLhkNVFEhpetRRJtUuTyWhTn3IU6qWVSFTNSuMGkaCGn2yqLPjalcPpFSw6rCpaaxrWlOKVr1q6AI9s5Fb7wm+uDbSqwvh61fF6kuy9rWviXUshawaWFq+tXOFxeNhz5rXMt71j5yNrEAhG9r+NMFeba3sYMOJWSZqFmeg3d9iq//ZWNJSdbS1vc9fAQBT1H5TtSFlbQgNNJHbjsazqoQtbq9ZXOXO53UAmAxlfUsxwgZXuAUibnKjKduK0ra5PWXud7cThajcAEmCpe5qrWu/4fZJuzzkrlO9K969vpe+FVLbAc+b2vQCd73May9d5zvN+OJ1wPc1aHgRPB0YZC5J6H0UPv8rvgB/9cCLO66pArpgViqYwzfi3oP5G+HqTth2FUasfQla4M9e+MPb9PCLZ0ODNSkJwuUqsYkRh+LNuvidLEauj2UczBgPGTbfAcAEbDxiHKtXx3fj8WuFXD4ga1jFRiZikbEMrxCLeLokdvKTtRZl4045fxl+1Ia3vEb/La/ZMVABQNWW/OUm+1fMQyPzQbScSiub2c2CbHM7xXKfeR7Ry3a+Hb7uDGXsutfPYT3po//MxkBvc9D2cUKOPjRnRDdP0Ysec6MFbNLPqXnSQax05EJkH00BYAlNkjCoLStrPIvawqRGnKlP7cJU/23V9UGyspYUa1qDOSvFXlmeG3LlPqLZTrretQp77bdf0yeO5h12jpG97cIquyLMlgmf0wzuaL9v2nur9nwybTJYa5vb79aqWnJJoOxK+olVHre9yw3Ec+st3dyZGgDY1O4ww9vgxl7LvAdUb1zfDdr7HmC/0fbv7bQaCE4i9sE1zrLL9PctDM9ppCEuWnJb/5Di2kGWkgne6Y23HHQdR7hbQF4afD+75CMfnsTPdvLrbLGL2S64y4U+PpjX+eOObrjpbo7z3+mcbDy3jmkBsGmgs3zoVx9j0buEmZljTORMh/HSAQj16kSJCU/KONbVnketc5yftw55qcUOdtQ5fWxkn45uX41xd6/d7xjBjMdljvS453rudK+c3aOGd+nA8Jho7/vf124Zy4qK8DT/OuKJfHj2MV43zxX2yrcqedJT/rdHH3XhHV5JEkwACFIXuOalzfn1eT439QJAgPgedNJj3fSCb0vX7SZ3smogSlFBfuxlb0HFQ832uCGvwyDP+94P/fcxD/7lvU78iMQq+f81Xn4Fm9+0598GR+zevdWr7/LrG33wqcc89xkSGRzUAAQ7QPLAww/A8TOt/Lbpv6ZIu/WzPrioPLUQPtLJPIUwAWwTiOfSv/0zN9rLnv+bjUw7u+lTPwLUuPbbOjLaM2frEsiBQAnkPwq0HguUjSjxmfQbPQ68Og90u4qBv+0zvAMrQROcQH1bIxWMDcDSwBeEQaGTwRXhOu0bvhuMiRzUwfUJQJ3xQdh4KTAZwCHsQAM8vfeDu/hTQphgwia0nie8mSh8jajQLxc0KisswDvKwuyrwSRcPRwEPzAMQxSsHjJsjQKKwKoTQjW8QjYEPrZIQElawIn4QjoEHjG0GTz/FI2AkzM0zCo/lEQcwsJAtLw3VED5e4lDRMTWUcSaYUTKuIGo2DtIhJtJREVHqkTsE0QkzMQu3MQ57MSms8PhCcXH0DsqZLJU9MPAa8NWxERC1ESK4MRZrLtaBJ5bdAzd4iBTRBRe5EVftEQEdEVh3Jc6qIRs1EZtJAJrKkZjTDxk/B1lbAy1YZsgJCponERpZMVL3MItIQPOeIPvo0c5VD5wZJ1PHBlyZAwaA4CLQ8dIVEdJZEf3c8N3pJN43AwtiIOGdEiHXAFvlEV8tBx9FBl+XAw44xRnPJSBXMe2+8C3SzEe3B+FHA4ykMh7pMiKFMfWwUjFaDVk4sg48UiC/zyQxAGLQdwVADBJ4UBJe9zDlYwci/yYlzwMY5JJ0UvHmhxCBMHJr9DJaOnJ4PjJJZxIofwbovQYozQMY7qqmYQTplRDp5zGrQjBqQSOqvTCq8TKvdHKjuHKwnC86ALLhRJLGCTLduSKsywOtYxFlWxLv3nLhYlLwogVzalLN7nLprzJstQKviQOv1yIGmiCyjyJqMgAy6xMBwzMsRlMhSnMwcCcJNNFOlvM0mtMvTTLlpQqnuxLKMIReqRHzuxMqPnMgwlNweCB3ihNezrN6stLg/QKyDxJ2JTN2axNsrlNg8nNwOimgDzF3wTO1BTOriBOn2TN5OSb7ESd5gQMZP8JPaUUSOlEzfBxzKy4TqrkTu0sluUsGO/8C9DrTZkiz/IskF+0Tu50CLQEDclkT/Zxz3mBz7pwvK8Uz+isz78LzpAUi/RMy/X8T2AJUHkZULkQqsTEkgS1zwU6T6xw0P6E0Ah1lQl9lwqVCyDE0CvRUMlb0BkMiw/9DP8U0eohUXcxUaqIvvlcyhX1Pepk0BfVT9eMzBCd0VSp0RL1NunAPbZKUSvhUb9rUSMkCxj1DBktUlokyR5M0s+LivDkNPp80hj0URcFCyrtDCu90nwkUsmZq/koUOh8xjDtUfNUzccMUv6M0TVNU0k5Uhvd0txQm1Lkwx2V05aLUqKZ0jv/fc0s3dOO6dN2adP5QFHtGNNCtVRKvE/83EtFHVJGbVSFedRtidTuyFHuqNRLRdWNOFVEHQsz5Qw0/VTJCVVtGVXu+A8AYFJKpdNU5VVV3dXq3FRPtYn9XNRYxVKgqtXtkM/tWNVevdRmlZtEFVaCwtMq1VNj1ZNZxZZk1Q7HS0rrgFZnldNwfcoG5dTinFZsdRdtvRZuvY5cZNZfFddUJdeXa9Vzxc50VddtYVdrcdfrMDtTldd5fdaBldJ71ddwE1J03ddjTNgV+teo85B4zVSC5dWIXYgmklZeqtYzvdaGDZ6PRbc/1Y1bzVVwNViLDVOMVQiNRViOLVaQlVWR//U3ks2N5zI0lK1YlS1YW8OJsnDVzYBVmfVMmp04m8WNWKFLneVQnu1ZequKjR2Sjn1VoyXa67Hap0Pa20Cy2NHVnXXacd1ahgBafFXPh71aCc3auxvb2bg2im3asBVbn72JskXblyDWTk1bwVzbxWtb2Vg3gQVbueVRloUJu4VZvd1bvelXYzFc3RhFwKyOeiXcu3xcikDcqY3ZxYWfvnW+v4UNpBTcuK3cFb3cicjc0qBaofVcznWRxi2W072NZf1a0i3dBJXdiEhdeNxc140a2BWW3J2NGjit2h2Q231S4a0MqVXd3vXdpgHeYFHe2HAIHRnd40Ve0wVdhNjdhP903ufdmegFlul9jYA7Q+NNj+zVXrq1ie5FmtXVjKEFX5ER31chX9fwR4CEW+xV3/q834Nw3/OB38yQ3/n1mPp1lf8VDY3sDsrt32jcXgBmXt5VXAMO39b1vwhe4E1p4JR94JpU4III4J0cYMwoYAsGVQzemRB+DAa+3vT9YOlk4YEYYan8XhSmXxWGQg2mDBfeXxiO4dOcYYGo4Ykq4cs4YRwuGx0eQx5uYQ4ujPoJYsIdYgIoYnQ5YstIYiWWFwRelSrOyKjQ38GQ4ikO2yq+Ylda2HzlYpvxYlUBY8XIX8MoYzPmKn3aNjSeYO+t4Db+mDdOlTg+jDmO4kO1Y5v/aouHcmIa3uP3vWE/PhhAxhRBNgxCJow6PmSRKkIx0uOX1dw+huSFkeRLoeTCGE0DFQxMzuRy2uTWWuSzCNr4ZeJQ3o5RppRSJoxbDY9LNuRVNqxVxKUZhmWzfdC7pWUxseVJweXByDTrLWQH9mUKA+bMcq2aGGZjzq4shostPmZDmmVQXOR+pJrDUOVolitAPOdXNotYJuBv7mb8WOOsMKhlDoznQkxehmZz/pxWZqAbbU1sdi9tfgtufmdhydutmOdwXow40r1n9mB9vi50/mV6lrLEZdiCNpiDNpeBoui6KKAMpONehuh+nmZOrma6AWi6Emi3IGiMfhWNlmeO/1bow3C8Mcbnhx5paZZoau5oPSNmEE1pl7YRmM4VmWZf3DABDQCBGnCILlWMcs7piHYLRIZap2BnE3Znob4Nor6KhD5q2BCAHQCBJWjq78sAqnPowY1qqU5kpDppDAvqFFvptmhprTbSeC5qgerpoKCBsjZrD7CAk01r211rnS5pV97rb4vrzZprtqhru74UrrYKr67q2TC+5MsAlsiBhmYMqC7sfQZJk05sgrhqJM5qyKZevO5qo67s2BjN3coBwX4Mz/5sRuNn9npr0Vns12rstXhs1OZT1Z5s1l642WgwUkTr1qDt2g612zbsr36n3Tau3laL3wZu1RHuBaDs4v+OjVuVitlYbuaWmYLk6ZlmKun2aepOC+u+bj6RbO0m7vSIDRNoGFkRD5EW72QLbcQ276g04kdu75fO7u2W79e4gOjLAK8Fb/zO74khb9Hu72okYQAP8MkZ8PiWE/zNNABwgp9b8Hxu8A4tC6rm7l365Iuu8Pa8cL2O8J+ggQ2PAs7+cJwO8X15cP4ucav+6TxF7xTfj/cm8AynjBc3w4QCERqv8Xhr62BucQm3YVD28RFd8XhCPf4gcgNK7vt27iRX5C0/sSYPxgmH8ihXFSCn5SsvgizX8sPm8v9KOLeGbt22aDYmc7Wt1jPf8DSnjhtv8/V6cyaP8+ie87Otczv/Tw5IpoHj0/M93+8+t9jRVuxBL+ZCF/A79+NEN0M135FGd/R5hXTS3nFr7XFK7w4z52JMx/Lr4PNOr21qlIvS1uLTJnU+RuhTV3RNz41VZ/XCdvVsGnVQV2+0YO9ZbxJTR2FUX3RV5/RdZ3aF63VUCnWP/XVitw5jN2BU9wBc1w1db/Zm10Jon3aBeG9pp3ZMSWag2oHjy/YO9vJud3RogvVtlvVyn6hwB0MT8O51Z3c2d3dvF0kn/+8xT4gcYGqVKAIZMHKKuIEJ0IEoWLcoUIJdpnfpOHeVmoANFzhtnw5u7/dOh/dor9rGIgHYSz4nUHCJoAGSp0cPoM2JB8B5//8wEqjvDLjnfd/pju/2j7f3cQ/5iLiBsvYAJaiB4wOAHaAIx+uZJQACHShrHJBxl5eNijcoEzhuQmn5F15ynO93nZd0oI6IhmGCXDWBOHICjScIGGICGaDNCVB0qL8imP+u1tOB2IwKJjB6/eB4redyrj9xOlcIY8oAwRaA2PxWhXiAnC0IpL97t496uA+tpIYBDyD65IMBs1f2dtf7Buf75hV4giDefzyIWEE/m5A6m2Z815B6yRGAC3iAE+ABGBD6yiwCD6iBJdABJQACGAABGeCBCciBE9CAHXgAEriAGzABTW89JYg+2WQJ2baPvM/8EN98CkZxhBCA4/Nwgv84vsWvCSR7xNPHJHt3pxugAQ2YABAAgiUoAiaY/ON0//dHvgxwAhxgAoc/ThxYAhl4AMu3+amOfoCoIHAgwYIGDyJMqHAhw4YOH0KMKHHiwwUWL2LMqHGjRQIeP4IMCRIHABwiT6JMqXIlSpJkOMKMKXMjmZIrdwAAkCGlh5wwWAIlYCFnjaBGjyJNqnQp06ZOn0KNKnUq1apWr14laRIr165ev4INa1XAhQcneMBQUqMJyZxu38KNK3cu3bpNgOS4IXbv05l+NVIMLHgw4cKGDyNOrHgx48aOHf6NvECpVr5IXUrOPLPm1pQ8chZJCSPnkqg9AQCxrHo169auX8P/js26suzatm/j/niDhoYJIIAsKcIkQ126GZgUWWJBRo4dJEx8FGDixgUSD3ZoOJFjAg8ZIGAAUaJjSQ0PRZpEYYKDuJMaMh4IyC1bs9/H9u/jz69/P//+/gnTJxNlNsmHWYAHXsTZSkDkpINnOUUB1Q1unSCfhRdimKGGG/JFG4cfgqghWWahpYQHUThRHF04NFGDEjDwcMIDF8QXoo1IIQjTfzvy2KOPPwIZ5GI5bjRgZ7gZSCR9Cqq0RE4WpHRCTkcy5SQATNyYpZZbctllVx56GaaYSwmwg2/ACUecinE5EYUHOizX3HNj0nmSkoAJmaeee/LZp5+G3YmRkRYm/xloZEymVINPKWmQ005O5UBhnZNSWqmlt4F5qaZc0gDCaWu6xaKLMMpI46abGnrRn6uy2qqrr/qX6mRJZWpbobLKhChKp/2EEk45OUWDmg6eWqyxxyJrVK3JMisbCTzUoOZcbb4Zp3PQNWsjrgfC2q2334IbLkKyDlogAC9tuxmBiS6KUqM6NXVBW03UmK299+Lb5bL58ouVADno0BZcOCjBgwY06NXvlunSJ67DD0McsY/k0roukucyvIAWcXDccccrWHySlVCiJGXIR93ARE5MYKuwyy/D7Nq+MdN8FAlASOuWE0tMcMFRGTNsLNA5Sly00UcjDWCq5eY2c1Sj1f9FpUgMAkDsSZ8BEKFSJkQxZcI1gx222FA5PfaHskpUBhqHwOVDH3DE0cbQc/slNN0NJ5233nvrbShTZct8MlW70VC44YWnKHVIWIeGEtSlJSVAEzk54bPZl2Oe+UmAa24h2g9N4QcRb72gCCZlCHS36jDZvXpkfMMeu+zf+r0U57MJDlbZvz56Eq+RF0E5DZ0TX3zYtxtf2+cLldFIH3B1YAMFBble/UWtWy/T7Ntz372QtTN9seK65x6dmsOfpOYOSZ2WwQPJwx9/vsjL79ryCNXhiBtwWXH6QdlXD3sA5Ij3CmjAA94HfBUbX2zoRxXAKQo1J4kUAJyQlAhmYH3/9dsgB0/lwA7y5X4EKYMarAAXDGhCEgoZ4OoEyMKMIDCGMpxhYBR4mfLB5oNSAdy7MkCCkAhAZQDolVGsBAANgDCJShyTDpfoFRFWgAKWSARc+tAI1C3khXdzoRYtQsMvgjGM1AvU33D4miaSzYweCd6VfugRE5zGCfXyyIRykgOR6EBSTtwjH0GExj5WZXllUIAiXvAWIlwCEhXp4tC42EUxQjKSkoxIGRmYQzVihXM3EJgH1CItDYKkjgC4I0iwdiUgoDKVqkwNIFvpytX88ZVQ+RwVCgGXCGwCi4tkZMYcqcVJAjOYwqxAJQmFyawc8wKTYxMSRSJKUn4EBKAC/4Asq2lNrsTymkuRVR1M6BYf/GAPFOEl0Hz5wmGiM53qNEg2v3RMq9AvBzVYDw6KIIOWheSZIZEmqLTpz382pZ0ADUqq8MAIt7BAEI8QDDl7WayGqmqdEp3oJAWayXdWxaID3ShH96LRjtrpTiqQg1uIkEulQRRX5mQhRVvqUhp+NKMYfeBMQWrTm4YlpjglgJLaQAkfuGUN0ytMSre10gG+NKlK7Z5Op9JUoDx1p1Kd6kqiClIiZSISbiFDIxRT1KU9NKVLHStZ9WbVp5w1JWmlKluputaBIqgNW3gLHZ4wpK+SMawQLStf+wqxt9qupjsUbFsLa1iVAPafB/qDEP/cYgcxeNGreL3TUQHo18tiFlaJXSAsCXvYz4J2s9qkTxve8JYWPCGiiZksZfXa0MzCNrZ8Eu1RaEsA24I2t63ErSw1wwdAuAUQSIChZFmbo8pmT7bKXW6PeMsS2zpXt9JVYnRbKZknBOItb5AbcVdr3OO6lpzMHS9581NdtXoWremdLntBet4+RkYMdnCLEP5AwOJ+N0DItV55++tfxbx3c+sN6IDba+B/BniPfnkCHb65Be5u5K751W94efnfC2M4MAkOCXQLfOAPV3PDTpSJBGqSkxhkQnv4nXBm9lu9DMM4xgwR8Uc6bEkQ49i9Hm5rTEybEx9wAsI6WjGLI+P/YtfJOMlKHgiNPWLjHEN5qk1OIkfa8AG3yEEFf5FwkSVzZBX3CVdLHjNTd4zMG2PTzFFeMwenTOWMtMELblmEZLisJMUG6k9iJjOfYzflJ7M50Bt1cwc18oRJuAUPmbEzkfB8Jz1Dsc+SNtqf1VxbSws6050jNAcz0oXGAsAHEugyRxytJEinatI7WrSqI1JpNF8U1pqedRI5vUGM5MEIOVnBcEldJH8aCtXBbnV/WE1sh7y6s7KmNbPrZ+v6XeQPiMgJGa7g61IDO89+2vOx9ZPqblcg2ap5drPLzSVyx88ifFATILR87V+PVtthjjS4G/PtbovbMug2N79DtO/k/y1AAm6JRBfeje14P3rb9K43o4kG7nx3CNP9nvi9/m28L7ilE6k1OLyvOex535vhjwk5sSHuUYlTPOXJsjjx+AmABgiZ44LKdsJB/nGRO4bkrTa5WFiu8p/LxueZG0pOAhFzmV+P5qdWuM5xTmSH4xvlUQE00Kt+OaFfLo852QLSWad0Iglb3k5nTNMnzfOcSt3qaqcT1sUmgAgC4Atd9zrCl25zsY/96Qiq99nJt+y1A55ZbQebCZaZAQ3Mne4ex7ueuJ13vXPr4WlX799pWvnAY96Dk9fmDbqmk/cl/uCLrzmfHP94xJRd0n3/yuAz7/rBXr6tJGgLDtwY+o5b8//mezL96QGl+51vnsCxn3rwX2/8C7X+ZQ9I0ZUsx9PbZ8TUYGf673uPUtKXvPiBHX4auX/8728p+QoTVk6agE/oR//rUC/9wq0vEd6revVeET/46/9c7QPyAsz3wByfj/6OqN/eUR/jud84tR+fyZ87eZ/9MeCG0B++pAxo9J///Z/0rd/uHWABQkYGjlkCptkCNmAIGhMIchTXQAg+fcT/JV3dTd/dYZ8GTgT8mR3+cda40aAI4uD83aASCQAbMcHXhIQKAiALXmDjcSAMrtARKpkHxloOOuG57WASRVDlpIQQzgoRCqAL2h0SxqASJhkTntkTiuGN7EuZwICLyID/BjifTWldBqAPSlihBWYh+6UeFzKEDKpeFAYF1Y1hH2pIpuwADLBRXGRAE+gACJwACmoT0QEAKMGhEMph5GlhC9phROBhn4EhPOmhH3LipR0J3K2JDwGUDOiRSsRh5lxiJY5VKpJZJsoUCXZiLDahR0zAWzCBEuTABdBADpyhELmFB/xTLebEBACFcfWWF6oiRbFiB27i/cFi+MhiNF7SVpgA8/EAEIoECZxAWzSTNb0LAIAAQbHWMdZhMirVMi6ZK1qeNLLjNHoE1UAOS1CQ1lTTA6gJEBiZ2qGjOSojMsaYOjpVM7YjO1YGCTgKNqrEMhGjLJHAsFCggOijP/Jj/zrt4xcKJGJF4QMOpNVVBhuFo1E8AOVM4K1tRB5MGwDIwdHFxNpV5ESqU1ExF0DC3kbSZMThgMlgCVJYCRGB0EZ0ga4BAApsXD5aXUu6JDrB5HLJJPE9Y006ZVWVBBt1Y3TsRm/8hgzUywU4iiJ22kU8AagBQsG1WESW41FOVFIq11J231OyZZoxn9YIQHAMx1xEgRsRANUspBJdBBsg2rm421gWpUSaJTChpWypJeW1ZWLKlJoQ4wOYUl1kQIUQQEgCQDy+WZztmrXRB0sK5mBKUmHCTgmI5miSZmma5mkOxmE6hUYqprkJjAURgNZVEHIsARCAwAScwA54HgCQDP97jNgCNFio9dpmkmX1eWY/7tXsnOZyMidppuZFoldT3pB0tiZbCsxHMt9IeoQAyGYRmICVvGFP+hgA6AGCcGZZHidSipVyNmd7muZzUuc62mB8VmdNtkUGQIcJEAVLQA0AKIEwfmQSQUCigVdgomd6ChNo8o17MuhowucIKlt9Smhg+adHaGXVrAQPSAsI1FHjgBAFAQAENFpxEiCCrpOC7k2DNuiDmgt9QhV0TigDtoUbGWSFosQD7KYTLKQQaWfyfOMb3BmJvqCJnuh6yo6KMiiLNk1GwmiM1h9J9A5lkkxImIASvIUStAzVSOYG2WNO0EFrGahxEql6JueRImn/eyqp+ESok7IpVMImAfyKEogEDzAfADTB+3jEA+iAmvBk/JAA83mBShJnmJbomA4TiurNmaKpYKim8LXpo7bEuvwKAHiAG9HAMukED7wRD+xmTkwl/GxSTniAoA5q1RmloX4RouaNojZnmmIKk7oopHIimMjmEFFNg2CLBuRMBgCBXcaPCdqpANjQz50qqs6QqiYNqzKnq9oKrMrqszpZyGiAL7pFFOApAQhAnRZBDvQo8UjOykDHsKpcsRprDCEr0ijrcjJrbfAhtLZprQhAf2aADISEMBaBr27QaeCA5YhrypFruR7QuR5NuqImozapSLSruzrpvpDAEigBQnpe/3hukJU4gV32K8X9K8AWkMAaDcG+p8HG6lrOp8JCqgO9i4dyENW4D0hc7MRlrMZ2D8cWjceW5roGnbOS7LuWRA7kAL6mhFSCkMt9asv228vC7PbILMTQ7Mdq2MFyGM7m7MJOiaMUARBsqUjQwMqAkClBUwoSrbkZ7UB81dH6npGm6NLWbNOGLGKObNRK7VzUwEhqXV7Wj8kAAL2KxNeCbWf+T9KSbRKW6YKirYOCLIS2rdtOaFvUAAgsAbVGwRpiK3t0a+dM6pQGYV4R6pDWkN9KWp0Vm9me7eCWgM02ENQibn1CKUiYwAm85Ry9i5xuEPnZaEiBqanyrUGM7eN5Lv9/cK64iK5okq47Hu7pVmetXIDn8aTWfWry6N9+VuHM9eGBbiDo4lzYii31rurvBu8ZmS7xKiZtmABv/FCNAoBdEkfvxE+oAkARdGv6Ra+YdiH2Mpz1po78oqv2Fm6Lrqn3tmZbzKVb1AANQE0TeMS7WA38AGsUcOVGSm9D5G7e0W8F9G64/O7o5u+Srm108m/x1sWn0KuV3q389ODKIGRNNvAdTjCZRXAKf0sFb2/gZHCkxvAGu959uokSWIDAuMVOGJEOLDDmTCHkPuUJZxELLxkRO7D9Diz+qq3h6pvT0nC51QoP6HAj3gCmOoGmFk8bSixbInFCPPDYfXERB27/6A7uC7dGwqqEPNGTPf1wULBxBtTTPUVxs+3LBAgM3k5AnTZBF48NIzpiYo5x3ypxtw0yGBcyXzVqMQEFCWDqWzjB8gaFI8tFJNcxrTnNBDCBE7yhCdQqEEzuy5BiTlytYh7yGCUysZ0yIb+WUkJxjXUvSqgvpXqSWwQyUMxyJ0WLLV+ypukQjoZKKdeMMAIA3bbmKl9vKrcaMqNyK6flK0frDCMsJvmgXcKRSCJFNX/ENVdQKPdye6ERCEiLBwjxy9htgNYnM0uwESuZOiezMxsmNN9WLItED+FrELVLUNgzEAlRn35zjv3RBYAiOiufW1huOsPv+7Fzkrlz/ZYx/2wt8vaxRASxUkhQ0JsCBUVPEOX8M5tl0zYC8Btni+wesISqcxg7XUOv80NnVkRDo0gIwPmghPoERUznhB8TAE13NJS1kwAwIg7g9LEIAA1MABAUQZ0WBZue9ELLmEoztTq5dA2mBO/wRD7fhKNU9RDtNE/v2A7UqRYfywWcAAw07lywb5sutTKrmlOr9VJF9XRmKGiIBmkEBePMdWVuNUCb2Q0M4hJUxwNoQA7wAAgwxw6YCpeYwA7IgBI0Qc7EBQ54AAh4sxcntCU+NYyxNUtj1lt74oI0yINkTVBQTUmXEoTkNY7FFCOqSAbccDnnxlBPgAV4QJ3KRSEWzA6INP9CF2r8ana9ZTY8xxZnK4sZjUyUTElQFHfJHPdpf5hOnYBjqwg94sYFaADjdqpcMMESIKJry2pa9za4/bZ4ubI0vzTa3VgE+fNH9FBQoDejYDVzH1hTXQBw4DAI8EAOnMAJyIAF6ECauAXeeoUGLIF24zZKmIBjKkERQDcke4AFTAANTDakejdwV29l87Z4PzN5S7VNrsTv+IpbBIWHn8Skwnd8NyNlZkAJT4UGPPKUmAd6qAdty4UhysAOqDjxTjiGi7GFK/R395Vw76EZtbe7vPdEW3VIrHeJg/OU4ECTO/mTQ3mUS/mUU7mTq4kcV3mWZ7mMT9MOZ4ATOIGWi/n/mJN5mZv5maN5mqv5mrN5m7v5m8N5nMv5nNN5ndv5neN5nuv5nvN5n/v5n0f5ci9pSeA5mBv6oQs6SiT3SZiMrC26SDS6krfXKHd5pVv6pWN6pmv6pnN6p3v6p4N6qIv6qJN6qZv6qaN6qqv6qrN6q7v6q8N6rMO6ht+QrCf6SYw2aEu3SuQ6SmDNrkt6bskAoBN7sRv7sSN7siv7sjN7szv7s0N7tEv7tFO7nROwfLCFnh/6tof5tYM2yobE49S1XDsOXQf7uaN7uqt7llD1rhz5VBe5SIj4utN7vdv7vauGTQMATus0S+g7v+fELeP7wBN8wRs8Umi0SFz0USS8/0Vz9MFDfMRLfMTvM0jgs1YbRcVHRz9PfMd7/Menuza/URz1nz6JhMgTADfLEcizfMu7fC/nci0HvDO5RdfqBifJfCO+/M7zfM+TrDJVsiSbvEgAPTP5/NEjfdJLaBzP8QIP/QTNkxy7sdJTfdVb/dVjfdZr/dZzfdd7/deDfdiL/diTfdmb/dmjfdqr/dqzfdu7/dvDfdzL/dzTfd3b/d3jfd7r/d7zfd/7/d8DfuAL/uATfuEb/uEjfuIr/uIzfuM7/uNDfuRL/uRTfuVb/uVjfuZr/uZzfud7/ueDfuiL/uiTfumb/umjfuqr/uqzfuu7/uvDfuzL/uzTfu3b/v/t437u6/7u837v+/7vA3/wC//wE3/xG//xI3/yK//yM3/zO//zQ3/0S//0U3/1W//1Y3/2a//2c3/3e//3g3/4i//4k3/5m//5o3/6q//6s3/7u//7w3/8y//803/92//943/+6//+83//+z9AEBA4kGBBgwcRJlS4kGFDhw8hRpQ4kWJFixcxZtS4kWNHjx9BhhQ5kmRJkydRplS5kmVLly9hxpQ5k2ZNmzdx5tS5k2dPnz+BBhU6lGhRo0eRJlW6lGlTp0+hRpU6lWpVq1exZtW6lWtXr1/BhhU7lmxZs2fRplW7lm1bt2/hxpU7l25du3fx5tW7l29fv38BBxb/PJhwYcOHESdWvJhxY8ePIUeWPJlyZcuXMWfWvJlzZ8+fQYcWPZp0adOnUadWvZp1a9evYceWPZt2bdu3cefWvZt3b9+/gQcXPpx4cePHkSdXvpx5c+fPoUeXPp16devXsWfXvp17d+/fwYcXP558efPn0adXv559e/fv4ceXP59+ffv38efXv59/f///AQxQwAEJLNDAAxFMUMEFGWzQwQchjFDCCSms0MILMcxQww057NDDD0EMUcQRSSzRxBNRTFHFFVls0cUXYYxRxhlprNHGG3HMUccdeezRxx+BDFLIIYks0sgjkUxSySWZbNLJJ6GMUsopqazSyiuxzFLLji257NLLL8EMU8wxySzTzDPRTFPNNdls08034YxTzjnprNPOO/HMU889+ezTzz8BDVTQQQkt1NBDEU1U0UUZbdTRRyGNVNJJKa3U0ksxzVTTTTnt1NNPQQ1V1FFJLdXUU1FNVdVVWW3V1VdhjVXWWWmt1dZbcc1V11157dXXX4ENVthhiS3W2GORTdbEgAAAIfkECBkAAAAsAAAAAEAGsASHAQEBzQAA9PT0AELN/////wAAAGN/9uYK/wDMAMkMAKDNmen/AAcVNlNb/5YAw8PDV4WSAEo0m5uba6Ozc3Nz29vbtLS0CwsLEBkbALTmAMj/zQCkzXgAFyMmP2BpJzxCg4ODABUAFQARFQAA1NTU6+vrq6urhszgFQwARWp0DBMUACl/AFP/S0tLe3t7Ozs7i4uLxbgIy8vL4+PjAIZflJSUoqKiW1tbGxsbu7u7APoQa2trBQoJf0oAenIEHi8zQ0NDABAVdbPEMzMzfwAAkdzyY2NjVFRUAHwHGhkBIyMjFBQULCwsAJVqTneDAHdV3c8JYpSjitPnjNXqgMPW5ocAIzY7AErm5gAAMk1UAOEO5gC4cay9luX7e7vNABALGwAWSW96O1tkFB8iZJmoGxAAVYKOXo+dABUbeLbIKkFHUn2JaJ+uQmRuAAkbABsBGwAADhYYFBQAJTk+GScqfb7RS3N+gsbZLENJc6/AUHqGQ2dxWYiV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r5AACgPtCQDTcwsQQASwyxQw4KyeDCCzgA/3CBEkdIIEBBIICq6666WmDQA0YwcYGsTLQAggwHCSBBCzgMm6oREswwUQk1tKCEs0MYYcKtnXbr7XhG6LrDQiYoweuuSvha0AwtnKvrBS4QlKu7u6orkABH0AsqqwQ9ECu9OEhEwbD0wsvttwgnbJ0Awzqr0LwAtFBDDjLkUC2oQxQkw79KuGCBDA+YYMSpAJAw0Lw2kKDyyisfTAAQoCoBwwMkPGCDEbHyK1AFBB9hgwwk5ABDuwE/VMILoF5ghA005yDBEQSLqvDUVDtnA6hXA2ACQhKAioPUBZEARMYDlfBvvAYJ4ELJJ4fakAWgtoCQCSYPlC8ANhxELUQwR/9cgt5rg1314IQP127GTER80AwNV6BQ3gO1CwAICj0grUDzCp5QuGw3NCzZF8EQ90IyOF746ajvNgOoMBAw798FUQBqDQ+RgDFEmTckuUMlgHpDRrFeAHvqxBfvm+gASFvB7AadeoHLC8mON+5uMyR53Qv1DgDoFcENgBHGhy8+bokDMRDS3BNgu+IPDQHq8A3lztC8L8CfkLkAtG6R9FuP7///rVkf5AjQtc4JJGtoc4jXIoIylrHMdAJhXNKOUANkJQR5AFDCDkwAQYhIroMADKEIQyO755UNVAkkQA2Y5xAB3I56+spgQSxAsHe9AAb2EwjndoWDG9irIe4DQA7/S+BAEoBwhEhMYmJi9TuC5KtomAOVBB6yOgC8gIExlOG6KECyXS1hgATJgeR4NYQjIiRxADjICnl1RSW68Y2D8d4PCWCCfQ1kjbRr4QsfIj+IyKAGRsAf1hAigByAoAVdxMHwikgCbgUxh2vcVRvhSMlK5iVfSzjIqcB3QBRCZIEw1FxEZIA0VEHvIDYgGScJ4C6pfXAhoJqkJWdJS7cwLIsmVN/o2ve+UF5EAPibI0JyAKpMCqSVAuEfLK1Yy2Y6Ey0FzOIAnXfKhEhvinysnkXWlj+H/CuHBvHeKhESy2ea85xfQRoOTMDOdrYzVuZLJutqt8f4abMiBdQfQ0oJ/06DBK+fx2QmOgdKUKosDwDjQoj0LifBC5hxIGCUHOUSYrm2AUCUEuFc/xZyS2MyBHlyS0g5C0rSki6lj7+ap0AKuASMio17ZvNk2nKFPZQmZAcgACcxZcUtAQxBmDr03UP61gJwak+WJk2qUn9iLigiJFZMkJeugDCxil1sexrjmMdAZoIdkKymWGOkyoZ3NwpSTAak0lUeCeBCAOBgB0yrWQ3QuITLNeRoSVsazWw2sl0u9a+AvcmnELqQHYDKggIpl76YoLOBsEtfF5hoFLNIgYEYFrL6FMi/6MUExD5kYJB1QTUDS9rSpoRzjT3ITitbEFKZClWqwuhAXAWrC//MqlbQg5i+WBtBCdxgCM7DARBAYNd+HfJaqGLCDTYqEWpZC1tLG61pp0vd6lr3utjNrna3y93ueve74A2veMdL3vKa97zoTa9618ve9rr3vfCNr3znS9/62ve+Sj1VQvHL39hkbVe3Za5MLECBF5wqVRR46B0NPKsdYK8gJbCACxAJqnES5KAxVML9ALBWgViAWW49QmoT4r3JVQ5U3KpADY5wrQvg4AgCLpsNdvAC5OKgBbaKyANqcANBtgoEQAieEowgW4bMgALXShUMpEuAD8fqxSMm4CARcgNQSavKWdyVZGdLgSEIGbfRy/KuEhqr/eLEAjQ+8BBcUFw1Mlj/gw+NsAuAQDIzXzjLUX0qALA5ECe7WMQOqaNKh4nina24xS+OsUFIQAFTzQoIMGhzQmbgW2G5FccJkTOdQWVniFRgB0keQmYP4mcoQ4Sbni2I+y4gkCCKWWsGycEOgJvc5fZ3SP911wuYjJISdJFXF+gwQUrg6nfxmSDusvBAMKyvkC7aygTZ4ZgZIoDNbtkgsosnN3Ut6WieSwkPXgiWeZWQUiZbIiaooa6Y8FBpi8sgBQRjQbB85VeDassVGOO54KWQbYuZzITFyQx+DWBhl63YSZN3QHnV6Z1l+QgIWV9xxz1tjm521LEDQDylx21r0uvYCYnkuZgQ7oVXHN3q/wYVEyQtEIq/2yGoLresBGJuMTNXBgj3osFvraOsgWBlQiOZs19SxSGAgGI5AO2eD1LKG1CsBiQbsa6U0DdlD0SsJLibogkgujzLc3smkIEJgpjCgxj2X9cuSOL0F64L3IBpaA0iE6AnASbsQAIfs5nklgDQeSdt02lESFMpEHYZwOBfTXSIDBoGg4pxbu7YxljYxy7TgcQ7IfQmwAyKyLmUOXB4DyBZx/IuMpIpmIgO5CYMisjymxzU6EhXusIJEESn/zHqBpl63xouEKzfDaiuw+pApPeCsNsAjWkvyNkHfRBz5bHKSoO7DeRO5VhKoGkgYALIEbK2C9TqAWLvm/8icx+z3U9k8ahqfA4ef0riGx/5MD+szFlNgAoUUXI0c+DB0o2xo4OMVATDcz+SNfI2cPIHE+ySagTwAM5Cd6DCW/U3LF53MhbwNwdldQsRKx5lEEiTQOsjSz4FKgomA7JSQMnncABgOhSwZAZxNydoEMgDgQphAilDc6CSEC0QYyWAP0XGgQcoEMhzbR9IECGYggRxedWXPNx3T+tCMsmnNkb4EAW0dT2RbwrIgKhiEGsEgSQggQYBAhVYf5wmEQeWEO7jgSN1L4lzAa23gCXIfGEjgslUA6d0Nxi3Ri/4US6QQ5fVaWBogWMoEavmWfMyakM4EAKwhm1IEDGHEEj/Q38HgWUARYKyMnslEC4C6CMEaBCqtxPSM0fmsoGTBXxi+D0R4T28pz1gwzmpNlgySBBrt1MvKDoalj31tBDDglQOUUoS4T2viBCD1WmhWBCsWBCueIRTFonQdhDcVGR9g3FhtIjwBipUaBSXBYpu9YWgQooHxXskFogGoT2IxTnhdoxnlD87BY1ACAATiBDakz4lMCwQ9xFlmBDdKBHmSBDDGG2gUo4P2BCNyHQzl4QAFUyPk4k9sokFIWh2xk2qdU9IYz4zAGoXsAQtEGW9yEK9B46OJVQIcYERcTeydTUbCFXNp0XaGFWymBAw84sG4T6iqBCnkj67eIMR0Vbz/8gQ0qOA89JYJmkQ5lKLK5WMBpF5zMiEs5WGGjGFCaFfYSR/EsBgxUcQNQBcFzCVCDEDLmCVPdSDDyFoHbY+r1hFGFiK3ogQd6OAQ+lUM3mSQokr7EgA6ShzZXeOorhGJacRkiNd9xgR0lNyKNWWQImS/faDPgiJRdlLqOSRCGkkCkkQvlgQDhlrEKlxoXcuBmeCgaaRUgZrg/mWBQGSD3FLoOlEpoiCDcc5ksYzFyWX90ZISHkQiROThAYAiQcRvBgR2pOTKBhP5zOQxviaqHkQqml5ROl3SniUrWl21NgRTKlnZrZTD9A3u1JZeMUr0CgBKceRQ9lNo8KZawRUP/95EH3JOyqXEPmySmKpjEJkEKwpKnOpN7E5mKKoTmVTAbzGN4X2kdx5Z+wzEDD5kN6pSwDwi5LIEAF5mJinmAbRN2rZmEDymBYlbJNZENJJEEhjKjgwM4ZnegWhmQ1xWY31lwexO/x5mg4BogcxLBvlPTuHPCMGM5y0kgdRR7RpEFWkiwUhACTgAgTzoAuRmxAhaGV3UL4pEIIJYYzpogcBo8Y5PUnYes14jgCQnxHxnAdRZk9pRd9DMTbAgy1JMRLwLyCUNUxQVSYgOWWXTw7BOYJzWWbUN/bYnwqxRupIAMNiL4K2fcEHADF6mvFpECTZEFV0pHiqOIenK0Mwezf/eSql6Z/eeFBDd6g6WkWJt6cH0ZMIapgF8YgL2p4rmoUQ6pjHWW3LOBAVuqWCU0pKAD/52J156FjD4lQEcDfVBKcnWpYCmZyUmUsqtI01KkWthSqwQ6OJeZsex2FLeC582hBCyksG1JtECCq8SRC5eEfAahCY2p2MSgBGyYnzGTMegaX+FHACsVNLJ6uo4qcEQYkpJEGdtlDIOKAKIUG0aqvEeaqhSacyx6szxFPYCgBAJaFSxnfnCod2Y5shypkHdQP6pivVKhExqBDl6Z5+xVbUSk4aF7ADe5zKCaSeSpDkebGjKiSPOQMWgEavmKoDcaG/ya6qJnxPGqsCITkg/yenB0GiI4uiDGGkN7WxFhVlTFo2p8JnxloQp9KtAzFYjyoQ/hYxCrZPNvkQyIOspXiklooQSaqp4aSRSMieUhqbRzWuzQmdW2qotVphLylQTkuYBHEqW8amDNE3Nzu1ytePJ3qW+wq0zDl0NpVYnOlrUOqa9Pq2nnlibjtYEpgDAiAAFoA/dfkQrGmwc2quFvufmqe2oQo6f0tHnLmsIAuciQmqwamwJUskucYrSwCNLHuwy2mDtGlYN2pPmGuDgQeuAPCgokm7zUoAzseIsRmo3sq2hJt8g8VrM/AvRYZ6aAUzQwCkQWq3DLFT49cQu1sQ4zmllDmgXzu6Yfu6/v+JthhBrthruTu1fVzLj06VOC7ZLpP6ENz0vs9KEDuZt/DrsQMRK8emvf9Kr1V2pMLbsvs5acprobqCAy4juMIzEYlYtpWrt5eLgafidfwLmQiLu6GLmMipU/x6ujySurtyBODUuoS7qsSLqqILEVnTqg0qvcOHtzurqwVhLr4ah/6avhasrK77YEf7wuJLhEG0cwmRKxeAkdF7uwxBAs7jlQSRtZokszjcZ16Lvy2nr8ALvid0whlBvgShpQIMs1QphxkHiW2VRTTZEAXEBDmEswZxWXlplg9Bw6MlcVKFxYCrw00mxq4LjdnGUWhkcIOVrgSBPL2rEH3jkpAaEWT/iRCfY1EYBZabmrvz96ngNFhW68EJeW8qI3Z3c8Yk7LI2KL4kzBDegwMsh69trMd7K8NLy5gwGJdhLLDBmq7ABABl18MCsXYKIQClFLkL4T5Ne8QOUQH/QorJkrGhOknhOct81r3I+b2yJa7O6cDlGp2c2pk51H0diWfo5jWnPMD86K+J3BCDVZa5kj7LLKhTVsu3fMG/mxC8XHkEsT5ROM+aCxF3w8pwDBE4qbG+mc7DOrgJkaAxq8EEcaCX+76Y/MHHOS8r68IljKF8e8USkQPO8sY6WxAmGsMOIaJ02b8vakcEcDUXIAHuZALctFwmYFcHFbWSA8GZes1Si8ST/4Y/1ai1MjtsS/q56wjGWdO7qIy7soVGVgoRXJy/5nvNBZTNwFlFDoZ1USugS/BQuNrCND3ODIFaH00Q2wqXMNs1F2ADJ53S7MTSqmzVqagrxwwAEbsQnNPWOwvTBXGtOMqYXV3HRhy0CTGblMzIorrQA+ixQQRCJOw9JizKEF05zgKkRx2UlavPBHAqtKrTWFyxA1GcnZllA0SLCnE3l9wQa3TTu8oQJYBGhTzJKWViw2kQmF28/TrQ83lZSjsRR61ZSS3JH8qgKEzGHYyPFx1y2Vq+7YjVCyHZmcap6zm6sONtMbRRXdfZ95ylEL2bEHFZPxzXgvjXW6pPyb3BDP+xRt3qqH19EA4K2IEt0K6LrMhzSshz2MrpR0usEOvTaU7M0QwhaIg8qOU63L6LksytLwPUkpuDzBPBTXntiImNiEF0p2GG23jdxbA8w4RZRXB9qGfctnYsEJSooxZR2wTgxa6rgEsNrohpLhcuEeh3AT3Y3dtclpY9N/Kc25Md2Tk9EI7dnVm2UR34qRUuEHdTcpSIyLi7a5Lb2woFw3UsOEmqj24LjP+4OASu3DBuuubN0Ohtux0kaCMWRO6Nu7XjPAfe3zE5L9wY3TiI5C3Is5fNqa9am9fWVrJ1WQr9EGgkjaMNz6VEsxTVn/u45g4uEG2+huCE37Cd4QLxjAr/kQN2Pq9UCOKEK+K63baIKT1MnMRgzhBNhbtlbrlnXs9pbnXkaMAFOr1wqIoIIef3LZxXLNo9PQRFvdoQ0eZiToxoTrhCjojD0rTz0rsIfZKynBCzXeUmQrAeFt3aM6kQ0+WSKb0qujPFjMZPvjNe+NikfYtzfbj2TLxFGNWuzdXafcVAkJ/Nat0TMb8FccjWCypoW0qEqOobqe2DXRBrFLHJe9ZXXGQGqNo7ujbczugJ4eg7Bemku9tNPKtmZAEPJrfL9uzfHe3qM+32a4s1fu1AdYhqKCt2HsD6HXkTrRCh2EFdmI2grXJ9h90n+r6DWMeGqJQNzIYOIT2viH5L/yBdvW4QlCjIw4aJwv4ixN5q+no3FykDFpAvpaTsFD2vW7aDKCRWklZKInZ7It0vNjD1yAMEUz/1CIFHCUFMNUy/kid2QaTnPVxll4w8OAA0jFQQbkV4ewUDdPXGOHr1X4o1V99BkgMEYgVCPqsxjOd4Ktd+X095+i7R7FgDTeMCJMPgFfwrordVIdNXns4QHg7wSh3pBKDNBJE1F7ADHyN2SAbGnZlZSm/LTL+2tvl0JCNKNjP182L1V48QyCPErtn1Lwx2aAV/pF64ZN+kMYP2RbS9qysDMgACJGPMAyFoS5ADYgU9q28DrS/3e/u+Ka5+7MfxQ/B+7s5R+PMC1/8n9DtAMNVY89pKMLD3fzcQgDvvIj3vuTw7A4KkK05XmYhN082OrvqibMS2b7PncueCEI8EEAQEDhy4AwAQggkJGAHQ0CGAHQolEsjREETCJQBsSHzx0KPDGQQ/PmRCYqLEiiMdbhyo8qGShBUaIlRo4cJHJhUmMvwYUaKAFi5hnBToouEDogQqBFV54WLShBIamjiJAyLBlDIUSgVQQqHRCwpNZFSpdSDXoQNTuryasMSQjxdYJrzBNqxEJgAueJ1osAXRuj2hCkyZdmBGqgo7su0q9qZHuYMJBGZrdiDlkXcHygTw1zHOkBIxO/QpmcCMxXHnTgzM96SM1B9xSDD/Xdv2bdy5de/m3dt3QgoOYRLNcUPJhSVMKOiESoICkyUXlNzI8dv6dezZtW/n3t37d/DhxY8nf91Gw9UJ814ILbAEheNLgFBNiXRgR5oJjQKIahErYwCMmKiGF6JTYgeTRGNMIhIa8mwiJQCoISkLjsDhAhyOqE6ylJ4S6IGGBOAIwPYIIKGGI6ADILkbEjNtLZVWA3C4zWaaaIbnkBvCsIkqvDDDDU96wAgVlxjChRIn2s++pGSgYAirpLtBAhFt48pFhawqjaKGLDurIdcGAusnGICIUokjakgSrf8Y25IgAg3cgTmFRoOMwYaOIMoq2oiyoIUfNXyxIR5TqjKh/9hUCnOzHC9QLknAAPRyMrticnCiCuBD7gUeJfoz0CBts8C4m+QDYVEFG4Mqhx2GyIhFLMuTdVZaaxVIhpdOEuAIlTycCASVbjjUVmKLNfZYZJNVdllmm3X2WYEaBABS74LLD1pss9V2W+2kpbY7a7kVd1xyyzV3sLyEOwkIh5gw4gar/FPSIRxuINKhB8/Vd19++/X3X4ADrg0GAJgoL69OBVZ4YYYHA3aI8iKcsGGKK7aYX2ABCIxG/Rq6AMvgjkLJIRcIMuExXy9WeWWWW3b5ZWRNAMGC8kAA4VuYc9aZWBtmJk8Am3HeeWiiiz6JhJtuOA8Ajgcq4bE+CQrsBf+J4NJ4K49RNXprrrv2+muwwxZ7bLLLNvts3jpaooSlmxaI4IIlmsGhBAfCtSFqI5QQbb779vtvwAMXfHDCCzdc5Roaoq3tEQFIWCB2ASiZoP3yJShjqg/XfHPOO/f8c9BDF330hWe4iSbGFXJo0oEwR5TQiUBsiHTaa7f9dtxz13133scO6gLmUidIWv4mSmkJjBoKlSAB6O79eeijl3566qu3/vqTlvZQ+IFMaAiHox1yrQSH6FSIrFixV3999tt3/3344z+3hIwMHoh7gRIHAOKJyG+ITuINSz2Kk18BDXhABCZQgQs8YGCYRAD8EQBumfvJ6uzmEKJY7XEM5GD/Bz34QRCGUIRDS4mACBJB153EIUySXfEmspiUjVCGM6RhDW14Qxx+RwARWltCIjhBXVnwVhg8iQZzeMRzQQkHS2RiE534RChGUYpTpGIVrXhFLGZRi1vkYhe9+EUwhlGMYyRjGc14RjSmUY1rZGMb3fhGOMZRjnOk4xX51ywltnEJe+RjH3Fwx5MYRCMKiaD+AOmW8g0kgCdJV9SQ+MhtxQtAk6RkJS15SUxmUpOb5GQnPflJUIZSlKMkZSlNeUpUplKVq2RlK135SljGUpapBJ+zJDlLANTyNTYiZEPc5r1chg9MTkvkRNAHSWRqK151ZGYznflMaEZTmtOkZjWt/3nNZz5mCdjkZje96cXvPSteYCBnOc15TnSmU50iYGc72xlOorTtBfOk5wv0dgF60sxERBzZipIHgOWJpCF1S2ZBmWUVXRpUoQttGVPMx1BiIVScAAADAix6UYxmVKMb5WhHwRDMeF5yLkJUSArvAzuJtBCiK40oSFn6Upj2K0oxtZVEbUnRjuZUpzu96EcTKpGlVXIui9lg5CYnpktJxKQ0ZSp3bNpUqEaVWf6joFTD89SD4pSnW+WqRX26mwhKsCH2S8jcupSQu01LInqbmFXduhusvlWuc/2O7N5E1+zEVVlWqWhX/arTr+omrE8jIF0aUtWBWO0GWNOL1vD62P+E6BWyk6VsbfTnyMr6RrLI4utfPcvRwOYmrATYz8cIEjIAPFAtJDMZyjL7WgJsFrazzSxPVEtb3MjWWJ39bG976lLcjJYAkSvYuyQZQ6R+z17p6gxuKatb50b3rVYToHRNA92W9tW3vQ1tcH2pKzuh9CQZ+4iwrItX7J5XvTC9idvWm5T01oq32/1sd28jXMKQKjnLGUymoCOlgL43qvEVcIGRyRk9GRgqBJ7VfOn7V/sqWMLaYfCELSxDYB71wpEF7rIc/OCuRnjDI85NhUl8YgWGLH0jNjF5PgzirYoYxTOGb4dpfGMOCoAsjr1wi8fzYhjvVMY4JrJAfFxkJE//b2mLvfGRr6rVIHN1yEmmsZOpfGXdLea2JLbyd4AcZY/aGMtVFvOYzTy9u5GVzD/dK5TBLOQyn5nFcZZznXXHk7aueaLafTNg6WxnCXcZ0IMenABucoHqnljQ3flynzM6ZUIXeNGRpjTa9HdXFE96O4129G/ZXGkDaxrUowZbugiq55vyudMbhTSppStqV8eaaLJDLKqbxelVt1rWtIX1rn3tssCkx9ZZVfWqH/3nX8O218lmNsX8hzwkL9s6uO60rps9WWlfW9v/skBDMD3jbGvWzcY+9qe3ndlwn1vd5drPisGN7JqOm9yeXjev4V1vfFPMoUlON2+o7Whr51uq//0WeME97E9+35tW/+5zwA3OVII/XOK2Muu1iBzxEst73ghw+MRfinGPh1w83ZYclUF+G4a/ueMiZ+jJWf5y7bTb5ApvsMbnvXKYF9TlOed5b5giNEXTXFYpBzPOe/7InR9d6bZ51ZWTLhmiR9noS8fh06l+9RvxMuHmPlbUgzx1rNPQ6mEnOwEy7HShl8frMAZ72UU4drdfXeYz5/pubU7utsf9g3DXu9IjB/Sg171Yawdx3vvOQb4fnudNR7vgs7txjRpe8QpM/ORZzhnLFbnyEiH8gyVv+QNuHvQTP3vj9wz5co8e6WlXfesHEjJ90v30qKe366vOeturfjGAD//87GnPcdzn3oCiF/66zereiwf/ycXe+OeLvz7iP3/bcENu8h0fb+bfXPnSd1/0ud/sdD002tv38t2N7fzvV8/76fe1tA65dd/THv3sl9766R/r/eRZ9qn+vVfJf3/1+z8A7Ll44TEcs7/Oo6/5G0DesT8GpDTZsbj9uzXzyzUBfMDncUAMHDRBEjb447/+W8ANvB0NHME6ywhEOzMErMBqu0ATzJ0SfMExI7kEM7MVzD68c0EZtJ0Y3EEqC4zYG7Mb7D/guz4fpJ4ePEIiMzSEU0EdzCsWBLgnVMLQSUIqpLGlMSEnNMKFi8KGm8Ir9BwrDMMTY4otm0BiI0IRJMP/zRlDNrww/+HCYTs4HDw/MHzDw3FDPJQw/aEAOxvCELzDPSQcPRzEAluMUxNCQRS3OrRAOTRE2ilESFQvzlCzLYw/1FvDSQQcSdxE6cqY6jM9EPw9TfTEvulEU8StdOE968NEyCvFVDwbVIzF17qbWrPBReyNBNwuWKRFsplFX6SskNG/SxxF+cvFYBQbYEzGxyrAQQNEUkRGZvyaZZxGuUqJzCtGCmzEFnxEayREafzGGeMJD8RFb3QxL1S5cBTHoqlGdoQqJkzBZ1zH3ErHoqPHd9QZd8xHmgImJpvHc/wxe5Q6fOTHl9lHg3wpXgGAIPzDgqyNXfStXkxIfXxI/4pUr+ZpQoB0xeazyIu0GIT8SIXiim/TxjQMxIAUSWX0SJXErchhnTqDxmNMyZakRpasydc6vkqTyUy8SZwEmJD8ySOCGw3bSGPsSZoUSqMJSqW8IatJRIdMyvLjRimUyqbcGaa8yhnijPcDNJ58RZ/UynPJSrEUof3YoJgMy6oYyK9Ty7IcF7J8yw/SG1YUxW1UQ7eUy0jKS72MqbuRQKO8S5TsS7OJS8JUIEHCLEL7yo60ysMESb58TIgii0TzysgkiIjkrnubAQm4gSJxlzNMiOKID+UQPwZ5DgOhDsmsOcdczddKiRrcycsciMysL2STAatRCSDAmV3plaQgL/+PMC/XFA/DHE74CQx3s8zW3DS2ZDtkA6axOoIdgBd6Mc3hahfjcohQ3I9cWi58Mc4nW07wbEa9qEzl5EjtczzvUQIYWJPHuMXSApkV6qeS6x7XGk9Gm038zKGbsERKY8z0hIoHKEezc4jlISwAUMypqZqG+Mcvaaz9ZE7xjNC3OixXA9AclEqreRO48c/TcB6CSKu8aQhipFBd1E8TnSH/AczFRNHa9Ky8CxnLIaqJMKqOaS6lstAUnTYU3VERMqvYlM0JxY4XhTDyk9GEIKmEWCoCoNGU4icf9bcejdIPkhYtBDUMtUOpjJwtIZ6TOJ5/CjACyEgAgEoqhcgpPVP/DpIdPyS1LHVE3jArAMASYOI64hmfYpKIY1LTjBtSPl0pkivK/3TR5iy87VvIpjGkk/AfAAAghzDPRvrTevRTSV0oYELL8zxKsKTJoIoVIJoIMrWMtMog8apUqEtTUzUgrlDMSHvTbtQNGXgMBxUIJk1SkfkQKFUMeUnVwShOXrUduCHQTBXMaAzICoiXIaiuT62gsxqi2SmiUv3VtaRUaX2kjGnIQaVWRly1LdgAb/3WbxUB1psBvVECrVHU/snTRZqISK3WPUFVd22fkAnNYc0qOCgAfM1Xfd1Xfu3XfiUCxvDGEkgXHPiWOhUmVSEARrVOAtjTeOU8eH1Y9eEJ/zMNTHv1V4zNWH/FggDoWI/12BEQOgGwmiVgWC81noaAtsNQHhUaKImFWG19WRpaSIat14O7V43NWZ31VzigOQFYjCWASYECAKFlUidVCJWSWQ6LWaUdIaYwwKicKJzdWard2Z6Vw8i5AHoViKNNCBulnKQqKR1tWiOLWLKVnsWItRWc2qptW4y9WtNgigsQ04ToULlRUgIQ0bUi0bMtW6btWw+yGrUlVLZ1W8PVV7gdjIVkSMlAUAUdW4JQLMbaC8D1VcAtnKe9UMI9XM5FXHijjOSUiPg8rflUiLXQsJPZ1bO13MsdHIrV3L/VDaso3M5128QlCv1hmh3YXd7tXf9MIy53oU7VvdHuvJew7VvWbd3A2Q+6tdk2o93ardrbHa9K+onwcpzfDBbzfNnkVd6/0R9hjdqbgt7otVpkA84FMR79Ks3+Qk0A897u9d6+uVTYldryPdzplV9siV/9PZuUaNNRW9v7Ndz87d+bil0Dlh9pmdVstd8BbtsCTuCDQ2AJfp8Vrd/xfWAINlv45eAKHp2xwmAKJF8N5lkPbl3+/eCwsQqVxdLNLWHzpWAVRlMZnmH1EVw3fWEYztkItuGWqmEftp6fy2Egvi4AIOEd9twiDuKJSGEmNprXDWAdTuK3PeHLdeInJhrmJWIHpuIqXuIsxkwrDmPCAV8uzmD/L/5iMv7hNT4i+pViMF6wI05jNW7jLoxjO74dNj3jEaZjE8bjMMbiPG4ZzmDgFgXktURiL+7hQfYOQW5klclIFh2xBahkS75kTMbk2JpiP85XRoZkCQVlGmqIriSxTD5lVBbgTt7XTxZlIh1jVy4bs8pGU0ZlW7ZkVV5lT4bl1eXlWBab/yWyWx7mXNblAmjlXxY3RE7mzeGKEq3lYU5lTl5lZGZmuPJla+6akGneC4tmWy5mXa7mbJ7UceYgmhVmbz5lcKZmbFbaRy5nf0mXIktndZ7mThZneDbiZc7nwGmveaZnTF7ne25nmX1nfj6XWf5ngMZle/ZjfD7oGttn/4jmG7tS6IVeAIF2aILm3o2eaJZxZote6Iym44f2aJg16fjZD2xFsYtmaInmMEWm4pJGaTF+aZoWm3NG55Ye6TSe6ZveZJv+6a/BYZ2+aJ5e5I5+WIMWamjx55AG6KOW6aSO16Vm6ma54Kem56hOYp++6aq26mWp6KxO563e4a6m6a8G62RZGkyl5JbG6IYm6al217RW62NRaSR7a7gO6rKNaa6e62qta7suloWsWGg26rjuacCWVsEebFtBwSTT67KG4bNG6cZ27FmRnSC9MclObKTm6w++bMwuj/1g1RnrbNCeXWPeZdCuYNEe7fGwmrqUKm/GDdTuYmOubJN+bf/YBg+zKuXH0mvhvuXJLmHd9mje7m3v4ApBnazhfu5MLm4NPu6JTm7l5o6FFNrghm7u3mvcDufF/lXrvm7tKBXa6m7ulu4Hpm6IHm/yvo6UMGTnRu/nVu8BZu+Ddu/3/o2QCV+6ou/69mypbm0J1u/97o10gdr/BnDhtu/7xW9+NvAD1w3OuEXKYvAGF/C/JvAElvAJxw2uCEXIwvDbRuPVhvB89vAPtw1B2lq8IvG3dvDyRXF4VvEVN43IUfAFh3GR1nCzDm9etfEb71WNhC0eR+zUnuPVPmYgT1UhH3KiyEgLv/Ajh2ofp+wmN9Unh/KJuJsrNfIq1+orN+4sr9T/LefyXsJe3ApzMU9yv/5xDjfgM0dz0mXcNWdzb5bx6KXxcp5zOheIfbtzPCfmMZ/uMpdUP//zCNGM8x50QnfzJWfyOO/fRKdzUo4uR3/072bnSdffSufyBcb0TP/mQl/vQ//TT4dyYBLx+R71eob0JefzcU71Ic+Y0G11Vw/oUr/vU+dTWr/xwDDs9QFoYsn1V9/0ge50+f31FSdq+TF2aB9uPa9dWc9mZv9wp372aN/2nd71B+91Nb32A8c8A+J2c7dyWD9xcD9Tcd9vkgPg+Dl3eY/mae/carfmdn9vuDFt9pl3f5fmdM/tdafSfCdvntDuYf93hXdpZNdoZe/g/4f/c2hZjO1Vn4W/+Hrn3Htn5oK/7oyI+K25+IXPePwd+Cjt+N7G6gISeYUneQI2eR9FedhOiZLsd5b3d5e3XYUjAQloFYeYZNFcX/5qDvedDm7maJCXeGZJzAO6eZz39hmHN5sYCaAXiN4cCVZHX4cQzsqFeaX/jXiseIt3ennP+Q2+vqDyiKq/zrHKzuEFW+UyXhzt+qT/emThii+Pd7I/d7OXXng7DxxoARDIgZCp+tF9vdIVTdayz7d3Z6+3+7Rp1nLfe3Pve6qt5hIokYwBesetE8hNrAadXB1n7MeH/NyQFg+FH8qvfKjfc9bbfKKwW4WQ01PTW4VgK7o3/f++EaRnfp/V53bLj2HcgP2T6FqC+NrkouVaLejS1/3a0DEIRaDf3/bg11mfJv6JwNvW+XzjH4ik7eW6d/5ZWTIFmv5or34efn2tU4iT7acWbliWZdYyRd7mF//B0LLyN39jR3+Nvf71BwgCAgWaAAAAx8CEAkkYBFBiYImGFRQmXGLQBMWMGjdy7OjxI8iQIkeSLGnyJMqUKleybOnyJUyKOA7GrGnzJs6cOnfy7OnzJ9CgQocCrWCQCdGkSmMuaOr0KdSoUqdSrWr1KtasWWciXKpxJpwCYseSLWv2LNq0cGiSBGEQyMYaBodsjGhw4sKGAjYyMSjBK+DAggcTLmz/2CTXw4oXM27s+DHkyJJVUjAIYzLmnFo3c+7s+fNWtoXBpi1t+vTYtV1HugUAVyMMgy82CmgoY6CMhhyHWM7s+zfw4MJDJh5u/Djy5MqXMwdp0WHz6AlBU69u/frT4qMBhEXt/btY1SVbv87YevbGhg8GPtC98YVBENLn069vv6P2+/r38+/vf35BABzxn3HYGXggglTlNxhp4DlomnhtvbVRbACgl1FtBt0mUG4G7dYbgSGKOGJgC5J4IoopqriiSUAYlAOLkSU4I43YmVgidw86iEUAPfro4wiiiUReXHPVJdFADBm0l0Z9AfBXjFFKOeVGN1J5JZZZaomZUQAo/7GlSzWKOSaZVlnp1UxlOLAmm226+SaccPbQEJ10rjbkhBoFeKdCSkInkF0A4JXRcxiBeSii952ZKKONOvpoSi7EB2lJZVp66ZiLKpVmnJ16GmcVHIg66qgoCBkSkRr5uVEOBi2h0HMwatQQCZTaeitkmuK6K6+9SjkTADP42hGmxRpr46mCcfops83GWUayH6U6q4YanacQfABcllF7Hg77Lbg/6RouueWaa1yAA5470LHtusvZuEMt6yy9zkLLJ0jTZpTtthS5CIALCkkKQAvWyrYuwgmXFK/CDTv8cFAtGGSBwu9afPFUDAc1b70dd3rveHnCdlRGM9imUIfBZv+khEE1QPwyxBrDPDPNNY9kcrThYrwzzwvILC4Aano8NJwgS+gaRyVc4BdFNxxMEW8A3ECRBAZd8JDNWYP7s9Zdew3zwPIh3DPZ73LdE8dEq200ayJrNPAFhgpUmUHrUdSqQQEPZMLSAIj9NeCUnh044YUPC6ywY5e9eLGD75S22kOz3VELQ1g+BLAXXG554gn9CwATRtwArN8bDXzQDUY4SbDhrSPquOuxy76lBQYVnDDjuVsKe06QR97x5ByxXCfxKiskgNPF92tw8TcwOTv0MfIePfXVjygxABTjrjv3NU5/k++/0xv8RsMXT2fnCuVwgxIXLMEEBYNyVAEFTCz/cYESN8hqPf8jft8/AAPIHJzhy1zdO2CC/leT8ImvWeQTIARhpsAIUrCCkWmN3raHwA1aZ4IwYWADP/VAC5LQXB4sIQpTuJThyW9dHHwhdU7oEhCG8GM5UyEOcSXDHPKwhzXBW3k0CMMhamWHLKFhDYt2Qx8y8VBGbCIUoxiSI1zEYUS8YmgKCBgkJtFNI5QiGH+1xDCSsYwpscurrIjFNSpojEnhYhfZ9EUz0lFET6wjHnNYIQo8jI1+jModUwLHODpgjnk8pKLciMhF1pGFffwjJH2mSHkFjZD2miQjM4mcQGqyk9QDIsQiCUlOnmSQcTSkJ1MZHFKqspWES54N/0IpSj+ycmGVtCSzUOnKXeYKk7z8JQDR+LyGzZKWvgSKKbuoS2AycztabCY0+ycXAPBRlsXEYi1JkswkLjOa3nzjMb8pzq85qVbWvCYRszmSbdawm+N8J0/UCc95QmqaF3okOtMZTp+wM4TupCdAP7jPgBLUXCnT3qHyqVB4DTSet8Slp/5Z0ImWsqEUvSiuSgCsaiJqoR7FijyJ81CIPsuiGD3pV0yK0pUiCnv3TOhHY5oxleKknw2UKEtzmpCQ6rSn9qnQEtIHU5kS1Sk8/YhNxYdTn7L0qEx9qnK6lT1HFbWqknzmUpL6u6VCFaNO7SpYgaNRg3CUUVYt6lc5ov/VyHE1rAVNq1vjChmXQuqsRIVrSoVG0pJiVa5NpalfA8scoAo1UXaVKV4zsta1AVaw3kysYyOrFKnuj6qH/ShkFbJYorVVst/MrGdD25OxAsxWl8VsYxc40r16MbWi3SVoXytbm/zrpZY9rUJjK5DNSs61s02lbn8rXJW0Jqi3wu1Cg8tbj3V2uK4MrnOjKxLK4gq5ufXtS5YLPOxK95DQ7S54NULaDJrWuuhU7mpZK0fuhpeO320vfAnwryCW17zFRK9e1dum5sYXke/tb3eLW9i62ve+7D1ievXLXwDj8b8MHi7eAFBZShX4vAdeiXbrteAHm9HBHJbtDJ7zt+P/VtjAfQVnfvW7pg1/OIwebnFo59urEpv4MBke34VhnMMX69ixA8MB1nZF41niV8WtPXGPGcnjJMs1wnbj1ZBFWWQjrxfJTPZujq/84BBPyldRjuSUqVzILGu5gksuM1SzdTsvf/mPYaYyi9GMwzPLuac/DvKM22xMKwvlxpfkc51dTOZAS7d2dQOXnvds4wSrN86EJiGdH41RLmtLZ4le45uN7GhJUzDSnJ4o9tb8rUtjetCIYTRrN/1pAXp61QFd2hLwPCwOaqDWtr41rnOt613zetdDzLSKVe3q/rV62PDMEH1nvcFeM7vZztb1r01tyxQHW9rGbl2xry1OnKnL/9IIfDa4wy3ucYe7g9ZeJ6r3KmxtRy/b7I6mkoxQLlqTu972vrezzQ1oZKabpOt+t+zcDXBm4o28o142vhOucHzre9HUVvC5B941gUuclwFa3sG/vfCNc/zZDTeMnx0Y8YrbjOIkb2XVnjRvhHe85S6/9ce38/BGj/zkMzO5zT3ZGrkhmuUv/znHY06YkOey5jmPmdGPjlK6PbnnGgc61BUudAb1G6L/VvrEk471ixrBIOb09gGjLnaGVwfYEN/31quH87QfEnsDzvPTxy53j1/H7DRHO9uht/a81zFbBvT53APPa2ThHW1Vx+XV+S5BrSuenn25wN/jLvjJ45rwDv8X84oZ3/hv7X3zYbRI4Q0LeMqT3vIgP7wlE+/5hnV+9VE00solT3rKm17mmB9z6F3/tdbr3ofIjnzYZy/82g8d9YRUfe/Pxfvk57BL3QZ794Q//LprPq+3Rz7zybX87KewQzsAfvSlX3rq514nRBdh9bnvqO2rn4QFBz/3xD/+qSvL+KdMf/sTxf78U9AGICIXvcmf4BEf1c1cquEf/4HJ/iWgAE0TlADg6Amg2BFg/RmguiEgA2bJAmZg/+zAxMCf7kjgAJLf5WEe9nGgrWwgClbP8AyT0wWfCModBeKIBfobBq6gGJUfDgZUlyRbxsFgDE4gCZ5eDVrdDe4gi6j/IBLGToVg3AuGXxAKIf3R4PUd4RKmiBJeoeH8y9dBoOxF4cvN4BbZnzJZoRaSSBaeIeBkiA4OFRCC4c+JIZqQITeZoRqGSBreYdcY2vedSwDCYa3ljt0dYBvq4a7koSHaTNdNlR9GYBQKohWeX0TZYSLyByJW4s0tiQs5YhBCYiHahCTa0IlJ1fnQSSwNBM6UopdgoopcIis+TIf44BPGHyDamieWoJihEimqooQlRCqW4pe84om4ojAqjAeq3CZ+4SMyziBe4IlVwA5EozRO4w4MD5/gzAVQ4zSOWDESCDF247o8h6x54RvC4S0SYRXq4EYpBM4EIzgmISW+Y/8Y/9rzgWDu1KItMmMk0mE7mZShAUAXEkA7yiM8fiJBHhIVMWIyliMYnqPtmaBJJSRdsKNBuONBDmM8XiT0oFHFcGIMOmTxFSHiWZQA9I3LUOQqaiRGGqRKltE0lVUjKmMn6iNLCpRIpp5Fpdyf+GJFtiQaZqRPtk62bIjiyORH0iQuwplFZUs9CgQB5QAIUIALwEDTBaV9fKNVUkqXIEVHGqUIgmQBpuNJdIlC8uT5LIELuGBWNgdWrqWjDIwT2iPj4CP3NKMNht7ApBFF/GLxMEELuaVytCVg6p9BvB05QqE56o5dGmHoDQ9MouIFGIEJVMBezIAJfI4SjONgGodgbv/mlgSIqBUlQx4lWFagWJaEVBElRailQOikvHlmcnQmbF5JDvQNz4kmYjakYu7jTR7fQC0iV5LE6WjmbPqGbBZnlNSm7eDTaH7lbtZkdvGjP+1TSf7fSFQnAJwicq4SUG5nwygn6zBnbi5jaVIhRIUKqZCKqeCd/xkEcX7Evxicd2LGcc7niYBnUwrReM5keY5hEhwAgAaogA4ogRZogfoAL+Ldv4TmSCRPH9pnZtQnhIYIfsLMH+pmf87hfxooh3ZogUJBDISoiIqoHIRTKt7mSGDPY07oY0goi/ZHhOVnVzanBNblPm6oh+aojhZoEoRTcQmSdb5oi3ankPpKjNL/jFfW6HMuGo7uqJPqaI+inZM8aElEmGoWaWO4KJbSx5EiKY06Z4ZmFQA06ZOWqYFG6UikzJWKRAkMT3BuaZYSKZxSyj/KqBpVGLnZKHTO0JiaqZ+e6TEd45uWDA7AQGFZgPlM2Jwu2p4u6h42hJ3eaYHl6ZKeHpn+6Z+iqUg8R1yapZe0gBEYwRGQTqU5KmNoqakeR51qDalh041iKqwCqKaCRIAYz0bwJfHgAEKlKqPyagWtKqu2qj41KoJdaqw+6ax+BPbIYp9IgBEMgRJYxPtIpq+eqpxWK5acTqSek7ByEHoZ67HuaLJiKx5eK7lGSQVEjYB8TbdGG7FiWJ+G/6ufjuu5+geq1utjSEDflKrXtCsMfau8zqu54qtAvSvBfksJJKSXrGnW+OsLAWzAlim9HmwiGSzF8soDkI4RsGbDOuwGQWzEOunEXix93CvJCsY/LgGK9qvHIhDIhiyUDuzJAqnFziykRM0LGGawtmz3vCzMeujI2ixzmKzQJkWHTGTr8OwB+ezPcmjQFm1syizUzscxPqDhKG3PvmrT5ujTTi1nSq3XMkd1XgDHsivWVup2gOvWCmjXhi131qzbZkl7vubVnq2eMunaAi3Yxq1a7S3fGke2VGXg2O3dWmredmjb/i19+q3iRsYM3MALAIHktgD2DCrhEC7aFp/aHv9u4jZuZBCt57IE3ShP7GBumG5KvB4ujzJu6BIA6LZuSihsnTBB2bKs6ZYN06qurLJu6L4u7J4EU8qAAJQA8c7O7S5O7upu5/7uYvgu85LEIhrEDfxl0h4v2SSv6i7v854e3G4vfwgACDzHBxqv9fYM9nIu73qu83qvSIDvc9Bt6ZYvz5xv3mov+9Zf997vfggAsOwq9MkvmGmt7g6o/ervHOavAduHvhwmAI+SAA9wgBZwAoMTAk9wcwiADXxOQP5vAyua4UIw26Zv466vBQ+EAJiA7AIAlcZeBztwBYvETGxu/Yqw4pKwBa/PvlYkN7JwC3tw2oJwCL9wCduSEA//cWY8wA6Ir6vsgODKZQ+7K94C8e4WsRGLFBVXsWOQgAuQKgBEpqLi5hO76hXjR+oCsQRjseGNMRoXRgWAwOpAqgnUbkyGcampcZWUMQif8RqbHw3vsUmYgLo2BBDYgByDMR1D8QdLsR77Mfj0MSOHRMLWyQvUwHuK5yEj8g9L8QEs8iPHhA17rgmILxOAAPV66SVfEf2uLSd3cnTaMSv7RAkkDwCo7OWeMio/cB47ctx+Mt9aAOkcQSXXjC3fsisrFh5D8Cq/MoIVszLfhABE7xJoZy0P87/iMjLrstvystfmAOm0gM7uLDV7qzUPcDI3M82as3I8c0NcgNXWbTiL/zMza9YxkzM2h602C20OmA8QfLPtvrPLjrPy1rPX3vPM6uQFnCT5+vM/x/NOzXNAM/QeEzTJzkDfvEApu7NCZy1E75ZDZ69AT61EX2xCTk31ZPRCR7EifzTUhvTBGlqsWY9JLy1Ae/RGozFL46sADI80R09MazRKm7FKF+1N1+vAMGv89vTpgpMMq3JQC+1Qk6ufXPQPegZHIHXmUt1Sb205o/Op1TRXh0S2yCcPd0ZVWzVSJjJQe3UVP3W1tqcSFDKbmXVMpbJWN7XNsjWvlkCsEJNcz/VMo69aGzFep+oibuss9rWF1XQMa/Im2/XMDrajdssF8PNUI3Zi/3QuB//2EEP2ojoJQs+oZV82Wmf2V2+MY99vhSAtX4d2PtF10251acPwaXsvRVeLJbM2xvCpYnc0YMc20Gi2bwsE9qwwaON2breEa/8sbAe3R3A2lhoaDsA1Bxv3u+g2Zl8zcFuwcwsp/1bRy1B3z1j3aGM3cztUdpc23Rj1QoK3uxTsddPzeSfwdrNoVM8Me1+Me483fJf348z272bLDkvqfR9LfmdySse3Ac83hKacRX73gLd3K7/3Q/M3HyN4MwPLFwv4g2NKgWsuYy83hRuzhb/yNDEot274pXQ4Vn+4f1Osgs8nsDDsbaM4mah4/WX1a7f4wb74dqaciZ84jdd4hOv/94SHeCOPeCfHeMcGeYoPuYGntZEfeZQvhY+DM5MLuXg/OWlPuSfr+N8OTxM7+JWXiY3jCI4rt5fjK4/PZsqpt4aPOY2UuX+yOJJ775rDJph3DZyTuZN7uCaDOJe7bpqHbXu6+Zbs+RDJuYbSeaAreqPjRJ7XF6JvkKOj7pnDLKBz+Z0P5gI/yqS/UKUrNaM/OnIPOtT6iYyb1adTep+v+J+bOrluultGzYre1qp3T6gTxWK/OpK1pyrC792wj/vAj1T7saxnZYW8tZDd+gHlOiVdesgmrq+XIrCbcAo3RIA/8rEHZQX0TZjbOrNjR6VYhbP3GW/PcK8fhTZK404P/8TnhM7oYLtSkIANgMAO3MAN7AAI2MAGz+m2+2S21Lqnh/uBjHtVlLtpQ3vESrtBVHtHwA3Pje6340QJSEAL5DDxXEALSEAwQ+i/q+Q0KTuUEbyBNO9fo/tHzC2b9k07E0Dy2FZOPMC186KATLx9fvxFdvuLxDXJW4fJ77bCByzDA4DDUwjJ7CWt8MQDZIudAMENSKULUMANAAEXW4jNbyfOH+S/EDeJ9bzPK0ZyY7oiqTxYB6m7541OVAD2GAQO7IAJVHIJmMAOkGoLFHtxZr08plx0K5vXV8fPSzhNp3zDi8TJmMfT4ETfRObVU8QDGEHiFynegyMJ9E2GS3rff//G3xN54HtEex6BCUSlC0hAv+eFt2QE3ujlTcyyC3R80riARUA+rB9smw5+ZV8+Z2S+lpM35wNjyxPAnmyEn7B+pEi3RwiAWMN47BNstgwB8au67WM+2J88U6e7KraAC06TaitEoNj9Zid/vS4iDlD2wD8/VUc/0I96R9iAElBADgiLAFSABKxOPVYIzAtEhgBAqmNx5L9ihVxA/gMEAYEDCRY0eBBhQoULGTZ0+HDhAokTKVa0eBFjRo0bOXb0+BFkSJEjSWaEeBKlQhwAcKR06XJlkgMzada0eRNnTp1JWDYUkNAIAKE2CIIQ+kKhUAAPXjZ1+hRqVKlTqVa1ehX/a1atW1+ubMkVbFixY8mWNXsWbVq1KSsoJboWLtmSc+nWtXsXb166cVX25Gswpk7BgwnT5Pm16QuhTAjCOJpQgFIZfylXtnwZc2bNUL1u9vwZdGjRo0k7dCGUQmnVBPW2dv0aduzWmztjDlwYd+6Zh5/mUDpjYA2hQxKWUFphdXLly5k331rbeXTp06lXj6tEKHDrmWV39/4dfGzafi/f1n0eSgz169fLId9UaY6BJoQiNkhCaYm0MmpQMPIfwAD/247AAg1UDroDFVyQwQabk0EoIByMK7wKLbwQQ5M0S7Cyld7QAcQQRRyRxBJLREKpFFO0ryuhTBgIP6ES8g2A/yXQMgE7FXVUasIeffwRKw6BHJLIIo18igKhJDhyrAydfBJK1z4T8i8PTbwSSxO1SIDLLrsM4b2XLhDKAoIkQ8goAJAyK8kd3QSAyTjlJJLKOe28E88DVwJAvzyvihLQQAX9aMowKbMyy0QVNfENQ1FqS6jJBlIMABgQAkIoF8yyQKklboBBAhtEHZXUt/w8FdXl6kyV1VZdpSzGFl6NatBabbW1UBYPBeDDRX31tVFdUTqtxoIcA4Axg2Y4s6wWhDrip1mlnTa0Vam9FttsX5JAKEu1PenWcMV1MtfMEP0VXSyDZShahB4YE4AdCioB3iULuuExs5Zw9Nt+/eXK2v9/BR542h2Eks/PcRVemOGLyrWN13QlZpRfgmwYwoZ2g4N3iT4JIvaCFwdqc6mzxryB4JRVjirglV1++cghhNL4zoZtvjnch8uLeOKeQ1x3IRuUYuKI/1qAF4ALmDoI08WMuGFPAEBACzsjYL4aa4Razprrrq2LDFlUcR6bbCh1tuxcnycGWiGh31QTOYQEwHdHb886AgAJvd575a35/hvw0R4QyupTyz4ccfDO7pBntdeumKAHYDhiCBwuuACHFyhYeqEcblDigiWYoCButGjULvDUsfVb9dZdj+tYexNOnPba9Vp8114dl5htBp1d8/XgU2Vd+OKN1wpvAEgQ2/b/5p0nCfcqG98d3d4XFMBZJso8nnsmie8e/PBTwu6CVJ8/f2GrQErre7LSph5YyAtM84IhgLgf//z1Fp//6drvH4ABJIBx1GQ+9B3wVuojFFr+J5b3wU9R1lsQDPb1thQJEIPJaWAGOVg8TgEgNcxD4AgDpcCFbRAsD4RgliR4oKBYUEUdlCFoUDhDG/6NWCIzHAl5aLaqNKyGz5neChPVwgK5DVkuMEEOHtBEJz6RczeUovSENUUruo4EMgMA6mbXQy9eyIQKC6JWVEhEilWRQE0L4RXZOB40thGOWJsBDLQovzh9EY8VCuO4xpiVMpqRREYk0JiUEEdDos2Oh1Rk/79s0LQU1YBVeZSkd/Yorj4GaYiAPKODTrZIT6rlkp8UJZMqQCmlDAEGXNzhJFkppR8yLJRW+aMmf5bI6VRtlLl0oC112Us71QBpSnDB8l7VSmPe7pUn5KVZZklLHQhyO/gCni+pSZVYVhOb1pmBI5WAMGkdE5x2qWS4rmnNTDpTRNC0zuCUl013OqWc75RncmyAtB3QrJjh1Cf0kinGZZalmbRUp3WSxASPzROhC4lnQhnqGQjVx5vU2udEQzLOWy2UZedEJ4gGap3TLKEGqmxoQzE6UpNShkZDwOc3KdpSjljUViV9SkA12dFbKiFHQlkCTnnaU5yetJoyBepQ0f9CQOJoy6VJ1Ug/+fhP92l0ozaVDgx3RNReCtWqWRVLjr6lVK9WBKa1wmqLdLfREUk1OlTVkVZHOVa2vvUqdJMUtr5a1wWEdVBuTQlNAYlW58wAsIEV7GAFC1dP6tWwiX2KcAAAyWzZ9at4FRRiT8JXM/pVsZnd2Rs129n9CAVlj4WsUiUbKMpCxLJExKxnWQtKp7YWtlYBW7LoOtqklhZQp31Iale42tj+Niy6BW5stbjSA9kWuXPBbZSE2xDeQtC3w5XuVZo73c4aDAARZVByuSuS5UKpugqFKjqja13zcua151XvQrgltR51F74e+e6TwtuXspq1lpwl0AN2MIT/Cr5tvQKsb4C1GqMjvDe+CdYQVYCY3uCO15nlTU4JnKVWOBG4fwPGsFXHpF/rKPiYKenIfJ2k4YM8F34SVo0AmGBhGW1YfCaG8UkpZdwCgdiYIn4pUy3p4BRCWKA+Xk2aAGCEHBx0xhmUcZIbuq/yTQjHrfwTK5dMEBRTT8Wl0aIOmdzBKndZnsvKG4KjLMkpT/LLArny7rJMmjFNE8xKFnKch0sfAGgKymU2M4mbl2YCrNlxbR7NvgpHZzl72NABbtP2HKTnPfP4i34GtNoELRqZhTbRAp5zpltLKSQvyNF5PLMkJQ3kmm6aNKcpJKcD6GdWj7LDPgo1Hkedx1Lf/xe/z0T1aGYwJi6/GnyuBvYiDSzrWXux1ni8da7PuuvRcGsJURz28YQ9bUO2126NPnYPkx1pZ8vS1H39tmjqCYAj2IAEhB2stf9WbXa38YXS3u62ecjnPo/bnLjGb6VJQ2QYvntv7ga4FVsMABsbiN71hrS3EX2WSfuM36GZQcHVOvCuCdziNpztjxJOQnvbbtnMzq+DSpDTpOHApynPeNYwvvIOsrPQee74AT9eu5CLXNcNjw7IQFA6lweu5T/HYOw4PnOaL9yLNxd5xD9TcHkLnW9BhzoAk0dMMhv9eTWnndKZzXTPjGl/Uwec1MUuPi0CCevo03riuJ5rr2+G0P9lBzq+5R7UYhU97c5bO+Lavm+6b+bSdW/33wWvyzHR9up5r93eD9d3s75dM0bReeH/RXbKCw9scNa24m3H+LI5PqqEz8wM9iW7y1/N8qd3nZgPjHfO087zZAM9eUWfmRyMyfSq71vtdR/HGMX8M67RwPCJX3zjHx/5xH89hmI/ttlHmPeWaSIwATAEEFgAitnv/eqiv/0r0gjPoRF+8slffuUv30LNx9nzgzz55riYR96fVurlzzc7Zzv4rTH//pOP/vQjvYfY79Tcjzng78Xq71XoDwG7hrFMBTTGj/8icPj8T48AkIcEUNwIcDleQH860AMXMAG7DwRliFgY7QH/9U8CJZACceUhjAkDL0sER/CQFFAGX0YAKsjn8k8vUlAFV3BQIMIFYxAlHq5nIK8GP4kGj1Bl0gTTxA8FeXD/fFCfFCKmhLCywg0GNVAJ3ykJt1BbSsAGtucGhSIHdTAvoJD/pDCcqFCsrBC1sFC13NALb6gL53BaGkkpgIAEmLA0IBANyU8NwQkzLuIF41AL7ZCa6hARXYVuVAReytAM8eIPzS8QQ+wyCFEOHYIIH+cQQePXnOITF/FHFFEUT0UAHAkHdsDkgM8Jd3ASAbESpYyGMtG54LC3aDEs1ES7UiIHFKMUi4QUf/FOZkCLQkYgBIBYAAASI/EuXhEWY3GS/6oFF8VL3x5vGrnilCTg4ORGAupIGIckGL9RTnLqCI5sICrABXaxFc/QGZEPGllJGjtRiKox9OTRM3BEKS7gBkzg0wyiBEzgBoLJBMXRQcKRII0kRlRECWBgG5nRLtrRHd/x0TyjEG/RHj1DAChIIY/ABSTABCzAAkxAAlzgCEyuRhjyIH3EIFOSSECA4lLkAnagH9dREiHS+CRyIt3IXGwRuq4xLDLSJKlqIRuSJbdjJYuSSEjABijAlApoNfzQJjUAJ0VtFi8Sk+iR9qwyNDznv97EU9QRKRfkKMOySGQAXsKONKDSJqeS1qpyJ7ES+rRyNPhjB4BgCHBqCFpgB/9qYK7IskfG0i+BJHmWYBlP0BWjcgLZEtncEmLgsv0CM5sAEzInpE0uoC/78AkRUzEXM3r4YhN5xycnc+xCUzSxhbEAYCAx8zA1czMVrjPj4jPTxQhLM9hIkzalxc4AIPdUQy0hsjVdkyJtsyBis3qE8zaxRjKPczvY6c6aozfb8Tc9jjF3xjEHUDnbyjiv009IoIKaUDme0xmjc4Ti8S1xjqOyUztVJjnT869yBC2/MzOjUjwRiDwb0zxzjj0XaT3zUzkEQIuYgChpshkRMzHn83zqkzrvczb5U3X2k0FVo8JwQKTEAjYItEDFBQoN9DUQFJGqMwMfNI4cFERF44X/lsDqzKJCLXRhMlRDZ2M6O1RBbWkGJOAGmGBfRMcInk4gxOxtVm1E1RM9f9RHiExHKfQ1LFQqFQZJW7SiXpRxPDQLGUIG6mhHgGBCefRNfFRIB0ZEtzQz2gsAHPAsUpRAV1RFmXSBXhMuiPNXBio3keUIdgBqlAIHylDMYnIH8lRP83RqvJRLg9RPFYRGKgUuwBM6lfRMqVL9XElN14JN40e/6GMhVUkC4EXzxExLA9VlulRT+YL0hEJeCjU+WXNcljQnpyJ9nDR3YlS/HkBMCSI3tQtTOxVmOJVW1cI/I4QvDDU8EbVMT1UqGLVBKrIn5VGLQnUgZvVWd08ulzVP/15ICWYSRUdVPn2VVNtyUf8ySB91UVSsTWSFIJTVWQnGVseVLBjrAk50LXj1Fc30VxXVAvmpILeVJ1Nszr61IMQVLUCAX/vVX/8VYP/VXHeyWQeWSZjzVdWCXSfRXa/1i7BCWBmEWO1VHpsGWXcUokCAAlwABoo0KwzQTQx2s0T2X2ZgT9ZoV6l1La21WuGVwVx0Xgt2Krg1goSMR38NS1VkCVwgQKMCZKuKZHdFZoP2RyjlPUV1Nd8VQxMVW+N1JLR1aDMKSg3RKZInUwkgZ3WECQqzKgLWa7+WX4mWisQ2W7ALB6Q1LRb2Dxu2ZZs2WDd0QiYWy3wMiT6x14zABP8q4CdmwAS4CW3JNk7KFXClAkwvM2WT1mFvxVRdllbgNmbL0zyjyyxBS24QAkxZcXDnRHAz1ykeSjcHUWV9k2VXlnGhAjagFnJxzrcqYE9Ualjyg3PxZHNjNyVKYE8utjLUFg3ZlnTdtnEjVizpdWolZku8xEvAhABnIEeiNSUEAF4SlnaBEVCjtzIoRfMoQ3dZtFSZ9mGdVl6HlV6/oAnGl3zL13zPF33RNwIsyP1KoOAk9CWaJvyo90hml34bwmwnFHsRt23DZXF913QdF3yjFr3EN30PGIHRlwaegIEbuIF54J9ytUa4liHoBnevIvsyWIOh6H7Hwn47OCGQyGP/KSR0D3V7lbZ7XxZ4FaTUDDiBXxiG0fcLlkkAKGUJDPckKgxlseJn1wqEf4yAfzg5Cm43LSN7eZB3Rbd0n2KFgzeI4QkAXDiGpxiGZ1jnmkZpZqpbsLGHL0iIheiJv3g0IOV6jbiEe/WEE5fbvLdJURdipJiK4zh9rfghKuwCwBIiBhWHq4IDPdCP/1iMyWh6A3ksjgX/QJd/e9d/uZczURVm4zZ85ViS59iWkgc1n6LkFoOQR3GQNxksKIWCD5cd/3eRUbiR3xaZ3Hhn4HiSJ5mOK1gpQvEgTDaVDMICcgqPPblAPjiQCehqEXmUGdlWSPmUfzcvODmMW4SVW1mO/19ZIU5TCfZUmvM0XJVCCVrgP44gaghVlyE5mbv5Mtxmh7njjNt1dJUYgJn4kR/3jZnZnZ05IfzNgqr5bXAgNcFZTzoZn60ieUb4L2aOYYFVnVPZm3dymd15iuEZTSysIEhAAozgLm+UCfB2nwu6ohlkTGzEMOktoJfYKZqYhSMZoV1Zn7dCANStsC4air9ZpdeCRrxTM9BU79h4fVRSpEe6mUvaKmbABaj0TVq6KXj5i7FLli9RpjuPptPUolcZpyVZoSfIxYC6RVhaqs1iDA1OQI9625DZoJs6p6maL44laeBFCbryAniqqvdKp9P6JNoLpmNaq2eOq9vZq6n4qf8N5E5fBLuO0QIqrE/Z+grBGrDBQov8eX/j+jdHo4Xr2q7XOiqI5S32GlaF4q8HuxYF27Kz4qEQzyERGycV+6YZ+4XvukAUQ6MJQLIJgrHUNbO1xrFbGyFeqIjh2rM3E7QxWxOjWLRjmLQJZF/AFbUP0MriBbbFC7eLWyqcN2l6VpRreypvu6t3e7Rf+ykIZ2RmxiDwhrORe7iPm7sXC1TT0rkVE7rpWroRuLe3Y0wKLU1YOyhO+7u7O75Lo+BY2zPGm7xFY7HPG72p2ymwA9Pc5lUx5cnmeyCE+n7ZqYw3A7/ZsryZmr8POL2tw1mOigBipSAg5Ze/G8HpN3mgl8H/G/yz9Tu0I9x8J7w6jKLACSBH/roCtAhzOdy/i5uA4Fs0RHzEOZRxDtrEUZw6HsqbkGgJXoBK7VvGvdvAT+JYxjmrcdwHHxyReDzCfZw6KudiX0hHZvvIkxw0KiyUgdnJAxHKd9zEKRnJ/0ICTO4Fcpm7Ozx6yecpwzwWx3xXpJy/qXxBZkAGZOBvt5zLNwNsLFy85VzMSfzME2Il7Py88Xw1RGWP//wNDx3SE+Kh3nqjCf3JDT26y/zEZ9whwnsg/gPEJx0wPD2z3eaQmxzTl4/OpUfRpZvRVQPUBWLWSd24bf0ySjDOVz3TdbzOOf18Y700ar3Wcd21Jd3YByJ5/74czHkd/VrdM3Ub2MtX2Enjt82EuJMd0U3dsgsuOZy911XV1aed2rl9IWTmAkqn2LVdvtk9LjR518H92TXdvMm92keDfoDgBl5oogXE3wME0t2cc4utSUAsqeXdIqAdNqWd3Jvg3kXDdrtYuA1c4DPXziobLHDs4BGeIhR+TRne3s19ISrAkX424EU+rdOkqCHW4FWY472L3iG84R+eNGbAAmygvYCgVHa+VE4e2ZOdbow8KzTe5V++pn193Bve4VH+Idbd3f+M6aX67OSi5R05Gjce9mI+ypV+6X8+F7P96ds97NGCkMqC6K1eoD867SHG64f71Xeb5lejiZid1P8rHnAhpfUKXsGwfvH4HnE83lFBftrjfuydw+7J9oPmNyzOHpXX/iWuHumj/e1Fm/ALnzkOX2yPZdRZfu+LPp3V3qPZftNDvu3L4qRROrB83vLN4oUefeirvvFD//EdH5FKX80EH9grv9FboCt/+s8xn2iLy+xh35hl3yUgX9wln+t1nzQq4CX/7fejvqVjbfg7H+2NX8ewX2hHf/Cln11MDnNSzqdUf/XHQsyAW+8TzO8TZ1FTNfIXfvIZm/lFg8goQOhxHfhJlkaYnCsYv/gBYoHAgQQLGjyIMKHChQwXEngIMaLEiRQhNryIMaNGjRU7evwIMmREHABwiDyJUiT/yS9NWrp8CTOmzJk0v5RMiTOnzpxDAAAwsTOo0KFEixo9ijSp0qVMmzr1SNLk06lUq1q9ijWr1q1cddbwKUHrxrFky5o9m/Ss2rVmlbJ9C9dh15xR535cSTOv3r0ubUq1i3UJgCGACxs+jDix4sUQ6zJ+DDmy5MmUte7w+UBs3M2cO6ftDPrt0tCk0VYm4HgxXr6sW7f0e9roBQBGYtu+jTu3bpU3d/v+DTy4cJwvfJbQXDq5coWflztnOPq5dISxUyte7Tp7XtjDQyoBcKO7+PHky++0bj69+vXsmQr+i3W6/NLN58+Pbl9+9d6qAbDUDqBM3LVHgBGDEYhgggpG/4begg4+CGF3FfjUwlb5XQhXfRg6h9+Gy+0HX2LYBUhiEwO2J4NPMkTIYosuHtXgizLOSGNXNvgEgoUe7jiWhjyS5uOPoYH42IglAnhiey4AoMRxNT4JpYwxRklllVbiZCAAmSEnZJcJBellXGCGmeFpUxZm5JHZJdkeCAAsUcMMV85J53hn1olnnk8y4ZMAOpIJqEBjBmraUYR6ZiZ/1/mnJolsqqdEpD75tESkll4aqZ6abmrYnZx+Cup6JfhE2J+HejnoqT0ipaqYiYaIWJqNsvZoepPeimuuAITKa69NeeprsMLeZoFPFHDVKqqsJrtWqsxiRCRjss66V63m6f+K7a3DbsstSsB2C264gFHgE1CmPruhs+jKZei6bb1aJKPUrqkoezPci2+++uYrbr/ifutvwAI3VRwATnLpbsIKF2rUwqtWBvBW085bU70DX4xxexFnzHHHIQngkxJdOUxyydAua3JD0fb3H8W0WuxxzDLntvHMNnf8gE+1IZtyzz4LivLP1MErrbwu82XtzUovfVjNTD8drpsAhMWz0FYvrG7PKy/a8tF6JQ112GJP5fTYZofagk8VjHx1225f5Bagt5Vt1cRevwT22XrvfR7MfP/Nq2BLzPV24YYbFDeZc/uNptF3Vwxrd0BMDgRElF+OeeaVA875b3R3DvqMJPj/dAThh59eeOJhLh55p44/LiDjwWn7ULa2h467bZ/nzruDEvgEg+moD2+16spuLeLrsMOUt2+0E2B7tr1PD9nu1F+vHgxgCU989ykb3yXr8Xa9PPOyA/dA+lsSoH777r+/Pvby22X9/PYLl4PO3HvPP9ZZ5ye+opGvfH053/0OiLH6IXCBtwEZAJiwv/5JEF3gE1IAWUbA2LWOgRz0lwI7CMLI9AQAfqraBE/IrAr+6IJcy2BMmhfCGPLqgzKsoWEuA4AcsA2FPFSVCnnEwuQNMIMwtKER8UTDIyoxKzcCgAt22MMoyu1/9glirJRHRAMucYtVSiIXv9iUGfhkc+eS/6IZV0jF++hOi1yxG+yKOB4BWAAEFDCCHe+Ix52BcY8P8SIf/1gUklwAimcspId+uCMrNg2LBITjcEpghNlEzyeA3KMfK4nJnBzBJyQwoSE/CcA06meNGwSMGx/nyOBUgCSTnFQmuXjJV8oSJNoDQA08CcpcSgeRhyTl+FxovlKWZ4RMgAEQfGKDGlBghBeAgQ1sMEslxjKa1JRIisCDS11qMzm8TJcvBQhMvLFxOCag0ENwGBEZ9AQHnaymDafpTlnWQAlGEMDosFnGbeoTNN3EkCJdN8RGjlM4N/CJnAiAzogIoDhMKGE8QwjPhwKyBGkLmSSDl899arRMQTse0f8wGM7XDDQ43ykVQikpkQlNTaIQHSlLWfoAVuZqRRndqE0Z1rApIu+KAS1fKn8zm/Ccs08TKQ4ZX7rAiCJ1i0uiVA1IsoQb6DCbN60qWfp5oX82rqfLKyIJJLCDEQLgqB7JwQ2UcIElMIECa+uKT3YAkaYeNCIGEuZSp6fUuxoRh2OVkz0BY9XA4rQogdKqKRnpUy1aQJK4IitFBLBJXeWIK4LRYy3j95BNDlKvB8wrZ2M4KhwlRrCkfVi7FPdNkIa0eU3MlWMnckyfMMEIN5DpZLXSkwo9JH9OnMh3BvdZ+3k2uB2s5bFGW9rkwk2U0zEs/RDbVS3eCActAEEOyDX/1o809QLmegh2tbSVukJEALNZwsEIUMsXEHd+w13vAvkEgHYiRrn0ZddpV5faFobURFoswVwJILXXQqQEkqRaRAoKAPVqpYltJQCCcQCDHFggS7Z0L/baa2H7qdSk862vhxHH3F3mV4j75a9dKRJgj9QSghMRIye14kCMEmAGgtEVhzPMOwzjGHuhXYJDD/PhIA8Eq6Hc6SK5+kaXAniMHimYjCUS2ydqxQQSsEA6v4OrF5x3x7jTMZeph+AnG0bIZN7MQ1BrZICW+Kcp7sikaDoRqSnYMDYwQgtasIOpfjnHSt6zEu954qyUedBsOTN+07zVNSu5zRS5564qwlvg//rZvV6edO4qessOE3rTV02KBj4N6lCLetSjHvKIearoQEuE0RMpJ+McvWVL67XSsgZdzjCjaU7r+mRIIbWvfw1qUyP6sEhG5aKZXJGvHKgioQVAgxnz41rrjdbS5lyWfAzkXWtbZZ4Gtrd97dy5nPJubEY2RdLbEQcCAM6KKYELJF3ts1E73n+rcbQjuO18E0Qp3+63qMPdlXF7rdzZrYicPTIpzBrG3ZKk97T77PAOXnPOhdG3xUHca39rHOBthG6SVR0RVksE3RVRN7sLUwIKMPbRERfbvFsuthmwUsx2ubjNgZZxjfeb4xLzuJpo8ISgC13oPDh2wSmi7BtHpP/Zz36KDIzAhNng4Ah6fogAVH6rCxwX5lB7OddnJgAXXI6VQ7g3vm++a37rfOenXqQbWAD3uMt97nSve91XED2QQ0TkEXH1BmFdle/iausmqLFPLuCCWH/9Zl5ffMdyINNb4eC/FUe7xdW+dm/zXCskebvdPw/6ul9hAKQvfekZYHQBE8DRHYl0VaSGreA19fCJd3zYGm/7gQmAwrhip2Isf/luZx7Ym89K50OP/OR/3g2pR7iKDO4TiofxVkCggAuMwMol/I72is+9zXDv/X5BflJAqIAAzm/2ygN/25gfPrjb7jrPK3/+yme+3h/C94g4uSJRporUlCBf+IcrLUD/eeGnNOBngN0yexeQaZKxfvnWfu43asWHFcdHfxcYevaXE/kHEStGES62blRRUQrnYJMiVAn4NAiIgsJyTQnWdJDxgOwnfBI4gfDXOPKHgTk4dxqIExz4EAS2PRKBYNL3Kw9UEbd2Ad23gjGjgkvYKwgmZZURg9oWgTQIahR4FRaog1sIdzyYEj74ENvVXQTwXSS4FEFVcubmhIwHcWv4ND2Wfo8xhWk3g1Z4hTZ4WDjIhTnohR/RAkMAiEPAShcQiIBYgLH1QLRlW1bxVm5GG254gG0IiUojNVsnhXPIaVVoh1hYNwCgh3t4gX3oEVgWPQUoAAiWKzTnFI1YEaw4/4ky04SvqCes9IIOiImbpolWyIlVoYWgiIGi2BGkaDsFuFtnlVZrVYurCABw1YrLKIuwKInP6DGupluxcYu4WId2qAG7SBW96Iv0B4zi4YoTMY7SmEDRaI4ZE1tVd4nXWGa5SIPcSDae+I18iI6SQSogoI/7uI/5yI//mI7hEosBSSX3JDK34Y6DBo8SKI9P4Y31mHzh2B2tNEkE2S0DaZFPgkMN+CCEQmQJiXNHoY3/hofP9YkQmYH3GBkUGT0ZuS0Y6ZIyAoQXEIcE4pEhdosL6X4N6RQPiZKgJ5HD8QKaQ5RFGZPCApNH2SLKxowRcpMdFT44uS46OXw8WYQn+f+TdheUSklcScmVEIJlAdiRhSWVH1KWz0KVmWeVTOGTWVl3W/mVnOWVcakgxXJ0TkmWUGlBZ3kQfIlxIjmSdzhsJumWEamSdFlJc4mYBFJRYwghT3lfHpVTrhKZhZaNm1iS4kaPhZmS97eY1KSYn6keKuWZ5QGZk3loldksermXQiGYmRlwm8mZy3eYoglGoWmb5YFdt8Uip0lYOqWaauGX9DEUrzmYmomVs9mFtZmbW4SbzdkdAlBjSqggvkkUeRmcgzUUwPkgMNmWyskCcAmd1fSc4xkc26dHLWKd28mdv0mZqBmVEeKdsgmeO8ic5vlO94mfUQJfJ4eX7XmdAMr/nu/pnpLpIPOZnMopnvv5SuXJoLlxa0TYmwIqFNgJn5ZZoKnZnfppFN+poBz6oBzkoCFqG5EFTTKynhVKoUHBGdkJRCyCoPX5liBKogg0ojVKGS4Gby6Soiy6ojvRohcanxASozJqn6WJo0d0o0kaGU0VhS/So0D6ozoRpBlqoAtSpEYadwvKpF+0pF3KGDVGjP+JZi7aS6xZFsMJJDBKo0PhobPJpWC6RF8qp4jRRKVDI1FKpVOaEwQaoHy6HlmqpeHZpnXaO3RqqIVRMGZIphpqpa1pphuhpkPCpkjajfSppXGaqDWEqJvaFdfEYnlqoY+KRmjaaZHqTfJZqEHx/6acqame2lKWCqsPgmAGNiN62qeAehJVKqSQuqGy6pCYaqSvOqsiuqrFKhxw+CS4ihOjqqJ+OqBl+qvxkqBweqzIujediq2vZyxQwqwp4aw+Cq3PKq0Heq10IawySqzbej/ayq7B6mzeGq7keqXiylG9WqpEeq440aqFua7vKj/uCrBLQY1R8q0oMa97Oq726qhYuq8p0a9u+a8DSz0CS7FIsY4Gm7BSWq70iqH4+qKqCqw9ma71ObEXy2cji7LDYZBUcnOmmqYwe6b6qrJsWbLgebIrGzoWq7NCsZEua3Mya1qkmq/TWjTV6qoP27NMqLRLmxjkBQA0CbQaJbT+VP+1WVWp1DqoW9q0TpsxPOu1KcGUVWJTV1tkIJtIWXu0W7ucNRu2YwO2bysSYUm2G2W2VXS3aiSyWsu2OSu38ta1f8sVvKV6KGq3qGq1iIu1e7u2fRu4gvsvjwu5WBFbjrmsh4u2M0u0IUuzfLu1fju5XSe5oUsV2+e26VG2inu2m5u2jNsfSOuvo0u6SCm7s8sUMyBJVmYlqZu5qdq7idu5jfu5tWu7M0S8xYux+nMlvMu6mvunHasggpqpx4u8nBK3tqtsOFCTt7pPH4m3qvu9wfu6bEuop1u9HHO9pFsBksSOdbtN3qu3v7u44rsosCux1Hu+s4i/+asTBZOeu9v/vZPKT3k7Sq5bv+QLuvzbMek7udm7vaKqT/BbwPK7uuZqvkgRsVmZwAr8tfvLwSKxvj7Rvu77vgKMKOAbv0Y7vo57wR/cLwwsuAXTlHRCtSbMq83ruyp8wCzswoADw3JbS0rwwDVSwwTcXEYsYgacPParwR7cw1Hyw2ELhOCVJ0WMwhOMw8Crw0uMwE78xE8SxV6LXf9LwwGMxM9hw2amtis8vC38xdwSxkuLu1E7pgAcwWm8sBwLvQkivcPqxW88I3HcszhkiXhixRQcvlk8v1t8RUz8kxsMyAL5x2/sYkm4KYesyBUcrQ0bvU6cwY88yZHcIoK8slnypFVsxld8/8SqnMT0y8U8LMouF8o9rFKWfMmpjMgp/LyczMeefLMf6sax3CukfLEIxpt6gsm7XK8Mu8wI0sfqOsvCbMHSfBj3hG2cYji5+iV4fK+ZnMjTLLyDCsnUHCzEPLCRpYqGnDrNyhzcLBpnzCFrvMNtTM5MY87vek3XjM3rzMru4s4fy8hu18XBXM+bcs/simmhks3wTEEMrRyj7MuOjJLjXNChctDYek3aq9D8nMsJCdEE7aa/bK0gXdFIFM38G1u2us9v888yqMSNPNAl/X0nfb63dpAbzdIOHYMf7bniTNMybR4XXawFc6I47TYtTYXy/Mr0DNRMS9JNDRHXdNNG3f82SE2HLy3QsAzV6PvTxatsHEnVxWPVmajUMK3VW32OT73VCOafK33UOv2APB3O06vWaA3GXW27WBYsC93PmCjXbOzTdW3XNCLUnhpaSvcpfN3R7vjX8xzYg53WkM0UvDXDYS3Wfb3TLvLMJovXkr0bhb2pUlPUvKLY3szYmh3RMe3ZAQPaiVpRyXjLOY3ZcY3ags2vIp20tr3aWL3bQSE4wlLaygyS29zYS/3YvR25ul3QLla4mhLcmzzcxF3WWc3UyA0urV2nrnbKli00Y01oL7LZOCtdk0TG1i0lnT252KW7vvLcHhvdfVnbPU3XIdFa2VLe5h3f+B0UBUOdzs3/0aZ9jeCd2mfdEU3EBDuA4Ame4KOt3wKu3PU8G1PdK+3NzO/9l7x9g6r9EU103w1+1w9OzfeEp3v938Jt4fuW34A93yDB4R4+J9gNptuXzold4tB94ihe3GZd3R7R4i5uJTDepeo9LBSuxzdeEA4u3358Yj3u41QC5Ez62rlxw0QRmKEGKFXpEUY+NDlO3ce94crb5FCM3oLLJ5uFG1NenFX+aVeullmu5Rfuyjru5TxOOiZARy4gAWIZ5tO95xQhW7qB5q6p5hrA5lV+sBYhQUg+10pO39miBCrd5+Ac6R2hUiOOkGoMmGpe6IF56IbWP4qu4ozO4tHTAkM86eXx/+Q4apfbfRqBHhSDTuhkMuidHhI1LumOveIbrgQUkAN+VQESAF8AYOmn7sxjDsTIBOiYbhSwvukjSesgYesOC+Ih8ckTrUVxSGEMTuzskeo1miVt3Y7dTOWzLuuavrEKa0jCEd7APBQFE6rbrjHG/rYFY+qM4eo7wezlbujnrs3pHhzr7oujZ3qmh3rAylsAUMfwbifyHrbvsRv3rhP5HibkrqsIi8vHGZtoAOuhZgB5RxSTMsIKTx7dHqKh1dy2mMf4bu4Tv/J7XOGgpBvzqfEb/2kZoAA3j/M4HwToyEqWK/Ijz/BOe2uVbRsQnxMS7yUU7/JFrksx78szT/PAhv8G6Ji7Px+oQb+02wfWRa/sRYH0XaL0vPzyn+T00w4SJAH1Ue9rUw+sKhWCVp8eJP+g2BXy4f7Omb7vLJ/3S4/u2lT28ZL2aj9qbD8UTbWjcL/wZh/JFZXwk2H0ONHyes/p/M7Od4wbMi/4v0b4H1GTDyBJRI/43SH3DFrmvvH4KRH5SZ/6Q7rYiU4zT5/5a29ANjAENnBvNSBJ5hX6QY31PSsYEn7pKX/0ey/5zk75u4q5a7kUaB/7pLb5dC5bR2BHLcBYF8Couw8co4+fDiSh1tj14z75za6Nz94RzAubHRf4za8Bz1/g0fMCsI392d/7K1vppv/9aR7++p7/Yt//75av/ABBQOBAggUNHhyIAwAaDQ0dPoQYUeJEimgA4EBY8AGMI0NwXLiA4wWFBxlNnkSZUuVKli1dvoQZU+ZMmjVt3sSZU+dOnicVYuwZVOhQokWNHkWaVOgDAAAoKN25QOpUqlWtXp2qk+LWrVi9fgUbNixXshLFnkWblmpOtW3dvoUb1ypUnD/pqlTIsOxevg0tAr0bWPBgwoUNH0acGKZdxY0dP4Yc+bGNpjAko5SLVWtfspk9i+Vc9vNor2xJn0adeu1lhIwb5w0de+Jf1rVt38adW7dj17t9/wYeXCmMpjaAp94s26zq08opMj9tGvp06ml9904M27lz2sK9/38HH1589ovjzZ9H751C05K/kefcHrG65/jy58uVfl///uvleS+sT7bu0iOwQAMPRA87BBdksMGhbmiqguNQSy7A/eAK8KEL38pvQw9V6w8wxbTLsK8BHUQxRRVXNEpBFl+EEcYXmhJgwujgK/FDtUpsSEfrcPIxSNJCfIxEHss6MUYll2RySRebhDLK8JQA4ILg3sOJRyFB03JLsDr0Mky0iPxPryOR9E9KNddkE7wn24QzTscuAIAJOV/qUszPuNJTMyD7BPTL3d4kzMgzt0ryTkUXZRQqQhuFNNKdBGgKCElPyjNQDLvSNKs/OwVVKjJfA/BQshK9NFVVV/UpTf9WX4VVJRKauiHWgTINNVcdTdIV1FFHLNVURF21tVhj73z0WGUjzaGpp4rFtVdp7+N1WkB/Jc9MYWcjdllvv4UxWXDHZZMyAGowNlpr12W33c+wRczQbSFClVx7702wW3z3jZI4AExIN0d3Bya44DEH1dcweed1qF5+H4Y4N3EjpnjBHdgLOEODN+a4Y3gPW5hhDRyuuGSTQU74ZJUJPCLCYwXuOGaZZz7L0ZQLDVbkh0heuWefiZr4Z6F3mxGAl2GmOWmlabZZxGx1jojnoaemOqagq8YaMoWWOFrjpb8G2+Cmi8wZ6pFvzjpttQ+6em23B2vKzowtDLtuu6cdu0z/s3dG+22/q277b8GNKqGpFrqm+27FF79WqcCRCplhqQenXOXHK8c8p1kBMALx+hgHPXQh8yZVW7Mnzzx1fi9XvXWYLGjKBc/jE7122/UjHVjToUbddd+9Zf134U+SoCl05/78duWXp9DxvgOLfN7eh6f+1eCrx14gEJqyYPbtmAc//Lhyf3pvv57PPn1Jr1d/eCOaksF758Snv36xyI+3bN7Rb79/ZPn3X/qA0JQSyE859kNgAleTFPYJJXrbml4AJSilBk4wc1tTlroUuMHl4Q9lu9NZBC04whhVkISCoxQAXpBBpHHQhcrzoML0F0IAntCGKjLhDd22uVoZUDYv/wQiDJ3ntPyBUGQi1GESD5RDJWbNBE0BAQu9FkQqgi6GhXmgsJDYRC6ah4ldnJq/jOPD2FTRjIu7Is6MKLkagtGNbmrjG932PgDEj4yhOWMe65bGwWTRVFuUYyB180VBqmyAACjgHTmjR0YujY+C8eOhAFlISl6GkJWsGAa9Y0bzLaeRjHwk9GZ4xDhi0pRkI+Ip/ZbCIXyHk52EyCcbGcq7RPJMk1RlLnGWSl2qjYeurCIsYZmaA8oSREMk2xqlV8peNrOWzHRmxWAHANltMpjCNB8xf2hMLEEOmkAbJRt5GU1yynCc5RSaGIFJRWxmEzXtFE0VaUkXWx4Jl+jE5/9OLpnPY12sjusMIjzNpk2BPkeeyNRbJ+/JT4bSZJ8NjdUhEymcVxaUYQS1qH2oOE+bKROC34RoSF/yUJGuSpPWZGdG54VRlTrEjBx1nke1CNKS1hQlJLWppJrSSoACsaXbYulPX4rQ0sFyoTlFakFwmtRF/bKnL/ypsILa0qEykKZBqSePjsrUpC6Vq3LyVxSf6sKommqqKq2qN8/Zx3Auc61fhWtGvBpXNhWNBOCpaFk1KBe99uigVn2rKGX6x6vStaRzNWyUKhC38OS1r4kjzWPTehTEjrStHw1sYulaWc0uKayNveZjpxjZvk62RYXlSVZLtNXOMpSzrYXREFz/htfQijZ5zSntX9WaTKOiFrb4fO1vVbRYAPCUtim17W1Jq1fTFiW4K1Fthlgr3HI+l7oN2h4ALANa5Cb3e+/M7UaJqrveZva6NrXueRHEhKbMQDyO9e42cctc3VLWtzqJboCmq95eppe/BNrcCt9b2/jKd7llbS44zdvR8v7XsP518HlcYLzxwLfAiwQvfcULWN4q9L4RNiWEQSweKiGywgS+MIbni+D6nnbBMW3wiLkqYhl7RwaVMo+FU7yXs2Y0wUOhcWsuO9MX15icQTbyb9YDAAnkGMU75nGGWbzh3SbUfPtNciCRnOVBEtDJ3YUyX3os0DzC1KqDleSHuezG/y2v2TZMAcDhvhzQMKv4wFQ9o5m9ieZbqtnNXGwzQ2uGIH+OkU0rrnOixwzPHyu4w1f285+VGGh+DvpAS6hSjdqE6ESHedHtbDSQI12T/NYHy5JuIqWHlysENQsAR4gTpzs9a1p7MojPLPKeY4xq1466iaw+0JIBBidZ19rYtA61A309k1LH59S81qGqhQdsAx3SvcS+87G13Wlthg3Xj97bs6FtQ2n/jtoFwjTXYp3tbbcbylJG6zHHWz5I53rcgiy3786dnsIBwFLrHo27Be5pePu4mxy2criXfW8J5tt1+0aPq3cgp2IP3OLhZTeePVSXhVttyIS1N8Pf6PDWQf/8PP5qMsD3dHGW2/bTZP4Qx0Pu3I+neeYi7yLJVWdy89DRjtgOeMuFruGMxztQ0O34Ymre55vjPNVJtyHPxyNbAGga6CsfetaNXnSDHx0vUHdJs7cjbqcHUOepk7p46KSEO1Vc6293p9st2imkN13ZfLYn2MtOvbNnLu3gIS6sKc51uBdeZC9ntKbqDu7T6X3vwus75v7+nSdSs+2EN3zmzVrwrXs9JdIWO3cc/3jfRb5yk/dOdoetcvpo3vU6Q7wwQ7X4hDfevCSQwA6o7m/Sk3v0E0S9cFoGAAkNPuivR75UOd91xX/d7lhdet4DawE6NcX6vO89CU1PueAHh73/Rrv88ZM//r3GBeOev+nvPx99rT7PXNfHcfZHuP3BdR84VFK38bFOfv4rV/xC9RXnY7z9CSzKwIEWAIEcWLJ/k78Joj/Bsb/feEDBkLv+s8B4qkBQC8D1e76eCD3lmJwSuDbtib8GbDj1C6AI9A1MY7vw278LhMG+iL1h2sD068DUYr/ViqPsYkAT9J8J9BsV3A06kRv9a70YRMIoy0Bsmj0BrD0CfAke9METvMFAEkLdYCwXPMIk5EKDWkLZq8FWqUL8ykHp2sESnML2AcK3ucLc2ClF+cIuvMAZ7KQm5MABpKFck8I07J81dJs2xI2mEDAjzAw5NESNwjwNpDsn/ywqD9NDNOTD7PHDtQFE20ihHry6LTxEQ6TDuGu+O3zCPIxCSIzE6plEtbEbyOg3OSNEvtrETezEvbFDG8RDUnpE7CtFSURB/0nFx5iBphC8VjS/VzzEWByoMDQJ0CtD/TpDXMxFU9zF/ulFxwg8OExEYiQ/Y4SaWRTDWhSnUXTGZxyeU0ybaWwM4uohYdwUbOxCbYQ9ZJSraIxHvIuNDFCAe8RHfAyCZsREcfwdcswac1SMzekcLSxEdhy4UDm/xgFFUsGA6bAD+JPIW+xHf3QdgMQagUyMGwOAiTNIV0RId1NIokO/bvyPh4QOKfCClWRJllQBfrRIvpNH9dFIxP+As2dRx7cISYEbySn7RFo8yQ/BAJiMScibyfSpycNwtWrKSbfYSZEElYXsE9pzSKEkyqIsvaPMnqQ0jGliStY7yKfUtp6MKm5MRq1UKgBAyQ0ZSorEyn9Ey+rhysKYJrFqyrYQy20jSwAsSaCsSg9pS3CsyLesHIysmrkkjMrbrrvckbw8tr3UOIZkRGBZywsJTJfYQ8JUHcOkGsQcDHM5HsZMC8d8zKgkST1pCWWszP24TJRogSGATY9oiguITdgcQc38G86cGs8UjOJhMmv8P9JUNNP0yalkCdW0yswqMYmEv9vEzbfRzaFRHMeogeIAzhcUzjqDzM5DzeOMy4T/UMvkVInlZE7rc87nXJvoFJrpbAx1+shhzE5uI86y/MmGpEzxRM/5+85VuxvH8JfVA0uQjE/tnE++lEz7JI/V1I/WzE8qtCn2VAzVu05NHNAd207mM06qvE/A3M8GtRf1/BkITYzKs8sAhc8KfbcCjcwMncwExU8PNbsONbf+bAynEk20QFEC7RSpDJPU7FCFUND7YFAYVUMZ1TcabYwsvNGzyFGCCxTRWkQNdVEOHUMiTRsQ9RkRTYzvm9CwbNIL21HJqk+/3FC2NFIrVRYsDdE9cozhu6sl5ZIvBVNNgdIxNcm/NNMqRVPAOdMj9TbHkFA4HQs5ndMnFdO+vNMy/7XMPt1TW1HTLGXTxiDR91xHQvWuMOVRL/FRPb0JIH3RRsWeR+0Z3ryLzQnGTPRSS3U5Oj3UAyXTKc1TUE0fUV0ZeDQPJT2MXFHVt8PU0xSTTSWbIJ2PIZVVo+RUN7LV8eDSxNDVXc26Xi3O7pTS/BHW6iDWYs3KYwWjZBUPCAGAN83VC3VW7nRFaKVPRD1LbXWo8KRSbIVGdeUibg2PQA1XFR3XFTXUi4vSFqXWT3XXbEUqeQWPyvvKwmjWe43WPhG6fUXQfm3XfzXWgGVY9KhGxDhYhDXQfNVXO03XYPVXiN1MRi25iUWPtWNWccXYxDNXnuTYeIRXmfDUhwXZi/8U2Z0j2fOgOqszWJRNWSa0V6hEV5f1WJmd2ZB9WSUSWPDwVnDd2Z/tWUVkVZa7WaENSqIt2guqWbSb2vHILkNr2pV9WqjVWIvbGOS02qstzKz1u60VD3NZzK+N2rAtKJ4tzYIx21hF29ShVZVJ2u9Ysu6pV7CVWxoUXL00mLtd1KPNW3LZ25PpW++wNoul28HdRqc1XLv9UXbF28VNW8XVoccVjnQ7Wcul3GMs3LE83MytVuq4Vs6FTrWVPLYFj18MR8K42NIFw9OtW4JBXNaEXddVk8Y1GdAFDq8cXd3F3YtCXmTjmN5d0N8F3igR3pIh3t+gV8O43eT1REBpuY7/cV4hhd7obZLprZjq9Y0WmK3AjVvt3V6FldrmVd2PFV+1IV+KMV+EsZLjXV/2Nd2xZdmyjd+znd8rDV8IlF3v6LdBVF//5d933F+gTV3PDTvNTdwB9pv6jZj7zQ2O9EjJJd0G3rwHbjfvDeDNtWD6LeC/0WDcuEnFyF4QVl4RvtwIHloTPuGswWCIWeHbaGH9ZWAYBqrlnTUSlmAfXd3paN0bHpocfpgdfjNnceHJBeIWct+NBeAi9s4jho4kVuKfYWJ+ceLa6GEPFuIp9r8qJlv4xWKk02Lm4OIu7pkv3pcwZo0xPg93NGM74973veIarmA4xho5xhc6vgw46+A7/16+PD6SD641IvZj311jQIYUQb4XQpYMDiYQPFZkJfzhGcbcSF6/NlaNN5Zkk6Fke7HkyMDk9NDkTe6MMh7OPq5aGy5lnzllckllyFhl9GhlV+YUGUZdWcbTP65lobnlccnlx/DNEp2z4PRlKtaT7lXjR35eUC5mOTlmcElmx/DW9uDlRH5m2oFlHaXhWSbma45jkLK0G9rmxsC0/GVlcA7n+RlnJy3nYYZkdPZidb6fJGrnjTScAunleY6lek5RYVbUfNbndBblzEDaAw6O7ArNb45DgubkPbbie07oal5ohp6Ph25Z8Dik4ovnirboVwbm3f1kagZfa+7o4KVg6v/4XIj+jRRqwUyW55PWYzROyGk2Z4V+aVOO6emY6ZD2jso7ZIq+Rp3GwE4OZo2G1XMOaoqJ2Y9mZ5q+jRKwABBoAYVoCgBVamdm6jIyaAv1aXzm6KkumaqujqIOWtwQgBwAgSPwavi7AJ0Na+wca7JOaWNz5J9Oa7Wm6qGGDrd2Vd2Qgbq2ayCgAKYt6aXeay90apXm3RKWasFeHcJmDsNm0d2gvuu7gJGwAZJGkIHWaUZmXoSOaqDG7Idha5m+aqO+DN8sLhtw7AYx7ZNG7SE+641u6daOmNcm6th+68uYMGDEaxTJbYvebflUbYelZeD+UM2WtxP656LwVqeIkeX/JujmjmWohu7Llm7Gpe6DG6HrFooSKJpzURLunmfvJueVBuzfHu99Ee7CJu7DlowK+L4LANztzunI5pOyTrG/Rmv6ru97ue/Nzu/OvgwZwDQAWIKfA3CTFnANIfBCBW+UaWjUIOUEL5YFr24SQu+dgPC4Ie0Kh+wLL+i+buTeXu3ABvFxEXHztqASz4kTV6GJWhL3Dmf4tmf5PvBhTeEZR5gOd+gGhwsV0fEXSG7f8HEWx6MMLzAD920id2kjd5Aab55GbfInh/IAl/L4ivKMrewsj0ckJ40P13JW4fIb2dMv564VH/NWFWtPPnOWxvI2B5c3H5I4rz4nHzALr/OE/03VM7YKsc3z+d5zPgee8u5yIpWBQAdzG6HzQjd0AYUsrFD0gfneRnf0NIV0OIfRSRfESrf0O8d0Mhfzi9brM3GXT7fWIg911vDz0bBSU1chVE/1V191Vif0iShzl2oXWWddWq91ybj1dyl1Ss9rCv31Km/1plZ13oYLY0diZE92rRn1P29QXQcCXr+SaY92M4f2Ygr2S40LbN9ibd/2/xgnGyfMHKi+cMfpdC93lb10ya52Y7MsNBcyNR8NNn93RnkTeS/KEshue7/3fc93mMP3Fnf4FPt3PZ/1BbOBrg6JF4ABHmeJGZCAG2CCdGMCI/DmgveOg490wpSACPc3cf9HqYl/eJ+NeAyvee+qeEa/eFnZvetbgv9WCRnoeYkEgvNEeYSJ95UvShJY7wuY6Ibv95k390On55tPrpwf8p1HiRmoayAwghaoPgDIAZaovLg5gh24gbrGgRQ/+i5LelKPyRI4blox+meneqnP1BMVZ6u3Lay/cq0/iaJRAnAtgUNaApgXiCdSAhhwTgkI9LYHDpWH+1zEvRsgTyUYewYZdrxfZHIfcL4XLb+PcQTPiGm6AMcWgBIrWJN4AK8tiLLPfMh3+5OYfB/UahcAgrC/PhdA/EGXec6XRc//5d+PL9EPb9ZGCPTtyIMwl/yjCapLatm3jUep/cQSgAp4ABP/qAEX+HrYfAEgaIEjuAEj2AEXAAEYqAEJsAETsIAceAASqIAZKAEwxz0j+D7mHInbLm3hB37CJX6A0CBwAcGCBg8iTFhQIMOGDh9CjChxIsWKFglgzKhxo0YcAHBwDClyJMmSIj1iUKhyJcuEGD6WFHABAAAZImcCyGFyJwEKNFvwDCp0KNGiRo8iTap0KdOmTp9CjSpVqkeQJFtiNTh1K9euXr+CzThDhgUJIHYceaEEJ822bt/Cjfv2whIcSpgskYvjCIwHAsICLpp1MEGLhg8jTqx4MePGjh9DjuyY8GDJAyljtax588OiVQMPRYl5tMKXVkfmoHlhJBCaLpj6/wQAFDTt2rZv486te3ftz1dJK+QtfDhxqAIqPDBRw4WRFkM8yo0ufTp1t0N22JhRPDfwlZy/gw8vfjz58hq6q9SMXqH59heJ+t4uej1p0yVr0Hwx0gXNI0xbA7DDdgMSWKCBByKYW3wi0adVgg9C+NVYZZ2V1lrVwXWBEi8cQQEMNuRAQgkZCVDCDBWQ8EAOFphggwQ1wACCCzsYccMRLQDxwhBMKIHDTEu00NdfEQLW4EHuIZmkkksyaZiRBqn3ZGFNKukZTAPOJ2VW9pG0A003jIQfAEwsNUNbJhCZppprstmmbQuGJKWbc7p5XHLLGQEEXhjChcMQLRjhQg0mPP9QwZB0IqrlAlQy2qijj0KmaJRSQmqelacVl6WiLHE50hE0UTCSCTRhetSnACiBqKqrstrqnHByJKers+ImQA5moaUWW3wCsAQTQNzgIYgi0uqqpJUim6yyjh4rWbPLcnYpgZpuqlKnIrXg2kgWqKaUDWcWG66445LLFawbyVquuk7JAAKAvPoJqKCEGrourc9Cm6+++1qG72P+8uuYtFgCkFK1nF7JmrYipUZTUjLgBKa9E1Nc8brnapSuxRuPREINLewKl6/AChviiByLC3DAK7PcckMqMwazy4YNLF/BByNcKkfZAvCaSNwCsNpRFUA3xKEoI5200gdinJHGS1P/LIANN0D3Fg5G1GCBDNpBva7MM4MdNqRfJ0a22BDVnOnNB0vhhdtvv61CwiKdGqpIo8491AxK0KTEyV0DHrjgYTWN0dODh0vCDiH3eoQEFQi1EuIRmn225ZeXV7mTWmJ+WNrEFb4Uf9LpvJGXAEgckphkFlUCE6RyPbnss9MeWt6xPln7Vjhj1UUUVrzFAx5reNHF4boTp3nnyyNJafOjTfok8xMdFTpu1ic1lgzbc799XqVrJKZ+Io3uH1ECDEHTEpAj3777tYd+/PtI8b7SCSnI3RYPYuRh/KbzF0d50xugeJznHtJEz0gERJtRsPem24EldA0TWkgA5DOhCOAF/+qzCQA76MGkxS93H0xK/RDShQng4S10gEAReDfC3QhwgTLsl/Rm6JAYhq16EOSNA6MSOpnQhIMcwYlOhgKgCzzghUpcIrlCaCQmCqaEBJGCE17ilizkQYpQtA0ObejFxRjwi12cmQ7Bt5seQsV6PBMQR77VK6Lw7AJF3CId69gmJzbIjjyRIhey8BYM6GEKUiSIHovEuS8iMjxh9OIYXVbGae3QK9YD2gVIsBEB8K1nQzkVACxQyE+C0kB4pE8oR8K7IpihA2/BwwT8N8gFlLIrjUwkLSOySBvOkmWPJJgZu4I9DaLKkhgpAYCWcDQCmIkmNuDIDcAVy2dC84G9JP+A5KJJv2qlQQw8cIsKwnCCVx7EmlHJZS3LeRkFJpKcAdulzaa5FezNoGpAaA5b5iiWtiwzfG1Rwg766c9/slGcAh1oAyNpOJUQlCibYsMP3jIHMrgSnAVJKFPUaU5a3nKGFt0XO9Xmzqk4sALpE5knOZJMAOQzIyDgE0Vb6tKQoPGlCpWSFPzYlgu0gQoSDY5MjbLRi4qxhoj86QBjGhijNgWNNmiBj3DwAhj8bSMnTSlGVoqhnmI1oUjNakmkFIX8AeAHZ2jhTnnK1aAQFagaFWpQM6rWh2w1ggY111zPate7JrWueN2JkU6ghraogAxlZcleTZLWtxLQrQs87PL/4voVxyYFsoWdLGUlu1f6dIEP26RJAwQ52GpSNk6HRCxpJ6LYxI62tHDVqzR7w9rQwja2lsXreu4APJpgYAKfbUlscXda1SL2t9NjbOdmC9LXphG5vV3uXY1r1+50YQ1uEQNZdwta5hIXuJYTLvOyeznn+lC5TgEvc8trTfJmFTh1aChNxsAF62LFvNRMrXaBy93l3fet6B2vePP6UfkCWKb77eloumAHt6SguvC97nK9W1+w5RdzEQbqgJlS4ZJcOMAaZmKGW4oZIdChLXRIw4KzIl8HP9hlE94uW1OsgQ4jBcYw7e+GaxxLGROUMEXYg1vsENESM7i3KHbxylZ8/zYjlxPHnyMcjW3s5EIqWaCD4cIY2vKDOgB5MCemL5HViuSwfZmWUbbdf8Nb5iej+ZNjtiZWiiAG/a3hx1kOcmyH3OV9hXlmeUbkmoPS5z6nOdBQAzQ0WTIBKwJgDneYM2G2vOc7S7jFuJT0gwltkj83WdCa9qClY7mSA9OEB3yQM6PpDFs7Qxpaj2bZqm3YaZJg+sybnvUHXx1KhXTBA21RwzdL3WgpozPVwrZIqwNWbBna+iSZjuyyae1s2iUblCa0KQDM4GtYXjbYw962LSktw2MvMNocifWzy01HcesRIUX4QFuicO3Jepvb3Aa3vuhd1GbTVdb81be5+z05dP/b8SBTYC8PdEsZf/+mQfJeuHjGSZgk2Xt6AM8IuRFucQBOnI4GOYEqAaACEmPm4qJVOMNLvhmHV+Z52nZxxglQcZHDHH74zvYC6hAH3Op0NDHP2MpN7vPGoJzkCVwPpFv+8p0jXXAthyJBhIATOvRa50mP98+r/p6ngDvizDP6zJec9K+DsOt3XcAE2mIFz5Lm61S3OtsjEnT6cEbrjRW7mV3Lb7DjvVhLZ+IZ2oIHBUsd6WtvO+EZ8naib0buxaV7cu++lL3nPfJydTxlrQqABpD64FPveeE735DDoyfugyct1ynPbNNLPvV3ZDxWYwOAPWRe84LnvOc9D/ruiJ7/9totvd1V7/uLsV6mzaTJGp64eaHXPvkauD1wco98lgffv73/PfXFBfkOCoBnADiDCGf/fOV3nvkITPzoEct72ly/+urvqIZLMNILWEB+Fi8/+EsufuiRX/fAPT9o0r/+/wuF/7XPDLxO0CSR/CEc/dXfwt0fZjgf3N0Z/x1V9AFgBfYfBQoUCUAHDggTAvqbAi4gtzUgZTwg4nWZBAKGAFrgCo4bBlrTA+QFqrDPfBmf90FgCBbeCD5c/n1fpbng6U0fCwohhKjg7EAMTQxBVHlgv4EgDgob1nFZpDShOaEgk6HeEGKhFQZYBcQgEBzTEprbFDrhnUFh1olhLVXh/+Rl4RoWSBEizt7kxzHRYB4d3w2OodWV4RlCBKqFTRo+1g+yYSB6HWy5Dk0wQVQ5TfftnB7e4YPlof4pBh+CjR9KEiAK4iXyhBsGTgb1TeygiyLGHCM2onY9Yg82hiTODCX6kiViYiuOhCYCDs+sjymBIsyJ4iiqVinaoRQqHuaoYr65YjCi3w7ZigsACgxYwAwKn2oI0cjRoQ2aIC6anC5GIy/eohf94juxojByI5zkgAsAU4YMwQ2AgAkgoji5nj05IynVYTVKIwM6xUahostk43FdITfi404siPZVRyURFAw4U8I94yJe2zW+I3lQY+jRUC9+1zbCh0NSHETm4/8lxocEuIUSGIENVIAM2IAxZlJbAMFAWSRNSABf1aLIFaRBHmTDxWMUnqJL7p5E+plMwuJEJp1vlEAM1oAncgQJmAB0lFQ0AQ0AgMAeneTFpSQkrmSjJCTuLaRKIptMZiJNSqVNZqFvnI75mIQbsQ40PQBOBJRVHlRSuuNSLhZMghFaqlY9UkVViqUQfgYJqAZPksRIleQzkUDEvCXPkaVCmuWkFds8tgxb1t1eGuYjAVNRBsUDqI8c6hHR0ERIHuYc9uX4/eVaVaZfEhlhNt5kemYAfgTepMomLQwolUAmGY1nZqZTXua3rSZrbqZbYhhV3uNnduNHAFNQksiE4Ar/DBxKBajGOdIR+hiicIrla1pma6IWcuLfCcomrNGmbUondMYg6wiAhTCOIQoTAZzOXeqRAAAIDtDlXjKnAyrnWZYnCUbgc75idE7ne26ER+BEST6AmEzHBaAJATAmAGilHZ3KEmynaqZnyp3nAA2oejpnbbalgpIZfDooRlTNEmDE8PXKhhzBDoCABJhADhQgANjNjxSSETDjdB5oVhTocpZoSxQdeyobg4Kmiz7oVbaFYsagY2KEAFDoC5TAqTQjFI1OTrxniqroiQ6XkA5pgkISjE6lksYoXAYnAZTAT5jEjxrBSCrmFtknVdmmkXoHkXYXl3YpkvJSEDapbUKH/xFgBHCizn2wBQgk0/hAkRsBQA04KJiyh5fil53eqZi2E5mWqWdChzDJJQCgqUg8QIcuwV1mko120FBeUJDq6ZHgaedEakKsKJNamHv+6WfKZ0bsp91sRAmIaFsYwd+cTn4q0VfSRKHWaaUuxKRGmqu+Kp96lJ9uqmF6hIRiRMOwakbUQAwCwBAkEUY8wA3gxKN+EAnEYH/Cp6xOCayymLMuynpi6uNp6q0eZnw0DAAAgTDJwEgFDZ1CaQ10KE3opgfFU2SWqbRC6+VI67PGZrUqxdFh614uCIX2zOl8yclYwK5cwA4EqAcVYrAy6pY6a7tG68FSa5Laar1aJZxYwP9HtgUTDCsBCACwvoANFKz7ECeqGCeJKizCgtm7XirDDqO8OqzvwYoA/OgFwMBGjOQLBOwLhacyxii7iuzI4iytgs61puzD7hAJHIER0GUB9ugL/efMPujO5qyKkezCjunJ/qy9KhfQwOkSnQ4SYSvTNi2rPS3PDge9Tm0+VoUN2IDShkRuQpHlneu6hmzXeq2sChtnPkVNjq18baBqvMAOoCpHyEDfQFGW5l1BDt0uwm0tcW28muwFouzd4l3VwEULOObweecL4Q0AvOzgXlvhluXhDtXbgq1wiK3jBiN0tAAIHIHEMoHNApExLdG2gireEe5TKqXI7tSSJC70NS7/+2kh6ZJt0GhECZhAdR4N0PTqBx0hoabe7DqLWubs7SpJ7qYY3e6b7/6uzlRAAT7q8LUtAHGhlC7v5tKuKcLtuxnInM0ti87Y7rYg+1ovzOEkWVjSoALAds4EBX1QugLAC2xsKIpv8zLkGJpvgaBvqlGv9L2vMELHhbRFC8jA6AwBRgBN6ghsAR6i7zFvZAhm8g1wsQRwQ7rvQ4ZwRI5wAvsb5MLFu7zsqGauB3Eiqoyn7P6vBjuv7frauHyw5RxwppawCZsbdFzArxgBBaAw8HLSDXxs7ciizUpeBltj7SJsqZVLDp/NDltrD/vws8FKDaBwDswAuC6BuL7P8F3A/9E28Qw/Mfl2rRSTCxWLjRXPK3ItVVM9VRLvxBxfgFNBVRY7GcZIQNVkrgQA6xCYseyko/o58b/UcBQz2hRD5QzBMRDuBAmAq1ssQfdOciW3xSXzcY0VjgQowRIIUQng6w70L9QAJE307e8l8mQscruyMQ4/clRisT76rEjoL7fSU1uo407k8jyBDC93soYh1aG2BQ6s8uCMJABULvW18ku6cf3FcsrMcripb/s2LEcAkxJsJzE15lBsczcX0ykP817FFQiwBRAwcddc7pUiMhorcjSD3zSHizyn4jXH5y1zBCUFLCaV5k7w8yVlErKWc285VgXwozt3zX56aAU+c//MvDK00rMHVzMBRXKM1dUahYQb6SpPaHQbqU9Bm5dk/WQD23HFJC8Fr99Dp6U9c3Ajt3FF31stX5o+awQQ1cRN0EQviwROFzIRiTRzWZYAuB4OFPK6CIAMSMAOvACwzoZDw7Mru3TndXA9y7TE4XNH2HRGTJDCaNJOdLVIWFBQL5dx5QCwirG6VIAJuEDqygX/riBLR2JE42lVUzQUk15Wk3A2+2p+7Ed/8IT4/DV/krVBi90MhOMRoMgDWIAN1AAIfEgO1IublEAOwIARDEF2HjMQgAA5n7Gvca5meq5d38tVb51eQ+hWY8TpqLQ+jQlPsHaYGGJhyxbjuR51BPH/PK3zdiS1BFAAEABrXFzAEGBNDpx09cl12dC1l5L2rEw1y1w0725E3YgKqfAEdd+NddN2aKGXCWh2dHRlcVSABaBuucaFEhxBOe72ECY3YmwwVd9wTOO1+aG2y6k2AfAMQWcEJXn0P28Ef293ZQVfBaDFEINADdiACZgADFDADehKW7QwV1jAEaS3cYtECdSnEbzAd/cKEFCABMiAZ7Ngex/GexdecxuLac8dTc9mD4fOWDNMW/AEjIfEtga4gNP0fl5ADDeFBWjyR+TIjvRIcMfFOMKAFx9nVEOzijshirfKc69MdBfUNOX3tnTLTlT5z1z5jZszqeDAl4N5mIv5/5iTeZmbOZjjRB6f+ZqvOZHzimrQRV2w+ZzTeZ3b+Z3jeZ7r+Z7zeZ/7+Z8DeqAL+qATeqEb+qEjeqIr+qIzeqM7+qNDuphrt818RKIvwaVjOqZPOt2ASnWzFnaHBN6wOJcjTyq/+amjeqqr+qqzequ7+qvDeqzL+qzTeq3b+q3jeq7r+q7zeq/7+q8De7AL+7BjyKi3J7HPVWyLxOrA9pfI9muT+l7BQKRTe7Vb+7Vje7Zr+7Zze7d7+7eDe7iL+7iT+6FH8IA8x6Jn+rrXxbk/+9VuRPkEtl+TD2BH+73je77rO1OEdQX5N2psOUfQ+L4TfMEbvMH7tE4D6U4kfP9IAPXBQ3zES/x2f/RGcLRQVLxGXPzEc3zHe/z7BvRND7RQhDyJjPzHo3zKq/yfhnNGeHOvHNNUpW3fiPM3r/zN43zO7+Uv7/JOmxQ+hQTPB7PP63zRG/3RX6JIxQUn/7wyiYTSkxTSS/3UU30F4rEeG6fMj8TV13HVe/3Xg33Yi/3Yk33Zm/3Zo33aq/3as33bu/3bw33cy/3c033d2/3d433e6/3e833f+/3fA37gC/7gE37hG/7hI37iK/7iM37jO/7jQ37kS/7kU37lW/7lY37ma/7mc37ne/7ng37oi/7ok37pm/7po37qq/7qs37ru/7rw37sy/7s037t2/7/7eN+7uv+7vN+7/v+7wN/8Av/8BN/8Rv/8SN/8iv/8jN/8zv/80N/9Ev/9FN/9Vv/9WN/9mv/9nN/93v/94N/+Iv/+JN/+Zv/+aN/+qv/+rN/+7v/+8N//Mv//NN//dv//eN//uv//vN///s/QBAQOJBgQYMHESZUuJBhQ4cPIUaUOJFiRYsXMWbUuJFjR48fQYYUOZJkSZMnUaZUuZJlS5cvYcaUOZNmTZs3cebUuZNnT58/gQYVOpRoUaNHkSZVupRpU6dPoUaVOpVqVatXsWbVupVrV69fwYYVO5ZsWbNn0aZVu5ZtW7dv4caVO5duXbt38ebVu5dvX79/AQcW/zyYcGHDhxEnVryYcWPHjyFHljyZcmXLlzFn1ryZc2fPn0GHFj2adGnTp1GnVr2adWvXr2HHlj2bdm3bt3Hn1r2bd2/fv4EHFz6ceHHjx5EnV76ceXPnz6FHlz6denXr17Fn176de3fv38GHFz+efHnz59GnV7+efXv37+HHlz+ffn379/Hn17+ff3///wEMUMABCSzQwAMRTFDBBRls0MEHIYxQwgkprNDCCzHMUMMNOezQww9BDFHEEUks0cQTUUxRxRVZbNHFF2GMUcYZaazRxhtxzFHHHXns0ccfgQxSyCGJLNLII5FMUsklmWzSySehjFLKKams0sorscxSy5gtuezSyy/BDFPMMcks08wz0UxTzTXZbNPNN+GMU8456azTzjvxzFPPPfns088/AQ1U0EEJLdTQQxFNVNFFGW3U0UchjVTSSSmt1NJLMc1U00057dTTT0ENVdRRSS3V1FNRTVXVVVlt1dVXYY1V1llprdXWW3HNVdddee3V11+BDVbYYYkt1thjkU1W2WWZbdbZZ6GN9tSAAAA7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2999656" y="2348880"/>
            <a:ext cx="2592288" cy="4134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AU" b="1" dirty="0">
                <a:solidFill>
                  <a:schemeClr val="tx2"/>
                </a:solidFill>
                <a:latin typeface="Arial"/>
              </a:rPr>
              <a:t>Mean Hourly Rainfall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6116" y="2348880"/>
            <a:ext cx="3584340" cy="4134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AU" b="1" dirty="0">
                <a:solidFill>
                  <a:schemeClr val="tx2"/>
                </a:solidFill>
                <a:latin typeface="Arial"/>
              </a:rPr>
              <a:t>Probability of Precipitation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45" y="2708920"/>
            <a:ext cx="4281702" cy="360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43872" y="6196486"/>
            <a:ext cx="2520280" cy="6888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AU" b="1" dirty="0">
                <a:solidFill>
                  <a:schemeClr val="tx2"/>
                </a:solidFill>
                <a:latin typeface="Arial"/>
              </a:rPr>
              <a:t>Run: 2018 01 29 00z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8B3F8B-DE4B-496F-AD26-3EDBFDDC9C69}"/>
              </a:ext>
            </a:extLst>
          </p:cNvPr>
          <p:cNvSpPr txBox="1">
            <a:spLocks/>
          </p:cNvSpPr>
          <p:nvPr/>
        </p:nvSpPr>
        <p:spPr bwMode="auto">
          <a:xfrm>
            <a:off x="1166495" y="63178"/>
            <a:ext cx="946257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u="sng" dirty="0"/>
              <a:t>Seamless Rainfall Ensembles – R&amp;D Testing – Examples</a:t>
            </a:r>
          </a:p>
        </p:txBody>
      </p:sp>
    </p:spTree>
    <p:extLst>
      <p:ext uri="{BB962C8B-B14F-4D97-AF65-F5344CB8AC3E}">
        <p14:creationId xmlns:p14="http://schemas.microsoft.com/office/powerpoint/2010/main" val="135844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495" y="63178"/>
            <a:ext cx="9462579" cy="914400"/>
          </a:xfrm>
        </p:spPr>
        <p:txBody>
          <a:bodyPr/>
          <a:lstStyle/>
          <a:p>
            <a:r>
              <a:rPr lang="en-AU" b="1" u="sng" dirty="0"/>
              <a:t>Seamless Rainfall Ensembles – </a:t>
            </a:r>
            <a:r>
              <a:rPr lang="en-AU" b="1" u="sng" dirty="0" smtClean="0"/>
              <a:t>stage</a:t>
            </a:r>
            <a:endParaRPr lang="en-AU" b="1" u="sng" dirty="0"/>
          </a:p>
        </p:txBody>
      </p:sp>
      <p:sp>
        <p:nvSpPr>
          <p:cNvPr id="5" name="AutoShape 2" descr="data:image/gif;base64,R0lGODlhQAawBHcAACH/C05FVFNDQVBFMi4wAwEAAAAh+QQIGQAAACwAAAAAQAawBIcBAQEAQs309PT////NAAAAoM0AY3+bm5vNAKSDg4MAyQzNeACZ6f8ABxVbW1vFuAgAKX/Ly8u0tLQLCwsQGRvj4+NMdH9LS0sjIyMAFQAVABF7u80VAAA7Oztra2uLi4vU1NTDw8MVDACrq6sMFBUAyP/25gr/AMwAU//r6+v/lgAsLCxjY2MAhl9DQ0P/AAB7e3vb29uioqKUlJQbGxu7u7tUVFQA+hAADAh/SgAASjR6cgQAEBV/AAAzMzMAfAcaGQEAlWoUFBRzc3OK0uYAd1XdzwkAtObmhwAASubmAAAA4Q7mALgbABYbEAAAFRsACRsAGwEbAAAUFAAAEAtVVVVWVlZXV1dYWFhZWVlaWlpbW1tcXFxdXV1eXl5fX19gYGBhYWFiYmJjY2NkZGRlZWVmZmZnZ2doaGhpaWlqampra2tsbGxtbW1ubm5vb29wcHBxcXFycnJzc3N0dHR1dXV2dnZ3d3d4eHh5eXl6enp7e3t8fHx9fX1+fn5/f3+AgICBgYGCgoKDg4O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H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hkCAKCG0JAMDqwgBABC+OBBDQpFAEMHNAD/MAEGNhwgQEEJgKrrrrpKYFAILKwwgawrXJBABAcJcMAFNAybKgsHVDBRCjNcgIGzPrAwwq2dduvteCzo6sFCI2DA664Y+FpQBRecq+sEMBCUq7u7qiuQADbQCyqrBIUQK700SDTEsPTCy+23CCdsnQDDOqvQvABcMEMNEdRQLag+FBTBvxjAIEEEIYzAwqkAgDDQvDKAoPLKKx88gAugYvBBCCCEIAMLsfIrUAwE2yBDBCDU8EG7AT+UQgegTsCCDDTXcIANBIuq8NRUOycDqFcDMAJCB4BKg9QFgeBCxgOl8G+8BgkAQ8knh9qQBKBegNAIJg+ULwAyHEQtRDBH/5yC3muDXfXghA/XbsYrRHxQBQ3HoFDeA7ULQAIKhSCtQPMKnlC4bDc0LNkXfRD3QhE4XvjpqO9WAagfDDDv3wUNAeoMD4GAMUSZNyS5QymA6kBGsU4Ae+rEF++b6ABIG8PsBp06gcsLyY437m4zJHndC/UOAOgVwQ0AC8aHLz5uibswENLcD2C74g/5AOrwDeXO0LwdwJ+QuQC0bpH0W4/v//+tWR/kBtC1zgkka2hziNcigjKWscx0AmFc0mwwA2QlBHkAwIAHRgBBiEiugwAMoQhDI7vnlQ1UCRzADJjnEAHcjnr6ymBBJECwd3XgA/YTCOd2RQMH2Ksh7gNADv9T4EAQgHCESExiYmL1O4Lkq2iYA9UBHrI6AHSAgTGU4bqGQLJdCWGABKmB5HjlgyMiJHEAOMgKeXVFJbrxjYPx3g8HMIJ9DWSNtGvhCx8iP4hEYAYswB/WECKAGiTgAl2kwfCKCAJuBTGHa9xVG+FIyUrmJV9COMipwHdAFEJkgTDUXEQigDRUQe8gMiAZJwfgLql9cCGgmqQlZ0lLtzAsiyZU3+ja975QXkQA+JsjQmoAqkwKpJUC4R8srVjLZjoTLQXM4gCdd8qESG+KfKyeRdaWP4f8K4cG8d4qERLLZ5rznF9BGg1GwM52tjNW5ksm62q3x/hpsyIF1B9DSgn/ToMEr5/HZCY6B0pQqiwPAONCiPQuJ8EJmHEgYJQc5RJiubYBQJQS4Vz/FnJLYzIEeXJLSDkLStKSLqWPv5qnQAooBIyKjXtm82TacoU9lCbEAwkAJzFlxS0B+ECYOvTdQ/p2AXBqT5YmTapSf2IuKCIkViuQl65cMLGKXWx7GuOYx0A2Ag+QrKZYY6TKhnc3ClIsAqTSVR4H4EIA0MADTKvZDNAohMs15GhJWxrNbDayXS71r4C9yacQuhAPgMqCAimXvlags4GwS18TmGgUsziEgRgWsvoUyL/otQLEPmRgkIVBNQNL2tKmhHONPchOK1sQUpkKVarC6EBcBasJ/8yqVtCDmL5YG8EDOMAHzqOBCxJg134d8lqoWoEDNioRalkLW0sbrWmnS93qWve62M2udrfL3e5697vgDa94x0ve8pr3vOhNr3rXy972uve98I2vfOdL3/ra975KPVVC8cvf2GRtV7dlrkwkMIQOnCpVQ3joHQ08Kw9gryApkAAMEAmqcRLkoDHEwP0AsFaBSIBZbrVBahPivclVDlTcisEMbHCtCdDABgIumww80AHk0uACtopICGbgAEG2KgEuCB4GWCBbhlRgCNdK1QekO4APx+rFIybgIBHiAFBJq8pZ3JVkZzsEHwgZt9HL8q4SGqv94kQCND6wD2BQXDUyWP+DD40wDFxAMjNfOMtRfSoAsDkQJ7tYxA6po0qHieKdrbjFL46xQFIw4xoP68Y5pqJvheVWHCdEznQGlZ0hEgMPJNkHmT2In6EMEW56tiDum4BAgihmrRmkBh4AbnKX298h/dddHWAySlLQRV5NoMMESQGr38VngrjLwgPBsL5CapD1FXeHY2aIADa7ZYPILp7cxHWbpUwvDDx4IVjmVUJKeWyJjKCGulrBQ6EtLoMUEIwFwfKVWw2qLcdgjOeCl0KyLWYyExYnFeg1gIFdtmEnDd4B5dWmd5ZlGyDE2QQJd7Q5utlQxw4A8ZSetg0SyXN52yEd59UKvp3wiZsb3aD/WsG2BSLxdjvE1OOWlUDILWbmRsDgXiR4rXWUtQSsTGgkY/ZLquiDBFCsBqDd80FK6QCKzYBkI9YVBvqG7IGIFQR3U/QARJdneW5vBBEYQRBTeBDD/qvaBUmc/sI1AQcwDa1BXAH0DrACDxzgYzaTnBAAGu+kZTqNCGnqEMAegQ/8q4kOiUDDPlAxzsnd2hgDu9hlOpB3J0TeA6hAETmXMgcOLwQk6xjeRUYyBRPRgdz8QBFXfpODFv3oSUf4AILY9D9C3SBS79vCBXL1uwHVdVgdiPQ6AHYZoBHtBTH7oA9irjxWWWlvl0HcOV73u4NMBn3be0PWNoFahSDsfVMk/+5jpvuJKB5VjK+B4085/OIf/+WHjbmqBxCDIkqOZg482LkxZvTrO4BgO/cjWQNvARd/MMEupzYAIeAscwcqvEV/w9J1JyMBf3NQVbcQseJRBoE0CbQ+suRToKJgESArBYR8DAcApjMES2YQd2OCBoE8D6gQI5AyMwcqCXEBMZYC+FNkG2iAAoE81eaBBAGCKEgQlkdlVoYQ3FRkBWhiabM2CnYQBaR1PXFvCbiAqMJxDkgQIBCBBpEAFEh/miYRB5YQ7tOBI3UviTMBrKeAJLh8YROCyTQDp3Q3FocQyEN2eAgDOXRZmwaGFTiGEpFqnjUvoSaEAyEAa9iGBAFzCP+BNPN3EFgGUCMoK7KXAuESgD4ygAaRejshPXNkLho4Wb8nht8TEd6ze9oDNpxzaoMVgwShdjvlgqKjYdlTTwsxLEjlEKUkEd4DiwgxWJsmigXRigXxikY4ZZKYhAexhAnRN3c4EDXAiO4GKlRoFJcVim71haBSige1eyQmiAahPYjFOd+GjGeUPzsVjVsHABKIENqTPgqhixdRhgnxjRKBjgRBjARhjse4hQzhiEsnc0goRBsGAKU4ALKniTbCiQUhaHbGTap1T0hjPhXgaRMgBBcQZb7IQrwnjo4lVAhhgRFxN7J1NRoIVcynRdwYVbP4jAAAjAbhPqOoEKcijw3/0YsR0VYO1xDSk4Dz0lgqaRDmYosrpYwGgXnNeE8EUYm7eBFTmBD6FUbxdwAMRnwEMQPANQFYiRAVAANb2UM8+BCC1mHrA4tVdIGmCI4IcTcJeJROdZMraZS44o4DsI4xp4cHkTg1mRCfcxGSI134GBHSQ3IoJZdEyZL75oM9GIlJ2UuoJJIMaSQOSRC/WBAS+WoUiXGgdy4EV4KB5pHcpmhFeY8VBhG3RJcFkS+rNJjFyIwXNiyi8pLJwpTp2JcTCQCIBxE6CRHa05PJBirxdD4E+Y9OuJYHwTl2dYTLmDxKaJsCcVnXOBFRqWdmtlMh0De7Ull4xSt3eAAoB5JH/9lNoyKaawRUQ3kQrnlXKZcQrGl1ANl3BlkQPHNRdwmHJ2SfDMGPDOE9uzkRfSOY4nln7DMQNJmb+nSWzcl3AiGQjXl5kGkQffOWkwkklWlRwJaZBYGdBIE0pkIDM1N4pVcQoNkQl9VYhXkQuzOSp/kQJXoQw7JR3qNzyDNiMMNJtGkQdYSb65KGhAQCMEAwFLoQvUmWlHeCwykQiAlhkjmjB1GjlYeU8sl6zriXhcYR1XkQZUaVVvQ9FCMDOwgzQ0AxB/AvIJQ1K1BVIyA5ZJdPDsE5gnNZZtQ3pvlvIIefAzEs9iJoxWZRNnqK90meBoGSDVFFSZosQCqkFiEAp/+imvQ5oMFZoAJBjwZRRYjHpwcRlAHJmAUBiRA6nwbhMBVKmVI6bbDZoDaomfpZgxkEP/o4ni5IEBLkVANwN9UkpywKqLx4qlSZSyrUjQeBqQSBkrCTo333nwolmo3oLn36EEXqEEH0bQeVpDyJEJT6qwgZrFIUpdNTkFQKnaykmBqRpf5kp4GqdI7lLADQWJWYQhK0aQuVjIKqELO6mlf6ms6pnpAac/kaTjx1R8A6qFLaNdoXqNGYL8hadsoqfMwaOvGpr+b6qJJarQchnACbrQLbrYsJAEPqqQUJTgcldKMqJJVZARKARrCooVwqOKU0Yu6TPi+qEJLTp3R6ECn/CrFqaRDTelMYJ1XrKmqiyWvoGqgmeCoL2S8xkxD8FjFRSKSp+hDIg6w7G5K6iRBLqqn+ymHcerRK2YnQeVQeQa4FsaXSaLH2qqsGKlCo6qhKepzcxo4E0Tc0+7TJByokd4JsKbGHShCGJXQ2lVhBa7RlO68EcSrT6Ybiuqy7cgFNyxD1WbC5Co4hK6stGqrBB3yrShBluakcK3+fCk6DlbAju4n6IgR3qLKDy7JZaBCGxaPz41fECXhe27k4m01Dm5gdVqUbunxVJkvGOhCDpWsV8C9FdnpoBTM+MKROK7sNsVPi1xAkqaV2iaqZO7j6xJyP2a+YCZ1Ti6XWmBBk/ysQO9WsWNuP2zgQiSOT7SKyD8FN7PusDEu7OruvS6mx5VpsumuZvNuz1pubwku8l6YyEWCV26O8HIVG07me0Fu5BXEqXZe/fYan2yu/D/qxuZm3o5sjt8YrNgBOqCu+m/mU3EcRWYMBOVSzkGdAEpuzBWEuvhqH2lu++qu1IKzCvytPe1sQRKhzCZErE8CRy1s7zjOWlFu1mnS5MhzBNMxtXMurAwHBi+aj4/q91smlI7ZGR1RCiShmOMkQBbQCJ0y3fGu3kfsQLjxaEGdRGLW5HiaH/Qt5OTyEaMTDzzkBRIwQfSOTBIrBPYq2BPGXk7XGCzu7HVuc2Qu6kpnBFv9abwI8AneDkx8cqKqbw5Hcn16zcraqsEVYuw0Ruhc0vRcLVMIKTABAdjc8AGqnEAJQSnq5EO7Dtvskxvf4LwmZNqACnAVxreeprUOLvVP6nNU7EEnbEWJLEOEbqAlYQDk0whEkZu/YEIJGA5h8r+arvXvsEIOllrmSPrucsZBDyqaMp82nyqw8iInbEHfDwni7k7dMTvyLrUB1ocA8pKn2uRDLvorMI/I8Lykry5Lcoe+suBJRA85ytwNwswWxopzMECealzM0yFCqkCToTiPATcs1AnZ1UFEoOXzMjRS8q8ybEBWAP4fbPJcbbE0K0XbUSbd7tqMFxQKBRromEcX/PBDHvFPJHKFPXJxV5GBX17i7iyoPhasS6s/r3BCo5dCau60ezS9dMwEyQNEWzU4Z7cZ4TL8ba8AGwTm4rBAK7DlqW8SXytR1+bMLkcSxuLoLaq1qnc+ka7+rZtXUC7SZW5H1q2POMqQ1XZq5qs5tS6soXb1fPQDKOZ5ZNkC1qBB3I7oMsUYl3alGHWxo1Kw5acjAW2+RunCFXcMuCL87HczRKaUYUdOaZa44XY2gutOR2FYd3ckFnRDdPLagPL8RK5XnqzecqqCHbNhZtFFcp9gMDBGxbaJmu8C1zRAHqqoJ+rADMYmNLdoD0aj2fBAT6tYCKNo79Z/Ic0rIM8l3//0QETDECrE+m2apderXgqbHhFquzzwAfM1thz0QYro57UwR3ATE/MpRQQS3CvGTTW3Msz0Q75159Q2jJz3BsuWUxEzF0nudnMpty2zI5tLFEnF+djzezE3gfnzNDCForSxlgD0AS7qPLBlNvU2cH45lXV1qK719sTTTmS0wZFzWgjPiAn7OKRWTXlngu83LjG3dNSLPrNpBguaym0nJkd1szoPfAsGfFuWNwY0Q1+OeG07YnPqqhOa2bAWul4XPD4FG1DiQIa3DpRSrCyGMiTmKxoi0Op7WwsPLegzTAgGNCjGNEEHaA3DTD67MXuuY0nPHCwECS76ft/3ZUH7cBv/xSm1Z5f7IpXr8xvkpW11uEfjDoAOBPD4A4zGuYxnu5FauwoH66Ik4LLA8L5TNcjrdwgGLEEcL5Cgi5E3GwNojshDj3bNLoph9YbTcEAX0gPXZ3pGqzvE4j67WbD5KhI37uzsKzC4w06d+WXEcxDDZ5gvRvbFbiLkOn2GN7AWxRis+vHKN4CJNMsinNpvsEHiu5x8N4X0uq49mRhLwYG6q66uuEGv0gF0Y4BKLwcPulxgLwx+4iAyBl8Pa1gQhPdFuhAgx6Q2xRmAcEYN9guxLiD57iMcu8D6Z4ecnBNLl3AhRiS29aJno6i8C67N3qnezkREgAflSSrY+wbjutjr/iEJitW2lJGK21+LAKwM8jzwuwPM8jxB4lBDE9MIHH3lhF0RmztnH+qReAzSMVBBuNXh79QF0ZdCVCvRgijVA30GS4wJiBULWLhAWnn7rl8I+IHlKL+Zp2jQwQDJwK+cC0ZkZtFUh01fnzusMXq4Ovu58vr2OKdGy4gEfE3ZIZtbjmVkzX8o1P5O+43QkI0o2w/Pz8vNAj4eDDMJGH79pj1bvN/BwWGUJizwYAPVFJPU0QPVBY/XFBNSCJgQ1IFbQM/kyUPlaL7HsW/aNl3Lsh/TGl+3Shj8dcADfh2YEc40ePzcE83r+B4Ak7yImL2jjNNLn0nRH/t3cumU7FUPI/yZs+SZ7LXcuCPFIPJvw7IbVXFptgtuDWVRcMTRyD7H99AJGWaaaY+9h4aluCHH+iC4A+AYQAAQK/DDA4EGEA2AIDJHQYYwLAyUKnJDA4UWEBwSOwDiABgAPCGsIjOBQI4AUDhdOcDhCyESJJQ+eLHhwJMyJIROm8AFzgoyLDnAOZHlxBYAJKTF6AHCh4wChMHU+NXiz5sGXHB12GCpRqcGuAHyAoHowaliZZsMWPRhDoNOWE2CuqIDxrMSpZQ1W4IrzJ9WoXzFG6IuTxgG9iRUvZtzY8WPIkSVPPjhkIAaqNRxgmCBkxZAYekEMWSFkAgYHNSivZt3a9WvYsWXPpv9d2/Zt3Ll1H5QhECjGoxPqHkwxhLMQFxxvNjzI1cXFhQASnrRoM6xAFhhndDCNwQPZoNcvgnj7FAOAGVQl2KAxgYYN1YlvVjcYQqCAi4W7DjcIYoaN0gDwzAGtFLupq9/Aug4zhNwC4LmLKiCtMx+uwmi99t6Lr6MQWAhQCB9g4K+j6JijKoIhfPjoNAcOwI+xkwp06KO8bkprJoEEM2iliwT4wIUVMbBhhhEHoEmk60DSjrvTPAgtvK7YQog8AGx46iPEnpLgggzhM5AgJAF4MSH9hhLMPwBfGlCCxe4a6kao1krIQbgeMq6zDiy8aMsuN2RMgs3kQi4BHaEs9KL/GjzwQc0VCNztUUgjldShCCRisEcbhqIPowSGcmDMSUMVdVRSSzX1VFRTVXVVVvsTqMjaLIOwVVprtfXW2KiElTZZcfX1V2CDFVavoy7ryIWBVmDBgY8E2jSh6ACgwQEPB6pzWGyz1XZbbrv19tvFPgBghd2O0hNcdNNVV69OfdjtvPTWlXdeerXtFICoLoWWIhktYwjRgWBAaAS5AHi2XoQTVnhhhhsmdYQE2NQtgQR2dfhijEWVIWLdBKDY4oxDFnnkp0CQy4HeANCXuIKzRCiqDi7qCV+TKDqUZJxz1nlnnnv2+WeggxZ6aKIj40qIFFJe2SBxx41wIPAOqvTV/4vOQ69orLPWemuuu/b6a7DDFhvhGQRCTOn8wLwIWQAERii6axG6N+ax67b7brzz1ntvvvv2O90K5IIQbYcGgvOguclU2yH7BPr7ccgjl3xyyiu3/HKgI5rgScKnHKijm4RI6CUA/ERIAKgxV3111lt3/XXYY5e9o5Tp6/ygEQSioSMqUSJuoCcvIl3G2Ys3/njkk1d+eeaxTeElcnkTaOmyxeooBeAP6h3UhIp1uXnwwxd/fPLLN7/5qEwc4HamBaK7R8Ol/ryjmc89/37889d/f/77F/mm7CCEfQNIXEcGYqLGSacjfTmY/xz4QAhGUIITpCBtBHAepCVkgE17n/9DUEcS+TmOfourYAmBpSIapFCFK2RhC134QhjGUIYzpGENbXhDHOZQhzvkYQ99+EMgBlGIQyRiEY14RCQmUYlLZGITnfhEKEZRijV016pQuEQhZFGLW6RBFZ/CFAAkSHoqc0j1vOgQ7AkkeNvriPdM+MZfNStJc6RjHe14RzzmUY975GMf/fhHQAZSkIMkZCENeUhEJlKRi2RkIx35SEhGUpKJ3N2q5DhJaZ1IILMS4PRaojveDeQraQRA8BwyPDim0lbNmmIrXflKWMZSlrOkZS1teUtcwrJgQshlL335Sx6C0pICaUIxjXlMZCZTmcvUQDOd6Uxh0m56HaBmNTv/YLUJVFNivQOdQESHENKZDiGpU2U5h1lJc6ZTnQyLSCnXWaqPoDNVH2nCCex5T3zmU5/75Gc/m5DJp6SsjgmK30UK2BwSIiSB72RoqOLZUIhGtFsrkuikHjrMevZToxvlqD3/Kc+LCJSOCeqL/QbANrcdBG6ccl9FXVqbi75UpjNNVRo7SFPbxHSeAMhoR3360xN8NDIDHEDTopeQChQ0hADYldXihVOoRkanUaVqVWvTuLxYFTZTPRU9gfpVjgoVMkRNQcscAjOZCcQBNUPKzbT6VoRwFa5zpetiqve9ulJGrvDkKVj9yk+xPoaoCuEXQvwFAPVZRyApHQDBnJVX/8h6BKCRpWxlDcKCf1lWqpPdaU//+tmgcrYxgz1pspYlxwbuaCDTqlZ5NAvXvb5WtlGdGfdmm5jYjsqroAVtYB1DWgG4aSAmRZynbHtbmuYWucuNqFyWxtwribarfeXtZ307Wk8+RTPH+YwpOxID0nQnNdClqnLJe15VOshK6KWKeS1K3er69brspa9r3Ftf/D4wd23L70XuG6ndxhes8+1vgRvzXwMnuHz+Il6BEfyoAAsYqARWcIU78mALZxh5AiCdW3HDABCHWMQjJnGJQ4w/DOsmwhL2KYU1/OIUv1jGr0vZWkNlYhznWMQolq6pVszisPZ4xhmO8ZCNfLm+JP8WUjpmsol5DNLpehbIQYbykStcZCtn+XFTO+qkmvzlHd8PyzmF75SprGUNjxnNa8YbZq8mKjDH+cms+rGZAStkNtdXzXnm89cEIJcJHPdRcQbznDFq5466uM/n3fOiHY216mVVUoT+sqFVVWdE51PRj15uozn96Z8VK2o3pjSTLd3ZTG9006CWradZ/WqSNe6mXi61jk+NKkyn2qN4hvVrXd1rYDssKmIkda1xfOso69qfvA42ZX/dbGjTK43fJJWxc4xsH5dZ2fhcdbTp+mxvhxtcEhCIpCNlbVuLmdkO1fa2d11lcecV3PGmd7ai0+Bzo/vY6oY3qXKt627Xu7z/6xZ4wefVTu9OWt9O5jed2+3ugBs8uQSXeMW/9RFqw3nhJcY2X6Xs7tD22+JQnffITW6qpD6oVBvneMMPDXJuU/zkEi35zG0uKXLzt9osH3HH/f3wbUf85gyt+dCNjpt7r5znYT5f0Sfz71QL/ejpdPrUrQ6bdoJs0Es/scsvDXRlS/3qqaz62M0+GTWZiutdb7rMIQX1TIv97CUs+9ztvpiUc1Lja/e5bsEOcLffvYJ1F3zhO7Jfxu6d630XFdwRLXfDP5Dwkae8agGAb4Xz3euohvk9IV95/k0e9IZnm9a3rvm2i7zxf4964EffP9G//u5pV/vaGcB4dn8c4q6X/73+Yt97s9NpW6bePK5ZH3feA7/4ymd+YxA//HSn3uG6D3rym0++31/f6P6S2JCzj9vjP9762g/f98k/876YPsHmL4vj7fz58zeP/fGveMqfm+bxk5n6Yc8//ZM3f/8ruKZJLSLrP9pwPzODvwBEHgBcQHorloSDMQOcDQScMgV0wOJpQAz0Nio5I++bQNmoQCC7wA2MHQ0swWaLjqcyshOckfB7PxBEQdZpQRmEtWbxMAujwbh6wQSMwRrEHB38QU5rHL37QNXLvc7zPB8UwsoJQiZcNDAiNiOcviR8tyfEviW8wop7iUDTMieUrP0DvCPUwtn5QjLUspxbryz7Qv8RZDESPMPJMUM4PLKo6D4rY0MetMAsnEO+kUM+lLE/E5A1w8MwbL0x/MMZ3ENEhLaUCSAvVMTVaEMJe8NF7Bs/rMQKayclY0FI1Ks8HMFOxMSwuURRLLA0OsQcDEXJkEQBo8RSxBtSfEX8qp4hYDNCrMKQk0UTVEVd7LO+GLU15EXIYMX4csVeFJtYPEbycpAue0RUfLtPdENhVMahSUZqXK57IcApfLkkNMZr7Bpr/MbZKhb1k8BnhLBonMRpFEefCUd2tKypmbVgPMfdIMbq8sZ3xBp3zMfI8pcVRLNbrEJ85MdqXEeCvLIc4bOA7EaDPMiR2UeHhKubiBuAbMj/xbBH3hrIiGxHi9zI+nIzKXRGKhTIjvTIhoFIk4yqQOxChSxJvcDI3nLJlEwYlJxJmtovG2tJelSxdGxFmbRJeqlJoHypTAEAO7TFn4yuQkS+nRzKgmxKp5yxD8q4PFvIztPIqMwYoczKhjoJc6tIqLwNmLSupOTKiytLs6wrtjmcQURL/+rJYnTLtNSWrZxLc7K/R7NKmMNKu1SYuuzLVGqaxKtKuUyIsfwrvgTMevlLxTShmQFGwgxL/cPFxGxMeWFMy5wgB/FAnRxJhpTMzLwYzAxNCIoO4gJLz7zKwiTNWhlN1vQfqynHI9NLkKvM1/QW17xN/ZmaIuxMblRN/9DUTYTJTeG8HzDCqz6jzd0LzuKcF+JszvIhHUFDSuYMQbi8R4qrgANwgA9Rlk10iO3qjO4SjfBiEXGCTjKrTvSsq5tQw7xczYM4TPlatwiYmaFwAZARgKKECW0kIONaT9x4TgBFn40ANeWsviPcL4FYARvwAGZZrQgsrQU9rYEgwGhhrWJpigFNzw3NrxWZTupMzb1ct9zBgA8okgMoGHmMjgnolwMCmMUamILpzw5dRfisUQqSi2Z0tAPlvyMMgZA0CAU1nbIym7NqKYeYmZzEkbbC0a26USeNICT9tB4Vw8mYmawyqqcRCGCcGqaqGoH4xyh9OigdU/9Jo95MTv8olc8B6z9/iZuSwgiU2hcNNagpNVMyVU88lamUc8/31NPXYNOvusA3TQilSoiDMog4vYiF2tM8dVTkohJH5LQqNcTJYJu84CaMCJ3REYjzHIAPAgDIhNSLLFNSvZ/GqUUDXdPrzMj8S7nLG5hocojeGaXswQhUOlXHEFBdVZ2cG8xFq1SmlIyiXBkzup5bHQA2Ag4j7VXG4FVntZz9Os0Q/c0RDUuBIh4O6ohQTQsvfYr6idZSBVRxTaeTQM5gZdWlFD+ojICCWVKDSNTCyawBaFSMYKByBT9yzVdVapog9c2vW1cYbMoYaBYfsK1txYhuXSpwTSh+fct9fdg3upf/o+RRdU01JkAAjd3YjdUA3qsAq8GAQzlWjCClNRqI6XQjib0wU13Z5PGX7wTYnZKCF6hZm71ZnM1ZndXZHrgOekyBYqEBi9mvfqvV31GjjshVl3XBiF3aCXKzUVXTpvVEmt1Zq71anVUCAtharuVaDgg8AZgZIYhQZZ0fGKXKcDIgLnVapmVbqypKso1Mh6tarK1bu9VZKXA7AegLIWDLcQIhOwWAm1pUxjFbtzUIaD1cvGknHGzLqSVTur1bybXbvH1GtpmAmEUoADCpOX0b13IIeXXbxFVcu+mLV8PDyJ1c1d3ZylWMdpqAT00ILXUIWIUTL22qMCVdxG1Z3XWd/5k5XVZN3dUdXpttXb3Yz4otWbNKCLRKUrViq6To3dHt3bBhXFZDXeLN3ps1XsAYCMzDCBZ1UXoNE50T0hml3uml3q+B2usNXu19X+7tiOpRGQ+oX/u9X3Njm3Gh0McC39WilgylyMNNX/XtmuiIXbkdJuF938mNX5aiox4RLodF1P9EX94tYMypnn9N4K9bYAa+WwcO3DkCnUDxDNDQC/AqDfPEYALGYK2Z1vZ9XBv14A+u2xB2YYeTYRwen5tQVSp13xpe3Rve4Z3SYSIGHyqBV4s14sf4CBoOYqsd4iPONiaeYuVB0xieWyhWXSm2Yr+rYi9GngXNYgXe4ga+YP8cbuEw/hmMI+MONmPJ7eI1lhQ1nmOe+d1VBeNnBYAnhuPtRWMXrmM71pmsy2Mt9mMbBmQWVuRBbrO1/WE9LtU+RuQXkONG5slIvuTWOWBDLmNKvlpL1mSxZGRRFhsN7uQ3/uQoJmULzuRSxhwYhuRDVmW8ZWXpteVX7ppUReWZpWXWxWXSFeRcvhgHUWKpnWVf/mNXzmVhHuaG+aA05eBeTmacDWVnftJlvmbJEQjOPGZPpubiBWbFbWZtTpiUE2CZNb5JRmRrLmfWIGd3ppce5mV1BmdljucAFWd8/pmTEFNvTmV7rmR9Ft2B3mee8RcEdlxkBud2NuhhLGiHzhn/uKXn6VpnP27oiD4wiM7okSkWN57mgMZojlYMeB7pbnGuj67ngBbobC7lkjZpbTnnlK7olWZpmLavjb7phsGqmc42i4ZjkdZplm1poe6afu5pvvppMw7qom7bpm6e6EjefwZpe2bqp47PnL5qeploivbpmrZqrX5prb4VPO7qpP7qrJZYsR7rWkFppP45pd5isL7qtWZrVsHit/a7uIbiuX7qurZrVeHpvF69vQ7ivm7qvwZsVEkZaq1WgK7qtH7YxFZsU4lq4CVqli3sGj7sop5syiaVoozaqVbpkI5sfvXszxYVLrRBIC5tzL5k1E5tSWkcP6XU1obs127k2JZt/0iJDnRd4oWmZs4W6t3m7d2YGdlEzW/GbeOOrtxu7oxJuW7+0+BO5uHW6eKGbts4CWCl7uVmaNPO1+zWbtooSr8F7u8W7vAu1/Emb9kQFGDD3pW+7ptub/d+jZswZtt+bsPkY7Tm7zm27/tuDX/Z4HQFcKzW7A+mb5gW8AFfjWJp3HSm6fleb3F18AeXDAeRR1lOb+u28GjF8AyHDOoINvl27REX8RF3DDDKXPR+bPBG8DBW8RVnDLaR8An36gqXcS+m8RonaUE08duO8RQH8R8PlQ/i8A6HcfXmcSv28SPXJACYVNbmcSf+7yJ38ijXFsZuthNn7gyH8i3HCO7z8v8hb/IsH/PFRVoht3L/3vE0V3O7OQ8p6bUvJ/IwN3I51w1uhrY7R/M81/I9/5Uk9vMz/3BBJ2IxH/TG6t82r25fZnCTXvRBv5fvXXKqxvMHp/Q9jwrRxnTSBvNN13NGr42yfnQPj3RSP1VOl3O3NnM3V3AGlvSRbvUxFz5Dj3UsD/RS/5qc82FUZ3JEj/Ne55qm+e3BZjdZh99VJ1Vb33I3O2+zhutdH/VEL3ZW6QsQBXUKR3Fex/ateYlr/7ZDV/VxD+RmB/fVwOtch3RapnWOfvYjv4mvvGx3V+V2BoEDUJSBiOaECE8TjlvtKU/USGinlfcfP05v+/NhLwsJKJj/ifB3g9BPTaGKe4GJT1FfhF/xldx2btdxb6cKkZIIiZfQ/X1QR1eJ/22tOr3lc1d3UjkJKg/2TAd0kZeWC0iAGvAXiQ9fw3pR8AwYGU35cU53mDcawI02hjd3vUiBEbkXfy9SAEDO5k0IJYVeHBdvoz96x6CSHaX5UNf0xYD6p5hdpCKnpcLdNwvmred6xgAjf47vcn933iP7BZpgCU28lQpcJXfZjX9wDmvScFt6ut9Ju8eIQ5WbOx0Awk0Iey36l3d7SKmxeCN8fK/7TQolETrbTi0dhUX7AW57ydeLJKv8ub98w898jCBazfcdgzDZpC1Qto/80c8NZqQ3y//k/6A+/DLq85JN1mU1imaF/No/aLwH+24X9bFX/YtIWPhJ+m8doc3V3b+/7w7D/dPXfcxXuQfue6CvV8PdCqJn2+on7/2qbaXPfkrefeZ3COf3IKWKfowI19kvfp1hG4Ov8nv/YK3t2q4FCA4AaAwoaPAgwoMJAABwkdDgDIY+HhZMwRBADIMgLgqgOGAFwwMeR5IsafIkypQqV7Js6fIlzJgyZ9KsafMmTRoDcfLs6fMn0KBChxItavQo0qRKi8ZgiGEp1KhSp07VSZBqQp1OVHDt6vUr2LBhc1wsW/aqyoUNPY5giDbhRoYpDFpkmJGiEIYjsPLt6/cv4MCCD1odbP/4MOLEihczbuy4IAyGCR5Trmw5607AWsVy7iwWyYLQokWLyJyWoUOKcQF4rMFQCMK8AGp4vAjiMu7cunc/Lsz7N/DgwocTv6wTQIXiypfz9P13s+fo0sU6MZ1SbWqKFyNQVNsBYQeGHyiGuMj8PPr0552rb+/+Pfz4ltsCsCH/vnv2faFP7z+9+lsoYTdSeACM95ALDMGAUGQAXNAdQ9/hNyGFFRqln4UZarghhx1ewJAEHYpoGYZY8ecfipwByNKAHn3A0AoPVbAdQhFclFxCGDA0w4g9+uhjiT8KOSSRRQI2o3VGKllVknydmCKUXq24UosUpTBBSAk5EOFDPjD/5EBCBzA0wVxLmnmmcEGiuSabbbr5UIOTvTmnT2pK9WSUUU552lojNTjBXgYNcVEID7mm4EEjYAmAnHQ6+qiTTUI6KaWVxnccjpZqipKdUeGZZ4p7knSBD6X6cNwEppaaqUEJwsiCA8cx6lGDAznAAkgMPbgpr73a1KmvwQo77F8S6EosssAu9Smo/ok6ko5mSYtcQgJsOe2BHqklrQMdIfstuAgpGy655ZoL04cAhHiupuMmxWyz/0n6ULTTlsXqQTU4gMEEQqwwxF0kxTDECkJMgIEDtLG7MK/uMvwwxOUiGWDEczp8FLzxRvdsxR17nNO8H4s8sqZqLUhymxdf/wjAVhpDyTHKMcssbsgz23wzkdEGjHORKheVscsq1swz0Qz7XDTSSTN3aHZKAzk0VEAHHRbMTlv97dFXa731YzboxbWIWQsl9dRfVQ022pSKnTbbbUtVF2xuW7g2UGSX3dXZcut9Jt17+/33TS8CMATg9/VdJ8t395d34Y2HDbXjkUsek86Tt3d4T3YrzrjlnV8Kueehi54vaqMzh3lziSsuHeemu04c6q/LzvW1Msw+XOw3aX5367f7bhzovwufNtzeDq9b7r+qvrpnvR//PGLJQz99xxENTj1u0oPcMvOdOY89+CYGHz75KOd6W/mOaT/T7mV/nz78K1McP/0jW/8vYf2JrS9T+1O/nz8AcbK/ABKwTTYCUQENM0CY9C9o/0sgBFuywAhS8EcpOA7hKvic8WFsed2jDgc1KEKSTHCEJqxQuvB3QibNjyoNdNkDV7jCEsqwhu0RnBDwZcN3hfBnHvwgWGK4Qw3ScIhGHE55EHhEpRRxJS/UmBCXmMAmSrGKlrkgQzJoRfkF5onxiuIW80fFMJIxMSksow9byCTuATGIPURj/cYIxzn2BYc6pKMA3zgULzYLjHgEnxz/KMikJHE2g0ScGu/0wzbiTY+HpF4gHynJn2ARACebpPIS6alFMlIFfsTk7yIJylHOxFUqJGVMRElCTjLyk6h8nSr/XylLAb3mjrNUSSw9wkdQufKWoculL4N5kEIqTJgsAeZDdpmnXhpTcshs5iwreUlopuSZNGNjJ7nCTGoWzprcHKWrmvZNk3jTIMrUkyPHGblyqvOQaslhO0/CzgGc82XpjCfg5onPOR7KkPtcpSajxso2bvOfadOnQcNYAdk0KqHJvOdP6hkqiDqUbQitqBTDiVGKzFOiKCroRq120ZDusEE0KBNJzUnRzA0UiCBNKdJGCtMT9rNQMy1IR1v6wZfeFGcy7WkFFyoZoNJzpanDZjZ5SlSZ/XSpCSzQroCaU6R2UqlOJVlTrwpAk6K0p1PNptmMqtWZZXWs8TMWQ2xK/9SvgrWRATXr1soKV/IJ1UBXZWtbPSnWuY5MrnzFXrqiulS8ttWqf32YXw8LPSwJoatr3avyqNpKyCo2YomtrPAEUDqtEhashsWsuS4L2tshyT6cpez28qpN1I72XKJt7eviwoKxdjaprIUtuV6L29EdapqDvW0qddq9z+6WWLotrufoky2n1raqwEXusI4L3cmJCQAiOe1bmShc5hF3ur2Srncdp5ZA3fW5L/Gos8wb3k2Bd72AGxQA1Mpc9Upwu6vrrnsr1d787o0FDEFfebPLQ8kSlL78hdR+D+y2dNnyps2drIAVvLAESzhtBTLrgwsc4QqH1sAcBh9IJoBhD//j0r6bI/GH10ThFGstLxuuaIZdimIWm2nFNHaaREb8Yh8SWMY7vrGwbAzkomm2T9jtool5N+MhE0nITMZZU+qjYyT3eKdLfvKPnIzlmR3QA1PWTJLdd+Utj0jLZEZZb7+8wSoPd8xn5pCZ3ywyGYhHzX5B7+LcLOcMxXnP1csSbfWsyzD7T9B+nlCfDw0xDyjxyGBmM3cNrWj5JHrSC4uW8QJMZdXq9ceWdlOlP12uKIuzUgw4NapTrepVsxrV4YqxlT0tahVLetZpE9xyLdXqXfM61a+u9TU5jV9bzw3YxN6aqwCsqV4zu9W/lnVQ8CwvaB/bSKGutrCKTG0jNbv/274GF6zbvG1sC+na5O4VWr3cK2+z+9mbVu2wz/25ccvbc/5Vl6/Y7W13P1rYxq43cMwNcP0yJNPL1nez+b1mfwe0kPYqi+0MgqSHA+ApA1eOwC/+qAOWWtcIZ7bC70xoB0LN4RT3Z0Em/nCLaxx3/255zBht3WB9HOTgfnlRIX1fqMXAAz7/OdA9EK0AIWkCQQd6Q2H+m4wr3U2ycezBa77rkO9n5DC8JwYRgiSWN/10OO96x9Bq2nxLfeo3p/dRGQ4TtAJA2QPYOtjX8/W4Q8xr+KZ52Z199nfnFYx2n4jWnUL35TB98EaC27Dyrnes4VzarHOkABbFo8BX3PDF/ym85YdkPS2SXfGqpnqkdH5iWVcXAFCHe+bTNPfUk6tA3BGW51cNevGJXsmyLtDYDzKxGiRgCDD4gHxZXxnMC19EUY5R4mP/bcajPY+1F7Ono3x3yk9LCDAwePEXQ/zsb6hBuV638l29937DW48NiltCVD6tFeyM+/pbvfuDhSlihV/8zOd7YfUYLc7rfgIsGEEMdEQFjICrVBzUxZ9gbB8CTgh9CBbe1d/suZDVQdEbFdLrPQT2FUTpzdYCHoYCdmB81MCikBfs1R8DROAaqR1L3BvyrUStHCAIRkrzxSDJiOCxIIsJnuD4LVz57Vjk1RlL/CAARBwNbtAMFqHH2P+gg4BLDqKgIj1fioDGaIxGaewYncmFS7iKbyGhBB4hF0KMEuYe/ZmgE24SEJgAGqahGq4hG7ZhG+7Aye2YqzigSlyLun2h+HghHrJLGJJLE+6gyJ2hGw4iIbahETwAIiZiIk5BCE0cCa5EuvDfHgqUHk4iufSTGOIgGQJi1QliIX4iKLYhEITQOzEQEFriJlUiKiILJppLDu7bpOSUJ4YiLYLiKL5YrtwhS/TTBa6idqmiLwZLK7riKyZcLDYeAMxiLS6jG96iShwQAPSiSqRAtLRgMPIQMF7jprBdJjJhMYafksgiM45jM3KQzFmjjNDAB+iQBNRLMWljB2UjPFL/CjcuzDeCo7UhozKSIzk6Y0rIxvdRHwZcAAuwgA3Iil3NI1J8oEIyRj3a4z3GXjjqIz9WJBr640nQB7WMhPpJCw2sS0NyUUiKzENCZEQq3kTKo0voxD5aZC1ipEmkS8fBxQGwgA9gQF74y/+N5ELCH09OSK10Y7mcpOelJJK1pEuGIkz+ZMD5JFPCRwx4CUMI5VASZd4ZJZghZVJ+4lI+5W4wpFfyxQEsSkJCjFVeZT6qZH1p5VYSYleGZfY4JVwyRwrYXcVJI8OcZdlh5QaxZVuWo1rOJVGApWAqRQjICgtkoEnqJcLxZSD+5TK+ZWH2hlxOZnCwnRA8YsQwZs05/2YnQuZLVqZlDlpgjqaFSGUHNFhecmZjpuVRgiYtSqZpKgZhzmZQHBDgjQxrtmbPUCRs2qJo2iZhBKdwVobMXZdu7ma7uWZW/iZwlmZx1kRtRidO/OAEKOZmKics9iZ0VlMyOidXEmdxTid12sQVcqDIaKe+eWak+CV4ymZ5gll3xid6FEjwdYx6Lid3viZ4uqV4Cid50qdKVIADdIALHOgFpAs6ekx+bmeT+WZ/AqaARs9/TihWwBe2oEyDdht7io97Oid8WmgXiuiS2KVZrAB2muWG2tx+NmeESiiJItl8xihu4F4ECEAK5KjMrCiLPuiMktN3vqgoVuhsBiiNev/EvX1J+5EMj/Zah0rgh/5miB7pL1LpkAhAAshGo2lok5pdi/alkA7pj1opRxEpmSIFlsoGenJpl7LakzJJlMLmlJ5pGtGpkAjAcYAkm7bp5zEnmIbpGs6pnY6NmQ4qUVRJzPCpm/rpYwKqGgqqoUZUoUaqTwiADBSg2zGpovbplzaqo17kpE6mkZ6pAIyAiQKALibqpi6fj/Lnp5oApFJq6oyprPaFvpClUySdqq7qqb2pIsUpaMZqrWbSsMJHCHiAlr6GB9znjvJqrzLqZ74qrIZqYeoEBXxcsV4GCMAAQgKA/70jzzjrs3ZqtL6qsGYr/wDAtfImui5GDCRArpT/hQ2MQIrOjLjqILm2p7ROK60aqrVia7sqxghIZVm4gAzU683cq6+a4b6ea8CupLoC7MMORl2aRQfMAAwmjcJCq75Kq8NOrBNFLLuCrF+MgJauQAIsqdZsbL56aMNSq2D+68iSLFWkwLUAQGbKDcu2qouaK8zOpcyuJ83yhQTIig1k7Nbs7JCIo8f+LFwGrX4ObVQIQJIKARHqrLgurEABK2R+rNSWBNQ66NcmRQ3IygWoJtgobblB6Kd67dgO2roK7dseBdVexAQgp9+obZaxraO67dxiRtxG7d8KRQ3Uiwugbdro7dP066Bx7V/67eCqVOCKbeT6ROlNwOQ1juL2/wjT+izj2mnYcmjlAkUFLEoHqGzeZi3HumzTfi6dhq4xjq5P2B2YTM7mlhnfAirkVi7s9qjs3gRaNZbl3O7juC5mOG5b7m7k9q6T/m51RsvVRg7xdkjntq3ThiXz8prz4kSDzGThTC+c5W6YKu/gZq+Xbu9MrAbqfq/qtiyUvqzxkqn5Lh76ykSBbKH0ti/P/qnn1m+JTa7o+i9MXCEGIGzqOqvWLkuQ9q8Ay5PIym0Ds0QKyAa42q7+Lq34Cin5/u38LmoEr+BUjg74bkj19u31emUHy94Hr0QSTQDiAs4Ia0gJ6+4JP2UKc+oKo0SuZG7oxDCfZfCLbvDc3jCr5v9wSQhOboqODxdb/A4n8m6lEL/tqIZk6TIEXnbOElfIDI9vDTPlFDdkuqRqD1/w2jaxSj1xUkbx2H7xPKIVDRiw5pLx3poxTi2w9dIxjbKxNuLp17xOFlPIFmtwF/+kHl8jfHkvFsvx4rrqHRsxaTqyTajv7PwxogFxhKrx1xayLxaIroowr9aYJfcnJkutJqNidXGdH3/ykgRyEA8yT5ayJR5HBZsOAq9yKL+nK48kLO+h9dCh69RyAmsXGrvkKA/tLuPhcVwxLatyMPPQMFtkMdPsMXNhdfnyLzPz6r5v60LyQ+Exuiaz8ABzNsMp/HIzZnhzsVbz8Iiz+5LzNpv/83Ci87BGC7Om8qqCMh6zZDnDs0rJs6xWFyIv8z3bcj7bsQn784ROMw3S8/Gw8/56aiPzcx0jtKFeYUAL9KbiMyMftERPdEenBEM3NDa386/us0QrdAciajiP9EOXa0SfdC5b5moo8ySzNAYX9DNXZDSTLEojoFRK4u/8oU1AoHqw8iVDzhVS3JomhL7wi78ATK32tPsJTgFPj1DXBFGnh1GLMlKfHAAstUEIwKleRCefqVRnXwwsSj37zlXTxCaix1bj8ltd4Qoc3c9Fb6tcxArAiqyUdVGAgAwkgAc4gAN4QALIQKYu4FkXX4EA9UpnNVZDttfhtEmPxHmqxJ+Q/yCGrjUlHcAF4Kq0TMAFHADSst5is571VDX1tPVMvLXcUfY7k8Rlo8SVANpBXMspBUUIjLVX2wBnZ95pZ15aM8Qsr7Nru7VkE94tg2hXf3VKCM6Cvp1tDEUIFMhZuIAD+B4MDIEDuEC3AkAH/PbgBbfluYoYPw9ry8RxKzdsM7BsMwRYE8gpIoQWBkUMpItbeMAIIG0KjIAHIOQFrO94x3RYVtcbh096x8R6Y9xyS2lzx3dtWDGEgHdQLIr/iXdChAALWDj3kTfdgcCiFLdIJ7d6k/jlNbicNve89h4MHEBiF8RqtMZrBAXOwkBpk0QKwEBedDiBMyU1wnf5JDhMLP/4ibf3S1v2yuGtQdCHGq3GjcfE9c2EAOCv5Xk42BWID8Dx7Qj5SxA57KB4sDb3w12AwVlPEiNEXWDEoFp5090bDbxwUHt5l5v4lxs5R5eEDGDAENRAcghADBxAvIqh4OR2WNMI6Pb4SArOBNA09HC5S8i56tk5Db8Vdibp1XrHSBDKmiN6Q0ofXoOPo7cEpAdHXDM3tRWINQ66RxRZNG46RVtogzi2Vb8iTox6U0o6F1NbP2WKmXtEmgs4ibJ5y0ULnMd5qLOErS8dmI/jISqiIjLitl1EMTG5Rzj5UkTADAxBQW47t2+7YnP6PHJc/BRjrdO5yxV0FNyAuq87u7f/u7u/+7v/QBymKwCQV4xTxKGg31GMQL149be/uoDCl5IjOK3fRLLzRk6lO7wvPMO/+xIoAMRHfMRnAEQtip4aekJgOlJgqFczxL9/dB2b3rgX/FCbe6QjmcI3vMqv/LtHwT1JXy8WSEAOQH0fBWY6wAccgAzsPM/3/KcLn7APXFxYM/aQu8GbPKkjY8qzPNOvvMtT2/khBHTLCMYXRbrYgJYjYNADXHXNfNGTfGTjI1wrfdOXvco/fUmkaAgsSqrW9swhBG4nhYsF49bXm8yJ+GqDPXKL/WujvNn/PbyjvWz7wMEmxAwsivAyyJhotqYjBZbU7irWvbxJZdYb+8Gn/8TlIw/ZAz7nr7vgIzmM2EBBfrbd1nMB7nWskLVS6AiEf6Hkk1uRRfcKae/R8/1k+33nd/7ne0RS28vprvrNmoXXC4XXXDQNvj62JVHrmxDtl7ztszfu5z7g775HhMAH2MCpTMAE0EAHDAGGN3W//AuwB8WhFPvHd7TgDLwVHftIeHDfg9nSS3/ZU/9yfAihuz64X6PdvbgUsb9HAAQDgQMZDDB4EGFChQsZNnT4EGLEgzQA0JB4EaNEilFudPT4EWRIkSNJRqmYEWVKlSoFXACwQsJKmTNp1rR5E2dOnTt59vT5kyFFi0CJFjV6FGlSpUuZNnWKEwOACU+pVrV6Vf8mQa1buXYtiBUsRqFhEW4keRZtWo8mh5ItmgCAVB8u6Na168JtXr17+fbNO9ZvYMGDCRc27DdF3A6HGTfW6xVy5K+OqQJ2a1ZtZs0d2VJe+UFIXNGjSQPwfBp1atU6La92/Rp2bNk4JcQdMht37oeSeW/V/bN1WMybiZ/t/Psgi9LLRyN3/hw60+DRqVe3fh0ojLgjsHdn3Bu8QO8yp2MdXhw9yOPIZYheAWNEjRDz6dcPMR5//vHl9ff3/z83EHyIqwIADaQqvAQPhIg/q85LD8L1fnPBtgUtvDC3BjHckMMOlarggwHjasvDEm9KMDwTDdKwMgA4ghDGGyTUbQL/ADBQEccc9WJRxx599FEGCkmb4cciIUIRPBx5dOrBGImbMbcaHTCSyiqBO8nKLLU8MIYOSPPhgwK3tBLJ3pTE8jIXnYwQzd+iYmHMOOXUqM057bwTtxlqjAsDGEDA08gyeTuTROHUXBM9KHFzAIDFAH00ziUhnZTSvCoQ0sYaKvVRUMkI3fFQRJ+sM7cQ4vpz01R1lFTVVl0tSoY9AfBAgFdV7DSyT/8KVVTNFMVtiJdSsJVYC1ktFtlkUYpANBo0VZZDXCHTNc0Xe/WVVN20E2IGMaH91rpjwR133Bri8qFWci2U1itqyWryWuOynQ2DekcTot589a1X3X5TE9ff/4BdTQwAHwQ2kN2u3DXU2njT+lU25iSO6+CKCwPY4owBjco0jfNLmKuFwYLXYZEgjm1iiT1eeddCWX55UkYBiABm7ED2TUWMjyK5ZPXmla2CoIUemuihaz76KZ2RXlrFGeIikmnobtZKZPN47Xmkk6PeWk6luf76QGYBmBJs3aYmqOqreMaas5/LfttIr+GeuzsB4lqBbtnOHihtB69m22eX8x68b8INz0/EdA9Hbe9V3W6xYcADX5xyD+WuHHPXPIjr2cwbazzHy6+MXPK1Hvcc9etET511ww6IK4HWDQO9cMhLN/n02ELwwIfQUpb98NWBH34vEOKygXjBaM859/+m1mZba9hScCnl5pKnW/jrtb+qRsG31xvF/rLf6Xmso3dNgBWqJ+37t8dvH/6kvARA8fhjQ1L85qX7+/bzV4MrLiyowbDsZ7j3FRCBPQnNVBIIm71NBjkHxEn5euY/1YiIOw0knAQ12EGZVCAuePGgah4IHQ7ahIIls2BqauSoEc7thC+UIURGEBcYzPA0JXxODGmSQoetEDWhgRMOy8ZDIh7RIMECQEyQ+J3l/caI5OFf6YB4mgGRrYlRi2IWZTg/AnKRMDp0zhZV4sN4VdEz2rkRGJdGRjZqsHtvDOMTdeNGlJjxWmikTAVqlEE5vsyOf4yf8QCAPEH6RYwR1N//UvDYKz1S5nVCuM8hPRZISm7vdQD4wCX5kkgoLlIpjRTVIykTq0LKAARFIxonlWVJVhJPOQCY5CvJQsc6gjIpokQUKSkDwPXRsliuBGbr1Ee/YYbFlhnCJVJ0uSZeMqYCxVxfx47ZKmFWM3N2ewk2sZJM3FyTQVOU3DMNkwKOxWUCNNjXOrmpKnC283CmAsAQ4fkUb87mnQ5pppPIWRjtSCUBMagntPI5ULp9IC4HMKhT7imbggZFnIDrJ2GKOcuFBnOZF7WfDU6l0aU0NDYPXcg+YzTRwdRIhB4llkhVGjURtTQpIIUNSxNCUhiZVDBChKmtaLrTmlFECD41ikxf/9PTiUQUehl1zBWFak2lNhV4NcIbVH9CVNcYdUVINd9TGQMX71H1TlgF68G06cKx6sSqqxGrTdn01dhUIDQKPeujxDrXfoGwkHZF69mis1atVpCrjKlBjeSq1znV1bDgIiQ9E0uTtKrGr6TrX2ANMx89FSwBErDPZhvrOLd2tnXmAsANQTuTx/6Lsj5ha3pwGphpsq+0JkJsbIlVQ01y7bQ55KsJU9uT1Saqt4N5rfVo26HZFtdVTgOADHC7W+fk9jSRvV1IWuuXDtwFu9lFrnGDu12m/ZOJUYOuUqyaIt5+Nml/VWF3vbtB9rYXZgLwnUC3Nt6YOvdISTovqCRLxf/3wheG/wWwxwCIRfHi9zEILpF0p/uR6g7YfQKGcL9SIAMmyjcu9K2vgt1iX/wwuMFtQ++EWXdcEmcpSKJxAQgKDDYPH+XF3gFxiB984q2Z2MZGkhlp9qThDU8NkRzm7oidp94fSvgqfqyJknOsOiQ3+VUCwBQNPHDOeZYtxkXJMnZm3OAaY6VRnVtJDbwE5e7g2MwqqoCIJpBBAfwTAD7+8c2CDOTQPXkmvy3Ol68iGh8coH4SEcABRETNNFMHzYf20DltMMCDxAAGYm6unTspZA51ebp8tsoIzjkBB4zgiw1JwQgcICsMhFfR+001zAhJGgx8INAutjRYtuxkIu//r7/jxHNVBAAaV9sABgcYgQQkMIIDwMAGVgaAEGC9akTv2tl4SoA0RzMBD4T6a7Wu6qwxhOnJ3poyvVb2+l4d62h/EtznJhcIZDCE+SkGbtr2ibyfne5cGvmM0MZKDRzgu4kJwQGSVvcY9T1wQEVgTymVNaX3Qu++FvyO+M4jxLESgRl4wAU+qJcPLuCBGdDM4NVJdMgxxNFly3nSdO6Lw1VdrRCbzt4kR9rIZX4gJU4A5G9j+V4ZLluKi0Xijvx5zXk6dKJTSblLpNvOc8J0RcZ8Z0EfpdGP7k6qV71HtgVAYePN7as4Hd38fbmIsY69q5ddRfIc7eDAbpO2KxPq/0bR86jijvaK0dzu1wGB7ww8t7c71uvGOrs+pb7Lwec9rIdHvIUqwDGFLz3wVfk7PhU/0sI7s/KLHxPeNe8cAYhoBebWeeQRRHoDedu/de88uTi/et1QjwbeYrvpGUr7/6Be16p3/bdav3vZxFIIqDLc5LNie//gXqLNq8ABHLCC0AhhBSywaELwOrE1+l5Lvce+a3w5fdA+EII+1/3oxi6j00Wg0MtxgewPUn2JXX/7VdJ+/FGTyeVuF/yeFfvYo6f1l9jAAxyAIkYE5fDK2jwAARMQAWOH/uQv8xoQOkTrtiDw+B6wLC6Pn06nhl6N/Q5gT8zKIPAK/ihwS+aPBP8NA67iwgNOMH/GT7UwsKROJwSYiyG0TtJEkAU3zwJzMDY+L4R4MD+QL6l0T0RWECFwEAitxASTkC9iCQOwjQlFbgezKteST/eU6AKoj0+ikEqWkAvJQrkmQPi+UApd0Ldg8KYCCwu10EaoIgHeEA7jUA7nUA7JcGSm0A4ZQ+1oMA/rbf9e7pmExAjbb0RqIAGGAAY+wPuIYrgmpg/9xgwf0ToqYABvQxIfLhLJBw3baiaqj8ncjzSEAAZEjycaUWUukUnwEBWt6wdXcYfwcO42g5dMbgQHABRLYwVQrifokBd78Q1dcX8yERh1Y3MqAgqH0aFgcRNZ66naYzsUgo//WGAEYqBWKmAEMOUJkVE/vFAbgcL+cq4bKU8YcyIWsSXuEC4u+u4gRM/+GCscbe0dAURsti4ev0kZq3AIVSIGBhBdUALOjrEeCW4cA9IzUmAAB5Egi+oe2WYJFMAhH/IhM2CZGo9PAPIhBGBP+DAhX3EgN5Ix5gcEPRK1OhKFAIAKggAlU1IlV5IlW7IldSBl7C0Fiin2VkJISEskny4nr6MYa3InIUsZT9Ilh5IoW7IFigApkzIpcQCUfPDkZEJmELInNosqq9I+fvImuBErMcIZZWkrRxJUhLIox5IsW5IKFkkA5kcIwDElqMcSf8IUmeMre0gV55Inionr7LIx//xKLMvSL8nyLMFNSCZgETNiADcJKOJyOfRyJbSSMRkiBuDtMR2DL//SMscyMC+CeiZA4FBCAtmSJ64ru0aTNCcz4kjSNK0CoSYwNQ2jMi8TNs2yeUxO6WbCnO6mNYESNXPTKeZHF3mTL14zNocTJTMTInaMyRqCEsNEISTgnDoTOF2zLqMzIwimFqlzL4STOGPTOB0i6TBAAcMTAY9QNDDgAliABWxgAOMCMbFzL6fTPSPCGd8yPrMzKLeTOLuzIXypeshzYmgA1erzYuBTQBvC5ArT7cAPZMJRO/HTMvWTIfjzdxACBA6ABTTu+aIvOQt0MBwzN2skqOZNQROGQf/v00FhE0KjQwBUyWg4NKt200V5QrTUselGlF1KFEalqC9P1C9T9DcqAAbS7xRd1ENTsxg3FCds9Ea7sUF5FDAJdCdWc5pidACKdDIxzJhEVEk7BUfD0kkfFEpzQkonYE8wwN+kIl+o1EofM5NotEa3VFC6dFd29EuL0kdnwwC5oxgNQgAkgHoYUE3DNEZFBEFPBE7jlElNtE6fNEfD4p9ocE8RwrYAlUgFlUPFZqq27VDxJ1EbtYxMclHL8k5lw0tCdAAiFSGUawwLdE31Mpbykic2tUzkNE3oNFRl01OxIjSy0CBQ9QKlUkBbdS4xUipIMUllNXw61Utv1U4ttSb/AugglCjWOCpTOVRYv1K5gDVWkVVBlHVOmbVZc5V7rswgAGhVB0A5TNVanbU+i+lct5Vb9UsbmxRcVXJUYyMqsMgZNdIgKISBKlVcqVQl5CkkeyJezWteFbVeWfJeYcMlDMYgCIlXH20LY/RasdLk+FVLD9ZTvLVWF9YlG/Y14OJfB4BjADUGRMQdg5VdsZNg1BUoONZMPPZdQBVkGbZlZUJsOqcrhaAD0u9d4/Nid3I16TNmZbZjEzZggc5WQVZkX8MHqAwhYqk0YJVll1ZgMYJ6fhNekbZdaNZQmnZhn1Y3DsDKOgA663NoczIqSpYovDZXwPYOxbZeyfZHIyAC/yzyarM2L7QJYocKbr9WaZf1Zu01ZyVCBmQANPmWTrCWcR9CbNzUYANXYeTWaugWXO2WMVRwallAYx+3pg6XN52xPbWMckPGctXGZgs3JTX3MDj3IGAXdCHKcWd3IcALKU4XdQf3W1m3dUUXImR3AITXdi+wdosXIUyOa7tWd8Ujdf0Gc5nVdQ1jVxGCeJG3SoG3NYvpvpqXb563Kigiem91egtjQCZAw64XedfWI3Ezd733e3n3Y323OLXXIQBoAlzAAWIp+tDTf/8XgFdWbe13MgnJkGAMfp33TVUuzejVaQmYIQxSMYlrXY8Xeye1e+F3J4hPpRx4bCEYMjFFMf8D1YKRF4CQdGO9d4ONr7g8uG5BWDklQAYyyQUS14ZvGIcTl4Sx9ylkJmhTuHlXuOeazIUzF4aDd1Z42HiVuCleKoNVmOcYuEQ4uNsUlnXLlzLUt3jZNyFr5DqPNoGFWIo9hIovpIil94gfYj6WF3S5OCAjM6+eOIijeEFvhYUjxYoLF4uZGCz5OClqY+3kWHfFuI5NpIwFr4QbQnzpt34T2Y+D8ZGRYjU/F4w1mI5J1I6H2Ooc2fLGN1T3ODVWlEWFZocj2ShiaXErGYoXuJCn+I51kJMVYpEZGZRL6QLOdEgr2JSNInHIK4HDL0E1eUMO2T+04ozJN40fIgaorT//LTaZsTKOfDmML3lJDfmVqcSY8/hma/kwBMDK0mmd9qWUd/kn8Gpi33eaWRmTrVmYHyWbYzl0PXlRudkwfGkIfphx3TgeRctoATedj7WdL4SY++OdCdd36dl8n5GJ9fkdlctq3/aXCXmdXTmg8aSge5d+EZowQuNvlZihw7EYCxWIB5mapSWTK/pOLnp+M/qZGaJGBHiLWzonveijIrqkceWkx5hSVLpm5blONXow8tWPP7obQwNrfxmYa2KgPcOTdpogjvmTZVohlKOjeZiokRGOzxmdLVmdq5mMl/pjnlqbHxiei0JsUnl2r3oYnZFSt3qVAVqnhxmlLVqsy/qo/3z6S4F6MNRIb/NZqjcylkR6pE9Xor26Q665Sng6bBk5CPR6MOCCW9gvrf86IYvJWDWVq+G6lQ97rlO6rg36iin7IPLlXsJZX8aZnHeCYKraree4q02anTd7UxR7bhnbsf0iLlE7tXMCkPsZgf/ZUDv7PxAbmz8bow9atA0it53Zrl1UiVAYooE7mOMaQ4g7UIx7pZG7uct5lEdZt3f7JmiaKaw75SY6VWj7cm07uXdZrVdRm77Yn2U7dcj7R9BbdfHaSW8bvNNkuwVUnmA6vs2bdeibU7C7p9W7v/c7K9c7HAHooQPcsAdcuOfEvqEXwRVcHDH8Jra29qhbLys8fP9XV7s1PKQYvKiXzZ4mPCdBvEXwm0f1Gyzs4iBIk8a/m8RRwoBT3MPtksXTy8VPFMbBTDRi1xRt/MYxIpNKt6Z3fC57PBV/3EGDvM+GXLmLnLmPXCZW88EhHLYvsVvzy8mLDMrxU8qtoj4OwirT3MixPCJEC8C5HKdR8ct3Yyugep5N/JHb+xK1qVqXXL7t0Jbs/KfxfKgJfRh7uSkI3PUCfaw/OMHZ/DQhXSWKMW1Nl8mjkNG3e5ZZ+tEl/SL0/BKdESf9/M+/MNNBW48NfaFV3RXx6vEEOc69nMMEPa8JvU8PMYABeM09nfDcFta5VM5nvdFfuNN5IgVYQFYmFGD/eR0lTA6fVTnC8/DUjzu0i10n9nG4dp3ZF2I1oYbUox3QhV3TRbzaoQP0PkBIZGAGhoDNPkCHr3zbLyJyE13FWXDas7vcncO2eNVX0a8inp06QT0PZwADWEAACElyo7vUTV3cUX2b11tmxMRXByAtX+Kyo1Pgv3B6ynNPlLy1u1wS7/3AaXm9o+JvJ34A4HjLA57V8zAE1pM00FrhBVzaG57aU93acUJKDqIYY81LXn2Ac/4x4YxbgCrgOnzhuVDkF5vkb61CeUfFJILfMGACoG8I2JgRk9gg/kmylUPoITDjk7AYAWD9KB7gLT3pMd3m8R3nI0ICkj3qL5I2SaOt/5NCpwxiNb2Po3w96OM9IQgGAOq+9C6dCZe+tptePpkD6BMCU6JPAEVD8HkZACZWtEbdIKICZvfW7w+iaOPd8NMb8SGiPWjgAhKgBpRo8Q/in9oMIZTIK5fC69cRRENtNQtWaFueC93V89d+5Dk9IlJA9gAo9QcgBfYEVmXG9onCGTVMZmjgA2pAAqjW23V581P+XPz+8+/7wlFC+B1iNfs8BEXj7HdCm9ozBZeDtTV/81/24jU8+y089DOi+xtifjy+X22IKYwN1SJg3DqgrwFigMCBBAsaPIgwocKFDBs6fAgxosSJFCtavIgxo8aNG2kAoMExpMiRJEuaPIkypf/KlSwlOgAA4EPLmTRr2ryJM6fOnQx6+vwJNKhQnwc9gtyJ0COVIEybOn0KNarUqVQ+TkwA04VCmAAiIMQKoAPSgTJYXLjgocbYtWzbun0Lt6TRuHTr2r2LN69GEDCP6v0LOLDgwTOHGj78s6hVuEqnOn4MuWlVvxDBakXIF2bCGjCFEP4MOrTo0SPnkj6NOrVquhdgzlgNO7bs2SER2x6qmHLbxpF7+2Y6+WrWhCP6JswMIAXt5cybO++4+Ln06dRTh+Aaorr27dzj3v6e2KDpt7x/m3ccXKLlhDNg+kiYgmuMugK627+Pv+D4/Pz7+y/JQmf1/UdggQYmBF6CucX/Vd55Dj6VXkTrIfQBTGIhJABXXsGVAgyeHQhiiITtJ2KJJvonBEwDnshii8wlCN6CjAGw1IM2ShZdZcN9ZeFWMGXnVocTaOZikUbaROKRSi55WgQ9MglllHnBSKVPSa7V4I0ORqgjAJcdVGFYCWUI04ZrpTDEkFxJyWabE13pZpxy6lSBRzHNiWeeK1VZJZxIZallVC0UQWihheKQ40MTHtQeAO8hFB9M860UAQsrDEmDDWoRJECaXAEwwRB6juqmn6SeimpEAsDgQqsu2OnDiqnOSitDfFJpqk4eQYFCr77+CmywwgoLwafGGqfejgcVlyhByCmn0hDHwiSqQCOk/8jVBDBAW2u3Jebqbbik1mCnsTRUIG663d4KI7g47TpsvPIOm0QA9t57bwPNNrSoQcht1tlKYE17Jwyfasutugrz5+7CDispQIDT0gDCwxbjyW6CDSMJAK/zfgzysFDsy1C/BmnIo5gpVfCpC0PAwIKdQhyQ7bYX37zdxjjvXCC5XLkQgwBCy8pz0UZmDJ7ONMEbctNNj6ybQyYX1AFMMh3kAkwwqAQWBhUTNDBMF6BrdNm0KW122tQZDNMEr6kNd4tIf4d2S0w7jbe8UAvnpUJhrnAQy2Wq1BoAQBb0EkwOxM34aXU3DnlqTlo4aeSW/zf3bY+vdHfengO7d7J9w/+n5gEGJX5hSh4BftB1oCZ8eex3bS577X8lvrXtunOXuW20q97x58L/GrqEyiLE9gQjECTtjysNufhBZH65e/VYkmx99n9FKgTR2n8PW++I/Y5S58N7XvxCF/jAvg92TtA++2QTlDVMK7DgQLkJsASTBwnBxALwCbAm5BugAQVGrQMqkDTiO0wBTWK+8+EtfQrBAMGMNb+BCCBxx7raSvr3PwD4b4EkLA32SojCmdipcils4V0aaJgHyiV4EvwcBRNiwQtyJYMEqYEDMDABIaxgCCxUCQgRckQXKlEiMlyiExfCrAs8cYptgeFQmmhCj9UwbzdMTRJPJkIqijEpJxz/oxkhUr9NnXGNLbGiULAokghuEWRdRI17EoDHPObxjnrsIxtbCMc/tjAzGBCkIVHixqAEkiNynOO86ngaHUryU4ck4SIrqUAPuAaTnORIIoFySY000pHxgiRpJonKThowlKrUXgqGNAHvtXKWDvnkT1iJkVGSUlimHE0HXAXMYApTmLT8Hi6LabtGjRCZzFyILa1Uxpzocpegi2Yzr8mWY2Izcjn82ja/OYBn9kSbFZkmNX3VS3Cqk2NRW2cLJXA8dxZTnNBs51jMeU4UpFOe/CyfNfsJvsItD6C0pOc4/8kxLeazlAglqEMzQs6HWiwGyJLozuZmEoMyIKJvouFC/xlqT4uKNJcNHenlmrc/k14MoyXRKEeZ6NGP8rKkKq2pjGyaPQFgC3Y49ZZGbwURpL00Ivg85z57itSBDDWppKIZAALI1HD9lE9BzdhSH1JUah41qji9KlfntILBfbVWU63SSGJIU7vFVKbVDOlYkerVt7LJdamTK6rKSqWzXjGtLMnqLrdqV4vGNbBMsgFMZEDYu+JVQSJBq1t1tVa2opOviZXnYCtbJMF9CLN6Wixja7PXx0ozspLVJ2U5C87LovZEbMvdaufk2Rg1NrQMIq1kAfvadao2tyHCFg95K6XYfkevbzwt8BRa2l7hFrjb3C1zCSQDmNjguW4S7m2Iq/9I4/oTucldLnWZ6dzv8qdqhhNvcK2LGOyCUrsn8SspvWveWYY3vt2ZHOvouyT0pne2xRXtu2zLVvjil5PzHXB1Emc6Ax9Jv4dR7y3ZC0EAy1TACjZkgSvsHO7JEsMiYrBhHFzP2nK3tBTm8BovbGLagKVaKT6Rh3HD3+z69ybudWSJWyxGFOMYNivcsYleLBQQH3TGCU1uW30MXggjuUBRXHKHgQwUIW9UySSp8Rxv7GQX6jjLokkjlw8E5SjHeL1EJqCEP4rlL5dwy2oeDCHbXKAwhwe0/RWxkYlHZTgPkM16/osmAfC2PvNHzkQZ84PLvLQzLzTNghYgnxttFwH/wHLDkK4OoXsi5S1beYuMrnT2Hu1puCgz1Pe5NAMynec4KjqfnSa17kDtarZ0M9a8uzSqEa3CVRs11bS+HKx7rRPOjA7Y1DH1re18Z+XymtiN+zWzbVK/gT77x7Y89oxGfNtlT1ttzt42S5yKa2/X+pPWJo+utaptcRut2+o+SQXUJIF2286xyE52q+VdNnbjeyT1g+q+L0fvaydb2eH+d7PTbfC6NIoGlE645TR97r8i3OEK0zfFLRIDNanx4rWDOLYDPHGOh8viIpcIef1d8th5fOCmLXjKeUbylzdk4Q2XedpWPvB723zkId85TTIOk437nHE4t3fPh66nmCOd/2pfXDrcin5nnTsdVUqfepgwUPOp4wzqRpa61kdV9aW/0nlff/rRKbLpGnq97HgKO9Kbh3K25/vsHf34hOkudya53efvBtVv874zrncX74A/0t53/mcWF75ogicx4RfvosPLXHAT4CnkL9b4bLv88qSS/Msl5lrOb/3xWI34e0kvehF5vuQUfV3qA4/6hqRdgmt/veFjb/vTwSSlubdY5kG++d6XCvfCH0Bmulf8h/3+7sFPfpRWz3HD3sn5C1s+molPfftAn+KTQ3721WX9RWP/+zkbv+0LF2jy87z57TW9jc2v/ulsP+GTY3j8xRV+VsP//s6Zv8Hrl2D81y35t/9r7CeAJuJ/++Y6hXSAA7h/+uF+V/aADSgbCYhv5IVYFEgrBIhuBqiBB2KB7TY5DPiBqcKBEueBJUggIahujZJ+Kgh2E6hUEchpMgiDpMGC4pY4ZnKDSWeDAzB751N7PagdOehtOUSEnfeDQTg8Q5iE8veDbBcpj/KEbbeENKh2UViFgWGE0yZsy7SFcXKCp5eCYVh+ZUiBYJGBZjh8aBgSTCg8TsiGZ6OFX1c4RTSHUDKG7+eGedh/dah1KbJZfvh8V2h319eHhLgcXchsgkM9irgkeyiBiQiJFQiITscsoVeJt0eJEIWFtGdN0SVJcbeJscGIxNY88VaKSiKJNej/X6KoQ6S4iqpxisBGXpY3iwhoiCy3T6K4Ah4AjMEYjGuYi6tRi702JCRYjC3Siln4igC0jNJxjLGWGdMVjcy4izkXitB4jc0xja7mVB7Ujd+SjUb3jE81jszxjaSWiumoi51IUocofucoi+6YGusYandoj6pXjlG3jei4j6Z4iUgXVhMQkCHSjKB4jjYwAgnwMgfgTQcZGvjoafYjkSDYj133j9OCAQF4kYNBkZDWetb4kf+RkEK4kQRzAVlXkjMCj9kHTwCgiS2JHyfZhKGIAUNQA+giADFwAGElXTQJGCHZaGFCjEJ5HzYZh9ZEaRIDAEeJlHRBlIImMTzIhlaU/5QZOXjNR173FZV1MZV9Rl4seYNYqX1aSUr1gi/4oi/NJ2wA8HdfuRsD6XMp8pK5Z5bdAXFPUAJ96Zd/CZiBKZiCaQCSxH5cIXRy6RZhCWeR8ohXCUNZeZflBAB8OZiXiZmCeQQFwJmd2Zk8wF52Im2KaW6TWXyuA4ZzmJfcsZeZ6ZqveZlPwF7wRpq1ZZrC51QvCJkNJJm1ZZmwCZywKZvN13pdUZsuuYrNk5hmuJpn6JvBCZ2uOZwYwTaDeJzZRJc2VzhxuYXNWYRX+JvRKZ6AOZ0L0XAhoCapeZ33lJ0yV5CQ6J3V0ZrjSZ9+WZ4KIQM+IAPeMwNqIgS4uJ6jdf+bvZciypiH8Ukd81mf9HmfCQGLK2ADLGAWagIqhxOg1zOgtkcmdXWgkXmWGQoRHhGeCxqdDYoQsEgwHYCHF7oTjKlmIwmfHqqX4EmiDGpNIfABNuA+EzABNNABQ2ChLIqhpeg6itehvPmhz1mj4mmiQjqR7ZlyoiiORyo+vTkjI7qkwgmlTqoQLvplRhmjSDqjIFp6WJql0rmlXEpGZCp6zROkqimjrEmjZxqcTaqmIJmmHJc4K8qcceqcV0qndZqnd0oQXsplYxmmVZqkgBqoWsqmhPqGg0pxFmSQido7VmpuZtqogmmnkPoXhpplQ+KVfoigUPioDCGim/qaner/qXkBqks2PZVYqtI4p6qKmazaqrMjqQmXGdGjiLP6HApqq4OJq7kKlrtqcMJmpFR6qYuaqcN6q8h6p6+KZKKom3AqpnJ6qguRqtBKrNKqptTqY2EymqTqp9+5rV1amd76relqrGgHrvj2Z2/6ro5Tq+z6l8Var6W5idLHp/v6pO5KRprqrfoKsNgpsHJHXgdLi/eKr31psAz7J/Eqbx5hnRIbsEr6sPZJsUIqrjtmkRiLgw77sBErsv+VsGUXKVJ0sqIhrBtrsi1rZin7dZlRjzL7qSSLrzGLs2pFs1oXkzPZszn7szNIsNDKs0OrEh/bYrmptHhatALRrRsLsR3L/6JMm2JgoYpPO5Q6y65Jy7URFrVLV5Vh27VjO7VUC7Zma0Jji3T1A6Bsy6+MSrUlsLZyy0hW620Wi7eu6rUFq7cBirUctqF9ixcvW7KBu56Di2G9ari6irbrWrd2q7jXybgVxiy897i2qbFqW7nHebkKBqabK5V/i7SfW5uha2BlS7qcS7ee67Ynq7oDBret67rPOrl3a7sdFbs7x7e7O7e4W7e6C7whirq0RiZUWLxD+rowe7yKObv05bjLi7Cd67y9i7HRG19BS73V27yJi70Sq73mNbrkl61sgrg7+7xyOb7i9WdWSX3nKyXp+7Xr+5Xt+121q37AWiT0C7jhy/+w+Etdv7u/itqG1gu+3Su2iuge9ye/hRi5RzusxKvA6grAIje9BdysB/y96nvBACvAzBUmmvt9D6yHpjvB9huVIQxc5BWRJWzAbeK/p/vB+8rCudV6owrDGyzDKGyrFFzBa+qHI8x/Jqx3PqyqQBzE4qHCkOYDklLEMYy+SLypSrzEhdrEgtZ6yqvBmSMnM5zCNVyvN7xaYDGl5ivF80vFjWrFVyy1WdxnQMmdzmfEkbjGgdrGbkzGnJUZHNrFLMXBwgu7bpy3YvxvbHOtO+zFYnjHdJrHV7zHmJVDcUvHaQzBCOzBhAwdhoxvk/OYf4w0X9zIZ/rISxzJidU8Hun/wJZ8whE8uZTLybl6yoRlJ5RcfPxrJGD8w3DckrNsV67DslFcx6w4yllaykHsy3L1Z1CJxsPMiZhcv7Hcqsn8VikSSweIy/1bzEt6zBVMzV8lbCQpzKx8xK6cu7xckt/MVc1TrvGXzZG3zTXazQqszlFVP3Mcv24UyIspucOLzh9Zz0wliBpobDUZzyQ6z90b0EjlmBRoaqdm0Obsz9LsqQvdU1/o0AVNZ4CcaBI9yJrsiRQ9bWGiyqtsa4bGLjR20Aua0NRr0TjFutis0Z7Ew7nm0dcL0iG9hU8MAGR5yzO9EeQMPDedwDl9ES9tU8lI0ECtEULtT0SdyUZtEUit/1IwmtEnvdGhzE7Q/L9SPdX/jGSZuNRY3dTOvMAdHM1eTZkizWxg0c4mTWhZzdE2zdU0/BAgcAAewNPDpslUbVL+OtZxTdNO3X5QndYMIQEU2jJG7dcjBZQf+NByrdUzW9dh3BAoutg53dgiZUEXO85yJtkZo9KG3dUMEV00cAEJUAPN88mmDNY+ttnuFNmDXdM+W9m77F8pkEFTA8mvvWMFCtlMfRHn2lcrXZ9gy9uuzdbEJqrBTdYZQdycY9w2Gm7Jjcy+jWMhe9WCHdRmPUOkbdei09rXvdzA1sCBDdq0vciUjdalbTx8TcixLVFPst3p3d2EfdaCjNPizdjYnf9isYreYRbaKb3V7R3e7z3e3uzfJrayYuTdsCXcFhHdSzvd44nc8aTHC85hgiPOTvTgcjLb913bxQ3els3fmq3hGGbVU/ThcfLcZY3f333bSZxW1q3g5U1rreerT9Ti1cXd6j3Xtm3gNbqZnumZoFndGN7bOE6N3MjiMW42Pd4QEz7UtUUBtmQBhsk3CU7PKV5hk6OeSiTlF/XQIy7dkXvln0QEG8Dmbd7mJFDjSq7cT1ikDg7lZVPmZk7haL5YFBDn8J3hTO5qwia0LjTmOPPiggFxaV5Wfp7kgL7kT8i9VHToN5PoXHiFjD5Vjr7l/S3opBaTJLxElb5SPz4imd7/53/O5Qrt5QrGLGcs5nduNJd+tlae6o++6i7d6gZmrXau54xD60Rr63jF6Q2xPu3zPvHjA/hsu/LtUE5V0rH+63ET7Hqx6LfuEDkkSczeus5OUI3CzIYu60VT7X7L58T+T9quQ9xOut4OUOXL4+POM+V+uKiO7p9+oe7eT+Tq6+sdO/QOucPe6LsejfrOT27d70EeOQBvF9d+72oNr/juaZmb8JP976YOtQK/6QS/jAYvTxkc79MONwx/rOc+8BK/uByPX9od8v6+8BFe6zOi6T9V7BBPVCpPX49N6fJu6TAv7DKP7TZ/8yhfadL3wtLu8pAT4p/h8Ccv9ENfhQj//+QiH+U+b+327vRPX3pED2kUP/VJ3zhLf+omv/Fcn7o4H1/VuPNUj+dWb+4aT/Nov4oez08sP4tin/FA//Ba7xB0L086X4x4r+hYX/Z83/dyb16Jc/SbKPiYTvZxb/ak6ffuJPVf984TAWUuS/iQb/iyh/jiJdZlR+XQDWSa//gaVfOdnxCTv04rrnWjrxOXX7qnb1Cpr/o39YRKLfqknhKyf7v8PPOo//mVyPrrxNM+LXKwnxO+j5x6n/W3L8RbqPi7z/MswfzBC/xBD/24n4RqSP1sfxPXz8+0T0+2v/0zGPmNJqXfD/ZrIf5zSf7iZP7nD4TD/13taPm8j0jKH//wzl/4ADFA4ECCBQ0eRJhQ4UKGDR0+hBhR4kSKFS1exJhR40aOHT1+9EgDAA2QJU2eRJlS5UqWLU+6AACggkuaNW3exJmzJQOePX3+BBqUp86FQo0e9UlUo0iSSg+KpIBU6lSjFEY6xZpV61auXb1+vcgU7FiyZc2enSgEgBC0bd2+hcuQ6lwGX+nOjUtQbFeod/0etdo072DChQ0fjrsX8WLGjQlXiOnC8WTKlSf+RWoX89HCirf23RyaQWDLpU2fRt3Yc2rWrV1XlBATxmvatc+KBgoW98/Dq7OC3u2XtG3ixY0fr+gb+XLmhxPEHNFc+vSSwXvqtl7XsHKnwLP/Ux1OXfx48oi5l0ef/uaFmDHUv4c/8Dt2672v8gUQ9fvc8PH9/wdQpfMCJLDAh0SawEAFj5tPs/q2u48r7/ZDqr8FL8QwwwEG1LBD/1KIqQMPR7SsQa9MJIzDnCaksKoISYQxRupUlLHG5SKIyQMbd8wLRa58zIvGm1hsMSgLeUQyScuEVLJJ00KIaQgnpzwxO/qCs0+wz/IrUqojqQQzTLOYFLPMwaAEQEoz16wJSK3chItMmojs0qcv2cQzzzlf1LNPuNBU009BO4ITq0LdktMlOuvk6c5BH4U0OT4jpXQrQCvFNKJDldoUrURbWpRRRzMlldRPS0XVo0tTZZWg/051enXMSbEKtc5RW8U1z1Nz5TUiNHXsFdVYcRqWrF0F5JJRoW4Ntlknj3U22oJwBABYaTF9sMpsU5y1u2SVBYrZa8eFEVpynaXW2nPX/Uioi4ody9yTau1SXHbvNVBefFtNd19/MXLXInjB0rckeou091+F0yt4YUwPiCkBhyd2CFwsg+xWqYNbTJhij5dr+ONBHYgpBJFPdtVi3AYLOaRvVW40Y5RnLq5lmtlUK8GbRYa5ZwoxspmjjSnseGejKwv6aCqpvUBpin2GeluKkl7qZZiLdjprCLXUGtXnAJiha4WjJttKiajOaOj9sBa77bbQdltGmABwL+57y8Z75f+zZdZJ7e/Ytjtwr+AWvEMBYsKg8HXzZhyziQi3yO/sAFe8cqIgt1zBEXLM/NrGP6frcb5XtFplyjtHHdTRU0cyBQkSuEAk6FhvFnTbpRKd699Kt/h02n8HCXPgpxOghgRskD0m5ScQYPhcb4c+4IiEF10/n313PvuwVtf+wgiSVz6mCVwYAoTuWY0+/aT21p1W3sHF/nz5HaJ+ftokmCD8CToYQoa67ReW+tSXu8G9T1nxA2ACC1I/BaIGYjHxgQzM10D0CTB9BMSP9XqGQAomkIEdrAwMlGeD5oEwVRa8IPsKqMGrcc+ELxTIB2G4GJJFaYYBROHtMCghA4rKhTf/7KAMgTiYFHRAeWEbYqZyCL0dbomFpvthEj0YRSnWJgYrEJ8EqoitJdquiVqRnHU4uEXWCZGMZomAWtYSgTNSqoteVGEGozbGNmbOjHX8ShpjsoL/4VFQbwTdF3f3xN5R0Y/Au+MhtaJHAHQgBYocFCA/J0j3ERJ+hoRk6hKZSaIwsgMlhOHPmiTJxlHSW5Y8ICY5aUdVrpIwngRlKPfjJFIyzpQa66GtWunKwm2SlzSB5RBFqaRa5u2Wl8tlvXb5S7v5kpkriUD+GhnLGQ4MScVk1DH7lkyELfOZbXPmN08SzRBRs5pm0xM266RN0qHSh+0TJ+3CGc+PkHOaVbRm/zrVGbo48tCduoQnPVE3T4FuxJ6f3GI+87RPfk7PmyYJY3DoWFCaEZSiFzmoOYGoUDwJUCPrc2hAkflPZYr0or186El1Yk8XaHSj6KxgCgF2nX46cY4pVSnKLJpTiNRAmi1tI0fZ5FHSmbSdNzUqT8GJU6WyJAU1BABQgwrTEw6wqCtEKkRkELsJ0KADH3jkRCpwAAesQC1CWAELTNbUVO2UrQg5gBqj6tIkCnVNRMWJWzfETY5xDwQ+CJ/yhKBFiEQAsIENnwtm8tZM6ZWxAgGBEcWHRDza1Ux4HRJTXUbSbia1AslzAQsuIE0A1AAim1PeCmzgAQckjwZ9fOyjHP/71hSIUHkOWKwfLVsmzNpErxHdjbgki4EJDiAFcxMCXQ2yOQx8ILcCOYA0RRTbSM02pyAgKwbChwHTQnK3YuptTX7LV6KNLjYAmEBxBSIA7QJgNg4JgQwSgtrSUhdS1hWo62DgAtKGDwbKJeN3wxTePSU1s5ztq1HZU62DyCAmbNHIYdVl3z7hV3sCiEEIRjADGIjWBz7ogAsuYAMHsMADMEjAB2ZwABmMQAI1CAEIYlCBFLgUuyzAImJDVD5XChhMBFaUZjsCXNzcSgDSZONBpNldjAwhJk2jsKAsnLkKREACB0iAB2zQAQz0V8dfBjNiJyAEGmDArF+mgQ0+EAL/AFeWqjiM3jYN7Fvyro1vNRBfQub23iY/OcpSFnIHMaxhDnsYfGFGdKIVHVgfeEAGz32mj6kEZNXNWbx1/hvfZhCihNjWBhqZ24T/zKYpz6zKV87ylru86MBOAAMdsMEQPiCDGoAgrAMQQAoqEAMQhKAGEhiBDA4wgw8kAAYeYIEDbHABF3TAByvAAA3yJ4QLrLnNPX5zqSjNkvEiuLwm9UBMHJCQTQNgBRmBzOxGradS+2vQG+6wC87M6vDRwAcXYAEMZjCCEMTg2ut+iKSntO2VdDurCrGBDRGCWksnJOEASBzAdRVotxUPy1rmspcXjVYXOEDWtLa1xFMicFpa/zWvFK+at+1s0gXz2SDn1ZlFHKxuka+p3c2KQALmRm9741vf/PZ3zW1C8lGaPLMND7LKM23SPScEzzHBqDTHLXSbo9xoIJjBaMPMcY/Puta3pjqnsk0qgiML6apT+uT41vKEwNwiMZCdD/4ddhvdHFUCkEFrdUwDFsxAAhGANN27QnRiGp3OZ+c2pv1ChA003vGOJwHfHh6o5cYE8QOoQHsxAHbBU8numQKBBzQuBBscALYX3U8JVL961rfe9a8vgfPKnpLxXt4htgUzuMVN7j1SJAU5pkHgO/8sq3tMBpJdXrWTzNbUw975z4/98GaPktqfpMoRwH72sa8Wk5Z7uv8H8fREBHBYIZx++MS3/dFiMAS5olet9m0+9OXPetkb/tLpp37xE8Khp8fcIE2PCAGQLCFYvvMDk88TFAlYsNSaAc57rPibv/mrP5k6ugLCP0kxqSOLiQIkiCWTiLmZgLUywDBBwDypgAQ4NBsQwSiDwAiEvgmMs6vCjwucmtFZMFEbgJmDMIhYsAlgshE8QP1blxp4OOWhgQRwQAprQRd0PhhkIhnkIRpkJ5hTL1xrL5driCIkLCAkQSG8lhT4gPZSngvYQolbQiZ8PSfUISjcEimsqYQYruI6rgejpnQDAPkqCKiKDi4UkxIEkwhggf4SAhgQvnU7QzRsPTWEo5P/c8OPkCEa+SzlCS2ti4kfFAg7xMOBKDeI84BO9MRPxEE+JBE/dJIROCzl6YA9pLtDRMTVU8RAYkMw8kKDEJIYOMXwGayDwMSC+BpFE8UdIcUkqYAiRC8PqMKwY8VWjD7gmb55mUV2Mpgf2ipp8yqwQohdJIheTLRfrLtnbBUZkCsfOIC5G7VkbMVXnKRY3J1GhIhg5MYAcccaqYCdEwJVHEFzRER0LCV1dB92PBBvfEcziccYmQHScoAkHD58REN9tCV+9BZ/pB+ADMg+lMhKiQHko4Ey5EKFZEKGNCaHxCWIbIiBnMj3IMkO+YDwYQFyFDqOdEGPxBs5s8DDK0l8/zlJDPkr5eGuiXTJCGRGC5LJGaTJmmSXm1wQ3EsTlkTG71DGJvwdFArKKBxKojwXoyyQEMgxc+PAd+xJCXxKoARJZBJJhrBKqpyOsvwPAXAy5cFCnmTKpkzDr2xGiKrIiBzLhUBLs2SOvISPGhBDHzhGt8wOuIxL2oHKsIzKILtLvSwTvkwPAWCB5fkAxhyArpS/n5zLaFzM7dlMhHBMyiSOzyQPCUieDjC/mhxMwixM1slMuuxMDJxK0GwW0RQP3JsAyqLM1FTNRJTLGExMWXxNWqxL2ZQR2pyOcIuMQqRK3dxNV+zNJ/zNdYxN4uQV42yOIpxM6qxMqfmoWeIZ+/+bTum8P+0MFutEDgHYuUykzrF7F+/8mNbUzJkcT/KszuF0khQ4rAnQSOJkT4Fxz61gqKF4C/gMHvvEy4o0T/pcEgNNkhhoLwJU0O28GEL5zzcJULggUEdk0P1D0A2NUAVJUNsAAdmhgcDkT+7MiGEC0ADFncEDz/mUShj9UFQJUdoIAWlaAeWUzf6sCBW1UBblDBelQEaUzwKbUVapUdc4r0ZCyPVE0Zl6UkMB0iD9kRc1UqGU0SNtLA+NkQcCgAtQSqLkUYogvI2YUipd0SGtQCy9Ui01FS4lkV6cOi0d08uo05w4U6PQFt9EzD6NTzd90+B0krVME0CV0N1olzv/JZY8DYo9hU4/XdM2NVRKSdLTgKrsBFRFhYgy7U5G5Q0h5VMiZVPFnFRMqVTLEIAFPIBS1dSAa9U28dRPrVI1Dc9+rNVS9ZNTpQz8zCJcfdWG4NT2jFVZTdNQjdQ2vFVcZTc4vZAKyLEQVNZflQtpXYlhzQ1QfVRRjVFJVVZAE1QbGVHLM1E6jVL/LFdYsVaQKtZsPVbgTNZuJTVmNZAQUCMMOE03pVaFCFZzTVftmFVjfdfoLDh5hdcZIdgAsScfaFJ8PVcyzdeR61cB/Vd2DVhI1dBvLVgA0VXEiAE1kip4fViE2NcejVh/Xdc1FNiHrNiMDUKMHZHMKyeWDdmD/xhZh41YR0VZi83SxHNZloWPjS2M39ujhTXUmTWImrXTm8XWnNVWZN1ZnxXIg4UPAUQcHZ1Uoy0IpJWIkjXZHwXYp1VZsIXaLuzZDFmw8htbrE2Zhl1UpZ1Ypm1X8eTWsW3MbikeGMC3D5CAe6WSGpqArSxYtZUPwfUIrsXZRdTZuR3YsqVb8liNGoAB5Gs1H3CABBgBorURQrVEmWXbrSVcCnXbk0XcpnVXsW1c9COIBVS09KKSlKS5UWtO5wRdRC3cz+UIw13a0Y1bWzXd01USxfBSiGMB/4kAGcBbMYyMKfHSVZW42FW9RP3axcDdt9Xdld1ds/PdqG2KFFCjGf/QURAYAdnZTxtZUokROeddxtulVcaYXtGFxZQNSevN3hrZC+T8tIaYuXNLkhvlnJpDX+ilWPatUCi1XTO1UlId1UqbX4okCRAQH6sliMNi3h0BAamjuv+t3ehFDB8l4M4dugNW4ATm2QUm2wGQLPOFLzrcEbhL3gt2XgCG28bgYGFV2wbJUJdhXLLs0BwmYeRgCtSKOIh4uLYckRRoL7kLOwye3RgWYB+bYZJ9kBseMql9RKnt4dRgCsnaTwE4tYv7AFCKAfHBXAUZv6GlOyVWXw0+jCeG4hoGYX3VU7EsUgS+4iYRCTXSXwFQNY3bo+JCzgkeEfS0PAiOMjQ2YDX/Ngw2tlk3Xl9gjWP4lePereNyQa+YWNUQ2MQwm4A9RJP7JZGHE4JxBThD7tQAlt4BpmEPduRGxhgeVogqduVJro3kgTCoEoJXW60EOIARqIGsVJNpg5HIRC/A9d8XzmBT3mBU5ldVnlZWTgwq3mFZ/l3lMV81oisBgCpHejhiVhDc21wXjl0Yrt4mFlxF9lxnjhNo7lmgleY9Qa9HApEvZQjcY4EHQuEM2UT1FDxSTlF0LgxzPmdGRuS3qD5JbmcNkR0WEIgwBoA5RYiCpOZ0+z4MmTmwGUF+7uBxPmUnVuZFRuZnjmXPjOaDBsaYmCAHBgCFRgisFCzmba8wHU22/wRCjE5ljU5mjhYwKZ7j0lVckh4RBBmIVSmIFBDmmGCBW0NOe5xXaVLpizbmJbbpNe5oj57QfvZnRFFn+fXpfFmLgXi6ptbEcBTBEHAAaSJiAAEBNfJkpw7nY2bijS7nqQ7oj07nkH6Kkd7qGFGMp4uqCTKs5UGiFJiBrIyJ8f2PSIwqUaTpZY7qRJbrua7qjG5sgs5qg85rrtYSqHIv5BS3sMIf/THGBRFaAEBiPlzsNn7rm47rnH5jyrZr4VxnK75s8+ATCUDePRJBAZCrDpABmKaOMoa4MQbn5hTn96UMgNaUx97U1sbq114gvJ5tD/ENAbBNTIWuEBFlAJmb1//ixtOmauOeDORebta+6rep7J6O7gXhDhCwARYIvBzj5gAB5ezuPO9OWrr+Z+Ueb4HG7+be6RFOb+mOovOa6AVBTmh9R/uGbPB2DPF2VfIeaP8W4cUNcAGnARmQIIfQ4gzpRcOe6adO4/4eDAevGP0u8fL2lPOm4wrHEBIVnw7wAKUmCGoJ4gXJZ0Vi7gcX8UPNjBIx8RNf7R0/i4JGbxaHRzAD04OoIUA2EPqybjeLcB1P7aOlitIg8VXm7ymv6/+mcCNv8Sc7HuTlo4LQwOS6EL6mPN1CcSzX8ua48maObKuO8hR3br2Abi/nav9LgRHA41g6L7AuEHsCdDWfczb/n2zmePOiIFydnvCwLXI8jw/fuCLZIIga8vD46Fg/46QcB/I2R/QfN3TRcGtPN+86HwhYhnT1vo8UsDLzQWkAKK788T8CQWyE2vQ1h3NSR45Eh2NmDnUG7wwVD+FULxDZWbUxjADb8gGBOC+HDpDRXgHhxidcV/RCNw5eTwitTW5t7/JtXXFi19gw27nJFOYnT8vhIuQAo/ZeF/JrB/Vc1xvqjXfaNvUYunNw9w/ZmYAVCK0hODT0GoAiPEgCOVu+hfJ2r3aEJw6B43YpB/bE/XYAx/dw150ZOLQaqIBTFALchA+/jW9CV/hsX3fbYPgCLuVDH3anffSCmMau+ipp/0eIlq9GmJ943jWIA0ie7Iwr5fGBj58OzY20kRdZoaeNkvf1neB02hN2iV+InESsXJwIpw8sqK95WRGpA8AACBWIpwofD/Dt13BdAJDxVUp6eH948TD6OJdSosdhLsdehkDsqBIt0vrmhYj7SaT7qrf6iWBpyxt76VhecSr7hNd1Bvnchu/0ws+/et+r2E6qOByIOVwLloT8rUeur9f7lI+IBCAtFzD44qCve2amwWd3xS+OtKddeU/H+G10pTcqKiTzK4QI2CcI9qL0zCeYVooB1RX95UCTQo0n0hd5az/9wzd5OQ/5AmV8VF+IG2ywB+PB/mV56Mf9rzCX8B1Dmv8/DXty9qAn/tJH+V03/qNnCUYXmqXvdoTQQAAgZg9siPVv/0qsfrcPQEKlAZ8vDQGIgAPwgA6QK4C4MGAgwYIGDyJMqHAhw4YOH0KMKHEixYoWL2JsyGAjx44eP4IMKXJkx4wGSaJMqVKkyZYuXzpcqRLmQJkpacK0qXPnR5wXaQCg4dMlUKFDGRZlWAMAgAkKXTCF8XBp06dRj2LNqnUr165ev4INyzVpyxpCmAKYIXYtwRgjYNjAgHYugA4C2OLNq3cvWJ5+deb8K/gm38IxB5ekiTixYYKLH4MsTLbxwMlfLSOcwbSDQhhMbTzUXLfzZ8qmT6NOrXp1Y8wYK3T/QGsjBogQEmTMSPBBRo0Yd1kzTFHjAwsfE+jSpeEiwW/gzp9DNwl5+sbA1B9H3zsd5/bT17vvdS05qFjxBT0wdaBQ9IqH6AGoT8g+O/369u/jH0se5hDk/plOsIILLMQAnAARHDCEC2f915QPLMxQQwr5UVihc99h9xKGi1noFXgaQobahhzyZV54+4Fl4kA2MDWEQiMwZVRDLALgYkIwotihjjvy2GNqKlo0wnEN+tfeaTFIkIANKxAJAAY2JDBCgT5SWWVfIwpmHZY8WenThy59adiWWZaYY2tmdgXkBVclJAGAD60JgFRtvtmlnXfimadEQFoUgwc2sDBEAjPI/zDCCB8M4UAHGAwJwAdbSWADlBImlEIIM7DQQaP+CeHCEAdE0Jyeo5JK0Zh+aXmqTKViFKZ0IXqn6k7jyUgZn0MBCZWcClEFwEO6zolQr6wSW6yx+N2KVQgAVoCVBD4gp1wHPqyAAQ0MNuiDAx/U0Oyx34LrmKw2pTouSuFC5GpG6mpn7qpl1npmvGmiaVCcwR7kZlUO3auQvk6hG7DAA3sFVFA0IJywwgsz3LDDDyc85AQQU1wxtk02OMEEQghRsccfgxyyyCOTXLLJJ6Ocssors9yyyy/DHLPMM9Ncs80345yzzjszHCNqBtfMsdBD+7wQjTYihOO8CR39YtEEQ/8dtdQZfYCx1VdjnbXWW3Pdtddfgx222GOTXbbZZ6Odttprs92222/DHbfcc9Ndt9tLl2k3WngT9F58mTFlZEN+rxf41IcjnjhDH/DcuOOPQx655JNTXrnll2Oeueabc965zD6g5sPNQ5PeMegLicZZQp4BAJpDqZPWuuKz01677bfjnrvuu/PeO49UAYwQsFPVKTybviOfvPLLM9+8889DHz2FAgwZQUJD1vAQ9UxZjxD20oMfvvjjk1+++eejP3CcHiAkA1NCRLR++++nX7/99+Ofv/7789+/vwCCwCACkMuuIPKvABZkgMfzHwMb6MAHQjCCEpwghWLjJAQOIAX/uhKCqAZQAbTIACEWxAAGNfi+DlIwhSpcIQtb6MIXprACBgPAgC7QqOwZ5INMCeFBZIiWGt4QhkIcIhGLaMQjInFqMYAWcoQgAYToEAA8PMgSOfXEJGIxi1rcIhe76MW9yOACNJhYBz4wISiCcCFhHCMNynjGL8IxjnKcIx3raMc74jGPetwjH/voxz8CMpCCHCQhC2nIQyIykYpcJCMb6chHQjKSkpwkJStpyUtiMpOa3CQnO+nJT4IylKIcJSlLacpTojKVqlwlK1vpylfCMpaynCUta2nLW+Iyl7rcJS976ctfAjOYwhwmMYtpzGMiM5nKXCYzm+nMZ0IzmtKc/yY1q2nNa2Izm9rcJje76c1vgjOc4hwnOctpznOiM53qXCc72+nOd8IznvKcJz3rac974jOf+twnP/vpz38CNKACHShBC2rQgyI0oQpdKEMb6tCHQjSiEp0oRStq0YtiNKMa3ShHO+rRj4I0pCIdKUlLatKTojSlKl0pS1vq0pfCNKYynSlNa2rTm+I0pzrdKU976tOfAjWoQh0qUYtq1KMiNalKXSpTm+rUp0I1qlKdKlWratWrYjWrWt0qV7vq1a+CNaxiHStZy2rWs6I1rWpdK1vb6ta3wjWucp0rXetq17viNa963Stf++rXvwI2sIIdLGELa9jDIjaxil0sY8sb69jHQjaykp0sZStr2ctiNrOa3SxnO+vZz4I2tKIdLWlLa9rToja1ql0ta1vr2tfCNraynS1ta2vb2+I2t7rdLW9769vfAje4wh0ucYtr3OMiN7nKXS5zm+vc50I3utKdLnWra93rYje72t0ud7vr3e+CN7ziHS95y2ve86I3vepdL3vb6973wje+8p0vfetr3/viN7/63S9/++vf/wI4wAIeMIELbOADIzjBCl4wgxvs4AdDOMISnjCFK2zhC2M4wxreMIc7XNOAAAAh+QQIGQAAACwAAAAAQAawBIcBAQEAQs309PT////NAADNAKQAY3+bm5uDg4MAyQzNeAAAoM2Z6f8ABxVbW1vFuAgAKX/Ly8u0tLQLCwsQGRvj4+NMdH9LS0sjIyMAFQAVABF7u80VAAA7Oztra2uLi4vU1NTDw8MVDACrq6sMFBUAyP/25gr/AMwAU//r6+v/lgAsLCxjY2MAhl9DQ0P/AAB7e3vb29uioqKUlJS7u7tUVFQA+hAbGxsADAh/SgAASjR6cgQAEBV/AAAzMzMAfAcaGQEAlWoUFBRzc3OK0uYAd1XdzwkAtObmhwAASubmAAAA4Q7mALgbABYbEAAAFRsACRsAGwEbAAAUFAAAEAtVVVVWVlZXV1dYWFhZWVlaWlpbW1tcXFxdXV1eXl5fX19gYGBhYWFiYmJjY2NkZGRlZWVmZmZnZ2doaGhpaWlqampra2tsbGxtbW1ubm5vb29wcHBxcXFycnJzc3N0dHR1dXV2dnZ3d3d4eHh5eXl6enp7e3t8fHx9fX1+fn5/f3+AgICBgYGCgoKDg4O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H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hkCAKCG0JAMDqwgBABC+OABDQpFAEMHNwD/MAEGNRwgQEEIgKrrrrpKYFAILKwwgawrXIBABAcJcMAFNwybKgsHVDBRCjNcgIGzPrAwwq2dduvteCzo6sFCI2DA664Y+FpQBRecq+sEMBCUq7u7qiuQADXQCyqrBIUQK703SDTEsPTCy+23CCdsnQDDOqvQvABcMAMNEdBQLag+FBTBvxjAIEEEIYzAwqkAgDDQvDKAoPLKKx88gAugYvBBCCCEIAMLsfIrUAwE1yBDBCDQ8EG7AT+UQgegTsCCDDTTcEANBIuq8NRUOycDqFcDMAJCB4B6g9QFgeBCxgOl8G+8BgkAQ8knh9qQBKBegNAIJg+ULwAyHEQtRDBH/5yC3muDXfXghA/XbsYrRHxQBQ3HoFDeA7ULAAIKhSCtQPMKnlC4bDc0LNkXfRD3QhE4XvjpqO9WAagfDDDv3wUNAeoMD4GAMUSZNyS5QymA6kBGsU4Ae+rEF++b6ABIG8PsBp06gcsLyY437m4zJHndC/UOAOgVwQ0AC8aHLz5uibswENLcD2C74g/5AOrwDeXO0LwdwJ+QuQC0bpH0W4/v//+tWR/kBtC1zgkka2hziNcigjKWscx0AmFc0mowA2QlBHkAwIAHRgBBiEiugwAMoQhDI7vnlQ1UCRzADJjnEAHcjnr6ymBBJECwd3XgA/YTCOd2dQMH2Ksh7gNADv9T4EAQgHCESExiYmL1O4Lkq2iYA9UBHrI6AHSAgTGU4bqGQLJdCWGABKGB5HjlgyMiJHEAOMgKeXVFJbrxjYPx3g8HMIJ9DWSNtGvhCx8iP4hEYAYswB/WECIAGiDgAl28wfCKCAJuBTGHa9xVG+FIyUrmJV9COMipwHdAFEJkgTDUXEQigDRUQe8gMiAZJwfgLql9cCGgmqQlZ0lLtzAsiyZU3+ja975QXkQA+JsjQmgAqkwKpJUC4R8srVjLZjoTLQXM4gCdd8qESG+KfKyeRdaWP4f8K4cG8d4qERLLZ5rznF9B2g1GwM52tjNW5ksm62q3x/hpsyIF1B9DSgn/ToMEr5/HZCY6B0pQqiwPAONCiPQuJ8EJmHEgYJQc5RJiubYBQJQS4Vz/FnJLYzIEeXJLSDkLStKSLqWPv5qnQAooBIyKjXtm82TacoU9lCbEAwgAJzFlxS0B+ECYOvTdQ/p2AXBqT5YmTapSf2IuKCIkViuQl65cMLGKXWx7GuOYx0A2Ag+QrKZYY6TKhnc3ClIsAqTSVR4H4EIA3MADTKvZDNAohMs15GhJWxrNbDayXS71r4C9yacQuhAPgMqCAimXvlags4GwS18TmGgUsziEgRgWsvoUyL/otQLEPmRgkIVBNQNL2tKmhHONPchOK1sQUpkKVarC6EBcBasJ/8yqVtCDmL5YG8EDOMAHzruBCxBg134d8lqoWoEDNioRalkLW0sbrWmnS93qWve62M2udrfL3e5697vgDa94x0ve8pr3vOhNr3rXy972uve98I2vfOdL3/ra975KPVVC8cvf2GRtV7dlrkwkMIQOnCpVQ3joHQ08Kw9gryApkAAMEAmqcRLkoDHEwP0AsFaBSIBZbq1BahPivclVDlTcisEManCtCdygBgIumww80AHk3uACtopICGbgAEG2CgEuCB4GWCBbhlRgCNdK1QekO4APx+rFIybgIBHiAFBJq8pZ3JVkZzsEHwgZt9HL8q4SGqv94kQCND6wD2BQXDUyWP+DD40wDFxAMjNfOMtRfSoAsDkQJ7tYxA6po0qHieKdrbjFL46xQFIw4xoP68Y5pqJvheVWHCckAkAWMgs8C5EYeCDJPsjsQfwMZYhwk9MEcd8EBBJEMWvNIDTwAHCTu9z+Dum/7uoAk1GSgi7yagIdJkgKWv0uPhPEXRYeCIb1FVKDrK+4OxwzQwSw2S0bRHbx5Gau2yxlemHgwQvBMq8SUkpkS2QENdTVCh4abXEZpIBgLAiWr+xqUG05BmM8F7wUom0xk5mwOKmArwEc7LIRO2nxDiiv7KzsLNcAIc8miLilzdHNijp2AIin9LZtkEie69sO8TivVgDuARx8V8n/Zgi6z7UCbgtk4u52yKnJLSuBlFvMzI3AyXUlhILbWkdZQ8DKhEayZr+kij5AAMVoANo9H6SUDqDYDEg2Yl1hoG8pF4hYQXA3RQ9AdHmW5/ZGEIERBDGFBzHsv6xdkMTpL1wTcADT0BrEFUDvACvwwAE+ZjPJCQGg8k4anUG14RsMgewR+MC/muiQCDTsAxXjnN2vjTGym12mA4F3QuY9gAoUkXMpc+DwQkCyjvFdZCRTMBEdyM0PFNHlNzlo0pfe9ISb3HdSp7pBrN43hg9k63cDquuwOhDpdYDsMkAj2wui9kEfxFx5rLLS5i6Dunc873sHmQz69veGrG0CtQpB/9n7psiCPPnwEUj8v7KOEMejCvI0kPwpjY985cv8sDRf9QBiUETJ0cyBB7Ny26N02ucABPNzP5I18SZw+AcT7IJqIeAsdwcqvLV/wxJ2JyMBf3NQ7JcQseJRBoE0CbQ+suRToKJgESArBbR8O3OCybRkBnE3LGgQyFOBCjECKWNzhIcQFxBjKYA/RRaCDSgQyGNtJEgQJggAHaR5VGZlCMFNRcaAJpY2a6NgB1FAXtcT+AaBDlMQa1SBIHCBBoEAGrh/oOJ7C3FgCeE+IzhS95I4EwB7A/ApE5BPCbE+pjMEM3BKd3NxCIE8aPeHMJBDl2VnFyBMPziEDKFqnjUvov92hAMhAHAohwQxcwiBNPp3EFgGUCkoK7aXAuGCgD6igAbRejshPXNkLiA4WcJnht8TEd6DhtoDNpzDaYNlgwThdjs1g6KjYdlTTwsxLEjlEKUkEd6DiwgxWAynigVRiwVxiwTBhJrohAcBhQnRN344EDRAie8GKlloFJeVim41hqDSigeFhiR2hgihPYjFOeAGjWeUPzuVjV8HABi4jsCoEMJ4EWrYEIKGjAcBjwTBjAThjs9Igd6niAWBiZvXSwgRTI8jij1CigUhaHbGTap1T0hjPhXwaRMgBBcQZcbIQlqnjusiVAjBgRFxN7J1NSAIVc+nReQYVbt4jQAAkAX/4T6rqBCnkj7EuIMQ0VYP1xDSg2rz0lgwaRDm4osrNWXTmDxPeE8E0YnDeBFYmBD6FUb4dwAMdnwEMQPANQFeiRAVAANh2UNB+BCC1mHrg4tVxH7nuJIKmXnjOBA9GZNMiSv2OADzSHOBeBCJs5MJ8TkXITm7tmigMpQMIT0lh1J3qZQyyW9zeT4114RChBBZw3gSWSQUSRDHWBAYCWsamXGkdy4Ft4KBRpLdpmhLmRAq+RC3lJcFkS+rFJcGwTncxjMXxZf2RkhSGY+CmZEAoJkPUYwRoT2K2YIZt5CVeZBT6Iq+h5t0OT2WCXvWmHbe2BFXqWdmtlMh0De7Ull4/8UrfngA6RZz0eh8j6OaawRUSXkQtsk7oHKPTvSKJXmTT5lDuikqfak3vxmTwRlOKFkRfXOYnZeYBXFQRnd7gtmfuoSfBrGJDGGJT9ecEeqQBtE3qLaZQdKZFhVsoVkQ3kkQSGMqNzAziZd6BYGaDXFZjcWYB7E7KVlhEMGiBzEsG+U9Poc8IwYznFSTB1FHAUoQVVSVSAgCMEAwG7pPQKmWmKec8WSXxAdhA6qjB8Gj02l7L0eNpfifA4BGBlqj2cmdWmlF30MxMgCEMDMEFHMA/wJCWbMCVTUCkoN2dtgQnCM4l2VGfeOaJhly6kkQw2IvgmZsFtWj9umgrYUqDf9RRVFKSEiqpBYhAKcimwkRdAnqVwKxjwZRRYxXqAdxlBM6mTqYiRd6mTfKqBxqJB7KVv/SZiFapoJTShgAPwLZlM+pEBLkVANwN9W0pzNqnz8JlRmZSypUjkEqRYvafbyZqxI3nESpmpXoLoZanE3qEEEEbgf1qEKJEJx6rAAAVKCKq1o6AJxXjV4aMx6xnQdRZmXqdI7lLADQWJ2YQhLEcAuVnt1kZI82m4V2m1yaqQA3rLAHN8banqjklE3JrIpan8SJEJflcwOwcbtSrRFRg9gKKtqqqd16EKASpQhrEK2KrgCwpAPAkJYJTgq6qqzqlBUgAWiEi7GqjaM5rwb/4T7pY6MKITmG2qcHAaPwSaMOsa03tZyHOmqq2Wvw2qwseCrlOhCDZakD0W8RY4ULYZwPgTwPS7SONaAF8ZjDZ7MCymFZ2pDE2qW7aRBHta5j2q4D26yPKhB3k2zuI0trI7UDcCpbdqcL0Tc9e62WpbHBio4GwbXYaXQ2lVhJ67Q0u6/N82oLEbUJQbUXYLUMoZvMuhDzsrWa+pbeOqWJS0fSSrImi7L5GZBey7Idqi9C4IczKxAjSpmCaVhDqrmaqoNpRLrB2oF6ubSQ2WHXKaLOV2WyBKTOuWsV8C9FtnpoBTM+YLJXC7gKsVPl1xCv6U97KRDBW6b6JI2nap3//2m4G8Gu2Nudytq7IxYuTpU4ANkuC/oQ3PS+WItxJTu48Kuw5ue729tnw2u0sBuozYq8ypsQzMuV2wO9HIVG39i41Xu5Qvu4Ybe/HgbAoEmqJ2uhgYeqwvu2qgskuMYrNQBOr9ussypQFWyqEJE1tZqh0juxghu0wsoQ5mKsYROwojq2a7VTD2a8BIFtHBVEEosQuTIBIhm9udsQIOA8aUmkqSuloHPDM0SS3pvB4Ju2VGrC49u25VumI7ZGR1RCkShmPtkQBbQCOeSzBnFZJaechFsQMzxaEWdRGLWW/KuE3Puz/ktIaBTE6DoBS4wQfYOTU9kwCMzEMSyooPufdP+8EBQqhCj8rBrcL03cwRNpbypTdnczxiMcuzoYt9rbwgvhPTfgcr6KnXYMw7wLtZNMhNl7R8hqEOMKTACAdjw8EG6nEAJQSn+5EO6Dt0Y8tP/SismCoKk6SSFbkefbbeV6rmgrW+qqnVqcv+ZbvyuKoVPbnFWURfSpcl5Dyv/ajAF7ZxxMUQ9MjulzzARBkbJMywAMfbisyxLRyxMxt9are7BJzLvnv+gMUfiruwihamarsrdLyZVMnRYls9LLyRfsyQMwwgtBA86yxi5sQAQho6jsEC7ql1FMtjRoRwNwNXXoTiPATcs1AnZ1UFYoOW0sxBZMc0esq/izwJo0pcL/VqWjW49i+9HJHIPfXMFW3HY9nRHkK81limoFlEPf17UItXVGFBE7JQQPBaws/NICu9JBldNCiHbjir5NOQEyINIkzU4n7YI2Oc4JSc0PwTnJmRDJG82eg8VK/ak7fbS2i9VAHaASmqq1S9A2MrJBBEIj7D0lzNAOTVHOYrJDLRCtubsOcSq8WtM/DZ0HIZ3dlmUD1IsKcTcPC6iQCxHzu45oZLFM+shz2JtsPNlcWsskCsoSLBCX9bQTkdgD4a6Na9TW/MmZ2FZW7RARiCoSDa7u2cqF+6dpWJf+idb3iYx5HU1ZtFFgl9nlDBH7XFgfe1f4I9q8rKobrE9teboL/7FG5VqpAQ3ILc3XNTKyO0WcyHNKyDPYJOtHSqwQ68Nwnuqnhzw3CImZ2k0Q7zmQMsncMTRAa7o5+CwR3FTELv3DFLyYcwnFA9DfA7HYEVTgBUGYURnZs+WGGiHbmvW2O2XbkYzb/j3GE+F+fizf+W3IcEncCSFouyxlj523NB3h/+1qGyWCZrvWpubRZ61rDJECe0wRQCtVPw22/u3LkgyhnUrhkNxPgrbZ5n0jI3vBp6y4dn17P72R7+0QSSwrCK7Y+82K9p3KA3A9CUGbqI3cpa3kCVHLbSVbl/W+EIFG3FihVF0QuWzaE6GMkLmKzpjkNgiH4PSPk+ulL7PgfP9Z5/qahbT9v2rebUhtodLzxwvR5UQsw8Z9zeFq31b9SgiB5gBL0c0qyI4uarMIsQMNEfgDeASBPD5wmEk4gwxxq2Du5y/cuKR+L8OCt/OC3Xkdk5t+qVEeI1MuTpC9oBDj3mhbzc4aA8FMxilugcI93PettvmIyIoGiffy1wxRy0J64S5wmKJ9WQzNpHdOEIFsvdXNnMg9L0ao4UkIQmuk421d5c3M1iSzfGpj7wzB4Q/u4XN51F1qqrtqRhLwYHy7M8/OEF9IEGE47VX949c+EIN6ENrOVpPY7erpkgq17gsx7qmuRvPJ6gLRNy8uzu/LiET+iPCe8dHK5gLhfkL/IF2/bhCd6LtlE4rD/iJTjuXFdTchGQESkC+lpOw+zexbloizLFbcVkoi9kf23C8yMPXI4wJTP/UIgUdtzlMdP3ZlF0Sy3rjWVmWbjTw3ADSMVBBudXh79QF09dvrcvVpijVX30GS4wJiBULiG/OPF3nzOX+V9/V6vtr2OANNAwMkQ48NbehzWHpbFTJ9xe8f79azDfCPLvAnvKiy4gEfU3ZIhtUJr/QwwPQ3i3tQ/5s2M/XzYvVX/4c3/b803MOBn3yDv/WOu6VlHzNoX0Rqb3gj0DRuX0yWK7qoQgNi5TKScwF5L7Dva+LwJ3+U5/W076y4jD8dcADih2YE8401/w/LBDN7BXiAO+8iPS9o41QBgqQrUTeahH2tOrtTMZRsw6Zvtgdz5/LPt00QhlXuV71wDgEQNAAAQDDAoEEhAGQcZNhh4EOIDyswjBhxBQiGGTUKrAhx4cGOETFkjDHQhcYBEiZUXBED5QAWHT28FHAhJIAPLw/CGBhCp8EYNkNOKPhT44GBI3TeADDzIMcIRwem0MhzgsYRCUNGPYgUJ0OON5tqTOGj4oSPGR2IvYpyBYAJVF96AHDh59qKTo0O4JiTYUKlGh2KBSDXoFgfGPcOwCuW62HCK0gOtIt1pcWJKBtD1Lt4QIXBZ9O+xGv4ZYTQFW8c8Nza9WvYsWXPpv9d27brIQ9H/qThAMMEISuGuNwLYsgKIRMwOKBx2/lz6NGlT6de3fp17Nm1b+fe/aCMgaMzvp2Q2WCKIb+FuFDK0edBhyerDszotajBsDdZvJzRITkGDxTTaLOOUAKBsp8wAGAGoySo4YYJbqihOc84um+AEAYSAKXUQjJvABBmqAE5AIJzILDW8utoNMIA2O2gkgCQT6MKjgPOB790chBCCSnUKQQWSBTCBxg+fIknAN4zKoIhfGBKOQcO2PA1r1DUiKnOoJKqsPnaykiAD1x4EoMaZjDSqxz5arEzhvr7zwPiBmTLwIFq+Ikp1n6S4AIeJ0xxoDQ5mjKjDjsyLcT/ERMyUQLXCOzosQFalIyhGCvTKIb0gOsgTZT27NPH1yTwbaX1EDCNtKkWo8EDHxRd4UTvYpV1Vlo1igCiFzUSoIaQLkQJgZAcGLRWYos19lhkk1V2WWabdfZZgw4EwEjscpsRWmyz1Xbb6aSl9jpruRV3XHLLNXext3TTyYWHVmDBAaYG8pUhJAG4wYEgH7L0XH779fdfgAMWeGDXPgBgUu7e4pRghht2eDFgffBOQQYftvhijP0FFgC8cqV3oAmszK0nlMKCgaERLps3Y5ZbdvllmGM2dgQEGO0OAQS+lXlnnouVoebuBMBZ556LNvron0BYyQHwXEQphcvyZAiv/w5QMovjLeNCemuuu/b6a7DDFntssss2++zoHBIihaY9Nsjgg1Gq4CEBDbp1oG8VXBBtvvv2+2/AAxd8cMILN5zlGQZirW0OAX2JXQBO/riulzau+nDMM9d8c8479/xz0ENvuIKV5GNco4cgZchyQh1HKUP6RJd9dtprt/123HPXXWybJiDudIakBUAnjoTISCtQGRKA7t2bd/556KOXfnrqq9ep6fuAP2iEgW7QSXjDUngoTo20stJ69NNXf33223f/fX5TSAjhAbQ3KHEAJH5J/IHiFH7Y8SgOfgMkYAENeEAEJrCAeFFS/QbiNrhdDiXLG8hj7jY8nVxtYQrkYP8HPfhBEIZQhEbjyH4YYr8BsE4nD1ES7DD4ksGsbIQzpGENbXhDHObQOgJQ0NoygsII6oSCALDgQ36iQR0m8VxOukETnfhEKEZRilOkYhWteEUsZlGLW+RiF734RTCGUYxjJGMZzXhGNKZRjWtkYxvd+EY4xlGOc6RjHe2YRf01i4lvFEIf/fjHG+RRJ3RRiEZQiD9BZoR/APDfQwDIkHRJTYmT3Fa8WnRJTGZSk5vkZCc9+UlQhlKUoyRlKU15SlSmUpWrZGUrXflKWMZSlrOkZS1t2UrvOcuSt7TXkkyCEhRyr5cvAd9BFkm+4yWFksvUVrzu+ExoRlOa06RmNa3/eU1sZlOb0ryMELb5TXCGE4zde1a8mnBOdKZTnetkZzs18E54wpOcP2lbB+x5zw7obQL3tJnwiDcQ4/1lIMmjyEDqxkyELospuUxoQx0KM6Eg86G1Wmg5AdCEE2RUoxvlaEc9+lGQNmGY19tkWlJXuYFI0CCD2SCGjDhRmFJ0pDGlaU399SSbypShzGIKRkH6U6AGNaMi3SkwSwof12kEcpLbCYJ+ldKcRhU7FZVqVa3aLP6p9KrZoWqzeipUsIZVo0SlDQoHADf6HWRuFczIBfM2kIptVa606epc7XrX7MCOTXiVTl0VelGxBjaoZJ2NWaEmQLVAVSNXc0DWTsVX/8iixK+RpWxlX4M/SVr2NpNN1lcF+1mPElY2Zh0AkkLGkJElqWQPYeoAUiYvzcZ2AJyVbW1jGxPV2rY2tD2WZ0H726HOFDakHQDkDvYuS8qwtA+5V76cqtvI8ha607Xr1R5JXc9It1i+BS5oRRsb4grAUUlFaUeEhV2+ahe967XpStzGXqOoV6Y+7a53hfsa4uJnVMEZzmIwhRwoERS+VpXvgA3MzBjZ6cB7KfCsuFvfwH53wROmToMpfGEaCrO1GGaIhWP1YAiHVcIcJvFsPFxiFCNwZOcr8Ym7A+IQC3XEKaYxg+9bYxwrUABaeSyJXcwdGMcYqDPOcZEP8mMjJ/85ek1rLI6RrJ0gCzmkN1Zyjp9cZSzjbjANTPGVpwpYKYuYylnu8pjJfObn3S2tZS6qsqIc5o4SGc0+NvOc7Xw73Ma1xl6+zpvhvFE535nCfBZ0oQUngJVM4LotrjOx/Pzn4LbZ0INu9KQtnTn87ZXNFqUvpKcs6UsbmNChJrXY0nVQGo+6wmD29KdLTWlQv1rWgIOdVvdcaVo9GtKBnjV0Vd1rYMsML+K5dayNpes/8zrYsv31sp2NMf4F1MjNjg6y4azsZ1eW2tnm9sAkMBBNpxrXDmZ1q0M77m7fddvpZje/kMTiYnPa3K5ud23XXW98cyuiSr73Zss9b0CjO9//Ve33wA3u1RJVueC7/TfAI31wbQsc4hMn11qvVeSF07XhDsc2xXOacY+HvDvfjpzCJf7ijQO84yKPKchZ/nLrvNvkxt5uyue9cpg71OU55/lzhEK0TevS5ubGec+ZuXOjJ102isIy0l9j7TAXXelKdPrUrW4Uizf95EAeequlfnUcVh3sY0fZQDaM8a1vB+pS/jrZaSh2t49d5jOXt8M52va4ixDuebc65IAedIR32u4nwDvfP7h3wyed6VqnuaO77unCJ56DiJd8ziuVZcrf6fG7TnvlFZh5z4tcw5jvPFc3n+zSh96AoFc9xUdmM7oLXfB2j3zrCch62x98MH8H/zxPT3/t1Of+fbgXPr7X+l60N36+gw+48ov/+eA/3+1wU66To1+dtQu59tJfH/G53+10SXTa11/17DlO/u9Tz/vpd7a0Eslv9Pf191GPP/uht377AxtJeo594Jk/1vrLv+bBPwGUtXjpsfFzPnIzP5ULwALMHQJ8wFCDnYvrP99jwJtzQAm0nQjcwEkjJGKDPwWUleyLse3zwAHUQBTMt4RQNDSLwBIMsRNcQQhUQRpkN5JTsDODwfljOxu8Qc/pQCA8M7yAPTLjQQwkuh8cws0RQiasMkRLuDlDwv97uCd0Hye8QiNrGhN6wSU0sR7Uvi/UwsLJQjLEMaHgMtIbwf8PC0MTHMMzFBwzjEMU4x827L2/SkKvg0M6/Js57EMOw58huDMqrMIZBMQm5ENEvLPBQLU1rLv/O8RFxJw/nMQDi5E1O0JFdI0YhDBJtMQy3ERQxLKNqT4RhETm+8RRlENRXMUkSxfeS0BUHDxVdEU/bEVbxLG7sbUdxEUb00PI88VcPJpKHEboGhn+axYGWEZmbMaGKsRIFEZj7JlinEZ7SxVsaUZtZIBnlMalcEMZ9EZrjJlqHEfL4oh9eZZtXEd2bEdm7CBoTEVxNEeXKUd6jCzcCkFmcUd+7Ed4nMcrAUdPBMh7xBh7LMi7ikIXzJZ+bEh2/Mc7RDlg5LyIRMj/W6xIi5wzYWoyhnRIj3zHySPIDhPI+qrFjOyagzzJq+IVADBCaPlImITIWaQ9kVTJgUlJm4wqCpK2joRJh5RJ2atCwqvJnAQYnCzKmvKKcFNGn/zJkMRIKCPJ7jJJpKRGoqxKvoIc1XnJpmxIoPQ/Q7xKrDSXoxxLhzo+celKr3zKmTw/qDRLlBRLuLwquDk7rlRLd/zKCxRKqpzLepRLv5Sqq3FEdcTLvGTLoAzLtwxMoylLxlSiGHm/bDTMdtTLPORLwHxMi1pMzTwwJGmpwqTMdbRMN5NK4OrLznwYx0zNG9KbWFQW0XxIxATLaORM1nyZ1bzNGbqbCuzJ2HTG/9ncS8XUzbPJTeIMIULKLG35zW0kzc4yzd9CzeMMGOOcTg/SikW7S+ZcRudElk4sSVyrgANwACFxFzUsmf0SDvHTCOMAsOUQMOuMStuMT9niCB1My+3kRg+KR1pstAi4mpBwAaLZlV4xio2piPOiT66bTwW1LLyAN9/8zcO7yu+cykYTpoFYgRrwAHhhrvU0LnfpUNg6EubCl3ShnAaVzxRltIUcl/zUz+7sLei0r8bjHgz4gDO5DF40LZFhodUyO5RRmRX9MgYdUr5aiUxczvyc0CKVv4lEvcYLAX10rYdInsMCAOWkGqsZCI7sCpBBQCP1tyYN07lSLHJ5USZty/8GXMyrYRO0khvmYQi3Qgm9SUYyFdM7XTD+6U0l3c40TczatI2RSUeWehwgnZx0PAgVytPnqE5GVZ+1uk/89NP9pNAZ/azaG9SMOKmnAgCtKtTXealHxdNRZS9p6UIXXdJKHVPoqNDTTD3I6Qx/eoniSSYAgM8hIsxS5cTM3FUFgp1BLDX+pMm3XCsAsBJhirViOo/x0Qnz8VWNY1VohSmSs0tDG1a3rA2W9BhE0oljOoj/0YlImlbZcFRyhR5hAk1Bw9Y1LauHOJ8goglOHYALOiLyOtfs6lV8HSCvUM5JY9cMxMgIuIwuNYhFRQkfNQgX+okY2ldelVaHZSa4mdL/dbXUJwW+ioyBePGBR4rXCZrXes2ge43Yb4RYkp2kjXFJSwPYEGOCAnhZmIVZDTi5CtAbDOixbt2fZo0WRxJXxDpZzTNZoNWhkTnPa7VUKXgBpV1apm1ap33ap+0BwrjDFEiXG9CZZP2ehwifnUWJZx3akgVbysItXa1YoWW4pIVatV3bp1UCAnhbuIVbDhA4AbgaIVhPEBHVjQAoW4XPSDEosX0Jcw1c2WFJvDVbi0pbtl1cxn1aKUA3ARgMIdjKTWWrTv3UkVVYvSXcI9NXzp0eoQBTxBU6xW1c02Xcxx1ByJkAo22IzC2uQ20qFNWIg/3c2fJc24WewTBApD1d/99d3NRtDaGYAL9liDelkXm1G4mgU7jK3c49W+f9oKvhXegFw9L9Xexl2uBdDJZsSc+40iw1U4ZgLMeK3tutXvNVoNB9NR683uzN3u01isaAUBKFix4lmb2NXdcSUvMd3PTNHLJl3959XwJ+gfjVCfxxEQ9YYAZuYE0DUeR6COWql+Y60US1Xf/938NBkuIlxAEuYPhttANtkQkar6/4iRGGiATtX9zV4NvBH4r1YPSNDaZwXxA23QMur0sinvTsr734r/9gDhfOYBcmnHQV4BmGjRq+4RBO4iJmOCd+YvfhiGAltfZlYuzNYSkWuije4vWRloJd2Q/GYhxu4f8lYv8v9ps9ReLEJWPf1eI0Ls0ujmP0yVA2Jl03Pl04pmMZnWM+Vj8ptOIxzmO23eM/djw/PuTomV5hHWRCVltDVmRyS2RJdp6fa2RK1jwbfmSnjeRK9g40/uSwCWBBzuRv3GRO1l4zTt9QFuWv4WBMbuNUXltPdmUVteUkguFYxuNZhuRVZmFTxmXaOeJSluVedtxfjt5WFmakAdZdRjhU7uVaZmbsS2Zq7psYCeOjDWbJAoBonuVpvmb542Zx9hwK4tPRheZjhtpwLudGtWZ3NpuBkMxCu+J17mR4xuB8jmexWasLrmdHvud25mcoJmgRouJn9r1vTuWBNuhy3WeH7hr/r7BTgCbnjFjie27aho7op4NojkaakengKQzodd7oj85Xiz7pwDHchP6rheZkk1bp+PJomeaZdLljdc5oVU7pP17mmnYY98Jphdbpnf7pd+ZpozYbfxZqlybqpY3ppL5omo7qltErpi7Nl35kqKZqg/Bprv6Xib7q58xqQt5qrvbqr+4XJFHZfyXpYzZrqkbrtD4Xlm5prHZqpYXrqJbruS4XRrbrscZrA55qsOXrvh6XoBZr7/RmwdbrpDbsw96WNVZsGSXrPHZso4bsyM4Wq6bsY2NsvMbsn9bszYaWplHXdB7q0CbsoSXt0naWtaZeYyZq0a5p135tZmHJsk3t/6ZebaSm49vGbWVpwVmzZ6eubZkObuE+FtiR1FAzbtpmbaBV7uUuFiTxVzH+bYw+buk+Wequ7lq5mtccae0Gbe7+7Tj+bvCWlbWi5+yebZ1GbpVW7/X2Dq+w1vfm5fOu74BEb/7GGJak3EuD7vjubpKl7//WDlIBNgLPaPk+aQRP8OvgCG1+breWZgOP2AiX8OoYmRjeZvh28Ax32A3n8OlIF9Ft6/K2bDd+8I8ucROHjhjhxWLW7+j2by+G8Rh3DvsItgYX6BHfVx3fcdsgpNYd8AsH5yDH1yEnctqAnBRX8RAHchzf4iZ38ofmyeJOcoZe8nO9cix/DQqi8RrP6f/95nAwD/PWuBtU3fIVb2wvJ9c0V/PFOO1l+/GSjvNpnXM6N4rXu3Muh2k9h1Y+73Od2DcfD3StHnRfLXRDZ14vYXBFL2tG31VHf/TKde8yV+0zl/BLx3SexRpAf3PfNvFPB3VhMkUkJ/VOT/BTx/SNod9N7+1W/+9Xf3S82O1Vn/I8r3IpvnVD/+tEZ/UbN/VKB3XpSOxR5/W3PvZRBXY6vzxnw/Nm9/UnhnY1J7kqHnZmx3BrL2JsD3O4wW7PrjkWJ2MX5+hwx3LcEvByd7xzx+J0j+h1d/LByE7AXux4Z+J5d+h6J/KE+PbomvTLdvZH/fcYn+xpJ/gWN3hGRXj/E+eIpXx3mdr3G25nEDgAVnkIdM6I3lAP9VyM9gxikQ5ciOfw5Mw2avf2xVCJjuh4gyDQjjDFFH6IFVZmh0d22lBIfM/3yoZz5WuaioB52M3QCB5RlKBgE9WXM855nZcNr2hzbrfxAg96e7kABKCBkYF5HkWthPV41gpSpHfek0/wwXB32aZ6EVe+FPiQjel48JUTT91SUWcIr9AanBf4pz8WaUnSXlt5JY/It/+J480IYz2oOdWIOgXmvecbQqLov2d4dD+5wdcJUFUq/V2u2c2I2v3csq/vHYOLKPf5z7Z4EDbpyn+J5F0d8R2Ay8+Ihc37xj8bJks3wO9ywf8l/2LaXLDgW4G6VXkFXLJ3+tlfjC2zfcmXd8rXfZTI2t3HxgH41pf42tz9fPDGRHa7fUHPfRlB4Hn21q4N15cY1+HX++KXlZFBbTfv9sCPjdTXCI/VFZDl/fF9XbG1/urmsexPfn5f/u4HiAECBwpEAABAB4IKBxwEEGJgiIYLCXY4iGAixowaN3Ls6PEjyJAiR5IsafIkypQqV7Js6ZLjDQA3XtKsafMmzpw6d/Ls6fMn0KBCfY44WGMo0qRKlyqNOZPpwphSXlCtavUq1qxat0qROdIgABcZPxxMiFFAwwgDI0jM6OPgB6hy59Kta/cuXoJO8/Lt6/cv4MCCBxMe6P/iII3CihczVrjXrtStkidfVULgMmbMHLyKBCsW44yDPjKmaBhjIIiGAjKuOHigMezYsmcXfkz7Nu7cunfzZhzjIIbewofTtE03phMVypczb+78+fMcDadPfxrSc8ainCemPphiYOmDpzEKOTiCOPr06okbX+/+Pfz48hnDsDj/vvv2cpFD7+8fOhIKCDjggCJsBxJ2GHUHQEY0HCSEQuUBkBhGDYGAH4YZauiTfht6+CGIIYoYEwAViHjiYh0yxd9/LboInRMHfpRghQepNRFYZg1UEQBxTRTRQSgKOeSQKhJ5JJJJKmmXdkct+SRURjYFQHIvWmlljNYheNBnGPH/6ONChwEAg0L1AXABRjlCuSabu0nZJpxxyjnnQhccJAGdedr0JlIsXvmnf1l+xaVGZAGwwkQVpKUQWweZuBAGB82gJ6WVzsWnpZlquql6isrIKagwfRollYCaCuOoHNE4UQoTuLaQA2VN9BYADix0wEETfBcqr72uhKmvwQo7LF1mXkTssMAG5eepzaogaGeEamTmBOcNNERDDy3k4EFkDjSCqwAciyy55Q6krLnpqruuSSQ+yu6m6P7ErLOmQsvRBT7o6wOJE+yr77uGNbQCCw6QKG5GZsrkAAutHYQmvBGDKq/EFVucrgQPX2wpxT3RW++f924UKXUll7iQALGa/wxmmibXutrGMcvZscw120ypnQDgefPMqS71MchY+qwQyS43FDBBNDiAwQRCrDDEeBvFMMQKQkyAgQMU8rw1kjRz/TXYQnqqZdhLeq0T0EG7KHLZbfN8tttxy70eWN7OfSTcOKWt9n9s3/03u3kDPjjhjJEcdeEhCr5nqXyHPHTikXO6uOSVWw4Vt11eriHlxTXuuNBkbz66np2TfjrqNdVgXur4me7S3qA/53frtSv5uu25685ReBDu/h7uLMUue3O0/368h8Ejv7zthg7BfHrKqzQ88csZDz32wEOePffZH959b9KnRH31z24PPvq4iZ8++25n3n5u659EfvXXw/9/f2Py47+/zCrLwL9s9FcS+hHPfgA8oF8EiMAFmqt3MGNgbc4nFALKzoAQvCCpRIfBDZYtNAB4HgcFo8CRUBB0FgwhCjkkwRSyEF4Ou1AL+zJCkZTQcSeMIQ5fMsMc8jBJHtRRD+uyQ5DUkG83DCISSTLEJDJxQ43SWRMvtUKgFFFtR4wiFjOyxCxycT0pIBEIu5iULXakikG7ohi7SMY0slE3OQNiG6k4xXl9rnz9QWMcm7jGPPKRMYYSAtL6uJM9asSMIMOjIHtIyEQysi9AgmIjebJIjBiyXoiMZAsniclNMuWLBwkjJ2+iyajU0Y6zm2MoUzjKVLLSJ29spSj/UemxUpqyeLKE5QVXictd0uSPgeTl+G45SFrW0nrCBCYAdYnMZZrkkVpjZjA1uCJiFtN80oQmB5WJzW3yjkR242a7jpmTSjrrkuBknzbPqU6BIWSd4bzmlKpUTVvC0538S6c9uQkWQOaThOLUGzWLac5+Qg+fBF2mMw8aknSSs1kDVejxDApRXHpyTBP9CEMDWsuHXjR3Eu1oKsWkOZBq8Z+xlOc8jVlPkmLvoyyN5D5/+dJzmZRxKE2pNWfaPpfqtI/cmlBPKVnTmjT0VBwN6uV4ilQ2VkBC41oqTVc6lKLaa6hQLZxSr8pFkWpVL1bVoUZNedSuEi6rZGWimW6w/yuyZvSmKR3rWf9m1rj28KfaOmtbccocuNJVbnPtawybah+65lWvyuErYNv218SmkEcQI+xXYRdWOyKWsWBbrGU3mNa1xrWwhq1sZreG2dAyMGMHuStkpTrByZYPtKS12WhfC0DB9uhrDLgtbnOr293udk2e1atrZRuz2AoXfzl77NZ4q9zl4ta3kW0JVQEV3OJajLjUbZ+rhMBZnjG3u8y93XOFx9r6hfe6FbOuecGHlrCEzbvu7W2SfovT6aY3cOWtbxo95STbvre/DACvapc13gLeF7/qQq+BodcdFrTXv+8F8F2i+7gAJ5hrCK4w8rj1zeQ62L0QhsyAK1hgDP8j68Ik3p12WMbhDnf3w0IMsQlHfGJhmXjGtsMVAF4DNhZ718XHgbENZWzjXtV4yKkDi7X4y+Pl+liKbp0nfY1MZCFLuYXYckiDl6zcJu8HyEakcpU1VeQwb44FB4GhkrUM366B2Z9PrmaUyRyvNssZgzmTac3UvOX40nmhXrZin+s8pzELOnI8KpueectlUr1ZoIEuNJwIDWnCtWYCiE60bhc9zUZv9NGTdi6FP43F8oQ6YpjONJ9LPUtOi9XTojabq1/NPtFc+tS31fTP/nzGWMsab7zuNffWO9IV2xrX8TTsYX8NbBRJetll+w0A9pvmUxt7jLo+pLKdrbhsa/v/eI3yQK2LneoIX9uS3O72hpqN7q1pONzUHjeIWU3Zc68bQ+qut81kABd3Y7rafSp3OemN7/nce+Ax86COd2zrW8P7xfJurcANDp+CS9xiHriTwhfOcDarWpIAd2jEK74eios8YiR7ILEX7u+pftyoIS85ekgOc3VBe9iW+27Df/xw8nZ85pF+uc8HZygVXw7nHCf3zgnc86CDmuk4FBOaLSvftwLd6fGrutXdtt6lz3TqUMZ61mcj87D7yrTgJq3X4Qx2ssNm7GwPlZkhGdq0O5rrbxeS2+8+ZwCgXOovl/CVLPhIozXkfwPxFOGDo/fwrX3xMmuUzRNL906vdPCE/wfq4S8PAMU7Xjd577yeLp5j2U6+1SuNgQdSr/rVe4BkZPPUBFi/+qeCnjafr/2cJLRdv9v9pMjO6fw+qRBPcR73w7m98dtkWmnP/e8tryrXTQuAqA+A+MlnT+Ovv67VyR3tzk+6iLnO/dEMHzjaFw7yz6+k3hW39PNeugDCNanyb179vEm//Y/kQVB6v/c2/f1A4RgA7J715d/V+Z8BJg6P3AjpfR8AHhOPMJ9AjA0NIMAQwMAHoFYCKgb+baCIQBuitJ8DIps5QVv3ZZ7LCAEM9J0HAkYHtuCHmAnRNR8Ceg74xVjPmYnvLATiucwKIA4MJlD2BeHEOAp1uR/E9f8cyfDf4U0AC4xADKxGBYyAmGze7hEhudUgFpaNdiBXA2qhZN1gkHXcIzEgymCEADLYFvLFC66hfNBAuCSZcCEhz5FE3IWgSCjMFbphBvEh6sChxlwXHSrdSMTfvhViuBieH/4YGC5izADimaTXIJ5KgBAIgRiIqumbd5SEmGyYI+ZaI35ixUCiBM6h8wGBCaSiKq4iK7aiK7riDlyeqomJF4aEypydKE5TKOYiu5AiS2jcxrVSRqHiKxajMbqiETyAMi7jMk4BKiGeHIpEzjAhL67WLlajufxUKZYEMAYjKw3jMYajOBYjEKDSPgVfbWGjtV2jOhKLNrZEN/6XesT/o4dlCjiOIz7iYzmWmsPg4kj8lBm2oxyxo0D6yjvCYzeuBz32mD2eYj4+ZDjuY0g8UUCCRAqQDB4W5EBqZNtI3zaeBDC+x0K+28qtFjFCJEq2okSChOhlZKLcwAcEkgQUzTNx5CwRpE1qikfSREi6x0j2G6zhZDidZEoWpQms5EdIyAwSBOJhwAWwAAvUwMGkY06qkFBWpZ7sJE9qnEj+pJ49yT0aZVEiZUdox8loRA+azA3sDFbeZFvajFZupcr5pFeqGVg6pFiO5RTlTOQpBAgcAAv4AAaUh9M84VvS0VUeZpsozEeqRE8qZF1q2V0mpj8RZV4+JFkq5m20oWba/0UM0Eq04cRjzmNkLtlkkptlXqY+DmFnEhFrtiZxHEC4UKVNjGZ6lKZpBiVqqiZKZiZstt1r/uZupAD3bV5FyqW4QSZudthpglhq8mZEBqdwlhRlTmeIhMDBsAAL1oRtosdyslhzvthzQqcx+qZ1RlB1nueGSJ8QRKNociVdfqd/heePjSd5vqJ5qqcISad+NgatdACecSd8Kqd8PphuOud9rmZ69qdkLSiDykejkJ9PdCdxFOh8Hqh4Jug45ueDyhB/duhgiF7C9QSFDoeF9hd9SpF9augqciiI4gVnvqhNGOIEbGdOlKhwnKiBlqSArSiLpqKLyuiLOaiQoocmqv/hT+DobugoimJoff7oMQZpkXYZkU6pcPCIBvKEkuoGk+5ozqkolJbnh/ZnjFopSVSAA3SAC6zpBeSMS5LogHpnlzIkj8qRj/6olJrplFSpnsLGla2MUGxpbswpnX5pl90pi+Zpn7Icny7qYhQndayAjeqEoOIGobaYk4JpmOLnmOpnmTqqR0RgBAhACpRqUsRphV4qk2XqoW4qpzYqqAoVrMaqYMTdQTgAEAZFpd6Gqq5qndIRomqootKqWxLrkAgAAkgIxk1brzYXq5JKsCbosBor2nQqtfYEskoIkqZcs3qjr82qUEXrfU7rtcYSuJZrXwgAibCl7uzqh4Slq7b/qLWe56eiK45Iy++4a/LgZbzK67kaa73aq0AIgAxUIfXljr6mG7/2K5DOq3UGbLkKwAhAKgD44+4kLOcsLMOSq8A2KHLWY8cyhdLMJnDQ3sWi6rfuJsOqIseG7K+El4O5bFKEgAco64N4QJbmK8oSCbxurMNOZ8fsrMzqBAjAwFQCgBPWJPNgbIb0bL+27NAGn6oJbdTSRAwggMNMRw2MwKQiD9Pam8Y+7c8KZ9DOZdXexAiAZkO4gAx07dJSLbOFbbxC7dn609Sabd26BHFSRwfMwB52z9e6jty6Kt3mrWvebXIa7kqMgLKuAALkavsE7n047dyO7W+WbeIq7kmk/4DKAEB7LpDkEtzgbmrhaq6oIC5Jmm5JSMDB1MDfwk/oygflEq7lwibmpq7qhoQA2KoQKCLowu2JzC7p1m5r3i5Q5m5I0MDBXECA4k/sxofwhmnpIu9EGG+iUe9H7G5DTMCIQtDzTtzoSi/xdqb1fiX2cgQNFI0LNK/zJuSzTpO4kuf0nm9UjQTwnq8ATsD8bVA8pmirrmzD/iuxlu/10i8PhksHQC4D9e/75lr8Quf8GjABm68BEwT32UoKMfCvqtAD82YE0+8E22UFD4RpaRcLabChQisAB/AIS639fq/ACgDJ+C5SrFncoPDRIegKf/D5hrBktrCZ9CVQ2LDb4P9wyuowAPMw9vpwblbwgiiwrsKwnBgxz4YvlCox9TIxj7Uwj3hiDUtxnFBxkVgxno6vZmoxeFawJmKA2yYpGHdlt+aW/6rwDpuxYqIxcxpwCkiI0p7qG8dnHHtrFQuwV3WwamIx8uJxzBpw3DVmoP4xgQbyHMPvCh+lHR+mIl/o+QLJBLDvEEMyaQayII8xIdOUIV8mIuduJo9yCwuEw+yvXLgvlIiys27wLJ1yXqay6q6yPLbyQhiKhM6FLD8JLbNy3JayQMQELoulLpsuxB5mBYTLcS7FMC9JMfdyClNyHSOzoz7zW+aMxcYyKN9mMU+yA1dyM2uuN2Olad1AGw//RTUryTWb85Qss1Gms+Kuc06qK+vcRTwnyTw3cD2j8yW/pT7b5JUJMTWPs5zSMj1bmz3rJTcv6kFr5BPnxT8jSUDbssdFdEris+FWdEHyiMnSRUYfiUNDSfRecUG3pUi3I44Vnz8zdKpKskqTcaK2NFa+tDqSSB+bNE2bqCg3HRKvLEjnLU9XowfVol2cNJGk9EP/m0f3pk5XZVLzIolMM1DfL4pAtUBDNEFPdJ9etSjiGFM3dVDn6FDfNDcrc1j7shJVNZnayF849ZB4NUcP01RD5FHXLVk7olkDhhg/9VpHNcvtNWbKtU3+9SKSTM7ONFefCF5n8zlvM1zb7WXb/wSOKfRW4601F/ZXS/VbZ/bhkjZNOHZg2LWQTHYOZ6hlm7ZHMLYbaiJnZw9rH7FrJ7Fic6RsryFq789tD7LK6rZY62lvY+GqRNFgk/JwG/Vua+RxB+GCaHUQLTfe4bSwPndBRjcM0go1Kndkb1tbAwBi52OeaiLhbeu2LE3TPA0UD7B2a6ahsDEbpfX9Ybe0ng96G416D4QAUGxDlDTAxvdhxkC4PDZ4ezZlD/Rrb4QmroDsqR4Ns9OhFMzBCHhPgIAMIIAHOIADeAACyMDBYiF3byCPfDcW2beb4Pe46vdB9PdGUIsc/imC30QKHMAFkGzJTMAFHMDrGmCJG6AH0f93G6m457G4/Lo4AMA4aYRL9w6AysBRToQAgGteDdS4/QW5/Rk4YuSRkR9gc/usVB0pSBjKm1afhexECPBIdbiAA1wgDAyBA7jA0SIElmuflqufmISzGH25+iA5BCs5k3vJIYZJt+REDOTMQdyAB4zA66bACHjAVF7Ae19fnmsfjrkzH/n5ZgK6Bws6SCzKvbYTToSLE975QoQAC5h6C1568oFAuPx0F3G67Xn6ISv51logDBzAiAvEgjTIg+SE58LAj29ECsBAebQ6gdvkRb64ING62Nk6Kiu5yWDAkw+AdlzTghQ7SqygSgiAF6ufq+Mej/jAOyd45i44WDe4Ruz/t8lcQN95UDArRHgAQKUb97JrZNzdgCeneHiDyEqX8ZhjwBDQgIkIQAwcQNYyn6FIuX+LOrWOe+cZygRQd5//+7tKey6fz6Taqu+qSUZkS7lK/OKZ4IR7Ocbv63iXt4KiBI9kZMNnxHoBgMXje3EvqpmgeJGnvMKu/GibxE+9i7yThmmMfL63I8n0OxdBewBpvDgmIzMyozP2XkNoTbZnxLYPRQTMwBBApdd/vdeT+NFjI+RhEtPHRkZFgQ2sPdu3vdu/PdzD/Q/IYjABQJL9OkZwyw7+xAgUjeaJ/c3r6ZVd+6bzfMaOt9rHveIvPtwvQQI8PuRDfgaYVLiwK8Qr/wTI/8Sfal6QECHJ3x2JcPvFK3hr/1jiMz7qpz7cR8E/maAZfglGdCJQsKcDfMAByADu577un3wCfj7bdcdZFz7p47bpq77xHz/r250OKoSZJ8rl80TO1MC5Az5sfwSOLaXwp3vpS9HpH7/3K37yc0TXhkC4WGyrvIpCRHlQkJpA+j7ZiZ6so/zwCzeIdf/333/bh7+D+0DbLsQMAMQEAACEpBhwECGMgRNGIBwwZCCAEA4pVrR4EWNFgQ4ydvT4EWRIkSNJljR5EmVKlStZtnT5EmbHGwBuxLR5E2dOnTt59vT5E2hQoQh9DBQwFGlSpUtzMnD6FGpUqVOfMrWacv9mzasVZ0ax8RVsWLFjyZY1G4WmRxkRV9RgweKCwIUTLbpgy8LBzIEIkGIAwGJrYMGDCRc23DPrYcWLGTd2/BhySQEDV0S2fDkmVc1SM272vBnz1sSFu5o1fRo1WLRaM66N+DpihxgYBTiAHfFD0hoAXIT2/Rt4cMWjhRc3fhx5cqUhBgJW/vzyZ8+dpVevCp0n8cGlU3f3/nX1xxAfavi4MWHCjQ5D6Hak4QDDBCErhsxOSmNgBez7+fc/rt2/AAUckEDGPhjogAIVTMq6Bh1scMGWAAyMu+8sNC28AS8AoIMIPfwQRJsmDJHEEk08cYDdAAABxRZTehDGGKdyMaT/Ea+q8MIcxcpQQAE2XEECGoUcskAbiTwSySQV82sCJZ10SMYoZXySIiOZwlHHLHkcEIGFfHABzDDF7I3KMs20ysoz1VyTTZJSGKjDNoWUkk4H1UxTKSyzzHHLAD8Q4rZAB5KT0EJdwtPQRBV1UoKBhljUxDolle7OtEgDwKs99+yzPxYE/RTSUEW1CNFRTT1VQYUAaAjVBSd9VbNKWdsOU003tTRA1wBYAYYRaAgB2GCFba/VYtss1dhklQ0OhKIA0G/ZAGGdNipZDdPTVu843c8uAB6NFtxEkQ2X3HIDq+ADZ3E19zlq3WXA2kszzfbCbbETCAN29TVz3H39/fcm/xm6fW0GgJF7l9p4CcOWXtTshW4jgyWmsd+JLb7Yoxg6gM2HD6DF+DeEp1WY1nkb1nbd/vxyDuSWFazY5ZgnnkEuADCAgUWZfRMZVpIFY/jks1Lmz7Y4dT4aO5iRXhrcCgbGgAamQ+P5VZ8prDVolGftj7kVpf5aOKXBHltUGWr24CiyIaN6UqtFwzrr1B6GDqIVDFIbb8fEzpvvNSOI6Iao+26MbUndvhHuuE+bGzqFhJjh48ElR3PoyS0vFD8AfEj7csMKr/Nwyk1WXOit+cMA9deEQJ311lHvHHYRK4+d9iff1Lx2wj6nM/QrEye9LMaT+5T43I1Hae/jlS/QL/8Alr9qdyl7Xwpo4MGbHTriQX2ee5mw7x78CG0DIILwkYo+yunz/N36Hb9XroL45Z+f/vnNv/+g5PHf/7cZBiqYfz5B35TOpL+cVM96wgvgAgVkQAY+cDF/AwBHINiUAcJIfUlBIPAUWEEPIseBHxShVSazqxFm5oIPyiBSNki6Dp4QhpcJYQxp+BNnca6GKEkhhNY0w5i0UHEvzOEQr/U+Ih4xKR4YiOCQSJIdWodNPoQJEOMmxCZecX2mw+IWgXKAvXDxJgOMohE1yL72qYaMygmBB3wAKO2BcWxShOMcMwKCgdSAji8RYw/TOBQqZs2KwknBhrT3mjwyTY6HVOT/QQSixUWisGd8dKTozhi8PhZHACsoJGweqbNEdpKOGwMADkEJk4RJsoijq+T1JvmcLjWHBncrJdg+OUsuAqpJtoRk1VApr1WOJZDAcRardEnLSxZzlhUYCJmQ2ZJTrtCPZqxkMH8jEKM1E5HHxOYjRzAQGGyTJc8soDZ/8segUdM3gGIZOI9WS3bSECIACNI7dTiyXi5MmmdEZ2iKQkF6ysyd/xyhKGUp0JGIk1/k9Ik5T7ZPzCgkXwZ1WUAlWsFGVtSJ9oSmUBjaMIdepgICISZGJ0ZRkgbQjgDA40lBgtAymfQkHaXXRy/jRSEQi6X+gmlOzedFAOSGpx1xKZV2/1oSmWaLppcxm0plAIL60S+oxipqVJ/nKYlQFSNDfdJUR3JUWyX1Mq/cJFZRxVWy5k6TozxrRbTqJLPWKJ/tAytkKpDWTTpvraJ6a14vV8LK8BUhbVXSXj/iVU3N1TEpaN5CbuA6xwIWUoSFbN+6tk6+CjZJkvWeKleJ2MaoagIIsM9kpapQ0vLvQABI0GQxiyTNZsSwt2qlctKK09OW1bS3vZ+KcgbZ1h7ptRiJrZZyixmBMFO3rQpucpnmrNP+lkjLJVVcE1jcy6iTucWSbnY9SZDnanScs10fZ6dpXcv0k7u4FW96+SeQv7IWvAldLwupy0HzRqZL82XvPfdbwf8SXhOw0B3SdqtUXxfel66AWm1/F0VgBk9MmSr9biQ3GpTh6sizjaGBQBb84EI52MMAS6llLxvflyJYduTVJ4odAyyaaQ4BEhjWjEM8WBbXmG+Z+yZpBSwkEOfPwEG8MWPuykkcA3fIRyZbN386YV5WGCgX5lOSFVNkQyp5wFTGstT8BwAZOLlt/P1ZkKuoZcN0YExpVvOWfWxmNh9NVfOE7x5d9OMBSLlebn5z3+y852QJwI2j9e0F26xfjpIZkHr2M976vOhWvdKfc37idAhkZzxbKMOOHlyjNa2oFMhgnoAeiKAHPWlKD8jSiD6nojv9NU63Wk4Ci4gLQABp3Zr/+jNFYrVJLv2dTMNaba8GtprGBxu5kLrUuKaKrg1tYVU3dNdIGalKpj1s/wjb2k8SwMBu4IHF/iW5ygZNpaNNkl5rDTscYuJJaLCxbKO63O8eVQWcxZCDCEBVAEB2ssVdLXI3O8rP9mi8gxIRHxyAlB8RwAHUJe8AYdvhRFpsDWKJkBjAYN1g7vd14A3wcgp8pgQHyggWOwEHjKCgF0nBCBxQMwzIOeJJE3nMC5VS2GDgAwm/7cZn9O9U/tJ9Ho+MAP508xrA4AAjkIAERnAAGNTg2wTJOc35A3GqtwgBdn3NBDyQco3znNk/BzoahW4Zokd9kzjX+dVBOHO2EwoE/zIYgijhlF2ec8bnvhw7KwX0HjcSTwgOyPjbn2N1wtMoAnJB7s7vDpWw633vv47gDDzgAh+gzgcX8MAMynf4/hje8yhSkRD2LenGPx6fKpar20MfLdC3nkTxnEDnmdt4x+c99XvnO+xh93ree6jL8kyv7TneQNZvVvc2kPzvdXp85iuJyaplL/GdgvqSJX/5z2eX77UvoK4BYMfDp771x6z66pa9+yDjfvr5AwI3Rpq71IcX7q+v++yzH1zrx/9zKtC8xcd//Oiv/LDP+fZPUfTPAI9DAJxlBdYu3AKw48Qu8gowAT+MAivwQwjpBiIHKN7Fg+SP/K7G/OwL/TCw+f9K0ATZxKqEoLeEwgMrCAQFUAQJcL4q4AAcYAUAZT5YwLYQIsKIJ6JSUE4QUAgxQ6x68CdekIHkr/pk8G1G8MDEKwLUJVBcgAMP4gc/JQiLUMy4cFR8ysuWQgkXiAnnLwIhb+yEJ/p2pQY8IC8AB9kijOs8gA7rkA75wgu7MA8XJXOaTAxNbJtiJASfkAY9optwjgMPQC4AbAAibAv30AJREBKJpALcyAOsosc6SRCdEHGgUMjEKwS+7CKiL+MccRLF5QJPETkWcJmgBxBVUbhSscA8scxQ0Fku0SFMERaHUBZ3MTisCgO87nxe0RcLTBJx4ty646Pi6QIoQheLEcr/oNFFumwCWvAPKUwap+sYbyIZ5ca6mNEZB+IRhQIBytEczxEd0xEdszGL2PFMvk8UXREb3REhUo0WEw0FuwUXfXAgAgcBhgAGPgAJc8LKioceD20bD1JAKkAvvmUrMvEU7bEQUeIHpy0LYUMIYMABY6Igt0chPy4hP7I/ROn/mAIiJ1Ei7a+4VGQcL/I2VqD0YkIdZ5Imy1EkQfImj0SJaEIYr/HJPjIlJxD9dKXaQooFRiAGjqICRuBpejInB/EpSwQMaS8wThISgzINTSvxBgL+EGLtwJDEohIqxfJDJEj6dIcYsxErgY6aYkAvNock8s0pyfLzepEulyIF9GIf/wfDKvdwLbNmCRJAMAdzMDOAnPpPHOeSNuQiHu/yDB0TRESJEasyLaUx1aggCDJTMzeTMzvTMz1TB7QH4FIgrTbwJLol/CDz4exSNYNiJ03zMCoTGi/zM2vTNj+zBYpAN3dzN3HgmFiRIGLyI8ZnL29ixo4TOYelNV+CCJfzJHRlIOXxJxWSNm/TOq/zM6ngkgRAlISAKkuCkBwSJzpSUJxTQljTPHcirTqsMPoyD6sTO+MTO7XT0LplAqITJPQCqAiSPG8jPVeiOf8zJGKg7hbDPb0QPuVTQWuTPkOCkCZg8EiiD7/TJtBMzS4UQwUUK9BTQ2MitfYzNmWzGBN0Qf9LdDMb9CNURPhSQrEoo0OhI0BfNCNESTgfUkR9kURN1ERRtCOKrdougiE9piIkYLEiVEaDI0aPtCJuZxzb80Z3MUd1dEF5FCOCDwPsEEvpMBcjAgMu4C1qQC8GAkSVtDiSlEwRwjXEM0Tn8SCjVErlk0ovQqwKaUuJ5wZg7kzDhkPz9CRUBD/bhQk7zU3fdD6NaE7fyCFA4ABY4PJ0cAWOkk/bLiQjlSkEQggUpAwFFT1nAjMJdUf3tCcE4Knsh1JhC1RLFSQypyv9I1M1bVA99TbjNEAqAAao0CNRlStOFVc7Yid/tD9a1dFeFVYZVFc91Mp2VRuRFTNETa0KBFj/F01Yh9UzZZU/UgsA0EMc/+5aWUdZjbFbLcOnVpVVA9VVNxUAOlVa45NasUMOG2In700CCAkPv7Uei5VeD8JZ/hQ6njWAnhRxJpU5zzVd4dReW0JVRPFdHYLJ5pVezVRJJei9nJVcl5BNh8Nc0XVgrXNdoWNjLvUgEtYhuswaldVhj9Sq2HNA+JV//JVyAPZQBDZjr3NjnwNQmvFjByVXi5NkC7ZbBUAgJmAj+UNl94dlfcdlzxNjY5ZYj/YwmgMh4inhdiNiu7VkX7TLdDZlJ5YMK/YwolVpZ1Y5BIJlXmlkPcVjG5ZnlTWtRjZrY5Bip3MxvDZmwTY5/MKfXKMx/w/CLnIJbZn2Xl+iayazbSFwa+HWYv1WJThVaTU2bVViQ3wAIVLKZi1OHP+2ajVURfJWYt22cMNMby52cWO1cVOiS/h2AJpnXmPAWcJyVy/3P2/nbCOEc9/WcxtDbjOWbpFDgphIV4SgA6iQbVt3dEs1tdQUUwmXdg3nMW53YHMXOcxjL63qNlB2ZxH3b1eCkGp0XInvA7m2iKwXeWA2dLNzeGHiAL6tA4wUWV03PZkkRGa3c5X3c8E3psR3fDvTef2jAiIgAhRTeOn3ek2ihCAXROC3X733UgDYqOz3fk+0fD9CBmSAQgMYrhSYgkVCgsSVQAx4ZREYnyy4qxi4gf8zM38xYyCilwU094JzFYRXWC3E9H2RN35BZ3lBd4Q5s4Qv44QdYoddOBZb2IcxIs5imHth0INpBYjzU4RHOIcto4cP4omD2FulmClURHu31/a613C71oZvWDObODJqlocBAGulmH2dM61IhIOJ9ojHLIkLa4kbGIwhoygmYLSimIqB7I3zGIpNiIiz2Ii3+HuLKGlveI4f45UmwAUcwKoe9S0eGZIjmXVx9YxbM6VWSoDa2MOKlnq62IuD4JATK0z7E6/6lo+TYmE7UJMfjJPb8VIKmYkf+CNiYGD603JlmUxfyVdxopUBUJATmJA/+Ytx+SMqQAJkwKdcIIKXmZn/mzmCb3mP83h8gpeXV5nBepm+otlUYVmOiVkk8DiPK1k1nUuVfxnHsDmatDkWufl+Q9mEyfiU61WdgxhfggKdH9CckTiYhRmUvTkkgOWKKVicHZNAJaycazdSmTdd3TmegWOg77JRwM+erfk/FVpaGbqhfeOh6TK1VFgn7tkxLXpYMfo3RHVU5QeaMxoorGqCP5qi01OkYZWkleoCtPVWqdafO/SGJjqfXzSmPXWmISMGtI5O73WjyfKieBqh+fSnCTWoHUMAvi09HMt1UlqleyLCJjcJX9o8m/pNn7oxxGoIqPmCjzoqM8d4eQKk79KrpRSsGWOYGtqsn7LLqHcn/9aaLttaR996MQCFgON5rnNyJ/V1l5b6TPX6U+f5J8Q2owP7JgnKBbnaORG7RPl6SSaosXNaQAEFiPGaLCl7SjXbIzzlr0/ZsT+yoLV6q3u6Q0FbQS37MCSopX34tBXSNRh2tQ37sD3Zi2H7MCDKfwO4tg/Sqgi7sGm4VF2bYBUbKLrkca7QhYebHtMqaKuZtTVUudVVtDuCdVSHqlvHqq86J26ntA9afik1uwuVuXuCPMNbvG8iotO6JzxbLNNbZrc7I9rbqPG7NeNpl+9aspfTvhl3vXnipA/cvd87JiB7KOg7KgdcdAtcwQ+IvyGzhJo0k69bQCHcNn17wt34w/9jorIYJMBbk8OXNsSrrsId85Xser5LXDVPnHwlPMWnaMXvMntJXMOR6EBRRMan9cZDXLqzUQeVwsEDeceji7cNucLFBCEwFMoTvMZR4pKNHMZjqMdP5Mfxt8KvbAD025SnfCV8akyV+rwVKctNZMtxuMsjAiHA/FuHHBpTy8VfPMmJKM0fw054bcljmcZdQlgQIjkHXcrFvCQyZ5LtXLfnKM8dY88X+M8Vl5893NDL6M+R1a+s/M6HqNEJh2rW3IEvvdLDV9R3daeHcdNzqNMZg21AfZhLfdQhPdZRYifVV62vHIZW3UA/vc+7GdZnXSTkHBpdIzXN/MzzSNcVo9X/e72dg/zDhb0YI6wkM3zR4SjZ11RkXJ2End0iBEAC/lGSI7nQgV2JTdfYeUcTj1zZeT3S47jZfz0mUoAFagZRw5zcSYK3UL3awejaPYfd91mYKZ0w3PJY9xveifd/9P3YkV3dsR1htL2fD94lGPADukUGZmAI6u0Dntng770kMljhkXuR+t1JeQbiBV4wmMxmQXYAppAmyBpVoV0VZwADWEAAUkqDATzVa4jk0dLkmX18UT4wxgdaWH4AuHNXqjuhuf0jB4lL5aLMqX3h6ajn+fLfX5mfI35A/OKvjX4ACrrOk5vpDzIERvk1Zlvn952Lql4wlr3d2Tnoxz5ibrZZ/x1iY6adksfeHfPtcWYi8Gw97aee0Rve33/+7bM+fxWVjWYtVeFDPugjoMcTng9CVa7QUyQeA2XeC3eSN/Tj5k0S10+I7SnT8AH+k3NXAuid8TtCAFQUNnAbKLDrIFLLtnbD3KvX41UuImDfJwXf2gm/5LMd6EM3d3UFNvD+ye/iDb9oKIpicnWsIvwidnEa8wW0eJVk9JMl+6Xz4Yd/cYufJi4AAWggnpB/AEBrpOLpqoTi8r3SUgsqtQQ376v/P9cW+4EfXLYfE68en+Ce+AECwI0BBAsaLJiigkEEAAC4OHgwxYSGByA6aNgBosaNHDselNEwRsGLAj/QkMCiIf+AGR5bunwJM6bMmTRr2ryJM6fOnTx7+vx58IZAoESLGj2KNKnSpUybOrUZo6GPp1SBMriKNavWrVyxVv0K9mvXsWSzhqVaNq3aq0IHnuUolEqQuXTr2r2LN69eKkNnMnTY8UPDFRorqARBVUDDDwUrCFEJGcDUt5QrW76MOTPVtpo7e/4MOrTopSkaChEw2vLa1VdTu1bNeu1rnbFrY+XcOa7e3bx70+XrVubfhxw7LN7ooiGMqiMOSDAYAUNkAB1SzL6OPbt217i3e/8OPrz4gyQZj09qO+157+nJrnfaPnb3zLp9278/FzjN4R1VRtj4V0aWycDCBRd4QMN7Ci7/yOCC8zUIYYQSThgTCA0FRyFO8Y2VYWgbctXhTx+u9eBl9eGH4m76+dUQcRpZ2BBHNJgWYo023mhjiTjuyGOPml3QEEs+ujTiVkNSVqRZR86UZFk6VnZiilLataJwLXI0woUcwQiAdUt+CWaYbz0pZplmnulRCCqFgCZBTXrV5lJvMhDnRnN2ReaYAMg1ZZ+/9WUlYBvNIBVHpYUEGmp1LsqoaHk2CmmkGaYEwGlt3ikpUXNmiOlLGz4aVpR+SlllTPxtJBh1HCnW0H+dpQCDEJnOSutToNaKa67YPQaAomd2qquGb3K6qafx3fqVqKOiWCpMp2oUYH8NsZkZrBMB/xBsttrehOy23n77VQQYxQksuDAVO2G5PHHV7WZ7Lttnsy89C1GqAmrEKgCuWpbCENfGaG7AArcrcMEG61SBUACYh6a6B2uEroQO07YVwU4pC29dLRTBcccd4wCoqVcOWuhGhwIg0lIRsLDCRDfUkKBBAvgL2QRDPIxzrhbnzDPPAsDgQtAuKOyDr79G3HNBSEM4cU7shoyZUFCgQHXVVl+NddZZQzBdZBg6O7JGWUJtEJdeJjVE1wDcTNAIvDY0AQxnJ013nTvXjbe3NCjstULkLp004Aw2LaxWdy8ltdaKL651EgE8DjnkDZDtEr0HcSkjjUr9pTZjMNQsd96io/95+OimSyoApdPdgFidhOcs+IKv2/T01yYCMDXjuu+uNRSUt2T5Qf4BOG5ShqnkwhAwsKCwEAeoFPfcp08/ZOnUX3/m3sjHIED3Rv89rOixKzh7TbV7ljjv6qvvu+2Vh62RcQsjp9zmDWHQekGcN3SB39j/vyPrAXCAPvoc3ISUqfIdbHzvUSCTKvY7yqRvfRRcXPv2A796DaYww0sKkABALfKoxAEELGGNBGjCFGZIXBhJ2awcWDAGrgeGMTlfbnBXwRz2LoIdCZ5BJEIRixQvKUIhjEbUBIAJSE+FTHwPCpsIRQWRZDm4omHAZHgeKxrLcDw8ywR1CEYUXJBFguL/iAEnMAKDpG1aS5kICfGVwSjK8TtPnKMdt3MoS1URiwbjo3i0SCQIug9KOAxjGMfYkgv4YJE+UNgEGLlI/xUkOYNhgQP4hgCmNMQDHGkIC+4ISu3UMZSkHM1f2LbH8OXNj+EBZEtsqJkvGrKCiPSIdNQGGUkSRAAkmQ7DlLLJTgKAk6UspqO6aMxkihJRuXKlt1gJHmd2BJb0KeQsc1jLjtwSlw3RZUFo4AAMTEAIKxiCC5cSzI2kU5nsvN0g2wlP14ztAsGSprag+R172kmQ6LPmNSmYzfesEyIDjadB3fXOgypUM5SMWTPxCS6IbkefEOPnDXP3T4Ai8ztSQYBH/z/60Y6CdKQLLelPRmnSlPoERhjIFkV1JVHtvPQg1IyaPzPKu4Cuh5s8hYxKf8qtjQJ1qEjxQJCI6jpVSiym07RoLG+KU93p9Dw9rSpSr9oSlGJ1q4aayAS+x9UvMRU7MzVITW+H0ajubqrj6YDQ3grXuMY1rHQliFbrSldCDROvYRrrdcqqNKdWM61qZRxb+YrYG901sVe9Zf4Y2yO/zgawbhKsTQlbWMUdFrKcjdBiO6tSCcQRtKBV6rrwJNSqyDKzO0woaV97ns/CVqEfTONsSWvanYxFtjpZLWuxttnbCjc7vB2uMqOSWuMOlbID2G1ybQXV314tuMqtbmiKa/9dUq4xk9nFK3Od69pQRVe6VaNud89rGeyiV44C4NUS1wvfnoC3n5glb3mfG9/8Ig6/+oXn8wDwyf4K2GmoDS9YfGtfMfJ3wAzmiXobDMAVtArCFM7Jg2uCYPuat8IcDqqBO1xMJN4LxCTO6oL3W98Eb7jELPbIhVtMtxo0RAYwrnFQTqyUDJN3xTbu8Yt7/LDjyQrINv6xTHQsXR4TucVGXnLADEhFJ7O4yTBB8m+VLGUQUznL2+KVN7lM4S27xMqsxTKYw4zjM+cNJACogZq1nGakkDmzZn7zgMVs51nJL4R5bjCeXTxeDce5z+v9M6EZxUIjHprBhoZLoHc86EX/Z7fRkkYTSSpSaQFTWiNzLmydM93dTYMaTHkE66jPK+obp1jQHz41fFPtah+dMtbxhXVBOq3WT9NauLbetWKZ6etQR7oouI6qroP92l4jO0PzXLawW+2uVUMa2s7m9bCrDamGYru6yi42To+97cQqO9wLYim5jdvtRyf52ufm6rjbfR6jrgTet023tNdNbXoz9t36/o4AvGrqfoub3SdV95UJLvCf8jvh2dErMRnOWXsnOGvghvhQF27x1zg245CV+MSni3COHxTjIg/NjMpYcrx6/OP3zXfKiUryl3eGkraVOV1XznIFu9zmKo05zy3z353/HJ44Z3nFh95OnyM9/ywVuNZzlo7Von/86FA3ptKrThVKBhjrMA+5gw1eZq9zXY5XH/tS9HqDgJtdoVKfONXXbseyw90oMbiWQ+du0rarWOx4N6Hc+/4T+W0d8AvVO6sJr3C+Iz40aFf74pNp+Gk/Pu+Kn7xm6t6Qu1s+6ZUP6r0PLvTNN/Hvop+J/B5eenZGHt+pjyfpW++SVGHA8bCPe+dt4u2Mvr32p3s97012LT7/npSrB/3wrX774zNljYNXPiiLH/bQO396vp9+05P45elHEfp0Tr72zVV958sbld+3vfTlDPbun7/8eAv/8Y+nRPbfkfue9r78teX+4VMqyvffvv2PnH71t379x/8z+cd7yBV/BOh/A0hsAZhr/6eAtWKAtUcS3BWBoweBVeaAxpaBFygpE9h6MKJHHqhC9PeADEiCAQOCqSdj85OCJdiBY7aB3xaDL2g3NWiDGsFCI5iDA2SCHIiCPYh/OCiEBfFBCFSE//ODNBiESagzRFiELJR2TghAS6h7UEiFR7KCm0dJmJaF12OF/7R7X5gpWzh5SNRSZHhad9Ie4hGG1zSGaggpZvh48kNjckgxbJgeboiFnDaDV9iEeNgodIh4LJSGglg4evghyxSIPZF7YtiHiBgihEh4eoWEkkgTilgkjEhfOddymJgzlAh4JLEvoPhAmrghnHhRnkg1cWj/imYiin13S69oPqiYisQViarGijpHiwYTi3N3KJPRizVki/Ghik/1edE3jAOTix54cqi3jK9UjG2Ii434dcmoftEIfs14gX9xh9oojdNoG8c4WLvoiuDoI78Idx90Tui4T+JYG+R4WebIje4IHuq4do8xZPbIEfA4jtXYiax4jvz4a9aIicfjIgQJEf4YjwC5igJZjwrpkBL5EmPDfxRZWQy5GvKIVvRoYGzGTc2HkZMYkf23Rk83khmpkWrBken1h5D4kT0lkilJIfg4dvLzXhK5khs5keUIkTEJACvgAUNJlET5jTTZITbJdRNxiCO5k6zRkoSEjQLoEmw2k0iJ/yNKWXUw4mY0+ZQ8iR1vOEvUZZVYqYUlKX//9UsY+ZWy0ZPz+JNV6UlmWT1oyX4niZRtyZJv2ZFx2RJlSZc9opVQx455qZdlEZUS9JJwuFGAGZgBZJflJ2ETgJWHiZh86ZJTeYJy2WYjgADKcwCP9ZgTMphLt0GGaZldkZh6oplAyJldgwFeOJqeFZnah1xd6ZWpqZqYKZUe+ZpqcwG0N5vhUZpDJ1oAcJFsqZsgwpuK2ZpMWJUYMAQ0oBACEAMHIGENgZvD6SC1OX2pcpROuZxG0pys6ZstoXaqE57cGVve6XyUUorimVuZqBWr6UWLOZZxJj+Kxp7rUZw/Jz/C6f+OFEWeYRmRj6g+jhM5kTM553dyAJB9/ekd/8lzj2GQWchc9ileT1ACHeqhHwqiISqiImoAPLV+KqF5EnqP7nl8h5KQKZmh5XmfHDqiNWqjInoEC6CjO7qjPDBoClNzKkqcLDp8SASN8tkkdXmhFgYANHqjTwqlIvoEg+Z0QjoeFCpz/3WJSJokStpPThqlYQqlU3p+yKUvVsqHS6qGa5SiyjmfOXKgTSqmc/qkZJoTBrSPaEpHRPp7HxShChmjBqqmQQWmdGqoH2qnHuF4IXAtR6qnMoqRk0mXgXod6Vaoh3qoidoRMuADMgBWM3AtQpCTjzobWPpyj9GUufmmJxT/p5eKqXSqqRwBkitQAyxQIP8yAcJHqpAqkawyYqqapOnYqq9KrLG6ESCpNh3QjrvKqwp5m5MqWWn6pcT6qsa6ESHwATXQSBMwATfQAUOgq8zarASJROQHrF0qrIOKe3JKrZnKp+IKFKZacmy2ljAarUOqrhjGru0Kq+8Krz4hryIHntC6qiSZrzQhFK7Kr3Xqr//6dQebhGsUrm4arII5rAs7p9bqsDXZsKlHEsvKpZuYrtOKsWKqsRsrIQHLcQFKsBXLI5ZasibbsSjrYaMpHZTZsuhqsRALgAobs1I6szSrrzwrhBPBn6jpspBJtBrosz8LoicrtAyishbHKi96/64iu7Mk67Q3CrVRqyBTC3Ew8kZmSamlerFba6Nd67X+GbSWd3LmerUj4qU31LRoWwJqu7ZX2raTx2Zbaq8Fm5Rna7dAu7R5i1CPmSpBirQ6+7KCO7hPu7eGC2iF+4LyNrGSy6qUa2J1i7Z4i7kTGrmL14Ig+7kGq7WPC7maW7rop7oeKD+r27it62icu7WeC7uVGrqIJxR5erumS7eoS7i9256yG4GnKby++1S067S2e7yjAbYJdyj01LyBS7x+qLw/y7zTCxrPK3AwcpXa253VCxEJC7whmr3ge0Pie3/HmZzoG76nW753m7u9y739pqXum7KOW77ni7/uFJh/gf+S/fu+vxu/Hsq/AqyY6it/8InAUqu/wHvADSxeCsx+lDSqEgy6FGxX+1rAEYzBqjW/fbe7H+xED4y6HkzCFxPCc+erKTy88Lu/K7y69UtvYuvCeqvBA0C+BdyhKHzDOSbDazc2FvjDGQzDEBzEn0vD8DawRbynObzDPOzDTmwUS9xuDEzF2wGzPCy/OfzDVnxuFpzFWmzCjzvFY1xwXux8I5xCZStzWyzFSYy5YBxurCKMJeTGLwfHHSzHkkvH22bDbXyvWLfH8XvGaOyIfVx17KtCeZxyhRzDauzCf4xtTWxCjlxykIzEkpzClFxt8hafA4TJIqfJJ6zIeevJzib/xoIMuFc1ntJKwHHMySScysvGxqyctGE1nqh4uLHMx7P8wbWMbCWDy4xLV7usib2cvFzcxYhMSMAMe4FczFhbV8isiMpcTdcbs4fszL11ykiXKkSMx4OcTNash9hsU9pcstzczTghzL4mP6JJQKPcRObMhuh8O+qMsezczusKzamHXEc7zq28XPZMzhoIxRxsyN/ste9Ma+FczwddTAYt0TKY0Pq8sPzczwjL0DznA8A2zXLLVxRN0PFaxoOr0RsNgP8sesh1xyG9iCNN0sa8XxfNzCmt0ghNk39RrwOdy1w10zQNxDbNxTid0xZNk9n5p/9Dz0wU1NTMFKVsxh0t/7QOfWow8qswfYve9dQxrcJELctHjc8EaUB+69NCvVVd7dVNIdUoTdU0a9WjdksXDEBN3chqbYzQBda/LNZ6PZIsZLVanddcjdd76Ne+vNAsjcBxnWlrJJtOXdGkVNjU+NVHbMqKLcCMXWkKQ9d1HdmhNNmGXdmIHcl9PdoSiUTSG0V2LdihzSGHvcxF/dYoq9mLJm/r+ZiuDZUgvNeJbdpsPdsZ9xhf1Z+6DZawnc03HdwOW9uEdnLbOZzG7ZZjTUgYza9G/dt+iNmEt0aKO5vSvZfUrZjW3a7Ynd03tt2AR0lLXZngfZnirSfkTa3mfd63ttwMp48q6t7qAd8zqv/c6e2+zZ1nLqrf+/3a/b2h/13fRHTfAveMBW7ORkzam7zgrCuRqfLY0W3PEh7bYV3hVdzg/YbFxb3hZNzbpf3hDQjgc/fRvQLh1szhyS3bKw6+Am5nTCmkBh3j6azgKU4UNq5mz/riyLzj+dzjPp7GCmmROQ7jT2zZU03j2gvkZ/YX3q3hRO7kE37ZMAECB+ABLY5ySG4QUw5mo8vkWF7kLinfxbpREvAvkBHYYk7mXJadVhrhWd7hfP2XahPnSD7nWSYdvMued57m1X3kmyoQF4AANLBGfe7jfy5lkE5rhG7iT+7WBpYQCzFach7i9Iaqdt7khT7ehw42YS7mGxz/5WNntKCO5pWu5VCOQaZ+6pK+ZMYroZSuoQem0CgeKI6e4rROZMR866Hu6nnu22Tk6x8O7EA2RMPe6rmeLLtO4ch+6uPb6e1Wtay+yyt64tPe69WO3gQZvYQN1aCE6+PqLmterfzlQ5ye6lh3PNCd1j9tR+cuqJZutwfc7n5+7ecm5MdM73Nk77jb7VtO7eBu3+9edcg1troc8HI08GZb8AubozzKoz7qcvv+6P1Obt5L7iJtTM+O7tBFAZpoASYa68le4ctuYyzkqK788EjF2iad0CWviESwATmv8zpPAuy+6fyu8FBXrh+/1gBf0tcVpzbPkBTg87Lu7gR5cu0L//NojVUzn+Q3pPT+yPQZ//MbH/RLx8jVHPNEZfUAm/QrufUpj/AJT5DHKc7zTvVTP/bOe/YamfYHv/YsX2Nj09NyD/Jif/TbW/dL3/Qqv+B6D2N9S/RbDfhzf0w1j/ZCpUiM5EiQ5APsbdqI32L/leFV7/g/VfaJDPl2L1TbxE2Y39eaz2J6hdt+X/QOH/ifkW5ZD4933xKmj0uoL9aqX2KWDPvlDtSffdrVRPviaPtrX7P8mLiLP9iNH/fcMfhaz/F6yvskVuXMT9nOD/wE30/FP43Hj/xDS5BDjP2irf1/D+0g7P3FCP7hPxPVD2LS/PvoP//bL/HdH/lff7vwD/9ith78AMFA4ECCBQ0aHJBQ4UKGDR0+hBhR4kSKFS1exJhR48YBBz1+PMhR5MiINwDcIJmyJAAKIF2+fEnhpEqaNW3exJlT506ePX3+BBo0p0mUQo0eRZpU6VKmQlcAANBU6lSqDmFeFVhV69amWL1y3UgUbEKTLb2edSmz6Fi2bd2+hRtXrk6xc+3exZsXbA2oIPT+lYvWJWDCcQW/LDygLtiyhx0TVJtY8mTKlS1zXXxZ82bObhFAHdFZNM/HIUef1lnaY+LMWxurPhwZ9WzatW3PbX1b927eDkdARdBbOETYBIcff1i8IOuZY18r9yob+XTq1a3ntp5d+10QUGv/bOcNnQF44eKzFsZO9bn5mM3Jv4cfX296+fXtB4W64v5+/qPZM18LM5bYu0q6/g5EMMGb6FOwQQcheiqqByekEKz/0HNPQLMITCvDCj8EEUEGQyTRPgf6KjHFqcSj7ULCRmRqPQ49MlBFG29EDkYcdzzuMwBC4zHInlzkCiGSiPxLR6VknNGgGoWEMkrLlJSyys5+AwAGK7ccCUmtjOzSPADZYrJJyDzkMk0126JyTTf1isG7N+ckTsyxzCxuTOcGxPOgJ+kENNCf2hS0ULAmAAADQwH1sqo+VdOTMT4fPTPARS/FVCRCM+UUKR+gEqDTNBulitLHItXQ1EpFZbXV/4c2dTVWnE4EwC9ZoSR1RVUFQ9W1SVX981ZhBYV1WGM38lGGY3fMVapdecXQUq3K7DPYZa/dslhst4VIBqg+4DbFZrt69qxep/3VVGvDZfdGbdtldwioJIAXxHGZKtfcaMlMl9J16wW4wncDvtYFqCogeMJ7l8r3q3333BBYNBOm2MGBKxZWCACEwLjBhZVqGKtzq6IWz387Rjm+i1NmtQKoXGD5wI+TCvmqkdXr99GTY+a5upV7xlQCqLQE2r6Zkap5MMl+pivnaicuOuocoZbaWB+BrPq9o49KGqTJmB7KaZOpzrrs2sA2280LoIohbfC2Nqrrj74mu6mSzdzZbf+9p6x7b05NmsDv7OAWSu7Vlu57qbubzFtwx5NM/HFBU4CqA8mnIzwow027earFZ2z8ctHhQnv0HSOAygPTy7PTws2XQ1xaksXGO/LVbxdQdtwBDQGqIXbXLXOgXoe9c6k+5zB04Jdf0nbmpewdgN+fn034n4g3LnZ+I1bXeeq/H9R78HeMfvrxO7PeJ+wHolt3z2lnXPzz56+pdPoVLP/+zdIfcv3xtIdYuZSnPwJyxH4F5E/+EEgZ/pHGf+3bngDlt0AKSuSAFZRP9FSHwcI0cCf++5/x7AY/0E2QgyckiwlReCDUAWCDK8yLB1PzQABKinv+UiEMKXhBHWanhS//7OFcZKi5rkEwgM8aYBAryEMlTueHTRRi6wxTxBqmCok5hCL9mJhF4RwAOFyEyxCrxz7AbHEkyCNQEsF4PzOu8Ta0CoEb2yJG1GQPcu47HgmTh0U5Pq+NfZyNxgIHSNexyGhSPMofw6LHNPKRkLtT5CM508ILSHIrdDwNJi8SyYygkT1qtOTyOBnKyvhoBqQsFSLho0mLjHKTjPykI1F5OVfOsjAGA0DbbIkvVWqtl0GpZUU8aR5Q7nJ0wTQmXgQAFUUlE2S/fBs0w4fHEd5QZ7J0pt6QmU25YAmI3CSiIevDSmFiEyfDFE8xwem3ba6TKymQAAIuYBLQuLNw0tQO/zkp0s6VWPNp1LSn6fgZUKUIgAYIqAE9obLQCYSKoOrD5+AiypOBvgqWxDTnQ3tWUY0GJQIKXShUJuCCIdiqox+EDn/0ORGONgSd0FHnSaPWUpnuRAKIYmgHhiADXdbUgcpR6UR3QtOFvFQ5MfUpz4ia1Jp4ESo+kIFJmdo/oO5npRbMqE2MWhykThVlS/XqSGCw0Bo4NKxUzZNVhdo0gCruounM6lnrBVa5ZoRW0qsrRKt6n6uupK3N8+fY/prXjcaVsEBJQQcWesrDonSvhxQnUui6Vdh0tbHwoutlHxKDCE2AXprNSWTHudawDVayb4WpYUFrrMyuViER0NjGIv/gWpyIVj59hchkUXtU1dJWVq11LWzz01Pf0sS28TmuUXQb2NqZtrgAAy5ohQuADqTguTZJri8fm5TlStC5121XdC873Q6YNWEgrO3heLnd26Y0Rr0lCWVVY1nwCku8hyWvec9LQ+yy11XZBSZ8z7hbrgq4vpi6b17zizL03sS9wgIwULp7xe8eeFsJlmsEcFrelDXYuBHeDmIY9uDmVTjAzI2fiS28LAyHVcOV02/FPKwS0lJHxM/0r3INbEACV3bHKybWj4H82g3HWMb8pTGIrQPC8zDkVO9VcfhQXMIoD/lWLWbqi6lr5COvr78kRi6TreKYEVa5J/ItDX2t3Cn/LPtUyxzm2YxTUuPjMDmESYaUpoTcyR7Pd89rXlObZaplF3AZY3I+kpKrY+cvl2bAZqZon9P8Z0CnSdAdpQFOC100RIcJzKsUc03orBhKt1LSj1FzpS91aYKm4K6b5jSS56xoG4f6w5/eZ6nLOeU9mlYG85zADTrwAetqpAIHcMAKNCaEFbAgjqq2EavteYDYAgDWsfayqGmNOVvjOcdYhfRQT+2YvIHgUyGFihA+a5EInBvdC3UBwqBdImmDEwSKFSljpdZpkYyadfzmyKgnvKudVUChLmDBBXAKABpcBEv5qYEHHKDQGxB33gLTtWZTMNaFOkDeVQP4RvzdG0Zr/xvXLM04ynndyLbiGwMmTQEuhWDohvwGAx/4eEIOsOGLh6jetgQBsjEQUgw03Gwh18jIw9PtWZ8c3BGk8ESEBoAJSHUAAhh6liwSAmU95OFG7zmFfi5JeMLABQsPKQxo3jOkZ0Tpuyn5rb/tV6gTvG9rc6FDvLUxmpz7m2Fv0NhXJ4AYhGAEM4BBwn3ggw644AI1cAALPAADBHxgBgeQwQgkQIMQgCAGFUgBl4POggi9m7ol3VvbMfL24DE90U6n+xHtTk0B4HS2DsEp2EciLwBUEvATErzeKhABCRwAAR6oQQcwgHbTN9/5756AEG6AAWU3/wY1+EAI1r5vWb9+7v/57H7Tv2/RcDdt5bGkJg1EChFcEo0kvPf97y2WcuoR3vCIVzxIn79//vcf3T7wABnIucdRvYtgvdsowNXbNoUYOImhphmoHIjguO9ICVz6O/k7kOAjmOErvuNLvuXzP3SbAAzogBoYgg+QARoAgWK7uhSogBgAgRCgAQkYARk4gBn4AASAAQ9gAQeogQtwgQ7wgRXAgBtAFCG4gOzbvtQLv35bwDprQk8bP4dowO6hJg+ACgeACAgEAP0gCZepJwwMPPozG/s7vMRzgeoLwZC6AR+4ABaAgRkYgRCIgSXMogSsiAO0DTy0CIEjw9wat9ioG77AK6+DCkgjxGYSQwX/0cBWMSjjQz7lYz7/YzYXcIATTMEVXCc+nAg9rA1OpAg/LL+wOT+Moia8c7+GmLpBEom9+5FFHMNRlJwIQABcWsM2fMM4nMM6rClQjAhPbJEodELYA0RZXJBAFIx/aT+IUD+oGAkt00JYZMQ/TBgQmAGFe75KvEQUVEEWlCtfrBNilKhsa7S0wogqxKFTHBqIWEWRiAF68gE7lEbyaMRAEQAZmDjTuwEWmAEJiIABXC1wTI4nHA6BDMcpdClqpEJk9Agi2ICHhEiIJIFB9B2IwBIVq4CswwBvnMf+qMc5AQEPmEQhqIEDsLiAKoGUVMmVZMmWdMmUNEjx45z2IkeT/0NIhtAtY2QIjnO+K8zCLcyPjUiBCLkBgOzI/fjINZEBfGOoJLy9mnrJqJRKlYzJnzJHm5xJpBHGgLvJhNTJ+umt4YuAsSTLsdSYB4zAh5hAjRCAcxOCkzxKpFTIZYmBIag2qnO2sJrKvXTJqnSsq5S7rOSarRS5rsTJuTzMr8y19Fu/h1hGjBAAfBOCp4zLDERMYZEAvFuoFZgBjmQqvgRNqiTMETPMPARGtzOV9ALMV1JMlailEak9qKDMhci9jMClCXi2yhSRy3SVCkAA/auB3JSr0AxNv5yh0gzF01RASlFN2OCx1kyJ17y71NG7dMsIvJsA3dNNj+RNUaEBQv9cqBtAAM88K+IETeMMLXFMOuUsxyYpzNU0NeiMr1KDkVW0Oqxbx4sAz3XbTsuUz3ZJgQ/IuoW6AP48LPPkS/RsTud0MPbESvdcT/gsp//UMwpdyJZjJpiTOf0CQwDouoW4K6zpT/+8nAhgAbQTAhgwSsJC0L1U0AZFzk5Uz/XCnjLjFwv1SoowOHhLuIXTzgHo0A9NCC5MFA8w0iNF0gsc0exIyhQZAXerHBFdrRadyhdtT0eDUQl1lNE8s+4kNRxNzIqIAShdKHVziCBlCB/pvyWFjyYNkQoAT6rzAKtzLSqVSit9UCy90idjCzw9Ry+VTl8DNmEjtodA04VQU/7/Y9P3cNMPkYFq84EDkMe8stOo9FNvY9A9JbM54tJIA1M++1QG9NJFBY9GnZAKsEUhkNLrqtSXvFSZzDNNPQy3eNUJvVHuGlVS1Q5TdZAZWDgHIM/natW+7FStjFGJIMi4KVa2utXTClVdTRBeTZAYYMobMNADG9aWrFUpzNQ85dM7WdbSatZEylVo9ZlytZIPCCkWmFTQylaW3NZh1FJ57dZCqlEoG1cde1Zz5c59XRRzW6iiq7R3Xcl45cpj/cUZpRnXI1d/XUxcdVh+tQ9p3Q+elJ52rVOChclwvSeEPch6/RKG1dd8FQqKldgyQtcgCYHSW4HZXDON3diavCSF/zVAmh1Mg409SdlXkz3Z+UhZHBEA3svPeYPZEsDZCJ3Xg01aGpVZZyXZAIvYnm3Tn7URGhhQH6DTgYXZo0VNjx1Ir7XKpm3Yp5UwqpXa2+DZ7RAAFmAocAG8ouXa5VxapAXZLY3bHN2TnTXbsz2bvQURCVCoDoBLaNPYuCsSmzVNsP1L4nmfqM3ZkeXbN0lb6+DJCdC33ytckdUVxXUyxO3Ye7XRvIXYyJVcv6UQLHyZFS3Poh0AgjXcmeXchUjW4eFYcRVdpyXdQDPdBwFPt9Wsoi0Bb9VT4Z1VWYUW40WLPq3dcwJU+tzd3OWMyT0OAbBFIb0s4CXeTUVefcne5P/N0rpNJbHFXZ0dXei1tOdFkBQ4N8+iLewNzLntWvj9RKWxV8bNI8ctxvI132xB3/6IgaybTN9yX0yV35qNXQai38MV37G9XQbeXyuRXt4AAXq6gay9XtZ9X/Dl1lgVEu3t3AWGXPId3weWkgjWjRDAqRVQ3cYaYFjVYHrl4CDxYNld3mPEX/LTXxKOEhO2jamjrmD9XQwm4Bem2wL+EDs74Aol22nS4SrhYdpwqt7DWL0UYheOYe9LYr5CYiKG2iX2iSdu4tANFzWNRvBqYSw2YhmdXQfZYi4u2xu+0BwOYx4B49EQWvMx4ypGYzc2YM9VmDYeXreCY7x14Dmm4/7/hY+78t36OuMN5uM+dNDRAuQZLjEv7tJBNmTaqOPNEADNPAAga2QYfuTE9eMHmeRvFWRL9tRMDpJNvgz1FalrzWOY7d7jHeIrZpZTLl4xzh05ZmUVceXKqIDOEk4LC2WlPWDcCjFdtuVUbuAQ/uVoQ+TsmOBDtOBZ1tha9t4MxmUcYeZmruRnLtlpjmbcIGfqCIHYwoDBZWQ9duRuRuY0ppBv3mZ8FecuLmdpxmQF0TIfAOJ2pmVuDuQ9hmcboWfutWcRLuR8JpFgLowYiK1re1l3FuWCLuJRPuKDFpn7VWVx22eG1gyHBoyMhDHCpeh4xmg1LmUF0WiEdmaFhmaQ/wYRkdaLocyPfzbmk37PlR6zNU6QlnYYXvYVvf1oma4MmlYml1vhFTvmnU7mSAY1oIaJxu1oZjVqnzvn3sC7t+y5pr5oi47fLKZJqU7gl+7lEb5qsYMag4KBN/wACWBnK6GVCXBZrQ3oWx7od85rgybrG0vos17otH6Q1qABGGBKEfQBB0CAEcBpHBHaH1U1rw5reU5Yn0aQvvZrsx5qXxbsWFwIzey/qkvXhVrV1XVdw/lgnm4IZV4yzPYajr7nN+5sjFuLKE4UFuCpCJCBth7Ql6mSKP5kFs5c0NXmjY4V135toUYXop5ttS6KFIitGVhhEBgBepLlG/Hh4Ljg0/8mboHe5f9CbvX6681G6+aO1uZAXQqciL3zQpXFKSUdzuG23+0NatG4awUO7+IZ7+XmbPPu1wHoDqpb6oU4t+DeERDAqTLe7net4Y8F68m4b9jNbzva79lhbv/2bHzT7oqInpnbkXf07SmV79dZ0AeXjAjXjNcNZ5ge56LGcLwgCixRRIsgxFRMkRTIunjMWO6e7+K2mdNA8ctQ8f6m6vJ+cbkUtnlpCAHgQEj8ALOKE6prbAdpy5tu3xHfnBLf68sI8hRvcLB08UA98vOOLS8UgA+cxPwwKdQ1cBKh3kMc8PjmcRL/XhNPjC4X8i+niZwk8jFXGaqDik8OASJ9vgn/AJLoUW8SIUQhuOYDxXLUrvMttww8t4y7jePYZmI/507rHIC7EgISjDgEOIARoIHSm54jTBG2pbq6DuI5z/JIR2XOoPTKsHRCBuyY1vT6UCjtji1DE4C7qi5CZHUH4UnIdtdHlxstj/XNmHUEBuEWr2rbzfX7oKcJsC7K6b2J4EkWcKoNrxAitd4rd3VIp2/jtu9sziQ9d83mvfBpn1ioYIGEiHIFdwhfXSgEAEPLcdTFAmgGf3antvPCaPbJqPUwxfQvzmp3D7BaSYgAj/eHWNkyDe6sm+L38GEbL66t/fevpmRmR3f/UPfoZPc+V3gmpTqFUCCGSAFVh3cWRN3S/0YQFIb3nB73ZIf1jteMgZeMgi+qkTfykt8Ok+CYhGjGh1+IGYDU3AwBB8ApjEcQEIitRMfmbA15GhbrsdD5xOB5UQ1z53VxoFfoZrQ2W2k3hmKsFJiB0lNyB9lRawNlZKeicv/x0cj6Dqr6R4t25v16sCfvhLirLEHdLCy2mwqpCZjTB7FpANBxpob7pFF2nOfyjxeNrU+hrm93vi9VD5GA3s6P3BSAausAGah4tT23jRwyje9uvP7uzqh7wqD8L817G8Z8RkUTAajcRR4Ap+qARj8QXKo4K0P9HvducPZ4gq2ju1fig7/k2adHqAGBGmABgIyQYUeQRef9jG/8mv95/NWXdclHH+R/ztjXqoRnfr3HiKnT99MVqWJm/JqPex+faiD3fs54fT7/+fI/DqKQgaiqCHy7boAYIHAgwYIGDyJMqHAhw4YOHxJEAGCiBIgWL2LMqHEjx44eP4IMKRJiiZImT6JMqbIEg5YuX8KMKXMmzZovRw6wqTMmzp4gVwINWtInUY07jyJN2rLoxRsAbjDl6BRq1INTq2LNqnUr165ev4INK7ag06cTJ3TwMCJhhIkYxsLFOWMiABlx7+LNq3eg0r5+YYr8azNk0oeCZ+71KXRxysQjD0NGevdqYspcLTvOrHkz586eP3csS3f0BQEHHUw8ALrzCLofVsP/jg06Mu2agWvfBFnYIe6lsi8yDj70t+Hexn3DxZxXeVbmxJ9Djy59+uqyFxDUwDB6RYyCAiYAEGKa+lgadIeQT6++53Hjt93rPr6+4O6GwoPPJ9gefvKnjp1XBWB+AxJYoIHzOTUBQSmMIMREK4wnkAQTsXBgVhGAB0CFFnLI4X64vdcbYfIRWB9D9zFW4IcgxiXgWC4WBWOHM9JYo41aMRfDChPBQBBqAFR040gxOAjABUIiOd2KtIXI4kftqXgciotFuSRkk/lXWZaXbZmkl1+CGWZClKUQgQQgDAACXWgKBJ6CYm5UQVkdRAinnY5ZeeWI/HkEZYlSThlUlXn+/4UlVXvJ6FOidzLaqKO/lYVBhhNdEAEME/kg4UQOPPpQCjsCsEIKnZIqFqGCNVnbniL+aVyggiZ2qqy2tdjlcrY2h2upu/Laa3+jAeuCawOwMNFrvhokQAduVYCss0zN2leqTMbH53ztvQoUntFy65Kh/+kaYLjPkluuuRqVNcEKLrAwhGh0KVgDXQ6MSu4FEwnR3bn7dtStZKs62SeJA7qarbax+svtt1oeutWi/EIc8bPMzfAuADRU4ANdQszw7I8TRCCxyBAlvNO0kQGsaqu1GXzwXiVHuzCi4zL18AAyXHDDBDd08EG9GuGsM88+j1y00aABeIBoxx5QJAA+hP/c6xB00XC01QfBPFjK1D45cH4Ft9wYwlkTKrNeNou0KAgaAxtekBet3bbbV9Ndd38NG3QABkJEPUAKP07kQZ2PfkDXWnbTTTZNJ+vZtbXrgR32SdsqbqXZt+Kda+YHyUkXuxdMWrVFnU/0eeiIo566uJszFAKoTx3+6AF0qab60ZXLxPhhW6O8Mm2Si/0y7ktejhfaISW6LAAYsOm3sOENzpDyzA+UwvPi2Z699h4dPxACk7qgL6OtTYTA9kUPDxjvjQv8uHqRA18C5en7eTe4rEcl44QATNC8QAJoBwA9esj++uedAA7wfApc4EK6N5AY3Isu5rtTCM7DQInRz1v/69tdtVhFsN7Eb3Jjy6D7vuJArJwwNDQTSAQ9cBAZ4AsiLXxhDC9owxumUCAjEM0FfgYmDG3qhhAjIQN0h6oOBuxaIAzhcIRHRA++aIVhyeFGYPSdifStIBkSHUOuCIAsEmSLQhzj+ag4AAFMbSI3ACONBBCBA3igA047EhnPRUQjFgqJKvsgbpjYRL08sYReMSNRCIkRGJmHfwl5XgIXksg3HYSRdZxk6gxJA6d1rEMxGAEMsiM3ANCJkuW64waP6DgoKrGPfpxfIHtnP4YNcoVzAWVCLgWAGjhklh2o5URwKcpfWs2QA6iA8m4ZAxCEQAIymAECPiADGsQgerBJ/wENPsACH0xKbjdwAQKkCcxSkVKPXGsfKiG3RCayspUcfOXM8FezFXogiAiZ5QocEk8AcGqeD/omP0UmTIGk8ZPAUhe7xKcZNx5gCC5wmtwm4AMWzIAGPuynr8J5yiRypH5fO2cI06nOPLLzbFJU1ArlBQD0IIR87iSISVF6EJVSNKbn+qcOsynQ7TgmBhLAzus+iYEaIGAEBpXpsyxKToxuRKOpZNkqR/hRU0ZxpVMcaU9gFMFGFqSADrlqQrRK1K/6iqYCiYEHatAuBMxABiMYwQeG4IAOSGpYUZFADYAqUYSkIAQzYEEHbAosIbhgCAeIgDfBiiyj9striRUkdf/gBzyPPlUpxZvs6hYiSYQkEgAOuexBMmvYz5JKrBapIP+aRRQJsG002+yAD1aAgRswVG4+cMAHMAZaDJIQj34pJUg3qkp0OjWy0qqVVMEi2oZYlUddPctWlYsQr942unAqyw2qa93rYje72t0ud6+boZ11N7zhje1NPzmBCQhBCOJdL3vb6973wje+8p0vfetr3/viN7/63S9/++vf/wI4wAIeMIELbOADIzi7agTXUwKc3gdDeMEKaWlCYNoQCqdUwtLd8JcKV94PgzjEIh4xiUts4hOjOMUqXjGLW+ziF8M4xjKeMY1rbOMb4zjHOt4xj3vs4x+zuLgmBLJqF3L/z3wehJ72lGeS98nhJyfpAwmeMpWrbOUrYznLWt4yl7vs5S+DOcxiHvN/M5UYHxAYwmpWr5kTokte3jKXE9klQmzpSyjjOc963jOf++znrTxykc5lSKARwtk/IzrRil40oxv9WS+ysU0T4eJCII0QMTo605reNKc77emIzdAgMAyPDANHQ1J/OtWqXjWrW+3q9RTQf2dEIERifcBBvzrXut41r3vta59Mr3nWw9fgKkAXuxgk2NW7XmF/7exnQzva0u406QBgOqoZxNgTQXZBqn3tSU873OIeN7nLHd0YpHY0QngbQbRdF4SgW27rNje9623ve+PbdkHbWc8mOhB3/3P7hTnjN9HybfCDIzzhCl84wxvu8IdDPOISnzjFK27xi2M84xrfOMc77vGPgzzkIh85yUtu8pOjPOUqXznLW+7yl8M85jKfOc1rbvOb4zznOt85z3vu858DPehCHzrRi270oyM96UpfOtOb7vSnQz3qUp861atu9atjPeta3zrXu+71r4M97GIfO9nLbvazoz3tal8729vu9rfDPe5ynzvd6273u+M973rfO9/77ve/Az7wgh884Qtv+MMjPvGKXzzjG+/4x0M+8pKfPOUrb/nLYz7zmt885zvv+c+DPvSiHz3pS2/606M+9apfPetb7/rXwz72sp897Wtv+9vjPv/3ut8973vv+98DP/jCHz7xi2/84yM/+cpfPvOb7/znQz/60p8+9atv/etjP/va3z73u+/974M//OIfP/nLb/7zoz/96l8/+9vv/vfDP/7ynz/962//++M///rfP//77///A2AACuAAEmABGuABImACKuACMmADOuADQmAESuAEUmAFWuAFYmAGauAGcmAHeuAHgmAIiuAIkmAJmuAJomAKquAKsmALuuALwmAMyuAM0mAN2uAN4mAO6uAO8mAP+uAPAmEQCuEQEmERGuERImESKuESMmETOuETQmEUSuEUUmEVWuEVYmEWauEWcmEXeuEXgmEYiuEYkmEZmuEZomFHGqrhGrJhG7rhG8JhHMrhHNJhHdrhHeJhHurhHvJhH/rhHwJiIAriIBJiIRriISJiIiriIjJiIzriI0JiJEriJFJiJWZaQAAAIfkECBkAAAAsAAAAAEAGsASHAQEBAELN9PT0////zQAAAKDNAGN/m5ubzQCkg4ODAMkMzXgAmen/AAcVW1tbxbgIACl/y8vLtLS0CwsLEBkb4+PjTHR/S0tLIyMjABUAFQARe7vNFQAAOzs7a2tri4uL1NTUw8PDFQwAq6urDBQVAMj/9uYK/wDMAFP/6+vr/5YALCwsY2NjAIZfQ0ND/wAAe3t729vboqKiGxsblJSUu7u7VFRUAPoQAAwIf0oAAEo0enIEABAVfwAAMzMzAHwHGhkBFBQUAJVqc3Nz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CQDA6sEAQAQfjgQQ0KRQBDBzMA/zABBjYcIEBBCYCq6666SmBQCCysMIGsK1yQQAQHCXDABTMMmyoLB1QwUQo0XICBsz6wMMKtnXbr7Xgs6OrBQiNgwOuuGPhaUAUXnKvrBDAQlKu7u6orkAA20AsqqwSFECu9M0g0xLD0wsvttwgnbJ0Awzqr0LwAXEBDDRHUUC2oPhQUwb8YwCBBBCGMwMKpAIAw0LwygKDyyisfPIALoGLwQQgghCADC7HyK1AMBNsgQwQg1PBBuwE/lEIHoE7Aggw013CADQSLqvDUVDsnA6hXAzACQgeAOoPUBYHgQsYDpfBvvAYJAEPJJ4fakASgXoDQCCYPlC8AMhxELUQwR/+cgt5rg1314IQP127GK0R8UAUNx6BQ3gO1C0ACCoUgrUDzCp5QuGw3NCzZF30Q90IROF746ajvVgGoHwww798FDQEqDQ+BgDFEmTckuUMpgOpARrFOAHvqxBfvm+gASBvD7AadOoHLC8mON+5uMyR53Qv1DgDoFcENAAvGhy8+bom7MBDS3A9gu+IP+QDq8A3lztC8HcCfkLkAtG6R9FuP7///rVkf5AbQtc4JJGtoc4jXIoIylrHMdAJhXNJsQANkJQR5AMCAB0YAQYhIroMADKEIQyO755UNVAkcAA2Y5xAB3I56+spgQSRAsHd14AP2EwjndjUDB9irIe4DQA7/U+BAEIBwhEhMYmJi9TuC5KtomAPVAR6yOgB0gIExlOG6hkCyXQVhgASpgeR45YMjIiRxADjICnl1RSW68Y2D8d4PBzCCfQ1kjbRr4QsfIj+IRIAGLMAf1hAigBok4AJdnMHwiggCbgUxh2vcVRvhSMlK5iVfQTjIqcB3QBRCZIEw1FxEIoA0VEHvIDIgGScH4C6pfXAhoJqkJWdJS7cwLIsmVN/o2ve+UF5EAPibI0JqAKpMCqSVAuEfLK1Yy2Y6Ey0FzOIAnXfKhEhvinysnkXWlj+H/CuHBvHeKhESy2ea85xfQdoMRsDOdrYzVuZLJutqt8f4abMiBdQfQ0oJ/06DBK+fx2QmOgdKUKosDwDjQoj0LifBCZhxIGCUHOUSYrm2AUCUEuFc/xZyS2MyBHlyS0g5C0rSki6lj7+ap0AKGASMio17ZvNk2nKFPZQmxAMJACcxZcUtAfhAmDr03UP6dgFwak+WJk2qUn9iLigiJFYrkJeuXDCxil1sexrjmMdANgIPkKymWGOkyoZ3NwpSLAKk0lUeB+BCAMzAA0yrGQ3QGITLNeRoSVsazWw2sl0u9a+AvcmnELoQD4DKggIpl75WoLOBsEtfE5hoFLM4hIEYFrL6FMi/6LUCxD5kYJCFQTUDS9rSpoRzjT3ITitbEFKZClWqwuhAXAWrCf/MqlbQg5i+WBvBAzjAB86bgQsSYNd+HfJaqFqBAzYqEWpZC1tLG61pp0vd6lr3utjNrna3y93ueve74A2veMdL3vKa97zoTa9618ve9rr3vfCNr3znS9/62ve+Sj1VQvHL39hkbVe3Za5MJDCEDpwqVUN46B0NPCsPYK8gKZAADBAJqnES5KAxxMD9ALBWgUiAWW61QWoT4r3JVQ5U3IoBDWxwrQnMwAYCLpsMPNAB5M7gAraKSAho4ABBtioBLggeBlggW4ZUYAjXStUHpDuAD8fqxSMm4CAR4gBQSavKWdyVZGc7BB8IGbfRy/KuEhqr/eJEAjQ+sA9gUFw1Mlj/gw+NMAxcQDIzXzjLUX0qALA5ECe7WMQOqaNKh4nina24xS+OsUBSMOMaD+vGOaaib4XlVhwTUgYFRm4QXLDkicTAA0n2QWYP4mcoQ4Sbni2I+yYgkCCKWWsGqYEHgJvc5fZ3SP91VweYjJIUdJFXE+gwQVLg6nfxmSDusvBAMKyvkBpkfcXd4ZgZIoDNbtkgsosnN3XdZinTCwMPXgiWeZWQUiZbIiOooa5W8FBpi8sgBQRjQbB85VeDassxGOO54KWQbYuZzITFSQV+DWBhl63YSZN3QHll52Vn2QYIgTZBxj1tjm521LEDQDylx22DRPJc4HbIx3m1gnA3WV9B/4iyQtJ9rhV0WyAUf7dDUF1uWQnE3GJmbgQQ7kWD31pHWUvAyoRGMme/pIo+SADFagDaPR+klA6gGA1INmJdYaBvyh6IWEFwN0UPQHR5luf2RhCBEQQxhQcx7L+uXZDE6S9cE3AA09AaxBVA7wAr8MABPmYzyQUBoPNOGp1BteEZDIHsEfjAv5rokAg07AMV45zdsY0xsptdpgOJd0LoPYAKFJFzKXPg8EJAso7xXWQkUzARHcjNDxTx5Tc5aNKX3nSFDyCIUf8j1Q1i9b41XOtivRtQXYfVgUivA2SXARrZXhC1D/og5spjlZU2dxnU3eN53zvIZNC3vzdkbROoVf8Iyt43Rc5wyDQ4/d0c+hDHowryNZD8KY+f/OXP/LA1Z/UAYlBEydHMgQfDctujdNvnAATzcz+SNfI2cPgHE+ySagMQAs5yd6DCW/s3LGF3MhLwNweVdQsRKx5lEEiTQOsjSz4FKgoWAbJSQMy3MyiYTJ1WEHfTggaBPBa4cilzc4SHEBcQYymAP0Umgg0oEMhzbSVIECcIAB2keVRmZQjBTUXGgCaWNmujYAdRQF7XE/kGgRKIKh5XgQQBAhhoEAmwgfsHKr+3EAeWEO5DgiN1L4kzAbAXgSv4fGHzggMwBDRwSneDcQiBPGj3hzCQQ5eVhgYhaIzHEKvmWfMyakf/OBACEIdzSBA0hxBIo38HgWUApYKyYnspEC4I6CMKaBCttxPSM0fmEoKTNXxn+D0R4T1pqD1gwzmpNlg3SBBut1M0KDoalj31tBDDglQOUUoS4T23iBCD1XCpWBC0WBC2SBBMmIlOeBBQmBB944cDUQOTCG+gkoVGcVmo6FZkCCqseFCGiBCwiBDag1icE27PeEb5s1PY+HUAkIHq+IsKEYwXsYYO0VQO8Y4EsYwE0Y7OCIYMUYlPZ3NNKEQbBgCsOAC2F4o2MooFIWh2xk2qdU9IYz4VAGoTEAQXoHKvyEICsT4NV0WJWBAdGBF3I1tXE4JQBX1aNI5RpYvWCADH/2gQ7qOKCnEq6TOMOwgRbQVxDSE9EDgvjRWTBmEuvbhSUyaNyfOE90QQnCiMF4GFCaFfYYR/B8BgyEcQNABcE/CVCFEBMCCWPRSEDyFoHbY+t1hFHtiK53gQdwOBTulUPimTTYkr9TgA8lhzgXgQicOTCfE5FyE5vDYQg+kQ0mNyKJWXSzmT/TaEQoiJBqGJCJE1KSmRuPaUfWaQA4GRsaaRGkd652JwLBhoJOltisaUCbGSD3FLeymDruiCAceM03hhwyIqNpksUwmPhJmRALCZDUGMEaE9ROlwGlcQl3gQgyVZ5ngQnGNX0XiZuVkQ1Zh23dgRWKlnZrZTIdA3u/9SWXjFK354AOomc9BohwmRNR22RkCllAcRnUYDKvboRLWpSzgJlTnEMxfll+y5aL8pk8EZTkJlEX2TmPqJVAdldLfnhaPZTSUJmhPXSwuBkJW5eRZqEH1jl5wJJBQpVRyGnUG5lf95PvUYBDMwM4mXegWRmg1xWY3VmAexOwgBmw4BowcxLBvlPT6HPCMGM5zUm4cIoQtRRVaJhCAAAwTjoQthnBAhaGh3UPE0EJAJYQd6ciNag3bklNOzkLCXnQaBRgoKEd15EGVmokjDAhQjA0AIM0NAMQfwLyCUNStQVSMgOWiXTw7BOYJzWWbUN6+JhhCxRvM4LPYiaMdmUUH/Wpt/iUpGqhBVVKWEtKRNahECcCqzmTYx8AEkI2ANWhD6aBAoORCKehBIeZCUyZwKyZ8I4TAfaiQhei//0maiWRDgSRClhAHwA5BeSoMEIUFONQB3U02AeqMVBhGlBHvElEsqRI4HcaoE8ZKwQ6SBR5yUt6Wk6C6L+hBQyksGZJuUOpSvKlDP6pDRKkWZ55mBF5XUOKCsJJkacab+dJsAqq6O5SwA0FicmEIS1HALtZ4SeqSPRpsAUE3Tiaz2uk/XSRBw46zwCalfuq7ed6/YmC/Y2nyrSRActyvdGhE2yDXuwnahComgkpwFASpVGrEGMatSCQBO2pwLCU4lG6tE/xKiFSABaHSLt2qiglNKI+Y+6aOjCiE5iyqoB0Gj85msDkGlN7WcjEpqq+lrTicQ1koQpxKR/RIzCeFvEWOFT1qiDYE8m+m0jpWlBXGlqWqg2lqd7RqmA3pUHkGvBZGm2aiyBnE3yuY+srQ2myoQp7JlfMoQfXO0YmtZoGJytjmXdwa12ml0NpVYU5u1dzuwaQtrCzFYfysQXnsBYMsQ/lmx3LgrPqC4Ndt5TGsQhjlZGMWWqgqz+aehDJlSw2mzRZJrvBIEftizlfuzkYq4BTo/foWiafSusLu0+Sm8VSuTHSamJppZVSZLVysQg8VrFfAvRbZ6aAUzPuCkYVu8Dv+xU+bXEDhat33JuQP6qN6mtZxnvBhlthxBtwRht1aLryI6YuHiVImTk+3ioA/BTf77rRy7qsrJuKHJrvO7vAPgvJ9puVVGqeprotaLvQmhvV25Pd7LUWiUhQKgMmXXLhggkiqZupcbdgzsYQFKosebkJbZrjpFqLbbmfRiA+DEu/V7ojpoleBHEVnDqxx6uGKnuK0Yl5HprHforpMVZT5auQ82vXnouIQURD6XELkyASJcc+DLECDgPGoZrGiLtcVHfPsqtW2LwAPRvtuKw8P2hhshvwNBv/c6Ymt0RCVksln2kw1RQCuQQ0hrEJclxPTZEOZixGF4nZFLRyTpPR3/FMHGB8XJgkZTLJUT0MUI0Tc5KbITK6kkTBCrK8atu7HGG7Otap2zW5C1G8NCEnQePAJ3g8c2fK++S6kHnMUP4T0z8HLFqp1KqLBEvLWnfBBgVxAsW5H4CkwAgHZO7HYKIQClFJgL4T6b+71N+y8PmTYnW66TNMwEIa3rK7twq8bIJq8Z4caaZa87BYEFlEM7HEFidp8MIWi3TJeFZhAJi7wGTIfJy5fpo80QNWXGjMwBGn3L3MwSAc0TobcS0S5BkJjkehB4KxD83EmZ/LJOumqyS7PDi8qiyK7zwrNAnKsoKsvoS8sNUQPOIsRKWxA2iry9jLhjbInHPEOgTI8v/301E3AA7jQC3LRcI2BXB2WFknPPfLnC3grEpIo/3ogQV7rGv7zEXPrSEGm/eTvPaSxbZMqd2+mdJorOG3rAmFhFDrZ1n4urxfRQx/rDJF3AfdqlCYl23Hy/TjkBMpDTO81OPo2HlQzDEYGhDcE5KPsQ5Cyq5urFv/zWUbsQayuYv1uhpSzYwavRN+KyD7rLlAjE3hPLxqtjzuKkbuyavOwQpzKsTK05gTyQ0xhN0jQQvKgQd5OxC7FGSZ2QaQ1haPSxDNvC1Htvak3PuenEOjjbCwyvl6W1FBHYcHzOo6vOrdpWQs0QXRgEQnyu8Xm+9gza4niPRK2fx4iZ3pZlG/8VzAmB0BMR0QpxWSLtEE79zIttsVpHoWfc1QixRlqrqRed19kN2UCHwDuVkshzSsiD2WnsR1ysECZJql/cuC2NyPuZmestnwE5k6gdQwMEp5tzzRTBTVcs2xwVRPMYZved2APg4APh2ewMAH/NyWFc1QhRlViNuWhqzgSczttqmeaCxxPhfpNM4O6NuvncuAYspQnRNaI9AEs94hD+ahs1grJ74v/L1q+7a8Ut1daUuOOoxkUuECR+Ygtu4CZe3+n6y/i9I5I9AKXUQYIWtKR53q8ccc6T4QIpouW4yTxI5QiRL1nXjL58yZV7bW0lW5flvxCBRtuo4QnBzLpNEcn/GJmqiOcD4asDEIfgJGiXfMIDcY0KoY1mmtUv/p0xDt/BbZnSQ8kLscWy4ubXXdnoqrAG/Ep13uMDQJAmquc3PGqyiBB/bhH4A3gEgTw+UKYH0aEN4egD8OZBFa73Kuv3MiybOy+2PQDcLZOpnplhHiNjLk5M7aAQA+Aq/KKHvmzUnMcU6p/urJwtrT02LhA8ehCPeC9B9LlXW0fByU0ukJi2bd4TIcAFYcnk+9C6SpnzYoRsnIQgtEYnfr14reJlSTLMpzaUnaOaXq+cft8yTqKWKaxmJAEPNrjeDq0MsUYWKIbUXd2+mOKqG+2FPNiRKCuDzsgvqVD8rhD1ntEJ/7FGe8wQtj0v9ni6rSYrjGiH685WksiYO+5+C+3lB8GJClw2oDjtLzLmk11cdxOSESAB+VJK2o7q3D6Fi4Y/MCBW3VZKIqZ7Tk69MlD2yOMCZV/28T3T9UvIjTx2ZRdEwLrn1wrMXgM0jJSyhjcCe/UBdBXd65L2boo1ad9BkuMCYgVC8Dtbjxd59jl/lRf33d7v9UgDTQMDJNPhlN7opbdVIdNXDQ/uLg7xW53cM95aSeMBH1N2SAbV3pZZP4hCXq+TviN1JCNKNlP284L2af+HbA+gbi92PlB/k58QjFxlxIk8GID3RaT3h9c0fl/WDSFoKSdWLhMEQQBXe0UDpf+U443rvzgOf/KXrcOPVvbXQvjTAQcwfmhGMN747NFKMLNXgAfI9C7i9II2ThUgSLoSdWkOEAMEDhwAAwAAggMOHExAsMZBiBEhskg4IIUPiQAmyKg4wEFGiR0HYASQQuQADwBcnBzAAqQHlg4ZJgwCgGPFDiAlViCo8+AKEDFl+rTZkygADAljHFxZUcKEjCtiiHSZEWZHARd8fohpEECImDG06pzQUCjBhQBGnJwB4KrAhwAiVExrMqHBCRVH1NQ5d2BargPjEn078GLGjR0/+szbcYVGux1TXmC5WGJhlnEDD6y5FufRkkZ1+gh61rJPvwLb6sQAVulBynqhSlz/wVPxy7MEK+QEmbjywcgiI/AGOeNAbuTJlS9n3tz5c+jRkw+BmDSzAwwTgqwYMlUoiCErgkzA4KCGdPTp1a9n3979e/jx5c+nX9/+/YEyDt50rNG2wBSGyC4IF9aKyzWBcmrqroMSSsssuECjqCMaOhgPAw9Kq+g0kDoCATaWMACAhpgksGGGCWaw4bzc4oJwgBAOEqAj4nz6bwAQaLBBPAC2c8Az5AbTib8BQLNuoKVUEqmC8LTzYTORTERRRRZPCoEFHoPwAYYbRfIKQZYiGMKHtshz4IAZlUsLyIraKiyu1P4CriK8sPrAhTIxsIGGLgEbijCRKrzQA+82JKqx/4Q+BMAGlto6jiUJLphyxSAPgjKuNBOqUafgctyxJh8lSI5DkOKM4YAd87SBSIKSjK2iGATUrgMoO4p00iqVkwA7qAhMIDiRFgNWpBo88AHUFX7Eb1lmm3W2oggiOrIiAWzQ6cWOEtDJgUyf9fZbcMMVd1xyyzX3XHTTFUjRLuWjbkF145V3XnrbY/e+d+vVd19++/X3rMeqO8kFiFZgwYHVAMCWIK8AmMEBLCF69V+KK7b4Yowz1njj5D4AYAX8HquVY5JLNvksbX3AT0QST3b5ZZgt1haAxaZl+KAJ2KTuIDAFgwgGgkaYbeGYizb6aKSTVhrcERIQ9b4EEmh3af+qqwZXBqfvEyDqqa32+muwYwIBKgf0Q6qjFGZ7lKDFOuiIJAfownnYsOu2+26889Z7b7779vtvwAOHLqcgUjDbZoE8/rijCiDSUKBoD5paxBEFt/xyzDPXfHPOO/f8c9CLpuGg4w6n0VKRCAYA6JsBmJigmd0OfXbaa7f9dtxz13133kuuAKqmTK8IojhhP0j2gXgbWaAYG+z9eeijl3566qu3/nq+tZrAO+EJUhQhYg8KgqaDciVIAMexV3999tt3/33445f/JLMh7H6gEQ6a4aTvI0sBokJVhC9sml8BDXhABCZQgQtkIMVSUBOQ5ecgiBsdAFQmkv8dpFDf61b/QgK2tgaGUIQjJGEJTXjCBi4GTPdL3PFOgr6DpCZy4BMJSZaHQhzmUIc75GEPfei1uExIgmdLSOxYAhEENY+Gp1PYD534RChGUYpTpKLWRFS4hLBwAIpDHrWIN5AZssSGVSTjv8g0AzSmUY1rZGMb3fhGOMZRjnOkYx3teEc85lGPe+RjH/34R0AGUpCDJGQhDXlIRCZSkYtkZCMd+UhIRpKOFzzXGRUZBExmUpMzoORJUlKULE6wIhXsZEIyCIANQqSDBPlgGV25r4SBRpazpGUtbXlLXOZSl7vkZS99+UtgBlOYwyRmMY15TGQmU5nLZGYznflMaEbzmPtDVyyl/0nNk0QOXkNEXP4cxj+I+A+AJxngK805r9VIUp3rZGc73flOeMZTnvOkZz3bOZsg2FOeFOBnP/35T4AG1J/6pKf+0rWaJiRUoQtlaEMd+lANRFSiEjUoSw7XAYxmtAOUm0BGn/a9k8RlfAThi/lE87hzprRcbcGmSl36UqSNJYB4Y0BNbXpTnOZUpzf9G0sPCoAmnECoQyVqUY16VKQmtQnftKgt+fPFbLmQIMoTiRJhelVw+RSrW+XqxsrUt52GVaw47SlTz9WWoCZVrWtlq1CX2tKOmI2W/KFqR1THuoF45XUDMWJX/Vofrf5VsIOVVwa7mLexJjasZYUrudDaVv/IRnaob32OFrf4E8ZBFYwQmdxBWkZY0KonsKElbWmd1TzM0FSxq+Wp30a7UqBKVrZspaxzLJs20hkKAIcVCNzkBhnTBrc5rxVucY27ngqCELGsZS5jf5rW2UbXqLVtjmULgjOdIbEjg8HrAIQ2k+OGt1FmFW95zZucqvRMtcxdrXOrGVvpxney5F2OdQeguo8dLGFEE0jDHhYxEJ1XwAMg7oANPGCSrPJu7GWte88KX/nGl7rMsa8ASIU6lswsI9w6sHkL3GEQHxcqiFsvg8fqYHM9NsISpq9y7AsXXm2nO2eJlXjMZNIQC/fDOeZxaJPEKLCaOLEohi10VzzbCff/WMnO2vGSnbxVb3ZXb0IesmtbPC4VHxnJV35yl+PTZC+H2Zw7I+ByqbxYKzcWyxDWsmSTLGY4rwfMcaYzFAXAF7ot+Mxo7tucn5XlNkf2zXUm9HC5XGhE99BscfPbnvnMNz8zmc2BbuugE33pmEQa05tuIG/Ua2ZHkzXNz6W0mw/NaVQT+NSpZjUCIxfBRoc6p0R27KRLrVZLt3rTmtZ1r9lXlc8GWdat7fOqvQXoW+Pa2L6uM6+Z/ezpCQAqE1AwqIfNAFqv2cjJVuqyoS1mZ39b3LurYGr3dm1iQ9rbzUI2t4+a63HDOdzxpjftAoZSvqHbptkWV7vdXVR417vL//MWeME31zze5lvf2B71e7f9b4Cv2+AhJvjELR64xbBK2Ojmd7j8DXG3SvziBq74yE2etwyONHALZ3ix1dxvW4M85C8/eY5LXnOcf00CBzG3wvXd8azGXOYBz/mAb150pCfNK2Xe+LWB/q2Pg5zoSS/v0al+9ZfJ1HIsf/qxhS51kWPdtFYXe9m92qPLcb3hD364zE8wdbMHl+xxp/u/GqekrS+863/+OsThXvfQzh3wg6fXzleXdr2vPcV9//ffCS9YwT9e8udaOuJ/rvgiu326YZ88ViPfedCDayxd8znHMV/rtg+d86F36edZ//plgQpzanc5qTVPVMfDvvWr1/997511920CjvbqpnnQUw/24vv+qq5XfvPXE+XZJ772Dr897nnv/CkyH/vbf07lLW/66bO9+vNNPvfNqX3zpx85qiN96Z1+em2Pf+bq9/z16X//5sg++pcP/+KP73f7wz8dQj8BLMABcJXMGb69IcDoiDoALD8DhCIGjED6g779Az/is73xyz0K3KEJ7EDz25mnkR6d2jtJ+7/GC0AQHKEPXEHs4432y50ShD+YQ0F340AXPKEWzEHfuzsSQ7UdZA4HTEEI5MEcCkIjfD3F4S9OQ0LlGMIbVMEkTCAnnMLOC5iZYrUqRA4o5DYctMIG2kIwHDxFKaVWE8Oz6MJk+8L/MVQgNGzDuPOKYNO1N8w0xovCIoTDEKpDPcS61cgzIJTC91DDW2PDPiwgPjxEpGue4DtDQXQPQiw1Q1TE+ElESsS5T9I4R8xDZolESpvES3QfSwxFk6sJaoO2UWyTO/TCRyRF60lFVzQ4wwOyZ4NFgvDEQAPFWMQeW9xFeluMEWS2XlSNVVzDVvTF6BlGZIQ2aUO7b1NGXGwzXVzG6VFGavQ1sxGiWjxGOSvGQuTGa9QdawzHVhuLT6NDcEyPaNSyaSTH3hlHd+S0DOLES4NGb5TEdIxH2oFHfby0ChqCcbNHG2RFeuzHasxHgxw53sA3XxNI+Xs7hEzIzuFHiaSz/ySBtWeMSOhYxyNrx4rcR438SHqbGSZEx4K8D45cMY8USdChSJb0soCJQS0MSedIyQhbyZecSJrMSWaLnIQTxp0Uwnv8xKDkyQw0ysfbmTlExaJ8wqHMxaZESrxxSam0uTmJN4eUP5ysSsuhSq48sLjYK6Y8SfuwSfnayq8EHK9MSwGrCk3cRrIErKeUxqhkS69ZS7sUr2Y8RXrLyg2sy7ykGrwMTOPyJkbrS8BMw7lkx8QkTKQZTMcMLmsBgGAMyMa0w4E0xriMTMGBTM4MLRhSOcTczPkwSxYjzc+kwdQsuLToubHUwOpDy9UEG8+czb9SneKxTNT8ssXsyMu0zf+SqU3g3CofNDi/jM3fHM6z203lLDTFkTKsTE6RME3pks3mVBrhvE6XIgmGFLfjvD3r1M6jyU7xNKckMcPoZM5B7E2VlM7y/BfyfM8y8oob8k73VMXM/Eb1lE/svE/+BC3KkUmg3M/2oM7oCs//PJn4TNAo0iaL+07NQ1AGJZkFnVAn+iTlqjcIdTsJtVCNqVAP7SG+qDbdhE3w9LYKOAAHyBKDOceEqIEY444s9JDwuBDzCFG+I1AcFbC4oEXj9M9bZM+bNLYIIAmdcAHSq5ZriQkNkwgO21H8AFEoRaHFYLrRNNEINTZv+gkb8ACEgYgZmNH7Khj9gggm9C+ICRj/15lSlARSNj2nMiHREqU+rdRSpPiAPpmNhPOKnCGInfmK7fqZoBmaN6UPKS3UEYIKjPxRHe3G/MTH8guBt/QuiDAf3AKADG2btzmIw5QT4EJU+DhUUG0gqXpQNyXGRyVK1CQJzFCcRRWIuwMAlJqhzqqcUYXEU71VKcqgRtTQXDXQLUPNnXmduqqIu2KQNY2q3dLVAs1VZn2iu/NRRsVSDg3AYU0IzSqiUk0QDKsIq3pW0XJWcPUhRdHGaaXTv0RN1SkMkAofZ+SM8hEJGJLVcUUPUa1X+WkegLy4DVU90oxVNvEmmusfwxgnkSgnfN1IcU3YHDI86BS4fkU+6JhM/5shpZM4pVSSkZNoJYatyYXt2BPypvpMT2r118qCCALiohfSrDA6iTECWaFsVJi9qrTIUIj9VSE9S96LgNnoVIHoK5HQLuaBCJbgjZKc2en8WKQVIcWZVJJFV+QkyxhYDR9YJZWVV5YlWpft1qVVTJnt2pSamcosuIjVMiZAALRN27TVAM6rAMrBALqxWAwyWBxRpY3NLbD12rwVsJ1x0ad9MCl4AcEdXMItXMM93MPtgaMoyBQImBnoGoEFp6u0CLoVoIOw0r0N0q/N3DKqiu680vcKXMQdXdI9XCUgANRN3dTlAJETAJIIAjGtW+cJ1HcViJI6ifThXLZQWt01oP/JjN2/XTzRLV3iLd7DlQKJEwDeCILcxNYYEgmg5VYAuKFv7d2OuFfr7Z2xAMTgha3hNV7wLV7k5UTVmQC/ld4bOtbWEcsBiN7sHQjsfV/d4Q2Ts8fvDV/8RdzxRY6xmAAcqwhXzaznJQha7QjKWcr3jV/5xR2SqF+cvd/8jeDB3d+zmEzKzI1LzdRtHQjfcpC5WWDNBWHT2t6Rs18JPmHCpeCYsAzM7Qg+zS6eod3Dwx9CFWFi3Fwb7iHPLeEHRmEfVuGTqCCk8AAiLmIjNjf8MpgvBS8XBtM0lZgcvuEoBi2v+F/QBVwfRmEghl5awooLm14m3RY5tV4FnuLPqSD/p51TLM5iCd5iZZWlkIrRGROKGrNRK5bfMjbjzhFZHsbhBgQACGZj43VjPVaXPC5kzYmLfTVVP1bYQBZk4iVkRH6wRp7kEVIUnyXbHoZk/JVkS661Sv7kBuLVPv6pR+bk0fVkUfY43l3l58Esft1kVB7kVtbjQ3Zltazdc13jWRbfWjbjW8Zlv2ngWA5lQzvlXi5cVRZmSTNmZjag0StmU05mX3bmZ9bbaz6nHWbkaabm0l3mbG5Taw7n96liaQ5db/7mX57iYCZnu0Hjc+bldD7edY7idnbnsOFjbkbnedbfes7he8bnr9HXeBbefvbncRboEFZoKkqSTPbVhOZC/0A+aHqOaIYOaIamGhjq1e6tNWROZ3DOaFy1aJGenoNAzys2aIpW5n+2YYwuaaS5O/bt6DX7aG8OaZgOV5LO6d5R5IL23pVm6Z3G55fm6ZhJCwROaaAO6gluaREuaqN+mZ25Y/sc6vGyaWrG6ahWWKveatv53Z/2aKZu6q4OZ6j26pIJmFLm57HWarSO2bfWoRFba3kOareO6+Q4a7zGGJmma5Vua6cGYb3ea4tBLb9easAu62webMKmGKQ+bLEe6xe468a2Q8WubMzxirG92ctOiLbA6mSmbMxO2s4e7cAB67Cuacme7MBeYMY2bX0h5tSGOdDuZdGG7YXGbQWaa//IVm3Jvm3dVrXSDm69IeXepu3VBm7dfm3iThfDPm5Wru1ZVm7cZu7mPhezGVmaRu7fbm089u7rdhnNduDhJkbpRmXqhm3rDm9ymczPVerITmz2lujynu+vMcWTM+Huru9VXm/7/pbmkdaJ02/5/m/LNnD38Qqb1eT6/uzkBu/s9W8EbxaSENCq7uYCn/DrhXANp5i7Q2kGx3CmTm/TlvAOt4+0eNhd/usR5/DeNfETp4/JbN4VR+wW529RhvEYl49ewTkCv/Edz+0gh564eOgBl2UgH3LhVvLo2Zk0hmgRt2sX110dZ/L1CBju5ewoX2kSH+0qt3L0SJKfPPIGn+j//WbyLwfz6HiQnPtxKcfxT05zNX+OTzpfLWfrJB9yOZ/z5lCdLL/zuubyKefcPefz5WgL0cxvJH9zNB90Qw8XGBpzMt9yiu5yzC70R8+NyDFX8qb0g7b0ysb0TBeK7C46Nxd0OLdkUR91lhBBU190VG/0VGd1fdG6Nof1Snf0vV11WjdgjUC6U8/1WUdkXu915wXxfQ50YZd1Y/ccTAZ2XP90Xc/bYm92Sm0i/FDArgp2aR/2Qq72Zp+ZFn4Pbecqbu9nUG9scDf2xXhvcpe+vzr3eU53wl73Xpft+yj3rZJ3kJ52sLV3WuftbId3v+L3m/b3rgX4UUfAZdH3+ivz//PmZHrfa4XPdMNb5Hwn+G2PdnRH+KWt+EdXnAWXD4dfPo6fd49HWpA39KqgcZLXeHM/+X73dltOeWt/D94Y43fnv3iX+YOneWC2+Ztvj5qI6JKHKYPPaqEH2ZWfc+NueJjfd59XeqBn56Uf+vSIC9d8eZ4v+KkP7XUDgQMwFojg6BeVY+AdCPCwsfKg6gi/eqyXDgxtlqN/qaQHewh8CpAwe4FQUpA42iaNiCcFaLiP++fYS53feQz0eoh/cAiUK4ng+zH9iTJlYjpxYgBLVsKvesN3lrTgdPuo+91r/DMndYe5gASogZ3h+xf2U6F9UUGlYcsX7MLvfObgDZefD//RV6m7t+1lS4EbmRmzz2DdSrgORosPdunat/3kUJRXzfiu33jSz/DkEH6WCOCKiNVZ5Sxft9WnXn7mz41PSur62P2U6v3p5jzrP4liTQj1zasAqwj3/W7OD//6uLNPpfuof3hP7/iTBIgEAAC4GGDwIMKBACIgRCgQQIeGHQZ+aHgwhEKLGjdy7OjxI8iQIkeSLGnyJMqUKleybOnyJcyYGmcAmCHzJs6cOnfy7OnzJ9CgQocSLTpUxkAHRgcwaOr0KdSoUp8urWr1qkiaNrFapCnlBdiwYseSLWv2rJSaJh8W3Agi48YaA4M0DDKwxkYBCkFw7ev3L+DAggcj1Er/+DDixIoXM27s+LHEgSGWTq1sGSrkzI8NB/Z69jPo0GHTbiXJluOIgaUtvh2Y4mAKhTE42gUwQjPu3Lp38z7IuTfw4MKHEy8+PMbAFVUvM69s/PnP3389i65uHSzptQPbaqQx0AfH2ANnG2wNQADHFQMPQG/v/j38rmrj069v/z7+4kMoLm/un2p+AYIknV/UXXfgZ9mVdNpGHwwUUV4KMWRQBHBt5AN/Amq4IYdEEdghiCGKOCKJtLnW33//lajhh1wZiCCMYylo2nYcPQThRgpNZhBGA3U0EQAJrDgkkUUa1KKRSSq5JJOEpQaADU1KiRWSV70YI5YzjsSgRg5C/8SRXgNNOECFPnKEIQAVTbkmm8NV2Saccco5J0cu3EUnnje9WdWVWJ6lBAGBCiooB/PRSBBH3gEA3kbiAUDeAOaht5F6ALCXJ6aZumiopp16+imHyAGAAailZsVpgQA4oQKrrbr6KqyxxpqDQrXWuppIXFr0JK4ImfeaQY5CalFtt5l6LLIt7Zkss806OxgMAwn5LLPLGkXTqrJqu22sSCzwLbjgioBqSLo2ZB5HcgFAF0K14ZXjQHxROy+9R5JbL7756osTTQBUsO+n1haFLbcFG6ytE/d+ZG5DEm50Y2RpbtQjAABbDKrAF2u8scVPRslxnhkPRfDBJZeccK8gMf+MEJBqWmQnADA0FC0AFzz8IMg5xymyzj37/OkFA0nw884KW6mqyUkXjLJ2iHLkpXIWVeAwQmX6qxEGA9FANNdG8tw12GEvObXRYhP5NVAkK702rEwvWGN4E6xnkQM4W4SmUg0dMNAEwJr9N4tlAz444SLSPG3hRaIdHdJsO96q24dytxHNExhr0H6SaaRuzAiNIHeQiYse3+Kjm346cP3+izqJpfek9uNsR+7RBT7Y7kO/E9xu++oIwQzACiw40G/olCs0gwMsVFoz680L57rz0UsvmAQD2Tx9h9DvBHvsSs/eUda2in91QwLUPb7LN4/vwKTYu9+Y9u/LP79PQQP/MDT9+cWfE/fdm/w9R8I3vlr1riE1cAAGJhCEFQxhWByJwRBWEIQJYMAB78ofBjsjuAxysIM4IVvKPAid/fGrcf7z3gZFqMLAhXCFLnzh2zoHwxGmcGAmPOH/ajjDHdKwhTz84Q/D50Ag9oaEerohDg8GQCIy0ThGbCIUTaeuyUVRN0+MSf+SyK0lVrGLubmiF8MINhsM5HJizAwYX5JFLSJMh2d8I2DSCMc5Xkw87KKjY+SoLCSycVtcxCMg+6LHQBLSWV4aQiEXM8iVrLGPbXNjIiO5PUhKspL5EqIlCbNIlTTSka76YyZDWUIfirKU85qiKeNIybTx0ZOPJGUq/2OJkk3KspZEOp8MbEmlVTIuW65sIyx1KcyO0HKYxtSQHdt3zJHx0ied/CUolylNewVzmtZMkqIQec2gFPMkz3RlNLc5zG6Ks5zCqZS8zMkTcpbkm54Mpzplyc540hMyisJRPUcpGHc6Ep75FOU8/ylQwlgNfwPFYjNf18pfQi6hB6VjQB8q0aukoF/anKhLIhoSfvbRnxglpEY/KlKg2A+fI01JSD/CUTZ69KRzTKlLYxoTLwWhgDJtp0Mn6UuGvvKmloSpT4N6EooZVKgjASpHVqrFlho1ikhtKlTDY9GoHjWnOlFqEplKVSA+dateLalXN2pV/i2Up1oN6wy7iv/WptLUpmuVTzU9VFaGnvWtK1SrXW9KsQvmFa77nCs0x9rX+eF1sCOt6EBkZli/anCnPP2kYBeLvcJKdqIwM2llKWsvxz6WVXWtLP00C1qBPqSmo/VNZGWCVRx+9rTuE61r47nX2A5AtKs9YWtpGz3Y6nabiJVhbG0LWHCmtreJ461xpwkzKp5WuJztbG6TezrkSteYpXXraJ3b2Z5WV4TU7a4tOcfX4BYXJrf1X3TBW7jvqjeVFagN4nSr3e1CNq7tZR177yvK5Up3vvT1bHn1S7T8CriSNJuB33rr3/+mt8BhI7CDC8m5HSV3wfRtcIS5BuEM4/G90uquhbeLYQ7/+2zDJIYjkK5X3RBDN8An1piJXxzGAye4wi7e43MfO2IZcyzGPI5i9TQHXhbr+MY/zpePj0xED0tMvUQ2q5GVTK8kS5mH9lPxkKPMyeG+U8tVdhaVvwxDuQWhxiv28iy53E80ixlZYW6zCsPE3DPbVyjn7d6O4TxlNuu5kmT7WHufTFc+99lTby50BlvDAv0KOrB1RvTFDg1p+qlLsYEmNEnuHLs8TzpZku70+56Uviw/mpU5hnKpQY2vT6t6enuzFKMxXdVTDzrVrZ4Xq2/tvIeYkdR/pbWjdf2zXAsbdZmjsJNlfSpgE9fWxa6Wsp8dRRbEK9bOXqeaOxptaS+J/9jcTpz9sNvfbas02ywl97cVh+507xBIAm50s9kN43XL+4XqmcC76b0RTT+O0/Uu2rX/TUi7BLyv8O5ywQWOJ28rHGzfyXfCS8hshDccyfquOAblDPFf/7ehEcd4mxgO8p6JCtCX/rhqzb3Ui48cPyJvOcjK5IGNN7bjAEY5zJn08pxrrNI0V+XE14xznidp50QHGFKafN+DC/3onma505unqEstHeqFUXlWrR715xh96/XygNB+Ph2ss1brXidO189OrfApM9lDVyPZcWt2tQcn7XRnlqjm3KkUqWjPb89o3NE797vzxu6EP5aXRv0pvvunXkzX9t8Pz0LJ4xFm6f8sFeOb4/i589tx/qa8gAwP+k6FKfIlyjxzNm96RgYez4MfPWRED3tMBXnmyEL9ZVTPcZt/fvb2kb3v6UTt+yUL95bRfc15//rgK3L5zJ/3eYpv/KkgH+g2V0E4KTbAWuXyIGTb/qieX3jni39fZdK7p6ZPfb/vvuPZB7+t+Pr97ZOq/F8kv/3xBXZYS1/9mGF/8rnfBsWABxSgAR6gB4QPrpDNBCDgAcZX/m0G/kXgvNSGmYGK/0VF9Y1d0EEe6wHARRkE2dQfBabOBJZgswSZyR1LBv4frnFe622aQwUZAFzeAIwgCprg6uWg2JAR8TFLCwLIC+4gSsVgvzmUDzL/CkLgIA/uBvA14ZDYkbMEoVNsYKp04Lk5mwCAztY0BBNCIW48IRiSSDZNIRUygBUKkhF6XkK9GgCY2ReOYeydoBx2CpCMSf8FYRpuChaunLMByQqKoGrUQAIMAQx8ALLV4WGIoSKGSnI8yxmiIQBan/LZmqj8oBduXxDAQNs14tgRoSdqDM0oHgue4R7uUh9mna3RzB1lIvitwBCF4i6BoiwCjOpAoilOIgde32eFTwgu4QSwwAjEAHpUwAj8DgZcYC0uBSMuo308CZYBYS4OYfsxGC9RDB6Wz0a44aI54yx6Y/TUAOj0Wh624CkeTSqWXaoNX9SUBM28IThaRTPG/2N7iKP1zEsknqM8rqHsrNIWZkhJ/CMAdB892hAtFmSy2CPz4OM0UsvjsY23hEu4jEupJR08ngTMWBpC2hkdbiSRKGQgNks+6mKqAIEJnCRKpqRKriRLsuQOwF+pwUw0ksT52J5HclNH3iSJgORLRKIkwsdIUqMGmWRLFqVRsqQRPIBSLuVSTgElfR85joT9/KJOYttBVmWmcE5IooRP/uR7BKVDwiBRHiVZliVLAgElldaWKR1WWmVbgo1WwkRXsknfaYpwjaVZ5mVZouWjVYpNmgTnZONb6tNg/kxcyqVP0mXjdcpd6qVjkiVfkoTVCKZIpED4tGNhktVVZiab0P/gVqoEWE5JaBadWD6mabZkZI7E/mGmRlTADHyAW0mAAI0XZyLUZtZmk3jmTYxmk/Cmut3mqeDlaQ5naopEbZDiEioEBlwAC7CADRAPW+KmbUqnxujmbjakaGInaQKnWAnncJpmcYLEk5APR8zf+MxAUVGneeWkekKHdV4nFcKJb55NaX7nd4bnR9gP+vnKAbCAD2CAXSyQMLYnYRJovbzjZ7bEfCrJgq5IY9oncbKngV4dd05oh8QAmkDJTjSokXBo69QnhIKnhFpobY0oiebGAYBOdMKnHraJh47Ig4boY+LniTZfhdbofaSAD44KZcrEiw7Jj4ZIjMqoXtIojiL/xjweKVCEAPGwQCfiRJCennZ6DYgSaV4aqZIORpJmKU/QYBBEZU5EKYmIKYcMqZXupYlO6JZyqU6gSQeIW5hOKZOQ6YaY6ZkeJZay6SfqKaaUiRICBZ2GSKCGXpXeKZ6mqYGuKZ/GxP5RHaDK6ZIMaoDYqaGiJqISqKIuqkv84wQ8KU9IKoeAqssVaqVa6o1qarmdKqoCR9J1o1CIqobA6u+RaqmuZJ6uKp9cKq5aBZAk4k/IaoAAK31Qaq2m5K3uqkEia5JUgAN0gAs86wXYD2s+any6KKQOCbEW60keq7JypKp2q2JkDvoUhbDiR7nCR7ZqK7eCK+N8K7sexo7a/8oKeGpPnKt92Kt7pGuxruu7umW/kgggRoAApADBlgTfhcS1Jgm+toe+1iq//qtmQuyIDF9SxCJIHOxHLGx8aCzX0aq2bquuqmemSuxBCEAC1EbYGWy16gvHOpHHfuzDkux0ymyImGxtuOpIJKxI6uyHuutMAIB3fizI+my3jizNGoQA9Et6IuzKSklXtmxxNGypxuzR7hHRVi1WrMzFNm1vPi3XbudfBa3QUi3WbtnVlm1RCIAM/I4NigTProjXfi2Vni1qiS3Mhix1Gu2/CsAIxCsA/CVJvK2Uxm0GSonUVirZoq034a3ihsQBqehAYAAEBq7cMijhFm6THK6hJv9u42Ya43buxHgAys6FB/iqyrZodl6u+hnuy6rr59am3uIqCMAAdAJAMNImV1auwqru6mZu6+7r63Jm7C5qDCTA8iiEDYwAvZ6E4I4p704f69Ktvdit60rvqg4vm45AhiqEC8jA8qZE847I80Kv71ovTVAv8FovqmKvkuqorXQADSijS4SviIyv8UVv2ArtWQZvZrIvjo4Ayq5AAlhsTNCvoNov6uHvUOqvrfJvYfoviabA+awLmEKp7nYoAmeeAqsS+jqsAw8mBE+oBBCPDcivBaOu02Yw423w2HXw1H7wW4ZwewoAxQYBQVKrOa6JCq9w+eYvAxsrDLelDFNnDRD/zwXAaZwaMIjsMMbq3O96sPpq6hDXJg0rxAQ4Kg6jcNcy8WI6sfkC7Q8DcRQv6hRnZg0IkAsg8YZC7XNwcV122xO/8BjzaRkPphtOQBeSKxsbhxt3MRx/sQsjbhBjZR23ZQWATgcQ8K/ucXH0seb18AKH8dCCbsRScmL4YN6gyAUXiSOnHiRzsCRPsiWn3BxbcpCV2VUkpg538vF9cguHsglw7ih7RCHrpACEzw33RQ6nMCuvnxf7sCTL8iwn1SBrKs3spybf7yr3slSwcEnCsjAP88+WcueahyLnDzP78h8DcxhHszQ3RC17JJBopAplczO78jOHsjd/M2pRs+Im/x0GfC82m7MLbnMkB3Mx62Q4F2QKuMsM0XM9K4nm3uk6s3OJurNRqHIEDl+CchBAC6E9g7I65/NN+q9C21+PTIAaZ9BDVyE6q2Egby5Fe6RFM7K8VUoew1BHN4UzgzQ0j/RGlrQSn52X/KlKr3RLb0pIEzRMI6RMbzLoHbKY/NBKe6VAx7EgI7SS/rQWM5/9AO5Nd3RO79JOn2lBszNT7/LzBdkMyHMHFfVUH01VW+lVf3NWY+7zJW0ZERFYf7ROv7RSH2kIz7TTZQ4ylzNOuzVVw7VBs8RcAzXhWTMTtfUv33M393RB/nVTwx6QTO4OSfWUDLRVIzY9KrZWz96rkf8gWz/0mkg2WVN2PFo2Wvtev+DuY3N2ZCO1SMc1joq2/zGfoswkUaN2WO/jWBNpWUuza/cuaQ81FEF2befqbctobg/zbpMvZt9jFAG3Xos1X/e12XIyYJ9dv/QoDzF3YUs0PrN2jR63MsPeq8k2EGF3RL/yRHP3iXo37vle+JjueNN2c9v2c0N3mqH3q0531L3aXf8zfGe3eW83fRehfQcFXY9ce3sReR81IM93gOPUgGfxa49e0u235eI3ZfR3eaczgDe4Sah3Ao/egc+JSecuQHe2avP0gycqaOeshfOc1i7zYjfyRfu3hh92imPqirtti8OceVh36sY4ccxlai//+HlzeIfneFuiCVXKZ4FDxojX3YlPdjBZ5PbhrEUcUAItUAOR7D6DoZfEc548uVWIeRFF+WdPOfwBgJWXrN8qhGMXLZLrZAyAjntb647rBpmPH5FvuEck3Qo4oAHm8kH8TvAMj5tXBQjIQAJ4gAM4gAckgAy0LRh2eRMCyZLHSZ4ndJNPqpnjdgq1KklUjhmJa53rRAocwAVArvhMwAUcgAlHIKXnoKKAOaZkuh7fefZ0OnF/+kCseUekAOhg8QCcD2btRAi0eZrbQKnbX6yX4JzfSabYOlFIexjqeoiuK6iLBNS05l74RAgAya24gAMYIgwMgQO4QO1CxLI/X7NT/yDMQDWdUPt943qZWjuEYnuvj0TLbERG8kQM2I9qeMAImHAKjIAHQOcFXHPwtXv+vVpX792mO4a8o5G92ye+q/lIUI1FQMxOgE4wrrtFhAALeHwOMnz5gQDomLaIR3xjTPwc7rmNg0TSJW8hwsABSHp5WMiVzwVPrAsMvLpHpAAM2EXJxzk9Wma+px/LM4bLSyDM//DFjw8GCPsA8ApH/MpOcGJLCAA555/JPx+Q+IBX2zmQyzi912nF3yevg98FtJ2i2DRCCMu7fn3wDd8MbDSmL/1iNH0epX2ETjkGDEEN/IsAxMABLM8KekmxI63Gw/mNW6iXTICPx7veKwbfw/+P35/mutIrxd4wx8MLAIC8ntI97F2ioGvK5X9q5Q9r5otowAEJZio+mDS+spL+6NHMpUf76iNG6tsoN0N9TnFO77x9eMjG3Bu9M4YP3q/82WdG7yuGZztmUjIlUzplwSnEBVm9WygE0OtEBNDAEDSn+I+/+E868tfi+d3e7h/G8yeGcEXBDcS//M8//de//dv/D8CkX691zpvJ5gAEAABBBhQ0eBBhQoULGQ4YgUFgRIkTATS0eBFjRo0bOXb0+BFkSJEjSZY0eRIlyRkAZqR0+RJmTJkzada0eRNnTp0dhwg8sBNoUIYMiBY1ehRp0qJChSp1+tQoU6kmV7acunD/ZZQbW7l29foVLNglCsiWLZuBJckJAiUcjBhhYQKBHYD2pHg34lW9e/n29fuXZlXAgwkXNnwYceLAAlModmwRamSlj0tKthyVMl/BgLOG9fwZNNgoaUXGeHuwg8APC10IhLFTQsQgDj4ckHEbd24ZmXn39v2772bgw4kXN368MAiBF5Ajvvy8+cXnl6PjFO63c2jt272OthoShkCCBz8IXKGwwmmdFwTaEFAdfnz58q/Pt38ff/7fB1Tr1zvdMv8AlMy/lOrTDACtuFtQO+8ueo+hENYCwAOEUpjwJ4QcmAuoIEgrEMQQRdTpwBFNPBHFFDnyQKAaVHyxsAEjg7Gj/xL1yo7BHMNy0CIZfJABwoNomDCIxhAKD4AJRjjILgBCAGotB2ickkoabawSyyy1/M0HgYLcEsyaZIQqTKw+xC5BHdX8iseGZIhoBRtYYOGCCZN8UqHWzGPBgZUESiAoiFgok9BCibvS0EQVXfQlAcxjFNKQxnyKUUSlwnHNNdtk6E285oqBIQE2vGu1oGwAwIVIVV11KktZfRXWSEMQaNBYbUVoUqcqPTO4NDPNdNMIP7DBhxkmmGCGDobA06IaHMBggiBWGAJUoWoQqIJbtd1WJV65/RbcKcsDIMNwWc0V3aROdFUoTH/NMVj72KPL3HrtNYjde/Xd17hTAQCBX/9G0x14KRPzBcrddxeMdz4B2FuhrYAlfvVgMQkueOKMw4VoAo0NvRhkzPKrmERfFYbX2/vkStIHF1x+GeZUPZ7ZypSDCpkBmnWGNQUOd94S55D9IzmnhE9u0Gb5PvDQ04l+flpEomXCGeqqE40NgCGsrjJokIdOulWTj+aOYflYaPqurdWeT+qYqF4b7iqRXDJuFbu++Ovv0FRwbLLBjq5TAFaAYYQaQjgc8cSZrZtx4NqG6e3GJRcRhC4ByHbyEO/2Wr/HazK6b8/Khk9PrTM/vTnPXYoc9darq+ADy/92PbrN8e589nbFDh200atbCwPahf9N9ZRYHx553mTQUyL/GpK3z3aC8x4MdN7ZzP24KJ/fHrHiUTqe+/ABiyE1iXz4AHPxa48+3ek52936HbE3TlD17UdQb6nAv5//oIaMCAMwAFj/msO+9uEufwjiW/xEN7/ibIheBJRg0RxIk/1NEIMwqQDzMOCiDB7HgOhy31+qx8Ct+C46s/rXB1kIE++d5IItlCFIZGAnD3xphr4JYa5GuDcTfgaF0enJCoyUQyN+5IUmieERmciQCERkBh5sYm92OKke9mqBP+xOBYsTniDQIH1TFKNCklgZoY0RjQq5FgB8gMM0JqaKY7qiArUovwTKBwN5lEgQ8thHP+bxjTMsI0mWGMgj9oyNhnxM/xzlODIuWgd+dbxBEJGDNrwokoWDHEkhMTlDiFSkk85hJIDmuJcSmpCSx7Fk2kI5QU2KhJOt/OCo4CJLwoySlAikXiTrmErjVACYwRTmMIVpSwK+UlJnNOYRaSAQ5y3zL7icTilvxEst+hKa2SwMMkESS23e74kAkNI39yJN6OjyfVmU5CQfSU53XqqdkFPmOzHoKMHRcyrmpA46SWjNH2ITnwHdCTc/4k2BJs9ybjyoTfQZIH76cJ1dAehCKSoTgnrEoBV1HYsAIEWNWqyhZHooFiMq0Xh+FKUiuWhHMprSyfEHAIBy6UxCOqOR0rGkJzzpb0LgAR8wrWkzbdxKOf/SUqHWTTkAsMFR3VZTSt3UlP5E5U55kwL2rFIgTI0bUTdiVK2ubS13/OomnaorqFZTnZKcKHAEsAKs5mWsW+OqRrwa16qVT6F2LWhZJ3PWq5ySgWv9zcoAwIIaFFGvQ6VqYhfqoY4xlqx8RQo1/yrVwC72MZajG2QlN1fOdjI9qPpsMiV7FMqGLa29xKxj1hLB0dbNs68N5AhcI1uMlta0fkVtTnUqVvh4qFa2hVtshTtGu0SsuBnBbW4d6dvd8lawvunSOJMr19VWV5blQyx2h7JcjOGHuBwBbPyi25vwBI+7VQtvemcYVvZCxrtEOS08U3vN6yamAmvZ7Htptl7//mYwqUv9r0LiK1/d0pe37HRudfgThMUNeGL+hTABYVqqCRukwDk7MFPGa73y+qaGSpUBCIg5zAtzS8Intt/ZnKTighS4QCm+SId592HfENaSLr6VjHW8PbcCIK//hfF8OWxZ8t4Xvz/Gao9jxWMmD8+e59HxkDesu/r+E8mHScEnBYKsP375yRTLcpgxqMLgqpjKzd3llae64OYgaQIJqBaZweVkOqNuXOVCc3xjPGaqGNnDfibMjx98523Z2dCT89cAXZxm8Aq6W2y+rJuRsxaZJfpbiMY04yzHZEffR9MJoXHobEwZ4G4605BG9fZWMp4p85nIVk5wqTMrzlUf/1rVt0beWqT8au/2mdJBGXXfaO0YuQRb14YKdbKhZk/X7vnXsRY2oGuca79UwEN6Zraqlr3tnYVWwL5eLrDXPGtr+6UGa9G2txfVbXbPLKlnhva4pY0wapP63Hw53P98kAAJKA7g786SuwWesTW+pseftg/BBzDssRVbMW+VSMGrxHCK84u2ALBwo2Fd5WlL+sjILo7E4XpxGFnc5PdqJgB2k/COqzmd5hY5cToQM5vfPOUnz3fOrYYk5PK8q/v0uL1BHuiZA/2DKEc6twTAtDkvHSPnHPpA703snUO9s1fHusdWRt2tK4rhDj8axL+OPKWXnVEpkEHEmi6Qp6OdUP9hr/rDtQ536x7d7ltbXkRcAIKu513ZddeI2E9GdsCf7uyH39KoJjKhtyt+4ILPCOEVZni/7HckmIe8cRK/+SkJgHkz8ACXC+t5MMm96NXGu2MA0AGPfqQGqTE9cjo/+xRVwHJKKogAkASAx9te56u3CeXfZfm+RMQHBwhyqA4gO+AXp/bPHxGXbXBYg8QABq+X/otQL/P4PCQiE3DACLarkBSMwAF2wsDPt8+b6LffP0mdCAY+sHz4G0zyGCH+r4zfFwEsbf5sAAYOYAQkQAJG4ABgwAZIbyDq7/584/0eED8SQMkkYgI8oPwkcES6D7ryLyf+jwFXif7sTwO3yQP/SxBLQEAGhqB8fAYF8U/4Pmfuxu4EdcJZgMpTZkP7XlAxIpAH8SMCJuTSfhBEODCn+s8wIoAGPMAFfCCPfOACPIAGaokIM8MHq1A+/CUIfg8LF64GGWL/gOULuxBSrpAMm8MuJoAKz/DRYnAxUg/f3JANI2wM5zBEVg4A2M8O6aMORW0GC68P9zBMzFAQfSPjyKUQQS0QDyIMNWURExFLCBESH0OFAADhJjE+jLCkkBATxUwOO1FLQIBpvA4UU+cRC6IR1YQTSzFSJJEVB6MCPmkIX/E4NDGiVpEWwe4Uc5E3BMByVoAEeZEybHGdcFEY424Xj9ExrmoGwkgZHWcX/1NRR4zxGbfEFatRKFgsCBgNG4knGv+w8rCnAg7AAVbAQ6SFBQrNIEKradCrG2HwHQmFsNQxHh+DGNVqdiJAdu7CBZyxINjRU9yxHoswGQeSL2CK5QwSAr8RDq3OzQ5RcGzAA/oEih4vtC7QAzJSIzNSphSy3jyyQNZI40DS/RjS+yyCtujPGQ9gQp5tAEJLIElyAwtSJoEC2wSiQmrSHk2yA90sBFpOIQ7x9WBSJ+GxKE/EFwViFo/SMO5RteTQcnJyHQUiJpkS5qwyRFgMAzIQK/vpE2NCGlFGDu2COQ6CKLty6tDSOFZuArhRLd/nK10IHIuPqsgSIc5SKBJAL//3ki/70i/78i034hoDUyMqESgJ0yvLrSdHQk+k8h8FIooSYAhg4APoUSZIzlMQU/9oUjNJogL8xHQ6E03i8iXCkkE+jB0xDyAnIghgIBhNAjMvSTTBkDNnEyTKZyltM2xI0yVMc2F2yl+qcjUpYgW40CX+EjmTUy91k4xqkzk3gqNmgCuf095400Dmkv9OKnA0L79YYARi4D0qYAQ4aDqpc5es0zyDAiHXMD11Bz1Pwjf9RviCUCBI0SDyCiHlrT0JYzCfM5wQcT/h6T3/rCHpbvViwE/aqCN6rzwDtJoG1EFnIgX8xDEjlOogNNJMaCzMwizQAu9ikSobdCEEYEL/DtNCewVDT9QlysclVfQm5I4KhEBGZ5RGa9RGb/RGdQBtji4FfqwZQUJPLtFFoypFh7QkotMfjXQxijQkViJGcRRKo/RGW6AIqtRKrRQHKigpB8I4MWJUKvQlAE5Mx1Rx9rM/ZzNwLFNJwfIbn1RK3xROb5QKHEgAyicI2LMjrio0YyI2WSk9z1Q0f2zd1nRJd8lN4xRR4XRORU5PJkBNJ68/ZqJPKcJMnTNCTaP1CLVkmBQknDRRP/VNF1UjrmoCdpAjRBJPV/TmVpVVc1M3AVUzx2XjNFUGORWJAOBQQVVXaVRUMcJf8nAktuxRaFVAiXUvyqdLjRUlYHRXm5VX/3OH8TRvIT4TfRJCArjMVJV1+Cw1QBGpKrW1NNvUWce1VxsCDzFgI9M1I80SgC5gTmzATyIVXC90XoWiU/a0XntTXMe1WcuVIXAMbdi1aWZAD/O1Vg12J/zlURG2U/eVX3XVX+PirRACBA6ABZzwHFfAOxl2UzkWJ9bC1Tz2z2zVIzz1YSGWW2FCAEqsmNoTVgNzjexTZFXKYU82USMWPyoABvYxM102ZdOTo6R1ZhuWZGsEV20WVHHWPsZlyXy2aA227YBsaEfWUJH2U5VWacJvQjAAByegjyr1afMVpmR2am81bAfvaK0WUbEWPi5ySThq9yTgqjrSacsWJixnYf/tdjPPFlJzVW2jlG2rA0laDm4PIuPo1jxfFi3Dqdf0tklr9m8B92dHIjVcrXCFRCDc8jkVtytZbFAdV7wgN3JxNHCjw0PKcgAulxEpBGxB1yRINEle03XNhG83029H10ZLtzloxSDswo1OpXGpk3OtcuXAdHYFU3Rxt0Z1t9JKryBWRnPPJmSFd3J188c093jRtnZnLG2Vl3SrNyQggro6xUQHoDUe60/BVzRVqEWzF1K31yJM1nvlVH0/gj18wCCSCnULAlO/9VXrVzP9pXzd932rdn7pF353Qi7QdwA+qSNjwHL0kzmHtygRaXoJWHsN+ICXF4A7IpykKHCCoAP/9hF7/zeB13Rc8BWDC/h9bveAmRc5isUxWYwiPteEV5gjripZcdgPT9hMXHh+YXg+DoD0XM9BKVgnOYaHQ9eHmxOIvVeI7aMCIiACRNQ2kVgm7Ql/lziDW3iDc7eD3UQGUtVYsZgkw4lsubg5m9gPn1h5ozgzcPIg5mSAjdSMQbJTZlWNaZONEUJ+v1hG4Zgy5NggCJlW79gjfW6P91aDAVkIBPkxDHkAJJlQEVkh/WWHF5lZHTmQw5ghTtctWJdYLdkgf2yRGdmLOfmRPXkhumQC5oyS15SUB3JYT7khNpmTIdnYuswFHIDFNHZOglmYh1mCb9iWKbY9bqWuGmKy/yYMlx1ZlxVjQie15BKXlbHycJV5nsxIZAbsmQE5mhUjBpinT1v3mA9iZYQ2Upa5u9iZnL75i8PZMSpAAmQAplxAN/JZN8z5nAtiVEp4nbeZkIJmrOB5g+U5jkX5kK/ZKjtNmzkHhghaUZo58Pp4dd0YdxF6kBVaU2c5HoFHW9yZwCQ6USi6UAz6hRn6Ig4nkyPUo7sRU8MtVkQ6IWjaRGy6JC0aX7oXmlV6aF8aG7FGSGEFpzFMoAulqIcxeVNap88ZqKtxXOpYVZJ6AKi6QKy6B5c6iH16I1aWZYOJn8+Zxch4qo8alsy6TLA6MVB6q5u6JmTgAnCwZ9PXrdszof9CGq27Ka/BRK27R6uhmKsbIgYqMMfqtp8HwL3wGqKVaK+BprHhg60Bu65VlvS87Mv8KKxtObT2d6Yfu6g8G0v6+jAi+40DW2IFYggA2kKfWhnXSIVfhapF+z5k2wTd+o/B2bQVQrNGObc9cuVsuKwXm5tvZ1Fomz//urQn+yU8ZIsXWrmfk6PytrhBm66om0qM+zwbGbefOyXWopiHlLWPUbu2Jbate0qwGy61O557GyHEt4zZ2yA9hLt1yLylo75hBL0TM5VzGb4N4myau6P7Ox4xlbM7W7gH+sCR+r4PBbkzWsAHIJzIWkXDmxc7BXENnLgZO8EJJb9HU70P+sH/B+C8rDhAKTwXWUy6p3vDSSvDS3rBh4O0HXy+U0IuvihJT9TEafHHZHeiX3whOnx9VpxtGnx0Nfox+miPLhuzDduWEQnAH7rFETzKFVzI+dC2eXq79SM2M3uPsea1idrHR7rKs6RrQiTGi/zBt5zJT9ku1Plcwrym4VxEypwgrxyj0XzGTeKr95zL1Xi8gQPIr2LMQ1vOF9LOVXmV8xyHc7wU7cl/KSPQ82nKwyTS8efDmfqwUfSYzYw4Kr2FPP1BL72tM93SbXllgNsxQP2DVH03RV2ySZ1Ij1mHO73QjUl6oobII9fIYb0kGB0Uz7E4WP3TB2YmD12Vd30wYMYg/1qVVfuchwMs2Gtdq6T9RXP9b5EdMCauINScrm25wqJ90IWL2rfV2Plb0TtC2ycZM50dh/MM3Cedu8b9YPe7p8+dIxLHIMhU39l9hdfouyFd3mcq4GfizHU9xLXV1zExyt791gds4CP6KAr+2g9eWRMeE+96OIQ9mx5ew41C4tUW23n9ce39LTkqWxeJ4z8q5aW8KD7eakNe5M32mDtlqOkb3rFr5SPL460d5Cn+vUleLUPLVQE+3G0r58864nn+5X1eACRAMol5mPl90ZOE1oteto6exVte6ZEW5hEjBVjATgJ2zRd50TIe6w/q7Pcq6cu93v0DQSVO6ld4XJ7pN/80HprS/rbW3tWT2z9+8QP0RAZoYAhy7wNuI+4xGI3N3upfC+9ZCilcnusfPOPKUnX1kSVUezYtvhBpAANYQACSKo1TvfHpafSDTu/pPcvzY1QwR3UHoE4Fh8ffUvPt0KoAaEL0ODPsfplKv7pPv5/u3OCBHiQgorlbfwAwFdU7c/bZMATidSIkXDF039YXHyiSAvJttusLQ3sKgqPcKDWGPvN9HhR774tazQFOXvSp/7N4X7kef+uxf34q1qf4LiOcBVqkhVqYwpCRxB/PRvgBYoDAgQQLGjyIMKHChQwbOnwIMaLEiRQrWryIMWPEGQBmaPwIMqTIkSRLmjyJMqX/ypUGPQB46aLCAAEgWLJkgDOnzp08e+a0CTSo0KFEIfo8ivRnUYc9OXpcqpAjFSFUq1q9ijWr1q1UOjaUMOGlWJgMBdgYOzZB0SAAWAz88DKEwbMToNq9izev3r13nfL9Cziw4MGEi6YQq7ZwxaSMfSp+DDnyw8aUlQpu6hWw1K2cO3uu2vXpQhloxbpg6ELsChYOOL5MLNQHgAsDa7yEYRADgCCSe/v+Dfyx3+DEixs/jtwgXABDkqusDN259OkDoVMmjFk0382fu3unGroh6RkXEtQYQlYhjJcTRhBEH3coi8wzwwZJQXB5B+r8+/s/Ptx/Ag5IYIENrfBSTQZi/2TddQs+CFiDjGHHU4DbATDVdxp2Fh5DKcg0UALpIZRCWAAcYJADL+0nFGkAxDCQih19UIME871EA4Q67shjSBb2CGSQQuYVw0s+DDmZhEkhyWRKSiJF4U4/6sXdhlZi1WFEIgJwWkLLrXBQBWIpCJQAL30wUAVslQbAkU2+CeeDU8ZJZ512LnTYbgLcSdCTUPIJqFF+9hSlTnPiVeWVigqRJURbdolQB2cilBoAuAk1wgESEBSBbmh1gF+goo6q2KGknoqqgTKiGeigjqVqIE4hucpToTmZaleii1rZ6EOPKiRWBAhtySJeMrBwwQUe1ABrs84Sheuz0k7bGwgvaf93J621UtufrCBpq5OtOEW7lK67atirQ78iZO1LCdm2G7fyztsfufTei29RF+DYKriW5WucvwKHO1h2gZl7rnfpNrTuQSNcm1C7AIQKcMUWD2bvxRpvnFEIYsnF58AMcAycyAOLy0DGQyGc8GcLM9SwQTQYmVCeLw62J8k6O6vyzj7/bNCNQeRsp8hAQ2aywCj3HBTLLXNIn6MjKrdiQma+JCxgKcDA29Fe38n012JrvCbRdRo99mVJg7t01Hs5/TRXbqs7dUHEAhsfX1ubmHbfSIbtd+DURlB1yCcLvtfabBdc4dx5wR13Vi8vFHNB+lkd7F4pDGGiu4h/viDgoI//LmoFrrGa7eGkQ6W4tm1jSyWGkWPVQhG23347Do7DXDdBM7dZs1gwrhQBCyuENYMNzBIkAOdjTdDc6tJTJ/r01gMpAAwubO+Caz6Yfbbq1wfVOq2vHwwAFCisz3777r8PP/wQsDkW7Az3PtDDuw8gMcUowVea6A1gBGtiDwz8N74E/qZ6CmyggGrgGrTMAESGU5oDb1K+QZ1PM+mLnwc/GL8kBGCEJCRhA/ankMoRRGLveknXUrIl+qFpPWKZwAEviMPIMDCHPCyOAG5UmhmQqYL+6iFKMqhBxkkJhVDhiPpACMUoxg8KTBwW/gaSuYPcLSViMs0QYMAC1wThADW8/6ERz8hB+6FxjcmBoGliIIA4go+Ii2PjrJD4pA3+xYlS7KMfqahGyl1RIJICAOoKUqlLoWRLGBjiAGL4kgtQ0I6ULFcVK4nJwtAQABPIUbPQlkkG4VFJerzQE/2Iyg8CciIqzM9LwGSQLgIgayjZFwBAVhAZAcABoexl0y7py2DehXArGt4nxSfMiIySlEo0FDBX1sFUShN+q5RIKwdSopegKJeFSwlHYGkQj3ESgcksJ0h2aM50jkRGinQWKNXZkGVKqJRvi+Y077m+amppkAKhYXve87GVhIWXB7kapOCJ0IqgM6EMnUiehjatdzb0IPJsED1jd0p8TlOfC7mAD/8+6gPXTACkH52kQCoFgNW0BjEseYkHEvISt0x0pg1ZKE1vakXmUEuiOB1ARa1z0cfZU6PS5KhCPEU/sZh0JrpEyyFT4lKYAuClPa3qQGxq1Z66xpjP4ilOfxqdZt7qmULhI1E3CkykJhUASxVIDRyAgQkEYQVD4KpKoooQvGZVq2Tdq18Foj/a7BSZPQVrZYKKqKGe9Y999Y1eDfLYv04Uq5JlaKWWF1HCftWwjUFsXxS7WCkadTpGSoBpT3va0qJ2tZU1J2Vbq852YUBeXr0pZzsr1nE11iZmDS1jA4mctQp3LLBN5muLW06XAMCTyBXbbSeU25TtliW99a1opxv/meFqt7m+PC53e5nNCczxuzt77pKi691zgta6qsQuZDrAvfjKd77zJW8m02tfSv6Oqvn9mXn/pLYlAreJ62XvFN3b3wRDC8EK7qWnHNlgjf33KJ7NVYEN/L7RRnjDsRswh9MpAX5+mF4TflWEfIJfjVQXwx7U8IhfDE0PwziYtnTPjCtWYkIF5igpzsiKWUxNBt94yBTpMZFXVyQhHzl8OfZWgBsn4wVnFMhBjvKSr2wRI2MZcfCBzZYH2+SRRVe3Vi7rhamMAhd/ec1FVjKbVyeANZHzzakKs5N3jGI3k+THaGafmukM6IVoOdBHI2NbCO1OO6OMzOibcp/9rGdE/w950JLeGYJmWelT2flfOoy0SPj86D9nGtGUHrXGxFksUwNq05wWjqd9dGYqi1rVdC41rQF2FgDI4NarZvUCX61eRz86zcDmdX9tbex5dfGFyaYTq8XcG2RvJNZAnnWzryzta0uLhu3UdpOe/esy/1LYoS62t5Gb7XPDak1tVTeQwO2bdDsE1H22trthLO97i8pFNtA3k+AdbXP7mNostre/OZzvg9+pkLhUeI8ALpmEC5rgGDa4wxUs8Yu/iZjg1PiOIN5pcQOF3mi2uMftm/GTD0lG21Q5hEAOmZQjhOSyFrjLJ2vzm9/poePV+X9g7mqR85biBja5z2Er86M/aP9LAlT6gIBeqpxnmejsNbrT/5r0qxNoq1p/uq/jLXWFUt26Vu+6VbNu9v4ENu0//3rAhU7dsfu27Gy/KdrrLp3L4p0/UC/M3a8q99DSfe8N/TvhiyPbw0+n74Qx/ABoXu2wK36Njp+8b5TLXMsHzO0Rl/xEIF9wz2ueh5Uf/WMEEBbxmn7zmw53o4edYdGv3oGln/1g9mt74jAeY7KHCOgr3vvcX6/2wv/Lg4v/m90LxvG/L3rwkb864kMfL/A66PQfo3z0wX0lza/686//OemDfymVsvH4FVNbZRLs7a+HffsGf340ij/+QTH09ulPPs1KZCeu5yC56/19+Dc28yf/gCpRASayKQX4ZHXEI8wXeIsFfwp4QQQogSZRKTJVgX+RfgbigP9XcgGYgT5DgSEYEr8zAz1HgkuxgQXSge73fiCYghwzgjGIETFgIphFg3exglsHgwnRfWTXgzlYMTMohBRRSBhYhKyjf6EThAfxg3PXhElIL0QohQ9hgihYhRhkQT3Sgi6YT1GYhdRChWGoEDb4EjhIhvm3hQ0IhgTxhILXhmnYLGMohwZRSPxVh0CxgwPShV4YgXkoNnQIiAOwHBiAhYNIEnsoIH3ogn+IiEAjiHmYTbf0iDahiP/BiO7niJW4M5FYh/CBhJx4REvIgXEoEG8IgaYoinbiiWl4/4Cc1G6rKBKX6B+ZCHubKIsa04pkqFxNl4slQYv1ooqoeFa4+ItDqIrHKBBdNAFzpowfEYz8YYvDZozPeC+7mIU30m3W+C2kyILD+IDFmIzcGCTYKIVJ1ozkOBLRSD3g6IE1d3/qCDDmmIQy4mXyqBHsOB3TWG7xiI/XOI652C4Q9Y/Q6I086I8nQYxEVY0FyTMBKYu59lQOaRH6KB38CIAJSZHTQo85SEwEuZEXYZHOgZEfqJEh+ZAniZIQYUuZt5ITMZLJUZLw+JI/05ExSEwnWJOLcZB86I5e+IUquZOjcpMpWCktN5Tqt4Y7MpORJ5RJCShFGYLiNFtQeTRNGf96T2mVrAiRlVhIu7aVNvmTQNmQYRknUlmBxFSVZtmJY+mHXcmWxIGWEvg7LhmXuuiWjQiXd9l/fHkRMkJLfnkxWAl8WimYQjKXCugph7kxhOl8hsmYXLiXkkgzkWkxjul9kGmZOpKYAggveLiZAKmZA/eOThma0tKZ+LclYHmaotl+bzmarYmQstkQtmRXtMmReamJk4mb9RSbNckWzNabufmbU1eaWTmcp5Ka8ddF1pecKfmaelmcz0mSvJmG+rON1JkqmAmEMuYiaxWK2imN1kmG8JGA4jmHunmLl/SdSRWe6HmR5BmGheSM8Bko3AmF3vlKHsCf/dmfrGmf+yj/n1kYFmsZoMqpntTInjF1oEw4nRvZLv3WoAj6oJ8Xjgy5oIc2obOJnoY2kRsKNgnaj+LBoCC6iAMqheZpoqKCn3Conxq6osJYoQ5pmzEalSKakSQKozYqoDNakAhSFzwaoj7qexeqUdbGbyOQAF90ABAmpH2pna/0pFxJpA+xkEeaoWyCAUg5pewnnkkmoV0KJy2aii+aVBdwiGKaRugZYpaykUspL2Qqjt6JAUNQAzIhADFwAJcGAGGqpkGHnssBoP8Ip9wipxgqYygIRIP6p7xXpep4I4FJqD25f66CHIeKpf5YSB3XqI6KnoWUpsoYkwhhPgCCo4slQiVUQifk/4/wwlad6ncoWoRs8agSOKoURalrykFPUAK96qu/CqzBKqzCagDClZBigYawukeymoN54pz4eKsGEa0LVqsMwRG8OqzZqq3CegQF4K3f+q08IGSuYX7KqqvUKU6gOamFKkrsGnXVOnHYuq3zSq/C+gRChoDmunzMSoOGZpfQmquC4q6xCq9RAQDyWq8JS6/36o9Jhmn6eq7PCR/JCrADy5MW66m7qrAbO68MixE0JJwQ22HiaUuxSI7T2icBeyEF64MHy7EvO6weuxBYGAImoq4im1gs+4tAipIoWx0q65vog7AwS7QyqxAy4AMyMEc0YCL3gbPLqrO5yBYG6pA+K/8QVjty4Di0RPuyRpsQ37kCNsACyNI5E9BwTytUUbuKV5NqVQu08fS2aSu0XEu3XosQ7ckmHXCbaPtZaiuKYNqzcbsQWDt0fuuGLku3RXtJIfABNhBSEzABM9ABQ3C2fCu36PoSvliQWEu4cWe4gLe1iZuwdmu5xrGc0+ciH1qxRTSLgtu3cyu6XcuvpXu4n/uIghq4GAuTrmthtvt4iBu7G0u6tBscpwt98FG568q6d6S72ge7wauww0u8UDqcMrK3q8uABtm8EVtPoQu92iq90+ulzwmqubu83bi9UPu837uwszu9xot8uhGkIcm5vEtgvnut7Du67ku88Ft8YcH/qW6bvkkywEGrsfrbvr4rvtOmwHloUCtZvwU8sgeMwNsavgscc/xbge1CUPRrv7gqwZe7rN5bwb96wRj8rtQJL5q7uR8srS5MretbwvaqwaXrv7nnIv8amnemvefbefgLvDNMww2MwtZawwq4HOUqmzycjzAcYzIsxCZ8xHx7w7anXMnbms8GbeN7ISQsxCdcxBmbnLl2vaepxcDhgF48w2Acxs5Lvp6TnGdMvbGjxiXMxm2svs/JESFLm5wHdkBcxxV8x3hswMkppc/px1zcvVEcs1OMtlW8enkiWHHcesWrtYw8xIT8w8/ZLu+5xJWMxpeMycA6yJqcs8/Zptn5/8mKZsmAPMqk7MhPC8mm56/UmcibTMGvXAKlbMq9+5xbcp7DecshB8WYzMu9bElEnIaRasugPMdCFcgIfMzIHMPJWSn1acbO/MfFzMjTTM1mpsxkuMfaOcwZ7Mq63Kve/M1ZG85ZyLbkrM2KTMfonM6xjLOzrHkcDM+sHMrnjM7qvM6em5z6c4+9Wc6AmsuvDNABrRL4bHm428z8/MyJFc36u9AMjRIOPXnMHNFhJpei/M/2LLIarXjXvM8e3crcHMUXjdEmQdKHN87T07lGdNApnNCjzNItvWcifX1X4ybSM9M9VNMEq9JfzNP6+tJ7p88y7cR2NNSNB9K6nNM6/f9pRw19qWw9Qc1DTy3GXUzPu2zVyprUeAfRQN3UbMTV++rPUh3WsDrWdadckjo6Wp1Dae3GI/zVU03V6tXOUmjSTB3CyEXX3hTVCt3WnfrWbBfTgO3DI5Z9I5HGeX3YjZrYaVeZjJ29jm3XfF3UazzZf1rZXbfUmO06N/bYVb3Wht3XphzaWrccBT3XZ21Vpw1rqY3Tn62mrX11heSkoDPYDUXbnH3TxozbYqrbSpdkAUw6v81Qwf0RkU3Per3XKlbcmvfa48PcCeXc1G3bxL3amnzcRycbN3M92Y1Q2z1w3d3N1T2l4a1zSfbTWS3bVYXeGAHdIf3dhOzeN7clqhv/24FdXPV9EffN1vmNx/vtcpdmsp9j3vAk4FOn3ivN3k+K4CfXLm1L2qU6Yw8udhFu1AbexhXucTSkw8s934W12c9d2LcN4mEs4hrnKdjs2ye+WfHc0Cvu3dMtwptJTM9q1gAOWxzeZh7u2S1exC/ucPDBpfIN5K0l5BZK5HY84UKK5ArnGjI+401eWU8uEQSu2jp+yqEpTpOcQA2uTlzOwJ0t5UaOwlXub8rFqCJr49yH4+vN5hjs5vrGFqpnuXN+41EuyFPOo3nubvDip2jr54QN6NIs6DZK6OoGH0r8tIme0XUu4Xe+wI9+bpWy4Aa9xRlB6Qpp6R8O5q+7mcHZ/6BarOVDruaBjuniq+na5qypruqlDc6tzuiv/r6N3nWfSeu1bqlPPNx2Xuq+bJnLseTiCewa/kuLbtG8vqKxfm0cHaDLHuy3PuyXXuz3u5njHaq4ae1JhO14Hd3QbqLS3mwFOqHh7ifVTO74ve3JbJmA++vsblHC/u4FHu9Fge7Ghp3rbu/zhO9eXe663r/mrnRbIunoGfACP+4ED+8OAQIH4AHjzSX7PuAIf3RkDPANH1YPv8gF/xWdMxY+jvHzpvE+d2kb6vFANfAhH/GjQT8mf/JGbPDTpxt8zPAtf1gvP88izxDjUR7nIWI137I3D339fnM83/Mg//MxrxAfQv8Q12T0E4f0yDe1LM/0uOX00CzZQkf1VX/0lgnAWr/159X1FP31rFT0Yl8QSn9rh1zvZ29izY7rzw72be/2gHf1xXfZB0r3aG/32U7q1qT3e/+7fS983QT4gU9hPu/1QL9PF4/4NZXyN/fAHe/425L2n1XR7DvNYV/5fB+Zkmz2m89/kK/2ki81lD/6Bqv4ttdFh26fqK9jnW9hn/+9oX/4ew/3qkbvc2/7n164dw/6uyX6r//7ppZkHdz4w99qAk34otut4Aqu4pr3rv/6M3f5LtfJpw/97n4hFKA4FmCsbK/9228Qyz9qxHSzOw/9TCz9y0r+a0MEG4D/+Z//JID//L3v9gAxA8CMAQUNHkSYUOFChg0dPoQYUeJEihUtXsSYUeNGjh09WgwBAMCQjyVNnkSZUuVKli1dvqzIQOZMmjVt3sSZU+dOnjxhJhRI8CdFgRR6HkU6k8JAiwlEuhgaVepUqlWtXsWa9WVQrV29fgUbVuzDGiJhjEWbVu1atlmTvoUbVy5VrmKLysVLc6lQik4BQG0bWPBgwoUNe6x7WPFixo05SjDrWPJkypU55sWcGS9dpnYBGNUcd2/Tp5ZNn0ad+nRi1a1dv4YJGUAC2LVt38YaWvfunJz5gr3LG+noin4B40aeXPlyop2ZP4dee4TID9GtX8deUPh23r7H/wbnvpN439LZzZ9HT5h1evbtw8oQScP9fPqMw9/H7N0zaPw4xzu8wAcBfRAIgAkGFLCC+hZksMGN1nMwQgk7OkCkAybEMMOp+uPwLf3CAq9DvZxzCAORTkQRRQU1ZLHF9iB0MUYXaRBJBhlvxBEjEXfc6UPgPuNxxN8aMjFFIwFYMUcll2wNRiafbO+DGqGk8skgr6zJx69C5PG/Kr8E8zYnwyRTOSkBGKFMNTHEsk0GtPSKyx29XLNOOw8b8049TfMrzT3/RM9NLOHsSk4R6QQ0UUWxynNRRwebbrZHJ01O0CsJ1crQDhGltFNPP2r0U1G7AkEkB0ZF1TRLg8Q0K/9NOeQ0VVlnBYpEWm+tSqQVcOVVsFUvnSrUql7tL9Zej6VUWGSX7WgFkZiF9qtfWQ3W1jiBxNLYaLetU1luv4XIBpFAALfcoablsVVGsb1SW3PfXdJbeOftc157UUJ3R3WvIhY/d+8FOEN5A/42UtoIRljHfDvc16p+7/s3YYnnG3jiZUsFwAaLN35oYYarHfJa/oKMmGOTrav4ZFx1Vbll7TzGb1hrC2WX5Jldxvm5lHNG1VkAeDYZ5pgblnnkLm8GOunadla6UwfGbVpioe+TOWSajZ4T6ai3No1prhet9+uJp9at6u9qPtpqsdd2zGu294z0rLcJJjs0s/drs+T/ufdOy22+14xBJI3/3rruu0FEO2u1CWccLb8bD3MCADCAXGnDieYM60O1rrzzdRf3HFAfRBIgdJy3a+xxlR4OT2/TX2dJddhzfBoAcmcPWrjUOXc48c1Bxz341XkXPky/bCx+bN0Zkx0l1rlzPXnpLWp+egzhA6A66+lefrHqTXp+u+i3J7+h78tncAiRJED/XtSZJz7zvONvv/5agbcfRxdESjJ/cN/3Hv2kEj7hjM9/5TvfAdMTBAAEQYHlAqBiEogY321KgA9E4AUx6KAKlGeD0YognjT4EwLyxoAfLN4EUQgd2chthcvqTttGCJMS7uaEL5ydCnGonLDtsFcx/9wd/oo2PyH6MHk6NOJtLiCSGCSRV0CEXxGrpTkLStGJOZzhFbEjkAlo8VZQDKAVo1JD3dzQi4xD4hlTkwKRdECNsgKjBLPoEjKGxoxv3Fsa8WiZCIjEA3scVRxFKMah1FEzdwTk2vSYSMmEZCSM9JQgDbPIixgyM4iE5NYomUnFOJIknHyUJAuzyYpYEjOYBGXSSJnKwXiSlYsSpXrm2BJT5gWVr8TZKnHJFlfu8k+xHIwuJVJLvNzSlycT5jHH0ktc1S2EzdyNZJIJEWLKxZjK3Ng0sfkVR/7xic4EJqrCGRhtOqSaopnlNlVWTnVmpY8A8CY0wVk2ZI2zLexkyP854XLNdiIMn/2syjvj+cV50rNMONGIPdnyT4Xo8y38BCjAGBrRqAj0hwW1m5oQmhGFrmWiCHFoUiBK0Xl9lKQvqZCkvonRzKzpckE8GxVhlc6T+pOmNRVM7UJwUZbmR6Nkk+ZNUxLS4QgVp/Yy6VFVwsAu8rSnm/np1IJKSBJWcKZUVWrCkppVk7zzAsd6qk8PClQZYnUrVi2WUblarq2u1SN+kY9TwwoXl5IVpnjLllrdyq227nUj+wNAE+U616TUVapljSkR/cqzvi72IgIQCeXASti4GFZoU01sXs3qWHM1lrMUidRA5UnZwkb1sojFa7v0+tljeZa1DEmBBBL/cIECoamepPWQaWGG2dTabLOv3ZZrgTsAAdQgATaoLYomULrJ4hYplt0tahEn07T+drjMEu5rI5Bc5bpgCLdrrnN7Al2P8Xa6ir2uxbL7WQlI7kQT6MAQZCBYaIn3ubotr3R/RF1/rTa9slqvY1MKAB/IALzfsu9RyLsw8+4Xvf/Vqn8hrBEYnMgGzDVXgseLXwbrd0to7a91J4yrAO+1do+cl4Z9wuF8NfjD/IWYhEfsqRJzNQUdOFFcU6xinSy4xR4W2YNnfK8aKzUGPpsA+9zH496wGF0uDrJmhxywIuM0AgxsYAQCxuQmj/Wwdz2vlKdMZBmPmSFX1hV9l8xl/5v4+MlAvpqQzdzZMs8ZIWgGQAdSgDA238TN04JynMVsZzqLmNAPwXMHMPypPvfnz78KdKZAHGNDHzpZdSZ0ohfN6EZTTSwd3ZBdo5hZ1Vba0o+qMkA1DcdOh2csoJbKS0fd27SdGlypbmcE3KvoWbX6mdKK5mEsFWlXTbp1mLb1mnC9TV23cdOB9DWsoyJtrwwbzpKG8bFNnexELVuZzc7zs6EdbYN+Otit+Zgstw0+Y0MP2dwmk7d9CW5eE5TcGX31uVWT7mC+u5LtFp+/4f0leeOS3uIW573xbe5yp0bWICO1bwcOrYKzEtwuQHjCFd5StFC7MA8foMBLCfACiv984k+qOChr4F6Mh3fjUM13w1ED8jGafCJEPcpIT16mlEMyBSduuctfXtmO69vhooY4rRU3ERnQdgIz6MAH9myRChzAAStgYBBWwIKd7nxCPU/kAbD8l4yzeugwZ/jCj/5lzE1RzgwBweiMFAQlSyQCcj/SX/rn9QWBHY8gwLFIJqDj2559LkWX+WloXkibD5PkJiReBWrrAhZcwL0AqMFEIqUrG3jAAbWdgZr5Th+/nzEFFT6RA/YudMPfN+ZqnznSQ77ukuC8J/8KPAbAmwLABqHsCJkOBj6w9wPsevQMKn0SQWD1IkU289tq/eFfr5nXLL6qtAfV423IO9lM4MD/xC2SCx8SAuQpZPPPPz7FGk/S2MLABZdHEQx+P9rouz7t1HeN9Wm4fmpqv4y8WyJ4UgjscaCOkDvRSr/0SD6xEYAYCIERoAEYqDwB6QAXuAAbcAAW8AAYSIAPoIEDkIERkIAaCAEQiIEKSAGEWz4W8Jkjia/vA6H6y63p4zh0k72awz4KyjZ3Ax4BcC8tUwj3Qj+NUB8A+KoEdI8FxJkKiAAJOIAE8AAb6AAMgL+8s8IrfK8gmAEMwLq8mwEb+IAQmL/Ck0EFQzzYU7wbZLwc7Ajb4wltKQsDYQjAEr+MKMIjREL2UEKEacAHjMAJ5C4sFMRBJEQf8AAZWL13KcPS/6JBsdo3Nby+iKu1hqCRPGMI1Bucv/KjPHwR/uMbJnRCKJRCKiTEFJkADOgAGxiCD5CBGgCBqSOuFKiAGACBEKgBCRgBGTgAGviABIABD2ABB7CBC3CBDvCBFcCAGZCcILiAMBzD/1lEM2zEvKg+SNw/NuQINxQPzvEAU2GIStyVjeggkfATTkSPPeSVPoRACXSBLixFFJkBH7gAFoABGhiBEIiBZ4ScaJTG+6vBR2S7pAuzUnMIcUEx8xMJETNIyTLHc/TEkymuJ4zCKaxCQtQ6F3CAVWzFV/QfftywsPg1VbHGs8LGB/E/O+KcAKzDg+i+jcAe22pIhyxJpYmABP8ArHeMx3msx3vMRxzyyBUDye4ByNM6HAcbtIWgQ4aIw5/JCHA7lZiUyekBARqwvCu8yIxkRVeERS/6yR7xR/yzwYCcPUlcuoZQSYZoSYyIgQLxAX2EStxAxz8RABn4vCOZARagAQmIgERMpK7ssa/8x7UjyrYLuR3ECyLYgMRUTMUkAc4xyE9CyCyqgCLBgK18yy16yHkBAQ+oyCCwgQMQvVcayYvwOJcIScvQP5I8G2xEPSsEnm4EgKdUCHC8iBTwmRngy8uEjrisExkIvPdqRiDcptG0iNJciNScDOSkpczMpzJjwgiAzuiETgYCnkp0o4XARIsQALkLgtDUTZT/YU5uiYEhGDsD4TqKIs6YMLrLSM/GUM7YCc+GarxGicOmUoikpAgBCLwgEM7vzA7eBBMJCMATWQEasMx+as+JME6FeE/3TNChis/7EciF8EGR6M+DEMKKAKwJ6Dr/NA8AhZIKSADusoEOPakHjYgFTYgGtQ8UPYm2EqZQCUAEHAACrIgAnIAh9FDMnMl5qQGDPJEZSIADJSkX7Zj13AgWjY7TvMbVnNCF6L7vE4Dwowggrbsd/c8InZUU+IDmE4kLuFKlMlKHUFGEUFLoYFLV9IwelU8hyr3d671NG0cAKD+DOLFyxNIsZVNuiQAWgL8ggIHcrKkxbYgyPYgzfY40/6UjLT2IGI28yau8y9PRAZjTOh2ASpwcD9DUTeVUGs3TpWHUTxkBvGsjPN0rQmUIQzUIRGUORV3OPaWe+YyfGCDVE6E7hahUhPCLQfxU5QBRFqkAIDUQD4DBUxVL9ky8hEJV5HBV+ITVkXtWg5CXplNGqJO6hcjVg9hVQezV5PjVDJGBsfOBA3DLQT3WJEVSZT3X9GjWlYBRWY3WblXAUHWUCrjJIDBV1lpWBk1XjtrX22jX4YlXxxvYb5VXJ1UaGrg8ByDSz/pXM+1XhVnXQBHKJ72WgqXXgxWTjP2TGPjNGQjT4XrYQ41Y0hxZ2AhYCB3YiHDUldXY6zDYBTkTkf9ggXJdq5N9mWT114k9j5R1noxt2ZftFo61k7g7EQyY1PTC2QFQ1ZwdzPnw2RcFWngVWmUj2jVpzZGwWWN92o5oWqZd2rAs2UV12YcI2qrluaslkxBowRW40BFb2q9l1eWIWnYrW3OiWrSNN7X9EgEowsiYs7gdW/XkWfOo29qbWoy9W731Vr6lkhpoPh8o1hkTXJ2V2K5tj8PNvsVtTsVl3DCJ2ewQABZ4L+0htMpFQ3XFXPbQXAri3IU428+tktC9DgmorQ7wzjFDXbD0iLlVjq/FiHf1XNmdXcdVktYcvGTb3cBE1tVl18ElW4TFQeIt3tdVE9jUu5v1tZOQ27D/HUreLcoPG17qRTnjvREgNV2u8kuv7F18891Kgd5Xld41JF8ood3lEICbtNSsWt+/bN9/fF9mjV9nnd9IrF8mud/kSAG5S7LF6t8u89qmbV0BtlwDRpzxPeAcSWDciIEi4U/HeuCN+t8KJtwBXlITFtgCbtIMVpINtg0QKJAZmFz+DeE2+4iKRVfgvWHpYwkdjlXrldCxZGENNt8MCQH3WgFBFdMazpIdRmEyxeGuQLuV8GFoVWE1HeIbceHXkI08a1jtZeI3MYko3tknhokG7cfwvViLzWIW2eLWGLAL2NqICmOZ4F4JJmO3aM80JszpFeI2jpE3To1dlU19reM7/zbjVM3j3PBeNaYZDAZkNy5iB/lbyHytOhbjkljk4txkqwjgHwFikMrbSG4RQTaNE0vfSz7kMcbjKm7e6CK2z2FjUpYQU6YMARjQC1HaVdbkVk5k02zkPqbfP6ZlgZlk+lhgwQtZVQ5jRAbfCHblHHbeSUrcWS7mBrFlx6gAJDPR68JkZ2beV05dPS7cfgvlRh3la/66Y24PGE7IGTbkZmblcS5jEq6KTxbfK45edcaQbF6MEMAyDMhd4PrmeX5mcT5orcDnNV5Ta+Zn0mNn9AA3H/higuZlJ05o1c1ohQ5mh+aXdH5obI5o84gBLAs6yr3oEQ5nad5ocp7mUapmYv8OaeQbaeyYTGfT3ZSG5pY2WXumCnCiDOH16Jme13OOENvUlYr2Zp1G6CneaZ6+Z2cK6pj2Y6KmaaNuEP2MLCVeannuZXq+XKj+6Y4WZgseZqvuu5qOjgDsTjsr6K8Wa4qIZo3Or6nG6gGIXbSGaLUpLhiYxw+QgIG2k9qZgLcdsrfG6JWma0cEtnJWN32WX72uj/WoARj4TVP0AQdIgBFQ6ir526Q9bKZmacZ+asVmZMc2Z8gmYMne64MY0EH0PjuZ2XwlqRKw7dvG7dzW7d0uAcRWadJuaqeWYrIeakfeZ9ZOQucYsMlhgfmKABnway/9izoZMF1WKt7G7uy27Wj/g2ufTtEmXmxqBMw3s2vVdle1Ru4VTgEsowFBBYERKJBlppIuPpis0u771m3uTmywlmvwrmfTvoqFzueGlun0Po+6gM1MdAjsCccwOeJNXCv8lvDt3t79jmuIEHBwruvJEOoCN3A9HQCMmQCuNgi5s+4qAQH3KmT7nnD81u/fvvAjRe1YI24PlzRI/nAQD7z6hghH8r0vWUsPivAWv+8XL+0Yh+IZF7ZOhum7zusc19NIYUiJMMiVVJIUKJK29CsiL/IKh3EA728lN4wJJvALLm4ob1yoW5+EEABQlMgPwLDAMZDOZpHtTOrF4nLtNvLgFu8j/zGxRfKFouqzRnPM/8SycBSAUaxIXQEv2DzxHMnfhCTx2s5z7N7z0Q50RRbzJfduwejwqi50mDUQCxmAEMDUK5wAP3EkBc8RgwwCeD6qSrd0L/dz4A7rDRfMTFeLTyf0UI+O2irAEwsCVOy8BDiAEaiBFvykZWQS0jUQwx5yWc9vWudz4b71DgN0MG9y805hXxd1kTgYLMs4ATgxPTNIaGeR1gTtaJd23L708Lb1nn7p5Pxlxxl0s/Z2nRG8PWMjI3yI1mSBlOLxGMHU/d3yds/td/9vXefXTR/zeud2447sfN9Nmi0IOV/xhFDYE0mAcbxOGXlJwuMshE94asd0bZeIDE+LuT7zlrdbiv//dagJcYtfCLa1VV0ukjlmjy62cjwn+dtW+GtH+e92+I+D+DIHZZeH+dTgIoNgpoNIAWenWViETdqekAcHABa4rp8HepOH9z6v9lWpxk4np3tf4aVfDoEowAGIQ61HCBoQ1w4NAQdwr56PEBDAMlZnLa6n8Fbrbv5W0Bp3aYa3dycHabSHS+dYShe4nbt7r7hKARpowTUH1gI5juHi+972+oUfegwX/NMG/MdGenxH/I39jRMDgF9EEYYtiPZSLmJtEaQmMJ0/qcwPenkn+ySfd8lgeRsvNhwvfVAdEgmQbgBYgQ4VgLHrABmgffOw88mh872y/c0X+njn5KInjN7/B/UB3/7gF342R95UTqkOgPUIAazQm7Dp93sL73wZ333H0P5eZ+ju9/7XcBIQsAEWWD2fQfcJcXWAADFgIMGCBg8iTKhwIcOGDh9CjChxIsWKFi9izKixYImOHj+CDCmyBIOSJk+iTKlyJcuWLl++3EgQJs2TMgfUzKkz5s2ePgfudPlzKMUZAGYQ3WgUadKFS5tCjSp1KtWqVq9izaq16tOIEgAA6LB1rFQPYCeEIKt2Ldu2bi2OjCu3Y9C6du+u7Ik3r8y9foW+TfrXZGClRwsP7HpVMeLGjh9Djix58tClMmQIdNgBrATKlBOABdDZM+nSpgPPTR1yMOvWKfW6/77pOvbpiLNrOz2MmDFX3bh/Aw8ufHhto0fPdvAwQmEEsBiIt6URWgb06tavH5zdWjX3ErZpwm4tW/tg7AVvV+ftVv1U9ubfw48v37zx0PYvCEDoAOyB+VVHhPaBfwMSWBh5g3Wn2ncwhcfaeAfuFR960Lm3VoVQXVighhty2GFUxl2QgA0Y2LdCDAYJMAEAQeTnoU81hDaEizPS+BOEfiWYmo0OInZjhPBNSFyGYw1JVJE1IpmkkhsaNUFBKYwQBFgrtDjQVwCwsCRGEaiIpZZfgpmQj3jlONeO5fU4pl0S0kahb4Ed+VOcYdJZp52QqRfDCmDBUNB+ot35UAxSAv9wQaCH1qimXWXKdeZfjQXplk2Stinkm2/N2VOmiHLaqaeV6ZZCBBIIBEJomQ2gopOfHlSBcR1Uyaqs7ylaF6NxOeoXpJVSWtJbkQq3aW9MLXbprMcim2xExmHQJVgXRAADWD5YCZYDyaawJwArpKCst8PVGtStI+X6o4G8toUuRsAGJyxV7moE77fz0gtmffaF5kKAA7AAloDHCrAZABhUUK/BpYW707gilYvXruKdy2Nf6gIn74fGtofxwRtz/KVxE6zgAgtD3HvWADaE5kC3sl4AVhAndhzzwwnTtHBIDd81s6467zwxzTy1ZTGGGl9MrMxHI92hejSUXEMFPoT/FgQNrP45QQRJY73WzzXZDBLOa6aJZthib7Q10GwJ3VTaFc0pwwUzTDBDBx+sbJHbcMtNd9Z78y2nxgfU9+8BhALgw9WcDhFaDX0zbpXZMHX90dd18exw5Zb7/DhLQROt1tpFdV4QCFDju+JoE41euumNs946RBcegEEQhw+Qwp9geRBrnR+Etpzrvw+luUuRezR5UJeDPfajDwqvEudGYxp6UkW6mi8LFzi7uETVgyUy9ooDH374woag7VG+13lAaP2J375GzbNEfEfG74Q85fbfnzn8k1oo/VafT6RIAsMAqlKgrxXpriEDLOABWeS+B/INXglwlgtgBiYAgSUB/xDcIEX2pxL5eccnEIvY8pTXs7J5ECXPawwAJTKkK00AVQMRAIkA0CeIwFCGA6Ahnzjow5jJKwYtC40GvxSCGP0wiQ1JIUpASD+d4K9+UZSi/lK4wt34D1TQQ8gQPYAQGbgsIl38YhiVaMZvCW0E9blA3ZDEJWudMY4GYeJJnChCiQVmhCQsIQrpyIArFqaFywpdisBCO4N0SXsNKSQADlmQRMoxkqxKmwASB5YZOFJDAojAATzQAcIZSpJy9GNJ7NigE/4Kj3nU4/tICUg4ZdFvWzQIjACwKoQc8IYNqeUtD5JLUQLzUJ+rAeGmRqAYjAAGI1JdWBIYTA6SkgGmZP8eKnvFx1WqMiPRfGX0ZimVDEknLAqRFgBs8JBwiiUh5DTnM9tpr1g6pAICK2cMQBACCciABgn4gAxqEANnkiYFNfgAC3zgLNXNwAUJAKg73RfNaVYRc9i8ZiqzuS5Xog2exfJm0RhiFgBcKyHhXMFDPhpShIy0oSpNkiAtyUx8gUxkFnzMJg8wBBcQTnUT8AELaFCDNq7Uhw+V3xNzMkWjHhWpEd0fN9ej0ZtkCGUAkFFCMMhRg0iVqgixalC76iFBDmAEB31piRoTAwmIyHzMxIANEjCCmXpViUMlXlFrklTw3BWvS4VfU/v6zdANUZcHgeFDAqsQwsY1sQMC6wD/YuABG4wsATSQwQhG8IEhOKADzdpXVCRgg7b+NCEpCAENWNCBseIrCC4YwgEiwFDFCpWUEO0jRdNlUdve1iLbzOhVycJYh2TolwmpJQAeIlyEEBe2yoXPbyFyRFsWLCkSIJ19EtoBH6wAAzPIqep84IAPOG25wZxr5Oqq14lW05q1vchu+9dbIj1VJhkybEIQ2xD6IsS+4t3vcIwzg/8COMACHjCBC2zgAHcpbgde8IK5S1ZmTmACQQgCgyts4QtjOMMa3jCHO+zhD4M4xCIeMYlLbOITozjFKl4xi1vs4hfDOMYyHvAlWXjJFU84xzqu8UKyqhCuOsTHVeUxf4sM/xzePTjJSl4yk5vs5CdDOcpSnjKVq2zlK2M5y1reMpe77OUvgznMYh4zmcts5jOjOc1Wfu//1Fxdj8JRpFMqaZxROmcj4xk3H5gxn/vs5z8DOtCCHjShC23oQyM60YpeNKNTTC3E+MDFOp40hR+tEHSOEyzsbAim1anpPIM61KIeNalLzTFeKuS4DEF1QlRt6lfDOtaynjWtzcPITA4Ekg65dUJ0XetfAzvYwh42sacyxoOAcUVixB0ZlV3sZ0M72tKe9rBziKIaCrYh1i4ID21I7W+DO9ziHndQF0gQA7pMdxWYDkLMPRB0I5Dc8p43vettb75xDwDey16r2N2q+v/sG3z3HjjBC27wg9cpBtS1TxBOV5B1g4U6CFG46hqO8ItjPOMa33h17ha3uQGVIBAHgMQT4vG8hZzjKl85y1vu8pfDPOYynznNa27zm+M85zrfOc977vOfAz3oQh860Ytu9KMjPelKXzrTm+70p0M96lKfOtWrbvWrYz3rWt8617vu9a+DPexiHzvZy272s6M97WpfO9vb7va3wz3ucp873etu97vjPe963zvf++73vwM+8IIfPOELb/jDIz7xil884xvv+MdDPvKSnzzlK2/5y2M+85rfPOc77/nPgz70oh896Utv+tOjPvWqXz3rW+/618M+9rKfPe1rb/vb4z7/97rfPe977/vfAz/4wh8+8Ytv/OMjP/nKXz7zm+/850M/+tKfPvWrb/3rYz/72t8+97vv/e+DP/ziHz/5y2/+86M//epfP/vb7/73wz/+8p8//etv//vjP//63z//++///wNgAArgABJgARrgASJgAirgAjJgAzrgA0JgBErgBFJgBVrgBWJgBmrgBnJgB3rgB4JgCIrgCJJgCZrgCaJgCqrgCrJgC7rgC8JgDMrgDNJgDdrgDeJgDurgDvJgD/rgDwJhEArhEBJhERrhESJhEirhEjJhEzrhE0JhFErhFFJhFVrhFWJhFmrhFnJhF3rhF4JhGIrhGJJhGZrhGaJhchqq4RqyYRu64RvCYRzK4RzSYR3a4R3iYR7q4R7yYR/64R8CYiAK4iASYiEa4iEiYiIq4iIyYiM64iNCYiRK4iRSYiVa4iViYiZq4iZyYid64ieCYiiK4iiSYima4imiYiqq4iqyYiu64ivCYizKYtoFBAAh+QQIGQAAACwAAAAAQAawBIcBAQEAQs309PT////NAAAAoM0AY3/NAKSDg4Obm5sAyQzNeACZ6f8ABxVbW1vFuAgAKX/Ly8u0tLQLCwsQGRvj4+NMdH9LS0sjIyMAFQAVABF7u80VAAA7OzuLi4t7e3vU1NTDw8MVDACrq6sMFBUAyP/25gr/AMwAU//r6+v/lgBjY2MsLCxDQ0MAhl//AADb29tzc3OioqKUlJQbGxu7u7tUVFQA+hAADAh/SgAASjR6cgQAEBV/AAAzMzMAfAcaGQEAlWoUFBRra2uK0uYAd1XdzwkAtObmhwAASubmAAAA4Q7mALgbABYbEAAAFRsACRsAGwEbAAAUFAAAEAtVVVVWVlZXV1dYWFhZWVlaWlpbW1tcXFxdXV1eXl5fX19gYGBhYWFiYmJjY2NkZGRlZWVmZmZnZ2doaGhpaWlqampra2tsbGxtbW1ubm5vb29wcHBxcXFycnJzc3N0dHR1dXV2dnZ3d3d4eHh5eXl6enp7e3t8fHx9fX1+fn5/f3+AgICBgYGCgoKDg4O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H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hkCAKCG0JAMDrAgBABC+DBEDQpF8EEHNAD/MAEGNiQgQEEIgKrrrrpKYFAIK7AwgawsXIBABAcJkMAFNAyb6goJVDBRCjNcgIGzPqwwwq2dduvteCvoOsRCI2DA664Y+FpQBRecq+sEHxCUq7u7qiuQADbQCyqrBIUQK700SBTDsPTCy+23CCdsnQDDOqvQvABcMEMNEdRQLag+FBTBvxh8IEEEIYywwqkAgDDQvDKAoPLKKx88QAugYuBBCCCEIMMKsfIrEAwE2yBDBCDU4EG7AT+UQgegTrCCDDTXkIANBIuq8NRUOycDqFcDMAJCCYBKg9QFgdBCxgOl8G+8BgnwQcknh9qQBKBegNAIJg+ULwAyHEQtRDBH/5yC3muDXfXghA/XbsYsRHxQBQ3DoFDeA7ULAAIKhSCtQPMKnlC4bDc0LNkXeRD3QhE4XvjpqO9WAageDDDv3wXFAOoMD4GAMUSZNyS5QymA6kBGsU4Ae+rEF++b6ABIC8PsBp06gcsLyY437m4zJHndC/UOAOgVwQ3ACsaHLz5uibcwENLcD2C74g/5AOrwDeXO0LwdwJ+QuQC0bpH0W4/v//+tWR/kBtC1zgkka2hziNcigjKWscx0AmFc0mwwA2QlBHkAwMAQRgBBiEiugwAMoQhDI7vnlQ1UCRzADJjnEAHcjnr6ymBBJECwd3XAA/YTCOd2RQMH2Ksh7gNADv9T4EAQgHCESExiYmL1O4Lkq2iYA1UCHrI6AHSAgTGU4bpiQLJdCWGABKmB5HjlgyMiJHEAOMgKeXVFJbrxjYPx3g8HMIJ9DWSNtGvhCx8iP4hEYAYrwB/WECKAGiDgAl2kwfCKCAJuBTGHa9xVG+FIyUrmJV9COMipwHdAFEJkgTDUXEQigDRUQe8gMiAZJwfgLql9cCGgmqQlZ0lLtzAsiyZU3+ja975QXkQA+JsjQmoAqkwKpJUC4R8srVjLZjoTLQXM4gCdd8qESG+KfKyeRdaWP4f8K4cG8d4qERLLZ5rznF9BGg1GwM52tjNW5ksm62q3x/hpsyIF1B9DSgn/ToMEr5/HZCY6B0pQqiwPAONCiPQuJ8EJmHEgYJQc5RJiubYBQJQS4Vz/FnJLYzIEeXJLSDkLStKSLqWPv5qnQAooBIyKjXtm82TacoU9lCZkCAgAJzFlxS0B+ECYOvTdQ/p2AXBqT5YmTapSf2IuKCIkViyQl65aMLGKXWx7GuOYx0A2giGQrKZYY6TKhnc3ClIsAqTSVR4H4EIA0GAITKvZDNAohMs15GhJWxrNbDayXS71r4C9yacQupAhgMqCAimXvligs4GwS18TmGgUsxiDgRgWsvoUyL/oxQLEPmRgkP1ANQNL2tKmhHONPchOK1sQUpkKVarC6EBcBasJ/8yqVtCDmL5YG8EEOMAHzqNBCxBg134d8lqoYoEDNioRalkLW0sbrWmnS93qWve62M2udrfL3e5697vgDa94x0ve8pr3vOhNr3rXy972uve98I2vfOdL3/ra975KPVVC8cvf2GRtV7dlrkwkEIMOnCpVMXjoHQ08qyFgryApkMAHEAmqcRLkoDHEwP0AsFaBSIBZbrVBahPivclVDlTcgsEMbHCtCdDABgIumwyG0AHk0uACtopICGbgAEG2CgEtCB4GViBbhlQgBtdKlQekO4APx+rFIybgIBHiAFBJq8pZ3JVkZxsDHwgZt9HL8q4SGqv94kQCND6wDz5QXDUyWP+DD43wB1pAMjNfOMtRfSoAsDkQJ7tYxA6po0qHieKdrbjFL45xQsYI0ITM4M1DUPAAYDCEJPsgsxChtKUxHU5m/TnKCeGmZwvivgkIJIhi1ppBajAE4CZ3uf0d0n/d1QEmoyQFXeTVBDpMkBSg+l18Joi7LDwQDOsrpAZZX3F3OGaGCGCzWzaI7OLJTVq3Wcr0wsCDF4JlXiWklMOWyAhqqCsWPJTZ4jJIAcFYECxfOdWg2jIMxngueCmk2mImM2FxUoFcA5jXZft10tgdUF7ZudhZtgFClE2Qbjebo5vlNEGmLU96deDaBhF0L40mcFkRPLHkBhULMK6QcZ9r5FT/dtfBQ33Yb8tKIOAWM3Mj0HFdCQHgsdZR1hCwMqGRDNkvqaIPEECxGoB2zwcppQMoNgOSjVhXGOgbsQciVhDcTdEDEF2eK+6DEURgBEFM4UEM+69oFyRx+gvXBBzANLQGkQXQSwALhpCAj9lMckJodMOTRmdQbZgGMfB6BDzwryY6JAIN80DFOAd3aWPM62CX6UDWnRB3D6ACReRcyhw4vBCQrGN2FxnJFExEB3LTA0UkuU0OOvSiH/3jQVz6H51uEKj3beUCqfrdgOo6rA5Eeh3wugzQaPaCkH3QBzFXHqustLbL4O0Qd+vGHRJ7ptNeY85SfA0Yb2uCIB5V2ue+/+OtKHziO0TULjf1pIsoOZo58GAm3x7RQUYqguX8R1ljd79bDhN2jXoAIeAscQcqvDVpw7J1JyMBf3NQU7cQseJRBoE0CbQ+suRToKJgESArBVR8O3OBybRkBnE3HGgQyFOAJZcyMOd3CHEBMZYC+FNkEch/AoE80UaBBGGBANBBlJdyyYMQ3FRk+2diabM2kqZuoIJ1PTFv/xeAqGIQa1SAIHCABoEACjhpoIJ7CnFgCeE+EzhS95I4E6B6nzIB+ZQQ62M6MTADp3Q3EjcQ4XIBWKZ3BPGEBBGFAICApyYrnjUvbXgQpbaHyKdLAvWFsqJ6BIF+CIE06ncQcZgQGf/ocXoTLvfnI/lnEKe3E9IzR+YCgZPFe1b4PRHhPbinPWDDOaM2WCZIEGi3UyMoOhqWPfW0EMOCVA5RShLhPamIEIN1cJtYEKZYEKhIEDvIiFbmg/dUEH3ThwNQA4ZohKrmFJeliW41haDiiQeFhQghigihPYjFOdsWjGeUPzvVh1rHENqTPv1SiI3oEE1FjQDwQ+BIEL3YEPE4EPPohqDyjQTYEIiYdC/HgwAVTI8ziT1SiQUhaHbGTap1T0hjPhVQaRMgBBcAaqHIQrl3hQZRRYZnEAwYEXcjW1cDgVCVfFpEjVHFigkBM7loEO7DiVnoexFhixHRVgrXENLzf/P/0lgjaRDm8oorNWXE2IMH8YMI8Yi0eBEFhIT6FUYtlwAMFnxzCFwTAJUIUQEfIJU9BIMPIWgdtj6pWEUN+InYeBB3838/6VSngo4D0JMIkSsnGYgEIYENkTguORBoNwDryBBemZEVNnH56I5aWXHb1nsXRRBpSZI+eW8yGIOLaBB52VpCRZBHYpAEgYsFoZCrxpAA0AKedy4At4GBZpHYpmhsiRAd+RC3lJgFkS+rdI0HwTnXxjOFiZLJcozhWJcLCQAb+RAyCRHaU5MIt5kFoYgHMViS5ZoGAZuTB5SOWYxDaZsCcVlISBFJmRBlxpQX1Te7Ull4xSsSlwAhh5EF/1GGoyKaawRUO3kQyMk7IpcQrEl1+9icQsSRwyIq47iN0MmTTXgQbikQj6kQ53kQ6TkALZmbmXVQQEeg+1kQ93mRAJCL//mcAGCWKdiY7TZ9yLiYkilrzDlZvIaZDKqZpkIDMzN4ozee8eYQl9VY0jOYA7A7ptmXDwGaCDEsG+U9OIc8IwYznESbGbegClFFR3mDIPABBEOhC9GbWyl5HSichgmTvRaZTSaaA6Gjyzk9PEhyRHkQaNR9EVGdemZmO4U0K0AxMvCCKkkxCfAvIJQ1LFBVIyA5YkeeDME5gnNZZtQ3CbGeDbFGfTgs9iJowWZROwqKywiXnYSb6wIq8f9UELIpNRGKEHh6EHo6ELO4OFL6iQl6qXypmwMhqPxpRwvRj4xZeRhKEA6zoUZCmffyL20GotgpOKWEAfBTj9g2ggQhQU41AHdTTZOqnjJai86ZmbmkQtV4EKBKECEJOz56obupUFQ6EPimK4PKmyoIEUG0bQfVqGwFKsBZEJxqrO+IrFJ0pR/nn8N6mfkZMx4BpgK6bwKxU0jnWM4CAI31iCkkQQe3UMKIqBk5LLvaq6+ZrncGrw1RSiQHN8UaoAbBqlKWd/Hqr/nyrGMXrQNApgMRqWRZaMnpnDRJTk7apED3sQfBqHd0rA3boRKKpMQJkMDKPqpKJJRZARKARqn/CKsDsVOyKqoE4T7pQ6MLITmDWqnj56KfGJYcabKSGrKEGWU42munwmfN+qTnmo4laYm8cgFFqBBK2hDI86zbmquZ+qSgk5MH8bQ/iaVBqaXQeVTteoTWabA7xa0CcTfE5j6ytDaqORCnsmV0qhB9M7TXanx/+bJjWbB0SxCGBXQ2lViiiWtq26DN84wndrXLCbHoOp8NQbSE2zlgWaNQiqBia6gG8TkWhVFcyRCkOpz/GJTgNFgUG7OUqC9CIHE4G7GFeT5Aalm7C0MJerGDe4gaGpxIiyvlihDKJ7y5G6LdlLGDeKhCCIwcmxAV8C9FVnpoBTM+gKRJGrwLsVOK/+QQp+lPdyit0Cm5wyifbLu8iPu2lEu+Ynq8UmWvHetUibOS7fK75+dXuptGB3GTMWqwo6qyAxErwbalM4R8Vcatkoudtla9tgm5YKSxMei/42dB41sQp4KHL9uAG2y+7Ntn/qq8LNu68qlT4im7QjJrvGID4HS70LuzR7k2FvoQWUOrBsG5fmlAjhqsDGEuxRo26Wq24WSRO/VgUytPiVsQOIhzCZErE0CRXOu9Zug8gelYY8u3MEnECcxh5mqqQom1ISwQbtsR7gq/2Dlia3REJTQQbZVFaskQBcQCOaTDvMvDBXu49shTCzfE0Jm6HuaBOYuoFKcQAoBGOJcvdP9LwRlqwZ1bN597EKa7EJFculv8xxarrhOafmD8ulmswgUZbyrzdXejljCss3HJtCA8Ed5DAxgnsAbxq0lLugsBuxdUvnOIsgd5vMAEAGKXxANwlwkhAKUkdkBkucLqyAoBA//iibUJAN+KqoPIsLs8r9hWtZYnobLFrmYMt2GKnf9XQDlEw1iMZ+LmNa88vQShnIbrEIMVlrmSPtSsrFPWy7+MqMk7zMV8toXrvJrLELDsix7rrSC7xExM0CUbsvMMUQSsyUhaap38svoLyjvisPNys1SMyrq7xDD8vc5itC16EDDawSrKszEodmhbEFY6AFdDhu40Aty0XCNgVwf/JWmSo8fuyL2JSMUZiT/TiRCHaRDaY3gpTRArzdLyG4LqrLyy1aXd/L4FcZ2DvMko+s/mu4hV5GBVt7XMKwQPJcsEYcfBidOo5XJil6zGS79SNgEy8NIxzU40LcgIcXs7HXwvXUoJwE4MAdYDwbnhOrqxC67PW86Gh9bzK8WTRZF0GdGS3LsUXdEqG0QgBMPes7MczdMU5SxIesZ7vLfE6xCnsqtRGsJ8io9CGU3SVKXI7ESf3KfeDBFdqzdoVK0Ha8IDYZxjPbBhDMwpqMxMvbRqqxGcTRBSjbvhfKoDQM73ksIYwYRCYLTiip643M4NEdoJwY1C/KCum7ZZtlHl/+iePsy6WVbDTqjLxD3dClqXDbyFji25e3nCDLFGVXsqnp25/dQ3Ov3YNOKw0LubyHNKyGPZEupHVqwQ63NwGrmn4T038YlKjj2gnX2lWTZAKrk5CD0R3ITY/ujbTBxEyqgQAJzWOoneEV7O0SzNcZzc+WmUT42ExQ29x23VAqHcAmEuKT5KDQOD7z26YVnaDO7LCdE1oj0AQV0QpYlt3a27xuzPJ57K462XDV7O4xTSaX3FVD6/glPk8rjaKaXdmArNjP2jnqrfoRzc/dtBgjZiQSTgYlw7zqPh92hR1rjgIt3PSj11v2i1K4md0dZWsnVZE+0QaNSMG27IpYSrtf/M3DW+u3l+21EezLICToK25wicwyO8jITer1B93vFL1Zo+ziYsPVe8ECDw5j88jZo85wK8gnJ957q9bavFEOtNisAd6NyG3H8nxvD46Gvp2MXJ63E+AN7IvHt+g8NS3/NC2/a9YeOaEFVL5ijC31NKy9qToBDD5ppc1dHGzOYd5FEumxxcsMU7AOeoEDZ6EDboxpIt6ylKEHWEm9zUAt2n7Jdl0N3L4X3N6y+buKUEiNHroBW47rkM5uvCpiw3xo5FMsWnNjkIEcNdwHI7vOKMtY2pq2YkAQ/2t5PWzK7t5bknhQq+6kIdi4INVOlOiGHI7s3L0LgpPfbOEIxcEHT/SHUg37N6OL+YJrqkdvMWhWknz1ZgmOkDID2p+H1CIF0U/IjW3GuSCO0vIu0KGsa8GjcUIwH5UkrYrrza3mv48wFidW2lJGKzZ9ICYTMyIAPI0wJnf/YIgUcJQUxBvMNd93VBhOi4G21VRrHIQwNAw0gF4VaBt1ceQFfQvS5rf6ZYs/YdJDktIFYgFLbYJyvhJ3KnJD1zH3n/3r9v2jQfQDLKWOm/8nlbFTJ91fAz+tpoPNUxDuoWmjUTMAQf83VIptZpm1kuiEJfz5K+Y322afYyMC9qv/YIgTxOfKhx/3uPh1bmp/KYlvcHgTwY0PdF1BAxv/O6yftj/H0TMPl3/wg9Ou99ibd4lD9+cz987d4QvWxFCRACEYBmBDOdjBx/rUd/DmB/Tu8iUC9o41QBgqQrSwcQAACEGFBwQAcALQwu/CBw4YAEAhEsrCHQ4kWLKx4OSOEDI4AJMjYOcPAR48gBHgGkQDlgSMKWA1aYHBKTosSHQgCI3IjQ5MUKC38KZAHC5s2hO4UmBYDhIQyBCjdKmPCRBQyUMz/WHCngwlAPNhsOtAnj688JE48ujAhgREsaALgWrAggwsa2LB82nLBxhM6fdw22DWuwbtK5Bjt+DDmy5NC+I1mA1Dvy5YWYjzEmjlm3sEGdb3syXXn0ceW1izE2HjmiKkYWQZ8KxP/s9/XF2Cg1X+R8tIJPxjxbnrYZAfhHGgnWLmfe3Plz6NGlT6de3WAMi047O8AwQQiLGFiPgojBQsgEDA5qWGff3v17+PHlz6df3/59/Pn17zcoQ6DwjSabQLaCUoihOyFaeKsuggxCSKq9HGILJ8NI02ikGTo4D4MhjHKMqZFAoC0mDACYwSYJbKBhAhpsWG+5utQqKASBBBjpuJ8IHACEGWwwD4DvHBCNucN+ApA07QyCCqaRKijPOx8+QynFFVt8saUQVvhRCB8+0BGlsRosLgYf4kLPgQRsdK6tITeKK7G6BJuwtAgje0gAD1owEwMbZviSMKQQQynDDYcQb6P/3RgLUSAbYopLuZgkuKBKF4kUSMq61HwIR5NQ000gT9ciFD1DY4LhQO86kHKhJWvb6FQEVUVxUhYrhU4C7qpKEIFQEQV1rRqG8EGnINvk71hkk1W2oAguSnIjAWz4SUaUEPjJAU2X1XZbbrv19ltwwxV3XHLLLUhEAL60DzsIzXX3XXjjjQ9ddetjV15889V3X37Xmiy7llqwiIUVHIiLwpHGAoAGB7S0yNV+I5Z4YoortvhijJvzAAAW+Jts1YxDFnnktaz1gb8STyR5ZZZbnthaAB57liGBJmgTO4HEDPSDhVxD2GWggxZ6aKKL/nYEBCTgDwEE6jX6aai3lSHp//0EYNrpqLPWeuuYQKjKAf+aGimF1yBd6LEORlLJAbxq7pVruOOWe26667b7brzz1ntvvqdDSIgUwp65oI05btIiDw1qVqB6SzSxb8gjl3xyyiu3/HLMM9cc6BkEUk7wGy9FSWAAeKYZAIgXgjntzVt3/XXYY5d9dtprt13kCqqSCvSNLJLzodU3FX0kGiW8/Xjkk1d+eeabd/55u7+aQDzeF0IXgJbqEiInga68E3Howxd/fPLLN/989NNvKWwZqzdoBIFoaOn6ylKw6NCNADNWff779/9/AAZQgAPsVwp00rH+CGRwnQPAyVBiP4Ec6nrZesi/zEZADGZQgxvkYP8HPUjAx+jMfYQTCOu64jvFWSQmKgHZB134QhjGUIYzpKHW6nKhBIoNeCWMiUXEVDzstcQn1KphEY14RCQmUYlLvI8ASgS4h4xwAIUzIbRQyCwVtoSFTORiv8pEAzCGUYxjJGMZzXhGNKZRjWtkYxvd+EY4xlGOc6RjHe14RzzmUY975GMf/fhHQAZSkIMkZCENeUhEJpKNDhzXFwUpBEhGUpI0YGRLXqKUKCpwIwys5EMgCAAJWoSCC7FgF02Zr4ORRpWrZGUrXflKWMZSlrOkZS1teUtc5lKXu+RlL335S2AGU5jDJGYxjXlMZCYTmPIjVyqVubDiRGUkUoQfNFH/Qj/F3K8l+jtlN+F1MEWGU5zjJGc5zXlOdKZTnetkJzlfI4R2xlOe85xj/Mp1sCbkU5/75Gc//flPDQRUoAK1Z0wE1wGEJrQDjptAQpW2oyyORHvcA4D3HgI+b2a0mdbUaEc9SrSz4O+j2ooLM8cVlyacQKUrZWlLXfpSmMa0CRxFSdhYKZwrbiR4C/FJCwcAxJEGlaQ0FWpRjSoxMx11WSW9JwBSGlOoRlWqKp2pSWvqSuH0dHQCMZ1BxpI6g+xUqWOlD1PJela0jguCVUzrfcx6UqdOVa5zXWlVpyPFKRLlcAL53QAWl66ROE5lbSXsdN5aWMQm9j7F641i33PY/3ChlK6TlapdpYNXsnnOVwBga0HW1jbKOFa0R4HsaE17Wucw8IKotU5pvyVZysb2pZaNDl4HMBabLQRnZNnIYbo6AJ8BgIisNa1riXtc5GpFZ8iVjnG7BVvZRpeqRHWObQdAOo4VLJXD9apFGOawETH3tM4Vb3kVq5JRmpc55N0WdKUrW9pCx7oCSJRFfBrWa6VXvW1l7379O9aqDO6/pKXua+P63ujG9znWpUuuvhOetZzKPGey6ID5W2ALZ1ioS2qUhtfS36UeGMGxVbCHTTwfEJ9YxUqs5m9X/JAUJ8u9I6ZriV98Y8NiGMc7LiLO9ofjGCNrxjSWq415fOQP6/8YyUv2oAAA87YXB/lYQyZyZZXMZCwXRMpZ5rL6wsY2Jm95P1SuMlSN3GUsixnNaxafT5bLYzXnh8xlhumZ2XzkON9Zz8lbHALDfOWhPpXOU7Xznm+cZ0MnenZaGeySEW2fOQ+6pYVW9IkfXWlMZ04AVZmAfoEM6BALWtJmBnWmLXxpU6dacgxsLJxLLWMRj1qmr1a1elFda1zn7V+J+7NVIxtrWc+W1rlm7q2Jfey4Fa+zSDZ2fCIdbEojW7zNlna1n/YYAPW6qaIOtkujbW3iUhvc43YZBLfXZXG759my/ja5iztsd8fbaBIQSKvxDO8xA7vbLG23vBWbbn8HfGL/Y/kxs/Gtn3WPut8CJyzAGf7wfIUUzQ5vrb73PV1fQ/zdGdd4x10Wl3Oj++BytvjFF+5xpVIc5Sv3VgWkOfGR4yfhkj45y4WqcpvnPFn0Lt2acZ5jbl8c4zr/d8yJfvRvEdznRod0yfddc6Rn9OdRp3p8zoK1e3PcWzMfNNSrbsqpf13s1SEWm8MOHa7T2etjX+LZ2f525ricSTDX+nOd3u21w/2Ibtd731HSYrMzvT5pL3Pe/U5Dvh9e8bcVSMEdLfiy3h3akF+8CxNf+b6TDutZ37bQvU15zHfw8qF/e9kDX3duEb7Khie9B0ff+q+36s6vJ3DQhc562G+Q9rlH/zrgT995z/Mb9Lwf4O6Jr3OcPXTpqG+v5Nk9/OMD0PjRZ7lPNs/5jdre5NCnfv+m3/2Oy13AWf7+SFRPZNyD/3/lVz/DC8dd8nNf3c5XuPzbbz7239/f/xKpyJkf6OATvv/TPw7KPwIkN3TpJLoDvgA8gfQ7wPMxQAi0trFotOVjwAB8wAkkHwncQGQ7GChLM/tjj/OjMQ30wPDpQBTEteJpl9/LvgYcuhX8IBWcwVS7pGy7QBiMwRO0QeapQR/ENJ3oNENTwRIcsR4MwuQBQiU0NJ7rsD0zQvqjuRFswtphQiu8s8dQPj2TQu17uirMQtnBQjHssk0DEkXzwhh0wP8wLMPXIUM3xLKwwaEobEOgW8MkjMPYgUM9RLKzeLMXhKsvxDs77EPM4UNDxDEIGkARZERYG8TJc8REbB5EnMQVY6AYqDQ15MFCtMTJqURPNDGf4LU6lMQpm8Ku68RQhBxQXEULWxI/S7RNbMA8dMXKaUVb9C+Ygb9AFJcjRLBazEXJwUVhNK9/uT4um8UMVMVivBtibEbkWpxl60JmdI5ffK9ghMa9eUZtZC2cscAirMbmuEbpysZuxBtuPMd3oxNNFMf1QkW1c0d11Jp0nEfFqguwCkdT5A9yTDB5tEeoqUeALCytyEF9xMDgM8eBjBuBXEi0OkMizDRlTMh/dMj/oWlIixyragIziaxIm+hH+PLIjPw4kRzJ/ZIWAODCdtzHfIPE52NJk+wbjIzJoBIAgQi5joRJknPJ+tNJmsybmfxJj2oLeytFhPQ8hRRKoglKpcwo0umrlTzK2yvJprwYpqxKUxK/WptIpKRKrKSYq/xKJiocF8M0rpxKnxRLuAlLtUwilSBFs/RKN4HHwpPLttwXtrzLIloSBYzLtGw6nqTCv9TLgLRLwjyrsbgvWTRMgwBJEmPMw3yXvIzMGHIcZJw9yBwAx6SspKRMq8xMzxypxXFBUzvL7RvM0AyayUzNDrqk1SrNzNzMyepM1kQq0KzNjAIMT0vD2KTL1Su1/wpIAAfYEoIBxN5yMPDovxApjw1RD9yENdR8zuOqCyjcyt4MzFT8vwhQiZ9oAayJlmmxCZj5CGyRznyLTvNErcdwvKjcQVoEtGoiChsYAoPxLuW8roHRLovgRYX5rn9BnfQkOfQM0NEyk93kzQGFD9msMfhsCg/4k9dYNty6GR+SKIv4reDiRQJtj9XcUP+pili0zgR9LN9EP0ALAYMsiPi0qMwCgNdEG7URCI4cDLfxUBS7TRs9Ih4iNtMEw79UCc4onBAtCLkDAFL8q8YRCHDM0YobUSZFKwgizVTrUUL8S5xJHa0aCdJxsa+qlh19Ug7FUTCVIbmrThGVytOsjv8rvSi+8lLOEh4A8CmgGlMSFFM6fSF0ocMzdc9l/EvSSYzryZ6bpKgKKwibFAi4vNPn6FBFDZ/iyUQevU48NLoibZNqqjtsKhBtQgluatTmslNP5SCeK8splVROTEuUnBlOaolPCqUaaYlSClW0A1VZzaBqUsz2FMRJ9UmbMhYqaolDtYsUMp4YjdNaXVRaPdYBaovXLFUnDVPsjEedjIDXmNGCEKuRqNAZiajQES5lHcdk/VYAKpwUzUk09dHogIGD8YFR+lWUCFY5+asVGh5xJbBnrddTghmVVDUqHTEmOACADdiA1QB8qwDHwYBeWdUH2lSIelWUiFV8dZRwjVj/9cEZ4zTXjZKCF9hYju1Yj/1YkAXZHmCKfUyBf6EBp7nU+bGI+mHY/Gk8ipXYe43ZJdKKRIXNma2OuNDYkO1ZnwVZJSAAoR3aoeWAYRMAlRCC+2zYILJQNFwIwCjUgsAomp3LnK3aI0LJpfXLpuLZn/1asAVZKaA1AfAJIYBKNhXWkcDWg6DXh5hTrIWxiY3b8TmLEMxVXwQArw1bvgXbsZVE0pmAi3UQt12ILY0QAF3bL6VbLZtbxoUen/jA3tzbvq3ckP1b5jiLCZDahxDSvVLbYQWsjRCsx21Mxy3d5lEJyb3aHKNcy31djsXctUDJlFyOFn3RxTWIz3qItpiA/7ulWEZF3cyx22OTQteF3deVXZvQDPbciAnVLW19CN/qmdfQUJoNXuG9HJst3slFXu/dWOVtCQZqiiEoX/M938bCLoKpz59B3IVpmP/MR7rF3uytnLHgXK7N2O/13vB1U1XqivoqXJ3Kr/ql3/qdHAYq1/yFq+Pd37DtX8VdpexBTgg7CglrTvyNWwM+4Mi5Ve5l3U9tYAf+WgjmYHPZYBPmm7qA1Fwz3hFO3tMtXRROYb1BF2vl1+594cotYRrOWxDuYQKK0g/uWh3e4Rh+3BkG4rvRq0j94VkV4SIW2yNm3CRW4roBuSHW3yh+4Cme3y624tZR3SYm4i322y/G2v8qBmO5ubox1uIy/lkeVuPmc2I57p/tbeEcfmOfjeM6VpY07mOtud82ZmA9huMzrto/BuSoSeBBzlsoLmQ+VmR+PGRJ7mABxlkyLuTLpeSYTeRKLppHbeRfe2Q9juRPljlOPmW9WZIbxmQ31uSPNWVVHrxUnuW7OVQpxVhChmUppmNbNl1f/uXnEYi+1GVH5uVeFuZTDGZlXh65k98FPmZk9lhZbub5Y2ZrRp4VFmVw2dlppuZaxldPzmaRaYslNeZR/uaOrWZy1tlwbueswZkMXkxsTjJSfmN2hudPrWd9lh2t5WYDu+cyzud+RlZ+LujX+Zcs3mV1fgGCRuh3PGj/iN6cAFtoaW7oh55oe9XoDnpmi07nhnbodxbXcebofWGsj+5mvQ1pkZboSi5pk84Xc07pgGbpjI5p8xtpnCaZsdhXZ81kdb7pnV4ImB7qd/lngN66lQ5poTZqzdRpp8YYMU5quxPoLW5qoy7qqCaXiqZppbbqKMbqodbqrQ4XIfbqqrZpqD5Wsi7rb0FptE69pcbota7VtnbrbgkbXMVbkKZrl5bku8brbenp1QXqbxbrnQ5swV4WlLxZd2EAyI5syZ5syq7syY4hF2bqupZVxV7sZBlCfrFs0R5tysbsPA7qzQ7VzvZs/igeM5UX0o7t0Tbtv85psC5ixMbp1WZt//0Yi2aFF9kO7tKGocz2a97+yNQ+bndRicsUF+F+bsimbcOe5tyO6d1W7vqQu2IGbugWbul+5cNO7ka9buyej7Yg1Xjpbu8m7tMO79oGZPIu7/hASbRNb/WW7e9maNR+7z6Ob/l+D12JmPvGb/bmb6Ke6/3+b7k1cAUHmrpoZdgecNLO74tO8AZvXAa/cJbBGQV+Fwmf8AKfbmSubpP2bw2fjn/5XXP58NkOcfCmbvFWVBM/cehYkmmMcBavbArvawu/8Bmn8TVpX33JccvecZW+bR0mcY7+cSBnjksaXO4m8st2cf127xNn8iZfC9JR8RWX8il/oeLu8QbH8ixHbv+cDG0vl2wjr2nNznAwJvMyf9fc3Zc0j24ZCnMr13A4j/ONWBw9pfM6nyE8h3E3t+I95/OF0OuJqXMGEPT2JvQrj3FEXxeB8Ol8YXRHd3NvbvNIL/RJ5xeJkxhMv/NHH3FJp9ND//QSsRMBD3RS13QEz3MfP/VPlw9ipphRX/OvVmtPB+JUR3QbxnVX1/W05nQ9p/Vaf49qst49rXJIP/ZeT/Z4gZnmbfYKl/UxR3ZpZ4/HcGw8hnUkf2El1+hf5/OpBrdBN/Vop+Fyj/OuHrd05+Vxn+h2z3LZI7d4h+V5h+h6b3KeY2F0L3V513Ym7XcgL5zfjuvmC/cR3neENnj/GteK+lb4oWJ4B3b4gob4E/eJA8W1fNdkjO9njddwnVj38RJ4fSf4HB35Bj9rfEd5kFd5G2V5Ba+LoqRqubb4/WVnEEgAYbGIXD5OBEnOtSCPCUuPeUZkmd926HDNePt4SAY1qjCJoDcI8DQJ6x1PjCjP7KV5+YbIjvd4mI/6AbQpjKj6glBf/RTy7oof+H2YAl56pm+Otvhza4P6UgY1/6CBC0CAGsAZtH/e64jenaFettdguZ/75fCJiS/sF1f31NARmKn6292sZdvdOfFd4fV67EaXIQ14cOd16Jj8mPDcjSjSI7WIJH0c1OV85b6kc642vMdnfCN9Ibpk/Oy5/9ORX7b1YpNX/G5xstCSt9kf6Np/OZTIqR16U57CfbhF4sQH/vWR0YAr/qs+/rnbiEBFiYmC2u6Rc0Rt/eiX/m6Fcsd3dsh/DttvjYJalF/R1AjaJpiV4fEnf1ZhYn+z/rDG/qBX2LEBCAACYQwoCEIgAAEFFzJkITABw4gSJ1KsaPEixowaN3Ls6PEjyJAiR5IsafIkypQnaQCgofIlzJgyZ9KsafMmzpw6d/Ls6TNjDIEefhItavRoUZYukUpkKeUF1KhSp1KtavWqlJYfEQhsUdGDwA4VBSCMsDACQos+hDJt6/Yt3Lhy5zJUSvcu3rx69/Lt6/cvQyECUwAubP/4cF2tcZ1ebez4cdSsSztyBeCVYmWxFRGGWBgibcUOAhEgLm36NGrAdlOzbu36NezYpUcItCH7Nu6Xq+Eyhuz7N1TJW7t+DTu27FnQFNcCGJr7OfTouHdLr279OvbspVsIrKH9u3TqbnsDL6+EAPr06Tkopkyc4gyBPiqmQEjQIEKFFB0CgAj+P4AB5iSegAUaeCCCCQ4Ag0AYKPigau29xZITKlh4IYYZarjhhjkg9OGHk3FU2WUT0SZhRAcNtlB9A1UkGAAjQDgjjQkSWCOOOeq441sfjMYjkEfdiBSFHBp5JIdILLAkk0yKgKJGJFakIgAV1SCQEBHB6B1FCIH/ECSYYbI2pJhlmnkmmokBUEGabeoGJVNFIjknnRw6ASdGUm4mkFkTZRaRaM1R9JlAbhp6KJF4Irooo41Kd6JtjkqaEZlGyVknpnXeKeJGelIUqHMScQfABxH5CMAFmBk3KautklSpq7HKOutbFwgkAa2xwkrUpZn6auSmw1lmEVgAsDBRBcgxhJZAbEqEgUAz5DottQPsWi222WobUrKKbovmtT71+iu5GAbrkacTpTDBQxI5sGpEzDkgUQICTUDYt/kiGq6+/fqL7amk/dsmvzyNW26557o3rEWnTiDjQkEJ1JlEVwpU6kIjsAuAwAN7DGbBH4s8sqEsrUlymSHr/3Qwwr8qfNEFPsjsg8kTzCyzswyNauwKDpjMcUWntuTACvyhijLSNKqcNNNNQyiBQKk6zePSOLHccqYvWwQtiF2fHJEA73odqqpeO6Df1GmDV7Xabbstna0A4Pq20t4mBUCFWCOsdUVce/1hzhHV4AAGEwjBQgz3XQRDDCwIMQEGDnBJN+XQsV055pkf1i2nmhd4eU1X600n356bLinop6u+eluVYcw6gKnPJProSJYOO+5myp47773LxLXivl+3e0y01w6s3cIr/yDxyzv/fEYWlwi95cn/ZPzxG95OPfexW989+OFXZINAEIsvW/Nv5p09ptuf//5z6cM//+ktZv9J/2vyp4Q9++Z+jz8AS6O/ABJQbcWKQQFTM8CV4K1/7ftfAiOolwVKsIIfA54FEUPBkvDPgSpwXwZDOJcNirCE1ZKeCSPUuTg10INzAmEKY3i3FcqwhkgTmwxsuBcSjqSDDoShDoNoEx4KsYhosh/ajLgYCO7Eh/0DohKjyEAaSrGKtIoPABBoxQkxcWUtdOGRoLjFMXKEiGQ8I4L48yU0CqmLA/oiGO3kRjbS0VpzrCMea4RFzeRRXHccIhzjqCEx9pGOZiwkInHDLLkl0mB/DF0gBek/KjYSj4esJCZRkwKTaTGTN7mkR5zIPkJ6UoqgLCUq/RI3PqZydo+kiSj/s0fKVgrxlLS8pVyKJYTA4VIlttxILI83y17K8JfEPCZRCMVIZPryla5cnyQzNExmitCY1LymTTYpkE5ik4POlEkwazfNbkrQmuQ8Z0pWiU5vUvJu0Izmhca5zgCac572/IgueXnPMn6zeJGEpzz3Cb96CrSgFVHm5AwKzH7CJJyjC6hCwUfQiEZUm6SiKD/byat/RhOiGIXeRD8q0FGxUqQWCelEHKo3j5pUeShtKTors0uYXuSlEVEp1lhKU97ZdKfURKhPK9LTheC0ZToNKuuGilRcWvR1S02MRq/HUUke9ammU6pVUzmq6WXVjlH14zvh+UGGdjVzWC0rJmWq/0+rYrWoeyMrWil31rgi0mIASGhZ2zpVQVaVrm+bq1/xWAEYdSyueg0rQOEaWLUBdrFs3OpiDytWaSrWsU5rrGXHeCoa4Muvkp1sPCub2aRhdrRStCvFAvtZ0I71q6b1XGlfW8TB/sixqwVtX2WLstjqVoeBkpptRWsStyZMuL0dGG+PG8PNdjayxn3VXuOYW+V6LLnUFSHUJjba2052utf1l3W/W0HaCmq7z+1hdMHoXfHmK7zsTWDcgJtZ7op1ve/VlnvvG0B2CaG5lqVvYl2rX6bld8DzIwvDTAvgjp7XwLQqsIPP161IKbjBISEuuewb4QdbeMNSVNEKZLtgqv922MOTgrCJuWcxp863xKFMrws1nOJWoXjGzzsR2Vos4CbC2IMytjHqXAzkGtarPyIWMj8Ry+AdD7m9SG6yCStjPvMy+Y1KJnGVoZytGmuZdxJLLZXlgmGXPbnLKSuzmSu4AoGsscJZ/mSPf4jmNAeJy3ReXdzW6tw3A/LKfJ3znXdk50CbLlC6HfGf+UxoGgN60fRzyAQO3WihxvmJk3Y0hAaN6coJRtE7RbR0L71pG4l61N2Tj6Q9/UzWWujHpgaSpl+tNgRzVcdirvQoSy3rAMV6105jEAAo7OZb+znUqvZ1mnqN7KQxawipJjarW7tsbCl72iRb8bOXWGz16tr/2tiptrc/JgO2HPnY/tx2jLsd7uqAe93/wqJ/Xgtqbpvb3VRTt71NN4RbPYgB/v43wP8tvHmnu975zlG7D/4triXRQAF/uMB9R3Af41vh6Ku4xekG7FoXCOIe/zjEXwLykfv7TBOXs8EznmmMq7xtxcqxw0ku84CLfOYeN3nFx+wrV7d8bSzv+dRG1WYE2bzoNS+6zXV0ckunHOgHSrjTZYXgprsG6TM/utVJrvSc41qWP4+6Br8OdpJl19n9zvrIsY72j2+d6gxEN8XdPnafy33uuVvzMhW0dpCrfe8Pbzu0Wc1zu0cH6oR3lMkafiC/31wljGc7wrkOd5RjRJl///tQDhfSrcsDwEGHd43hP48oZnE85o8HeN9PzwDAazvaMLQ85+/KkM1f3vOiV6DYb5+vfRv57KqPeEp+T/PI1x26k2c6RmAwhOUzv/lD4BqnujUB5ze/sLoXYO6vry0Y+Xfxwi+5478PfhwtPdee5mREumV77cMm9Ow3U3aFnSDxrz784mc9b7ouzEdmFwBDH4D6vV9suJ8Ahgn55J3e3Z/9fR/+cdHxmd9IHOB8pF+DFGD+ZJ8Fyor90Aj9pd7pNeB46J84/ZEAbIy0UGDnZWBrEKAK6ggWcVMCMuACCh8ItoXOZc0fFRkAdF8AtiBqsKAP1kig9AmEdOAM/l4Nsv/QA3odnwWK/BUE59QAAsTAB3gAmAVhXwAhFj4IsB0LBypg8Bkh+Ume690RsCGg5l2eEHyA4m0hXWihGyLIqcDc/IEhStBf/Y1h8aHXEu7fm53K/UgE7XkNCwRPHI4QBh7ioZiMnnmfDIahHdbNHorEDT7Qm3ENDGreBKzACMCAQlTACOwMBnSfIobgJJZiv5yIfBVhJJoEHiZhovThCGaZMhGhRLThAOhgiKHiEp0iL25LDWzMlLHiI96hGNZI+TEhSOCdF3qE0JDiL85QNLJOMEZNjhzjSbwi8QUeaw1TCZKbR3wjAGTeNCaKL5ZjrlTj0VxjK5aENuohN3qQkjT/SZM8SZWN24qAxKiwGDpK1Tn2Y6yo4xPOCDa6YkGu3D92BEsAgQk0pEM+JERGpERK5A7EXpWNyip2hNiYHUBuVEJ2pKQIpJiongc+Hiy2EUNOpEqupEQawQO8JEzC5BR00eYNY0fETSaCpBd9pE4uil0N5I6Q5BEKJTwuUUqyJFImpUQCQRfJFHqVV086Ek9GpZv8ZLa0I0UYnaBx3VEqpVcmJVMyGX9w5EfYlS1SpdUkIloaiFVeZTFehFaepKUAQFd+pV1OZFh2xCKdJUekANc041qm5VQGppj0H1DSClYy2mBixELepWPiJRPxHmAiCw14gD5JgN/gFWHCklpu/+Z3GOa3JCar6FVdPuZj5iVHwAgdzh5CYMAFrMAK2MDPQKVnQtJi1maOgGZovqWskKZp/mZDoqZGnMjXVMQgdg0NzA1u2uZy/otu7iYNTotvAqdpCmdGxE3ppUgCrIAPYIBgHA4nNiec3aZ4KojQHCa1iOaJcSV1VmdnlmdNvSd8xgYMMEew+Yt6Bhl5UlpptqdSWud8ht1+Buh/JMDG0Ga+5Cfisad/3iWAEmhhwCGEtkUKHGDn8SV0IqF0MmiDfuWDTqhfSCiIGkUI/MwK4OK2KGijTGeHeuWHjugOySeMFkb/CYFN9ouKMgqLtihYyuiIiuiM9gRzdEAjJihv6v8Kh/IoUr5okN4FkDZpTjDLBI5Mji7KjirpSjIplN7agG5pbPBevIlMle5LkmKpSmqpl3JRl6Zpa3zjBKAojh6pq1ypmS6lj4Lok7KpTODjLorpQc5pmdZpRKKpnppjoaZJoFzhwLwjh63pTdGloGbpnU5onh6qSFSAA3RAC2zqBcTNZHoMo84KnUaqQxKqpXrkqe6IxIwNyoRqbwYqqQbnpEJopaaqR1goiLAAnOqLqyKpoyZGf8aqqdqqVBIrjjhhBAhACixr0vQqoP4qUUFqrA7qrBJorRqrRuCdQDiAIZKMsyrmrQUrqQ4rtgpmuc6IACAAjPBbs/4puBrltFL/K7Ta6rWeK0akK4z0aau662jCqrBWa4DWq71ehACYjHLS2aj+67ymqsAObEWkC8L667gC7Hw2rMMyhADIwM78X5ol7MQu7KlarMMKwAjgKgCQ5Z15bKSS68X6E8i2LE8MzoE2iPWlrMSuLMXCp8gaawgMwbpiyRAoaqCprKCyLMw208se7UyAwAfMJgBsomY6GtHWqdEq7RRZ7XPAAAIYDULYwAjs6tDebNHmbHnuLJuOgH0iRAvIANgu2tSaadViLXQlrdyORIWCSAfMADTK2ttiadzW7YWRLeCOwLqyAAJ067T1rZL+LeB+hNkGaQqIDQDYqMIpLo8ybuMqpOBa/60E/IwN7K21WW6LYm7mLhTdli7BaqsQkGPlii3Vbu5yPu6E1sDPXECRhpvodijpoi5jwu7ACoC2TkCYZlzuNuju8u5J+e651oDftMDtulvx+ufxIi9FyC586uAEnKDTRW97Ti/1NoXyGmsFbEwHIK7KcS91eu/3QtX63sUBzsvcoS9wqm/7elX9ykV29Zfdye9v0m/7Wu9yCgDXsC7Y8a97ni6bAjBunkp29pwBn2b4bqYCeyaVmC/QPbBj+u/6TvBmBgo/FrDrwm0EEyYHByY+YkDbhhDqNWq4xitEavD3ljBapsCWKNEKi2oI++0IB2bo+V1t4h16xtC3Mk8OL//uDq9lD++dZxLKBDyvCQ2xgmCwgx4xWvbamEYjf2ivEUExqS1sY7pwqVIxVVqxnOpksUypDfNrFBfx5YpxVJJxdK7l+PJJFXExgkixXcIw9cKxhq5l3KDsFqtxF7cwGMsqAqcpHxMlVWYXDaRwCtnx07Hx6LpxTybyB6JlwZbPFkGygeCxh1KyTlqyIoOkxDRwEHHy50iy7oIySIryJetkBY8RKguIJ7soK3ekK5tkTwZKzUbRFdOyKhvvLQNkLjNeTxbZ+lnRL/NaMEvvMPdjMftwKHfHGS2z93ixtBayHiNvNCsxSGJRRtZxGc9ILf/nM6NjN6/dNAMAhkqRNf//Rzn36CF7aTqjHUgWWTiLcxxvJTaLK87O85bWc9a1Mh2j0TvTHSFr8zmXo0BbXUfiMx0d9HfE85Iu9DQ2NNJ1JNcIrTKPM0ImNBhvM+9idFyWY5GZsi97NBH3cyEb8v1eLWvMsg9udB1JtHZQNEuKNOqSdNKhIz6iNDvuc27YdHbgtKQCNJTy9NWhI02fCVH3xVMPTzN3r0VHo1LLHDpC7EiqdGtEtXUY9ZlW9S9etdZNI5W0c5B4tV6odXhMdfqKNS9WW9o1J3PkZJiwNf6ANWRGFT5ynr5WDOEYDuJYMLbKNd8tZ7GgcJvgNf3otZ3ydewBwF8vhACYLEL0crmC/xLkYS0MbAxH3zVX15Bjy2tG4CMLUB/zEfBC7AwL9MzPYHZOgIAMIMAQOIADDAECyADHuqFmNx7WBopdb7VQR9Fov7D18GlHOMyUrepnz0QKJMAFzGzXTMAFJADoWiDbhLaxYpFiuwljz09xP6SpIvdGrEu7RITYlFRNhIBlR7YNNLcAZvdwX2xnU7OhfPdAufX8HrdATDaxCMSnAqCX3EQIBEqItIADUOEHxIADtIDTAkAHwLf2yXcfH+2oADKa4Pf7hHcYQ7ZkcwSoUMQ+1gQMxI1A0MAQjADopsAIDMFsXgBhXx+Fj/LFFlkjI4qGnw+HuzRGkLdGKItE/AlNbP/MJkq4RITAChC5D874K7csCGxM1Ga4dsfQjpvAeNfGCEzhByTAbuNHoVCExQSiTEzuB1z3RaTABwjGkt/RlB+qX/Y3o+S4+FT5lf8NBgxvQZwIFVGJmZMEG5qEAHzw+zG5LrdsoPiAI6d1m5sQnfM3511Aw2ERGkdEiwBAjB8qoRtzy+IdDTixcFe4Kel3/x43BsRADbCJAMBAAhiN/BWLelM2kGc2m883thbLBKB1msh5+DR6VKGotrKukHeJdtlrpkvzwJ6hah+KrkuUqB8wSQQKYLr6cRT0uRa7Nw/sqQS3dy96CfE6SdhVzkg6fdjHwFq7Ojss13i6mSx79+D/tEvGZEzOpKohxOTo+ZQgRJ/LRATMQAzApr//u7/z9qxze5CSHquwO/foVRTcAMM3vMM/PMRHfMT/gEV6U4wsBJVYCZb4xAj4TWQL/JsJsp5KDJ4vCsJTj8JLvMqvvMQvgQK8PMzDfAY408YcbKwzRLDrxKpG9pdjoblfe2Hno6ScPEhx3cKzPNInvcRHwSudoS2G+ESM+E7UqAN4QALIANZnvdYnewb+/Lljq4rkM44TfAilvNKf/dkzvacBYkQUS4BvHq7LRNzYQKL7/MDTuqUW2WqOPd7XktGjPeAjvdrfq0WEwMagrHn3HkOkd0902jSHPNHrJO9F+SGafeBf/z7ED/5FyIAPsK1EzMDG6K+p2Mtyc0ZPsAv84vLdg7qtMkfdd/3fY77sN7zmW0Rfs4ANwGZ0I8QEcDRru/Zl+wS0+PdFrz6NnyqCBXgJGXu/WP7sY37tV0Rf/035joXkgsje2wT5ALUier09YyuhEL8IMb++OP/zB370H5QH2ADNTMAE0EAHxICRD07hHE7iEIXFqDvIh4TIe2mxAESCAQMJFjR4EGFChQsZNnT4EGJEiRMpVrSIkEFGjRs5dvT4EWRIkBdJljR5siANADRQtkwJIMoNmTNp1rR5E2fOKCtd9vRZ8AKADj+JFjV6FGlSpUuZNiWpkmVFkVNHOrV6Ff9rVq1buXblagMAABBeyZY1W5JqWrVrO551yxDq2wEqY+a0exevzJ1R5RIVEJSFhL6DCRc2fJhsXKls0yJ2/BhyZMmFMQCYMBlz5sWMOXfm2NNzyMKK3dLNexr1zL2aLSIIO8FHC9mzabdgfRt3bt0mSU8MLXp3cOHDibtNEXZoceWHfzdnC9r5Z8K9zZpOff3u6uUHPQgJ+x18eADbyZc3n5inxejSz7d3//68hLAx4Ne3uh5/1Zb5M45OXxom7ATESTvzVhAPQfDsW5DBBh2iTiL+GHCQwgotNOuDsEa4kEO0JPwQuvz84+ss6wY8Ua//yJPhOxY+GKGGEGSckcb/EDq8EUfiIIxIwhx9/BHIiUDwIawKgjzyoA9BdKnH6VSsLkAUUSyQvBbmQxLLLDHbEaImtfwSTAYr8IDIsEgMM0clvURpTbm47MpEKQWkcrsJAMAAzTz1RO/MCPnbE9BAdZPByvBmELRDNf9kctHB3uQqTjmvo3M5Ox1AFNNMf3q0oTY1/RRUr2DoIDwfPDAy1AYVFZFRVh19sqxIJUWNUuUqWyHVXHWFC1YeG90V2GB/msHOsDD4YCxh61sVvxCbdbJP9OqaddJei3NAKGW1DZVThjzdFtxwFaqg0DtrEPc9Ztdzdl1o3YyS2tRqLS6EsJJFF18wu13o23z9FVaG/2IBGEKAf81TNzp2E3b3LVnjzc7a4mIAgIUUDL74x30V6hfjjjGN4DsazvV4OYSdU/hkhgGc9uG85lUuQyFmQJXkmhfUOCGObd75yxrC8qFgnoczuTmUi1a5RHhbxuvl4TB4Gjwhnp6a6qeFvlo3nHN2FeuukTwOAB+83o3o33z69d1ovXJ46ZuaFi7BuMMam+7ItE4S7br1vrCy8fbWrOzQjDYbaShZbluniIeTO+6/He/rboN0fpxy87AFIILKIwvcs8EFLzxWpREnUHHhKjgd9dRVT13z1iEt3du8XZ+9uBnCOpR2wzjvzPPOQZd2dIjVzp34YCMvaPLilZcMZP8ALl1ert05653339cWPfia3oaee0GPJyj57sXvS4CwWBjfLOkZo3566+HEPnvVYEef/iy/Hyj8+vXnqsyg989KfWr5Sf62cr+ksC1+2/vfAm9kQAIyEIJJGUJYRhbBpgSwMWeTXdKG97rDxU9+HbTgCBvkwA2SEIVGSUBYEJDCjWGwbAM8YehEqBUEZk+BwgnBEHzgHca5cIEm5BoQiegTEITFBkWUHAyJJsMhNmx+WLlh8HKomxQEhXEKUiL9hPisLX7xJHaq4QiZ2EQNPhFAY5Qi/EBYRdwIgAVZDA8Yx9fFdtERjxUhFQD8p8QymsyJXoRcFK8yxdG58TauCcv/CmpgsTwy0I5He+QkI+Kdy4DxjwjLkwGRYkjEIZI1ZdoQJSFJSIwIkpSpREgFwmIbTGaSWZs0pVM82TZQasZOyVHl/ji5S18SZQRh+QAdYRlLNPXSKLVc2i0z4x1c/bJ+yITmNE0yMQAI5pXFVJMs1VhINiZwlqF0HjXRJ01ynnMie3TkF7WpKG6+64MgvAEzMZMhPKGTe+bE5z4ZIkY8tnObxwwnU5TZMnpOpgJ2GiU/iadPhj6UIEcEQBKJCdAlhcmhPSnoww46mRUKwUYQnV1GRcrPFQLAA/+06AMbONClbDReHZ1MwCYqAxCsTnUl7RpJdYrOAwEgpNlcKSq1/8RTlMCUWjKdjCLl2NOrGdWp04wjH1U6VKLaz6VKQeqslAqZCkxVjn6Lqs2gOtZdlo9iebQqGrFU1pJsVVJddUwK+vYaGlQNr2Yla1b1ys96AeCZFV3rwjDK105+E4eGjUyGLIMAGPRVb26F7CM9EBaBVHWwktSXYpOJWCpy9jFTDepkxyZZ0tIRLGJRa2ZTVthuWgWucpIrYuzkytOWFrS33WWZHsna1m72tbT07CFzixhn6ha3wUXuOVUihN76lnCuhac8bTLbwxDpect9anG1+0g7nW+10PWddKEYzzZy1zCuUW53w2Va9qIQrboUrHjbR96VUVd76C1MBbxz2f/31sy9/7UgKyf6XPrWF7jTxW8I21MDO/lXwBgLcIQZKNHAzvfAa3lneRfMYPPIiFhhQ4AEalRiCitrwifen88AMMzwZljDAl3vS4f7Sf0SJqxzVDGwUrxj+gUTpe+F4Ybv2+F53ngwOdaij3PVYyaLz3YAkIGQMUjkpJkXnDPGTAdq02UvP7nJSAbzAhmLzTGTzMkQia2UrHtmOqbZzbkTgA8fG+eOwflBNbalmO3sQjz3WXOKzC6g//VnXmE5sVomdB4NvWivpUAG2JxzWOrs6Hw1WiFrnhKfLQ1BTHfaZoT6TgtAIGhQX5rTT9HzMlN9av192tUYu1x4ilXpWG//C9YH0fSJ2nyWhZrk17fOWKuFfTUBlIsGQ6grYIsNrlwbZNcD6rVZhFJBi9SAVM0G0rO1ra0KlGkCoxQAYwFg627vitsEifaciJ2V7/ggAX18iAASUCaxnrtD6cb3rupqg0YSBAYfsPa+w6zowyL6swYvzAjqOgEHjGCdCknBCBwgMAyYmeAW0nfGQSXR8GDAA/LmeKo2vm7sTNssAujOx23wgQSMQAISGEECPmCDZQNACCEf+YU2vvNMIQCs4JnAECLuc02VfNUGbfdWVH5zOYJc5Ea/2dKlji4QyCAGe0RO1T+FdIQTV+GPqYEDfCg3IThg4FxnUM/VnqkIFMu2/20PlNeNfOSwRyYCMxhCC3zwNB9cYAgzyJzcK8R2wgcqtUIw9+FlrOAOo5zxfzN85NFkzQkMnvJWNlzdIZ95uk3e81mK8jVDr/nQfd3Gdy+940C/eiABGQAQdj1WVb+ppHOU6rOXcO51j6i/trj3X6K7kTsffADz3vh6AoEPB538IA3/8ch3fnulP30tVaBvcY8de6x/HugvuPjdL3T1xR8kAZSJBVHfGvfLv53v4zf87UdX6+XvHizSgGYOmWH90+h48JOf/7gFAAPwQn5KCO7lIfaPAPnE/+AviiogARyABbxDCFhgBUbLIAhMbu5pATOF/jqwOJgKA/WPrR5HAf9ZbwAz7fZiCnYiwN4QpAXyjyA0MG44EAS9JwVvsD5OSsoo4gTr5gf35v2oa3tgj2JsYAgcQCXMZPEIbOiGAAqjEApbSAdxsPaqEElYLMh8sAQdJwgjKwcRwuSqpYaCCeRkMAGKRb4GgsBsEAu7LgzfkDz4KyyGQD268G++sG6GUJ62JwSmLCFgb+DaUA4F8AoLEUfOr5UuQg+7phFv4xHX6BBdYgzlRbHKxA4LghAR8ejikBOH46cwoOj85KooJxIBBw9pqAGJULGs6QIy0Fg+0QM9URZ1I8omAAG5sBRNMBWF4xT55XNUcBJbohJppRXD4hU1MRa1AgGa0RmfERr/oxEaa7H/qFFQfg8QGbEXgXAbyaYbfWW8EoIPz0vhCiUTZ9BMagABYuADPGAEkULJ5MYaoWQY5xE+KmAJ6cNDdtELvzE3fvGFXGUcs4wkNDDYaDA8hOAD1O8n4rFx7PF66hEi22OPtO8O+TEP/RE3AHL9vGggE40kUssNBwAhxYMFFo8opFElV7IZJ/J9JNIlyWOCVmIUN+OOXIcjJSMn8UYgaVHdVjCp+IpFNOQgEmoFRgAGCqYCRqBcRDEmfeQDn7IseBDz9vEmW2cnISMrkadRPjLhLOLtwqL5CEL9ePDCpJLnfBItB6N5Ym8/NBJrttIx5BJ/ulIt5wIoucql/2BgCYFmIsitJtdy7e5SMM8iBZbwHE+CLg1mMXUHLjvFLmHyrfISNZZAAS4TMzEzAwYK+4wlMBlCAIolGwvTQaKSNK9ij9bQJBrTX1iTMBbTS5COCoKANmvTNm8TN3MzN3WAcZQrBaYK/yyiUFzsNEuIMIuTK2YyOFsFI/XGNQcDNiPzXWZTN6vTOnPTBYpAO7dzO3FglhQR51ASIi4nMYmixM4TPWsEObXqONcTK4YSqM7oKjXnOfsiOntSMlWNOq+TP/szN6nAlARgj4SgKikCi/TRKBwyQdzzsPKTQUPLsgKJsHDyMTHjot4SP6fTPzeUQwH0tQplAt5RIpYwpf+OQkER5EE7y0FT1DBgYOsk9LewskIn40LZRDqhaD85VEer00MhAosmIO0mQgsL9Ce4zMuOFElZlChMU0l9orK2UD4nVEab0xvv0yPvUiVydEe31DZ71CFSi/RIgq7Mp0ndg0nLtCX2SDxXc0Z3pj7dokYV80YBREu5lEu9lCFmLdjGhQZO5SAkoK6CFE2L40wHtSTAZiQxdD4r503PIk7ZNENx1E4nlTbxVCFGDwOkUFOhUBmN5QJWYAVsYAnDokQNlTwK1VQtYigRNEpjlD7bdHNYKgHnNGnqlFI7FHaYKos6NW5oAONSVTlQFVgnIrVEFKIaNX1klQQjlU5v1U7/LTUhdPWHCgIEEmAF+o4CLXBPh1VH2pNbUcJOnMuskLUsHtUq70g2nfVOvRUpBACnWOdbK0JY47UhWGws0ZI1YxNLAcBW1ZU/obU8KuADXvAh6XVE2dVgK2Imt1Uq85VWoaRf/dU6AXY7njSsEvZgVxRjm2LSqOo0HZZZa1VidZRilcNiJ6BYMKDsLGNqNlbNENZlH+Kk7hVfYTUgr1RjKSJLRxZXc9YrnHBDZnIgBEACsIgKYzbPfBZpjaJMjHVp5TRkIZZnN7RkiYOxAFFoCwLIjvZpxRFmuxYhmge8wLZVWytdp7Y/q3Y4SEVcByBrCyLKcpFsB2Jel/anZG9u/88VZzUUbf/1a0/CO5LRbedG1wYmb6Htb/M2NC2DIQ/XNy7qbPt2YhO3JBaJIKxJ5MBibB23bmM2ysrTcbVRX5U2InZWcieXdLfCTgJLkeT2QNqWcymXbKdKbkPXJqM2dCL2dINAbYWjMrJrKEdzIKzkkkK3czf2r1TTdm9XSiN3d3Gzd4MjKMRmICRKcAfCRe9keY8XY1NLeJeXeWPUeZ+3S2X3IlyjeAegb44WBsrkLPOWew0WbGAXfC8SlcaXfCvVfMGSgggCPoWgA16wdsk2fun1SVm1fsNXs/AydR/CdPO3fBtYK3wg2Qrip8QDb+F3f5EWi9Y0gWd1iPA3f/+jlzwSYNk6QFDntoDjtTLS94N18X73VXdPl4QDNgIi4DM1WIJfOCHQinp5GIavUoTJt4ZnSgaIFIgXYoW5tXloNom3L4Z3mFdmWHKLWDLq0IJX4HufmIG5mCuGslS9eFmjmG8huDatODKwmCDUWIzpdoNdtszaGITJWFLN+IzfmCHYeAD0WIyXeFhTy4PlGHzQZoifF40hI3ALgo+92I+BdaoEeYyFWIbt+I6lGCmIZAIqbZG5uJFTlUwhGYol2ZJVkIr79pAfQ5EmoAUc4KcsEFRfGZZj+X1VGI8TVqIoCpRvVpTL2I5Pea5G9UTv7XA72VC3NpeBMYQnmZJ5t5b/FwIGyuVEt7eZ6VWRGPaYB6BNCnl3fdmrJEAGTqoFZECcx5mcy3mLCXia4/VyBvias1mZKZmbJ2OTn5iYB5W3rrkjd7mO4TmdHWKek7ie0dROEhWfsZmQ37mX+7khZCSQXzigmzR7cbmguTKZR9lrSxlt43miHeOhlVQ+gG+jKZqOm3WZNTqkDaOjWfRJzxmf3dmixZBfl5mZXxor3PVdUUeaafqDfwqJC9qledmMTXqmLmBlCzZ2dTqB++ekB1lNtJmGFbohYCDodtV2UzpF/Wmp67KpETqooXohBGDZJuCu8IpqcjqrXYLArvekV8Wpq9irFYKpYoCdP9iqGZTF/xA4pNmaqyFYqB9DlAS5rt0zyjJ4ovUaqX8So6e2rx3DO364jQN7PWfSadtZUdralN86IVYXkiEbOdXprA16qw/bjRObZxcbMX53szEbTb1DtA3VsIGar1X7IA7EsftYtpU0e9V6rSt7r0f4tguieXoaiDn7NIeSa5f6tfc5oVvbKOwph+n6t1P0pyabskMbtn2buY3CNWRGBoc7uh90qhq3pXm7tR94uc9jaqKGrMu6qr/bPcGmtpGbvK+biN1bQc36s0vio/F6t61bubs6uxvSIfE7vy/Cmqy5sOf7v2M7wH3iph+cwAtcj8Liucfbv0manxtcwkvXvZETrQg6r/8VHMPPe8Nvg7gF869mub+VxLIzusNz+cTXUpEIO8QvXGRL+sVBOcbRsoNLz522I7lHHMBL3MRznDQpcPV+vGRE/MYzvDhogyCQVMojnMgd4paTfKWgk1laXLExe8nuu701fGlPKowzb6i0PMibnMQX5zvWeMDDvMoj4klpnPDOnDkXFZkZg8tLG7NphCDSE9CpPM4XgsVU/PDsXFHxXJfXYs9H1rQH3ZvEHGnRanPNPMvvXEqhdiMaXWIfHdKFS9KRVqlDD9Ft1GZ5ctN7u75D/dNfgtVddiZTWO5KXdMVXXRTvbxjGsdfvdW7uNcXYiiJ09Itin3WB2U43V89/df/D8jIC5PALJLxaB1SqfRxOQLZ1VXZEYNo11GWY1nQl/0lXDjypF1vXXXaNeLanTXbCyMFVkBgptV4m70wU2uu1Y7cSUJZIdPaVd2QO5wvlezbwX0gnhR3hh2giv05jp3ft7nD0c8DCkUGZiAGwM0DxDngBb6JSf3SEz3Tzz0j0v1W170vgCwZ33YAXHAl6v1pd9wlZwADVkAAJMqJ2+7eb93W7RfdF/6peZ0kLgdVTH4ABJRixHtpWd4er+g7MKBYyjzaN97UqZ0UcZ2++53nL6IyfhjoByB76Xzl5X0iQwCYwUO4ad7pa73jyx3kKVXk5cJSCGImRY5UoB2dqz5V/8lNZpoL7Xy87D3e3NFe5926m6qVh0btIcZO6SswBhraRA13IBiruw+E7gPQ6GtxJgEgBoNe5Wd978t9gc2eAdJ+UklYAt6d8EETTMPjuJviuAY+LEYQLMSdliMfTcEGAFLf9Woe588e3zsC9J91fuAzPOS+IMrFApXwO2xfKYhEcFlM2AeiMuhXh5f9gJ0P9xU4ujj+8//+sseIRWjgAhCgBqxJ+Bv/NX7NmuLTKiCfLMM14p5Ueed+2WmX+jd/9099ifY910nb0ecnBfJPkQCixYCBBAummAAAQIKCAx0k7MAwosSJFCvKSAiDoEMANDzUkLAiIYAZFUuaPIkypf/KlSxbunwJM6bMmTRr2rw5kwZHnDx7+vwJNKjQoUSLGvUJI6GPo0ybOn0KNSpLBlSrWr2KNavWrVyz4uwKVivPrDppSK2ok0qQtWzbun0LN65cKjtZIkgokKKHhCwkVhAJoqmAhB4IVhAiMjGApWcbO34MObLkpmUnW76MObPmzURTJBQigLPo0aRLDwyLOrVqq19Xhx2LtbLltHJr277Nlq5Zu3grdiA8sUXCD05HJJBQMAIGxQA6pDANPbr06ZllU7+OPbt27RsLb/8OPjxF1+TLX21tXix6q9Yl08YNP/5a3S3vAsg7UWSEifYhPpaxwgUXDFGDeAYeiOB37SX/yGCDDj5YEggJ7QZhhRY2ll6Gq62nYVWwXbUgZO/JR2Jt9PF2H0USJkRRDZ9dCGOMMkIY4ow23ojjYxckRFKOPv44VYdCcsWhkB+yV9dkI5bIpFsnrmQffhGNMKGKIj0HZJZabvlUjVx+CWaYE4UgUghinnnjkGp6ddOaVB1ZlZeNLdlknU+qFCVFMyhFkWcYZRYamoIOupmchB6KaIUhAQBaoo4a6GakDBTZIZxUGSoVnXUyeWdKeU60V3MUDZbQfpal8IEQj67KalGYtgprrKUhBkCgst46mqRuUqqhpQy8CpWmm5LYKUqfStRfRWVOhipCAOAKbbQqAStttdYa/xXBQ9du+5iua/Ka4VDUOiXssPEVe9KxEYXqn0SkAmDqYynE4CyL3N4L7bj47svvShXoBIB3/Q4slLdqgpueuEm6B4Ba5tbmQhESTzwxDgt72ttEey7Wp0gZERXBCiwgRIMNBRYkAL2JTRADwS4fqu/LMnMrwAct3NwCwD7YOnPPMhk8JMLmKUwhw1CggHTSSi/NdNNNQ8CcYkVjnOJEVF5c0IoAYClUDFED0PJAI9Ca0AQfcO1z2kDGrHbbrNYAsNQVuE23SkAb2eauQrFtlE5HOw144E0nEUDhhhveANbpZiyR1i2+OJR9Xxf2wcpn1435jHxnzjmXAizKHA2Bdf9OekF3V5r3t3sr7pjfgr8OO+BQsF6SuhHpx5+2Qv0lUgsxfLACwEIkIJLZaJeO/IGbJ888jHD3DoMA0vPcfOan95r6watPLSIAf8cOfuyzc7941RP9FnBww0WeEAajEyR5QhfMXX39CtJuf/4wVl52j/qTfr1wZS9o27uM68KHQMGNrz6Mk0io+hIR3sFrKDsCgJkishEAOOB/HJzO8joIwulk6yEfCyHmApiwAeItKB9c3fcSCMOlLRBFUorIQRKyEIZspF0sBAAEI0ImAEzgeCYs4mzwZ8QkUmcjxFEi3VA4NBWirofka533YohFpc0QSg2UCP8mMIKCeC0hFxT/CkI26K4uOnGNmUIiG9+oGT81Co4+g2J5hHbHAh7xhVmE4RZLcgEfCNIHAJvAIAVJv4IIhy8rcEDcEFCUhAyBIglZAR0vSRk3YnKTjbFP2DjpMjuSB4+j1KOSrthHLP6xIsv5WmISSRABZFAxAhuKJCkJgEmCcpc+aSEvf4kTgJUQmPgSpWtIeUxTGi2VqtTkAFrpyoTAsiA1cAAGJiAEFsRgmLbMJS51ScxwwsSX4iwnS652AXPey5gbkiL2qGhAVDIzgasMzy3z40116vMk5NynPyWyyJP9M1rsVA0y2wnPPc7Tj86cjlIQANGIRvShEq3oQNXZz4v+c0UY0ChB/wuKmoMaVJmROeBCw1dP8ERzpYnxqDgz6lJ1DoFHMb0VSEPqTgEm9JR8POnrUvodlgq1psCEKVGJecMJUO+ojrrpa3Kawp0u06fgA+p2OoCzrGp1q1tl6i6N6tVdbgycYW2qU7si0tQQLZ49parsGlrWuJIGrHK9ZCvfV1dCnRWtUI2iVEsqT7cqEK55LewRq2hYf0pAjYkN016J1NdkrlWhgv0pYRuL2TYiNrPlrGAYOSumx24lrWBx1WX7FtjKOs2qoG2tZl27z6ScFrYVEq16aBIp0262jW1VrRZnS9vgBhO4wjXiGCFZ3CzZlk241dtkeerbwLE2udTtCV2rm/88AdCKiNiV0XJZY6Pr1sSk0WXadLuL3piIN72ZIx4ALMleG33XQ+ElrgvLu1r7xne/BFkvf9vGglL9N0bzfVN9dxsV8uI3aecdsIMj4t8HyyyIPJQwgwpMX83pFygKXjAKGmzhB0c4xAOzQUJkQOIGYdjAGkZwsFLrYRCnmL8jnvG9eKcqGyNoxZM6MFs9LMMN65i2NR6ytfjXRCOHh8c3KrJLOrxgGSsZu06eMq5oNU0rY4fJPqYskJEmZS0Xt8pibtVFAGCDMm+Hyy3+8ZfBLGQ1G5bMcnYU+spY5+mwWUZ0nhaMoxznPMu1z4IW1Ah/WOjo7DlGhEYJlPEb5kT/Y7bRkgbTRnJYadMsGkaUNsmjyxvpTBe206IGkhyXWmrNbPpCpEbLnyEd6FS7tNWyvpEna52rFTc51sPtLah5jet/0jrYjP4TsVWt6y5D980fBvaxMersZ4MJndLOzKotNGyJfDq6oa72rKPtbS0FNNyWuXaFsg3hV//axeQmKrrbLR6Owlsy5qYRuHOibm7fe96YfDe/tzPTkfy7W8lus5e/3O2Bm9PfCqeOABCi1Iafpd4PYvhAtu3bhEucmBbfuGnG6vGoUNxBHce4ajUe8q/uO+UMuivLt+xcPq98nPnO+Mxf3sGO4zwzLjLfzhUd82Kzm1w1P/nNf54/nSN9/zKL/OzSNR10Th+9JSavLMqfvkalY90x7h361iGTW2VP9c1X/7oRtW52qFTAWchJu2jCbvBlk33qbucc2uvOlEXCF+/IVl3cx45wuvOdbncf/FA2RgNUGx7sUWe14P3sa317ffFFLDzlkeIsgV6e3o3H9uNTUnXBln3zzbM86W+Cvr2fnvF+l/nkjxJ6t45+9aUzPe1lgnjF3/4pcHe9m+f++t1Xz/bCbwkMMl98x/Re6L8PfPCTjzziQz8l6CPr9Hnf+XN/3tFFt/r2r18t6YO/IqHCgO7HP5TlS/35RIk9VWeP/p6JP/4MuaEF6e8U9Tue/QqLvM35j39pM38BOP8AY6R6BEgU+ud5ANhD/md0DIiALzOA+Ld2QpRlEQgUCqh9EPgT7udT8IeB+zKB9BdwnxSCBZN99saBvdR9ovd9J5goI4h+vDNEMJh+KVhxL1gSHnhSIGiD1yKD47coSfaDP6GBKth8QOaDRSgtQXh9slWDTGiEOEhyOuhqDuh9KyiF4WeFWygRG4FcXugr7+R7B6eEXSiGW+KE0Lcic5SGkVVKfwdYWOiCWviGsrKGyWdi6XOHcChZZSh3zteHbZOHwjdCbjiIM3GEOWiHvcZszdaIifgohbh7FeQ/kvgzVNggJdeCsoeGmCh2oAgyE3J+Nqg6i1iFkWgTPLhQSyj/ioRCibS3SJiWhqeoiQzCiXToiar4ioISi6cXRB3VhzymU9eRi4/oir2IJr9IeuiDYsNIjH5ljJ+Ybrr4ftSojBuYjUExQsIIjdFoW7CHjQXBivOUjNsIJsx4eRtziW8IjssljrxIE+XITOeIjlyijpS3EfFyh+8Yjqglj/hmjR84jveYIPm4eK0kif4oWvGYhDFWkAapPBF5gn7CGIPIkI/lkGYIkQEpkWtDkSHYc9bnjhl5VhsZiGfokR/pIwg5ePbxjBhpkk6FkoCnkiy5LS7JdxXETSU5kyBVk3OIjCGJk9qhk3iHGDmWiD95U0HZPQPZg0RZlNhxlG7HOzXU/49MWVBO+Rj0mEr2OJW7tpKveDVE+I1aKUpcaUVQ2YqadGbRdIBhmSNVmXZj1HZLiZbGpJZz0onX6GJv6UpxKZdiOZgvgT7cVYt5mZYA+ZCA9pd8MQSRKZmSGZOFiSN0aXYI4Y14qZhQtJdn4ZV91GBnJpiWmSWYuXUrkmaY2Jl29Jm8NZSP+V6mGSaoiXXuVUsy2ZoB9JoJ1pcEKZulSZstKZUBaJeguJso1Jsvxpbm6JaVNJxfYptPx5PImZzXs5xd8ptRGZzRiY/FiX8BNgGieJ3YyZgc6ZgncWY2MAII8DsJgFfeKYfyKRF8QZ7leTfZSXTNWY/P+TUYQIv0uf9/AkoRsrWarImfQKOfmcSfX+mfrnQBpUigBjKdSLdYAGCWyZeg77igTBGaWTSaGBADNTA3AgADCRBgCXGgE8qILLouJzZ+GwqOHSqODSqamqR7oFOZLnqQ4Bl/i8KP0CejGQYTCnqeKdmRMoE+iMajCFKhP4c+Enp6Q8piRWowNIpaNvo6hHM4h5M4DNhzAHCBTQoeT7pziDGWKUelPUaYR/QEJQCncSqnc0qndVqnBrBSECgSmkem4mGmL+cnWKmhVDqXFKkTb2qniaqodXoEBeCoj/qoPLBhAON0feqnPjp+QUSSgzqkhZqmTwYAiLqoo0qqdfoEG8Z2ljqRnzr/iO7VjkJKqJdpqKFaqrVqq6fKgLI1Qap6qazah2PEp7DaqbLqqytxqLaKrKOKqzLBP0rJq2WKqeBXQWMqfGvqqfEkqsmqrXO6rCVxfiHgLJv6rFQZrdcnnvFnrcSKrdvKrnLarRbhAzKwVDPgLEKAmONKHX/KcoixmcIaq216Stnartr6rhTxlixgAysQIPUyAXiGr0ZZrtBHKhXGqf8ait0jsAOLrAU7EYAZNR3Qkw9LrsWahgYao2vKphfblbSqsdvKsWPiATZASBMwATTQATHgsCILsSQrhkFkgv46rADLMBnbsqX6sjqrsgJ6ZrlZsUGbtHxJtEWrrBGLtH81/6GhsqNNK6PX6qZSm6xHW7XM16RjlLPFh7IpO58rG7Vem6hgG7YD2qQbEbLVirJcG7Bse6tU+7bWpbfCF6Unm65CC1hri7d06rZ7i4RNuhzjCbgWm7ZWRLiF6659i7irSLm3hxBMCrRbq65dK7lTy7OV2z2hK4WkIqhmW7ede7efu6iHK7q4eLmrtyJoBH5na7dDy7qtG7uvS3Oky4Q997Obu6G3O7i5q6iuy7ur2qRn9qreqSvEi7HG27a7m7xUR72bFyqVSp/Pq7q4K72mer3V62e+W4QBV7bi273F+72GG77oy0/tu3h7OLfuWxPag6WmFbmsi7z0u7NNij78O/+FK3Sk3ru+k0u+ANx+8Gt4OuGsCNxc9jvA6lvAcbq/DuxBCjx49mnB9dt6urWuE0zBGLzBA6CvG+cn6TTCitjBCXzAFHGsIAynFZzCpVHCErciwjnDKXGLw9XCE/HCMCzDOSwaNdxwF5qhQmw3K/xcBAzCQYzEmkHECueqT+wSO3wTnJi/n+vEVBxPPRyC9nGXXKzDSkxS0QvDJbDFYswwXoyBQKrGSQzBHuy5QCzCGxzFA7dI9/rGEWHFlsvGDPHDTVzHFnzH/8bAezzGcczCH0zHf4zIoDfIZjexj3wSfTxes5rFkpvGlPxaLDq7nFwSljyPmHzGaBzJCFzI83b/NWEIyhIhyvjmyP3Fso3cykN8yluHtbU8Ea8sE1hcypusyx56y1jnxsHMELysXqR8xsBszHI8oXnczKZDxlartr88zPSbyvB2yNFMEMjcu4wsyLHMzSR8zUhHKhfJzd78Er68zOWMvtlMbp88zgOgzqAqzuScyYXLzPPcge68c0bMz/VsvfccyBO8z/zMt/eMfrk8zwLNEuxMywi9sgo9fgEXpM3s0MaqzBEt0XxJ0eAHzQ09zRy20eHc0Vb00de3zSKtyEsswSZ90qDpzzjHJwE90v1M0LMM0zHtmynNhglBu+Oc0eMLzgY908kLz94WKqyczjfNgjmdz3h70DwN/8sTij7xGc1DDclQbc0+XctJLW2ypblZ7dQJXdQFPNVUncxeLXxLLdFazX1c3c5sDcpg/Ww+YGw23dJlXM1zrdYvRte0J1vozNIEdL8JHNVsm9Z/bc8Cah9M29R7Tc2Q29WMTXSBvXopSq3GDNfvK9ccbdkRTJsrQrFCXdY8AdE7HdrOHJ3807yRbdii3degvdouTZutpMecfdo8fNbru9i1HdfyOUKnC9sCzNovbdSY/ch2jWtjFKB6HdvHbca0DdwkrdyXBzC5rduSbd29/b2/Xd07eNQNF0QofNKd7WklndzhbduFGXBZC91keNgKk9heC97s7cPjrXCIEXExzf/dkw21lY3f3T2cPbeiHf3fBL661D3gV6zf/zZG2vvW0S3blO3XDf7U0blIm13cxTjfq1PfUnvfGC7L1214SYnEsb3bvD3Hqk3ifjycgZriApzgOO3d0jviL87cpTaSM77ih3XjxpvjJL7johYqz73BqAjF6o3WD165RZ5pxZzDSl4dTO7bTo64UF5peF0rPl7jVf7ZLv7io2zifKeZT0zlmJHa6z3mDl7mdWeyXk7hNGzl343le6vliVaWaP7lSx7mbN7ml/zmbmcfEj7CP97FQZ67MgwCCTAEXO5zgU7Og5528svnc24aa97kLiYB9ZIYxE3kdx5uKUrFiA7kLQ7/6BbxNaCO4XleaMvRwDNs6qf055uunhxxAQhQA2PE6g3u6oL264Y362us6PqrSSkAS7YT6MFeZ/xa6n0O5sWuxael7G3O7HKWuc+O6XRe61cefNU+5teuZhos5/IdHZru7QwU6csu6t5W0+Xu4ede5zhO7YwV7u1ebboD71F1wd1u599u7zqO789mutpu3PLu7/QO8Otu7QN/bCds8FPU79KuyfXO8PdO6V/HOwcu69Cu5vMu5Bbf6wMu7mIW51OO3sKc8CG/8COP3yWvZbIV1Cmc5tGO6njbqJAKqZLa8pJOjg5PbDe87/EOHZxIAQZjAXmq7i7P3jBvZSMkrg5c//Mfn9NH7y1EsAFZr/VaTwIi7/Mlbpo+O/T8Lh1Gb0wU4PVfP+mm2XNHbMFTn+hHZPV2hPY9r/ZOP2UALcRwf+qnNPdQVPdLr/Zrb5kXytSHnvIf3kN/j0KBT0ODj/dKdjWQ/faJX+F8yfgB5PhcdPECn/Fbx7xjL41lP6uZfz2bD0iHVEiH5AMcDtyRb2TuheSVP+yAVfVn70zQFE2uX9uwP2QbA9+07/Fx7/e4z26670q8v9q+r2MMjfK1P7rxZPqng/qDP9Cmmb2in0f5WvrGb/3fbJmFrv1xOPFy7/3f39iWucrj/4ekf/uiVP3ov9WmKc/PP/x9zzDTfzfxL///nk2bAAEAAIsBBQ0eRJhQ4UKGDR0+hBhR4kSKFS1exJhR40aOHT1+BBmRwUiSJU2eREky5EqJNADQYOnRJYWUNW3eREnhZUyePX3+BBpU6FCiRY0evegSJlKmTZ0+hRpV6gAWAqdexZpV61auT3F+Pdm15U6tM8GeRatzqVi2bd2+hRtX7gClc+3exZsXqA2BIPT+BRxYMFu0Z//WLQuAZmHGNdUOhhxZ8mTKLBFXxpxZM1IEAkdsBh1adOTGOA+TzWq29GqSj0e/hh1bNtLLs23ffj1CIALcvX3/5sm65um1WFULL+0a+HLmzV/Xdh5delcQAm1Mx54dOHKUxLf/HudeWLl28uXNT4V+Xv36lQIJspcaXv58m/Cx0h/pPfFi/F/H2wcwQAEpSm9AAw80qCoAEDyqPwfnY5Cp/vRLTbEHcfovQg03JK9ADj8kz4G+QPzpQhNZI1GoCfXyECrwTjQpwxRnpPE51GrEcbnOAPgsR5BgBBItH2NaMa8Wn3oxSAZkHLJJJ/E68kkpK9MNgA+m1EhJLevDkqMiobzxqiSDZLJLM890MUw01wQMBuvYnGhLOcOC074omxoTyDLr5LNPkO70M9CsJgAAA0EZmjPR/A4tD1DaLJxzT0YnpVQhRyvFdCgfBBIg0wEUTdRTn+hj6lKj8oRRUlFX5dNU/1Zf9UhEAPzKFNQ5YV2J1EeLExNSOVXFNVgpXRW22Il2lMFTW+U0tiNdjyJ2KFRPBLZZa1OM9lptD5JBIA+UXVbLbTF69lQ1pZrWxGrHZdfAbNu1NgaBJAA33CDhpajcot4FKt0L18U3YPX4FRjXFgSqoF57YSwYIn2JItgnfx8EuGGLpYv4Yk+FAEAIURe+V+OFHpb23KgmdrBikVfuLWOWGa1AoBY+Bpnhlw8iWSiXY0K5P5VvBnq0nYPmUwKBrlS45geD/nJfk9Pkb8ufiaYas6GrXnPHHmtV2kSm8Sv1aSR9lVpsrM/e7Gq0u7xAIBho7nppoJuG2Gw8ydZy6v+19zbSbr4ZdWmCVeO+8Oucg1L7T7yV1Ptvx+FK/PEcUxCog8EJd9BwCHf9bnEy/ZY8dLkiF33GCAQa4nLMwZ6bdWhBfz3qvGEvvfauSLf9wxAEikH11Te/me6SeUXPcz1pzz354olXvs7dAegd7t/l05x6zvdLtPHmt6+bee7RfD76pKdHrvrwwvYe6uyR/7794d13nnffyS+/9cP7Zb9k2RnPH37/ee7f/0AUvvnRD0X2A5650je2/X1ugQKEoMQCGEENPS910jPgAYPnOgV2roHHeyAFRai4EI4wRacDwAXHl8HGmI876PPg+kpoQhpiBHc11A4KVcg1FmrwZcL/09kEf9Iz/GgPh0dEyA2RKB0dFrCHhXFh/V43w9jJcIlXzIgSscicBOzGiU80TNWsN8UYRkqIW8ShFtH4G1mF4Itg/ArWxthB7JmRimvcohrxiBuOCe6NcLzJHj+ix6QYL1VnFCQFCZlI2KDwAqwCZAsZuZFFVoSI9DHiJAVYSU2CZkczgGQkodhJGyKSJ5ecTyZJ6T5OrhIzBwPA2/4oyu640pKmBOAHD3lHW0awlb2MjAAEYqhQ0hIswJzILyOCSvmoEpnJU+YzAVOlHa7QmCmRJkSi+RBmhseZ2SzdNsEJlxRIAAEXcIlnXnXNY46TIeJsSDe58013Pg6e9cyK/wBqgAAbpFMg/5xAp4rJTi7hM4m4tIwhqYVQg/Ltng2NSgT8+U+BTKAFMaDVQAmKTYga5KGWUqi6GNrRs32UpEiRAKEA2oEYyECWwdpoIE9q0oPqcqG8PKnoaJrToXRRID6QQUabFdOCdnSnHg3pv0bK06Adlak++cA/bSBQbRF1ODNd6iCTSrGsPpVlTvUqS2QFvXZZlaMkBas8kUPPsL4MrG31SAo68E9QltWsdEJrVzuiVuGwFa4ie+tfNQIDBU2AXvC6K16NqleO8JU1fhWsxQIbWYtEgGMdi0DAEmuSnKZ1qyljLGXhNVnRSsSy7nkpYjerEqziVH9WLG3tSP8bW4ecFgAdSEHBVsvavLo2iDYVqW9p+9XQDrcntu0AVTW726JK07PAVapwjaux2U73IMhV7nKZO8c8FjeLn/WZd60rrOqOF7sX224CuyvdIYK3iOIdL67KO90IqDS5Gksvd7H4XNjGd2/zHW59K5dd3eb3hXjkrx3961D4Lriy9iVwgQ0sHFzVcnQNviV0ucpeB7cLwKUV8G0jLOEJr6bCioUchgnkXkyquMOV+jBlQ3xflpWYwrC6H+JcPBYNg5bDL95WjAUb4haMuGE29uEsGeOUBP9qx0A+FKqgPJQaqLTICETyKNepXjpWqMfh/fGUmyVlMfskBWO9MpazHMb/LevXaWHOZX8hIgN0ToAGHfBAbi1SgQQ4gAUcEwILVuDGMmOJzIVmSQIuC4A0q3nNccQxl99cRifPEASboqhAhHBY02I60/9sQcIQ7aRDj9ojIJhrRetKtEcvOdJu7h6ly1bCCvizBSu4gEoBUIOJVMk9NhiCA/xJg9SaukalNnZGUhDVfzpA1FRrtZY1KsXreVnODEk1BjKaAlgKwcgJ0Q0GPPDsgiTAvsnOEbLRLREQ9BkDFMUAr88WbSG9+nx3g3NCv/zeEBoNABMQ6gAE8G4rSSQEyVqIr+W9bmyFlOEOKecHWqBrin7g2z+kdzvbfG8Y1rHSD2lbChXSrY55/wTT1Xz4htIFVwHAIAQjmMEHcO0DH3SgBRewgQNWMIQPIMADM0iADEYggRqEAAQwqEAKRtzuFSjo07fFKN8yrvFp37jj1lZwQwSg0swqRKUL14i8APDIlINo5RCtQAQkkAAEDMEGHcAAxZ8+d7p/egJCoAEG/jx3GtjAAyG4OKunbpqqU5uMHp+1Q2pQUYbAEmkbETvZy86hswOz5S+P+cwnWnfOd97zmfbBEGRAbskNnvBKluTVjcPiVJptBpVjCLOvwxFYonzyCKq8INO+9ra/Pe6fz/QEMNABG8TAAzKoAQj0LPAUVAAGIAhBDSQwAhkkYAYeQMAHhrACB9jgAv8t6IAPWIABGhBKCBf4e+Clbvrm8lDSsUb87B44BIE4gCGvHwhHYqbO26vc4Ui8PJiTuRbYO+CjKBrwgQtYgQ+YgREIARhQv0liv/bDFCB6n/jjnwfiC7JKOIH4sQ0kpv7TkNz7H31iO7eDO7n7vEBrAQcwPuRTvpyawKtCPVdTvV7ZtxZ7oJB7vITwNz/KCJLjERH0P+ASoAhAAFgyQARUQAZ0QAiMrBk8KwziuGpbvRxsvQdyPIZYPKvIiBCzPyIcwf/7HhCYgVyrOxZ0weNLvuWbLim0MCo8sBssHixsJrPhQYb4wYyAgXTygQgUw4Ehw+QRABkQtqejgRWYAQn/iADSAzI4RDH3g7ULxLoHIYINwMRMzEQSMJsNFB9w80CMqACCwwA3DMQDIcHSAYEhUEEhsIEEKDZEW50fybFDscAgyreVuCFmo7v5q7/7c4+LSAEFoQFHPMUBSUXJkYFUAyj06zqGm8WP4CBrsjor7JVcTIi0i4Bt5MZt5JgHwj/LWQjZswgBwDQhiMVjRMZBfBwYiIFF+7dB679o9IhplMQqPLwKwcaxeKAuBMKE2EKKEIBUE4JnVEfcY0e+kYCQ+ycWmAFTLDt6dJZaFJRb1LF91CqM1Caz2TqBMMiD+LqKgKUJILSDZJBkxJoKQIDNs4GSJEKJ9BKKDBSLxB+N/9yrHbuTkLM9kvMYigi5CQA7k0TFhKyaGtjAf6IBBIBIEYTJjbDHCnxK+NPHfNTDigq4gTsaijhKThNKhDTCs0kBDyC4f7oArjzGpswSmfQTmmwvm2wsnPSbbNu2bsuu/QMAhDuIsdqarvRKmaKaCFgBihOCDzDGU0TLjIhKSmFLCXJLSoJLWrM1XNO1oBwAu8TLgsC/QhmCzeTMzrQ9vuwQolyZEfC0ytnLrjxMclHLPlnMnvCsxnwn0IGB0vynTVMIy0SIHfE80GQPIWuSCjjKfxuCgOPL1LyIxJyU1jylJ9tI2FwIU6Gz8ruzPFsI3DwI3ew83lwP3/QRGVg0H/9IAEAMROO0CORkFOUEIOcsJfVMCO7UTuBwTxqpACUUgtN8z0/BHFp8P8U0z5rsHPY8KAC9T/8T0EyZAV1zgKV8T/KsiP6sSAdlzP+kygGFMeYUFBhgRhowSwrFT8LRz0lMTgh1TQt1iF+KTw6djRPlEA+gqBUQT6Fk0HxZTT5Bz4Qq0GR6TBTFFBWNkEv7p3jT0YSI0TiZ0TqpUV0k0XjK0SCdFB5FEF6EnhctzvyUxiKFkyMNidecUCb1EycdkBBwOhb4SC7t0Lj5UHy8xzm0xuXZUjKtEy8FEAEQu6x0U4QYUokQUdbM0/SU0C6r01ZJ0i6pgbH0AeKs0zsVCSv/ZRMsJaE+nbQ/7RM4XQ8BWAGA+hZItVMqrUdFXRNGzUhHlUpMZRNJPQ8J8KcOSMdD/Z0zVVNqLI00uVF+bFNR7RJSLQ9enIBVo9Uy9dAq3c8QBVFKXL1YtdVdpRCBoT+ZKcyX3FREdRhORRNobdTEINZANVbmKFbsOMpLhdFeZdVqTEsG2LhWXVN0WdJrNZNsjQ4BUMLLNElN9VU0PU7eksMkK9eTOVd0NTRrrZEUwDTD4k14bVZ5DVczLQ9p/VRqnVV9HRJ1ZQ4YILiC1E6BnchgLU+KnQ6ElQl+bc98ZdgncVjgAIF0ogFDfVdvjVdydUqMlQ6NvclYXSaP/dgm/wlZ3wgBlWKBZT1Ili1Yle1ZpTEPl31LmG3OhZ3ZY+PYD/G321LQbjXYgbXYBuVZwXDW5SRabpLZo023pN0Qnxo7KWVKlI1JoTWIqp0Ls7VRUBVWrfWRmrUN3QxDCp3aiyXbgkDbuLjbLOVapKrWq2Vb3HBb2ZjTTxzQuZXauuVVoMWMvJ3WqfTTv8WRwIWNseJWDjVcGUVcxnULzd1Yv1XSvoXcht3bAREAhkwAJr1cIs3c1M0Lzn1ZtcXF0G3b0Q0Qf62oDZVbsV1Zsp2ezHDdoYXdi5TdrfXcCKmAwnJJHWXdROXdVV3c5R3R4n3OrB3eD5HczRhZDzTZ3H3aiv/91cOFXrv4XceUXpAC3eqlkevNjBC4LAxIVcvV3Z/12XkdX66o3+8q3449X/RtuPwNkBDzgaaF3+4d2+/FXAKmjPtdz+D1T/7tX1iBgctqNDcNX4fwVCGtYPHNYCT134MwUdp14MhQ38kYxQHD1A0emT21YBTGWxZOWMd91BC2XhAuj2F0DwFW3vhFTBVuCAXeCh+2CC19XBmOkBGGjIEcJp0NUhfO1ObVYdJg4tdV2CEmYoTsYPUIOXTc1SguWx5GFC4mDDDWCCGO4SouYpPRpw9QQA+QgPd9ElmZgDH9UzG+4CZG4MkA4lu64oL44D0248CAjhr4AGYMPh9wAAT/GAEcnpE5pUxIpWMvTuEnhow8XjE/7uM/HsPiYEjPA7gnYVH+iy/E3V25gVqCpd87lgxKxlFLpl5MBpDL8NpCWQGXigAZUOOxlBkn8drTXTBR/mEDlhAx7gpVltUpLmNXXselSIHLmgGdBYERSCfcTZGl5Q0H82WtuGbv7ZrNIOaYZeX9ReZkLohknb2HILn3wJGbRZ0Xy+b7AGakqOPX6OaiNeZQDecAqYvq+DclPghM42UaAQGViltrfue/aOdRjtrtEOYFrue1vWc72YlUq+aIeB5vo5E+zOVHLGi9OGj5NTzsmGes/WajfWjzUIoqCUGJ2MAe/JAUILg/hLKO/46PjS6KeB6NkC5R2r3kksbnl0i1DRWA3TtBD6AqN/k3RRYQc7zhKZPpqGjqU07o38Dpz2XgtuTpnr6s9xAA31NB98ioZP3nDWFXD+TnN6RpvHhquj3r25jq2BxpKr5qk/43gTjdEMjMupuAHnmect6QDRSC7fWvtHYKwT7gqPaNtp7etz7muD4Pf+rJsRKC4QM2BEiAEagBp4se8/uQSv03Oe4wwg5mw65pSJYNxDbfqo5Qxu7Nf6rmyzIyARgr3NpAzxYQXmxkdl5rDRZtorBp0TBt/UXt6FXt1T7qAaCcsXsIXlwBn5poBMlMd2Xq3D5b6QaK3g6N3w7Q4Lba4f/eToFYgYIw6oFWiANl7f0TRwQRQl0tM9CGZ+ouEdKODez2YJ1uZe7GmBEZAH3+7oUA09rkZYID2+lYWpZeb/eGC/ZmXgOX54UuJMW2Z/vOjsAxCAJKiBTgbO9evmS1T/tQZwDYb1NDcKMI8YewbtCQb77Vbj6F8EYpuYLowg83iBn4zpIMAQdQKQKHDxC4LL4etRHnbQUPDviGjRPnY/oG5xXHjsvoQkajlQjwtFwtiBSYAaeblwGptYxONh8fCi3/Yi5vYUl2aHM9ciS/7+IYKytJ1vrTs5SiqAkYzgGxYQCAaXTz8uoGciIR8gUH89htaD4n8yQPEwnAZfcoSQH/WLQOkIEAdw6lLhSk1ujdvos6x2BJ31wGD2IjJ+k/9430EABcrdwB8KkOAGz2gCViezhK7wlU72JVFwsipwtMh2tNh0+TAQEbWAFHVBDahg+/HvUCh3TdNmWvyPObtnQ9TvG0lfUypwh/O28DSVaSjMg7D+NfD4oS5+Zir+Rj5+BkL3MZCKqI+GkE0U1pNjZWZwlzt/bn3fMwx9cx5/bfINmK6oAh2PCCQKGUFpDnVlV0l/ZcGXYTx3Zj73Phfffm2DyKuoAIk5WwDhBf+3TU/fdz7/eQSPfKcPUid3B2L/jbSKcL4CdcZoFi60iLHpAlJ1wurXh3Bm02A+mAz/aB/2/gjZ/1f0yBEchq5fI3GAeQENN5Mk35q/j5Hqa6jHX5VdZ2vfVjmce3hCAsOi0IWSH384hggZC8OY54+716H7n4V894P1f6liGLFFA7v9DnWTEIQvlH+7hyERPVoJ9pcyePrSfjB//6FB0miruACGA2HygIfxNv9ohzFnB07p14bM56J9nmdj/6xq17jq87JfwWzn549UDiQilrFHV7pz78Jkl8WF38F25820inCWCBW4uBgxeco0xQ+8hiN0b5zVf5wq9XE1N8mLfq0Hd84pmBzauBCvA0IVDv8oBjXfd52Ad644dKakd2GKZ7hohOO8OzwV+I559O6cd9pF+IBP/wp0tVtH/yAeJvDkZG18yHCvI/T9lnaObXeITw0U+zTYto/0x7/+tv/nLDAImN8jMfAkWHjU8eQoAYIHAgwYIGDyJMqHAhw4YOH0KMKHEixYoWL2LMqHEig44eP4IMKdLjxpImCY5MqfLjyZYuX8KMyXAlzZAyI9IAQOOmxZw7eRr02bBCTgAAWqy4MMEogBoSiTJFqpSpU6BWr2LNqnUr165eYQqVGIIFUxojvqKFmIBpgrRu38KNKzdtzbos5560qxcv37559dJ8G3buYKyFE3YwigHEwBQtjAoREDExgMWNHwOI7Hcz586eP4OueBgigqVGW8AIrXUEUwSqX8P/ji1bIuC6sx3Wrnl7t9zcKgXr5Dsa6PCCEoxOYExQAAajHyAeB5C8IHPnvK9jz659dnGHMC4wBeB6+8YQTGOQT69+vUzfK9kPcP8bPn2T8kUC/0k4uNbuA8EDMMRBMkAGEYACGkRgZvUx2KCDDybkn0MjFAXABSlAyFAEpjmQoYcfpnffSPCJiB+IJx5U4l1pSehViy9JKIBpESBkWlUMyWgUjQfZiKKPPwKJ14s4xlDWjh8KEEECQ3QgBFMXBBmllHipCBKJVTIwJYpYZunWkFt9eZKENSCXEGbPNUSmdGZap6Wbb8KZUZgL1eCkUTM8CMMIH9jQXHhMdSBZnIMS//oSlx1dWWWhDnKZn3D8ZSXhDEZ1kNAHRtng0KQAVIrQpQBkuqioo8Y550IVUAYqDCCEIIEMMyDggQw1wCCobCnU4MEKPpj2Z1ktIGArqcMSu9ChXa7XaLHqKcsipHKZupGEQxjVIUKbsuAQtQBYexC2y4IbroPRLlSkr+dKxwJSqXGWZAIxtGAnuhP4sMIMNWAorr7gHpuoivtm1yxa5BL37FUS2mAUegixZnBCCQOw8EEN6wewxRfHRrBCI/SKrq/Z4gWDBAjYQJbHldmAwAjsYtyyqP2yJ7DLr8nsosOO9nczQQCieVB0EzjEc0I/z1y00ftVXBIMQ9iwQgwIzP8gwwgjeBCDAx1g0KsHPElgQ8r4IpRCCDOs0EHHvgrRQgwJRCDs0W9rCXOyWMIdWs1daXxT3j3pPNCZCakJgEN/IxR43YcjXnDSWZknXQUxSeCDrzS00IEPLGBAg7zo+uCABzU8nrjoUcrNLN2j+3U3V3vHxDpFEgqNENENxe5zmajjnvvrRtHQu++/Ax+88MMT/7tpExSfvPKbn+zxBBMIIYTy01NfvfXXY5+99ttz373334Mfvvjjk1+++eejn77667Pfvvvvwx8874/qlH709+M/v0IQS2wQxQ7xLyH/0x0BC7gQDzQvgQpcIAMb6MAHQjCCEpwgBStowQtiMIP/GtwgBzvowQ+CMIQiHCEJS2jCE6IwhRdcHHBUWJaFbKtbBvlWQ2KYEBoaMIc6FIgH4ufDHwIxiEIcIhGLaMQjIjGJSlwiE5voxPP5gC8+YB/+qii9KCpkU506yKdCxRAtWgpTOxwjGctoxjOiMY1q/JGagIYQwjGkjWwCQM/WaMc74jGPetwjH/s4kRwB4EgF6VFDAClIghDSj4pcJCMb6chHQrJYBxpQgR4yyQRVMpKa3CQnO+nJT4KyLz9TzkCqQ0foIIeUAjFlHUPpylfCMpaynOUrKWMZgTgGMm6rAFNkcBBbkjKXmXEbLYtpzGMiM5nKPBxUTpOUXt1oILw0/4ovDdLMozyTKsvcJje76c1vghNFMJAc2iRwkGkCoJoGGee5hGDOcMIznvKcJz3rCRcZXIAGyOuAB/JlzV4qBJ/6pAE//WnPgyI0oQpdKEMb6tCHQjSiEp0oRStq0YtiNKMa3ShHO+rRj4I0pCIdKUlLatKTojSlKl0pS1vq0pfCNKYynSlNa2rTm+I0pzrdKU976tOfAjWoQh0qUYtq1KMiNalKXSpTm+rUp0I1qlKdKlWratWrYjWrWt0qV7vq1a+CNaxiHStZy2rWs6I1rWpdK1vb6ta3wjWucp0rXetq17viNa963Stf++rXvwI2sIIdLGELa9jDIjaxil0sY/8b69jHQjaykp0sZStr2ctiNrOa3SxnO+vZz4I2tKIdLWlLa9rToja1ql0ta1vr2tfCNraynS1ta2vb2+I2t7rdLW9769vfAje4wh0ucYtr3OMiN7nKXS5zm+vc50I3utKdLnWra93rYje72t0ud7vr3e+CN7ziHS95y2ve86I3vepdL3vb6973wje+8p0vfetr3/viN7/63S9/++vf/wI4wAIeMIELbOADIzjBCl4wgxvs4AdDOMISnjCFK2zhC2M4wxreMIc77OEPgzjEIh4xiUts4hOjOMUqXjGLW+ziF8M4xjKeMY1rbOMb4zjHOt4xj3vs4x8DOchCHjKRi2yE5CMjOclKXjKTm+zkJ0M5ylKeMpWrbOUrYznLWt4yl7vs5S+DOcxiHjOZy2zmM6M5zWpeM5vb7OY3wznOcp4znets5zvjOc963jOf++znPwM60IIeNKELbehDIzrRil40oxvt6EdDOtKSnjSlK23pS2M605reNKc77elPgzrUoh61dgICACH5BAgZAAAALAAAAABABrAEhwEBAQBCzfT09P///80AAACgzQBjf80ApJubm4ODgwDJDM14AJnp/wAHFVtbW8W4CAApf8vLy7S0tAsLCxAZG+Pj40x0f0tLSyMjIwAVABUAEXu7zRUAADs7O2tra4uLi9TU1MPDwxUMAKurqwwUFQDI//bmCv8AzABT/+vr6/+WAGNjYywsLENDQwCGX/8AAHt7exsbG9vb26KiopSUlLu7u1RUVAD6EAAMCH9KAABKNHpyBAAQFX8AADMzMwB8BxoZAQCVahQUFHNzc4rS5gB3Vd3PCQC05uaHAABK5uYAAADhDuYAuBsAFhsQAAAVGwAJGwAbARsAABQUAAAQC1VVVVZWVldXV1hYWFlZWVpaWltbW1xcXF1dXV5eXl9fX2BgYGFhYWJiYmNjY2RkZGVlZWZmZmdnZ2hoaGlpaWpqamtra2xsbG1tbW5ubm9vb3BwcHFxcXJycnNzc3R0dHV1dXZ2dnd3d3h4eHl5eXp6ent7e3x8fH19fX5+fn9/f4CAgIGBgYKCgoODg4SEhIWFhYaGhoeHh4iIiImJiYqKiouLi4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GQIAoIbQ0AwOsCAEAEL44EENCkUAQwcxAP8wAQY2ICBAQQmAquuuukpgUAgrsDCBrCxckEAEBwmAwAUxDJvqCghUMFEKNFyAgbM+rDDCrZ126+14K+jqwUIjYMDrrhj4WlAFF5yr6wQwEJSru7uqK5AANtALKqsEhRArvTFINMSw9MLL7bcIJ2ydAMM6q9C8AFxAQw0R1FAtqD4UFMG/GMAgQQQhjLDCqQCAMNC8M4Cg8sorHzxAC6Bi8EEIIIQwwwqx8iuQDATbMEMEINTwQbsBP5RCB6BOsMIMNNeAgA0Ei6rw1FQ7NwOoVwMwAkIIgBqD1AWB0ELGA6Xwb7wGCQBDySeH2pAEoF6A0AgmD5QvADMcRC1EMEf/nILea4Nd9eCED9duxixEfFAFDcugUN4DtQtAAgqFIK1A8wqeULhsNzQs2Rd9EPdCEThe+Omo71YBqB8MMO/fBQ0BKg0PgYAxRJk3JLlDKYDqQEaxTgB76sQX75voAEgrw+wGnTqBywvJjjfubjMked0L9Q4A6BXBDcAKxocvPm6JtzAQ0twPYLviD/kA6vAN5c7QvB3An5C5ALRukfRbj+///61ZH+QG0LXOCSRraHOI1yKCMpaxzHQCYVzSbEADZCUEeQDAgAdGAEGISK6DAAyhCEMju+eVDVQJHAANmOcQAdyOevrKYEEkQLB3deAD9hMI53YVAwfYqyHuA0AO/1PgQBCAcIRITGJiYvU7guSraJgDFQIesjoAdICBMZThuoZAsl0JYYAEqYHkeOWDIyIkcQA4yAp5dUUluvGNg/HeDwcwgn0NZI20a+ELHyI/iESABivAH9YQIoAaJOACXYzB8IoIAm4FMYdr3FUb4UjJSuYlX0I4yKnAd0AUQmSBMNRcRCKANFRB7yAzIBknB+AuqX1wIaCapCVnSUu3MCyLJlTf6Nr3vlBeRAD4myNCagCqTAqklQLhHyytWMtmOhMtBcziAJ13yoRIb4p8rJ5F1pY/h/wrhwbx3ioREstnmvOcX0FaDEbAzna2M1bmSybrarfH+GmzIgXUH0NKCf9OgwSvn8dkJjoHSlCqLA8A40KI9C4nwQmYcSBglBzlEmK5tgFAlBLhXP8WcktjMgR5cktIOQtK0pIupY+/mqdACigEjIqNe2bzZNpyhT2UJsQDCQAnMWXFLQH4QJg69N1D+nYBcGpPliZNqlJ/Yi4oIiRWLJCXrlowsYpdbHsa45jHQDYCD5CsplhjpMqGdzcKUiwCpNJVHgfgQgDEwANMqxkN0CiEyzXkaElbGs1sNrJdLvWvgL3JpxC6EA+AyoICKZe+WKCzgbBLXxOYaBSzOISBGBay+hTIv+jFAsQ+ZGCQhUE1A0va0qaEc409yE4rWxBSmQpVqsLoQFwFqwn/zKpW0IOYvlgbQQQ4wAfOi0ELEmDXfh3yWqhigQM2KhFqWQtbSxutaadL3epa97rYza52t8vd7nr3u+ANr3jHS97ymve86E2vetfL3va6973wja9850vf+tr3vko9VULxy9/YZG1Xt2WuTCQwhA6cKlVDeOgdDTwrD2CvICmQAAwQCapxEuSgMcTA/QCwVoFIgFlutUFqE+K9yVUOVNySAQ1scK0JxMAGAi7bDDzQAeTG4AK2ikgIaOAAQbYqAS0IHgZWIFuGVGAI10rVB6Q7gA/H6sUjJuAgEeIAUEmrylnclWRnOwQfCBm30cvyrhIaq/3iRAI0PrAPYFBcNTJY/4MPjTAMWkAyM184y1F9KgCwORAnu1jEDqmjSoeJ4p2tuMUvjnFCxgjQhNDgzR6Is4TpDCo7Q0QGHkiyDzJ7ED9DGSLc9GxB3DcBgQRRzFozSA08ANzkLre/Q/qvuzrAZJSkoIu8mkCHCZKCU7+LzwRxl4UHgmF9hdQg6yvuDsfMEAFsdssGkV08uTnrNkuZXhh48EKwzKuElFLYEhlBDXXFgocuW1wGKSAYC4LlK6MaVFuWwRjPBS+FUFvMZCYsTiqAawDvumy+Ttq6A8orS+8syzZASLIJwm1mc3SznI4dAOIpvWozRNC9NFrAZTVwVp7L4A0R97lYYG2BNBzdDv8JtbdlJZBvi5m5Edi4roTwb1jrKGsJWJnQSHbsl1TRBwmgWA1Au+eDlNIBFKMByUasKwz0bdgDESsI7qboAYguz/Lc3ggiMIIgpvAghv0XtAuSOP2FawIOYBpag8gC6CGABR5AwMdsJjkhNJrhSaN0GhHS1CFsPQIf+FcTHRKBhn2gYpxre7QxtvWuy3Qg6k5IuwdQgSJyLmUOHF4ISNaxuYuMZAomogO5+YEilvwmBwW60Ine8SAi/Y9LN0jT+wZy9Yn1bkB1HVYHIr0ObH0GaBx7QcI+6IOYK49VVpraZ8D2h7s14w5xfdJjX5DZV3oihUfV4WuQ+FP2/vfBT/n/YVde6gHIoIiSo5kDDyby7QUdZKQimM1/lLV183v8MGGXqAcQAme5HVS8ZX7DgnUnIwF/c1BQtxCx4lEGgTQJtD6y5FOgomARICsFJHwHBwCmMwRLZhB3g4EGgTwBqBAjkDItByqLFmMpgD9F1oD4JxDIA20QSBASqIEEEXlUZmUIwU1Fdn8mljZro2AHUUBV1xPytn/9hyoGsUYBCAIDaBAJYIDmd30RcWAJ4T4POFL3kjgTcHr8Z4HFFzYTmEw0cEp3E3EEES4XgGV3RxBMSBBOCAAEiDlSeFC1pxCk5lnzwmkzOBACwIVeSBAqhxBIU34HwYYJUYEcpzfhMn8+/1J/BkF6OyE9c2QuDDhZuTeF3xMR3gNy2gM2nCNqgzWCBFF2OwWCoqNh2VNPCzEsSOUQpSQR3kOKCDFYlmaJBRGKBTGKNzhlh6iDB8GDCdE3aDgQNRCI6QYqRWgUl1WJbgWFoJKJdsiJVGgQ2oNYnKNtvHhG+bNTxWh1csgQ2pM+/SIrFYCIDtFU0AgA0liND7GNBIGLaQgq2giADTGIRsdyOShEG8aOj+OIPQKJBSFodsZNqnVPSGM+FZBpEyAEFxBlsshCArE+llZFg2cQCBgRdyNbV8OAUGV8WgSNUXWKwwgAtGgQ7nOJCnEq5NgQsRgRbZVwDSE9+zcvjfWRBv9hLqq4Ur5oEJMXjPdEEIr4ihdBhAmhX2E0fgjAYL7nhsA1AU2JEBUAA0/ZQy34EILWYetDilWUgJp4hwdxN/vHk07FkiC5k7gSjt64cl/HjSo5EGU3AOjIEFtpEF2ZENMYEdKjbbp3UQRhljkZkvb2gi5oiD4Jfa0lVAB5JAJJELNYEAapagg5cZt3Lv92gYEmkdemaDqJlxUGEbeElgWRL6uUl7kIjBc2LKJCkskSlG7pEDt1kQ/xkhChPTJJbKAST+ejj7sIb7ipb6eZPJDXk+yGmpDpmgJxWcs4EUapZ2a2UyHQN7tSWXjFK2iIAOOGcr3YTaOimWsEVDh5EKb/eVegModOtIkTaY+HyY8FwTN+uZZ6g5yB+Za6l2dzuRDfeRDhiZHu2J5+ZWpKKJncqUsm+YvsOZgAMJYnaJjFeaAF0TcKupj0R5x9uWuRWRDQSRBIYyoxMDOAB3oFgZkNcVmNtZcHsTsIkZEPIaIHMSwb5T01hzwjBjOcxJoGUUf0uS5aSEggAAMEE6EKQZtY+XgZqJsCAZgQpphNppkDIaPDOT37eHrCeBBoVGsS0Zz6CZwDsFNIswIUMwMsCDNDQDEI8C8glDUsUFUjIDlfl08OwTmCc1lm1DeeqaUMsUbfOCz2ImjAZlEzip7waRAd2RBVZKTEppomh5gKIacH/0GnKdqfd8Y+A+GKi6OkfHoQNskQ+FiYkqeokxqgElokjXkv/9JmF5qUfrmbGQQ/8MiTP7gQEuRUA3A31cSo4vmZs2mcSZlLKhSNB3GpBNGRsGOjxSmbCsWkA3FvutKnubp3EBFE2nZQRhqTCEGpApGfNypFT9pxiSqcQJmqsieYGoGl/qSlO1V0juUsANBYiphCEmRpC7Wd30gQsTqahWYQnHN647lPutpnPHVHviqoxNk1dicQgWqvxgp2yDoAXToQ96kQtHoQ+fqodhqpPUetB5GbAOuPAgulCBqhhdipDvqbPReqQtKYFSABaESKp2qMk7muKLl7TwqCBCE5ff/qqItnQP6Jng0hrTc1cVIFs+GkmbeGrlvqm5rksRQVMwmhrBcghAshpA2BPMbqs46lpAWBpJk6tBy2rSIrpch5VB5BrgVRZqhqqLOKqwThPrK0NqI5EKeyZW7KEH1zsyiosDobqWAZqWhrWZLalxiVlbx2KgN0sH+ZagsxWG8rZQXbrW0oEDg7fPRIsbV3UD13ly0qszaVWAt7nAlKfiILToOVsCb7iPoiBGjYsgY7mW9pWDk6P/95gs7quQqqovZktIHZYVOKocVXZbJErAMxWLVWAf9SZKKHVjDjA0AapHcLm17zuJqYgOG5u6iqTzhooGALrnw7tsqYEGbrsrj/O1kjFi5OlTgn2S4l+xDclL5Sy3uEqbfqS6EDESvARr3+OqByCbTgi4Y7NbzFa42Ei3cju3KzSxA0SbkRYbtZG44CYb8eFobfCrK8uZ46Bamla7r0YgPgpLpHq71IQ5Rrw6APkTUYkEORa8CTe6s8yxDmwqti6K3i22kSuVMPBrzy1Lc0GEQ1lxC5MgEQGbXNS5fOc5X0irWHCzpbO0MSeb3rmb0YJbYdQbYE8b2rK7RuOIYSZ4htlUUtyRAFxAImHMQEcVl8mYF7OxAtPFoLZ1GBK5He00GGe8MchUY1ly+G+rAlWcB+m7e/ecZFvMIE8Tls/KudK4jvq6ET3KCi/2vEF4zBOQcCXHc3LcnBGbqbfcvBDOE9MVByEWsQtsqfgLy0AEC64DiH2DqQ2spW5vJ1NjwAcZkQAlBKbckQ7rO4/KrHKfovmdiaAHCbBWGtvcqxqGy0TNygTkxO4poRUjy/5nrIBZRDIXy1eBZuXsPJ9xqc+mrBBzFYXpkr6XPKwTplwAQArAzBA3B8ChHLRHq/2obHCNHJ2IzAoAkqvhxs+hvMQDWqO3jIA0FqoavC6dvIPKLP88KyYlzFgpOQ3yoRNeAsZTwAJmoQKKrCXim5VuyCXwejB+GkA3A1E4AA7jQC3LRcI2BXByWEkuPHafm5EdG+i4M/y5m0Lak9g/+n0SFoR50UvucJAKPlwAJRpVHcvc6Jqvv3zJHIm1XkYFIHtQIqBA/1yQRxwvDbEKjFlsPMrH3JL10zATMQ0iPNTiaNxQhBe4RoRSE9AqUE0jEN1QMh1X0sEcD8x4MHrCv9w36aEImTo+48AA4j0ECizwMQRCDEwd6T0PdsyLhcOc4SocvcmRRb0Ycrq7wWlPsaVN4aTdLUpMm806SMn0INES4NYWiE1fwqwl/4qpU9ABNbxSAY2gPg0wNwWdyKT59drs/pzJ4azfeizRORhELw0Picpeb51g1xKpJ9QiwddeqpyK6aZRt1dRCrti6YZaZdEODMzMNtxhKRkgc5oHX/ScF3Kr9HutmOO9b87Nc4AtixWRDIc0rIY9iXfNCtMsQKQZF2yci/CdmcW6AIMajlOtyOfW1ZNkBiujn0XBHcZNdlndh+GETzqhAHXNdTzMAFEeCUd+DVKrNHrb1CuaPKXNtl28zJ/aTQPMHm0sUSkX0T0ILf/cdemdrZSs4J0TXHjaTxGJKYHUMb5YAiW88F4XKQRZfLLc0vztvWlMJBKzg2jsbk3Zv8fd+9/M+EPMrojcEdV0odJGgjFkTwvdAOAQLOo+DnDKoW1Y6hfKJI7oFnrovl+OQJAbxtJVuXFdAPgUbImI8MzlalRLOJC6nyOBBsHrxD7sqyAk6CdpKv/y2fL2POxnjn21mEVNzBRZ3bEyw9RCzEsiLm6ui5Zn7Gr/TOa57mHYzo+5ukHL7HdM4Qew2Sks1NnS4RrSoQf27Z2rZaDRGaCDEvpJ2/A8zkwoxKVR4jgL2kK6w9JQsxXb7hIYq0xKbLDVFAAeie2Z2B+j2OCuGiB9GH9yLYDAG8OLrPE2elpH1ZOAzEed43pP6baFtKesjs6SlQ2y7W14rh9GqmTavoPih8amODKwriE37bI+6qJW6YsWpGEvBgc9vsAevZbh6H0/6V4siKv/zryg3vbAWI3R6G/p2z5a7qnupoQ+7wCgHjmpi+eRi0fLijf2iODiE9pJh9QiBdq/+uiDo9ACnQiMH+IsMe2MZ5Nw8ZARKQL6WU7J677K9q8/gDA2JlbaUkYrCH0/0yA1KPPC0g9VKPEHj05v96ENLjA40XRHzO2sW60V4DNIxUfTHgd3v1AXQF3Oti9WCKNVbfQZLTAmIFQlYrlIaHeOXpfYzHdWCP52naNDBAMvMK2wJRmRm0VSHTV/zuEMusWSI+6QOs2xCVNB7wMVyHZBed8EiPQksfs6M8fa5pM1I/L1Vv9QiBPDt8tC6MwlqHVuGX8fibvwmLPBhg9kXUEKt+ENL39Kdu+jOA+nC/s+mr4tvXfTnr9bLv7hyFPx2AACEA9B5AMMvY++2nevDnAPL/l/MusvOCNk4VIEi6gnSTGd8FzKIdHEPD1mv01nEndy4I8Ug/2/HnZuSoCm0BPN0xVFwxBBAsQAwgWNDgwRoAFC5kCGCGwYYRAWA4KENhi4MEJUyIyEJGRoIrJHoAOUDABYkKP5QsCENhCJYEZaBMOSFBTJAIFI5gGQMAyYIJAUTIqBNAiowuJ2QcISTlUINGVwZ9uhCowRQ+Ik54mNFB1aUgWQCYgLSkBwAXYn6NeBWn0KkFnfLM2KGqQrNr8eI8mHVr14Nsa1ZUqJYpx4YsKpQUzNAt3wEV7ErkipNt3pIRJkuMgQDyZ9ChRY8mXdr0adSpCw5ZSDFmDQcYJghh/zHkI18QQ1gImYDBQQ3VwYUPJ17c+HHkyZUvZ97c+XPoBWcoBJxx7ITFBVMMkS2kBU+hMAvaxZhU4UGjN6neXVGSRgfeGDwMBNlYIkgQhWNiAEADpwQbYpggBhuA+0wo9QgKQSEBQNrsqewIAoEGG3YDgDYH6AJNqKequ2siwgAoL6MKdJvNh7hKAlBAAg1kKYQVLBTCBxgiZMklAMTDKYIhfPCpNwcQaFA0ozTMyCe3hCIKvb0OUgokAT5o4UcMbKDBxgGkMojDpx4r6L34PLjNK7DwU8iGmHzyLCYJLmCxwA1V2pJBBz/EjLEmQwOzNzHxfCqsgixKqyQZuJutg/8UQWrzTRdFkyA2jrxL4M768nzNAx+cwtDI6Dr19FNQCYqAIdegtCGlBEtKICUHhgz1VVhjlXVWWmu19VZcc9W1oPwAwHI51kbcdVhiizXWuF5/VS7YY5t19lloo4VsrNZYamEhFlZwwCeFUnVyoRgciHEhw6Q191x001V3XXbbFe0DAFiIbqxE3bX3XnwhW9WH6PjzL1+AAxYY3VUBYKvUb8kykrWXQOIQBoNGQMzbgSu2+GKMM9ZY1hESkCC6BBJQdmOSS4Z1Bo+hEyDkkU12+WWYYwKBIwemAzGjFBBb0yC2OgBJK4OLUqismIs2+mikk1Z6aaabdvppqKMmzi7/IVKwGeGC4I0XpAoWoq+gURVSlr/+pDb7bLTTVnttttt2+224K6ZBIc+urhOAegm6FgCIDcKx3IMK9jluwgs3/HDEE1d8ccYbv7cCjsqzO6OFlsxI8IMmy3uABc9z/HPQQxd9dNJLN/10plGa4LbJDeoVAJaEEuIgpwBo1CABvEZ9d9579/134IMXfniWbE6w9YJGUCgGll7PK4WFxsyodk6Jt/567LPXfnvuu5c2BafklU4hrAeYGwB+S4JeoTFfd9U6ur2Xf37667f/fvzpZ0vHAZAnSOvBQalyYFtITIC2ufwlUIELZGADHfhAkwmlPQbx3wAwx5KF6KhzsGPJ/2QoBkEQhlCEIyRhCU2oHAHwp2oHqSAAWZI7hVgubBwsyQFPeENp+SgGO+RhD334QyAGUYhDJGIRjXhEJCZRiUtkYhOd+EQoRlGKU6RiFa14RSxmUYtb5GIXvfhFMIZRjGMk4xHThysddlEIa2RjG2NwRpagxSEZqeD54NiX6PFqIe87CLV2hkNAGotbHyJkIQ15SEQmUpGLZGQjHflISEZSkpOkZCUteUlMZlKTm+RkJz35SVCGUpSj1CTzcjVIUgLAlCwJm7DGd7OILa95C3leHktCvUDmsljcKmMvfflLYAZTmMMkZjGNeUxkAhMxQkhmM535TCfK8pQKaUI1rf95TWxmU5vb1EA3velNaRaPfB0gZzk7QLYJlPNjA3hd7BQyO4PU7nYQUcjXdHnPW/lklfjkZz8xRhPp+fNV+tSVT5pwAoQmVKELZWhDHfrQJqgSJzYzJGAGCJILjkdOINmgQD06UIl+VKQjVdePSBoqgk7zoA9laUtditCI7hMkFC0kYDRXkr31rSX6wahCAnhSoCInpUElalFvtb6fGpU5Q80nAFb6UqhG9QQxPU0FB6A18R2kazE8yAzHppB/KVWsp2HqWM161uV0zktoJU5Za2VQqcbVpVQ1jVVzFr/A+PRnCnGA0MhCKbYG9kghFWxhDVua8/3xsKpxK63gKlf/yDaUrqWx6gBwNIGFZdBhC9HpACTWrcWGdgCNFW1pQyuSHJk2NaSV1WMj+1qYEpY0lR3A3uKlrUF+kCA4UqW4qDUo1RaWtcElrlmBxsfigma4sHItbCM72dmS74X2WQgCCVKwiLQquWxd7na9S1KOlO+7OOkuSp3qXNhCdzS0JQhsulObgBJKN/H5zXjPWl775leXgkKTfvmC3081F71xVa9/DWwcAB9YwSFUHt8WXJIEd0rAA45qgR984dJEGMMbvh/DqndhDUNnwhR+qYU5fGLyyhbFK1agAGoH2AeH+DkjJnFLTcxiHBNExjnm8e9s1tcV77g5NK4xRFXc4xwL/xnJSy7dZPjHYSUvh8hFluyRmYziKF9Zy4wLW1axbOVZTZnKC73xlmMMZjOn2XSoDeuXZfrW8465xGhW84GzXGc8s00AHJkAcjd8Z6HGWc42pnOe8wtoQyc6audb658LDdKnDtrIb1a0fhFdaUwrjVr2dHNBBS1ph5Y508m99KhN/bLOJbXTKgU1S0V9atWWGtazzhhbqhPkR5s30q0mc65pvVhZ/1rYAFsfPJPs6wB/mtcKffWwDRtsZ0ebXRJQSKOhjGxPiVnSzZY2d7HdbXAPDEcfPjG0g6PtQXM73GM197rdbSyA9rjdq1X2smNL6Xd7G9/55ne+fGLsY+87Vv/olrO6+w3UeR9c4bDaqitZnHCy1tveBl+4SCFecYxDh9oOlve3o0PwMVM84/68+MhNnpxxI7nkpAE5lUV+8nuuHOYzDw5NWnZtgTNX4st+Oc0BKXOfB500mloy0EPT8iL3XOgmNPrSnR6Thhfd4yLeOa+V/nQRNh3rW0+eQjobcE/v2t5TnTrXQ6h1s2M95Sovu3OQXuOrp72BaJf70vd2c5yHfey9znndS0h3v/uc6FLvu673zuy2B16BgFf8yQUFOB4zvidVb3XcG38/yV8e4w3+OthZffh7a/7niRe96Bm2TrYXHlRvJ7HlSy+/zL++35PBe94/D3rXy557sdf/vbu3Kl4c8/4grKdw7nufPeEfv9ta0+3DSS9lyoPa+Mq3XvKp72xqxdfzuCL+gKd/feFZH/y07tUdO676ZIt94s8fP/HE3/5T46jNqdc76MmOfvjvnv359zm3YBz8/Qs09eO5AOS/3nk/A1S0znG486s/3CvABEQdBIzAPJOjW6O/2zu876PA0plADlQzp+izLXu/7kOvDfxA0fFAFNSyjesvLSPB6Ns2CFzB0FFBGlwytkC9K4PBAbS6GbxBx7FBIMyxPbuQNONB+7u/IeweIVzCFbOZCRrBHxyOEnSuE3TCxGlCLOQwmngyJkNC+7vCLTQcLRzDB1sf/Cu3KRSO/ypMrzU0w7gpQzg8sPMZAjUDwwdMwzmswTfcQ0ybDE7bwT6ktx6svEH0Q7WRQ0QcL0HxMinUQ6orROk7xEU8G0WsxO0qmObDQO6LwXSjREyMmksMReKiltrbvqaSRBmERFI8nFFsxdIKG1V7QVDMME8suFqExaV5RV1cLIaZv0d0QA3MxV5EGl4sRuGyFDPDw2FkRWR0m2N8RrQSCshbRmIUjTZ8LTGURqaJRm4cK9S6wGDMwL3bxm9MGm88x6IqQhHEM2Ysx2tUR5JJR3kEqgYDMneMR+W6xZDTx3rEGHr8x5E6FQDQwTv0R8jIxudCSIEcmIBsSIGCIYCrs3ccO/9zhEiTeUiM5CejsDZadMYh40eXY8iNxBeNLEld2hvLyUeQXCqRTDqSREl3OUmZxKHfU7SKXL+WrEmjoUmeNCGt6byD3EnlUEjIusifrBifTMoRAppAHEphhEeiZMqMjEmqPCtBMT+KtEoIe0m448qrhJalDEsHwhHrGsdOVMVPnEqyzJixbMsFIptT/EKwHCy1xEW2hEuLeUu9xJ9WwrScJMC87EuB4UvCrB85Uqw8C0wfHMzD9Le6fEyPqh0/20rHbCuvbD1fqwAEcAAZyRYvdBhIoQ3bgIzc2A0gmSfJdLvIXE1+EgoXxMnWLAijlKtXiwCgSYkWaBkBIMiI2ET/C2KVynTNQLtM4gwstiA3y4xKi3y0BlMIFrABD9gWcNG+2sIW3FqI5uOtcBkXnjpOlzRO8LwvshhOqCTH5uw75cGAD8ASBECMWbyszGqYjHiYiJmY8YQ+8cxPseIIR0w0xjTEvgsBcSSI57yduwIAxeyZvQoaJvkr/izOCFUwvcq0AJ3EnQSax8AqrtEdg/AqkCAbYJxQxppNEh2h9WHAxTTR0crM4ns+hoG8mwKJnEqYaryuCj1RNmRRHYWgrYpN2dzPEr3LftzJGD2Ii7qcHCWIGc2IjurRc+NRKG2gXonCSrvQVUyNvXGLdioJ2aEdhVBNk/DQKY04IS1Tgeoc/zu0UBatTQIjva0CACNpsH1zHu2wJZDAJTQ1DcPcU9PZOKFc0TNFDTeVqrgjSKyxI5ZYHwBonz1iCT/yU1scVEnVpQY7yyNsUxf1vsSjKE5xoZKAIagQlQJiCRuqVGyUUlStH6NQTEPD0rU0jQhADHwsiIwCCc1SkFItCQ9a1aNTVV+VH60pUJZkTp0sDRngFh9ALlAVIK4iVc+poY0K1v8CVmrlnoIxSADVVCKNLCY4AHAN13DVgKmrALLBAMBSVPXBU/eBVLy61jSxVnjNHoYJTUH1NCl4AX3dV37tV3/913/tgbvQwxSglhgYGTqdpTxhVOscAD2d166kVIgVIf/Uesp7naZ8BViN3dh/VQIC+FiQBVkO+DYBABohaNgu3SwjjKcwxaB6mtiIhdnAIsiGXU6M5ViczVmNlQJsE4DJEIKVxNVnVVIASKomPYgnldnhk1elDR6a+D+b7cSM1Vmq1Vmexb+9mQB7NYijNYga9ZvvDJwlbdoWlViyZaDJMDUYnNqqbdudRTaamAAxPQgOJZEkhVZfCVGwOlvaZFq+5R2gUVtNZVu3LVx+vdrP8E1tVR+dIZOibdBaJQijIJq/7dO/dZunHbW1NVzOPdxcEwzlBAn5NAiGSa365Kz7BK3LtdzLZZuK1dzB7VzZRVycOJ+J8ADczV3dXSvbyhb/6lRd0QUX3yKX1i3b4iUqHJnbqG0qwpXdtqXdmMCuD4ES6ppWVRHO4mXd40Wb8yHW5bUVn2he56Va6GUJ6b2L2BlN+IKMQkFN31BepdXe7TWbS4Vds2U5ABDf8c3Z8p3fYZFf/4UaoVhTwIzd/XXb/g3gabpfBeaeXoncbWXgVNXfA97YBG5g8PVbDG6cFLVffK3g59Xg7BXhDV4c6PTgmwVh8iXh1WXhEkacf0NhqVXhFZbgF/4MAL5hpAlcNrXhfaRgGu7XC9ZhkPJhIgYem+vhDw5inB3iI042I37i3nndAo7iagViJtZXJ5bij3NhLm6b5FXiFM7it7XiLzbe/zO+oe4V4xkm4zJOY/MyYzgWnfqt4iV243/d4jkuSi/eY7NRUzZmXjwGWD324+PIYUO+GEGB4Itt40EW4j4mW0RO5IqBIRX9XjjD4iwuZEqmwkju5KZRCK0s1jF+5H3lZFAuUTlOZcTZqhslZUc2ZS3+5PilZVY+mgEO5AzWZCZG5VvmU1v+5ZgxihGFZUGW5VMO5omdZGF2F4aBX2tc5a7k5SD25WZOVWm+ZrehWV3OZGRO5mw+YmbWZnWhFhk+5m+2ZnJOSGVeZ40Jr3Pe5W+e5XAm4nF2Z2lx5Xj25nlWZ3yevHr+56hRq312rPyd5xfwZ4EerIBeaKch5oIOs/+D7ud2ntd7duhjwZHFbWR0RmaFxmgdq2iQxhdu7maDpmYa/miQvuiRHhYeNmmJRmkVVmmMZumW1hV4jujWmuh0FulrtembPqqLENyGDmmZBmGadmigDupaIWidHjie9mifptalZupZsRlMzdSibtGjruCkXuiqtupY0WiivmOp3uoNDmuxfhWCtFiOlmeKRmsMVuu1BpUQPLXNjeu6TjG53muM6RwgvVID7um+VmC69mvowBFXjWCzluWvFujDRmznAJq5jObGNuXH/ufIluzl2KpRZuxSduypDtbN5uzkMIpABe1YFu3CDuDSNu3jIMigtePQxuzR9tXXhu3iiJT/Wctrwtbtvm1t4G4XoWBkwd7q8EXozMbn3B5u1WAY733VwT5r525u50YNaoFa6UbuqGbt6r7t654VQZlF2l5t2xbu+bXu8CaN9KA136bu4Vbv9RYNOdraIL3sR15ud5bv+QaNvdHu7cbvQdbvdebv/mbniSzr2s5v8EZVAz/wmIAh8i7vjvbu+G5wCO+UsLFSvJ5uCwfuB8/wmbLeDufurj5gAifnEBfxgzi9X3vvD9ftFWfxgog39/bw8/5u9KZxYuEPQOltHGfwHT/eGedxURY2GM/xCx9yHs+VB0byIB9wDJfUImfxBgPO+15wKWfy1q1yES+Y0D1uAcfjFNdm/y/PcLZwawqH699e8iZ3m5e+cRNX7in30zOH8Jx+8Sgn8zrf0zvv78cbtiQXch1/c7bZOAKW8zF34zK/5j+fb61Z7KfWuRPf30Zv5kdfb9Sa7RJfdDK+dGHO9PCeDPNcc35ucxDvc0MnDqfgcvKcc71281VHmw4W9D1ndFUvU1F3bqHwSJje6UofX18GAQTAlIW4ZIRQ39LEjflKze3d9eFOTGcb9C2HjI2QCGQniN5EFZw434XQri7P9VlHDXYsdVM/aTovPJpiiGy/TujMTuA1j+UZ3rDlW2jXbaPgcEXXcj5Xd1W6gASoAYbJ9tFdjVxFCNRNHvxsYVcfd1CZDP9OhzVq73fISAEbKRhkT9AFHVuCABoInlwAh9d7N+1e+c99N29CHw2Mj4m61SoyxduvKpvKFXeHJw05KmaJv/VPn7qV7yASL4iv3SngItoJX2aar/nQcDEIjbaJx3VI7PmSuFuDuNUB6NqCSNqzHXnJ/rFua/qdf/qhLomUPd2VlYuWdVYAUHOLPnqk/wwn63qd32SeD3uQSFixp6U7ZR+WeFhJZvu2x4lGBDevl3uwFxGWUFeQYFg9opOSiFR79/u/ZwmGyepJB6lgd16FhvqMaNaMEFUZ2tUGpXzShvzIz1NltHVYR/XQ0HyxfVyXNV3OAf26iPem1fq9brDARn3/Tyd80mB9g+D8g/B8AorW0J/5hi/95NgbaO50ft9fjw3ZkB3Zwr9kxMcZdn3Uxn/Xvj9+5DcOQQE+KOduJ1AB8i9/8z9/9E//9M+Bge19umeKcMoIOyUIxb+lnTD+7i8aHMHynBd/9QcIFQIHEixo0CCSBQoXLhQBIMaAiBInUpyYAACAFhUlgsAIYGPEGhiFUBSCsQbIAR5BpGzp8iXMmDJn0qxp8ybOnDp38uzp8yfQoD5jPBRq9CjSpEqXMm3q9CnUqFKnUn1KFECFqlq3cu3alShErxWJOjlo9izatE6K1ryYsaXHCCDddqDYAeMHkCE8iu3r9y/gwIIHUwRL//gw4sSKFzNu7PjxgBEYbUCubPnyRsOByabt7Pns2rA03WpMeRdA3o0tMMKgCAPjhbkY62Kubfs2bsiac/Pu7fs38OCWL2CUIPw48qO7/3L+7Nx5aJukW37AyGJjhbgUI3jMWhEDRhrJx5MvP365+fTq17NvXzk7W/fy06Pv2/w5frTR22IsDTLFBBghUJEDs23kA0YOVIQARhOkMB+EEUoYVX0TWnghhhli+BoACWj4IWYVenVffiUWtN9o/bnE4QQjTDSERyFsJBJrE40QYIcg6rgjjyLy+COQQQoJ2FXeDXmkWD5yRaKJTaLo0gU+SOnDVRNMKaWREq1m3QoOXP+VI0gcPuTACix4FBuSaaoZnJJruvkmnHFOJAFsctqpVJtaMdlkiU+2BJ5HgQqaZUQCFCgoXi65hagDAtz5KKRExhcppZVaKh9xABh3Kac05VnVnnzi52dKgCI6KEg1OIDBBEKwMIQMMMkwBAtCTICBAyh1uiuvQn3aK7DBCtsXfKINK+yvU4UqKnSTHvsstI8lGy211Vp7k1utXdvptBQCUBazJpK6LbnlStWtuemqeyygsa4LKbpWfRuuuM6+ey++O8WbL7/9rkmjf/66uW9Ty9Krlr0CK7xwRAQz/DDEENqAkYsRH+nwUgYfDFrCFntsLsYfizxybymMRDKQISf/pfHGB42LMszDqhwzzTUfVh0AQ9j84czKzdtys8buPPSlPRN9NNJQtZv0hEb7+jPQnr3MNNVpOl011lnjBLDW8l0NFMtRDzR112Vr+LXZaas9wKEzrE1fx19BLbZ+cb99d3to47330SYDIISjfCOnd09h00224IkfR7jijYtMA0Y6Ow4c4/rOTbdZiE++uW2Vc/55v2YCwBLouXmek+Fia14664ud3jrs10IOAG2xh2j3VqlHvbrtvfv1uu/B98pdccJXBrxNugPNu/HNn4u789Gnm8JVkkvvOvSgXo65Qcxf/73PQoM//raZ1k4+YcjXpHzL3qP/PurZwz+/pTgL/0Eo/fbJr+z23BPkfv4C6BL1CbCA7dlL8QyoP/ElqX/+EwgAFShBAkqwgsihXuQsOKL9PQ9cD+weBzVoQAqKsIS5MZ8JcxdCqLBvYxFMIfxICMMZPsZ++KNhwVYoLw9+8H86xOH4ZAjEIQ4GgQDQFRGdIsSXtPBgL0xi9JYIxSluBYMA0BYVM/bDHPKwhxDcYhaDJ8UwktEpWzpfGY0yxpQ0kV5PTGPs1gjHOQLFLfejoxrBqMUuevGNeASdHP8oSJsYEYmDLJwe8eTAB/rxkI4LpCMjmRIrYlGSOoFkYRbpv0Zakm+Y7GQntxQwUN7kkxJpY7g4Scq3mXKVg7TjDf9dGZNWDgCVzFKlLM1Gy1zCkUZH5GXyErkyTXIPl8DM2i6PmcUKmARMypQJLW0pKmM+k2nJrGYSRYlNaAoTKdLkEzW3SbRripOGHIrBg8o5wG76jI89DKc6a0bOeJbQlzKiJxvZmUd3fhCe+ETZPP8pQWZixEMCzYw+n8ZPRib0oCQLqEMFeBo0RXQi0SQm5vxZ0YhBdKPwO2c6PVrLhoINo4cjqUgf1tGUgo9OGLlnSi+60E2ilKUKW6lNo0dQ1ORUpl48UU1z2i+cCtV4maIoS33607EFtaj4IqpTfRcgIYQ0qU213EyLedWoqguqXIWdAFQkVKUuVQUa/eq6vIr/1tLBhzJj3Wr8sppRuK71WmqtK+c6AoAVFJWsSz0rXsl118A6jkaVtCoDNyjXkyaWsCMbrGMTJxmevrWxSzKp6uga2WNBdrN7YxAABlRZwXzTSZr1bLA6i9q3uaViPT3t+jC7O9iudleqrW3aYAQAmNrUrz8FLG6RRdvgXm8FGCHday2rwsVmVrnEHepwn+u8TMVyo77tY3Sl+6jbardqp3Hqdd+Z3e7KibvkTZqZJgDe8TJRtstj73kHBt/4ss4kznVoePs5X/oiybz83RlGfLDe+1KltPUi8H/tut8EOy6sb+nrghHK3NkimMHU8q+FUSaDyQyYtO5tX4QzrCMM/4tYZMTzQIc382EXhrjEZ2uxi9dm2BRLasLvrXCMUwvjHJttBomCMI5ZuGIn7pjHESKxkRk2O9GOVsU2BnGQk8wpJEtZYB5IYJNrXNYvRrnKlaKyl/kFqMBlmTlDdmORw7weMKv5XRt+cKcYIOc507nOdr4znvOc5zjll6FdbvOd2AzodOEsNXHWM6ITreg78znNBu5TmgdNHkFLmlxbQi6nFq3pTXNazkLqM03/XOk3UXrU1XKwqJHU6VWzmtFBArVWU21qq0V61iNzKYp51epdt/rTjj5zKmtt69+UetjHMq6mesXrZXPa17Ie5pNZ/Gxjp0zY1IbYVch8aGZzG//RzvZwtInsXCOeSlBukwh8yo0RDFzbPMVuN6+IN8pMd7veeP62k7dsVuiRW90nmUi61c1ueJ/H2gT315VDCyx7M7zO+NbyljUnAw9QvOIW9wCghAafCVzc4gY9+OIMDvJ8NbOq2244wx9u5nCjWdbVowh8Bj5y9bx75pFyqVuVjfKGq/x3wL6lHl06Opiv2+Y0F7nR0zWxZC985yl/9a9ZHuxUL13ARAeAzJNe8GlrnWp+I0mwnP70anN9n/p+owBwJJ6rZ73rIS+72482O+vpXOzd7rn+pA50UYMWACYfQMzjnpyaC35Np5FL2O1+d6jDPSiPzs8bT5NzgGMkBjX/SMAQYPAB3hb+NoTv/JHefB1hKX7xZAf32bf4ZqZf/VRCgIG2QW+Zz8s+SBwydNNLv2y8N1Dv09wih8BekYCfigXuqv3xkI58HWNlWLpnNu8Vm/o/A4ruAJ/ACkYgA0dVYARbwvrfl68Y2osfRJNFau6f32vGoz7iPzQi4jcSe4n0na/lbwz574+hGuDItYlX//qdXr65X5ch2+jVhJiEn/55WOMt4MLwX50cCwDuWvTJje+Bkw6l3Y/VhAYCwLk54GHkHwjOBwQCAPr93wR2WgVe1gWmRUIwBEM4RJT5GEYoIExsyWGNoKQ0oA7iSwlOnvOl4KqtoAoBgQkcIRIm/6ESLiETMuEO+JsObckJzsSh5FoPqhgPXqG6/CC1COEQsp+KGWETjiEZMqERPAAapmEaTsEKpZv/1USmWJ8WNlAWziG5+BIQSqAXNhsYSooYliEgBiITAsEK2dElbaAd0mEi1gweas2mXcyv/aEgTmIgEmKQiY4V2oQvxd8iyk0ddiK0NKIjahokfqLlSCIlpmITWiJNEA8AcCJNpACgHCAoXpYp1mKwCF0eEtZFoaIq/iISsuJMJBwtYkcMfAD+SICpGBIuas8tNuOu6GJt9SIwVmMSCqNMNBPuYYdHYMAFrMAK2MCXUBY06onylWOGSOM0RqI1tiM2wsRkNV9LEP8fosTApqCjM+LjwqjjOj4jThCFL7YjJb7jS2TKvG0ECCDACvgABpiEq2SfPqqQP0aknYjJLm4WNQokMBIkRbLJOXZke8gAgnAYcWWkRqoiR4Kkb4igSiYGAuAIOQaXSZ7kQH5kS8bWRN6kkKTA0mEdLOLWTNKkIKakTnqeTRalcITAl6zA/AElOwplTeYkUgqZVE7lhwidELzhcwUlVJYhUVrl7B0lWPLGSHZAdTllVc4EQHblJH7lWEqLWL6lbRCP1cUXV7LlKsalXFqUXu6lZSQck53XXeLlErqlX45fXx6mY2jgBDSldA0mYV5jYu4lSyomVNCg/dEXZEbmERr/pmWmz2R+ZmKcBueR12ZypmeKJhaqppxUgAN0QAvE5gVkSjEK5lNyZl6mJWtajm7u5m/o1qlso232JkysJW7mpm9iD3EmZ270pKCwgGNq12lGZmoypydap5pIXgQIQAp0p4VNJ2FWJ3aa43KOJ2YgW4IcH4OBJ16Kp3nyT3m+Z2UIQAI0E5YlGHuypXvKJ1Xy55DQZzNlJn7e5nEq4X76Zw7FJ4I+hgBcxT36y85FS3525YEuqCIpqIUyxnQsTIRCy4RCZYVmaPiIKIgIwAx8H6ZBKMpJKIEWaDCG5ltWJonK3wg4JwBkosB06LN8qFCG6IyWFIb+qFioCkyu28dx/+iKemiLuqgJ+KiQIlKQPmlVhIAH2OdIeEBpKoyOctaSuqiTSukhRimYPgUIwMA4AgD2MSPEbKnMdGmBfumYlhKMxqlLyEACiE6g2MAIRCfDsKlwiSlfBuSbzilYyih/jsBIBkoLzACfrmmS7qibHiec0qmnECqlSgRPCkoH0IANfoyf6hignhIACKqkWupUGup4joB9skACqGfNfCqw8ChNTuqlzpKpxmkKHMrfaKXNwGqvyOpJ0mqttleoDutNSMCX2ECnxoyv8gqwaqSwGms+Fau0yoQAoKcQfGDSNKttRSpuRmu1jsWtCmkNfMkFnGWvPiqXUqtxMumLUut7ov+qaF6rR0xAYFINt3KLt6LmuOqkvFpmDZhKC6Dr0PDche0rdfbrTf7rYfbdBKxd1xgsi7LrqLqrZMKreTLsXlYAjnSAq2aNxCopxZLqtypsS2qsXC6dgqhNyELqyFrsu4briMrsYbgUVa1Ny66rh5Esv2LseKIsWAoAoGir2eRsm74szDapyaok0FolhxxkxI6dyO5s0iqtz2Jn0yKlXgHAx5aN0f4p1SYtuNJswyyteZ5GDhat1Lps2MLs2JJt1uokDWJAo17bswrk29Js3LZkCjSTmo7c3bqj2Xbk3qoksl0kyAWuNeatzBZuRyLQBBBsuyluNTJuuDouRYoOxGr/HeVu5OBSJObqI87UZdd17i9abrWGLjpyLEb8pNGZLkp+bkSqbjlmCo5yLsKGp+zqI+02o0vFQN0eHOymIupKa+/WYoNSTOcNb1SSrePtrmXqFtQmHfO2JfSi4/F24tZ2Le4irdtebzlm7yKexpEKXvUOJfhCo/jaIWi1nfnmbnumbzOu7xxexd+63flWovziIv1e4exMYdzlLyAWr7H2bw9ehesGMPzq5/7WogGPIGgBsAJ7r8US8LA+MAgi8PIJsFc2MChi8AJGsPhxMBlacK2CsP4BSpYWHgmPoQlfKgqXH2hN7/tSsLu+MKXGsPipcPm1MHI670/oMPLRIA3X/3DbVrAHd6IQ1x4P9/ACU2gSL+IS5wQfutiGOrENMykO0+kU40QVi9jWJjDo+fAgRnEidnFFfO1/jaQcIh8ZF2b20KC/CWhFqAqruAqsSCkaU4Qa0xfO0O0CvrGBxjEU7hVICICNekT5iugeT0Qfn5cM4MgK154gXyxM0CALdFzFEa2WeAQLdMmXLHJUgMAMJIAHOIADeEACzECKjmAjS8Qjk9dptPEGPzGIErIhzwSL+B9wTnJSpAACXECRIsoEXAACLCslm7FTxLJ2zQ4gO2Alx+xLYOZMAIiAEIiBPEUIJHIh24Avy94rRwQzP1ck/1sG23KP4jIduwTO1Cbgrf9EU4TAaQRKDLSAA2QeDAyBA7TAmdLON7OwMjfFOBPXltzu/UVzZ6rzTJyGcEYEDi6FDGRK5XnACHRqCoyAB4zjBXDv8gY0Uww0boEW8OogQlvtJWPEOsNF68oG7SwFjmDfP1dECKzASx+0Ry8FSK8WCODI/WLxEd8wLusp5sEAArQyR/BFqpyMUvwNDCBzS6QADJiETV9tb+S0Z8kiSl9hSaemHCMKBtxrRExWY22tU+sE7PWEAKTtGN+0UuRrbZ2GDwRvMmexl+Kyul1A7M0O6VKE33AtiYbzALg1aiFbDEiuG6PzrMYxBgxBDWSFAMgAAuApEOIMGk2Eg73iX7P/dVII9mbhzASIsf5tdfZEJ3pqK12o9G5lNlXzBmc71upxsisjdrAm0mnQImWnxGWDdsZqNlK0NmFxCC2fM10Pqqz5kpHo9SR5BEfHK28fhW8HFqAY9gjL9iSeoRqqIRs+m0cgkVinBFlXRQTQwBCAI3mXN3kLd92tLXHJmxT/WhTcAHzHt3zPN33Xd33/ABQ+21W41tamBI0IX1SMgKkUMnrrmro+l26B9QG7t303uIPb9xIogIRP+IRngDDhyINqx0actlQAZyFjRIHvynPX1VWUtU+r2Hs/uIqvuH1HQSKtHicyNEg8dFRgpQN8AALMgI7vOI/Ddi2vdm6MOFrp/5UExzbFpjiLJzmLu7isBR9FtDM3rnRUZIoNyHWIn5y9dRdoNfSCH7mSf7mKM/lL8GkI4AiOWrPCUcShVHZT2Ff4NrdRCPlXJVxPG7mHITmY5/l8i7lLzIAPMGpF0ACO3KxrNAgvx8hUBMjKzi+cC4Wcc9VIWvmJSwqe67ml83lLyDEL2AA4CnO9rvD3fbKXKDJVgEdKtzeQ4warlZiDubPv8Nq7XFSlW3qeY3pKdPWpeCxu66qgcHlTTEwRayFgr7qIIdCp9w6spxWD0zqt23pKhMAH2ACVTMAExEAHDEFM23GrvMpyMwWNSPeVA/FO4IyCv/oePmJ/LTuz67mzI/8HcbD5GTe6/i2dUZv7uS8arXn5urP77goAcbDAg6K6uPsEeKiX9Nw7Kaa7vu87mLd7criFlcSmxE98bIb7wN+E38C7vSO8tyn8nTN8rUPvB1gpFFr8xdeESwU3snN8ouX7x4P8lzu8cKDnh38ENMt7+XEIrwYPy7e8x6M4zMe87Go6DIxADYQA0ie90sc0QKe6aoLASII76PR8x5fiywf9ksvulqi8sOO87FXABySq0+co1e/Zz1M61ie5zANHgLivEnt94Z0oomyu85S92Vs90Kf9iq/9byj6m4/9W8rAPAcYMoKP3d/b2ZvZrOt9ffO9b5j63598TAh6N8JAvdf//eHbmcvnPeM7uOP3RoFovB0CdpVVwPdhQJ1HT+ZrfuL73OJ3vnx/Pm8g0OXXL9wb3QzApAdIOs+vPp1tPtrDfoPLPm/ACAuY+M0DflG6ouUFkO//fuvrz+sL/w0QP2+8hhDQgNRPuuTXcYDxvvE8/5wBv+JTf4vLLgakf6AIQfq3v/unv8l3/wD4zV7Pj/h7WvQ30PQLv/XfRs0DBACBAgcUNHgQYUKFCxk2dPgQYkSJEylWtHgRY0aNGzl29PiRYQwAMUCWNHkSZUqVK1m2dPkSZkyKGAjKtHkTZ86ODHj29PkTaFChQ4kO1XnUo0iSSBeKjHIDalSpU6lWtXo1/8pIpjEHdvX6FcBWsWPJljV7tqRStGvZtnX7Fm7ciA4ERpB7F2/Oonv59u2bd6zas06vFjZ8OGrWpYAvVnD8GHJkyIwpV7Z8+aZgzJs5d/b8WSUNgTRAly7tF3Vq1KZdai5LGHFs2VAVs7Z9G3du26519/b9G/jNCAIdBDd+VnVy5UGPd+QdGMDT2dMN125+HXt27Rifb/f+HTxrAQJZhDefcnn65ecjdt8Km3p8qtbZ17d/37J7/Pv594fpQyAB/BvQIfUM9ItAhPRDCj75HLyBvgQlnJDCtLSqEMMMNTzIA4Fq2HDAA0UsqsIFj2rwwfgiBJHFFjE00cUYZWwOAf+BEpgRtBF7qkjH1SiEMScUU5xuRd1C8MAHIcDyCscmcQTSySil5AwEgWyYErMeGeBRS75KvNAsIYeUrcjbUrhgySWxXPPLxdh8E07GJgAzzru0rLMlKDOLbkz5yhSPhTTVxJNQ9vQsFNFEXeogQEXdutNRC90kS8w+D/vTtAQGWqGGFCL99LxDQR2VVIqUnKBUsyBNNSNRY6rU0sIwLQ1AAEZgFdfmXM2VV1IrEKiFXplaVViJdn0J1litmhW0OTsoFtrbNEsu2mrZHEEgGKy9idhtm6KTUj6VJRPc25Rcwdt0L5tWNXXddXEIgSR416Vu6R3g2NbEHRcxZj8DsLj/ewV2SyQK0hsY4QQZBcDThE+yl95889yX3+rKtQ0GADBwmGPoDF6v45DZm3NSkTeC+F2JWUq24sQuZq2COW81meZXAfhYuZp1xq5KAK7cWSOU3VV5JZZbhvBl1moUIgSgnT6p4IOfnjq3GgH4gGqLhFaXaJWMbtlf0GaY04YZQJAssqzV/hZnatd+u7MVBGoaboi2TrfrlL6uOGzQNBW0q7rhjhpkwQ0HLFAABDycobu9zRulvfntu7MKEgd8IMazJjxnzT13azwAyvs8Ice3hRxqio+uivLNUqBpoAliwID22m3fmHSgOXc7997HCkEgdH0vyHRrUTdJ8nFbxyxj/wAmSECG4evevV3prc/pA4EQsL74ao+3ULrVl026tMTpvn5t6qtHn32XbBAIBO57dPh7kJJXdvnL5gy2fbXV97F/AUxJra7XvWjV7yP3i1X+LHMuAVLtfwh64ATtBwAhFHB+CUNgUlQnPqkwsDIAo6DTIviXEZ5QI3ManfQMCK0NOqeDHqQN+fxGQxQOrIReuuEOJxK6Z8lPR/SzYZBiKEMQUqYCStoeD0OWw70wEYoO+ZXPMBhEDQ4RJwq01BEpU4M5LTGKCHMiicJYxoP0THgszKAYsbin8Mnwg23cTAhCQIM5+SABEqDjHvlIRzMWa4xE+eMfa5CtKo5IiCUTi/8W+8RFwGAOLIPsVSCNIskwYutqljTZCznCyDE5Mi+Q/IomcUVJoZASiqIBwAxQ2TFObsSTQwIlXjrQAlveEpe5vGUrS2VK5vDyhs2bFzDZqMj3FNGDsySmJH0JlGWOUABKAkD0nnmvV2oklilSZjXL2MxfcrN9fwsYOIcmR5lk80HbJCcTvenMdfYuBTMYZjQFQs13Ps6cNnsjHGdozHsS83//nOAMWjCQFoBAnALFpz8ZhEzxqVOhFAxoRNtHl6/MaZoU9V4+YYJOB0HULDPriEg1+iSOltRwAiioQGLgAdgFD6UuPKm+9slPkJYFAB34kEZqwKiYmpShP/1cBWr/NYGZCaB5GRUqr67ZKoeu7qZkGYgPELC4HiKgVmFZqouaulWBvdQGnTKIDGCwU6+yqqsX8aifZgqXEbx0Ag4YQcMakoIROACjGhvmWTeUVr6mq2dewcAHrPrXVPm1ImtVUVvhIoAPSHMgGLABDBAwAglIYAQIgIENXioQIRDWsH1lbGhNloDLdWUCHqAraT+FWIooljpRNYtjOyvKwRaWtT8abW5FBoIZDGFhAvkhbx3l2onAlki7lUsNHADZNAnBAWYlbpumm7sIYJR/1UWUcY311KPJti0RoIEHWuAD2vngAh6ggV20myHutrdX77OgPeFbp/dCBLmzAW99Sahc//4KLF7OY+9/43Tfh+SXXEElsO8MvOBIqRIAe3UwmxrcEATHZr8TFlmFNUwoTAIAjB3GEoe/VVM4ZljEiUwx0IBnyBWP2L+pM7ERY/ziTdbYxqwCgTTHmWMnkVghF+4Xjn2s4iJzrAKwy+6RgYoWIV+KyEwWGJCl3CIB1IoFuK1yi6isIO+CLcpbLqeCxVwsNI2kAmWWUZcP8mSLkVnNOmNznCUkNwvGj85cDjMMZ5xMLFYAAQ5ggZKEwIIVnC8hUxQU7vJc3D03Okp/AwCiIe3eR8Pyy3yzYQSyCpYWpDnRmGN0pQs1Z1Lfx2qrPLVo4exGfk7FXx8WnQ084ACRsP+UvgWZYmo90Gtf9/pGqyaUqYVtnkIKBGvFftGlsZnpydkQW4MFtUEQgNHhGmSKo1a2ooi97e0kUSAe8DZ1B+Ns5dkwBKxcyIelO4Bsj9vRrYY3lq4MrHlPiNhultVoayXug7z73qVmdsD9Y2cMrJbg/Mm3ufE32gBfACEAT3iBBz7x+6hyAni2eI6kFpKKq5XhC3S4QCD+b4Fo2yYJUPnKWd5yl7d845Tpdsxv02JV0/wz6nHIwvv80NGu1N/YZmkNEjAEGHyA0i0RJeZwnpeZNx00Fbj1EKDumS4ZhOevjqO8FaJokrr7uTDQckqWDriqy+XpZ+fMwpasdstcvSD/Wdd6PzUiX5QrekksyHVKXt53v6vc7W9Je+Ar06GRIJzwgIE7vj5uEX1jpa0zGMjX3T2BFYxABgKqwAhWqjHEJ94/gwc9XlI94NErflVyn/sRr0uchYx9AKlO4+lD33ja32Y42rs9Yxaveq2DUAa39gHsG5LUz+/eULZHPmhScOugL18uvVf+cUM+nSUoAPvZz34GOJrkkx/fIQLAqLqhbx/Rl98sC7s2+t8ifa7bjApBkP/86V9/+9///joA3PtTkLgYTLsiVkpb2C/53o8Ar8Pw/u8A4cL9nAwA4g//IlAC788FisACL/ACccCc6m2+MsKing8l+kgER5AEFzCL/6bPBPNC8uYmBR8l9VCwPR5wAmeQBiOQCuRIABZGCEzPIs6M6lai7ASlBc8JBocQLhInxIxQVV7QAJFFBmsQCqHwBuVtpSYg6RIL2VgiCNNECZ2wCbvQNmRAuMAQLRqw3CAwCtNQAqdQIs5sAtrNIo4NAHjwJGpJl+4QD3eJDIumCPfQLLInk/yQLMwwTJ5QDQ/R/tgQIuQrwjbidchDEI/j/CJRJRZm7yhRL5jQAdEQETsxCBTRISzKViJC6j4AAAtCAl4KDjERNyaRFUsiBU7uFYdFE8/QE28RFBkCwjDg13qx10zu5C5gBVbABm4tC2exN1wRGTtiBX9wGXGCEP9fwxBv8RBzcSEkjemETlBiQMKecTf60BtlQr6uMBxbIhrDhROpMQ2tUSGw0ezOCAFWwLwIzdAorxxLQxnv0SLm5IL0MSbOETrSUR2lEByZQgDQZjL8EQu/UCHd4th6rCFXAiAXaRoHkiAZsjIqAAY6jQsjsrsw0iPPwvDsMSRLYiKPSSAtcgbZETcAUZRKEr8KEiY9gp4Uh+YqiePWaOFSUiXXUCZlwiUnAKMwwLkmoHZmcud+Eik1wmogcuJwMudqsRB5sifxjyVhRiCMagAMryAEQALOLNiW0uNAUiyPolbIMeC6pIUm4iSZQiSosioTUSlfonnUjSsPApPCsiz/vYws91I4IBHn1HKNTFIqpREu45L+rtI0GKUft7ImDkKVNM4v424uJzMi7CwJLU4wrQgkBBPrKrPNKhIxrRI0WUJJSs4xtcrLQNAv87Esxc95iC8tN1NETMIzKbMvI0c0R1MuczMuYKogAkzL3meFLNM1xVKVWFMzafNAbFMtP9M3kWc3eTMxS3Ml5iSN/kYyC0JuGtM4rdMyFyJxtnPjmLM5CbMtG+oweVMxS4MmxmkFyc8gCgpVwpPxotM+U6LF1i/mzNNAnHMw73MTqdMn8dMt0MQHDKJnULMgxFBj8vM4kVK+5PMm/bPjPmLxcHNACZQ0DbQtNKU+CwJ2wlIG/2pl9iYzQmEyFi3o7Cz0Qj0iQwXUFjn0/toTNHLPrFbQgjqg08hzL1O0JAHRGZvORQsHQ7tlJ2m0RsFTJXygpQ7Czr4iM1uTSfNzAM7sEsuzSHnnSAM0SZW0/mxUNxCgs3TKSmX0TM2CJkIU6raUS2EUScHzLcE0TKtUJiogAiIA/KjUQ9OUI0InQVvUTVMDQDlTQ2eUTuVPTCtjBmaADv00JvsUUjMi95yyQgdVgjozTiW1k6aTQxeVMsINSleAQieVL01VLFYw2aoOUwGoSw0VTQ0zUecPVBlDVA3iVlE1IYDUI4VJ7Vo1U18VkUKTUzFtPUezVh8JAJ4vV3WVWP+dFSnkK0u1FFifCD1h9UtnNVnz4jQPolmhNVbB1SYSx+2qVYc01Uvl1FMJdFvxAkAmwJ6+FVp5NSIBU1DNVZCudVihc0O11U434m8moAUcwM4MbRgPFmET9kT5VFxxomd+5l7x9ZT0tTafFVETtV3vovm2cJTsk14VMi/LVWKhEk7TtVib7VgRM2PvQgY6j2NV8ztPtmGvUSBIsj9HdmLRFVvVNWXjcmXxogIkYAaspgUa1WiPFmkbFUL/dTItykcvFWd/olD39VCnclYVlWlBQl6d9WP9kYBOL2q3hGLPk18vlk5/1laXdWbDdW1bYk5QLvDCdmortmyt9mrRFjD/6GhaTbVr79FBIbZtG2dT+xVjszZwK0hmD3cAJMDFFFchYjRbCzdxHfeYJjdwAbFUxTJGI8Ja61ZW79ZwUeIgEfIxltZy29bOHnUpN9duyMhz0fFqPzF0QWIGLsC5OjI8+7Yca0U2YZJ1T8YnIvdsZ7cjZOC0sjF3iXcmScY+fzdogpdnYxdv80IAOkt2bgd7TZdyVWKKGNQvnTcjfkJ4wXR68ULShuBpIVV3vfHYhvR717J1e2J8lbR876JWbHZS1/cZVWlKNRd+H0J8oxd0T5cplCRQG1Z/l9Hw0BIpwRcjApiAqa9nq7J+5QI71zaBkXFh9nQmHfgiIJhwhzeC/4/iPTFYeUtSSUbYBD1Ya6BXhWNygnuyguNCbg5YXDP4FR3Ue983QHfChUOYfE+YUutiZnGYFVdQLyeThblEfgXYX184JzLm4BBYiCPSzhi4gf+3QH7YbIMYinNCU4SABk6Rb6u4IROndztYixsChLuYfs3YImqnK4QAe29He7fXJFbUhi1ziSmije32iX2DY+8Yj0GCcQHAfZV4jQW3ib/YwtaVOmcYLgbZY+FYHwMMf1d3kRfijz83kHuDdEOZkAvZIzbYSvuYLbkYkCWXlFnDiCMxdOCWh2HVhxsZiN/YkVvZayy5HFtsYRW5hzmik2F3gHUZH3k5HP+mf/cSlf8lYpgDUnqR2ZhPdZo1AkshjTaXsJk5V5U9mZWruTNeWRAJrdKyuSxuU2cZYH5pVJLNApfmMw/zcJTBmSIetpzDFp9dV1/X+VOlWSECpyAoOXlz+UytZlXzLJ8TOmf32Ym/uTQAegAEOmbp+SIAcZm3TKEz2ifmVp0bWoRZg48MggRH2o8qmaCt9Nh+ucw0mqU5mp/Z1Z/BWZz3MHSKk85YWqMn5qR3FZLZM6areab3kHexGacVWqdvmZ1/epqDmgwNbxXFrKiNemU82ospejOYGgxXcAAROqrz+ajdOKl32qqbTaztc4raTs262qunuqw/M4ZVsp3lwiuLTmETdp7/xzoG2TTO1Bqfv3qVP/o3UmAF8uodBxqvK0K+0lfK+Fpu2Rqp+7mtWSL4yu6uD9shAJE0uJqxR9avvRmwewPLPmClZoAGhqCoPkBpTdqyJ6JSG22zcbazifmTdQOTSu4uC4LTRkKxlxKrh5AGMGAFBKBnLBWjX1tiYxuai7k3LArUbrsrGSXLKnu1C+JMIgujDjqtjRtfkZsi39oi47otaOKAnbtBdU+1pzshQsAYvUJ1q0y7t9uxwRqyfWNOxsnwtIxR0PpHlXoPk0qMRQK6nrq43xtYuRslo7nVQAABkMSgIoK5MGACCm0I9lbp1LYgmoeM5SayT6+3CdDwAODT/wZAuE+NwKvVwN2yp5F1iCSAsBs8/BjRK5I4JhyoIAAx6d5HrxkWval7IGSc1Eq8wOP7r6v6IXTUK/QbITrP0Gytx3ECQFDz2LbaIGjCO1GUv7tQSL0NyFv1xNUTwSFC8mLgAhKgBgIMyQ2iebTSIAJs0m5Cww0CNoVgtQCRP/d7w0NyPLV8ywe1y08kxVV2iFIAAP/mzAcgBTAqMy2qzltiBe3JomLgA2pAAqI0sw17xx10j4Vtz/lcyD2byCmC0BsCEG1a1wZit0X3GN3tdqfKSju8/FZUCNL4pjd9S/tcJ+ZUuUHd3hhiYbB7Phs3JjJLwiKgtnKKg5HS1cvPov98ncRpvUhtnYi8eyAzNtQZYiBU928WHSdmYAUuIL0E3M53vCB65s5RytmfvdNl26EnotoVIrAY4tiqXNxjsNw98swqXdNzupa3GeQ2HNdnm913XSEwyZ8C69jnnZrF3eaweK/1XZjReZf9/c99lqPaPSFUKdMNYkWVCi1kvSSTHf3sLNaLraXTmW4j/rFh2gAtHiHonCFCZw7RIgVgQN7DHeEHQJo8fsClWlhPXm+oGpctguUPItsbYiAY/iZmHqOk27JzT9s1m+dLlpZTR+KlXR2pXeATwuVf79rJIgWGgLCZHq+lLtVXreR7nmxRXr4HsgIxEAM1cOWzHiEwniH/Np7CQSICVoAFSCasEEIAwB61EtnmDxupcEn4dH7nE3ps/zPdoQMKUADyI1/yJ5/yK7/yIWD/hF7u8ZKlGMLgXYLNvcIZR6AoYeDgYRLkR68G1nsgFFDZzl7qqfbnJf7xLd/2b7/ykyAAdp/3eb8BKn7zFTRzFiLeXcIdvQJrksp5TD9NU5/wBCBKvSIGTn3WM3rxda7xKbL2cZ/7u7/yoQD4Qdzoibgdx5Al8K4FjG4Fbk0IUm0CmN9Pnd/tVt+gMk8A7h/eYH/fZV83ad/7AQKFwIEECxo8OBAKgBgDGjp8CPFhAgAAWkR82IHih4sDWlCEwTGkyJETAWAAAbEk/0UAFyqMfAkzpsyZNGvavIkzp86dPHv6/Ak06MsYC4UaPYo0qdKlTJs6fQr1JYyVE2hEvYo1q9atXGsy+Ao2rNixZMuaPUs2KNq1ZZkSZdiVI1EoCOvavXtQIVyaJS2G/ECRxcUKKyMwvUAxxEUHKx3EfQw5suTJlLO+rYw5s+bNnDvnjLCygwzPpEubPh2RrerVrMOqbc3WbdHKc/Havm1Qr82+IlNMoIggImMAHZoSFXwxBMUJKVA7fw49eufL0qtbv46d83CQ2bt7/z4TtvjxYl+Tb7uUOuXauNvb1l2Tt8ipACaMeDhkpWKmvx1fFECRX+ANSGCB3alnYIIKLv9YYAoUCSEAgxJO2Nl5FrZm3oWupTfbegDQ5V6IdcH30gU+nOgDUfWheKJLEHkU2AoOqAhAAk5R5EFIFK1AYY8+/mhch0AOSWSRUZU0hJFKLmmUhk6ileGTsu01GXsiXkkQiSNhsFKXXgLg4kMCDPflRjcCkCNHODLJZptKIuhmnHLO2ZCKo9GJZ54DPMlnWkD1+dWUmFmJJZZaisTll1+GCVENDmAwgRAsDHHnmWletKaemm4KHZycfgqqdyNQdEGopg4JaKoMROmkoLR9WGish3qXKaZonoprrl15qmuvvlIGYw2/DgueqoCyqqGrHoIY65WzdkeRDwlMSy210Vb/i62NxG7LrUy8dgtuuEKBQBEG4p57mrF9InuhslXC2qyzQn6naL32AoBuvtx+q2+//obkAUVW/UtwZOryya6F7kpGaLztPZvdvRJ3WXDFn/Jrccbh+lZfhBp/DNXBUv55LIdUMgyvw+5BjF0HLbwMc8wyzwwzyDa3ifHNOp9KQ607/0yyyO0GjbDJg6asMm4sA8100ws7DXWeiaIUddU0CZ0s0SMrlfNWDSeN19JWj032TF2XjbaEEgSYdtsQYT30T+sGeXJkX4Ntl9hu71322Xz/nR1iANwHONpwK6x13Ea/yizeYc9beORV+y155abJQFHdljedqlBZ71ny05Dd/+14XpBvjrrNlKfOOmX51di6050nzJpDs4v+GOmlF6R37L6Lu/rvwmMlgBAUNTe8zrf3dDh5TgUPle67J3R68tZvC/312h+FwI7bg7w8T82P93z1cUk/PQq9f8++ptm3D39OLFBkWPwFz534+LHRfXTj6edmPvsJUE7vG6ABRaIc4hxQX+Fjnv4wxD/G/W9EAVygBYdUwAte0AYUmYEGxdVA8T2wdhFc1gQRsr4PqtBAGVyhAAkDACG4sFsh3MkISYi78yHthNTT3Ax/WKAWApF99OHOEH1VQ53ccDXl86EO/cdD9VXwiFSUjhCraD3jgQmLukpiTpaomib2L4q8m/8iF89ImiuiMXYzoIgN1ngqL+IEjPvL4a52GMUUwnGPKHMiH9uXEQDs54+bkuNN6LgWMUqQjD0kpCM3o8ZHFg40AECOJPNkSJsgEkolfBcUeajHS4rSjqP83XCCU8o5ZdIrmzSLIk3ISIGEMpW0BEoka0k2B8XQY7hk0yqv1kr0kNJreASlGXuJTJ7cMplQQxIzmfTL8ATTT8PUCvqmN8tnanMox9ym2+zkzSJFUybTpObiYBnLbIZznQ5ZJjtBNiqWvBNI44xJOcfySk/GUpbdnOc83elPiwUroD2qJ0zuWZ5OouyTJ1QnQZ8J0If6i1wmkeiEDPoShG6ompYpZkP/+2lRbUY0pOgKGAAGRtIEYXQkGgVLPhe6Tyn6MaXhHClNuyWA30yAlzcd0EpF0tJAKdRuHp2gQ3s6SpsidVg9u9VSfRo6uQX1pURlqFFB+tRSKjWrupoaV7/z05AEdVVDHV1R/3fUr/5xq2oNVQ3Y1tbshJUjY6WqWa2KVqzGlZBs3eumYEQ4v1Znrk06mF1zd9b0pVWwXOwrY+nUPb0+ljKE9Zxhy4pYvCpWspNtLGc7m6sK/AYAEgAtdCqbFNTCxLE3uebuFmvaH7I2tkqCEY9oixrVHkW3I5ltTVxbOtjiVoW+He6PmhoDnhq3QlGlbHOTUlyzJRabn10ucatr/106yWC0wsquZ3hb2KJxFCvAdZxwvWvA6KI3QYG87Xo3A17aOQ+zT4zped8bP/XiFzzIVe5+JxPf/CmOa9iF7nRfW+D/wk+/CsbOdinS3QY7F3+VCfBFGMxNzVJ3phL+IIY7HJ1AXgrEBnuuZCwckQ+LpLx4uy+Jh6fiF5sGMCbxr4y3gmIHUpjAHLbmgYOb4BsLL8ZC5gzHBFnkx+RYhDs2cI87qmEEPznJ7SMylTHzOvdeWStLtqGJj2LlFP/YvEHeMurCbGbIiLY+jEpzVLqsxC8bBc0PYTHYXOzmyNE5z1sxaZL4fBU4f1HOQtlzncbc4jIDGnCGXjRUYMgcR/+HjNBxEXSj7Zw0PEu6bY3eNFNW8BFPO0XQc6S0LRUdFEyrTNOiJlunW30UzNUHebBOram5YmlUnzrKQJ5yrSv36l8DZTjaEvZub41jZPfk0oi+s66N7bRgQ3snFIXQtMMr3gorW5nP9omqHcbqa/9M2uK+CQcBYKZyS7XJJ972TpjNazL7Wt1pIze9ZUJJa99bx9mecL+dPMZ9hnvfGrM3wUciOJQefNDsLnHD59ztZTc70xFfeMEMbvGIUDK5Ga80WTHzcDBX/N0TX/XIO64vjKO8ITBC5cq5/HFtb42+d4x3ouf98nGfPOc/SaC5eJ7sVl4k5BDH+VO+Ha+BAx3/eDtf+k4C6UGnY2WaQ/83jwOezqZL/Vcq7zglf771N4/V6gBfZNaNHvaKdT3jTVV42psydrIjBd721frbcbV2iw+nfneHe9xbdXS7/7bk4BZ830GV94Un6vCj/vvnaM4VpDdL6YzPVeIJrksfVJ4pjn/8eK8ieVkZfvN6uvy+3+pU0iOl8wM+pz4FPnrV08n09y5J1GWPbdaLJ3qxj0noC0V53HOK9vQWXKWEL2DdhzHwaA+SzZ3dfOQTi/jqNp4MpS9f5Z+F99Hn0PMp3n3s94r64oahgMTPb+3jEPLE/L7Jw49+vPee9PE0Yvy9rH4IHra+sO9xGyWmZfdXevO3/3mvU1oCiH/5x0TMh3WM1Dv/dy8BiICzR4CVF0i0NoGHpIDr93lR8XuGYkb/xwIeQIIlWIK3l4EUCH8pCBG/AXYsKE0byIGuB1P9BxP/J4Ew6D4VeHgU9UY6GIMyuHz7V3N153/eA4QXw4N9F1nploQZJYQLSISRR3hJF4JI+IQ7uII6aIBZeFBROITs52PuV3hHCAA56IVxQn7TZnxpyFJgWEdiCGVGeINY6IZzsobQNj8TcIdABYeJxIBm54BXCAA2MAIJMAQwgABU04dLkofGFhiNSFd/yElT2H50+BIQ+CUY4HKSiEFL+Hay9oOe+BCUWIlySF5VOHmEaC8XYP9jpMggj/hrawMA9geLprh9gYhOg+h/GDAENeASAiADCDA/bgSLPyKLtUZjKHiLuChMqAh6qih6PfaKAwBqHXSMPZKMsHaNfJeN2UdH3NeAZLRYgWRJ37gg29hqgVSN6MhwGiWOgug4SRAA9WiP9tgA2IV6W+SOCqKOomY8W9iPtjNVuvguT1ACCamQC8mQDemQDmkAEgN/KxFhA0kg/7hpunR+FpmACBWPHoKQDymSI+mQR1AAJ4mSKMkDBaYigcWR4IGRkpZAI/aS7+iRBokyIUmSO8mTDvkEBTZaB1iT3xGTjhZZbjeUmlSQluhjOtmTT8mTPxl+sgYA3piU2FH/lIv2OhV5lazUUh95kFApljsplTtBH9fXldmRlYAmOG2WluS0lNDogQDglGNplwtZliPRjiEwWjT5llYEimG3h3+plF+Jk0RVl3d5l3kpEjPgAzPgXzQwWkKAgYQZHWvJZ8bzgpb5hYbJlB2VmIo5lowZEhDIAjawAitwAaNVH4PEmZcZmFIHIAr0mvYUlx3Ie6EpmlBJmhyhiYoiGrVZHZjpZqIonJ0Jj4dpVrq5mz3ZmxwRAh9gAykyARMQAx0wBK55nM9BnGmWQH+2nWJ1mzSImM2pmM8ZnrEYm073f06Ynm8znlf3KsxpniSJnu+ZIN1pZsuIn1XnmXKZm/Vp/5f32Z8XuZ5L9zraWaB1pZyIRZ8C+pAEWqAweaBANxzHN6EM+pmp+KAQ2pASOqHeoZ9bxo4hSpD/iZuB16EeipcVaqIiJ5ATyCV8+KKgg6LkuZws+pQgWqPWMaJX9hvnGKIaCqAqqqPO6aI9emoxKoCzuZEZGp9lB5JHGpVJqqTeZqUoR1H+8aI3mqLls6JHyqNX2ilZ2nGoB54m6qU46qBUSpZmSqY58aNJ9n9IuaDJCZY56ab2Cadx2lp9unA05pJDiqcNqkNhqqNj6qenMadFZlIKuqjI6W5YyqSnhqgsqqiRmkaAenDnhqGa6pWeV6RguqcjmamgyhmNKmSBhP+qNok4eVqepRqhnNqqK0ar+0YUaFmrcCl3UhqWsuqTt7qrYlap8ReJw8qrM7eh0XipHnqqyPouxSp+ulQq0CqpovqlQdKsEPqs1mpW0op9FIWG3lqKRAejR7OtAtqt5HpH4Cp9tGiL7AqfvTp3SUoU6Vqf6yqvPuauyHeU+zqJ9Hqu8wmswdqvAPsTqipjJSGUCHuiyjqq2lqwHyqs3qqwL9aNDjuvEJutsoGv5qmvGmuonggjlemwkypxByundDmxDBmyIhuxOpirMPuwgAerOdqyCvmyNCuf6DibxcGzKMttKosT95qzOlux1nqxILalPGujHMumh3q0CbmzTjv/sOgYT8UGs0JLckT7px/bnFVrtYWWtNfGn0FrrkWHrlNbAmI7tkvajxmLtgKrtgQ7tW77tpTajyXrtFyrE8wGtruJt3k7tP04s32btmTrtTZhtHdbtsi6tBI2m5qHuHSruGvruItLuLaquT1IEVxKs367sp0rXYErmoO7uaPrjvBqtaJbtPbKspmbulRIund3tnMLtT37q0eLurPLuI9rbCZllSLrun9au74Xu7wLvLsauQ3Gtxx5T+VquakGu6Z7nstbq82rYIc7kM74jMs6l9a7mNjbqtr7X9ECvd6LT3N5vKuVvDnbu75LE+aLX01rkeq7vjfbprIrv6nYvltH/2Na6474m1D6K7X827/si46BxIj9SMAbNbJUKL4DSr6oSr/rJWtCOsAPLFQGfEcTPJoVDKoXjF4B/JIc3MERTEwgLJbxm8Du+79O5wMU8anoiMIxB74BisAvnMMsKGuUm74cHI0xbKsszJsirKkknF0l4Z4OjMJDjLnKS8Sbq8TWVYxuucFCrMB2K8U87MFeSFFAe8JPvMVTusNeHLVpSB92msUPDMVcDL9IHKlVbFyJYrJOrMVfvMJs68JoLBdyzGeU9KTdS8Z63JR8DMh+Sse49TqdGMRuXMa7G8dTTLiLTFsqcsd4DMmGDJqITMl5a8mmlUDVOpQ3/MZm3MV+3P+x8WdSzPjI6ttRnyxmRryjiRynoQxaxrNTV5nHkaynZ6zKV9uHqDeKpbzJvhyrqRzMvnqHrzOoY0zAsRzFk7zMunuHMILF93vMnMyhnlzNzOyG1peWqGUs/jvNLdvH3zwAuPxYGjnOxdsQqiLNcIzOtkym7MxYqOeX0Dy9Qdh6PUyqwKzOetuINObINQle/Uy9sgwRjavMAw23jSi3vAzPG/vPMcshtIykDG21+CxYMwwA7ajJueuq5zHPqEzNEL3QkuiCb5nQJG3NyZzSKp2w9pxkxvnOiQtMNovMOPvQNF24fVh/Ll3R8azTl0vPE5vO3+zRe1USz4zQRf20PM3/zczqzTEBAgjgASBdEUDd0DZdZJ5K1Ed9rRe9ygSm0VXaYxLAml0yyCrd1HFVjH+pW1I9v9V71SPxmyvx1hAd123FJbpK0WQNhQod0Shdz0cYAxeQADXwOn090H+tVpKNXnVN2DXN0e30vokNEynAKPLh1YeW2fSmmXQt1XYtXaO9zput1HoF2qFN2VwVpKZ92X5o2Jh9zq1tdK/t1bGdVcea07dt2zANzj490zPB20Dt20+FvmMt3OL53EGN2Lq9G3AV2qut2uVGEWLclZYd3V2b2wW7rslN08uNVE5K29+dGrWdsuENrONt3bAN1jdGrYXj3WZNMPdN1Sp8yAL9/xLkDdfzLWMwVMx7o98mbTMHjt8xbdycHR/x3dsC/mI4/TcKvuDowt7Dvd8ALbH+TRIQrtwSTmKyBroGftqo/SkZDt3EXa+q7dBHapIpmZIrudsgXt4izrR2aOIqvt48jkQb3pHYitEERgEHYwESWd1dfd3Y3YeUtM9pY+GvukAojrwuDgBFri5EsAFbzuVcTgKubeMBnt3X9p32feI+zjpUDsNHg+X6QwFgruTXbd49hXrx2jZRjuCgxWxtPj5vXuNxLt9jPm2sCzh4Pl96Drt83jx+nuSQrc5EoegpzIK0KMBuY+jkY1p7PkKM/uCAHuGRjsMpGE9NfOdnrt4hpf/pD8TpfBHmfn3l5sSCdWrmaF6zQO5Xqe7mx2QiKKIiE8AiPpDNwQzpsJ6CkXXQpU7rRp3sBIXrfX5MiSIxwa7Kw56/MNhUrozspy692i5Rzb7ozz4x/OjqoJ6Et8s3l757mZ7om47jE0rtBQyDgjrr3K7s9M7s667q7V6g7w7BLPjU887i/mzre+Xth7PqS/665A6EWQvwA1+Y9h5QBQ83B4/wv6vwOmi/FW7qAc9VEo81FF/xd33xOgjc577xDt9WHi80IB/y3vLq1Q6Dc13oJy/kt47vuS7oDsvvLpWE59bAlk7zFz7ZN+/sOY+wOy/p/k4RUG04QS/lk6XyIsP/8i3vviMPgwyv8ctOaskU9Qcz9VTfWy8P7zDogzOv9Wq+Tl2vLl8P9iGB9KHOgiUvQMuOW2pvLGzf9hcm9v0e8xQx5RB/yUT/7UYPsG+fhcPx8/FD94Fv5aD+8fren4b/hP9uQIsfW3avKnif919t9VcfapUP+Jcv+AYP+fgp+UlI4XMf+pGz9S3O5uxO+Pt6+knY0qDP8drT+sKMMo6/8qX/nrMPhCAt0tdj+ayP9vzdUbwv9b6fnsCvg4hv+yjPPrlftx6i/F7P/OE550tle9Ff84p//BwuG9e/9tm/nduPVO3p/UL/PdSP1NYP+5vv8rFvbF04QMXf8N+/qY0f///yv+YAMUDgQIIFDR5EmFDhQoYNHT6EGFHiRIoVLV7EmFHjxootAACowFHkSJIlTV5kkFLlSpYtXTI4GVPmTJokX97EubLmzBgAYuyc2JNCTqJFb1LwCVTpUqZNnT6FGlXq1Io9f1LFmlXrVq5dHQoBIMTrWLIbjZ4tm1atxbNt1y606lVoW7pEkV59m1fvXr59/SqN+1fwYMKFL1b42MLwYql1czKG3Njx48GBuc6dnFnl3cidPX8GHZqiZdGlTZ+mKeEjDNSt2Wpu6Vr2a9g6C5PWirm2Y86zff8GHlwmbuHFjYtO8HHEceO7bTM/7lylYeJYdUs/2xv6du7dZf9X9x5evNcLH2WMd40dJvrZ6qkn7XpdvV347O3fxy+3fn7+/YcDmMA/0NwTMDQCCQNvKvnmw0m7Ah+EMEKLEpSwQgsFSuGjDi4s7EAOCfNQMAqjWpDBlxz8MEUV+xtxRRfRi+AjD17kK0Qa87LRrxafKtHEllC8MUghgdtxSCN/C+GjIY5MK0cmu3KSryKb6tHHlYB8Mkstb9tvSy9bSxKAJb/UKkoyozJTrymZqtLKlLA8M045c+tyTjsNC3PMO5ticM+p0sxrzaXadBNOPw9F1CRBE2WUqjwb3alPSJcC9K1FgSLUSkMn5bRTuOr0NNSoHhV1IDd3K3WmSte6dKf/TH3cNFVZG211VlsvCnNGWU+t7daSVlWrVppeNTFWX4+NU1hkl10oRgB0TZVX2Jg1C7v38NqKWAaNpbZbI5X1NlxnoS1VWs3CRclaLrGlcyhzWeIWXXlVBHfeZced9d3J7J0I2LTqPUnb+eLlt2AIATZ4VgQ+SiBffetK+CF/y0K4JIHVIzhije+reGNPHfgoBIcfdstjhSYmq+ORLsYuY5Nf5k5lmBkFK8CRSTZq5oIkRRBUqliWzmWdhybSZ6KRdfYCW3EumWieKzNaKqCdE/poq1GT+Wo5kwOAhqWZzvnop0WMmkQA3CW5aq3X/ixrtr/0CIDzbgYbJ6vH/stt/42m3k3tt/++FnBfBfgIg1vrLuru+QKP72ym/RY88r70lnzIEWQ8HHHKnF58Xf3QfhjyykcPtmzS7UxBggQu6Em5zDW/SXGUx6IcI75rE/103S8zfXctBaghARta/6j4CQR4HXaXZFe3Z3azuh223H2nXureqzcyAuKL/2iCFoYAwVflYxe7c+c/f/x67NeHXn32X5RgAu4n6GCIGeZGdvyXmJeOcd5B19f03jdAnriPgB9a2Ed8MIPwhUt/yyvf7PTzPOs4DmcCPGAGV2ZADUoIBsWzAfLk9cDYRLB5UKPgzyyYNg520IUWa+EL/QMyJfGLhCzhn3P8l60Vhi6GMv8Eou1+GET2pKADxfOaDW84HRP2z3ONA+C7MEhEKn4qhVUskAxY0D0JGGyJTOScBBt3RetF0VxTxGIaCVI7NaImAmAJSwQS9sWU5BBVT/xf+sjYRj5ChI19DM0bP8IC/BWMjusJ4wnJtkeoRE8zaAQkFf8Yyc4IEgAdSIHGDmnHXuGRh2aUFiQpCcRJjnIxluyACH2HN5ixcnJDLCAoeSVKU7qwlLUcDCpVuUrzDc2VUoLlf2R5KlriMoO3NGZfdLm+X3qsmWoKZkwcmZliJnOAyLRmXiIgv0vuknrP1GQvF4m+C0Yzm7Y05zkZs00NefOb4pwZOC2VThgOs1D0VCf/AbGZz7Gws5sDlOc7cQhMRvKohwHEJz/Zt0+FbsWfqSRgQHk50L0w1CHTnEw1G6o7i250Kg91J/YkujsxcqSjDMEobxLqUd+dlKVO8WcLQipSeEZUkWxaqUkPKsWcvpR0LvWpUmrATZlqcKS6K+lGgJqQlNZFo0EV3FKhKpMU0BAARTVqTQF600H1dG87PaP7ZsC6CcSgAx/I5EQqgAAHsAAsQmDBCkQ2VYNJla4lQQAcrzpT9h31dEn9akGd0lS6xAsEPuBe8YTQRYhEALGJ5V4LQnLXedmVshsBwRG7l0QX+pV0gM2IZQtC2LZwqwLEa8EKLsBNANQAIpcrHgts/+ABBxAvBoW8LLVEm9uKpOCDxXPAZF/o2dGBVoiCpRJYQ9k7zWKggQNIQdyEwFeDXA4DHxCuQBDAzQ3xtlu79a5DQMBWDHAPA64NInErZ9yLgFcgpM2O6VQDoOcKRADlBQBrHBKCGSQEtq0NL7PcG+CCpA4GLWAt92BA3QOqV3LsnZBXQ6vcWZquPM86yAw+IhaNPJZcBLbVgKsoABmEYAQ0gIFqfeCDDrTgAjZwwAo8AIMEfIAGCJjBCCRQgxCAQAYVSMFMx7uCLUJWQ+DDooMjB+GqSFiI9tRU2QTATTkehJvoxcgQPqI0EPtKxAesQAQkgIAEeMAGHcBAgo28Zv82Q3YCQogBBty65hjY4AMhYHBntcrMPbvKye2lMDHLVoPuJSRu+s3ylrvs5T9jkcQmRrGKt9dmSlfa0on1gQdmkF0+Kvlvnp4wcnEKZViVjQYaSshvbaCRuH140aX6MtvCPOYynznNl07sBDDQARsM4QMzqAEI0joAAaSgAjIAQQhqIIERzAABNPhAAmDggRU4wAYXaEEHfMACDMRAfkK4wJ3znOQ+Vw/UxyUnC/fogY84ICGnBgALMoIY1716VrE22aNPnOIWzBnX3IuBDy6wAhjQYAQhkMG47X3utTE8wqLuKqmLVTYb1BAhsIU4QioOAMPZ+96NBhzwyGxmNKv/+dJwbYEDfA1sYXs8XUzm5LQaCfLRBPqee7wwog0yX5tZRMP1djmsaa61CCQgbv8O+MALfvCEB90m5RYoVwEzdInA1yixOnRCCP2Ri/jT3U4XesaxBwIarLbNKFf5r4M9bLCrCuoTlTqmqB4RqxclVjlPCM8tIoPW+UDhbb8Tvgc3g9oaOQYroIEEIsBpwDPF4Vd7fM3F7meJZ4YIG8B85jNPAopb/CAYr0gF8IsBtjd+UoKfFQg8YHIh2AABuDX9YmCePCcadPI1odxv2bzudr97kBRJQZFjwPjYMwr1pZqBZo0X7ioX3zMw3yR+Ih+UuftRwmGOQPa1n32w7BHe/909iKonIoDHCgH2zk/U8TslgyHoFUByRb9ooE/H/Ey/6tV/CENHtPWeGyTrEREAzRKC5os/WsE/dJGAC4stGii9AuyM+fui+nu7/7i9YcG/EZmyjyBAgrgyiYibCZgrBzTACrSaCkiASbOBEBTBAYm7ioi++7A/ujvAhtA/C8Mcg/g5DoOIC5sALFvB9JtBZKmBjSueGEiABvzBB2xBinhB+4hB6yNBCkwuRuK5+iI2/NK5hiBCxkpCIIzCl0mBD8Cv4rkALuxCA1nCfqE/6ZtAaQpCK5rChmiu54quDfMmegOA/ioIq1qOM/RC3YmAFUgwIYAB4vNDJay9aolANv+cvfv7woC5wN45reJJLbP7CB8UCDzUw4GAN47zgE8ExVB0tUN8EvWLkxF4rOLpgD4kxdKAwCWSwEaUwUdUlEgULBlIRe5ZrIPQxILgGktrRS8xxS+pACIEEA+wwmBkwUTUiCZkjyfMvzdUiBoUtbHyNrNCK4ToRYL4xUpTRi0Zxi2ZAb3yAQT4u28EkTSUCGdED2i8KGlkKltER50JxyepgKMTAlacR1dUx4hgx/FwRxqER4Sgxn2EmXo8EhpgLQdAQoN8vn6EiH8Uj4BEqYE8iIJ0SI9BSCGRAeWLATPMSDRkxoyQyPCgSDgcozgMSY3ZyBv5AO5ZgXNcScF4xRv/ikWIhERahCGdnMWZjJiWdJHDKp7z8knTqEkSusmR7Cqe3CCmjEanLMo/tBrdExOZjEq/OMoHSkodmjmoVCp5vEp7AcoPCYEii7cNDMuHVMqXg0VGxMla9MrAUsm0RJextBAB0LLiyUK6VEuu5IiS9I6TnEaLNAiM5EtvsUsJqYEx9IFkPMzIyEr92co7sr0JmsvHFDDC/J0VMJ4PwEz5e8uGAMzuEMx4jMtQu8zPPJbELBAJIJ4OOD/VZIzIHJ/JPBfrOU10w6nclM1S1Ewm0b0J4Kze7EvKVMS2hMHQhEvL3E3iXM3fNBJ2SwxDdE7DoE3lsc3MUBDofC+wrM6P/+PNQyFCz/zOrHi82htN7pBFR2TOpSxP8IwYATi6TXzPP2lDh/DLAUjP7VjPnkzJ5qzPsEuYFHisCQDJAIWK8+xPkmwa4FjQp2zPqQtPBKUX7nQRGcCvAaRQqlBQ5QQKuiiOB33HCZW81NzQESwYEGidGHDME3W8+xRNEaWN/FxGGh0sCzVMF0VRewkBbmIB6tTRD4VRhhhSpZBR+1xL9/xPJQ1S47PQD5mvS2rIJhXSJJ1RGzVPD/2MsDEbEqU+L12jJ6VS5mBN8UggALgAqxzTkZi9Iq1SLP0NLu3KCJU7MF1TFhHTCvnFr7tTp2jTI2VCLQVHHPXOPrWTMu2OvP8UE0N9ij8VVJoA1AoZsBxl1GTJUwixKvKs1Be1UheM1HV8VN+0Uyg00U0VxksVEAFQQAQwVT4J1YNw00h51SOZ1EJt1VMd1SAhUC66VU6FU7bspLH41Aip1VxF1F7VEVTljwooMhBEVkqZ1Z3pVCT9VT8p1lJ91m9RVvxQ0Y9g0Ww10mglCHE9iWE9GEI11m0F18441uAIATjCgNhcV5NwVOOEEnINkmsF0HmlVXWFEW7ygSnl16ebVjWsVskw1wfRVyYdWCFpV9+QATjCqoZ1u4IF1YNFk1gd1FwdUWyl2Arl2A8RvXb6WEjFV/20WD/V2CxZWAkt2Xz1V+8IvkH/EtiXPU57bcaUddWELZCWrVObpZGHbY0ALBwgBdqc1VmJSVpo5VkB8Vk/C9mjNQ2hRY0LMz+pjYl6DVauKE1JRVePxdpzTSHggYGB+wAJkFcvoaEJQMuw/cuTPVmR6FoJeVrci1m3LR12qQEYUL5c8wEHSIARqFkhUVRMxNu3XdoYxdgEXVlRpVOoPdwLIQ0FtLQJaNEheUmgM1SZK1e4Tdw3/dwtqVsLjNrIjQzLOFOOW4H7iYAZKNsxTIwtOVNW3dQ1ZJK5Jdav3VfTFVsMgSMaAFIQGIHWOVAhidKGMVXbPRLc7d0ldVnezd2rkM5Va4ifkzcm6dEbTN5FvN3G/2WS0S2g0oXewAGB7jFagngs2h0SEOAmPt1e5Fxe7+1X8TVNsB1f+4gLzULe/bLDIeG72O1V5TUS5lVY3WXY+8XTGICtjoOIjdvLFUkB/PI7ZBXgISHgnjXg50Vg/7AKzTpQAZi1kfsAVZKB7hlcCSE/mn3WChaSCwbdBuUd+iVIW91g/OgJOLpeAbA1kxuk55JO9V0R+fTW871TFg4SF5ZVx0iZDP7ZGsZTbmLVEOjENpuAPgwT6nWRjROCy61UI74RJK4JMB4A8JVCJ+YP4uEwqxKCXZutBECAEagBsxyTb3sRzgSQtm1VL6YRMa7YuP3Sx7VbGTZjaGIYgYAjvv8SAKvCpI3DYw8qHsMNYO6N36ZNYj9mT+dt4kHmGBOGLkVbCN1bgQTaXw7pRPrMVj1+ET6WCTEmYzcUZE1mlY9YAYEoYQBw34NQyOJJAHoDvwv5ua4ZWFR2EVXOWvlFTUyGXFjG349ooPIFgFlGiLJULNrFLzUdjyh94BWW5AE2ZrJgZSZOZmVGj57oOVIpMDuW5WGTTn2MkOx9ZooV5hUh5s6l5O585dGiYXHujhseiK2DZoKgAXIMwRBwAG7KZv8AATjC4mDeZgvuZmF96IcDZNLV53Guj627qgZyLONJohSgAbP8iOL1j0m8qpKNZxWZZ3qN6Ca75zBN15au6Bj/Jgiryi/pbLe0ip/5QcYKmVkAmOCPPekUSelfWekSReZAjmnxwA0JgN1BCkEB0KsOmAFr9o4U5rgTjmT45eZ6NlmubuWcTOrwIA4BCE5N1S4N4WIBiZvbstmg/pChJlhL9k+Z3t2whg7wAAEbWAHGK7JGLhAtTmtwdWsOgWs2Leo/PmqKtuuYMaD56uUKkU5nBdrBvpDCltvDvmS6PuDFNg6rmAEGcggP5pBfFOmGpWwLsWzEXdxw5qGX5uztWNHu6QAPYGeCcBYGrpBSLkquxgi0eJLUvtmt7dKJDt/Xvms2S9ODoCEgjpD/MuuV5G1gtZvfxuwsDd2dJO4yNu7O/94y4YFdQiqIDJwuC8FoPfHJ6O5jnGXQ1VbZ69aL6P7q5dxu7u6/FBgBHN6l+frnCPGn/T5vuS4Tz2XvnR1wmgTwuW5t+51vrKkTLVqNmQ7pColYT75K9F5lAVdvrCiBDefwDvfwDwfxEjDKAyfVxC7uBReOwEgBMQsfZwaA55Kf/nsQkoaosLTwYnZvhCBxiwjxHvfxDR/xHBeJ+MZuFA+O1rk1MoyA3/IBgZivWxaQnmYBrJ7HG6fnAsdPIY+JH+fyD/eK5+jtHe9YE9duI/eNSUuso/NMO35u/yBajiNig7RyldZyacVypejyPAfye60jpL1zsCZzVzbzogEQFv9IrSFA8wAhQoZ8EKtNW+gWc4T984WI9InQ8zz/cmPu8+2EaXtW8EEHDeKggUmrgQpIRSEYzvxYW7+eyTkn6jofV1gviUvv8kxnr03HzewW9IewxrI6KypHiF7HRmAHdbk8CAQgHvLMq+LxAVZP1EfGTFeP6wyX7tvsClrncluvdNamE9duCKGErF2cCHBPLHEvdsVGCATAAA3FEJr2AKqejcwFgNpOS2k3bFkXiG2PCGz/cW3HdxXq9DHOZ4Mg6atSLdaC5IUo+EpE+HNHd4iQZm+ld+6YXdW098v+d32HCH73cX+f9CUOeEpFiDkciDoMC5kkeQyRLnh3+DGfiAT/YK0WeHTh+K9RfsyLV21qv1LO5QqO73GP1/lkDfmBJ4gqDG8shAijJ4j7evCWB3SKkAHKtXnmCJNFlU2cD26ez3rt9AqfD3GgF25P6nYFv7BRzMEd1F6COHunl2+LGF4yJHbT8DrixHo/D/pA/Xia8HoQB3utF/v28faEyEAAwOMObIjBL/xLZPsivwi8LEJnFw0BiAAE8IAO0Csu6826X++8N4jqzoi993I+1/gT12wNRgj+M7SmZwjUR4j/W/whT6ca0KtULw0ZGAEYsIGmVkWW30fND3NZ93yMAH0P73trXwwiJ4kR+b5U+4iFVojlRwjxe33Y18kKUD4bQLYQ/5CAGaCBGgO2phOMFKiBD1gBH+DhImyBBOD93h99X717f5T24e/w4ud6xkD+plwI6YRyTvy9htB/gBggcOBAGgAAsCCocCHDhg4fQowocSLFihYvYsyocSPHjh4/ggwpcqTDGABijBxycCXLlgAmsGixQgbJmgMEREAwpIUQlywn+FhBo0YKm0aPIk2qdCnTphgZQI0qdSrVqgycYlVodStXqCK7gq2atWKJsmbPok2rtsTYiWHfSm2L1CRKuRDpjsX70MbBIQ5HHKwbkS8Avw0Bn7SreDHjxo4fQ46sV+SICT4vH0wYWaAMCQlssMB8EIONBCNobk6tejXr1nDftv8O+Trs19lgV6/Nrbusatu0Y1+cLDlxVuEMLxyE4VDCwQkTkQNQ3pD5S+DWr2PPrl27cZAyPNhYMSQBjRkjRnwY4qADBssHPyiVYKM00YYpQtBY0cH9ZSEthiAQgQDbEViggQcO5BtXCFKk4Fa1OSiWartRmFZvEVrF4ELdOcahUh4O1EJyDtWw0kQiRkeiiRqy2KKLLxYI4lIhNFfBURL44FIMLXTgAwsYxNCTaD448EENNsKYpJJLGoUhVUwS5ORUEErp1YQVYslWalVO+aKMin1p1JfQSccQdc5JROZyzUHZpptvwsmRSSfFUKedd+KZp5578mmnexP0GaigQor/VugEEwghhKCLMtqoo49CGqmkk1JaqaWXYpqpppty2qmnn4Iaqqijklqqqaeimmdgqs0paqKvwrrqXn39JetgtB5ma5y78tornB8UGqywwxJbrLHHIpussssy26yzz0IbrbTTUluttddim62223Lbrbffghvus4INJ+5K5DLkwUEOOGQQQhOpCwC7Dbmrma/34puvhh+k2q+//wIcsMADE1ywwQcjnLDCCzPc8Kc+qOYDqbBSrCjED7nbgUMwHGTDRBlv3LG+I5Ncsskno5yyyiuz3LLLL7NWYnUNoVgmRDKjyVDNMPPcs88/Ax200EMTXbTRPwvgXgQNuVfDREkf/7Q0Q00fXbXVV2OdtdZbc9211y5D5wFDMxwkREVhj13212uz3bbbb8Mdt9xzs30mCAoJgMGIFNmNt94p0h244IMTXrjhhyOe+FIdjHa3QCmgKMSABFWw0gwMMQ4ABo4PAHnZkyseuuijk1666aejbnIFcwIg0wX8Oa1Q5QddvtDqK7kOe+q78967778DH7zw3uXokhASMDQ7ALUvJEPxLR0/vPTTU1+99ddjr/UMF8QAaAcfFJW85Q9t330M34efvfrrs9++++/DH7/889Nfv/3345+//vvz37///wMwgAIcIAELaMADIjCBClwgAxvowAdCMIISnCAFK2jBC2Iwg/8a3CAHO+jBD4IwhCIcIQlLaMITojCFKlwhC1vowhfCMIYynCENa2jDG+IwhzrcIQ976MMfAjGIQhwiEYtoxCMiMYlKXCITm+jEJ0IxilKcIhWraMUrYjGLWtwiF7voxS+CMYxiHCMZy2jGM6IxjWpcIxvb6MY3wjGOcpwjHetoxzviMY963CMf++jHPwIykIIcJCELachDIjKRilwkIxvpyEdCMpKSnCQlK2nJS2Iyk5rcJCc76clPgjKUohwlKUtpylOiMpWqXCUrW+nKV8IylrKcJS1ractb4jKXutwlL3vpy18CM5jCHCYxi2nMYyIzmcpcJjOb6cxnQjOa0pz/JjWrac1rYjOb2twmN7vpzW+CM5ziHCc5y2nOc6IznepcJzvb6c53wjOe8pwnPetpz3viM5/63Cc/++nPfwI0oAIdKEELatCDIjShCl0oQxvq0IdCNKISnShFK2rRi2I0oxrdKEc76tGPgjSkIh0pSUtq0pOiNKUqXSlLW+rSl8I0pjKdKU1ratOb4jSnOt0pT3vq058CNahCHSpRi2rUoyI1qUpdKlOb6tSnQjWqUp0qVatq1atiNata3SpXu+rVr4I1rGIdK1nLatazojWtal0rW9vq1rfCNa5ynStd62rXu+I1r3rdK1/76te/Ajawgh0sYQtr2MMiNrGKXSxjHBvr2MdCNrKSnSxlK2vZy2I2s5rdLGc761lYBgQAIfkECBkAAAAsAAAAAEAGsASHAQEBAELN9PT0////zQAAAKDNAGN/zQCkg4ODm5ubAMkMzXgAmen/AAcVW1tbxbgIACl/y8vLtLS0CwsLEBkb4+PjTHR/S0tLIyMjABUAFQARe7vNFQAAOzs7i4uLe3t71NTUw8PDFQwAq6urDBQVAMj/9uYK/wDMAFP/6+vr/5YAY2NjLCwsAIZfQ0ND/wAA29vbc3NzoqKiGxsblJSUu7u7VFRUAPoQAAwIf0oAAEo0enIEABAVfwAAMzMzAHwHGhkBAJVqFBQU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CQDA6wIAQAQvgwRA0KRfBBBzMA/zABBjYkIEBBCICq6666SmBQCCuwMIGsLFyAQAQHCZDABTMMm+oKCVQwUQo0XICBsz6sMMKtnXbr7Xgr6DrEQiNgwOuuGPhaUAUXnKvrBB8QlKu7u6orkAA20AsqqwSFECu9M0gUw7D0wsvttwgnbJ0Awzqr0LwAXEBDDRHUUC2oPhQUwb8YfCBBBCGMsMKpAIAw0LwygKDyyisfPIALoGLgQQgghCDDCrHyKxAMBNsgQwQg1OBBuwE/lEIHoE6wggw015CADQSLqvDUVDsnA6hXAzACQgmAOoPUBYHgQsYDpfBvvAYJ8EHJJ4fakASgXoDQCCYPlC8AMhxELUQwR/+cgt5rg1314IQP127GLER8UAUNw6BQ3gO1CwACCoUgrUDzCp5QuGw3NCzZF3kQ90IROF746ajvVgGoHgww798FxQAqDQ+BgDFEmTckuUMpgOpARrFOAHvqxBfvm+gASAvD7AadOoHLC8mON+5uMyR53Qv1DgDoFcENwArGhy8+bom7MBDS3A9gu+IP+QDq8A3lztC8HcCfkLkAtG6R9FuP7///rVkf5AbQtc4JJGtoc4jXIoIylrHMdAJhXNJsQANkJQR5AMDAEEYAQYhIroMADKEIQyO755UNVAkcAA2Y5xAB3I56+spgQSRAsHd1wAP2EwjndjUDB9irIe4DQA7/U+BAEIBwhEhMYmJi9TuC5KtomANVAh6yOgB0gIExlOG6YkCyXQlhgASpgeR45YMjIiRxADjICnl1RSW68Y2D8d4PBzCCfQ1kjbRr4QsfIj+IRIAGK8Af1hAigBog4AJdnMHwiggCbgUxh2vcVRvhSMlK5iVfQjjIqcB3QBRCZIEw1FxEIoA0VEHvIDIgGScH4C6pfXAhoJqkJWdJS7cwLIsmVN/o2ve+UF5EAPibI0JqAKpMCqSVAuEfLK1Yy2Y6Ey0FzOIAnXfKhEhvinysnkXWlj+H/CuHBvHeKhESy2ea85xfQdoMRsDOdrYzVuZLJutqt8f4abMiBdQfQ0oJ/06DBK+fx2QmOgdKUKosDwDjQoj0LifBCZhxIGCUHOUSYrm2AUCUEuFc/xZyS2MyBHlyS0g5C0rSki6lj7+ap0AKKASMio17ZvNk2nKFPZQmZAgIACcxZcUtAfhAmDr03UP6dgFwak+WJk2qUn9iLigiJFYskJeuXDCxil1sexrjmMdANoIhkKymWGOkyoZ3NwpSLAKk0lUeB+BCAMxgCEyrGQ3QKITLNeRoSVsazWw2sl0u9a+AvcmnELqQIYDKggIpl75YoLOBsEtfE5hoFLMYg4EYFrL6FMi/6MUCxD5kYJD9QDUDS9rSpoRzjT3ITitbEFKZClWqwuhAXAWrCf/MqlbQg5i+WBvBBDjAB86bgQsQYNd+HfJaqGKBAzYqEWpZC1tLG61pp0vd6lr3utjNrna3y93ueve74A2veMdL3vKa97zoTa9618ve9rr3vfCNr3znS9/62ve+Sj1VQvHL39hkbVe3Za5MJBCDDpwqVTF46B0NPKshYK8gKZDABxAJqnES5KAxxMD9ALBWgUiAWW61QWoT4r3JVQ5U3IIBDWxwrQnMwAYCLpsMhtAB5M7gAraKSAho4ABBtgoBLggeBlYgW4ZUIAbXSpUHpDuAD8fqxSMm4CAR4gBQSavKWdyVZGcbAx8IGbfRy/KuEhqr/eJEAjQ+sA8+UFw1Mlj/gw+N8AdcQDIzXzjLUX0qALA5ECe7WMQOqaNKh4nina24xS+OcULGCNCE0ODNQ3hoBIAs5BV4FiIwGEKSfZDZg/gZyhDh5qUJ4r4JCCSIYtaaQWowBOAmd7n9HdJ/3dUBJqMkBV3k1QQ6TJAUoPpdfCaIuyw8EAzrK6QGWV9xdzhmhghgs1s2iOziyU1at1nK9MLAgxeCZV4lpJTDlsgIaqgrFjyU2eIySAHBWBAsXznVoNoyDMZ4LngppNpiJjNhcVKBXAOY12X7ddLYHVBe2bnYWbYBQpRNkG43m6Ob7XTsABBP6VmbIYLupdEELiuCc1xXxMY4uUHFgmsLxOHp/3aIqL8tK4GAW8zMjcDHiwnwWOsoawhYmdBIhuyXVNEHCKBYDUC754OU0gEUowHJRqwrDPQt5AIRKwjupugBiC7P8tzeCCIwgiCm8CCG/Ve0C5I4/YVrAg5gGlqDyALoJYAFQ0jAx2wmOSE0uuFJozOoNjyDGGw9Ah74VxMdEoGGeaBinGu7tDG29a7LdCDrToi7B1CBInIuZQ4cXghI1rG5i4xkCiaiA7npgSKa/CYHBbrQiU7wAQQR6X9cukGa3reDD0TqdwOq67A6EOl1YOsyQOPYCxL2QR/EXHmsstLULgO2Q9ytGnfI65Mue4I82e8RAPy/oI6QwqPq8DVI/P8pfQ984av8sCw39QBgUETJ0cyBBxs3xoIOMlIRzOY/yhq7+41+mLBr1CHgLG4HKry1fsOCdScjAX9zUNyXELHiUQaBNAm0PrLkU6CiYBEgKwU0fDtzgcm0ZAZxNxxoEMhTgAoxAinjcnuHEBcQYymAP0UWgf0nEMgTbRRIEBYIAB0UeVRmZQjBTUXGfyaWNmujYAdRQFXXE/MGgA5TEGtUgCBwgAaBAAq4fqBiewtxYAnhPhM4UveSOBNwegPwKROQTwmxPqYTAzRwSncjcQQRLheAZXdHEE9IEFEIAAg4ABcgTC84gwxRap41L512gwMhAGAohgSxcgiBNOp3EHL/mBAZ2HF6Ey745yP6ZxCktxPSM0fmAoGTpXtW+D0R4T1YqD1gwzmXNlgmSBBlt1MjKDoalj31tBDDglQOUUoS4T2riBCDdXCdWBCoWBCqSBA86Ig+eBBAmBB944YDUQOIqG6gkoRGcVmc6FZTCCqgeFBYSGJXiBDag1ics23DeEb5s1PMaHV4yBDakz79IisV8IgO0VTXCACgSBCCtosHMY4E8YtvCCriSIANoYhG13I9KEQbRo+PU4k9cokFIWh2xk2qdU9IYz4VoGkTIAQXEGW5yEJR143rIlQIwYARcTeydTUQCFXHp0XXGFWuqIwAgI8F4T6eqBCnwo4NgYsR/9FWCtcQ0jNq89JYKGkQ5hKLKzVlxpg8P3hPBBGJtngRSJgQ+hVG6JcADPZ7dAhcE2CVCFEBH4CVPRSDDyFoHbY+q1hF3KeNI+mHxGiNA1GTKUmUuJKO5shyX0eOMzkQZTcA8MgQZGkQZnlXoLKTDCE927Z7F0UQbimUKnlvakkQjCh50ddaIKmQRsKQBKGLBQGRqyaRFLd55wJwGxhoHIltijaUCSGSD3FLcFkQ+bJKaGkQnHNtPHOYLZksSmmXDrFTgwcROAkR2iOYHUhxBfGYKTWEoWh7sQl5RmkQk4eMtykQlyWNE/GUemZmOxUCfbMrlYVXvOKGCTByHrmW3f80KqO5RkAVlAfxmrxDcgnRmrcHkMwZmTszLKIyl3rznIp5l7uXZ3u5EOZ5EOipEFUEnKHYc66HKhE5nrr0kkc5hwIpg40YnwZ5EH0zapQZJJZpUbymmQVxnY6Jh0IwAzMDeKBXEKHZEJfVWIR5ELsTkhUGESd6EMOyUd5Tc8gzYjDDSbVpEHWknx8pUAkhACDwAQRjofu0ghAhaF93UPHUlrwHYZNZowdxo8o5PQV5esl4EGhkaxJBnQC6bwKxU0izAhQjAzAIMzFAMQnwLyCUNSxQVSMgOV9nhg3BOYJzWWbUN6cZng2xRuc4LPYiaMFmUTgqigNgnwZhkg1RRU3/emH0eXLyeVMeaBB6yhA4VxAHZaC1uDiTKagH8ZMM8aDDSZANihBNeKFFkqFs9S9txqFSeZjnEzPwo49FaZwCOixONQB3U0146qKGeovHuJm5pELYeBCeShAmCTs72m4AsJvWNJqJ6C6D+hC9yUsGFJyNqpOmCqT/yaNSVKWtB6lI6ZywOnuLqRFe6k9geqi6EmwSdCqNFYkpJEEHt1DieY4EIUG5uqsHkZzpyadHOq7hxFN3VKyJupxSZndhanxO1KwoCq0quEr9qRD8CpvBuoX+iKl+xVaBSU7CKRDdKplWypgAYKQDQJylahCZiqqVaZQVIAFotIqu2oycCQAj/+Y+6ROjCiE5g1qpi3etd/arDMGkktqooDqwHNZrp8Jny4qYI0tRMZMQ+BYxRrgQ1doQyOOsodioVaS1ApGYhhllUlqr4aqXFxut5dprXrgR6VoQZfaqjSoQd0Ns7iNLa7OaTrpldLoQfdOzSEp8Gfuv67oQRIsQhtVzNpVYo4lrI4uoBXEq0jmGUQuNCiuucygQPgu4QDuPWruyjvWiMvqkiUtHEIuJjRmrEcqsEyqMk8myQjJrvCIEbjizC5u2SHOXhuWj87OxKphG5GqkqGlPRYcQyIe2GOW4VSZLTSsQg2VrFfAvRSZ6aAUzPmCyVvu3DLFTiuQQweu26SgQWf/aoYNWjBKKpc9ZuBzRtta3rjs1rUfbj06VOPjYLgb6ENxUv1fbe6d7nPaLsOsbbOF7mcZXZY3quDQLAM4LvQbBuGA0sSznuz9rvdp7uaEIdaeCdQHcZwz7u+kHmav7qtvoujsCu7tiA+BEu+xqu0Aaran7EFmDATmUuQSxooLbgAVhLsMaNhf7vgKctLX7YMs7ANPGUUFUcwmRKxOgkdcLwXzpPGCZr63rtKDDwxrsw9hWts1puml7QiuMrtHogOxrR044qTNMqm2VRTbJEAXEAjGMvZYVuCoLsAqBw6PFcBaFUWJZxR1kwPIUt2mDRjWXL3HrwAghw2+8ubPVMNb/+6NQ9zl3bKylm5n7e7KkKqHgNFheK8I8gnMqw3V3Y5Mo7KGx6scDgMIM4T0zYHIVq7kP1b0n5rAIcXVjjJDeOrzABABfF8R5GaSlVJd/eK7AysQKAQP/Uo9p07GhO0kha4/fSrYebL5bPBCTm75fXJ2vOmoFlENr04hVlEV52BCClsoHscr9KLAaO7hQK7RxmT7LDFFTdsu5vMEDULy8/Hg9vG2EPM6FZrHmfGHVp0cAQKDS/LHESssiW7YDIaqkVsmqC06eq8lAoqrzIrNunMKCM5HkKhE14CyFmXUd3aI17BApSpczVLpUOgBXU4buNALctFwjYFcHZYSSE8JH/zzJD7yo+BO5zfOkagvLTWbSYozSzazPCJyU0SwQW9oR6jsQb3vA2Byp2/y5CCV1RhQROyUED9WrlFrRwUnTA4FaJM3MwxuXNluUEyADK93S7ATTZEyhcqyCv7fSpZQA7MQQWl0QhhxB/6LTBbGpftmpQy1VZb0QVMyKCFqQ/XSqEG2J/htEIITC3nPRBI22OuYsJrvUpumrNuykudrTmqOe5Xw50SRNAwGLFBvFD7FGfP2hwqw3aDStN8nQzBtvCIfOA+CvKTyC+ZvQ+HlZCD2d1fyl1tmY2Wy6jdhWXv0QAYgqHQ2yBuu931zbyT0Ap9LZXHxpfWnJtZplGyXL7f8JugOZZS1sEO2sWd8LYfgD2798l4ia3Q3NEGtUtqeCtwORzxW62Pnnv7pZEMhzSsgj2aRsyt3nxAqxPgfXtXuqznMDn6h02ND9llWaZQOEppuDzBPBTUp80wqRg/iqED05j0B53vu4mAOaEI5s1LLFlEod3Oo63CULjR8MvpVsLmksEd43ATHo3lJ9lm9dy75clNYNtiNOlKMdQxslgR4s0KyNS3zJ4Du+wIBMETQs2IIj5AOR2QtBq1Ac0B7cT4KWyfhtI6raux0kaDfLmQHO1QcBAs6T4QLBj4KdjeC9s3Acggp+22qp5QkabW0lW5dVvxCBRs8Y3hteSiPIEL3/mJ/AmOdOPgBgCE73KLX4+TLy3IyDLp5J2NS1+9QxXsqVLD1P3MSy4ubzzJZoK+e2bRCvhBDuyc/btlrZy7CmaLi8+xD5nJKdzU1zlIOHnuWNXuqeGI7iy6DONiz0bZjqbbadfuXPjUphHiNj/tNCqz0GCjEAntHiGW3E3OwJUUAFOJvRXdubvY4KMaNrvrY5WLW53ZAOLskUx6XqfVmkHLAK0TcwGbR+XEqBSNt2iO6OPcsC/bxt7e5BSDLDpzY6CKMs7r0uzunaXMn6akYS8GB7uzPF3KdOfofh3tXqOIt9bdD9vsKG6I6xrqCdpJ/SM+8NcevknfFSiNf2nOD1/wuIgj2I6H6IDiE9q+h9QiBdtx6JY91rlPjsLxLtB2rOd5ORESAB+VJK167FJsrvAtGHuCxW11ZKIhZ7QT0QNiMDMoA8LuD1Xo8QeJQQxJTDZax1XBdEvV670VZlXos8MwA0jFQQbuV3e+UBdNXcfin2Zoo1Yt9BkuMCYgVC6JvIsgJ+4vezPtB4bB/eb9o0H0Ay+JrBwsh5WxUyfZXwD7HU5t3wMP7wqZs1EzAEH8N1SDbYtZpZVP8BVm8Q06f10dz1MjAvYS/2sRzJ7Ir2+qv2wSf1CmHAcD+lMUP3RbTykaoQsa90Sik5F1D451y/N674JDd+jIdW5tdC+NMBCf8QAks/BAQjjSwvf9tDfzbjAPdH9C5i9II2ThUgSLqCdGiO7VW6ZTsVQ8Tma/XWeih3LggBED4AAEgxwODBg0MAuEDYcMCKgREHDnFYcUCNgQgaCgEgo2IHiSEjVkAoUiILEBYrYjQZ0ePBlhIxNIQxkKFDCRNEsoBhEaJIihUFXIjpQaXBDwNDHB0Ag2jLCRqZNkwwcITKGQCCGmQZwWFVgg6TTnA4gmNLrwfBGj3IMqZWhykEhpzwsqGDt2QrsgAwoaBFhReO4gU6letAtgc5XnUI8m1YpoT/Gh4gV2Rdh48BsKA5UHBZnSFZkKxIOORWyhUcX7ZrUTLTCKtFzkj/QNn2bdy5de/m3dv379sxIs48WsMBhglCWMToORVEDBZCJmBwUAP4dezZtW/n3t37d/DhxY8nX978QRkDWzfkO4G0wRQxkAtxcZXl0oMgbzZMCoBqRoTcimkFi2joQDoMhkiptMcqAsGzozAAgAamJLBhhglmsME6yliSyqAQBhLgI83eGwAEGmyIDgDlHGDMNgFNak0z4g6qaSGLKoAuOR8Ss8hCDDXkUKUQVlhRCB8+MNGi/vCDLQYfsprOgQRGxA2sFx3KCrWuvhposoPGEsoDF6TEwAYallwrQM1QQ8hABIdoziHTTNKroQcBsOGorGo7SoILgtwQRsTYBMDK/4ZkawlM177MDc7p5KxIM84QuvEzh2CQL7kOfKwIUEGHxE2C43SiDwFGGYSMqRqG8IGjFrM8b1Zaa7XVoAhkUkkAG1r60CIEWnIA0VuLNfZYZJNVdllmm3X2WWgNynPJ8ITbL1pss9V2W+6mNc9absMVd1xyyzWMr+FUciEiFlZwICsAmYxoBgeMjAhTc/PVd19++/X3X4Bv82Cz8/jyNGCEE1bYsGB9OE9CCheWeGKK9w0WAMJq5G+gCbIUTqmVIvoAoRFC+7VilFNWeWWWW052BAQkOA8BBKh1+Wacj5UhZvMEoNnmnIMWemimQNDJgfQA0PigFELzEyHCOqhoLv8HvOwrVaKz1nprrrv2+muwwxZ7bLLL9g0kIVJIemmDBibYoQoiWvCgXAeyWcIJzdZ7b7779vtvwAMXfHDCUaZhoNrWJhGAgw1aF4CREeoPX4QulrpwzDPXfHPOO/f8c9BDT7gCnW5SPLOB0nLI8kQLrSjEgUSXfXbaa7f9dtxz1z1soiZo7nSE8vTPIpaE2GggURESQO7dm3f+eeijl3566qtXKekPgT9ohIFmUEn4yVKIaE6HzpLVevTTV3999tt3/31zU+CoUoO0N+hwABy2SPyB5hSeWPYgDn4DJGABDXhABCawgIRx0gDsNwC3XU4oEVFd3YZnkbk0ToEb5GD/Bz34QRCGMGgsIRBCHsg6lUTESbC74OJOJkIYxlCGM6RhDW0YHgFIKG0NeWAEd0VBukXkKBm8YRHNFaUZJFGJS2RiE534RChGUYpTpGIVrXhFLGZRi1vkYhe9+EUwhlGMYyRjGc14RjSmUY1rZGMb3fhGOMZRjlXUn7OQuEYh5FGPe5xBHVWikI445IH482ND+AcA/0UEgAhB19OM+MhtwUszk6RkJS15SUxmUpOb5GQnPflJUIZSlKMkZSlNeUpUplKVq2RlK135SljGUpap9N6zJDlLANRSJXW7FnoGwjbu5fJ7EQnf+FRiPkgmU1vwmmMznflMaEZTmtOkZjWt/3lNbEIzNELIZje9+U0udg9a8GpCOc15TnSmU53r1EA73elOcR5lbR2gZz07gLcJ1FNmJxIi8QZiPIScJXklGcjclHnQZmVFlwhlaENX9hTyObRYCh0nAJpwAoxmVKMb5WhHPfrRJghTnpe0CxArgsL8uM4hLJRoSycqUpfGVKb8ktJMb0VRW1r0ozvlaU8zGtKFViRplbSLYzT4uMiFCUInHYgEbfpU7+AUqlOlarP459SqikeqCdWpT736VYwCtTcPhOBA6IeQuKWuIRa820AillW49marcaVrXcMDOzfZdTtzXVZWLgpWwPJUrLwha9MEeJemTm0gVfvP1fT62P+p8BWyk6XsbfDnyMoCR7LJ8mtgPevRwe6GrAPoT8cQ8jEANLAtIiOZyTL72gFsFrazzexPVEtb3cj2WJ39bG9/ClPdjHYAj9uMuyT5QqV2r17oAgDlcGtX3T5XunGdyyKnS5novvSvvu1taIP7y13VSSIaPMjFRDKs6+o1u+llr0x1wrb2MmW9tuItdz/r3dwIlyulUg5zDKOp6ExpoPGl6nwJfOBk3mhPCI4scJlVX/sGFr8MpjB3DFxhDMcwmEnNcEMuPCsIRxisE+5wiXfzYROnGIEfO1+JUWyeEIvYqyRWcY3l62Ab53iDAjgL1jr84vLEWMY9pbGOjWwQIB//WcnRSxpjbZzk8Qh5yDst8pKfjGMrZ1l9jrmtiaGs1a5OecZY1nKNv1xmNIeubmc1M5mRJWUxd7TKac7wmel8Z8395K1XDmpfwxxnwboZzxW286ANDTgB6GQC1vWyoI0FZ0BrdM6HJnChKX1ps+Evryq2dHcgHemwOhrT7O30qE3tNXQZlM8V3S6oQSvqU0u31LGmtdBgh9VV57TVrubopGtN21n/WtgsI8x6cu2sT4Pa18PObLCZ/WyJ8Q+gR3Y2dpId6WVDG7LV1na3/SWBiSyZ25r9M683mm1v13Xc6WY3ufrT4jb3WVnXBjS6253Vdd9b39mCqLhhTd9ym/u3//Let3r/XXCE/ysr06b2wWlF7zjbO+EzzffELV6stPZSxxXnDcTFLPGLt5TjISd5ecANOSuPPLcBF/gJQF5yhqoc5jPvzrtT7nAQs1zgL6d5MmXec6AD5ylAizerW95rnAfd50lXetNnBass//w2Hp8yz51eQ6lfXetHyXjUmR5knZvb6luPYdbJfvbtDYTDDSf4m8PO67GjHYRmlzvZbX7ztu/27a6Oe907SHe/X/1xRC+6ro9+7q8H/oOAV7zSoe71vD9678pOfOM5yHjL0/xSWsY8ViaP7cpnPoGdFz3JN8z50IeH6kPue+kJSHrXW/xj+8S70Q8/8NgXEfa5R/+4YwhfeGR/vt6p5/37dl/8e6cVvkY+PkJWL+PWI399zZe+t92GXOYT/zvPF3H0q48+6n8f2uiKqJLDH1vhR1z74rfe+dn/6zwV0t+R1+7tcf/+ua8f/0rvz55rb3j7czn92z/ocT8CNDV48bHso7+bSr+PG8ADbB4DjEBKgx2Nmz/bsz/vo8DdmUAOHDRAMjYMBEANhMAPvB0PPEE644hFS7Pz474I20AVtJ0UnEEtO7kFQ7MXdMCqM0EblJ0a/MElIwzaK7Md3LWjk0EhFJ0gXEIdSzQWubMjDEABZEAnjJ4mvMIaS5oSckEftDYeZL0v1MLNyUIyNLGn6LL/Cz7/JGw5JTzDMhxDOKw1/rHCHJvCAHzDOcQcM9xDCsOfGMAzPCxBO/RDGpRDQxw1x1A1I0RE34BB+9LDRAycPpzE9roRNtNBR5SrMIS+TbREvalEULyui8E+yMvA25PEUeQbUVzF50KX3zO/TzyxTuy+WXTFsGlFXIStusE1TSzEnGvDnbvFXfQaXSzGyvoY//NCYDwPSOQuVURGsTlGadw2Rxm0QUxFYqzGrKFGbqwrlnAuZkTFw4vGb+wabzxHuPoJEfxFckzCbVTHnElHeZwqKGxBQ8vGcozHenQZeuxHmwomJ8NGfsSuWozBggRIlflHhYypXgGAIhTEhGwwYRS7/4lsSIphSIx0qOWJQkrTR3hsxo0sG40cSYQCi02jM5B0w4s0yYQpSZdMpsdRnXxsSc+rSLizyZhUOJ3cyclSPkxbyWEUSZ80xp4sSr1ym7UjSKIkj2f0LXNEyoqBSamkoblgRIlsyig7yEg8yqokF6r8Shi6EfljyndkSa0Uy6AJS7UEof4gL5X0SufjSmiUy7ZcJru8y5nCm1hsxLRUPbqEyrzUy4r6S8JkL15CwMF8yu4azMPkKsN8zOkCJMw6NKG0yMiUzIx0TM08qLNgtKw8y6FMjQRwgCNpFzVsCOOYj+UoPweBDgSpjs6sFbaczQFiiRwMysUMzMakvwiYi/+WcAGi4xVfYQrzCgn0sk2wy0zlrCzCgDezJEFtpL9gMisbGIJ3mRfXHC52Ma6IMMX+yKXlupfmdErOLE8bkhLQDE3p3EfqVBoPUJPQ8MXS8hgVChm1a614Qc/tO0/+nCGdyMSP3E2c5DtRC4F2HIDqTB7DAoDKjBrFwhir8Yv/jCr/rFAYSqxTu8yc/Mu5cBO3EdC0AgBVY6uKwJtlxFByY04VhSv+uUDLJFAqjLuPoRyjsgik2pjmAhYNbVEwZFEfpaq0yk3dBFLtYMz7Sr0abQiTWp0eNYgbfZ1+CtIVpdL4ypMuHDUONdC/fBzUEB6VKJ7jAYABG4COJFEr/Y3/2kxT54GdQNxQGc3D0BvRLAmmtgMfpjEmi0AmNu24C+3TAzq5pRxQI80OJPWssXvIpSEklTikRBIRlWgkQKXFQp1UhwomuGRPNpzRyhsqWfEhizjTCprSCM1US62INT1V2wGLyiRU0cRM3oiA0BhIg0CpSQEZECHVxthPVTWMVO3V2XGbBI3OTZVTooQBePGBRQLVCVIrXNHVhiAiYPXVP51W9rmYiLy0LbUvJjgAb/3Wb9UApqsAvMEArGHU/dFTfoJUi5BUa72xSn1XI/qY1CRWrpKCF8hXfd1Xfu1Xf/XXHniMZkwBdJkBoLHTYbrGylDX8rEKeeWTan1Y6/kJ/6yM0XglN3z9V43dWH9VAgL4WJAFWQ7AOQGYCyHYznVtIdX8pzEt0wFgHolF1YiN2el5SJS11wcDgIzlWJ7tWX+VAocTAMcQApq8VQAo2vJ60gGI0pWCVppFv4t92hh6CgXEWT/bWZ/N2p4F2kJ8nAmoVyhVqYbIUclZKicFAF+k2V+VWsxxDFrbQazVWrn9V661jaeYAJdFiBCtiBEtWhN1CBRl27mMWsEFobl4292M27ldXH2tW8N4SIikjAZ9UKU1CKqZ0Kp92LUtXMGh2liDW8YN3X113MiICOisiPo8rft0CLfgsJLhVcHdXM4FHIr93MQVXdwlXZXAH6UZAv/f/V3g3TTiapfshN2yVS57MVvOld3Z9Zv+yFtNvVfcFV3d5VFKEgrxiohMPU6JSM7ZZd7m5Rv8GdbozVnFnd6srV6mul7i4a/W/C/YFLDwRbKZnV/bwVTbJVxOPF/03dr6bV7wtd+yYYk3VUz99VP+7V+OVV8BLswGnqk8oVVtvV0FllsGfmDIxOCYetH8ragErmC6/d/vFWEN/hyz6uCc+mAQ7tcLLmHOImEX5pyFQ+HgU+EVHl0Yjt0cjuHMOVw4PWBatOEbztcW5uGXAmIjVp+h+2EPHmL/ReIkNkgojuLqqV0DbmInXuAdltoApmKieV4mTuEs1uIp9mLPK2P/M4ae8Q3jGh7jjS3iNF7OOH4k/L1iMXbjEEbjOT6ILt5jl3FTNpZePP7ZLX7aPvZjlrkRCbZYLB5kfoVjRO5PPY5k2+lIGLXaedNZR2bhQlbbTqZksRmIsqzJSW4wIR5iSAblvfpkVfaatBJHUm7kTSZiVtbcWm7lrSHgQDbfWcbhUp7jQ8ZliQGLFI3lO+7lF0hlYa7SZQahj4HeuPxliD3lG1bmZuZEab5mzbHZXb5aZKblbDbjYNZmgEEXGhZkZLZmcs6NcV7nfnmvc+blb1Znd7aNdq7nfHnlePbmeb7ld71nfC4XvNrnTKbmFabngIbXhDYgYiboFzZoEEbo/4W2CICeaG7pj2x11WPuZYm2aA/zZ4+WGG7u5oL+5mQG6Wmt6JDGFh8m6Yc26Y5eaaiV6faBZ4d2O4iu4JheaZWmaauyCcQNZ5nNaQXe6ZDuaZ9eloG+ab0j6v41ao9G6qROlqQxVSmk4HRGaWCV6qk+FowOalmeZai2aK7u6mJ5yIpl5I0Wa63u1bI2a1thwVoD3X4Waip+a7ieFdghUi3Fao5ua1XF67w2j/5o1Qm26492avQd64kW7MEmj7noy6tG7LlU7Oll7IV27McOj7Qa5cMO603G7ITW7M3+DrAY1CIFbUcW7YAm7dLujodE2r6mbD7W5Lp+bZmlbdxWGf9TETa6zmrdjmHX3m3sYIlFnm3VHmTWxufhJm7g+BjyVes2vm3npt/gru6FQZfMlW50/uvrLuHmxu7duJG0Re61Dm3APtXwFu/cAAtTTO3zXu30ttT1Zu/bACSw1ejpBm7xrm/7pozH2W7ulmf+xm7//u8GY7i59mu2/m4NPnAE/yG0Zbbf9u7+nu8Ip5W6ydIFD+6ssOzcxXBAhfAMFySx7fDkxuPlrmcSL3HVjdxhq/AGv3AHd3Fy6bcYZ3D0rvEHbnEbHwAJuRPf1nH55vEG9nEbF+Vnk/Edp/EfL5wIXnIiV24R71MkL/Fgem/z3m8LN/Aqf/LvuJjT3fLunnH/LzdyMMcWwkhrO+ZyM6/uK8/wls5xD7ftAofzL09z7rBpCp9yFc9zK41zBN88Ka9zEKdeQKdSQf/vkytgOk9xN15xd150+3Ybw2ZqyTv00JX0daZ09v4J2Qbr+KZyNLdfTxdvx1jPNi/zJj9zPQccjij1x2LyInfyV+8bDoY2Wid1W7/1vWGJlBR1N291wwCBBHCViLhk1XRf/3KO+KUOaI7ZU69uytS2Xf9zBswJk1B2gyBOk9By7o0I713eRPd13rhHVV91Au9yphiqkOB27jQr7zTe5BLP5N1RAC53c9cNsODwRx91bDeM9JiBC0CAGvgYbk/dg0CtLmtd/QQA/y23ZVnf92JxjFBHcYCPdFhLARO5GGWfXDqp3AG43MaiUHKfeIqvlTwR0CE3dJhmOo8/ir2FG5gNIrs5UbcaYZRP+VkBpGL+tWvXeJGMeZVg2rHNz+OFZVtl22nHbR5zrG4L+jGWaKK3iCZtiKU3eoRgqZPn+bBpsnST+iymeqC2CDD1J49UDOQJ1Zpnen33eqbgsrD3c6HXjaovi3hyEGLK0/45Joct3KYvbUxkN7F3YrLHkQJR8nTte2lRpEg9LB3eebgXj4+xakx/KU1n3MO/ZGZ1CFG1eZWN1hM35Lef/IroMcKn+6mH+bJf3/J+WVwdAK63CMeIeGsN/McOJv++1nXVH3vWR/yK6PyG+PxnjR2VkNbIN/2teZxoF3ZWB2GPDdmQHdmhb32HQNeKcNSD+J/Hd9CuV36iuZHlK/SKcgIVOH/0T3/1X3/2Z/8cEFi7t/6GQFiz33v4YNgxHfN/Ln3wJy16B4gBAgcSLGjwIMKEChcybOjwIcSIEidSrGjxYsMZAGZg7KhQoxMVIkeSLGny5EkkC1ayZCli40QEAAC4SAhiJoCENWYKKShkZo2EOEF4LGr0KNKkSpcyber0KdSoAzRylGr1KtasWrdy7er1K9iwYgtqBFBhLNq0atdCpMoWJMq4cueedAJTokyaCnFGQJi3Q8EOMz0gDIH/ky3ixIoXM2580a3jyJInU65s+TLmjiNm2sjs+fNkyGrh0i1tuqTdqhHz1kwoGADhgy5mfij4YeYFvzMBg+7t+zfwtKKDEy9u/Djy5GAvzJSg/Dl0jMPRkj5tnW7qmDNbI/Qwk8XBCnwLRsB51iCGmTSis2/vvvf09/Ln069vX6z4u/f3J48vtvp1AdalH0SsKZTCBDMlYJADux3kw0wOGJTATBOkwB+GGWqYlH8bevghiCFGdxsACIh4YmgEUgdASAK6iJqKDhmoEIkTjEBQDDiFcNBOtBE0QoIlojgkkRl2WCSSSSq55FVlnccklFwd+RWAL7qYXUMX+LClD2VN/8Dllk8ONNt3KzhQlpAIkbiRAyuwgFNuUco552dT0nknnnkqKQFuevqplJ1dVWllgFgylB5OiSoqpkACNKjoYAvlBakDAvx5KaZgBZopp516ShxzADj3KakZxfgfi4RaaehCiEK6KEI1OIDBBEKwEAMMDcEQAwtCTICBA0GVOiyxHW1aLLLJKrtVfqotS+yxWg2q6mmsPnsttoxFmy233XrLUF61fdvptlhNS21p1o67LrtRldsuvPGWimiu8ur5rlXnojuXuvb6+29E+AI8MMFI9shdwVAK7G6q+17Xb8IRD7ywxBVbTJ8NM914cZIUP6WvwyhBzDHJ3npcMsop9/+WAk8qD3lyUyCHbNLILts8LMw367wzW94BEAPPH+a8lMwzk1Rz0EnnObTSTTsdFb1P88c0hw0bjd2pUmu9JNVbe/21RAeDTV/XRxV9tQpIj722kVmz/TbcFT0qQ9zslW3U2VerXTffdrvdN+CBD8AyAEJYKvhxdxeVt9F7I/74b4pDPvnFNMwENOXBSW6s1WjH5XjmoVO2ueil2/smAESZDhrpj3Xu+YDOrj776H/TfjvJlgPAG+6XtW4R4zOD3jvxXv1ePPKfltdc8rXLPlbwIQ/fPPVQHV899nemUBbm2Wtru6Cvww7j896bbz3456tfbKi8r/9W+ltF7/D079v/H3D89+vvp89CMLp/WK43kfntq34APKBBBIjABbrHMMxjYADzlxUCosuAEDygAi+oQeNs73IbpJIEzSW+8Y3Egh+0XwZPqMLPtG+FUgphk0ZIwrTB0IXrS6ENcxiZ/v1Phx+roVQoSC0T+rB6OCwiEtXiQAAIK4noK18EWzRD8jmRgUesIha50kEAiCuLMQMiw6Q4xRKC0Yu4u6IZ0wgVMrlPjUhB40KEqCoiutF0cKwjHouSF//l8Y1l/KEYx0hDKPYxeXcsJCIjssQmJlI6f3SKHAlFx0Yi7pCUvORBtthFTFbEkgeJ5KoeyUm+eXKUmCQTwkwpkVKSRYYknKQq/+HGylgWco89pCVDZjkQUL4Ilrgcmy5/qcYeMVGY+CMkCAM5Rl8ac2vBbCYWK/CTNEHTVMg0nivHx8xqOu2Z3EQiKr9pTfgpc4rbFGfQvIlOG5JoBhdaZ0KeycsriRKe6aynPVVJzB3l85P4BFQ2YXfOfqpMnQSFoDRnYqKDtvKa4SvnDAfKUJIZdKIHfE2cLCoQeQbUcxLVaMUqClL7tfOdIOUoRF/5z5FaTKQsPR+fZsLPkaJUkEdb6Usj5tKcYi+hsMlpTW0qko/yFGA7LWrzQpVRlgZVqERFqr2OCtXiJUgIJmUqTs3WUbQ9darwkqpXbyeA7RS1qTbtaljXBf/WtK4uP53hqVkFiVa2miyrdFXhTQCwgrLadXFb1Vtf7/qttQo2cz3aJFYd+sKUajOwheUWYR8Luc38FK6OdSRjBXpZyT4rspwVHIUAsCDLKlZ+f23cZj+bLM+qtm952RhQU9vJ0wpPtq3FmW1ve74cAWCmL43rMnOrW0+xdrhvW8FMVBfb0kqLttITrnEzVdzoji1Ut7QocM0JXer+abrc9dprkJrdiG73u0srr3lx96YJiBe9psqsR92bXjl5d75O+wlz8zlelebXvpCVr39FNxMftLe/MYQvVwEc4I4peMGQG6te+GrgfDmXfg128MsujOHAwYAzBSanUIeq4Q3/h6i+JHbZ8obw4bXMU0BzPTF9RwxjuB12xaOpcAFlPOO2TXjH3pNBpCQM4hC/2MdKMrGRK6cgGwsHxxXUcZLtg+QoS2wIDyTtkJ0KZSrPZ8pcLhiiDodlFjt5iFv+snu8jOZ/dTjCQiYzggHb4zWfd850pp3PYvPmG8cZtXa+85zUDGh4kUm5Y+ZziAc5aGQJetHjgvCfv7nfxkba0Uc+s6VRFlMVQ3XSmq10povU6FBnC7mimqqn4wtqUqNo1Kzu7EzEvOcm97m2Dl3iqxRFt4HkJ9czwcCro+PqYCNreak8NK0TrTZc+xooBOm1r4FNbOUMe9rDsrJovZrqBDsU/wZD+Da4wz0ERMkuPxMQd7gXau3EYXrdA5vmVWe9olo/N9LcK0h+pO3u9lR735yK6VtRfeYWF+qPMU0dvn/tb363e+HxytiptT3wMs/xjxAncMIBoG+HU7vhHF8X4XoS1m3L2SICCNJ6Mr7xj7N71SxXmu66J3CXV43eFrZzaAEQ7wHk++X98bjPufWavox84jbPsZ1fE/Bnz2QGNUBADD7gAd8GvU5Ar/qz2gyetJLczxVpc8Qz/iohfEDWWLdMv8/OJBLpWeI09+PRnzxnEoncINB+FQvqpfbKpH3vDDYLW7tu64ogSubPnsAKRgADS1VgBGTS+M79/r23S/5ilP9dqtuzfFYgLpHoBzH7QHK+18pHpu+kF1ENggTbolMebxSXJBBNvXWJrCnypydz628/sNT3ia6Cr/dETh5kiQgfALvWfWJMj/wM8R4AmGe95o2mkpa05CUTBvJMbN8QMiF2+U3Ovffh1fylB37iQDAB+tOv/vWzv/3t30Gza0im50PkUZwO/43Bj/9xjf+xHD2/+wWgALafETyAAR7gAU4BDPXa6klEqBje/kWQ/kUgtxAT+fme+Q2gBm5gAAIBDO2R61QWBaLKBI7gs1ggZ/0fB64gC3qggaHO/U0EMXmeCYJQCdYgsqBgCmYgC/bgALpgRCwPANBgRKQAosweDmL/0w0mYakc3AUKlgr6oBS2HxBCBLYhYXjMgAf8jwS4CiMxoWktIRh2ihO2VhROIRqiXxU+xDS1XXjgBAZcwAqsgA2giQiOYRjiocSUoRnyYBqi4Ro2BGUBnkLcHaTMwKjoYR4qIsHwYR+K4QABAAD+4RQGIkOEyrEdBAgkwAr4AAb8hK0kHiOGDySOIp2syRNK1hlSog9aoikWh/K9omXAAIR42HCtIiu24NXJouuUIi8mSQIEyR3eFi7mIge64i/6RiwmI2OkAMRpHBESox8a4woiIzNanS9eY4iEAJqsAOhJYzY+hEZMIjUe4y5qY1ucIzoax8EJQQMaVzGWowBa/+M6op061mNw1GIHXBc4wg85yuMP3iM+xpNADiRoLA/GpVc8AiQVFqRBNtRDEgu2jZZCTiNDdqBDRuRGZaRGUobwTcA3RtdCXqT60WNHLsYynqRWYN/ozddIkqQacmREpqRKYsVrUN13vSRMmmRNwk849mRxVIADdIALFOUFhAoWmpdOkiRPAuX3OeWc8NaruKFSWiRMrl9TQiUJamWUPKOisEBIUtdSXmRWcqUNmiWTKF0ECEAKtKWDjSVDliVavtBPzqVnmFqE6N2CwSVAyqVdTpBM/qVWCAACTNOVBRhfyqNfCiaF1SVjXgZhTlNLIqZVXmX6LeZjPlFmFokAlP9FIlKmY8aRJFqm+2HmZn5RaJ6mZMzIW1YmaZqmagJUasamYgiADDyeoYGmP5JmQ86matIkbSqEAIyAVwJADO6la1ombAan6/kmc4aFrAjjr6kbhiVmOS7nc3KOc2bnVoTAEBgmTwwBTrbmdrbSP/KmCWAndwJPYK6nRIDAB9ghACDeF56YdVKjerpnJJanfjIFDCAA6iSKDYxAWG7YfRpjfvZnOvKngh7FCNRioriADBSofSbnVSZog45ThvqGMypKB9CA9vnYgeYihm7oR7SniQ7ACBgmCyCAXq7ZiLJiiaaoPzEojRbhoxTOO9JZjFLijN4oQQCnXUoAmthAiH7/WY/+4Y8C6UbaKJMKJ14KwfFZWpKm4ZIyqZByZQ2gyQXwI49a6E6iKD5mqVMKAF5OAEWSWpUCopjWI5n2ZA24igt4KaCtaSW26Tq+qUrm3ASkHLHZqRReKZDqaUdWQJB0wIu+GqC2Ip6iI6FqJMRJiLstag8K6o0+6kPGlFXtG6XqopPaJaYOpAAgypRaW6dWY6NqY6jiI4lk4p+CKVOm6jWu6jrmFQAk6rSdqjl+6lzSKjq+RveZKqySpawyo69eI/ZhAIWymq5uoKXS6LEmYwpMU32uW7Nq4LOmaLT+oqmlorA66TiiJ1YWazJuqyw60ATQqaIOa1yS6y+a6yui/46fOty1BiSvoiW8jqLPJCTH1es8uisv5qsiGupMRKO/+StG3qtZCqwehspx0iu79iXAyiLDjmFMzcCy5mrEKubEvmLFMmFnakzQIWxpdqwpfmwS8parLhzJ9uaTapXCuqet4irEgutoiutlmuwoomwNvgZ1vlzLsl+2mijPjmBorRzQbux16iwjFi0FlkW1flzQjmvMaqXT7p/u0B/LTW1JMq0iXi3+lYXBbq3S4qfX6iHYel9oaS3Z2ux58ubQbmjaLp/Y7h3X5mzVQuXc6t7a+t3dxmTeOuXe3h6ijKfP/W16ni0eDi7phdbKJq3b4izevmxzUi5WFK7kIW7cZv8o40oe9j0u5O6m5CZu4AJl5/od5mZu2SKo4o7h6aoda/rt6pJo64Lh62KdrY5t1Wlu7TLh7VZdLULgATEA8Rav8R4v8iZv8TIJ7yoW9jXbZBqErNCKreBKdv6uz/mMsmqQ8nav9xov886ujKbP8/pa9A6EABQnTvzsb/auLMJAkBguAH0v/Spv+Ebu6GYl9rEAuoFbqY4JTrCAmaAJ+2IFCMgAAgyBAzjAECCADOQm8mEvy72G8CJQ/V4w+HKN+Poo+c7E+S5EjayeVMpvU6RAAlyAdELKBFxAAhzp2Ukwx+nO9m4QBtfw/Yqu5OqvB0MEgixZQTxKGz1FCKhv/AH/gA2QMNbB8MLBr7N9UA1j8A2T2du+ZgfrFUT4TFLy3FBERQi8RqLMgAs4QNR9QAw4gAvI5+4g8eG67yiSycNC0BNfcBTf2BQrZxV/sGsMX0Fw31PAQKg03RCMQIimwAgMgR1eAM2OLBsrYmhhrArFcf3OcZPV8YXeMUSMx0H8xVMECeKpsUGEwApwcuUpsbuBQJBELQNBMv1K8opQcpg6L2eMANR9QAJA8EDYqk60jFMUzge48IF8wE+M8iKPoRHu8Aqp8veyMvTcbA5X8atgQJoOBGURkq368kWUnUcIQLDu7jCD4Wv4QMbOLzJ3rzKjiivHKiw32wWYne7wa0EQ/86txiYpT5upzYC6Du84268G428zOy8GxEANnIUAwEACBCj5+UwQoy8mn+Y8B5vPTIDuXlA+6/Ol8TPOZmVY4uWUarJQyJQ8d3MNgt3/ntBEJ285R9A5E2ukvQYSInRCQNgQfnTpQiWJVLATl/TxnrSmMPNFPxIxPUk7JwQ8JzKogrQJIso9LxBO5/Q+4zBDFiACIqACVhpONNE02wROWPNSRAANxMAcfjVYf7XuNTSpGVsRLXUGVzT8RMENtLVbvzVcx7Vcy/UPxF+llQVs4XKs6HJWjICrFPFYGzUF8lY0uxBaL29TkxlbzzVjN7ZcL4ECRLZkS3YGiFKQfOZCF/8ER2OFVBbxTAT2TJtu9p31YTOAToPQYju2aq+2XEfBI4EdDb4GVQoEH2NFOzqABySADOw2b/f2SNutYO9fXrEtSZf2aWNTarO2cq+2a0ca3RUEFr9hwWZFqNhAOIO25RZFaM32MRt3Yt9Yci+3eM91czNEgYZAkBxnD2fbDztIVuCX6wY3/mEbKhf3YR93+IT3eO+3W5f3QsiAD0yoQdBAkGyqbVSICOuIViSIpPqufIdfLV53Knu3Wis2f1/4W/u3QjwvC9jAHKIwTkyA4T6eAJ/J+m5FeuDx0z748kFYFvdOPitEaZv2dzeZfmO4eGt4QpTvqyDqS+eoonB3VGT/DOiGLYsjnwOp+O3EeELMOH6/0I3juHLreEKEgAfYQJdMwATMQAfEgCdPb63cClFDRY8kNXZnN0b4TGETz4wTb1IweZdNXJRLOXN7LXMk9IqHtkpCnC3DeJu/+TjXB0fNOZ07NpUnhwAwBwt85giStaWlB3tVT5vT+FFQ+HMMeqHv96ErR158SVF+OqgX5ZmjeUUQDp77uZMjhaV3nM0SeqaT99l6AHjG36iT+kTElE3jzqQDOlr7Tau/eo57LV56dk7cnqMvGonsKJv/uarft7DJObAv96YbB4d/wAjUQAhku7ZvuyevsZ5rJAjUopmLTqrz+lL7+lpH+5QzLZnk/7qRf/tAVoAHQCi820u5N3uvP/uvq3ud1/tEJAjSmuCxf9ltQsq8Ns+9V7qzQwem87tqT3txMHh8+zszwoAXD9gWek/CG8Wq/9y+O3xjQzxxpPjE2zpDEDgcfkCfI3zHF0XLt1y6g3zIM22DnHoEDryPVcDjYUB9U8/Gu/zCXzq0yzxji3xwONDK7x/Oz5gMCOMQSPiyB73C5zvDDz3Rt7bX5ggLaLWxH/nLCaHT7c/Pe8TLG0fDX31cGz1x3IYQ0MC4qy7Fm2KPgLM4Sz3H2z1ynD3aZzjTYoDfJ4oQ+L3gD77f17rJDwThuLP9jH1HMD5x6P3et7Xa/waxK4rhH/++QCAKPuM92XO+2Vt95Es+01Z+olw+5j9KRGt82WPE6j8+6If+5PtGBcw+7de+7de+6R++7hz8+zj+RbS+5rx+5Mc+5kNk8RPE8jT4/fi+RQA/cED+8Ht918e9Kbp43VM9vp+7vsd86Is+9Y+p9L9chIu980sEs1f9x3c/8R9/k7I/QdA3+Xt+8zP/8wv/3q8/+y/9jIVWAZ8P/QPEAIEDCRYcyABhQoULGTZUaBBiRIkTKVa0eJHgDAAzMHb0SFFjlBsjSZY0eRJlSpVRNn50+RLmxxBDfAgBcBNnzpsxefb0+RNoUKFDiRY1ehRpR40ckzZ1+hRqVKlTqVa1erX/I4ibNrB29foVrEOxYx8OJXtWLFipS9UaDKkSbly5JFkybes0xQWde3Xe9fsXcGDBgyWyJXwYcWLFixkLntCycWTJT9FWLosV7eSYhv++nfsZ9Mi6ml8KYMEX9U7Sq1m3dn2U82vZs2nXtt2zw00Bt3m7tvzba+bebiF3BiAydPK4o4cTRIBzRY0UzalXt5449nXt27l3b2pzgnfxan9bHm/crl/PytmfZF7dx80R5+nXt/8y+339+/nbrnDThf4EJKq8yga0Kj+11muPwRveo+6xDg6ckELrEqwQwww1lGqEmz7YEESKChQuRNiKU++4BlV8sDmbVigRxhgJu1DG/xptvHGAGG6SAMcQRzyrR6Bo9GpBFZVjcbj4HAiSySaRGtLJKKUcLzcAppvywB/JwtIlKLEq0sjQkOztAwAw4BLNNEE6Uc023aTtsfTepE/LseZcU862wAzzszF5q+Cx+e4c1EkvCT0UUbC0AoCrRL2rMy1HBzIUwRT5PJLN5hIAQIgQJP0UREpBHZVUoTYFwINSrYPUoVFFpWrPS5fLtDkZHrNBBhAq2JXXXitQFVjtXg2W2GIlWuEmT429jdWGXKUVrFhlXQna4Z5Lra9ltZ1t2G29VfU0AHb7VrZmGXo2TwUtnbbPam+rIFxscyKX3sm6rRffQQW4iYV8WzN3If90A5OWXffcrS0FDHKaYAYMHH4Y4jP9nXiweym+eMoQbnoRY8kAvkxSi58iuOCS/LytTAAmQACGjl3G7uCXZY7Sg5sSmHmxjxMSGDCSSxYt5tnCVRbnou8S2eikK7ThJhCUJkxnhHg2Drmf4TrZtscCfJrrq5DuGmz74gMgbMCiZmBqFKu2OiWsa3Ox7Lid+lruuq/TSAi7yYs67aPXZRslt2lTUu/Cg6Lb8MThBKBfxa86u289/wbcJMFney5dxzXHc/POt9sXAAk9lwpyUBE3cW3KTQ5atgpsunn02InLXPbaW/uPUdudKv3T043y+WfLZ6vhMdh1H93345X3alH/jpcviveQWa8K+JKFfy2EEGh4zAcEJMge/PCzfz7s5Mk/P6oaPETfLL5Nnx7WyVUHmnbb5EWN/afNz5//ojpElXxnQ5uIChQ5daVufg6CX2vux5f+GW1/D5SgT2hwExkEMHoRGZEBoyW/+V3PNR1wwQhJWEITknCCM4tgCln4kZTx6HkChOAC1+JB1YGwhTmMX/102MOhCMAmAGhZDDP4shUKyYaUw6EPmfgkGjYRihe51pIw6D6cHfEn1SvYEqPYxSw+0YteTIEMYAjEmwyRiFZUIRhHlkTAcTGMcewSG+XYQxm4ACcuAMEU0SfDomHRJ1pkFxzrWMiKANKQynMA/18eI8Q+FtFliOSJIKdFyMQI6ieYTCSpJLnJ2AkAjzeZwRAUBh32+fGKdGwKJWVlScSErgY9qUFuPFmqTtZycxUY2wQEJYCUOfKRapTZLfHjRra58jA48UECxtURASRgbGTD5ft4OM0WlpJR0hkIDD4Qy1NCsmPEnCMCP6jKw4wAmxNwwAiuNJEUjMABjTQTDK3pKHHW026L0gkGPNDM/KFyjdX0mjGthszDCMADQcQJBmzwgQSMQAISGEECPmADbN5ECP3Ep/QEutH+ISBeCxtCO4Opsxl2lHoEDZ45E4PQizbQTBr1qD1ZOlPdgUAGMajSTUT3TWEasaa/U6n1gv+amBo4QKGpEYIDvGlTmqLUqQ+MQCO35lOAKe2eHmHlpQwamQjQYAgu8IHDfHCBIdAgAlGlplqjyDROobGkVz3pwIa6xaKytYVZxWvYdKSytPLvp8O861C2yqeu7jWvg0Ws4iq4owcGFqhQnUphw3TYxU5Qr5c12v8AYDzAmjRpmb0IZY1kWc32T7SnfZnG1idByEZSsYer6yBjq1rypda2FwNBEKnoWtDOtWezrWRtc6s83BY3XxUoZVV9+zGsEjeQwm0ldJFbu+NWl1wCGBsL/PnY3/6RupOULlfDi13PXde829LLRn7FwteGs7wwIe2K4ptex6HXvsVCFqec1sL/92IMvxCZb4OEV4EEOIAFNhECC1ZANIPgDlsSyy/YAjzhUl0LAA62sLEqXJABM0hwEYgmX1zQ3oJAODUS3vBzJbvip50KABd08bI6nJHxGjZmnGWcDYbgAI2IEq4Cwd0EhlBkIxsZATNmsZITp76bpIrJxarxpG5c2RzH1MQCSUAjezoQ3Kk4yl2bcpjb5LqbDIHMxBrzAD7cHsGFQMYQ4WxThXwTMKc5tPXFM6i0C6A9A2vNbWYPMseGZoJ8+c/603OiE7VfDJCU0RylKzlvaM6+XuDEdo40cDddtMZOoL+dBhGkOBdcSivR0jfB9KE1jRUEvBrWsZb1rGUtagGt/9nWNWJtjHM96jqVmmoJrJw5Q2loL4uyBgiIwQc8oGGnwPR+vd4PrqUdogr8OAbV1hDvAl3l0qoSwpocAIp1IoQPdBcp0JaXtu1DbXZnqErMfXeWrNjtU79RlW69M7n3woIgH4XWARf4q+d9HncX/EBDECWkEc4fbi9aq96mb4sJIgOciHvcE1jBCGCwmwqMIJRmYnjD10pyb8H4rybvz8MpDhVBY6rlA5jqTXpbEHRr2ZQq5yTEdQ6jCODEsz2/D8snLezVtRwGP/bBzSnyy5ELfVAHh7p4UvBjY0/dPkQ3NduWoACvf/3rGXiicu38dIoIoJFxxjqhpL727VSpy/9uP4/WjUOFINwd73nX+975zncdyKvFKQjXDLLskVB+SO5R53niB6Rw9jKeTvVe/GgBYPe+Xx7zfG9BETjf+c7jYIF9fmtMFgmAqxtFfKlX/eohX5u2t543Fk8W7MdDdxRZPvO51z3fqQA/AVRJCCl/yXqznRR1Y4v2snl98mkTrqAz/zq29xvud1993fceqqGcgLM/8mMop/v4+IM+a5Y//tbAgKfm5470JUd967+/79jHyHonQOeXOBkAwjeKCE/Yf/+jUP00o/wCUDNqBoAIcFUkL+bmpvLgzwHjj3XcCgDoCSYShl8QMEoGEAMbo0r+bQNtg/3Uxf0e8AHlryL/Sg8AMC4irs0DCm8AJACb7O8DbUQDZxAxUqDVbJA3QrCDRpAE4c8EJ6KxzOTIirDIWM3OLmAFVsAGfuzJdLBHahAKBUP2im8Ka4MHv0IjfPAHrS8IJQLDou3YsGUGKPAKY0QKz9Av3Ir71HA1spBIGrALSfALIyIM140gQCABVmCsFIzBVNANQ2XyAvE1HiNvCPE14LArtnAO6XAQ1UIAfEUSERFFFpASxcPJau4SNUMRv0QOGxEIHxErKuADRiw1NlFdLBEVt8PxAHEVFaMTB4oLQTHz6pA6DBCmXjEOVVEXqcOMxAUBIwULFZCuZpEWL88WhwMXJ6CRMCCpJuBh/3rRE3lRGnvjVDTR/ISRNmKxUozxGHlPFKliyObD8QRCACRgvZKsGgeKGtfRNsamDZkPnGICZHyCG1PKG79R75KRN1JGxsqRIP5HHd1xssKRIP/i5xhnA+cRJuqxJ+4xfvJRH/GOH28jNw5xAACSIBor1A6yjdrRI11jv54vG//LJRiSgOxEILpNIicyCCrSNmxi1TJSNTzM9ELS5QwSJ78C7VSG6aAPJU/SJCUCSFZSJwXsE10S82CyNjZmIPoK3ZimcXYyKdKQKoGisU4vAIPyI7jyJRKCJZUy95hycZznWjpSIJAFI69SqECSLSMjXNByK4fSI7xSKBkgLMVyKf+PEioUprdkT+0EAo/C4y3bsjC3g7XijgDtEiMYszEVIi/1EgLdEjH0wgcGYlFmUiDQz0wOsyis0jNdwq0CczHpsiMc8yIWIjIlc+/I8nJUhiBKaSBhYGycJzSRiDJvUzBwkFNsEDUr4jeBEzL50iZbciJdUzYSsqlkj1M6YMTkUjc3gzij0ygM0AoX0jQf87uAQjWnk8qMUx+RUzZ8YJQIYr/2giSps5hyUz3vYr08cC630x6zUzsRYjVZM+/E0xovqgNksD3X8z9tQ2EIcwaDcyIM9ECHkz2RCDy/UT+HowIiIALMLkAjbkErFCtA5zJ9kz4tAkGJUkGLET/B8UL/wUIGZED/MJQBS1RFqSIhsTEYO1Q45XM+wdI7jbJBj/FBG+PMzHMFSLNFZYtFgzQqZO/7PvBDISJJlTREgytHaXFHGaNHB2JKiZSwbtRKPeKFdHBJC6JLvbRJ625EWxNLgaJKB+BMs/SLhlRNk8Kt4DM+nUsovpQgupNN5Sspx/Qly/QnZJIg0rRNxetOA7UowgUK6VQgEDVRw/T29DQ/+dQn4mMC0AhQCRVALVVKFZJLZTQl5XROGXX6HJUiIbUnrmUCXMAB9ovBlpBVW9VVbRNTbWxQY/UnFqVROJRGeUJRB8BORVRU93RWq6Lqwm8vaHV2jBUxBPJQOTVBc1VX/0G1/X4VWHsDBkKOWKUJWY0yWLP1Ja7FFROJWaNCUXe1V51UWqM0MipAAmTgVFzgRN8VXuP1RLlVW+lVMEoPOj0pXKFiXPdVg6BVBM+VVIeiUu21MAbWWMfGo/x1dxgWTJ2VHgG2BwV2W72iYA0WKSsWYy3iMe4Mlxw2KfoVYhtSYrUwT8cUXTUje+B0Y2W1ZduCM2+1nkAWKQTIZuXqU21UYynvSUExZV+WN0AzSCWgtfCJZo/iZpOW1NpHZ31VVH8WaG1DaFvUAIG0lo7WKJRWazeIae0TSxnxV6GWNSJREn3FXqdWRfcrRT92ZL9ia9/WPLoWL7/2ZEdUbCdDBv8uIKlOkV7RFkPH5ic3CWuhB24LVyVz1mt31iLA9mkRVihgIKTEkFv9tkLjZKYGl0AMV3PPRW7vE2UdFygE4KIYJmJK92xBl1BxRzOnCaDMZnNfV2o6l257thHvljEwLAby9WUp9z+d7DpZd1czF3Y3V3gT12kd1XYXY2y+dXdRN1AbKz0FN3jldnjhtnjnVnEPqW7xM3kVwyY2NGozNny7wvHiEVwx93qr922v13Pt1nl74jFgdXzrdX6tokoo1JCml3rVV2vZd3Yp9jr8sn5tMnvH1yYKeHT0F3H5d2v9F4EPlnbnsHsTA1nAd4DZ7H2zlDNXF3jb1m0Z2Hpl94H/I4JxkTeDYyIh1zZ8eVc9ZW8gZxZ99xeEbdaBj1dPJzgxyuTRLhiDR7hl98t8z9eDg2OGG1iEbfhzfVgqnkMIaMAFgZaFqTNcAleIPVUwitiIF7h9ufeEYeJhckIISjdiTleJDZY3LRiGh7grsLh/j9hcw7aLX4JYyZiHo4JoAeB3rUmBf4KNszgoylVM4biMny386LiOn6KvmLeKcdZ1+zhpa/iNG3eQm6JsK7lXDPmQm+J+LzeGudORH9mNA1mSM3k7ovg2QcdjO9iK/+KTQVmL/1eQSVlY4hhDWUt+Jyx2A6OVbxaSRdmEJ1mWq5KWK/Raoje9crmRd3lwAblR/2M5mKvDlEPzPc9QmVuXj0s2DiO4C3H4mStmmANUwdSwmskVmxdxe1mTm++ihAbi/9oZk7s5KGxVnMeZkV8ZmDFYm38wndtiXgRijvv2m9vzVI50Wem5WbK2nD0xnx3xns0UJ6i0kAG6oWPVAI0ZAw1ac1OTIbYYnQM6IsJnIFZPpMdHouF5KJzslgsUowtXo5k5VJ3ZpIPWo6kTdKZyClcai8U3kn85pnsjmj0TcKkZp2dYp335hme6p481qX/C8fwTSYcahIu6mUd5qV0PqaNT9hDvpqGagaX6pam6qrnlqnUTd+QNV7m6er06WmFaO85R2V7VVd85rPGUQAsarf+HV60Dlq2rIwVWQJ7wcHLHWjfdSndj9K7xWqmNOom1I+nUTa7n2iUMkAau8LDTOrGnmqevY7s8IJRkgAZiYJc8YF5LGrJRmOYou7JhN68ndq+H439WTSNlLj5moLAt9afZkgYwYAUEYFFgFDtTm3gv+6szuzpKr71iewB+j3GoOFBveyfzYqEaiaBVGrgzWrjXGqypQ2HAF7kHgDMturkF+ypDwAl1QoUvurqtm4CR2H0nuigeo7ccD91yw6xp1bk98peaGG+YSqjTm6WvW6+zmyL0kCby6CKOCgMmYMFigGUJ2dhSxgWRxb2v8L4J0vEAoMSSu7Z/27/XF8BZW8D/I0IC/trAz04CdeKFpwJuBMIAnY1p6hpZK3wdeRMAUjwQO/y/13unj1qgmFMn6rsgQo7BfAwnbBwq4mMmnUyrB0Jh1jLGxTskrRMVcTyEdVyx29siLG4GLgABaqCvgHwgUoaXCKKvMqwqJHwgelIISMoAFdO+odwj43LKqdyPqeyeS5jHLSIFsuxawHwAUqCRnq/03NwpZA+NSm8GPKAGJOA8J5u0S1siOBONEZHO65x+r5yLKa7PJ8IAbXoMAWDDiwJ0vs/M+GLSjVXGpZE3hYC57brSafjDTXahS/CJNl0iqmS6BbNoOSQBKDACXip08JdQU10aSy/Xp650Xp2X/2M9mwH4I2w9InBCha+F0K1CBlbgAszKqVEdzg9yUSYcsZJd2a25h9k7010C2g1CnyTCyZwc0nuC2KVxvRxd7sh53AfIyjE7z5/dzyLif2hHn4T93TEi3ntx14LY5Ox93Fdb1p3dI9K9IBrr1AWCxhvcK1pdTQu+F/eL1et9me8d3112xxeb3zFcItpcIkAn/wIjBT7A3d8c3Ik0iDC+4BRe2Rm+2VvbIiDeOdJPInAC4YX1AxrpsQe+IBKy2nXO5l8d58151h0wSnl+IFA+IlT+vK0iBWLgr4ve6IXM+xJv6Su96RVaLzfP8zwP9DS93yFC4iWi4qEiAlaABeLEBv/sTwC0fmHyGOa73hw/oISUjuZr/uPvfewHCgpQAPETX/EXn/Ebv/EhAPDQfe0N4t8lIuARGTWscASe8QMEvk01nhBroLxxgvAYL+zpvPAr5fAdn/Vbv/GTIABiX/ZlvwFqffILYt0jot2f4g51IlV+SWU6f2NBXw0F4Dx1grYh7/SpPPVTavVdH/qjv/GhwPZN/udvYtp9PilQzAWWbQV+TAhgbAKEv2WJ/wpFP486TgDWH/aWH8ebP36eX/rnP/qpX+2tPyJwPSIOzymuBQMAAsSAgQMRADh48EIFggwbOnwIMaLEiRQrWryIMaPGjRw7evwIMqTIkSQ3zgAwo6T/ypUsW7p8CTOmzJk0YX5AOIFGzZ08e/r8CZQlg6FEixo9ipToyqRMmzp9CjWq1IcnUwaVeBIKiq1cu3r9CjasWCgoNxoE4EKih4MsHlZAGEHmhYMhHjpA6OCq3r18+/r9C5hh1cCECxs+jDhxyQgIO8BQDDmy5MkTpVpeajmz5s2cGVAtSzir2NGkS3MlazXj2bQRU0w4mMDhXQAdZp5s+zDEwQkpKPv+DTw45cHCixs/jnzy7A/Jmzt/3rFzU8zSq1vv/Dk1YNGmu3vfitrsQdYRbwKYMIJhDIR1Zb7O+1DAeOj069u/T/y+/v38+w9IcZAQAvhHYIGKXXcUdQgu/8hgUtkVxt13Eo4WXkUX+IChDyedlyGGCzXkAkIsrODAhgAgQNNBQ0R00AoGvghjjLaBJmONNt7Y01kx4Mhjj0I16JlKQA455IOhAaDVhEqCVSFFGCAEZZQAfMiQALNJ6UFNKrIIwIo+fgkmjvmFSWaZZhK04WNnrsnmAEUKSWScCBoZWIRL3olCkxM9KaWUVDZUgwMYTCAECzGomWKXXHrZZqOOAjfmo5JOCt0ICVGKaY1vliRnp9XRuR2SeI6qJ3RbQnRqpqquGlSkrL4KK2EhAlBDrLbStylJnu66Gah/2TnqhKU+d5APCByLLLLFJsssirc+C+1FrkZLbbUsgf9wEAbWbktZriPxCu5UDk3LF7DBfjesc32uyy4A3L4LLbnwzktvREMcpFO9+vrlrUjh/uuUr36Ze2536TbXbsJQ7suwpPI2DHG1rp03YMQW79RvSABvjJTAfRFccGkHJ9eBCyafjHLKKp98cctgPuxyzJnSkKrMNnMKpIIcc+xxuaKGLOHINw9NtEwwF410mHwKlHTTGWUM0s5SB9nQ0UCBDPRYNDrNddcfWe112P5JMJ/YZkc29cYRge0T1lkzufXZcs89ANt0323cXACkh3fffKUN8NpxD/zz26YJ7XfiMduteOOIwXCQdo5Pnhjgl0HE+E5uG94V4pR/Pm/moI//HtR6J5KO+l+Wi9vzXptzDt7gqc9Orei03+6SAEIc1BvuvvvH+riy+5wk7BQO/3vylNqufPMdJdCi89I/F3zVyOv1OuyeT8+9j8x3Dz5ELBwUV/jmE/h9TNlzvv357qN//fvyO6QbbfPfD136MK1vePv4/98c/QEweTY4iAwGiMDgCNAl/Hub/xIIweHEL4LdewsAhEDBDCpmgS1pYNYeqMEQHklyIgSfeZhTwhR+bIJXK5zxwgJCFcqwhSScYfN2NyUb6rAnHGSJB4EWwx0KcX8sHCLoZHAQGxhxiS/p4Up+GLIgMnGKIXEiFbnWAbpccYtVLGLbXPjCr0iRi2S0/4gVyzg0xgAAN2hsoxm9yEMwhrFzcHSjHTFXxzt2bTax0aMfrVdD4s0Rhnn84x3PaMiGAeiCFUukHxE5EigWbIyOJCMkK0kvHWHykYWkiSTPRclNUvGSouRWmkppR1KC5JPBCiUqjajKV0LLUgC4gCzbGEuPsJJUnbwlLHvpS33NqlbB5GIuO7JLPLmymDI8JjMzhS0AaOuZV3SmSeQ4yDwBk5oqtCY3H3UvAOTrm0v0ZkaSeadlkjOD5lznmQTwmgk00p07bKe0sDlIddIzgfbcJ5hopih/1nObRCxeNk9DUIEisJ8K5dHSGmpDhlIEnUvSJ0TnJ9GLxqgGZdNoCv8zihV8ztGiHj0fSEtKoFnxDaUGghr8Auk6kYaRpCzt3klrqh/oJRSnvnGpf276GYMeVJsw5WkEgWrU51TgNQCQQFKBlzOcNciTO+2gTF9I06cmD6laRc6sXNTV/fiUI2MtCVcFc1XjZTWstzsrW4ED0BnM863QKatG7BrJqvowrdrTK13b6te/GggGTCWmYOsaVakuiKpFvQpFlbTWw4LOrZJVTBYBANbKOgevGOFsFxvbKr6yL7Ca/RxlS1uYuM4VtcXxrEVc+zXSkuSxwpItaxV32tv6hbAHMaxuW5vYbwWXiKBtoVAPGtnf4i23ytXLZRnV3ODAliLTRaZtRUL/26BdN7pyYy53fbIWaa72u5KprkTMe83i/iS76NouecPm3ffSZGIAaI98uzVcjeWXge6N7XGzmdz7di2+AoaJ6TJbYLTt9yPo1chp2eudACc4aQSe8EqWep4/WRgxDX5IhzHyYNH2r78bvlmFSzyScO4IxZVbsEc+fE/1fvG/+SQxi1124ht7xIK80fFhYMwQIFckxDQeqY19HLEcI1kjKzgICpccGCEPRMoTIfJQ6ShjKJtNyVquCOTO07su88vF0SGzSqx85dhlWcwDPjKbZTIbZ735b2beCJVDumbNidiBbp6zKfvs52sFaLyB7gmV7yy4PNcEwgYDdKGjxeVH/w+kgADIkqSDcug6z9bR9yzyTDl96VhF+tFqFFCogZLpqc5I0VT1NFZBfWpWjbrQehtnrHmSagYxFkJ7/iCsb52pWftZjXIFtqE1/TRdL/rXVe41EJltbIdBO9oSmVUfqU2TXF9Hz6yekavVOm1ss0nYb67fNMWtKWXv+kjf7mu30R26cMN7IJc94LxjpOp118nZUZT3vV/mb3Sr8dz/LhCyN/1u9fF7kgEvOI/ILWaA2trh/Tl4XhNe0DSrmeIyg3iXZ1M+jlc836vmdbtHi3GR28rjWuaTyqGq7pKzW+NEffnFWL7kRfrA5vyxOHYbjqaFgxLoPC8QzpHM0YAW3f8+Pv+syWku4aWf6eg+Pou9pY4rkhuN6HUTeiu5jnX9UF3HekNU2DerdYWnnL8nH/Haz/6osd94dxiEO/XSTtynazzqdvce2GNtQfL0HTlNXyXXGX24vw8+gIoPNS2fvHjjFD62b99r2/lcXCQmDMGRB3jlF286p3Ze8nhv4uG9zsvMK4zzo++R3FF82TC3HjiT1+XpL+9r1a9xCLzvfe+vPnvXN/7SryF48Htaev5+/syoVyYLNc/645Pp9RuOphKl/5vaW3f5Zm1+Op8fPexPffiP1qmlxT8Z7XMEzWneHvTRbybqWzj08E9/8q3K/U3j/tm6j379xUR+tHYQZvf/fxx2f3uVf3m1f/3WfwXoeQ44EeMzARB4IAf4RLcHdeAHADYwAggQAx+QAExDgTAifxPGFiNogDG3dQn4cwvIcLrXJxhwbSj4UwHoZ192fTRIGOqXXnrXfhrILhdAaDqYPzY4Z2QDAJBHhGOmgmrng1fmfhgQAzWwEAIAAwkwPkm0hPtRggUWXsC3hXTWhHk3c3vHQkPYZAYUhvbRhQKWhiG3hnvBgw6GgWaIcZfFRnHoHG14X5c1hHqIaxbIfCzYRS7oHUkQAImoiIrYAASVdDkEiIxHiEu3O5MYiRcxh+d0ek9QAp3oiZ8IiqEoiqJoAAmTcgjhW5dYHHz4Xosk/3iq6BOZCGKbOIq1aIujeAQFoIu7uIs8kFAbslKwKBysSF71A13CGIhjaHqWaHuceIvPCI2j+AQJxVSih4wKZIRsplMTd43ZJojdx4zW5YzRSI7ROI0Y92UAAIfdKEHhqHKmk4rsKBOyGGO8No7liI+1eI4gYR51J4++QYzfpTca9o8wQY9v5I7XdI/5yJCfuI8T8YchwFTHWJCQEZDcJYEV6Y3KqHz22JAf6ZATJAM+IAOrRQNMJQSyp5EblI1itjvGt5ItcZBDRosgCZIPKRGat0Y2sAIrcAFMdR72FZMsmZAUJx/2M5QvMZMTVZM22ZA4GRE6uS6OkZSRcZHNhf+DVekSS9lsRamJC+mU5QiVERECHmADGjIBEzADHRADQqmViHGVylU/K/aWcMKR+OeRYcmQY1mXReiVBad559eXwnWXCJiXeomPfDmYkriEX7iYuvKNCHeYiEmOivmYxxGXv2U6bnmZZVaYF/iX9wSWlHmLltmZw9iSWjYbBHiadhaZFzeZpPmMptmav5GZuuWHtflir/lzoflGoymb0piautk6BfgkE0icZMWbTnckwBmcoUibyWmVw7lkr5GH0omJy2l4vkmTzvmcIcmd2AmbOniUryie1KWdlBeb3ymK0Xmeh3GbrBVN8PGeFfGZhtmc7Fma1Cme8YlaSUeX9Vn/GYvFEyHmnfrpngK6b+EpbprHjQrqEPcJmuupn+AJoZLhn6UVXsF4oRFKoNxGoRXaiQnaoT7DoNgWTpxZolP2oct2ooJzoOxJoivqWPypY5TGmjQqoYMYoiI6ozRKQ0R4WUDqoXNSoE0poqD4o0QaRy8abSfhj0TKlUzppJ8Ro9+5pEwKojp4glo6pV3ZoxWapVqqbyO4SLbkpem5nWGKoDYqnRlaWdHkfx36pXjGpjLqpskJp5KFhEqoo2qqnvmZpNCZp8S5p4e1jWRap4l2p1haqLp5qIJ1FtYopYBqe1UqPFf6nGNKpiuog2+oqJa6fY26qY9am5H6V7Oikn+6/6PgSKrByamdSoYoCKWduqh4hKnWo6mwaqqtiapvdZS1EaqtKpmCOqgWKquEk6uhNp+2Kqrrh6THWgKxmqx4iYK0JGdMeqvFWaO7KpvUWq0TioKOOawtWqa/AgDeSprgGq6uioKgWq5GuqX7pq6Uya7tOp4jqKrOSqz5Gir1ipj3iq/MOYK1yq/mKnP0Kq3IOrBBOoJHuXMHK68u+qrf2qun+ath1awSu21HuqxBB7B6KbANe6ko2Keyuq3C87EDcRIhG5YjS7LQurKFRq7x2rHz+q8L64kwG7N0OLOBFk7rWKn92psVu64X25kZ21X72pctmrKAZLT2irSXqbRaZf+wTbs6TNGkURuwU/uYVftUxbKYWau1Hsu1Iuu1iwm2RrWxWEu2CWK2xrqwPNuzs/izcxZe2fqWb9sxcauwOjutaTuYa8tTlyWCdcm3cIuz6OqyTkm3dYuQFPhl17m3iVsUWyu30vq4kEulFJi3j2m5l+u3OQu4m8u5dgqBPjCAoBu6Q4G5f6uzpnu6uAqBXxaxY9u6VEOxmXussju7KguBZyGYbhu6r0u6sSu4fUm4LJWFBFm5rWu8jAu4gXu3QLq8JRVNwsq60Du60lu6yVuX1+tR5vGgz1u83Us4jWuTvvu7aFW9Lcc7nZm7unuu6Tu97Nu+LAu+rKVG5km8lhv/vfb7ve+7ouJ7UaYzg7jLvYsrwMhLwCVqwBC1Iav6v4kbwCukvje5v1oZwQpVP2gqv7l7wT6TwR+Jv/nbwQIVTmCowBb8RTPbsve7wVWZwv60O/LUmguMvhgsww/coTVMT0mXgyEMwC98ti87w0kJxO5kOhy6vS48wjFVwk+ZxEO5xOs0K847mDrMwDw8wPnrhPBHd7opwlGMPenaw2A8q9jnimR8vmbcrWmsxh2JfklHkU+MsJNhoHI8x/gpfuGVwJeJaF1MwnzcxzyKfvCaw09Lx7A7t1Uck1f8TaoLAH+IuIxsrY6suZC8kpLMTcVHnIO8u5rcu5yskZ78TFnp/8bPWqMwjMZffMjiin2PF8pEu6BH7LimXJGozExn4cSCbMuh4spTvJdeBAIJMASUjBaxTLvih6O1nMftiMvry0ISAJRQ4r/MzMvFlIXJycpnPMyGHJXrks2xvM3B9CRRusjRrMfRWsqqNwMXgAA1YDrlfMjn7Ev4/F3f3MrTrMHFlQJ/shrMzK2L95LeHMzoGs6wrBodRdBB58MlZp0Izc4Y6s6DOqYD/dDui35dusoTCykXnaQZ7dAbrc+yJLbQDNK2KdI+WkgavdH6G9EbdhDaW5v8HFoL7cDiscwxLdPiV54UvdIA2dJi+tIl/dAnjUpnaj447ThOvV5F3aaKBv/TMa3UpWRBQ8w9UK04XA3HoUXM+UjSPe3TVy1Kqgw+Xo03okzIUizOFlHVJq3LWvVl9Nk9an03bD3Kx/ucuciLvOiLVI3UBG3WmySnTZ3Qo6PX9btCFNApFmCKPG3PfVzYmKRGd+w8eC1QIebYckIEGwDaoR3aJHDUZG3Vc/1Uc4nYFS1ZnL0zFFDakz3HlV1JSeen0qPZ/uTaHAPbgm3acj3TE3ay4ZPb+7TbG9Pbku3T+tvZRjF6SKi301Pc9HTcAJPcGhHXSQ0AzS26kUdLwyvdic1T1f0v193Qv63d3K0Uneegqz3UpUXe4WLeE3EhGbIhE9AhPqDFKLzdfRv/eToVyLgt3jgV3+Ay3xLBJwmz3+17Eurtup0HUCws4Kx9WAXOKwceEQneLgv+uw3u34tXs3c94DVl4buC4ctNhw5Ov323oe59s7pV4p5y4ig+iyo+er7s4tbRXDHeKTNO429k452HrTn+KcrF43Li4z/OlEEeeW0r4hQuWEceJ0mu5CHF5JHn0U/+3pol5URC5VWOR1e+eN1M3CPOUl0+JF8O5sIj5oNHaYcb3lD+V2gOJGq+5mjV5n2H42lt5ihF5w1i53fO3B++eEPO53JOV3/OIIEu6B6uuE2uhYe+5ZWl6AvC6Hfu6M7dell+NmX8W5WOIJe+5pne3Z1H5nPj/+kwfnoqfuGoLY+kvt6jNxtwLjapflugfh2iDuaw/uA3fhC/7DW2zlq4bh26XuW8vuKDR8uozsXDvuqv7ersiOyzh9ad3uyoRezVYexKPu2zB8rM/saq7sqsbuLR3o3d3nqUbMlJI+w7NN3NvG/kLuPmfo3oLusHQevBfu069O4F3ULy3uP0joy0vUlWB+5FvET9DrxHAvBILvDCSPCYFJgHD8VGpPBQy/DQHtwCGvGVRH9y0+783uc9mPG8/fCw2PGOlMUUz7dTdPEcXfLIffKqmPKJNMYs/7YuP/I+y2sNP+Uzf4k1/0eBRzchb0MvD9E9r/GCXo/oN9wgv+8ytP/YqBvvS8/0NLnxE7bnUB/u7o7JGF/1Jp/17yn0flR2RR/1KjT1jBrz1g30kVj2enQSyInzZJvwXw/zYS/zY3+ecW9Hi2TT1t71Io/0P9325f32gOj3bnTZeZ32KbT28B4qPu/lia+Hi99Gqo32g3/0eJ/0hy/flh+HmI9Gml/3WXv3hd914271Vw+m4mf6XI/wQhT5/h7VlJ/mor+GpF9GsS/4s+/1qp/t0rHtP877ZOT7KOv5hq/3bs/3/an7HlwzyVr7C9/8iP/82Hn8XNT4wNbra1L9YD/5re/6bI993X9rTu0gcrj8q6/0Yl/+r3/+0x9q6k/oqNb+w98ZxU//49u/RQCRAAAABAMMHkSYUOFChg0dPoQYUeJEihUtXsSYUeNGjh09LmQQUuRIkiVNMvh48ORKliNTJmwZ0+XLijMAzKD50iYFmT19iqRwM+dQokWNHkWaVOlSpk2dPjVoEydUqlWtXsWaVWtDBwNDbAUbVuxYsh1/yqR5tidRtSurSi27s+3ckkGnlsWbV+9evn39doT7V/BgwoW1CgEwwfBixo370j2ZFnJJx0QDj5U7ma7dyp09fwYdGutl0aVNnxYbYeAF1K1dv4apeWZK2bNhTyQdNnPts5xv/wYeXLjY3MONHzeOYCAN5M2di+UdUjLv5wqLb90dvafv6t29/39/fh38ePJ7XQyEUV79+o3ap9ceLz5rdu0xubPHn1+/Xvn7/f+nSYCBMACwQP3cewnB7/q7ir76WLrPQAknpBAwoSrEMMOHRhhoCA0/PE7Bj0TsjkGrHHzwpAhBZLFFA010MUbwUpAAgQtsGmgEGXc0jUSzoovvQswA4ClF+4TkMUklq4NxSSdbE6AGBGzAcSArJxDgSS0L85GjLp1rEioUjSRpxS3PRPOzMNNks7AIqrRyoAlciAGENu+Err73ZAvyLuKIJLMlM/EktFCy1jQ00bAkmCDOCTqIQYb0FKUUqgf31KzPuAANdKVBKwU11KMQFbVUpQQayAcZ7DS11f+jLk0QSPBIZWrMThn41FVdd5WIVl5/1egDK23IElhjvdQzVupmRVI3Tm+tq9ljpzXWV2qvZairgWLAttuJYKVN1gWlxe5ZaEfK1Vt1DbV2XWpT6MBK5tylN7YvNboXuXaRsrXTdOsFWMt9A9YVBhbklIBggMEdUVzvBjaq30D/VbjiGCG2GNQIEANAiAgydpdhj/I9DmPLzD03JIpBZrlCk1smdOOBWJgUZmxF/nHZcf10tsiUgSLXZqEnfHloNGUGoIMUjL4WZ2R1fjjo+VBOeWWmryavaKyXRLqDYrfG9+e5WnO6PYdLlHo0qs+1Gmy3m9P67Ri7/lpui8Qem6z/LyfDlG9meQZLYjLbtrvw2+I2XEO6E78bb7XK2huyviX/e1OfxSaccc1FQ3xzCSNoNOm6PX/I8Z/yIlmvszQ9dG1oMyc9dsY6l30/0AfyunaITPcJ9bMFW73y1i//GXbdj++LduTVu1305RvifS28Uh/PpMKU50hwI41/vvs/AffexeZzD9/e6FnyHeoDKSMM+420T5H78ud/K236KRx/9PnPjyl9+P6j3qjsdyLX3Up+90PgUtyXwOA0zwX62x//0De93+EngBEbYP2IV7UMMtCDTlngB19Tg9A98IMSnCDkKsieCxYlhBiB34MOKEIafuSFNRRNCrQFABOeEIWR/6Gg+vLTwpOBTysxrE/bZHCjCcygAx5Y2kUqkAAHsAAxQmDBCr6CQ/rdkIueSQDHeAjB+/0QiCoUogVXWKsOiqmA/uogCHwQJysJIWEUicAc6RgnF1Tgi+Hz4h8ZA4J4yWleNDSj9YL4P/8QcSiBpAgStUOxClTJBSu4QOgAUAOKcMhKLLDBEBxQpRnUTJDHg+QpBZMCYVnJAX7EYSLZh0ZG7seROUllr944sQwWEgOsGkAKztMxMi6EQxjwACwPkoDQdUCVyMvlM/ECAipiIE4Y4OQXZUkS//EJgGtUYBufIsno/EsCcgKmQQRgTQB8YCIhkEFDPLlJadYumvXUCv+NPuACTcbpA8X04DZtM5ZbOqegOhEnCHc5uAFeoEMLkcFAhPARPXoIn6S750UTIgAYhGAENPgAJn3ggw644AI2cMAKhvABBHiABgmQwQgkUIMQgAAGFUgBGam5goPtEXd1UqVARdLNTH0zjU3JqEPIyZt0CSB0H1tI6LLJkRisRqOeS6ogKxABCSQAAUOwQQcw0E+fltWse5yAEGaAASuWdQY28EAIAFpDoUpnkd5c30FTklWGLLU26aqBnBoyTHd2pKoAYM1VNcfX+3HUoyAVKZzOOlnKVpaOPhiCDJR50bqi5K5FzSs4lcJY6yx0e/ajAe4a0kobeGSYFlVs4kj/W7utdvWrYR2rZek4AQx0wAYx8IAMagCCKA5AACmoAAxAEIIaSGAEMkgADTyAgA8MYQUOsMEFXNABH7AAAzNolBAuENe5PrOzRPVbaI/KRiNObYNss98QBuKAhqQWACzoSAWspKPYyjahp3TsR0PqgrbqNk4z8MEFVvABGowgBDAob39fVVf0Uk69tXRje9X23tfZzwbbkudANDyRDwOAQBI23GyHFiWvglWsZLUsFl3gAOAKl7goJiiF9ZasC+OVKio+iF9lky6HtrMh50wMRyKaIxwXDsgsiwAChmlgBCuYwQ6GcJMfo+Mc63U4ZWOv5UyXLsI2JLAD2Ujz6Ktl/7k9WWEgoEEmzypjGgd3uMVlM5e4nCcvCwfM4RwxATlsQPsVubALQbJiMgIDHPkgwnlmmZvpJQAZjNKnM1gBDSQQgc1C2jPn3XGfg/Pn0f6XjYOuDRE2sGpWs5oEHgYxQzwZ6IZUgJ0YwLOnryZpdYFgCDAWgg0SYEpdiwbUXRYteEidFDcrr5VmHbF8AbDmhdgXvxdJQU9n0OliG43X2JJBIa80Xqh2GzXH5vO5lM3jH5sa0EbZagTkPW95I2bE9nUmQ1h7EQHoUQjENvfQvn0sGMRAjInRYsBhg+6wiG3dos6eu0tN60fa78yKXkiZKyKAQnpM4Vgb+K8kUORP0v8g1x8/DcPB0lm7ppzdGd4UxXFpP6cOpNwJkapFhjmBLaLc2xIvXAUQIFkb9NznrlH5VljuWZdD/H1A5xfUNWKiIsMWIUueaEWKPIGpHl1oITdVDUpspRkg4OReb7pAaSnUtYOWIXmrn8zHKfWMmCjR6TQuOw8tkbHfEe1fpzvTUuABdlrpAn7/+2uSrpWltz29b29LgwJfRJhDxJfAFKZER6ffgcQzITvkb+JtBnZKRWAF/RTCB7gt+nPvueGuT7ePHdPsyVsERpW00iXlPJCuG4TzAPD8Qexr4iEU3/jHtzrr3UV6Q41Aj1bqQOiVv3DYK736K0+2YGgvd4RSHAb/z4+THRfy++AbRDmWnX69mI+nCow9MUPAe/qRfv2sLN76671e7WfO/b2Kc4ngdSIoYgjyS4jzqyz5Wz79qxgZECMfSIBHQ8DPsD+smMD6y76/2L7Ki8APWr80qYApEwLp20DqY7tQU7vPerzZU8Du08ARTKAOPBMa0CQHODsXbL0SRLZtqjC6UJMV7D/+syEftEGQE0J1gQFxmwHEG0LFoz8KbEILxL/2KUILAUKPgMElFJUrXBIPiJMVgEAs7IwKtAoxvAqnK5cqnLgWBEPv0UIekSMrwaY1/A0ypAo6tJSXa4wMnDs0lMM2m8JpeTYAiIEv7EPHsMOnOESnWDbt//vDp+NDRyxENmzEXwmBnrqvm4tEsnnCMdzEqlhEDJzEugvF0nrETNy1UWwVATisgdg7U9REHIw9WXI8t1PBUsQgW4QhVHTFdWlDEKmBwvOB+NvFHunEOizGOzTDI9LFmljGqGjGYbyWXswQAViBK/EAaCTBE8xBWTTBKBwMPVQoXMRGkJHGCpGAKukAgBvH0kjEpmhHpvhEvwBHpHrGdQSWcpyQZ5uAQ7LHG9TGWEykWUzBPKzHiEglfOzHHUHIApE2Hlq9hAyNd1wKiVSKeEyegoSIg8RIiDSVhfyPsbtGjnzFf3w9WCzJC5THjVSqZ/RIkfyQlswPAZiy8nNJdv88RkS8SUXEw9lRyYbQSHGsSV7sSS1JAT2aACUMyojMSXfcSYfon27EMIIEyv1Tw6Q8xalsFRhgJ4+zSmI0SewjoqfcRtmTypiryq4UuKFcEhDAkRkQRrQMw6WEx6aUQLrMP6xkwT2ESyLEy1AJgdBhgYfcS0OUy4m0y7hMxqnpyyBczIxUy8FEE5gkDyRLmhqEzMagyKSwyOfoHb6YxzC7TMBrzERBFcQixNDcsq+8P5Ssjs7ci898N9SEGcn8DgOkNtn8tMKsyMN8uKg8S2UczZUMTtykFNrsjlXkFuKsS9VkPN78jsQUxeGcOpZ8TOXkEeN8jh0KSetETJIES9b/5EzwdKHqRIif5E6LwU7kEACSS4DzzE3mhELxbA7ozEXpjM7fdE91SU/jKEqEyc/u1EGoJMv1oM+LgM00/E+A2U/hqICe4rkErYzMRIrNNCj5rDj7rE/8hFBqWVDgYEsRe8sNBR7d1Ezn9I4CtT3yDDLqxFARdZIOvY0Q4BgMUEcXHVH4dEIU9Urf1MvWadHyVFEblRAYfY3m8QHLFNLU9M7VHFAWslCq9FENTdJdIdLWgAGO6aEp1TMcLcMnRQ4djaQgHQDz1FIOFdP/sDXcOc0y/c4AHUsLsyUvzcsh+dEVrVM2BZEqNY1smxkkxdMdRCGBhLs49UYEpVMp/dNQ/9FT0eC4ARHMRAVUCRLUyCNUOf1Bs+xRSKXSM9WPIvs3TR0MCZ2wQj1RE426O8UNFgXVTTWiKPkABfMACajRO9GWCcDEVd0LUTUKMDU2UxUgVNUlVF1UXDWM3KiBDxC33fIBB0CAEfDTJVnF3iNW1SHRCbXUUfPVW8TUcJzWjkQSkqusCQjRLdyvbvULXS0KXlVKdTVIMSVTcwWVyyhNE1sBSYkAGXjVwhsIF2CT0mxPeJ1DLsUIdl3Oa7VCd1VVgK2UwEgBjqGBRwWBEcARpFwSyiwIhb2NaoU8Uu0OCqW8KM1UjGWXC5G21oqIJbs2LfnLhxLZbORGZeHR8vDYC//dVnoE1pYtD7gAATl51ITQo391EhAIndvEWX982XDh2NbM1vG8WccUVk4tWuCAi0K6WIkIAc1zEkbb16hlwiV9mpgNG7DNUYOlwpoFTa5tE6nwpBOjiBJrRRlJAXZyNLQdyaNtmKT9FrzVSYJ9iANlNqilW9eQikJCSgGorRbzgK+BATl5Vgzptz4NXKMNyMnhQcql1PdUJMlr2r5N2Mg9E5vgmGsTANyCsZkBJmkD2hiRSRHrWc/FTIG9COgk2zblJrXZXOFEVNd1EZsInfYMgeE7qwngr6sFAJOVkRITgnHV3df1WrPR24iYXfbw21NdXoGpI4PYISHorVBCgAT/GIEasMTkDK8dqcbEuNXqBdDJhdkmdV72ZZHp/VX0fVEruViOKSYB2CGlKbHzzZBnk1b5jVDYbZzn3R0CLhD41VYAThIcmYClSQGreohnWwFUqVoQGT6aVOAAbt6wFduBNWAAQWCmzeDrHIgVMIjFnbaHkEH65bx8A5ElAwB+HGENdlOk7eDY/eD/COGPneHdHQhW2VkAMGGGqMQ6+ld2WtP1oMy37WHG0FiQiF6DiGL12GGabeIW4d2DIN7kTIgUKN8SLi5pE0EKWVkhvmLMtduRmeIpzlmEfdrbPWPO6ZiDOLMhRggaaMCeCwEHCB0mNhAQ4BjjjWPmreG7veEB/3bfPHXj3B3k/biMM+MhVsmjK5mXFKABSxwIii0Q3OOhRqbhNM6ZQ64INs6aRQ5ZTyYaJNmhdmrIaYsiRnEU+MsQPgWAuUVlJxbgUV7jHPaPKobSW05lnpEAfZ2ZnhMAMeoAGUhi8nhcE2tcYI7U88kJ2eVlRzZlboXmIZUWAdDH7TQIVOkA5S2QYSqlbF6MJ1YIahZll7lmmzXnFwkaELCBFeC2nuLfCUFecX5nFPyhad7ldaYQX6aJYd3nsqUIJHNhDZG2By1owkBn80lkDwboYDbb2Gxo/ZAKGVgViSBcEDFATb5oat3gjFDniNYQgZ7TkJZeEZOTDhiCMT4I1f8wMQu2EgxW6VzNZYooaZPGEJS+1Jte6bK6AAjSltStkHnyZqDmi4dGiJ0eyItp57NV6lJGrCnRV5rZqPBa5vGAZC6e6l1lan+u5qbmW7iJaov+ambBuGAagdCtGySz4wppnrhOa7YIa8u9XDUmZdY51FOuayaRFoNhRYTQFpD+jyuF4L9O17teX1r82onWZjjuq85VbMCeihTgKjsJYgAApkZZ6wnhZPKp7KFAV7sea5Uoa305a0MdbTAZkH66gAhoJR8wCCQjWgOhZRZ45tbG4ZzeW8h2ytQumdX+W8nm7akxqym7xvJN6gJpVBNr3eOW6JHmxNOWYuE2Dp9mTOn/NuvEYIFLigHJSrKxo8EJ8dRZ5W4OLuTmTMaljeyKZu30Do7ioAHJqoEKeD4hkOH9qNV7lm+SZmy9jl73hmfjJkVGNoj/a6In2m2GUPAAbPD/PlgjSoAqCckwshIf8G/yiFYJb2z1pV2eztu9Fp6+xmaIeMM9Er+LSHE6WnEPp96GSAAM4MpgWuUh2Org4EImg3FDXu/4tO4BIPADJu4YfwhO5iFM0qT/PXJLUnIrYfIe/+mKKGIRg2nw8Fcp93FQHtsgH3IQLvL4tbwBwbxhEgJCvLyDyDxi0nIetggE0CQXQG/nmKcKbnP15vIubW/sHg7tnnCIuLuN0ruDRidB/x/sOx9ooIMBcLXz7iBeQUT0UP7xLgdu6OFz4fBzg3aIqoMoiaIITlcIrIv0lMYIiTW8CC/SoR31x87z6h7wS5/vME/ghqg5AODfnIuIWr913lv1P+cIVSS7DXcNAYiABBiCDhCjxOp1AJ90IK/0jQ3y9cj0iBuxixusQ4cIa2cIjVv26RTHGhCj/bbSEfgAGyBm6MvxXvdtptxzEt8Z+C5uFVYtfRsIQXYIfFuteu92SPyIChA3G1CuEJAAGaCBlhKuLGOMFKgBD1gBHyhdsnMBBEh3daduT/xyKHb3qDHwhHhXhpC22xa+mZGIj68vkd/3+3yJVaSsCfjuFZjzrf8g9gSIARc4OLTygUyrAVQ/+XSueGNs92inYlkXYYcoMa9OiFnju1gzJhHb+QyliRF4eLNKWbGAgRqxAUz2KQywgWZ9+abX6Z5HxlfPeLTZeCB944cwtCMTrIhIe4ZINK9P0b6EAbBagRhAABqIqRHwgBhwgBezkuYeCgmwga3PeYZIgd9dgQ6I+o6hkwSIgImHe55vdkoXcYm4+F4WejfPOGxXCEiWCG7vfCuJ/DBtWuKdgOjWCAkAPxHbru76rprfo2X1gPsefbCefD0Xe6Bv47K3Uylte0Rbe4j4fYV4+9pv15uYgeRX/uVn/uZ3/ueHfuUPnSaK/uqvftg3sMT/SCu1sv7u9/7vB//wF//xJ//yN//zR//0V//1Z//2d//3h//4l//5p//6t//7x//813/mZ/rWQX6AmCFwIMGCBg8aFKJw4UIAAGYMiChx4gAbDmNQnDjCIcSMHi0CwOhxwMaHI0+iTKlyJcuWLl/CjClzJs2aNm/izKlzJ8+eHhwCDSp0KNGiRo8iTap0KdOmTp9CjSp1KtWqVq9izap1K9euXr+CDSt2LNmyZs+ibdqxJ84ZaYWuHTnEoYOTNByyYDkXQN2RdwHkZSt4MOHChg8jTqx4MWOYHhBCjix5MuXKli9jzqx5M+fOnj+DDi16NOnSpk+jTq16NevWrl/D/44tO7aPxi19tGaoW8iM2ij/djj5waENlsCFE7etfDnz5s6fQ48ufTr16tavY8+ufTv37t6/gw8vvnoNhxNOunD4gWV5AOdHpgewfjz9+vbv48+vfz///v7/AxiggAMSWGBPAkzgUAQjJQhADSwhqCCDDj1ooIUXYpihhhty2KGHH4IYoogjcniBQ0N4JINDQrhkIgAoZqQiACySWKONN+KYo4478tijjz8CmaME5oFAkQAYqOfSkO4VOdGRSQYZpZRTUlmllVdimaWWW9LXgUMYNDlACvEJIQBFFQAlg0deAgCmRGOuaCaXc9JZp5134pmnnnvyGV4FbjnkwgoXNP/oYEZoOqTmoYACICihQFXYp6STUlqppZdimqmmH8LgA1FCSOARogAomlGnn4a6qaqrstqqq6/CGqusE8lwwQwTzNCBBymMNGqpKdqKq668zlqssccim6yyyzLbrLPPQhuttNNSW62112Kbrbbbctutt9+CG66445Jbrrnnopuuuuuy266778Ibr7zz0luvvffim6+++/Lbr7//AhywwAMTXLDBByOcsMILM9ywww9DHLHEE1NcscUXY5yxxhtz3LHHH4Mcssgjk1yyySejnLLKK7PcsssvwxyzzDPTXLPNN+Ocs84789yzzz8DHbTQQxNdtNFHI5200ksz3bTTT0P/HbXUU1NdtdVXY5211ltz3bXXX4Mdtthjk1222Wejnbbaa7Pdtttvwx233HPTXbfdd+Odt9578923338DHrjggxNeuOGHI5644osz3rjjj0MeueSTU1655Zdjnrnmm3Peueefgx666KOTXrrpp6Oeuuqrs96666/DHrvss9Neu+2345677rvz3rvvvwMfvPDDE1+88ccjn7zyyzPfvPPPQx+99NNTX73112Ofvfbbc9+999+DH77445Nfvvnno5+++uuz377778Mfv/zz01+//ffjn7/++/Pfv///AzCAAhwgAQtowAMiMIEKXCADG+jAB0IwghKcIAUraMELYjCDnRrcIAc76MEPgjCEIhwhCUtowhOiMIUqXCELW+jCF8IwhjKcIQ1raMMb4jCHOtwhD3vowx8CMYhCHCIRi2jEIyIxiUpcIhOb6MQnQjGKUpwiFatoxStiMYta3CIXu+jFL4IxjGIcIxnLaMYzojGNalwjG9voxjfCMY5ynCMd62jHO+Ixj3rcIx/76Mc/AjKQghwkIQtpyEMiMpFeCwgAIfkECBkAAAAsAAAAAEAGsASHAQEBAELN9PT0////zQAAAKDNAGN/zQCkm5ubg4ODAMkMzXgAmen/AAcVW1tbxbgIACl/y8vLtLS0CwsLEBkb4+PjTHR/S0tLIyMjABUAFQARe7vNFQAAOzs7i4uLe3t71NTUw8PDFQwAq6urDBQVAMj/9uYK/wDMAFP/6+vr/5YAY2NjLCwsQ0NDAIZf/wAA29vboqKic3NzlJSUGxsbu7u7VFRUAPoQAAwIf0oAAEo0enIEABAVfwAAMzMzAHwHGhkBFBQUAJVq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BQDA6wEAQAQfgwRA0KRfBBBzQA/zABBjYgIEBBCYCq6666SmBQCCuwMIGsLFyQQAQHCYDABTQMm+oKCFQwUQozXICBsz6sMMKtnXbr7Xgr6DrEQiNgwOuuGPhaUAUXnKvrBB8QlKu7u6orkAA20AsqqwSFECu9NEgkw7D0wsvttwgnbJ0Awzqr0LwAXDBDDRHUUC2oPhQUwb8YfCBBBCGMsMKpAIAw0LwxgKDyyisfPEALoGLgQQgghBDDCrHyKxAMBNsQQwQg1OBBuwE/lEIHoE6wQgw014CADQSLqvDUVDsXA6hXAzACQgiASoPUBYHQQsYDpfBvvAYJ8EHJJ4fakASgXoDQCCYPlC8AMRxELUQwR/+cgt5rg1314IQP127GLER8UAUNw6BQ3gO1C0ACCoUgrUDzCp5QuGw3NCzZF3kQ90IROF746ajvVgGoHgww798FyQDqDA+BgDFEmTckuUMpgOpARrFOAHvqxBfvm+gASAvD7AadOoHLC8mON+5uMyR53Qv1DgDoFcENwArGhy8+bom3MBDS3A9gu+IP+QDq8A3lztC8HcCfkLkAtG6R9FuP7///rVkf5AbQtc4JJGtoc4jXIoIylrHMdAJhXNJsMANkJQR5AMDAEEYAQYhIroMADKEIQyO755UNVAkcwAyY5xAB3I56+spgQSRAsHd1wAP2EwjndkUDB9irIe4DQA7/U+BAEIBwhEhMYmJi9TuC5KtomAMVAh6yOgB0gIExlOG6ZECyXQVhgASpgeR45YMjIiRxADjICnl1RSW68Y2D8d4PBzCCfQ1kjbRr4QsfIj+IRGAGK8Af1hAigBok4AJdpMHwiggCbgUxh2vcVRvhSMlK5iVfQTjIqcB3QBRCZIEw1FxEIoA0VEHvIDEgGScH4C6pfXAhoJqkJWdJS7cwLIsmVN/o2ve+UF5EAPibI0JqAKpMCqSVAuEfLK1Yy2Y6Ey0FzOIAnXfKhEhvinysnkXWlj+H/CuHBvHeKhESy2ea85xfQRoNRsDOdrYzVuZLJutqt8f4abMiBdQfQ0oJ/06DBK+fx2QmOgdKUKosDwDjQoj0LifBCZhxIGCUHOUSYrm2AUCUEuFc/xZyS2MyBHlyS0g5C0rSki6lj7+ap0AKGASMio17ZvNk2nKFPZQmZAgJACcxZcUtAfhAmDr03UP6dgFwak+WJk2qUn9iLigiJFYskJeuWjCxil1sexrjmMdANoIhkKymWGOkyoZ3NwpSLAKk0lUeB+BCANBgCEyr2QzQGITLNeRoSVsazWw2sl0u9a+AvcmnELqQIYDKggIpl75YoLOBsEtfE5hoFLMog4EYFrL6FMi/6MUCxD5kYJD9QDUDS9rSpoRzjT3ITitbEFKZClWqwuhAXAWrCf/MqlbQg5i+WBtBBDjAB86jQQsSYNd+HfJaqGKBAzYqEWpZC1tLG61pp0vd6lr3utjNrna3y93ueve74A2veMdL3vKa97zoTa9618ve9rr3vfCNr3znS9/62ve+Sj1VQvHL39hkbVe3Za5MJCCDDpwqVTJ46B0NPKshYK8gKZDABxAJqnES5KAxxMD9ALBWgUiAWW61QWoT4r3JVQ5U3ILBDGxwrQnQwAYCLlsMhtAB5NLgAraKSAhm4ABBtioBLQgeBlYgW4ZUQAbXSpUHpDuAD8fqxSMm4CAR4gBQSavKWdyVZGcrAx8IGbfRy/KuEhqr/eJEAjQ+sA8+UFw1Mlj/gw+N8AdaQDIzXzjLUX0qALA5ECe7WMQOqaNKh4nina24xS+OcULGCNCEzODNQzCjAGJQYOQGoQVLnggMhpBkH2T2IH6GMkS46dmCuG8CAgmimLVmkBoMAbjJXW5/h/Rfd3WAyShJQRd5NYEOEyQFqn4XnwniLgsPBMP6CqlB1lfcHY6ZIQLY7JYNIrt4ctPWbZYyvTDw4IVgmVcJKWWxJTKCGuqKBQ91trgMUkAwFgTLV141qLYMgzGeC14KubaYyUxYnFRg1wD2ddmCnTR3B5RXdj52lm2AEGYT5NvP5uhmPx07AMRTethmiKB7aTSCy8rgJT5XEKKskHKfiwXZ/xYIxNftEFKHW1YCEbeYmRsBj+sqCAKftY6yloCVCY1kyn5JFX2QAIrVALR7PkgpHUCxGZBsxLrCQN+MPRCxguBuih6A6PIsz+2NIAIjCGIKD2LYf027IInTX7gm4ACmoTWILIAeAlgwBAR8zGaSC0KjH540OoNqwzSQwdcj4IF/NdEhEWiYByrGubhTG2NfD7tMB9LuhMB7ABUoIudS5sDhhYBkHbu7yEimYCI6kJseKGLKb3JQohsd6QYfQBCZ/senGyTqfUt41cV6N6C6DqsDkV4Hvh4DNJ69IGUf9EHMlccqK83tMYC7xN3KcYfMvum2J4gEhjwD0d/NoQ9JPP+qFl+Dxp9S+MQ3fssP+3JUDwAGRZQczRx4MJNvr+ggIxXBdP6jrLn73+wHE+xSagMQAs4id6DCW+83LFx3MhLwNwdFdQsRKx5lEEiTQOsjSz4FKgoWAbJSQMe3MxyYTJlWEHcTggaBPApYcikTc3+HEBcQYymAP0VmgQEoEMgzbRlIEBsIAB1UeVRmZQjBTUUGgCaWNmujYAdRQFnXE/VGgAaIKgaxRgoIAgxoEAnwgO8HKrq3EAeWEO6DgSN1L4kzAatXgB+ofGEzggMgAzNwSndDcQQRLheAZXtHEFRIEFYIAA1YckJlfbLiWfPyaTs4EAJQhmdIEC6HEEjjfgf/YYcJ4YEfpzfhwn8+4n8GgXo7IT1zZC4VOFm+t4XfExHe04XaAzacU2qDtYIEkXY7hYKio2HZU08LMSxI5RClJBHew4oIMVgJ54kFkYoFsYoEAYSPKIQHQYQJ0TdyOBA1kIjsBipNaBSX1YluhYWgEooH1YUkxoUIoT2IxTndRoxnlD871Yxax4cMoT3p0y+yUgGQ6BBNhY0AEIoFMY8NQY4EAYxzCCrjmIANsYhKB3NBKEQbVo+PY4k9gokFIWh2xk2qdU9IYz4VwGkTEAQXQHKkyEICsT4JV0WHZxARGBF3I1tXU4FQtXxahI1R9YrLCAC8aBDu84kKcSrt2BC5/xgRbcVwDSE9BDgvjZWSBmEusrhSU3aMyTOE90QQkniLF8GECaFfYcR+CMBgw4eHwDUBV4kQFfABWdlDNfgQgtZh68OKVSSBosiNCHE3BGiUTmWTKlmUuKKO5/hyY1eONDkQaTcA8cgQZWkQZ+kQiZOXByE93fZ7F0UQcDmUK5lvN2iDjmgQfdlaf6iQRsKQ2geQiviCBbFTgjORn3cuAgeCgcaR2qZoRJkQI/kQtySXJjiKIthvwYiMFzYsouKSybKUeOkQOxWSD5GTEKE9PKlwFlcQjXgQgyVZ23gQnGNXxiiZtFkQykh20tgRUKlnZuaZfbMrlYVXvCKHCGBuLP9XjGqYEFnTYWsEVEJ5EMtpNKDSh04Em7oEk0iZQzyTmHWpN7qpkoSZK3k2mQqRngexngpRiMQZdLInha02aH8JnQa5EAIJmZZXfQXRN21pmUCCmRblaxC5oIl5PnwYBDQwM4RHegVBmg1xWY1lmAexOwixmg6BogcxLBvlPTmHPCMGM5yEmwZRR4S5LmNISCDwAQRzoQsBnGI5ebEZTwOxmBBWmTZ6EDhKeUfpoKs3nQaBRrgmEdc5oLI5ADuFNCtAMTFAgzAjAxSDAP8CQlnDAlU1ApIzdvnkEJwjOJdlRn2jmt74EGuEjsNiL4I2bBaVo7CZnwZxkg1RRUxamx//CqA3xYYVypnJAgMeQDICdlAIaouLU5mBehBAyRARapwEWZ8I4TAYeplVylb/0mYd2pkSGTPwo49GeYQLIUFONQB3U013+qIVBhGltHrElEsqlI0H0akEcZKww6PvBgC+qVCmuZnnIqi/KamAaEBLyoOgMpwFoakCIaA9KkVUOj0FeaX7yUqNqRFd6k9fulNJ51jOAgCNJYkpJEEJt1Dk2U1GNiy3mqvMGZ139qX75K99xlN3RKyHmqpdo3cCYaiv2azUyWEDuUqOupaFZhDNGY3ncnaYiq0AoK3EVpzdarCUKa6OCQBGepwFCU4be6pFgpkVIAFoxIqtOpUf6oLw/yqTwBeuKEgQkiOoeVqY/sir8skQB7WoyAeykxVlUVo2p8JnyqqYJEtRMZMQ+hYxSnik1PpRlUmciwqSCOGknxpOHPmcy5qUybifR+UR6VoQZUazRourvWpqAiUQa+OaTUqr2oaOBNE3Ppu1AnFZhxmbalkQRfuoQWdTiWWaukayDAu10ygQg2W3UqawKkehCvGzBgG4GKsrPhC4KxtBcWsQn2NRGDWWoPqYohqZZQtOg+WwLHuJ+hIEcjizzviqeWlYPzo/fgWiaXS2Jiu0aEmP0joQzAetGMWwVSZLTwu5FZsQFfAvRWZ6aAUzPmCkWNu7vOk1dxibErieWEqz+v9Etnxntpm4n4VrndWJnTQrrWHbj06VODHZLgj6ENw0v0hKED4ptIMLrbGnWe1Kt/vpPZlVZYvauAvbvFwJvQaxuGA0sQOJvRX3uwUhACoDdu2CARpJuKFbEKfCdd87sPhasic7qg6qU3v6ukJSa7xiA+BEuwdcswOANE65Nqr7EFmDATmEuREcuKIYvPdIsAfhcIMKahy5Uw+2vG2ItIQURDmXELkyARn8chC8ECDgPGFJEF6rSTnbvpkJsbPav3wpsAAMwyc0txuxtgTRtrV7swWxRkdUQoYoZjfJEAXEAjnstwOguex5wgxhLsK6huSLmKXLkd7TQQacxG87wWj/lHP5YrQObBA6TBB6rBDiu6lDSxCjO1mD7MUi3H4T+qDDuLUo3H/zVsEjcDc36cJg+qqJrMoM4T00kHL8mrmQqsGXLLXMekHqiIciSxDGCkwAMHZIvJcJIQCldJcM4T6SG7BTrJr/Yo9pk62lOrfe2pDg+sWfTK5kPBBTi76spr5rTIAFlEM07FhiBp8a5zWyjMADcbF7DLC4jJa5kj7VfKxTBszCXJ4DULzFfMxEbK1hDMoLMcuzGciLZkrQJs0HASpMWs8Qlaq+a6Sn9skqu7ujDLtRi5gy67eeSRAT6bsSUQPOwsMsahAu+s4+bFl2xIjBPEPPioMrfTUTgADu/zQC3LRcI2BXB6WEkrO/noq6OInH64I/j6vFN6k9h7e0BTGlnfS/BkHQ0lmuWurNTajGLyzOljsA5Qy6CGV1RhQROxUED7WrkCzU7ckQqGWX1uzUQyxlExADNX3T7KTTtVzW8OyCw1fTpUTTRU3WkdrMXJO+tWjG5pzLicvWSau7bHwQg0nR05y7F30jGppqda3K3vOZSjwQrkxRzmKkaLzP5/qvKS0Qp3Krv7aUZ92PZhtN0jQQsagQd+O6DLFGRW2DgA1haDS8AVvDaEirqd3OtInENku15XpZYEwRn+2/2QnU41y+jthWPu0QURgEPDysCKmu6Cy4DlHaCQGOgP/Mi/HI2jG0UVsH2xssqlnG223cywNBoAqh1AoxkxEZwg26urMN0Xe7zAHdTxYa2aSc0ats2K7NzukIwx9dvreNEBFgxQXKx1wt2zDqh/SJEIiK3XEZrlk2QGe6OQo9EdwUxQ/MUUGktwqRv3O52APg3gKRmoXtsZicswguW01J1Qlh1QGO1QINwJFpLnMsEeI3ATVY34WNlr89N0p6otfYPDBOvCsp3vqyURf4yS7u0WKm3nqomVh83glRQLq9w/QoOE66j6GNnFgOpB3r2MUqyv6dI5Ntsx0kaCMWRJjdykK9bM4D4vwoVdeN0roTtBRLdcLojhOuEE/bVrJ1WfP/CxFoBI0h3s/zVhG+yJifGOgDIasDUIbgJGgxqdXl+jL67IyMfq9Vva7MndVb3XVX7Jd33sdJDq3a6OAwWNfxCeh+vsabvsafdooIgegU8ciMadrcBM0D0d8MYemgPem1/sK3bojDsszz0uWPHEwJueYw0uZNtsHag6AQM+cgfa/TBgPP3BAFpID3md3cu460uK3fDMgaGERXG+DT5qNKaXFbqtuXlcjMfLllrqeZHcOPOS86GKQ9CEJr5OLPK+ua3elGeHxq44MQkdwpTuoSfK/kTMK2akYS8GBzemHhft+Drj5XyO/7y44K8adBLPCIyBCNW+GP1+8P4evr/fF7/9iHuj0vffi5A3FqgqiGBspWKd+T+z4A4hcE0vXIkojYA5AClUjtL2LtCRrId5ORESAB+VJK3I7gSI63M4hCYpVtpSRitbfS/RIDZI88LUD2ZI8QeJQQwTpa0uMDkRdEO7vG01ZlDos8NAA0jFQQbiV4e+UBdFXd64L2ZYo1aN9BktMCYgVC58uUisd473l+kAd2cv/Abto0H0AyevvBwwh6WxUyfeXwDwHxNr5TOF7xqps1EzAEHwN2SIbiGy8QWx/MXY+zzIp9umkzZD8vZ4/2CIE8TbzKf4y/k198j67yamj3Uhozel9EDQHzcnv7YU/GQRAEcLVXj5Y0moPzAv/x4+Rnfi0P92ilfi2EPx2AACEw9UNAMNPo6/bnevnnAPvH9C7i9II2ThUgSLrCdKzc7ToLEAMEDqgBwOBBhAZXDByYwkdCABNiMBzoAGJCigMfAkiRceAQAC08DlxxccjIjAUBJKAYBMDEjB0uJqzAcKZBFiBQprxpEKbAngYxUIRhUGRGCRMgsoAxsiTEkx4FXLjpYeeADwZDXIVBdeYEllcpIjA4AiUNAFEFqoyQkSzHjFknZBzhcmbbgW+tDlTZU23DjQglerR4c65HFhE7jgR5YWfhhH93qtw70KXZmEHhXi28WKxAhxAHU0Q7E8NWogYd01WakEVNwiY/M6z/IPPiaJSdr0awfZEGgtnBhQ8nXtz4ceTJlQuXcXDoZAcYJgRhIaOpWBAyWASZgMFBjeXhxY8nX978efTp1a9n3979e/gDY/hEmXgCbNAypAdpYVYlaoFkOoqirAAYy6Cw1tJsIY9m6IA7DIbQKbaePAJBtZ0wAGCGqySwgYYJaLABvNlUSnCAEAwSwKPebsJvABBmsGE7AKhzALPg+prppwE0e26gokIaqQLtpvOhspE8BFFEElEKYQUag/DhgxdHKhDAnSKQwQe0unMAgRWHewvHjND6iy23DPJsILmk8qCFLjGwYYYq9WJIx5kkG8hBCIe4LiPIbrPQIBt2Qgu4/50kuGDJEXM0CEmVwqSoxZnWHEm34fjszk+PYEBgxjht4JGhIFfLCAb9pusASY8UZbTJ4SSITin+ErCUwls9qmEIH1yykcz4ghV2WGIFigChHzMSwIaZTvQogZkckLRYaqu19lpss9V2W2679fZbgS4EoMr1mhsQXHTTVXdd88QlVz1z2ZV3XnrrtfezxJxDqYWDWFjBgdJWQqlAAGhwAMqDTL13YYYbdvhhiCOWWDgPAGAhvsRYnXhjjjv+DFof4tOQQ49LNvnkhqEFoLBkGSpwAjKb00rXgz5gaITWnEV5Z5579vlnoK8dIQEJ4ksggXeDVnrpamMgGj4Bjk6aaf+qq7Z6JxCUcmA+AFoGrTVEGSqsA482ciBNxa5We22223b7bbjjlntuuuu2mzyZgkiBa68HqNhijyo4aMKBjjXoXQ03vHtxxht3/HHII5d8csor33kGg4Djm8VHR+IXAJtdxvBZg8i2/HTUU1d9ddZbd/112DmuQKmjNs/oILwyUtn0gWzTWKAUDYp9eOKLN/545JNXfnm5qZrgOtsZEtfAkVQKoiWDYGVIgMGZ9/578MMXf3zyyzcfJa4TjH6gEQyiAaXpPUvhoD8zsgvY8/PXf3/++/f/fwDeKwUuuZh8hJIRzAEgZCOZn0H+NL1pUSRfYQtgBS14QQxmUIMbDGD/YbC0PoH8jXfKwl3hDrKTjfyOgytkYQtd+EIYxpBqKmGQAbumu9Lt5CAACh71RmIbnclQiEMkYhGNeEQkqkcAGtIbRUDotxyOhHsGyZ3hfFi2ziVRi/biEg28+EUwhlGMYyRjGc14RjSmUY1rZGMb3fhGOMZRjnOkYx3teEc85lGPe+RjH/34R0AGUpCDJGQhDXlINS6wW10EZBAc+UhI0kCRKAHJSzLyxAROkiINBMADDxJBhkxwi6OcV8A0c0pUplKVq2RlK135SljGUpazpGUtbXlLXOZSl7vkZS99+UtgBlOYwyRmMY3Jy/d5y5THTCZKDHcuG3qtfQWD30Hk/0c/lNyPlNtUV2kQ+U1whlOc4yRnOc15TnSmU53ibE0Q1vlOeMYzju77VmmacE985lOf++RnPzXwT4AClJ474VsHDHrQDiRuAgctGoxOWD2DXI8hdtGeTQxCOG5mlFtoaaZGPfpRn3mlfiClFkfrCYAmnEClK2VpS136UpjGtAnUJOgqf1JC0gFghAPw3Uh6SFKglpSmQSVqUR3WJaMWy6TKRGlMnfpUqK50ph31CNdS+ZOeeuRzoWPT6HCo06SGdT1LFWtZzcqtBu70rGMd6kabGlW4xlWlU0XOE6EIuIwIjooUsSLiDEKytQYWOWQVbGENy57g6emw5CHsttCSUv+5RvapdD2OXVMANkBFkSJmQ9sEcrVY0JKmraElbWmJk0AKmnY5jdXWYyX7WphS1jh2xYpBYMYQmQEAS3yp2c1yplrgDoC1wSVucJ+y2+IWZ7jYci1snSvV0Q6HtgP4nMX+FbAgCoRgBkOYV5ML2uV+V7yG3Qgoxzub8Fqruc91rmyLM10BBAohKhyIyiAirfMuNr355W9SldK3/hoqutlaL3tf617iTHcts6KOdT6Dqu14qaIBNut+KXxhjQapUBgWi4WV+lYDH3jAHCYxY0dcYhRrcZpcTbFoqdpaEIc4sghucY2P42Eb55iFMsNfjXE8rALLOK401nGRO3xiIyf/OYMCsMtnU/xjYQVZyFElspKtPBAoX1nL5uPa2ZKc5fhIecqTRfKWiwxmM6fZe7ZBbsMY8GY4x1nOc6aznJGH5veIecwyLbOafdxnPweaeYYroMTqfGhEz/nOgCaWnvf80ioL+s8vlnSlmfcUwEYs0ZtG9KIpzdwYP9qpkbZ0ifFcalRbTgBKmYB53cxpWNv5eKduj6NFzVJSp/rCtNZ1rx2XQMU6LNbDfrOnTwrZW4+a0b4eL6+Z/Wy65QujmiZ2rI3NVGQnO7bLhnZxnd1tcLMteGqFWLWtPWtuB8vW2s51uJP7bXfHm2mFGRW1zb3pa3dr3clut7yBC29/B5xn/w2UKMfuzel8uzXb2nZpvwVOWoA/XOIdk4BBgv2wg+Mb3Z++1r5v7fCJHzbiISf5wwrU43JnvNMbPzbD+czxkoM33TGn+cZE6jGVr9x4Iy+Px0UN8ppXeOZBJ3rD0FJwg+e8zgl3bKhdDl2YF32tPJd61belV2hOTOlLZzm2nw7poVudpFQXe9mpVXHQlWzrdGY6jBf+9RMA3exjD/vc7Z6tk6t97bLeed1r7fSvy/3uGiX74A2vHq9MDeN7j3PbCQz4pwv+8KQs/OQtPx5fmYzxje+6viHvcslfPomVF33pjYN1zW++2J1XONxbGnrTF5H0saf9Z1acetU7HtRvD/+832sfw9n/XvhxKQvuN6/7jn+e4bAf/guD3/zmf07xi88965vO+8j7HvorfP72f5954zMe+epVPru1730Ndh/9pi/VyVS/+r5HXajYB/35139B9d//8rcP/97HXy2fezTm0z8Myj8CPDyZaSgzM8DhCMA9G8ADrCAGjEC7s43p07EJDA4HHDMIpMD/yUAPtDq9AjAlA8HP2MAp68AQ5B8TXEGi+5vsKkH7Qw8UFDIVdMH8aUEcpLl8GSkt00EBo7/lm8EdLB8gLMKJExdN2rIjHIkalLEbRMLxaUIpDLgCybQFJELzeMIQi8IqBB8q/MJ4Kw0nk0H5+zAhNL8zFEP//wlDNuy24Mk6JtTCnis/fqPDN0weN8xDZqukepvDNQQyO/w4POTD+DPE9XOJVhO0PcSyQfy5QkTE4WlESbQ0tNuwQKNE4XpEAYzESnwdTfzEQCsMBfQzTeRCA/NCUYydUFxFM1u1Gqm0U+TEB/REV1SdVrzFK+OaGspEW1QOVGQvVdRF1slFYkwyr2izLAzEKKNFDvzFY6QcY4zGHGsgZjwzaBwsZ0zBbKRGyJlGb2yxBJIBS5vFNLzDawxH4gFHdSwx25g2U+xG4wjG5xrGdpwcdrzHCwuSQpM0c3Q9XJNHfaybfBzI/lKZGFzGlgPIuRJIg5SbgnzI88qXC7yy/39kyLhzSIl8m4jcyOQyHHKLx3SED3psL430SLbpSJQMLpnBQkY8SQ3cRhuEyZW0GpWsSdMiQ1S7SIa0R5ycm5v8SdBSCYWRRZo8QZmEwqMUyqAJSqY0rKf4Q18cyTxLyi5cyqf0GafMyrWCxUXcSawMQozMSKrkSsbZSrMsq2nyMrAsy787R0J0y7QkyLCcy/FiFgAoxXKsSye0ylTkS7vkGLQMTKKaIqQrNZ4ESJ8kTKoZTMYkqbe4uKlcyJ4EzMeEGMe8TI/6nNxpS8pUTMvUTKMLTdE8rBH0tcR0vcUsTa0kTdYUrL9hMc/0Ooxczdfcmcy8TS3aCHjcS7lkK/+4hMTf1E2myU3iNKIgWULEdE2BKEnYss3j9BjjjM4hKhD68kfm3MTg7MThpM6fmU7vjKHEqUg1S024g87wlBjwTM8WeqZnM8/e6072RJn1nE8OqqTUSjX4zD75tM+SqU//zCC7cDXf/EzVZLQKQAAHiBJ/UUaKqAEGqw4ftBDtgJDvCNBm7E8MNS2VwETUzE7nFDH5i4DAuIgWmJplaZarsK+EwK8NdQ8AfVEAKgyUW04NrcPtrEX5myacsIEhAJiDoIEJpa5+ua6DiMHtOph8AYCilFEazE4nHb2IINACpc3K3NGu8YA6aQ1ye5mY2SGaMQgWwxkEiVL1iFEz3R//pejHD71RE8vRZ5S/EJDKAeBR7bmszMkssMoIzjqQtEnTLYRSQCUizWK2/ay/39wIyfgbNhUIvQKAaesrj0gclxxUYBRUS42hBpJD/QRRvxRG7ZOZosyqjNgqAvEuhtidTB0PNF1V8dErD21TAz3PUEVVnPqqnSJVivgpV10tTO1VFhKXXpRVKwXN3/ycv5gelLAe7AGACRuAKYJUYE2OVp1W5gkecoS2Qx1CuXxUMpkmjoufhsCmkdAma53HXz3XDEI72ey1bVXD5MDLlskklOAkT1KR+shTdSWOat3X45mm66xSz4NTbnRLqwIWEUKJaK2ihxqJFPLXBkxXiA2g/7fIT117V3Q8jghoDbasr0K9nZkBnoblHIGZWPSSWJP1n7+hUxud1fg0DhgoDR8ApYSVolu1IhTKopS9in7d2ddRGb10V08l2MhiggM4WqRFWg0YugpIHAzIFXplIHJ1KHwdCVHyWQFzU6wdJZlx0JZlKil4AbEdW7ItW7M927PtgaBIxxTIFxpIGnCtJjUZVwfKpuLb2r7UWrxNoqfozU7V2/BAi7BFW8It3LNVAgJIXMVVXA5INwHYiCAYUqq9ogeNqGZ91h65qL31iJ7dXNTBS8n9Ws8bXMMtXdM9WyngNgGwjSDoTI+4VYpQVYbQVYbgVc9liM693crxijIUWP+3It3TDV7TTV1m/JwJ8NoA0VmKMFXRYdKRkF3dbU6UjV7wsQ1wm0XgFV7tRVviDQ6vmADMZQhGDRzYHQBJzQhKpV7pBVz1haGNuF5Pzd7tnd+x7d7PwMu8nA08BYD8HBssWpnO6l2szd32fRze7TbspV8FJlv75YyDqFGP8FLcAlOeEFPfKtP2JeACbpy+ReD4XWAQbmCUSKCuGQITPmEUVqzq8hcgxeAIDlIlTZgN1uANXpwCCV/fbTr5BWHhFeHnTSWpkK+DCFgWRQgXzeDprWHkSSCWzWEY22EePl0fzqlTWtYIdTCxgDALxeHNpWElrhuA9WD2vVQojuLSneL/Lz6pMU7jDFKJbH3PDzbj7UVjNnarNa5jCxKXjiXW0ZXjOU7iGQZkPH6dTRXjkypjP+ZeQUbiOx7kAMIJQwbbRO7hRVZfL3Zktzm6SO7jSZbiSqbeS8ZktnlfbY3jTj7jT47eUBZltUm8Um5kdEXkU67fVNbdVWZlq+lgOIZl5QIAWZ7lF6BjXP4wXh7m87nhVz5kYDZcYTbmDHVmbmLiZJbkZSbcZoZmkqxlbH6cMN5lZa5mRS7mbeZcbR5nxsHWaeZkcDbbazZnthJnd2aeINnjizXldWbgcu7ifI5nupkiThXd371ndt5nvL1lft4Zg1DO2VRngRbbdj7oQIVn/4g+Hr1q0r/95oZ2aILeWoOeaI9x43QO6IzWaImO5472aI55i0pdaJEe6YdG6cDdaJhWG5nh4pcsaaT85Vl+6ZmmVpnu6aoB3ZDW4ZEmaaA+058+6qXJl01u6YzmaaXm16SOaqD5r6Ym6qKGaqqOSZzeasup6Kt+4qIO5qk22ZP26npJrLB+PJ0+Za1Ga54ta7g2GZVea1Br605+67nO2722oAIJ2nru6rjG60nW6752scMOIKEearHOarmG2LNObHQhZcZm67E2bMneRMHO7LuxartOPsJOZMyW7MjmbLQyCvjd7LPw5ct+bH8tbdPWFrX+bPILbT8e7cSG7djGFv+uCVgntmzHVm1o1u3dtpa/Tm2MfmrX3lfiLm5qwUu/vWhqdunlVtfmdm5iUcRwS+Dgxm6kFG7vVpvgiVVDteeGxu3Dvu7who8CsVihBe8yYe3uXu/Vhm/6ZpqNIE/stG/clW/q5m9WVu/7Xg+9Uuj3Tu7zru5zFfABT4+3aNfyBnDptW05Ru++ZvAGPw+8dF1vnm7llnBMxvAMLw9aGUPzFmgL32sRH3HxUAl67nCGTnAQd+QVZ/HlkJkmlu4YR3EFt9Yat/HkyBcBZmms/m8g1+wjH54gCckIR3Aen/FB/vEkJ463SMgD93AZP3Ipn3LhqCTkDWwnv+cUn+st5/L/2ficISfyxjZyIC9zMz+yw0RuLH9yLe/xN4eaj5XzHRdzOwdWN7/zkTCcYdVzp87yNu9zQGeP3vY37mZzG//zRKeIBGT0E+dzKMdjSI/0gbg5eWv0D6/zS9f0edGQw+j0Sl/nMYfrTBf1hA44Tzf0R0d0UW8Xg3hx2gZA//70Qw/1WVeXabJyPi50Ot/1Xp8clYHgJp9zSwf1YpecwohuGBf2ZSf2ZoccyjZ1EBfc1ub1NF71SPdsSs/2XId1Fvd2QG8/Vz91cE51tDb3O0e7N8b2MEd1WV9Vd3/zv3HvWxcqCjdjdvfqezfzp+Dw7Vb3av73rQ54LrcNKo32Itf1/1jn9mrnFpeQ+NB69WGP+IlvnEIWOIyfdo3f+MVRCcms7Lve9uAAAQTglYP45we94tAdiOyIMO+w6YKud5EvDvx8uI+n9zNMChMVixS9CCsv4oM4YkvG+ZwXDq9seIdfc4ivqaC/ihU2UhcmPveJYVRVZaVf+tl4i0E3cXHv9yh+6PmggQtIgBqQGZevrYj40pCtXAtmn99iZK+nG9sgeHfr+XUHtBR4EZVx+f3t3zwfgD5liLfwLLu/+7gRl0aVd2X3+eII/J0Y37zqHoY4X4pI36S3eMYPlkpa6b03+GXWa8pHCdodCObtKufNKSa/ec///Pdgsj/ledIHZtNHbf+UKF+P3dPeUd7aHVlb7nrZv6RaDzm+P/ihO/1BER6IisWJyh6b1VxQJv7in924t/2xR3niYH66GKjm34wBsFe7BQBk91mFZ3F+JLnkL/3l1/0GaXWprdtw+aR85d/Ov/61kRnfJvSHB4gXAgcSLGjwIMKCUgDQGODwIcSIEBMAANBC4kMPFTtgdCigIoAIDyOA7OjQR0UPJleybOnyJcyYMmfSrGnzJs6cOnfy7OnzJ08aDIESLWr0KNKkSpcyber0KdSoUp8GqZhiKtasWrdmFdqQq0ShUhKSLWt24MKvMilaNMmWo0mQIR6GKGmyQ8UEYPfy7ev3L+DAEL0KLmz/+DDixIoXM278cERFG44nU64ckfBfsWc3c0Y7dCbbix01AoCL8WNFkQ5JVlyJEoBKy7Jn067dGLPt3Lp38+7t23KLijV+Ey8OFHdfzZ2Xv1BC4Dl06Bw+r60oGuOMij5MpgAJ4yEIkAJMsqiIwDj69OqNI1/v/j38+PIrw6iIYT5+9+33CnWi4j+AAQo4IIEE5gASggiqFVNoJkFGnUThWfVQdxV911FVAIyQH4cdeujUfh+KOCKJJZr4QV4mqkhZiFz1VyCMMRaIxAI12mijCBDC1GBHEgJgUg0VBRFRhsN1BBIIKyq5pJItMvkklFFKCZhQAFQwJZZgOanVizJ6//llgU7o+BKPR6bW0VsR4QVbR3W1liWccfK2pZx12nknnhI9KFmefRZFJ1ZdgjkomGIuuKN1K60Zm0TBAfBBRCgCcAGaG/l5KaZ8AZopp516ut4FFUnwKakxbSqVoISqCqOhNJWJEWksYFQBSKqNBNKVEmFQ0Qyl+vprT6cCOyyxxfJF65jG+iosVKmu+myArYKWKHcTmCeRA5ZK9JoDEiFQ0QRXKTsuuQ8xWy666aprk6R6rfvpuSAC4B+09QIobXVtrSTpBBs+JINcGAVZEaSPWQuAu+8q7Gm8Czv8MLpV5gqxnw0z5ay9q+LL0gU+eOxDlRN87PHEDzkKAAsrOP9QJcImScqQAyuUVxGlFNt8p8U367yznxLQzDOeOSuFccaEbrzSrgkqbaVEAmS7NKOVLu3AeEBb/aTQV2u99YqhAjAq11lmjRTRRReaLEZJL41gyRDV4AAGEwTBggwXsgSDDCwEMQEGDhgZNuAfjh044YWnh+yhhjeJ9lZlm+3l0YpLvu7gk1t+OWVsFYy5iZX/Oe/jz0bOOem/el466qmDlbTdqnd4+nGgh67q6K7bnifst+u+O1EDX8e7fLn75PjsYTIOPPJYH588880XZUNF/jq/nvDByl782YlPv/2I1XP/ffIVDgk+et7vRDz2AtZOPvvvmd8+/KWTJkP8v73/nxP66d+7fP3973a//wIYONYJUDcAvEn+9KeC9RWwgZY5oAMjaDPfSZA2EKxJAvXHwApy8DAX7CAIy/W0GISQRfybSgbTt8ESslBLJ2whDHkmvqrFMDEfnEkKsbfCGvJQXtrrIRBtlh0A0C+IhrmhTHJYvB0asYmx+6ETo4iumSVJipl5YVSUODsmWrGLGMSiF8OYqSGaRowuAuNTtBg6LpqxjSZBohvjCB/WfE2OXEKjvOilwBix0Y5yhKMfA/mbFFSpiILMIh6bosbH9fGQYgSkIyNJG6+VUZIXS+Ql9bhH40HRknGEpCdDuRjSBKFtojwKKFuySLM18pRGTKUr/2PpFzfVUZZkw+RSVlm0VtqyhrDsJTCnQsiKGDKYT6TS9TZJIF4as4S/bCY0lULJaB7zippUpvpwSc0KPnOb3uwJKU35TZt0EyO6zBgzx9nAcqqznTKh5d/cSU5tJuWc9kqnPPvHznzyEyPDfFQ/59nJriQTm9GiZ0DZt8+EBtRRlWToSxZqroIa9D/4hOj3JIrRdrKllBs1FUJRSdGKXvSjztOoSbcJz5RGNKRGsWe9SspS5KF0psb85+Zs+kaXfu6aFV0gT3V6u5oK1ZaO+l1RwxLU2PmUpEtNKuqIClVRdlScU0UpTKEl06mmTqpcleTAABDPrzoEqyM16FbJyv85r6o1kBXIUMLaOgCzNhWtT5Wr4tiK1zgeda9lvav16orNtPrVcHotbBglRQNx7ZWuP83mQBE7VMBKNpphnUthHfvY/UW2sqo7rGeb+NYUIVazmwVqZ0NbOtCqFohrqllpKXu+sw5Wtq3VGWtvG0PFMjaztsUfbZVJWN0CLbfELaHPKoJZyZp2s8M9Lm5/C11HjpZNnm3uY587XYoZd7sS9BpsK4vdn2rXuw7rrnkbaK0g9Ja50kVgcDdZ3vS+C7309R9qkOre1CJSsMJ9733HZd8Axw9ZfArteJ3KXwJfbcAMZp+EVtDaBNt1wQ/mmYMv/L2B5VS8AP6if+X7YQ3/L2vEJDbig6LmYQvn8bQWNfGJGQbjGPPwWwA4j2opXFsW0/i8M+4xDNkivev+uKUh3uN8gVxiHivZjwADwHKJzORcxhfJRW4yzq6MZQ6uoCJVRLCWWZJV0YV5y3DKsJlv5zWr+lXH/51ympWF5jirbk23dbOI4UxnYs15z6UrzwTuXOadHlmBSfZzn/qMaMxVRc86xbOVHb1oUil60pPTjqAl/dIqG3rQllZRpT9duPxmGpmF1qCnRU2iUKsacPUBwIHBrOmeuhi1rVYYq2+9NdYModTWrPWhdT2lXAvbahz2tV/GrLFUFzs/xG72zmKQEmQnh9OonjW05fTsbAvx/1oTZvZlrK1CcHPbfeQut+qGICpqa0rcOjw3utOz7XgvLGk0lLWpgQ1vehdn3vxW16v1u+J8uzjY/+7evg8uOdKoWMoEP63BFe4hf0t8XI76co73rWzaJbziuaG4x4mFGmyzFNKdJnnISwTylP8qub3WrcmvzXJOrXzmpOpyLdnNH3cvseM2r0zNf96pKt074ygfHs+3yD9arg1BJHwIspoOgPsIvTdBr/qlWCNwh/+64EuXeoLiGfWmUx3rBvS52Smm7hsfN+bjjiwMhiD3udN9CEk7FLImUHe6xzXtFkS73x2WofYa/eHORWghI4KssgfefoBv/LqSG2udu/DUb//HSXIBgPEBLB7yxLm65+EEvZzDXONJXyM9R78dxdsn9L4BveulJL7puv3dcBbAwXrF+qnHfk6P772xhljM0h89sPqGs40BQPjOA//jv2/+sNZkK+LWvudwXtPkHYK4GiRABh/wQJShf5vni79Ur5YV7U1vedvb5NWkh3rTg/CBopffg+Svv6ck1XDKn3H91meXkHTE2C0NC7QO/hUG7B0gwjFN+hVfUJweI+FS0gwf1E3ACowADIxHBYzAyWAA4Slgst0fCPrJg4RX26nf8dUELU1fRNCfQySfhI1gYCSgDOJHDRzMkJ2gA86W/ykdk+Ec+s3Ey3xgDTaOCBahnNz/4M94V/X5IE3g3rQ94cE8HRLu3A5WocIo4aSkVxOqCo3cyI3kCI9J24TUhKN0GBYS1BWmYbpoYfZBl1kBgQnMIR3WoR3eIR7i4Q6AHY85ignKxNO8HBve0RoO4ri44X3FYR4uIiPmoRE8ACRGYiROAR5FXQ7KhNdQoCE2yxFu4oqE1Rs2IDLJYSOWoinmIRDgUUfhRJXsnycqUie+IomAIoEp4ine4i2mIovNjCDSRFixoCzCYiEGI6nQYi2aHiniojIyoi7KBB0BI0ykQNIEITH6UDVyTeaFIhMi4zJ2Iyqi0dpR46zQgAeYkgSozVhd49DEojrKRzZemC16ozzO/2EzxkSGuCL82ccFrMAK2ADLWFc7XtIwBmSevCM8cuM8zmM9vsSDMKBJDKDS0ADYECSVDSRF1olBHqRF0oRQJGNCduNCuoTXbF1EgAACrIAPYEBVzM0FXqQwuiTEvIw20lc8fuQyhiRM1gYN5mRgwMBrwFqM1aRN4iJO8qRs7KRR9gUCHAxAkphQDuUpFmVSmtBGTqWJpMDoTR00PthTQmUpSqVVjl9VhqWIhADLrIALauQoeqUygiVZKgZSvmVUZF4QXOKJdSVbLqJbyqX9jSVf4sdrdACbaRhe5iUe7uVfCkZcJuZSsMbqYVlhGqYdIiZjXpFfVqZ7rB2OQSZCSv9mI1ImZrbbZYYmekDhBKRlUHamZ+olO77lYpImUZBhDG5ZZK6mCYAmbBrhaObmb6xJ+ClZba4mbvJmoLQmcWJFBThAB7QAc16A14hjkwWnZw7ncSLSblZnZTwZ1MSZdEomdWKnNYInlGRlgrAAatJYdxrmd4pnRbLnk2BfBAhACsznnqVnXq6ne97SdeanYuBcRTiAAaaZfbIlfvLn5+yngR6GACRAhqxbfaqmbd5hgSboT7wmhZrEgmbIbHInhEZoHU7ohT4ggoZoYQhAlUwkh45oR3Skh36jivKnhZKoRLxKiq5li0qocYZljMroAAhADJzM5gloh94oiPIofL3/qJFmhQCMAHkCQC/S2YB6ZZEmKUfmKJXaxNswpX30HZQOaYtO6ZWCFJKG6VKEwBA0qJAMwW8+6JgOBgB45I3So5VO5Y6KJwh8wD8CgAWm46JFKVSCKZm6RJ0eJwwkwMwgiA2MwHn6mZ8OJaAGqpjNKaQ+xk+CRAvEwKL2qZd66KNO6opKKqRiZYJ0wAwQYas1qk12qqcqVZuuak2MQIOyQAIEaLOh6keqqqtOVKvmajQ+DQDU5b/ZakLiKq8OKmNKAMvYgKlCm7AqJKjypLHypQD4ZxBQYbBuaoQSa65G61vWAMtcwGByW7PKo7a6Krda5bSCxARspsSNqzeW66qe/2tS1oDatEC4opu7guSz5qS88mTyTYDupVy+3uS+wmS/wmQFHEwH0Gq7YqttwqunHqxLjl63/NzAtmXBuqTEUmRysZfQXSxRZuxFbmxACkDSWOvMgWwuiixFkmw7SgpJepzKRiXLEqTLXqOPMGzIzawpQuyk3mw1rgkapqzDCmfNBiTQBiMZYkCmNuyuztWbxulkHm07Ju0rpkCRpB3PfiXVqqPVeiLOzaTAFu10du01fq0huskE3KvMkq13mm01ou0gzkzAmt3WfibcEqPcpiFpPKbWuq165m0w7m0VJuyZBN7dMqPgyiLhIqHXPKndAu59Lu4rNm4NJhcNNO3YPv8ti0otHfospFruCJpo9Hhe4rLm01an6ILgk8Xsx0ougVKuJ67uAeZs6J2ui/JqhcquVa4Jl/od7h4m7xoi7dafjTEe5AUvjqbucRZv+VUJnwIv7Erp8A6i80LfEP1h4ynv1DIvcV5v81XJVkov50at58qp9/Im+PaejWnv9k7vn1YvG65v7Ikv8HHvh8pvGtJv6LVv+MKvo+ovFvKv5yXNmiYvAKeqAFchATeejbku+dro+YJuoDZw4Bkw9OHv5y4wElpw2pEhBEfwFcFpnFIwmXqw2WFwBifwrXJwEaJw1dFo72kw+uou0qVvgvrI+JouCw+rC9cgDP/ca2hi/fb/sLN2FhlK3YZKxNvEzdzUjYwG8cyRBtPWHw3f5gklcdMt8UMIQJOCxO/mpxSnHAwczAEXcfmSMJFmcUWwwN7NHcqaDEikzMqAcVaAQAwkwBA4gAMMQQLEQJAe4BiH3JoQ8QwbMbmyMQBwMUvwy5Bp5xkfRQogwAVoqdJMwAUgwLIeMg675xBVMf5dMWjKZkykwMGwq0M8zUMhRQh8MdjBWiS73iBLXBkLhwKKsiIzsknEyqwgSZmuiYK0gAN43wfIgAO0QJ6WRiwjcCeLp6NArvjhMhJXhC53xKJ0xBkmBQx4TUXQwBCMwLKmwAgMwT9egM4ysw0jhY1lLghKs0uQ/zJM1IrUrPJPHIwFLrNEhMAK2HM0/zAbgsDBRO8Kp/H51nBLkGGidt8HIEAgO4SPAEkAIsWvfsAms0QKfEBV9HMzH6c0UrMMuvNBkx0qO8SDQJGPVHROzN9OCMDQ3q4/Y+Ga+IDmyjIiv6siN90FFN0Q+W1EVAgAnHPzvjQS4hwNsC0nS7DnjjIGyEANXIkAwAACHOrkkQY996g8G+gsxxtpTMAOazRSSy1ooqZ/WmuaxIVyJWhWl5v7xfEt17S+OtqaUCNVY+hVw6hQy6CkGHIouzXBOlpYTcxOc4d3oPVdj2DSGPX/EvRqPqIkSiIlShpI/E1Jm8RJT0UEzIAM8P+jZm+2ZgtyYSug1g2w6UXBDZS2aZ82aqe2aqv2D/ChTlSJ9Dx0RwzM+EDFCKjNK3v2RpPmk430CJoVaa+2cA+3ai+BAhw3ciN3BoTUwaBoXUdEWT+Fdr7ym1jxZ3u28ol2+QY3cXe3d6t2FCCU+03fNWNENj8FXTqAByBADLS3e783W9/vddefhLhvO4/2d+e3foe3o0lKbTsEL0tE1HV1UXiNDcz0Xu82ZtoYPrb1dus3hHc3f7fEeYbAwTypKXsbRKhyVDRa5c53+a2dQDs4MnF3hJ84ak84S8SAD2CqRMzAwXhspIDLIwcMVFhLxW5iWkPbayB4Ypc4igf5aav/+EokMQvYAD9Wsroe8MnQMcuEsVLsSjV3MIhDH2pAJxDjt5ALOZGbhBYvzcJiqK8mSIMnBfSE8G9XefO5yZST+BWZ+JZHeJebRAh4gA2AzARMAA10gAzgcxPLDd0AdVIMDGLrdjrzBGn49kdreZyf+JwXR6hU9QurOfCNXkOn+YM3uqPnrQCECgugqHYf+k7sSqDNL6Nr+n4vLluIDHO2uqszp6GLOk5UiKTfd6ajeqor+E54AJqCXazLuk0kl17bOpDjeq6vh39S948kOLDfhKTYZZbfurF796P/hpF/wAjUQAhsO7d3Oz6jc7PTBAi8RqF79ZtPe35Xu284yrAv/7quk2UFeMBPvnuNnju6UzvcWgvymjq9J+WPKk3dhrq93ztxq3tv4PiH93tOwgAwa0c56vipE/xqGzxvSHnChztLwDhIYMAHXDoDR7zEpzbF70a21Hq0Y7wAduCI7y/Ih/yQw62bePzJo3xExABTDoGPu3uxuzx45y3AsABKuznNrwZI0MDKW2/L8/wNjDxvoEgQzEC5D/TQP8TAyDTSJj3PM31uYADXI0gQcD3Yhz3X//rQVwhPxy3Wu7zW24ayJwjZD33S2Gzah/za10bbI8jb0/zTEDjSS7vSm3bd00YFDD7hF77hF37eo/wQBbzezr3EB/7U7/iesUaOn63jE/885A+95NPZlV+93//90lP6UU/9Q/R41V7+vWc+zW8+nYn46X/+36s+yrN+nNkYlEM87Cu97MuGmfpAry9N4qO8hIht3+886Jf27lNGCnAzdQc/yluLwlsacB//y0f/TAjAoSq782P8muS8zg889Se/Y7DFItdA0Fu39RNkVZS65ed+1sPta0A7lad/OyILmgt8CMI56It/Y1iLyQPEAIEDCRY0eBBhQoULGTZ0+BBiRIkTKVa0eBFjRo0bOTakAYBGR5EjSZY0eRJlSpUrWbZ0KXEEAAAfXta0eRNnTp07eT78GLKnwY9RbhQ1ehRpUqVLmUYBGZRlEAAroFa1ehX/a1atJH9u9foVbFixY8fKkCmBbFq1a9m29fkU61Cmc+nWNeoUqNuIPgA40PsXcGDBN7sONnwYcWLFEzvITLEYcmTJkQtflWsXc+aieCcP/AAAQ2fRo0lvrVwadWrVqzdOgMsadmzZI09XvawZ91zOoiu4HjEbeHDhCGsPN34c+VoQMm0kd/6cdfGgt3NXR7pbNAIAQUJA9/7dsHTw48mX76gdgAfz69mrFc+TunX52EXHcG0jBogK+/n3r9AewABTek/AAg0EbwWZujuQwQZdIlCn+OSrjj7REpAJwww1BMDBDj1UCMIPRRxRMhZkEoDEFFWEKEScJJwQtwolq8DE/w1tlGnFHAVsUcceffRKAJlY+JHIFXm06UUYM5MRshQwyHACGjCYksoqQysSS+eOzJLLLlcKQSaqvBxzx9esSlJJu5hc7DMAJkgABjLl1NLMOe28syMPZEIAzz6h2/IlNNOka03FalzQz0RXA1TRRvu0QSYQHJ1UNkZbEnTQpuqMzLUWKP10MktBHZVIvjgkFdXORF0J00yVKjQxqcRMlda/Vq0V1w4/CiLXXge7dUAAiHJVM1gR48svX5UNC9hlnS3PtSGfnXasZk9qldijjD3swryo/Ra+TcEdt70gAeiA3HTPFLcnbLPdjF3FKpCKT3XtZcnae/UlrQLm9v23pv98S3L33W0Pq8G1egFeWCOBGX54sOWmgphiruLdieBsDR4shBBmcM2HBCTomOSSO64YZYEcTpnlsWqQiaaWZZ5oZZEyJnZjwW7cGceZGa7Z56Criik9oY0G8eIIhX0Xs5wD43nno/cFWuqqa5pBphis3prqjW521WnAOmiB7LLNPrvsrdXtWu22TWoTLbeNZjujrzMNW+68s6Jb774rEkAqAOL0W2a+L7J7ULwJXzwnwxl/PKEL+4I8ZccrQjxNxSnfPFhvOf9coxRiiBtwmQYHfWHLKcJcSc1Rf73hpGGf/aAYWsCwBRAkT5Z2fVWneWmm63K99+Lf8tz45AVywEb/1wRXfm3ZXQxeeN2kb+u3jbKHfs7fuU9ZgNtlomGIJzGc9ftvvY+IdRiJB+vcGjCqobH05VzffoYrMHWC7AVo83n5oxb+3jKs6mkKeYPBkA8QgKKICAABpjqVALlEQArqy3wAsEENHiMQGHxAfhd8lgU9Qr0Dvup6bBlBBifggBF0UCEpGIEDnAeauImwSCTE4bgkpiEMeMCBO3SWDhfSvgm9DywC8EDgMIQBG3wAASOQgARGgIAP2CCDMgkCEIWYwxR2cWsJqJGGJjAEGIIRV0REmgFPmBQkhkWJWYRaE7mIxh+p0Y7PAkEMZNAYDKErj7XCI3FM2EZtffEvNXAA/xN3FgQHhDCQPhpkJJ0VAed5ipKomqRQCmlIeCUwMhGYwRBa4IMp+eACQ5hBBDJJpE22MleQ2s7pYEmpVxLEiPNBZC03d0teksosbmLlL225y0t10pNvJKbcfLnMSWHtLM6cVDMHkEvrKFOaXDNmNh9GNAAojJt+oqY1KbTNcLqNmuecE5hgps5EjROZhsSmO4OWTnp2CQSB49097QRPNnryk/z8nD0FSqQKmA+TBe2eOVVCztzMU6EoI2hEcyQAU7EgiBT1kj8Beh2GarRlEwUpiS4wvv+MdKMfRYlDY6RSlFJMpC/tUIK2IymZVtClJmFpsa5XAQQ4gAVSCQILVv+AKIP0C2pXuimtYrpUA0kOAEZ16h1zOrB4tnFbEZCgjVpw0oIglWdKneqomjrW9qAHAFozqyurarF/AnRb3gQAC2wwBAd8ZHy0FAhSyzgEv/7VrwlYK1nbOtg5vUwm6jGsJAtrs6ueMK6g8YBXBYIA5wGSIEgV62JTVVbOemdeMhnCZ3vE0Y7eRXYhUOtBvAnJvcpks6QFlWdlixyLyiShtU2RaU97AySaarSZha1uSUVb4gqHphg443E/xNvTIjGYF/jqcJlbTFAOhAHZ1e52tVvdH0FzAjb1bnMb25GdLkml0Z0uaHSSAPe+F77xlW98xzsaCHEXv9mtb47Ymdb//ZL3uhh77AGRKL7gDgSpNKhBAmTwAQ9IVSVzlPAE/wuZj1AgvxnWcIVJVAG8yoDDuiovR87btI+CdXuvvVEQPpBRlEx4jiG2MAAwrGEbb1fGH/JjbnNcIOd29H2yjC1Yb8QCvZpkvklWsnt7nJgL3xjKDGhyg4YwvuVOuT0/hitDY4ChFO91AisYAQxQVIERiA80V8byiJ4cZRuvuUBoHSacAaTlZJrTkjLZJ0FcPBC0oo/OImqzmzMc6PZEAEPgNLR57CzPbcIArz7oM0MAqOZFH2jQhMbvpcuTArwemNPlaXSmlqAAU5/61Bkw5kFha+mFCMB5qw01gzKtaRzP//o7fsQsrscDTyoIAdjBFvawiV3sYusAagFGSApqRAPKRkR8MeO1gWpta/1O2zlVBsmzsf0cXxsb3OE2tguKUG5zmxsHiLztLC3CPACAuiQmk/e86d1tsVTb2vY+TpcVpO/vfFvcARe4sanwRQH4MQhzpkhJAQDiF8OYZ/7+Cr5tLXHh1EjRFj8OwAfe8YEXXNkFEd8EICwRvCr2JBCPuMb3RmNrb5rlsYGBTHYdc+Nw3OM5BzfIH8LwCbiWIogFgMJLMja0HR3pabP5umr88u4ufTV6KhrUbz5irwHg1zrXerF53hBZAuCGFXGSkKgOHopruuyp8eOR0w4bnG8d7v9dX4i7AfDlhHh4sgaRQAaB3vaNu9zpT/d7Z1JA3cFXyuqxyzrcGS/3hEATNICVvF+FC9sLrGAFNsBrYg9Pp6YHvvOT4bfDQx+dxNcN64xXveMRAtUYIzjZYS+9cM5O6NlDRpYlv71o3q76nLP+IK6HWkFAgIAVmFKoRLX77mdTezczPzGu4RX0UdN733cc+KQRgH+4T31WAT7wUva+YBC75/FLxvrXF3j2Z/SBrUbt/NcCP+jj/xdtL7/+Tj49Rj6yePV7nP0gQ+omLP+s6vPCrwDXonQAYNLobMPMbv8OJ/X+7/ci8CoGcAKcBwMYaQKoJAFpY/4Q8APJAj3Mz9D/HvDfLPByJpACsU8FoYKvfkPbBEIAJIDhBGsEHesA6S8Hw8JUdM8Bw6/QOuLWTOMFgcf/WjDgAjAx2kStZpAgiAYHezB2dtDpqBAsEG2ueE0Ih5AjilAr0k8Jue4Ie6Ixpm8AoJAgoEm8sNAinA8M3TAtaCrjFq0L80sk7hDmdKoM2YcFx1DcmBAxpEK6BEINcend5FACrdALFXEsYM1NGjDQ9JC78pASBc+qQm56khAQCa4PdyJMBiKY+gxSpMURgUcTT1EtoAneOO0SMVEjXvHaRkK7xLATg00QD8M1ZkVy2lAgEgQNVZFFPlEYU6JGfNEVZdESX7EkapEYHaL//24xEJ8RJ56Ed/hN1gTidiagGP0wFbsRLNip5kJNFsXvC5VxGbPLFqUxFw2jpHxgICSmEAdi5tgLHKGRGu+xI2QpG8kRHc+RGdORAdbxFttxMC6EGwfCfKYQBkwF0PSRkL4RIrGi8Laj28pRIPWQFreLIDvRIAVDCyGJ37ajA7YKGSeyIIwLJQdA6kiPC/9xIzBSIDsSED9SMHyAfAiCpjakDldyIFQSJRmO7ZIxIAHyEjfSGSUyUP5QGonNJhcDAbKoA/rOJxFRKauSJ54kIbFNJo2SEpFSHfOxiJiyKYXtKSGjAiIgAlwNK6tJLNsSIswFHi8SJmOxLu0yKVuOE//LEtjOkixiIAaIDi7f8C0HsyG00AT9sShj8i4zgrtocgz9cixESydXoB8NkyGAEiL5DeWmrSsZczFBMyyv8pj2ki8lUywocyBUEzOPpzW1Am7s7TPx8ihnsjAJyTTLEjXDgjUHoDdfcyxJEzhXQpaGkihr0ys10jaF8/tysyl3EywIkSB+czgjsjqtokb0bTYdszEx4jFv8yCikS+dEjxLgi8m4HSo8zpTsjzXk+xkszstYju5My/jgizHEzq/QnImoAUcgKaICvMCVEAH9CGxUjPvUWKaAz5Dkz6R0yshUwnz0ys8TeVspDUPFBylUDvjsyLm0zs5sj0R0TnZMUT/RwIG0KxCe8YwMbQbJQf/rKYcObQnPFQ+ZZQivpM5G+o+T7NESaICJCAG0KMFAJNIi9RIAfNCe/Q13e0ktyZGGdQqaLRDbXQicFQvx5M8c3Qt1HM9f1JJW9NU/OZJHRQs7jAjzXQ5rxRLzfJLS4JLu9QttRROOcI1YqttxvQrxwJNk3NPH1RJxXNN+7JNSaJjjLNLWVQY61FB5QZPyTQyGrVPRXMg/3RHdXNQ5/SY5BRTMUIC2ilvIFU5OwNUhRAsJ1VT+XBEC/JSN1VHT5VVKULqLhNGR5VURYNWaZUhrNQ+U9UjV/Ukto/7/CNJXfVVJYKmBNNJb5UHJ0NZQTVX/0GUWEGQV2vSV0ciBi6AkeBvRavVJ01FEqWmWa/QVsOVXGdRZSh1WiOTWzcCBsZIwoa1WGvCNaL1X8q14sbVXpuVPenVvCr1Odc1IwQgi6LESgoWXuO1JZBqHhk1X58PXxsWV61STQNVCCSULKBKBpr0OhH1FBHLJd0GYqNsNEL2Vvd1YgPVYsfCVF50PTnWEaGpJ2eVZFGQWWfWWSV2VylWUPnVK6RiLovVZRVR24Cwamy2EWvWaPHUZHNWZ1NWLHYRYYNWDv2ILcE1aStxZK92TJfWMvyVRHl2K6wxagEWIqUCbO9Fa+NQMtL2Sbl2XdI1Qsn2IhLkZ19VarGwHv8XlmHZljTYNkbd1ja8VlXPNiu0EFnh9G6pkN+m8FP9tm/9ti4htAWdViw+Q7mAVm7BkaaItmgdN2shl0wllwIpVywuJAhmgNtaNnO7sUa+tXP59nNBN1TPlXD5T3B7tXavgkoyJAgK1koOFmFToiLrtnFh92FltwsBFyoAFWVXlyJSFHiD9yQ6teEIB3IfF3kjVXT/j3S/AnoxM3FzMJhYVmbTFnuzt1a9NHcJE24n13knIljjtz+iV3qLzjGs13ORFn2TF2e7tn1H933r1+QCWBHNxU5BNn/Xdn+1F111tmIJWIBdM4IJNRQFylwfdYH5V31Pdk27d4Jbbn0RVnL/YpabLhgyMliDaZeDsdSDP7hrQzhehbK+pHRKUXhZ43SF8ROCXRhpYLhYhWq/aPhGbfiGt1f9WjgozGYgko6J6ZeHLyJBg5hKJYKIi7iBm3aHDyJDVrNCnfiJKwI9OrO6hLhKq/jllHc6bpdafdgmtlggvndb2XhTpY6EZYuMqRhKPxRKjfj6kLgnSmYg6E2QTwZ8s7gHEatAieuOI2KKGbkx+dj3/PiLBUyOMdVcTNG7FhkiGnmTH/mKKVaSJ7lxDLkHvXWGOfkhUNkh5hOSV4+URRmHYfkitI0qdUuTUzmPL4KVP7l5K1mWO+eXLYLfpG2MVbkhjPlZ95iXO/iV/0U5fD8QqXjsuG55lXO5RpXZl/Hxf7m3mRuiBhmMQAfUi4P5LbaymK25hvOUCD05m0tom4+4m2NoBWpo+Aq5neFUljSWtKj5mNF5iLE5h3n0nm8C0iBunMm5IaRuBsaLn5NZnfk0hTeYaUE5nhHiojxAfGJgBmSAfzwASe0ZoSkCMRkamReipBVilwcaad65jyvaIIimEA9Rq0BCn1fymetvBjBgBQRAYhLTjk86IYAaIVI6oC1VpV/C3U7qEAfg4ObKdSfypscvBRgONJxHjBVZqA8iqw2CqCe6l0fjSX52qQegHusYql0a+kJg8zTkcH/an8vYURv0oSXafx04lP+twjV4R9v6rDGk2UDRevcA6HR35ZFO+a3xOK71OK5bufFSqPiGQIL8+iAUCQMmYKhkwFAjLBEFok24LUGOuu2imvm0DQC6iqlrurYa2qQP25EB2quZWRMlgJ5xhyEE4Os0hHFfQlYGQuogDFLMGS5F+/YqEgByu8JUG6VZu5Ndu66xWBNHUkMkmyDQjKjuCkOMmyX4Yh4Ri5gF4kmCMbgBu/RassmQO6iVG5eZ+23tWnq6jAYuIAFqIJikm7Nlon8IIpiiyiY+eyAgMQjOSOrG8a9BuyqPsby3uiAQnCC6urkpWhNTgLIkh75TwHkyzt0EXCX47XTcjQY8oAYkYCf/FxqkQ/og6pF4Q8y8hxq9q1m9A5elI9mYJFwhpA6TYS9SasJcUC60bOTE21K4S68ig+CpzzmxdXnF+7nFl1eN1ZU0ZTwh/OiqtdFTX6KKwi4C5OhcqhYlf7z03C3KWc6EjbzIr3mxl5mFYxy3FAJDDldyMPwmYmAFLiCVatnHxTv0JIbAFyvMyXx2JbXPVfi1z7zJ0xwheighEAu8SXwF89wnGU7EoS6B/TxSAb3Bv1oinJy1xichekjLFT0z7Tz0+otzF1RrS/XPY7nSYXsiMN0goKnHBYK4M3snhlwfuXz2aErIId14ITp9+3e9nXvVCf0gAjwhzGXosiIFPiDR/wfc0xMicGj9Jc33TCOa0n/dwYO9tCOH5tS836wi2Z3noBVdC93c3yKdNue62l2cvQc92xGC2BHC2Nv6JlJABug53EPawzhP16V9nZM8jV9c4Mjt3M4t3dhdul09IWKdJSJgBVhgXjeoIASg3qHkY+uc0cHxf8wm0qA92kt92nudrtcFClCA5Eve5E8e5VM+5SEg2bBduonmujh9JfJbQ0hvBDjwAzodIm297GpgrTHE2crO3OX61OFp5FUe6ZM+5ZMgAJre6Z2+AdC83Q/C0BEC0VdC+DREPQDITXJ+OHl+6QRgJzWEBlB7Q/md10UQjdsFAI5e6d8e7lMeCqSevv/XvPW2PSWIrAUabAXwKgjQagK8vjrBPuZ8HnfITAAS3++GXrHRHdVFPu4jX/Ln3uAVAsoRItpUQnIwwBeF7wJS995dGIAm4NE7j/HFvMwv3kvdXvJbH+kp3+Vn/D3X69hTguFKju58OvQnWAvPRdb33eP7PfVbjvVd3/hNHvYvXdgPgsL3xCAu/PtqPJDtW+ctnpzdrbtD7/T5vOgptfiP//iTPyJY/SDa5L5FEUNGvTUm5yDMhb53X4CDnONtbvvT2fGNHvzzn+TFfyEuwAcAwodAGgAATBCIsMKAhQxbFATAYoUDggUTMLyIMaPGjRoLDuFYcAXHkSRLmjyJMqX/ypUsW7p8CTOmzJk0a9qcSZDGzZ08e/r8CTSo0KFEi75MUFCG0aVMmzp9CjUqSQZUq1q9ijWr1q1cse7sClarxpxSORKEgiKt2rVs27p9CxcKAJ0mMTy8ixeAQowCHOQt6KGoR5AAPpY9jDix4sWMnZJtDDmy5MmUK7ekCMOy5s2cOxMNCzq06KpfR4cdOxfyWbisW7tWK5duSbt/8e7NWMMBhglBWMjILLgwYcOeixs/jpzy4+TMmzt/HnlEwQvQq1u/LtW09u1WS3MXm3H54tWvy5tPGxs7w8Eb2at/Dz9+c/Hy69u/X90hgBr4+/vv/12AonknYHfhpdYYeect/8haeu8V5EMCEk44IYQUXmjRfxpuyGFM9HUIYogi/gRCQRiMiGKKkxXIIlcEtoiabOMBgBaDNrrloHq17Vibij7+aN+HQA5JpIpDFDRDkUou+VOLTnp105NUxagajTdeuVaO2PHI5V1MfglmZUKGSWaZzqUwgUECmMlmmxtJCeeLLFKZoJVYYqnldR20wGeffv4JaJ9uDkpoUGMWimiiUs3gnqKOEgmnlHIWSCdjCt5pY56PbsopmYd2CmqoMtEGgqimchjpk5MKWOmMNWKaKYKnzkorh5/WiiuuEhTUQq6+vpeqkzbFudGtUF0K63ma/spss8gZ62y0iF5Q0AjSXv9rXLAw1kRsq4ohm2x5y2JLbrmHQWtuukXCUJCM6r6rmLasRilpsbK6Gi6D48LLb783oetvwBvKUJHABjclb4CrKmyvu4mBm29r+x5MccUNW4yxhgIEUVAKGX+8cMIiJ2zWvd/aGbG4JoPM8sEAtwyzZwiEFHPNLY2Mc84MlOwwYhCn/NbENg8d7ctEH80YCwVFgHTTGekMtcg8V/kq0BKv7HTWtRqtdddLhVBQB147HXXZwU5dZ9VWx4X12G4/yvXbcvNkQ0ExzD202XrX6+3DKK/Nds94D85m3IQf3lIFBQWBOMx7Pz7nxWkDfrXgjV9OpOGYb87RBwV9wHnGkI///h3alv5NeVtCh866rW23DjtJHOsV+8Gk326a6fimHvTrtf8epO/A/x5DQTYMHzDuyoOm+8lq8w6b8MhPX53m1A/eQUEhXA/v8t67KPnpz0OPwurcn2+c9eiPHUFBLKyf7vfyQ9m3z6iTX7708O8vpv784+0XACDgf9ianwGnFL7d4S96liOgA6vUwAfKLQWLW5MEm3VAAzbPb+ODnvkuCMKnqC+EMEMKAJRCQl9lcH4btF8HeffBFMpQKCOcYcYwY8NarVB+LTzX/cgXwxwK0SY1HKLBpAMA6hjRVDv8Xg/L8jMY+m+JVHxJEavIL/3wB4udaqL3niiVKKYuiFws/2NJrmjGcpUIACdK46O8uDwwRkWMlCOjG+/IEDTiMVpHAkCS9ogoOCpPjsf6oQenCEg86jGRvhJAmiZgQUa6SZC4I6QIDSnFCEpyj4vcJK0YJRxPtomSt7OkYzA5RkSKEoudXKWoSOVKM5GSdKZsCh0BZ8dYDrGVutxUDXjVSzLNcnS1ZMot15bLYM6Ql8pMlH6s1UwVDjN3CXTeArOkymjKkJnadNPMstnNQk2TmvXz4QtTqclw2pCb6iRTBdIEAAm0k1bjHE0xl3JMqyVzngRkJz+ZpB+R/JOJ9QzNPY2ST6Dtc6Dw8ydDhwRKGkTyoZwqqEGrycFrMpCiuwQnR//dBAN4bvGjm7Io8zDqQo2ix6MkvZ5DWyqi7AFAoDB1lElPg1JzqjR/6azp+l7q0w1FdKJBJdRNwXLQoiQ0ZQstauyA6lT8hLQgI43qoI7alaQSZakRa6pVQwfVr8pHpsQR6yixuhWtDoWr+fKqWS8X1rdixwMmIqpcw4TWtOYUiqisI0vvCte/ArZDaNLeYGWZ16yolYZ9xaVgDzu4uEKWOQSb6WSFmVj6HaintmwsMh972bdJNrTFeadBbkNaJWVWsxgZ7UnYGi63prZrrp2tZvqIQtsWabVXWayhPKtP0OrWabUdrmQUZxCPGXdIvDVQOfl6Tr9ydrmiFS51n7P/gs9dF0jNJc1ewwhchVp3uzErLnkRw67knldF3SWJeUcC22TJdr0tey99oRLADN1XRO2F73h3El9YzXe/N/wvgS2zxiDY9cD/6a9vgRJgTA2YwRSzL4WJUjcABObCqGquew1MxPAyFcQc7peFS/yT9gFAwSjWkIO/O0cRd5XELVbXiWu8E2r5Ecf+efFzwRtdx06Xxxi7MZFnomKJHvk+Pt4s1XY64SWXy8hSfol+Blhl+TS5tTTGiYzb2uUsM4vKYlYJ2NhY5vhs+SJkXkiE7xTlNDerzXIuiUzvVmfsrDmPYfbQl2Pb5zyfis6C1oiK21jo6qhqKfb075AR+mf5/wY60aAiNKUZAso/Xto5i/YMnd+Mp0lvGm6iHrVLAsg0UzOn0535dKQFXGpVF8rSm6aNrFctrOK4OsifffStf0VrSlMQAD74NXJYzZldQznWxi4cs5s9kl+GEtqb6Varn50SUF8pztROVLATbUI8d9sy1k42tlGi7Rtxe9yE+nahdQwcdlOm3JtRtkrXLe82uVvQHGNcvufNt2v7equvlvC5/w2kfdcZub1CuGTorRl7axTfDg+TwuWMRNBVHDIQt4zEr2m+4nGJphsv08XTXFl5lpwxHe/fwNdacDjrT+Q8IvnKwXTyMstUuTdPTMuVc3CTpDtW6RQ5C4aA9KQnXf/cPf9SzsWcJkQ3/TA/n8zHFxhymk293UHv9hqPt3WqB9zcL2csr4NbdK2HXd9dp/Y3N7z2qFRdMlfHX9YtG3dnlz3vGEk536Ey98jUHYgzV/vfcd52aMP78E4JPASffO/C453xTk98s5U2AcojbOz1try9zi7etAPABiNIgAw+gIBSaT7hnv+1+1bPaM5HvPUHAv2IRf8XDGAZ9ih6upTTC3beD8Xxddo7hGMeatzX5gILFv5/fL/kXQFA484PCvFPZ/yfDF1fM8eADGqgEAHAAAFKM171QQT9I9MVAEw/f0+uP6Ps+2T7CzJf8weQXbu5f0PpJ3L+U71/jcFanSf/fz1Bf8ryWDL1PgHoH/3HYzJ1fwwod72la7THZbZnI0kQABvIgRzYAI8lbbQjgffhgDjGMQU4gj7iak9QAi3ogi8IgzEogzJoAFySfQ9RVSkIHyXYYsPWcDqoKCs4g0NIhDN4BAWAhEmYhDwAWhQBTUC4gxY4amdWVlDIdSgIYADAgkXIhV04g08AWvCkclaoHjyIYt+kaWQ4KELohW3YhmBofOkFAACohtZhhiVWWTlYh2bChm7oh0QIhzHhOSu2h9hxhxymY6hViCYnhXy2hX8IiTEYiCQRgSEAT1W4iPPRiJeGeZnIdlj4L1oYiaP4gpM4EjHgAzFgVzMAT0HA/3OeqImgOHUcI3WwiHiyWBME8YikGImmyBE0xwI2sAIrcAHwZBDbY4vOcYgUJgBhk4yesokDoIu8SIq+uBE0VxsdEG/PmBzLyGDAx423WCW7SI1+aI0bEQIeYAM+QAMTMAE00AEygIzhyBzeeGBnllv0WCR9WI7mGI36qFT/KGgiB3cAOST82I9vKJAG+Vu4eHPr134MqSIImZBdeI4SWR/2SGCVNY8YOZHROI0V6YYX6ZFR6JArF0DbWJIjQpEiCYgLuZKheJIlB4ExmSIt6ZJfCJM2SRMauV92kXk8yZIgKYo5aZE7KZR+NpMblyYLmJToR5TkaJQ6uZRPCV5Vif9wzQgAP2iV/BeVU8mFJNmV9YiUYrZGDjCWroOVLhGSYDmEYpmWx+GT9CVt+RiX+IGTbtmCcHmXnlaWWSZyadiXwbOWl1GUeimDfDmYBAiF6/eEi5mRX4mYifmXkPlgcddHHWmZJjmOk0mZhbmZ81eZUpZhKhmaJZFrkAaaK9GWnumCinmagjeaSyZTsZkSqRmQq6kSremaJQCbtol9UEgQ/gacIyF7DdmZvfmas2mbc7ler1ecxolsMKeb2XaYyvmb0Wk/1Qltw6ZE2qkRx3l83Pla19mb2QmeVwmEa2Rz6bkQ4ql9kqmcvsmcsemc5CV91OeeDAGfokmeQmeeron/nvt5Sv/5a2hIoBfRnwYon9hZn6d5n9tlQmOYoAvKE3mplwOaoPj0oDX2fxv6ntPJWAb6YVLpmRoKogRHorKmH69IoBaahStaMiY6mSiaoiMKhMN5ozAqk8k5nzZ6o+Opg1opNinKoyEmo/ZCo4gJpEHqnzp4ljsqoshZJ0uaoR26mRFKXUikXxt6pLnYoOeJpZappcsFkVKKmyrqow6apE7qZmPKYR9qpFMqpFU6n3sJp4tZpsbVomi6Laq5pmLapm66p8Olo34aOYBqp3fapG4aoymolcWGqJTCoYPKZVbqlo3qqEiaglE6qfOiqKeDqWCpqZvak3nKYPkZpF96/6qWymYBeqKo2peFaltn+qkME6ozMqpTWaqmKhO0Olt9RIdeSqfx6aqOeKf0eawpCqyp1adJ+acDwKpetqzSCKs1Kqt32aykdajQykKVGqgCmq1xua2hBSFWqUHguqg/Oq5pWa6T5aneykPqKqrJ2qu+ChPvClnr16U8ma65ejK7apT3iq9s2a7rJVOqJ69ORK+6aq8H25X6Oljp5ZQL+0UNG7APW60bKrGAxa9d+a+5Ga6xurEJ2rF35QMFYZo2GbJquq5sWrCXVLJVll6Siq7fCrB+I7A5SbAxy5oQe10mVJAWG0cYq7Ma67OdNbNSVn6KKJQtS50ji61L654na/9Wa1SkIIuzIvuygpq0xgS0yzWIgkm0g2S09rOzLtmzX1ueVEtktOGiZVtJZ+tDaSuSa8u2ZxS2w6ViXHmz85qzaIu0eeuy51dZu6e1gMu19cqoeyuUVvtVFBG3cltKdMtXdluReEu4l7lxZ/adYwm1ONq14uq24Am5UdVHETk48Oc2ihu4dTu4m0ul1ccxkIQ5rDs2rru4Dtu4paudp1tU0hZ8jYO7XqO7hcu77Oq70Qm8QVVZj4k4xds1xxu1o0uysiu6zqcfTks40qs11Ju9yQuz2FunztdvnOO9w5MqSiu1TOq4PNm8NeWD6Dut1BMpBdq+V7q8xRm/MCVtmHj/OOlbVBiaqe9rk/3bUuuHuMRbv1ZFwKRqwDGJwCQlp7fbwFH1wLwawSs5wR+VsgAQgXMjwEGVwQO7wSXZwRwVdaEzwj5Vwjx7wh6Zwg8FjvRbrJD1wmobwxg5wwyVcSx8wU6Vw3e7wxLZwwNlQtDLwDd8WEOcuVMEAggwBB+8leQLoPvLYKUJxEw8WE6ckLApAcZ4F35rxT/Gd+XHOi1cU17cj7CJjWNcxh+GxQdmF8S5OWoMU2xcjm48FxeQADVQWWQcx686xwR2xPaBxy2lx9QImymAWiYkyIP8poW8X7SYxkE8wGFKuiwByZIMY3nXlJfMxYC1yLyIop3syU4m/3zQacNpmlqlXI3ghMqpTMjOd65b7MrcqsnXuxKzTMuTbMsAkLV3jMkkvMtTy8nA9Mt8Rsn0pZWRHMDF7MLH7L6+5su/fMjz5J2inKiGSs36m8xVvMzAzHvINbwWHK26BcujeMrKPM7Z3E413MqUalzr3Iuy7M7LDM/qlF5oicv07M3VypsueYRKqIRMaM35jM1F/Fbsyc0Arc5ESQHaYgE2GM7QPMj7HE4qBsDRm8uXk8gyWyUTHSxEsAEnjdIoTQL4LM7vzNBmhY8PDar/3M3pI9FlQwEsjdFxrNHdJG36ic41TcyjbHU3HTU5ndAtrc8vLVaqStO4+tQzbdMCDf8AJA01SH3R40zOsCd9/QrSH73EYM2YdWLVOoPVvazQtNzT2oREQ/vV6TzUYj17VF3WOXPWKnHNas3UXxWYMg3V8yzUfknXOO0/F4AQ7FgQB3HY3Eu+ax1N37TAbx3Ykg3Xgj3ShN1TtMEljI29jt1MoKS6Hl3ZlD3ZZHfZR+0/ms0jnC27nq1MtgrYfx3Xo23aZI3ZWq2UwueYfl06rRPS+GvbqN3MWbrXVpXEvM0dsPPb7BvcV13c4ejawcSlyL0dyi3N6tncZv3c3BjdvRSvsy3V4A3RFTjYwo3b+brdTsXK4t3b1J3c3WjUzj3cZJreRYXGUf3e7l3d8F3e8n3/3lZU30GVYQob1ONd4KU91qdT1zhz1//9s/N9Xscd2+2N3xQ+1aft3w7OEt3dS9M94fld4SB+4dlt1wEOixyuS18X4uS04tpBlv2t3RCupybuU+tN2rJ94AYucBge4xq+4TReU/fN3iI+5BZO3jxe4jI+mCiuSwFE4GGt41CO4HON5AwO5IvI5LEk4Tlu5EsCvi+x3GAL40nu4w9efT9c5C6OWRc7LNcdY2Nu5Uo+q1feUvJ8412uWgzbKa624CPT4GV+xee3wmnO4l/y5bMW3z0O6OhG5y31wSH8NkSdIod+hVXu541eh1keS05O6I2GV3rOKXx+24vetucXbp0+/yBrXrR7nuhkTuqBXn0EieoX9elsHuqtHuevDuvO53dcTuReDuqbIurmretyfH7bO+snVeurfutwfulyrq2Y/lHnm+w4texmy+rOLjJ/XuyqLHwM9+H7fe1zm+2Wvu3SToaavkpO7eviDiaUvoa4/uzd7mjVt+V3/ut5buvCLu/nDu3kiu4PtXjVjlSqju3Nbu4Jw+30zszVRxBBSfBZZfDkjvAknusMb8Z5N2zDjO/ubujBTmrarvABL5wk/08c3eKpPu6VW+4WP+8Y7+2wF9PhruYrT0uV1u8j/+/uavL8NPMRDz42T0w4L/LysvAYr+6e9PNSHuWQAvKOMuwZDv/ztSx8Sy/acs1dTx+EOW/0PZ+CSb9JVh/NWwssWu9tXK8tR8/wYC9JVAj0OlMf8O4mUa/oU9/wwofy7X7zLFcv+x7yCd/1Oz+WbM9Ied/xe78YYW5iaB8sak/vhJ9Ihs/0Bx8vbu4yjJ8qjt/t6df0MPVNXt29oSt2kl4zdO/qdr/VxdH5LRVAmjn2cr95pF9emB8pml/sJ2f5ylS7ND/0fC/7MGP6F4/61rq/ud9LKva5k0/xlf/79UX7cGL7uo77zT9PJkS2r2/22WH8ARP8Lz/804/1H6UfKxv6ZO9z2+8v3e/vw5/65Eb96qSVtaj8LJ/46L/4RZ/2Xj+C4E//2y2FRAAxZMBAggUNHkSYUOFChg0dPoQYUeJEihMZXMSYUeNGjh09fuRYUaRFkCVDjkSZUuVKli1F0gBAw+VMmBRM3sSJkULMmT19/gQaVOhQokWNHkWaNCJMmUpT5rzpVOpUqlWtIkwhIcEFmAAAjLgaVmxYqGXNdhxr8CzItG3dumT6dkDNtXUv7mwqV+9evn39/gWsMm7gAXZPEkacWDFCATUS2OjqVfIEAYst9zWc2aRczRovf6Y62C3dzlDxgkadWvVq1m1FAy59sfVs2kMjRJbsdUILGSBq/yYaWzhGzqWBH0/5Oi3p4SVPI4ceXfp0xcr9CqeeXbuECbkn/3SQEQOGdvIVm2N/G7v8+oHWxTI/7/E5e/r17d+H6J4vevz9FSOQzIcYfPOvwIHiMy69BA08Tr+r4ENwo/kYpLBCC1NzUC/+LuTwqg8ks6GyDu2LULPiOhuxtQyrgrBEnXhKMUYZZwwNxsA2pDHHnxyQTAYdy3PRsBNN/NGyFWu0KUiNJiyySSefdOhIt3CEssqHUuhAshmsjE7JuobMjEvApJSqxSCZFDNNNUckMy0q11QTBhZ0kwDO37xcC0wh7ZSrTaXMdBFNPgcltDw/xXqzUCcjCMKrICJQlDU8z9LTrkjHOhQpQEsU9FJPP1Ut06sSBVVGRr1iYbxSP5vUrP9Kv1x1KlGN2jTCTmPFNVe9Zq2KVF0rPBWADlL4VbFWy3o1z2KP4pWoWhG8dVlpp2XWRtjUo9bCYDsQMdvslLQKW2+BanaoZ+OLdlx11x2pXKl8ZZe8bbuNF7ljo5pJ3HpZcjeoc89Ld1+BByaoX6XgJRi5eRMG7t7N8l2Q4ZesXQ6AJCcNWGKNszU4KYQ3bi2C7oSlF2TVHC6pJ31Nzo9iTC0+NmOWZ161Y6Q+pvkzkb3iNueTUf5I5Yh9Xsjmnv5tTmail+bT6KNWZhq1nUmOmlWgPRIaxaoTchoumFtVemuxn+y6KKjHTmzqntFO7GqsIdaa7fZcfu9rjOmWO+//JssObmi9/1K75L/3c/uwls4Wm++VkB4u7MEfZ1BxoRCH3K2pWxC8cgUL9wxuIvOWPDm78XRcc9PpCx0oyk+/qoaRMWd9L843yvpzuVNvd3QvS4+9d+lw92l135VKgUevYB9+ytkzqj1MvYGviHHhwo6Bqwlo6MADYimqAAEHWGg0CBZWCCF582vM60a/z08KgUaPz5x9qpZn3nPnQcf7Qd2VlBkEH3KTTBDqFJEI/A+AuWlBBeS3QGflT3brY6BQQJAl3WwpgmShn2zstyf8pa9iFyOdAwlSgci0YAUXGBkAahCREeSGBTYYggMiQwNVXdCG/BJhsih1Q6Gk4EOS/3GAAnnYqwwyoHkcvF0OZbW/MymRghgg0ABS0AJHxQ8hLcSAB4RIEASMrANDBOPEPPgX4YVxIiDwHgZyg4EVmnEqRTTiBi31PCWWiYmByqEEdBPFgQhAjQD4AERCEAOFtNArbXRjIotWx7aUUZEJycoHWpDC3HzAio+cXBGPOMcO9umOnMrhBbwikIPEwFEsMSApMbnKuY3xOhDUmwBgEIIRzOADJ/SBDzrQggvYwAErGMIHEuCBGSAgBiOQQA1CAAIYVCAF8UPjCuZ0QJ71hpUH06QcYdXJt0gvNukSwMgghZCRIRIlMvDKBa7JSuhpU1loq0AEJICABAzBBh3AAP8lqblPfh5wAkGgAQbAt08a2MADIbjkOoMCx01uM4muDIs3S5OuGuhGIVQE5ErQCQB1KvSR7XSJIwcmS1raEpe46WdKVbpSAPpgCDHYokedwlB37pCbo/mkrUQ4A54p5Ic2WAlGVSlTM4L0cLBcVzznWc975pOlAJwABjpgAxl4IAY1AMH2BiCAFFQABiAIQQ0kMIIYIGAGHkjAB4awAgfY4AIt6IAPWIABGnQnCBc4aEKJarZshhSpUTPqUnIKLREOwSsOUAhPAcAClVRAMmDZa1EZ6aa/4oqktbxlCwb61NzQwAcXWMEHZjCCEMBAr5FtDU39GreHehKEuxOhDbz/4qOEGBKiEpEtADCAWsne9oGsXVVj6GlPfOqTpeJrgQOqetWs8pZEfV3JcP4W2Ja9ln8iFGVGE6JHAEwgJab0CmSdy0PqqkSkcIpAAjDKWc+CVrSkNe14KaTa6OLMZ+WN0mDRJUKMBjIhFfUKSqaGWPmSd7JjOS+XQDADFPYTucq1Kla1WuAR0de89s0Zfhsi0c6kK7v+RQh3vSsSGHTFB6elcO80PJIEO0kAMZAhNWmwghlIIAIxTfGPLPwUDNNsxYu0bmyIsAEiF7nIJIjtbAvpFd8ypAJ/xMCEc7zAH5unslACwRCMGwQbIKCGU4bSjlEiXTo2GX1B+SE/m2xY/wAQGCGKZSxFUjBNGuAYzOyrspWv/KMYUHAyeB3nnbkkZkQFbWl5Rojk4hkBRjea0Y1qsmK/mJCfUkQABgzClwWN5wMXusUpgoEM3qcb8m16TYTG4NuIhuiDUHdFAB4xQvo7EQFQ8FGmZiCrI0LmKkkgu5JhwQykjGsroXpUPa5Zp6tl5p+sKJxeCbRByjkRjE6gfMSWn64hwusmVSABKLXBtbGtJmOHC9ml0nbBlL24UI4SIeANwkSyOwFzjjt56R5YDXIrGRokYNj2LjZ0G3luUOF7LusWTB73aBA/egXED9n3AAFuPoOzKwUe+KNkLiDxiZNb4JT9NLoR3kBm+/9ESk+M4hSraBDHeoWQBjHeVzp+voqPKwIroGQQPmDnmQ/64wje868M7molklAyJmzwIQ/ScgC8nCCK1e0QpD51qg+152W+4QgMKJkOiPfqp/65p223rqGPHCVkgsHWcyNAhDDd6QNJwFO/PriaS6sC++7uEPg4d49nUENB11XZS360yVavrtjTXkLcbpC4s5TvWGdgDEbtAwSg+PFFKjcRgasuwTul7pdPnNnhud4geB30YPe7Dl1Vr87/SfSnd+PncTWDFDrg37D3eeo3N3bOv55cvqeI7HG/auAvDQZ+pgHHh993+v198+NqfVKEv3wfF99nHsjNCixPfR1lfn7/gM9V9DVlfe5Tmfws859k2Fh+O3n/jeDHlfiXzX7eTl9RaQaADLZPfxq5/13wjxX5o5Xz47/hsb9BCYFpWqxoK0Ax8b+ZAsBkGzzXm0CvqcAGNLALZBoB2CiHw0A4eUBsej5vEcCiOMAP3JcTVJMayDgf2DsUDDjdU54R5BgCxCENZDcchMFss8F9EYAVmAwP2EHUaz7VQxbW68GE00HRWcIhvLckZBcJiIwO0DQnrJIQ9JgIFLkmFAqi40IrjB0VrJI0mwALAkMHDLtU4z3og8Kza0OuecMzDL0vZBg2A4AEksM0wcKb0cKCi8Po+UODEMM8LJZBbJJ9E0JCrBri/zBCqEjBQJwIL1TEMDJEHRGA9Xq7SfSZ+tm9+2GXEiQ5TRyiSqSRFDCgCVA+UVyakFstVftESJQISVRFGyJFGYGBP7q1WVzEPqwvQ4sXUDQXWNRFjanFFAGBrqCBFxzGnGHFtrGpDgHGLhTGZUyYYuyQEBgZFuA5apyZZkSMd4LGaXwIWeRGmhPHS+EuYbm9cjQZbyQMd2yQc9ywabRGdlSTeqwQAEmn/bPHfYHHa6HB+ohGf5HHfmRDOhyXxmszg1xFXlSfgESdglwkhIxEiWTIacFHA+lA2rpIZnRIgFzD+xjI36PIjjSZjPSPmEtEk6SZfySjj/yNkWw2i2TJwP+jSTERgF9DgJr0SIj8GZ9cD5k0uZvkSQn0GVOkk6JkGW67E5isDaEkvJJUSoJByfqogGmytqlsR4JzRqA0FKIURHoES62MlKpkj2NkMmUky4FhytpwyaccS3WTypaZy7V8xboslRB4HwyoQrtkS678RqekDaikibj0SzsxS3kZGR9Yx8OMl7akjbccTMM8OLycR8t0TIykzBmBgfdBnsxMGMicDcmcDcK0QNCcQ5B5Mp7hR9QsFtFcDdgUSMokR9c8tM1MkTlDlca0zXGRzdT4TfYwzZZIzN60j+KMjlrzCgzYRuNUl+AEDej8SsxkQs/DTef8EeSEjuzKNOz8S9L/bMQjNJDhvEHvzDC8aYwPAC0PkIC+xBXjmQAGNM91kc7LqE/tIM8cnM+ZUY4a+AA/gyofcIAEGAHeJJQOrLf9fE7ABEmvJI/8VEIFPUlr+bWVmgC1LBTsCy8JrZf7XAwPpQ4IrU4OJUYb0cflXAHxiIAYUM+MO55SOdGdJNGflEEeA89ODMnjpE2xpM4ZbRoYSYH3mYHmHAAQGIGuSEVCSccE8FEaLcJeFEzni1IV2dEehUMrbdJ7hBE2AyqHAK84ixRsdLcsRQ04iiModdCH8MSaAkf/EFE3xFIy5ZK4AAHdIFKDMCAZLRQQGBk3k1P73EOFAFGGWNNWTNPseNPc/4nTP4WSuKAgJhWklSOUEntRRrWaNKSIQV0ITR0KDRrPKrXORbXUvYkJQ9ot3PLAQUmBPzqxUQVUTCUJ0uTUTKKQRBUjVyW7mKCgVBQApRouD+gWGNANA3UxA2IBYsVVKX3SC5NVBvUUWwVEUU1WGoGJ94kzAWgq40KVKGIzPVWTS2SyO53W36rRMXNWtTjXsgRVChzXGhyZnQwBqOunCYCsEPCKLl2T3AoCDG1XwoFViZhVhAjYZ11X6bvOfv3KUxqAmAsCqYKhBECAEagBBaQtu4ITIOwu+UTYV/rXXUtXghjYS4HW4DvYjUVUyYDU97EiAYi5YcktjX2SNEtQk//FjEBNiJAtCJxVlJGtSGmlWQvpigkglhRIp4ZIsxXQR0jlEqjLxJ+t2Y7dto89EKklFJ6NxZJ1WujoihUYCGFdyIWgPZRtuUmzEvACADPMWo4tVxajWp0tFKsVLJ9N2wLpCgKpUwDg2oRIwACS0T9qTQtJx4ebW39dW5Fw28Kg2kGBW7ocXJGLNXvNP6zAWK9YAa1iM9MrEjHF28Z9SahV07ZN3B+V23HkUc79lGolCADL24KYgckTtxBwgJER3B8BgffBV9Ml12W10Sg9XMUt2PEbXdwVThsBsDskkAKaDAtKgRlQQK9IUhoxujsU3qctXD3j3dBFzN+dv+l9W2v/iTlAssM22x7u8A69exLdBIBW5V5lXZ6jatYbzd7gvcxQXd+qpRgJcFFUETcBGLUOiIG/ZZBLW05krd//81yHONzeFV1PklvtLOCIchkBIMOVHAh97AB+zRGMoqEHDs97cd/rhV84WVzSlV8O1lq8AQEbWAE7myaY/RF9xWATfr8DbogExl4R1t4BLGEZBo5D4S6yhRI2y0oeHjgaJlTQDeE1GeH82mEinkwaiIEBeYhdtRKFfF4n/j4j3lQkntIF7qbSxeIqQUbd6IAhwFyCiIDltBKmDWOQq95M5eJDjb8cNkGsbeO/QKncuIDMMR5vbRJDAgAKvmNz02JBjeMc/6WWJZ7fQSZVjnoMF00VhrMrADaQ4uVIRraKEtDkTebkTvbkTy6BDs4JQ0WiX6TjUMTk7OyugkiBEbBWeuGu1W2SqZHlVKYKUMblXNZkUcYJUuYkJGziK6VfW84R65CTVB0I47liW3yfjiLmqtDlaPZkXjbTlBEYRWYIB37mmWyKFJAn37hbAIii7oi1IonetdnmqZDmdd5lHK1mhzLlYE40ME7nFOkKp9K4CPghHxgI7vJTHUHfY63nW2Znaabmd3bFeGbgYR7ocOSn9RJCjBVkGlFO3RLXhg6KgjZod0bo1XtEeW41esZooNUNFjAhGchj79o32/sR7nTPkSYKjf+O5oPuaNq55lMORpCG6V1xmRlAqRqogK0LArSNEfh04Z0WCpnWZZquaU4E5oVmV4gwvOvJHgJOiKlGPKtG6u09CASIjER0nwA5agZB0K1WCqXOZaZuak996i9u4DpKvwNiO4qIawCaa7OGYN9CAAzIRSn63iGg5OzQUJnDa6RAa1xW67UeGGyeSIeI3js8oRSaWScrociWjMkubIPVwL1lsjMukBjNbMM+7E9O7KZebJyWRmZDOYJQOQAIgv1b7YFo7dcO7TOriARIoRZ4afsAZKWt7Zge7Wnm6LXGl4+Gas1uCBHbu4bTrodQbob7o9n9bR0eCRioUN/uD8iN3On/LorgFu4ZJG7xbGucemszyy6rGwh4i4jzfjeF5W7gTYkj1Titho4Be+/u9m5OLu2aPm2dLojaZAxxSohpc4hnAwCYJfD7ruMv5EB+G2vkEIAIQIAh6IBRc2YFz+j83uT97uj+Pm74XghYuyhkZggRT4hZw3BUVokaGDWiRg4YGIEPsIH85brATnGH0PANH+7wZoub9m+5ZOiEkDSfuteHGHJKK/IbT+2WqAA/s4GvCgEJiIEZGKariq/LSIEa8IAV8AFt5bcWSAAbV3KGyPF2Bm8e72Uf/3CuTgg2+2fWRZWHcPPEivMxJ8mZ6ECVmgCTXoHdHosIRwAZaIFRo6YJ//ABGqsB+rZziijzUN5xNEcLNXfrIEeI3Lpkg7AtiFOy2mKyRefmnhgBL+cnMG0LGNAKG2heasIAGyBQP/f0mWh0DkdoD5/0qFaID1MIEXsIXN8ui3r1wqxLGLCnFZCBBJiBYxoBD5ABByguyZhon5AAG2D1RIekeF2BDhB11+YNBIgAMf91Ri9zWX9nWidvSj8IFEeI4n0IdD8Idf924pRHyJ2Aix4JCVA7JoMruaIrQqcmAfUAoH53gs5xca9mcncNkUYIXg8xX28IhT8IXQ94dosJGqD4irf4i8f4jNf4ja/4kbkejgd5kOd3ztKNfwKokEf5lFf5lWf5lnf5l/+H+ZiX+Zmn+Zq3+ZvH+ZzX+Z3n+Z73+Z8H+qAX+qEn+qK/+E7/4onv+SBg+qZveqRXCEtfsjqSek6341QebJLX+q3n+q73+q8H+7AX+7En+7I3+7NH+7RX+7Vn+7Z3+7eH+7iX+7mn+7q3+5X68bm5+8I6LDpfLDnveyGv84hXCQ8w+sNH/MRX/MVn/MZ3/MeH/MiX/Mmn/Mq3/MvneX5+Cx8Ieqf3fIDSfL8HYoOoNIc4coQofcJX/dVnIBOXNRIPcYY/d9hn/dq3/dMxcARXugIXcHLa/dsH/uB/HPYuJfd2COI3CPUW/uVnfrR57oJgbunO9YWD/uhu/uvH/qX/iW0pwijaLojFO4jtn21vz/7yN/9YeWykk+ylk4ymHYD0t+zfP//5p/94STtquuvvb/+EuH+5XmaAGCBwIMGCBg8iTKhwIcOGDh9CjChxIsWKFi9izKhxI8eOHj+CDClyJMmSJk+iTKlyJcuWLl/CjClzJs2aNm8qjHGBxgQaHTykQFgBANEYOXf2/BkUJ9OmTp9CjSp1KtWqVq9izap1K9euXr+CDSt2LNmyZs+iTat2Ldu2bt/CjSt3Lt26du/izat3L9++fv8CDix4MOHChg8jTqx4MePGjh9Djix5MuXKli9jzqx5M+fOnj+DDi16NOnSpk+jTq16NevWrl/D/44tezbt2rZv486tezfv3r5/Aw8ufDjx4saPI0+ufDnz5s6fQ48ufTr16tavY8+ufTv37t6/gw8vfjz58ubPo0+vfj379u7fw48vfz79+vbv48+vfz///v7/AxiggAMSWKCBByKYoIILMtiggw9CGKGEE1JYoYUXYpihhhty2KGHH4IYoogjkliiiSeimKKKK7LYoosvwhijjDPSWKONN+KYo4478tijjz8CGaSQQxJZpJFHIpmkkksy2aSTT0IZpZRTUlmllVdimaWWW3LZpZdfghmmmGOSWaaZZ6KZppprstmmm2/CGaecc9JZp5134pmnnnvy2aeffwIaqKCDEv9aqKGHIpqooosy2qijj0IaqaSTUlqppZdimqmmm3LaqaefghqqqKOSWqqpp6Kaqqqrstqqq6/CGquss9Jaq6234pqrrrvy2quvvwIbrLDDElussccim6yyyzLbrLPPQhuttNNSW62112Kbrbbbctutt9+CG66445Jbrrnnopuuuuuy266778Ibr7zz0luvvffim6+++/Lbr7//AhywwAMTXLDBByOcsMILM9ywww9DHLHEE1NcscUXY5yxxhtz3LHHH4Mcssgjk1yyySejnLLKK7PcsssvwxyzzDPTXLPNN+Ocs84789yzzz8DHbTQQxNdtNFHI5200ksz3bTTT0MfHbXUU1NdtdVXY5211ltz3bXXX4Mdtthjk1222ekGBAAh+QQIGQAAACwAAAAAQAawBIcBAQEAQs309PT////NAAAAoM0AY3/NAKSDg4NfkZ8AyQzNeACS3vMABxU8W2TFuAgAKX/Ly8uZ6f90ssMLCwsQGRvj4+NJb3pLS0sXIiW0tLQAFQAVABEVAACrq6tPeYUASjSLi4vU1NQASubDw8MVDACbm5sKDxAAyP/25gr/AMwECgkqQEZzc3Pr6+v/lgAsLCxjY2MAhl9djZv/AADb29uioqIbGxuUlJS7u7tUVFQA+hB/SgAAEAt7e3t6cgQdLTFDQ0MAEBVbW1tra2uEyd1/AAAlOT4AfAcaGQEjIyMzMzM7OzsUFBQAlWoAU/9on64Ad1XdzwkAtObmhwDmAAAA4Q57u83mALgyTFOK0uZYhpMbABaW5ftvqro/YWp+wNMbEABkmKc2U1sjNTprpLSP2u8ZJioAFRsuRk1Tf4sACRtilaMAGwF4t8kbAAAUFAANFBaHzeFLcn2L0+iT4PZCZG4gMTYaKCxaipcvSE9lmqmAw9Zwq7x+fn5/f3+AgICBgYGCgoKDg4O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H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kkCAKCS0JANQ8DQBABNLEFEDgpF4AMTNwD/QIESOpggQEEIgKrrrrpqYBAJMcBAgawwYIBABAcJYAIGNwybagwmWDCRCzhgoISzS8Tgwa2dduvteDHoSsRCHijB665K+FqQBRicqysFPhCUq7u7qiuQADrQCyqrBJEQK703SNTCsPTCy+23CCdsnQDDOqvQvABggEMOEeRQLahLFBTBv0r4oEEEJHgQw6kAiDDQvDaIoPLKKx88QBCgKhECCSKQYEMMsfIrUA0E62BDBCLkEEK7AT/kAhOgUhCDDTTnYIIOBIuq8NRUO2cDqFcD4AFCJoB6g9QFiRBExgO58G+8BgngQ8knh9qQBqBigJAHJg+ULwA2HEQtRDBH/+yC3muDXfXghA/XbsYwRHyQBQ3XoFDeA7ULAAIKkSCtQPMKnlC4bDc0LNkXhRD3QhE4XvjpqO9mAaghDDDv3wW1ACoOD4mAMUSZNyS5Qy6AOkRGsVIAe+rEF++b6ABIW8PsBp1KgcsLyY437m4zJHndC/UOAOgVwQ1ADMaHLz5uiQcxENLcD2C74g8tAerwDeXO0LxMwJ+QuQC0bpH0W4/v//+tWR/kBtC1zgkka2hziNcigjKWscx0AmFc0nSAA2QlBHkAUAIRPABBiEiugwAMoQhDI7vnlQ1UCRwADpjnEAHcjnr6ymBBNECwdzEhBPYTCOd2dYMh2Ksh7gNADv9d4EARgHCESExiYmL1O4Lkq2iYA5UJHrI6ADCBgTGU4bpaQLJdNWGABMmB5Hi1hCMiJHEAOMgKeXVFJbrxjYPx3g8H4IF9DWSNtGvhCx8iP4hEAAcxwB/WECKAHCAAA128wfCKKAJuBTGHa9xVG+FIyUrmJV9NOMipwHdAFEJkgTDUXEQigDRUQe8gNiAZJwfgLql9cCGgmqQlZ0lLtzAsiyZU3+ja975QXkQA+JsjQnIAqkwKpJUC4R8srVjLZjoTLQXM4gCdd8qESG+KfKyeRdaWP4f8K4cG8d4qERLLZ5rznF9B2g08wM52tjNW5ksm62q3x/hpsyIF1B9DSgn/ToMEr5/HZCY6B0pQqiwPAONCiPQuJ0EKmHEgYJQc5RJiubYBQJQS4Vz/FnJLYzIEeXJLSDkLStKSLqWPv5qnQArYBIyKjXtm82TacoU9lCaECAgAJzFlxS0BLEGYOvTdQ/qGAXBqT5YmTapSf2IuKCIkVjCQl66CMLGKXWx7GuOYx0DmASKQrKZYY6TKhnc3ClIsAqTSVR4H4EIA3IAITKsZDtDYhMs15GhJWxrNbDayXS71r4C9yacQuhAigMqCAimXvmCgs4GwS18UmGgUs9iCgRgWsvoUyL/oBQPEPmRgkPVBNQNL2tKmhHONPchOK1sQUpkKVarC6EBcBSsK/8yqVtCDmL5YG0ETDGEJzrtBEBBg134d8lqogsEQNioRalkLW0sbrWmnS93qWve62M2udrfL3e5697vgDa94x0ve8pr3vOhNr3rXy972uve98I2vfOdL3/ra975KPVVC8cvf2GRtV7dlrkw00AImnCpVLXjoHQ08KyJgryAu0IAPEAmqcRLkoDFUwv0AsFaBaIBZbtVBahPivclVDlTcqgEOdHAtCtxABwIumw2IwATk3gADtooICXAwBEG2CgFBCJ4SYiBbhligBddKVQikO4APx+rFIybgIBEyBFBJq8pZ3JVkZ9uCJQgZt9HL8q4SGqv94kQDND7wEnxQXDUyWP+DD42wD4JAMjNfOMtRfSoAsDkQJ7tYxA6po0qHieKdrbjFL45xQsYI0ITg4M1EUHBBLgsAzzqkBkRI8hIyexA/Qxki3LQ0QdxHAYEEUcxaM0gOiADc5C63v0P6r7uYwGSUuKCLvKJAhwniglO/i88EcZeFB4JhfYXUIOsr7g7HzBABbHbLBpFdPLk56zZLmV5KePBCsMyrhJRS2BLxQA11BYOHLltcBikgGAuC5SujGlRbrsEYzwUvhVBbzGQmLE4sgGsA77psvk7augPKKzsTO8s6QEiyCcJtZnN0s5yOHQDiKb1qM0TQvTRawGU1cINEYFeiJte4QQUDawuk4ej/dkiovS0rgXxbzMyNwMZ11YR/w1pHWUPAyoRGsmO/pIpLQADFcgDaPR+klEOgGA5INmJdKaFvwx6IWEVwN0UPQHR5luf2PBABDwQxhQcx7L+gXZDE6S9cFBgC09AaRBhAzwQwIIIJPmYzyTWh0QxPGp1BteEbtIDrEQjBv5rokAg0LAQV45zbo40xrntdpgNRd0LaPQALFJFzKXPg8EhAso7RXWQkUzARHcjNEBTR5Dc5aNCHXvSOBzHpf2S6QZzeN4NLXax3A6rrsDoQ6TGB6zZAI9kn7dZBH8Rceayy0tZug7Y/vPhChMjrlS57hSTuXyFPiOFRhfgcKP6Uvge+//BVfliWl3oANSii5GjmwIOJG2NCBxmpCHbzH2Vt3fwuP0zYJWoSOOvtoMJb6DcsWXcyGvA3BxV1CxErHmUQSJNA6yNLPgUqCvZxFFBAw7czFJhMS2YQd5OBBoE8AqgQHpAyLsd3CIEBMeYC+FNkDqh/AoE80BaBBDGBANBBkkdlVoYQ3FRk+WdiabM2kpZuoGJ1PSFv/ecwBbFGAigCBGgQCHCA6AcqtrcQB5YQ7gOBI3UviUMBqDcAn3KBxhc2GzgALYADp3Q3EUcQ4YIBWIZ3BMGEBOGEAFCAULg90pN9CEFqnjUvnEaDAyEAXfiFBLFyCIE053cQb6h9Aqc34f9Sfz5yfwZRejshPXNkLg04Wbo3hd8TEd5ThdoDNpxjaYM1ggRhdjsFgqKjYdlTTwsxLEjlEKUkEd5jiggxWAaHiQUxigVRigSRg4q4gwfRgwnRN2s4EDlAiESYak5xWZfoVncIAJt4UFVIYlSIENqDWJyjbb54RvmzU8d4dXXIENqTPv0iKxawiA7RVNGoezxTaYbYEN1IELrIhqDCjQHYEPH4goloEOp4fKCyiQPQcZBoI5JYEIJmZ9ykWveENOZjAZlGAU2AAVFGiywkEOtjcFVEeAaRgBFxN7J1NQ0IVQDJincYValYjABgiwbhPpmoEKdijg0xixHRVgnXEHn/GI2NRZIGYS4meW0EOQCUN4z3RBAfJ1AbUUBGqF9hVH4mwGC/F4fARQFRiRAW4ANT2UMu+BCC1mHrY4pVpICcWI0IcTfZ1zVOFZMliRC5gpJjSBAP2BCJ85IDYXZCmXEM8ZUGEZYIATPjso9hZkAWJThq2ZNatBCACZctp4PRh0pCVZBHcpAEUYsFsZCq1pATx3nn8m8YGGgXeW2K5pMJ4ZEPcUs/WRD5skrUeBCcY23vKCopmSxF6Y10yZAAwJEPQZMQoT03eXATVxCIeBCDJVmraRCtGXlTFozJw4OzKRCXZYQUoZQJUWZNeVF9syuVhVe8soYmMHLXWBD55BBZ/9NhawRUPHkQxck7JJcQqSl1+eiPeElswwKbbykQodgQ9XiSJxefClGeB3GeBHE1N3AriXlQPjcALmmb+qSX8NmY9gaD/Dh5/DkQfaOHkBmJyWlRu2aZBbFTgoM0pnIDMxN4oQee8OYQl9VY0qNtArE7CEGaDtGZCDEsG+U9Noc8IwYznBSbBlFHtbkuW0hIIuADBGOhLJdGESFoYHdQ8TQQhQlhj9lknzkQOIqc08OYqEeMB4FGtSYR0qlnZrZTSBMDFGMDLQgzLUAxJvAvIJQ1MFBVHiA5YBeeDcE5gnNZZtQ3o/mdDrFG4Tgs9iJowGZROdqJAwCOCCGSDVFFTf96YfO5nw5aWGVYEHoKYacCOQXqVwIBi4sTpYJ6EPNSkYUIocC5mMrZT0p4oUUimffyL23GodX5oTEDP/O4UidqZMPiVANwN9WEpy9aYRBRSqhHTLmkQgF5EJ8aoKgCOzzKbreJk1M6EPemK4OamygoffdYEExag6DSmwXBqQLhnz0qRVYalEM5ic3JSoeZlEU4nfomEDtldI7lLADQWEeZQhJkcAv1i/W5l7mKmoVmnMLYkXw6kwM7Qzx1R8dqEKwqZXcHr/2aL7iJEJdlc2M6EP+4ELzKmgd7l02aqexzL91KTr8ZrgvbWhnKnJVmfhIaqb55oKoaJJJpARqARqb/CKvIiJn12pK8Z6UgSBCSM6iVyniCeWeG2hDbSrElO1lRZqO8dip81qwEcakMMVinOaq7ggFDqBC66RDIM7FJG0FRWhBPGqqddpHA2KBZ2pxH5RFf+p/veqig0qgCcTfD5j6ytDZXKxCnsmV0uhB9I7TXSnxF65tkqa1ze1Mhu3sXhayfeWtXKrfdpEnMeGLripwPC6lwKBBDS7gPRqwQBLI+x5cH8TmD6bgcxhCJeT6m2qDgNFgTG7P2py9NsIY4C7GNy7p0aVg/Oj+aeoJIiq4ri57A6hDzUq0DgXxYi1GIirFIKbnDN1i1ZgH/UmSjh1YwswRGeqQQsVOKdGnF/+tP4ygQWtqhg5a2zrqcRJm7iLu07Fq54hum5IordrSL0FiXK5mCiwtqvzsAXUsQOUm8cYuYKUsQsQJs5TuZxldljdq85gsA01u9BgG5YJSxXDu4AAyDwASE5Euqe3q0ZDu+A5DAfdavWKuHwcmYOlWwsgskssYrOgBOtyu5shqLI9y6EJE1SpBDnZvBhauBILwQ5lKsZKi+THu2qYu7n3urEke3aRNENpcQuUIBonrBwZuXzrOVBLGRCFG29YuwSQyULbu27MtrQaoRbxu/1Tlia3REJRSIYiaTDFFAMMDDGGxZ2SrAh0uPCXsQC3e64xrG3tNBDpzBTlwQghitu//qvnfpsip5xQRxWdgjO6e5up0axANhupOFUV2puh7Muv2Yvq87ti08u5OjMl13NzI5wx6qmIc8wwzhPTdgchtrEL4qwGLZi6RMEFi3hCdLEMm6wWAntQJhlwkhAKUEdkB0ubJ4xy/6LwKZNiNbukgprgg5v2KMpSorWzHjtu0KptUpagWUQ2uTiFWURXbYEII2ywdRy/ZrxO27xwIxWGKZK+ljzcp6pcL8wGuovMeczEisbRbMngH7zpezPqllydIMAN4abEuLzxBVwMKrh6TWsuBkoKUsJA07LzfrzK3Muq/szAuRA87Colpn0i6Kyyj6xS8Idk4bgvV7NRfoTh7/wE3L5QF2dVCSJjnyHI3b+4KQbJX4A51d3LNm/KwepshV2kny2s4FXZnpyqUdkcYFQZ05O7z86sjl7FhUOHVGFBE71QQPdcuUKtJj6RCoxXJgl6z0u7NSRgE2QNM2zU45PakHUXuHaEU07QGlZALsxBBkTRBDW2UwsNcS9dcMAa5AitR0hM1S5dYPw9JlhyoWPaOUndEuXMBBBEIz7D2yGtJBvRD+hyp6SNUCIZq/islFratHrTnpaY/qG03SRKXM7ES73KffHKxmXTZohLz7hMPzzMSvPRDHibsg+L/Lq7SRi8a5rcZXLc4TutUiO8AWMdpNYNImK41wm86G6xCn/8LaJ4TVGPmeomyrMEfb3G034QvUuMQQEK1ZIoxy+gKHCXqZk6tL+eu67i3RfFvbmtuXn4zZONKwkoubyHNKyPPZ6+tHWawQGbmXtw3EuTwQgsaSA3nZVS3CfGySsh1DA4SmmzPNE8FNVZzXoV2DQRSOgSlqZjsQAJq861pFDU0Qmry+snWUNmwRpu3icbtT0K3VrWsuciwR20cBLsigW7ze8azOkEeE4P2kG26lWbZRccmYM66YWRbKfkzeXH208k0vcLii0UiYRg3je5tS+Q3hDF3ZqBu7An4jBO6/di1oIxZECi68teM8JT4A+WlR06jk+vvDdavavHiOaZ4QUv/bVrJ1WTALEWikjEe328jMxBKBi4aZiYU+ELU6AF0IThWeECQs2CZ8qJCe1UZo1bj74+TcutKjxVgsK3vOjlCt3aktz69UloSex1dt4VfNafcZdv3rEAPdd8IbzTcs3qLN5aeN4UFVtKvVEKbJlo5d3ggRTI/z5jES5+J01AcKMXc+6ybKwTsDzQ1RQAL4jukt4eToit8Kv+75vDa4tVLroyobBF3q25d1yL994pyr7KntxKXUh5SO3xK42b685uvCpqCerpVHMsOnNjcIETsO3/KL7Ne26v0oQTdgRhrwYH877r/saFxOh+l+1q1Y5u0OVIDIhejIEIV84bUpPfr/3hDDjhByKHVP6MkWj9EFwYeP/YdBmshe6BDSY4rb1wTSVfMDcJRNzWuPiO0vEucIerB3Q5ERoAH5UkrfjrXhvmUsiEJiZW2lJGKxJ9lgaANojzxBgPZob/OKDLFE7MNL4HhB9LNXDW1VFrvIcwNAw0gF4VZ/t1chQFfYvZdsb6ZYw/YdJDlBIFYgFLazdXiJR3Lg13hdV/eRXoc40DQ+QDIqHur90nlbFTJ9FfEPMfEDgOqSq+roGspZQwFE8DFdh2SQfW2Z9fUA4ANhz7O3SX2zaTNoPy9rz/YIgTxRLLdx33uWH3wDT2j3vZ96HzN9X0Q0P6EKMX1lX8YLv/P9/1vk3fd9RDv3aDV+LYQ/TGACJHD1REAw0Kn0dEQwqyd/Q0B/UO8iUi9o42QBgqQrSYeZoA0QAwQKNAEAAIKBA3IYZNiQYYyEAl0scQiAgo2IAodUdJhRIEUALjwKJAIgyEiBMTgSQRlx4cGITQBgzMiEo0MLCW8ahCGipcudBmkKDGpQScQaBk9m1EChIowaI1VWZOlRAIadIX76MEjiZw2sNykg/BmxIAAPKG8AqCrwZYSMZ0VG5EohoweZN+EOPKt14MugbQdOrHjR48addj3CsDjXY0kMLRE7FNzypd+BMtPWLBqyLGLHZQcQdmhYNFcAexMmBRD5rlOHMHIeXv8pOqEFmxxNowT9M0JujjdM2CZe3Phx5MmVL2fevHgLhkctD1FCoQmMFlHLimgBowkFJUNyOCdf3vx59OnVr2ff3v17+PHlzx9oQyhKxhRmS2xRvUmQtF7yaiCblqLLILMMIsutziDyCAcmvlOCCJ9oC8ojEQxybSQlAMDhJw10uIGCG3QYz7aXFhyABIME8Ai4nfYbQAQcdPAOgOuG2Iw4wG4aaoDOpBuINQMjsqA765bAbKQQRyzxRJRIiOHGJpbwQcaRUBvQtxaWWAu8IUxw0bizdsxoLcHeisug0ASqy6oQgvhSCR1wwLKvhHq8qbKBIJSQCO0ymkw3DA3SoaX/tYZrSQMMnDSRR4OWfGnMiGC8qU0LMS3LT/AAJQ411YbUcKQa+rOOiSU9YtRRKI3TgDqn/kNA04h6KysHIpaQKUcz6fP1V2CDFSiChoTMSAAdblLRIwRuGoJSYaOVdlpqq7X2Wmyz1XZbbgXKEAAs3YOuyG7LNfdcdNH7Ntz2xk33XXjjlXde0RiLDqUgGIIhhiHWUhAl1AC4YYgpGdqQXoQTVnhhhht2+OHiQgAABvoYSxVijDPWWLRml6Cvww83FnlkkhVuFgDEjE0INQrMhK4rjwDzISEPYFu2ZJxz1nlnnnum1gMENKAPAQTY9flopKW1Iej5BCDa6KSjlnrq/5ZEcGoI+wBQWSLYFE0IMSY8AmmINRuj+my001Z7bbbbdvttuOOWe+7zbGrChay3HkDiiT2ygKEKByLWIHY79JBuxBNXfHHGG3f8ccgjlxxnHAwaLu8XIx0pXwBmXnlUZg0Ke3LSSzf9dNRTV3111lvP2AKnlsI8I4ZCTejk0QnU3CMWEXT9d+CDF3544os3/ni3saJAu9kT+hYAlF5qIiaDWk1IAMCR13577rv3/nvwwxcfpawXbH4gDwy6AaXnHXOBoUAzyqvX8eu3/37889d/f/7pdUEmitXHKBmpHAA8NpL3GSRQz4NWROzltf5FUIITpGAFLXjB/iFmSwM4n/9A+Ja7Y9VOcAxpCUguhkEUplCFK2RhC10otZc4SIBaywjuWsKQLfUOeijJzc1e+EMgBlGIQyRiEdsjgA7dLSId3JvoUII9g6hmcDsciQmNeEV6eekGW+RiF734RTCGUYxjJGMZzXhGNKZRjWtkYxvd+EY4xlGOc6RjHe14RzzmUY975GMf/fhHQAZSkIMk5BkPqC0t9rEJi2RkI29wSJSUZCYZYWIBIRmRBAJggQxpYEIeiEVQwstfnSFlKU15SlSmUpWrZGUrXflKWMZSlrOkZS1teUtc5lKXu+RlL335S2AGU5jD1OX6tjVKYgrMN0rxCBPTp8yRtG8w8EPJ/EL/ec1z+auQ2+RmN735TXCGU5zjJGc5zelN2DThnOtkZzvdqD5u+YsL86RnPe15T3zmkwP75Cc/4dmSvDFBoANlguEoMFChzYiEI5Ee9QBgPZ0YJHDYpGi21mLMimZUozwLS/w2Gq2LxhMAXFBBSU16UpSmVKUrZSkXoEk+VA5FhKEDAAgHkJsTrmihH+VpsELaU6AGlWFfEqqwfqqttZCUpUtlalNL6lKMjiRrphwKTjdnEM8NBDUHu50Ti/rV9hwVrGMlK7YSaNOyukes2EqqU936VpNCdTlMbGLfMvK3KEZkioUzSMjS+tflrBWwgyVse3rHp8KeR7DWaitcHctU/7kqh64u6JqgvBqRsZWNArRKbGcTsljPhla0xCkgBEfrHNBSq7GPZW1KI5scug6AZS7DYcwYktUB1Oxfp+Vtann7W95OZYPAVY5vpbXa1iZXBa9FTmwHwLmJ8WuUPnQTQwZWMNARN7TG1W53BwuSTnqXONw16kiVe17mHse5AhhUQ3I6kJNV5Fni7Sx56XtfoTpFb/j9iX2BhdzzPja9xnGuW2B1neyIplTeARNE+VtW/z5YwthkzaEmLJoI+wrAAYbrgC/8YfVkGMQjBuIzcUviiIh4PhvmsFs9jGIYF/elMaYxEV9GvxirWD4sbnFTX1xjIJdFx0Emcv4EkBfOkv94yPDhcY+X+uMiR3kgS5Zylb2XNbIVmcpqNa+TOzxjK4d5y2Emc/FyM9waj5k9TfaySqFc5jSDGc5zFt/gAqhlOTO2y2126pvpjGI1/1nQppuKX4kc6BDvmc+QzfOgYYxoR0e6cQJwCgXCS2NIo4fNi45royUN4kx/WtRyKyBi4xxVtiqa0yv186jxG2pXx3pt9prooT09rU2vutWy9i6sef3rqPUOrUH2NXlyzeldAxu4xVZ2s3WGmB/hGdXXOvaik+3s0TIb29vWWAKnZ2VtM6fafL42t+t7a3Onm2oaMIipgRzuwKp61a5Ft7q3W29757tnqMExsfHtU3nP+6T/5dZ3WuFdcISbq6Ni/vd/Ay7wpzY84RCW+MQt7rC1fBvcFafPuNtM8IsL9eAhJ3m08EquKI8cOR73MshLzlOVv1zm8mF358gcc+Ow3Mkun3lGcd5zoKuH3zfn+IofDnGeB/2aP1d6050TFqi9u+g7PrrAk+70KzId61s/zq7KrHUMV33eV+f6EMFedrSj5ORfn3p8dN5jsqf9h2eXe90FYmK2T1vPSoU4vfVud4rSHfBpHzrR/65aseu67YN3oeAZz3XORV3qh8d14pG9+Mev0PGZd7rX8y5Svvd94JjnPAo3X3qgs4arVT79mSxvbdKj3oKtl/3L8f75Y76e3LGv//0Ead/7kL8soYYHvej9Dnws/h75E8+N5CdffOOPnvLLb6Hyqa9vvO435bxfz9tbHPfr68/64Vc336i7/emDVPcf5z757Td+93PbXh7dePrLG/rogz/+9YP//pv9rUtiOPsDOPwzPv3zv/DpPwT8NdQwNOLLvQIUvQNcQO9RQAqMNX9JMmmDvuiLuAG8wP2xQBD8tN5BOQHkwA6cwBFEHhFcQUeTpGh7QKRav5ZrPxc8nha8wT+TCUv7s/HzPg5TQR0cnhwcwjKrOQujsx+kwZ2zQSMUniJ8QitDjOGbsyWMwL4TQil0nSjcwiKjNBwZtCvswE77QC/sni48QyDLGv8ZUkInVCwmhLs3VEPVSUM6jLGwQDPcm0EsRLo5vMPTsUNAHLEEMkN/M8SOi8Pv+8NBJB1BbMQLK6AWcLQxJMPlYkRIjJxHzMQHy41as0JMbA4gDDAt5ERNDEVTFDXWuDNBq0QyLMVUdJxNjEXvOpnzk0GLUsQgREVaRJxZ7EXishfnYz1elLE+tLpiBMa4+UVlPK3BGTZQRESjO8axS8ZmdBtmvMbQehkH9EFrPI5RRK9v1Ea1yUZyTKwMlDRXTMFxPMezMUd3BKyXWD1vlEaqo0bFs8d4fBx43MeymooYrEcUzL929Mek6UeD/Cow7EF1LEjbCEflgsWELEeHnMj/C3umLGtIfWQyXSTFirRInUFIkOypZAGAKqTEj+yvjhTHjRxJuRFJl9QoKNI4jRxIA0zJmBQZmMxJijoLd3PDluQyfLy8oORJttlJowwlzrEdlCzKNVvJiMTJpIQYpJxKI8o+V1tHgnRKq6SaquzKIeKbE4s0rbxJrgTLqPlKtAQikPjEprRJCZTKtUwYtZzLFmKNACRLufQIiEwuibRLkqlLwFQh1HivVtxL1xtK2DvLwdwZwWxMDDKcYYSzsoxLxoRMnHlMzKSgwTFBvbxMOFTM3QPNzdRJxCzNoJIk0/q0yszC00RNkSJN2DytvLi0t4RAS7zEAbQAExgCKtkX/z3MiBw4MOygPwzpDgkRj9kEONlcTs96iSTMytecMqj0y3qLAJC4iSCAGmRRlp+IL4eYL+c0uuYcz8JCjH77TLh0zfR7Jp7QASLoF+syzufSF+liiPMLmOuyl9YwT6orT/8ErC+xzdvkw9z0s/RRghC4E9gYttlKiJcBAD2UGZqxmQB9D828UPFxClaUTgAVt+psLT8jgYC8O4awHsqyHMuqKbExiIzkC4PYLA19yg+dUbC6LAycToHoSxElPZCoDL7pUIHAKwCotb3yCMPpRhs1Nh1dUiFKIM+sSdy0RLJ7Ga6yKo/gnBPbqpGwISeFwxr90p7Cq+j00PX0w6C00v+ImKkawtGb2p2M0CExNY8MndPj+ZY2NNMpfUXS4xzBeJ7oMQiaHIC8cLABgKIitVPUalJFZaHemURea000ZQ4iNZNnOjxpkghqGglratR4C1NPpaiaG0tRk1RkbMmSVBlLQolM2qQWwQ8VDdXkqFNZBZ5nMswCzUXRZL+NnKpe+aAnYtMpKiE4rdXioFVjbZ2zWM1SbVIeZS2eiwDYeFGB8NKRqC2BkFMe2q1kHS9G7VYK4psSlVIDpdKpqwF/WYJOAtaRQFQp2qkWBQBcBdfP+lZ6jaCTOclRM1UOw4ID+FeABVgOKDoLMBwl0JRVRaBNVahXHYlPulchs1eI3Z//lwlOcs3FN6ABjd1Yju1Yj/3YjzWCokBEF7CXGzCaS2UfhnCfhZUfg0jPid1RiY1Z/JkKt2RNZwWAjAVZnu3Zj60CAghaoRXaDqg4AQCJJqBPhqUi4RRUhzJUIJEomlWLmZ3a+ilJpVXP3NtZn+1ar/3YN5A4AciNJmDKNc0rmrIpLI1TeLXaegVVt22hsNBAMcxZrv1avPXasDVDzqEAi9Udeb0qm/uc/kzbuHU9uD1cFcoNYFvCu81byAXZvSWOsKAAqE2IIPUbNh0WhuCrw1Fc6kxc0MUgkGhcu41c1JXcfytJk7SNFAWA1QSbeKXWATgLGR3dAUBW3FWcuf01/8dNXeDl2Mn9DIaA2Yx40IGI0Am9rQrl1tHV3d1FHJv13dMN3uAd3pYoIK0hAu7tXu9FLOjaF/l03gNRH4LhT3o8XOiN3rlBjcvN1VR7XOuFXOxFCfAsCqtoL4bA1ftlCPHc3fVl37gpoHHV2hmU3/nF2/rtUlOKHuJMsLJYsOR8X7cNYAF+m1ulXtE9Vp1N4NRd4AsuFwsOYbZ5CUiVtd/14MgFYRLOvQ1u4fz5Ftpt1hd+yA5WYfqt2hAeYRhGGyjVYJFCYBzuWRbuYWrTYSP+HZ4A4q0d4rwt4iRGvBqOYvHJOCY+YCdWYCQWYB6m4qgp3Uit3izuWij24vKaYv8z9h6oC2M0VkkhHuOOLeM0/pUunuOemV4UFmM45lk5tmPy9ONrcl82DuI99tk+BmSObGNELh4CHuQmLmQ+3mL2reNFLpkMzmNFpto3huRDrmQa9WQjelRHxmJIVt1M9mNKBuWNYY0Zvtj4LWVTVmU6lmRZXhwoilL4PeJNLuROrmU6pWVfThyDyEtX1mVYBltgxt1UDmaHwav0NWCMPWaP7WVmFsVkrma4MeFRjmZpFt5rBt1lxmaFOQslLWY92+U9pmZxntVvXue1eRkKFshH7maNVWd3zrl2vme0wdptfmV6rud8jttw1ud4sZcr5uZ/tmeCDrtTXujH0a+D9uf/hA7oCqZohz4aZ45oY/5nGlDoi6bahv5oxTksjT5nju5oi57agRbpbiHnkq6WtUBnOPZolk6xlK5pnEENfaVhQuZomsZpmQ1poI4bfu7njZ5ooTbjlR7qawFjozZpn77pmF1qpq4WiH5pxJPpMf5poKbqqpaWH8bqytPqLOZqnPbqrxYWkhbr47phpE5rfE5quEabrJnXupVrmSVrJzbrmkbrufYVnTZdvM5dt6ZnvmZpv/7r+SjJm8XZwY7pkz5skU5sxY4PHlS2FH7rylbJwd5sn+mdMs3Rxy7sbpbsj6Zsz2YP1GDWfdXj0pbqiUXt1FYPkJjMwxxtvR5i075o/9me7fPAK2JubdyObNiG2N727fI4C1LVU1LWbOR+2+c2npI0W+ZGaMMu7ns97uhmjlhxtsy+7s42Yu3e7uR4iVaubokGb/IO6vUOnpcpYJ6eZ/Ve7/Fu7+KwF7o1Z5gmbWnebYeub/tWMDdla/XLbRz274UG8AD/ibO4ReHuaefebgVf8EiCGe927f7GbnqdcArPUjbBtu9+7fDuYQ7vcJseVMGG8Pkm7xI3cYGAImjEZBUX8fZucRcfnDxNcfmmcfrWcBcPlrrethDP8BGHYRs3ceETcgw/ZgQn6CPv8IUD8SWH5SbX5yen8A5RDCkf7qgu8ha+8gUfZm4bcib38f9uBXP7luExn/JSrvJ7RvP2fiYHR++jXnEJN/MfH5qXXXMuj/DohvP1RozGlvEdJ/Iax/M8lw+n3vIZN/Qe9/JER5erVvI+t/M/R/RIdw/VMzcyp3JMl1VA3+6aO2FGL/Qyh/Qd/vRMXw++YW0CLy8DV2E3d+dQj+6poO5XB7hY9+BZX+daf+7cIFBCb25Lf+5fR26ZQHXP6vQ2V3VPPfbZDms+b/RTP3RlX/VseYmffOr93vUE7mURMIFcYQhczpMHztqB4A4GC494Vmlnx3bzUM10Y3ZOxrem4IhyP1TWdQgH718XFXZ3v3Z4r5aFBHjRpnZPt7+pcoh8D9/7JF//whWY8zWYSX73gW+Os8jxC690Hv8J+7gBDECAHHiZckdegVBe28Kq5oUJALb4i1+O3MB1HSf2jm8JF5CRk8Hl143dAR+AzEoQs1Fml3955PgWIS11mnd048j5lsjcu8qehDjSjEjSlhd4og8WSSrnZqN3Xi46pt/WwPXwwdWq7IoIawXnob964jiyoJ93Nq93afz6a0XbNmXRhFjbiNDW5017tRcNLMs3rk9nr2emaGrbPHHahCjUdoV6tLf6vp+PMwP8t+/6uCd8j0jZwv9wTVWgatrzvXf8x4ePVdS3wJ/pwTcJlEhYj2jVdOckWIVdoQf90BeXYnV7jlf64pD7/4xgV6sQVsNPCCv6/NlfGyQj/ckX/MpHfQa2+7mX0IHQ+8xh+cYf/rR5ptDm9OM3/eSPUt4PIbofVpQI/umn/rPhnHbPdYfz9q8F2qEd2qLd/tQXc4XlfG9xfYeN1fEnf6lhDe2jdJECiDAvBhIsaPAgQoQ8ADBs6BDAjQESJ1KsSBEBwyAWJ3pgGHHjABENXUx00bAGyAFNGHpI6fIlzJgyZ9KsafMmzpw6d/Ls6fMn0KBCf96AOPQo0qRKlzJt6vQp1KhSp1KtCtUHQwRWt3Lt6tVr0Y9fKxYVmPAsWoRUFrBt27aEUZsYAWgEKZJhyhwMm1RcCSBHyoYixhIubP/4MOLEiimGXez4MeTIkidTrmxZYlEAFi5z7uzZYmPEZdOSLn02TNyac+uCbBgB5FwmFZkwDAGSRMPPunfz7s05tO/gwocTL268c0cAOo4zb44UuOHRpqdPRy2W5mqXtAHY3hiEoY+KWAFggM1QtvP06tc7h87+Pfz48ud3xsBQA/388N0Tlk79P1rW3ZRdSiEwBMNGFrhWUQQNbWaREgzhoB+FFVooFX8Xarghhx1yqGBqHor4W4iF+QcgigYJKFdGLrlAAUMmWDTEeRstwdAQFpnAEAUkjfgjkD9mGCSRRRp5JGLjaYUkk/2V6KRZKUo50IqqtejSeBS0NFELDZH/sJFe4FHkAYwALNkkmmkSN6Sabbr5JpwbZfZgnHU+9+RYJ06JYpUvYbAEoEtkRkGggNI50XcHxjBEZmamNB5EQ8QAQ0Pl2XkpptHhmSmnnXoanwYMWfopqTSx2ZWee/7Xp0sRPvSqZhYJQCOs3aU016tDCFAqr70KdaqvwQo7LGL2AYAfscQCu1Wqqla3KYSwvnooRTkMoQQFTcDQAkow1dACDE1QoMQQgCV7LrpyQpsuu+266xOI173r6bJWNetsaazOuy+/VNXbL8ABsztXeAJj+q+/AESJL3X6GvwwxDshHDHFFcfparcWtzkxhgozDKDDGos88gAck3wyyhqG/8laykeaDNW9H5+2bss1z/uyzTnrfJwOLO1MJM5OxSwzQiH/fPSwQSO9NNOSmQQAX017qDRTQxOtIs1Sa20n1Vt7/XVVBgLQAtgXdq2U1VcTZHTZbTd5tttxy+0TxnPTB/edC6s9s7x2+w0k3n8LPnhFKxP+XuBDpb0324c7Ll/ij0veNq02TN5e1vZ6vHdajV/++XGRgz760U83sSvpa2Ze1eJqe5467LqJHjvtJOPAENm1+zY7UZtzzrfuwfPGu/DFB0wpAIMZ/xnxPbV+9evLS2/i6tNbb/HtAKB3vWXN8/Q80dFzP/5U3pN/fqcN3of+ZObrBL7M4rM//5190/9//7suZJY7/ou5nxP8Pia//hHwfdUrIAI7ZaztJVBT9vtKABk2wAZS8CX/qyAGKSS2JlArg1y54E0iiK8JerCEICwhCtWDm/WlEFUH7Jjefoe1B7awhph5oQ1zaCH94U6HmqOhC2Mow7Xh0IcFPKERk8iZBSqxfEV8igidRcIm0g+JVLyiYzbYQSwmxYoziaKqpshF8nlxjGb0ygr/csaqPVFovhviDNeIwTLKsY5Q4SEACmbHo9ARJmDckxj3WLw+CrKQQ0kUAw3ZOyB+8I1wJCIjFXk9QkqykjmZCwctucjE/HFKgdQk6SgJylG+JI3mIqUBI6k5IcLxk6icnCj/XynLAeBRj7O0SSzVxcohuvKWhMulL0GZKJYF84ttbEonpdTLYvoNmMxUJCa3+MyUOJMxjnzkC5Y5zbhVc5t1DJMavRmTbt5wlzLUpjjBRs50ctECfjkTO6l5TDaa83fojKfW1onPJg5zny5ZZzJTdE9/Lk2fBNXheG7go4OSZZ5LCSifHMrQphl0oikE55csak1Vsu6ajxyoRm1W0ZBi0J1ZIelEAOrRVkoUpTobqUsTuJ1RoVSl9eQcSGNKMpjqtH8JXWhNW5o3bMaxp3bjqVHnFyqGZDSmNiVqQXKa1IohdarkMyl3jPpUqFJJqFYVWVW/ej1j0dSpXlXcSnl5/1axUiysbJUejJoAVLNyNGE3Zdxa3/owt+pVeAK4klbzChSIgkywfQUYXw9bOxAtJ6lb5apUFbuvxEoWdneJwVQfC9XIVtZdlO3s6MJkS51qlqicBW26PovayyXHVj0tLTZPu9pkqXa2j9sRAGTkWMP6hLCr4q1taQvc4CZwLlsKbF2deFfXDZe4waqtcwXXJQA09bXNNeByoXfd6JYKuty1WwwYojzkcjKt59zud+mF3vSez1jSJClsP7pe9h5svvS93nasGl+WJve+N7Ovf6VHKQroF8DGzG74DBzgjSl4wcFbSX/9uV+1RtjB6PKuhbXGkCUUuMJQNK89G5xhJP9heMRL+ytdOlxeBMdPxCYuUolf/LMaMKSxu/WwG1ksQBfLGHA87rHk1EcEFYsGxDj9MZCnhuQkE060RD6Mbxu2ZCZrKMZUTpkNavNkTelYglO+coWsDGbbxWjL1OvyCL885vyIec0aIwILb7xirnYVx27mmprvDDZXoU7ORUazFPOsZ8QJetBSo3GKzQwlOmez0IZOT5sfLTCxuZa8f2a0bCWtZDtrunaJGq+foWxkvHK6029ztKlzhuJSp3PC52V1qo0U6Vi7a6lD/qqrQwxrWgdp1rxOV3iPJdZcH3nXvx6Rr48tXAD0ObOFjvKzIplGaTnEchMBEbUBoARlQxr/1dzWmPqIGWouYzpr0852OCWCbWpv+9vMSba7ewXn3LKV2KT2FhHyre99E8FV8gIRBfi9b3jGezjwLjip/DLXcZ+53KXeX0VA1G6Er+fgFOfUUm2M62ePmrmcXmryIs6QiV8cc8YuOdh6Jux6cxzQYZynyjkscm2jvNsnr7nWTKdXe3tcJwIo04RmTnKcF8fiRH9T9vg37JY7XCe4BcDCJX700Hl76u3azmveynPt2nk7Gr+2R3KAgBb4IATVtTrzqo72cyEaQTtnOp3FiOiVzxxWTfBBs9fePbXrfVjjqfTGbx4UaJtGjOOJmkXWDSsYZKzvlDG642XNkPdaWtQu/wdkG12ldIpYgAIx8EANdmUBDyRK2wuPvGMgj3ogJaesSxf8YDvOdZykMesbyftEno7Z1UdG9bz3UA7KdFytwx2yTwy2220CqdP/3oHNl1vwRaXYrSe4wj/X8k2uDwBrP7+8sO/+w6JPHslSH0VrcYtb4FLhLDOE+TFJ1GjB76Tvyx9g4v/62+nvPAAkIQX+/z8ABqAADuAA/gC6VViiuB5N0Mqt1R/16J8Dvsv9dZZK9R8BXiAGDqAUPAAHdmAHwgEOYdvw2YSxbF4EuhAEnmC6gBP+9VUFZiAMxuAFJgEOYZLEYJ8KggXf5SCSsCBqvaAMBmEQ0mCEIU8D3gQ42f8eDzLLDi4hkfjgD3KcBQohFWIgEdaE+gCAEtaEC7hK8jnhD4FhzYBcC06fFFYhGhLgFdLEvH1hgtxACHSQBrhKuolhwqSgHX4KGdoWEKahH/rfGs6EXwBe3SkBBsRADOhAo2RVHnYUHjZipuwhH57hH/5hIMZEcsSKSyjeq9wAskCiEz0iKNaJJE6iKIYQ/1WiJR6QsYjbRoiACcTAEijBSmjL542iI+JixEBKGVIgJaoiGl6iLqrOKQ5jk9TAjdRYdPUhMFKhMBpjcPgeNE6GCZQJIzoXMzbjEDbhNNaENHajY7iAymnbFgZXNmpjDD4jOMoON66jcZBAo8QA7pn/4y+iowyqozt2xjfmY2GAXBOM4DLWoz3CID7y494Vo0FqSDIyAeWZYnlN4UASZDsmpLogJEVSiPrI3H2dY0Sq4URe5EaBpLyVmX9xZEcKYEGK5GPso0pOxfVRwDxyl0meJACmZEsqBkveJFSw3+6VpEDSJEp+pErmpE46xXacHXvNJFCmgE0WpfM5ZZtYwBAwQRBUJQYYixvSl1ICZVNCZZ4IpVcSxnTVioNtJU12ZViiYFqiyTg+BAzE5HeZ5Umi5VqGYV0iiddFgAC4AF9mmFx2JF3eZSgK5pEEG440Xln+5FL+X2ASJsyApWNShQAggF/EWWJapDFB5GLWJGRe/yRRRmb2USZD9ORlPuRmDmBjgiYbYaZqdoYAZMYnlmaRaeZpMmVnUuRntiZ2AJaF/WVEpqZu1k9wiogA2EDpgZpsihptniZwDuev3KZzDoUAeEBbAsAR9qZibmZzRucmcad+WIs1jhzBYSdrjlMq1iZnlmd05qZzkgARVOZeEAFS+mV2LuZ2euf3QCd+2oQI+MAiAoDnnRKQ+eZA3ud+ApB+Hqi3IADyOIQOeABcmhiB2qOBKiguJaiFboQHJKNDBIENRKiMTSg6VmiGGpN6lmhSiONDMAEOuB+Tiag2kiiK+hGGoqgHVCYMIABi3hmMNqOMzug/1aiFugCtQA1ADv9ajwLjjwIpSLBnWGpAo+iAi7pZkqrikjIpaAgpfgqAYTYB95lalVbilWJpSJIpZeRAo2BAQ+pZmK7iiQ6nk94klzYEBegWr7WpH46pmZaMlg5nDtBhEKypoeFpGuqpmcapSD4dBQSdshFqMPbpNCLqRXbeeezondbnUhoqmUoqRapcjsSbo1ahpmIppxrkUslVwYWqM0IqNJZqPgqAq3zpt6mqEI4qk7qqO46HKzYqpnIlqxojroLjXQCApfLqm8rTcmrnrw5jsHbjdsTfrPbqWS6rLjYrNLKfEoDopR5rk54negIiteKitQ6jC/iFgKaqtM5luI7iuOpisPUit9H/6jZya2u26yiuEAUI6raa5reCK72qpr2CIvIw6sXJ6z2uKygGbCOKjUaWnMGmI8JCosLaIaVqIc49rET+K2hOrBgay3UWbLoCZsQ2Isc64VLdgLbGa8j+5sjmYcny4Gv6DNFhbAbaKpC+bA5O165SHM1aYcvaIc6e4LAWK8+ubIH+rBgGbQRux3iiXM/OINKCodLWH24N3cUaLYVGrRNOrfxlxrlercZaU7Lap9YuIdd2X/YoYM09rUeGrWOe7fNlRjmCLb/2q83OKNz+Hm6p7dpi7YiWLQ/mLe/Jrd6xLWoCbg4KLurtbd8ZblC6LWEqbuS5ynzOrN/GKOKqoOT2/x1u7Szdzma/+uuePifkHijlOp7jBuDdoujmrh37ee7nKmfo2mbp3mXrot3pou7l+mjmnuDtTh2B6G7pFsXYZmrvRuDvEt2wzq3VpW56ju7gHS8kJqMJrp3zMmbmsF+2kaZFWAu2aAu3eGfy1pzYZOvqXa/owoT2Uhv3ToQAVGdDNC3ASq8d1kCZVC7aoS/txgT7wYDA6ZusIkpDwMCiNIr8QoUI2AACEMEQDAERIIANIGfzjW/JbUf1Fu7uKmn2jmZNZMnwjSX+KoULmAAGhOerUAAGmMCU5i/9gmH2mO/gZrCVbjAAtK+LlImdTgStJBJTkAD8optyhHDztvAS2v8vQ3yt8Nbtt3YlT9KE2GTlAGCbBCMFCWyHQ9xAEAwB2flACwxBEPyn9gix5daubibKx0ae/jIxB8/EdhDiAMAfU9SAsXgEEXiAi7qABxDBImIA0Y4x9C4FbqFs3MqwmNKwDQcGQzBvbDBFmXieGFsECcRAI6MxEaugCJQJElPy8HrrEtPwg46dD5jAFEvEsObFXjAF1PjACruID6yEJv8xUnThGg/yJhevr6rS+j6EEuQwR3hESgzrKu8E3vmEAEDr1FGwu23HEqQsC9fy7KpxtmFA3mVPw1bE0xBrcCIztwXbDehrMysxejKxErRADmyGANSACTTo14kND7vvguj/pjYfm9hQAPOeLyG7aUzApWF+6SIjMnVlcyXL39wF8ATfc5461HZ8ITunBIpZLDwHNPiNxwX/Xho7FDjRCTWnxDX3cV3GM6+5ijdjsDPT5AZ6oAeCIKs1xCklBw0Bs1VEAA60ACLONE3PNEVD9POFm+9yXBvsgE//NFAHtVAP9VAjwQHuHwAcVymDRJggnlR4AB0C8U2T8V1OFy+Dn0r1NFFvNVcPtRUoAFiHdVhvgESVSWy+s0X0s1SMJRDjRQxTdUe3305vslZ3tV3f9VC3gUPNnRK2MUjAsVT44xCEgAnYgGEfNmITtEjD8k/cBd8WNF3jtWRPtl6X2uFVxBMn/whaQ4Wx6AAzTzVj+wRuuTEtl1ddTzZqb3Vlw0SEkkCZXOeLkCRF7DBVQFjS4vTvzVsml3aRnXZq/zZQr/ZL2MASfKhF4ECZoKp48MgHewlVwMinbi1u814yfnYS9zZwZ3dwZ432woAOIGIJ02nllh4BM0r8VkWEHDLyTjfqoRgUYzVPa7d8C7dL5PKrMAHRzoq0kHZT9Azsdi17R94KqTdvi5pvyzdq07dLkEAI6ICgUAAF3AATtMAje2+2bAtHM0WYhPRbhzZPiM1VA3hkIzhwK7hz2Ec7rzdch6XKjXL3ZTWJl/jICoB9wEBszrWH70SEEFjixneMp7aJp8dcEP9KVRa5kVclaOc4TjxNisP3iP84ZbdsCMAnuiW5ktvEUk30i/s4lEt2kDOHYbY1AFj5ldPEeBypiJt2l0f5igdFd/uAB+QACcw5ndf5I/txmdOECCQjh1+3ga+5l0dsomh5muc5TFhACHBom4colwN6V3+5ccCI1WpugB+dcb4KweI4dju6XUN6cUD3bS86RdaAFW9YHEr3k3O6akdseoe6oW8EcjeEEviAi6u4mqs6V3s6cdBIkzugR4OZBZSeEux2j6c6rgu1rg/HCtV6ob/6ANiANRKBdTe7phz4sf90sg9Hl8BAMJN5nmfhDRC72Tb6tW+3qAMFVjQBDvR541b/OsKFyTJXK7mXu09ne3AoAb47RBPgO7/3O757e5k/TTVL7LzTu737hpg/BMCXuaswa8GX+8H3RsI7xMJfOa3Us9Q+/LVHPG9YgMd/PMiHPMhXvJJnT6aTrMYfO8e/+q9TmfpEd8KmPK6vvKG3PJO5t7wbO73vAM3nuc0zWXWLq8yres+X+c8nmW4Lvc4bvLsvtrNLBG4dMKrf+s5j+8+65xJQOayQvJLfBbyO+9JD/Mi6wBy3NdcrOYycO5jBeNVbvdrzhAA0qJiffY5vx7RTO/VYu9i//U7gSgzkQLej3tEn2UrweMyH/cZHbDKiua83PcKByH8XO9W3fdF3Boz0/3r9DX6PJYcxZzziq3zErgSBZ77jF9x03bjLDj2nVz5n3AjMB27px9t2BH7jf/7MRyxWTLqmP33a5/zkVz3rXwalMj7p8/00er3vb3rb8/zI7kgT3DndM/ZoJ/+fLz/zG/9OQLtyRLDIh3z0w3KwQf/uV7v1Xz984IpUd/jTI8/dF//v73zwC7/cp789Y/8w4jz1k7/1x39lyDKdAsQNJQMJFlQyAGFChQsZNnT4EGJEiRMpVrR4EWNGjRs5dvT4EWRIkQ9vALgxEmVKlStZtnT5EmZMmTNpWiQBAECMmjt59vT5E2hQoRdLnhzKsGSbHUuZNnX6FGpUqW1MHpXpA/8nBQQ1rHb1+hVsWLEji441exZtWrVr04bAaYJtXLlz6dYlWhVsUql7+fZlStWo3YswcJIQfBhxYsU8yy52/BhyZMkXdeAUMRlzZs2bG3/V6xd06KWANyekACBIadWrWY/t3Bp2bNmzPy7BSRt3bt0tX3f9LBr4XtKqm+TcfRx5cpJ4lTd3/rxuySbQqVfP3dvq7+DbnQ4vbXuIdfHjIWMnfx59+pGnYah3/56u+aHaudf3vhkBc/j7+QeV3x/AAMcTACcmBDwQQcb08w0Apep7cIf7NLOgOLgSvBBDj/7LkMMOJ8RJBw9FHBGjDYGiD0LgJNQsh9MsJBFGD02Mkcb/Gs8SASedbNyRxBl9QjHF0FbEjAQScDhtCQQ0KJLJJovkEcrqfIySyiplygEnH6zcMsApFXQwyOCGnAynMs0880wu1aTNyzXdfPMiD3AKAc46xWuzJiDD7GtMydD8E007BZ0Mz0ENhRMHnGw4lNHdCp1Jzz2FWzAzJoK4FNNMNcW00U7tetTTUG3ECgANRD1VNVBjilTSqPpEFVZBVY2VVgQFKA4ArmrdVbFZX2K11ade5ZXYKH0tFtnz8gMgvGSdZetY3hoMVkhKn70Wxmix3XY2F2wwdYBbcdKV23IZDMwrYKn9y1pz3RVQ23fljcyGIMoMQoRlm52X353iVUnd/3UjbLffgsn71+CE4xriz9NyVRhilhBGKeB1hxXMA5EyjljhiTn+uCsB7MXpBiKUMFNHkFXuyGORKqb2YrsAYCIHj3JgAoCV+21Z555pssA2ACjYWABSH/YZaYp4BunlYGOuq8wlTBAAIwFMCDrnpM1dWuuuUToZxBxcSKgGH2r2Gu2FuNZwWoH5epouD8AWeggPxo7IBQ+GcBgAJcBN+9m1AR/8IhzRVCIEqgkfXHCOmm4VbroECAHXMpXQwQcTPNBAAw9M8EGHuXFqIvHFnW3c9NQdQoAwNCkg4m7Vk0Zdo8cljbyuyUUH9PDSZS+W9t+FH0AEG1rAuUwDh+85+P8S23Z7KoIhy2GIynlvYoizl+e1+e1/j8Dh1LxXuXuLbN8T98QiwIGIIJYYaAkMiMAhgvGBl97+/DeqDIAmyNW/Y/j7yfnClD4AHtBlAkTgAh3SgqzUj4EGK19FCBgkA0YQg3dBVwY5uJBE4eRvHXzXBJX2POhB5YIiVCFSFLjC/MnpLS4cYQu/dMLobVCGOZwICXXYr5tkqYfl4qFEKpiiFAaRg0NEorlEgKt9LTFwNPSXCW3YlCNCkYFKxOK1LAA28W3xdFLMExWrOBoxghGDWkRjsQQQNBgobo33w+FRigihK8bRfmrEY60wQDIL7FGOYanjg+4IyOXp0ZCnisH/6C6TyF0hkoVgKiO75tgQC5hgCDAoThNgEAPDOMQCvLOcIzkGSVIyalkA+OQpY2VKhQzSPgKMANb+FIQ/MiSUouwbKwNYSV6uzARlWtQvYeXKhMCSOxeDIU5goAMiDKEkJPsfQnL5OiJcE5vXRAAxC2ZMbqoJS3P6Jqq8OQBkbkeZfQvBLRNiAocpTyG5PMg4S3lGepaLQjghwj1FVc5zikmAJBhmQ5apPWriZJ78TFg5FWqjNuLkiw1llD/JWMY7Bm2f8USoRCVoT44ia5F9i91HB0VRSU5yYL6siAMBgIGFyJOk/GJoTD30QQo0kqay8uiqKlrFO7LUpRrd5U8Q/1BUox4VqUlFak7TM1OmXuiHABjoU+FkUpRacacJGVlGE5LLG+QAAS3wQQhWKRNdnrVMVD1YVtXaKAtEswVtrZNVr2pGlU4klwDYWFev5wM4vgStaJWrdZw6WP4gL6KG5RJd63pF/iWUr6KEwTRZolTLXraoioVOYTWrHiKQbKSdrRJjr3pEG5Rpr12lQAw8UAOqWcADIxOpaEPFWdqOJ5g4geBtR8tWl/xTRTsFH06eqJC/KiS3xuHtRH27XCpFoEwvci6USIvSC9Ygmks47kSMFtrpvsm231WOC6LJVfHuqLrBsoIC2Nve9m7Anl1EqHcnIgCHTfW8awpvfneDPP948rdGFO2BEwhcYAMfGMEJTjAIdHnXhrigdTdgJ0ZGpiUA67e5FxbRZ00yYQ33KMMrKcmAFVxiEydYBlFQ8YpXvAIxPrR/lLUIwwBg3pU4Ccc51vGHWbNfHrfmtIX5cYwEfGIjH7nEPZCiAJDXhN1qpI8AiKtLAnvWIZfGx1cuTeukq+UOFRnJYQ6zkh2skJFRoKy1EyeVqyxKL2cmy2+eTA0KJGcRgVnMeTYxmSsSZQoYVCPhBMCTV2KpTR0a0Zyyc2TivOjHuAUAdHJ0hvCsZ0sfmM8T4V+pPOICsLVn0kQOcajVgzwZk7o/lb70qjMdERrrlSJvXSdDNDA3QKP/mkONxrVdXLDRXR9I1au2dKsf8sG+ZRPZ1xRq3zAQgxjoIJpr/vWXRz3t6gR5ytZOdbUpBgASC5vVAkyllSPLuxuEUNsX0nW618K/NLNbPcEGt5iJvboqL0QEJojB+zbZydTCO0HrBvhZTjOdgb9H3vNGcr1bIwALPBziEffwwc0icIqDJZzFvfh4Eq5wIzN8MxbwAS15t3G0WNzkVuHwv1MuJW6TxdseH/bL0QLpwLbcNTTH+WrEBYDt7tw5HZd5knU+FptTwGFKsB4FCAL0vBTd6ZnJrcajrhyhDz3BIJ9MNTPGYYQIQANR3mbV0wV1skcmaO8+O0wk0HYJnOXq/1jHtNm/Qqphel0hMBz72oWCcr7HBLoAAPXfZeL2t1ec7o6LudwXnviu4MzgA8C7Qj6IU8L3xO+Xb0lIu6x5lhge9KEX/egPLzHHq/nbjD+x1iVTnKBK/jYstLHnIXV62rPFvkL7+e1HQnrf/770Ira981KveqKXeTE5SghLt1uZwfNeJpmHfkg+OPvpiwT42Q/9Stwed+OzPjKnSdmyLI+QRUb++r8afvrF0rrysx8k2pd/27nfdu+rHvyQOdm+gozfAdiLAuBP/ZBPACPjh/6rAD9i/uQvJUDv/hgv/x6jj5YgIQzn9RCCzoYqAQFm/TZwKPjH/zxQIxZQ+xrQ8P8eUO4i0DHyIwATAmz2rgaCJmVEMIEIkAYPo9f65wY9ggSzzwS7rwMpaPGMb8+C8CcCT3uCrH+YgJbebwcVzwafkC4gLdukECN6EPh+0P6McIeGkAgVTAUdYwlKRiFCCk06zwrVLArTkC2i7NTYECKw8Pe0UAJQEOvCUOpEh2bgkG3WkA/R4mRa8A8pQg59jw7tcOjwcEIiIALoaxDNhwsfMSUIBAAoUBIlohBJ7xAjMSJG7AuL0A/XwgZsgNAu0fRC0RS7IvCoLhUTIhNHbxNRESY88RPBkBMBq8bKMAZCsBWhsBfpIsgk7RcX4hVFLxYFyQtr0cAUUS70SSGccRj/P0L6BpFU0C0ai3H7UMIBb3E5ik8ZCYwZ4wIaEWIco9EXzbHdxgUdXREbDe8Yn84bvzEc2cL1njEX13EjpvEPWwcfEaId3VEbT5AbHYIWv3EZB5IlbIMCyKUc+xESZdEhZ4KZHPIf3e4dPSMZDXIe12JZKCAIhiCkOsnZRpIkS3IG+1Ef4dBwQqQfK5L+AhIIIfK3MlIeEXIlyKvNACUiESIl2VDvKNIlL7Ls4lEZN3ItakC2cjKtdrIn03BZWA5wXDL4dkQqhZJBiLIWjZItLEADbCC3gmAUw1Isx3IUd9KcbNIsF4LGnDBtqjJK3LL3BFImpQUrP1Er56Ih0xIi/5rSCoNGduCSRwAzJLZxLk2vLr/wLpvxHvWSiNCSMQfgNCBrcQTTRihTAeUSGQ+TCBMzLorkDR/zmBxTLzOQJSdTKqeyMoMSJrewMIVPM79PNEHTP2LTLDUAiEznNFGzRiyTBzETHg1y7lpTNnuFNncS0njRa3KzWHoQE30TI18T/4ozJhxO4qrTLPnyCUOqFNvyNJeTBJszJjMTOA9SONnCBjDAekqOKaXTIYNm95KzO4lFMBFR5jgzLmqgdW5uPctzODniNPhzXpRTPlUzNAE0gaATAtlzEkWHAgTCIAziOhV0HXPpAgmHN2NlPmmzIMfTPjmyTFqALUETO28wnP+q0EIJdEArUm00lCaLUkJHImigsj9HlAY/CA25U0WRJUMNNCQ2FDg7VC2KwxL7k4V4lEgrgsPUDkf/MVl2VDzHExxfVCTE70iLtEp7AnkcEW0uFFac9Deh1AmANC3270pfSUqjsTiM1F24FFW89DnBNEzPFCQWaUjLlEY9MAMr9ERz1Dv5lCdZFEFTUE4/IvC2c0YHtRWDbO9wE0V5xU2HEk7FNC2wQgm0VEQRNRVDSkmXtB2btFHp0+MkNS3yowlwYOJk8043sHXec0sbdVce9SojFVM5giDMpAkeFEL3s0xpIgfrlFH91FE/FVBlVU3BQimzJiJTtQBtU8p+h03/TwVWs6NFs3JWN+JYI7RYd3UhWEpGo9JVayVa6Wha7bJaNaI6z9U6dVVbYyJLnfVbaSVc52NcEbNc1/Uc7bUlKFEyf5VJdVRYs1XxAvUO6xVfM0JZ4e+HTrJgHyJe+25eN5NgF/YhJXYlluVGKZYdgRVUFU5UMfbpAHZd3bDlADIzGnY2BTYRI9ZjO1Fl03CTcI5kMcNkT+RhYRNkfSJTtCrREg1bV1YkVhJm3/UoBLRAnxRKO9YqzCQhrlVdffYjcksYTe5ZgYJo//RmDbZmo/NqeUJpyVEpe9ZpPwLSLhbgpvYizDZj59BKv/RoW7YhmiQhdExun6Rpw5Yjwklh/ykObStibwegBNf2TcEUae12Nre2Sinx+TaubydicRk39DZ23gaXcAfIbaXQPUdWaDeiccHTOSFVcCt3cg+W/Tjs1g5uc+MwczX3cYf1cw13cmcRdHcwyCxMalM3I04XdQnTaDk0du1WdNMvlxJLb233Com3eHWXbXnXdY8C7MLKJEsSbF83H4UGc4H1Mq33ejs3Vlu3NVwgBvhGl6JXejOCf0KU3XDXIdA3fVd3eUsIZeuzdyECu9pMfMf3IiANB1JOfRlif/mXfXf3R+P3IdwoBEbGBnCgBYKGAkKgLOvWfi1iFfXXeC2if4nxf5M3gNvXJ2AoqCZvAGbJJMw3Gv9/l/dwQAliQAAMhxXhrYLTtlNXMzwxWCMFuCFo7JY8OFxw5o3q94EdwgWirG8cJmqHF3s7ooVdmDUBeIY1uCdOZkhxeAAykGyHkYQ1jwSi7UwMlYUnmG+5uIuRN3Dblol54jT2hcO2C2eEdx2rmPCMplSlI3uqt1+xz4sJ8YLDWHkrIt+IAGvUuCGoRwkogJNa4DNhYhxJZeIWaYwJj435jsNQ449SGOiO2G/r2HHB2HPFeCI0AHzvRSIEYNPOZFFrojhSBtLerTIE0SEb+exyEABGeZItOSIouZIxeXs1WSKU8Ez82MzKpJOgqUxgWSZs4/XCiXZdUAcduIcTggr/146SaVn0IBfcVPC0bgADECAHWIqXEYJUhkYhWEqVeEKREyL3mmCkIA0B8ZGVyc79nFmWc3eO6diWpfV9Q1WBXGDClmWbXcBhOo/G0jkmgoxcaOwGQiAHNMAM81eZlzkDfTXqnvmd4TmG8TiDM0KfIQLSEvegLGMnKFEY8+lPHFqdaZj3crAJWFWCi5gjoPmOMzmPMeKiHwJ5hlirbrMmPCeEImB3ZsZSR5ikeY/GaDqWVVp1ibqotZeeidWiIQoiysRQlwWgfcIGYgAD5Kd0UfKnb89wFvm7INqoR7Clb/mlLyKmG8JwkJUhwgn9lnl6uRofo0yhq86r43kwwzqp/7kXppnaIWDIl866p9m6Md16HaNqU2v3q4+XruPPrsW1njnWnsqaIT5IpBHClQs5KFD6F9f57ELqpOU6otc3N9XWjueZsZU6r1HjIdD5IShx0MLCBXxgrUdasPERVzDbdD+7IUI7C78YqUsbr8larxsCqptayLzitR2GhwH7g+vMsw/7bHUbGxtCmoVtHiF7IVTbIVhbi3vCBVoAfJObrd9K2pxurqG7EKWbdY0vxViMxVzMD62b8nBisgegsmUiAmIABv5TBwBNALzbTCjARGUbsIsmU7LLtm/buSnYvF8RvWd7RdfgCSJcwiecwivcwi0cAhpsqVF7r0nmIfw6Jv/A+UyyzQOWzgf+OrOzmu9yAIvLRMLOrrwXnDkBt+wg/MJvHMctfAQCgMd7vMcb4LGDmyHO+iHUOibGDU3oxGiE5sQZU7M3TgDM8ExuQIQNO7F7U8blsMGR0cZz3Mu/3MLXIMg53CGc2t5mBibyCjXEKgaiqQmSiwKa/DGfnOJY/F5cSwDy/O9iPMvnb8ufrsvBXNC/XMzfW8gZYqYdosJgYlmUoPyQHANOFbyd1mgoIK41j8/7/G9X1MHNNNAHHdQvvNA3fJsz2pLM/CWiTO1ebYUnfWUDb2Ysu7mv3Ig1fcY5nctDXddFfcz3uZ8Z4p95SqMR4ocoAMWxutPhkMb/jpn2Mt3WRdtMk/1PP33Xd33UT3ubB6CbUwucC3s9mCW7D/1Spd0KTfrAZ/2F5fnZGZDGGYTaqz3Ur10iMGAJ6n0Ms8Le633iZOuXo02YVyIvl1a5DpXcpXBZAtzznH3dYbHdpfXd4X3Q5T0idvpPJk4AXu1MhJolAt5rrc/JVRzooknWYRy3/XfhNz3acx3iq13iIYLi0UTSAVmQYYCQaYLjB+Dm05LO2Y2D00/hTx70/hwjH37lCZ2Gbz7nXZ1iR+aqMb3kLRjodxvXAb3orf3oK/Gy5BuzlH5hDWdfb+/no/4lp37oq17XW/4xjjVQFtpjOezSoS/sxV7oa9zs/+P96tV+KZMV5FOOn3WP/eI+6ufe3ese1NHeMQxtZxM/21O84Gs06S8P8IFe8B2e8CN+7wt2560NbKqc8CL/5CdfXIm+8ivc8JX75C7/4ph18SH/6RVC7A2RIFlU9Ed/wkvf9BGv8T0wyrq12VsfiV/fImOf3Eti9mk/wm3/9sUi83ctA3OfiM/bH4FfE4Vf5Y0fx5E/+T82bFnq33uxGH9f+se+4UPf+nMc+7O/7JxfAHvu2P8w/Bd8OYYfAIrf+M8f/aVV/eEvt/LW+98fugFigMCBA28AuEEwocKFDBs6dGhwzZOJFCtavIgxo8Y1Bx96/AgypMiRJEuaPIkypf/KlSxbunwJM6bMmScNIqSJM6fOnTx7+vwJNKhHGAAARBCKNKnSpUybOkUpIarUqVSrWr2KNavWrVwlNLT5VGFEjWTLmqXI8WbYtWzbun0LN67cgh3n2r2LN6/epCSKMtkLOLDgwWy7Gj6MOPHWr3Xbjj0LOfLEtIQrW76MObNesJo7e/4MGqaOojZCmz6N+q7i1axbZ2Wslu1jybTJUk6NO7fu3YE58/4NPDhbC0WbCD+OPDlI18ybr4b9dnbt6RZvK7+OPbv2hL63e/8OfqCPoj7Cmz9v2bn69Vqhu5VOPb519PTr25fb/b7+/ZmbFLXAX4ACIsVegQZG5Z5jAEj/FF+DT8w3YIQSTlhTYxReiOFSNhSlQ4YefjjSgSKql6BsCzrYIIQgrsiiffm1CGOMJjFRFAky3ujhiDq6VuJa8KEomYo4Dkmkbi8WieSNERQFQ5JO6rdjlIr1GNaPQEIm5JNabgnYkVx+KeEQRZkAZpnZSYmmYVQ+ZeWVZmVpZpxyKuXlnHaC50JxAtzJZ25p/tkeQ3Uy1aabtlnYZ6KKxjTooo7yhkBRLTxKKWaAXmrVmk4VamhGcFYKaqjcISpqqaEZBEANpq5qF6auSqVpU5x2etGnrN7KZ6O47oqXB0VhwGuwT736aqyEnkgrlqQKyyyYujYL7VNBFJVDtNb6/0Ssq8YuNWuyaC17bbg3PituuTyJUJQS5q4LU7aYbksnst6WZSu79kZI7r36skREUTjsCzBJ7l4Kb1LdzltvwAqbl+/CDnskAAUAULDnwxYnNDCgBSN1sLcJXwzycQ2HHDIORRFBMsgZ/7mxUB0n+3HKMuM28swOK1GUCDY7vHKaLQf1Mq0x70x0ZzUXrW8ORQWBdMA9o/kzUEF3OnTTVgt29NXmTguAB1pr/TRXUf80taFVf432XFmnHa0JRcXG9s5hLyYouLLKO+9GdsfNt9p7912uBRIDoAHgVs9d1dg+le3m2YY/zvHfkEfLdQyTF404VYr3xPiVjl8Ouk5rh/8eqskHVUx6yplPtTlPnQP5eeqyuzT67IvWMHi1tpO8OoJ1w10l3nljFPvuxpdU+/F30giA5cpb3LvvCyWP0+soFv989hBJrr2jpt+AevcAR+/V79EJP3x13IvP/kPUt/8k7tTCP370re9kvYPY06/9+/wXyTyU/e9e5Luf6NCXvm8Bb4AMJIj/GhijEKQrfBAMVwHN9x4EJvBB66ug+B7oQRC5YHA2CqG4Lji9DgJNgwncnwlJB8IXYqgFRXGeDK2FQrGoUGosTJ8Lbzi5GAIxQoKbGICGCK0cjmqBm+rh8H6IRMAJMYr86RcAJkVFZinRgTskmxPzBsUssm2KYqz/D3Em5oIyBmuLdGHi3Ri0QfW5UY2zIyMdzRMD8txxV2wUiB1Xkr8UdXGPffsjIbVTg6JQII2HXFXv3DdIzn0RYZFsJNoMaUnliAkACMikqR65vTlya5Ieq6QnrYbJUwYHXQBoAgVV6ShQGjAngZSPKWFJtFTicjejAUAIdlkpWWJQQXCMowKBeTldIhM1S2rlK5d5J2GmUJTxKqYxOUhNaKLyltpMDgb81U1FSVOH2YycNY0ZxnAGTJnq1EwzwddOPo1ziec7ZxzTGc97sTOfluEamfg5p3lysZwuIyXMuAnQfe0zoYHpCwDUxdA4CbSN9bxmRfAZ0XAtNKN5YV5p/zgKpon6EaE0qSV1MApSaG00pXJpJkRZqqUCLecwkCToCu25QZTCNFgr3albTPcvnzpJposj6UxMOh2dCvVWPV1qWDZ5FKcWiaiStCkPcdpCo0qVV03dKlNwBgCvEomqrtMqowwqNLOKdVVdXatQ8gSAJbj1RmTFn1pfgtTaKHWuj2orX32iNAAI8K8squsBrepFrPrwroTtK2Mbu5ZIAeCjkP2QYWn5WJbklTZ7reyd/OpZmnwzVaHNEXu8iNiiKvaJmS3tnEDrWpj4xzixvdBlq9dalWw2SLmtrbN669uenJFpwZXQbUsK3AqtFozJLa6TYOtclPgKAOWJroCOe//U5iIPrVTj3oaKAt7w1tC6cYIueUlCQ8Kdlz/YlYl5R7VcSmbzu+IVrw3Xu6X34vcjzGPkfuvT3rOmVpLxLeV8mUSEBCtYwZT973O162CVSOylET5PgGGiX7oU+KAHbl6F5ZThDxOElR0SsXkujFcIj2S3kUnYd+9r4vyqOMYhcZsvaQweFNNuxiFhsbI6DGMcJynEMU5v4YS8HR23hMg+PouLx4vkJxHZxKNVVZTPdNqiDrisG04rkK/84C2DGSZEocCYsaNkzfIYJE1+k3c55AEEtMAHJtDZmWE0ZREz6c7KSTMg1/yRNtPrzfVN1z/5/KE8VziRACgxooXjZ93/Atojgj5Uhwv9q2c+ekCKjrAG9Ljp4EQ6JUzmrtm8q4QW5ABAAqiBCYjCoVBfqNMOluBkZQ2cUaOk1F3ubjY1PYA8kgbXEqL1f4UdVWLrRtcVEvMBe31qZw+AeU1StoCMvV/mAdvan2G2SXg9vBEEYNzkJncDuBlYAByR2/rBNn79I21258Xb2403ctGAgnzre9/87re//W0ATIM33uDVnbxdNOkxw5W4Bz8NvUlSanz/e+IU9/cUCoDxjGdcCAhFldcaXh93n9ehgwU5aB6+4oRvT+IVb7nL/Y0GhA7uyCY/j8jJa+Og1rzbWa7q+Vj+8qC7PObSZrRRdm5zlV85/70GR7pmUC6SiAt96i0nukrG00qnM0zpUR7turVuqZ6X1d7ZBTrVz75vqz9k2yQYXMnBrp2bW7fMcH+62O1KdvcCwOxoR7vaHWKDJdjglTgYXBP8W/fsyD26/qFw4gkD9R5zPYV87zvV/94Q+sJABzGIAQYGN7ESPl7xk8exAPwy+vTc/bA/t7zrMc8Q+mKaCVZOPXYWX1xGO9r2gYk8m0s/qsq7PuiwZwgJQqCDJdyAAhS4ARNaIHreXwf3wXUoFqUPGN8HGvhcFP7wh8597GMt/CL+7i/FvxftU5r8AzCI979f8eKjfz/U962tGzz/Vq0es3k/6/vhP3Hyl38I1/9/IJde0TeAcqF+NdV6ADh1ApiA6FF/tbVJtReBcbGAodSADkh87HeBcTGBsaVtH6iA+4dbBZhi/8eB/AaBJPgdIehaOGNmLggXGThLuKWCK6hvLUiDceeBESYx1daDbWGDw2QiOaiDKMCDQzh9P/hfpwcADMeEYVGE07SBSUhxSziFyAGDocVKQ7CFa7EeK4SCO4aEOqiFYRgcXehZgXV9asgUY8hDZbhke4eFVeeEcBg5dMht36VzeqgUcohaV3iHMJeHgDiHLmhrH4eISSGIWkaIhciCh9iIPkeCVoSAlfgQzaEQj2iJCnKGK5iGmogabFhZvWSBpOgQBjJ+fPj/Z6HIgaOoiqdCiefFPLP4EazYG+znfpIYgLWIi3rnispmELQVjA1hgnghdb5oiMN4jHBhipC1Z8/IEMl4F8vIjJPojNSoINsYanAFLNzYiZ64F9iYjTsIjOL4Z964aawUZOJojXZhjueohOmojqRmj8X1adR1jwQRj37DjtsFiw4oi/04GNFIWDlnkALxj/jBi3ZIj+gYkAu5hyQoWTTXjw0Jgg85kABYkBRZjvkYXMhGkRoJjRwZkRIJkrQ4kXzGNYh3jyZ5Pi0ZdRCZkh+5ksookr5VjCApkxlEk5LXkfCHkzkpjzsZW1D4FyVJjpuBkilZj0FplKx3gV/ok02Z/xfzeI5FOZUbKZVXNl2dZJC62IqRmI1c2ZUz+YH3t5BkuYtfuX5D+X1omZbd+IEkOZZViHdmyYx0WZc+gpSu9ZJtqZdUCYpQGZV/eRkIyVc9SZg/aZcZJJfD55eK2URwKWRQKFePiZU6iZkrh5iVaZnH8pk0ZpWcSSIH+ZQ3GZijyZhutY/VlZeQaSKlWTeT+XqtaZmvuVZsiZrOQRhaeZa6qZi8KVZWlGwZWZj8x5e+KJqjGS+2aWKDCZ25CCuqKZ06hJuW95zVWVDZ+WGO6Z0hsZz0JJmhSZx/aZxeVRSbOZ4z1Zkn2JyS2J3vCYkJeJr26RHlOVDzWYj1qZ97mf+AtiaWAbqKtLmO/nmHAGqg8pmAzGNnDVqNCCpp4Nl96GmhEmqFA8hoQqih4xifyJWhI7WdfcegH4ph6flXBIqiC8GfFHWeUHmiLVqHI4pfS1AUqUijLzpSNtqLMqqiabmeS8Vo7kmjA8Gj7beaETmjR1qhAyhZ5+ekDEmh+OijNsmkQdqVQypUsPZ1TpqkwtmXWjqVXLpTrLSUU0qlIZpdV1qifkemRmmmMIV1fzilYbqk9NikavptcbpVYAWTYFqlu5anW+mnKzmnKdVMUqimeOqmGMqnbHKoS5Veh8anjqqgWLinkZpyNmpdqBKogsqmwpipSbipnCp5nupcDhX/jpyKqTHKmqr6oYnKUVaEf42ammRYqmg4qRRJqxnlHxSDqgMwqm26q6LYqwv5qwwVWLsXqcVKqrCapbKqocuaUOnFiK6aq4korXqarAZprQDFNV96qds6iN1qqNQqoeHKT7NVl9s6qIT6qECqrg3KrvG0cO8KnEhqrvd5mPQ6rKNUr6UVWG+Xk27ZJYU6nAMboPfaTrZmqUaJsCE5r7EasNGJfXjZlRPrlBU7rRdrMN8KUjgKANs2m9Cqlui6sCBbkdI3YX/JsVmpsGPKsPrpsOGkezCbpCnqsd5as/Z5s900XbK5sSh7kj2briz7ndInWdk6lfF6mccaix0kAiZA/wQkG4VK22zSh4o6268Ji7Qr6xEaAHrhxaham6rSB2uKCbV3E7Y0+xGyZ7ZoW2/ShzPGmJZtS5pSS5BvdgMYgAA5kF5nS7fr97ONFbT/pbcCy7ceyT0u8HWSRbiFq4G813hsa7Qp+68WSxKSS7k1ebiEFYSY+7UU27hEOUie+7m/F7p/NY36Wrode7pzmbpLs7qsK33tSbr7Gpwz65y1m7W3a7i5CwBpmreZC5SzS5nAO7nC25+2B4XNe5WxK7Nv+7uppbrOe4OyBo67y4mVIabXWxLZq70bmnpn5KxPi7yRubkf27m2W75G+Hg5e7yLi7EqC7fvG7zxS068x2hgWP+/61ubyutyF6dxGsdx2Au//GueqeeOYCciLRGzsptBFaAjcyBwbzO+C8zAMJp6zWSwNUc+AgyYV2rBI6IFV6DCK7zCccC8HdzAo2d9EDzC1OuZ53PCl1IBLwzDHjx6gUW0O1fDNnyND5nDgLLDCry/PZy4yxSbNDzEzGEZpXbEf5LEG7zEMNzEyLSPBYp0Ufy9vWvCrnLF+iu92rvFwDRdUvrFYMwj4GvEZMzDPaykrTtXfgjFbvwccDzGmFLGHoEBSyDIyqdIgyzI5Cq8abxLNhaxIqzHrDHFcezH6wNWGaxuDKzIuGQ6t2pyjwzJfIzDclxOlZzBiHy7mQxLvun/dJ68x2IcypNsx9CJyqq0iHnMymoCyhUsynScoLbXtLZ8y2KTywpSxWnyx7y8tbYXlsAczIHiyroMy8hspbyXn23czF0RyX2swyJ7j7OsSq9rzddMN89MzLsszclse2urdeKMzcNsIsWMJsd8zp3KtTmzzuw8ztj5ytscy67JzRH1y6uMz86sz9DMz/Pcp/28Vsss0AONFdm8z0j8z+LozadEYvfs0FcB0QYt0QpdnBPNUODsyBmdKe4MmPAsJfKM0LirtkWB0SStOSYdPCgdJSq90sMrfZsUoSMN06wj05JK0zti0zddubwX0Ho4NxtdztFM1GkrfUOLiEn9000U/9Q6MtRNbb62R78Su7MCFtFWDNLUWNGq9LLqa78hq80djdUsLX0ka7Lw2NU8+9XGHNbPONanpNNmTcLBk9Zg7dHqWdcAJVmcfLJEfJR9Tdd/XZd37Unmp9eGDZBzHc+BHYyMnUlG9ti8W9BLfdBrjdPSN66ZHcab/c7m7NlFbblZJ9pSPNV3U9UjctWn3aPYN1xFe9Yty9lqLdvbi2tPvNqfrNSlzdS7ndWpd9QHu9clLNkpTdm4aNmNVGW2rdnkLNydTdz9K30GMYO/3cqtfSyvLSKxLdvPTUhwZbzIDdmHvdw13dyzSN57BMIBPNrUfdKmfd3Pa3szLN3zTdr1Pf/c9+3DMiwp8s3awe3f1g3gs817+s3dU7KYkozgCf7ed8TgXJ3ekc3Rfp3g+J16FR5C1/lJyc3X6y3U7a2KE05HJHdDIF4qt43WJG7VJk6KKK5G8S1DIj4hLo7b1a3bG17H0mfjL4TjxjXkbgvjsC3jmkjjZRTkJlTkA6LjS5vhie3jCi5qTz47NubFH37hhYXl95vbGl7l9xrloLNJmVhBX85ear7jB97jG07mbB46wQpEcg5gce3VUz7Zii2kzV3mk9NMrSrkXW5ZeC7Xes7cfL6lfm7nkyNZdsrl0z1Vhp5iiL3nVf7jkNbokMM1OupBm25hlL5jlp7omB7nhN7/PVDoeE6O6hkywaaL6Oyt6GXK6K2ePdMVwp9u67Yl6jV65OGd5JV46pL+Py6gAQiAAajSNUME6ifW62pG6rJu6rVO7OIjADmAADqg7OElrHW+6xTy6hQc5lQ+5tTO3+ITAdvO7UHQAjt949+e48/ey+N+6eU+6yHS7EVDttz+fDbg6SsO70T+5+dK76Vu78cR7rZjY3FlA+4uRvmeY/L+pLFe4veek8Me8HGDdY321sye8VAu8dNM8TFu8Yhq7tW+O5t0RZYE8d+R8Dc88khe8iCJ8SgvOy7APAAA6XfU8t7x8kUc7RU/7TNvnQOfMjUAaxSAkYfU80kW8vL66wci/96nXfPnLjsR4B+tlJyN1PTa8fPqHfPATvTKevJWTzpYzyT/vkddj2VG/4k8LuY+XvUFbjtoX7yhyvQff11Pj85wT+5yX/Z0f/VZzwQdrzwT7OBDxfcJHfUGMvWePfdvPDt2X/gN9PVFz/aDcfkOGfQkP/QIv/jCQvmG/zybv4mh/xamf7SNXyCPv9aRnxjHEwGDU/kQdNaqjxy4n7xhL/XB3oiwjxjGM/t+QfrZc/uo7xa6z75+X++Af7hubzjDX7zFb/xYrvxXDv0CWvDSfvDpl/laI/21r+t6v6bf33vID7qszx6uj9Vyl/1xE/7Urz3H//6Xcf3KzfuO7/uI6P/+5o80ABGBAgAAQQQMQJhQ4UKGDR0+hBhR4kSKFS1exJhR40aOFCV8BBlS5EiSEjo2LJlSZciTLV2+vLhSZkmYNTfeAHDDZk2cFWb+BAqyQs6dRY0eRZpU6VKmTZ0+hRoVIU6dUk8GnWlV61auXV3mGFjwoFeyZc2eRYhVpk21WdG+Xdh2LdyMVOn2lJs35NCqdP3+BRxY8GDCLe0WTqt3JGLGjd+6GEJQrGPKlcsqXlwTM0nLUjdn7jzg8Fu8n9XytWgDww0KN5iEcKHRgokhMJoAaAIjBonQvX3/Bh58KlHGpj8KR56coonbBA0qhx5donGTmqlXl26duu/RaEv/X5+JeqKIJZLNN9FwMUJ58+2DWMgeX/58+ha7E95eX79jEUwkU8BhPwF/yw8m8Abc6MDe7jPrO/BWEi8iC3ByLgYMwgIgB4s8MA8GHYgYgsKcakCwRBNPRIxBwQpEsUWuXPDBvCHgc7HGv1h0SUEbIdKxMxXJcvDBlCKEyD8AlBAhIReCIKiJsSbiUIkQaEzIhLCY2DFLLbcs6kfAcOQyzJZEoE0J85TQUEw1PTOOrevWTKhHy7zsKkghSSLSIQ0IoiBJhQQwEwAfKiLBhoc4JChNOBdlNEw6/QKzUUmV1MCHIDA0z4cnJ+XUwDa1+xROOSt7dCs77xQpz4YwIIiI/4ZsaPIl9lzttFZb6SsVrkhvpUyAGkjwAAcfLFxiCSaCwECHIWIgwgcEQsDBBBs80CAHEkSowQIXNlWIzBhgaM88Jlrwk1dzM9qVo1HDXNexXK06FVWhiHtIgLAicCgsRTtqgSAMzgU44NDeRStdgc2yIAINTECACB2YUALTcCemuGIKmrhBCdsovkGHEEjg9mCRUQr1pXa3NLgxgqOKV14JVF0oBz4fYlJQl/oF4N+Rd+aZNHoLS7lnpHwFVlhiRaw4aaWXTnoJImygUmipEzPNzaBtvLqwlaFqWV6YFcKBICwdihEAHVyqmdap12Z7qa0vK7ltlxJeuOGHI2Y6XP8KlGBChxZCsCEHEWJDSAAXLKhBBBJy0MADG0zAIQQEfCAihiF0wCAIJpaAQQnWcMPg45Dl5jlri07W0vTB3naqa1S/TogIgoZ4KGwAYGjJAsk8IL133w37Gb+4f6/312CHDWLjvNu7YQkMYvABBw9IqGF04q/Pcfir3lxUdcFYb8r1O2FHSAeCWjiUoL44Mv9I7N+H3yHwu/KeZwFyYNhhiCXOO7cghvhb4AYXPwIepX7T0Z6YDviX+bkNAD5xGZ6CxxBW2UxPM+sIrAjCuwJ28HoN3MoCAxYBBNRseTlxHvSkRz3redCFnqoaqDYjKRHeZYJlEZ+QyDeAmg3KITL/I0hHBDK7FxZRbiDUSg1tJQIcXChp/gMg4ARHOCNWUSlKJFkMGYVF79wQSA+MoATXtyqC+LAhewIABThSAwotoYVWhKO5kGgVLjJKADYI0cRuEAMcaCACUYtjIJdSR4UQsj6G/OIYGwTGO2nhCo+EJCTj4MWEtA99DkGUIitigUApgYqCBCWv5sgmLfZMBETgXxN0YAIShdKVA0LkfGJZJ0rSUpMwKVvFbhk7IjrEdrjLiAvAlRNAvtKYjBolKUt5MBsY6T+hw9cxpXnIBHZkJQSqprtqyZVkOiRhEQBnOMF5m10ixHZja0jZzoYRAbCnCa2cZjzV1M2noK5WNWhB/3P4tBt59lM+s7ymb2bJzW2aqqBGeRQQ1eiQHrLTSE2Ipj8luiN6OsWek9JABSUDAxx8cqIfDQ5AufeWgRq0nAQ96VEeZS+CRHQh+sJIzSjAG5DW9EQVbcpFF2UBBCDNbDS1aVAFms0EjbRgRGUMTmGi1ImUqoJqU4gGm4CRClJgX0LF6nyYmhTsxC8H7ZPMDRDg0ayWtThIRZdRzxLGrq7uoPB6605KhcY+LQRQZbwIWNNjVr5KZ6tIaSvxXBCCQEkGA3vta2KBhlaM6JSOYUxqXFkmWZ4c1EhIUlLNnLQQ3RHEUAuJzAYVO1rh/DUuJZVUBGKAqSb4oJikhS1JGf8bk9k+lq1qQakNU4rQg05IMkGwEIauOoDOAuCzCbHdkYiwXOY2F6qxha5fTFtI1C7KA+yRDBM4GF3uHnWZ2fvuWm+LW5PqVirvqgF2z4NYhRT3uAhBwPK6O98u7laGivmdBcCaRiKUi77/5YpIw2uW8ZJXK9PlCIIbsjLVsMY1sPGmZN47gPjmDcAXLq9FByw1G+hzCSZ4I4ZFzNXaVqS64C3wT3ILFwUzpMUjhjGLKduSEp/LAiZswnZjvONB1ngiJ6ZxioGyYp/ZV64z5nGSKfPiAfj4VjjA0BDIqmQqw/AzOwHy9oTslgMjOXxeBp6RqzxmrYG5qFdeWw2ceQP/9pLZzVpG833xC6ktcxmuYuaamTvC5Df3uUt6TmuchRYC88QgxH5GNI+cHJEsW7POc+kynp/C5+FIOtGXznBONxww8kgGTZgGtYkXrehNB/jRdj4voJFCadGoOtSv5q2lHS3okeUSAC04NKxBLWBaE/jUkL6zeScra10X+8/EPvMMd0aCYd7OpcaGNq+VLdtfq4TI9U01sqG97ZMwedRiEgDO8MptbksbM3SpdkAjLew8a5vc776It0vdqRwUdgn+hbeuzT1naqebM5nG9rDzPXCVuvp085aUAGLwnxAQPNrfdkijNeLvlFz7LKxmtcNBLe9e20oDImICPDUO633r/wXdFBeJVzLeVINjZOUjRzTHp82rXAII5sYueV5OjnKQqLzlR3b3TX5+c3jL/Nzmkp1zXkv0S+dcLjvneWCzze5JD53p3Db60W0F1oZffZqxdHpboM5znwe94Gavi9W9buysm9xWAjDhhNfuSrBDPIsdJ0vUe25LqrdO7XOHddt1XisXsIcCbQZ8KOuud4kHOupl7/uX0Z54tv/9IXYvUQ0CBVHKH3PxjEe4bR/PdxlPPt6W73yiBf90TomAQjfAd+oF+XnQo1zO/oZ86acu+8SvXuyTIkFYYLB03luR9rXHvZXJTvoi7774a/c9qjGa3Sk/34iOPTjyba98vN/d2v/MD3i7rQ991HvfwJwygWFzPX4CYl/U2qf47fmNQGCvW/cCZz/TtzZztlUYALTLv0ByP4+Av/jjPv7zkfLbMwWUHwYMwBjbP61jG3G7pAeEowH8sQJMPpNRqwQ0PZvAOAe0QBHLocZzkdACgK4bQePrQDjTwFOTP7fjDhFMuw+siJdbwdgqQcxbFAHQKBPIwQtswVl7QRg8QAkcGBp0OSVMCBwMwtHawdAzl8LjE8R7Qg/CQFIrwl+LwcGbQRtcKiastCvMtyjsPoGxgGGaKTKsoiy8vC2sti5kvS+MPKZwQjY0KzNEQJFxPfWJPTwsIDeMODjkwiOcvyQEw5cIwUT/BMT/0kMkFBkSaA4lELlG7CBBND9CTDE5/D06vD/xs8TKgyC26pkhAoAlqL5QfB9MZAhNNEIONEEHYsQwcz5VfLVHPESBqYHmeA5bxMIhnDhXrDNOPD9ErENZ9MXAYyRSHBlOEpv1S0a5YcXTEsYCwzJg1KZZ7DYxbDVtjEbFwkUZFBhhIggYSMVv/J1ppK5qHK9rjEWluMMG9EZ5REdMC0cvDBgBuCziq0ffUcc4Ycd2tJozXDJupIhF7EfVW0bIOpgKeqeEbD9sbKyAvC13JMhsPEZ4NEiI9Kd4YYA+mIM0cAA1KIMi6II9vJXQooBn40ji+UeqocgIskiUnJON/5QIhGxJN3OQLvCCCyADilkBIBiDD4ACOpjDcxG34cpJf5RI2opJmRxImiQVm4wInFzKKvuOLkiDE1oBMOhEcyE00bpK7HnJJntKqCTGIQuOeFwwbmTLsQyk70gA88gAB2CDIrgCNrgAPciA9mCBr7yV9CMIIITLHTvLB5lJSDTGT6y6eSzMjmQkM5gkANgCLUiJLgCDPRgKACiDYqwVNAIABHhMwzzMpnQ8qSxIx9QIqxxNGCsNOyCILPgJMSCIMzjJoDCX4GuV1kTHO0nMXFzM5sM/3hwxvAADglgBOQCKOyCIGcAKXhGBsABA4kxG34xKxfTAjEyKt6ROD8KLI/8giA8IigkgiDhgANy0FTZyju5kT6h4R2RkTL9TzfYEpZ6AAoLIgNsEiiwgiDlAz05xgUBxI/ok0CviwYujSohgzQKNrp74Sc4ciTqQAzcogxn4ADtQg/P8iCJATqNUsU5pp3I8RwYlUYHhToVY0BIlLZyYTDz4CAbIAjLIAP6pTT4ACdgEAOf80EmBO/XhRxUFUlFK0IdI0SDtK5xYAYJIAAmYgDxgGgrgIBIgiHXamfZpgj800iy1lRNtQrccUi3tHRGJg5McA8k4gQw4giz4AgQwAQ/IgWa7pIGYqp1ZuDRiSTDF00nh0jEczjwtKxERzQFojhYSABRkAhdonzv/NZdcUko/ddQ12dNurMVHDSoKoYDYcAF/kYhcigHBDFSBSS65o9RR5ZJILVJSlSgKiQGEqIFeqh0MQYDOQieA0SAACBBUxdVS/dK2nE8U3dVcPRgK8RMRIIhVdQhmk4wmIMxAgUY4AU0zAtZodRFT9dJeldapwYmFGgApvbWGcIE6LVYqSjoduxXdBABjvdZ0NRFqtVY+Vdd4wok5HQAgQlfk8jCgIoEhCAtoXaLmoNJ3BVj9YNdJDVhXGg0gKgg/WY//uFUXwIFmIwgrnBTfKoiCtVhc+dWFONWLhaPuQEFBSbrZIRwNwBQK6K8pHKYB5diVhY6B7VOWjaP70IDC/9oooBIAfWICG2hWcGMPT4LZny2tjPXVdpVUoI3ZCRKAmlNBhBBMJsDSWqmZG6hEo6Xa1NTOVRPaqtWSHxEBHYiBYhomRa0VK31arTXbwHBZUDxbF9oaNJpVpOMToFrbuf2erHXXxqRb78wJG7CBslUII5HYTvG/wM3bwsUhuy1atTXc93k9PmECIiBXhYgAglCCgAnVxcVc4dRcvM1c7PEp88CA0QktwjQXREnBzkXdRLras0td4qEQDEAAHaBZGKhEltosc0HYCmzd3X3ZRSLaSOXd7MhWhXABD2gOGNgUNKpXWzHF5Q3e59VIoj3IaoXetmGQGhgmaA0twmWUXf/U1OoF3+1E3I0NXxMlDhdQmCQhVoIol4HQVluhWCbY2fKl3+mVXpb7XcStX+CgELwxrAgomyVACDSaTsIbJnPc3wR2ibTlXAUO1qQxoYar06XlFH2k3B914AxW0PGlXg0OGEuFAeBqgc9VI7CSslpxyKn14BXe4Pu9yQ5mYSFVJBzwqRywAOxqgluVFJUU2xj24btF0PwVswZrjdcYUYkg4gc74h+WLi8yARHpOuaQjCXoYS1JSiZmWdNs4dWNNYrotHBBD4344vYIYyxOkVoyASXgPISADPMggvlFkLAEgMg1Y4DVYiLlYCGeCIotiOCSjEaFCD4GLidKlDomDNb/QVb1oeMdEUwAIF1DLtg7psf4lLyJuKxyWZIm2dlLzixNhmS0BTMEwJAgUGEXMd1P/eSAlWRe5eJjkwi6wre7siCKgGW7ChR+TeXwy4ga0KjQ1BJu7dZcjmQlYmD5lIinepVYqQhkZgipEuZWhggPEBEMWOL6MMUCfmZ1XWUXy2OCtat7yZdCngiWAgBFhalsDuKWCLewquLsEIAIMAEiYAJ90hl0ftdt1thu7t2YwaCGaKiJUCiaGTd7Vt2v0Ccdlo8a8AAfkF2KkV+Cvmdi1mfFbYhzegh1ogiLJpspheiCnhtn0oHEIQENsAEceJbAqZ7OcIEcCIEYWAIaDasg/0AAOO7oLMXnoYVmENympMNmsClHiuDp2vnpmra4lhC3paGAEI6BUkaLdzaBFggCfZoYClgCPsqBaibqR73pLnXhqoRhh7Ck9HmrsMYk9clqgHsJD4DpigGmt6gBDYhdiJ0YJdABBPAApj5racWiYq5kiKggXE4IuqKIv34Iwc5rb26JGnCYGGgBBMCBafGAEGiBIdgfyaBgo9AAHajrq3YIFyABHIgBJlhr3AiCFjCBCKDpw6bUvZ7oBmaogWYIhKWIf24I2VZtioYKbqUADO4IDVAv9dEczvEcqZ6YJRiCELDh2zZa1u7qLd5nhSDsC0qjwYbthTBs5f6ynLiB7f/m7u727u8G7/AWb+4Oi9YY7/M+b+I+IT65GIxB7/eG7/iW7/mm7/q27/vG7/zW7/3m7/727/8G8AAX8AEn8AI38ANH8ARX8AVncO82axnTbgJvggmncAp/8Icg64bIJIrIcIbYcOxuCjle7xEn8RI38RNH8RRX8RVn8RZ38ReH8RiX8Rmn8Rq38RvH8RzX8R3n8R738R9nmubGYyDfaVdliF8CaiNfCCQH8RBv8CeH8iiX8imn8iq38ivH8izX8i3n8i738i8fcAGGiyVA8Ao3c4wRc6EGgLdVCIyeCI1OJ45u8jmn88QL6Nee5Yi4c3+u7jr38z8nOHI2Z3GWCEH/D+cMAfREV3R4Y+aFcOZl3s1mVuZFp/RKf7Va/pNbtghMTwhZBmxLB/VQrzJOZmPN4hb3aghSH4BMxo3UFvVXh/XREmQ/JvSEQHWGmHVCRvRY5/Vex7D0mpgy5iwJcwhgB2Pu9fVkV/a+SmIjjjDPgohmh7Blp/Zqt/Zrx/Zs1/Zt5/Zu9/ZvB/dwF/dxJ/dyN/dzR/d0V/d1Z/d2d/d3h/d4l/d5p/d6t/d7x/d81/d95/d+9/d/B/iAF/iBJ/iCN/iDR/iEV/iFZ/iGd/iHh/iIl/iJp/iKt/iLx/iM1/iN5/iO9/iPB/mQF/mRJ/mSN/mTR/mUV/mVZ/mWd/mX/4f5mJf5maf5mrf5m8f5nNf5nef5nvf5nwf6oBf6oSf6ojf6o0f6pFf6pWf6pnf6p4f6qJf6qaf6qrf6q8f6rNf6ref6rvf6rwf7sBf7sSf7sjf7s0f7tFf7tWf7tnf7t4f7uJf7uaf7urf7u8f7vNf7vef7vvf7vwf8wBf8wSf8wjf8w0f8xFf8xWf8xnf8x4f8yJf8yaf8yrf8y8f8zNf8zef8zvf8zwf90Bf90Sf90jf900f91Ff91Wf91nf914f92Jf92af92rf928f93Nf93ef93vf93wf+4Bf+4Sf+4jf+40f+5Ff+5Wf+5nf+54f+6Jf+6af+6rf+68f+7DHX/u3n/u73/u8H//AX//En//I3//NH//RX//Vn//Z3//eH//iX//mn//q3//tf/4AAACH5BAgZAAAALAAAAABABrAEhwEBAc0ApPT09P///80AAABCzQBjf2GUooODgwDJDM14AACgzZLe9AAHFTtaY8W4CABKNMvLy5np/3WywwsLCxAZG0Vpc+Pj40tLSxcjJrS0tAAVABUAEaurqxUAAE95hSpARouLi12Nm9TU1MPDwwDI/5ubmxUMAAoPEPbmCnNzc/8AzAApfwQKCQBT/+vr6/+WADs7O2NjYwCGX/8AABsbG9vb26KiopSUlLu7u1RUVAD6EHt7e39KAAAQC1+Rn2tra0NDQ3pyBFtbWxooLITJ3QAQFTMzM38AAAB8BxoZASMjIxQUFACVaiwsLGujswB3Vd3PCSEyN+aHAIrS5jJMU3u7zQBK5uYAAADhDleEkeYAuElvemabqhsAFj5faHCqu5bl+36/0jZSWo/a7xsQAE53giU5PlN/iy9ITwAVGw0UFRkmKQAJG3i3yUJkbgAbAS1ESxsAAIfN4YzU6RQUAGSYp0tyfWifriM1OnOvwFqKlx0tMYDD1g4WGH/B1FiGk5Pg9j9haoODg4SEhIWFhYaGhoeHh4iIiImJiYqKiouLi4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SQIAoJLQ0A1DOMEEAEwcAUQOCkXAQww1AP9AwRI6mCBAQQiAquuuumpgEAkyOEGBrE5ggEAEBwlgAgY1DJuqDCZcMNELOGCwhLNHyNDBrZ126+14MugKxEIdLMHrrkv4WtAFGJyrKwU8EJSru7uqK5AAOtALKqsEkRArvTVIpMKw9MLL7bcIJ2ydAMM6q9C8AGCAQw4R5FAtqEcUFMG/S/CgQQQkdCDDqQCMMNC8N4yg8sorHzxAEKAuEQIJI5Bwgwyx8iuQDQTrcEMEI+QQQrsBP/RCDKBSIMMNNOdggg4Ei6rw1FQ7dwOoVwPQAUImgFqD1AWNEETGA73wb7wGCcBDySeH2pAGoGKAUAcmD5QvADccRC1EMEf//ILea4Nd9eCED9duxk5EfNAFDdugUN4DtQsAAgqRIK1A8wqeULhsNzQs2ReFEPdCEThe+Omo73YBqCEMMO/fBakAKg4PjYAxRJk3JLlDL4A6REaxUgB76sQX75voAEhrw+wGnUqBywvJjjfubjMked0L9Q4A6BXBDYAMxocvPm6JBzEQ0twPYLviDx0B6vAN5c7QvDHAn5C5ALRukfRbj+///61ZH+QG0LXOCSRraHOI1yKCMpaxzHQCYVzSdIADZCUEeQBYAhA6AEGISK6DAAyhCEMju+eVDVQJHAAOmOcQAdyOevrKYEE0QLB3xSAE9hMI53ZVgyHYqyHuA0AO/1/gwBGAcIRITGJiYvU7guSraJgDlQkesjoAxICBMZThulRAsl0xYYAEyYHkeHWEIyIkcQA4yAp5dUUluvGNg/HeDwfQgX0NZI20a+ELHyI/iEQABzLAH9YQIoAcIAADXazB8Io4Am4FMYdr3FUb4UjJSuYlX0w4yKnAd0AUQmSBMNRcRCKANFRB7yA3IBknB+AuqX1wIaCapCVnSUu3MCyLJlTf6Nr3vlBeRAD4myNCcgCqTAqklQLhHyytWMtmOhMtBcziAJ13yoRIb4p8rJ5F1pY/h/wrhwbx3ioREstnmvOcX0FaDTrAzna2M1bmSybrarfH+GmzIgXUH0NKCf9OgwSvn8dkJjoHSlCqLA8A40KI9C4nQQqYcSBglBzlEmK5tgFAlBLhXP8WcktjMgR5cktIOQtK0pIupY+/mqdACsgEjIqNe2bzZNpyhT2UJgQICAAnMWXFLQEcQZg69N1D+oYBcGpPliZNqlJ/Yi4oIiRWTpCXroIwsYpdbHsa45jHQNYBIJCsplhjpMqGdzcKUiwCpNJVHgfgQgDUAAhMqxkO0MiEyzXkaElbGs1sNrJdLvWvgL3JpxC6ECCAyoICKZe+nKCzgbBLXxSYaBSzqIKBGBay+hTIv+jlBMQ+ZGCQ5UE1A0va0qaEc409yE4rWxBSmQpVqsLoQFwFKwr/zKpW0IOYvlgbQRMM4QjOq0EQEGDXfh3yWqhywhA2KhFqWQtbSxutaadL3epa97rYza52t8vd7nr3u+ANr3jHS97ymve86E2vetfL3va6973wja9850vf+tr3vko9VULxy9/YZG1Xt2WuTDSgghicKlUqeOgdDTwrIGCvIC/QAA8QCapxEuSgMVzC/QCwVoFogFlu1UFqE+K9yVUOVNyyAQ50cC0K1EAHAi7bDYAQA+TWAAO2iggJcDAEQbYKAUEI3hJkIFuGXEAF10pVCKQ7gA/H6sUjJuAgETIEUEmrylnclWRnq4IjCBm30cvyrhIaq/3iRAM0PvAReFBcNTJY/4MPjTAPgkAyM184y1F9KgCwORAnu1jEDqmjSoeJ4p2tuMUvjnFCxgjQhODgzUB4aAxDChEbACHJR8jsQfwMZYhw07MFcR8FBBJEMWvNIDkAAnCTu9z+Dum/7ooBk1Hygi7yigIdJsgLSv0uPhPEXRYeCIb1RemwWZkgOxwzQwSw2S0bRHbx5Gas2yxlei3hwQvBMq8SUkpgS6QDNdSVEx6abHEZpIBgLAiWr2xqUG3ZBmM8F7wUIm0xk5mwOLmArQGc67LxOmnpDiiv7CzsLOsAIesrrraVzdHNajp2AIin9KbNEEH30mj/llXAWUnsiID7XE6gtkAWbm6HfJrbsv8SSLfFzNwIZFxXTOi3q3WUNQSsTGgkK7ZLqngEBFAsB6Dd80FKOQSK4YBkI9bVEvoW7IGIdQR3U/QARJdneW6vAxHoQBBTeBDD/svZBUmc/sJFgSEwDa1BdAL0TOAEIJjgYzaTHBMaTRAsU4DOoNpwDVSA9QiE4F9NdEgEGhaCinFO7c/GGNa1LtOBoDsh6x7ABYrIuZQ5cHgkIFnH4C4ykimYiA7kZgiKKPKbHLTnPw/6xoNY9D8i3SBK7xvBnS7WuwHVdVgdiPRigPUboBHsBfH6oA9irjxWWWlnv0HaG+7WizuE9UZ/fUFApQJGlh4hg0dV4XNw+FPuvve/N/n/YVE+6gHYoIiSo5kDD/bx7fkcZKQi2Mx/lLV063v8MGEXqAdAAmetnfoXNixVdzIa8DcH1XQLESseZRBIk0DrI0s+BSoKFgGyUkDAtzMSmExLZhB3c4EGgTy8RS4po3J5hxAYEGMvgD9FxoD4JxDI42wPSBARCAAd9HhUdmwHwU1Fdn8mljZro2AHUUBS1xPwtn/9hyoGsUYhOAICaBAIUIDmByqztxAHlhDu44AjdS+JQwHX9ykUkE8JsT6mowI4cEp383DIFjFYRncEoYQEwYQAMIABhYYRIWqeNS+aFoMDIQBbeH0EcXIIgTTldxBrmBAUqHF6Ey7z5yP1ZxCi/7cT0jNH5rKAk3V7Ufg9EeE9U6g9YMM5oDZYIRh2+bNTHig6GpY99bQQw4JUDlFKEuE9oUhRUmgQk1gQnlgQoEgQNkiIOOiI91QQfUOHApEDfnhuoDKERnFZkuhWTggqlnhQU0his6g3Lcg52JaLZzSKw1cQVMcQ2pM+/SIrF1CIDtFUzQgAc7SNEoGNBFGLaWhAAsGO9NaCLDiIBkGOxOeMj7OIPdKIBSFodsZNqnVPSGM+F3BpFMAEGBBlr8hCArE+BFdFgWcQBxgRdyNbV7OAUJWPp9iMUUWKCQEzsXgQ7kOJCnEq4NgQrhgRbXVwDSE9+zcvjbWRtKhFKzVlvP+YPAihg9iXhRohhAmhX2E0fibAYLzXhsBFAUeJEBfAA0nZQyv4EILWYesTi1WEgJcYjQhxN/t3k06FkhyJELnykep4PgDAddlokgMhdgOAjwtRlQZxldPXTfsDKtiGexdFEGBZkx05jwDQlSRoj+rmfK0lVPx4JP5IELBYEAKJagQZcZl3Lv1mgYHmkNWmaObSlwVRkQ9xS5rpRJiIgfhmi70obMMiKiCZLL+Ylg6xUxP5ECsJEdrjkgUXcQUhiAcxWJIFjQfBOXa1i/dYmn+4mgJxWcg4EUCpZ2a2UyTQN7tSWXjFK2hoAuFWcrpYlqhkmWsEVDR5ELxpNKAih6D/uUpwGZxCRJGnOQA7RYec2BDu6JEjR5gKsZ0H0Z1z6BAHpXMlOZB0qUsAMJJuuZP0eJspd4PneRB9A5iHSX84aVG51pgFwZwEgTSmUgMz43eeVxCU2RCX1VjSc5cDsDsIwZkOsaEHMSwb5T0yhzwjBjOclJoGUUdqGZc+mSwjwAMEo6AKEZtS2XiiGU8DsZcQZphNZpkDwaKO16CDqZM5SJwDgEazJhHJWZ+jqZ6x9D0UcwMqKJIUYwL/AkJZ4wRV1QGSw3Vg2BCcIziXZUZ9kxDf6RBrJIzDYi+C5msW1aKhuZ4IkZENUUVAGoB52ZbyeVMZaBBt+mtxKCyzQmQj/+pXArGKi0OkdXoQMskQgDh0BZqT/eQwC2okiXkv/9JmEDqUgUqCGQQ/8lhtHkgQEuRUA3A31bSmjRqarSicA0FMuaRC+hijUlSYczeM7naDr6lQRjoQ9aYrdgqbJQgRQYRtB/WnLYkQkCoQ9MmrQneT02OgpceTBxEzHjGl/lSlO3WtEeQsANBYh5hCEkRwC3Wd/akQrVoQsNqbtiqaWsmCTBpOPHVHu1qY2Zqkv2ql7wqaw9p1xToASLNKAZoQ82oQvomo7qIDp5SfMggqtDmXQFqt/rpxjDmgE5qp5glOFNupRZKYF6ABaBSLo3qrj3muBuE+6WOiCiE5dnqoif8Hj3dGqwzxrIT6p5Wqrxyma6fCZzBaEKfCseFok764KxgAhAvBow2BPMPKs45FpEabe3gZZSqapP9qnttKnEf1rceYEGVGqn8qEHcTbO4jS2vzmQJxKlt2pgvRNzW7rMFnl7N6rzl7tgRhWMVmU4llmbX2r3qqSae2EIPltl0TsIJ6oAxhs3cLj2VnAk3DAyTDtyMbQRUmrVgLuHR0sB37l+QHeYPKf1ZLskECa7zCBGi4ssBaqgiLhAZhWDNqT+zzsWnUpKLrnZvrEPOSrANRfMMJuyz7rlUmS0U7EIM1axfwL0UGemgFM0egoztqtwyxU4qEn70brlXHrRE6aMD/uaRfS7w/KraHS6XL2au4Ykek6VSJM5IhersRwU06F7u5e7OA+aaWqqQEESu+5r2KOXxV9qeF+70AwLzOaxCDC0YLG4jWq3v0eEoXgEbAS5Hbe7XdS5zeI4zG6rFmKZh1V7o7pbeoiyOquys6AE6uK7CCgzSsOABrA8IOkTVLkEOQSxAfOqtYWZO5amz5mrWb5pA79WDJK098WxAzKHMJkSsUwJBP+8Bh6DxRyaqnG6Sdy74z5JDhG8I/PLwYFbYdAa4FUbbFO2JrdEQltIdilpIMUUBOYMNQPACXBaJZ+RDm0sNvWJqeO5V9Vqivi4bQxlFoJHP5crYNjKBxPMc7/xuefXrBBPE5FoVRfLwQl1qPpOu4SVuwJcwjNacyWXc3KbnCEmqWR7zCDOE9NSByDRu5D0WiiFvFRxqHBaGxBDGpbGUuXFfETzqwSFxKaMkQ7uO2+xTHFPkvlqiaAHCxjyxQuoqOB2HL1Ya0kae7suWtYTy2ykmq+1dAORTDVYtn3+Y1qlxoDluvddwQg4WVuZI+tAxRUwZMZ2nAaCi8CSEAvhzEOHvIHEjOpNnFCNE3bBit3Wqb1NqvBPGpArq7JAmySyqyjrrJjKik86KyUDzKJFjKxJwQOeAsdJzDBiGivKuzCtGhKMd1W/uB7Hs1X+hOHcBNy9UBdnVQQCg5JP98jtSLqfcLr/hznIabktoTeCfNjVicNRX8qvwcurIFpdd8vuGavgrNtd2cqVXkYE/ntI6JKg8lq4ZKzPqrEKhV0v+ovuvrslJGATfA0i7NTjHtx4hcpR/LeyxdSibATgyh1cCY0X2LtwwxresiqWItVWT9MFhsEIlTu4fMqRDNoF1LamwNw1DsPS1M0KGrY86ioGIsEJnppo4clMyIEO2Zs7P3sNWWZQNkigpxN5rMEGvE0/jqjRQ8EbiZUj14zv1sV7psqgkBwHm92Bhx2QNBxq+7zYPqzfcyjRlxhExAx83MnbKctw5xKq6qawNang2NrVm2Ud3IsJttllkmw7P/bNC/3dx1rdcLsZ9XrU/UzcVsuEZIeyrC3Lj9lKCJrdgB55pCfcAoDbsFqbt+JMUKAZE0CgCp7coJIWjwOwB8yr1had3SNBAiuTkWWxHc5MQol9PJEkQcrBAweY4zKd7tqLRVpMzLzMaOTb4CcYgvbBG+rVni6rHc7Iv2aC4kPkoNs4LprbkiDdoNIWi/7JU9veCjnUUb1YCXLOK4i0sMceOSt91tzYYD4NGALThC+uHvnbTwG+KX3E+CltrzXSMIbaodJGgjFkSRjdEW/t/OQ+GYLbuA/YxMXhDXo91Nd4tWfr3BWrEmLscPHRFoVIw4rRD2fOcTMVgE955B9dSm//ufoig8zwyACV1kwagQxAgRKz4AwC2wwo3JAkHcVjfFSZ7mDGGOoevmbm2CjT2e9Iqzq2XnA/vZs7vnDqHPNRnd3HTMtSmeCJGqA2DoA2CNBnzgMjgswvy7Wb5hzpwQSNvlKPLlRaqz2qNzEFPm/O2uzmYDxtwQBRSCPOPhFpzjCpyKBYGiB6GH9xJEVp28MprQQRClFXxZRzzMZ04QfQPstcm3pXSHgv6QPjmDILRGIt68p97BeS55JAN8akODlI7N6KvNxqjpjm2PrWpGGvBgcrsz167ajv6QTajZpf7tWHuix+7DENiHrK5pCX6z794Qsv7diu50G99ni/PaOf9bv3YI2Hm47yT/khk/W/5X7D3512WjiMr+Isw+AEFUXHezkBGgAflSStK+tBqa7ymIQmJFbaUkYq432PF4A1yPPEHA9VyPEHik0ft6ENJzBIsXRKtavM5WZQWLPDUANIw0fXvXAXsVAnSl3OsC9lqKNWDfQZITBGIFQlRLENlHAdvXfTeL9lmn9jgtppVLMhys27ioeVsVMn2F8A9R6Ze+U5ke1YKZNRQABB+TdUgW2NWWWVN/llX/sr4TfatpM1w/L18P9giBPEpspXgMwVeHVuFX8oP59jEj90Wk8qVrha+f9cTLBHUf+aCCuXt++Ikfnt6neL6f7xyFPzFAuUv/DwQEg4yy3n6oB39DIH9D7yJFL2jjdAGCpCtF95hmHvWzLbAxFGy7Jm8bR3LnghCP1LNeDRAABA4EAGTAQYQJE+YQiEAhEwA3FB6MQdDiwAsJLxJ0MmLix4MMNw6UiHAkwSUKbQgM8lEDhYtObICUsdHgRwEYToYAiZCHQBI9D9rQOZKCQ6ETTQjs0LNGwYUCIygV+GLiTwoTO0AcORXhUgA8EYo8CVXhiyMXKZRUOKRs1o9OAFCwChIIAAxC3V68mXSASLEIITadWLEsgLp6q/pNiFYtW4RPRw4RMHEl3o8dYFp0kvHjXot9GQ+4YPhx0r2JQUYwfbGGidGxZc+m/13b9m3cuXXLVjEwpdAcQ5ZQYOJExUy/I1Q4YUJhyZAcu6VPp17d+nXs2bVv597d+3fw4RHeEAhZoVwKng++UDGcSZCmIoMirNjyqkCFYJGGPAxABkgcYmhuCSA8+uywj0YQKK+elgAAh6Q00KEGCmrQIbrRRNpvABIEqqyw/tQbYAQcdGAOgOKGICw2skaCrL/fELrMvokuWI64IwIDSUIKLcSwJxJkOJGJI3gQEaSfAJgvqQhUOOIp54Yw4UPZwFpxoqdEE8mrhMBS7SCscAohCCiX0AGHI8HSscWRREsowAGBQG4i0DaCSyEFAdBBqKdgE0oDDHq8kEWB1vTwo//WRvryQMRog9M5OT/KAQEMloCISCC4VGlBkGxoj7gYdHQp0AoHrU0D4WB6D4FF6VzMrxyAOOJSJ1QU71Zcc9V1oghQ6kkAHUba8CMEJqNyV2STVXZZZpt19lloo5V22oPyPJK73mikdltuu/X2OmvDy/Zbcss191x0GZPLt56CGMgJGYaQDIBhE0oSgBqGEHIgBtP191+AAxZ4YIILni0EAJwQTy5RDXb4YYgZK/YI8RyEMGKMM9YY4GIB2CtGhZKk4MregJJ0IB4S0qyhjVt2+WWYY5YZ2g4Q0EA8BBC4dmaee1b2BpvDEyDnnX02+mikkxoBpiHIAwBkhF7YzM//hPaK4aO0PKZqrlaT9vprsMMWe2yyyzb7bLTTVhu3iph4wWmoD0I44Y8uGMhAhHoVaGcHH1z7b8ADF3xwwgs3/HDEE28ZB4FggxvRQkFyF4CU7eWUWIGuVnxzzjv3/HPQQxd9dNIfvgAm+x6faCBNE+pYc/oi/6hD/Eq3/Xbcc9d9d957971snShATvWE8gSgJ5GYeEigHxUS4O7fo5d+euqrt/567LPvyen9iEeoA4Fq6Mn4xF4YaM6JuLpSe/bbd/99+OOXf35/X4BI4fEEiptxACgGyXyBzMl4xzpP4+h3QAQmUIELZGADE7iXJQ3Ae3LL3K9Yl7eBCCVrDXNg/wc9+EEQhlCEIzyaSP6TkAkO4HVCGciSaHe8nhimXiSkYQ1teEMc5lCH2xGAg9ymkBTODXYTeZ5UMFg7kGxwh0tM15Nq8EQoRlGKU6RiFa14RSxmUYtb5GIXvfhFMIZRjGMkYxnNeEY0plGNa2RjG934RjjGUY5zpGMd7XhHPG7Rf9FyYhyZ8EdABrIGe+zJXSIykRTyj5BnOR9CBtiTdVGNiZP01rz6c0lMZlKTm+RkJz35SVCGUpSjJGUpTXlKVKZSlatkZStd+UpYxlKWs6RlLW3JSvFJy5K3zGVP9Kat/D1NK+Eb30DK10iQqI+Sy+yWZPL4TGhGU5rTpGY1rf95TWxmU5vS3AwTtvlNcIZTjMTUpUC8cE50plOd62RnOznwTnjCk5zb018M7HnPGPSNAve82YgyCJLkLQ8AzVMI9Jh50HL2EqELZSjMioK+hiLrKQp91lO8sAKMZlSjG+VoRz36US/gKylOyyRbLog5AAxxAIbhIIf+GVGY6mqiMaVpTQcGJZvuaqblvOhHffpToGI0pBRF5CbZwlLJCaRyPrncRFaYU6huZ6dRpWpVoQVAlVqVO1OFlkWD+lWwZnSouEnhAOaGP4XYzYgJ0RsA+CaQi2lVrrjh6lztelfu0M5NeLVOXZ3l1bAG9qdjvU1ZpWbAtlRwIlkbwtbowlf/yPrFr5GlbGVlwz9JWnY3k2UWYAX7WY4S1jZlHYDISNbCkylVZZuZoWYhy1nXxja2NVGSbDcrUp6CVrcaFW1tSDuAySUsXvNqbWkHkq99NdW2kYXtcp2L16wR8LmyaW6yPLtb0PaWNr8VQJ0I0lKEdOwilJnua3FbXvTeFSZxS69kz9tVAPQUu9l973b1l5TguMc4EO3UcgYEnfbitboBJjBDL7OnAjNmwDqN73x1q90ERzg7C5ZwhXMIPspZ2Cn1/WuDHfxZCGtYxHTl8IhNbMOSrc/EFM7VdT8M1hCfWMYKLvGMbdxBAXClaxpmMa5c/OKgxvjGQ05Ij4l8ZPY5/62xNzayeH4M5MHWGMlDbvKUrTw9w0RQxlUGz5OhDFIpX3nLYRZzmamnN7TamMvf8fKXOypkM494zXGms+hoG1c1k1miHnYzUOFc5wrPGdCDVpwAYEIB6Z5Y0Fvlc599+mdCF3jRkaa04Pi31zETtVltdrRY9Vzp9E4a1KNG27rwxuRPy7TRnX5zqkntXFG/WtZgo11WZxxr7HCa1ZCe9XJx3Wtg92wv5smzpju7alZvlNfBdu2vmf3slgFQeUh2dnV03ellQ5uy1dZ2tx2mAYFg+tau9jGyk+1pY3tbs9xWd7sBliQVF3ta13Z0tt09V3bfW9/leuiU831b+Z5b2f/k3ndV/11whM8bRVY+eG7o3Wd7JxyqDZd4xZWlVmBSmeBONrfAI25xmlIc5CO/Fbgz7O+Nh+fhbv44yRsqcpfHnDvwZnjKu9zxc7dc5geF+c59Xp2iFG3c6VbWyr+s859PsudJZzpuLnXlpc/G6FBGetN1GHWrZ50xGIe6zdmM82RXXes2xPrYzT7Mk6Oc6NYF+669fnYalh3ucKd5zde+54ALHN1zj6jc+T72yQl96ArPu95XIPa/f9Dvibf607t+dwYXXu+IZ7wDF1/5n1+mX2onvOEHDnnMx/3toSe9QjC8VM7n1vN7Lz0TL996kpesn3bv/OqFOnrYI/D1ubf/uGEEP3jV257yvJff7omPcLWyl8jG/8jUgTz847+P+dG/99yKi2rQt7jt2MY99aXffe+ffV38PfL0FeL8F0M//Nkz//qhnadFpj5a6P+w+t1vvfbfP9hJwjPtg796+9O/6ck/AZw1ydgxjcu+cpM8jwO/AqQeAnzAUaOdjJM/+GLAnHNACYyeCNxASjMkYrPAitq+etNAD+ydDjzBQYMIRIuzCKQ/BwtAFcydFJzBODM5BDOzFyRBiDNBG8SdGvxBMduL2SuzHcTAsPNBISydIFxCJDO0haOzI7S921NAJ5SeJrzCIXOaE3JBJaQOGJwvGdRC0MlCMpyxotAyMZtC/yocwzPsHDN8wxEDICvMtNoTvi+Uw82JQz20MP5RAUBjQzyswz68HT4sxAgzjFPTwTyUjjDELjdERMM5REkMsMtIMy8kxJtDQrfTxEoMHUr8RPTqmOsTwQ7jRO7zRFH0nFBcxedal9+jtkYEOCo8vFl0xbVpRVyULb2xNSO8RYfjQZYDxl08G10sRs0qmf7LxDsEQGJERrI5RmjctlcJxGe0jUfcrUicRrORRm7EK5HYvDoTRGdUxW8cHG88x7mirRBkRHNkNFQswXdUx79JR3qsKihsQUIjR8/bxnv8Gnv8R6jCsCXbx2usjWx8sIMUSJ4JSIasqWABgCK0xnnUjv+EpK+KfMhoXEiNJLAimrZI40fD88eO7BmHLEmGAgtxY8b/60eORMmNOUmYPKjJaR2KbEaXzMiZTBqZ3MlJSj5QE8nJe0mfhJieLModmhvUM0idvI6LBDGiREqDOUqpxKGsWcRBE8oGbMqqlBmq7Eoauoz4y8qopLF47EGuBMuX+Uq1FKEkAS8pLEv3OsthTMu2jEm5vMu56ptY/EW7nI6nFCyS1MupzEvCrKpfIjWtzMC/PMyHYUvHZCBDyqyQNMwNo8ujs8zI5BbI3MwE4opEI8vGpMU2TLULMIEhGBJ4UUNJSZXiOA7GUA7miBKC8sybG03bBEeByMGg1MzmE8b/zLy7CMiakQgCoQMWYUkK8bII8srN23ROGduLeGNKnBxJPcMwgXACHQACeTku8gOudxmugSiue0GudcEM6PSOzkzP79PHUVvMJLw78FmCEEiTzbA100qIkqmtiSAL1FsZemFPRsNNAa0qmMDESoPPTvQLEmjHAcBOgjosAKBMq8EagSjIrxCIxyrQXPNNDp0kxVJMDz0/4KQ63MsaNzmrujGoI3Krj+ibZfzQ2yJQGa0pAKrAyqTR2wjMwEK8khFHpPqIyVnKJBHH8ArRGnXEEU3SG1Ir3uxNHcXGEn0+3PvRglorp0LSlZKdiXghJgXMJf1SGsqTLnzPMD0IHg0r/8SbHNEwHuQRCJA8CK6ozYMoIgDASjGljfXM09+hHUB8NQVNxdxQKwC4EgxLN/KJGmT6CGXi0x09U0f9IJNbygSF1DSFsdGLSKhRpJ4AIAAQoIEIzQGIpEiV0igt1UnCMLi8yZa0TlUkqfURIgvC0rbSIC5F1djYU1zFHbCgTEoLVHm8jQjYDAw9iKcCCdQ6CC+NIZbZ1VyFVGdVoLlxUNGszqHURBuQjCOQLlkFCTvlklrtCSWKVho7VXK9oY6ZyEo1V6mb0sDaggCIV3mVVw5IuQvomyVoFU79n0V9JJAg1XNNCl0N2NApGdbMUYWTAxpYWIZtWId9WIiFWCQ4jP86fIF1qYGiOdRiqkZP/c4BaFSCBYmBDVnPoS08RdhyUtiIXVmWhVgsIACYjdmY9QCCE4CsYQKPdVOAglOBotODYFGSJVF2DVoQikiPrdaUbVmlXdqVlQNyEwDDYAKbvFIAmFoV0tIg7dKXItoig1aubZ+iQEBWnT8AUFmmPVumdVoFnBwKONiEyFqFGNKQUS7X0dKvHdmvRRzDMEBLLVu0/VulVdvYKAoK8FmFUNEaOakWfSu/ydvI8FrHxZ6s4duhfVazBVzMdVjBZYyIlMjRkFAKtdsBYCzHEluCxdvIJZywlbUdvNzMfd3NRY2BmE4k0dDTMpn+RJnVatbURd3/1BUck2XdvnXd18Xc2O0J/nkaIFhe5m1eTAsueOlO3r2P8NGX8zTSvPXd3wWcJDFcpCVb4i3evz1ekFhOBCEi7xqIVTXfgWjO39Xe7V0b/qHWsYWv8BXfsyVflLok5HHN/WIMT5nN5/BeroXf+E0bVRXeyh2Np7hf/F1a/T3gbTFgCTYbkfhTEV1gGnPgB27ZCK7ghAJhm8qTYl3XhO1g44VcER4ACl7hsLlRBT5hFB5fFRbhFnZhsMnOGE7aGUbbD8bhY9NgIGa/KMxgGe7htK1hEL7hIUaayQXU4UXi/FXiCmbiJjaaoINiIRZYv5ViCKZiCbbiK+6Z4DViHvZi/w8G4wMW4zGeme7V4iNG46ZV4/hl4zaOmfmF4zOW44j94Tsuty3+499JYDMGXz5mWT8WZJWjY0VOHD/VY0M+5D5m5Pel5EY2nMsoYZSNZEl+2ES+5O6wY1DGmCLC0e+1306G2E8eZYu0ZFYWHIEYS+rc41Re2FV+Zad0ZVxeG7XC3lnm5Fq2ZV3O3mHeZbS5YEhG5WBm2Fs2ZjANZGcWHbCI0V9W5mWmgWaOZt0QZW0OmJIh4LiEZpHt4mvO5m5+VHE+Z84x2mQeQQ7mY3NWZz0tZnn+mnXZYWAO5niu52dNZ34+nPXCZ2te5n3+Z/fyZ4MenF4WaHe+ZmFG6DHm5v+E9ha9YugOe2c5LuiJHmeI3ui1mWaL3jRyJmh6JlqJ9mhqSRJ1/dUodmiNRumu7WiYPht2bueLdmhsLumgPemZhpYntmmRxmg0fume5umedpaADuljE2ovJuqZNuqjXhYYVuplaWCcdmqYhuqoTpaKpuqiG2l91mmS1eqt3hWnWdX6bWiXFuuQJeuyzhWVptw4DmuZHmK3futbiciT3eSBpmu8pi62/muCYcFea92rDuyAvWvB9g7aeVIzrWurXuu6BmLFXuyZQyyvZjumlmKsRunKtmztyJq+HMeWLmfEPtfPBu3rUCtZNmFaruXO9ujUVu3qAAtKfey5hu3TJtf/2abt6YhIq3XtfNbtycbh3vbt3VCVYDNsyUbu3yxu584YkdBk3H7tVI7tjT7u6LaNkqFfvlZr04buFdbu7aaNdTHdagZvkhZvG97t8paWy/DF6h7u63ZvZyXv9x4N/WA25g7v/GZh+/7vZjEkt4XS3K5v9l7iABfwZZkc9E7vm27u/MZvBt+wOC3s0l7v/6bwCici0QXqpT7sBK/iBe9wXdGbMsVwyAZr4t7wEjdxXDnrZ+tvDZ/wF4dx8ZC9Gc9wv7bxEcdxcuk3/ubxFvdxIO8cB7mT5SZyBHfxHz/ybollaKPxHn9vDsdxEp5yJu9k7J7oK4dxDCtFA7duLr9x/0f9chPvGNot5L4ucis3cyjfjr3YazZX7yovbzTv8J8e8hXfbCTu8oTO8wpP6h3vcxF38jhHHM3TNip3czyH80S/DpPDYD4/8DJ/8jqG9EivjrnxVbkmc0kGdIMWdAGnreAG8apm8SY38k0nHMMQVVT/aj/vYVH/Z1L/b4jAdAHb8lDX9C+99feeai03dAl/c11v9WURiZXM7D2b9Rlu5hEwAVkZCFNWiPwijv9NDv+izTD2dWTPjcnstkZf9QjZDIuo9jrtXIsoRfa9UFjfaW//dtvIx3ev8wj3b78gqXP3C+gVz+md2+pNLvSs5GOXd10BixSvdFA/5FUmjxrAAP8EyIGSQff8RIj9ZE3/3N0AJXiDXxvDOHVmZzBnR+FVfgER6ZhqB11XSSkL1Zr80NAH5+147/jYyBMEVXj6vvTaQHmhQNy0AtoBaCvGpWZ4L3iaDw9DInoVt/ReJ0SeZ9awSKq0AxO6PVKW792ZP/qkyDGuUbdx13naeHpkxVKFOFaKuNWEWNbIBXbnVrJ2+/qm33mW2FgYSq0Ln1NvBfoCznqth/oCX/qFh+eUE3u0Q1RjUtQA6gmQJWaj7/vtuER3g3uGH/y5BxAp59fEr5ZQhSTMZnzHF5uSQetPz/m4D/vK/4huxQnFDdckQvu9b/zPxw4di3xen3ynP/0svfr/sedPl0IiyNl4x2V72sYwx2b02hf82wcAU059D6fVrV0s1zdpvo/9g5gccAZ80u/gl5VZmaXZ5Dflff2IjnWkzf/Xzr/b6Y/9y1C+YVe4MoAB+I9/+Z9/+q//+u8BipV75e8JjQWJRAWIAQNeAChoQyDChEwKdkjo8CHEiBInUqxo8SLGjBo3cuzo8SPIkCJHkixpkmQNADVOsmzp8iXMmDJn0qxp8ybOnDp3UuRREAHPoEKHEiWacmXRhynLwGjq9CnUqFKlTlFg9erVEyo5IigYROKIggAk5ijIxOFCADkkih2R9C3cuHLn0q2b8KjdvHr38u3r9y/gwAJTArgg//gw4sRKt85dOvUx5MhSyzDW2BXAV7YFI0S8HMNhjIIhIpIQq/g06tSqD+Nd7fo17NiyZyfuUFAH7dy6XbaW61gy8OBQKSO17HViaACjIQYpyMOhTwAYOhf8vPs69uy7e2vv7v07+PCJMRTUIP68d+5wfwtvL5k41+MSQxR0AvGCWM4JI4g1/HBJQTigNyCBBeKknoEJKrgggwziV1mDEbIG4XoAMOUeho/Bt9FlmUX0AgUFmfDQENVBdERBQzxkQkEUvCAhjDHGiKCMNdp4I450RQdUjj2+RWNR7GU4pFMbGodZTy02hJAKYpEAUVnOJdRBiADw6COWWcYGpJZdev/5JZgQEeZfmGXyRuGPFhK5ZlNGUoTBEXEeQRgFcsZJJkLN1SfDEIRZKVF0Kg0hgxNiTWcmoonGxaWijTr6aHcaFHQopJVmxKhQQrKJoZsTASgWqKHiKZAAJYYqGkWXnTqEAJa6+upJmMI6K621ykUeAObZaqusPGm6aXudSvTpqaJGlMMQS1DAhBMqHFSRDSo4wQQFSwyx1q7Zaismmtt6+y24Jj1YXLiQ9rrTr8AGJ2y57bqb07nvyjvvtpc9R2+i8cKrprqcdosvwAF/pK/ABRsM5qfPHtwlwTel229k7C48McUDNFwxxhkbGKWHGuN4cU0PQ6zhvx6b7C7IJ6v/vPJsOjDEco0pzyTyyJOVDDPOtMqcM88980UQAGf53ODOMdFc83A3D700okUz/TTUOtEHgApRG+j0S0cjXaTSVnudI9Zfiz22SAmTLV7YLWm9NQwSn/12hGnDPTfdCXFcd3dyx8ov25C5jTfg4ekdOOFWm3pD4dt17SvffU/1d+KR5za45JXDDDQTrVq+5eLoNu54VJBvPjpqlJN+OsU4FFQ16quZPtLaW4veOu19vV477vIWCoBbuSt2e0ixIz2778VXSK7xyZ+sOgDWKR8Y8CAJXzPxz1u/L/LXa18wf+Vt71f0A38O+lPVf3/+mdmjv364LxDGOvt2he/R9COb/x8//uKrnz//s+LqfP8W1Tmd1A9i9wsgAikyvwQycEBTY8KoGpipAe7rQuQLHQUlqMHBZHCDHoRRabz3wQnuzyjju2DbOjhCBC5whS58jftW90LGlXAoBezXAWeYvxbqsIeI+Z8PsUeXG6orh0FEHw+PqES9PDCCS8yaCkN2wgsa8YnXS6IVs5iUEKpFizLBIkaICKwqetF4YCwjGm8SQwDcK41qiyJNxLgpMrqxdmesIx5doicA5hElcJzZFMlHxz6S7o6EPCRILgNBRPqxhhO0IAq55khG+s6QlLykRbiILUzqb4iBBN0gOUk4S4qylAhZYxtNuRFSSkSObAqlKv/pxspYYlJPHaNlGP/4xU86Dpa4PNssf3lIRTpRmK3UpdF42TdfGvNrwWxmHaPURWha5JkOceWamElNqFlzm1q8QFqu5M1jTpJxkIxkCss5Tlkic53NtKU7J9JNhGCTSNqMJ8/mic8eRqcGL9rnYtRJQGWy7Z4AZZk+D7pCaT5JoXdpJxTPGUmDOtRkCa2oBsH5E4zSE6JnkigKKcpRjF10pAlMDqU4mtB6DkmkJp1YSV/Kv37+c6QrJajsPCrTjMV0p+yTVEEaatKbgpSKOvUpxXqK1O9pVDk7JSo6y3fUpR5MqVS9Hq5SOtSpmoSlGXLpVell1bAqL0RMqOlLoRr/1TZxlaz4GqtbfScA+Ty1rX4sqiDtGtd3wXWvtXsQbnyq1rWC1a/h6qthURcWAMgAqYONamET6y3ESnZ0UUplWvUqEq/6S6CVhalmP8tA2zhVsKGVHk6Hd1rR8mq1rOUfiwAwItN69kCppZ5rXwsryuq2cJdZUl1r67Db2i+3vbUUb48LuCYBQKgyfSw6I6tcVyV3unSTQUF6F1xP4hWUxrVuo6oL3rfhqpgYhe5Evzvepql3vclLzlLRG9L2uhdM4q3v1wpFgfjS9yKcdY908cte4Qq4gQsh8Drla1QEF3hX923w0wpyBP4yGJDd7WV/IdyjB2vYZ3NFkmMzXJH//wZLxB22EYdPnDMb3IbC3F0rWyusYuSaeMaF6x4QXNwY4hqwxjaOm49/jLfL6tg3PMZhkIWsoBQr2WQ3QFWIZZzMCy8zyU0uEJOvnDHmzZa2L4ZxgLUcMyuLWWxAEKGXd0zlgpK5zIJrs5uj9inNpdnIa86plOPspSzruWAsBnGUv0xYOPc5O3wuNMCmtpxAqxnG6UR0rQ4N6XnpSbt1FuCdVZvnSYON0Jxm2Yc3DU0F51XUnx6zqU9NOKDmmKqk9m6qVS0hScv6W9jN1VVfjeFY15pBtO61tghDZ0bb2dGi42KxQoU4hDwo2QVZArCv8+to16p7t7x0hTKN20ki2//ZBdnkAJrtbGhTe3KeLvfCzizbsOq6ypO0ARDiLe95A+FTyHsQBeg9b3GiGzbT7rer0oJWYmPa2Mh8n0MeRG6AG/rcDAcYUAOba0+TWDh0BCrvEv7shzec1xxnmstwzW6KH7mIugz5hDUOgIV/3Nweb3nPMOfWdrO5wgKokoBUznKYy+bfPC8T8+A38ZfDruRj/GNsATDwcG/857PxudO/lBz9jJzomzX6HP+YHIknZFw5QIAKeBAC50b9dw4v+7b+bJ+Zk1zbxWXwn0Wu8mIxgQfDRjv0zo73XUVn0VUXNGThGB2hPUTcxXKCwvb+F6grvtOFiSvN8eyRTwm96xT/kEEHbNCqC3RATytfeuPzwvjQ14i0Wh064KMbRS5S/SF3R0jSG0t6vox+9hLKQZWAS9bIa7ojt177RgIFetsL0OrEBxjuJ+VX3m+bIzeH8kaeD4BlH9+Txq++vJIvHcMyP0NVwQpWtELgJxdk+BbRE2axn6brq79c2uc65EmuhBTQv/72vz/+859/IXhbhXo6fUaYSqu13/EQ4NK8n2Td1PzpHwM2YP5FwQNEoARKYB10ULPp3kbgSuUZoA3pHQdqiTTB314poAOWoAkyoBJ0kCKhVml9oAmxnwvWSgh+FgmeoA3aYAoK1+4MIEdIU+vFIA0B4crMIA3K3w0eYQnm/6BGdA8A/GBGvMCnAJ8QBuEUegzGiSD3GSESbmH+KWFGqJsU3kcNhEAEaQCxgFsVClEaYswVvlYNciEc0p8XYkRa+N19iMUSYIAMyIAO+EkLrqEaAuLCtKEbamEcwuEcWgRpPd5EGN6p1ICuCGIgSqLAEGIhwmBHpMQCHiIXJmJF4Mq1QcQImIAMHMESLASzYB4leg4mrqKXBAoWVtYbciISeqIr+psH3qJ42ACKtNhxzSIt3qAt6qLr5CIxeocJVMkf6hYwBuMJDuMxlo4xRuN1vEDIrZwTXqInbaIz4uA0UmMutSI4SggJ+IkMvB4zGmI3PuM3juOItaM7vgbGMf8BBipXM65jA0JjPOadOO5jgvRiDJhXOvbjpQAAN+KjA+qjP4IPPC7kaXRPyrnXPSJkFzakQ3YUQV6keKhbl63XRFLk/SmkRoqeRY4kYDwfBaDjdH0kSNafSJqk9cHko5Cf7NUXS7ZkCrykTBbfTjZKcpDdeN1kS+pkTyZF7RUlTFzAEMRAEDQlBuBKGHqkOuIk/hElUnZgRl7lajBXsdihVGZlNRkkVaJgSV7kUWolS1xjqDiBSlqXUIKkVaIlK8plj2xdBAjAC+QlhL0lRcYlXdoWWP4lYtxaiiRegfElQvqlYEpRYC5mYAgAAqQFmh3mVI6lS5alQ56lY4oEZKb/RU1SZmPKk1haZlVi5kJq5maGhAAQRiSC5jaSZmmGZmpi5GzWSId0GGLio2LWZvrwZoQIwA14nqW55o4dJGzupm/ujWwmZ1wIQAeoJQDwYIPl5joiJ3M20nUOCLIo47Px23RWJmlaZ3YGj2mO50eQABBIplkAAVDuJXhapniaJ/2Up3xmxAjwgB8CwOWhoYpRZzfGZ32uEn0G6ETYAALsDqjoQAe0JW6+51gCKIGGY4TGRgf0IqgEwQ0waH86KFVC6IS+43J+aElYY6jEAA6Yn5D5pzN6qIiSU4uiRgdIphMggGG6mYoGI4u+aEDpKGK8gKkETT3q2Y3SYo7yKG0a/ylgaICf6ACKltmQcmKRIilq/qUAECYTUB+nPekhRqmRTqlc5oCfYIBACimH4iSX8qiXXmWVigUFdOSpaWkcnqmOpmlR5gCxBMGYFhqcIuKAuiOd7mTSUUDOAduedmKfjuOfwuQFVEkM1KisFeoWyumLJqpJhpyKoBuk1uKhgiOlaiRQnVW/ZeoRSmqLdqpDCsCnYCm1iaowbio1mupCRkcoEmqZDqWrRiOs7uNiAYCj0mqILoZxhuetHmOuxmNypN+q1ipcDisxFus4kt8SaOijKmtfMqsuOis1vkBa8Ge5sao3/upmYms03losJiu4PlSwwqe13qK4EmMIUUCe1v+at7LjuS5mu+ri7gzqw82rCZKqiN6rK05NRHIcvybhuroiwFLiom4GzBVsQh7sKiasJOKKdO4rtSYmxFKixAIiUNWAtEabw+Zjxkrixqbhar4Mz4UsWdarYJZsFTLXrDKcyuqfv36oywrhrvaqzF6sbo6sIN4sECaHd37czFYky/4l0LpgbO1cw/JsdfosICbtBxIGtxKt0/4n1K6h1Bog8wBgyxVtbCJpV2WtPxJGNn7t1a4o2Vbh1rZfbHkt2h6tJsJmSK7tFLat+pkt3oFt3R4tXeJt9b3t3vGt/dXshALu8X1Ke6Zs2uKo3Qoh4tpebMVs08rtaNKtHD4uEEb/7uwpruIR7mX6rVxybuiRH+VW7mtibuaKLlqSbuN57uc2LpFqbgy67t7dZuOB7uqKbUnYLtrt6tk6ne7mJO26oO+WXS9uINoNr06Sn7d95kMgi7Iwi7Nk5/E63dREK+kx7+I4r7NBL0IIAHSKxdCm5vXynA1UyeKWHfeWE/k5gb7Jm6rmiVg4AZ/4SfnaxAjcAAIAwRAMARAgwA0MJ/GdL8wlh/LurexCafcWBPgmiX7qHleuL0y8gAlgAHeeCgVggAk0KfsWryAyj/bOXvtaBE0+YZW46QCYCh/JBAmMb/8BgA5QcNQZMMel77cV8AJvaQMzVkZMTVQyXXbRBAkk/weo1EAQDEHY8YAKDEEQ5Gfz0DDjsm5q6knF5u4Ox2kPP7BEJIdXCgT6yYQN4EpB1AAQdACKvkAHAIEfYoDOTjHvwkRseezxlXBFnDBG5Ad1NI9MVMnlSfFDkIAM+DEWU/FijkCVVG3sWm66PmgPKyjY8YAJEDBC7CpZmIVMBA0PePBEvAAPLEQhx3FLQKEDY58dU4T3hsoSqPAAkFYJ7Song4TdjYQAIKvwgvAUJscRfOwHM7Lq7u4d9x8G3B3zDKxDAA2v8qYNo9ut1UC8Lm8W86n7LoEK5IBhCIANmACCwt/UtHD46nFtLjO1TQ0FBG/onfJEtCVhYqlnTISTKP8zLrtg3M2vDvvyLwNockhhN0vEhzUhPBsyWkZHAtseOneENJFJMUsEMr/x6MbzB37KMw9uNDcgBE7gBFZgnonFJrkyWIhFLLtEBOCACuwhSZc0SRO0QxugtXHgTcHBDrw0TMe0TM80TdN0EvRfnhEGcFnysWCyTnQAscQwSgP0VTIXK9cxybl0TS81U9N0FiQAVEd1VG9AO1VJa4LzQ7RzTnBlDBfEUIuyHykdSyd1U5e1WS81HCBT3LWeF0dEGOPEPA5BCJjADdS1Xd81PSswURflYsFtPXuSUp+1YJ91WkvZ4DkEEN8hw+IErugAL381WIdEbH1x9bX0YF92WRf/dkUwKAlUiXSCiIiQiInkxIGxbUq3n7op8l/vWGBjtmvLtGaj8hFk6EPgQJWAKnQoSUJMsE6EyKVC7mmrXy8+9iID9msfd0zH9kQ4rxPowB5iMJsurufZb5+Q704ACBcboDjL2ocFsSmTNXIjt3JLRCqfSqPy84+GCmXThMucbt4Gd/WFUHYjteW2dnhj9nhLBAmEgA7MCQVQQA3EgAoAsvQuS7MwtExESURDdmR7xNQcdWWD9327dn7rBnl4s3bD9/GFHCV/d31P+GtXeG4IAHk4QWuO9V7vJIDsl/FKOIgPtojrxmXUSVPWuI03JYM3+EYADYZ7uHG/+GXHOG2E/4B69l+O63hGANVAR/iHAzmMQy1hdvVYkLCG2150BOl7N7mTE7bPMjcPdEAOkICYjzmZAzIcI7lGjEAvLngos/aWC7aQx4aeLHmWo/lFXEAIWGiKa5hlv7lZxzlshAjTTm2V411wnoq+oviP+3lTA/pr+LZp73k82oARSxgZAreWMzpa+yx2R7qdR4Rt4yEPdLiiu7mmM7Wju0aJ9DgBbneZXYDnLYFqE3qmn/pMp/pqhBCpt5+ra9kNKCMQEHedm7qt0zSubyUAOMFHU7mkHyMT1sCs166LF3tyZ61PMAEOsHlxf7pARMkuI+y0U/tLH3tqLIG5gwoTmLu6r7u5H/85mgONMf9suIs7uaOGlIeKu6P5p7DrvFN7vZ/GvYNKviO5qZgzpi+6uMP0vyvGBTS8wz88xD/8wOs48yR61PZ7sS88mvf6lXXPb5Msxtu6xiM5xzdZd4N7rSf8yOt4yTfZcEdsyJ/6yjd4yytZasN8ytN7oTM7tydEbOXvwRN7wo872aLnERR5sUy8ji9WuQa9kdm3ykPtC5BxVyu9jodIs6dozGv6zD8mgkq51Td4cgj7sD/90Fd71nuEqshADix7m/e8QCwEi4N8zvu7z/Yilrf6zsPcg7h3i9d9xvtsiLA6r+99y5GWLd/t1jN61wPGQsx34ac9MTLXiWvt4vv/eeP/BYp8vLRLvi4mh9tHPsIPfeb7hU8MeqnDPdaj/OhHvedvxMLmvejDPdOzvtCTPtSyCBOYediL8mTbvtmfPdG/Pkf8ugwPcMRDfO/H8a3xfuoLENTrPPHHB9jzPNzvDtnPfvALf+n7xQV8vVBbP7efPPBDv/APf3aQMpvWALu3//KLrXzzO+CLvM9GBwXQ6OYa/sM9uPy3vvQDxACBAwkWNHgQYUKFCxk2FOgEAAASDilWtHgRY0aNGzl29PgRZEiRI0l6rAGgRkmVK1m2dPkSZkyZM2nWxKgj4gibO3n29PkTaNCgJ1MKLXgSzg6lS5k2dfoUalQ4KI3CpAAg/0hVrVu5dvX61SRVsGPJljV7Fu3WIxHTtnX7Fm5chkS7Io16F2/epVOLyq3IBIAMv4MJFzYsk+5hxYsZN3a88CSTx5MpV36ceKtdvZs5K+VrWeDaIaBJlzadWexp1atZt9Z41Ylr2bNpk8SsVXNn3Xc/g0aQunZw4cMF3iZ+HHlyswIixlD+HDpr40Zz77betLflC4BNRPf+vfB08OPJl+94IaIO8+vZpxU/FEDS6/P3Aq+c42r39vv583zfH8AAnxshIsEEPBBBxOyjLj76HMyuMhJIwOGqIxDQQMIMNZQwwQ49POi/D0Uc0bEcIuKBxBRVpChEn6pzcDcIKYuIxv8abbRxxRzba1HHHn30qoOIQviRyBR59K9BGK+TcbIbnbyxyCiTO1LKKq10CYeIbriSS/6otOlFJTlj8rEYgjgTzTTVRLPLNlf70s045XSIh4g0mBPP5+CkKUwx9SIzz0AF3WjPQQ3lUgDAALDh0EZbK1RB+fzsDFBHLb0U0ks1VfE3AEbbFNTJMoWpz0l5WzDUVPEcVdVWzXvhhjsHSDQiRl291S9WXSrVVKgqxRXYH3UNlljhbgiCxiBG6PTTYp0la1iWeO3VqV+fvbbDaLHdFrQhnLxqUW7FZbAv3JKkNi9r5eogJHbHfdcibeGddzABkI2oBiCWqNFAev1VsNz/qqZFt76ADwMghhw6yiEGAP592CB5IZ54rAvWAoACdwWos1aKPbYNVfgkJViqkAmj8QgTBLhIABMudvjjfyWOmeag9k0vhxcGsoEHhWv+WaOZRxqYZHXj6uBmjIfoQOeFXuhgCHABWEJWoMcV2uqsYSLwxiVCWFnrsB3COiSiCTY6LgFCUJTGJXTgwYQONNCgAxN40CHpiJj4Wmxuye4b8JAQgOhGCoBoOvDEB/j7I7PRRVsutfN+smu+FX+W8cs1x2iEG1RomEbnNu87844cpxbywXIYgm3KmRjC59GLLV322huKANysbM+adkLPJdlXkx2LAAcggjhiiSWOwAAI/xwi2N3Z3qGffiCcAGDCVupplj6j03tNXfvwY+JefNlViIiC58v/mPyLvDcV/PXlB9ng+e2nKEs775+4/Xh/B75awtvfAMsmQAISMEgR0c8B6dW/irxvUvFj4ATnYkAKyo8ENELRBeHlQBb9D4BMkSAHSTgQD5bwXyNQVLNQuK0TNgSCfhphCy/4QhqO6wI3090NsWVDyIAwhJ6xIA9R6EMiPksAF3MC2I4YvSGCCYhBnGET92dEKgYLA/i6wBWdWD+RBfEpU+Si/Kw4xlbJQG86MWOwygiiKIYQbRcwwRCcABgmOEEGE0EIeigXkSWs8WdtBKSmOiWRQQJLkEd5I/8A1RWBlzkpCFs0CB/7+MdDsu+Jl4yZCWi0JU26KpEEiaGY1JXAiDhBB0AYwknwlb2B8NFwQJDlLGWJgE9SLJS3xJOJhKTLVuWyOIsEXimnFgJJDsQE4BIdQfhoSV/WDJjP7NJ2IgIEaaYqmqNUkrpI4MmDmDJ2AmnmNbeXSXKOK4kR2eE5MWXOmWgTRmIcwMWsyUw/stNj0cQnkdA4NcTts1HZFGbR3GmQ8wEAAwUZJ0Afpk+G5ih/FFDjQw8l0JGBUYherMhBE2rPqfkEASEV6UhJWlKSUnRHBUWpqzKopZVWVKWkGujZYjqQe9XzlfjKAQJUwIMQ6FEmfRQqjl7/Wh6HFrVDF2ClCpA6KItiFDs1HQAl3ZXTJzGBB0x0yVC5CrOmfueoXxUQ6NYpVjk9FaoF44j1nGlVyjnBlSwx6VzpGlKzeiesd90PEPD1T722Ca1p3cEUb0Cjqr6SAjLogA1WdoEO3Muffw1VXiVbHk5GRH2VBaxUWwLPB8UUdxFhIUG0SpDLBkazmqJsar0TARotkLVXCmxaR2gDVh6htA3hGAD8GttArda3yXkBK3Ea3CrNllpZSMBymcvcDRQ0h37sbUMEAC5vGjdPwMXucEC3zO1GSaA+aMJ4yVte854XveiFgFA1mpAXEK4Gx7zIvTb43Tlp176z4StK5Jtf/x+FN70BFnB6ZwAFAx/4wC0wZzqvF1eLeAsAxVXJhihcYQv7VzqcxbCKChsRoG64RwAe8IhJnF4fZFIAoGNCZjOSRQAwtSVdHSqIT4NfGpuGcLC98YpEXGIfl/jE7TXIvSjw4e71MsYy7uOOSWNjJlfGBs15so56/GMrBzjIFHExBcKZEV4CgMUqMdOayFxmNk2ZMk5Gs2NCgOQ1k6jKV5ZzebPcEOsBoGoaecHNYvNmIqnZz4oBnYMDjaA4z3nOdV4IhAFwWIUo1ZgG0UDSulxoFQHa0oN5wT0z7aFDI/rKik5I/qZGS1PL0qNTw4AMZKADVrq505fWcKzL02EY0//6QJ8G9Y9FjZBCztitT6pBnnE9IkwXuy3WMzKy96PrXQPZgL8WakFGYAIZIM+OeHQ0sz90bG6b5SqS+XZ/nP3sEffaNAK4wLrZ3e7+jvss3ob3V3g52gNKAN/51ve++d1vfGNu1io5iXjNLWd0V+YCPHgk5ebdFnk3nCv73TYB/V1xi+cb4ELuycALbvCAo6XNMoY4Wh4+cqPQCgC5pfjFWc7vjNcFAATvOK8/bpaQYwxcS2gdBZLXVpODpeQ/B8pl7X3vlh/9312EucxnDm2NHwaW7NqvQASgARfbUuhlCXrWe3KxZRsd6S1/OVc43nQfH9wxHPPk1AmSQKxz/Sv/W4d7TVwLgD5zMOxHHztqmG72AaO9MQ0T9wDYTpD8TXTuqHl64o/TTx1PMO9iVzrZY+53p5MGMB0lPFsiFmHGU37xnw9OdTGmcrBHvuJ7N1ffLW/impOlQAM5aG5xcnfRC0Xut29J/iRMQdRfnFj5Lnfrxwt4xlylX51CvEDQOHjdAyX3z1cJ4Zbv+9+nPljCf71Iyk58LG8fLPtqVoevKxBkUUD68Al9+lfTUu/i/fr+Bta+h0984y8mi0cYCNc0L5Aof5T9XAT8ArAwrKf8Lij+5A9X6G8AG6fyvO/71m8wfgP9BuJm3s4GLqZfCBCKJJADLWPTroeGErDf5k/f/+qv9e5PMeoudjrsemLgkarvA8enAWfwLULu1kqIBEvwVhjQAxWE9SCQvFRQMY4gXwiin27k8WxQpn6QCRvDxQjN+nYQ4xbwBGvQdB5QCM+LCCnDBPImYZ6wJqJPDC9iXyqwhahQ30xQ+5xQpoJwC7sQ4SIgAqarDHcFC+9wLJgDAPRvBNUw6XrwCt3wJbpvC+ksD33iBm4gzPTQXAjREeWi7ooOAQFRAtgQ31DQ8uTQLaoJCWXgACNxJ8hQFBWiw4bkDwEREyVAE/2OE9vCEwciFktx4xKRFquCY4iNhCzxEq2wDZfuELnQFnliFgegGG9xDIcRGYHCeqRwCtVwFf9b0exeMS0yjyCOcRkBJhspg3B4iBejURndRwuDsfjCsSbWggKyBxu3sRDNkR1r4pS80RLBERI7axzJkRrRolMoIAiGoJ/wiNUCUiAHcgPf0Xfq0SBrIuz+ICKqAPhOjwrpERjJcQjdcSaGS8meJCGzECE3UibCrgsiwgwecuVU0Rcz0SLH5h6DMR/RwgYgKyNpxCMPcibJIuzMICK6gCRrsix8cCIpsglaMi0uQANu4LKCYBGTUimXchF5EiNIkQnDbgwi4g920inBwicpDw6FUCjfYh2v0gE7EixVIuz4ICLCwCo1iRd7MUqyku+AshzF0iy+ciw5AiptEOnCQMH/MoDlnmktq8QtVw8ugzIleUJCnLEug6YwEzMhkK4IGrIvfekvv+IbKXMQf5Iiu5IxZeMuZxDpniAiuCAydWkyvaIyTfMytXIwNXMzH2UxW7MgkA4NIuIARvOWSrMrTjM3U/Mt4ZI1I8fdgvPdYNOEXpM4BQLpHCAirMA2Pwk3uUI3oZM3BdM3jXMnbgADWofhjrPz5JI7NQLppCAiGKA51TI6t+I84846EcIQ8XE9Z8IGCKervlORvJM+LwLprqICJI8007Mq/BPm7JP7VvIQfxMtBCBvKKAGeo5BGfQ+i1NAH9Qhjo4KIiIO+PM2AVQoNFTxMNM9I/QrCkkFZFBC/90IREtUIY4ODCLCAjDUOTkUKGBUYN6z87YSAg30LC5m4lDURHn0I1tOCyJCBFzUPOfRMk1S62hUkWzU+3DULADDD330h05USmOz5b4gIiaASA9pLdlyN5EUWpRUlAg0DsXUJZCvSqc0TV3i6M4gIshgSwepS7HSSJOUSrOQSe3PTFtC/NY0ITrzA49uDQDAD/SuP2XUJxAV9/Z0cciUKxl1JdAoSv20Pil1JVruMQHgQuMUkOb0SKHRLKSx6Zy0LOquESkVUDmw5Q4gIj7AUDMUTFEzVoGOUduTJSF1JepkCewwTVOVAFtOOQFAD171RWdVOo3VK0R15kjVLH6DCf9wYDir1FcDsOXYYDyJtUhBlU6RNUA99FbvdCt6rkaYoEHLtUSnlf1Yjg4iQgqQTjLr9FMjMlRr1VFvFFdLIia96j7RNf1YDjQBoEWx9ZIUNVHhdSyUteOYdSzy9VzvlSdZzgIiAg/c9VC1NV53MN7oNU9T0GFHQjg/tt0aFlwtFSFAh1fZiWB3wlPt1FsLtGNJFg9HFmZJi9NWKmVtYmXDVGaPbGM38WVndiX4VQxbqiAf6mYV8jlpdWefsl6b9GeBtiSE9gk7ZQkB6mhpImcPVmNX82mhdmi6ti6jkMm6tAo94moFcGnFsWddEWy9FiSklgnt6MnINhA74mxrMW3//Wdtp7FtKyJNbMrMzExk3bYluEY9xpZuLdY0ELbgFLYqakQWY3JwCXclLgsVdyxxFbc0GNfcHNcoIFcgGFZC4XYGQ65q/Stz5TUkUjctPyhvH6hp9fR1Z0JDBsLCbpdDRrdvnZKXinbDWJcERwJ4sY9pZ1cl93ZUd5dyFdN415QPbY/Ghjf+hFd61ZBzn81zl7dbtbckLsb08qt6f496w5cEr3fXspd7HzF9SWK/Kg3DyDfyxhd+r898QQ1913dRm3dNO6y+ond+KXZ1/5d+t7Y69Rd/m/CAQ4KPyup3BZhTwdOBUa9+Ee1+v6LqeIogB3JyE9gB0dB/I9ji5BeE/49ughNNeTfiBWRAaqZNdw04Ta2HRO1rhENYJGY47ErY41y4JmxLyTaYgzsi5HAAc22YBwOYiFkOh0PthDNCiULgXm4AB1TgYiggBJqyhX/4IyZxiI94DWuYiy8uia2sgrUigTqq8AbAkVAihomTdAkQB5ZABgSAayhRhr+4bEHCji0ujGlOh2cCwiTpjGelYZbIh7GYIl7AxaYGXC4XxPK4bj/Ckf1tj89uic2wDwcikAfg/04XNttY+kjg1WzkVMHXkUU4klGyj90IeZe1ki3iKpplv3KrYRiYOz1Z93brWSMDdhA3j035lCf58hyi2oDgZWj5IFZnCSjgjlQAMf9fYhY55t3QKJWfz5ZFb7+wYovkGM0i2ZcjGZhJjAg1YIWThSEE4M5s5O1qAjD6JeSWDSc8mD6rmfFCEADSec242YtPeTpndJUT1oJc0EaMmSAgC49WiUbsWSbWQvN4qX8FYl+cL55b+RZx0NLw2Yj1GZVbtkyfrrBqAAMQIAcOSqAFgmMyhiAOypBqQpoHgvSY4J9C7v2+U54Tj/oqupTzGaNZkYCBkghfQL46ZaRfAFweD8JiGiY6LHsgrAZCIAc0IAmF+IoNmSH+b1L9zKLxOKczWjULGCOAWiFCDnrFiUbWeCX48HKpyUmqOqKnuTVDkAm+l5ftuJsd+ZvPraD/vDohQIeRB/pEbKJu8iwCJgdhTraTJZoWIWyv7/mmLxqj6/rv7lqdFIJGRrlTjJonbkAGMIB53HetpbohuIat37WXcbqxdzozIRsrEoJr9LUgeAmiPTssQrs1XQyqrTqrr28gblunZTuY+rlxUVugE0ijVpuwYdt/eJsxWyql30y3xRc5b9uxBSwf8fog8ketB4Kem/kn4Lo1Z5rx+umtbbu5xzvyojsCuzqyEQKmE4IPwawrXoAHXruWDRsZFYW7G5i885uETftD0Tu1fU3KEoJGvu4n4BtcCtm4D6LuLHuL9dvBHzmYkNtWXfYHqdsg1hsh2nuUeeIFVGCFETzB/5mJlRJ7bh/cxHt0q1uvwBAMwRSswtO7uiPiugUiu2MiAmTACa6iBnSgywTAw2uEAnKws0Oc6nggTW7rvvHbxPUbxVGjDVwAyqNcyqecyqu8ylmAvfw7uPFFtWmkuEECpW3k1jpg53jgyxnTu0cuB0KZRuKr0Jb8wZvcXJ7cyuvczqv8CgpAz/d8zxsAuLuc845Zb2BC2mxkSHYLY8zcR9N83gQgCW2kBsj6xuDcweV8Run8zjNd06u8Df5cwDELwBHmJSgJK3pKBliJCU6LAhRdShl93NY8WRhLAGa90yidybsT5jB903dd0zv9xf+7ZGGNrwGgoVWiU5Zg+aQNA/+iNao9e7cooLZxzdbz29IZRNd5Hdut3Ne1/KvjcZIm+yVc7OsYjY5BPIHrDmG0W7ynXberfVGvPdvjPcq3/SIs3CCEWoEMoqhlKqwFoqUo4Mxlmr4/EMKKXdrZvbndHT7gXd7jnd4twt4NoqQPC6UJnCReOcNhfE1dHdncOskDDeETHtcpj+EbHtsffiEw4AhW3gjRh+VX/t0IWgYMOiIQeiXoMvZQdeAJsFOEHNlCvt1H3slNnuhRXiEE20neTQAYzdCDyvMQgi5RlOOLjZXU/c2BPqsVHvoAoOSJftONPiGQ/kaiFZmV2QmYeSZw/un9dOpprYznDeuzXujn3Ov/Gx7sD2btDSLqzX1974WzDz7u9Vnrf+Ikur7u7/zuDUPG6Wrx6YrvuZdrfI7bAh+jB18ADf/w6zzxCyNfoaTZOXi/ov3bKF/w5/7SMz/bN/9kOh90H7TtMw3fKeDjbZr0F3tMJZzrUf/kd74gxixwf3+ku5v3n4/3IK72rxpCc133eV31iVxnsfhmJD3Wjt/2k5/kl3/Xm9/5lfaHNUDjy5D6Ndf6hx77e334Ofj1C83FdhQvwx9j2ZNeMb/8oVz7tz9Zz//z/g+59bDy4R/3AaKNi4EECxo8iDChwjYAagx4CDGixIkUK1q8iDGjxo0cO3r8CDKkyJEkS5o8iTKl/8qVLFnWaNgypsyZNGvavIkzp06aKgAAQLAzqNChRIsaPYpUo4SlTJs6fQo1qtSpUy2+dJh04kuBCrt6/TqQIdasZMuaPYs2rdq1Ga+yfQs3rty5ZQUw8fmCrt69fPv67Ug1cFTAgiVYhYl2K9jFjAmK/Qs5suTJlOm6rYw5s+bNLE34lME5tOjRpCUWPr2UsODDY80qbgzb6+PStGvbvi33Mu7dvHuTdeIzgu/hxIvbRH0ap27XALjGfn5wtvHp1KtbX249u/btEEn4jME9vPjqyFffxE72NfT1YRGPfw8//lv08uvbn6zD5437/PtDLm+eTfQlpR570EnnX4IKLv840oAMPgihUBf4xESEFl44FICBKecec84Z+ByCGI5IonwOlohiih7x4BMPKr4II0gaUsVha2UVCCJsIsbIY4+lnehjkCXeBcAFQh7Z44xVndfhjc3leGCTSE5JpV5AVonlfTf4pEOWXlqopFQ1poUjlIvt+GWaahJ15ZpuVheDTyS8Sad8YQ7GpI3pPWmmjlLWCWigJ7UpaKGlReCTE4YuSt2dUI2ZGJ99MoYmo5ZeGhGhmG4K2RA+mcBpqLQ5+hSkZ5U5aVeVisrqm5q2CutaL1AoQKy2UkaqU6Z6mCqlf94K7JSvBktsUQj4pEKxytKVa1O7Ovlhr6r+umy1KA7/a222M70EgA3afmtWs0w9u2e00ia0KrjqJojtuu6K1IFPGLxLr1DippYnmZKeuxC19f4rXrsAD1xRED7lQHDCMd1rWL6RmsuvQekqTPFwAlc88Ag+LYFxxyUxTG5WqEbsmL8en/yjyShTDIRPOKwM80YgO3zqviRLrHLMOk928c7ZCkABABTU6nPREM0sYM5DjXzzxEY/baXSUH+Lg09ATF000jX1vLXNN5esJ9Zi5yb12Msu4dMIZsesNU1cu+311y44vXbdBJZt9605+BRE3ii3vS3eOjFNMt1+H77T24hbajAAHSyOMeAyKT553F8bDnnmlYet+a2eCd75spLH/0Q56ZY3DXroqotU+upqXhA0ABq4DvDoLbXu0umFp057723x7rubjYMW/Lu25845UoRHjHnxzrP2fKhVN0R09N8evxLu2evOPPDWB6/99zHaEDvC4l8vbsh3Q3y59+e7Hv77KcYJAPHyV4u9SvGjtDy/zd8PPvcBEEbTq0H1Bkis/KVkf4Pinv8EiMDFMTCCDCLfwShYLAXyD4KmYx/qkofB4k0whP6h39VICCwNNhCERunfuf6HwsyNMIb1CcHGDkhDVqnQJDNskANfyMEcYq2HQhTPC2I3pyK2aoclIWJIXCgtGCrRbk6cYnZ6Uj8r6vBe6lPeD6MYRC3urIpiNP8O7IRmpDJuiokkIaNHoNgrKapxam6cY29aBoBk2fFSbPQhC4sCx1TJcY9FqyMhbTMhoeXlkIvqI+vCuD0P7u6PjBwiJCs5HRm0CJOGcuQTL7nAL8YRlJwEmCFLyRkb+IQCi0RlnTwJklNqJJCTGqQrOybLW1bGUz/R5Su5SDNeyQ1nlPQlzHJpTMhoDABMwGEyvQTLjyDzIrTsky2fObBpYnMv+QFACLappmi+kZQNlGT3ignOimkznXFBFDOdyU4kibMj66RINc10zXiuq576VAsGXNZPLM2TI/yUyD2hlM+AaqugCiWLOw3Y0CmlLycMhchBc5TQiC6roho1SuP/QNVRIU20i0e5KIgyGtJgcTSlQfEOADjGUh+NNJjQGiYxY0qxleIUJ/Tbz05jNNOkoTMoJjUQSn/KKp0idSbuhOlSMbbSorLnqE/dlFKrypLpvQyrOSUnD0UpSK9yFVBXHStKeCkcsxIsqmCtpVjV6qaywpUkaAPAXLP5Vh+a84FDvauo5OrXj8wKAEcIbL3Yulcg9tWwmAIsYzeyNwCc8LHqQqxNC0JVyqrJsZq9yLEA4NPOLjSvj0wsGBcrWkFxNrUT+We3WJsty162PaiFLZ1Wa9uH3KVCud0oaT9p2lHWtreb/S1xT5LIvh2XWLKdbWaX6yPc2jZeAHARdIHV/9zL0m1LPumudz9z3SBJF7ZYnF14bZVdm273u+zN4nl5NF7W0q+V702qcaXZVmvmjLtOAIJ///vf0NZXRfFNbdCcOuC/3necwQ0rJblrvwQLqcCdXWaXJKzg4SatwW59MHgxPOEFg9gin/vmiK0qYoLmF5/7/fCJ4ZviF0ekvDK+VHqHuV731vhFFNasa72140XdWG45jnCQS9RjygKHAkcWcoxnuWKEthgAOugAAlTAAxOorckWSvJjE8XlQg25fR5u70tBGuYFedmwqqRymgM15g9qhLtmBgAG4PlmEz1ZxhrYZJ5vu2eMSHU9212CCnJgJAHYwATA4dKf+7PmwP/aELSPdlWgqRlljOYMzwPQpH4qbZ9I+9XTaQX1x4BJnDhPsiT0U5Sp4yPqu9KP06/myEAlo+ocXaEAvO51rxvgvsgWqdbvifVc76JhYg/g1hFBNU33pIYSSHva1K62ta99bQPU2SfJfkh3zads7hhbrYNVbrhl5GyUpLtr3Q5ctLEN73hjewH0rne9jSBAbj3u3NsZt1ldOll+q6ZZLFk33NpduXfLe+EMv7YaBBg78wr8OpcG8ee2OnFbG/zUBKdoxSvyEoU3fOQMf3i32wyAUmd8Ov4eKxbBvfKMMPtoQWW3vkRO8pxj2+QlYREzY16dlnPVtWkEOkZm/pCNb+7/5jpv+s5VRmsSxC7gRrfYxyW85KrLXOkj4frtrq4VAODc6U7nOUZucIQbOBMHsWMCfbXeG6Fj9S4IhvtEkL7smh+c6WTvewnMfhE6O0EHMpABBmIntCTa3Tdyf6oAvrP4iuDd68jju9/LrjI6mzkGQI583MFe3zZf2PPNpjy6O07SFor98mQH/EVIEAIdHKEGFKBADWKgAsWTnjeNX6pL9bj7pJv+I8MPJcJNN3bWN9z1wdfz8YnNXRM3f/J6D9zzc5d85S+c+c2HT++ROmkB7576qH+2yFav/Zxzv/vj+f5Psaj78Rd/4KQaHOgzhf70j3z97A+P+3fKS50XfOSX/yv2d33bk33693QH2H+j8X84NWvsR4D153EMGEoJqIDWxn8NqB0PGFNow2QSOH8aV35CZXkZKG8byIEUZ4GVFjSu1n0T6CgGeIIoCG8quILU4YEp9XgAYG7TN4IyU31LFykYaIPShoM5aBw7GFLLNAT9J4NKQlT3Z1H5d4QLqIQBQ4XXFVnAB4RD2HUFmDhbOAAhd4XxloRZaHUt+GfchXFfWIInEYcmWIRneINkqIZ3w4Z5Nmn7FoNBqBRiSIN1aIcOh4d5WFKHSFx4FH/yB4YiMYc2R4iFWG1piIi7wYQd1U0COICAuHUUOIg1Y4RHaImXeBuZqFH004BROCNTuP+HTWSFlIiEimiKQoGKEfUSvCWCj0h8vPh1r9hGsSiLpViLtHGLDQVmUOiJFrGMwQiMPjSKNkiMxUgaxxhQgzUvyuiL9DeDY/iMjxSNKDiN1Cga1thPy2RknbiNJCiIFViDw0iL5Jh6cNdn1bWKzUgR+PhI3/hJ4ZiB4yiPm2GO+nRx97iOQhiJezeJsjiL/BiQazGQ8fRZEveHBxmICWl970iJAPmQmBGR7ERqBomRp9eO88gmwriR8diRGcl+jfN26jiSvRiTv6iRhciRK8kzKslauciBM6ePn+SQ+OWPCniTOBkZHwlOPQgeIlmSHNeUdCiKDEltRWmUf4GU2+T/hD35k6U3k5W3kAxJlVXZF1eJTdQFFEx5JwVnkRsUlOM0lPoXlmK5F2T5TOGnlU/plKDojl8Jj20pl4nolycWkmgZJmrZldsTmBthhlLZkH9ZG3SZTC55l3qpbmu5QjVph3HpmGSTmCDGk5PZjSqxlfjVmb/zlumnmZsJF5DpSz1YWKCZlisxmuNUmoKGkjapk6rpjN2XlbBZmLJpmV9Vm5h2mtqXmroJkbmpWfVoXYQphcB5mPpDhovJmMeJnPoynPVll775nKIZnLCYnSB3m5mpnNdJmt2HRyq3i5Qph9+5m3yZkuFpnqYjn+ElmcjZjrNJT9M5nmdonfPpJPV5/12fiZ8M455+hJn+WZ4AqpgLylg+8ZoFaqB4qZBRyZh/56AMapsCuly9KaETGpp7aaHVmaEaCj3BN2ln+aEg+puhyBzFqXz/aaKA2Xz0s2UryqKt6I0JeoUyOqOAVKJz1WYwiKM5CiCuyKOkGKQ/in8cSlwpOp9GGpsu6iQwyno+yqS2uKRqdQQ+wYmqKaUtKqIveqEY6qRZGktbOlZtFqHXGabdOaZVWqZYiqZUanefJX1u+qYagqTwiZtnWqf7Caiw1WhFp6d7Wh59OqJSSaeBan5Vt0xLGaWImqg76qfkOaiO+juZKlo+94aHSqnJYamLCpZqyqSsWUp19ZK6Gf+qyKGoZHqhjaqpFWp37vSD5tmqqPGqchqrpvqjqIpJWIRmk5qrARKn0DanvjqjwFpJ3LKqrFqsxmqSS9OfPaqsJsqsh+RS2cig0Sqtj+pFVnp5sjqrRGh3eCR+uOqtYqKlgEqdjHqtGpqthHQXQ2Oi68quu4qsvcqp5WpP8RpTkTV63Yqvj9KuSSqNAAug82pHWOSHBFuwunKwl6qg/eqvBqWwKdU4hgqgEVsqE0uqfXmxc8Gwc7RbP+qxHzuqsEqiFjuyD1GyZVRuKJuy4wKyLAuvLvuyMStGkUV1HaufN8urLfuyccGzWjRpwwqx0Rkp7lqtSqqzI3u0VjSY9xr/tPp6fuLqd+RatGxpd10KALQGrQfqRU6rtX3HtV0rnHZ3YEyKdys7tDmrtmwxtUokem57tXC7r0Q7t2pRt0VEXc1ptRRKsvx5tq2Xseb5t0L0WQ+roWSrhwgrjlIzAiYABGDrg30riVW3iXhLuJwpuf+YMxqAeN51q5rrlVXXaFkKuWUbukQ5Zex1uqgrnVELV2ijizPaujRKsdbqYTWAAQiQA1g0u7TrtVq3uFi1u6pntslKSS9gqJ9VvMa7tlpHd6zLtNj5unAJOtJLvTSpdS+IvZ9rtIbrvCDhvd+LmHCXjDRLvqtpvvyKvnyjvuurdRA6vuw5l/HLtx6RvvV7/7xVB3meq79R07zy+xH/C8DVa3Q9OL3q+r7zwb9ym8D0u8CXWXXYmL8hOpYTXKqopcAXjKBVl0gDO7gFbBkeLLIVnLkiDJ5ad7e6m7dYezeHi3kgbMEuPMJG12ZPKMPLC6QHfIT2RsT4hsMtrMP7qHXo6L7Z27T6UgEsegfb1r05nMRpartm5U4/S6xOXDNOG8UgSgVWQMZlXMZrUMVIfMXnWXW/18QRTLf8GcaUWgFp/MBrjGlZPFaRJbhLC8fJCcatWsdHfMd4LJ56zFXM+cYoXLiBHKqDPL9qbMgNishYVY8q+rgzrLfnN8eICsksXMiTjLGVXFXUlad+zMigG/8pnbynn+y/VizKm6p1brjIHMwXbMXKb+rKGIEBR+DLs7dKv+zLHBvLTap1n6O0QAvEJ+nIdKw0dUXFxFzMMJu4DTU96drFf+y3cizIz0zFPiHN05y8MbSdJ6zN2rvK3UzKgTrOKNSHtTylfoHL6jzNtBpzjQvPYtrBzezJ1Yyc7UxCZpnPcLrPUEzP9WyuQOehmbzM1MrPrezPugnQJNS+DO3FzPHQuhzRqjnRIbS6P3zRAWrQj7zRm9nRGNRNN4rKtry/GR2mu4zQ9lt1+GzOqVy+Li2lMB3Txgd3Al3TLG3AI+3M61ynJ01BFgbS5/zE6UzSRI2mRk1BFa3MIb3/JzhtpDq90xisdR9t0Ur9xULdz06dpVAdQbyk0tls0/Br1TmK1Vn9wnBH0ysdzwXN1EPt1jJddYH703N9y9zc1Hddu3YXw4B9fmvNom1N2Fi8eG2b2JFb12Hd2AysdWArtpENromYyy9d0o5J1mWdNpbNvGAN0WJ9qpvdT5+FzaB9rJx80Kqt2HYXfa7t0KKt0aT9q6atTzQm2zTsRZmd07gtlp2NQBu727yN2a1d3JS8eCeb3HbK2n/d3MoNd8kV3at9N7591cBdlcINQIpc3ZetetjN1tptlNx9P3H93fa8J+J92OSNk+YtPz+W3lDJHOwNoog932Xo3tj0EiGY/98sWTP2PaH4Pd/wfT6DJan/TZ+0rdm2vaz7nUxbrOAAXt/IPeHU7OAx5cYXDr4BbuEXbuDis+EcjtdOIuAGSuDpHeLfM+IkztOPPdoujuFw1+IyLtkm/uETvuLWU+M2/p4eDt0uvuPRA3A+HsAVHuQkPuTPI+G39LbgMs9JzuFL7jxN7kpP/i1RbtcyTuXFY+WohOWjZdj3DeEP2eXB8zmYXEph/h7UZpV+veVCXua+xEuNiElsPh5uLs9wDtlcPue6VK++hOfikYHMzOC/neHy+ueu5E7ceuWaDB+FPtswXts2fua981mfuuaQ3uYKaOiU3uCWvuio1DhfykmDHv8eki60653jCn7prtODdQfmnJ7nnj7pQB7nSj7qnERdXHzqtE7otr7qz53rU77re/QCGoAAGMAtjmNMqM4dqm7c4d3q//3qfiMAOYAAOtDs3mWvgg7sqS7s0w6kJ84wKf7d1243EdDt3h4EKnDWj97Q9SHtm3zd1Z7f6r42pOvtuHcDpq5L0L4d9e7c9y7lIH7sSvQ5hHUD8b5NAq8dBG/dvY3vBZ7wQuRzVFbZzx7u0T7u9k7xB6/jF09DvJRHEQXx2SHx06ql5n4v6F7d+g41L0A/AKDp+pTy1rHy4F3uFa/iJB9CNtBoFECRCpXz1bHz9I3jIu/qQE9BEUAkTKD/nkbf8QP/8QUf8sWO8InO6ETiBADfT0dPHfoX2qCO6KLO9aUE9d/xrAEl9tNB9kF86Nmd9vMp8zqz9gAQAxvPTm9vHHH/6bje53Je94yU93tP2IB/60iu9SNf+IR0+Hw/yYo/7Abf+E3/+HYUAbGD+IlN+eR+ki4vLjAf3Xd/Mpv/HZIvyp8P8sfN9Nbu9OKD+nqv+qIMFX1X9oIf436e+WI0+50f2bdPdrnP+IOv671vRb9f+7E877Q59+ON/CYd+0weO0Gw/MxP1Vpd/LtP+C+WA9V//djv1YFt9nSP9iP2AiZv/bvd/IL6/O09VDfA7LYXAyHQ9hhxASYwBE6w/1tOIAMAQWLAQIIFDR5EmFDhQoYNHT6EGFHiRIoVLV7EmFHjRo4dPX5MWANADZAlTZ5EmVLlSpYtEZpgAkBmEAEubd7EmVPnTp49ff4sKEHoUKJFjR6V0FMkSaAHRVZAGlXq1KMVRj4ccUTmVplMNEiMoJXr2CAXmp5Fm1btWrZtKS51G1fuXLo5R8TYSgFHXb59/f4FHNgjVcJElV5d+7TwYsZWmTK8IHKmDAwUtuaI2IGrEx1AhkgeaUPwaNKlTZ+WCBf1atatUb7gwXWIWde1bd/GjZsx4cOP0yreHTyqY4d4ASwZQfBFkK41H2peEoI2QROWAcTInV37du4VVf93Bx/+7wgTQ5ZwXYJZ/Hr27d1nFC61N1vg8e0LJc5Qg0wKyQsKOA8AHiAi4QaFNJNJvfcWZLBBtb5zMEIJO3pBAx6CsG4sHpybsEMPPyztvqPmSwwAqES0L7+FMJAJCIRu6IojsVwEsUYbb3wIQhx37EsAG0joAAceKDviiBiCwECHIWQAggcEQsDBhBs60CAHEkaw4YIXODSIPBmcGIurGFTwj0czz0RzJRSLIvFBE9eMT8WEBLAugoSsUxAjFWTCIE0//3RPR0AHZemCCDQwAQEgdIhhiQzDhDRSSQGggIkalnAiJkhr0CEEErgkNFRRRx0ATjZ5ErSp+kxdTE7/hHLgTyHmBNxoTwD6JDVXXQNLdVdf5/wxyCExOAK0SY9FNtkwjwDihul+hTZaD1kdqs3f3qS2VcQUwkEm7BKKDQAdNpqVRmnPRXenXtP901BEFWXUUWXHomCJGHRQIYQbchjhBYIEeOECG0YgIQcNOrjBBBxCQIAHIGQYQgcMgojhCCeWqMEyJjDwFFR2PwZ5u2yTQnXba08cmSpXDwJCpiG4lckJjS7YqoOQb8a5o3VzdtBHIIWUIYhM5x2rhiMwkIEHHDogwQaPeYY66htHthatVVMezmSEdJBJhQNl8s0iro+TumyzQ9L67O4EyCHRRRt9dF4mnAhiiHz37Vdt/733/pDqksM+62qsq0rbIBZpTWg/SjOCUSab+YYc550jRy0CBGYl2miklWbaaco/B51Bv9UtHCjBBy9qZYNmHTAhWGXCKALrXg69dmgnt72vEXCobNK5676bX39zJ7748EbXCXfSUUadcMANl6l1hBSn4CIbJDviaeO3N1N57tMS4IbPNpUBBw0iePZ79de3DfmcvH8fW6ypsKJ+++1fo3SCxvY6IQSff8gFArSE4bHPgDWC3wF1MgIgxA0ATNCBCUSjQApWMETZqlrg9LeRcEkKgARpGQBoh5BuAUBmFHkBmEaSPgu2sD0JdKFKbmCcvHDMTjHEYa6mMiH34QSGNv/5oUQMFQEiFpGIMfngQEr4LYSEa1wTEYBYmDDBHFaxO0G04kZsoAJN8UcGAsliGAe1Qwn18CZYZAkaMzK511UvIayDonGYcEMx1rE2arRjRDRwuK04AQcFzGMgcWRGiwTHJoR0CR5TokiLTI5OMqGjQfA0kVlRAIyCxCRpGJlJg1wAAcYS1yU5OcoOIZIihnSJKdO4wQyuMokDOZy5CtI4JkzkcBTIEyl1OZdN4kSVO8rB2LZSAwQAcpfHXNAvI6JMjsSnlaZj5UlwR70yDQRA0ZOIML+CTG62pZc3YeaHXhCCAG0FA9vsZjrbE06HsBM+wnnmT76ZmmgOwDjIUc7/rJgAKprJxEAGGULN1DlQDb6SLe6MUARk8Cgm8ICFBIVodqj1EYRuZ54fuShElBeZrQSBMhnK5QD6CYB/EqSExwFCSlW6UllG1KUlyShLKrqgDohlKzF43Et1mpuJDgaDE4opR4LaEO/ZwKZc8QpCRlrSgSBgXjuFqs7kh5SD/nRHFxAmpYBQzah2dTU97chMszNUjZB1IQm8AQYyVoMYhMCYBFmqQZyqLK/W1TtTHdFaxLqeG3TxCCbQnl0F+xewNtOqETIrRhKLNoMO1rElYl5e1bJX8FwAc0zI6WM1S1hWUfSwDlpsI+sJ09Fu1rQli6xRqlrYD+EgQ0N462ll/9sW1mqEsrcJ7V0bS9rdzta3LTmdYfT62QnZgIY1QOdvlTvZzvq0tgzK7VtKi9HpLte61E3tqZj7XAeFgCsyCOx1xevL5oaVuNCtLhDTK9T1jte90s2ucLdbXgllZSvpeW9+d8Ldi/B3QdGdCIAJImD9zja41Rquf9vTQQCoILwFhnBJFHxK+kqIwBptb1kzHGEODxivqk1whRdEAhWaMJIdRrGERfxOU33owjnasGJjnOICH1goq10xewRgK2zS2McgmfBEgsyeFzvkwkX+cVRtTLL5tphBOSjnEbiaZCr3N8dWdnKHkMyQI8+4ytddMo6z3B4ByCAvIfhymjEy5P9lXvm/XpYmnKXbWzXrN8whHvN6NACaGFCxzn+GCJsD7eb3bPmscg4wogG92Ts3GU7u6aBeFj3phwi60oQOlKKpS2ePGJrSx2x0Wm5LmhACoCyfRrVCLN1OTL9Q051+NYw5nWrfhlrUq16NMNFMa14HpdUSwTV3PM3Y+M2616a19VlGDRgBYI6px6Z1sBcibe0MGyFdNja0H5vspizbLy8QCwWSq+2BUnsjVPFsnhEba/ZmW8PuJrdduQ0Ub/PFBgGaY7wjam7bktG86gYtuzeCbX27d94/qTddRiCZGky54Nzkt24kC1SBv7vYDxfvwX2ScLmQwDpOeCjGjxnx21D/1UPWdkrFDw1vketU4+TV7o4Ud53YtnyXJO8Ox32CcoMQ3Oa/fTk4QbwjE5jzwT/PJM65o/N47lzlCuE50imY7ObBc0dzFaHU1al0kZ1XMFH3MMsvAnats4/qVd/Njnjcv7JD/NcOYvrf6PN0Yred0R9G+9vfE1CZ7NruyOS6duJOOrGjxOd/d+yS834fGwmAjyZAvNsBDqLBJ4/uoi28biOfeLwvfk01Ajd/xr35pHu9b6YHDNkHcHjSe1Xxnre6hy6gQku2XpeVrw3ufXh5ze8+87YX5Othn3YPLRxsDgd+HnXfmuWr9/e8vXjyldz54dvHQyTQ1BL8LH1BNv+r/6j/i+pZz32XCr/6hemQ7GRyhJqTX4zeRw38XTn359Oz/u6vovnPj24J2UBTNMG/0gs8iQI/vxA/3us5BAxA9dG//ZOPCBEgbzm6BcQh+TMNC1SJA7w/DNtACrSgBnRAk2uQFIqZ9vPAKsJA0khBw1NA+4u+E0wnEAzBoVsQAbinkINBFCzAMtK7utDAF8xBZJLBGZSvBTmcKQpC5dvBCBlAeWrBiBi/JCSl4GIAMLiDOHAANHiCIggDIow59+A7CjgxKbSiFRSMJnS6Dmw3ICTDUVqVMAADLsiDSGkBPhiDD8ADOiBCBuGxkGrDHDLDwEDDpiPEOFPDPzSe+giDOP8gmhb4gxlcEO9yHER8vyWEux6kix/0PUp0Q/n5Aa7IAAc4gCKwggPggjTIgLEAAUh0j6KTCcjjxM/xQhEcJEzkpSfkQDaMRTsCDjLIHwAABCqIijD4gy6wCgB4ghB0j5lDgF2UxVmkwamxRbnQxDPCRWcsG+B4A5mogsKwA5lggy7cv/bwuBbBRsqBRtQRvGmMi2p0vnPMI8UQA5logTlYDCmQCRFwQPYYgdmBx8hJx8FZx8kbDXdMpGv8x5xRjDOQiQ9gjAmQiTVggHEUj+uZiYSEnIDEmoF8NNYwSOBCSIwMmafAA5nIAHFcjCqQiTugSPB4gQDJHpHcG41MGY7//DyPDEkuw0XVk8lceYo5REajCIQ5cIMnEIEPeAM0mEihKAJ61MON7BmxcAIT7EmcoclABAzr86acXDldrMoKEolfJAKhYIAqyIMMcCBw7IOh2EYA0EeoZJBmAxsc/EqrvMpBbB9n2spDtLhNrEsXEokWkIkfkIAJ2INkoYDHIQGZeCJoGRsmQL6/tMu7JMhpuUoZ48s12kmulExfAY016MIx2AoUyIAzqAJBQAAT6IAcKLH+0ZhoMTNKGcPOzBnKZEf2uEvMpD+vpE0G3IpmHABNCSwB4DuaG5vZFJUO8sPevBnbrMxSusyx48y6s8bMZE6QkQwK8JcX4JOG6CAZ/3BF4NSVk3q265xM5xQRM8lN6bRO9uRN8yweyZCBgbABl2EI1/rNfmIiUmkcANgL+IQa9LzJHVlPzNtNvwTQ75EM/xgBmZjPhCCxrWACWAyQCTSTmZOeBD1PAdVLAo1OAy2R9ry26dRQPxEJNxqAxWwwhHiB2HTQAgqhzCKUcgSABy3RDeVQVPJQmtTNEH3PG/0ckailgXgdGzUpv7okEhgC68jQQRkBTWlMIA2ZHGU8HinQ3nMTEU05LZVSUvmO1zE1/wiLvPjPF8CBEpOJ0fMTjjK1LsVRKl0M9fxQLL0WLi0InnRTLTOZ4hSQUhOh4dGAR6GArRIVEgSAmMxTkP+B0w6tRR51Tx9F0EQNUq3RgHLqo0sSgC6KgRuwUByJIpkgIElV1EXV0UbVyB7N0h8VVbMRFAGINL8bCFeMgcj8k1mpge1bVWkh1VKVRkcF0VSN1Fzdm14ZAR2QARZSIeQElMekVWHVlV0lvh091UcF1up0VsiBIcXZT1EJodq7VnSBVsaQU1+lU6vZTDv91h1Zihu4gWYlCONQU0DBunhN12cNV/Sz0jmdswO11no9G4bjjxgAAhktiAgA1VwhT389l3vFV2md1nItKFVV2I8BJa7AgKfhO1gUFQQBAFidWF9hWN7IV3LdV0jt14+FGsnAAATQAUt1gu17pH0aFTD/ZTuUNaDqG9eHhVhVOVebTdnFUY4O0BQn4BLFMdJBUb8a9VkFwtmR1dmSrdZ3XFrJSRsbUKEM5Tt6PRP/686prUTKLDl9TTR0hcKe9dqRRIwXOJTkaFCZKBPLQNFBYdMY6NSzZR/nDFuSHVt+lVq7ZRfJkBdzioBwOYKBUJwRAhRDnUq/zaKQ5T88S0dUrVOJZVwvnRTMQbPY9Ng0sUFQpcvKZVrHfUDIhUbJNVeyXT0SBd3cyE66kQEVqNjqESbYApQjxNXVpSDRfdzco6yPnD/cjRZBwQFQyoELsCkm+E80CUNlBd671d3R5V1LpM7JDVaGSKu1aiuqbIjrpQC2/3Kr5m2NXjEB0Ng1mNiKI2BeD+lD8HWh54XevLzN1EVdWaPcAbCvMEkqirjfschf9jWNnTGBJci3gXgBPgWCun0PSQQAgvXfm3VfWoTf5yQq1U1A1N0o0PCo3kmQiWBTU/uoy2jg0giiCAUbBp4QVwQAjQ3h0H3gaIxeCdbJ+TUys2WIeyqT5WgOibDhfMrhFeaVDEOADAmC23UQjhVPHz6gFp64CO7IX6Xek1UIajKIa0Kch5Di/wiQJkViH9wwG+AjADjiCFHRFd1iFlZiBJO4+PXdlcCdWHqRGIEINz4IWipjA5yxDgANDNDe8EhaxK3j9TnjL3zhJt5ZaLJgVv96JABAzklyiERe5A3+40z0sh0bpvTNDgGIABMAghjoIlyJZOcN5BvjKXNb4wxkpTaSlR5rCFR+I1X+ZLfopRzoouTdDhvoAB5o2Uih21cG5VAmQDWm4Dul4YRYIoVwoocoZnBhTF5uR0S7ABrSgYEhAQ24ARx4kn3xnNF4gRwIARk4grQcpiBAAARmZr4JZTTOWxjuSpPt24QIIT8uiBI6oYZ4Z5gxoXLey4/gMWShANclYvDJZBUIgi6CFAo4gvLJgT3G59A5Z1FOY3WGumAOO1Xln68ZrYr2H7BZaHbmiA4AZ0mZ57SwAQ1gWTSFlCXQAQTogH/eaO5paCZL5wH/deLTVdXD0WKCoJ6HsOkojpWWpmmQsIFFeV0EwIEp6YAQUIEhgJut2NyS0AAdSOmETogXIAEckIEY+OgHCgIVMIEIIGeftp2X/mVCLmQnPORXgiPX2YqHSOtXWWuw5lkZTlH++NyM0ICjAhuKsRiMIWhIOYIhCIHihWsdPOexlumyTsOadmWDyGmH2OnE6enBdrqRqIHKtuzLxuzM1uzN5mzLto7u7ezQDu2+Jhr+qBRLEe3UVu3VZu3Wdu3Xhu3Ylu3Zpu3atu3bxu3c1u3d5u3e9u3fBu7gFu7hJu7iNm7M1ugSoWzfZoLmdm7nTm6FwGiE+J+HmO6DqG7J9gkF/y7t7vbu7wbv8Bbv8Sbv8jbv80bv9Fbv9Wbv9nbv94bv+Jbv+abv+rbv+8bv/E4WudZJ/WaleibmmHkIACchAdfu7T7uBFfwBWfwBnfwB4fwCJfwCafwCrfwC8fwDO/twl2LYgnu5wZxS+Fwe97Wgjhmh0jmJlrmA2fxFpc6VkaItmYIGD8IGXfxG8dxbXPkO4HkhthxhGDkHBfyIU81OTYIOo5jc5xjOCbyJnfyOrvif8liPeIPrqLim37yLNdyDtthAtYnftqK8rQnUL3hL9/yM0dzCOvgDAapg4grN8fgD+7xNKfzOl8uo4KU/i2INz8IPMdfrbXzQBd0weJe7/+tOT5/EbXq3uwd9EZ39EeH9EiX9Emn9Eq39EvH9EzX9E3n9E739E8H9VAX9VEn9VI39VNH9VRX9VVn9VZ39VeH9ViX9Vmn9Vq39VvH9VzX9V3n9V739V8H9mAX9mEn9mI39mNH9mRX9mVn9mZ39meH9miX9mmn9mq39mvH9mzX9m3n9m739m8H93AX93En93I393NH93RX93Vn93Z393eH93iX93mn93q393vH93zX933n9373938H+IAX+IEn+II3+INH+IRX+IVn+IZ3+IeH+IiX+Imn+Iq3+IvH+IzX+I3n+I73+I8H+ZAX+ZEn+ZI3+ZNH+ZRX+ZVn+ZZ3+ZfLh/mYl/mZp/mat/mbx/mc1/md5/me9/mfB/qgF/qhJ/qiN/qjR/qkV/qlZ/qmd/qnh/qol/qpp/qqt/qrx/qs1/qt5/qu9/qvB/uwF/uxJ/uyN/uzR/u0V/u1Z/u2d/u3h/u4l/u5p/u6t/u7x/u81/u95/u+9/u/B/zAF/zBJ/zCN/zDR/zEV/zFZ/zGd/zHh/zIl/zJp/zKt/zLx/zM1/zN5/zO9/zPB/3QF/3RJ/3SN/3TR/3UV/3VZ/3Wd/3Xh/3Yl/3Zp/3NDwgAIfkECBkAAAAsAAAAAEAGsASHAQEBzQCk9PT0////zQAAAELNAGN/m5ubg4ODAMkMzXgAAKDNmen/AAcVW1tbxbgIACl/y8vLtLS0CwsLEBkb4+PjTHR/S0tLIyMjABUAFQARe7vNFQAAOzs7i4uLe3t71NTUw8PDFQwAq6urDBQVAMj/9uYK/wDMAFP/6+vr/5YAY2NjLCwsQ0NDAIZf/wAA29vbc3NzoqKiu7u7lJSUVFRUAPoQGxsbAAwIf0oAAEo0enIEABAVfwAAMzMzAHwHGhkBAJVqFBQU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CQDA6wIAQAQvgwxAwKRfBBBzcA/zABBjUcIEBBCICq6666SmBQCCuwMIGsLFyAQAQHCXDABTcMm+oKB1QwUQo0XICBsz6sMMKtnXbr7Xgr6DrEQiNgwOuuGPhaUAUXnKvrBB8QlKu7u6orkAA10AsqqwSFECu9N0gUw7D0wsvttwgnbJ0Awzqr0LwAXEDDDBHMUC2oPhQUwb8YfCBBBCGMsMKpAIAw0LwygKDyyisfPEALoGLgQQgghCDDCrHyKxAMBNcgQwQgzOBBuwE/lEIHoE6wggw0z3BADQSLqvDUVDsnA6hXAzACQgeAeoPUBYHQQsYDpfBvvAYJ8EHJJ4fakASgXoDQCCYPlC8AMhxELUQwR/+cgt5rg1314IQP127GLER8UAUNw6BQ3gO1CwACCoUgrUDzCp5QuGw3NCzZF3kQ90IROF746ajvVgGoHgww798FxQAqDQ+BgDFEmTckuUMpgOpARrFOAHvqxBfvm+gASAvD7AadOoHLC8mON+5uMyR53Qv1DgDoFcENwArGhy8+bom3MBDS3A9gu+IP+QDq8A3lztC8HcCfkLkAtG6R9FuP7///rVkf5AbQtc4JJGtoc4jXIoIylrHMdAJhXNJqQANkJQR5AMDAEEYAQYhIroMADKEIQyO755UNVAkcAA2Y5xAB3I56+spgQSRAsHd1wAP2EwjndnUDB9irIe4DQA7/U+BAEIBwhEhMYmJi9TuC5KtomAPVAR6yOgB0gIExlOG6YkCyXQlhgASZgeR45YMjIiRxADjICnl1RSW68Y2D8d4PBzCCfQ1kjbRr4QsfIj+IRIAGK8Af1hAigBkg4AJdvMHwiggCbgUxh2vcVRvhSMlK5iVfQjjIqcB3QBRCZIEw1FxEIoA0VEHvIDIgGScH4C6pfXAhoJqkJWdJS7cwLIsmVN/o2ve+UF5EAPibI0JmAKpMCqSVAuEfLK1Yy2Y6Ey0FzOIAnXfKhEhvinysnkXWlj+H/CuHBvHeKhESy2ea85xfQdoNRsDOdrYzVuZLJutqt8f4abMiBdQfQ0oJ/06DBK+fx2QmOgdKUKosDwDjQoj0LifBCZhxIGCUHOUSYrm2AUCUEuFc/xZyS2MyBHlyS0g5C0rSki6lj7+ap0AKKASMio17ZvNk2nKFPZQmZAgIACcxZcUtAfhAmDr03UP6dgFwak+WJk2qUn9iLigiJFYskJeuWjCxil1sexrjmMdANoIhkKymWGOkyoZ3NwpSLAKk0lUeB+BCANxgCEyrGQ3QKITLNeRoSVsazWw2sl0u9a+AvcmnELqQIYDKggIpl75YoLOBsEtfE5hoFLMYg4EYFrL6FMi/6MUCxD5kYJD9QDUDS9rSpoRzjT3ITitbEFKZClWqwuhAXAWrCf/MqlbQg5i+WBvBAzjAB867QQsQYNd+HfJaqGKBAzYqEWpZC1tLG61pp0vd6lr3utjNrna3y93ueve74A2veMdL3vKa97zoTa9618ve9rr3vfCNr3znS9/62ve+Sj1VQvHL39hkbVe3Za5MJBCDDpwqVTF46B0NPKshYK8gKZDABxAJqnES5KAxxMD9ALBWgUiAWW6tQWoT4r3JVQ5U3IIBDWpwrQncoAYCLpsMhtAB5N7gAraKSAho4ABBtgoBLQgeBlYgW4ZUIAbXSpUHpDuAD8fqxSMm4CAR4gBQSavKWdyVZGcbAx8IGbfRy/KuEhqr/eJEAjQ+sA8+UFw1Mlj/gw+N8AdaQDIzXzjLUX0qALA5ECe7WMQOqaNKh4nina24xS+OcULGCNCE0ODNQ1Dwzj4AXBd3AAEPbggMhpBkH2T2IH6GMkS46dmCuG8CAgmimLVmkBkMAbjJXW5/h/Rfd3WAyShJQRd5NYEOEyQFqn4XnwniLgsPBMP6CqlB1lfcHY6ZIQLY7JYNIrt4ctPWbZYyvTCQaYVgmVcJKWWxJTKCGuqKBQ91trgMUkAwFgTLV141qLYMgzGeC14KubaYyUxYnFRg1wD2ddmCnTR3B5RXdj52lmuAEGYT5NvP5uhmPx07AMRTethmiKB7aTSCy8rgA/GAuXWVQo2PHAAs/8i2QCC+boeQOtyyEoi4xczcCHhcV0IQ+Kx1lDVMq0xoJFP2S6roAwRQbAag3fNBSukAitGAZCPWFQb6ZuyBiBUEd1P0AESXZ3lubwQRGEEQS24Qw/5r2gVJnP7CNQEHMA2tQWQB9A7AgiEc4GM2k5wQGv3wpNEZVBu+QQzAHgEP/KuJDolAwzxQMc7JndoYA7vYZTqQdicE3gOoQBE5lzIHDi8EJOsY3kVGMgUT0YHc9EARVX6Tgxb96EkHeRCb/keoG0TqfUu41cV6N6C6DqsDkV4HwC4DNKK9IGYf9EHMlccqK+3tMoi7xN3KcYfM3um2Nwg3WUCDpnmgA2RPiP/iUcX4GTj+lMInvvFdfliYo3oAMCii5GjmwIOVG2NGBxmpCLbzH2XN3f/WfjDBLqU2ACHgLHMHKrwFf8PSdScjAX9zUFW3ELHiUQaBNAm0PrLkU6CiYBEgKwV0fDvTgcm0ZAZxNyJoEMizgAoxAikjc4CHEBcQYymAP0V2gQIoEMgzbRpIEBwIAB1keVRmZQjBTUUWgCaWNmsjaewGKlrXE/VWgAeIKgaxRgsIAg1oEAgAgfAHKrq3EAeWEO6TgSN1L4kzAaxngCCofGFDggMQAzRwSndDcQQRLheAZXxHEFZIEFiIcuHkhRdxap41L5/WgwMhAGeYhgTxcgiBNO//dxB4KH4Fpzfh0n8+8n/ax4Y2IT1zZC4WOFm+14XfExHe84XaAzacU2qDxYIEoXY7lYKio2HZU08LMSxI5RClJBHew4oIMVgJ54kFkYoFsYoEIYSQSIQHYYQJ0Td0OBAzoIhNyGpOcVmd6FZaCCqheFBfSGKAqDc5yDmZRoxnlD871Yxb54ezCHwH8SloGIkO0VTXCABzFCu3qGMKaBDAWIegEo73yBCMuHQxN4RCtGHy+DiW2COYWBCCZmfcpFr3hDTmUwGcNgFCcAFRpossJBDrk3BVhHgGIYERcTeydTUWCFXLp0XXGFWvuIwAwIsG4T6fqBCnkj64GIMQ0VYM/9cQ0lOA89JYJomPKKltILdyyJiJF4UQHyhQG1FAT6hfYdR+B8Bgw6eHlTaVCFEBlCYELuYAN/gQgtZh68OKVTSBoriNCHE3BbhS1jgQM3mSspiSA1COMBd+BpE4MTkQajcA7sgQYWkQY0kQcnQR0tNtKNWWQPmW+ZaDOPiIBrGXrSVUB3kkCQmY/TgQDdlqD2lxoHcuAheCgZaR2qZo5oKYBQGSD3FLpOlEoziC/RaMRXlswyIqK5ks95QQdukQO+WRD5GLEaE9OalwFlcQjriO8wacusc5dmWMjfmai1ibluWEHcGUCVFmT3lRfbMrlYVXvEKHB3ByrVl5mogQWf/TYWsEVD95ENoIEdrjgAWRL6vUl8s5kKUZm3EZngNwig2Rj3Cpl9W3EOV5EOfJn2kkECkAAwB1UEI3ADDpkN2kkZXZd/KZmACQljDImO/WnwTRNxQamf43ZVLFYQVxmQWxU4KDNKZyAzNTeKVXEJ7ZEJfVWIN5ELuDEKbpEC16EMOyUd6jc8gzYjDDSbNpEHV0l35ZhoQEAh9AMBuqELwJEYJWcgcVT2ypjr8GmU0GmiFnR2o5PQLJesp4EGiEaxIhnXpmZjuFNCtAMTJggzATAxRzAP8CQlnDfRQzApJTcvnkEJwjOJdlRn2TEOn5EGtkjsNiL4I2bBblo6spl6j/RIVGBipSemH0KaB5KBB9ehB/OhDmElXFd246h6AFYYuLY6WHehA96Y+KKZwBeYwRGqqOyqFFMpn38i9tJqLVWaIxAz/iCJ5JuBAS5FQDcDfVdKnoWWEQUUqsR0y5pELYeBClShAkCTtBeqG6qVBYapnugqi7aZO8ZECsGak4iRCiKhD/KaRSxKtDKaBe6pwBlZoYQaYA+p07pXSO5SwA0FhJmUISlHALVYz2uS7DAqzCehDISaPdWJPJgxBws6zl+phcCp57JxCMeoIAUK0HcVk6h6YD4ZgKMbAGUbAB1QGXxSstAD2geoig8psFAal31KwGIatFmKoEMZwCCU4n/wurRDKZFSABaMSKtuqMmXmvL0ml2paCBCE5iJqpkOetd7aamsayCGFYkXqqfwiiZXMqfDatBHEq6ToQg+WuAqFvEcOETMqtDYE81RqlBNGRCGGYvye0VbtWynmhCZuM7HpUHgGv/iSvUKuaTjsQ7iNLawO2p7JlecoQfZO0ZvucTGucD6G2Ucs+k4VRX/lrXAu0Ddo80nhiQQmxw8OxLDmgZbePEZQ0brUtBjh7pelXmWesOKqONpVY12qUG0qzrApOg2WxOHuJ+iIEdPizEpuZd2lYRGpPkns+ixu2MsuaZBmP2qqpVqu8R4mZmcufsqS1AjFYuFYB/1Jkp4dWMP/jA0tatqLbEDulSA5RowVxnl86ooM2txC6rtO7usEZndBZptWprVSrj06VOC7ZLgn6ENwUwE1acRNqsN+5ENyUrrEybO1LmdVbZZE6sdW5vd1rELr2sJSKsNZ6wKIoK8WFiKS7EOq7teg4AA/cZ/+KrR4MkBYKoTp1sLsbJLXGKzUATsBbn/M7AEhTj2vzwg6RNRiQQ0prwN3GvA9hLsvahnU7WVG2o5j7YNj7hvWbED+ocwmRKxNwkQtRwAsBAs7TlWtrpQXhtvsLwXLrofEpvxiFt/a7uXtrplqqh25IECWEsllGkw1RQCxAxMk7AJd1xGWZxDzVcK8Zu3SUkd7/00EUHHxVTEhopHP5Eqkb3BBFTBCBXLqUNxBP+qh/SxCfY1GUO7shurwVenkYmr1kPMMdOjkqE3Z3o8c5TKIz+8gsPBHecwMq57HIV8f027z9ssoEwXUF0bAE8azABAAlN8V5acWlRJcK4T5g28V//JH/Eoq0CQAqC8pKacycfK5bmq6YZ7c7TGydmxF6u75828K8mkM/7Fhixp4NIWi6fBC8rI9NTL9mGcyfLFXp482dxKXJvMzhyXwKIQDPDGojvLGpfJaF9rHI2FZw64N9a8UpS05VDNADALPkvKGnhsqtCpwBzMo8ArPz4rPJS8vIS8nSKxEz4CyCHKMGMaPF/9rPkTvROFhyUKyCWno1E3AA7jQC3LRcI2BXByVpkrPPCDEv4wuQ5ZsQFYA/T5gQblulFavC0TvMc5w1zysQ99yc5YyXD72U9xuvcszOW+rOq1pFDnZ1ZOu+qPJQxFoQl9y0Sh1UOK2qJfesuKKlXTMBMhDUQ81ORu3LBpF7jWhFQT0CpQTUU22phi0QRUwwZlTVCTGu60Kq4NzXeW2qc1yXrxqf/eQwJA0kHB1EIJTD3oOrLI3C1dyLzrKh6SwQowmorssQpwKsVq05geqadRtN0pSl0xyswuwQa/TYTs0QKYBGXU3NQDxYktXb+GxXUwyDTw3WsnVZXTsRsz0Q1P+JuQVYQGr9iG111w4xhUIgyMxakHsrz47bELmdENpTavBJt7AD3DG0UcScEHdDljMHWQyh0QFaSmYUygyxoNSrT/UNwwGuxmV8zgwd0gOhoaXdygaXmwWBPKeEPKxNzn4UxgqxkUV61QgMzLLbkglBkvHq3rW9pVk2QG26ORdNEdzExTB33QXxg+YYZmj9tj55wgTR4pq8zdysx9IrW0lZjxbR3Zq1zuGdyu8MvUYuEeM3ATe44JpMltKdEJ3MNWv54Hos5PitLxuFgSBN5LWcZUDMxGJ521TM3laN5ktLmPdk2bQN4SmF4qOqzSDdT4KmuxVuIxzNw74saCMWRB3/bpS14zw2fucxOS/Z6OaLttAUW3XCyM8uWZ3T1lbZzboSgUbQmNzOXJwU4YtA+YmX7rUPOgBnCE6ClukpnKEr/IwQweQD8N3B2+PinYmMKT1izJeMzhDwWMpw/pEyPOlAyN82DY5wnemY+2n4ebGe/hCgG3hG+UNJaWyHuxC7Cr2oTuk67OyHOCxgOy/NXe13XuwvG+gxMujiZNUJCjGJTuwsSurHds17/KA8A+TGbtMQRouuqmiGeC+ozRBaO6Qxa3Fi2tWX1dr79Np9I+7fioPsPC88aKQ/CEJrROTcG9ksfIQkc3xqk+wPYeu4rsNPLuFRHkEBa0YS8GDbvjP4/97geq6RWWjbCeyNROuqQDXwbJWIBs+GKn4Q0uPwDYHuavSgfSjPfSM4HS88TRvAgvihhYjxQK+Tqz4A4ycE0oX0SUmvEFaJ7P4ig66gr3k3FhkBEpAvpTTvYF3vvXqf+PMBYpVtpSRitffZ2SsDfI88LcD3fI8QeJQQyjpa0uMDkhdERou501ZlFos8NwA0jLSygjcCe+UBdKXe6wL4a4o1gN9BktMCYgVCkEsQVV5+57e0iB92iu/U3Nc0H0AyOx7r/RJ6WxUyfUXyNlrWcVydKT/eDjsBQ/AxYYdkOB3zNYhCdT+0FYt9zmkzfD8vfw/4CIE8WFyfS2zHkYdW6/8X9NXLn48fM5JfREff0GLoO84f1n0ILyHwR//iazc7W4vXeKDyeAa8+p0a9xyFPx1wAO0PEBKGTAAAYMQAhAkVOiiYQuHDASMIAvCBYEaEEDIcTITY0eNHkCFFjiRZ0uRJlClVrmTZ0uVLmDFlzqRZ0+ZNnDl17uTZ0+dMGQVleBxRcIXCChgKLgXgYEbBEAo7AGjR8UPBhwcKIlD4lOlXoxBT+AA7YShEhmCZeiQLwKHHIVRBrlA7hKRXrgqFADj7cKpaphUUAi7IAkRJr4T7DiC8FMNDGAWrQpQwkSkLGB7pgrXbUcAFwh5CXgUQFSQM0IAn5C2p1eDHGwA6I/T/GgGi67cKr06AOGIvYNsJXYtOmJjw7IRjyy5OmFa1RxYAJuSGGPcCSOdMkYP0Sjzh3oMQ/zam7jFt+ZDKv5r1OOP3V9YJIwO43tvyUhaCO2Zful1khfHWYw6thkKKIMCvbjjgJwYbdPBBkGJwLKQZHMBgAiFYiCEzkUCIgQUhJsDAKQhLNPFEFFNUcUUWW3QxoaD4+ii6CfRDKIUYLhSihYO8Mg2hqSZ7iLSstuqqsbA6oqGDEDEY4rD9kOwIhILq80gpGkKSoIYbJrihhhkQMzKhEAoSoCME1bJxABBoqAFEADJ0IDwxG1sMSQAeU2g+IR+q4EMMffDOoy27/DJM/5BCWAFOIXz4YE2PSPsRpAhi8CE2ER044MyTXKMTotiQq+22AoeUzjMPWsAUgxpogHS4I5H0D6ElmxyCQwIJ4w0iKgGoAaTYFgRJggsMBbPOQb3i1C880cvV2ZBqFfFWkFL4wIcmV4ASsio9giFHDDsYtCNijUUUJQksJGhHBKBdqFQKh8A2ThbmfPFefFWMgCk9PasBsPg6QgAwB5bN92CEE1Z4YYYbdvhhCHuFVCcJ+4T4YowzZlHinyrW+GOQQxaZp+gm9KgF/FZwILYxrVrqBgcWXcrKkWu2+Wacc9Z555o8AIAFBqMbl2eii/54YB8YxNJoppt2OsWBmyqoX/9TpftUQqg6SuwDhSRq+WmwwxZ7bLLLDmkEBCRgEAEEJjb7bbhtkiHtnwRg2+2489b7aRAIciBGqpObSNh3Aeigo7YcIFU6d/d2/HHII5d8csort/xyzDOHeCohUgC8I59/7qiCpbZFaN+C3FYKgCw1d/112GOXfXbaa7f9dtx9oqGgBT8Xr6ChEUIZAK5161bggg7PfXnmm3f+eeijl3566nmqgKDJfH9oqeAgilr5hP4KfoAysar+fPTTV3999tt3/32IQZuAQ+0T6hWAj7wS4qHfzn1IgNLBT4ADJGABDXhABCYQdzFiTf0QUhQA3OAj98tNCpaCK4j85lMK5GD/Bz34QRCGUIQjfFAK9gI0GE0NIrujyEcsWBBc3c9gDykZ4Uh4QxzmUIc75GEPz5eWSTlwAKEDH0QAWJDuoQ5/H2nL+Hz4RChGUYpTpGIVNeaVoyhEiN8DyVJ+VL4leuQvAbNiGc14RjSmUY1rFIkAlNK5hwiRiB85IgCSuBSQNJGNe1zYpW7wR0AGUpCDJGQhDXlIRCZSkYtkZCMd+UhIRlKSk6RkJS15SUxmUpOb5GQnPflJUIZSlKMkZSlNeUpULjJp9/JjKIXwSljG8garBElcZBRHFT6EhbQUywXtt5QZKqSGfCTmwViGJ2QmU5nLZGYznflMaEZTmtOkZjWt/3lNbGZTm9vkZje9+U1whlOc4yRnOc15Tm9K8F7HRGcEDSSZjggRguqc0lIq6EuPaLCY+3wRy1L5T4AGVKADJWhBDXpQhCZUoQKdiBAW+lCIRlSSBaGni1jWBIxmVKMb5WhHPaoBkIY0pBQNCeA6cFKUdmB1E0Cp2tiEx/YUZH96KYj/tlcQ0/FTpyeKTUV3+lOg3iw1GAzqg3qKr9g04QRLZWpTnfpUqEZVqk1wJ0hipMy+cM8jXJQK8DwCxqKGlUFHFWtZzdowTJ3VQWTtJwCUKlW4xlWuS6WqTyFy1WT2RXwnK0jxEkIamimEq2olrEzYWljEJhZCLyyiYnFy2P8WJXWuk6UsU+vKEiEOsTCj06pClKi6grTOsaM1CWRJe1rUwqR8s0rtS0y7IslWVrZxvexKMpuCweWqsQhJ3OKm01rggqqqwSVucaPFO+PC5LUqiu1snfvU2qokswMgzQSu5kWtLcWvEZkIGZNL2uV+V7yp3cykxouS8KKouc9l7wmim5LpDmB4P1PZMb2LENJEMGYlo895U5te/waYsG0JpoBFAmATrbe9zn0vSuIrAP4sxYkIiRpYCmbg0SIYwxv+KUECx2FgDdeibl1wext8kvjSRl0Z2tBIvgWiTNkUxGrV8IxtvMb5/OrGIbYrbElc4ueeeMdDVq6IiXxkNUL/cLtIRkiNjfpjIM9WyEymckmcXGUs3xBrG2TylRuk4ChPdspZJrNwe1xmNJNQAL9p3I69PFYoh5myY05zmd9cZzwLMEaKI/OdfQJmOdPWyHlGs58Jfej0/cW8VDY0TwAd6KkOGtFYbvSkLf081KGwz5JmbpwhLegzX/rIlRZ1qW+3GdFmmdQ5efSnoctpU7sZ1rGm9fMEQJAJFLjLs+app10dVTrXmsOrFnaxK8dC1u461Or19a9fvWxjG5jY0aa240qWU0rzOsHNdnZTg13t804b3OMuW/l2m21ob/ut3Qa2tsmdXHG/W95OS8uA0I1UbrPbve6ed3Dj3W+A6+yF/zNN879n0mp2fzvgrTX4wh0eMgkUJNmM5veT161vpyr84eCt+MY9zjPScFnVHf9yvhNO8o8TtuEpZ7nChornlRf54hi3LMpbXtaY31znIyZ4wW3+Z5N3W+M7N2vOiX50E5FOLjD/eU8QLvSmI52fRpd61X8SceLlmeosebqzh271n24d7GO/Sci1HvWddP3XXyf7PsXedrjDJDV4u/c6g+51tMf9jG/Xe99Tspee+zzdJVK7q9nudzXyHfGLD4nSLVbovLP67muPPOOjqHjLZ75rfSU05ks7ecNXXvM99PzoLW/2sw8eQoX/9OFNP8XSvx7xw6N73ds6c5rvW/Wyr/9i7Hmvd8Af2vcHBn3rRf97Eg4f+WOfT2AFj2/c09z1y+eh8qlfdSUL//g1YT2kp3/9HFof/EfHmktTD/3cZ3z74+eg+Nmv87/U3vYjjj7Gv/9+Ebof/ylX+oefb/f607f7278P0j8C3LjQuS87W7+DKz7vY8ADHCADjMCFKxmiqrMJVIjuC7QBpMAEykAPlLde4aXzA8D08zYIDMH2AUEVHDfSSLUSvL0TrLnda0EPYkEbpDaWabORq8GSC8CT88Ec/MAUHMKdK5/HYzoh/IkNlLMONML3wUEopDVbsjcMLELXckAOxMIpjB4p7MJS24tcszQcbMIwe0IwVJ8vTMP/ScM6HZu0MtRCJ+RCNmSeNaxDQksL80O0OARCqFtCPGSfOwzENLu1OBG1PpxBuqJDQrSdQWxEMouRLCJDRlwJM4wyNIRE6HlETayy1Fi0zqtElbhEIMvETmweTjzFI3shQESyRFREU1TF3ElFWdwxFoqBUnvFGYzFWnREUexFU/sLbNO+VnQ0OTzDXwTGyqFFZdyw+dC0S9PFE+TFZowdZqxGAYsaBYxB+lNE3cPGKExGcMyzkpG/KyzGtDtGTBTHcdyba2zH70Kdc+NDdrQydSzFeoRHuHlHfSwurIFBSkRHnSDFEqPGflzGfDzIXXOLWJPG9DNIhZQcfoxI1PIK/+cLSPSDxYSkSLCZSI4crc2wQnoUSMnzQ7wjyY9ESJRMSUIzxDFsyI0MCYJcMIhkybzxSJskLAjiM5hcSZuYSROLyZzkGZwcSrP6FwDYw1wUSti4x4JkSqPEmaKMyqI6osBbSp/kPqekSaikypqZSq/8KdeYuJHMyF3syrAMGbBMS34anu7pSbOcRrRkS41ZS7rko/4rNofMvZq8y6axS79co9BZMlPbS+mby8B8GMBMTDRqi2FERMRMCKBkr75kTKKMTMs8q/kgQbg0QY3MysxkmsUMTSoijQnDSM88S9AkTaIZTdaMotUxx7JMTblczdfUGde8zR5CnSQsTMwcgP/JDLLf1M3IGk7i3CdbsqFaM0z7M87jTJHcfE4c+g1dw8q4fEh+q4ADcABGYYEVAEWIqBAd0ZALnJIPaRISkc6Ss031rMiCeEO9/M3gZDBti4C2AIwWoDsBQEqw2MYBqLCvuLD2dDrnHFA0SguR60wZ/EyRgKDCqIEhWJmXKU/5ShkJ/Zqq0S+ZOR4DHcgC7dAywpTqtE7axM50KwoM8IBXmYhzq67ryprw1K6u6S4QlTz2rFHEIghojM8bzUKTpLx0y4iPcFCbwi3keoi0OLfeKhLGwdGf/FAnlaLkqTbmFMC8a4vtCJ0dRQilA4Cc+qyOWB2AjFKXiE4yNaAX6k3/Be1GBm0JrAmsveqI4VkywNqqKT3TmDBTPB0gpYNPHr1Ovsy7N70pO7JTw2EWABgfsNrTLOxRRgWqXplEY6vSIHSJ4UGO+8kfmeKfmvKIOnrMR7VHRw1VnSofXNRB+dzKoETHLv2UeZoge0oOfOoIfSLVUYRSWyUhrCPM5UzVHw09dETKwNklF5pVGZqRI83Vk9BTZU0fCDpNyBxVrlNVyoy6q9qgOfLUzhoAJcojr2rWz5NWcF0j11BOYaPUP1yJCJgInkyIweoI7EKIRRUjDB1XHrNX4wodkfRNcb3VXzU+QIQBlvGBYMpWz9jWbmWib8VXmcRVhlWgqFHKc/XV/25jggC4WIzFWA2wuaSYGmchVo94IQCIIWBCVgAw14d9CGZN2efBGvBc0+KUgheYWZqtWZu9WZzF2R5AEiFMgZK5Abx5VY+gIFmFoY+oVZbtiJVNWubZDFDlV3yT2ZydWqrFWSUgAKzN2qzlAJITgLYQAgp9KfPJrkOkKQCQsYQIIKY1s7U9LaQMW6i1O6mtWrqtW5yVgo4TgL8QgreEVyQy1MaKU4iY17aVTIctXPhJDR6MxlSdW7t93LrF2xocngl42fBZ2IeY06q5yP+8U8RtssP93Pb5C3CLQ8eFXNTNWcktidSYALSFCC3lrL/1rKUALdYRXdDtV9zdobYo3f/GTV3gVV1+40+JDdncQlLPVYglVQjX+C3cXdrdjR3FpdLfDV7rpdnVFQnnSNBIKQjrUgisKQ2yzbqE8BoA8E+Whd7ofR2npV7dRS8AON3rTd3sBQkWypMhyF/93d9ZmS/vvNDz/Yj8gpkN7a/oVd/11RzSeF2YZZHYkN/5hdz6/QgAlRIjijDMRR61ENDdReAExhwW2lcSbSsIjmC7nWBDRab8WTHydLHzjLEP9uAPtpxndd+oNeHgReEZzhcZ3uHJ8YpTjTbTxWHg1WEfbqv3PWIP6pV2/VO5JWL6Dd0DlmIldp40teEnhmIJpuLn5eIqZp7NQtUk/rwS1mLhHeP/LxbVNA67shXi6jXjyPXiz+3hNdab3hXjG4bjOEbjOm5YPu7jAZo7PM5iPa5aIwZkwpNjRJad9nXjPya+Mi5k7FXkwqXjRS6bBR5kEpZkQ6bktrXkSx6bENbkEYtkTj7kUIazR05l9alhR85jTj5jVt62VZ7l8zFVUo7ZWJ5aVLbldKxlX56e+WjiXgVmj3jgXZblYF7PZTajI1LTES7lZL5bT15bUG7moikIzqS1IZ5mm+1lbNZKYw5n5lE6zo3bTfbmmgVncjasam5nvQHiXHbg+FXndX7npL1meL4Z1xjTBvYxU5Zkdt7nMsVngjYbrGHgaNZle57ZgT5oSzRo/4gem7edZ4BuaIeW6IfV54kGmZLB4nRu6Ifu6GXVaJJ2Gg8DaWnG6JE+aZLgaJeGGHNWaYYWaZPGV5iOaYdZLZqm54Au5JbW6XsVahHq556+aJa+aXvNaaJWGNIoXm5+Y3sO6qZm26r+oIq26E77aT2m6qs23HH+asm5Y62GznpO6rAGZKYW63tJ6aPeaox+Aa8W67Vm6xa54rc2a66G47n+6rq26xXh6bxmtr02476+6r8G7BSJEWiNVlieaqUe18RW7BN5at9Naw08a5vG7DqebMouEaR8WnRe6c3+7JHwbNN2EDEct24u7dQe6td2n/Lx00mVanU+7KpG7djuCf/SQNmJ5WzQLWwtxu2m1u3d3om2kE3HJmTIBu40Nu7jxgml22YnDunmjm6rxm70cQ1erW7Svm7tBuvwRh+k7NtXZu7bjmxwhe7xlol1ebfWBu/xZu/2fgmvIObztu70du4vpu/6dlOhgG/b9mbiJmr//u+VKJnFHe2alu/wPnAER4n5mMfadm5kRuv6hvAINwnXQN+otnDNdnDt1vANJwlbstzffuz9znD1LvESGZ4FZ3CfjusCF2oSd/GGvcrB7jXhhuIa1+kbx3FtPVR5i+8Vb+8gF3KIQB1JZe0Bn+Yfj+kkV3ItyuDLVnECb3FlnXIqR4jymzcjz3L+rmIu7/L/lyvyJ0/mKHfpMqdypdgVNAfxHifiNT/pNldybe63MIdyLc/VO8dxJtbzNN/lOifpP3dxCPLwYsZyPh9zJT70Eo8a7s3v7z7y+e7zLteJtBBt725wS39wTM90nCDrOGd0NQ/1UIX0DXdrMB/0WC70jlZ1BG8+gNvzU3f0I5b1/8a6IC519BZzFsd1UT+Y0PHtHd+2OcdhWJ9oXa/vzTBvJ5dzGkf1R2329v6LEaV0Twd2JKf2YZeJvRB24LJ1Qvf2PbX28MZrQZd2DO92cf92F/EKstT2GW/3kQCBA5CXpYDmrmDhFuuQFx4Rhf5kc4f3lkjOgCP3V3e3ylALfh+A//0EmJCo4KXg4C5+d4NXEZfMdnpHatcuKfwUCf+tr6VQwAHer5lZX3THbtdocl/Xb24H+Ru4AIvAGn53UfCN14fYmhmt10ou+IxPib+AdnJT+FN2txRYk6iBZiM9Wd1CnIIg5uaN8aUG+qA3iV7Z0pev9Jg3iaUHidiFiC790toN09DqYKu/ehM/+4UzeoG2ua//CMHNXM4zHgP2nuRF3JXf7TVr0rZ39aNfwrj3iG19iHcdgLlXCMLV+7RXe5Bviodze6CGe3gaWpgi28DrnyH30ot3/MhRtMgH/LcX/MrvCKGtJ3gR2bBFWsbHeM9nkGfcOMnvaspfOiXJ85A11v+ShY5kbf3XdxysaexjT+RkN2GvHnzYzXuFqKM7GluoT9TO/329YTPZF/3JJ33bx3siJ3wYJZ/LRxOfZ9q9T20Iou1at37ax341NVgjQtjvhwg9Et3xN+3hGfiiR3/rvVqt1VquVf+PAAgaAAD4GGDw4MEUAwHAOAhioQCEElkMPCDxIsaMGjdy7OjxI8iQIkeSLGnyJMqUKleybOny5YAbAG7ArGnzJs6cOnfy7OnzJ9CgQof6hDEQA9GkSpcyZSqTZtOLMp2oqGr1KtasWrXmWOjVK1SRCAa20DhiYNiLDwemSLiwYUYhA0dErWv3Lt68evcifMr3L+DAggcTLmz/+LDBDwMRIG7s+LHUmXqnbq1seSsSBZo3bxYheeRYAGUzrgWgccZAIRLlApihcSEIyLJn066N2K/t3Lp38+7tG7JMABV+Ey9eEzdeypeXM9/q5LNYshsXRsgYuoPEDgM9ZAyx0Dj48OLBIx9v/jz69OofnwVQYz388+XtKm9uv/nztCBDj86oHQB3GLUw0AcSKQbABdYNhF18DTr44E/zQTghhRVaeOEFA0lwIYePSRhVffeJWFl+JPG3kQcDsYBRBdRJFMFCw12EwUA0dHgjjjh+mCOPPfr4Y14tQgckkU3t6BQAVI24pFYlgiadRilMUNFFDiyIkQ8DOXDRAQNN/9BWkWGKyduRY5p5JpppXnQgY2q6eVOZSoXIJJ1ORicaRwdOQNdBMSwUAkaoEYjQCFMC0OabiSpaV5yLOvoopOMFJ2OklYLUKFFz0rmknRxd4AOoPgQ3QaigUnrQgCqu4EBwh2p04EwOrEDRQAlaeiuuLmGaK6+9+mqXBLX+OuyuQmm6qYidbkTjV80Kd5EAVjoboEahNetARMNqu61ExXL7LbjhmpQhABuKW6m3QB2LrH3KasSss16ditAMDmAwgRAsxAAXRzDEwIIQE2DggGvnGnxrugcrvDC3QurHsJsJ+7Quu8y5CzHGGa8kscYde5xmaAV+jCbHPFFc8WUXj/+8Mst9DdkyzDGHySy/Mv9Y8k4no0ziyzb7jDHOPws99G+C9ke0jj2DmOTOI6qMNNTEKh011VXzVsNcVnMYdE46N53V01qL7SjXY5t9dlIKAaAa2hCWDSfTX7c7ddt1j/m23Xnr3VKKAMSwN3x4Hxe33BbTDTjiHQqeOOONZ0Sz4+Yt/pLXhVcVduSZrze55p3nbbTn5B0uJ+GWW4Z56KkXx7nqrVctrQyu+8Y6S5VbjrrsudNGu+69w6y2ENn6XhvvKtleOO7DK09Y8cs7z7BAfj8/W/MoHS938tNrf1f123uvLa2xfX/b6Eld/3X246tvbPnru49x9Ay+P1j3Jp3/33T68+sP98P7+38wjDT0P8DUryT321n+BqhA67VvgQ60VAqC87cH5qWAJDkgyhJIwQ12xIIc/KCDyCU/EBqpgexTkulOZ0ISsrBbK2whDHvUNyHMK4bs618JUZhC57zQhiD0oA+DuBvvCFCIQwFiSDBYMQ0a0YFIbCIUGxPBgUwwihHq4cRKt0OwYdGK/3uiF8MIGBGKMYs4RJIOt4gVJpbxfWBsIxyjMsMaxhEmb+ygFtVoFTbW8Xt37CMgf0LE1gSSf5PJox5VwMdCPu+PjHxkTaYIAJFBUlddNBki9bjISvrOkZz8JEpSNUJQpsSTGVEiuzZJSteZcpWu7Eho/2j4ylJeMmeZVKMqZ+m5VuqylwYZZMF8ecFa6gSVyMqlMB3Hy2S6UpKUZGYSidm1W24RmdBE3DKv+clUHU2bHsnmQYy5KWt6M2/gLGchY0lHdGLknDGh5g7JyU60uXOecBQUIe3JEXeKs07S1Gfd6glQL1aANYgaaDv/Cbc0JlKRCkXo2AQK0SZyc6KnfOjgGJpIeVoUahLtqA0PdAMwgTScGLUjPFPI0ZIK7aMsJSE+AfVSg/AzpaZb6Uxl5tKcUrCgi+HpO8+4lH4yCadAZdlOj6rA/9iKpzXVqCZPqlSYJXWq+xMpSXP61IauUapWXVlVv+q+YA1EpkDdKlf36P9VsXosrGz9nk8BNFW0ptWhQn1r1dyKV+2Rq6lHpWtajbrXhel1sM6bkhCyeta11s6mt2OsYRVW2Mj6TgBQmitkjedY5GWWsuKarGdzJ6T3WBWwXBVsaMEF2tS2bi0r+KppG4pa1m5rtbQNnaCe+dfOMhCquOTtbX9l2+Bqrj3UUmpsNwpc4vJquMx1XJcAYJHSLteAm8VedZ9rKedqN3Gh4RNm72q+66Ivu92FFHfPuzc/AcCsyDWvSIjKKfiqV1Hpra/dVjAQ8YX3kL6tJn3xG7EAC3h75FrnTJMbVfEWmLAEbvDz/iNWBf+WwRA22H0vLDaKTGDCD8bjf+P5YQ3/EynDJK6aXCzcUQoDWMUn5paJXwy1gRQEtiPeiHyddmMZ5yjGPBaaZfFkYxeri7z42/GPFYfkJGvOKO7xMJGvGGKVLpnJFfKxlWMWwCFA2b91vVyVs+y2MIsZcbntcgWNjEAylzk+WG7zyGSwHTQnR80ZZDOc1fPmPHcsetOlbpSzOOWb4pnP8im0oc02hCIC2stfnm2ikxboSHuPWcLrb5oH/dhJUzpNe+70wZzczfdy2paa5mypQX03RKsaan07LqbrfGrsprrVRfq0rcGVKv42OtNftmuucYXrYGsryLW2J4tFfGxi82jYzPYVWbnM1mRTednPvpGzr50r/Zbr/63UJrS1tX2hbIt7uwO5dK9l/WvUDTJeXondQYTkbgAgpdzEIbe9HxXAUceae3ZeYvnaPe98GkTe7q53vnuD74QratHSxeu3N90RGAyh4ha/+BCYpR8hTQDjFz8ow3Oz8JC7iTWKTbe/Z13eWktQIkJCOMmNM/KYn4mspPV2oXOcLGKSFQC8HsDLaS66cAv9bFjrNsRz/u9UEvPoNUZI0It+b1ZL/VzAG2zEUX0SARjKRi4/StV/M/Ow/yh6VcQ50Sm39GPWMroAOHnUyb6bscudR/+pzl6zTuuT/OfmUEfLDBAQgw94wL11dwzdD98hJ68I60pX+ZE57WSkfz1eQv/4ALoVzzyqa95XB4L1tB+/7kseiG0XMbizWFCzzgsm8ayn0KQMq/eVm4RZZ4f6BFYwAhhEpAIjSBW9T/76vbh++A5qj1+TnnZLQn7Nkx4k3jGSeYO4/bXGJyDnrw+pGRgKvHkX/aO7yO3GjwRWwtc+o7KPfkVxX1iRnX3kScL1OcvfUPBef52Xj3+MtR9BnoW/iGQGZ3CGZwSanLGFSaSKbu1fCekfAypM//md7CkdEJiABV4gBmagBm7gBu7AwAVaqiSfSEiLtD3g0jigCYpLBKZWTVUgB74gDG6gETwADdZgDU5BD8mb940EudxeCo4XCv4gt+CTBL4fBcYgEib/4QsCQQ/FEgPJlRAOlfpFoY8QIW21oBJmoRYyYZTRSgmSBD5FHxUe0RSOIY5Y4RUeoRauYQxyoUgEEACIoUikALOQnxne0B3aTM8V4f+pIRv+oQa6YUg4nB2yyA14QA1JALwEUx4WWRA2YqTsIXFhISBW4gUKIkiwBuhVHr1dwAqsQA20ChRCoiOS4spI4iT6oSUCIiZ6RHs8y0agXrPcgLmY4hU9oi2+CSqmIi6ehEy44Cqy4gqRC7+pxQGsgA9ggFzki+7lYlAUnzMGBqzwIWtRYjD+YStGo25AozbqBQxkyUBQYzWq4jVuYRl2Y3ydIzqCxwEYyig+lzWWozn2/+I6PqM61qNvpMDR0ZscMlc8yqMSZiM+Asc9DqRuhECrrMD08eIhASNABmRBGmRC0aNEWkjPCcEOdtc/PmQbRmRFugxFfuSEgGMHIJg/kiNHwqBAimRhcCNL9kQAPZ2AbWRKcuBKvmTreSROGobD/dlMomRNbuBN7uRfuCRR3sT8TcBCaiRQBmUGDuVRHlJIRuV5HKD1NRhNOiUGQiVV+ttUdqV4/Ifh4VdWaqUFciVYnmBaikkFOEAHtABcXgC5FOJPfmU0OaRZPqVOiqRRruVIsNe0aFhZmiVa+iXp2KVh0sY+fgULLOV5DaZWFmZikiFiTiZk9F0ECEAKbOaJQf+mU0qmZZZiaPIIt2nJ6l2YZwYlaI5mT/Qla2qEACAAazCaYDZlXq7maxbTXuamT8Qma1xlbVbmNwEAXublJe5mRbomb2aEAARHLQZnQxqnUCKnRCrncl7EibxYatYkbl7n4AindwKGAMgA8P0catomYVKnQVonbwrACCwmAHwhiW1nSnZneFoSeN6nXdSLOx4FyM0nekameg4ke1pmCAzBbKbGEIxlZwboZw4oPhaoX4LAB4giAOQeIyYZfXKkfernxkCoh/YLAtCKV9TACDimdjqoaoLoOkpoVI4AOHpFC8gAivLYhj5kh4YoA+WnjuqEPn5FB9DA+YnZjQJkjvb/qHXxKJLaxAjMJgsgwGnyWZHK45EuaToqqZW2RApIy9pkZKRNaTlWaZZ+hIuKpAS0Sg0MqaGB6TWK6ZjiEZa+qUkIQGkKwf3ZGpsGo5vKqUaUqUHOQKtcgEl+qYpyJ4uio5/WI50uxAT4ZLDl6SruKZ9O5KQOxgzASwsMaqdBqiVKaqWC5KcChttNgNdpG6dWoqeGalCp6l5UgKF0QJQS26kKY5y+ZqJq49FtSb7NKjYeajfeqjOSVWIlHK+yYaqGKrDaogAwy52WW7Gu4bF+arKa4oEU47U96zyyamPVqrYOQGnE6rUWan36qjZOKyT+xwI6q7hyKLlGo7nm4QFi/0CNyuq64mi7OuO7mmEKsEaG7mq9Gum95mK+jiG3iaO4YWsWRmulDmwUEtEEaOqzISxEcutoMqwQ0kqpkpzEJqHCTqrFpmDfyKTG/iuVBqwtfuwDuupA9CPDbSwSdiyfoiwDkot8jizFmlRxSifMyqnM4h9Z3cC8mirJhqnJmmLPol9zZo3UuWxH3qxlHq32sZe1tuzQtmnRkiLUGt+3hh3TquTVQmLWDt9//CfNde0Sfm0jhi3rRRfMLW3V6ina5qHadl5w9KvQma1Nxu0dzq3iRY8IFh3eTqfTTibfHl5wsOzdvm2k6q0ZFq7cRdffAq7idirjjqHjkt3hGu7kov9q5VLh5VYd5Cpe4AZi50bh50odszCo2w7uL0on6Q5uYp6u0EXX1CYu6xKn6+ol7Bqm7NJc6mre6Oput2rW7t7nAdau7UZn7h5n8a5l75Lc7wLv5tLq8NJS815ndkrv7easce7smz5vwpUG4nLt9Pbq9YIl+OYbOPpg3QXvVrbPAc4bcF5EvdxLvuyLfqZvufWNvL6e+zKvR8Svu83vQQgAfC4E2dpq6doiDBiK6srd/54l/KqIx1lcs6LKQrDAqrRKAvsECMgAAgyBAzjAECCADJin8emvtv0H+2ru9i4vAHeEVYqEnngfYD4wTqTAAVxAfzbLBFzAAahp+y4wKUb/T/8OXwSbQGHOMEhICZVIhLSMkk6EwAEPnHvgMOYScSM28EDYreiWr7FOMAAQMIqoCIvABk+EwH+ARQs4wOB9QAw4QAtYKAB0ABavbvXWRKrULN2CMbSKMRlrxH9s4gAooE7AALmgxRCMgJqmwAgMgSheALjicR67RHQBrfYl8RIPRCBnhItgxHXohKHk3h1fRAiswCj38flOJggYihdrr/LC8Ca7xwgI3gccAAobRGmcRmroxNp8gBBzRAp8gFyociWzBB1y8vppshg7CwY4qkG0xxmVRjCnBOathACkK/musmH+hw8EbRa/MAwrcTPHywWgW/SILEKoDUMspwrb/xq33QDEDrE4yzL8YkAMzMBwCAAMHACJSmDfSHEBf3JuvrOq9c0EjC/rMTODLWVp3mkov0ZZubMWC+HkXfD1MXRK/IcdBjRsErQCczNYHkgLp7AfZytK4BOlpHOUvAVFi3RXMss8f3E91+QM2qAN4uCxLUQwSbNGUDNRRAANxMAnFrVRF7VJw3RU7psJ1lQU2ABUR7VUTzVVV3VV/8AHahYAgNcuZ4SgmB5QjAC8WHFSH/NJsBc0o59TWzVbt7VVL0ECxLVcy3UG/JOhPCdII0REAwVgWvFAlLVZW9fbNbXSPbVbHzZiW3UUSNPkieEgZ4QhA8VFOoAHHIAMXDZmZ/82RrtwYJPEWkRuJhd2Yo82aS92rZWeRPQNXQJdXvMEudQAOCNxRZtgdBFyaN+uYZO2bre1aXeEY4aAocinEz8cFF9JUKRY4872AzrcK2e0aO82dFd1b3OEDPgAjV4EDRjKsBqIl9jwnwjFlOiq5yo3A4JjbNP0IeV2dK+3DUz3RsQvC9TAJ/Iwo6ou8GkwqyDwUNBIJzOgQSdakK32Mj83e6+3e2uEADsLrMIml36Fbe8E1iDvgCv1ThJRfzs3bhc4ex+4RoSAB9SAqEzABNxAB8RAKdcvvujLJO+EoMw0YHc2SPRNWk94emu4gaNthgj0A/63oR1dLqs1gdu4bnP/eHEIQIawwHMSNoXjJI102A+utZDvNpEbR2iQClxeOZbD5YvDeEeojY7TeJqpd5Qn9pQThwck6MBtOZdvBFmVNJBn+JiXNtqWpl+bhmwvOUseiJfiH5THOZl/LXx/wAjMQAgUuqEfeilT8ppvBAiAo4sbc5j7+WiXeW+kipvzOXkbXwV4QIziOYT1uaS7NaXzxpS07ZNnOuuRZ7NkrJLXeKgf9qjvRngnt6ejIwysMY0h4njD+avz9tfyN60v+kFk90JgwAf8+I4Hea9L99dayZf7N6rLXQUAHwY0dwqC+rJTdawf5H5ZbrSHnQy44xCcN5jXmZhnu1Rvu274CQtU/zOGrzkc3oC1CyG2o3tUq7tuKIYQ0MCjwzKXC8o3C6yy2ztU43ttYADCe4UQIDzDNzzCq7lZq406p+3AE7zB00adfwXEmzWz4GvF2/vFz0bGe8XGH7O0KPSuuzrBp/vXVoDLvzzMxzzMl3wlRw+rUzyvr3zBf/u7w7uWCHzO63zIdzaPv1iAA73K63x78zzNV7J5n+zHo/vQB3bRvxhzQ33Qr/zUm3XVn1h0dXDKR7rS73ytm8SB+gCaO0vT5/FaGKzpRn22b/1jpEAi+/Xa5/GUlL2Nwv2yy31jCACJ1vndV+9/kHu5+9u5W/zXWssKzIC7+y/TV51cODnW8n2v+/89YoDjnkO73tuikEj4tVv+q2P+YUzJs+9f15NYe2izt2e94nd+Jo5xsC86eyW53Ip+qJO+YWSJeL897JPifzx+srs+yH+tYph66P8+JOY90ov92Ot+Yajs5qN+5Atd2ze/uY892Y9HlwhBog++ttY29iO+9i+98n9EuLvHCct8zIM/q3Lb97e68ys99B+GtZD1nS86rRg+phO/1AMEgBsDCBY0eBBhQoULGTZ0+LBgBRYAKFa0eBEARI0bOXb0+BFkSJEjSZY0eRJlSpUMbwhc+RJmTJkzada0eRNnTp0eBVBksRNoUKFDiRY1arTlwKMHW0ax8RRqVKlTqVa1GsX/5VKaKTBYnHADQ1ixYzFoNXsWbVq1axcmZfsWbly5c+miDUFxRV29e/n29dvQLdqmVgkXNgwVq9K/Gz9QnIAAxmLJkylXphnYcmbNmzl3ZuiB4gHPo0mX7ozZ7ODDq1k/TWya4EQAIWDXtn07dVbcu3n39g2yBkUQv4kXN54StVbVrZkTfg17AoAWx6lXt85U93Xt27nT9UGxe3jxvZMvXd4cvdTnpoUAyDsefnzK5eXXt3+fZEsh+Pn3r0sfKQCcSo9AxLIj7TsH/FuQQaIAbBDCCMWL7icJLbzwpgcdFLDADtcrDYEDMRyRxI40LBHFFDnrCYAOVHwRRo1OFOq8/w6b+5C0CtoTLcYeU5zRxyCFTKsCimoYEskXgQSqRhtbw5G0GaLjMckq+VvSyiy1lAkEvLb8kkEsdWrSydWg9CyEEGiIzgcEJEgTzjjTBJNO3sSsE888H5qBog/0/DO8O3Eis0zDzuwMo0QxApTRzQRtFFI6R6DIg0gtJe5Rmwgt1DkRPVMUVPAuHXWvTEk9tUcaKJIB1VZLM/UyDjl90tPOOmgB11x13TVXV31VC9ZfhY2wMQAkGBbZyYKVadNZqTo02WirXFbaascToD0AIrOW27iohalZZ9WrtdtyfyTX3HTlCxEABdV91zx0hwpXXAMVgxdfC7/Nl9/NUpDh2P8BsKVo234NzlBeGmWttzBoD35YvH0hnrguGVqoqAUQ2HWX4o6RSzgoehl22OOSMQXZ5JT1ciDR6LRVGeaPJFZJ5HpJ/muEk3KOOd+Zef4ZJwEupuiGIbqq6D2glW4L5Z1qFvdmv1qcYaQZOsho6XR9zprrlCr4DoAJdhag2Je7Pnvrk552Nuq+KvLhAAE6EuAAsLE+29q08d77o6MBqGGGFAqC4QOq+c5a75LWnrVtvkbwewIHRhC8oRRGcMBlADAI+PBkE+8c9IW6xAgDD+QOfenPR1qc08b5EsCDbCvCoIYPDhhBAglGOOCDGvymSAjTUUdW9eGNR0C2iyYYgnL/42EuPiTWC3W9L9h/D9Wi0k93/lfouUcdBBliuLoiF79P2XuZF2b4qqYlm8EB2UEVwgHDz+/e/fv11ygCl6fbv2Pp84j0ykS9yUSABkNogQ/C4oMLDIEGEQCgsAQ4wb0FBwBCKJgFD1ZBjhDQSQbk4Aijlz8ScjAGjpHgCQ3mwY2A0EYiZOEMH+JCGqpMVRTh3A3hZUOIwNBDJuThEBHiQyJObFKhOWIPhaip9bHvWU1c4hCNOMV+3aVPVlRXFQHzRCiO615aFGMRpThGroEgWxwzY97KOBMgFkiGayQhF+XIrQoc7X91rBYdmTagL0YxjHq0Ih8FiSwBgI0F2ysk//HayCwv/tE1jVzk9wg5SV9dgGgVsKTnJAmuR0IyjpukZCdFabAVAG84paQgKVfyRgK1rQIHcAAL2iMEFqyANgopEvbKokqKVdKXkWLXbIKJv0AexZXpuVkE7JaoFmgSIbsMVS+L2UFWVrNcB6gIq7DZKmBix4+QjMrNkuiTGgzBAS0h2gYJssvlDQGe8YQnArrZwmvWU1p8ohQ+UfVNgyQTPeTUnAegWZADuMx8BtklNfk5MX82NEs6osgQIEqqhxIEoDdKWAi4mZBy2q+dFGFoRe15TJL265AUyeNJIXXRAWSUOaEkCNgoqlCRstSaJsUpvE6puebtFFAuhSmtdP+qkRQC4AIHWShQ+eVSpqYohxNI5VP/JNRP/lGmAzhqUm2quaEgAKxhFetYyTpWqtbHqWfFEBYB0FG14smq4RRnJIsKkaHVNCJEmwECYvABD+TyJtgTbEXeCp+0FhZCFVBnDBCbp7jOFYwikebO8qooIXxAkTIZ7GAbG6h7dhZM5FspaLf0WMjaSyQYHOkApKkoFrATJmWV7WzBStrtHNa29xkC0X6aWyuZ9rQ2CKUMKkLZiExgBSOAgdwqMIKh+dS3o8JtdOGjTYqskLq//azarvrFOPaPImo0SGYNirTsRmq65+VOBCpCJfUiCbinlSEM1OkD8jqkbL19b53Su9//6qRAnXj1r5DiK64lJADBCU5wBoR4R5Hq9yECcJlbBwym/la4OORLKIZ9ZFUqBAHEIRbxiElc4hLrAHt1TUgKZHODgnZkaH7isIW3O2ML7VYgL7axkmqsOAB82MRBFnKJXVAEIx/5yDjIX0ozCNuNsAwAAn6JnKhcZSvvuDYXxrJtiEsRwG5ZRR4e8pjJHGQquE8A5BMCdj+CSQAwVrObxR6YX9VjOvNHNu69c4nEXGY/+/nMKjbI0CbwZfUBoFJxljOo9uwZLTe6MzCgyIYhPaI+/xnTQg60Rtw8AZB+RJ8AYPNLbsUrU5+6V5XWzKNVnRnQILrVJLp0pmk94k0//wSDxhoJV3wS6x6x2teTIZ+Tg72gWdca2bduCJQBYFyGKJagCJGA3z5dbFnb2drXScFNsx2hYyOb1speSA41J09zw7OrmrvAClZQA3Xus9soAna89dJlONPb2NgWSUuADO5kJ2yYgk23om6wQ3xfaN4HlwsGDa1w+3zb338Wt0ICPmeDgOAAK2BgLW/pbIdLKOEfZ0t09iNy/EA84mWe+G0EUAGXvxzmOjb5WkI+87PoU7zFZMDOGbBHfZew3ynH9MpLU4EPNJPRNn9LzZW+FBx7PJg877m0UC70IRN9NK/ebNPZwnSuE2VgALivL6VedrOfHe1T/1LVrW7mn5tF6/8TcBkG5DcBsXwdWG/HO2esm3Odpx3wgacT29teYqxzxp05wzFBBCABN9Nz72nxeuR3AraG/z3wmTf74PU+wB8XXuKdN0qxuLl4gyQR8pRXjuhVLxn2AqBC+NT87KXOeUEz6fOgVznriXK1kg/A9AbJ4VRbX5TJF78mPdUzNmnffNtLPve6H/PhN9MergJfVNiRMvJDxnvu60XCYRt71Js/++cLJvrS17T3heIlghyVvMGJ/fe7f3v68yaH22d++TV//rPwW/2mj/2CIjqShl2IjyBO6ffuz2kGkAHfQjYQsJv4r/9ozP7GJP0C0PAccCe6gmO6jMIG4GIm4AFx7wL/S9A0sIjS6okCM8//ciPoNJDEqE8zMMkHCmJ0ro8gJM2rUDAnjs8HSwKDQnACWxDwXnD1YlAGRYwGMyNESLAgjib1YABskiYIawIIrzAkti2DSMoIj9ACoU8JlxDEmtAyXs9+uiyDOqCZJFALPekE31AzXu3eIOoL0Q4J42UMydAMLcMHisYgegojlk8OXyILC5Ej3IzY9u8ONy8M0W8Pl7APR+MAfqcDqg0RW4kDMzEougIKK6oRzy4PkSkDybAMN3EpKiACIgDCOJFmUNEVg4YibtALQ7HsRjFAIlEGJ3EvZEAGRi0WNyQOg7EvXs/vWNAWa+8R/68UTZEX9WKi/wJxBYiQGLEQFqtxJros0UAxGXkOF42vGfnwGl8iGguiHLFxUMYRHV+iWAyOn7rRG5cRBk1xBtVRJc5xAPBxHWNlGPdx4QjmpOBx575xQ3RRA5+xLqzPIPTRH2PiEBtyAGSDpQRS7UrLHgsCAOmRCS8SJb5jAgqGISFSE/tRJNei1wJSIAlyXsJREjnyJNhlAlrAAXrqltjNJm8SJ62wJF/IJXfSI0bnSFASHlVSYQwyABGSLgBs0RTFJ02kJ5tyI1BvIlNSHpNQIzeSJOUCBp5rKQkLKmXkKb/yIdgF6mSPKtfOJTPyKoMAKfWiAiRABqyrBXyRLuvSLn1RLH8oLP/zkiGgzA3NciirUg/X8hSzci9Cki9B4iH9EWwSczEI7yj3MiUQ0zGd0jArcyeiY7Uwcy4gU/3asi/SZBE5Uy8vkzRtggeD8jTpwjOlDzRX8zYWcx0lIItgszPTkiV3UTJtUxh5My1ejRp9kxlN05OM8jN3EyZaLuaW0zdlEx17ChiFE/2I0xBz8yCRMyVk4ALkJ+ls0zmxEWzGTzrjhTo10ThdEztNAgaSh7N48zurMTrKczwdEjfPU/decy8E4He+giz6sznTMzF3SQfnczrFkDDZEkBHYphi4C8J9D2DUZ/qkECH00AJEz/1AmzKckJfKkHzMocIcUMDRD4/xj7/Qe9CExIAaDFEyWhEV7QjcOzyXHQlW5S7SrTwTpQuClBGsYNGd/QhyKcVfbQBe9THbLTtcHQuPFBIMapDxbI9iHRJLbNC1xJJ5eKUVNRHH9QVeXBAo9QEp/QqqzQuXi86Q1RLObHLUs9L6w9MNVJM46IxMCBIHbRJobKnYnRNEQZKV8c6I3NP0yJEhIAGZG5CzzQTZUM885Qf25Qe3/QtxMIihKA/yeI//3RNuRBLFRUDLVUx+/Q4OXUpuvJuYNNQC5E230xT2RQSD9RR2UJUKzVVX+KoNDRWHQlUPc9Ira5V12I5e5U53bNOfRJIa3VTGdUZg5VYawhZRZJFNjNZ/23VWMXxVp+1WKmVJLBIJ62VPqf1gzwVPblVW60RXF2UXUA0XD9mXPUyV4VuV89VVd3VIxSRqSjyLPMtXZV1XVOuXeG1WvmVI2rpqeg1MMOkPll1WRlCVwoC1RYWVv11I4AyYAU2GVWiXr2lYC30YBfCIsyxKxvWYSHCurZxpyR2YlOiYuGiNe8zYxViYwniVYH1Xif01czVDkk2FCnWZnNWGT0vZrsoXyNuX4siTgrCyop2TmD2YzVCn7JVKHW2BXHWaXO2U3uWJbxVZak2afdtZdeRReYPp6LWCKEWbMfWEXk0WlsSa7N2atX2IcJzXsm2/MQWbuE2IVLWRLf2XP9L9Q1xDBO5cW7Nz2T/dm7r9mKpFG/DVW+1sMtkbGQFtwJRwnHplkXPVjfTlm2l9HKfTaXeNnLBEHI7F2wJ13LJ6Gf9LWjXovH4Kidx0mMzVyFa4hO/FnTTTm5nl2RFl3Kvc3RvIgVWIHMszjsPFx0xqEHf0XZFMXCP12Zxd1Uxdndrgr4WrXVdFyFejQaASnnL9iSyd3knt3kN93lpApE8YGhkgAZiAGwmwAPwEmmpVyGMEXu5Nx4/V37plXmZsXTB7XTNIom4KvgGgJkEongrM3FRkAYwYAUEYHSOsaHqdyCT14EH9p8KN0yFty8pApr+V2CuJpGmN3NTwM00x2X/RLZpubd2I/hmvRd/DTZ8ZaIrVFSDB4AHadYxC/j+QuDdLqJMG9iBTxiF7/B+59F5ayM6OAbHyOtqRus0bfj7ykZQ9aN+OFd+ffiHw1aFhRh8NQLjhsBulFgh4AcDJsCWYmA0aeIci0XmTqmF946JkQ/HpEOTFPisIpiKq5gCg9gqh9ghJOB3McYhBCDXLkJNc6I9kubVGi44Ync127j1uBAABnmOexiC7RiIrziPs9gh1PAivPggnuuW0qkiINkmvuP69Ilxo7AL2/dy6bCz6HiSKdmKzfZ7K1jQiOsGLgABZuCoOLkgikVsDOKoiEkn1Lggwk8IfurVVpA0GVn1/yKwlSWZfmH5C/F4MPW4cl6MXXh5AFLAZZYPypSZJrqsYKDsBjxgBiRAEK9XldWWBzP1rVw5mqX5aS25mjGZI7L5M05SqSpigF+CRbZRohLFnZfYgrWQC4UgURu3futYnh93gtdYLWnZI/B5IciHhBW2NnNid3YoAq6nReaUgAtaC6HsoumMIhm6oQWPnkkxf/9tGCmaZa+L4iZtKWRgBS7ggfqWoNdYLEeHp0XppF85pWmPmlmahSd6cxVidEb1IPRpAd3XIZhZ9dxMnRstqON5qIl6pXPxqDsCphEiiXRqqUEaqjFSpLWQrfDUxq56e7Oa/4qaq615I776IHJooP8JwpHLGOw8WG17CqGt+mRJIrBHgq3NGqKt9m5fOqkTIpkXgkVELS1S4AOeeqehOlsSusIKuyQGWyQ0m0MPu6VrDSnp2iDYBZxd1svOQrJdhq+z9vVOe605OyRkGyQ8225vVIhIuyAaWyEee4eBIgVi4Hdb+2MVC972zLMJW4JNwrYpWPeKDMmQTMkUWzrGbRYXIq9tIgJWgAXiE3AOQgCE2ysktLKTlmx0pb4wO7Np+yPY2yOa+7ChAAXmm77r277vG7/xGwJSDKmrWyHCWnQqgqxNIpgv4t5GoO4+YMD5UqqVbgZyuCJcrNKSu7OXe7MD26rkO783nMPxOwkKAMT/QzzEGyC3FxshlnohnLomKu4iKqVswkbBx7PBTU4ABPEibqCfZ4zCZ9vCBRvDcVPDO1zIhxy/oaDE/TumITshTJsmWqsF+moF1EkIrAvGFzykf3ofHxxjlksAujzWdry2e1y5ezzDidzMz9zIqVubLVohYowm2AUDELDiLoBQiTtZy2YCqrrYwLy9xbzCyRzIz1zQhTzN+1ubX81rQ0qmZ8LNLo/ZGNjOa/X1WkSvAdvPebwbUfqOtxocg3zQP92+C92rTRwhuFmJDuKbrTHRCQKLJsDKl/msiw/KTjnb+Py9Lz3MAT2+QZ3X61vU75nUEcKXjSuY1Roliri3g30+/2f84A5avS0904W6krE6hWWZGT291z/91xviAnzA2//QMb7d22XOk1cAlClClMkxyjTWPVyU2fGNXcjb2my9I9y73n9817Od17edITw6UWROAJitxQNr3WNa/2Q81lVPnSp9wu2dIxx+I+Ab+rBd39EcZfwdI+ocjMWYBcgYJyiTMoXz3eOtfxWO3h8e1/tc1ye+4kGd3zMD5AveTBM+8oZGp4Pt5CM+5W995dGP4lt+yF/eMmZxtoh+tiJdUUfHWecd4jWi6SFC4n0e6Add6CtDVBdlnZ8Vx/Sc3nLe6Xf+3nv+2qde0KueMq7+IpD+UqNjAp694cEe5aOd2hsRrv87newtHstJotQWlu+1uYZp/uvy7+O8HurhXufFPjd+/u7z2+zLmjy19Why/Muf/iEo3yGifuwXP+gBX1NHvthO1e/33PIbYvQVgsLLXPMJnfMV1fODzc1olekN/+vl/sL9HPVTn8Mb3/FFlFp5MO/9lvaNYn7b2vYDHfdzf/XztPVj7ajSPd4InyaGn7k5+/aPv8iTf02XX9XC7tVbDfo9Q6vrfkMU3/pRQPd3vzeT1bqYFt++vzPCn9PHv/wZH/u9VPsrTTZ+u9tkP2KMf/4BAoVAgVAA3BiAMKHChQwbOnwIMaLEiRQrWryIMaPGjRw7evwIMqTIkSRLlrxh0KT/ypUsW7p8CTOmzJkrQwAA0IGmzp08e/r8GZKB0KFEixo9OhSo0pMplzJECWWg1KlUq1q9OrDgQadcu3r9Cjas2LETUW4lizat2rVsl9a4KaOt3Ll06SK9i5doXbFmw0LFCjhwYK17Cxs+jDhx4b6KGzt+DHllhZtCIlu+jNlh3s1IM+tk/PWv4NGkCTb1jDq16tVzQbN+DTt21w83P8i+jdsp5916c5N03VV06eFYCfs+jjy58qenlzt/Dj2hkJsVolu/TpG3duwYgXMVTjz8VOPcy5s/77c5+vXsDcu4WaO9fOXaec936N0pePH8yd//D2CA3aknYIEG6tTBTSEc/8jgZfXtdmB+S+3HX3j+NYhhhudJqGGHHloUwU0sfEiiXQ9uFiGB+gEQVYUVXlhijDKuxuGMNnbowE0H3MjjVyeiaGCNP1HoYmkw9ohkknQJqWST7KVAmQBOTknTj3mleJZXRBY52pFUfgnmkCqGSWZ0CNwUQ5lqkmQlXlim1yKXxHm5Zp12hsTknXqqhhIAMOwJqEVt3vUmWFvKCRidgS7K6EJ5NgrpYSPcdEGkliY0aGdBjqnUoYhepeiloqr56KimotXCTTOc2mimRxUaGoufDhcqq7YmWeqtuioFwk0Y7Aqoq0bBqqWss5JWK7DKfpjrss7GNMRNNDxbp7BFEf8bnLHHCpYstd4K2Oy34ookwAQATCDluGBa21uB4crk6bZSdatuvRtyam++INFw0xD6TsluUptmmW2c8haH778KW/fuwg4zhMFNIDxMsXINwxTvwSjQW3HHr13s8b8z3NRCyCbHBrJLGR/M8ckuR5byy+KmCsAIMt+MWcwsrSxvyzj/vJfOQAN7wE0ED4100An7xPO2PicNNVlCR21qBeYCIAHVWosE4UdTm9T0sU9vTXanS5e9LM0roM12Rl179DVTBmtc1dht3x1T3Hjfya9B6e4NeEMBC/WQ3iOFPavdgS9++NmMWwrD1as+/vjgDBTu+E6If6o45Z5rZPjnTib/CMDaogduOeZHrzg33eNlfnrsGYUuO4993/B37Wynjh/sNG2OaOe6D58Q7cSXGLmqx+8+uOpwug6q78tPP4Dx1GtIur/Xb817Q9bDrS30r6++ffnFS28+jx74mnv6Q3fPHPlmty7+xui7f/r3+P+XwtUL7o80+DnqfhgLX/1MIz8AHk9/CmxPDG5iugb+TIAKYeBGgCcn4UkQbxbcYHmsdq7qePBmFDxfAsVEP/FpcIRo6yALrRMtAKTphS8rIUJcOKAUQm+FNNQaDnuonMmcKwVAPJkNq0fAl2CQSzwsYtJ+6ETfrKA2UQzZEaFYkSUWqYlV/BkWuwgbGNxkAkQE/yPFAhaRL5bFgAfkohlfpsY3piZHAECAHB+GRojEMY1srJ8b7xiyPQLSMr0CgBDaN8h65dF5huqjCpOYSJkJMpKOeQsAPEBJfS2ydydkmiN3CMlMmmySojxMiAyJyFJSa5PeC+XOPum6P6pSX6ScZV0uIC1bjouV8XveAeflSl0urJbCZMspcVfMZx3xhsFUiRZdJMtkfouY0kSVjqq5rGUisZM9eeaLmonNcVEznGCxCQB+Rc5daXOc59NhLMGZTmqxM55OIV1c6GmrdcLzN7CkWzTxeat5AtQnp0TnQJHUvInUh4/c5Ik3+7PPgwY0ohKtS9+mVVEeJTRvFMVTP/819s+MXkqgIpUJHSNQUhtttIAN1dxHWdbRlEaKpDJ1ScQAUFMZrVSJMfXaS3vW05wGiqZCNQmUAOCDopJopyoLakceKp6QKlVPRJ2qSEYGAO1ZNUNMbYlAoWohp26VVGId60/OBIB7mpVBXX1lSz/zU6eVda1fqipdN4JLP931QG1dyVfjKra57rVJdh3sRaZTGcMKqK/OFGwOfwnMtyoWUoWdrESEWDLL/oexYHPsRcA6J89qVkaVHa1DJgUA25hWPpxlimRnAlpane09N6mtbSG42rqKNrcheSDWeMue1vLztfACbOJme9vklg64TiotcwdAujI+tzzCbRxxOer/Tn8iFwAsGIJ3v/tdtU6XR85lrrkMOl7sVFckf80uSLcbwfRSqby8LWR85KteXnp1txSJrZHgi1/dXjfAMSnaJQlsnfV6dMA8dS9MuUnb+CIYSfTNrW+zNuHnKBgk7YVsVgCcYVzxN8QPyeufSEwf/brVlx5OVoRR3KMKr5YF54JxitkF2xFLxL/I2m4NRoCAGHzgABOzMbN0bGSEiCjJx9mwTxncVAcDFcLK9dWOmIwhGY9WjAC4L5Zv42TwQXm/UpYrlatMqVR++T5a1qwEqLhm2YT5qUjWo3E5N1sMxGAG1READA5AY/jE2V11tvH60jro2MyZIx32sP24qeYB/0wRLokGUJstO2mUVhotrmLIoi9Y6N6VObBjJt2INj2fS0+WdJFGtW4y5WkV+zXUrRx1eJJQgFzrWtcNCCVWASBCV69H1YqdzpiF7RJtjuWvTyiBs58N7WhLe9rTNgCajfaR2k4O2fc6NrcdctTMftsryuYLrZnTbGqre93TPsIC3g1vePPAlX2y2bjLQ+zBmlOr9361rNHCbHYLfODqfoIrr4bhfl8n33s1MEYVvpRyp8fbjU03wS9OcIOPmcsA0DTEo8Pwu/p22x//icQbSfHOWhzjLC94KGljyJIz7NwZzmuwZd6Tk8cq5UxZect/Dm2NS6TVIbgav3FuMZpPmP/GE0C6yT8NlIADferPFnpEZOADGSCSBlcTgnSdnpyQ03U66AV7laAuJp7z0+dUb7nVIUJb7tZgBSu4wNXO9T+zh13pBBbATXKid53ovFhqbxzb247xtz8k7lXuwIkDjxyxm5XLXoZ8TAafrcKzFwCHR3zGzxYCD9TABzeYwARu0IEY5N3yx5H8WM05Q9bDBPPf4TszO+95gSte9qm2PX5pi0nev4T2K9K8R3Gf+3XvXvjscf1WDy1e5quE+BPyPUqQn3xqL1/63eZ+Q3y7eu+zCe2eND6HOZ99lm9f/NhxvlXp+Hj2j4T6ZjO/T7Gf/mivX/4g9718Wc1/4/dvUmP/feiXf59nfwH4GO43VRHTdArINeTXTQWIfwfobPsHgUmXgKhmLqeWgR9Bf1FHgRY4cBj4ga3nf+PldwAgbifIESGYdulRgRZogi6IGwxYVIXkADbYETBYfjJIgrqXgjz4g/yHVbFHhBjhgxO4gYxmgEHock2YhHKBg0JFWw83hYIigQ41glAYhVm4d1I4aIdmb2BYEUvIhWI4O0/ohdJWg2aYGlWYUzEUfnDIEsOyJF3Yhm44hHbIUgFoSfHnh5dnLXClhgMygwf4hoN4GXJYU6TDiGcnLIYIhHvIh4cYiZkXgCiRWJmYbAPYWJhoEddniZfoiR/Th8y1ZKfYElv4/1l6WIoXmIqsaF38d1SVQosr4YqjCIuxuIi5iBiOmFKFJGHAGIE49ju9WIq/aIyLMYu59Wap1YwlsYtZpIyWyIzTmIeimGQOp43zB4qdxY39xYa++IzfuIbjaGNolXDo6BHVSI7quGPluIzn6I68KI8olmn3CILh6FqVGIuymI/8KI78RzNfR5Bu44/DBZABmY0JSYADGWKcCJEvuJC12EiJmH8PWZETJ38rCHgdqYQXuXkS2TsamX4cKZKEJ386uJIjiYw5ZpKthJLZp5IvWXzyh1p2hJNnSJIL1pDmOJM9OSBDGWDQR5TZ8ZPnZ5QVRI/YaI9JuU3yt49SGRHwuP9GTXk+NZl8N2mVaSh/B/mVEIGV86iVtxeQVReVSSmMIkWRY/kQZclQQVmPZwmXvSR+K5hUdyk4S/lkdAmVdsmXJsR+LjmYCyGXdmaXpJiWJeCVh8lTgslc0ahakIkQiclIscKVufeYlrli4oeUnjkAmMlJgLmHnSmaBSl+MeRxlkmarbSYT3maa0mUbVlRYjmNhYgpfilmptmGqJmaDCl+b5mbr7lfsbmZngecwVmS7HcTe1mcvJmTGdmYjkmbPWmbB2WY0RmT2+ibXriczMmUoHkTPMmdulkXUpeW4Smevel9pFNk5zmJSoOc1cme7emEkplbXOaB8tlp9PmdUHj/n/gJOtd5V4dmnv4JawBKnY05oARalN7nAzchiMaIhkwYoEH4oBCKj9zHZdCpjRcKlg26ngb6ktmJT2gVfN8ooi5Vnw5qoiuJovQUaDenoIPijC9aovrJlzOaToUUkixqnJ+pmfYZoyLpo+QEc1gYokM6azrqkEfakUkaTjeFkDfaJjmaoSS4oRwaj8x3Si0opNJZfVAqlF46orznW1fmji1KiSQapTx6l1RaTX1ypVhqJVoKp2eKpm8qe+aEi/fopslopnXZp37KejEUfWPana1xjbMpp3BJp8k0HehCkIMqk1tKg1JakZMqTFhVeW3qpKGoqYrIqRDpqbrkW2Uo/6ijqppFCqOROpapaks0Y6PoiKnFVaiBeaiEynuIBZG5ylG7Cqm9mqmsF27B6qr/uKeGaqzDKntYdXSiajnziajZkpyI16XPipeWd2hsyo/Vip6+2qy8yq2RKXtVeani+p/XWnvZ2nbbeq6EyXoTCgCt1ozs2q7kCqs7Oq9NJat3dV4Vqa8L6q4rAq9UJ6//SqulRHkEW7BZ6qKlupGnmpANK0qoVZnrGrE/kqbFkrBTt7DzirGZhFasGq4d67ETW67FShEgcABDYK8s+K9ZyXqBCLEq+yAfi61Gyk0ScHe2JaY1C5usF2gdqbMnwrPv6rMTwXhCS7RzaXkR04kJmf+0O8uy/RqnTmsQF4AAM+BbQxu1Thmwa1WyuXW1C5W1INu0EpECN4dWYju2zFS2ZkV2SJu29rG2PRurGRG3c1ualteBeJu3nLG0CNu2F/G3gNutgbeKylq4QHKw1ReyQMeRi8u4ZMt6z0m4kesme8u0fYsRmJu5dLu5ONG5nqspk2s2lftzl0sypau5kLeCcourqvu5rCuCrut26EO6pXu2iXSLqYu71wK6iCu6ihu7smu6kCdEoZqyxfsqx0u5iWsRv5u5wTtID2u10kso1Nu61lsR2Mu42gtIXLaD3eu906u7YsK77RZv8TtvxEW+gGu+d0SMkLu+xtu+nkQB+mr/Adfmu8vLvPcrR6c0rbe7v/zLr8Xyv+xKBBsgwRM8wSQwwDTLvFMJebCnvwtMOOArgg+cthRwwbY7tgb8Rli1sa3qwQLTvxMowldLwvRLwLKLwmZEmR3swYdbfTGctDPstzUMvBYrUtGYoCzcwpcDwmLiwzoLxKMrxNlLxBmFWisavUnMw2bTxCr7xMqLwQU8xRV1hTq8wFkcwoXbxRFxAT7AxqQ3Rm3MxrdaszcMRgYGrkjcwmbMxGjsODclwHLMsGEsUX2zqAqMxUvsv3zcUH58bYBMsoJ8UKHJsYf8wly4xR2bxhlcoHX7fDeBstRKyQ2cLZccsZmsyREKeSdL/8b7q8eJnLemfModCnk7ucrr28owrMixDGqcbFXbecV5jMi4/MqQ/I10DEaP+8s7HMyWnMu6nI5GexO17L23zMzDzMvYScwDZUnxicfKXMkuRcoFC8vObJasp8qTDMzfDFfhrK/jTM6KyXq0jM7eLMq1x87s6s7vHLiQZ1/qG8rHGiv3LK75rM+NO1hk6hDIDMr0XM8rItDVStAFPbuKhdANcbTzzMrUDM7NLNHlPFkVzRB0xM2GzNAA7cAc3dHw/NGNChLn3M0Zvcwbbc0p7dEUzdIfobEYbcsavc4oTdNFu9LjGhLc254gvcvp8dCWE9EpbcwBdNMfMbD4adSbjP/UPv3TA3TNDTTVCmGv+DqY6YehjZTUg7PUHd3U7/PUHiHS+AnWPJ2MYx0wZS3RZw00W50QaFXIntnWMd3TM33V+2xYdo0QwMfW2RfWAW3Vf928Ni3UvXUT7Rice63Ob53Yik3XE5TWHWGrhZ18h33Sfq3YWG1Zgj0AwMrZuefZo1zZf33ZOCPYmEWgkt3QPbzaV93aJJTZG5HD4nmAqW3Ptf3Tty0zgu3SkZ1/vu3QwE3Twl1Dua0RJtaeve3WOQbX7CLXBc3cLiPYKPGAvH3c011c1W0t163P2W1Ezo0RRxWkxi3bJq3aoB3a9MrY1hoSCHzanQ3eHCXewkLe72z/3iZj1xwc3d/N15QN3/GtwfO9ryAh4N7d3rpa1Qce3/9tReh9EQ3OnNJd4NSt3EydzcQT4Ghy36id3wW0367S3+RM4RuE4ext2CXOUyeeKSnuzCsuQfs24p6H3LQt4aFt4w1k3wP+4NAq1h1u1h+OT0Hu4C++4eFt5HON5PSk5BlO4JPN4T1u2VEeTwZ2xKlJFPjd5Pr95Nit5elER3Uoml9O4mFu4mNe3mVOTpVKoDB91EWO5awN59h0SoEqnnRO1XY+wnl+ij8OQGjFpMGZxEr8irEp44NC47pM6PtDMxXq5f/8pYAuw4LuiZHuPitYdsyZ6M+M6T+s6ZnI6emD/1oJXOnpLMuIfee2XeqllAISgAAX0Cc1A6GhjsquHuhZfaKxPkgCMAMIUAO3bluWOueWbrOj7sTAPoinXjsRYOzH3gIxMNJ9ruw1/dm9juATPW5Ae+ypJwOULtXZLrW8num+LqPObkYGhlQycO19quuLHuHc3u2LzW0w12VenevmrtLoTurqjqTsXkV0JENEO++tvu3pfu/4jmopQDoAcOjcmvDWyOhu7t8ED0QwEGgTANnzWvGXDvDNLvBTqvE0FAHTYUitWbMhv+wjz8UnD4bQvjgpLyLkfq4ur+3vbe/3TvOAY/M4caf/qvPnvvAB3/AJPmhB3wH8bqxF/+9HT//ySf/zd8P0Tv/0/p6ZUh/zJd+pMg/kKt/0sgv1W8/zDN/wK07aphIBVzP2ZK/1gH32SJ/2YP+OFq4ubf93WE/xcQ/UMI/Jdp+Eao/34qL3OMH3RJnotPdXjd4mjx7LhN/YCnP4b7/qiz/5O//brx7cgm+RmZ8vlZ/4SYn5S9n4GK/inr8Raw8ph98Co0/6pQ/6UT/3U1/3Xh9xhe8sM3A1r1/usr/gIs/1gY/7F6v6GsH6gZICBu/7vw/8OLrrw1/KsCMDtn56HeABQ39ZB+AALIBYLLACaD6Ykk/f9nIAKs+CsG+Vzx/8Ly/94uw4IDCztiUEHx8RETD/ydUCjjz/q8evkADBQOBAggUNGhyQUOFChg0dPoQYUeJEihUtXsSYUaNEEB0AfJxAY+NIkiVNnkSZUuVKli1dvoQZUybDgzVt3sSZU+dOhBlvALgxk+RPCjyN7qQAlGKFnx9brLgw4SOAGRdHTAXAosYQB02BwhAaVuxYsmXNnkWb9uzPoGrdujya8+1cumhTfMDqoEJdvn39/gUcWDDLuIUNH5brUylgoogdJ20r0SMADCAUpmjxUYgAi1cxeNi78IBUAB0Gn0adWvVq1kMXtxbsuCds2nxBHHCAASuGqrV9/wYeXDhZ2cWN89TINnDj40chT5QA0vJCAboBfLAYQgbEqx97/w8HH178eN/KyadtPvD8+pEpJHxoQRrrdc7s7d/Hn99tev79k7/2i7n+cnpOogs+GsIhGTRLyQcE9YMwQgknhMg8Cl/y78K0BIAhhBFo+AAqH3zooIULanBghSE+QMADGg6QYQQJZggBBBgqSKG+hm5bgYX5sOoghuk0JLJIIyEcMMni/ossQACKUvKmAiESgLQIHiLtu5Ji+OiCI78EM8zlABRzpAzLRKmCCCQ4AIEhaugAA/l+pLNOOwGYQIgbMGBBiDpvqMGDEHREs1BDD60rSkULY3JMKBc1aMqHZgAJosyuQ4lLALxEtFNPP1WsSVAlOnNU6jr8MMQLfPDqTv9XX4X1Rx+GkCE0U2/FNVeNIOVVp0YZe7LXgiR1iIaPTHsILwBqQOnSBHWFNtovLZRWoVINVZNNN+GUM9b5JsCggxpi8ECGGUBIQSEBUqgABhBCmEGCEWQ4gAYPEPhgiBUcqOGCFjrwgQUMbpBKiAsEJbRahRc2VViHD/r1LwEdJrahIT5yACJjszqpgqlGYDhkkcmjVuFrNeTQQxBXaKFPb+e7wYcLVviAhhFCgCHhkXfmueeIHgZavVAdDbpihmr4KAbuPhJ1I6Qp8zlqqU8rudqT7xNghjbfjHNOb4VgoQUHyDUX3anPRvvsoIOO2MlHKSazoQMxfSg6PE1a8CP/kNPmu++yqpb26vMiQODSl2Oeueabc/a7ccdHXhvotvuaWFijF7oUu0mnKikC0jJ+PHTRUQI8WsHBA4GGqO4EW2yyz013dNlnNz1yhyfnq/JeL1dobs0dsnsCkmBoygedaUc+eYVKh/b03wSQoSs6b1iBBgkisFV57bf/1Pbbhwb27f6I2KB8880nIe6jk15a/YoqsA6D2LmnX3bmdXWeNhCG8BoAIWo4AFjqN0ACosl7wsJdXe53EmXZqWkMuRgAQFesj7BgIynwEVCyV0AOom2BuMofa2QwmalM4GBX6mAKVdgQnITngJAayQfTIkOSqCkCN8ThDf30wIVsDFkO/1EWszIiAAf5T4ArRCLPaDiqEKIGBjHwUwlXEIIkVnGFLQTPCxcVQ/fNZYksWSCl7vaQzA1xMkJAoRXVqLAvrrEsEpjbVFhAg/m50Y7bayJatKgoLvLQi12UyQKr9JE0MiRLGbnUBKh4R0beqo2NhEkFENCqZS0SkpecXR7Pssco9XFMfgwkIBMyt2cxJG9CyMjcJqAlTLayTI90JUpm8LSp3AABdYxlLvmmyfXYzpPAAmVMPhi8ISWkOh/5XUVoKQFdNvNIsHQmRlLgAetM5QLMjGY2p8bL8/hyI9AMCzhNIsPJVOYyl9oMQzz2ke0wxAEf02Y8IyROeTokAiuYk/8QPrDBevbTZM3B33F+KTFRwkSGTJnKU1bnnYasEwDtVMjGKDMEilbUoqX0Z0ZhQ8+MjqCIU+nA3jQ60sABNFcmTSBdODpQicDgo1gRAjbVORWIJgQB3iJpTlOzUnlWgJZ4GkIxdTpUJqL0VkbFCE9folTwVUQGFyDYDTrgAVwqxKE1HcBNY0VUrjopmF2VQRQB4IMDHK+rZzUgUotqHJZSrqBLfSta5SohpjazAoYTgkjnutcypSegbP1mXNciWDASlq+HJZlhM0oD+TigqoiF7IX8elKBBvarM1RsSuoaWc4OZrOthAEJbyDTzpZWQpMFYWVT+sfLuuSzpoUta/f/6gGsrMCsscXteFB7VNU21auDbW1uhSuY1zISBB/lzXCV2021gqq5FSku6TIr3eAu17qyPWsDARCD217Xu6zZbcN6m9TphrO84zzvd9UbyupmMwQZzEoh1zvf1YR3rUuy7CeBS1/+viW6VRSAppDZXwKnxr7OHe9F/ove9qpkwQWGcEMerMIZVNMHQo1whuly4O4l2CITbqtYQKzhAo+YgAJYQQk9QGIWJ+q5nnrxREzs27HMuMXrtTH3JOCVDhzxxj/eZIwNxZ8QKzC9rmkwkJW8kBxrr4EhWXKUiSPkQhE5v8Dcr5S1TJEmJy+CAGgBP7c85pVwGFFWXq1/j1xk/zKTucu0o+WK2zxnwlA5rXZ+yJtlvOYr03nOehadAAyHVT8X2kx4FhOaaZw7PqfZ0D8G9ONSUMQJkPbRl4ZJYsSLaAk32rWeJm+SMc3fSDcOBtZB46hVjSEsbtrD0AV1YUV9klKvWqe15hsImnIDDNva17RTdKj1axZc/zqjxT5bCEjDAjEb29mPC7aCY72SJiP72fG0NkT4qB+7leax1wY3jHdSkWh/eNoOPjeX0x3uvWb7IdvGzwGs2V121zvR46ZIuWE9a6FUe932PuuMOVmQ/GhVggBH+JkHLjRHq8Xf/E54ZAW+cIHgR8BKi3jG701xNmP3b//WOEknznH7vP/zI3IOecqLRPGK9/m3xAa5yv058oWzRwBxPIDMdS5ZlndczRBH8s6tS/OBr2fSILG00JVuH5YzwOduefjSh0t0Tp6nAhlUpNS1zvSeu9ytQH/61vlK9T2SR9dM67XY1Q6cpocds2D3+tohS3YtjicEUcSAj+W+d9+0Pe5GhnvD+c5Vur9QPJ77iA++PXjGo8bvgkdL1Bt/2MIfMDwwiGIL6D15zvfl8YsGfJY7L9fKew888DvW5ke/+v10HfKiJ4u7WT+70nszOBis4OJnv3v0uB70Ko15noPP+xXWPnLCEUA5m0185o+l6S1/PcwD//vm19P4axPO3ISg9+p3Pyz/z3f634E/fWF7X6Oly9oHZuYBCXB/I5+vjcknIF/z1z/Tvo/+x8kv7f3bX4Ulm4EPIKFv8QEHQIAR0L2fwT/YEDBW8r8HLLMFLD+C6r99g0B5opY4gpUJSDtSkcDVoC29ucARjECSc7vIG75Oq0ASpB8LkbepwIAVkAEYiAAZUL9qcopd+cDUeEEAyDkWBMKSeL6gwzLpC8JmMo8UiCIaWL4BAIERaIqkmwj4W41uQ4AjxEIdNEHx87jYS8EsdBzziCAhmoi8sSCMoMLUULYHAcOuMrNDSUP+Gzb9a8NWUg4QAIkmZIgi+kGLiMPBAIHPqUM35DQw+UMLLEI6HERI/1KOybjC7NAM1bOWHQwM4snBRSSqNzw0wAKMQ1S3FaQu2MNEN2KL7sCAjHiaZJpCSvyLFLAO4xnFodLE93u1DWPFPQNFWvtCJtvFWIwatpiMpBOAbNkaD9ARGACJBFwIfcOaImIBZfTFbJpFLcQvF9oiIqRAUYzGJPqJKDpDAeCW/qmgIYmgPlzFQhwOQWMaPdxGaUTHfKvFvrvGE9RG88rFdjybnyCNnAsBibqTCdibEPgIMiS3eFyPpxGCDsRHbZrGjHhHeeRELvy5elxIDvIKVBoAk/OfcNkKBDiAEZgB+MK4gkFDgySPFMMT+qtIeWrIkozI+3jI5elFOTTClf8svql4xCi6LQHQyA5IgadRSW0zSfFoIAe0yXhqyYuISdpYygGQPck7yg5qiglIlxTokolooBV4wUcsyJe0D4kitKhkyKZ8t6HMIrOskJk0t3tMS7YUy5BpihVICGQ8uIhgLJxcpx+CR69cj7wBAJF4y35KSj9ES+FoyqdUS9kLTDFpiunAQwCQy4d4r6kQgh+0DkkcALJUjW5TxcV0x8IkTL7sJdBUwTn0Qrf0TGnRR4UQyO1yiBRAyY9YgfmJIL3yQNEUjzWEzNSsp8HsymrEj8NUS0RURN7cnm5UCDGKzB4SKx+wpBBwANLoTKHETdSJIoI0zmjyzb0ETpgkTYb/QEzULM3s1B4LESMwm44I+CgoG4AUoAH4+ggpLMvqFA6EAjPyRErNZKHvhMjupL6JrEn8RB5q0cjr+DIJih0JmJMJCCql5E/VwL2xwkwBtaPtPEf/ZA/hFM/8Q7cNpVBPKRkJwMEKsiQBEKsOkIEJTQj9BAwi+gj5+VDtZNFlfFCmrFGnHM5PpMgY9ZuqEYAnQ7mEeMEOUMjbxNDhuJQbcD8exSQLNVLZQJIbDc8dZdK0KR0QqIEV4KcMCsrfhFLyQMgirdI7clIFpE/x0FDTrLEcHdNnMiy70Utq/FLxiKCsa9NcKlPqPFLmOlOJmNIAvdO+YQsZkAExTYhgFMIb/wUMg5PPQGWkPJ3PPUXTPP3T4nRUK2UakOiAIbDNhYiAFzWJGaULsLzUWIJUhzhVx2NGHU3E0yxVvqEkrLiA4zE5c6TFPl2N7gCAIH1VSEpVmlBU1VhVVs1GQO3VX+wSBKgBHGQBvRukdEpUXE2N88S4Y40QbpqyYKVRUY0NSmVTP03Mb7XW/FjNyxgBbyQUu1lOkuDWtEC83RzXax1WtfjVFa3XwZhXcPXQCXTVePWZqoGBDEomk2tUB5XWwcC8q/TXKL1XeZ1TrkvTVl3TfV1YCEnCNbGMxwSAIZEK4TmJdjUL++wAFa3Y38BWQ5RUa4zYYrXUkmWYpugWa4oAZf/xgYSwmwmK1pRFjQh9RpfNj5OFrHyNiErtV5992TsxnBVDSV7dRJ0djOR7UXY0WsMUWtOqWuGj2LWk0ql1JJAImxWIgVgVHlpyrFC9Cf3QviXlWpUFWZ26Wocg2oldWzaKGxqgpBmogI8SAsBsWojBD/nr0rkdDqBFrLcdT5YtWop4qqiaKmiMiMWdAKmiKsHdKPc5AK+QswNozsA9lAak3Aw13MgKXV7MWuJM3Ig4LjqJqY1I3R9Z3c9Vjfs5AAxItYRIgQIdApItkhAEgE6F3bNs2Ez01tIl1tN9CPsEM6iQD6OUCORVqOX9XdSApclkGt8tlB601egF3rbNqdH/lUnixcWtPdQXHRLMiESMKKfyRSfd1V653QgEkI8WUFsw0VWubF+21Va08t6EiFsRKyhiYohjopuKAGDqsI7pvN8uzAgY0ED7LZPWdM0EntTglcXhVVP//SpSUhAGsQgNbohTkuCXIwkotCbHlZB3xdkQploKdlsLllgMlohBAoCgPCSKkGEaZigVHr+TCLBa4tz8EIAIOIAh6ACx4hQdHlzubeGVFWHjZQgx8liHKCOKgGJLGTAkBtCTmAGx4lsIgYER+IBlrZORxeIkzl+52l8cBV993Vofgoggqgg3TpaBLGOo87QKIKEacJcQkAAZoIEWMRfGAY4UmAEPWAEf/xDHWmoBBGDfOvYLFq5gJv66rY2gFO6hCqqIStYYTHZkFNw/AXuVCfja+eWLID6AGGgBsaKTCfCB6pkBE+5kVT1j/XVhxHVfiHiaam2I7mitXG6fNS7jzxqBRLaTM/wLGJAAZYVPOsGAGjhAUo7l/nRa3ILU/rVHA7li4KkUivAdiAieaDbWlICBNwFbBKCBGBkBD4gBB+iaqWBal5CAGnDmV36IFOjHFegAYvafFoiBA4iARgZnYVXi7iVLa+43UZpihzjPikjohljogL7ls2jNCZBakpCAl2KafwmYgVFlOilAD8BbiNYPSF7ig8XaC77miOjmutnmiVhpbR4jkf8+aKC4gZq26ZvG6ZzW6Z3maZsmjcjt6aAO6o5+GZDIEz0R6qRW6qVm6qZ26qeG6qiW6qmm6qq26qvG6qzW6q3m6q726q8G67AW67Em67I2a5xmmjGhaa8WgrZ2a7dO64jw5YfgZWViH7qOa5meCd4t6r72678G7MAW7MEm7MI27MNG7MRW7MVm7MZ27MeG7MiW7Mmm7Mq27MvG7MyGFWBOS80WJU1+iI0xZokAbQriGL0WCg8469Vm7dZ27deG7diW7dmm7dq27dvG7dzW7d3u6poFDFYJ67cWbj3x7U0ujTemY4qQYyBKbtR27udesiomo2yWCOmWYuqG7uzWbgj/u2EsyeGJ6G6HqOHtJu/yni8PNiUOrgj0XggQNu/3hu/lKmB1OeCLmG9jqu/41u/9Nq30PafzXYircgj/tt315e8DR3C+cl7lnQoHFPCG8ornbfAEp/AK5yqXUl0pfPCGwHDXLVgLB/EQjybIldxv23AFgarIbVwRZ/EWd/EXh/EYl/EZp/Eat/Ebx/Ec1/Ed5/Ee9/EfB/IgF/IhJ/IiN/IjR/IkV/IlZ/Imd/Inh/Iol/Ipp/Iqt/Irx/Is1/It5/Iu9/IvB/MwF/MxJ/MyN/MzR/M0V/M1Z/M2d/M3h/M4l/M5p/M6t/M7x/M81/M95/M+9/M/B/RAF/RBJ/RC/zf0Q0f0RFf0RWf0Rnf0R4f0SJf0Saf0Srf0S8f0TNf0Tef0Tvf0Twf1UBf1USf1Ujf1U0f1VFf1VWf1Vnf1V4f1WJf1Waf1Wrf1W8f1XNf1Xef1Xvf1Xwf2YBf2YSf2Yjf2Y0f2ZFf2ZWf2Znf2Z4f2aJf2aaf2arf2a8f2bNf2bef2bvf2bwf3cBf3cSf3cjf3c0f3dFf3dWf3dnf3d4f3eJf3eaf3erf3e8f3fNf3fef3fvf3fwf4gBf4gSf4gjf4g0f4hFf4hWf4hnf4h4f4iJf4iaf4irf4i8f4jNf4jef4jvf4jwf5kBf5kSf5kjf5k0f5lFf5lWf5lnf5lzSH+ZiX+Zmn+Zq3+ZvH+ZzX+Z3n+Z73+Z8H+qAX+qEn+qI3+qNH+qRX+qVn+qZ3+qcPnYAAACH5BAgZAAAALAAAAABABrAEhwEBAc0ApPT09P///80AAABCzQBjf5ubm4ODgwDJDM14AACgzZnp/wAHFVtbW8W4CAApf8vLy7S0tAsLCxAZG+Pj40x0f0tLSyMjIwAVABUAEXu7zRUAADs7O4uLi3t7e9TU1MPDwxUMAKurqwwUFQDI//bmCv8AzABT/+vr6/+WAGNjYywsLENDQwCGX/8AANvb23Nzc6KiopSUlLu7u1RUVAD6EBsbGwAMCH9KAABKNHpyBAAQFX8AADMzMwB8BxoZAQCVahQUFGtra4rS5gB3Vd3PCQC05uaHAABK5uYAAADhDuYAuBsAFhsQAAAVGwAJGwAbARsAABQUAAAQC1VVVVZWVldXV1hYWFlZWVpaWltbW1xcXF1dXV5eXl9fX2BgYGFhYWJiYmNjY2RkZGVlZWZmZmdnZ2hoaGlpaWpqamtra2xsbG1tbW5ubm9vb3BwcHFxcXJycnNzc3R0dHV1dXZ2dnd3d3h4eHl5eXp6ent7e3x8fH19fX5+fn9/f4CAgIGBgYKCgoODg4SEhIWFhYaGhoeHh4iIiImJiYqKiouLi4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GQIAoIbQkAwOsCAEAEL4MAQNCkXwQQc3AP8wAQY1HCBAQQiAquuuukpgUAgrsDCBrCxcgEAEBwlwwAU3DJvqCgdUMFEKM1yAgbM+rDDCrZ126+14K+g6xEIjYMDrrhj4WlAFF5yr6wQfEJSru7uqK5AANdALKqsEhRArvTdIFMOw9MLL7bcIJ2ydAMM6q9C8AFwwAw0R0FAtqD4UFMG/GHwgQQQhjLDCqQCAMNC8MoCg8sorHzxAC6Bi4EEIIIQgwwqx8isQDATXIEMEINDgQbsBP5RCB6BOsIIMNNNwQA0Ei6rw1FQ7JwOoVwMwAkIHgHqD1AWB0ELGA6Xwb7wGCfBBySeH2pAEoF6A0AgmD5QvADIcRC1EMEf/nILea4Nd9eCED9duxixEfFAFDcOgUN4DtQsAAgqFIK1A8wqeULhsNzQs2Rd5EPdCEThe+Omo71YBqB4MMO/fBcUA6gwPgYAxRJk3JLlDKYDqQEaxTgB76sQX75voAEgLw+wGnTqBywvJjjfubjMked0L9Q4A6BXBDcAKxocvPm6JtzAQ0twPYLviD/kA6vAN5c7QvB3An5C5ALRukfRbj+///61ZH+QG0LXOCSRraHOI1yKCMpaxzHQCYVzSajADZCUEeQDAwBBGAEGISK6DAAyhCEMju+eVDVQJHMAMmOcQAdyOevrKYEEkQLB3dcAD9hMI53Z1AwfYqyHuA0AO/1PgQBCAcIRITGJiYvU7guSraJgD1QEesjoAdICBMZThumJAsl0JYYAEoYHkeOWDIyIkcQA4yAp5dUUluvGNg/HeDwcwgn0NZI20a+ELHyI/iERgBivAH9YQIgAaIOACXbzB8IoIAm4FMYdr3FUb4UjJSuYlX0I4yKnAd0AUQmSBMNRcRCKANFRB7yAyIBknB+AuqX1wIaCapCVnSUu3MCyLJlTf6Nr3vlBeRAD4myNCaACqTAqklQLhHyytWMtmOhMtBcziAJ13yoRIb4p8rJ5F1pY/h/wrhwbx3ioREstnmvOcX0HaDUbAzna2M1bmSybrarfH+GmzIgXUH0NKCf9OgwSvn8dkJjoHSlCqLA8A40KI9C4nwQmYcSBglBzlEmK5tgFAlBLhXP8WcktjMgR5cktIOQtK0pIupY+/mqdACigEjIqNe2bzZNpyhT2UJmQICAAnMWXFLQH4QJg69N1D+nYBcGpPliZNqlJ/Yi4oIiRWLJCXrlowsYpdbHsa45jHQDaCIZCsplhjpMqGdzcKUiwCpNJVHgfgQgDcYAhMq9kM0CiEyzXkaElbGs1sNrJdLvWvgL3JpxC6kCGAyoICKZe+WKCzgbBLXxOYaBSzGIOBGBay+hTIv+jFAsQ+ZGCQ/UA1A0va0qaEc409yE4rWxBSmQpVqsLoQFwFqwn/zKpW0IOYvlgbwQM4wAfOu0ELEGDXfh3yWqhigQM2KhFqWQtbSxutaadL3epa97rYza52t8vd7nr3u+ANr3jHS97ymve86E2vetfL3va6973wja9850vf+tr3vko9VULxy9/YZG1Xt2WuTCQQgw6cKlUxeOgdDTyrIWCvICmQwAcQCapxEuSgMcTA/QCwVoFIgFlurUFqE+K9yVUOVNyCwQxqcK0J3KAGAi6bDIbQAeTe4AK2ikgIZuAAQbYKAS0IHgZWIFuGVCAG10qVB6Q7gA/H6sUjJuAgEeIAUEmrylnclWRnGwMfCBm30cvyrhIaq/3iRAI0PrAPPlBcNTJY/4MPjfAHWkAyM184y1F9KgCwORAnu1jEDqmjSoeJ4p2tuMUvjnFCxgjQhMzgzUMwYxBj6FmGwGAISfZBZg/iZyhDhJuVJoj7JiCQSYs5xjQYAnCTu9z+Dum/7uoAk1GSgi7yagIdJkgKTJ00PhPEXRYeCIb1FVKDrK+4OxwzQwSw2S0bRHbx5Gas2yxlemHgwQvBMq8SUkpgS2QENdQVCx6abHEZpIBgLAiWryxmXW0ZBmM8F7wUIm0xk5mwOKmArQGc67LxWlbpDiiv7CzsLNcAIccmiLaVzdHNbjp2AIin9KbNEEH30mj/nkDAu62vRhcE3OdiAbUFsnBzOwTU3P+WlUA4nmXmRuDfuhJCv12to6whYGVCI1mxX1JFHyCAYjQA7Z4PUkoHUGwGJBuxrjDQt2APRKwguJuiByC6PMtzeyOIwAiCmMKDGPZfzi5I4vQXrgk4gGloDSILoHcAFgzhAB+zmeSE4PGBYHkCdAbVhm8Qg6xHwAP/aqJDItAwD1SMc2t/NsayvnWZDgTdCVn3ACpQRM6lzIHDCwHJOhZ3kZFMwUR0IDc9UMSR3+SgPge60AM+gCAa/Y9JN8jS+0bwp4v1bkB1HVYHIr0OZF0GaAx7Qb4+6IOYK49VVhraZaD2hrv14g5x/dFjf2GxZm3npHOW4WmA+FP2/vfBP/n/YVNO6gHAoIiSo5kDDwby7f0cZKQiGM1/lLV063v8MGFXqEPgLLaDirfmNyxWdzIS8DcH5XQLESseZRBIk0DrI0s+BSoKFgGyUkDCtzMSmExLZhB3c4EGgTwAqBAjkDIrp3cIcQExlgL4U2QMiH8CgTzO9oAEEYEA0EGQR2VWhhDcVGT3Z2JpszYKdhAFNHU9AW/75zAFsUYACAICaBAIUIDmByq1txAHlhDu44AjdS+JMwGmNwCfMgH5lBDrYzoxMAOndDcPRxDhcgFYVnd39H8EwYQAMIAKcVlEaBCj5lnzsmkyOBACsIVdSBAohxBIU34H0YYJQYEApzfhMn8+/1J/BjF6OyE9c2QuCzhZuReF3xMR3jOF2gM2nFNpgxWCBDF2O+WBoqNh2VNPCzEsSOUQpSQR3kOKCDFYBGeJBRGKBTGKBHGDh5iDB7GDCdE3aTgQNBCI5wYqd1gUl1WJbuWEoJKJBzWFJCaFCKE9iMU52MaLZ5Q/O1WMVDeHDKE96dMvslIBiOgQTQWNAJCJBFGFDsGNBIGLaggq2wiHDDGIRKdyOChEG9aOj+OIPQKJH2eNgmiCBbFTgoM05lMBmDYBQnABUSaLLCQQ60NwVSR4BnGAEXE3snU1CwhVxqdF0BhVpziMAECLeIgqD3Eq5dgQsRgRbXVwDSE9oTYvjf8lkgZhLqq4UlP2i8mjg/dEEIr4ihcxhAmhX2E0fgfAYL5HEDMAXBPwlAhRAR8glT3Egg8haB22PqRYRQioidSIEHcTaj7pVC45kj2JK+L4jSnXdd14iaXYTenIEF5pEGDJEJ34WfbIjoKTljtJkvTmgi1oiAZRl60lVAJ5JARJELNYENykWvfEkJp3Lv1mgYFWkdWmaDyZEBz5ELe0lgWRL6s0jQfBOdTGMxc1ACeZLEMZlw6xUxr5EDEJEdpDkwUXcQVRiAcxWJJlmgaBmo/3k4cJjJH4mgJhhx2BlHpmZgrZN7tSWXjFK2l4AOFmcr1YfI+jmWsEVDp5EMDJO6D/QodOtIkWiY/qBn3CNiyi4pZ6g5yBKZdRlGeIqRDdeRDfmRBluZF+VWosaRDuqUspCZR1p4+FGXnqSRB9Y5aLCSSNaVG5FpkAOplzKAQ3MDN/93kFgZkNcVmNJT3YJhC7gxCf6RAcehDDslHeM3PIM2Iww0mtaRB1JJ94mYWEBAIfQDAMuhC1uZWOh4G6+Y67B2GK2WSaORAtOpzT04+mJ4wHgUazJhHMiZ/4JhA7hTQrQDEysIIwEwMUcwD/AkJZwwJVNQKS03Vh2BCcIziXZUZ945kG6RBrBI7DYi+C5msW5aLmGaCJSaPrAirxVBCqKTX1eVMZaBBvqhC3RJ6a/4h9rrg4RXqnB4GT+UiYu8mPBIoQSNigRfKgbPUvbSahCUmhGQQ/8uiTPrgQEuRUA3A31dSmJFphEFFKpkdMuaRC0XgQkkoQIAk7MZqes6lQRzoQ9aYreEqbCMlLBgSkgcpWoIKbBfGoAnGfMipFSsp6JGeckAmfMeMRU+pPVcqaxkoQEnQqjaWIKSRBBLdQ2dlNRjYsrOqqp6mtdxau+0SvfcZTbwiQBuGpXUN3VqqddgMAwep1wzoAWGp3CaqfhRac+NquwndQOzeT5BSkuMqvibmkgwkAO8qb/QhOEsupRtKYFSABaESKorqUq3k+dlQQ7pM+J6oQkoOniap4y/9ar2HJnxZrEIbVrJQaTppZa0MXsKlaEKeCreYomNu6KxcQhDyarA2BPMF6UM2akQgBmLoHAFG2oteKoEEZjMh5VN6qjAlRZirbrAJxN8HmPrK0NqI5EKeyZWm6EH1Ds1BrWX0JnnFqaYBqqDtnU4kVtEdrjAIrEKeyjF7YrckIsNnqjw1Rs8OXt4T4sCHrWLKKokMKuHR0sEvbsZhanI67i0UqskICa7wiBGmYsoS7siUon4blp/PTnyWYRmDLsbFqnvY0tCPZYU46qu6arbL0qwMxWLNWAf9SZKGHVjDjAzv6tLQbm17jhpqIgN/ZuyqrT74Iuk2KnFQ7tlpTtuH/ulPH+rP16FSJo5Ltgn0PwU3q26MEYZO3O5ZLi7Sx4mvWm6+/OwBV1qx8urrFe7wGIbRgVKiT+7wQZ7u3i7YLUaJGK44Ccb8eVridS35eq1N7S7oOqi81AE6qS7QLKVDbapgQkTUYkEOQ+76SK6iX2xDmcqtho63k65gVuVMPJrzypMAFQYMzlxC5MgET6by14zxaSa6jK6SgE8P4u1bZm55fe5ysq2s2qhHfWhBmu7ojtkZHVEJ+KGYvyRAFxAImfLfJmcL1Kr/zqK8HkXAWhVFcib8d1L83zFFoNHP5grYEfBAnjLc3e5Aa2xB5iblHjJxtvBAGeqkirHALm7gE/4vBrwYqNwcCWnc3L9nB4vrEDFm7E+E9NzBy8sqzh6qzOZu0BfuCDryvQLWrwAQAXWfDAzB2ilpKcMkQ7vO2MCnG4Pkv7pg2z6qpIEytBam7S4zITby0sqW4HDHFBFHFRBtqBZRDa2OIVZRFjEouXsPJDZuLDyuW8bjC0Jg+vsyrU5bKq1y4x/fKP4q/2HbHHHjN9TjMBdHCUTqDu3wQfTutudqvxCmUCHwQo1bBess+jJzBfZy1KCvGCkkQl+zEEkEDzhKiV+fQI/rPoazHP9yAM3SwSToAVwOG7jQC3LRcI2BXBxWEkmPGk2qptWzACVEB+IO4zTOkULzIEcxhB/+R0RptrWTJznwsW1C6nGTbnCrLzAv7zJaLUFBnRBGxU0LwULCKqLaszWrasvvYdbvKllrrkxrX0R/NTiL9yXh8wSzrex1dSgfATgzR1AWRx8NbxJ4DwkQs05uru1J11QuBxHPpp3e8qQH9iPncel49AJTsPR+Mw5RcOc6yo8g8AJ15uxNtuM94jUMZnu18OdEkTUiqtKPJ1nL607P61GWDRsday4esyL8J1gMgnETrge670whxWUhLEYmtWeGL0s18nIbYViYdjw3taPdMxaWss7l9Kqwa05V2l6ALO5UdQxtVdQqhtimXZaOdhL2dzL+NzXQNEe4jnwFq3Excd2v/hLSnQsuN208Lutf019eyWRDIc0rIM9iY/BARIMQKcZE1Cteg3BCCppI3LZ/5ORCLXW1ZNkBdujnzPBHc9MPPzVFBBI5hts95St2M+t+TV+AG8TkJAcECUZQ+/b1AvbpCHbrE+rnm0sUSQXiywoLcXdRhKdkJIWixfJaaBNP+TZLJrS8bZdH9CK0tCN12iZ4qnpSPHREg6pdGrJYNcapvrePC3E+CNsrmbSOeOrsdJGgjFkTurdAOAQLOg+ACQY9zLY3cvGhkXJ5Op4tJq9+r62xtJVuXpb4QgUbIuI8qncOl5IEMYYvxad2i6OOtLCvglN8XDp8vI8FWGuftSoTK/1zJH+7Mnys9Q2yXW84Q67i0YG6vJ/jXZD6vN7taDNG/n9jasvsQ6hyYw81NuefiE4Hkiv2fA6GNvovmfjgs4j0voT3e/+iOr/3kJxLlRoq7A6A92AcxV760G+rIgorLDVFAAKia0wykE02OCpGiaWyjNOi0lexsM6rPLRCltX5ZOHyvc66gfJ7AO66Hxh6H1B5EILRGSm68mB7iT7wuJCN8alODEBHbA5DoO7Xotk2u8GpGEvBgc7szyM4QShiHTQinlh7ArBitGIvubv2H59jp2gmSwrqzETHq0j2gT5fwB3E9ClG5oiYr5p6/AgqBgOgQ0kOKJi4E0qXOiijXZf/TiLr+Irzu18N8NxIZARKQL6U07Hxc7EWrgigkVtRWSiIGe1I9vDLQ9MjTAk3f9AiBRwlhq6MlPT7AeEFk52kOrDXtNUDDSAXhVn23Vx5AVw69OFG/pVgT9R0kOS0gViDUvRpTeIc3nt63eFq39XJOpk3zASTD4Bg+vJu3VSHTV/b+EPiu77Q91J9707IyBB+jdUh23dWWWUSvyka/kgQ7fa9pM00/L1Af9QiBPDssri6MwliHVuFH8SZfZQWLPBgQ9kXUEBrvsr7j+fF+QjKus+pr4hOwfd1ns1nP+ufeEKlsRQcQAjw/BARzh6PefqkHfw4gfzXvIjcvaOPE0uf/YnQUSthQG7M7FUPBtmvyxnoldy4I8UiG+u1BdS65LbyDu+MxVFwxxAJpL5kxBEZZJpp0DxADBAqUMAHAQYQsYAxkOGAFQohDGg4UcAHiRQ8TG344GEIjQxgWLyKcgODjyQMHR5y8AUDiQBoHI0xMCSDFRI4TJo4QMhLhzIE1M8L0efElwxQ+Rk6QodFB0YM6NbIAMOHmxyEALpwc8HTkUa4DYgIYOrDnyokdoCK8ytVr27ACky5t+tHDwRlhYRzcutPgRRYVPno1GrdhBbU+mYZ9GzZCYp83DhimXNnyZcyZNW/m3NnzwBgIMYSl4QDDBCEsYiyMCyIGCyETMDig//HZ9m3cuXXv5t3b92/gwYUPJ158oIyDdadWFTwwRYzTQlqsHOtxoNoWGjkCaFjTJNG1AFZ8nNEhNoYhIAaH1wiCL1cMAPJylVDjxoQbNWpTHvtdYIiDBNAIMqiaEwiEGWqADYDUHECrsrGgUm6A8AAYDaSDstOogtdQ86Gsj+q7L7/9TgphhQWF8OEDA0/azjrHYvChJdkcOEDAy2p6cKKWwBoLKIZqgkugnDQSwIMWaMSghhlaHEAohiKECiyGyjtvCNYmIkyx9g6qgauWJqPvghH1g/AgEMfCsSECixrSqYPejMtK2bDkSimr9HpPIxigQ60DEDWSgEz8zMxMAv/TDJIOATkbaiwuGobwoacGdzTuUkwz1VSgCCC60MgaivLvIwSKcmDNTVNVdVVWW3X1VVhjlXVWWg88yEngQtOwVl579fVX3twDANffdAX2WGSTVXZZw6gS7aQWElrBgZYOGnUjhG5wAEWE+mL2W3DDFXdccss197K7WDCOqkDPdfddeA0r1Qfj4psvXnzz1RfcUgHw6lNsq9oxtI40ivADhkb469p9G3b4YYgjlpjVERCQwDgEECB2Yo47VlUGi4sTIOONPTb5ZJS5AsEgB5CzUKMU/hKTIa860Egpf2mKqtGUe/b5Z6CDFnpooos2+mikk95MLSFScBngge4CQN3/iSpASD2GOr1Vo/jkU/prsMMWe2yyyzb7bLTTbniGgyZ7ekA0P4oWAIQZ2s7bhvq1WW2++/b7b8ADF3xwwgt/twKDNHx7op9IPWjv6+LWCMCDDLf8cswz13xzzjv3vGiLJmBtcYaE5e6jsYRoqCcASmxIgKs/l3122mu3/Xbcc9f9JJf9I32gEQ664STT20oBoSwnYt3S3Zt3/nnoo5d+euqZTaEnqgX6XSC2AaD3o+MPytJ0VBtydubq01d/ffbbd//96r2CcYDtB5Aa8olgl2kgrU//COd2wU+AAyRgAQ14QASebCzjYUj99MYVhMCIcv6DGwAYlkAMZlCDG+Rg/wc9+BsBxKdpDanf/U6iPwAAqX93ktwHXaisGd1AhjOkYQ1teEMc5lCHO+RhD334QyAGUYhDJGIRjXhEJCZRiUtkYhOd+EQoRlGKU6RiFa14RSxmUYtb9OH3ZBVDKgpBjGMk4w28eJKsAGBC2jsI1AbQvTM2JHwAGB9CyseQ871Qj8iqVoX8+EdABlKQgyRkIQ15SEQmUpGLZGQjHflISEZSkpOkZCUteUlMZlKTm+RkJyk5vFn10ZMAAOVJtLarBrZxJ8IjHlucg7yTLG+Ps/RVtbh4S1zmUpe75GUvfflLYAZTmLr8ixCGeUxkJrOIrAzlQZrwTGhGU5rTpGY1Nf9wTWxik5m8a2MHvPnNDnRtAt+82ABMd5LUre4grmtI7Gj5zmaWEp7zpCfERJK8eqaqJfKEVUuacAKABlSgAyVoQQ160CaQMiwuA6RyGqeRBzIkMQEcwATzeVF9KhSjG+XouGjU0U3tk1b+PGhJTXrSgCaUnxNh6B+VM1G5HaRuA7mb4wCAP5DmlDci1WlPfSqr8OH0p8DhqaxIilKkJhWgKuVM/ex3kOwxxGr7yxpCiNW1ew1Vq5sp6la9+tXgUI5KYNVNV/sJgH8qVa0mZepmnBqztmnpcTc7iAN0VhWekVWvAzHrXv3618t0D32A/UxfXXXUtSaWoG3VjFMHsJ3/CQwsggZDyEwHoDBrEVazAzDsZj2r2YcAYH6f1UxnWYVYxab2BIzNjGMHMLepTauPFyRStrblLK2Q9q+m1W1vvYqzO/qWMrxVFWpVm1jWYsa1AtgSRCg6kH6N5FTCJStxqXvdjhrEjdgNi3VDitbjqja5l3GtQEoTHdXg8yN9gk2N2Mndn3oXvvOl5V4A8CX6xkW+mTJueJU63vwGuKwaFXCB3xk8uhn4I/vFVH/9i1QAK1jCmWHwhC38PoIxT8IVNo6DH3zSCF9YxGAi8IhNTEABsC6vAuZwcTz84ZKG+MQz5myJaXxj9bnMriZuMXFeDGODyhjHIu7xkI3sucSM/9bCRRbOj4G8WBsfmcdRlnKVb6e1qBKZyq1y8pMFKmQrF5jJYSYz4EKbVS2v9LDg9TJKwVxm+o4ZznM+mwAMMoHgTljOv+lym1e7ZTrnd8+BJvTXujfWCw+6N31u85sLLVxFP1rSQ3MW1k4c6d0w2suOnjRpMd1pUJ+MckJN80jZ7OcYAzrUvf30ql0dMa+sccStxo2mn8zpV+9W1bnmNdDCp7ob0/o2tgYyrntd3V0fW9kmk8BBEF3qZqYV1QhN9rL1KmxrZ5tZ29EwtI166mkX1Njajm+1yX1ufN0Tx9guLLjDPdBxozun7JZ3vb8N7GCbm7/ufndK9W3vef8b4P8DV9ZUUTljeneG2DCON8HzmXCHR9w4zU7wugXeYX73+89qlnhPId5xkP+G20P+eGkz3u+Gh3yWJVd5y28jkpIl+uIuPvm7U+5yF7Ic5zvXDKWMrPPLLPzDN+c5B4FedKSHxeA/n7mPax5uoicdg0eXetUTJlOmc/y0T5921K1uQKp/veojJ3nThyP0B3td7AMM+9qRPreYy1zrq0K7f9Xu9ve1He8793nWTS1tjft77ns3utkJf/j17qnsg88o4AO/ccTvUe+R7ziCLZtvxn/X8YG/O+WpN3nPO5xg5Vz83x//ZcOHXn2gVz3AExN3uZv+9EtNfes/X3vbr32q20X/OO59U/fwdj73zWP98MktNdpe2veL5jqqhW/83BUf+tZ2lnppLH0eNd/Pz5++7bDffV4LK44Wz7ymgH9c7oN/dt9Xv6u3g2byy3726W+/59hff1BXa8WzXv5Otd/o/sM/2bk/AXw0yjm40ou22aO98ivA5yFABwy0NJK1+FPABaS/CLwcCMxAOOsJPLMyCDw/8QpADsycDSxBK6M4/KqyEPy/TSNBFLScE4zBI/MK0pOyFtw8jcNAGgycGezBG7MzBiGzHFxAyANC6flBJDwxl2EgEITBWnPBW4PCJfwbJaxCERMJJfM7C5w/KsRCvrlCMJSw8GlA/jPDSxHB1OLB/zE8GzFswwLrnhgosyK8wC+EQ7N5QzzMr8SwtCdEQ4zTQZS7wz0cGz0sRO6yryxjQUJUOCkstkZExK85REmkrn5JvgT8NkG0uUisRKShRE/sLWeBvevrRJPbRKgzxVAkGlBcRc/SGlLDQVXEDDVULDZ0RaNpRVwkLIKBP0YERJpDxa6bxV30GV0sRr/SvzmrQy8ERmR0Q2J8xgkbC7whwmisjFpErmuUxo45Rm70qtCiwF+Uv9O7xW/sGW88x58Swg9cxm00jGxcK3NUx5NJR3rUKQTbMXd0xrN7RIZ7x3tsGHsMyI4KFQC4QToEyO7yx6FTSILEl4F8yIvSH3zbR/9yfLx5lMiIiUiNpKeaeLY/vEjOc8iOPBeOLMl3mhsgscguLEeSRElyOUmY1KPdKzRmdEl+nMmfkUmd/CCpuTw4u0mMfMme/BaeLEoOwhk/ZElNNMKMRMp3OUqoxCD7Gr+gJMrsE0bnw8qpPBap7MoD2o7nCjOhHMmcBEuO+Uq0JKCuIcUjK8sd5Mq15BW1nMv3OSVJg8tBPEu7fJi67Ev2SaPBojO95ES+BMx9+UvETB/WybOEPMzfY8i0M7cKOAAHSBEWWIEtnIjzQo30MgzXaK/ZeK/FbDK5LM13GosVtMnTFIh4VCswiwCcKYoWKBkBMMiRwMQBiK6LmC7U7Ef/yPxNwPKKbrvK4PQ/rdy+ZEMwqKqBIaCWbLG+15IW6Mysj9gOUrqtbhFO0zxO7ry2qnDMxxTJuGS84MEAD3CSA/gLUoMsySoYzqyshFmY7+Sz1qxPDzKIRQy0wkxFxgsBcbwshGAnuAKAwawZusqZ7tgZ/PQ/72zQrZqrSevPYeRLnKESqdnPqQKApeyfq8ILCB2wBw1RnwofBOTP+3zN/6o9gqlGmNKIubm8moIoCSVR21BMG6WdqVpN1hzRKExOAOTLFm0nqpqIiIocsvgIi8rRdvNRJuUoYXHCR6PQreTLuQGLc0Kdg6jIAWAd0hwAFFrKJ6XF+xxTAqKcOZzQ/xSVTLtLvQ3dEQTTuuJ5JfGJJZUwU64qUzyFH4oDShR10htl0+BLPYOEGjg6iTmqowA5iTzaUzIFVEeFJwQby/FsyaHMSYayFBP6CBRSIYRgoSSNVMvAUVG9nJoYzD8lz73cjAj4C32ErhrViMn6j089icTQzVJlCFLN1cKRmgA1TlU1TM2AgWrxgTvaVCN5qAFYoZMAIF6FRz19VurpF4QkNCo9LiYIAG3d1m3VgJmrgK7BADk5VPCBJVtZ1I9oVGlliWhd1+ghmM1kylhpCSl4AXu9V3zNV33d133tgfAAxBRwlhvYmDhtpTihUzqyUwAoTnfdVXf9m9AS01Rtpv965VeLvdh9VQIC2FiO5VgOEDgBwBkhkE5zqlXKGkKG8NKTcKeHzT5IbdkNMkiSBVaKxVibvVmLlYJ/E4DEEIKVlNUizZtYHYAXnYglhdmGcFikTRuR2D+yXNOKxVmpxVmdNcO5mYB4RVKKitGAqUZYvamlTdp2DVvcSYz8g9qpTVubrdrKEIkJ+NKGyNANUVZOsSquAVGydc2xzdvawZmzfVlHjFq1Hdx8ZVvDwM1qBR+ZkSuwnQiceVWBqIk84Vul5duxadpOa0HBJVzONVzGQAiGxYmoeE/ROtmKEwjMsiDLrTHAXV0BitjMRVvOnd0X8NyT6B4LGQLd3V3eRTT/2MrM6lTd67QtblE8yt1b1/Wc7YBbmv22zaXdtLVdm/IjI2kuhKBU3oQI37Tcyk1epemeX61U54Xezk227F0LdEqU1FgNw2Cv86AN7+1e70WaSY3d1s3T5yVfqkXe+OXf+c2csUjTvJRd/Y1e/3Vd+f3fohEWyLVWAi5gqZVeBY6nCd4oE7VfU8tfCL5YCa7gs7pfD6YeqMLgmt3gCD7g1U3gEAaaluBSBwZhCgMADTbhfe3gFd46GL7h5/FbNc3hoJNhGt5fH9ZhaB1iIs4dmOvhDA7im7XhIzY/FH5ivoHdATbi4QJiJsZYJ5biNIxiLkab5VXiEs7inPXivFXh/y/mGPAV4/El4zK24jTmKzOO47Gp3ypeYjfm1y2m4+BAYz5+GDRl43nF4jzW1z3+48iEY0TOHPtqYMJ84EK+10Ne5EybY0pGGv05UXk9qxl240m+5ChUZFA2nIOwyk1+FXqNZEO25KX141GGl6ny2kcWZRLrZDL+5Ff2DFfO5XMJYEHmZFUuXFZG2l3m5XKpCV885TWz5SzGZWM2OVp+5r4hGOa1xmheMEIO5todZpgtZmkOF5n9ZVTO5mB25m8eVW4+Z5NxFhJuY23e5muWYm9W52XRrnYeZGZmYnOmZ/1KZ36WmFi+Z2B+Z3j+52HzZ4MGZGcT6HHO5yDe54TWiP95juheQWaGXmaCLmiK5oyJ3mha2Y7EnWU8fmeI9mi9jWeTNppwFmeMJuiSNumOTmlY4WGW5jJyVuWX9uiYlmlXseeLtmmHpuGc3uid5ulVueCf3rqgNuGhpuiiNupUEau/HWltbuqIfmqo1hSXoVTxxeeMtuqExuqsxhSQnuoxrmqEXlexHmvjMEiJnVh3RmuUPuK1Zmvi8MBQ09yvTmtprWu7DisvyWtIxmm+fla//muRiyuzjutyLmxePWzE7g2cccunnWtdvelIBmuDhuzI1o2pMuUXpurGtmwd5uzOxo2a8NMeFW3CJu0bNu3Ttg2D/Nk7PuvRjm2xdW3c3hf/RXE1vXZpx85V2N7tzRgLR57Swc7s4C7V4SbuzCCY8BVp225t52bd6r4cZ3Ha5vVq4NbtEG7u66YM+4pF5NbtVO7u6gbv8I4L73i13ybp5RZV9V5vrkijrA3t6VZu7/bg+abvmLIJ907uQtbsf+5v/84+F05qusPsAY/vSDXwA6eIoV1s7obv/a5gCI/wZT0IKRVs82bwPCZwfs7wCN/qXHtvuU5vB9dw4xi9ExfwEF/xPSXxA1e3AP/wpd5gEadnGvfv+JCKG2dt/VbxC2fxZCllXkPx23buHl9vBk5yGPdkGcfTJg9vBMNV/GZs6mbyKTdy4OiX0F3t/G7wIlfg/yq/bq9465pW6r0u8/898+qm6SAf8xh38/mFc+f26RfH8TYnci9HG/uSZQofaAv38z83G4oT4DnX8iHncjs/9FmRGlQd9Ibuc0eH9LIJLdr2cCEnc0PHdLFJDPGsbUb39EsHdbHpiUcHTz5H71NH9a9Baihv9UJ/dVhPmrEASQUvLhCX8gYEgQOQFITQZM5U389sjdd432ru5i6/dc8QzGNT8i0Pi4LwCWKnCNy8CN0837oa9YfF89hmR28v706vc8NoKYi4doH4XdlCiOTDTm0p3txK4WZ39s2oiQ5f9ApP8bhAjhu4AASgAYJRd/dkCIIp3fjEOuChT+6td3vPjP/E2PRVk/ZGD4sUaJF+ufYCPdAJH4DHvavJPWOHf3jLEJb99O0ov+WZy3iukNuqYdm63ZqJwKqGX3WSv5Q0SuaJT/lmXvkM4YqibQiutRvjZYgjJVtwj+wUw6tlo3hTvwyWX9mgNfqhDXqGOFqkH/mb7/e6sjanN3fMiPouqRwtRVmzWCdOhflW1vqtB3r4VLav9/XMEPtVArQ5lQtz1QhZEnmbb/vgUMRsi3uVB0a6bwhyhZm8Jx9GVeys73u/L5YWgnue12efBwBiR9b8UVZm/Z/IX3vHf/zeULHAn/yHrnxiP3rGeXusTwvrbHzQTxkE49FoJ32hNv2TwPzX0Xz/k01QrjZstn/9dUf70af1INbYju3YjyX8nycPJC/XOj1XAHBMdQ3bpGdr++K9WTc1J1AB7u9+7/9+8A//8M+Bf5375deIgv2Iux+ARFXYMPf9zwf+29gOLOf0Ztp+8c9//Q9/JFAA/wcIBQIHigBwYwDChAoXKkQAAEALhglBPAQgESGNh0IWCnlI4+KAiiBAkixp8iTKlCpXsmzp8iXMmDJn0qxp8ybOmjcM5uzp8yfQoEKHEi1q9CjSpEqXGt0JoALTqFKnUqW682BVhjudqOjq9SvYsGLHknXCk6VDiCQrRriYtsPCDg89XAxRMSvevHr38u3rd+HVv4IHEy5s//gw4sSKB4x4WGMx5MiSJQbmu5Us5syavZrFujJtRJByAdCV2OLhh4UfHl5w+xDu5NiyZ9NeXLk27ty6d/PuHfnCQwm+hxP3eVvv5c3Kl3ft3BI0SQ8PWUiswHZhhIpQGWJ4OKM4+PDiwR8fb/48+vTqIVs/u/69+fJ4kzOvj9k52oehL6aY8PAAQw68JpEPDznA0AEPTZACfA06+CBS8kE4IYUVWljhagAgcCGHk0lYFX32iQgWfp/pV1KGE4ygUAwVhSBRRqgpNIJ/GnZ4I445fpgjjz36+ONeTm0HJJFZ7ThViCMqWWJJF/jwpA9OTQDlk0MmdNp0KzjglI0XZf9okAMrsFBRa0WaeWZvR6K5JpttuqmQBKy9OWdQakaVpJIiMklSdxX5+aeVCAkg4J9zlZRWoQ4IQCejjQbpnqORSjrpe8ABIBylma5kJ1N45lnfniD1WSigF9HgAAYTCMFCDDCcBEMMLAgxAQYOfKQprrnmxKmuvfr6K17teQbsr7wq5emny4VKLLPNImass9FKO61LaaVGrabQRggAV8mOuCy24Yq77bDjmnvuuX26im6j2h6FrLeagcsuvfW+5K69+eq7Zoz77bsmvkXBG+99kP57MMIKBZwwww07WMNDKzpM5MJDDUzwWPNOvHG4FXP8Mci6paBRyD16XCe3GIP/anDJLTN7sssxyzyYdADEMDOHMP90scoksowz0JLqHDTRRSOlrtEQDt0Tzz1z9nPSUZ+5tNRVWw1Tv1e/RzVOTTutgsZai20h12ObfTZChMqAdnxQW5Xy1/K6zTbd6pVdN95FjwyAEIvmTdzdOsEdd8Hl/n24eIEjvjjIMzx0M+O8KT6T106HHTnmsk2eOef7jgnASJ3XtnlMlfd8ueipG0a66q1j6zgAsLnu4dxSma4y6rPrnhfru/vea3bB/Q5Z7y7djnHuwyufVPHLO09nCk5B/vzqtd85OOEZW0899ygb3j341Foqe/h/Nc/S8QQnXz77pW/fPvyT1ixEoPHP//f+sdhnH9b69vtv0vn+J0D12EV4A7zf90Ckv/19pX8HfOAAAgjBCfomeo+j4NsS+LZuMZB/+MPgACUIwhHOZnwkvJ4GkbTADoLtgyeMnwhfKEPEzK9+M7SYC9+1wg468Ibgi6EPg8iXAgLgVkIkChABuEMG9vCIzkuiE6PIFAsC4FpS9F5f0hevJl7Rd1DsIhiHgiXyhXFXOWzKEvfHxTK27otsfKNN0kI/OJoxhbZLY/bWSEfOuXGPfmQJEY34R8qdUWB4JJweB7m4PiqykfxxihUdCRNGauWQcUukJPFGyUxKEkv+4mRLNqkwS34Nk6BEmyhP6Uc52lCVJ0klQv+06C1TulJssKxlGWNURFyir5BIJKXlfMlLs91ymFKsQEe6ZEyU3FKWyaLlMpNWzGgK0ZPUZKYwheLMT0HzmkGbpjdlmKEbMCicJGkmME+XTXMWDZzsBKEuX/TOi6CTgyx8mh3nact16hOUyHzIhvpZyXx2Kp2446dAXebOhApwNGViaELqeU+fERSiRluoReE3znJmVKITxWdGz4bRkIYvTg+RZ0g9+tEWVpSkOBupS6n3T9LEVKUf7WZMEQbTnC7PUg8lqU0nilOe7munRP2df4TAUaAi1DgGRV5Tj/ovo0p1dgI4UU6Des+hVpVeVO2q6trzmKxG1Yz2FGpZwer/1bSq9YUUAcAKeKpVFnK1reP6ql0zF6NIMrWlzHuq+tiaV3HhdbCMawxNyerXbZ11q4I1LLUKC9nDJQgAAFJsFgG7xcdONlqS7Sze0iKxmnKWkI2la2lBS6zPqpZtLQIASl06Vx6mtrW+Yq1tzbaCh4SOtIvV4Wlp+9vcngu3xNWapVoJ0dkysbbHzZZzn8u90RCVuWqMrnSFht3sLm9ME6judnsZ3OYOl7vTMq55jdaR8nrTunkMb3rfhN74Bu0hPgAve3E43uvml77Amq9/ZXZVtcgVvirZZp7qGmBHAXjBLYOBY/Cb2f2+t78OzlWDLwyy4A1BwpbR7CwNrGEg/2V4xBvbq4cfRWFEitjEJmuxiw8nA0MV2MJAQfCSYBzjG5V4xwmD3WUx++EVX1LHPr5Qj4/8ryEYUMgqXmlzjKxkCiV5yvnqk9+cjBwQP1PKVn5Qlb/MLggTuMYThjJLxeysMKvZXDUrjZmHjGYFt5lHbK5zuLDUWy3zjsvc9DKe03PnQEtrwDaOpntZfGhCkxjQjMaZSTt81EQXedGPfrGlL5233V5KqpQupaM1XZxBi7pYD8lynJ8M5csRkVR/WltC2uPqh2Cg1OMhta1zFbxP8vl+RAZ1Pls9a48oRNazrnWuyRPqZG+MyZat6qeDmU8YDKHa1r72EPpUrvZMAP/b1w4os4eD63BPKplLTfWWfy1tmUhvIe1BNrnPM+54N8qkY/X0skepbnX216Sgczet6S3vfAt8XxDrNLQJHks/JzibB78vwAEA74IrO9MU1xvJuhptfsNEADX6TsQnfnFxK3zk6ILd9PBt8Zvg+FvCrCwAzj2Ad5t81CWv+bhG0xaNl7zlehLmaO5d7IfcgAYIiMEHPBBbnM9m3kwnEpmpA9aNH5S9ZEZ4xEklhA+g+umRcbrXfZQhOCd85TbxuX24mKGNVGfYAGDBusJOvJvLfc0PUa5vz7xqX/Yp5cWewApGAINFVWAEWJK4zOteGLArvkOI/WnZ9b7SJhJx5xL/6XpCYB7Xxj+L7pzvFQ1qNFqem11w+666SzgtdZZ8KfGfz2zpX7+v0MuprVSH6nA9TmOW6B4AsJa9YBgP/AbRHgCQJ73kv4aEgTBfIAUZ7owf4vqTYImvw39U7K+PruILXa3oBIIJwi/+8ZO//OY3/w7cPlwsHV8lhJK09j+c/fiLi/uG/f7586//8xvhAf7///9NQQ7J2uixhKX4Hf0ZiecloJvoUvfZXs8BAPjtHwVW4PkBQQ7JkfskFgMiUAfKjANOFv5ZIAmSIAb+1ufAX0vokuV9YAa5YMuEoAhG4ASWoA3q3wmuRPAAQAuuRAr0yerBoArNnxD6ir89YF6N/+ANLmH55aBKOFsQVscNeED9SMCoCFIRFhQRZiGuHKFqKSEThqEJOGFKJBPZtR2tXcAKrEANcAkHcqEWwmHDeOEX0qAY3iEZngRiPUVJGBup3ACmyGEcCuLB0GEdbuG9SOAdimEemoSl8JpEgMABrIAPYEBHrErgEeIdIaImzsmXICFkgeEi2mAjdmKaLKApOggMFEiE5ZYojqIJomIqEhInzqKZHECNvGFrvSIsVmAp2iJuCB8w/kUKHJzE9eAu2mEvkqIsDqPxNKMzgkcIcMkKYF4y1mIv1eAyWuAvRmNsCKM34oW/CUEBEhcvbmP+dWM4fh00riNvsGIH4N0hZv+WNqLj/qmjOyoGOOZjVAQPxJnXOdpjE7YjP4LEPhakUjhbkHFXQArk+OEjQi4eQUbkZOjeBFjjcTWkQ4YfRFJk8E2kR0JG9G1eemnkRnZkSMJeSlLKaCxddpmkQ6LkSm4ZNs7kcFSAA3RAC+zkBVhKFDKkMm5kOoJkSB6kTdLEa5HKGQJlTR6YIgrlUDblUU4SUU5lXhjjn7AARj4XTAqkTFrlEILlmQRdBAhACpzlgnWlPX6lWA5iWwIJpxlI3AWYWqIjW77lX0klXsaGACBAMjWZf9XlNt7lXqKRXhZmRfrlQ5BkYAYlVA7kYSKmQValZDKFADhFIDZmZJbETtT/42OKH2FWJhaJJo9Ah4MJ5jKGJmk61WauJmEIgAwc3p5pJj1+pvmppmt2DWXm5k8IwAhgJQCoIF06pm1y5G4ipFHy5gCcSi7SGridJnEWJ24qJ00k52qGwBD8pUYMgUumZXTa5nRSJ7sdp3i6BAh8gBsCAOBh4YihZi+GZ3kmYmvGp1HAAAJ8jp/UwAhs5YW5JyzCJ3320nwGaFCMACv6SQvIAH+253d+JoASaEpYp1gW4590wAxM34755yg+KIS+Enl26Iz8JQsgwFyqmYYuIoeC6Dl9KIimAKHwTTm22YniIYu6o4TapARwSQ1g6JfNKCPW6DreaEoKQFwKwe89/5qPhmGKqig9AWl50gCXXIA8mmiDPuaSMulAYWliEGlFTMBCalqSMuGVamlEOSlv0sCotMCU1lmYLuGYkmkEmalrwtwEgFyytekNvimZCik/VkCNdECJ2hqeMuOAkiaf5uPBHUi8DWoJ6qmWHuo6mpRS0RujxmKhiiakeqMA9MmRhlulcqOcOmOmRmOGQOKdVilUOiqWjuowvhUABCqzfaovhuowsiowjob1eSqqCqWqMqmtzmL0YcCClpqsUmCvquivmmIKJBN7klux3iOtAmOydiKngaKuXipgPGVxgma02uK0EmIBTcCaEuuunmS3zuK3CuLn2CnFPSsOnmsqpv8rHNbMP16cu0YlnNZRvgZLjSCjwN3rBcKrKcprFlqKcLZrucakwHYiwQqhSd3AsMZqwnrlwmpiw7rgZUYM0wHsbVYsIV7sB76WqRYcx0LmvrKcx1Kkq8IqwmLrKHkmeKasHIIsA47Gc9ZcyZLfsYIozdJfZYkczk7sWsosHPZs/DlFs45czj4k0XKh0V4f7LSfyS0tt7osYj7t8DmFv06t0Npl02Yh1speZUkt11rtwsGsg35tEYbt62lt3VGtcZrtXrIt542t4sHtGKqtENJt4/VJd+Ic3u5sh/Jt3VXWyAat3HbmtjKt3OIl4cqd3zZe4OotDD6u10Xf4SJubS7/btye7NlRri1GruR27WCC7gdaLtOZ5ugmrrYuruBCKOrWnKtu7dNNbuO+ZeyaHCsioNzZ7klE37AxJkOcSqqsSquIZ+5eXM0Ia9uSbmpuD/DOmvAmhAAAZ0Xc7Gomb8HBQI38bdj5rklEHwt4m7V16pVUBAtoCZdgL1KAgAwgwBA4gAMMAQLIwGxmrekS4mjw7ts673tC72KuRIqMXlJ6L1CkwAFcQHMWygRcwAHw6PfmrxzCDvPKHviWxEiqRH/8R4AMiFGEgPW6HQDUgAF7nfbGG/cSG/BdMElkcErUzE/OnEgQRQiMhp/cQAs4ANJ9QAw4QAukZ+yUMOBKMBdi/8nBch4Lg4QLo8RoLCVCVJ9QwIClEN0QjACGpsAIDIEbXgDLbiwRF2FlQez1JfFFLPFJXIdEvIVQ1AjgCTFDhMAKsDESfzEMgkCNJO3qbi7nomT06efRfcAB3O9E3IWpZBxQ8M0HQDBJpMAHdMQc365k/mAAax8ZS0T0/gkGfClCIJYGuaoixwTX0YQA5Grt0vEHjoYPRGwEsy7aWikAD9sFdB3s1OtC7M2ruuYJ5xqn3cC4rrIeuy70YkAM0ABUCAAMHAB+dl/NkJFCDBgP4rIpJ2DNTADtfl4lM8RWxuWRqjFIuAg0QzJeXp354i8rc27nxsRoBOEyg4QzVzPuRv9z/GUI/66w//7nOunSkMwySNhyFzsuPGtfn/Ry/5bzRvYfAAKgANpYRRgRJ4OEJzNFBMxADKwhRVc0RdMzOLflrp1uBEaBDXw0SIe0SI80SZP0D6gfIQHAaLkqSMQI2yXFCIyKCGO0597Ea2kyJXd0Se80T5f0EiQAUAd1UGcAP9VIZqIxQ3AzUiSlCD8ETde04MQcR7OuR/e0VV91SUfBOl1dCzbxRUAxUoyjA3jAAciAWZ81Wo/zQEM1TbwV2ZJzZlU1Vs81Vmu1ha3dQsAwGj4zUlhKDajyU7N1TFSWE+c0VdM1Ylu1XZsEf4ZAjQjnBj/bQhAKMxPFehXtPwP/n7PhMVx/mFwnNmiL9GJjsA8oKEPMQI1MqmooCAF7c1L4h6KCbWbLHisCdh57dmjndkiPdgujbw2soQJ36d8eXvpuyfUuRXdMrwvm8qMNWAwfrU7rtm7zthK7HaCy84v+SWETBcRkLv0xN6MVkHJD92FLd25TN0iEgAfUQJRMwATcQAfEgBsTr6qwSj8PRYwItAXP9ufVDE6Td1yb93l7LHBUdgeCN6EdnCADOG4LOGijN3EIAHCwQGZOtWDHRHd8V+VGt4MjNoQXR1pMyU6OOInvZGBfOEvsjYEz+KN8dofXdcp6gHa63YmjuEqY1DwbdoC/OF1/uG/EZVNbxH5n//RUZkiMfjeH8/hV+zhvAC8LfMAI0EAITDmVV7kbDzGR2yQIsKJ+33aLK/lcM/luYEmOI3mWh2QFeMCBnnl/JjmY87SY64Z/AO1y8/fTxWahsKuFN/ib93Sc5wZsYzab8yMM2LB9UaFsl3efw3nFJreg2zhJoHZFYMAHLPief/miM/qgy4SArDgDIviOVcDhYQBn17miZzpJ/zluFJClJyCou5gM5OIQ2LaZ7ziqp7rHtggLfHKNQ/oOFl28uvmtg7Sq58ZqCMEMdPnd2nnBxUgqo6uwD7sNFDttYIC1+4kQWLu2b7u197qN7w0tW2y0Dzu1z0aQ/4m323ifeOu43/96ucvGuftJuqM4objz2rY7qr97bFQAv/e7v/+7v8/7hcOOnn8svme6vkN6nG56NAZPbDPswS96wkP6q5uYc0P7qUv7R0+8jVe8idV2sGe8xnM8inv8iG12yNu6xm88sy87w0djZbHvo/P5yk+7zGKnD8w4qQj8hb+VtSa6yq88yUNGCkxxU/P8hfvHy8cYOrn4yFesAOBnkCO9YI8Grdc6zQt9xSLKCtAAr1tzy1NcR2g4xIu8tA+9YrDikX962Atce3j3hps9uVesf3i6q7c9vSEWKTttxPc52idGR4z3geN9vL1WhQti09c8sVdsgTz83hI+uY3G17O93Lt7xa7/Bp1fusInhNJjfNA//dK7hJ+qNN+Hvi36vOdnPeiPR4IIwZVTfU0TdupjuuL/vWLE+gjbL8D/O+x7Lqe9vub3mdOfvcwiykwP+eYrxOdc/d1Xfr57bAVI/fE3r+mn4sXP/pYN/9xXvw/K9HtzO/j3/r6KN7s7P8JfvoKQ6L1zfyf6d/l/PvGzf0p8DvAjf/IPgIK/v+rHv3j4B9wDxACBAwkWNHgQYUKFCxk2dPgQYkSJEylWtHgRY0aNGzkyvAHgRkeRI0mWNHkSZUqVK1m2dAnRBwAAL2nWtHkTZ06dOyV+DMnT4McoNogWNXoUaVKlS6OABMpSCIAVT6lWtXoV/2tWkj61dvX6FWxYsWA/Chl7Fm1atWt7Or0qdGlcuXOLNv3JNmJMB3j59vX71yZXwIMJFzZ8OOIEACwQN3b8GPIAwVbh0rV8majdyAIRuN38GXRoqpNFlzZ9GvVEATI7pHb9GvZI0qMBDMV8W67mzRWiHoj9G3hwgrOFFzd+HGwFmTWQN3d+mjjQyripI9W9mYZi38+5d+8b3Xt48eMvgpA5lXx69WPB75xeHb6N65BDhJih2AcCCfX596+/HsAATWpPwAINRI4GmT44kMEGXSIwp/fio26+x2S6EMMMM3SQww4PgtDDEEU0bASZPBgRxRQfAvEmCSe8rULHNJxRQ/8VbVyPxRt13PGqGWSSgccgUcyxJhdfvCzGxjpogckmnXyySSGlPI7IKa288qQPZJIAyy4DrPIlI4+kK0kvzTwzTM/QXJNNiwSICgAY2pyTSjVps21MGO2kk88+KwLTz0Cv7AyAvQQ91DRAWxIzz7jKRBTSQxWNlFIHU5CBywHelEnOSj1FbNKVGG1UqUc/PdXMUFFd1TsZWriwBRAINZTVWtlSNaVRSbVuT1t9DRLXX4WFzYEZFYtz2GS/CvYkXXc1ylS+RuBoWmWt3YjZa7V1TIBXZbphCAwwRG/bct3rlSdnn80MXb8A6IAGjGjoYCZz7V2x3Xv1jayCmACYoFr/AbTkdN+CF803wtrWJRNhvC704QABJBLgAH/rNRhjgbLNmOOuxF2OhhQGguGDeDs+uaONt1J44dwaZmuEj/91YASRF0phBAeOBQCDTFHWV+Wfhc7JPA0x8EDioZW2KGiR1F03Wr4E8ADOCzGo4YMDRpBAghEO+KAGmWUSAuml7W3a7LRVQoAFY4ewWe24E0Kbo6efjbqvqcWm0eiy5daW7r8F7wgEGWKg98LWBl88cI3s3hXvv2hwoGq+hXDA5MWtbVzzzi+K4NgWPP+bc4weJzXywSKYYYgWfMAAAx8uGGKGCEa/tvTbdW+ohrE73X3p3JlmuWWmXgYe+XPvSp75/5NikGkC25sXWvg/iS8+qdSn317U47n/viEftwT/5OopOr1R7clfv27v2X9/gBJl2g7+gs2fCP081a+f/4ju719pIbjQggAINPelCU/Y49XyCtjA4THQge8DAZxoFcFt/c9/11MgtA5oQQ9KpoMf9FwFPiY6EQIuhCzJ35j2d8IGYtCF5hKAv1iQtBgmC4b4SuAG65LCG9Yvhz+01gW+VQEh4tCHKlnhkVp4xPcF0Ym/WsHYQBBFYUHRIxrkoXyOV4EDOIAFURECC1YQgoQoh28ywYAVlYZFNqKKUAAw4xtt5UaFLPFFUYuAxWbUAiMaBI1pXCMdUWZHQkbqABcC0v8hWWVIhOBxQlGTn0xYUIMhOOAj3/rdQNA4gSF8EpSgRAAjO+ZIUvopQSY65apMGRQt8lCSPPPAHwdygGMpjiBoHOQqh9ZKXrKJNzIZwi9P5cvhvHKDUQvBIg8yycwJRJfEpF4SpamsGcrEhNWklDEHAsn4NJEg/hpmLtWozfJR05xSVCPc0ikpdDYLmQoE50CeB4ALFCSa7cQYN/XJI/FNoIr9dCcEpRNP7M1TIPW8Jzl5lhMEPBSiEZXoRCUqUADx06IqEuCPMioojHoTPggdgLfGyclv0QABMfiAB+bYkjS+dEMdJQ9GZRqiCmQyBjX100cNWjyEBrJaJqWRED7/YMOUwBSpF9Npd2i6VAchLptObRNPd7hFhPauofh8KQs2eRKKfhWsD5UqU985VjoN4VvsNOuZqLrFo8xTBhcKKicnsIIRwEBiFRiBt3im1rVCqql/XU8iZSI9wbK1rCUBaXXACTqZVJAgRiUIYaVy2G0m1rJYisCF6JfZLrXVrT0kaENgkEkfSLYhAwOAXz1Lp8C2ljspyGRJYXsl0C5sCQnQ7W53m4EQknCdqjkWM2vrWswWd0eIwyVyp8RTKgQButGV7nSpW93q6uClo1VICtoGElpKxFsEZO5UjzveFKHVu+ZtbnlTBoDnWhe+8a2uC4pQX/vaFwcHvCYAhNDV/4gUCwC0LYl/CFxgA6sXNa9FcGziKpOWLnhHzpXvhCkMXyq4TwCIE4JhKUJEAOQUJUmFKYRLo2ASp6a7nT2xjSRcYRe7+MLaPYi3JvDg86kyxCJO44pBY2IeiwYGrPmxjlr8YiPHN8YP8fAEnkmRVAKAwyVZEpSoXOUoDRkyPsbyZjyA4y0Pib3te++RyUzdJPPuQj6rSAo+xpgvC0nLb3YM4vwrZwcVucx5DsKZFwJgAMxVITedpUEkILMm21lFcUZ0YVJQzkV7CM96JjOfEyI+noUS059kKM8usIIV1CCTXn50osM86uc0GMSmblCkJW1kSiMkjiMWKt9uoGZVj/9I0bfmC1ZtrOsvldpx7m11nl99kFi/tCAgOMAKXidGMgLa1yHKdbTVohizULtArB52hYsNGgFUANzhFvd3sX2WaZdbLKmELC8Z0G4G+Erb255wtx9TgQ/wkW/oTsu59f0V9EJ7le5+dx2BnZGPjFneMC54Vros4n6be+EPL82mAIDagAsc4xnX+MZTFfHhITzhFKY3Yhr+r2NhoHITgN0uJb4sj7f8M4RdN7s3XnObu7vjMk4YyEMu35EbppPTQq9ABCABD48S5mHhd9Kr4q9e0/zmUc94zrFy8J4rXOeEGdgih04Q+SGd6V1Zeth5stnFpFPqaRc41d8i7KuL/OX/T6HXtQfQdYKIL6Bkr3rc9W6YKQJAxcRU++DZThm3v93nfOdJVBZad5l8KMB933vWJS8cAShmAhaH+uCjXviqWB3xiac8YM5DT5mgtndurjxtRr/62IhPwNLkfNo9Txueh366Py+MYshFqLwPZIp0d326FD98vHT399WcvdRr/xTQ4966uieMuGjVYOIK5FUTMH5BW7/902x0udpcfue9FG/o77n4OiGiDwZStMYLJMhZ9X7Cuj9/0WD1+sofv82bX9Dbnx/96o8vOkP7BuJjwA4G/IVc7C8w0o8BwaLR+Kuf9o//ys8BHeL5AFC6pE91ZCJzGoy/OoCPku8BH+QC/0tQKxou1dqJAjnOAgXwYP7v/DhwMHwAXAji7zQk8FBQhU6QB6/Cw+pM9lpQ4/qP+GQQ+mjQMQ5AbODlB4vEB5+QKsSlAPWJCIvwBfcOCXFPCestAiKAtaRQiaJQDHdiNQCA/SbwCjHOCM9lC0OvC9FCBmQgysrQ8GDQDv/C7GZO/9YQ57Kw7d4Q8eLwLIQJB1cg//KwRchQEW2iwU5EDf2w3dpQJzJQA6GLEMfCEAdiExuR/jwRNAbG1sxJEv/wsxjxkQ7vEjERFU2iEwfgFUERCvFQFtUCq4RwCEuREnduFTewFUuC8QgiFmvRBGmRGM+iuyyqFCcREA1PEN8uE//FIiYm4HeG8Ri7xxivMSwoSRmXcRdxwhIvMRrDglAmoAUc4O/IyNPWkR3bcQG18SLGDh4VomiYQ6CWceBOMRtRIhw1cBwhMNR0LKbmMR5/kSA74uu6UReb8fNUcRX/ESxggK8E8kIOsiD30SKtglAATvy8kSFtrxejCyLDogIkQAYIqwXmUCVXkiXnMCOtByNf8ikAjARJ0SP1UQtDkhVjUiysUSbbhyd/Uif8ZcXw8deCUjYcUhwNUiV8UigNjimfciIUg+UWzCgvKio1Rin9MStPoj5wUSofKCzVIv7skcSuEke6sh8BcCTHMjXk8SclQEGK8ibVw/ySsCvdkiz/8lIvE6LhEtG80NIu1XIr2ZIvVeLbxk0x+/KODpMxC+Lv6lC9BDM97pILHbMkZOACKiffHhPykNIzUcJfNG+8KHOmCPMZr64tzwIGuiupQtOVQBM2S0IxZLOjTHM8LBMOMbMjBEBsJuAGVk44hXM2j8k2i5Mj0Oj9IAw3xUM3B5E3OSKOYqAmkTMVj9M6MyKVVpA567IyUVMnA/Az/IUjs/MzzbMqxGcHJ9M7TxM7oTI1e241xSIq0hA9s+g973Mi0Ovp2HMh0zI/CzI+Q24+w4L39BM/EZQnECcMA7M9cxM8dbJAwYL6FLQxA9RCGyIqMJQFH9Q5IzQkJ/Qrpsg+/zO0IOAyI+NvObvzPweTQ29sQBNORL3C7CQzQ1HUIhsM7FjUQ8PjOaExOjlCSzCgQREURw/y7/qzNPExH100JyU0SKWTv2aA3Cz0SAmyu0iTuZi0Sb/zRfGnMGcwSjNi5TBECIYTTbPzSuExAkuUR1vUS580RMcUIyhSqWZzTbVRLj+Mx5oTQr+0LWJU3ma0K+xUTelUKuupPJcUTp00EMOTULVCMSd1Ma0zT6+RQfu0Rz8UUDNIULctUk0ULS6VGM+wKt90DbMNRHsxVEWVPRBVKDfqHVH1ClW1UyFiLcX0Vl31DnnVJQhlPf1TEm1VTlkVVn0VW45VJoPwx7iUGf/j9FGhdFeRlfuodSXEaMictUs5tVgfUlkZwkkGwsrG9VCn1ULrMVu1VV3HD+LMNYs+ddhadScwhBMpslytNSUICxI1dV37Ve3atVuX0l2bsiIFwlAt9VstsuGCVVj91WFrDmCjdU4HNiX6YyAMDGP/A2Ep9j5TaVZp9WFD9lmVblW9lWPxlSZIVRbPUPXoUmRf1hRJ9mQhD15bTV5Rtu1m1jxHs1lh1mcj1hkhNWFxNoN0NjvR69Cs0mdhFmgbsmYl7WaJlvWkNjPnkl+XNmSbFiSllWqzbGgPEo2i6iyxVmS11vnCFC+N1iWKLqXcsR3vtWuTsgpPjGzL9lXVtpv/0PYy8VYlUmAFdgbZNjZuRwKrqtNB69Zhzdb/hJZvUaK0dAxuB5cjGm4GrhZx11Vxj5BxQYOGPMBbZGAGYsBfJsADXFJwJZcj9tByL1dbM9cNN3cz5Geh7G4A9ggkDPcxVbYRZwADVkAAioYPD5d11dV1K1Fvd7NxTQLA/oh2NYVeaihyUXciUsDDeOZY9nVsh5d47zZguTJ5S0Jc7LN5ByD+GLYvdbcMQyAgMcRGhVd7ubR4eZFrN0MxaAW9UItexBY20VcKVUsIZqAsMKdn39dZ4xccjxc6W0/ZhsBi9BchJgcDJmCMYgAsCbakBqZKp+h7yY5/fxC9AMCPNAV3/xGMgFuXeyXWWClPAgAXVhhCALBKQ3b0JaKCXBqu13pnbvH0a0ExAgFAhreshAv4hIN2fhcCBDPEgQuCr8gIky7kh1kiJhovlcTLACXwdKX3IVRw0YIYfofYaWHXiEHiAhCABuopiQdiYACGIOpJjmpCgwfi8viLnRou/PZ3hz0R+baYi/00K35UNV8mBb6LUM54AFLgWAIPwOp4JRrsdwDsBjyABiQgByv3irGYIeLPTd9sj/l48rrXMGFwkBWi4Vp21ka4JM5wX4NpRjLZjjf4JyNQCLR0dTeZCA14EZ9WzzIxlBMCcbCXIMKrJrxGzSJgb96lSBmzg1EQwHxZqv82tSL22JYbEJeJLYR2GSEuxEYJRZFvQgZW4AJmJ2l12JV/smjGmXucmSKg2Yu3dmInwpoNomjulCBSSfgsub3MeVllgpLNCp0nQp3Fwo/ls5qxKSHkR7vi+Zjt+cbw+SU3qo35uVEz4p9l1pN11Z0JGiHEh5UFoocrWCdkWS+TmQf/LpYhelhFYqL3snFzNW0vGoT9UsgQ4gyhDCtS4APquZUVGiLgBKQj0Q9HIqVdbqURGEhBGaONLaav2cGswqaPJXp1WiHMbptlqp8lIqi9IqAJdKBfGiHoOCFmun1tIgViAHCfGqoP4qZEzamqOiKuWuxKtufo677uK7+Mmqv/D0KjE6KjWSICVoAFarMGmkwAyBpDJoA7c/qsI+sDnMS0etqnUxWluTiaoRAKUMCyLxuzM1uzN3uzISC7XPqMDTohEHol2DhDUm0EUu4DEjqk71gKaWB9i+iv2Boi3ForeKqyOVu3d3uzk6AAfhu4gbsBtvqM4zkh6Hklji1DTkS1/mW171OkXU8AcjBDbsCUM4q2H8K2+5gwc5u3vxu8NxsKiFshsBnWkvokAgmEVWoFMkkIKGsCnls/o7vyYBtW8EoA8tuystshtruT2867w1vAwXu87ZqQexkhgDklCAUDku/YLqBKzZO++061JmCfW4u/G8K/c3bvAnzAP5yz/wsctEWZGwHJvFPCw57Oz4LXrKXX7N7Fo036pyM7iCc7ZQHAw0Fcxy9bxCXinQ3CkOfHIBK5e0j5YqGHtcUZqgGMimsrwxliw3sVwHecyjG7xyPixw0ijeeKjZVUJOpXpo/aSl2bAWHZsWUcsjsiyhtyqHO8yj/8yhfiAnyAzm0Qeuqczqt0iVegiWXiiUvCKUvPRCc87AjlsGHryRdizad2yt+cyuNcIYp5RqpUAPxsuV0q8pQ69uabzO0vk2J8tiMaIxb9bNvc0R/9eCRdQyJ8ACBYglmAgl0i0DP9Rjvd+2S3YWuVxkvYxtPEzU+dwG29XjfdYGl9zBm6Eb0lnP8xXNQvgtSrtdGBHc6Fvdjz46tkwtq/qsXjtmhOtbgSXSGenfhMXdqnHdknwk5rpJJRF70ufEub3SLEXXk6vNzNvTHSfSCLk9BbLsgzj4Th/Zkle53P9tfrPcSpfQCmbFwXnpDPF+ErD/aU9qTVXOABursNXsAhPbH37eEl72Oue78BPp0rnqKjHeN5W+M3vtd5dU8b/tZoWeSl3PAK/uStvOO7dt8fzsMWVddgfuJLfuZr/rtTXuUt/tylMP6OXvDA3SRi1ujpXeh3m+iLXqWlt57+nNo4uSacHugbkuajfuqpHqtvnukoLslNTetvYmlN5+KjXrfDXuxvm+yTjrD/Prbc0t4m1v4iod7txXvuiTbn0a27wjraYh4nNnlu2r7vNRvu4/6/4xb8Wg7vD5/kT1TxF9/mlV7sAx/b8E/ymV4lEP86+R7zefzvcZbzow2NcBrdJj/vbRu3Sz+zG9/xZZ5qB6bJ9c31tx72L1/2ab/2Gb1r4YTVsW33aUL0z9Pkf//0UTb1da3BzFLijv8lkj82SZ/5NZ/qn//WEMfLsx70U8L6LZ/cZd+ygT/4oV1qzc7I+436XWL8jRP7Sx/903/eqRbAzBf8DV/te7/8AQKFwIEECxo8iNAgFAA3Bjh8CDGixIkUK1q8iDGjxo0cO3r8CDKkyJEkS5o8iTKl/8qVK28wZAkzpsyZNGvavIkzp8oUAAAIEaAzqNChRIsaVckgqdKlTJs6VXr04tOpVKtatVrRZcOoE11CSQg2rNiBC7dyPYs2rdq1bNu6Dan1rdy5dOvaVYugZ4y7fPv6/UvxquClbwcbPiw460u2Xsc6fkx2MeDJlCtbvow5LubNnDt7nukSAIzPpEub3oj4auHUrFszUGxWbWPItMOWPY07t+7dnjXz/g08uNsRPS8IP458ruupq5c7V03Rt2wAX2tbP3g7ufbt3LvDlew9vPjxF1v0pEE+vfqTz5s2bw/ffXTwaWdfvy8w+/r9/PtXlu5fgAJ+BkJPGAyI4IDxQf/l1oIOMtgVfWjZh991+iWIYYYa1gTghh5+mNYQPc0AYonaPfjeg/DB1haFFdZ2oYkyzkjjAB3WiGOOJgkwAQATAKVjkJ2h2KCKC7LIGHUv3hejkE4+Gd6NUE5J5QAz9DRElVreRWRbRh45X2z1KbmkdU1uiWaanEmpZpsgYtATCG7OqeWX8SG5lotlOnYmnX7+maSYgA7qHw09tUBoojTauWKYLZK5J2R9KkpppaBJaGmm2pkHwAiafqogo8/hOV11kT42KaiqrqoRm6y+6tkBPQkKa63JiTqqo0maeupYqdoKrKquBkssXxX0CIAExS77W5dSGUbqmLz2ahumzF7/m+iw2G6bFqcrcAuuZ85adFi0E0JKbbW0hssumtq2Cy9OVzIEZLz28jWuTO8OpWe62Fl7b8A47itwwSbBgCx6Bi/sJZgcAnxUv/4W9CvDFiNI8MUaZ9RBT99uDDJR+caUsU4STxzZuiGvrF7JLK887w31vkyzTCPD5DJOJ6OMQsU1/yxczkAvjPB5Qx+d0s0sCW3Tzij7jHTUpTEtdbwdA5Bl1Vp/pHRLEBvl9MRQb002ZVSXva0HBs6MdtsSda3S2ZdOyzNBY7uN91xy5w1sCsiGwHfgA8Cd0t4ko1u33V8LznieizeObQweQ4434SgZjjPiief3OOWeE4X555Ue/+tjBaKXbflJoXtN9+Z3nw77pSrHHqyIAOxFe9Wpm7R63Jq73nnuwvs++/CsVtDTBCkYj/TuJfVe+O+Jv8589R9Bb72WK/T0QfZAO08S9qpLXzf13p9vkfjoCwlD8suvzzL4I6n/PPk8mw9//jYGr/+cDvSEgP6FTH4ioV/47Pc0/gkwfwZcIIgK5BO2OdBgBPxO8YoSNn/hb4LWayAHNVSDnnjggxarIEg8+J3WTU+BJOwgC1sopAj05CcwpKCDboLCEyJQbC+sofBy6EP+XGBEQRSYCa/Xw6btUINJLOLpgOhE8siQXlG0l8OUeEHQLTFdG6yi56DoRe9w6gBhhP/XFR+WRX5tkVpdLCPjwOjG5ITAQHFk1xlpAseNZJCLTawj3/LoR+BcTQaB5NYdZfcoFZavj4VsGyAbmZspHgiSP0vM+NIolD2ykZGU3NojO1maeZEIlC+D2ycvosletZGUVTslKznzPwBE4JUrMyUnD6fI+92SlkBzJS8tAycA/BJktsRkUFJ5qlUO82e+XOZfeAIAHzjzYsVM5OYUsstphqyZ2ryLobDWzYVVc1fXpFg2w3kxbqJzLnkBACHXGbBxOi6XCTQmPGumznu2ZYii0acVb5i+c/qOnjy0pz9Xls+DpkUIPlGoGQFqrrMgM1LKdKjAEmrRoyAPAIjKKLj/5FmqcirOoB5lGEZLOhTiAKB7KMUWSKUl0pRlRAY9qalNa/qxlnLrpDrNieSS1VNmvfRcBGViFml606TmNKjM4ilTa3K19z0VWEOV6BpV+TiksmAIXO1qV9851WI5Nawx6dEkyVqrqnJlonvyGVKXitZtjTWuKYFgDegKK7VGha1lcuvk8CpXgQJ2LbICwAgHqyq9RuyqyczqXxG7rLlCViQ/VdZkNaVYsDGWoo4FAFwvWyvJgtYj/BzNaCuVWQxutq2d/expVyXa12qEBT6SLaVSq8Wi8vGoPanBCBAQgw8cQE621VRsi2uRnrAAuYTCrRp1u0neJtVAZGSuoo5r/92ItA8Ad82un5ybydX2tbPTLY4Evdsm7KJ3ABLg3nrnBN5jindJbsVADGhgOgHA4AC07e176aRe9KrNnf9tU3xNNt8X+ey8DtleT8BaYHcJNsIscfAsKVyaXMXkwDnhK30ZebXlYnhLAfbu1Rg8YstoGCYc1lmCx5KEAsh4xjNuACO/CQDTpZhKJc4uQ0m6Y7rgajkaKVdAgazEJ5RgyUxuspOfDGUoG6C8NUUyRGqqsCA/qcfMhWZHtbyZIbumwxMen5KjjOY0Q/kIC2izm93MA06GxlNgdhKXkTtHcNYZM2JuDZmtjEcAnFnNhC40lJ/ASWRZds86unNxCztKRv9Xps+s+fOjBm3oTBca0YAewHZlKelGlznUHPlplkn9F0qnxtJJwrSmXx1lTpPkAzNE9cBGbWuM8FPHue6LqhHDase5GtbEZrKsL4LiAYQAWVnrtYkcbVvaTsDZfvm1kXGI6wMOu9jEPrZFZOADGUhwBsgSglSp/SFoy5ahZ0V3XawNLRd3Wl+C5ra9l+ztiiAVACyowQpWcAFk+Qhw7gaRuk8rgJ50oOB2gfdggj2dbd870/mmyL7L2wHTMtxDBx/tdru7cbk43JLYnvfhJD7xTT8uBB6ogQ9uMIEJ3KADMSB4yDme7Y3nGXc3L9LIqwLxMaE85WqueM+r1HHQIvX/sEdny8+xIu9LE73bOW96y6pe8AFD2OpoeTrQo97qqcPa6Fy3M9bd/VObl/0sXqdK0M81dLEf+uxr707SLxtLjdc9Km1nDtiFLXdNk33vtzZ53U9MeK70/Slvt2rcA9/kwSd+RnefLJymPfmjLN4pjV9rvSGvcsNn/uqiL3uPRDx6kW2eKZ3f6+dBX3S6px44lUdswjk6e9WvHkJYlDrsY1/63Hun9oOFoAOEL5TdJ0W+wY/e42EveeRniPiA/SbPpX8T5b8Gwc2/3Ot/H2vZY/801McrUiM9/ppon/m+B3/4u5/+4JSfrgOmc/xpsn7ut9/9T47+/f0zf3FlO2r3/38spnzsF3b8N3fwV4C6EYBoFUL91IAbdoD6l4AK6GT+N4Gkt4EPcTUdaIC7h4CAh4EZKH4g+B8naGsuIQQouBL513qL9Xygp4EuOHwqiGrKZYNJU4ExqFkzCHk1uIPb8YBhBU3GMYQmAYN/F3ElaIIMmISZgYOhBkGuFYUesYQlt39OKIRXGDRTKGnttVJeOBJZ2HsX6IQl0IVk+BtFOFWQxoYhYYZotIUluIZx6IBgyGjttGh4yBFzGGhQqG1paGx66IdjIogFZ2GH2BGAiEhoyIWGyIiel4juxinnNonPIoIWSIKEeIeZ+Blu+FQsCIpF1oNMKHSEiG+SWIpaVP+J1HZ7C9eKmrh6I9iEqviJsyiFr+hsxqeL5HKKWgiJdsiKv+iD0qdSAWSMEaF9y8eJt+iJxbiMZziBWjeNENGM23eMWgSEgZeL1/gXohhUiwiOg9OMtpiKuCiN5Xg4vNhrl8iO2YiOcKeKariO7Lg094hhpBiP5/iM6RiN7oiP4SWQqHZ70tSPjkhvBckRLtGNcveNA1kX4qhTvpiQwUiN0JiGESmReqOPESaGLFWO8viP9KiODNmRGfl/1niRm7iNavSQYseRKekWFNlStnNhI+mPLxleMTl1M0mTgbKB8NiStViSjlePQBmU04GSksaPRbl584iUJ7mUm2GTKNX/EwgJlYsnlZ7nk0SnlFVpVU25Zxa5lX3Xla73lSkXlmLpemRZZwOmjGfZdmkpg0n5kW7pEVfpUVdDXHTpdXb5g3gJl3p5SQ24XagHmE8nmKq1lhPXlobpig0olxJJkjwpX495b5EpmQTZgD7QE3qnkwrZjnWIgZzZmUcpfdullfh4mahokgGZmuGYl+jVTkznmjsJm1Mpm7PZF3zpUP3Fa7lJmplTmAGlmfaGmr6pktgHQbJombopjJ24kbXJnLoSf7QGAOhHnBhJh8N4mtZ5nRIBnAcVTJi4mD/XmNxImONpF+WpT1P0ZdFZnPl4nIqRnNy2nO5ZmvH3U9XVka85/50aGYn3yZ8ZAZ/3FBromZ4jt54w2Z4HKhcJuk55hoQpKaDNyZvVaaASemTxZztbN5D1aZymqYD76aHR06H/xVA/EpQkap8myn8omqKHOX7fBHIY6p0a6pURWqOOs6Lr9VP2p6MuqZpq6aM/iojpxynDGaA7+p3UWaBKCqTpx1AtSKXYqCKeCZ4nKp4SSqHd5GVZqqUQdaR3SZVkOpY3iiVq+jaN8qA9maRuqlpB6l0DBqB0ao7toUZ2+hAOOad6yqXSR46CeieDSqDE6KdKGqbaBJoAkGxKeqhxmpmBKqhnOnlmdakOMamY6piWuqkDmnsfF6qdipkIlp/FRqOhiv8RjepMKiWSdGqmp0pmqUp1i/qjrrpM7USkbjqru9mjaZoRIHAAQ/CouMeqFoR9ESiaavqrohqbHJoREiBwNjWfydoRujpM/bWpz8qjSCqs31Ze14qtevSlpwUnWGqoh/StaNqbF0FTN3ABCEADP0Wu5Yqg5zpa2spw3hqliRqeWZQCw9lO94qvqKSvoMVu3cqu/wqQ0uoRBXuw2Zqwl3V6DGuqwAqu78oREjux5oqrxaWDl+qvgSij7peLHvux+RqytpWVGAunnsqe4boRKruyCNuysqVwMMuniPqwUxqxh3KzLCt9t2ewWVqyjyilivoRNju02Jl7R8izK0arLmb/q2P3Qk77tORZsZC1UTkqqw1rsl06o1krtFsbUZlHqiQrtkoLsF5KUlqLtn/atYi1XcfHthkLrRsKeWz2Zm8WZ3F7tnPLtTl7WlU4tc7Rp49CAXZiAVQ2K007uIQLEfxKS1PUbDSZoXvreY37JUSwAaEruqJLAmaLrJRbuXU7WDtXlZvbrprluapGAaZ7tGhrua/0TbFapFA6to4Tu5Q2u4J7uqjrELfLSiHZutKpsYv1u30WvJI7vMRrvKQkhnOpucrLua7XvGL2vEEbvag7vaCkUri5u0Zatdi2vUPWvR0ht4Qbvp10fskLo16Dqy6RvriyvhdxAT7Avy+XPP3L/79O+rTvS0mFlafla5SUimD3Kyr5axHBBLk5RrkEDEnzIqL0ybtuOyYMzCgOXBEQDLkCPLQU3Egs+aLY+7qqxcF24sHEq6zIV3/ym8ELybjW1sIujESGO1q8KsPmu7ywa8OqO5skXEjJ2MMJLLNqtMJfcsM4TLE6DFpmeb3zSzw1/GtN7MQgi30je8JUrKJWLLtCnJpEXEjcupSu67DnssRGgsVZTLTSF4F/icBR6bNqHMRQ7J5kHEg83MUz3J++e8duXEBijFdG3Mc+nL3MG8iCrEN4fFl2dcYonMZWtcYq0saMnLajx8VzjJaLmySV/CCXjMkR4siXZcZTjMiJDP/EV0zIkqnHgRRLcozBSJzE4QXKDiLKoxwRr+xHfMzJdenJgMzKpcycvFxHsHrIdFzHlLzIuqzF2Le2YRuztSxft7wguezMxdvKeKWpetq2GmzHw5zNz4x9jxqpHvrNNPzJzTzOOJt+sezNeqvKKszO7ZzJo9dOFyyp8pzCWmTN8YHN2WzMdbR08TzN56tE/wwfAe3MAx1HlWXQPbvMnVvP9kzKTNoTIrzPB/3D9CzOFv2h43el68rR8+zPFQ3SqUvMXju5zsrPk0zRH53SF419yOurSQvOzCzTM73L2xxXvkymR1Q/9QsACt0eDK3LDl1GpSXNL92702HUz4HUo6z/1GHkEph30+n8x1CN0jxd1VUETdDp0lpdouu80zxNtys9WJgb0SXdz0rc1TP91VHEuk3t1jCtvXGd0nPtRHWd1U6d0zEdxmo9xj5NVn491oCtzsI82GhduNiH2EGN04vN1Wft2HxdRJGNtJO91Rus1yCN2UGUZ5kr2WQdo2bd2I6t0tjH1nYt0QpMZlHtHFONyaHtQ63913f91J5t2Wht2zWE24mt24Gd173t1YYdVoVlvaWt2J0dzqmt2tpM2HgVSwS42aZNv2AMvMhdlb8NQy1K0oE5P3lpv59t0d5NQlN0obmtnuNN1LK9HLTNyOj9Qe3EncytzA1J3kVt3vZM/98cxCnNet203Cr7Dd+uId+C/N8OdHvtxt6d/MTa7bzcvZQLvkAqRdrCzZV7aeD93c4Wvj4pIAEIcAGh0Sl5S+BvzNjbPd2uTOEHJQA0gAA1YOI25aLhnd/kXNnQHd0gzjwRUOM23gIxIMsPDswRjtosHt1pvXbUauM0JwMC3tYbjuQrPuEtbpg+LjyFFU0yUOTJ6sX7894ePs5aTjvayV3njOI5XuBjbtxy/eLoFEu387RhzlPl/eZ7HefalAJXs51ba+cdnuegvefOBAP9NQF9eLOB7uY8rtpm7jkRwFA+kZN17sePneRXvuTSHXKSrlxS/rGMLuHcW+gSCemN4//pANABDLrol97Tja7km37qgpPqHaDm+CrqmU7qWK6Xs843tX7ruO7qq63r6lvqA+nreAPsLpzrVr7rmy7m6BYByGLrONzsOx7rS57saDPtChfsE3vtvO3ol33skNTtqv7t4D7sTF7s+Fvu7LjtW3Pu1Z7F4f7c2d7j7+5H857uob7unN7uDazv4BjvUnPuLdDv/p7K7hzwHTzw11jwSEMDyILwmGzvOj3uvv3wYD3nFW/x/x7tDc/C/CMDJS5zHeABrI4RFXAADsACV8oCK2DdKRrxP3MAk85RCd/qCx/Szm7saQQCx2pTQqDoGBEBQp9ULaDR/FnzLwMCfj4B9y3/yBcv2PheERVg4i0AcAJ3ahihUspVA0PgACZ+A6A+nk0fMimA5gDgAEtf7yB/5/w96A5xNRjwlynAKTSkEcSBAR7gpAdA7Yy68R9ErA4AwhjQ9bpM9cWd8REhhhMgywIQTLprESGgzwPw9YnP9IPfPyL+AS1QrTX1ATo/t4uvyHPPTxk+AEilriTxqKqfx5wPNPoVAiMwAx8AcPzbAS1wATXgACswBB+AAB4wAwcgAyMgATQQAiAAAxWQAgxGrCvQX9NFc1/uzKa/yo3/EDzSE5UOEQljEj+13mAq+xdTAREgAQeAAENQAx2AAaEfwfGfVBMgBDeAAS9fXjdQAx4Q/wKkT7kAwUDgQIIFDR5EmFChwQENHT6E+PAGgBsRLV7EmFHjxYkUFn4EmZACRY00AACYgLHFyQ8bXQ6IcfLCS5o1bd7EmVPnTp49ff4EGlToUKJFi06saFTpUqZNnT4lKgBGiBEzPqy44GPiSa5dvX4FG1bsWB9DZFSAmlbtWrZt3b6FG1eu0JB17drFiXQuRwAe7/4VSTLjjJMdMH44WePnSgBD9j6GHFnyZMqVfeq1nFnzZqAVIkg4gGBIjQ4YJowVOwFDhxoxPMigASKFQwEpKsAAEYKGhBEyDszwgODDkBUOalxo0cEHCww3Tgu54CGEAM7VrV/Hnl17ZcDdvf8zyCt4csfv5UcmxTjkpAOMhAGw8FmB64jt9e3fx58/KGb9/f0DlYoqq1ZogQUhUBPrBh8uWOGDGUYIAQbq/qOwQgsvxLC/8jYMKTz0JCOPQ8DO06iGk2LAaISTPtTJRAAwyDBGGWekcSj+asQROwFoCG200k5D8CshWGjBAddgky1HJZdkskknNxIxSoQ8rCxEKesiMaMLWMJIgpNS4kmG+Z4ks0wzsbvxTDWhigABxoLkSkEGHYRQwjXvxDNPPS27sk+BqKTMSj8XylIlLi8y6SSeIgCSvT0fhTTSntKUtFKXQJjhAiDDGrLII2ObzVJRRyW1VJoGvRLQ8fpC9aP/Qi/aEoCWLvISpZ1g2MqHCU3ltdczKfU1UgFkcGArr25YYQYJIkArWGefhXbPVqNUFURWWyViA2233ZYE8S5yEcWLVPzWpgowOAmDUKNlt93/gHXXTBCG2JQrIWo4AIZ49+W3XwynFbHayOAFCrGxWIxIPQActcg9+HBKgYUVm/W3YotXRfjiHGXowKsJootAY5FHJnkygMvTiWC5VI4vApdffvnAjB9yz7CLDFbsJgF8OEkIfUsGOuilWBZaPxhiOJCrCVYIoWinn4aarpO9S7lcyIg2iuVEwbSIsVlrEqBjAIQIOWqzz94Ia7SrkyBWrliYYd2156Yb7ampzknt/7b0ttFqiAQAsuyIgKThJsYmaLpuxc3me/HHKkDA2MQSd7xyy0W+u7uqZ56r8f38hihWxyISc+ybYp2g8MtXH9lz1teiwcU4EZD7ddtv5zfzKfMGvfPemSK61glA+BtdWW2SXQLcl4/XdeaNSsED47m6QPnnr8e+V90P2rzK34f+viGxMSC+oRQYE2LXhuQ7SYaIHBgze/lNdX7+niJYoV4hPqDYfv//D1YJBDhAAhbQgAfsXqDCl7UFVsBYLcDKplT3EPYBwH004woGhrBBDnZwdAAEoZPqF0KajIBnXekAfUi4QhZC6oAvhCEBE4ixvS1wADA4oVeEYD2IVPCCDv9BAJwA0EIiymiERYxIBWSHkiGUD4lPhOKSYjhFBPKOcyuzIVH4JoMLOOcGHfBA7RziQ4gEEU5RRGN+jhhFGSQNAD44gPrSOEc6/oeKdxzgDK11RfDxsY5/jNQakViBNwlBhYBEZCK1g0c86nFgWeybHxU5STMJkogz2JQDxEhJTnZyL4y8oyOvBkmhWNKTp+yPKUkIA7FRhIeohGUs1QJKKoryMaq0CS5lucvq6PJ/HujKCuTIS2IW8ye0nKIt9+LLlzDTmM9cJimfCIIcYmCC0MRmNmmCzBgq03eSPIo0tTnOPXbSYCcaJjnVSU5uwtCbWASnFsW5Tnq+xZnPC4H/xE7CAsHV05/ZbOcL3xmXe2qkoP9EKE8OajsBxIQrX0toRIkZ0CoKbJTxjKRENQrPRNJgej5w4kZFekqKGnCgcFkoXzA6Upb+JKWWE8AKlOaBltaUkyUt4EntOc/L8NSmP3XJSx0nAWN14GdARWoacWpSK3pvpZ97alKlqtI6nnMCM5hqVp+41Jw2VYFRdalPtSpVodZNYQBoQf/GulYQclWGXqUhW8rKVnXOdW2yoyld9QpAt+YRruWUq1j32lK7mk0Ab/rhYBWLvb4KUKduKewAIrtYYk7WaSk44QReSVnO8uQu7WpsCR5bQ7D2tLSd3ahlhQYD45ENta/dyWfZ/xXa0Qb2tAoVLGz/qVqggWArNwipboXrklSNirZ/feRtd8Lb4SqSuSMLAZBYoNbmVtcixRXVcS16y9wi17o/fa7GagWADmzyu+fFrqW0e5PwWiSy7T0vGuHrrwNQL53x/W56K7XeXHaXgcqtLX7rOV9+mXFhAkZwQ/QrqT4FWC3v9W+CeUngeDkUAOKSMH4XHKkGe5e7APZwhhNK4XbB7yR5FXF8NwypDm83miB2cYr9SWJoCcBtB5CxhqVEqhazN8LyhLGPg5xjT9LYWZj90maJ3NwVP6rH/R1yRm275Iga2VcV0CfiqIzeHY/qyTWhMYSjvOVEWplXvl1RcMks3P8mS6vNBv2xlNdi5jXfjs6kCkHSMHDUOg/3zXn6Mk3CHGdBE7rPdLyzqBh1Eh+Y99CU9ROP/4yRQY+5mYZ+tHwxHTQYJK0F9830YiPt5UlT9aukDfU4Ey2pcxUG1Kke7KhFFehLWxooYoZ1NlcNqYjt09G53qusLUXroG7atKgG9jN3vaewpYu6yVassCtF7LQZe1LWpjS2oQ3AZespVj7bNmqlzeBSu1fbDr71ucM9P3jt6AMM8oAE+Iw2E0+gn+uONrX11GV0QwXX+JZlmmjwgVZ6zAcOQMAIfj0yC18T4LHWN6CptVx1xxh4FX84827ktiAN72nAPMkhMw7xcqv/id8h/iayR15k8dQ3gyuQAQwiIIN3T+8kLXCaywGA45Xnu+Rn+jlEKq3ynlMSMylI2gye7RAQjGArShbZeBFQdJ+ffNoT7/dT/k31SWJGYTnbSOkeVrLonuSDXJcwQ0gdMIrbOqxuhzPc0Y47vYDgS0u3yAl5PjIQNGruIlb7rLGOco5O+e+I1IvYpk6TEPTs1fHC1c0PP/l/Dd7iBMW4Q7pN+eZRhFwwQt6hLpYC4+mK86f3j9WF7FSiox6KSBGbkgXgGdCIxgO7gsGXFh6tnfna9b+/j+qhzHrDA/+JE0nawwRAGtOEhQVOVNje+3XYiRnf+tkRPpgzr325Z7v7/9dH20SAhOMQuAc1E1Bh4wEA9n65SAhqBn/8KZP9Qn8/69e2v/yfZiwhNMTEY1uNGhgCBDiAEaABfbqwhniOipEplLg3/YNAyKC/WiO+Odu+CGwdrli8pAE1Afi/8nKRB2SXc3I4DDTBuJjAYsu/y1OKzTtBSdmKCZiNFJCJjTinFXC5xYsX80usF/TBtkjBalvB1Su+H8yerViBhsi9AxuMTUEA9rEZdykdAMAqI7TCtQjCuKvAB7vAK+w8ACgfuwOAJLyIfLIXnjOexzOV8YIoL3TDpcjCjBi6InxDO7OVhlA/DHuIFGjAk1iBdVEYkXuWshvDOjREpYhD79vCtP9wwUMsE+RziEQhQ5pxIx+gnBBwACBpw2ABgaRhP0cERZ9IRFOLKwscwlB8Fv5IFLQqnwjIoasynxlAwJOAOl5xIMlDxVz0LMsjwlLkwlPUxV65kf+TlbNamFCRgHqZgCaKll57IzUMxmiMiFE0N2Csv9aTxrlJEwmwuX2iHAFwow6QAWgUld57kd3LxnQcAGqMiDk0RXWsG0oRAKtCsYZwuQ6AP2dhjBuYN3j0R4dgR6HrQhXExn/cP9ABgRpYAerSJxF0FvfLR4NUx4CUiIEUwoKUSKFpnFqJQnZRGC3LyIykSM2zSC2kw5DUSIqQARmISIiIPXcxsFpEyWiMOJP/9EVGLMmZrKQV+ZIOGAJBfIgISBd34UGd/Mdx475F9LecNMonkRyvuIB0MjHpexZyAYB6bMpsrEk5ZEpS/MWsDJqtuAAEqAGbY4F5A5yxIUdLWUU9BEtoGUkS2kpFPLWTfEuLEb89HIHkU59amcRnWbRCvEt2icsQmkuvTC6MHEx+oRQY0CeIMjGZLJVOq8HFjJbCBKHDrEal1LqutMwZObrPIB4xBEOHOA2ucZZbJK+1/EwO48U/0sx29EzZtMZGbM3r2Irmo54IMBgfaIhaYZhgcUYWQMfbJDe2U6TYFEhrpEC7NE52eUqveBOaakCs5JVmexG8e07BQ85EUs6K/2ROgnTO7UzFLyGSFYiB6EwJ2dGkYPm2fiRPSetORPpOkgzPixzP+PQVSpmBp6SBCsghIahCU6k3h9TPYXvNOqrPhnDHr6QJLvIiMCpOjIDQCfiiMDpQNQKdAzCWvDqASjTQR2m4DNWeBKWjBZWs2VxOxYQIagKLHcoJFxUSySTRzVCZA8AA1zIfYhwC1iwTkAMAoKxRBJ1PQELRBsVJSVJNtIogrijBjVhSCNIUJx1S7XAdM1wRIc0TnaPKKiVSDqGkI1VR8GRRhxgfJzofx7OJM3WINFVLL8VNnkKATWkB+FwTq9RBOOVOMJ0kMb1Pm3TQjBCe4BIA49lEQf0SQv81VD3tJZ+CAY7L0ztRvwRk1LXj0+QMuhWty3fUCNGxiNLpP5rwVNLpmUq1UcFyOuqZUBwJzOA01eO8VO/MVDLd1EC9iLQEAIcknJfAVV09iSd91Q/ziYaKkxClEQGIgAMYgg5wo5kIVlgtUticVfvkTKfQmi8xlONxia3J1kN91pT7CRpwowGtERgYgQ8oy7DoAB/9ViZB0cycVgYdU2rNzwGomcNIjJe415vJ13ZNzM5opRrAjRCQABmYAQR4DRqwk/tIARrwgBXwgXr5ihtoAQRgV39VkncFID+t1qZgGYVxVQx6j5cA2fbYJ4y9qKGwMASZgPO0U8lA1gOIgRb/cCOwmAAfSBYaWFWUdRKN/R+OrdUkLZETSZEVeYlwKdp5/VZfGgGJRZCxkwwYkACynEWwwIAaSLiX5Vk3w8yNxUwkXUo+ihVvHQDheYmx7RJs3drCGwoYGA30RIAZkIERGAEPiAEH+BGusM6ikIAawFqdvYgUKL8V6ACn7QohaIEYOIAIuNi1Bbp4NcyvVdoUrc3v8RqMWMWXuFxE4QrHxbz7VL8J0E6fkIAcipPkWI7mqFmwODgP+E/PdRaf9R/IpdyOvTixFb2IMFuXQFtaUVvYrSGKuIHhJd7iNd7jRd7kVV7iBRILXd7nfd7VFSKlmQAhEALoxd7s1d7t5d7u//Xe7wXf8BXf8SXf8jXf80Xf9FXf9WXf9nXf94Xf+JXf+aXf+j1eo1Ug4W1f6+Xf/sVfjEDacfnfoaVUiyCXP3VcIJ3eBWbgBnbgB4bgCJbgCabgCrbgC8bgDNbgDebgDvbgDwbhEBbhESbhEjbhEy5hBM42FB5giyjZi3AYkl0Pkx1Z4HULD7DfHNbhHebhHvbhHwbiIBbiISbiIjbiI0biJGZf36QMrYDf/oXi62ViGu5IiMAZfS0MfF0/G+biLhYwbr2Izd0IMO6a3PXiM0Zj1OrVi9hVl1hji2jjNJbjOR6sUYUIUK0JO34IPKbjPvZjrRrU4jFjjQjkhyjUQf/+40RWZJFiU/NBHzkio4ho5AFw0/RZ5EvGZImK0ib91STiih5cnwfiZAAA1kw25VOGJhx6UaiL5IhQ5RlF5ViW5Wyq0As1r1b+1C6yUAmd5V725V8G5mAW5mEm5mI25mNG5mRW5mVm5mZ25meG5miW5mmm5mq25mvG5mzW5m3m5m725m8G53AW53Em53I253NG53RW53Vm53Z253eG53iW53mm53q253vG53zW533m5372538G6IAW6IEm6II26ING6IRW6IVm6IZ26IeG6IiW6Imm6Iq26IvG6IzW6I3m6I726I8G6ZAW6ZEm6ZI26ZNG6ZRW6ZVm6ZZ26ZeG6Zj/lumZpumatumbxumc1umd5ume9umfBuqgFuqhJuqiNuqjRuqkVuqlZuqmduqnhuqoluqppuqqtuqrxuqs1uqt5uqu9uqvBuuwFuuxJuuyNuuzRuu0Vuu1Zuu2duu3huu4luu5puu6tuu7xuu81uu95uu+9uu/BuzAFuzBJuzCNuzDRuzEVuzFZuzGduzHhuzIluzJpuzKtuzLxuzM1uzN5uzO9uzPBu3QFu3RJu3SNu3TRu3UVu3VZu3Wdu3Xhu3Ylu3Zpu3atu3bxu3c1u3d5u3e9u3fBu7gFu7hJu7iNu7jRu7kVu7lZu7mdu7nhu7olu7ppu7qtu7rxu7s1u7tEObu7vbu7wbv8Bbv8YatgAAAIfkECBkAAAAsAAAAAEAGsASHAQEBzQCk9PT0////zQAAAELNAGN/m5ubg4ODAMkMzXgAAKDNmen/AAcVW1tbxbgIACl/y8vLtLS0CwsLEBkb4+PjTHR/S0tLIyMjABUAFQARe7vNFQAAOzs7i4uLe3t71NTUw8PDFQwAq6urDBQVAMj/9uYK/wDMAFP/6+vr/5YAY2NjLCwsQ0NDAIZf/wAA29vbc3NzoqKilJSUu7u7VFRUAPoQGxsbAAwIf0oAAEo0enIEABAVfwAAMzMzAHwHGhkBAJVqFBQU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CQDA6wIAQAQvgwBA0KRfBBBzcA/zABBjUcIEBBCICq6666SmBQCCuwMIGsLFyAQAQHCXDABTcMm+oKB1QwUQozXICBsz6sMMKtnXbr7Xgr6DrEQiNgwOuuGPhaUAUXnKvrBB8QlKu7u6orkAA10AsqqwSFECu9N0gUw7D0wsvttwgnbJ0Awzqr0LwAXDADDRHQUC2oPhQUwb8YfCBBBCGMsMKpAIAw0LwygKDyyisfPEALoGLgQQgghCDDCrHyKxAMBNcgQwQg0OBBuwE/lEIHoE6wggw003BADQSLqvDUVDsnA6hXAzACQgeAeoPUBYHQQsYDpfBvvAYJ8EHJJ4fakASgXoDQCCYPlC8AMhxELUQwR/+cgt5rg1314IQP127GLER8UAUNw6BQ3gO1CwACCoUgrUDzCp5QuGw3NCzZF3kQ90IROF746ajvVgGoHgww798FxQDqDA+BgDFEmTckuUMpgOpARrFOAHvqxBfvm+gASAvD7AadOoHLC8mON+5uMyR53Qv1DgDoFcENwArGhy8+bom3MBDS3A9gu+IP+QDq8A3lztC8HcCfkLkAtG6R9FuP7///rVkf5AbQtc4JJGtoc4jXIoIylrHMdAJhXNJqMANkJQR5AMDAEEYAQYhIroMADKEIQyO755UNVAkcwAyY5xAB3I56+spgQSRAsHd1wAP2EwjndnUDB9irIe4DQA7/U+BAEIBwhEhMYmJi9TuC5KtomAPVAR6yOgB0gIExlOG6YkCyXQlhgAShgeR45YMjIiRxADjICnl1RSW68Y2D8d4PBzCCfQ1kjbRr4QsfIj+IRGAGK8Af1hAiABog4AJdvMHwiggCbgUxh2vcVRvhSMlK5iVfQjjIqcB3QBRCZIEw1FxEIoA0VEHvIDIgGScH4C6pfXAhoJqkJWdJS7cwLIsmVN/o2ve+UF5EAPibI0JoAKpMCqSVAuEfLK1Yy2Y6Ey0FzOIAnXfKhEhvinysnkXWlj+H/CuHBvHeKhESy2ea85xfQdoNRsDOdrYzVuZLJutqt8f4abMiBdQfQ0oJ/06DBK+fx2QmOgdKUKosDwDjQoj0LifBCZhxIGCUHOUSYrm2AUCUEuFc/xZyS2MyBHlyS0g5C0rSki6lj7+ap0AKKASMio17ZvNk2nKFPZQmZAgIACcxZcUtAfhAmDr03UP6dgFwak+WJk2qUn9iLigiJFYskJeuWjCxil1sexrjmMdANoIhkKymWGOkyoZ3NwpSLAKk0lUeB+BCANxgCEyr2QzQKITLNeRoSVsazWw2sl0u9a+AvcmnELqQIYDKggIpl75YoLOBsEtfE5hoFLMYg4EYFrL6FMi/6MUCxD5kYJD9QDUDS9rSpoRzjT3ITitbEFKZClWqwuhAXAWrCf/MqlbQg5i+WBvBAzjAB867QQsQYNd+HfJaqGKBAzYqEWpZC1tLG61pp0vd6lr3utjNrna3y93ueve74A2veMdL3vKa97zoTa9618ve9rr3vfCNr3znS9/62ve+Sj1VQvHL39hkbVe3Za5MJBCDDpwqVTF46B0NPKshYK8gKZDABxAJqnES5KAxxMD9ALBWgUiAWW6tQWoT4r3JVQ5U3ILBDGpwrQncoAYCLpsMhtAB5N7gAraKSAhm4ABBtgoBLQgeBlYgW4ZUIAbXSpUHpDuAD8fqxSMm4CAR4gBQSavKWdyVZGcbAx8IGbfRy/KuEhqr/eJEAjQ+sA8+UFw1Mlj/gw+N8AdaQDIzXzjLUX0qALA5ECe7WMQOqaNKh4nina24xS+OcULGCNCEzODNQ1CwCoNMrBV49iEwGEKSfZDZg/gZyhDh5qUJ4r4JCCSIYtaaQWgwBOAmd7n9HdJ/3dUBJqMkBV3k1QQ6TJAUoPpdfCaIuyw8EAzrK6QGWV9xdzhmhghgs1s2iOziyU1at1nK9MLAgxeCZV4lpJTDlsgIaqgrFjyU2eIySAHBWBAsXznVoNoyDMZ4LngppNpiJjNhcVKBXAOY12X7ddLYHVBe2bnYWa4BQpRNkG43m6Ob7XTsABBP6VmbIYLupdEELiuCDwAGguQVbwNNblCx4NoC/3F4uh0i6m/LSiDgFjNzI8BxXQkB4LHWUdYQsDKhkQzZL6miDxBAMRqAds8HKaUDKDYDko1YVxjoG7EHIlYQ3E3RAxBdnuW5vRFEYARBTOFBDPuvaBckcfoL1wQcwDS0BpEF0DsAC4ZwgI/ZTHJCaHTDk0ZnUG34BjHwegQ88K8mOiQCDfNAxTgHd2ljzOtgl+lA1p0Qdw+gAkXkXMocOLwQkKxjdhcZyRRMRAdy0wNFRPlNDjr0oh/d40Fc+h+dbhCo9+3gVBfr3YDqOqwORHod8LoM0Gj2gpB90AcxVx6rrLS2y+DtEHerxh0Se6bTviD488HPaPABguEcIYhHlf/iacD4UwJf+MRn+WFdbuqPF1FyNHPgwcaNMaKDjFQEy/mPssbufq8fJuwyaiHgLHEHKiPHMwCwdScjAX9zUFO3ELHiUQaBNAm0PrLkU6CiYBEgKwVUfDuTgcm0ZAZxNx5oEMgzcgoxAikDc36HEBcQYymAP0U2gf8nEMgTbRZIEBgIAB1EeVRmZQjBTUXmfyaWNmsjaeoGKljXE/MmgA5TEGs0ciAwLAqIOQz4caCCewtxYAnhPhU4UveSOBOgegPwKROQTwmxPqYTAzNwSncjcQQRLheAZXpHEFFIEFOYgK0FKvE0EIPlVAtRap41L52WgwMhAGJIhgTRcgiBNO3/dxB0mBAb2HF6Ey765yP8ZxCntxPSM0fmIoGTxXtY+D0R4T1aqD1gwzmXNlgoSBBot1MlKDoalj31tBDDglQOUUoS4T2tiBCDdXCfWBCqWBCsSBA+CIlAeBBCmBB9A4cDQQOKmISq5hSX5YluZRDzIooHpYUkloUIoT2IxTnbVoxnlD875YxZp4e06HsHYYYVEIkO0VTYCCo/dFkj9koMQY4EEYxxCCrjaIANwYhJ93I/KEQbBgCiOAAed4k2kokFIWh2xk2qdU9IYz4VoGkTIAQXEGW7yEICsT4HV0WGZxAOGBF3I1tXI4FQlXxaNI9RBYvMCAC9aBDuA4oKcSrp/5OLLQgRbaVwDSE9ozYvjbWSBmEus7hSU4aMyROE90QQk4iLF1FAS6hfYbR+B8BgwWeHwDUBWYkQFfABW9lDM/gQgtZh69OKVfSAo8iNCHE3o4aUToWTLHmUuKKH5+hyYleONjkQaDcA8MgQZ2kQadmPPGgQl7VtCuWP83hRBCGXRdmS91aDNPiIBvGXewgAI8mQROKQBMGLBSGRq0aRFOd55wJwHRhoHoltimaUCVGSD3FLdFkQ+bJK23gQnHNtCCgqMJksTamXDrFTmamTaRQR2uOTCEdxBeGI7Rhvx4l7tzl5SVmZyaiJvSkQl7WEFCGVCVFmVXlRfbMrlYVXvP8ChwdQct5YEGg4Kqm5RkBFlAdRm0Zjcgkxm1QHkNJpkAWRmwNwl3pTnY+5l72XZ5apEOx5EO6ZjgBwjzv5gewzEDU5kd30kfbZbtOXEAI5mZVXoQTRN2+pmUDCmRbFa6BZEDslOEhjKjcwM4M3eujJnA1hjwQhPYg5ALuDEK7pEKeJEMOyUd6Dc8gzYjDDSbtpEHUEoOsChoQEAt0nmQ+hixEhaGJ3UH0oEI4JYULlYak5ED8KndNTkKq3jAeBRrYmEdqpZ2a2U0izAhQjAzIIMzFAMQfwLyCUNSxQVSMgOWKXngzBOYJzWWbUN615ng6xRug4LPYiaMFmUUBKivv/iXwEkZINUUVTWmzDIjUDelMgaBCA6ljDMqmTaGEHBXQDcIuLc6V0JEUHIZQMcaHJSZBK2U9P6KFFAqJs9S9tNqLdaaIxAz/6iJRFuBASBIh3U01+aqMVBhGlpHrElEsqRI8Hgah7mHcCMaQUGpwHIT3fh2+6kqhNuqDUp5h3hpyHCCrGWRCkKhAFSqSo6qsL6ZfT+Zn+GTMeUaYGum/Tuq0EIUGn0liTmEISdHALZYyO6pXDIqyFZhDP+Z6C2hDJihBww6zpepns1jXS2qgROoKY+aJZyoKrdKltebDC+K70p30Vs6T1k59+xVbkSk7i2qwIiUrRyZQA0KEDoJwF/wlOoSqrRsKZFSABaNSKuPqMopmgNMmOvlqCBCE5ibqpjmdAKMuoDSGlmDqlqhpOqYlrSHevv1oQp9KufiivMqsrF4CECuGkD4E8wSm1jmWqXMuOVTtDHnmM9/ml1XlU86qE22mvFjupA3A3xOY+srQ2sTkQp7JleqoQfbO03mpZ4EqSC7sQajt2Ddp7jKmuHNZrXSu0F9u22CkQgzW4Ulax7oqfDMG0xte4H4luN4BzObu2UGuubludZbmqTEoQNvuqy5mxOruZ+iIEcBi0Wqure2lYRjo/KcuCw0mdM2usr7sQ88KtA6F8i1id/JlyAqW1xTdYtlYB/1JkpYdWMP/jAzS7EGbbEDulSA5xowXhnmBKooMmtxS6lMpYnZG7EfTqT3q7U9z6tgMRLk6VODPZLqL6ENw0wOUbo7XLoGwJr11ar8HWvp2JfFU2pdXbndvbvQaBtWDksQOZvBO3vDHqb1aUkOH6gKeydRDcZwOrvDR7u/epU4+7u/unLzUATsBrsboKlWtDmRCRNRiQQ6aLwE5bwg9hLswaNu/Kvyp8uVr7YNT6ey1LSEH0fQiRKxPAkeS7uGnoPGOZr2zbmLFLtFbLxNjWrpY3v5Vrpddrv3hrpt05Ymt0RCU0rlmWkw1RQCwAxFo8AIfJvAu8jzy1cEksux7pPR1UwVDMtwX/gYgb27dRPLp1KBBBzLgGJACl9AGOU0ilRMVe3LwD8TkWhVGzuxCsaruu+sK5a60yzCM7pzJfdzd2fMMlasqKfMMM4T03gHLDKrmFqbCe7ItfTBBaB4XOarnYBEwAIHZPLBB9mRCWLHm8BLr7tMck+S8kvMgrexDn6rJABa3smqHyq7yyBbYccb/rm7+1W0A5tMOum0VV2BCClssHscsI+67h+seee6xVbLTcDLNdiszKvMLS68yX7GmoC8kOQc8hG87XSYO9rBA9ybJ9GLGPGrNoTLOlBs44e7yr3CO0Oi9Aq8WzfD6PLBC2rBA04CwzOgAyehA16stqebpiPJBi/9ejB7GlCsmB7jQC3LRcI2BXByVpkoPPizm+jUjN+Yo/natJ/CwQ2mN4Nm2CdtRJWTvPIMvAsiWmHWHOBMGdmjtq6kydj1hFDlZ1ZOu+qPJQxaqp1AyfezrVNP2Q61qXYtw1EyADO93T7ATUmYoQt3fUwbfTpXQA7MQQa10QpkuFEJqX2rzGrmt43kzXWKyoCZE4RsrBsdrRmGjRQQRCN+w9ulrLSN2OzkKzXD0ArMm8MQ3GgNhrTenWhHk50SRNWgqZGKu7ErFGS+3QDJECaAS908zD+fyrsN2/07nMJO3BWI0Ql+W1E3HamoXOICywpDsQ7HwvMVwRA4gqK93P+P/7zs3pEKfS2ic03RIqk7iLbVm2UcM8n/rcwbjEEBQ9EO45mGmTzYGIKhCqT4GJyguxRu16KtKM0AfBoZo9ww2suZmJPKeEPKGNxn7ExQoBkoIZzMe52ok1oQYBqd89l1yaZQPkppuD3xLBTZN91MqdNkGEjmFm3pM1lOqIfZBZReUKu3Zs0v75lFvdxvV6pumsoQNw3QJhLjcuEeE3ATPY352slsU9N9DcouRdpYB8lLMdQxtFgeBc462aZcKdbBoeQe8tkv0JAFp+rQdNuYIj5dFr28CM3qVK5hrt5Lh94DtCq8jbQYI2YkH04MpbO85z4qit33Stje+tENfj3lP/N4z98uUQGm1tJVuXNcAQgUbR2MEQXUpIuxC/+J8LvYpfLobgJGgzGeT++TIr/IyVTt1L6NVaC9ZALuQsXep+LiuALo8MTOh6u2h9jbGJftCrxRCIjIrMzdEOwcEs2drc9EPDArqi3hC9OuSCbtxD/OvOtuz7XNX+zZIvmxDOTecmYudNVujaI6oQw+cM3KJb+3HWfMcajoDgfeG9XYuwq2iGeC+dDewuOhBFKrMtMKbAfVmKPM0pvqGM7st8W0qDmO/nfYH3bockHkFyaqGlToTFpzYPze7T2OPd6erVjeOUGaxmJAEPdrjqXsz/reF5+O4KHO9NTRCGehD1zlaJ/4jvm5vTACo9Ad8Qxm4Qd0h1iu1EjhqD99S6pCYrCV/zMc/IY+gQ0tOK4ScE0mXsk4jtZWOJ3v4i4D4AQVRcd7ORESAB+VJK5j69yp2jTo0/HyBW11ZKIjZ7cO2HMhD3yNMCcR/3CIFHCbGsoyU9PgB5QZTp2FutN+01QMNIBeFWgbdXHkBX3b0udc+mWFP3HSQ5LSBWIFS/AnHk41d+Tdv3X/f3HVynTfMBJMPiKUyMn7dVIdNXF88Q0D0ArG6xHL/Op5zTsjIEH/N1SDbT2JZZQp/Mal+0mGl9vWkzcT8vdF/3CIE8VKz3idl1aJV+NN9pVWatyIMBhV9EOg/kCv9RfW6fxh/ZM14XAoR3vEQ/W4m3eCZnfo8X/QrPUfjTAQcQAl8/BASDnTtPf9tjfzbjAPkHEAMEDiRY0OBBhAkVLmTY0OFDiBElTqRY0eJFjBk1buTY0eNHkCFFjiRZ0uRJlA1lAAAgA+EIlisIVsDA0iYABzRYhiDYAUCLgx9YFjzAEgFBnTeVxjSYwsfSCS4NOliqFOFTACkSDvmpcEXVIQ6THiUopOVBn1VvViColiULEA+TupUq0K1NDAVhsARqUMKEpSxgIPy6NOxBARfcelgoFABPhTAUq51A9mFRACMS3gBwWGDSCAYxay0odILBEWbVhh6ImfHAuW49D3T/CrUuQapuTx9kAWAC6YNcLyjMrXS2wqSvB5rVbDDtXeAJc0dnWFtp1IM0VC+9IEAvy+GoAStlwfZg8ZvHGVZ4fv32eZbUDUZor/TGgZT59e/nrzAG3oVocACDCYRgIYbBGAIhBhaEmACDnPqTcEIKK7TwQgwz1HDDgVY6C6HeJjBPoBRiIFCIFjRLCjKBfOqrtKEIwsyyAWJTS6aDZujAQQyGiAu+uw4CATyFapphIQlquGGCG2qgQS6jCAqBJe+cu4ulEQcAYYYaGgTAQAeag/Ku264EIC+C9urqoAoYLNAH5RBKcskmn1QohBW8FMKHD7JEyDEWFYogBh84e9CB/wOqhAgzMQ3ibDbQRIvPINMQ86AFQzGoYQY/XUPKTPUE0pHHIRKc6q7dChoSgBoU4gw/hSS4gE4nx4wzKUV7MlO+U7OSaNQHS00ohUvNOlSCg9QMzyAYTCywgzgPkpVWOyWSYEDAUESA14Kma4iGIXwwC8xGOTT33AkjuAlNxGpQi8aDEFDLgVzRtfdefPPVd19++/WXv1X9JOm/F/81+GCENQw4JYITdvhhiCM2qTcAEWrBJhZWcICzKP+06QYH8rRpWYlLNvlklFNWeeWPPACAhfx6i5Zlmmt2WF4f8jPSZp579tlCeXFiiV0YfWv0v52ys+kDgkYYD96fo5Z6av+qq7Y6oREQQDYlBBAQ+GqwwwZJBq1TEqDrr8VWe+2fQQDMAQ+Jpm08WHFjqYODsHJAUt+4ZftvwAMXfHDCCzf8cMQTV9xgn4RIIe6DXH6ZTZt+HEhdLA+qCYAjF/f8c9BDF3100ks3/XTUUZqBJfwgtxKAmQW6GACmCXKMZIKCxjt13nv3/Xfggxd+eOKLN6kCwPpyvSCbWDNI94LSin2AKWM0/nrss9d+e+679/57fxWbIMHlB1oVgISSEqIg1aotSIDKwZd/fvrrt/9+/PNH3UPLyhcIJgDcICHnA04KbGIqg6imXPpjYAMd+EAIRlCCE9xPCswCsw4NzSCrA0D/zhBiQJaY6nz1IgjF6kZBFKZQhStkYQtdeL3cBMp/A5Dc7hDTvMvZRCFYmd4LffhDIAZRiEMkYsKSgqMMnul5d1OITVhUPfQlJC1QK2IVrXhFLGZRi1tciABq4riCzLCGCYEfS5yHuShehSU95GIbN1SoG8RRjnOkYx3teEc85lGPe+RjH/34R0AGUpCDJGQhDXlIRCZSkYtkZCMd+UhIRlKSk6RkJS15SUxmUpN99CCH4DhJIYRSlKO8QSe3wpL3DGCGHDRlQUAIABHahIQDMaEbbWkvjplJl7vkZS99+UtgBlOYwyRmMY15TGQmU5nLZGYznflMaEZTmtOkZjWt/3lNbGYTmgI0Vy61GcCFYK5gSZTbAADITSHZpIAHTIgCb/lODnFsk/OkZz3teU985lOf++RnP/1pz/EI4Z8DJWhBCckSdG6IY01gaEMd+lCIRlSiGqBoRSuK0IXErQMb5WgHNjcBjm7tfOljyfrKwhL3MY8lloNnSyvEmYS6VKYzPdlkEEhT/sD0XJxpwgl8+lOgBlWoQyVqUZsAToV4iJd1wWG8mKgr2CEEijilan50WlWsZpVfhtLqfq4aTwD0tKhjJWtZfXrUmBpEqbusi/QsxpLaDeR2CIFeV+3aka/eVa977Q8IbcjXkeRVQzw1a2EN+1O0WmSGNHwL5cxYEP80fm1znQNsZSEiWMtmVrMaqV6oNpsRzGKIsIclLVkTW5HFpoBuvfrrQPTGt998VraOQupsbXvbhXDwhLi1SGgvNNrSBleop6XIYgfgmAkczYlKg2vTnsbb2foWutPdbGECRV2JSPelYRVud4FK3IkYdwCze5nGcklFgTgmgCGjGABwh13Aahe+87UrVmZJ34XId0LA9a5wwSsR8QoAPTdh4wCCthR64bey+lVwg2UKmHI6eDO1VSh3+9vd/0ZEvJ/BloEQ1JBmNehQKZVwVxlcYhRvUU2tSrGrKDxYC184uBlucY01cmIb5ziIAIyrjgeCY6/GWMakpbGPjfwQIB//WckURNoCdZxkqwp5yIYt8pKtTNu0XlnLKBSAavxWYyinhL9TLmyVt3zlMJ9ZzeDz0N6snOaTjJnMZTXzmo8MZzvnGXtpua6R8VwSOc95rHXWc47/XGhE/w5zGHzzizMUaEETldCJTvGhKX1p0xWGsku2tEggHenhOhrTNu70qE29OAEAZgL3fbKofytlUEva1acucalpfWvCcdCzPrb1Rz4da8TOGtcK7vWwja02irGU08Km0K+BfYJJH3u6xZZ2tadWvdYuO8uvFuuzZb1ta2OX2uEmt81yk0olj3sjzgZ2tMstW3W/W94mA6FJtxxv0MLa28EG97xti29/Bxxh/xJgya79zOz96nvf0Ea4wDMLcIdHfF+OcXK6G94fdsfa3RLXK8Q5/vFz2VTNHq9IxkG9cZBrleQpZ7mFOGPve188pwrfN8pbTtWV31zn+qkAX9ac8+zS3Ns237lMgV50pI+E4LT7ucyD3O2Ff9fpSXfp0al+dY5QvOn9brbQn010rLvR6mEne0UmkzaLcz3hUI/6Wade9jaOHe5zd8i47Cz3hpg80mCn+xXx3nfAF6Tnaxr528Xs9XYbPvBV/PviA8/juys+zojXuOQdL8TGX57uWt/6Til/cstr/oeZF33ZZ4f2tHue7W3ne+l9SHrXY93ukVe7hPQu6NbHvoWw1/890pWVZ97TdvVRz33vVRh8498c8rRXfduDWvzkUxD50U850rbW+W5+fu+hp/4Ep999jqcF9anP/vAXDn3wP/D76Rf44COs5fUP4PZzRj/7GRh/+8tbcuhFM/cDq33c87/80x/8G0Byo5ibOrP4mz8yqz8DtJ8CfEBpW5VWKrzawzgApD8BlMD6iUAOHDbH2DTsAyvzq7kN/ED58UAUpDWO+bJGu8CZK8GhO8EV9B4VrEFMq55xGsEKk8Gvo0Ec3J4bDMJE44oP0bMFzMAGBEIixJ4hbEI9MxZWgz8m5AgGnDIHhEInrEIt5LilY7FCS0IfTDwY7EL6eUIz3LLcuD7/JOTCG1NCLHTDNPQdNJzDJUu1L6E0MXQ+qStDO7RBOfzDcvMQJArDQLyIKxyyLBTE36lDRtSxyegz5is/PuS3R7y/Q7xEYwMhP7yzTCw5OFTET9TEz3FEUkQxDoqBS9vDSmS4TjxF4jFFWHSwtFC2NnxFlEhEGVvEWSQdWexF+lITRks0VqxEXgTG0PlFZMSuoOE/HoSxMaw8XFxG3lFGaoQuihk/BRzFidDFCzvGa1QcawxH28KcbDPEaTQJb+wvcCTHwxlHd/wspBFBRCtGPmzHeCQceMzHh5sUTLNH58NHfgycfRxIvkqK96pHbgy6aAS9dDRIzylIiLyrwkA3/3RsvlYUyIlUG4ncyKzCw1UzNYBkvYX0yKnpSJOkKgBys1EbSeIryZT8GZSMyZlyFwBgw1WESSQLxV3USZq0mZn8SXgqI5j7R5/MO578xqMUypUJSqa0JcwwuFvESGNcyqdEGae8Si6aHedpSat0sYbcvofUyrXJSrLEIve7NZc8v688S4gxS7esIsnpMa8cy/8LywC0y7i0GrjcyyHCClvMSb0MiXX0Lo30y6ZsS8QELDWpQKMcTJAoTAxTzMX0l76szBdyjAK7SErMSMrEzH25TNBkoc3RxqnszKqEzNGsGdFcTRQSp2FbSxNUTddMTNqsTd4ywt0Syc8sCMn0r//exM3su03htC3VmEJiDM4fS0p2vLgKOAAH0JOMkUSDEJATOZAEFBIG4ZEIKc4gI07v3KykAEO1VE6B+M0ZQ7gIwAq1aAG0EwCbXApnNLB5Qc7w9IjWvE/9yY2Ke0yqvEeEA6C3qIEh2JiPyc7xwhjzsgn+Uy+QERki0U91NE8J3SJDsU+FBM83xEsNVDuYwAAP6JTxOEfkUq6kqc6lca6OqVBPo1AWxSLAGMby1NB849AlVLsQsEhzsomUUi3WYa28YQmWbA2WiK0XjUwXPdIqeqrYpFD0LK3iw4rjkBwZFYjBAwBliyzNYQl6VNJ8o1EvxSoQ2sFTk80ZHEukwR3/tzqI2aHLuXIqADjHMO2tJJ1TIBo88pzR/wxI7ktTlQKArswdJm2RNZIqHbLTNwRTRJ2pVSlEPUVNAB3L2ZmNkUII9WEflEKIMsLSRcWI/OzU7KkeVTQ2M/3Bh7zSRjmnAVIn2mAnhHAnUAVFRY3Vd1o6umRBJ2VOwww9m5QbVhoWV9USWUqIWqLVbqxTY00hANrM5JxVULTROExHpSqXMdLUphoANNqhQk3WiPhUbhUezNjNMs1VaBXFaYyA8RhSgagrhFgugZgqKVrRb0VKZ53XLJIcHfVPSOVTXIQBjvEBEqrWG3osgcjWhOAhe3UIb03Y3gkanMTVej3WcjUs/yYIAIu92IvVAMOjiaHhlV/9oGAdIWL9UYbNL2Qt2QZCGuqsS8+Tghd4WZiNWZmdWZql2R64kk5MAYq5gbRRVYQgoFYNoXZiif5EWfk7WaPNn8IITN6M2KBz2ZqNWqmlWSUgAKu92qvlgKkTAKwQAgQVVutB0Tw8KQAgsYGIn6Q9iIVNW9Kxya/VV7CC2qmdW7qlWSlwOgFICyEIVIO41oJgV0KNqoOAV7b1TaQtXPqZDBfUw1yV27p9XLq92zKcnQlY2YFYU4No06JJSPqMU8Q1XKf93BZKC2lLQseFXNStWcl9iMmYALM1CCp1LECFLJuQLC4V3eUMXdxVIawo3f/GTV3gVd2Li8+H/aDV6pZBdS0hha3FLdm13V3FUdxjM93grd6YXV2GKI6ipZQiNdHHYC6mGwinkVfRfV7oRZylnd7ftV7rxV6F4KAzGQL5nV/6DRXyyhgDJV/b+Rj2GpnzPVrd/V8JcozXZdnsO132RV33TYgDMxPEGDCbKLAGvokEO1/zFeBcQyX1DWCFBQAETuDHXWC64qX06TDsBLHtHDEMvmAMFpxl3eCWBeHgFeEWRhcWruG/SYpRbVIORsoPluG5pWEcBqseHmL8WRV1hdgYBmIFPtwVdmIjFp4xheEDZuImLuIoZogbzuKwaSxSXV8rrlsh5mKXg2IypsP/seXhJQ7jyDVjC3bjM06d3v1iLHaxH2bjmR3jOLY9ON5j0zk7Ol5jPJZaPfbj7zRkW0pfNa7iQZ7aQkbkw6tjSM4eAg5kRm7kqH3kSZ5QSd5k4+GgfGXcTlZbD8ZkQu5j3N1iT7aZF17kuDXlTEbl8pXlVU4cUbXkV4Zlu6VlxFXlWmYZNUniphVkXYZZTf5lJB1lZP6dMiJTA87lYr5eXi5cX17mlGEJx3zmCrtjUz5ma7bCaf5mwBk8zoXbbY5mmfVmcf7SdRYiHcblc0ZnYw7ntK3mdoYYzOhSbYYxbsZkdb5nWQXoH0KaAhZMYo7mfxbooFNmhRYdt4Vnfpbn/3lm6Di254Y2GIqhYmiW54S+6A6maI9eHAjT6HiW6I4OaZMFaZQ+HHIm6YiW6Bc46ZVGCIueaXzpLJd+tFKGaZm2adD1aQnK55wWrZ02aXpO2poG6nNxjOId5kvm6KM22qRWag55aIjW6X5u5J6m6qmmag2Z46sm6qwe5K1W6q72agwZ6aF+tbHG47IG6rNG6wqZ4rUu47Zm47f26biW6wnB6brerrsO47y26b3m6/7wEGZt1oMu5sGe6cI27P1gat9V6aMNbCtu7JV+bMjOD5tkWqfeaHTGbJTW7M1GCWOpNurl6ahGWdIu7ZKonjzFtdQ2asrO4tZ27ZFwDHFV4v+nDu3Vdt7fxm2DwQrTFOXF1mXRDunbFu6PGLxs5m3QRujgTtjlZu6OwIxblW0whurajuLqtu6NsEm+1W7K5gzLZuLk9ujvBu+MyJZwm23uZm8sk+/sSQphJu/jhuX0vuj1pm+KQJpQ/uySjm//Ps/pLnBzoZjmNeeXpm0EB+AHHx41kVP87m3p7m4j7u8Ib4gZITf49m0MH2IN3/CFMELLhe4BB/EHH3EST4jZWXAGx2qYjukDn1cWb3FSLsrJzu9urvFvvXEcJ4gyovAKj27G9nFuBfIgL1im8PDtVnEEV/IlR+xy+/ALX3EkX3L9sL4qf/Irj/Is1/KUEDknL+//oibwApfyIK+JVHlvLz/yEMdhNcdxbH43K4dzLI9zMdcXJLbzN0fuMKfVOSdxAJrPRzVyQNfzFh70DQ+a7T30FP/yNA/0PSeJ3PBsV450PAdzRa90ewHrMudxf6Z0UGX0CFfrLjfz8wbi/W5oU0fw3/NzVZ/xVlfoVy/wpdvhULfwTZ/0Tvd0c5Gc3f7rrlt1Ga51gb51/y6M8d5xXk/0PAf20EkLDEXxBkdz/1Z2+jaLX+/HWVftbn/jcJf2C6FrWRd1rSb1TtV29k4Kqcz0a4fyhgCBAwgXm3Dm6jThD1OQFIaQgqZmdSd3jdDNebtzaGeIv6gKfB8I+HyXhZhg/5uoYOhld+sGyWq3dhkHd5VoT4a43wXVX7niXwh1r/+leObGDEfddUTX74ZbiRu4AASgAaRZ+OPqXoJAmu8V2/D9n+ea+IAX+ItIi2ZH7T9n+dpLgSwJmoX3UQDYzdw4x9ciiiKFcXs1edxelSpVeU0/+IhQeoWIXYO40iyt3S3lHJ8fd6DvDyPUZ2szeKOfCK+PV8HN3ObaX5KHUyKX6p9Pe4nosr4JOLfv8VeM+3Yl2CXyXKiaHsKdZbTn+/xoM4EL/FEffJ/72UNlrqJsH2tdqd21+tLms8gvesGH+8o/CJ9NJ38cgFf6WlhlfMcfHGF0OMlPd8onvA2qc5AVWv+BEFkQIVnXf/3AQZrEDmu2pnXDI3zYTV4hv1aDVaO5/1zPh2wvk33Rn3zSt/2/Vf62OFHquXy0APl63nvgXwgAim15m32yPv7ST37EH9jZZfKwNQiETWXxH38Xz1Tq//ZBrlqsxVqtBYgbAwYSLGiwIAIAAFocJDhDoY+GA1MoBACDIIiKAiQOYKHwAMeQIkeSLGnyJMqUKleybOnyJcyYMmfSrCnzBgCBNnfy7OnzJ9CgQocSLWr0KNKkQ2EoxKD0KdSoUqXi1DnVIE4nKrZy7er1K1iwOSqSJWv1ZMKFHEcoPGswo8IUBCkqvChRiMIRV/fy7ev3L+DABasKLmz/+DDixIoXM2488INCBI4nU658kPDfrGE3cw6LRAHo0KFF5FSZlqFEuAA40lAoxCBeADQ4VgRh+Tbu3LodY97t+zfw4MKHV8YJoALx5Mp39u6ruTP06GGdlE55OmTFCBLTdjDYQaEHiSEqLi9v/nz55ujXs2/v/j1ltgBqwK/PXv3e59L3S6futuR1HH0HQHgNtaDQBwZBBsAF2ynUnX0RSjhhUfhReCGGGWqo4QUKSbAhiMVV55d+/Jm4mX+mKYSaRB4oxEJDFWRnUAQVIXcQBgrNECKPPfZooY9BCjkkkX/JOGKRSU4FJFUAaHUilGClaN2KIaUwwUcHOfBgQz4o/+TAQQcoNIFcSpp5ZnBMorkmm226edCCkr05Z09qQlVilHlOiVKAHC04gV4ExVBRCA21hmBBI2AJgJx0OvpofkhCOimlldZn3I2WamqSnU/hmSeUe4p0gQ+l+mDcBKaWmilBB764ggPGMepnRTc4sIJHCjW4Ka+90tSpr8EKO2xfEuhKLLLAJvUpqCaKGlKOZUl73EECbDltgRylJa0DGyH7LbhYSRouueWaa1OHAHx4rqbKIsVss/s9y1G005LFakE0OIDBBEKwEINdIsEQAwtCTICBA7OxuzCv7jL8MMTlHvlfxG86bBS88UY3b8UdexzTxR+LPPKcaSVIcpshE/+VscadcYwyzDEPNq7MNducZLQB30ykykOx3DKKNO88dMQ9E3000sodymLSPwrd5JNA8/dy01Un+7TVWWv9Ww15bQ2i0UH9LPVXVH999qRho70221HR9VrbFKr909hkd2V23HmbObfefftdk4sAxPD3pVjf6aTd8hpOOOMb8t045JGLlLPk6z3OU92Jq4B35Z2/d7nnoRO+tOjpLa5U5olzXjrryYHeOuxnXytD7MO9XlPqdq9eO++43d478Du/7W3wuv0+U+5k714884kd3zz0Hj8kePS+n74s4ppDt3z13fP1vPfhl5urbeLzdv272WvPGffmu38U+O/Lz+v0EM7/7zz68Ku//nT53/9/nfwHwAESq0YeIqBh4veS5EmtfQh8oEsUCMEJDikFxhkcBTMjwJXtj39l22AGQygSCYqwhBhKl/1MuCQQCoWBQHOgCmM4EBLKsIbsCZwQ8GXD9FFshVHz4Ad7uMMhzpCFRDyifcZzQCTyEDAubBkMmQhBGkqxipaxoEIwaEUOCjEqT9RYFLcIQCqKsYyJQaEZfWZEoHwxXmFM4/vICMc59gWHOqQj7tZItw4CkStvxKP35AjIQSZFibIhJOb06JM2NuuPiGyeIB8pyZ9gEQAnmyTyFBnAH/bRj5rEZO0iCcpRysRVKSRlBD/JHD520pGohJ0o/18pSz655o6zPEksScJIULnylqHLpS+DeRBDKkyYKQHmCFnZx14aM3LIbKYvK3lJaHJKlTbZpZ6sSU2/PXObr3QV07w5km5KBJtRYqY4+0bOdE4yLTlkpy61+StlAhGd8GzbOu85yEMdUp8hyae4ONnJzcnTn1sDqEHTWIHYNCqhlynoTejpQXs6VGsIregWwYnRhly0iAJtJUQ3erSOivSIC7pBmUpaxC4e7qPLDKlKb0bSmNaQn4Wi6QBIas5QwRSnMZupT0u40MgEVacS5R9Fg2ozoCo1gwPalU+N6tJ69rSpImOqVR940pTiVKoD9UpSs4oyrIoVgMZSyE2LWv/Vluz0RGEt61XXClckDpVAVvXqVz3J0rlmjax8dV+6oKpUvOaVoHv9a9P8itjwYUkIXFXrYbE31YnKdbHlUqxloyeAKmWVsHl9a2YXhtnQMu9I9OlsZVXSVmellrTEGq1rgQeXFYjVs18FbWzJBdvc1u5Q0xxsa1Gy2qkFl7cNK65xByifbDXVtgPFbXJfi9zo3k9MAAAJaiObvskidbrUhdRuvxu6tATqrt4d51HXB13x9iq87K3coACQ1uaeN5ncVW9935uy/Oo3eitQSPnMq1393Vd76+1vpdyLYMaly5Y0dS5IB7xgdil4wn4bUFkh/FIJW/iy/O1w7zwygQz/f5ij6TVwiUEcpAqruG144XBCNUxVGLdYujSuMQUhQuIbi+3EmjswjtnE4iBvbbNqqW2KA1rYrQCZyGcaspOtxpT57NiJPlZdkqN8IShrOWkGHEKVNVjgH2e5yxLispmJ5tswk+jKuitzmgvH4zi7TwbgYbNz3Kw8ONPZPWjuc82mh93sWnnMWJ4zoC3G50SvbQhLJLSYl2xYRoPrz5QmWbSIJ+BCS7rJl9aQpT/tsSmHk76IXqSeG7hoUbtu1axuWuCYu+lIL9nTr55QqG/9MFcFGNJtNvSbT63rIeV62OcysrDZKWPKJtvYTmu2sz13VjDDddndhXa0HefqbMvs/7/qmqu18YttbmOo2OS+GgA07es8A3vPezWkvchCO4IcKd4AcMq5Wz3ufPvNgKWe9a87vTh427ufA6l3vPHNb+GYe+G9cvR1+RpuFO8VBkO4OMYzPoRoueVIE9B4xhvqcN80fOSais1j1/29VL9Qjxc0yJEUbvLllHzmkzrracHN5+Eqbs5nBUCvBxBzm5tu30T/Wte+LfGdsxyKa0x6RGDelKMrp+ZUf9PbEDtxMvNYAIvakdTvfXXiWH3sbJqeFnVudJA1HYxGtC4AUj50s6dp23QH14C089etH7olA8p5QSZGAwTE4AMemO/dKVP2xCdpyjDSOtPbreobT1npYf+flhA+oG7GK2bxnB/SgmRd7cgL/MYLgttBED4tFujs84jxvOt9hKnF8j3YLIlW2gM/gRWMAAYbqcAIXHXvlMc+MLAvPojkI9ilrx0mPO8PCA2p94ZsfiBwpy3yE2j37FOKBosq795JX2sQevvxKVlQ3LkvmOOrf0LeP5Zla+9ulXj9zvRf1Lzb3+bm6/9h72dQaMnfiXyGaIgGacCYncUFS7jKb/XfCvGfA57L/wEe7TEdEJgABmagBm4gB3ZgB+5AwcGYqywfSlwLtUXgVbAfCq7HBLqWUV2gB8agDHagETyADd7gDU6BANUb+KVEuuTeCnrK9gVhkvATBcafBc7/oBIuYQwCgQC5UyrZFRF60RBOoZAYYW69IBNuIRc6IYflygmqBD9NnxViDwSWYa9gYRYmIRe24Qx6IUoYEACQIUqkQLSYHxo2UR7ezM8dYQCyoRsGIgfC4UlAHB7GyA14gA5JQL0U0x5iTBU+Iob0YXJpoSBeYgYSoknEhuhdHgZcwAqsQA3IihRKIiSeoSk6CiVWIiBioiBqIknIB7WEhOpJyw2sSypWSCTmYn2sIiui4krgBAy64ivmT7r820GAwAGsgA9gAF74C+/xov4AozSiCfr5YWxZIjEGIixW42+ooDcmBgx4iUJgYza24jZ24S6GYzVRIzsKyQEsSilS/5c2pqM6uuM7qhE+5iOIpEDS3RsdRlc92iMTdiM/WgY4HiRfhICsrED1/aKVDSNBFuQ6KmQ5VaRF5sbPCUEPitdATuQbYmRGzsw+jmSEkGMHOJhAoiNIyqBBmuRiJCRMJoUBRd2CfWRLeuBLzuTriSRPMgbEDRqC4WRODqJPmqRM/iRR1N8EPKRHsmRRGmVJKuUCHSVVGkYCYt+EEWVUZqJVZmRSXiVQDAji9RdXdqUJ7KRYatBUrqVvVIADdEALzOUFpMshDiVUoiUGqqVbrlxb9mVuxBe2gNhZdiVfAuYDIqaS/GNZsIBTsldhRuVhKubh/CVlUsbfRYAApABntv9YZBblZF6mGYrmkHjbl7Reh31mToYmaZ5iawaJACBAbDwaYealXrLma+pjbsKmbCqEVtamZf4TAEikXmogbu4mG30lcgqFABgHLgJnRBZnBx7ncgZQcFbnYfSJiqlmS1Indl6Tcn6nTQiADAhf0KWmbaKld4pnJl0ne16FAIwAYwJAGG5nehpmeB5kWL6nvshjU4icfbqniRGndKZlfvLjfmJnCAzBbLrGEJSlZ96nZB5oPiboboLAB5AiAOyeIzoZd4Lker6n81GoiHIEDCBArpBFDYzAY9bYh05kiJYoW5GojCYKOZJFC8hAiwbZixJkjNaoatFojfpjWXTADBD/X5r1qD3+KJAKl5CW6AjMJgsgAGoCmpKmI5M2aTtqaW6kwLUAAEfe2pVuY5ZyKXoJqJm2hATISg0gKaONKTGWaZpyhIWKpQCYphDkn5hKKGg+aTXWKVXSgKxcgEpSGpy6opzOqYmhqaKSxJ1WxAQI5bAdKiYmaqOS5KUeBg3USwsU6qdR6iVaaqbmlJ++JtxNANhxG6gWI6O2JqCaZAUsSgdUqbGtKjeWKi++6kgmHZjwm626oahmqq5a5Fk51sL9ahsG66UO60EKQLTo6bkh6z2OantSq18sCDJmm7RuobI2KrPmo2rQqrby6Wriai5+6zsOSANGK7l2p7mmIrqG/2MCYsCO1mq7gui7mmK8VmMKxEaH+uq9wmi+SuK+SqO3mSO5bStFtippFmwuKtEEeGq0KewSdquiOmwq5kqqmhzFKqHFzinGSmLg2OTMdWxIMqxohuwexqpCBKTDmaxLDuwjqmwepkt9cmzA+qjM7iHNluFZ3UC9qmrOLunO5mHPTmFzeg3VwWwTFi0aHi0Rxle2vuzQYqnTliHUrmC4jh3T6uTVWmHWouCAAKjNde10fu0Uhq0DWpfMLW3VkinaEqHa9p9x/CvRma1UWivboSyQTg8JHh3ebuDHpunctp9xuOzdvm2cxm0QFi73WdffAq7iIirjrqDjZt/hJl7gGv9n5aLg5RYf5DLe5nol31Lm58ZetECo2/KtMBao4HZuBJ7u51nX1CYu6w6n63Ju6Sqm7HJe6nLe6O4l7Dpg7yZeAtau7UZn7grv7iJm8d7d7wLv5Fbq8NJt9T6idmru9Ibq9Rpu96KhaiAu124vq+rtiDZvdZIjEN5d8BroYSWgvf3mQegLv/gLwLDn815d4NBr7LVvaMJvvMkvQQjAfFYE2eZm/h4dDCyK6tKd/55OArIAyGEctLZKRbAArMjKARMFCMgAAgyBAzjAECCADJwn8iUw0Q3I+mrv7RKodP6vb6LEn4CfYDawT6TAAVyAf0rLBFzAAbgpC5tvT0wP/xb/3wO/bwybxJVkiUFcyykBRQgUcMHNhw2bHQqb3AIrhN2KLvneKhIDgACHRODcpdDVhlCEwICYRQs4QOF9QAw4QAtoKAB0QBWvrhDvhKvc7OcdMUlk5UkMSCcOAAMCBQykS1sMwQgAcQqMwBCQ4gWIqx3fMU1YF9ByHx+PhB+bxIw0BHcAxaLsXh0P0wp88h5/LwqCwKJssfS28PIybx+X4wgQ3gccgAkPhGqwhmsABZh+ABCPRAp8AF6UMvqKph0msSV3MbBCcMJJ6kDIhxCpRi/DhObFhACs6/gO82UOiA8ErRUjc7Iqs71dgLpND8kaBF1YxHJecb552w1ILPt6//O0YjIGxAANIIcAwMABpCgFBs4TD/Am76Y6k1vgTID4ut4li4RTmqaedjJtoFU6m3L7VV4FYy48c6seDQge8jNHGNkcPjQ2A+aCrPAJV/TCvgQ/ZQo5c8Q5QzLvQrT6RYs7czErR2UN4iAO6uCpVUQxOTNHQLNSRMAMxEAoDjVRD/VIf7Rb+pvnMl0U2IBTPzVUR7VUT/VU/0AIjigAlNctS8ShoJ5RjEC9TPFRS7JLxBczq59RNTVVrzVbT/USJABcx3VcZ4AiLcpz/rNBMLRRCOYUK8RYkzVLGEc0GzRTt7VhH/ZaR4EeVR4ZArJEDLJRbKQDeMAByIBlXzZmT/90EAO2SsBF5B7z7ao1Yo82Yis2op2eQYxxjOD1UKRLDXCzEbs08llXIIO2lYk2aed2Yi/OY4bAotTnEkdcE3PJUbzY08p28UGcKlN0aOu2c1O1aWOyD+joQczAohirgowJDRMKUmBJr4ItcsceOcK2TN/2c583VEe3SMAvC9RAKOowpKqu8GFwrBhwUuRIGC81Ul+lkZGx9zY3eqO3eocEAE/LrG70l5ZFbQdF1yDvf3N2SihRfqN1YQf4eQ94SISAB9TAqUzABNxAB8RAKNNvv/wLSwPFocT0X0O4SQTOWT+4BuG2hec2hi9Hh/Rz7Ib35yVdLVM4gM+4bte4cgj/QIewwHPqN4ufRI6MWONWOJDTeNGmRarMJZVX+VyueJKLBF3gOIy3mYw/+WELuXJ4QIMWHJZnOUeclUj7uHmDOWmLOXGYZl+vRmzvt1IuSEda74+7eZgPLHt/wAjQQAgMOqEXeihHMpr3NDmquDC3OZ/3uZ2/hKusuf4FNKtVgAfcaKQHqKM/elvDuXBgSds2+aYrZHlKy8YieYx7OqSfh3cfd6nnIwykMUQoInjvOatD98DiN6wn+kBYd0VgwAf0eI7jeq5LNagHx5ZwOfHq+MxVgPBhwHJbrpMf+1QnO3AoEbFXurOPnAzI4xCQd5fn2Zdb+1NjO3AMCgsMNnNn/7kc3sC0y221m3t67yxkCMEMMPoqZ/mhbHOuzju9OzW6+wYGFDxZCEHBJ7zCF/yZAzZdlDPBAnzAD/xuzHlZNDxgR4s0pnXAI/vAWjxZYDxZX0tB33qnd7wNULxuVADLt7zLv7zLi7wkT0+qz6zE07vKJ7ml05kBfbe+3ry55zyL73yc9fe/G/vEd/tmZ/l4nyvQW7vQQzjRx5lyOz3S47zSv3Ose6N1bbDJrzrKn3vRLqgPlPm0yLwkwwXCpu3TH3vU30YKGHJfo70kY8nWe2jb5/rbV4YApOic0/0dD4i4j/vKlTvW3z2V+CYNsHv/Zr3D4QWT//zVB/3AkmOeF/97oh+Jg1P75EP9wGIJs+t5osuHNWNt3rP63lMGXkx4syM+L8bXkfPs6Xt66k+Gl/i8vLt+Lg4I42M+2Id9yg8sZIw65ye63R/9yXd87TsGy15+66O52iP/74f98juGmAjBoQO+3tK29Hs58Av8zn77fJQwzL+89lurt2W/qnv/91f/ZGyLWNc5mufK4HN757u9zFaA38d/4+u+JAKEAAAAWAwweBBhQoULGTZ0+BBiRIkTKVa0eBFjRo0bOXb0+BFkyIQ3ANwQGZJkFBsrWbZ0+RJmTJlRSp60KTIFhoEDJ9zA8BNoUAw3iRY1ehRpUqVLmSolabJpVKlTqVa1ehX/a9ajIQau0PoVbFixY8lWfUo2pUy1a9mypAm17MkPPBHAiHsXb169e6me5fsXcGDBgwlr9DDwQGHFixk3LutXbNq2kymvfOtYIouBITB39vwZNEbIoUmXNn1acY2BIFC3dv268GiwkivXVnvZ9QQALWD39v3bqmzgw4kXN87Qx8Djy5k33yhcK23b013ibi0EgFfn27k3h94dfHjxjwEIGX8eve/vWKVTd28ddXIH6enXZ7zefn79+y3qLsgfwAD1wi84AFRyD0Eb4DsNgZoEfBDCqQiMkMIKtxMIgA4s3JDDpCbsy8AEEVzQtAqwS6zDFFW06MMVXXzRsQoGqgHG/xpthKhFqdoTsTISTaNBNxRvHLLDHIk8EkmtQOgqySZdNLKpHXmczEfSQghhBt18QECCK7388konxewOyjHNPFMkGgb6AM02AyxzKSmnZKvK0Ha6E888AXCTT/Uc7BPQQDkaYSAPBD00PDidCnHO2uoETc9I70SUUs8UrRRTM2cYSIZMPSXuUqTkbHSmP1HroIVUVV2VVVU/fTWwUGGd9cW5AJCA1lxNk9WoUUmF6VFdheWT12GNDVAA7ACw69hmFSuWKF9/rc5UZ60dE9prtQ2vQQDm2xbcvLK1Sdpp3ao23HRfHFfddl1LQQZcB0h2IGbdvZc9dKNj1Ny1gsUX4P/92A2YYMZkaGGnFkDo9tuCHV4UrrDK7fffhy0mU9+LNSbNAT11W3bjkEUaGCV++y01Ys9GAGllkR8m2eWYrxIA4YFuGEKnnbSTmeeLYP5oYnMrJixDGjiioYM9ewb456WdPqqC5ACYoGUBbAX56awdarqjoKcderCdfDhAAIsEOEBqpbVOl+u13e4oZwBqoCGFg2D4wOi39R6g7edMPhnYjBsbIe4JHBih7odSGMGBjwHAQN69r+1b8sohWjJPDDwo2/K3Kc/I61/BHkwAD5TdCYMaPjhgBAkkGOGAD2qIeyAhNu/c2s9x3/0gBDTLc4IhEud9ad19/htwalMGrXT/2iXFU3POiTfW+Ol3B0GGGJLeSUPrea6+otBJHX0xGhw4XVIhHMjbe+oFbx9+jyL4mLf4RQafIvEbJb+xCGYYogU++IkPLjCEGUTAfsfCXwL3ppry2IuBFlugRPQ3J/5FEIMemWAGnxYDniCQgy97X4EOlLzALS+EKRzZCFWYwk0NJHItZBoLQVRCEypPhjkEyQZ1qDFCIaaHM0RhVio4pQsGEYl8o2ESvceVNTHRXTx8SBF5dEQo5lCKV3QXCJTVMC2CK4sNoaKIrPjFFIbRjNuqQM7ql8ZtoXEhY0xQGd2IQTjW8VgCkBoLpIdHZ91xJMi7oYKW6EcVAtKQubqA/80qkMjcFTIqchwRJB1pR0pWUmYrqB1rMKnAS8ZJkDccWgUO4AAWYEcILFgBZxgio+c9rpP3+2QsNdYtALCSlsJC5EEk+R4WRiBtempBIxXiyucNJZcX22UyA3WAnXSKmbpaphJtOEjLsPCHA2FBDYbgAJLYDIIGcWXwhlBOc5YTAdEU4RDVKTI1FaqduZpmL6nzL0JpjpgHOcDHuocQVyIzniGbZkDFZKKBDIGgs5pnKE34rxBAcyHZZJ84BwLQhEpwlhfdlh4H0kaNZmqh1bQmHQcgNYT6s6IfxSg7VYovTT5ueC2lVEiticONeBAAF0jIP2VasIH29EUvnAAngf+KKJrW9FwslQhOdYpSWFYFAVGV6lSpWlWqFlU/P8Vqh5wIAIhuNVBHRSohlRqRmp30IK68AQ0QEIMPeACXSnnlXHcC1vpo1a4UqsA3Y5BXQYkVqXQ0ZsvSmr4P9NEodKWrX9GDV8YKaHsefWybAFtTOjrQohR9HgvCSRSrfha0UZ2seBw7Wv0MwWYxNa2ZKjvSjA5ABjshbFonsIIRwKBsFRhBzWC6WliV1rfpceZAQBhc1r72KPScjhXnNxAvIgSx+tSZcT0FXOqGJwI7EdJ1ndTaQR4RBt/0QXQhcjXVchdQ1kWvc1LwTbSuN0nebdQSElBf+9o3A59cY0XPGxH/AXzsq/AlFnIFfKTt9bPAR1ooFYLQYAc/GMIRlrCEdfDKsiokBb+7QT4tUjM2JXjAFwbxmFBbEg6P2EYLnvCKWTxhFxQBxjGOMQ4oydEHaqRjAHjvTcDUYx//GMW9UW+QexPbzRB5SCpu8ZKZPGEqQFIA2xNCcTGySAD0NbGKfSWSXTNkLrfmd9v98pMIXBSSMLjJaU7zk0VskJpNIK6igWeWtSypMZ/Gy3cmDQwGgmA9q0jJahY0i9k8EStPYKIYeScAqHwTVLUK0pF21Z9Dk2dKe+YwADDUpQFd5mgBAM2DFnWECx0RB96KIznRJqeJZGlWN2Z7nX11hAI9alsH/6HUD8kxAGbrkL164MQDkEDcEj3rFbna2IRJQUqTbaFa31rUuW7ICx93TmuX06mPu8AKVlCDb8652WRuc7gfZGQskxtCz4a2oKXNEFvONduRukEM0V0kT9d7PA6MM74Fdm9ygXrdtm73Qt69ZYSA4AArECAqVdlrfm8I2Q/Hi27MI3EAqTvgTR44bARQAY9/HOTBtvhdIj7ysbzzuSanD8YzvuSNn6YCHwimnVUuLn/X3DgldjjOx8PylhP65nvJtGJ5TvKgF9039AIAeZGOsXFHCeA/V/PLSTP0CXwMA+ibAFCajpajd901w0052Lnjc6lLmOqgGefKSmwQAUjAyv/pJHtkvj5300ht33b3Tt01GPWzMzntn7EVNNuOkB/KXe9E5HviPZNdgjDe6V4P9d9bHHjPJK3iAyg8Ql5IVMiD6Omf981LxSx645id8g62fGew01TNK0chJNmx6ZlSctrf5L9TY/rt/RR6UE4+9U5e/FiYZBCcRlc1/+F97Ye//MC8cPbO773kg1/55odFNzvrlucNosnMS19U1we/Xn7H/fHDBvXBXz1mdNIwIwd4AAibwPnD73v6Y8aJfr5/l8UvZ+BXH8LWzzEWyQcOAnNczyD47Kn27yZsjwEvwoHg7wF3pf+O5/8AUPUqMCsaZP4OImcQDwakZmcmsGTsjwT/B2PZyuME+c8Ew+8CMRDXNBArHI99jKw8OiCYzG8F/aYFd5AvMu3cfJA00i/1BNAxfOBmEOKl8qT0hBB0ZNAJm8LKZC0KHYMIKc8ISeMAaKcDiq0Kj6cHv7AsdKIDxdBSoHAizgwG0Q4NyaICIiAC+ssMw6cN5xD3BqIA7RAzrvDvshAwZEAGGk0PzawOBzEkHG/sDFEw+PDs/PAvDkoJV0ACFZEHKZEwjGzTLJEwGFHqHJEvIPEgQFETu6YQR1EjbIXeTJEvOPHnPHEvRHEAYFEV5SwMZ7EpHIgKbTEuWLHlXFEvWg8hZFEX86cUh3EifscYV7EYxcjv1jADazEu/5JjAuxFGJMRR5bRGh1i1bIRL3gx43wxL7plAlrAAV5KlbgNHdNRHUdwGB1wDjGHRrjR6KCxAZvRGWOQHsmiveosUrLRHc3w8ORxHqnvHp+xNGCAt/ixrqzxH8WwW3ZOIL/CGwMOHPeiAiRABoarBQCRIzvSIwHRH7ExIg8ix3RwJBUvH09CDQuywSoSMKrxJHlJJE9SaoKMAW4SJ3NSJ3eSJ3HyQSZy3VzyEXUsJpkxJYtSI3QjswqsJ5vSKXPyJ2cykF4QA4WSL64kF2OyIatQAeNxxJ4SLHsyKo+yZKgSAK0SKRdjK6NQAp4IxcISLqFSQIAS2tAyLWNDKgUy0/8mcb3i0i/HkiBZ0i4Do+NCzjBDkizvkiJeShAFzC/jEjDHYiUFMy+VQgYuAH1oLhnX0gmlZvfQ6zHhMjLpziyrbzDzAgZ+h+gYsjK5UTcSU6ZCMyxHU2Ls0RlP8y4EgHZ6Qih6EzEVUypcCQFBTDbBkjZnwzbXEDfjwpZiwCRHkjN98J2CkDiL0ymPUyKTEwaXsyykBiK1sjWt8YWa0DGtsymxc19KU/3CkyiwIw+BU4lgEz4dosTyrjzNkyfRU/HUswjZ8yaybz7jM0CXYnvkEL7wUyznMjwnsyC5kyzaL0CjcwexQz5bCkHzU0ErlCMY9B4ddCw06T2BU0JPUAH/h7M6L1Qu32RBtbMq/dMmHK8xi3JESdDIEO9EUTRFL25F+RMLXdQm5gIDDBQ6fXQWX8o++xJHdVI/84VH+5BIT6JBhGAGRG5INXRAD+J3PpO7klRJMzQwG/RJQQIo7kQIelMofvNKjSIFQ/RGuXRJr4JDbzNMP0Ih1cYYZ/QB2/LKiIxLb5LWdpQlW3JOPaJO0TRNiQKnvhNJ3TTdADVQPVQsDFNSD5M1rfRKC5RP+/RPLfUJm7QRB/VQNxRUDRFDljLB+pQBNvVLO3RUQ/UJOXU+nYgd2xRFVVUyWfQsW9VVwXBXoRSIMpVR37RAPLUTdbVXiRFW4XMKkQxVczSr/xyVMpP1WCXEWOcQlbisWX1SR6WVDom1FasVIlblICSNXA11WjkCHrE1W9cVQQGDLm8NUq1iUgyiUCv1XD1iuDLRJtmVX4vTXaEVTLm1KeY1FhXSXO81IzKNPJmyXxv2L//iXQUOXB/iSw7ixy42TOwVYTfinWaVVh0WZDFUGQU2DXHVNCd2Y2MPZaMQQ5RvX0MWZkV2LyJ21OI1ZaGOZJHSM5k1ZnvWWW0uZyMiTpVzZW/WIPB0/0rMCxnWZ332X4P2Gr21F4vWaJH2/ozsw162aWP2aVdVTqHWaFWSaoXQlSTrY7e2Ybv2VqX2G8eWIt6urdZRHQ82bImxDN8Sbf+5FmIBllXBdipSYAUcx+A202190IGec1HzFmTVljQDFR9hI7zqjG7rViIybQaAVXEdlnFrk20psnAfYo88oGZkYAZiQGomwANAUmMptyIQEXMzt183Fzk7Nyg/tyF+qKk2bwCAqSQQ1xStFvxmAANWQAAwJxEPFHY1d2/9lhlpty5tlyFyjJh0d16Sho8ml3UTIgWs7HE+Rl/PNnlRVXaz03nhFXoXQifek3oHQAEX9nfPd/xC4NvwJEaRN3z5dXzT03Ft9it0o2FKLLqSxmxtEXhv72qklCTUZ2nv837XNX/3c38LCeGGIG0GeCHMBwMmIJViICuRQhRtJdg0iXn/Ga+ATa/EdqORinfMGhh/l9drifbCJEBwEwYiBODU8MRGmwI7dibT9k017rYd4Xf5UhAAcniFWdiBXXhtI/jCbBBPLBgheEuVvGknjFgpksP13ilrPVAFVzd7EQIIOQ2Jk3hkX3g7aSi2buACEIAGcAqKDcJWqAYhcOqWpEKEDyL3hCCmMk3/CFiIea/8xHiMm/WBmZSJIyIFOKxb3jgFPqb0cqyPkcLI7CXHbsADaEAClvByvfiL2RcPWW2QCVmJG/dRP2mRHSLTXLawViMqMCQTDUpP2DSIR1gVU1AItFRrQxlHCxlOTXY9fe+UG2J7vndc3bIpYCeGIsB5MkRI/9+XllUxx4gZrDRVJEKZl4f1kC0imBliJ2K0WyJ5KmRgBS6ggBbYj5/ZFDEHnVWImkPCmkeZc7O5IrZZITDHThPinb6vk3l1nxHCyjbZr9oZJMTXI7S1jJe4lIG5o27XZhrCnpu5n40yoi12J460pwT6Iwi6Iwx6Zvn2ay+CnhPihWT5IIi4g2cGe7/4pW45oIN1oDEa/TwahkF6oRmCjxsCQxhNHz9An3WxhGlPWXD5o2B6o4maBc24RRV6Nxrim7XxyMIiBT7gY1I6ex0PnC/apTPaqFuDZqPNlGt6IW6aIXK6fv82BgSXqil3r8DNrrZaIzR6+hA69V5MxmSMxv+UGopHuiFMWikiYAVY4DXnJiEE4KzvZAKo06f/GPKsZlXES6iHOqsL2q3xbEWhAAUuG7MzW7M3m7M5GwIsjKaXmiF+iJ0eOinoGE/ObQS07gMgWhN/muxoYH53YsMea7IxAq6FrLI7m7d7u7OToACCW7iFuwG+WrQXwp4bIp+TouDwxFCuZmpaWyBhu+kEYAnx5AZ8F6uT9CRyO6bXWSYt27fHm7w7GwqM+4272d36DCmMaTfcagW+SQiGK7pdWxWpu+hkO2FwSwD627Ru+yK8+zUWSrzL28DL+7zx2iGGmSE8DCm6BQO4r+AugEo5eWOvZgIAOrgA3CIE/KhvtcD/D1zEeTvBQ/uNU3khjKmsQcLK8m7Xjjetd9XxMuSkW5q7q5nDK223R5zHObvEtRmsF6KRfxUhINlDHm8hnGgC7DuxwbsKc2yLqSvHKcLDuXrHexzLL/vH5znIFyKOZ4uOLTok/Hesu7xKjdaWH9vGdxnHI3vArzzLe3zLH+ICfMDOkZAn7tzOg02KV4CKB8KKbwImC9Zjp1uxu65bENu4pnwiqhw1CDzOs3zOHWKZ9STYBGDXnHspBn3QuRG/Ve6baty23ZwjHJ2ynVyJQjzSRXzSG6LS84RKMViDWYCDmYLTiRIpP33kcJeBa7XNb/w3IH3VebzVO+PWo8/QUd0H/2vGnFeL0SXC1CkQ1UlC1Ycdwc8XD0Er20ErxtMUc0xVykl9I6K9NITd2g+82DGjTvOk26+0xDQcNMX9rZ+9M8z93K9d2el03Qn2Tg+d54Z8AtR81IH9peX91L2u2u+9t9PdMR6NXB/+jUdR1x8O+k7V4HGb3vcQzhXetxl+or0u30kwZ7Tb2S8+wDPeCjee40nc39N04vFNTyN+w02+w1G+Mex95Vk+5D8+kHaeAa1MURed5iuC3IdQ5XN+sz2e52vT5+9PAZseiWz+2I4e6TNb6Zc+O6H+/HAq0Ld06JOM6qtey1v+Sl+e3JSOyf/76wtja0V12gEg4cV+7LX+4//NPtyGq9DjneBJo+0rEcTl3rzJfkDtvtl+Z8XDfe9DQ5cl+u8BP+kFP0Ihn9/yL5fx8zXeOY7CXuyvHutRclojsPLN0zUWnyFw3vFRgPM7v5fpfvlcqaeZ9kJHH/NV9u3jXu5TX/XNQvLrzVai3OJ9HTVIP/Nr//Q1G/dzn1pZn/eUpcK9PvH5fvZ7HuGL3+p3X0StP9yMzCvB1zplf5AZn+5sf/Ox/y4J/9W2R8yvS+oBQ/hpf/qpf+6RnzyU3/QcT5V/n82DP/oRwvQd//gBYoDAgQQLGjyIMKHChQwbOnwIMaLEiRQrWryIMaPGjRw7evz48AaAGyBLmjyJMqX/ypUsW7r86AAAgAMva9q8iTOnTgY8e/r8CTQoT50vhRo9ijRp0oQiSRJFKBIKiqlUq1q9ijWrVigjn3r9Cjas2LFky4Jsajat2rVs26pNIVOIALd069r1qjRvz7sW9fr9m5dpV7JRtRo+jJgqV6d8Gzt+DDmy5INoJ1u+jDkzSgQyY2j+DJov4KWhC44+jXoo1MFjCyd+DXvq4tK0a9u+nbky7t28e6cVCQCG7+HEQaYWivu4cr2CGYt1HTu64dnFq1u/jr2i7uzcu3tfOELmhe/kvS//mfy8euSrnYeFLj2+Verl69u/b3k7/v38S7eQSUN/Ata2nmq2FYjgXu2V/wWffA7SN2CEEk7okn4UXoghWSDIhEGGHjaGYHoJFtgcgwBI5WCKKED4YYsuvliQhTDOSKNHQ8g0Q406ghXibSP2SBlrz52oYoos7ohkkt/JqGSTThIkwAQATDDXk1amBCSBP65XImFEFinfkVeOSaZmTJaJZoszyDREmm5mlCVtW3K5oJcogimdmG/uyedvQvYJ6IAYyARCoIbOOKd6Xbb2JZ7R6XlopJKudOaklhZHg0wtXMpphImet+iQdzoKG6SdnopqRJWmyupn/wEwQquydvfpcqG+1yipr5k6a6+sruprsHcdIJN7wh57YK3H3QpWg7oexiuy0gYK7LTWiv9VgZQASHBttx/+xexXzj671Z/enutmteiu+9KrK7ALb3/g1snoqOROZ268+iKp7r7+drTmSFX+S3CL/dY07r1XRVtwwxEe7HDEDsGgbYASXzwgxBXmqnBWDGMMsncah0xyBzK9S3LK5Y3MUsIdK5avyjJjx/LMDQd8w8A270xczSq5/PKKMfNMNG4+Fw0vxQAizbTRQxMF9MsfN011ZEdX3a3JALSJdde5Pa1T1B1P7XXZbV1ttrAecKhz2m7bhbZJYitM9tt2Nwv23d2moG0Iev/NVtwlzX1v3YAf/pLgiFsaw8mLP46rseJyHHRVhkOO+Vl5Zy5rtlNWwHnoNin//hHh5F4ueuraba56pzcC4Fnrsp9EukemP4v67LorVPvuT1Yg0wQp+E68Rr1zdLuuuRdf/PHM77iCTB88T/1EzhtPeeWysV499dd37yIMwQ8Pfvm8c49w9tovb37q37ePYUwAIAB//QS9f1HypLJvP+b49y+gDQFALgCs3/9WZy/tbU9yBSTeARt4nxrIxAMQbN8Drae+yvGvgn+7IAe9E4G4tO2DzPOgqjIYtA2S8G0mXOF1LoAjF1avhSFBodTQJ8PD0TCHvgmhwHhYQhxuLIEKVCEQsbbDI+LmVTRRou+SyBD9OcqITmQaFKsYmhBwCItoWpZkrng+Iq5PiFz0/xoYy4gZrckAjWPyotXI2DIbjg2ObGzaGesYGR92CI9PUtZpNsbAp0gRT1TkY8ruaMjGBCxHiVSSH0cDSBOJUYN0bKTNEGnJusgvAplE0iMBE0k7KXBhlezkIUtpyt4MCgCp1NEn5xXHQEJNjnRDZSsvhslbmgUuAPCBLhH1Sua0JJf3o2XhbPnLhhEzmWHJ1NaY+a1g+iWU9RrlfJAJTX8tM5tP4QwA1sjNC0lzmsPEpuYmmUJzhpNd21wnTmAYHHdOaJzCjKUkrWk5dcrTW+3c50uEMEB/eoqeSqGmqPAJM1kKVGL9XKhKgAeATTmUPwQtaDkVmpNBgqmQE0VWQ/87apLwAGB6IL1PRUljT1EiVGgYHYAMZALTmMIUZSUN1kdr6pHGbQun9TkpUgyKK3TesKUvlalRacpTWd00qRrRGvmYSiufGgWoeBPqHIkqExYMYatc5So4oforfYJVLFLa41izI9WpXvSeK2VYUZF6Vl8tNa4SEWAN6IqdtLInpdVs6+beilebijWwOSEWAChI2OLoNShUnZxVa4lVAMA1saiaK2UXolNuXdY3iwVKY72i0SK51XGbTZVlS3sQeAoHtbvpLHrWqlKEjlayrD3VaWs7EBZMCbcici0DPitIY57urzKpwQgQEIMPHKBQvKXWYJt7kqxCV0u+/S1s+yr/W+IalUNNnG66nutdj4gPAHcNL2iqayBKgTcjoVXRbLcrnhGa10m3xa0EpDffz6DXunw9qF+JioEY0AB0AoDBAXRb3PyOqb61Xds3FZyZ/QJ3lo89ZkvlK5DoyeSrEFYSg1mrYU52GK1zmnDYhIs7VGqNBSNu0odRqzUMt7g3iTJxRlEcnyQUYMc85nEDUOlMAIBuxjt6cWkB2lIi05hE1x3SE0oA5ShLecpUrnKVDQBfmCZ5ITC1mJJpZOTL8lKiXyYxnfqLqydbec1srvIRFgDnOMeZB7YETqzKPKMwU1aLz8RzXpmMZrypuc2ELnSVn2BLbWnWzy7Sc2INy0hG/1cnTilpp0gGbehMFxrRW07IeAEgYkl/yNGE1amXRT0cSqPE0gDAtKZfbWVOY+QDcUG1wdZra4PAc8i5XvKZ1dvpxLUa1sSOdd5kPIAQaItrvb4QqQOr2wk0m7OABraJXF3sYst6ITLwgQxGOANtCeGp05bQs/EKULOW20fV/hmu8zfsbMu7BNtWSFEBwIIarGAFF9DWlPy27gmdO64CkEkHAt5bUDU5zfOWd70Tcm/4dmC1CH/Yu5s93vJWXE7trvTFV4fthmf64QkJgQdq4IMbTGACN+hADAC+cYsHO+YM4XPsaH7ejq/64xS5tMi1zXOc0yzoqC4qYoWuGVXTjv/oJwz5zwlNcqTraOBndTCHpW4ZpcuN6RDx+dNfHXWs55nrjNYpzMU+Ga0PjuwO8frXR852tN+G6mOVH8XlHhm1a27m5XT6243Nd7zzh+5gjbHgJaP30sU9ivH++6YXf3jQEB6qg5J25CGTeNtB/nx+d/yUw355Z2+eyFJicegdk/mOsLrzno8y6E9v7tG3uOARhT2IdL70wKuX9a2nt+xtD5nJJ1WADgD+XX4d6MnxvvWvN/7gf99hZ97c+W1BvrW9tHzPN5/69xE+T4saae6vxfru1r27s+/47Yt/ZdCHsIPvvH61kN/j5vc4+v+u/viLrP0Kft3Z9b8RtmIaiiL/bPW3c/f3dvkHgNnhfTglQfG0gBxRXeljgEuHgF+ngBFoHQ1YU1qjgRLoWxR4bb3XZhn4gT3Df/klEkJwghoxgQU4giS4ZibYgr3BgSUlXTV4ES9oYzjhdjJIZTSog05TgTjHS+MxhBXBgwsnaEAIeEm4f0VIcwI0WVDoEEuYfKDVeE4oZUJohaVxgx11XyP1hRKBhdfHKBf4dF5Yhp8RhhMFaW0IEWdYfjHIhV2YgnIogvHnTYumhwtBh/Rnh3cIZWz4h/mRh+EVYofIEIG4c1KoOWr4c4bIiG8EiRv3KuRWiQbhiLk3iIRIiZvoGG/oUCsoignRiVt3iZoniSIX/4qneBekKFC0d3CwyIkhCIPYR4h4uIq26Ce9uG7E54sD6Fp7mIa76HqJOIyaB4zlJlL0s4wSlovHiIy+14zLGDnxZ3XYKI09eBM/CIrKiI0bIYv+tIjRiF7G6GTVaI3jGBrluE+ZyI3pOI3rWI2v6I6/GH+mOI+puHbXyF5bGI4AmY8nRpC2Rnu+1I+46I2jI5B3iI8F6SUHiWrCuJDFWI8Md4/iKJGrQ5GiNoYkhY7+uHefCJEc2ZEY9JGSto0X2VnqqJHIGJEpiTcryWivE2rD2I1MqHzsOJM0qYU26Wfy6JKLBZNNuJFCCZSPuH78WJR6dZQ9mZRL+UUoWVsyof+QT5lWUamFrdhwP0mVN6aUX2aRWilVXBlcXjlvYBmW32iVqOVg0GiWPoWWs6SWDveWbRkusKc1zDWXJ1WXJ3aX2caWepmRtjdepjeOO5mFaemTeWmYBgGP4RSX+ciYaGiPMgmZkVlMY0lkPiATdzeSDMmTXfmYnsmZAYmaIzZeWbmY9NiQ6TOYQLeaqWkRk5lN3nR0r0mSilebCwGOJ/mbtqmS1IdgvMabpNmYdnmaxEkXuMlMAlSLlgmbpemYU+mcZ7OZgUVrABB+yYmRsSlss0lshZmdquh8q6SJf1lRgXlj5Alr5nmeJQl8PkRm1NmbzGiSXCif86mfwKdT3YX/n8qJmTG5i/3pn8iznXQFHOvJngTlnj74kPy5oJwJnbrEZ0gokZdZh7qInQlqIsMZXq9zde6Yn765n06IoCCqmsAHUFSSkif6n9SomSLKovQSes6kcRtKoMspmM15o4xio9ClU/DHo+F5mFJZo0EqpLb3KshZkDKqeokYnBQ6pEw6EBfaSgDFglg6ED/ikFcaIxOqohUamVpqSmPmpV+aIG4ppsUEn2BnpoaJpp3kTMy2pmyqcBHqlnGqaSuap103p0nlYAIaqPPXoTR6oIPalnWaSecYqAKBqILooUsaqQYJe6AJAMgWpJPKlJW6qG/KpI5qSWV1qXoqgHzqkH4K/3eiGqSkmkgZd6qSSoCqKptAOqthenoiJZKHinuJmpmhmqtuenreZKR5mnr0qagD+RAgcABDoKm1N6weeXoPKJprmqwoCqrMyhAS4G8xdZ/TekKuulkINqvZOqPByq3cBl/hKq41RK6XNShdeqnoOqXkWqVlilU3cAEIQAM65a7v2hCwakgE22z2qqD4SqZAmH8pgJzeFLACC5yMWlPpdq6/SqnLKpwTAbESO66nV3oX66meuK0bKxEd67Hweno5WK8Y+6kaa6Ucqykpq7Khh5UiW6tJapofChEoS7OMF6+UZXA4u6c6e52WGhE++7PnE7SERXsRi6UIS45UurAy6P+FSru0OCp4R0i0qWq0zMmzD4G1WSuZFAtSELWjvjqy6FmyMXuyM0u2eyl2snqqUos9Csuqhna1cBu3QdK0gTVexVe3LkuyMPt1byZnckZnfDe2fSsQBltHVNi1ykGsXkIBc2IBWVYsMiutjjumf4tXPoSnapuz4rkxl7slRLABq8u6rEsCZNS4jgu5bGRzk+tGX3tiqPtKFAC7fOu5WWq2HeVMvUq6RWu65aS7n8S7jOu7vzsAs4tGIWm7qVG5jJK8j7S8nAu1cQu9ZTSGchmpdtuilitN2fu2neu8zxu8EyVSu1m8Xnu8cXS9fmS+Sdu8v9u9XAR+04sa1Tsk86v/LPW7EBfgAwWccsFjwAUMpVmbv1hkWIaKrITLttZbvqyzSporZJ7bwFUUMCWKrRL8jyYCwLUiwApxwZq7wEu7wU7Uki27tiFMvsFUwulLrZf3fvz7R7oaw7u7vjS5wkpkrDgMSTpMwTLcwyn5w0f0jEIMSkT8vxUMuueZxEBUluELwsr6xEYcxdk5xUDEslb8wliMKyP8KTNMw8UZeuY6uGGsrUXMw1vsnF3MQw/ol+9LuU48xlB8xhghxzkUxC5cutY5S2ScKGa8x4IKx2e1xIBsvIKcu3p8yDV8eXa1xoHsozdGyHNiyJE8sEfsUF8cwZZ8yRKayVuyyZw8sYl8/1ZqDMaN7MiYDMmo/LGnJz91/MGiXKB4U8o/csqyrLWH98d2TL3+m8da7MuzHHq8ysh3jMe6HMvH3MmqPFZ0K8z9S8zObMzQ3Hae7FCm2srwG7/qtcsj0svaDLzSPFaayqkJesVijM1vbM7RbHu1/M3MbKvCNs4JUs7x3Mc85E0e3Kls3MZZDM/xnMq2Z3T1fLu4C8vZbNByK3eZpdDD3MyTk88Iss/m3M859KQTbc0VrYUXXSAZrc0bLUNcuswLHc7uJtLrQdLQbNIrBFHby6LtPNDFXNAP/cuCJ72hLNDpitPKy80FGdMkFMxe2qbXbNHPrNOfC3uqVc0Ufc+ny//UTX3OsCcSlufTuAysQY29Q52PRc1BvDSdt/zT9yrCVW3V6ovOTCW6Hi3VDE3Kam3VYl1BtRvVHz3VyEvXTW3XEITXW+3Ko+yWLa0eL33Mf91AgW3WXJ2xBC3UbU2nYC1PjI3U4ju+bhzZa122ks1Tlh21mM3HVGvY54HYvqzYBcRnoxvaNg3U77zZnN2Zp/fWeZ3DIB1cpb0cpy3LqQ1AtS3Y4PzKc+3Qss3WtM0mcK3Xcl3Yfa3Tvt0/hgW+l+3aaL3DsW3cxx168vN/rX3WCZvWxS3b0G0/L5rS9DTaCqvbysHbqEze8ONDGhrc6A1v6u3cD/3e7eNN30ndLyn/Eay23sfR3pyc3+bzKtfq3Ub536R93wZd4OBDe+o233S54PYt3pz94N0jUqzd3wqOzJD91Z7dqJSdTCkgAQhwAcABK5Xs4Ygc3jlt3BkuOwJAAwhQAyoeUzB63hT+4V5NvySOjTKuOhGA4zneAjFgyxMOmBX+4tgd40BuSd6a4y4nAwiu3BDK5Ncd4tn9uFCeSIbVSzKQ5NMqpdqt2VvO5ULOOd1JXuvM4lCZ5Wf+4yIelmqOOfIDO1lb5gDe4Pzs5WyUAlrjnWS75wx+4Wtt54gDAwg2AX74s4Vu4TA+3n/ORREAUAOUk0sL6U2O5tmd6H9j6Vll5Sm76Vo+51xu/+a5FuoA0AEO+ug9CrScfuppTulKtOod4OYCW+pyHsC1foqf/ja3nuu6DusHbeq9TudUCexpI+zpu+sgPuue7usyFAHagus0/Ow+juyovuxeU+0GN+wem+2w3elPnux89O2sHu5xe5ZxDu3bTuvnXkfpfu3H3O49Tu7Rbu6MRu/rrtMIy+eHXtfTXkHp3gL+/u/VHfCSjuEE30A0oC0Hj+oKAfCGzvCI7vD9kwJ4LvETj4oKb/FOzhAykOIs1wEe4OoMUQEH4AAswKUssALdDaLdTjQHcOkRhfBWXfGRLvIJAQLRGlNC4OgMEQFAb1QtkMLzSfM2AwKCPgH87fG3eP/WC9/zB1EBKt4C/OZvp8YQIpVVNTAEDqDiNzDqcZzx5ZMCbA4ADpD0UU8QOy/r8L4QWoMBfpkCr0JADhEeGOABUHoA1v6qZ/88zuoAJ4wBXO/2CAH3x07CeTOGE2DLArBKxKsQIQDQA+D1iC/Fgq87Jv4BLfCtMPUBOZ/di8/rjY9R8MThRUWvGKGpHM7FnA8yBRYCIzADH8BvBdwBLXABNeAAKzAEH4AAHjADByADIyABNBACIAADFZACGOasK4Bg2+VyY574ig/yPF/uBxElMpHpA1ExGqFT8u2fS38lFRABEnAACDAENdABGBD6GCz/RjUBQnADGODy8HUDNeD/ASFA+gAxQOBAggUNHkSYUOFChg0dPoQYUeJEihUtXsSYUeNGjh09fgQ5gMFIkiVNnkQ5cuINADdCamRJIeVMmjVRUmi5kAYAABMStuD5QWMMnhdeHkWaVOlSpk2dPoXKlKXLqFWtXsV6VQCMECNmfFhxwQdLnmXNnkWbVu1atj6GyKiQVe5cunXt3sWbV69Cm31NrsyZN6ZfwoVxUk04g2eHhB941tAIFMCQvZUtX8acWTPHqZs9fwZdIYKEAwiG1OiAYQLbtRMwdKgRw4MMGiBSDBSQogIMECFoSBgh48AMDwg+DFnhoMaFFh18sMBwY7WQCx5CCACdXft27t29/18t7Bcw4ruDw5+feXjhEJ4OEvNkkbFC2RHf7d/Hn597Z/39/TfcqquvVmiBBSFYW+sGHy5Y4YMZRggBBuz+o7BCCy/E8D70ahpPL/M2BHEk9RSqgacYEhqBJ/IqKhEADDKEMUYZZyyIPxpv1EsAGko7LbXVEERLCBZacEA22mzDMUkll2SyyYZCTKlDwQCQCUoQR0zogqASkoAnny6SgT4nxySzzKtsNDPNjyJAQDIgy1KQQQchlFBNO+/EM0/NrDxJSrw+5DM8LBGSTCiEduLpogh+dE9PRx+FlCA0I6WUIBBmuOBHtYQk0sjabqs0VFFHJbWiQEvyszwqTz1v0P+DtATA0IO67MkiGMjyYcJSd+XVwkl7TVMAGRwg66wbVphBggjiArZZZ5+tlFWVJPqVLkClHYmIDbblllsSAkuoxRMRShFciSrAgCcMQIW2XXczq/bdG0EYQtOyhKjhABjk5bdff2nENlW74t3IMbZWNIg9ABo9SDEA4psoBRZUZPZfiy92imCM/5Ohg7MmqC6CjUcmuWTPWK1IY6xUxki0CF6G+eUDES7IYcYQMhgyiQTwgSch9jU5aKEpYnno7GCI4cCyJlghBKOfhjpqplAm2tyBrZYK64IQ/fKgQnf2GAAhRJa67KiLNrsyCWAti4UZ2E07brnnXohqgetC+yP/lQX4kWyDfqRBIskmcJpuwy/O+3CsKkCg2McKVzxyyaW2m1qt50q8I5ZhpcygMMWWCNYJAp+89GczN30pGlqEEwG4U4c99n4rjwj1pmyH6XKCaJ0AhIIESDfWiFiXQHbjRcX9+I1S8CD4si4oXnnpp+eVdoiSVwr7i4oOGwPfBUpBMiF0FWg+nmQwyAExqWffTu3bhyiCFewV4oOK4cc/fzWtf+j9o/yvGs0MUoFitSAsmiIdQcwHAPQRxGEuGkIEJTjBzunPgr7S3QUtMoKemaUD9dFgCEV4I/45BIAhOaHlBGgQGHTwLEKIXkEW2MCBIOBNABhhDu2TQg1WgHU9/xnC93Q4RCL2p4QN4aFHkti/DHruAtK5QQc88LqBzLAgNnxTEbXomSXmTwZKA4APDkC+LZbRjCc7VcqaeKY1orCNZ4Rjk7rYvgq4SQggjGMe9ZiXIzJkjrlbIVL+uEdCameQ0puBphxAxUI20pFTS2MAPfRGvVHykZfMzyGNB4OwtSSGmARlKD3Sx4Vo0iKmPAgqRblKq6jSdB4wywrIyEpa1tIhpFSIK1UYFV3a0pcv6aXiQOBCDCTwl8dE5kBwmZBgMjGQ/7NkMqWZlWbSzWAmmuU0tSnKZSKkmkiMJmfCuU1yZu2ZOgzBxODjt3K2E5PdTOU4zclLebrTnkqsZ//7BECUssjqnv8kJDwN8k0/5nN7BgVoQu9GRBo4zwdCVGhEzSjQGiEUmud0I0YlulE1alR/AljB0jzAUZJqkaKSsigwU7rQkraUpSKUQLE6ADSX1tSCAZPklDyKz53a1KcCIejQrjmBGfzUqPDD6UupudJdHtWpzGRq6RQGgBbc76lXhV1Sm/qnqF6vq1glZ1BNxrqRgtWsqdNq7b4qzp6y9axYFevIBOAmGr7VrodLq1fberu1gnOvd71nXDGWgg5O4JOARWza8urMSf41I4JNrBkh+y8YBG9skcWs2RZrwr4Ckp6Ozew0J9svEJDlBhANbWqDtlm/Nvazqi3paOX/FYIfscCqsMUtxlhbUNAmpZmyze0FgdsuWgGgA4wMbnLltdtSdvaxzs0ldJWbx+E+6wDPy+Z0tfss5ka3t4KUrjfDu90yVrdZWFwYedXrrhK0173vhW985dvejroWKuZdr/Hwyyt+AmBc+QVwr+Y7YAK7t746fW2At7nfUqmPJ2VVcIRHVWAKy/fAXP3uhSWMTAaLSgBsO8CGRVypCpfYwDnFcIJH/MsOV4qwXjrsimVsJxObWMNXyzCKZ0zLFkeqAuok3I6FTOMaV/jGeBvvQJM8ZOr1+FGlVRFqmTzlJRXZyDrGsYqpjEkn6ykESsMATbc8ZhxZmcJHttaSUZpj/zILV838WhRPfIDcNtfZQmYuMJox92ag8tnOkuvynWCgtBZk98+H7g+eCaxnufzWz4g2XKDVhK7FGBrSl/6OogfM6KWyeauYPqOkzSQx+NAZ1KfWjqbny+mV+VnUqIbWq8ckgO7dFta3Bo2qLYxlJHtarb7Gtelk7SRY/SzYx86OruPLajYCm7HIHmK8dPQBBnlAAmKGmoMnwE5od9syyj4xs1vp6kd722STosEHOvkxHzgAASMwtcX6a0xz1xsv4KbvKcvNWy3bW39oYhuQehc0WPIEj/5GOF3wXYKDOtut9913wv9lo+uWBQMrkAEMIiADajuPJy0wWcUBEGKJl/88KwtnuLir4miHm/xp/EmB0mZg64GAYARkifG/iosAl/e8KgtvuH2fMmyfq4k/CtMZQz4HMYzRlicVLHrUlQJ0fbfcsxC3utRH1hkQeInmB+kgyS0GAkZp3exIobrK+z3Ps8uuM2Hj+UNC4DNLP+tWH2973j+Sdl6nOeve1TvsplKuFw1vS/5KQfByFXjGZ4TvSm3136Eq+ca3ayphi7EAREMa03hAVzDwUrx7xbNSV17qIFLI4z+dZaybHtBig49ABIAa1aiFBUJUmNjdNVeKuT7qqE+I6n8t9IxF3PeRYsmPQhyCB7JlAiCcOwCS7q4WCUHKx5c4thjQaONPfu3/2DdbsYQgEAeL7TU1GAICDjACGqjTvwKZjrxC2hNugz/73V1KdVlu/7kVK+5KMzQBKL/japH6A5Zrojf+Szjt4z7KUzueUsC4IYsJuI0UKAqGuKYVqLi4e5YHqqsIXED8y57uEy8HVDITBEFKIYsVEAjQSy+FSKSyQADzuRln+RwAKKoULDkG7DTi4ysU1MFHIYvv6ToAYEGESKd7IbngqbtKKS5/CkJ/48HI80G2i0KjSb6BiL7/IogUmD+eWAF2UZiD2xWnM8IrvD9pacAqzD8SREMmYYnxEwhEOUIHAiMfgJwQcIAfgUJSAQGlmb43rLcpbDY2HEEgFESjAxdE/6Gq74kAFyIq8JkB9+OJnAsVAsK7RJRCEfQtNzzB79NEi0GT8ouVqVoYUJEAe5mAIOoVUgujJgxFVCPEcUNEvQLFWOyXSZEAj4MPyBEAMOoAGYDFRyE9FxE9XDy1WVw5T6yoWhwAokPG7PgVARgqCBOIiuuA6ysVybgBbIvGY1PGW+zB1vtGUbwcEKiBFbgtdTLAUqk+bSxHWAtHckwxeoxHfskcWqlBYFGYILtHaJvHoWPGNRPHfwSWqZABGYDHgsA8Z0EvSzTIZDypizLETnTGiIwR0/KSDhgCMiSICFAXZ/FAjEQ2Ndyzi2wteyRJZ3Gcs7iAbHIw3duVcgEAa/9cSXmcSJVCSX5TyZvsFbK4AASoAY9jAWzjG7EZRkdhRC70SYspDLkxyTVEsJ5sylLJwoFIgRFQGhYgH1qpw12JszOsSt0iDKjMyYyqSPDaybHUj1+BAXXyJweDSEoZtAtky4sJSKxAlf+IynGsR4Fcy7u8D5gbDd8pQgAQotXomlLBRONKSsGsHk58ir30j76kwqkETMi0SnWxlwuIAIPxAYGgFYYhFVdkgWPUzF7JS/CwTLtoTVpMS4pMTeRhCzcZqfmzyVChNXX5utl0ltW0CsmEitdcxsD0Pqr0TT2ZwCFZgRhoyVphnUUilWLzxuSEFuKcC+EEjWmRyr8sPuP/tM7P+JUZaEkaqAAXEoIcrBRta8fwbBbslAvt/Azu9EtVccbEkYEnmoAomiIw0U/+RE33vEyDOIBiKasDuMP2tJN5E9DlOsulkM9cQ7mgw8zvdIhhSgsYoggMDZK5bND6JFAMuCzwIcUheMwlKTgA8MgPfc8HVYoI/QyUS7kHzEzklKECOqCySECGaEyqylGe2FEWBVGHSEIVWVEzETmZFNIWjSQ+gs/7kFEK9c4fbIjuEaLwobuIsFKsFJ8TXVKLrAgE0JQWqM4xoUkO/NLfdNGkgFHPiNKqi02dZAjeQS3gOTyHoNPfCZ4+TNPitJWAQ1Myib7361PuWlOkaNPN/3hTGrVQGx0IzjmIz5FDh4BUz/GZQh1Sibi55wlQGAlL0sRU1TzUo0hUzVjUvjvJgjxKAGhHwHGIVW1VIA1V2MSIfYITBcUQAYiAAxiCDgAjo5hVJg2UvSjVzDhVyCtERx0ArvmJO9UJL2lW4QlWZYUIGgAj9cwQGBiBDxhKtegAL53WO3lSvRzXTJtQOK1QKoXBxWiMx3AIm2lX6QvXGtWICuikGuCNEJAAGZgBBJgNGqgT7kgBGvCAFfABe0GLG2gBBADXed2fUX2JYsWMY129XitIhQFVB4q9hsDY93gYh1VXjugvBJkA5izTu9DVA4iBFgCjtJgAH0AWGuhUkP/Vk3INTpvtDoodvnS1QoQQFxRREYf4WXIJWpo9xI8YAYRFEKa7CxiQAKGkxLTAgBp4t5M12lLB2aiQ2Ms4V3Sd0p59FWctCN6hVLHdHWi9WrUECRg4jeZEgBmQgREYAQ+IAQfwkbLITZCQgBqgWplFiBRgvhXoAKU1CyFogRg4gAho2LSFlKwdTsdNNeHb2a9tw2f6mkMpC4e43INgRMaVzaqIvgnozYyQABeCk+Z4juho2bRoNw8wT8/9F8h1iq39Nsm1RZ6t3IWAFT4VTbRliN3lEt+FXXxqiRsw3uNF3uRV3uVl3uY93h/ZT+eVXuld3RtamgkQAiGY3u3l3u7/9d7vBd/wFd/xJd/yNd/zRd/0Vd/1Zd/2dd/3hd/4ld/5pd/6td/7xV/lLVquKl74zd7/BeD99VkTAdo3GtqDKBfw/NIUtd4GduAHhuAIluAJpuAKtuALxuAM1uAN5uAO9uAPBuEQFuERJuESNuETRuEUPmEFVjIVFuCD6FiEcBimVYgYbpiNHd6P8ID85eEe9uEfBuIgFuIhJuIiNuIjRuIkVuIlZuL3Dc28GIv5BeAp1t4n9th9LIiceVd2xRl3zeEvBuN2YlZCMVvMrRUyltYwVuM1/iVYRQhXBZC+eWNZZeM6tmNRqtSCkFSIyGOC2OM7BuRALqQ8JQg7TeOG/yBk3NhTQWbkRj6jLQWfLpWhsvhAgYDkAcBSpHTkTebkHOpRA8oUHR0gSj6IT/5RAAjSTlblVZaeFsrQnLOig3DlDmXlWrZl6slPKJIi5IplhMjl/dzlWxbmYSbmYjbmY0bmZFbmZWbmZnbmZ4bmaJbmaabmarbma8bmbNbmbebmbvbmbwbncBbncSbncjbnc0bndFbndWbndnbnd4bneJbneabnerbne8bnfNbnfebnfvbnfwbogBbogSbogjbog0bohFbohWbohnboh4boiJboiaboirboi8bojNbojebojvbojwbpkBbpkSbpkjbpk0bplFbplWbplnbpl4bpmP+W6Zmm6Zq26ZvG6ZzW6Z3m6Z726Z8G6qAW6qEm6qI26qNG6qRW6qVm6qZ26qeG6qiW6qmm6qq26qvG6qzW6q3m6q726q8G67AW67Em67I267NG67RW67Vm67Z267eG67iW67mm67q267vG67zW673m6772678G7MAW7MEm7MI27MNG7MRW7MVm7MZ27MeG7MiW7Mmm7Mq27MvG7MzW7M3m7M727M8G7dAW7dEm7dI27dNG7dRW7dVm7dZ27deG7diW7dmm7dq27dvG7dzW7d3m7d727d8G7uAW7uEm7uI27uNG7uRW7uVm7uZ27ueG7uiW7umm7uq27uvG7uzW7u0O5u7u9u7vBu/wFm+9DggAIfkECBkAAAAsAAAAAEAGsASHAQEBAELN9PT0////zQAAzQCkAGN/m5ubg4ODAMkMzXgAAKDNmen/AAcVW1tbxbgIACl/y8vLtLS0CwsLEBkb4+PjTHR/S0tLIyMjABUAFQARe7vNFQAAOzs7i4uLe3t71NTUw8PDFQwAq6urDBQVAMj/9uYK/wDMAFP/6+vr/5YAY2NjLCwsAIZfQ0ND/wAA29vbGxsbc3NzoqKilJSUu7u7VFRUAPoQAAwIf0oAAEo0enIEABAVfwAAMzMzAHwHGhkBAJVqFBQU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DQDA6wIAQAQvgwRA0KRfBBBzEA/zABBjYcIEBBCICq6666SmBQCCuwMIGsLFyAQAQHCXDABTEMm+oKB1QwUQo0XICBsz6sMMKtnXbr7Xgr6DrEQiNgwOuuGPhaUAUXnKvrBB8QlKu7u6orkAA20AsqqwSFECu9MUgkw7D0wsvttwgnbJ0Awzqr0LwAXEBDDRHUUC2oPhQUwb8YfCBBBCGMsMKpAIAw0LwzgKDyyisfPIALoGLgQQgghDDDCrHyKxAMBNswQwQg1OBBuwE/lEIHoE6wwgw013CADQSLqvDUVDs3A6hXAzACQgeAGoPUBYHgQsYDpfBvvAYJ8EHJJ4fakASgXoDQCCYPlC8AMxxELUQwR/+cgt5rg1314IQP127GLER8UAUNw6BQ3gO1CwACCoUgrUDzCp5QuGw3NCzZF3kQ90IROF746ajvVgGoHgww798FyQAqDQ+BgDFEmTckuUMpgOpARrFOAHvqxBfvm+gASAvD7AadOoHLC8mON+5uMyR53Qv1DgDoFcENwArGhy8+bom7MBDS3A9gu+IP+QDq8A3lztC8HcCfkLkAtG6R9FuP7///rVkf5AbQtc4JJGtoc4jXIoIylrHMdAJhXNJsQANkJQR5AMDAEEYAQYhIroMADKEIQyO755UNVAkcAA2Y5xAB3I56+spgQSRAsHd1wAP2EwjndhUDB9irIe4DQA7/U+BAEIBwhEhMYmJi9TuC5KtomAPVAR6yOgB0gIExlOG6ZECyXQlhgASpgeR45YMjIiRxADjICnl1RSW68Y2D8d4PBzCCfQ1kjbRr4QsfIj+IRIAGK8Af1hAigBog4AJdjMHwiggCbgUxh2vcVRvhSMlK5iVfQjjIqcB3QBRCZIEw1FxEIoA0VEHvIDMgGScH4C6pfXAhoJqkJWdJS7cwLIsmVN/o2ve+UF5EAPibI0JqAKpMCqSVAuEfLK1Yy2Y6Ey0FzOIAnXfKhEhvinysnkXWlj+H/CuHBvHeKhESy2ea85xfQVoMRsDOdrYzVuZLJutqt8f4abMiBdQfQ0oJ/06DBK+fx2QmOgdKUKosDwDjQoj0LifBCZhxIGCUHOUSYrm2AUCUEuFc/xZyS2MyBHlyS0g5C0rSki6lj7+ap0AKKASMio17ZvNk2nKFPZQmZAgIACcxZcUtAfhAmDr03UP6dgFwak+WJk2qUn9iLigiJFYskJeuXDCxil1sexrjmMdANoIhkKymWGOkyoZ3NwpSLAKk0lUeB+BCAMRgCEyrGQ3QKITLNeRoSVsazWw2sl0u9a+AvcmnELqQIYDKggIpl75YoLOBsEtfE5hoFLMog4EYFrL6FMi/6MUCxD5kYJD9QDUDS9rSpoRzjT3ITitbEFKZClWqwuhAXAWrCf/MqlbQg5i+WBvBAzjAB86LgQsQYNd+HfJaqGKBAzYqEWpZC1tLG61pp0vd6lr3utjNrna3y93ueve74A2veMdL3vKa97zoTa9618ve9rr3vfCNr3znS9/62ve+Sj1VQvHL39hkbVe3Za5MJCCDDpwqVTJ46B0NPKshYK8gKZDABxAJqnES5KAxxMD9ALBWgUiAWW61QWoT4r3JVQ5U3IIBDWxwrQnEwAYCLtsMhtAB5MbgAraKSAho4ABBtgoBLggeBlYgW4ZUQAbXSpUHpDuAD8fqxSMm4CAR4gBQSavKWdyVZGcrAx8IGbfRy/KuEhqr/eJEAjQ+sA8+UFw1Mlj/gw+N8AdcQDIzXzjLUX0qALA5ECe7WMQOqaNKh4nina24xS+OcULGCNCE0ODNQ1CwAGhAZ7deQNENgcEQkuyDzB7Ez1CGCDc9WxD3TUAgQRSz1gxSgyEAN7nL7e+Q/uuuDjAZJSnoIq8m0GGCpCDV7+IzQdxl4YFgWF8hNcj6irvDMTNEAJvdskFkF09u1rrNUqYXBh68ECzzKiGlJLZERlBDXbHgoc0Wl0EKCMaCYPnKqgbVlmEwxnPBSyHWFjOZCYuTCugawL0uG7CT1u6A8srOxs6yDRCybIJ429kc3aynYweAeErv2gwRdC+NNnBZFVx9gtxVsh9C7nOxANsC/3m4uh0yanDLSiDhFjNzI9BxXQkh4LLWUdYQsDKhkWzkLqmiDxBAsRqAds8HKaUDKEYDko1YVxjoW7EHIlYQ3A3TosuzPLc3ggiMIIgpPIhh/yXtgiROf+GagAOYhtYgsgB6B2DBEA7wMZtJTgiNdnjSKp1GhDRVBl2PgAf+1USHRKBhHqgY594+bYx1/esyHQi7E/LuAVSgiJxLmQOHFwKSdazuIiOZgonoQG56oIgov8lBh170o388iEv/o9MNAvW+IZzqYr0bUF2H1YFIrwNdnwEay16QsQ/6IObKY5WVxvYZuD3ibt24Q2DP9NkTpAKElwAIJFBWPzor8TVY/P8pfx/84bP8sC4/9QBgUETJ0cyBByv59ogOMlIRLOc/ylq7/Y1+mLCL1AMQAs4Cd6DCW+s3LFp3MhLwNwc1dQsRKx5lEEiTQOsjSz4FKgoWAbJSQMS3MxiYTEtmEHfTgQaBPAaoECOQMjAHKosWYymAP0Umgf0nEMgjbRVIEBcIAB00eVRmZQjBTUXGfyaWNmujYAdRQJjWE/QGgAKIKgaxRgYIAghoEAiwgOsHKre3EAeWEO5DgSN1L4kzAakXgBt4fGHzgQMgAzRwSnczcQQRLheAZXlHEFBIEFIIAAk4AJzjady0ewdhap41L552gwMhAGE4hgTRcgiBNOp3EHL/mBAa6HF6Ey745yP6ZxCmtxPSM0fmEoGT5YcNGBHek4XaAzacQ2qDdYIEcXY7RYKio2HZU08LMSxI5RClJBHeo4oIMVgI14kFcYoFkYoEwYOO6IMHAYQJ0TduOBA1gIjrBipJaBSXxYluRYWgAopYKIrZqDczyDncJoxnlD87tYwDkHUMoT3p0y+yUgGP6BBNZY0A8EPDAosFESu1uIsFaBC++Iag8o35yBCKmHQv14NCtGHx+DiV2COXWBCCZmfcpFr3hDTmUwGbNgFCcAFRhossJBDrg3BVVHgGEYoQcTeydTURCFXIp0XWGFWtmIwAoIsG4T6eqBCnko4NcYsR/9FWC9cQ0gOA89JYKKmPKpltH5dyxoiJ90QQkXiPFoGECaFfYYR+B8BgwEeHwDUBVYkQFfABV9lDMUhyG6lLL2kQVeSAV8hvD3E3ALhS1TgQNZmS9IgreDgA4+hyYReOMzkQZzcA7cgQ66OKZUl12+huR6kQ0sNtvHdRBPGWQhmXCRGQMtiIBtGXrSVUCXkkC0kQuVgQD8lqEVlxnXcuAceBgRaWTtmYCSGSLTSPCZEvq3RQt8c52MYzitmSyZKUeOkQOwWSD4GTEKE9O5lwFVcQjHgQgyVZsHkQsil5U1aMyfODuCkQlxWNE3GaB1FmUXlRfbMrlYVXvOKGB1BuK/83jGaYEFnTYWsEVEF5EMlpNKCSh070PYI5lpMpfcY2LKJSl9yomAyxjytplAXZEOl5nXMpELZJcasmnEAnkxDZTRz5j4QZoPg2g5FJefZJEH2zlpcJJJlpUb3WmQWxU4KDNKYSAzMjeKJXEKTZEJfVWId5ELuDEKrZECt6EMOyUd6Dc8gzYjDDSQfKkE5oZF9ISCDwAQSjoQvhm2AJAGF3UPHklr0HYZbZZGE5EDvKnNNDkKmHjAeBRrcmEdbpT2hJl7H0PRQzAzAIMzJAMQfwLyCUNSxQVSMgOWGXTw7BOYJzWWbUN6k5mAJangMxLPYiaMJmUTwqn2TqoAZhkg3/UUVPemH4CaBzKJ1oWBB8KhCRqIucM29+JRC0uDhTSqgH8ZMASaHEOZDO2U8Os6FG0qFs9S9tBqLZOaIxAz/giKUkeH3D4lQDcDfVpKcyWmEQUUqpR0y5pELXeBCiShAmCTs/qne8qVBVOhD5piuF2pssGBFBxG1OioOgEpwF8akCMaAGsaxEaaHPeYzRyUpDqRFhWo9julNI51jOAgCNFYkpJEEIt1DkqagKIUG86qvKWZh3Nqb7RLB9xlN3lKyL2pxsiXcGCqi9CgDRKnbTOgBIs0qUqRACaxDLOQDomJKI6oHscy/fSk7DOa4MW5lZOqEAgKTFSZDgdFBAx6pB/5KZFSABaKSKssqMn2mvMRmlbDmECyE5hXqpjWdABTGjC9GtCGFYj0qq4RSWuTavidqBp1KU6tiuicgrF2CESZqtD4E80eq0ETSlBcGYiRllOYqlWlt56sqfUipQHPGuBIGdPpuy8TmyA+E+srQ2jgmlW2anDNE3Ryu2xdePwWqwCmG2BmFYI2dTiUW1WZu3y3gq1EmGXCtlECupDoG0iWtAfTNH0QSuNHt9wmqjUSq5dHSxnGmqBBGzqWqcaGuzN6svQuCGPRuxcouxQZq4eekQ81KzStq1L7u4ZgmP1zoQyWe8GKWfRilLzyoQg3Vr2LeuIKsyaAUzPoCkYdt3uv/pNZN6lg64nlwaooNGjPWZrkjZu8L5qO4KjQmBt7x7rVLLj06VODDZLjV7fiV7PohLED25uFkYt1obK8J2vpp5fFX2qNCbndb7L6JUtWC0sS4HvgiKWIM1AR4gLVspK52KvAhxKlqnwAnrr9B5vIuIquurU35quxyqLzYATrubqLR6j2sjmRCRNRiQQ6ArwIrLnqnbEOZyrGfIvmv7aRu5Uw82vWmot4QURDiXELkyARn5vbXjPF+JuhQ7wqtrR1PLYW6LrlsanUflEXY7EPSbqCO2RkdUQoUoZjbJEAXEAj4cwJYVxCH5wgpRxKPVcBaFUYK2Vt7TQQ/se1CcLGj/hHP5Ar8WjBA/nMdKG00AV7ugyrcE8TmBrKyua7wwy8IRCk6DVbEwzCM7p70jcDc2WcMiGruJLBA1zBDeEwMo17Gh+1BMS1GWbKUFurAHWa5SdC/mEnZOvJcJIQCldJcM4T6Be5N4LKP/4oe3CQDgmsl0S65AarXqG6Fl7L4DETNoLL96ZmY7BYAFlEM57FhiBp8Z5zW1XGgei7AkW8DBOMTWmD7YzKxTBkxMir4oLBDNe8zJrMRKy5cX2prw/IsEGwFQoys2AAO8+GwnexCg8qT5DFEOm8JIamroOrMhXMoKmdHzwrPP3MoADL+w/MwLUQPOgphb59IxKsSYfFNg/yyQYde2JQjGVzMBB+BOI8BNyzUCdnVQRig59EzFsHuwGJwQFYA/mds8QntCXexhF3ulnWS1IpjQr+vNAuGlHZHGmhWvsHvOSNmIVeRgVQe2nokqDwWsBhHJwnnUA4FadpnNyyu1XTMBM+DTQM1OQ12pB2F7Kwx8Pl1KPZ25bm2pKm15EFRAUxyudMvFhWeuUgW0C3G/BpE4wWvQEgrZmw3SOOKqAxBEIFTD3kOrKD0AsUxRzoKkaWwuzUyyybuYbbmfmtOeCp2ulBxDA/SKHLvLf5qgw7rYZYNGy3uwOky98hbXA8u+TryCS+28T5vRGAHWA7DG5fyMnZ3SjdhWcv/9EE0oBC6tsr8Mr+w8zw5xKrzqa6b6l7ObbVm2UeaI0DMNwFmW3E+4snfby4WV1EGbl9Dr3i3MEGuktacS25zdTxkK2vlH3btZEMhzSsiD2nHrR1qsEB1JlsBNvg0haDA5AIwqpuwM21iaZQOkppsz0RPBTVd8wRwVROQYZipc2UDJ38w7lFVUzdY8x6q9rkv51eJMoOQ81gedzjfO46PUMDEo4FxslriNgpH3jOs9AGpLECQ+tPENwMoMoDruyvftlxCqzvVNoAiOoIiJUlV+42U+ELe6Lio+4Jw81QxuytTtuzpIEII2YkFE4e2bxbLS4gD9uxaFjWNeENeD0FP/B4xb++F5K21tJVuX1b8PgUbOKJDRjYOllKsLEdEF4Z9BNePKTZ96KSvg5OGPib3KqBDNCBHWjd1Evt09LpnSs8V+6TyAPgDvuNWE/t2vhBCu2dzctloMccilON3/CxGP7He1Ta367WgSm1KifuOe6I3+zOiFyJqjGswya5DSrLVzjiKiTaV8qz1ABzF8vtUqutwXFs00Gua0ed6yfY6yCNmKRoj3QtrDru4DUUfBy00u8KXHfVmprdQK0TfWTrIoXUqBqO8PGtk5CEJrpOPXe+cpHIQkQ3xqQ/EO0epiDepDi84sDLBmpH396mkwwO4EHuZ3CO9nKdchmxCCehD2/85Wh5jvKBziSTvwDZHsaqTyU7gu4fTzBVuzgFjZgzikhriODiE9qnh4ptTRkGitk3jp354i4T7ahXk3GBkB3GdFn5naPVujIIs/HyBW2FZKIiZ7Nc3mM9D2yOMCbd/2CIFHCWGsoyU9PvB4QaTpvCttVVaxyBMDQMNIBeFWgLdXHkBX402WcY+mWBP3HSQ5LiBWIOS4mIp4ivee4+d4Xrf3lh6nTfMBJBPjJhyMnrdVIdNXGt/uwi2mQ+7x2QbyOpw1EzAEH+N1SGbZQ5tZL4hCZh+0FFt9uGkzbT8vcB/3CIE8j2330sp1aGV+Nu9pf38QyIMBg19EO3/QCkF9av/vzRNQKyHgdVgWA0d0uhqD+eGn+Umb98/P8ByFPx1wAOGPZgQTjTxPRwTDevXnAPdX9S4CEDMAAJgxwOBBgyMGrkBYAcNAiAAc1BgYAmEHAC4QHvwwcOOBgQgQUoxYcuHGASl8mJxQEKUDkyVRGlwJIMVMg0My4jS4IuYQnhtJikQohOBMjDEjVkCodCALEEGFOh3o0iDVgRg2whioEaWECSZZwMDp0yTQmQIuOPUgtSMAi0FhrFU6gahUhCABjOAZAwBagyQjoNR7c2PHCShHGFU6+KDetgdJUgV8UCVLqwhhOk08kwWACYZn6rwQdHPJykFJRj5olC/KpFRF89z/PBvv5ZItZyr1ERUlVwClFYctyYLpzNMRU+OtEDt3ZuQDbaOM4LxkjAN4tW/n3t37d/DhxY8nz10GRK2qHWCYIISFDLJ4QchgIWQChonl9e/n39//fwADFHBAAgs08EAEEwxPoKNw+myC4wxKQQb2hHCBL5LiMggjrw7zKK+QRsIKAIZmoqED+zAYwreXsJoJhIGEw+khGqSSwIYYJojBhhq4GwqhEAYSAKkRIxwABBpsqA8A9xx4zUesMhsxvYOA63CjCuhrzwfWcLoxxx17DCqEFZYUwocPjMTpLQ2DikAGH/y6z4EDhvROrydR8qsywQiTDiXE0vLABTkxsIEG/zUhExGr5Qw6McUh4muRsxcHsiEov7ILSoILwOQRSgC6JMnOjayLabpJUZXq0fsixWmGMu2L4QLoEAJOxq0obK+DLmfi1FMxv5NgvbAsREBVzf7Eq4YhfDCqyTwVlHZaaqudKYKIqERJABuUugsnBJRygFRryzX3XHTTVXdddtt19114uYMRADULPO/KePPVd19+CZy3XgLv7Xdgggs2+GDwPkOPJxcgYmEFB/wKcU2IYnCgTIhwRXhjjjv2+GOQQxa5PA8AYEHaz3odeWWWW/YuXB+kpdFlmmu2eeRwJcqKYtDyPK+imSb7AKERiPv2ZqSTVnppppuOdwQEJJAWAf8EAHb6aqzVnSFqBQWg2uqswxZ77O1ACMsBBrW1jDhNkwWgg5lqcsBP0JAl+26889Z7b7779vtvwAMXfPABMRIihbRnKtnkmSqAiEWDsB0I4IcAqJFwzDPXfHPOO/f8c9BDF31sGgbKLnHYBlLZoIYBGBqhtzQ+KGe4R7f9dtxz13133nv3/femKwjLK9Q3gsgxlGgvVXWcgvwQeOijl3566qu3/nrsN19rgviKP2heAHgiSYiNGAt2IwEez3599tt3/33445d/fvAYvMv7hAaKgSfwRUsBIkmhhDHRol8BDXhABCZQgQtk4MpSYJSTHQR/AygdAGKGk/8NRFLgI9f/RhTWtgaGUIQjJGEJTXhCFA5gM22a4OJql5bjHURy4eNJTVaXQhzmUIc75GEPfSg2kpRIgjvbiPJ4AhENOY+GOEnK0X74RChGUYpTpGIVCySAhxxuIy0cyAu3FcPIQSQoNrRiGTcWpxikUY1rZGMb3fhGOMZRjnOkYx3teEc85lGPe+RjH/34R0AGUpCDJGQhDXlIRCZSkYtkZCMd+UhIRlKSdbzgu9C4SCFkUpObjEEleaKTBiFkghX05EYyCIANQqSDCPmgGV1ZMImNSJazpGUtbXlLXOZSl7vkZS99+UtgBlOYwyRmMY15TGQmU5nLZGYznflMaEYTmfuDVyyl/wkAavJEcvgyyAQVgk3+QcR/AOTJAF95Tn5JbJLrZGc73flOeMZTnvOkZz3t6U7iCOGe++RnP/mov3hJrAkDJWhBDXpQhCZUAwtlKEMBGpS0dUCiE+1A5SYwUakdSYw4GV/5BnI+4w0Ecugkabv8ks2SplSlTKNLAFdqrpMGFABNOEFNbXpTnOZUpzvlaRPACVFbWgWMyevi8kLVvI2+VKnWiulSnfpUkMkJquVq6rv8QlOeZlWrW62pT1E6EwbR0ipJuWHrXseRGIGrqFNlK4Gq2la4xrVdGfSiXA30VpPOlKt75atNvTqeCQ5gcRHE0lDDOLmZVO5ydmXsePDaWP/IRpZAzmuUZPvz2HVdta+b3epfxRPYFLBtUnWlyUDm9pGBhMayq8ULZln7Wthyp4IgjK1+XJsuzXJWtzr17IKICKjU+gyJQYPIWQdQtInVtra3VW5zlWuWNjlXPMw9V253e92u/tS3AFAbQlpnMojF0olo1d/FFBYc6caWuullL2Rrssr2cme9VNUrdrHb2/r9dlvJicgNZycu+MbXrvMVcIGhGpbuGri12nWXde2rW/x+J7AjIZZ74KMdGNAnRflRcGQJ3GEQkxQ4lwqxdj5MLQc/eLMRLnGLBXRiF8c4it80row3AmNppVjFfGWxjX3sWAb/WMhT/BkBf4xjBen/eMdc7fGQnWziID9ZyjoUAGPsFmMkJ0jJS9Zqk6f8ZYRkGcxjlh+DTitlMR9oy1zuaZTJPOY0v1nO2UtKdIcc5wKtmc28dfOc0dxnPwc6fpIj7J+/yi497xmnXhb0kQHdaEhnzyyLNbRMsarozj460ljW9KY9DT0BhGUCAXb0oTNbX0x3udOfBjGeWf1qzlWwskJ29YASneoTMBrWHa71rn0dOIWN9Mm9DtCtU63rXwuY2MlmNt6cR9phr5qpqMb1TpHd7PQuG9vbxtpmahVtU6vL2Ji+NreVq21zpxtpGSQfmdF9WWpXO6flVvdr311vfK9MAgOZ9Z2lXa1xK5re//mW7L0JfvCOvcXI4La0vNscboTb+98Rp3jNWvpmg9s23g7368QrHteMf1zkMm23uz2e441zPNcnHzlUQ95ymKfLcTvBOMu1nHKODzzmT335zn1OrX27Ts49ny7OHa7zn7+U6ElneoEUPnSbIyjge0Z600u6dKtn3T90AZuTsf6dqbO56lp/5dfJfnbxPGvOZu9O2Lk8drRbke1xpztzurL2qKvZ6PKGe92lOHe/B34jNMY7xNHl9iX3XfA/BPziBf90qBu+unuvtuIdz8PGX77ureu61/N+V8rj2vKaz2HmSY92tRe+4Spf9OdPj0PTvz7rt/Jz7PsS+mO7XvYntP/97pNOeNVXE/fk1r3vSdh74+/8ZxmN/OpZ33HJJ9+HyJd+y5PSec9Hn76Xfv7KtV99HVIf/BWfeYLBLP4wD1/gxR+/AtHf/oMvbrznZ3+x1U/1+sPfgO/XP74V5lKT+z6Auz+xy7/+mx/+O0Bzm5dSqjkBRDECfDsDVED4SUAKxLa3oLTmEz7ue77Ru0AEnEAQbDqJubJK48Dug74R3CELXMFdcx5uckDn674PdEH3aUEbZDVQ+rYAnEEPFMEcrB4cDMJNM4pRa7QERLwdq0EixJ4hbEJBCzoSE7QkjMDEA0IohJ4nzMI52wzmC7Qq7EDWY0IunJ4tLMMxCzUmibT/MEzB7HpANLxBLIzDemMQIaLCOSwPJVQxMqTD3zlDP3wyurCz4LMqK1zCPAxE2wFERfyxDILD7PPBMUzERgwdRqxEGasgGdi0NnTDPsRE3LlEUGyxpBC22qPEohNDlfvEURwdUWzFDgOOQkNCVAyPPXwwVoRF0HlFXSywnJm/QmywQ+TDWuzFweFFY2wvhcE+OCtGsBtGXHTGZPwbZJxG55IcaANDaWw7aLSvXLTGzKlGcKytn9FAWoTEJOvG+9rGccwbcWxHibOJT+vEFPxGeAycd7xHySIJ2TlHSVxFdtRHsclHgWwss+BBbUTHm1PFnAvIgsQagnzIuFLDI5xH/4dcMIY8uouUSKaJSI5kq286M0+jRxrcyI9MGo88yafqFgD4Qk40ydvLSL6DSZWsmZSsyZdKnzV8NZL8QYXEyWOkSaB0Lr3ot4T8x4b8yaEEnJtcSpJqHeSxSKUEPZmsPKF0ypBpSqx0pfLbtZ6cxKncSr3RSrG0osWpsZG8yhtTx+uyx7JcGrJ8yymqCVNkQ7VMv6oUvbuUS4OJS758IuBowLQMS7diy91yy7+0Gb9MzB56C/+CtK8ESMJkzKtZTMrUocphxlOczBczTAjby8vUF8sMTRTapl+LzKQkTcwZTdUsIVCiLVZDTY3kzNa8GdasTRFiDFKzS9oEkFv0Rv9pq4ADcAAzeRhCRIkaqLD3AMAX0bA5ASncTMfejM7aIokp9ErQHIDfXMfoi4CaUAoXABtu8RapyBmTGBfqRLnpTM/X2oyFG0yknE28+KansIEhiJiKYc4B+K6Hwc/kAq7ywpi0Yk+py04CNSM52U3ejM+ZjD6FwAAPSBTigLa3mADhAhrkLC6iMZoDBb317NDICotZhDXZbFC8CAGEpE+QCi3TGa24MS26US0Q7cwPnVHGWqvTzM7tbEvXq4nUGKzGUR+EmCHKGQhztNH9uE0khZ8MisHY1FHP5CzL+xmNISucMCsPQa+ZMKIlhbca7VK2mrnrxM4v1bi8zL2wpNL/kAKAqEQILt0Q5pkJJQJTL6VTEJuXOyRTBrXKsGydygAf8RmIkjMI88EJnQSAurRT71BSRcUe59nEZCtRPiWPmdsLonmoSlGWlCAnnDCnRgWyMv3UlQo6tORJKD1T4ptKllQbUuKJU0olIeGJVhJVWzRQWk2hb3rMlwxV8tjRw8y7sIoWF+KJQ0WeGRqjOL3VRbVVZTUhvYBNU+VVIEPV9fvJCCAOkTSIN0WJ4TKIOeWJJmrWZZVWcTWjxUFI+ERBT7Q5GJAYH1ilYTXUoTrWGkrWcl0wcr3XKsoZlyTRU602JigAgR3YgdUAlnOIrECVVsUgTtWoWHWQFtVXfJVY/3LE0BzNV/DwCyl4AY7tWI/9WJAN2ZDtAayAxBRQmBiwmm+CuP6xjIYVoIF4T4o1CEadWd0xi0RNV0PcWJHtWZ8NWSUgAKEd2qHlAI8TgJoQAv102CXK0J1sjY86IpGy2dvDWKr1IZZcWp0VRp79Wa/92pCVgokTgKQQgjbl1oE4W23FUTg9KjlNqqtdS6uN2x2iCxOETCjtWrDd268V2wdsnQk4zouwV+8aiBqLHbV6G7rVE2ZdXPpJimarQr3lW8oVWb/lDrqYAOhUnKcI0rTdCCJNLCN13PSbW9JFoZqI3LytXNa1XGljyZbcDhYFANjcDGiTmxi9W4mt2dP1HP+7ZTbJbV3h9djLxYvTkFkAtVCE+Bm4IC7D3dD/JF3e7V3OwVngXd3hHd7iDYoK4q4h+F7wDd9G4c/wgghgfAtsMq+MoV6abVz2bZ+32NwnNV35AoDJzV7K3V6eMM8RSQv+gghd5d+IQE/2nd73xZwKQtddlan7xd+91d/ElSXxUc4Lw4sMq4/nPGDtdF8Nxp5cvV763Q6NdeDWheAOzhcDPmHAIQlIvVgGJmHWNWEVNsQQnuEDmpds9dcaXrAGhuGflWEbRjQODuLoaVIQfmEf5lsgJmLcGmImBp7OjVTsTWKwXeInhiknvuLe8YtB1VPh62EqDtssft8U1uK7SV3/Kd5hqRjhMO7bMS7gNzZj3OG6NEbiNv7hOO7dMpZjsbFeF/7iO/ZaK+Zj9STkc4rfOgbkQPbZQTbkAlVjR76eBE7knV1kRs7j093jSG6aD/7jSrZk14VkQ9bkTV6aR6VkrgXlUC7laRNlVo4e4Mjh+bVjVSZeTJbeW35lzNFJJ93avAJjS25kXfbNXB7mwRkIwZRKWq5ljhVmY67TZ36imetHZVZkZu5YZ45mjXNlbdYdFkblX75mW+ZmOSblbl4ZvTjSav5kcX6BbD7noiNneB6dn5FfXxZiYF7kd57nZ5RnfgadrAVnfG7nZi5mujXnf/YYhTliaxbnfU5oETZo/4gWGwRjaHZ2aIm+WoSe6IOZZotOZYJ+aI7GlIwe6aahrI8O55AuaZvdaJMemHRO6YFeaX++Ypd+aX55i36N1mVmZpHGabkF6hAKaIE+tXwO5J8W6vataaX2GzQuanGzX4J2Z5ae2Ztu6nepaJk26qlOaqW+aqxmFyPe6qg+6jv2aqEG67BWF5Qm6yY26zZGa6BW67VGFwbR1QVu6GuWa5ym67o2F51WXabeYLgOY75+ab/+a2thyZy9Z66macWO6MGO7LAxQmwLXsim7DWuas3mGOcZU1/D7HY+bJNO7M5GkLeAVh3u6Vom7ZE27dM2kJrQTLwdbDYebc7e3dyObf+CmblkXm299undvlfY5m0B0YtS9eKL3uvhLtfiNm4AYUm1VW6Qxu3JDuLnhm7/KBZuE22Mvm4bzm7t3g+SkOXQnuLvHu+DEG/1Jo+fUeBZDu7Wbm5xZe/2Fg+F0d28Xm7hBu8Ztu/7/g7gyMbztm2pzmz1BvAA7w69AEbqVmnrvm8FX/DtACXBffCZjvD2nnAKx4vW0e/9ru703nD67nAs7mLBZm1Vdm2O5nATl1fFNTfvZm7/VmEXf3HqOAkZR28al/ASx/Fpuet0m/H+9vEaB/KCWb4h5/EiJ/EjR/KBubgdN/DCpmIWn+gbh/IBeIjOmHIVB+Urh+gsh3JkVjf/Ip/vJ9fgMQdyHDZzJkdzI9fy0fkmBy/wLw/mH7/VNcfxnEFeDH9sDU/wPJdzAtmMxv7zsu7qQRfVPX/xp/Zy+V7xRf/URjdxrV5yKlf0ND/gSqdw2nPzTEfw8e70BQ+6FoZ0/oZzJyd00Fkc1XbrwzvwQB/1SWd1/zCL6Yb1yavyJA7zhCb1AE8KBbXzSAfzWldUYL9vo9h0yzpzSWd2OIZ2W0+XsQb1O9fnY7fTZFdvkjBKTxbxHi+bA2gWiOhloaBgrf0e58QPe17cbR/v18Q3Zzd27QOLmDB3gxjPmKhzAYYIAqbed4duihx2Yk/1Z9eOsCoJfN9Phynf6IWd/4pR3wEF+Gyf9vHQizxFdXBvcqkQiFlBgBr4GXyv0AttXqcVuoNALgCo85aueIsPj6TI9RQvdjzXvhQwkpwx99mtXbY9CNxFrbqheGl/+WqZlxHVeAgf8Ze5O54AUpSo1JEKXZRQLKEnesIBJXXetnmvefDI+aCw0pnAUojXUqKK8Ux2eavfjioL+nzbemxHR6+XWjZN3LoCe5T41rMf+rRPEDM7OLdHapaL+0xt2ql4WkKNWhia2rzfe8CpM79/84P/DsFXDExFiZaVkJf1KEtdfMbvG1lEuL8/68BnehMpc4bVoO9RJVmNWFzW+84PGMKtt9CP69GnOc41+y/63P/DIvyNICPOf329sTLQh3x673rSL3sCH4BuHQC8J5KV12O0B/7Bs5SIm33Drv1ejtfEn/vdR1a3bX3pz5vWaffuJn4SDlqiJVqjhfvj34iFnYlXTf2H9QzWd9yA12zgMD9rFz4nUAH/BwgVAgcSLGjwIMEcABYybAggxoCIEidSnIhgoYuKEkcshKhxAAiGKSSmYAjj4wAhC0egbOnyJcyYMmfSrGnzJs6cOnfy7OnzJ9CgPmM8FGr0KNKkSpcyber0KdSoUqdSffphIYKqWrdy7dqVqEevFIk6QWj2LEIkCtayZSuiaM2LADJ+DLkQZY2FQiiqBFADJUMQYgcTLmz/+DDixBPBKm7s+DHkyJInU64ckSiACpY3c+5ckfFhsmhHkzbrBC5NuXQ/MozwUW4Hih0WevgYgqHn3Lp3894Mujfw4MKHEy/OmSMAG8aXMz/6u7Do0tKlnw47U3XL2QBqa3Sx8APFqwAuvF4Yuzn69OqbP1/v/j38+PI5X1goYT7+9+0HR5/u/2x1NmGHkgcLsaBRBa1RFAFDmlWEwUI05DchhRVGtZ+FGWq4IYcbJohahyH6BiJh/f13YkEBxoVRSylMsNABFTlgnkY+LORARQcsNMFIIvr4o48YAjkkkUUaeZh4WR25JH8kNlkWilEOpGJqLLYk3gQsSSQDQyFo/5TXdxON8CIASjJ5JprDCZkmm226+aZGmDkIJ53OOSmWiVKeSKVLF/jwpw+YTQDon3NK5J2BKziAWZkoifeQAyuwwBB5dVp6KXR3Yropp53CJ8FClXo66kxrcpWnnv7x2RKEDrmaWUUCzPgqdyjJ5aoDApC6K69BmdorsMEKe1h9ANw37LC/aoVqqtRp+uCrrho6UQ0OYDCBECzIcNJLMMjAghATYODAX8iae26cz6K7Lrvt9vShde52qmxVzDZL2qry6rvvVPTy+y/A68oFXsCX+tsvAFDeq6q6BTv8sE0HQzwxxXC2ym3FbEp8YcIL/5dvxiGLfFnDI5t8sohgrv+GspEbQ2Wvx6aVzDLN7bpcM845L2fDSjoPebNTMMd8EMg+G53szEcrvXRnJQGwF9MdAt2U0EOnmHTUWb85tdZde61VgQDI8LWFXC9VtdVTYk022z+v3TbccSd1sdzzma0U2mmrUHTdfYd4t9+BC/6RyoO7BzhSeafNt+GNy4e445HHPesMkrP39ssd640W45Z7vhzkn4u+tNNC6Dq6mpg/pbjVnaP+um6hwz47yjQsNDbtvcnuq+abyxxv7sFztrvwxTs8KQCCGe8Z8T+xPrTry0ufKfDTW8+y7QCcd31lzQ/Vu+9Eq849+VSPXz766zJoX/qSed/T8zFH3z79Sb3/Xz/+bqaAGe75K3b/TuLnsfn5r4ABPJ8BE0inYm1PgdRDjAAXRkAHUhAmAKwgBi0UNiFMK4NbuWBOInivCXqwhCSrnglTeKbbsE+FH0Tg2cAXvquh0IU2BKENczic/d1Oh/WCId5kOEO11dCHJcShEZPoGQYqUSpIjJgQh7g3IDaxfE+sIhYfs8EOZjFxVPSiwqRIxC6a8IpkPONgWOgXNMawiC8Moxin6EY21s+MdLyjVHgIAILh0Sh2lIkIm0XCPk7vj4Q8JFIQ1UBEfm+OP4SjGAfJSOEZcpKW3IlcOHjJRkIwikOU5CZhV8lQkjImaixXKUP4RTtBUoqgTOXn/0YJy1lORI98pGVNZNmSQKbqlbh0nC5/mUpErUyYgFylHz05Q18aU3DBbOYlM8lFaKLkmelq5SeRSU22WXObhATTGr1pQW3yDpvLJKc4tdbNdLKxAn0xEzuriU7nKTN8zIwn2daJzy4Sc5+7nOf3zGlPgPpTZ/osqBLFE4MeIXQsBOUJL/V0z4Yy7aAUzSE4vXTRxTz0gAL13UQ3ajSLitSE7sRKSSVC0ohKKaQpxRlJX4pB7YgqpSutJ0g7KlOKxXSnClQoQ22qU1V+dHMu9enJeopU/4FqIRqV6U2LqrejLlVkSq0q/U66HaRGNY4EoSpWK3bVsKKvWDWF6lBxwv/SKIGVrBAbq1u59yIhBBWtjqTKWlHU1rgWDK58lZ4ArMTVtN4kr3si7F/X5dfEFu9DyllqV70qkL0ydl+LrWzu7LKCqkZWspTFrLsuC1rYgemWO+2sVz87WsUidrUGRE6tfIraOKrWteYSrW0/pyMAxAiyraWJYT/229yOCrfElZxctDTYuyJMqosb7nE5ZdzoNo5LAHiqbKEbk+AyjLnU7at2v3u9FSxEecvtpHNbF17xwmm67PVbsaZZ0tlGcr3vbZN77ys37WCVvq60r37RlN8At21SE+gvgOWZXuglmMBHGrCDv6YS7xbUv9mkcITRBeEMa20hPkAwhleHU6P/NpjDQNqwiZcW2LmAGL2SnWyJUywiFMvYaDBYyGN9G+KgjXiqMa4xh2gM5JytbwgtDk2Pn7vjIZNKyEymWWmPbBjuTqe2Tz6Tk698shnQRsqZWrD8fqzlCWV5zCLLXm917OIXW9nMRSqzmys2hBaqGclgHqCY4xwfOOsZYq06XZ2nnGT1LrnP7c2zobN2YxZ7uUSDZnChE41fREt6aWGL7Xnt/GI5VlpYfO70vhBl3kB/edNtBrWGPo3qdq040uy08DldveqWUXrWNWuqkcMK64HK2tZu67WvI0deY5F11zkFdrBnXOtkmwwzgOYspansrDmqMVoNqZxEPmRtAGCA/9noUbW3gbW+YpLa0XeWYMmqve1wRkTb1u52uEG37HhTbM68dauxSTxHGAyh3/7+9xBaFa8PTQDg/4YnvYUD7oSPqi91LfeTTA1E/lHkQ/BmuHoWjvFNNTXHuo72o8Mc6aYmr+ILufjGL4fslH+NZ8TGN8jPPUIYuvzDJuc2y78975zrq3R8zbePCy0AMkno5ijnOXE0jnQ3Za9/xY65xAu9WwA83OJLN47Sr54m7bgmrkBXck604/Fsd6QGCJDBBzyAXa0zb+dsN9eiD/RzqLP5fIt++c1fJYQPPPvt3XO734UlHkx/fOXljDpOxAO1irj7VSzAWOAnk/XIE0lOf//9OqFx0iqnT6QCE1jBCGCgqwqMAFHcfjjlGzP51PsIOWd9uuGBIu3SgFKNXddI3yUy9c2yHjKr7z2HakAm5Xqd7p4d37DlXpNHoR74D3Q+3IQfKsZiHtI2GXqXr08mbEO/k7Hv/sOkP57KVv9EamlLW94SYi4vpPkwQZRpwd+k78sfYOIf+9zpDz8AAMEE/v8/AAagAA7gAO7AuoUYorzeTMxKrtWfo+mfA8rL/YHWTfUfAV4gBg6gETwAB3ZgB04B5mgb8dVEsXBeBJ4K4J3gmYAT/l0eyFlgBsagDA4gEGBOJukEZhCeCv4QBO6gubDgalXgDA4hEdYghiFPA9r/BDjdng8uSwo24ZAAYRC+IBFWYQwaIU2sDwAwIU2kQKsoHxTyYBjSDMm1IPVRoRWmIQ2+jb2BIYLEgAd0kAS0CruNIcL0oB2OShnmlhCqoR/+HxbORF/oYOcxBAZcwAqsgA0wylblIV49oSNmyB7yIRr+oR8GYkwgB6y0ROO5SgwcSyQ6ESSG4oRMIiXioSrBoCWmISbCRLGQm0aAwAGsgA9ggEpkC+iR4iOioi6+yaOYIQVW4ipaYSv2YurwojGiCQzYCI5RVx8OIzGOYjIClzROI3ocAJk0YnQ9IzQWYTVa4zghIzgOSQq4HLdxIXFxYzfOYDGOY+x8ozsGRwgw/8oK5F46CuM6ymA7xmNn/B4/FgbJCcEIOiM+5mMG7uM/WoY/JqRYMGMHyNc9imMu8Z9BDiFCMqTkwSNGcsb62Jx+qWNFXuBFbqTvaSRJVoa9pdl9gWRIrqFEniTvvCRMxgf2TYA9fhdLtmQAjuRMJsZC9iRUsB/vBVhO6iQgmiRG/iRQOoV2rN17FaVRmgBPLuXzUWWaVIADdIALbOUFFIsbrmRBRuVRyqRVqhVSliVXWBetRBhUGuVUouVXnCVcVoU5OgQL3KR4taVOvuVcOiFZ9qVuiF0ECEAKFCaH6WVL8iVg3uFiGsmw3QjksWVYiqVUyuU/KmVj3oQAIEBf0P+ZZP7lOKkiZY5lZlZlaQLJZvbFUH5mJ4nmaFYmaJ5musSmbFaGAGAGKLImkrnmaCpmbbbRbwLJgBzmZIqlbwanF9EmcjaGAMyA6Y2abgoab1LmcS6nUGCmdcbKCNQlACRhhiFmSFZndtKTco6nV1RLNp4cwn1ncUaleJonRFkmfNZECAxBZ+rFEDglcZbnRxDFdBqnfMYjdgYnCHwAIwLA56HSkIFnRb7nfKoSfz7oUsAAAiBPQ9jACOBlijGoQTqohEJRhH6oUYwAMzaEC8yAhtYYh+ajh4poqQSoi5ajQ3QADbjfk63oOraoi24XjH7oCHQmCyBAZOoZjnajju7/6EsM6FymwKw8zUAaWpFC45Ei6T+FKJXehAQwig3YaJxF6TBO6ZXOZpja5mMKAfehmpeuIpiOKUdZKZu+RA0wygVAJJS2p1v2KDgqKVAKwGNOgErOWppa4pq+6QDo6UzWAB26AJ1KWqD+4aC+qaGe5NRNQNExW6NeIp5aY6RupOeZx5D62qWq4aOy6aZipMvhCL2FKitm6jSWakI2FV0lnKpGo5tmpqvyowC0ypmG26xW4aiO6a3Go3jAoqXa6V6yajIG6zjaBQB8arHWKsn8p3siqzEqKzhqR/zxqrEmJrX2orVOI/thQIqC6raGZ7fq4rcaYwr0hYLKark26LmS/2K69uKwAaO39ao3QutizispstAELGqw4atFxmso8msoIk+lbpzAsiPBRqLBOmLYeGTKLaw+NqwjPqwdduoW8hzFXqHF5iHGjmGxeKfCvmuHfqwdhiwUNlUMjOu9miyLouwYqqwP3mbPIF3HHqTMhiHN7qB1ESvG5SwG/mqY9uwJMquzBi3M5ujOQqHRRqB2rCfLCa1INm0TPm397dbRcezSGqnV+iDWyh9mtCvX6qt/vuZOfu0Ohm33ZY8C5hzVEiDRXinbQh9moGPZtibaAuDcUmndAt9uvS3cdq2Uqq0K/m3v3a3fxa1LEip5Oq5UBG7gMa4A9i2SIm7qtYp+4v8s4X6p4Z4g5kbebgFt3u7m3pIm5ManvsKn5kYe5abt6vZl6Pod+5Fu6Urn6fqf5e7o7L5d67pu56rp50Zg72rdcE5u8Arq8Dpg8S4ds+Kt1r0u3y5v/TUv0jGjCb6d9KKuS7Dftq1mRVTLtWTLtoyn9eZc2Igr622v7s6M91ob+EqEAHAnQ0itbJ5vysEAmWwu27EvbMIE+7GAwfnbrh4KQ7CAojCK/T4FCMwAAgyBAzjAECDADECn8+HvxmlH9i5u8jqq+y5E/LoElhCfWvJvUqTAAVxAerrKBFzAAXBp/1JvGGaP+iZuB2OqIwnlTLgIjMgIjTxFCNDvuiWHCUf/rww3of4uBNkCr9lSZO6+pQ7LRNh85QBomwUfRQhoR0PEgAs4ANp9gAw4gAscqPYUMefGbm0iCslSnv9CMQjPhHYQIvxNaLF0xBCMgI2mwAgMASNeQNKeceoexW61rN3esKh+MACEMGAsBPTCxlKQyeeZcUWEwApAMhsfsQqCAJks8SU3sbTeaQ7j2Aic3QccwBVHBLPihV4sxdN8AAy3yAeoRCcHclB44Rt3Xxsj8qtgwJ9GBHLUELO+sk7wXU8IQLZeHQaHm3b4gMvGsCfn7v++xPu+ygX0XfZILEU4TbMGZzIz27DFAMBqryGvag5jgAzUgGYIAAwcgIWOXdgs/9JErNjG/mY3B1vYTAD0ru840ypM4OVjnqkjL/J1cTMmy9/dFfAF77OvApF2gOE7o4Q85zNg1rOticcGA18uuxo4zck1o4Q2/7HsFjT4tUo4I+8z6+QGeqAHgqCsMQQq/TJKBHNVRAANyEAi3jRO3zRGizT0jRvoglwU3IBQDzVRF7VRH/VR/8ABxicAKFcqE84qT8UI0OEQ7zQa96V19TIuAzVSd7VXI/USJIBYj/VYZwAVkUluKohGBHRUqOUQ34UNX/VcYoYwM3EnBfVX57VeI3UUANHdMWEcf8QcR0VAOoAHHMAMJLZiLzZCc7Bco6VdCG5CNzFe77Vl73Vfu/+a4lHEFCOIWkNFsdhAM1s1Le/EbhFiIVP2Za92Xmf2S2hoCJCJd/LwvVHErMBzU0zYzPI08NkbJ6f2XbO2cPN1ycyAD6BoRdAAmcRqeOwICXfJVLwIqjotb/ceM462XSNZZQ83d9+Aa3fvAdtAIqowQ0zA5poeAi9K/VIFhCgy8VZ36q0YFYPfTW13dwv3d7fENLtKByStrEQLajMFz9iu2MI35bGQewO3dt93d+d3S4SAB9hAoEzABMRAB8iAJIsvtmgLSC8FmJQ0aZc2ToSNVtM3VzP4cDt4c9QHbr/3Y1uly53yVqs2iuO3xQpAfbBAbv70i1MlhBzY2p54ja//toqjh1wMylYmuZJvZYiLeE04TYubOI0P+WUXOXN4wH2uW5M7+Uw01UXPeHBTeZVb7GO+NQBsOZfHhHg8aYFPuZjrtZUXh/eywAeMQA2EAJ7nuZ5LMiCnuUyAADOC+Cwv+JtjdsMiype3uZ+/RAV4QIn2+IYKeaF/dZwTx4ts7eEa+NI5p6skLI+H+aRTesNK925DekLCgBZ7WBxSt5uHOnGb+k60d6kvenJnIwZ8gIy7OKi7+qurx4xEOfNq+sZVgOlhwG8HeavzelFX+nCwUK4rOq0PwAxk4xBgN7QLmn0rO1Ez+3BwCQvUdVxHuxbGwLFfraRr+7Z/7FUIAQ0I/3p2LzqYMLO3nju6CzW3BwcG5HtDCEG+97u/5zuac7nTYLPD0nu93ztwmLlDBDyXt0q1Gjy6I3xvKHxDMLyTz4pEs/qu17u9N2wFfDzIh7zIh7zFi3j2ePrFQry2S3y0U/SVrc90F6zKKzvL07rLP5l8z3uyH7ywO3a0R8R1o+vM83rNL/rNP5lvC/3OR3zPizOsj+NuLbDGEzrHD3XR80Z9+kCWv0rJi7hd2Ku5L/3KW2wK1PFbd72Iv8jT3+jQu/rVe4YAWKiZo31pa4e1X3umZDvPrz1O3MoK1AC4D/rPqwSQy7zY03zDMiObBzvfT+OHEDiybzzHv31nvAiwV/9v0yccchwzz7Z9qFM+Z6hEgmN+4yejde04yHr+pIP+ZthIzINt5tObdgQ+6Uv+3qvHVWD6p/+82uu87TN96ddEpy5+7Uf71/s+1Ve9d1usjggBn9N96p428mO78lv9x057clTwyIs89EPusD3/7lN/9S9/8N/ErVR1uEc78tx98Yt/9bP+ZlSA3KO/Ppd/KOb89Of9+JO/ethyeQNEDAwDCRbEMABhQoULGTZ0+BBiRIkTKVa0eBFjRo0bOXb0+BFkSJEPYwCIMRJlSpUrWbZ0+RJmTJkzaVoMAQDAipo7efb0+RNoUKEXS54cyrBklBtLmTZ1+hRqVKlRTB6V+QH/5wQEMKx29foVbFixI4uONXsWbVq1a9N6wHmAbVy5c+nWJVoVbFKpe/n2ZUrVqN2LLHCGEHwYcWLFPMsudvwYcmTJF23gBDEZc2bNmxt/1esXdOilgDcnnADARWnVq1mP7dwadmzZsz/6wEkbd27dLV93/Swa+F7SqoXk3H0ceXKSeJU3d/68bkkh0KlXz93b6u/g250OL23bgXXx4yFjJ38effqRp1mod/+ervmh2rnX974ZAXP4+/kHld8fwADHEwCnDgQ8EEHG9PMNAKXqe/CG+zSroDi4ErwQQ4/+y5DDDifEyQYPRRwRow2Bog9C4CTUrIbTLCQRRg9NjJHG/xrPAgEnnWzckcQZfUIxxdBWxCyEEGg4zQcEJCiSySaL5BHK6nyMksoqZaoBpw+s3DLAKRV0MMjghpwMpzLNPPNMLtWkzcs1X2IAzjjlnJPOOuF087kRcPIAzz7Ja7MmIMPsa0zJ0DwUTT8VzQzQRUeyE9JI43T0OBpwmoHSTJFrdCZBBxVuwcw6cIHUUk09tVRNVT2M01U3khTWOl2dDSsAJJgVV9ZajcnTT6MqNNdgKd1V2IliPXbSYksToDgAuFIWWseIfalXX58CNtpsq5xW24WQRbbbyfIDILxwzZWLW94atFbIUM99l8Z0zf32WHgFS2GGWwdgFqdn7f03LP95V6qW3b/cBRjhCwXult5YE2ZrBhfKdAGEcct9GGP/DhaK4IIj3DjjkN1bWNuGYRXZLAcOPc1ZlF2miWSUOi4YW8FGEOnml3VeKOZoTZZ0564EkBinGIbAwEwdg146pZ5Fmpndmu0CoIMaPKqhAwCY3tlpZX+OdOugKrANgAlyFqDWlsNeW0OQT1zXY76krqtMHw4QACMBDiBba7ZF7rrYryH1uyekQawhhYRg+MBqwh2/KzCvoLZ2brpGMLxsB0ZIPKIURnCAZQAw0PfxhAEXVnA7S58JRzQx8ADv1WWX6PS2wYz7V7cPE8CDZsvEwIYPDhhBAglGOOADGzDHSQj/2GdHuPZcU5f1+ZcQIAzNCYbgvPruB4ieo8l9rdwu3pdH1HXnvbcX/Fmnp3P9l0CYQYasyzQw/ufb10j8T8k/rAYO8B36hOCAxuUPXvtb1fvmhECYRIBlqXHg6hRYIrjhLneRK00EaDAEF/hgID64wBBoEIEJ/quCmmKgnE7YksoAQAj+aqHfUmiR/g3qfzPUoYI0uLQVJmuHIpFBVkwYRLbVsCI3DFMOjdhElyDRUT+8kxM9YimckI6KS4PiRJQYJCZmEYwh2aKipMiAMGpET285oxZ196MLYvBabVzjHD8yRj+VkY4VuUmW8qgzO0Kkiyn6Yh8JCUg5ZgyPhXwI/wiadTFFZuyPy7kdHJsyyEde8nuHxFgiMZmQChhOgp18WCQdEkgIWVKUhCTlmjjZSQGQjQWxSyX0NBmoN1LSYD2c5S4Vsko1tRKTFyhaBXhJS13O55a4/NgxizlLX3IJmI9cAfMu00wU1hJmycTl3CpwAAewoDhCYMEKDOOQCqDvd9akIDbV+bhxAaCc7XzXM3upTUrWLAJ8O5QLiMmQc6JTdPJ0HD0FOqsDlAlTBT0XQRFiygfVLI04YYENhuCAkhRNhgj5p/aG0FGPdhQBCj0iO0W6NCztqaTmYmgmJ6lMiIrOA/1MyAFYhj+F/PMgKV0nM3XqNwrhZAg97dZKHf9qH92FIKENiegBNYqTnAqVcCuFqppeiZNQTlVZRLUnHFE5ALIF9aZOxSoNSTrWhE1TdNwza7C02tJtljUhQwTABRaC07WGTap35ZEVJ1BNveaqrcrsDlwRIle6hjWgP0HAYhnbWMc+1rF/FVBeJRujPQIgqZV1VWAFm0uPEA2snixaDRAggw94IJ4yAehqy6TZ/lDWtR6qwEVlENtZcbazy+zIPwGQM9EiSggfkOVLWMta28IHtsfFkP2uqtxhEfaJW8UgKl/41N+ijwUZZQlkudvdxTpXPckFr4CGUDS1jldRuO2sJWdQJt96cgIrGAEM8FaBERAtrejVlnj1u5//g+KkiP1NL3TV5dZ7lhWCOHGkQoarkP8aR8BZJXCE+xSBMr2IwnhSr2C/CIOL+qDBE0nbeTO8Kv6WeDwpuGhoUbymDVtrCQmQ8YxnnAF2ftKpJJ6IAFiW2RZr6sQ/po79bCpkLmmVCkFQ8pKZ3GQnP/nJOgAoTx2SAuzFQKYYIZqWjAzkCXeZR+U1SZbBTCUkQxnNaYZyC4rQZje7GQe1rCoMtWsRlQGAxStx0p753Ocy7ybIf95NewsjaCudWc2JVjSUqaBJAdhPCAHWiDABUFuXFHe1hsZNoDVNG+xhuNM7QvSiSb3oRlN5IUSbQGr5h9JLYxqdoZYNp2XdGhgU/6jWUBp1qXmN5lNXhNITYKpGTgoASa9kVKhS9rJTlWtdfdnZF3ILAPgU7RrtutfZZvKvJ/JCW3kkBYZrj7UPDW1yC8h+dT43h7CtbW1zOyJ37i1FZhtThkgAc8Net41ove/IpECs/h5Ru93da3g/xIqi++jCO4pY0V1gBSuwwUVdLXBRm9vi7iG0pTPOboyTBQBJLnjBD+6Qd2b6uoiKARY7HqN+txwxL2Q1zA9E8JGTuuQNOTlAFwKCA6wAhOEc53tpDqOXF70up5kO0hNk85srOuesEUAFqF51q5OZ6fH5eNafc9IFc50/Tn+6mqM+oQ/oE31gt8vR1Z4WMRO97f/vEfvYfb31s0y7uHGfC9vtUkYzCphfAAix3tMzd7o/ueyTwfsEWIaBAU6AIISPC9/r4vcI//frkkeP4Q/f5MRHZqM3EzNCBCABSodU82yhPF0sL2CyzTz1f7I7SEoi8s6bevZhqVVCR6+QNKI+9mhZ/Vxar18LA2DcwS987ttm+9sn+vOQydrSB9B7hVjRr8oXy/DlUnz0ohXU2hcP558fhOg/pjiHrf5tkIJn8buG+dTxPnh5XLbBvx865H/++R2To7jiJMQqI/nwT3LiDzrmz7msKM8IkDr07/b4bzFOQ2nGJfsQYpqojwGzwwCfAwGVC3sqMAOfwwE7DwIVA2n/LobQfGwAJGYCQpBBUC1DOtC29qjIXFAEN7DVnK/86g4GF0OYfCAhWkf9EOLWEssGOQYHm0MGY+uFVPAIk2MED68EEyM/WjAhDAf4YIBslOYJf4L74mIJNQvgYKgL8y8JLUgHdxDxzlAoju+ACA2GOkCfQLAMbakHLyQMK2vaOK4OoZANbSjk1JDs/jAofMBoFAKt0CT8+jCb7jBB8lCyKE3dGJFNCJEiak8Q02wKJ+MAlqdqKNGNHBFBIPGvkMYKQfE4opDuNhEzKiACIkDHUFEmvpAtSPGuCAQAgFAWAc0SuSgQM5HRejEmZmAGjm0XA0YYccMW1+r4Mu8YYUMV/8eOFdkCqBBxBZzwGb0wGWljGc2K0KotG2cjGp9uGteiGhPiHMMRCUXxQLpxrGqF5dTx2dixU34RGJ2sHNUiHQdgH+UxFHfEHbHqhSbRHxllG5cjDe/R/A6yJdJPIfqxIHeCFtciIKcKeyISGhmyITBRIT1PI1fCNibAXyASI+uRHgOkIqFKokpyHpExIe8xH9NiXCbABRwArcYp4nJSJ3eSC1myjj6yNVKyp1onRHyyNMbx5mISLVQM1hDFKMUIKFlDKHXq956SM6IyITiyI5dMKdECBvCrKVvLKtvmJAFkKlNqXOBuLB8DKUeuK9OiAiRgBv7LBYjRLu8SL4lxLf87YiLV4ixL6s7ocC8Voy1JDitfbQEHs2kOUzE3gmyc7S95sSxhQiu3ciEncy5IsjGfhjE3EyNOw7pCLTJ1ozDd7S3ZokgI0jP5sjNXkyKKsChrbTS9RYrWojTfrTVdUy368iklgI9ybTYVIprgDzOj6yWB8TR1sxKLUzl9YtqwUdCCMyGGc/sYszK3MjnpYuqujjubk3Zy0zsbAq2MUdOkEyGoExmZkyWusyOzE2IuYIDSLjyXQz3ncybI5v6iEz05Yj89wzrt0TLdMy1gAHvyzj43EjwPFCFOoz7HyzwHoD8LsEEX8zgzUUDPQgCWZwIEwiAMQkHbb0I/dCX+aQj/Ze1BI/QFXdIyuTJBR+KdZEAwRZQ+ZVQsTooPTRRFMSJHj+I2s+1CzYJs1JJGDSlEh1QkrGgRy3NHLWJJ11FFV/QyV6M4dNFIL7FF7VPMYE9JaxMlmlRjipQzK1QQf3QsJLBKk+hK59N+YtHQTpRL06JHDS5NQeIEz9RKwdROOaI48NS23PSHbPM/xVQNyVQspolK83RGETUoirBEcfRNRcJL34ZPf1JQd5BQw+L4yFNRG2pOm5PQgM9RI1UiRPUf8wJAsbNTPwIrMIBNEZU3WRKttFQ//XSFAHVSmw9Ko5Q18kMIaADrFPVVSxJ78vPP/G6KHuVRzyJOee1SwYIg/8xECDrUQ4c0WCNyDA81VJMVJEi1J5a11Jr1K8Kyb2i0WgvSNyst2h70PLWVOJ90RcHVK8TVSMvVH+VKSNuUWyMiXyUyUHMVXruCOwO2O6k1VV1zTdN1XxvCWG3VXQO0YDd1PR92M3ExNLOVgVJiYXezX6H0XyEWTiW2MfeoJy32fTBWXdXlVlmzUsuvYz1WWUFWMcclSbf0T7v0ZCM2ZcPnVNsTZl0WKnPWZxdCEq3NWIHIIxKWX4E2B/21Z4OWLJ12JsKJ3Ir2WI+WXc3CW3GuaR/CVBKC2b52XrfWKolyaqnWbAVn8jb2XcW2IcwEHcMybJXWaf8LHCHzbO+2Yf/SVm7RkGn3difcFiHklWD91mWnbWZpFm8TF2hUT20dlnBpokkSos8m90kGF2pj4qRGlmQVl3NZiHEf10pXdv/Y9nIhp3RfAhcHEDg7l3Xh53MbFlVB93QldXZdAj+JtnVzt2o/Vna/U3QfkHRr9zt7V1HFTN9EU3dzV29hl2eJV3jt8HlXgtC4zG6Tl3WX11R/lwSDN3pLiXtZ8p+aa3Ot92yx1z+1Vwq/d8ckoLR4cifjtntVoiROcXXJl3PNtwDRdxXVFyJSYAVCh+csN35R4oVidFbtN3Hxl0H0Vxr51yE8DNbgd4BHYtpoAGEROIFfN3v7ljVgyQOIZgZoQAb/yGYCPEAvBXiCQ6IZLxiD71aBNZCBydGBGSKNDsv6BiCfTMKA55Nen5EGMGAFBKB1nBFfW9iFNfh8OVg17qyfbnhfsiaWJDiFNSIFKE10WKZux9eIr7ZdN5hjZ3ghkIZKnXgAivBww7OHUTEEKO5MNLWIt5hqX5hHd1YhW3YoTuNixCzEskZ8FTSNKTFtelU6DAh34TiOkTh/lXgifG4I+KaPGyKAMGACxEkGVJO43A8hagXrpsl5u/CP+1DMUIOYhHjdDNls5RiZYjgp20gCAHhiJEIAvO1MQLUmikNppm3mKoN+RfSTy3AMAYCWS9mUixaVkVCV3bKN4PBMHlkh//BrnCyqTIJZJmxD/U6Keq+QDFF4iiliDztumIkZkRdYkSGivWLgAhCgBuSKmTM5K95LruCJJzg5IepPCNRq2mrwQ3u5Cz/Qm7/5ZlGWeeu4jVIgy8ZlnVOAZcLvzvB5GPslIe4sBjygBiQgES1Ym7c5IooQW/3Nn/8ZZwMaJtnJoCFi2lS3qSxjJ3ARHH/qUDY6n8GYEsdQCIiVhTv6YsMZhse5Ikb6Iewni732N2vieLAoAs6HalqVh2GaEu/sp4WZS4e5mDXmmA2THnnaIcpEU8eFoX1iBlbgAkboeHlZqRmxdTp5rVoPqnF6jqfaNEXaqhZJLCGZeTB6YMaaEf8pzaIFzqP5c3eFr3FjNyOsmoaLBq5xAqnputXMWkEvS1art2a9wmh5F6SR061RA+FwwqUR4pctGSho2juJ5Yh1E61mWq+RtiV0lzUVu/3YGjer+q0d4p4fAheNLSxS4AMwUKwnM7R1s1k8G3m5eChQW2dVm2foOKRd27JNDtceokwa2ydsm2XClgLSWjePb6tr+qbDoqMRlLjribV9tLKZObYdYrbduCdSQAYAWLqpezVnq+L2ba+t9pu5e7LHjs3e7M3iDLmZ2YoyewA2WyYiYAVYgEFtYNgEIL3NZAJu9KWn25QbE21M5cN8+7cfGyy2G0SREQpQgMM73MM/HMT/QzzEIWDKAvu1lYqwHaJ1AOCwQ+Kdz4TjRuDxPqDFm7MkHNyQFbMG2LhMsCzj4rsjMLy4uzsrAWDDRRzJkzzEkyAAmtzJnbwBwruwx5UhTgq3twud+CRtyobG7fTG2fspBSARzyQGdtixa1UshLyeiJxTj1zJ3xzOQxwKpJy5AUy5qQYmeAs1TGsFLkoIHmwCujxPv/zBx3LHJ4a+BEDRYQ7I+Xq+M9xU3TzOJx3O53y/IcKnHWLLYGJcMKACd+4CfnW9C/0p02YC8hrpGv1V/Jm+I53SX/3NLd3Ekxu2V9KfsBomKA325I2IRz3Hn/L4qIazOdq0WULNi5zNM0nS/2Gd2T1c1jFCsBkCodVoIRaaV5DPIfZoAmq8wcG8JO/smrNO1TXi2Dk12Uti2Zu92Z/9IqKdIWrFbBTinZ1bJPCYvE98Uwn9131Spim8tIFbKMo9k87dyNXd4Dmc3SPiAnyA4Q0xKxqe4bHOmVcAmnFCmldCM/kRwiBW3+H4KceFwZlu3DNC4LUq3Q+e0hMeIoz6ULBOAOTtTJqaJTI+46u047f4KS9q2C1u5HWU1SHdP08e5eNc5R+C5dFE1CN5klmgkmmC5jGZ4wEAxz3eJ2tY73r+Ikr+P4V+6GPdgZ8+Mb1c6r29IIkmrFO92FdC6wme67s+yYu+/3KxuzDbu/98nepLsnUqluuwnkl/fsg13O1hHe4XQ1wThWCnft8LUsxQXe34viLWHvADP+W/vvABl1zH/tELctonwN9/PO1VAvJdXfInffAVI9m+FvXXGY0xn+yzUQElz/EpIvSDfvRJ365r9+bv3h8Nx8xpLvaNxe/XPPJr3+uTHbE3Ivdx3lzx/XkzH+gLsO2Jv8NL//jRhfVJXR4p7V5L1/n/XvSl/+1vf3aT34gLsgiNv34tXL5bf+CHH/xFnPqrn3ERX/fDUa4uHhWDU+DN3f3fH8QBAgqAGAMKGjyIMKHChQwbOnwIMaLEiRQrWryIMaPGjRw7evwIMqRIkTEAUGCAMqX/ypUsW6IcCTOmzJk0a9q8iTMnQgFCAABIoTOo0KFEixo9utCl0qUvQTJ96nIi1KYKSxJEWhUAFBRcu3r9Cjas2LECr2I9izat2rVs27rFWPLk1Llv69q9izevyAM+V+j9Cziw4Jlzp4YsTFdi4qxm1ZbcOjay5Mlcyw6+jDmz5s2cC8ZFDLWz6NGkSytk4TOC6dWsW9MEHdopbKY3rbZ9TDm37q6WXfv+DTy4Zquzlwo/jjw5zBA+Oyh/Dp11ceOHp7esPfC21t3cJ/eODj68+PESP1tnST69euE2fM5YDz/+2fPXZdNXib1xWtzd+4f9Ll+AAg6ImXn3UUVgggq2/1WBT0IsCGGEGx2In30U5qcdZP5tWFl2En4IYogzGXigiCaeONIHPn2AYoshUphSdTBiyBZ/HG4IoIs67ugiiffxCGSQC/UEQAVCHrkejAh2pCQDNK5l44395YhklVaS5yN9V25p4gw+2cBlmMg1KeOFNtlW43ZS+kelmG6+WVqW58FJZ4Ad+BRCnXqORqaFJZ7pIZRqrtldm3seiuhbclqXaKPKReATC45O+lefH1lKE5qCakjoboZSCmqogMplpqimjuaATwecyipamDKp5JOODdqpbp+2imuuFC06na6+/pWCgwL8SuxNr3J0bEyazspprZTdWmy0vvJanLTWqv+FgE8yXMutnz96qyWg+qEVpbPeBdptuqxSO5u67gZVEgAwvEsvRclqdO9Iy+5Hq7mSQVtvwGKyC5vABos0gk8XHMxwQvli9HBI+5Lbr79kodtwxlYSDJrGHlvkgk81fMxwxBaZ/NHEZ5VrsVgAkwzzhxwjFnPNC4HgEwY2B4yyvbGKm2HL5467c9ELzlyY0UUP4RMNSrvbs1Q/16QyViwL/dXLT28tHtKLce2xABMAMMGwYF8btWJTZ4oxxc1inXXbZ88dnteG0Z0xDT4Ngbe0aUf0t0ZVI3U13B0S3Xfiwtkdm+ICY+ATCI7/GvhDlcMlt9UVG3745J4Hx/hTn9P/W4NPLoye6+UNqW7R4EcVbrjWqM8eWOi00d5tyACMgPvH4RrEekWuGwU73LL3jryiJq2d/K98Zd48vb8XFPyu0L++OefHR8+95qQy2n2xFYwNgAThG8x8XsMXVTzW258Pv062oxe/rrr7Vb/0M9Z+PfHZx96//AkQJ+sbYLf0NhCzGbBb6cNLAYfSPqG9b4EU7MgDK0gsGJBvZBhEWwPtckF4/c94AeygCTcSwhO26k4AwJ8Ki/VBEJYQgiN03wxfiMOIpDCHoEJgDBTIw9TtDzA7JGANJXjDICoRIUVc4qE0KDInCrFUf2kioN7GORRMUIo5tCIX4cRCvn2RVTGs/4sX2YZF7SVxjF1cIxvh5IGcAfGNlCqj8hBHuCO2bIt0xOAZ+4ikFJAvT4AElR3d8keZRHCPbixkBRPpSB7JoC+RrOMQq9hI7KQRgHis5Ash6UkUjY9sRgplog6pnU76b5MkVKUp/ZjJV+qIaQDYliwPhco0uZIoi7QYH2/ZPVACM0INIhtQhlmnXApqlzRkpQ2Zicz4CTOaCVrBiqhJJ2XOCpoidCYSuYlN7k0znPKBgU8mcExyhkmb/AJnTnrpr1+qE3XjnKd6UgUABNhznZfUSz1TpkdfxnKfn/snQcGDMwAIYY4HFRI7KeZOI3qTkRFtqOcMalHltAcAHsholf8eurKBojGLYJGnR+mG0ZMGB1IKZahKXQRSzVX0iiSN20xfOreU4tQ1F2jaToEU0zzedKQ15Y1If/o0nSK1NCz94VJ1FFTsDXVEAY3nUZ+6M6VitTO6W9VWURRV/01VkVU1l0m/GjOtohUzzAGAztZqorCy76rKKquzzgpXj6k1r4Fh4Xv4CiK58pKuMIGnWQkL2IPtNbF4YelbGRuhfvoTsSSxa63wClmBLTazb0Gg0zi7IMmqj7ISs2ynMAvad202tWvBp2pYSyDROpC0IDHsXWkLW2utNrdngRwAeDsg2d5lt+UxLaFQC1zd4ja5bgkWAHzAXPkIV4ZjretEBVr/3ehKi7jaDUrpACDG7o6nenPNrr6MuybkildX3F3vTbIFgL+6FzzkHax5K3tdq953vq1qL39n0lN5/Tc69aXhfmuLXimpd8Ci8i+DR9KTBz1YOQUWioMbYtvLLnfCjbowhztSzNN9+DgVFuGBAZrfw554xIjyMIszkjAAsOjFwCmx/DbMkQyftoRe8omPf0xJGifKxUKuyCTLV2Tf2PidOEZhgm/0sh4DGcguTHKdiGzliLAwnVkuzZKNuGILPplDUY7UEM6MZjTLt8tvwjKbGzK2x76ZT4K1b9CK2rmH9LjKcz6Um/uMkISCCdCi+bKs+JXi2+5yz4RucZMbjZHn/3UU0psxNNDSlGgNLzrIlKbTnyF9ZPN1OjOWptqjM6Lj4/KY06N206cbHeB5tfoypWZbmHM8ZhytuoWzbvOpe/0Q1EwA2IOpNVVv7eRM73jTALDBCBAggw8cQHLEPtKrCR2pagfG2GRFtuByzaZdT9mtXtX2jq7dZ3M229yVqrOB74znMo/bxxdwKbtBhO45S+Ca98YLt+vqbVSDe0o8xoAMamAkAcDgAKj5Ur9RlO83xzG+D7/Lvwv764ukOr0ltPcArOmeioso4mwG+WtFvhr68S/gmFO2qqfKQkmhXGYZfzgLPT5zzaiciDUX3sDFkoQACH3oQ2/AUb9bpJxHiP/kXe4Jy5WO755b7wklqLrVr471rGtd6waYt4/H6mMOQj1BTLeyc0U89klduyRU37rb3671Iyxg7nSnOw+uGi/epZ1AZU9yW8O79yFLfSJsh7vhD+/2J1yVfKIOfID6XuTnfdbxjn566wDQdsRrHvGKn6q6AXByysMH8kI+sthFr6e1Y37zrDd85zeiIoWiXj6kp3GASzn7Kw++uJlvve+x/nqH4DwE5AN87rG0+2oL+/ipTz5ECv/76Fs9+A2ZgQ9mwFAakE8IXGZ+15wP7J7I2fsDA79DoC/96FOfIVJmgQ1WsIILkI9shCT/eGrPYgE0x/6+trzPe59+rbd+CyH/ZfPWAbLGf9/nf+amboOWgFyiegAYgJs3gAsRAh5gAz4QAxMwATHQATJQfw9YN+bXam1lSyJ4JRE4gb9XgSgoIfg3Yj02aS5YJSq4ggJIgjSYGTD4YRO3ZjoYJDZ4gxSYg0A4GDzIYUcWgkbII0I4hJxXhEzIcwuobfiEgFJ4blGYEOj3hIfXglj4eFrYaDcHhk0ohgfBhV0Id19YhqN3hoAGOcPWhjrihGr4dmw4h+mBhBM2NjKXhxD3hp6xenboeoH4h+1UhvoHAGh3iCNniGlIiFqHh40IHnvIYAnlAJRoInUYiVk3iZr4HJY4YN91gqD4go84iJ24dZ9oisgh/4r/1WOT14oQwomqOH2GOIvvBoYTp3e5eDSoKIG2WHWs6Iu/8Yr8RUtLWIwCUovCSIzL2BrHOF8bdYXQaCx/wmRUyHvCKIm4aI2XhoUs9I06QUWHRjHB6IzeOI7HVoYlIWHr+BrTBXDagY62+IzwKBrS6F7Zho+EIY8Yp406lIrceIsB2Y92hoXOtTAHGRPuZj0G+RCQyI33yJA7qI5JllB8VpGX8o/nBZHnN5AEWQIUuZFHeJFFtm8yVpIi4ZCEB4wieXUkuZJTCIaSN5PgAj7ZSI8wWZA3uRr6KF7w1Xg+OSEdWVkfiWEhSZAySZTDdZJCZnJNiSxGWVpIyRASmf+OVimVVQmGutN9W1kRLVlcWpkV9aiKTAmWqQSG7piWGSGWAkmWW6iUE/mUbRmRdZl/+2eXJ0OVCBaXTDSXWbmXFvmXc4aJgxmWfQlQhWkQWGmPeImYcsmYbBZj+hSZalOO4DgrZtmJaHmZUoWFPviZgKOYHtGMjzmZowmSqZllUamaDvGWz/eSPDmSkKmaQKldXvmasFmaYpaajnmWtjmauBldbLmbq9ObuPabgYmaxzlbrJlkighdzpkUyelky8mZkeiZ1AlmUniY3Okw1vlt2EmbtQmd4EmcyZWSMwaeBxGbd0metLmd7WlrUiia9Ak84ilw8cmT84mf88iEtBT/evT5nqu5k/IpnJ+ZnsClm/85AAWalPwJk/7poEcphcbpoBB6lbPZnwl6mQvKWz4xnRmqn5gjoSJJoRXql0z4nSSamaZ2okvpoZEJorA1cZbpotjYnWmSnYSYoipqmjPKXyxEbTn6LTrJo+X5o0CqnEaobn5opNNjjiHVo3a4pEw6nkZ4o0CqoQtxmsF5ntxZo6nlAz5RjfjZpYxxoB0aptQ5ppylbiNaoWkqmWs6oUI6mG+aWfA1g3NaohrHoXfaps6pp5DVcLjnpy9an0mKoIN6nIWaWAnlHExKp4AZo3TpqLsJqYAVe7KYqDo6pZpTpWp4pVhqojroW1/5n5WK/4aBiqJ4upebmlcsxYgqyqqN6aoymqmvKatwdWTlxqV/enmXKpimKlY0GC+quqrC6nPE2pzGWl4u2FYLiaW3KojOCqbQGq0oSEs/aKuguqOCMqpdWKra6pK7yl89UTbGqqgwaqeviq7DCavJ9V0OWK3gGqp5NK5PWK7mCpcoeGS9eK9HemPY2pnz2pa9+lW6g6iUiq+ayS/7OoT96q/wiYIRpq3M2qzvqqsVa2IieHYZ+7Duyqhs6rEFK4LfZXwn65QGq50Im5YKi1UTB6ws27Ici6k2m6+555o6e7MlK6g+S7IJWKYAgHNCC1E4W6xIC6AJGGdMS11K+6xQ65EP2P+AVHtHUputWGuhCRhj7Mm126S1BxuvCgqzrAVfAhu2SQu08CoRIHAAQ1C0i7i2dZqA1Fi3Ytu2HfsQEjB/P1ardSuzS9Vweau34qqk4gZkgbu2g4tUkPOOhitTY/uymxYDF4AANXBkjBu2jvtTnvuhuZqzD5ECiApfnMu1oItT4ie5bIu4jWoRp9u6A6C6L9WHszu5ezu6FCG7rVu7KsWPuHusuru0E9G7kvu7JyWiwguaxDu1xms6s5u8HqWXzIuQr2uyFXG8hju9FqWIqGu9EHuOiRtR25u33dtQChm+17uZ5Bu70eu7ZwtaxWSv64uk2Bu02gu/yCu/cOpw9vv/sc67tby7v9zbv5mlbpkIwCgrwBMod3VXd3dXvgV8vgcMWRm5wAwsKN/TJBbgdT4xwXQbv2UbXSy1shnMjmnCwUpCBBvgwi/8wiTQSOYruBbMWCaIwuE6KyvcJC5BATNMwTVMwsz1XWA7sCO7qBvcw1DxwyEMvlSLvge1niLbrkm8w0v8FE38viLMv0Osnj6Bo6Zqrbi6nDyMxSqhxfrLxQbsxcAVY316xAR7v1d8xkqRxgS8xhXcxrwVi1SMxCmsxHXswzN0AT5gyBp4TodsyA0LtVFMUM9Tsw5bxYBMx4LMEnfsEL71wUnXuTacWAjkrcE6yd2mHWYsyJjcEJr8/8GMzLSOvE/3ya4au7EqbMktgco5bLf2x4t+LMc6zC+mXMe3jMutuse5lba8LKW+TDHAfMbCPMzX6rVgjMxzYmGoyMxY7MzP7Mr21KJiLMsPWcq1fMmePJPbbE/B682j3LSVLM4okc3DbM7zVLjQOsbQTMvtnBLvjMvxrE4bVaRxnMw76z/XvMT6nMP8TE7HHMvqDJDhjM/uTM4ridDhVJn0/M3n6tAPbdAoPNHYJGgWzdBVe88aHdEl2dHYhM6S3MvKHFIE3cMbncEnTU3znM4rLdBz5dJNAtMLLNPRhE//LMo2Lb4t/dAQXcwJW9J8pdAAnZMBHMgkfdQxm9R59f+1Cy3UQ8vO7bzTANzTyHS1NR3QNz1YOa0kW22/XY1MTwvW1FzNZVzUDGDW64vWw1S0RwueF43RI43PcR2+cw1MP73WTa3BWS3OfG29fn1L8BXKy/rHlPzLb23YzIvYsiSDgd0ruvjUez3VDDnZrxRqll0tmE3YtRzZwtvZpsSwoN0uov3YRV3auHvaoYSxql0wrL3MkL3ZBxnblRRiVh3WQ+09uB3VYLnbkTTFKt3YpKzXWp3b/VjcjrTU34rXY5nRmj3cW/nchRRrTM3WTj3alvza0tvcX1UScojcV23FrQ3Vz+yl441VzjWp5/3bWK3e1s3eapqAJkzbq93W1c3/3NctldndRzjM3YI9x/X93/edy/ZH4PLd3YON4IXt3uso4HTU4EGd3Osc4aQ94eNY4W904dId0iKd2Qmu4MT8gCH+qRne0Mst4QDelB/ORn+337Xd3y7O4TBOlDI+Rvpd4Jd94yX+4ieO4vm9NzXeMbZN1K7d4d/I41/k4w5u4Cwd3Eyu4z755Fz0PGEs4ixO4t99yk1ujVkuRfikjFE63+l921ZO5GT8gOrq229dIfvp30Pe5rQr5jjFUtQq5W99nXWe43eO51eeWPDlqV0u51Exy0Ie6HdO5kukO2e64oleH+CM4+Cd58v46EGkiOOH4ZS+c9R96WFO6OWc6ScV/2MnPOmgPud5zeiYXuoSfeoElQISgAAXEC+7A9KsHur/OurBPOu5uOkUJAA1gAA2kOs/tq5xzutL4uuvTuqCPuwGFAHJruwuIANA3eegPqyADuvSHuzR5LfK/oEzIOlI7ueLDubAHusmHe7D9DzPNQPaXrHNXumuvu7N/O6mOO31E3vNZte7bu/OLptuzeaOvu+vhE+1BLUDvxLd/uv63u4b2e/hkwIsBACHrrMO3+qiDu3sDu4TT1Aw0HATMJRIy/Exou4b/u0IL/L2FAFEIgQDivIp7yQrv+br7fIoF/ORcu4+a/M3b+kfL/EhL3I9DwAdoKxCG/QQT/TYnPCaWP/xyIP0HRDwLNv0OL/kOt/mU487VX/1WG/zTp/vUP/yuh31bwT2hpv1Q1/2BZ32jej1qBMB5GP1ktv2+M7y0b7z5lb3zRH2Gz/2Wl/lXE/kc+85f5/0gY+1zU72ew/yfU9sin/39uv4hJ9HZA0j4T3C1Ub5jD/MIKV6mk8hnN/Fk08+LgD6od+boy/cRt9rNZD6q8/6I+7mEW/2sD9qKbDwqi/ovGn79vz0cM9NM4DrHdgBHrD0DlEBB+AALBBhLLACZ46ecY9DB0Aki0j7zyz61vz6EAECc/tjQnDyDxEB4j9lLsDKbmr9JwQCGD8BGv/74Rn8g+7tfM/8ue4C8Tf/f6f3EAAxAsBAACxsDHEQg2AMGAMcPoQYUeJEihUtXsSYUeNGjh09fgQZUuRIkiVNnkSZUmVEhTFWvoQZU+ZMmjVt3nyY4gNBAA4q4AQaVOhQokWNHkWadCYDpk2dPoUalenHlkonKqQgVetWrlEpAHCJscNADCByuhgoRMBGgRg8/IR4YMLADlbt3sWbV+9evh6r9gUcWPDgmiAOOMDAE0MNwo0dP4YcWXLfrpWfUgW7F6tlzp2/hrUoYeAEsxAFJAbwYWOIGRUFDmQ8WfZs2rVtb/x7W/du3iVTSPjgYi7PgR/W9kaeXPly5is7W8YMGu/m59W1fsZ4YeCQiTPS/570sb35ePLlzWvMfV79+o4CYIQYQePDigs+fHRwccGGgxVDPiDwgIYDZhhBghpCAAGGClI4TiLDVmCBOJ46kKE09i7EMEMNkbKOq+g0AyCrDkdsCjuLBBguAoqGi40kGQa6YEMZZ6TxrvRqxNG2CiKQ4AAEhrChAwyGk7BII48cTYgYMGBBCCNjsMGDEBrMsUorr6ySRKk+1Is6LTs0saIaRqsIrdRMehGAGLFks0030cvsTTmRcg8++ejzQSEk9+SzTyN9GGIGuOYktFBDZ/sSKi7z8jLR58KkiAa6KtoJABtMMpO7QzflFMMbOwXVox17/DHIIf0kbgIMOrBBBv8PZqgBhBQeEiCFCmAAIYQaJBhhhgNo8ACBD4ZYwQEbLnChAx9YwCCGuYS4QEoqQ6W2WmtxctSpRacLMdvqIJ1oiIEcqEjSgkqqgKARrmW33ck+dXfTOuObz4UmUSUuBh8uWOEDGkYIAYZp4yW4YIPt8nYqv+JktNuEOQNXIhsGksG1gaQLaWIAMDi4Y4+RgvdjGgWowUcghSQSXyFYcMEBV2GVVWSZZ6a5poe3tdHhhyuLOCLtzqRINAAmIMm7gdatOWmlSwp5afMiQMBMfPXl11+ABXY6a6235ujmhTG2q9Gdt+oZIjNVo2jMgUaKYDhyuYY7boealls3EGi4IGX/CVdu+eVYZ607cMHh9rojuo8Se2ypyn7oZ7QnEprokGDQ04eBB8e848Mzd0yAGRIqMoYVaJAggkE5Rz31mgvnaPOiEk+YiA1mp512EhimSOOKKXoN7I0qQA0DwFUnvl3Xi9cLhCH0BkAIGw5oCHnppy+Yddxwz9l3lCo9UvuHxO2p3IFYACmFCME6nXr1Cz1+/aNmGIunCaJV0X3779/U25DaF4r/j3aMQAAFGEAnec8h5qoLRSp1KY8IIDzNix7+JHgl/02QJjCQgZMIMoEVhMCCHwShlfQHkgripIQmOZzaJDeRszUwfkKoXwhlmKETztAkEvgZQVhAg+HZ0Ic//yTPCHEWNuzd5HAoGkgMI8Iij5hpAh4EYhTHU0MpcqQCCNATQWwAxSp20Yu1EeLXQGRAmWzuZ5qKiNGE4JGfTaBFX4RjbagYx4nUQGMLQUAP6bhHPu4ljIYrolXmKJLNRc5CDjlNcTpyRwn00ZGPGeQeU+AB1BDkAo18ZCY1yaFs7S+QSokkCT8ZkfiV5SxpmVa6BtKaiDhAXZuEJV9C+cUIrCBlQvhA+mK5S17CpAS/BGYwhTlMYnqSjEaZpRgxUoEsuoA+RHqjQ1QJAFY+xFwbG0I2tblNNPbSmzRJphRH8ECCdABp30RnOklCTHa2M5jGHONQjgcDcvJECJiMyP80q+kQBKBKnf9USTh/WIE7Dm0IhwRoQhVaEXc2tJiiPObrRjkT/s3gAs6KQQc8oMeH6DMi/fTTQkUKUXXOQIMA8MEBLjdSlgLUoS8FJjy7NNEy0rSlN43nNysgNSGcE6c//SdMYSrThkX0JQIFalKPatM+0oBIDuCoUqUKS6G+lKjcMupKkDpVro5kqxOEQfzAgs+uljWTVXXoVbMnT6aa1a0w+Sr+PMCTFaz0rXetIlobqlYiZjWgbcVrYEkSV/eBgJyLEWxivahXd/JVkID9q18VO1k4STaK3AOADOxKWc5KkLHtdCwoIZsSwnbWrKWVXgjOVxAlmta1E/wsO0P/mxTUUqS2r1XqbVMngDQpEre/9WxshzlbkI0WJboF7k2Rm7kaVNIHCE1udKUn3OGSdKaWPclypbtQ7QZOACvYoAe2O97pUVeYxEWccbOrXvLitbtyk0AWOxDB9tYXc+at7hAfi10Uste+p/Uv/rg3ARr818CDw+95rVtUtvL3wFx9L9fABwAX6PLBF3Zagt+5YKw2GMOujbDW7ijeD5c4axqOKYfX2r8Am1i5LaaeAKS2TxfXWGYo/iV6kQljHdt4qiFWWgoeOAGy+tjIB8NxCXpMlPcC+chedDLNYIAaGD7ZygZL8pI9zGIHXxmgUZYZCPQUA+h62cyhyrKK+7rl/zNDmMeqC8FwWGDhNtfZUGnWr2i77NU32xmWYPaY0ADQgaj62dDL4YxG8KxMBnP50EkF9MEOYMnNPtrSt0l0RhYNyD1TtM+MvjRLI10wkIYv1KdGTsI23bpPa7XVrO40qvk46nj1dneyxrVtVI1jLTva17lOKK3b5cqBkBjYx57MrlHc66A0+dXI/qGwrSWAHB4A2teGjLI1zGygODvW2I6itKkl5NEUGdzn5ou2E8xtEz67suj2prhBVYHzPRHe9063t1Z9vW/D1d0ZkTe+tRbwTYn5YmUWeMKNom78stuI/8YIwRWeNIkXKgQaxAB9J75xojDcvA63ibc5/siKz/+pbQPxQaFHvnKaeJy6IK+JyFm+x5K/CQYadEGlZ77zlLhcuDAHJ8QvUnOex4vobAIeXXRedKaPxOexBbqn+w3qpodb6CIz3/hUXnWuh+Tpn416TafO6a5L8ehWEkAp6Vx2tm9kZ/t+93XZ3PYZnr1KPxOCxum+94y8nddq3u/c+f7BkJHsA/zygAT0vjViT6C1g4c8Rfy+bkJenc9jh3XkQXijGnxArKnygQMQMIKti6y30dR86h8y+YZXHvOktbxtY696maUnh30ijdPmejTa9371D1u263Pa7Nn7XnMMmzRBMLCCGcAgAjM4fCUH4oKlJR8A1jZ+71nfesDrWfD/2ZfeX1KgQRqsfQAgGIGezP0xQSMA/NoH/raFL/dfvz/8cQIfAzFiNPLRLM7isT/V276Xm79GI77XC8CPqQoQGA3zi4gHwj6RAQG3SUABjD/KC7uYkLkKJJ6qiB/3Ww1UEhnKmT4OTL0B/LkC7LD6M0HOaYnX4JhF8q2OSQHUsJwWjDwUhDoVXLEDxMHUaYn4MTcBGBWT8YAGgYHRKL1qcSCt+0HI00Gw48E1Y8EnDByF0KD+EwBTYZ7xsRDwiUCCkbGLcUArZLooZKzLG75uKz4z3BSFGA5rC4FrQpIJQJoQGAj9IxiNEQKEc8Oq2xnaakOqezgE/MNqyaI1GgBi/2ueVTkIBDiAEaiB1dqdZzEY8BqaxztErgvE4jLE/vrEoRvETZSTLAJBDbIrAWBEQtMYTawW7kE9UgRE62GyUcy8KpRFp9GTCZiVFIARjOCeFUg+EGyXa6KxXJzFhBHEUBwsWxwAu0NG5dCTFXCIJDS1ciESBFClBGIXowGAAovGsuvE9GJGNcTFcKQZPSkNBgQAaqQI1SIIIcA+1Fg6QhG0x0HHZPyjWizHKQw5Z8zHGoHDh8DDzJqIFMDEgViB4QEfnwqV/2vHgOy6cdyxfszAPJNIj8HCh1Abd4QIGjgpH+CiEHCA4cBHUAEBDdLDjCw6ipQoi+y+oINJlsSR3P9QGworjQggJwJziBSggdUaiPU7FGYqQZpsOpfkxzVst5k0yhlJD0ZMjQnrCcCRgJSZgIOqlqxDqXpsSnxDyu8LvHPsSqPDHgmQvvHhIgE4qQ6YAa50kybcmCUcS4H7SrH0RLCcS3f5FAEYMGNziOTrAD/kFDNhiLzkubr0QfpLTMMsmJABARtYAV06H1fsFD4UTMakS1rEy2XcTMykFv8RGm60FvCxN89kOcRkQ6YkO7s0zU5piRmYgct8CCFkl1ITytbMzE7yPsVMTdw0nosZjQ4YAoeEiAggC3YxRt9cOWXcTQPsTeW0liySkAu4HGILw1B5DQDwS+hUOObkTN7/XEruREQYQQAbkD4W0DgkUgtruclbE8+D6QzM8c67BM9CfM9QGcicGIEspBKh8chQObmIvM+Oic/BmU9yVEr7HFBO+RQYOB98JLbbLJSb+8UFhU/FcRRCOdCKTNB/VE0L1Q3x4xGzYEcAsJC5WKF505MOcEsQPRQMzdA52dCX7NCYA0gXnQ09ORVLioBK8QGHEJq3ARWtZAG5xFFOgdFE8aOxOYkZTcr69NAjJRTplBCpES9M3M5DSTuyKEMpRdIk1ZIlRc2OcNLORFDW9FKBHA2WWQEZoNKhGYA7gqpOwbvFS1NqAdMw1Ys8JZEmZYCwdM7wvNM2+RQaoNIaqABy/xICcDSUxqPMQe0UPh0RMZXU5/BTQF3BxcwIi8IojTLSiuDUCciojYJUKB2AA8giEjuAkHxUKzm9Um2XSrUOSpVV6EAJuOO3GpVJjTCsIrknkOjVvZFQWO3MA8CAKutJqByCFs2Q3QMA4iRWUKlVS93Tac20k8DVuAtUBb0Iopy+ZyKIWOzWZgJX2IjW5uQIeLwYaM0R67vOc5VWa7XVvJDXeTWJbAW4G404Z3SdUrKQFDCT9eQIfz2l5mFWeHU1B0MAInEBO52R7CRGhA2Veq0MWqXYqEgJfN3XD81VNDWkiEgkoNGIjzUN1DhJiX1OkICB24vYGilIg0RZPL3Yrf+w2JnVllv9u4tcKo41IwBMo+/YiDPqDqCNWU0FifSzpE8tjwAV0qKNVJvdkmqFWkXB2eDT2YQ1UyQCAFdkoozQWq41V6cV1JHgrYVo1eYQgAg4gCHogJNaE7F92qm9DKmV26bI2JyNSfo0WolQoTKZwYvoW4poIbiNUpOogZNiVPKAgRH4APM0EhYl3LitW4Wh18m126qVv6uNLDNFIErJQ43oXAX63Mjd1ZOoALGyAVwJAQmYARoAEFjBGtlIgRrwgBXwgS5cCBdAgIMlXRqx3Mut3N+9W6vN2zPd24gAn6aNCHPpP4xIXvE5l94VO5XoLT6ZADZ12LtI2wOQARf/OKkimQAfGJ0aUFrpFaHf/VO6ndzhzdzi5VDW1B2Laav45Z2LMV8NfLYRwN0jaV68gAEJKE+gLBIMsIHRy977LRT0Td/gtVz25T7NhT2epSnHqYjI0QgKDhoyQWCsXQkYAJI2RQAaIJAR8AAZcACUIYgsfQkJsIECJl+KSIE5XIEO2N/mcQEZOIAI4N0NZhMFrtmpdeCPM8dtLVy/FVm+JQiNGNw6SmIejmCjKMgJ6FKRkIB6uphkWZZm+d4iCT0PQFQnrh70/WGoDWIC9Ed0HVuKwGDI0eDs+NuIsGAwXi+wiIE6tuM7xuM81uM95mM7Hg5R7eNADuQtxpfRmAAh/1ASQVbkRWbkRnbkR4bkSJbkSabkSrbkS8bkTNbkTebkTvbkTwblUBblUSblUjblU8Zj+50pOv5kRHblV1bliqDfiegdjZhliahlOTYJZy3kXvblXwbmYBbmYSbmYjbmY0bmZFbmZWbmZnbmZ4bmaJbmaabmarbma8bmbO4TjoUTbaap542U8dEIcJ4I5tXlk/AAVFbndWbndnbnd4bneJbneabnerbne8bnfNZnT/5RvcgTUX7lgFaSfoZe0YyIBQLdSRFdSznnhnbofwpcFnpjMWljiVjih8bojNakr12RsMUIjp6IrtXokSZpOhJaiVAjjjjpn22eknbpl64ikv+lFZPlCJlGJJqG6ZzW6RAi2J4M2FQiiGMcgJ4eAIAVwZ1G6qR2H2+lsHIFANTzKIlgamfKm3BV6qvGauShJ19dv6iWiK0W1qwW67HmnFAd1ULz6u64KFH1VLJ267eG67iW67mm67q267vG67zW673m6772678G7MAW7MEm7MI27MNG7MRW7MVm7MZ27MeG7MiW7Mmm7Mq27MvG7MzW7M3m7M727M8G7dAW7dEm7dI27dNG7dRW7dVm7dZ27deG7diW7dmm7dq27dvG7dzW7d3m7d727d8G7uAW7uEm7uI27uNG7uRW7uVm7uZ27ueG7uiW7umm7uq27uvG7uzW7u3/5u7u9u7vBu/wFu/xJu/yNu/zRu/0Vu/1Zu/2du/3hu/4lu/5pu/6tu/7xu/81u/95u/+9u//BvAAF/ABJ/ACN/ADR/AEV/AFZ/AGd/AHh/AIl/AJp/AKt/ALx/AM1/AN5/AO9/APB/EQF/ERJ/ESN/ETR/EUV/EVZ/EWd/EXh/EYl/EZp/Eat/Ebx/Ec1/Ed5/Ee9/EfB/IgF/IhJ/IiN/IjR/IkV/IlZ/Imd/Inh/Iol/Ipp/Iqt/Irx/Is1/It5/Iu9/IvB/MwF/MxJ/MyN/MzR/M0V/M1Z/M2d/M3h/M4l/M5p/M6t/M7x/M81/M95/M+9/M/B/RAF/RBJ/RCDjf0Q0f0RFf0RWd0Yg0IACH5BAgZAAAALAAAAABABrAEhwEBAQBCzfT09P///80AAM0ApABjf1uLmIODgwDJDM14AACgzZXj+QAHFVtbW8W4CABKNMvLy5np/7S0tAsLCxAZG+Pj40x0f0tLSyMjIwAVAHu7zRUAERUAAENDQ4uLi3t7e9TU1MPDwxUMAKurqwwUFQDI//bmCv8AzAApfwBT/+vr6/+WAGNjYywsLACGX/8AABsbG6KionNzc9vb25SUlLu7u1RUVAD6EAAMCH9KAHpyBDs7OwAQFX8AAJubmzMzMwB8BxoZAWtraxQUFACVaorS5gB3Vd3PCQC05uaHAABK5uYAAADhDuYAuBsAFhsQABYhJAAVG1J+igAJGwAbARsAABQUAAAQC1lZWVpaWltbW1xcXF1dXV5eXl9fX2BgYGFhYWJiYmNjY2RkZGVlZWZmZmdnZ2hoaGlpaWpqamtra2xsbG1tbW5ubm9vb3BwcHFxcXJycnNzc3R0dHV1dXZ2dnd3d3h4eHl5eXp6ent7e3x8fH19fX5+fn9/f4CAgIGBgYKCgoODg4SEhIWFhYaGhoeHh4iIiImJiYqKiouLi4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KQIAoIrQkAwOuEAEAEQAMYQNCkUAAg8xAP9AQQY3/CBAQQiAquuuuk5gkAgtuECBrC5ggEAEBwnwAwYxDJtqCz9YMNEKNWCQgbNAtEDCrZ126+14Leg6xEIkZMDrrhn4WpAFGJyrKwUgEJSru7uqK5AAN9ALKqsEiRArvTFINMOw9MLL7bcIJ2ydAMM6q9C8AGBQgw0R2FAtqEAUFMG/GYAwQQQikNDCqQCEMNC8MoSg8sorHzyAB6Bm8IEIIYggQwux8isQDQTfIEMEIdjwQbsBP7QCD6BS0IIMNNvwww0Ei6rw1FQ7JwOoVwNAAkI/gBqD1AWF4EHGA63wb7wGCQBCySeH2tAEoGKAEAkmD5QvADIcRC1EMEf/vILea4Nd9eCED9duxi5EfJAFDdOgUN4DtQsAAgqJIK1A8wqeULhsNzQs2Rd9EPdCEThe+Omo72YBqB8MMO/fBc0Aag0PhYAxRJk3JLlDK4DqQEaxUgB76sQX75voAEhLw+wGnUqBywvJjjfubjMked0L9Q4A6BXBDUALxocvPm6JezAQ0twPYLviDwEB6vAN5c7QvDzAn5C5ALRukfRbj+///61ZH+QG0LXOCSRraHOI1yKCMpaxzHQCYVzSblADZCUEeQDIwBBIAEGISK6DAAyhCEMju+eVDVQJHEANmOcQAdyOevrKYEEmQLB38eAD9hMI53YVAwfYqyHuA0AO/1fgwBCAcIRITGJiYvU7guSraJgD1Q8esjoA8ICBMZThumZAsl0RYYAEsYHkeAWEIyIkcQA4yAp5dUUluvGNg/HeDwdAgn0NZI20a+ELHyI/iESgBi3AH9YQIgAbIAADXYzB8IoYAm4FMYdr3FUb4UjJSuYlX0Q4yKnAd0AUQmSBMNRcRCKANFRB7yAyIBknB+AuqX1wIaCapCVnSUu3MCyLJlTf6Nr3vlBeRAD4myNCbACqTAqklQLhHyytWMtmOhMtBcziAJ13yoRIb4p8rJ5F1pY/h/wrhwbx3ioREstnmvOcX0FaDEjAzna2M1bmSybrarfH+GmzIgXUH0NKCf9OgwSvn8dkJjoHSlCqLA8A40KI9C4nQQqYcSBglBzlEmK5tgFAlBLhXP8WcktjMgR5cktIOQtK0pIupY+/mqdACkgEjIqNe2bzZNpyhT2UJmQICAAnMWXFLQEAQZg69N1D+oYBcGpPliZNqlJ/Yi4oIiRWLpCXrjwwsYpdbHsa45jHQEaCIZCsplhjpMqGdzcKUiwCpNJVHgfgQgDEYAhMq1kN0EiEyzXkaElbGs1sNrJdLvWvgL3JpxC6kCGAyoICKZe+XKCzgbBLXxSYaBSzOIOBGBay+hTIv+jlAsQ+ZGCQBUE1A0va0qaEc409yE4rWxBSmQpVqsLoQFwFKwr/zKpW0IOYvlgbwR84AAjOi4EHEGDXfh3yWqhygQM2KhFqWQtbSxutaadL3epa97rYza52t8vd7nr3u+ANr3jHS97ymve86E2vetfL3va6973wja9850vf+tr3vko9VULxy9/YZG1Xt2WuTCYwAx6cKlUzeOgdDTyrIWCvICuYAAgQCapxEuSgMczA/QCwVoFMgFluvUFqE+K9yVUOVNyiQQ1ucC0KxOAGAi6bDIbAA+TGAAO2iogIauAAQbYKAR4IXgZaIFuGWGAG10rVB6Q7gA/H6sUjJuAgEeIAUEmrylnclWRnOwMgCBm30cvyrhIaq/3iZAI0PjAQQFBcNTJY/4MPjTAIPEAyM184y1F9KgCwORAnu1jEDqmjSoeJ4p2tuMUvjnFCxgjQtO24x0ljCA2GkGQgZBYik670pcPJrD9HOSHc9GxB3EcBgQRRzFoziA2GANzkLre/Q/qvu3jAZJSsoIu8okCHCbKCU7+LzwRxl4UHgmF9hdQg6yvuDsfMEAFsdssGkV08uTnrNkuZXhl48EKwzKuElFLYEiFBDXXlgocuW1wGKSAYC4LlK6MaVFumwRjPBS+FUFvMZCYsTiyAawDvumy+Ttq6A8orOxM7yzdASLIJwm1mc3SzmyaItOVJLx5Y2yCC7qVDGh5phYj7XC64uMfHDaqQU9ldBv8H9WG9LSuBfFvMzI1AwL34b1jrKGsIWJnQSHbsl1QRCAigmA1Au+eDlNIBFKsByUasqwz0bdgDEWsI7qboAYguzxQHAgkiQIIgpvAghv0XtAuSOP2FiwIOYBpag+gC6P3ABUP4wcdsJjkiNJrhSaMzqDYcgxlsPQIf+FcTHRKBhn2gYpxre7QxtvWuy3Qg6k5IuwdggSJyLmUOHJ4ISNaxuYuMZAomogO5+YEiitwmBwW60Ik+8AEEEel/XLpBmt63lAtE6ncDquuwOhDp8WDrMkDj2AsS9kEfxFx5rLLS1C4Dtj/crRpvCJaJoPdSJ6TwqDq8DRJfa4Jgnwja5/7/4q0IfOE7JNQstz4Niig5mjnwYB/fXtBBRiqC2fxHWVs3v1cOE3aJegAi4CxuByq8NQA8AwBYdzIT8DcHBXULESseZRBIk0DrI0s+BSoKFgGyUkDDtzMYmExLZhB304EGgTwF6HEp43J7hxAYEGMrgD9FJoH8JxDIA20VSBAXCAAdFHknlzwIwU1Ftn8mljZro2AHUUBV1xPy9n8BiCoGsUYFGALDkoCYs4AGCCq2pxAHlhDuQ4EjdS+JQwGn9ykUkE8JsT6mMwM1cEp3E3EDES4YgGV3RxAyIAOmgzTWhxCk5lnz4oYHsYdS1U0EcYMDIQBheHoEgX4IgYeSF30G/6GBstJ6KxAu9+cj+WcQpLcT0jNH5hKBk6V7V/g9EeE9tqc9YMM5ojZYJ0gQZbdTJCg6GpY99bQQw4JUDlFKEuE9q4gQg2VwnVgQqFgQqkgQPHgQk3cQQJgQfeOHA2ADiJhuoJKERnFZnOhWBjEvoHhQWYgQpIgQ2oNYnKNtw3hG+bNTfnh1DKE96dMvsmIBckgRjMiLBGgQv9gQ40gQ9fiGoCKO88gQimh0LdeDABVMj1OJPXKJBSFodsZNqnVPSGM+FkBpFEAEGPBpo8hCt4eFBlFFg2cQDRgRdyNbVxOBUHV8WnSNCNiM8KaMALCLBuE+nqiFvBcRuBgRbZVwDf8hPf83L41VkvR4ktfWegJxjJh4T973hRqBhAmhX2G0cj/AYL9HEDUAXBQQlQhhASBAlT0Ugw8haB22PqtYRQ4Yitt4EHfzfytljQNxKus4AOYSiygZVebIcl9HjjE5EGU3AO84EfF4ENKjbbt3UTm5jygpmGs5k/gIlCoHAGipgnloEHtpEFnTkQZJJAhJELpYEAypag4JAB6weefybxwYaBh5bYr2lgnxkQ9xS3ApgqLogfoGjFbmkcMiKq5ISEZplw6xU5R5iysIEdqDkwfnmQXRl+w4hGR5EJxjV8UImbOJjLkpEJcljROhlHpmZjslAn2zK5WFV7wScT9Achr/WRBmOCqluUZA5ZMHoY3AWXIJkS+rBJbG6Ig7U5sqKYgGYYoNkY+4kpJ6SZ8PYZyj5oSciZ+h2HOuR6AFMZcZ2ZLzKUT+OIMy+JjsBqAC0TeNWZn4N2WBuGubuaCdaSoxMDOAB3rkuZINcVmN9ZcHsTsIoZoOMZoIMSwb5T01hzwjBjOcdJsHUUd3uZFImSwhAAIEk6EKUZMQIWhfd1DxdJhtqT2DZ6MHgaOQx6HO6YPQaZgGgUbdFxHWeRBl1pRW9D0UIwMwCDMzQDE/8C8glDUuUFUkIDlfV54MwTmCc1lm1DepOZ4OsUZ+OCz2ImjAZlE5+poMKpkKqhBV1KQX/2af/wmhfBmQB1GLiyNUw4mglAqkADB4gnoQPBmhjJl+jQipBuEwGmokl3kv/9JmHyqmglNKGQA/95iWyKmow+JUA3A31YSnL1phEFFKIkdMuaRCoAJUnUqHqAI7POqcvemXpZmI7jKoAfqbvGRAsMmoNzmjAkWsAGCsUlSl09ODIpeMBxEzHvGl/hSb91l0juUsANBYkJhCEmRwC0WMxpcQEoSruqqcz+mRfNoQwMqNPHVHxYpKVipldicQh1oQ+dKsBnFZNYc0qxSZNCmpBZGt5Uqcl4qDoCKcBQEqTYqeBhuu9iahxWmxFUqqd8Y+p2qZHGoBE4BGq9iqA5GdBP9RSiPmPukjowshOYOqp85qrSs7lv6qsWBntIEZZVJaNqfCZ8taEKcilMfZmprJKxhghAuBpA6BPL3JpATBkQjBloR6EEsblKM6rtF5VOcajQkRpjULsq75mgThPrK0NlR7mFtGpwrRNz9LrQRxWYAJm2W5soxKfCwbmBjllbwWtW9roARxKtQJgOYKjQk7lBYKsCjrWL46qYh5UD0nltoKOjaVWM+apRkqoHinsgMxWA7bsgepL+CXpQ2ppQOANHdpWD9qT4ergmlkur0qt/PzrQiBfNBKu42bWVUmS0+7uoWmqP9SZKKHVjADBEZ6pH67EDulSA4BowWhnuQKovj/2Zwpi7bGe61rm2rXKabS+qmy6VSJ45LtgqAPwU3yq7USZ7LDObgDwU1SGyvA9r2YaXxVxqgL27i1ZgHPm5+MOxAU+6uZC5sOeCpUuJ6b2zz+OQAA3Gf36ruL+MCWq7oK+6+uCySyxis3AE40G8K0izS2iMEezBBZE6sGAbTjF7ihSLQFYS7DGjb9mrRki5E79WDLK0+FmzZBVHMJkSsUYJHW27sNEQLOw5Vfa6kWLLp2FE4YKb6pS74YpbYdga7dq647NWJrdEQlVIhi1pYMUUAukEM0bLhCm78PocOjtXAWlbgY6T0dVMBEzFFoVHP5UrgNPK0UqrnASxCfY2QV/1wQiTxZeMxhoHq6LzzIkrupIxxr8KYyXHc3bZnC9/mqSLu/1/s2XnNx+/qwH0jBh0xRVFyCFywQIotxwgtMAPB1QzwAeZkQAlBKdckQ7nO3mOvEC0ED/wKKydKx2jpJsZyQwmu24vqD0clKipkRYEwQbqvC/1dAObQ2eVhFWTTBDCFoMWDKzSubWFq0+lvJY5kr6bPMyBqutGzLG+yWkKzLvPzDQkvJmFvI94LMGVvEaePPs2e07gxRB8vBfzjJFuq5lywkqRqYMzvKNns+oSwQnoy9zmLDLGoQLqrKOGxZVwyQX1e2BEGlA3A1ZehOJMBNy0UCdnVQRig56dyfof9ascKMr/gTuVWsN1RM0gNh0ifdzHE7WhmMl+WclGybvo2bzQDKzYbsYFKHtQVKBA/FqzM8yoLrEKhFl8zMrjTNL11DATKg0izNTi+dyghRex38eypdSj/AThKBugORqevSyglB11NsyaTr1YHIxJNlkYmTu/psqg29oSQ7EEEEQp7sPaAM0BdNUc6SodVMz8AMwQ5xKrjKa0bJngaxnLSaZQMEiwpxN627EGuk0yd703qDRtK6zwcxWJLF2eZsV7fMu4spW5cltRQx2ZolxvirzUWZh2010wzRhERgw9yanq9cELK9EJidEN/Iww56pbATTVm0Uej4nouc2rgU1y//DJOzy4yInajHG3X9mLJzuEZSeyqV/aj9hKGFbdgDx5sFgTynhDyNLbsPEQFRrBDrY3Bg+7sfTUfnjah3qZ6JCZfWHUMDhKabI9ASwU1+DZCqfbFBJN7WhL/s29vgjJqG7LGMjJhVW74CAYktbBG8PQDXfJ9MDcJOPRDmosYSgX0UEIPyWderLMfh/HjQmNkDILY/qeCotlETOKogzt0xxM9Z+8IbHYhSPABNfsePK+IC4eELMat5feQMfLmCVtrxTSMPzbsdJGg525mOjdUHAcWyMuH8+Yl7muMcTZgIAZ/8WtPMO90Ksbxthdt+NRFo9IwUrhC7jKIT0Ys/6YnB/3icJxiG4CRoLunCJH6h81yzgG6v6Aumvm3n4LrNFis9T74Qar7EDNFURdmtb66/rzTnOR6O4Pvo5a3ZkX5Z8rtxl7tPL4zl9Jy7wljgVU7erC6mrl6Iw1LZ89LaHzyQBZsQuv3lJxLmTbbI2oOgEJPfpX6itWqAxdwQBVSABwjOw/nR6qgQNJrmSJmDUr28PgrNntl9xn5ZAG3rFT4QfRPs5pvafEjoDWqBiV0Qa3TkCIzWpR6EJDN8aqODEJHiK75TLc7pj5mvZjQBD6a32J7spl3gUrjczC3CPE3liGzqyFbuh8gQBTySCgW3FKHPtq7kpiYr9+64DD2gFNDyl/9GiGDYjg4hPav4fdKF8pDI12VDicz+Is6eoOecq3FDMROQL6VE7SNu7Vv2gigkVtZWSiIWeyG9unUoA8jjAVkvlHiUEMI6WtKjdVwXRCQoptBWZc2KPDEANIz0sX1HAnv1AXSF3OvS9fjT9R0kOR4gViDktRpjeIhXcqc09o1n9hT+pk0DAiTDjEXdL5y3VSHTVwb/EAif6Qsf3K2VNEPwMVyHZO9q6ZkF9bUs9S/pO0lHMqJkM3U4L1yf9QiBPEiskjt8v9tTfvgO9veq9lMaM25fRNJX6xuJ91iT9W1G4+FH+Bm/uwOA/IOPgIXPeGhlfi2EPzzwAyIQAWhGMNL/iPJ0RDCqR38OYH9B7yJDL2jjZAGCpCtIZ+b6Da5btlMxNGy9Rm+tx3Hnooe1bljvHlTnAhBDBgwkWLCgDQAAEBgkAkCGwYE8Ek6kONFCwYoVXYSA2HEgwowUHxIMWTGDQRoJPXScQCGjCxoeW4QU2FEAhpIAPngkCCKhCJ4DaeAsSWFhUIg/EpLgGQNAzY8JIyRNuAKiTwoQSTQsOZWgUp0Hc06ESnAFkIwURhp0MDZrRxcAKFj1OAQAhqBtM5YNCnJnwYZMIUocC4Bu3qpIxY4VXJCES40XUSbEqxUyRReSIeqtyFexBcJp13rUe9hjhNAZY/xQ3Nr1a9ixZc+m/13b9u3XMyae7OsgAwUiLmbEVBxihgsiFDI4sIHb+XPo0aVPp17d+nXs2bVv596dtoyEow3GpaB5wIoZv4l4YAoSKEGJK68mNAj2aNTCLTzW4JE8wxCOOuKspI5CoCyoDACoAakJboiBghhuaM41kO4bQISEBOgotZLMC6GGG5ADIDgHGqOwsNEKA4A3glICQD6ILDgOOCD+4qnBByOckCcRWhCRCCBAMM8jnwB4D6kIZgDCKeUc+EHD2MAy0SCnygLJq4LAMm0grGz6wAMmM7ihhiHBsnEAkMbybCD+/BuCuM3cKjChG4JyirWgJsAgRwlf82sxKA3iMKQtBUzsRP/GOqIhPeB4OLMgFyuDaFH1HGVwTwj7nG0C31xaD4FC4zSsNRuGAKIhEqf0blVWW3UVoggoYhEiAW4oycKOECjJgUBf9fVXYIMVdlhiizX2WGSTfc1AAIbMTjcYlZV2WmqrzY5ZZ7GD1lpuu/X2W3Bni2s3njyYyIUWHHAqIVwLKhKAGBzwcSJJw7X3Xnzz1Xdffvt17gMAXFg1rkf9NfhghGPTFYhVE1wwYYgjlrhfXQHQa1Z3E6LARN1+6ihNEByDrN2JSzb5ZJRTVhlZEhCYYFUEEMh2ZZprHlYGl70TIOaZbfb5Z6BdC8ElB8BbsaMVIMOzIL146Agti6mSK9T/oKu2+mqss9Z6a6679vprsMPOTiIiVjAa44EADrgjCyYKkKBYE8o2QQXFtvtuvPPWe2+++/b7b8CDriEh1s7eMKGCBzIXgJAzvsujip0OfHLKK7f8cswz13xzzlW2wCX5DIdoIiwNilxQxD3CkL7OW3f9ddhjl3122mvXGycKiBO9IGYB4AkkIhhKaEeDBHDbduSTV3555pt3/nnoZzP6vt0JIiGhGHjq/bAVJoITIq5UjX588ss3/3z001ff3xUaEpig6tlMiGGPuk8Izt57HY/w9fv3/38ABlCAAyQg0zwGv4SgTW2Sswnp4DaRoEAtcQWkYAUteEEMZlCDPwOJ/34KEr8BnI4nEznS6nzHE8KQbIMrZGELXfhCGMbwOgJIUNkMAsIF8sR4Unkg6zwiQRkG0V5LikERjXhEJCZRiUtkYhOd+EQoRlGKU6RiFa14RSxmUYtb5GIXvfhFMIZRjGMkYxnNeEY0plGNa2RjG90YRfohi4hnJEId7XjHGMSRJ3ZxCERAODgA6NEg9gMA/iaiv4KMa2lCZKS11qUiSEZSkpOkZCUteUlMZlKTm+RkJz35SVCGUpSjJGUpTXlKVKZSlatkZStd+UpTZi9Zj4QlvJCkko6A8Hq29Mj2zOI9noSvkcOs1rreeExkJlOZy2RmM535TGhGU5rKhAwRpv95TWxmE4vYU9a6nvBNcIZTnOMkZzk5cE50opObQTkbD9z5Th7QjQLvfNkAeve7hAQPMMMbYULeRkyAHsspsgxoQQ2qMqJ876C/Gmg3AfAEFERUohOlaEUtelGMPoGXPDGaJNfiwFwlhIERSV1HTLhQlDJ0oyllaUvzxSSX+qqhs3woRm16U5xKVKME9UhHI7kWwkxwcY3ryYFCCoCRxlSp1ZnpUp361GPZL6lQzU5TBVrTnGZVqxHdqW1AOAC1vc8gbeNhQeLWrI7Q7WFUZattrNpWuMY1O6tbk1yj89ZiOQWiW+XrTbtam68mjX9sEenTEuIAqc3FrotVDF4Z+1j/yMIGkIuMrHMcOyy99lWzF/3rdxJIJI1xjIQfmwhRB/AYdlVWtQO47GpdW9mZGOm1uGltsDK7WdzqdKWy+arizpWuR6pwAO+K17yMOlvG1ha5y20r1BDJXNcoV6V7zS1uOyu9z3pEAAOiyAQJUrGM8Aq6dpXueM3bUpeg7bxIKe+rblvdzV6Xt9n9XaeCM5zWLAo5TSLeeqnaXv8GeJguqpOAG7vbvGIVvpqVr4EdTB0AP1jCLNylaSdckAiz6r0L5muDL/xh2mQYxCMeYMfEd2ERe2fDHNaqh0n8YvYiGMYzLqAAuEK1Cae4OytmcU5dTGMgD0THQSZy84yG2BkP/3k7PO6xX2VcZBorGcpTph1hjvRiKVdVwU328ZOpTOIsf1nMnIubWGEc5uswmcuc9fKYUdxmN8d5drFd65nhPN01Z/XHcn4wmvn8Z74JwCUUeC6I/czULec5o3cG9HoP3WhIhw2QdTU0o92baEVbdM+RPu+jOf1prY3rn3bmqbHUnGndlhrU/vX0ql39s9VNFcuWdtWpUY2CTb96tq3Wda9TphfxkNqh1L11RXPta9XyGtnLhpj99BlkZT/H1qg+NrMfG21rZ3tfE0gIpUeMbdpiuthcpbW24wpuc6f7W0U6MZjLrWFxj7va6m4ruul972kltMj2rs20Mz1vfD+V3/8BJzixnPJsaL97Vf5WNMALHtOBP1ziriJrtIAccdkwPM8On3hKMd5xkGuH24yD8sdho/E1czzkBjX5yl0uHXaXXOEqjnexVf5yYrYc5zu3DVF65m5VG7zmt745z4Woc6Mn/TWomjLSD0zscada6Up1+tStHiNcyjzomB06tWd+9RdWHexgr3DTv84dlHO56GNfodjZPvWYa33YUTf22d+uQbff3eiL+znQ5073ia5d7xfM++BxznSzb11YaW+y4A1PwcI/PuSRonLkqdT1f9td8gW0/OYlXvbE/x3w5Fa851vYedMTvGP1lDtNoU53x6f+f6iX/b0J03e/u370Uq//fQxp33tzk1W9F9e8ll8f9dgDP32/V7611SbcJBcfO4zvcfKbbz7mXx/Z41IokX9PfRZbX/vjy/74X80sQe5b+mnGfMPXb/7olR/+oC5SnVuPLPBzWPzzb578+R/pdcGxKHs/RDs+eSPA/1se/0vAP1sdi7u/qzJAm0NABkSeBazAOOOjYFO/0gOW/Fuw/cPA2rlAERSzhiC0Mfu+9ts4CixB2SFBF4SykSswMVNBCSS6FozB14FBHQwyvWC9L7PB3SO9Hpy9HCxCcxO0EYkzIRzCEETCzuFBKCQxo/GgFDxCaVvBlMPCKbwcKezCDyOKKwtCLgy3G/S6DgRD5vlC/zV8MPtJQ+KDw0s7w8yTwza0HTa8QwEDpBmQsybcvSfUQ8rJQ0FcL8IYNTK0w1b5QPgKxEIEHEJ8ROhyETO7QkWENzp0v0uUxNaJRE5EroqBPg4UvdFzxE/cG088RdcaF9xLuE2kuUxkwVdURcxJRVqMrLiRtUQkRcAzxVu0G1v8RcbqGPuzRF6EvTIUxq8JRmWUqwD8sz8sxWRsRq5hRmpkK5CoFyacxn7TQrXjxmvEGmsMx6eKrQ2sQXCcDUasLl8kR60ZR3eMKSVEQWhMx4zzxsazx3j0GXjcR5baJSSrx1lEO3ysPn30R5rpR4RcKFsBACD0w4N8jXXMrXZcSP+gUUiLDKgdQjg+i8ZejMiMNBmMDMlhAgtv20Xdc0KQJEmJGUmWFKLFKZ2OXMmnG0Jco8mXRBiXzEkYEj4AxEk7KcjwA0qe7JedLMoWUhsLm8mBXDKh1D+iREp9OUqp3CCoQUSIbErtmEjrisqqvBeq/MoLcpH0Y8pjRD6vFEtwCUu1pKAi8S4380hk1Mq2tBm2rMsBoptWrLy0vLxY3EK6xMuVuUvB/J+4eUCBPMsDDMzCRBnCbMz14SPKAjS5REvGhMySeUzMRB+uKLSsVMwJlEML+AEH+BF0GUOPsAH7Eo7uK5Dj8A/m2MxLu0zZXC2QoMGfpE0Ie0oQvLMIgJr/kvCAnqmVW0EK8KoI8apNmtNN5YQsvWi3z0xJQLyzXUoIF7iBIVCXiYiB1hyAxQkY4JoI4SIueRmXx2lOgmRO9FwsJvHM6MQ/3mxE6lyRDygTyJC1ItmYgugY2YIIkBGZ1FpPLVNPAY0rl6hESKvMxVQMETjH05qI/hIsAJjMpjGsqKkPjRHAAg03At1QtiosUFPQ0MQNqOGLsGKb4zEri0irhChGD83CDn1Rp7IfxKTMvsSw+GTH4usYbQwqjxgqgygSbfwuEJXRu7pRI3UhssLN3ARNHKRLHjUIkIIIEYKPkoKIk0pS6NBMLZ0dZrFCThPRJ8WNxSmLe0rNfBIe/wDoL4LYIQDAyi69xxiN05RanT4MUSQVshylSM0jKwAwkV1SPF8aCELqzgEQJjp1qzxN1AsauaVsNDFFw9toSIwBpLIkVGAaiPzhCUVi1G6cU08tqF2Cy/eMQJtcu46akhzSrik9qwi60lA9uUWNVQICi8mE1EXlyvg6uwiAjIAkUqQKitEaiCz1iBSi1djgUmTNHLVxULOUTmmcRRpYFyBApFVtoLIaAFflCSBa1uiaVW/9n4p5yATN1T29KScoAHVd13XlgJmzALrJgFCxVJ4oVILYVI/o1HA9MFDdVxnqGNTE1X5VVCuAAYM9WIRNWIVd2IX1gcLYxBUYlxiYmf9A1Z6J4J5M7QhE9demAFeOTZ/YgtPEpKmCZViTPdmFZQICWFmWZdkOeDcBgBoiMNQzJa0l3Kc17ac3/diOHVieZaGGNNRnhc+SRVmjPdqFtYJyEwDCIAKZHJ1sNZ0iJamwMCkI+tmOUFas7Rui0NBt9NkQA4CiRVqyPVqlVcTFoYCARZ2qhQggdZwhHYgq3VqC0Fq61RvCcDUVHNuy7VuGPdvXIAoKYNOOOFGsi1ptXVGIUKu7xVGwbdwKghq9NVe+9VvLPVjAbY2GdEjXkFAKnVqCgJpfHQiwUCzIZS2PPd3m6dpV29vLfV2EzVyk4AzonA+5EK0DMoj/tJ6RUV3/1H1c3xWgkG1dyoVd45VdngCkFRkC5m1e512T70QX7QzQjiBP4zpP1bXb4P2aIiFcGwXeZBVb44Vd5IUcSbIJ7poIUj1OikjO7E3d7UUeQHLWUjU18R3fyy3fo4Kk+lIP1syv1+Sv+NXe+OWaUSVe8JXVysVfpNXfAnaoBH7g9AGJO/0012Vgv3VgCb6qCN5g82GW0S3XDm4Np1hgDEZZDfZgoRthFY4eGkVghzLhEzbZFG5h24JfG3Yd64Rhkp3hsq3hHJYpHA5izjk4HiZaHyZbICbiRRxiJs4cycVTFo4xGU7ihF3iJ17OLCYmn5PiGLZis3Xi7SXgLV6Z4bXg/+IFYxQW4+Al4zJOme714h5W45PF4jce0DsWovmVYySmYxpmY9914zwumQNG4ykOyiqmYzseZEQ7ZEZ+HTvl46tKZDVe5EeWDkG+5IRxkRD+3i/2478F5Pd1ZE3mnB2q0aGdZFAOZVLO4kwu5YOZH0m2X0oGY0uGZQ7F5RUiq7gd2T5e5SsW5dN9ZV3eFwqe5QSrZSu+5WIO21ZuZsoBCxf1ZVUG5mB+ZiYmZmi+l47x3lSmZWu+5m1mP2weZ78JWmQWOmVOYmY2528tZ3fem3E54moOZ4Nt53iOMXjOZ7xJL3oGZ3u+Z2GGXG3m52rh5X9O5oAW6H224YI26Gmhq/+EVueFhgF8hmiIeGiMThZpnmiuW2cfvuiNrtuBHmmaKRJyFdhPDmiRNmmNNuliQed0/uiKbumRfmmYHpYonunFu1+WLum7xemcDhZ/9uieBukZtumNFuqh9pUXNuobRuoTVmqMZuqmdhWJhmoP9Gl7pmqItuqrZhWjIdX6VeiF9mqDBuuw9g6UntyGLuGaBmq6Veu15o6GFFlqBuifbugWpuu61o4TfLUL3uu/JmG5Lmx/WR0mDdM0JmzEDkq+fmyVKZJbFeGV7urDxlq/luzpgJq9jMvGxuzI9uDN5mzoIKtLtew5dmzTvrzRbm2JAYtHbdLVFm3Ydu3bpp2GfFr/xn5rrg5ntObn0s7t2vCUXhts2ybu31Vu2AGJTu7tywbuzP7Z4WZu2OgY+vXk2pbu15bg6rZu1xgXr81rs2bt3P5u8EYKF9FF6N5uaw7ufEbv9OYJ+/A15OZu5pbv+e4IPlrb9v7l5CZu/d5vg1ic8SZvij7r6ebZASdwkuZIt47u917wj21wB98h9v7veg7w86ZwBxeWuAFTwQ5t/FZuCyfwsUa2+57w7n7gE9/v1VNxEmfx/PbwDwcWfbPvGQdm+I7nF5/vBHkLHfdtqcbgHnfnH09vWZZxIo/rFi/gJLduEF62FedxG9/XKGfuXRJF2gbwEhfwK79xV6mY2u3y/w3/8g5/cjGnFr3Aaw3Xaw6/7SxX7p0ecgm3cjUf4zBf81Upaia/81U+cnOe89ymPCrf8UDf82Ul9NseuQq2c/fG8xrPcz5HFrWpbK1WqSJnYEEfZ0aH7dji7QiP9ESn9EBW9ErXDsJwT0MGdFDu9G3+9NZuCFM/N0R/dVSnVVnn7Kc+9CZX8Fof5lxPdesAiZNsdVLHdTsMgR8wlYlAZd1dTfwqjgBeDm+e62EnduqQTGur8lJvjZYICWgfCOIMCVFk34lwX2EPdm33lXlkdWT3chpXDJ+iiHH3zt+aXoXgCes1z17e2l1/bLAQcUiXd0mnd3jBAASwgY4Z9/zE3f/+1N3SAtB9H+V2xxvCEPUR/3XzrlfzqBho91xRkTXRTawDD9eAL2xmQdCCP/N5V5is8wjDHasU7SG0WtwWtfiLFxs+mmZd83Zlnw2QDwof7Yi3LSrsldpgXfedDxsbmxptA3o/bueh11lRn9sBKHosvVqCzvam96rDMjepV+SZq/o58SH/TFOc9V43dXN/Tfm6tjKxv/WpL/uY14p1OvtRwdT7CaalYPqv7xpKTLexr2S7f5HkXXKkyVh8hYvBaly4D+uOIetRN/hvlw2zh4hrpZVW5XoLpXyU9/rAl40bI3y6J/tXzHylz/BhvRDPHwzqDWrRH/3X2KXFZrbCt+X/w0flzS+ezkd7iOhWyJ992m+Nxbn24z798VXZlm3Zl039uzcIeq0fxj8kTn182Wf34q8OFxk+X3coKGAB8R9/8i9/8z//89eBhxX66HeMvIeIQT2PjAWfv+967d/+6SgSLv95cw1/9AcIFgIHEixosKASBQoXLhwBIMaAiBInUpyIAAAADxUlhsAIYGNEGxiJUCSC0QbIAR5DpGzp8iXMmDJn0qxp8ybOnDp38uzp8yfQoD5jPBRq9CjSpEqXMm3q9CnUqFKnUn1KFICFqlq3cu3alShErxWJQjlo9izatFCK1ryYsaXHCCDd8qDIA+MHkCI8iu3r9y/gwIIHUwRL//gw4sSKFzNu7PjxABIYb0CubPnyRsOByabt7Pns2rA03WpMeRdA3o0eMIKgCAIjhrkY62Kubfs2bsiac/Pu7fs38OCWMWCcIPw48qO7/3L+7Nx5aJukW37A6GKjhbgUI3jMWjEDxhrJx5MvP365+fTq17NvXzk7W/fy06Pv2/w5frTR22IsDXIFBRj9UJEDs20EBEYOVPQDRhSsMB+EEUoYVX0TWnghhhli+BoACGj4IWYVenVffiUWtN9o/bnEIQUkTDSDRyJsJBJrE5EQYIcg6rgjjyLy+COQQQoJ2FXeDXmkWD5yRaKJTaLoEgZASAnEVRRMKaWREq1mXQsOXP+VI0gcPuRACy54FBuSaaoZnJJruvkmnHFONAFsctqpVJtaMdlkiU+2BJ5HgQqaZUQCFCgoXi65hagDAtz5KKRExhcppZVaKh9xABh3Kac05VnVnnzi52dKgCI6KEg2OJABBUS4MAMNMNEwgwtEUJCBAyh1uiuvQn3aK7DBCtsXfKINK+yvU4UqKnSTHvsstI8lGy211Vp7k1utXdvptBQCUBazJpK6LbnlStWtuemqeyygsa4LKbpWfRuuuM6+ey++O8WbL7/9rkmjf/66uW9Ty9Krlr0CK7xwRAQz/DDEEN6AkYsRH+nwUgYfDFrCFntsLsYfizxybyuMRDKQISf/pfHGB42LMszDqhwzzTUfVh0AM9j84czKzdtys8buPPSlPRN9NNJQtZv0hEb7+jPQnr3MNNVpOl011lnjBLDW8l0NFMtRDzR112Vr+LXZaas9wKEyrE1fx19BLbZ+cb99d3to47330SYDQISjfCOnd09h00224IkfR7jijYtcA0Y6Ow4c4/rOTbdZiE++uW2Vc/55v2YCwBLouXmek+Fia14664ud3jrs10IOAG2xh2j3VqlHvbrtvfv1uu/B98pdccJXBrxNugPNu/HNn4u789Gnu8JVkkvvOvSgXo65Qcxf/73PQoM//raZ1k4+YcjXpHzL3qP/PurZwz+/pTgT/0Eo/fbJr+z23BPkfv4C6BL1CbCA7dlL8QyoP/ElqX/+EwgAFShBAkqwgsihXuQsOKL9PQ9cD+weBzVoQAqKsIS5MZ8JcxdCqLBvYxFMIfxICMMZPsZ++KNhwVYoLw9+8H86xOH4ZAjEIQ4GgQDQFRGdIsSXtPBgL0xi9JYIxSluBYMA0BYVM/bDHPKwhxDcYhaDJ8UwktEpWzpfGY0yxpQ0kV5PTGPs1gjHOQLFLfejoxrBqMUuevGNeASdHP8oSJsYEYmDLJwe8eTAB/rxkI4LpCMjmRIrYlGSOoFkYRbpv0Zakm+Y7GQntxQwUN7kkxJpY7g4Scq3mXKVg7TjDf9dGZNWDgCVzFKlLM1Gy1zCkUZH5GXyErkyTXIPl8DM2i6PmUULmARMypQJLW0pKmM+k2nJrGYSRYlNaAoTKdLkEzW3SbRripOGHIrBg8o5wG76jI89DKc6a0bOeJbQlzKiJxvZmUd3fhCe+ETZPP8pQWZixEMCzYw+n8ZPRib0oCQLqEMFeBo0RXQi0SQm5vxZ0YhBdKPwO2c6PVrLhoINo4cjqUgf1tGUgo9OGLlnSi+60E2ilKUKW6lNo0dQ1ORUpl48UU1z2i+cCtV4maIoS33607EFtaj4IqpTfRcgIoQ0qU213EyLedWoqguqXIWdAFQkVKUulQUa/eq6vIr/1tLBhzJj3Wr8sppRuK71WmqtK+c6AoAWFJWsSz0rXsl118A6jkaVtCoDNyjXkyaWsCMbrGMTJxmevrWxSzKp6uga2WNBdrN7YxAABlRZwXzTSZr1bLA6i9q3uaViPT3t+jC7O9iudleqrW3aYAQAmNrUrz8FLG6RRdvgXq8FGCHday2rwsVmVrnEHepwn+u8TMVyo77tY3Sl+6jbardqp3Hqdd+Z3e7KibvkTZqZKADe8TJRtstj73kHBt/4ss4kznVoePs5X/oiybz83RlGgLDe+1KltPUi8H/tut8EOy6sb+nrghHK3NkimMHU8q+FUUaDyQyYtO5tX4QzrCMM/4tYZMQbQoc382EXhrjEZ2uxi9dm2BRLasLvrXCMUwvjHJtNBomCMI5ZuGIn7pjHESKxkRk2O9GOVsU2BnGQk8wpJEtZYENIYJNrXNYvRrnKlaKyl/kFqMBlmTlDdmORw7weMKv5XRt+MJA9/GQWd7nNd2KzndOFs9TE2clbNmua80wePAuaXFtCbpl/d+ZUBrrQg2u0o0nm4DqrM78MpXSk1UToTEfLpSiOqqVpimlOXwzSpLaYcTXF1VBrddSnDtKmXy1cAJC5z1resuaMeCpBuU0i8Nk1RjIga/PEeti8It4oE62/ORPZuboG9kkm8mtgC9vY5zG1tf115dB+lf/Vc3UuDYYg7nGTewiAEhp8KFBuchs024vDtrvz1cyq2trMzEbzqKtHEfhUO97qKba/I+VSt646zQbukx5dOrp9Bzvg/4a3w9M1MVV32+CLvqUeJy5ghgOg3xG/tqs/XjW/kQSt3mZsTgSAI/Fw3OMif3fIX5602Vmv4DHf55/fCFoA0HsA/JZ5cgAO9DWdRi4mt/i9GU3p0xBc2hiJgQ0QMAMQfIC3Q7+N0K9+pDdfZ60nby5O3kxxjp+KCCCotdYtk/W0B4lDfK74zRWa8y1yqOQVmfapXOAuth8P4nzXMVbq+nUK4wRQNZc2BVpAAho4ygIk2FLHe/53xax98iD/mixS4S7nuXfZiEbfCNolsnO+Wr4xlS89hmyAI9cePe5BOXh+XpjqrtdETJJHvYddj/uFqb5OeB38jW2i8h/XZPgA6PXuD3P65M+n9wDIfOs3j7mEMIQhDomyjzFye5hs6bDMl5Tuv48v5zdd8BYXwgnSr/71s7/97nf/DqCtwy1BfyaH+rT4VRz+/KuL/JG9KPq9nwAOoPshwQMcIAIi4BWs0K+xXk1kyuHxXwPtnwSSiy+V3++dHwFuIAcKoBCskB1dEvFV4ASSYM1coGcBYAeuIAt+YJCJDv7ZhC99ngnKDQXWILSgYApqIAv2IAG6IE0QDwDQIE2sAKDQHg5e/9YNJqGwKBwGEpYK+qAUuh8QzsS2ISF2xMAH4M8EmIohMaH2LCEY8ooT1lYUTiEapl8VykQzvR12eEQGYEALtMANfAlljaGe+B0eZkgZmiEPpiEariFMTFbgtQTeIUoMbMoehuEiLkwf+qEYxk8AAuIUCuJLZEqybUQI/EALAEEGmISrKF4jqlAkjuKdiMkTbtYZUqIPWqIpsokevmJ70ACCcBhxrSIrtmAsymIp7SIvmscP4MgdBhcu5mIHuuIv8sbyJeNgrMDEdRwR4lYxGuMGIiMzYp0vXmNwiMCXtEDoSeMfUuMxZqM2rlMpluOOKBwROOBzTaM4eiA5oiNILP+jPHZFLfJAdYHjOQbTJL5jNcZjPWbSPgbkhRDPxsWXO/pj+1kjQToGPTbkVGwbk51XQirk+jEkRGLPQGbkfAwfBXyjdFWkRaohQELkQ3KkU2Qf6dGXSI4kRqKk8pUkTCrGaVgdebWkRb7kTObeTsqJBTgAD3iAUGJApmAhRYbjSFKhTBLkSfZkT+jWqbjhUW7kTBBFPyblQi5lQDalU+7EMwqKC4CkduGkQupkVy7QWboJ00WAAKyAW1oYWfqjWaalDdKlmqRaguwdg8XlO86lXeYhVf4lbggAAjQTliUYX4qjXwom/wQmY94GYTbTSiImUmLlRWplPXLlY9KEAFz/hSJSpmPChFVa5vst5mbKS2ie5mVMR4YlJjWapmoyhWbGZkoIgAxAHqKBpoddJWmSZGrSpkACp4YIAAl8JQDE4F5WZm/CpnCGT3NaiKoIY7C1W2sqJ2ky53O+HmZmZ06IwBAY5kgMgU3CpXVaJnZy51BsJ3rORAiAgB0CQOJ9oYu5pjGe53pazm/eZ1TQAAKITqDcAAmIpYjRZy7ap37ixGzaJQnUYqB4gAwI6HyWJ1Ya6IEGU35WaFI4o6DwQA1sn5ERKCtSKIZWpXqOKAkYpgsggF7aGYhSooiO6CyV6IGuwKH8DTvmWYsC4ovCaHtdKI/2xAR8yQ14qJrlaBru/+iP5pOPJilOCABeEgHycZqRBqKMXmOCoqQNfAkG5COOSmhSIimTjkWVNqeTegQFTOSpTWkljmkyXmlD2oCpeACXFpqaSiGYhqlFsWls7hwFsJy11Wkr6ikvumk9WgCO8MCKDhug9uCd4mnDCOpmTpyC+Nui6uKS0iahoqNLUVXAVeoKNqqjZqo2CgCgRKm7eeo4Xmpsiuo1ckgm/qmXuiSkviKrJqNeAUCiZhuqciCo4mmt/uJpeN+pxmpOzqop/qosZl8GQKis7eo/qqpqIqsprkAzyWe8OesPGusoSusoploqDiu0nhIA8OZyamsjcusiIhAFzKmiEmtZmusiov/rHoqOn34ctg5gr4apvI4hzhykyN0rPIbrZu4rExoqRkSjwwFsacLrHhJsEmYKctqru8olw+Khw9agS8UAs+rqxPZlxY7hxZJgZ1LM1SmsUgrsY4ZsBerWq0acyWYlyjKmyvLfreaqxKLsaPYm++Urk85s/p0GdQLdy+7sx4Khz34faLmc0HasYhYtEx4t812Ftb7c0F5mzAom1O7e7NSfzFWt+vFskmYt7l0FwnYt076m0yah2JYeaHGt2eLsuOos0V7tX66t5ZHt33mtbzrq09Dterbt5OntCYDtj9rt3wHKeA6d4BIujxou24FWyy4t3JLrdaYtDjpu2iHu3Z7/bX1abg1i7tVlX+RK7m7KrdXyrXb6bXZq7uZOrul+reeaIOgCHWu2bum+7uDGLgnO7svdatlq3eLqbgXyrsjVYgTyXfDeV/ZB22RWhKqwiqvAynoSb8ThzLKOLecWaPYsL7A1r0QIgHF6RNAKJ/UGHA3gSOKyXfLCRPa5wLqNm6lqiUe4QJd8yfhGRQjIAAIMgQM4wBAggAzkZtQK7x6exvHmbfaG6PZihPeuSIOwHlSmb4b+AAZIJ6JQAAb8AJGqLwGP4exc7+6t70uo5EwAiIAQiIE8hQiEr/wBwA1IcNqVr7udb7Qlnwi7BAnLBM4Ypc+tRFOIwGkESgx4gANM/x0IzIADeMB70g4MK24HM+GWRGzp3XBL5HBMnIZURkT3LQUNZMrTDQEJeOgKkMAQ2CEG2GzJPjEOgpbGfh8Vp4QVw4R2bARdLAWOJF4TV4QItMAdT7Eam2AI4MjU2q6KUa55LrALk4DUgcAPCDBH8EWqnIxS/A0IbHBLrAAImIQfq+5jGiED598bgwT3CkoGoGlETFZj3aol68TZ9YQACCvw/nEFngYQbCwHuy7umuUoIwoGoN3s+CtF+A2uNqcMy1qqxQC7Im8Cu+j2ZsAM2EBWCAAN/IB/lh/OoNFEONgQErMs5x/OUMDvol4og15K4GWU1nFKxAg3c7Jdil38Dv8wLr8uhZ4GEl5zbc4xcBYzqXHIAdvwMutoIvmSkfzyJHkEGstsN38foCRz4P7zBhpgAibgArqaRyARKqeEKldFBNTADMyhR3+0R/szO6clssmuxVUBDqS0Sq80S7e0S7t0EMifq12Fa91qStCI3UUFCZhKC4s06gqFbpmy+F0USr+0UR+1SzdBAiw1UzO1BggTjnwmPlMEOkcFVLYwRvj0T5cUz5k03BY1Uoe1WLt0FSSS2NEgFoPEFkeFOjrAB/yADMS1XM/1OyPwSHelXrktPHsYWI+1X4t1WY9a3VHEDr/hwUpFptyALWv1VvcEaGXxUJ/0X092WAf2SwioCOD/CHKaMLdRxKFgc1PYl8Um9O5t2yDvtYr1NWWv9kpbNg4DwYNWRA3gCKe6xgO/iDpLRYBMqtGSNu7V4mITsqSoNmuztmtX8fzewBxWsJkmLuTRr5eIL1WARwN7dWO7snVcrmQXN3fjwHHDsfwham3WqKBAdlNMzOjynz47GgJVd2R/dXdz93enhAh8wA1QCQVQQAzwwAzk8fO2yqscNFPQCEMz9nXnBM4INShvd3yv9nwjB3GA9u76dulNnCMvOHw3uIObqwAQhwt8pnUfuE6Ah3ppd4Zr+GQ/eHK4hZUIpYu/uFAauIjXhN9IOIbzNYpTtoofxweAp/zJ+IzPhEv1//N743iO//WOBwdeYvVHhDCFTx6H3Kh6M/iRA7a2Lq8LgAAJ2IAIdLmXf3keO/Fdz2QI1GKBb7KRV7mVj/lObAmRTzmbQ6QFfACDxrlupraaj3WS/0aAKO3nPvnQ3Sai1GuID3eer3l57PZo2zk60kAQB9gW9vaJH7pR77lvUPeiB7lLzDYcgsCFF7qZETels7Sl90aB2PjwAnrEWQDkZcBp//mkj3pLlzpvINCnS+B655gMCOMQBDecp7msz7q5wogLrDKQa7oQQp0sEnWwvzSt98ZrEEENnLlwa7pE0EgtDyqVN7tKPztuZAC4BwoRgDu5lzu4H3uQ+w0wb+u2c/+7d2srkwsKugc5oPwis7t7a8N7vEMy9jJ6Mh5KOEs6sOO7t9+GBRw8wie8wif8vM/47BD6ubY7txe8tYurv/8i8fD2sUp8s1N8xY/UxfOig/Fww3J8sHt8xed6jgH3spu8rKO8tat8jJl2y8e6u8O8psu8i4HW/WY6nuN7tzOsdwKBj59Kw8+4Xn2rwP880L97yNO4F2P10c94gDz9gLr8qON8ZQiAfzL51Iv4afj6rzM90Gs9ZCxKC9iAsYuzqkecSZT4xtv8xGtrLUp5qlv9K8JHepv4wN+8tgYIquN62wfcZMEyyGI9pZv9Y5iEe9/9x1OEboF4vCL+oSu+YyD/iMar7eD722msveOTPcFr62v4Oag/ftVru9x3vLYarN0LPt6PYtKjft/P/evHBIMQQZh/fWM/tuyDvt/XfkzsugsH8MIrvO5vdarlfunrj6irPvDHxKL0tJM/Px6Kjti7/uw7v3lYQNdLf78/fqFkd+8betM7fXl4spnGgLmv//GjbnvbO+XnueU3Bouo6NNufrYlOPyn/slrq+gAhIgBAwkWNHgQYUKFCxk2dPgQYkSJEylWtHgRY0aNGzl2zBgDQAyPI0mWNHkSZUqVK1m2dPky4g0AAELAtHkTZ06dO3n2lAhSpM+DIKvgMHoUaVKlS5k2rRJSaEsKADxEtXoV/2tWrVtLAuX6FWxYsWPJigUys2xatWvZtp3oNSvRpnPp1j36NKhbiUQAtND7F3BgwTjhDjZ8GHFixRFBEln8GHJkyQMKX5VrF3Nmo3gnDzzroHNo0aOxViZ9GnVq1RSnulj9GnZskqajXtZ8ey7nzgigyvb9G3hB2sGJFzceVsBMHseZN0893Kdt3NOT6p5sge8P59u5C4beHXx48RctzLwxHn36tN95Sqf+3vpkG1O1q7d/Pyd7/Pv5Gw8x06/+BBzQJf10cu+96eKLTAQRapgKCAQmaJDCChskEMMMETJQww49RMyGmUD4kMQSIeKQMACKSjDBBSGbCcYYZZTRxP8a1UPRxhx1xIqEmT7YEUgScbQJQRY1c/GxGZWcMcgmjRvSySilPKmGmWSYEsv7oHypSCMxQ3IxHjwYk8wyzSQzyzRR21LNNt1kCISZJniTTubYbKlLL+sCs84+/bTozj8FjVIAvgCgYdBEVQt0pTz1zK03RSWddKhIKb0US94AAA3TThdjVCVHH2WKT09NTRPUU1XtbgUZ5hyg0JkQXZVWt1JFSdRRlSq11l5tvNXXYGGTwQMYPQhBU06FXfYrYE3KVVekeGWWWgGdrRZbyBxQcqpDs/02OkutgjbazcQ1jISO0gWX3RPPbRfe0QQodqYYhsggxgDj3Zela2dTsdz/L98VDAAebMjIBh4A4Jdh4QZuGOLBLDgLAArWFSBOWSPe2CN/RyK33GndghGIHwSYSIAfKF6Y43g9bhlmnfA1z4YVCKIBhINj3pmilzsCOVqR2yJh5oodIMFmhlYgwYFuAcjgVZ6z9VnqqlH6b8YMPjjZ6q4bonojoHUVui0BPjAUxgxuAOEHEiaYgIQfQLih6JmI2NrrasHOm++MEHCB2yGS7rvvvT8COOA9Hx7M7LqXzBpvwpc1XPLKJQpBhhkUhnE5y72m/CKxRyUbMBscQPtxIhzQ2fNgQW8ddoYi6Laq2KV+vSLRHyVdsAhqGMIDIDLIAAgMhqghAtuFxV35/+YHkAkAImZ1vmXm30I8cUjzop57oazv3vIZZqIgefA3/p4x7LMndXHz3W+0/fflX6hKOedvGH13V1yf/e3v//8k+QNgzHo0k/oMEF4CdIju9MQ7BD5wgfGDoPtEAKMRTZBdCvya+vhXHQliEIQK0WAI2xUCQymLhHr74E0Y6CUHphCEI4Qhtiwws9rNkFoyFCEHO3iXFeIwhj8EIuEEQDEXcG2IyxMil3jYQxy8MIkA1GEUa4WBelmAikr0X22a2EMoZlF+UwSjqVpgt5qMsVdirNT+nOjDLSbEAj9wgAv4QgQXtEAgcHxc2tAYMzX2cVKaAkAeAbmqPzqMjW18Yv/8IrAyJXkAiwcpzx6fVkiOHdKSf/oBjK6USVVhciAtNNK0CjgTF9xgCA4ASb2mR5BJUmAIsZSlLBHgSYiB0pZuCpGPcnkqXIqSRaR82gciSZAfdKtzBZlkBnq5M1w2E0vYmckQoOmpX3axg9MSQScRUkrWDWSZ1azeEsWJrSLO5IblnNQ1E9nGLxKEYtRU5kyYqc5bktOeyyrj0waXz0SxU5HSwmdBxAcADBgknP7k1zMVWqP6UeCMDR0UQANqrjdKpKAHnWcldYIAj34UpCEVaUgleqOBltRUFbQSSid60lBhk3/vHAi95OnKetkAATMAwQcI2RJK/hRGLB0PQ4X/iiELrHIGRf0TRSsq00kCYF02XRIRQIBElQAVqEoFD1G12p/NpbOrbmJqQGUKvXpu9HEuaCVKRtpWt3o0rNvhalztM4R69ZOuqHJpSoDZopPKAEZRdSUFWkACGpzMAiSgFz/z2qm5NlY8m5xJ+SCr14v2pK/wGejsZoLCgli1IJLtS2Up9VjSbicCMDrgaac0VkVCkQarBAJoHZIxAOCVtX0ybW6Ns4JV1pS3UXJttJqQAOMe97gaIGcN6YlbhwigW9wMbp12O13gbC6Z1m3SNbFQBO9+F7zhFe94xwsBSl5WISsAXEiKORF6XVC7b6pufGFjV/bSd7t7xRUAukte///+d7wvOMKACUzgHAjxnNFbq0S2BQDgmsRCEZbwhPH7HP1WmESAnUlPMfyrCz+LvwAW8Yj9i4UfCmBzRKBsRawIgKSmBKs/7TBp5jvj0ax3tTY2EXdJ3GMfmxi9B6EXBTjcM17COMZ71HFoarxkydBAOU72cJAPFGIfXxnAQIZIiynwzYrsEgArNomYzlRmM6NJypFpcpoX84Ejs/lDPMbynMerZYdADwBRs8gKZuYaOANpzX8+zOYWLOgByZnOifaunRnSYKg+5KjEPMgEiuZlQ5co0JcGzAroqWkNIVrRdGa0Qur3tFmeOpZozQAGWtCCG6zyzZ7G9IdlDR4Nv/+41tai9b/6G2pRx0+QMpbq42Kg51x7KNPHVgv0iqxsk1I5P1b29ZxHnZBgU9IgIfhBC4RXxzsK1tkdSna4xzIVx5AbP6Ce9o93vRYBWADe8ZZ3e9FdlnHXmyu79Cy+xaPudZO42tcBgSMfx+/1tNvgsbEvuBPeHX//W8QBj4ybY9zwsdzb4kKJFQBom/HmPBzi/5X4YyhesW5lAHUUGN5ZPb4VjLd8J5LdN8yPA/KQk3fkinlluuw7EAFMoMW1pDlXXj70m1Cs2UYPjs1vLt6cJyZjnex5QQoodKVbBuFXj0xqAeBnrT8p6xwBSa+bnuWwb0Vh5x7A1AtSv4h+HbP/Z4c7YvaZ47n7hull/+7TEcMXja4dLZV68N1TBG3Cqwa6Fev44VeTd70Xge+HARBBCkpbmXid8SyUe+b1Ur/Bc35Rm8fI2B9vdsMLZir60tTbB1JGtYOeiaeHfWfWy/rZr0n0oZN26euce6vgS1kalu5MK3b72BsfNirNLvJP43i9R94wVgQCQbD294FAmaPMf6nstZ8Y6A2/+0z2fe52z/vwQn8wvKFAQWZmdRpQTF/hBzH35S8YTkev/jQev5HJbn7wor93ZoJ1NCx6eMCRbC//xG7/EtAnKA7XGFAynK/sAFAwgMBeCmKfZsTuIFAjio4DF6LFCu0DEUMCm44C/xfjB+rGYEawYxaQBW8CX9bvBR+jBG/uBB/DAiIgApxrBgHFBXuwJZIDAKYPCBOjBkPuBstCBmRAzIqwX37QCVOC62YuCvXiCCEuCclimjCwBcCvCn8GCr+wJDTsR8QwMK7w37JwLLaQINjQDFuQ/t7wKjLG2ORwLdBw3dRQLNxwAPjQDg8nDv/QJ6BHBAVRLPBw2vQwLPyuIPzQEMkvEB9RJ9ZLEu8wDCOo//xv0S6RJc6CAqbHESsxfSJRFG3ClErR3jiRIUhPE89PFVVCUyjAAxxgn+6o1W4RF3Mx/krRA4EQa84DFS/uFXcoEzVREcHCt5JsSYIxlIaRGRWi6v+eMSwQ0deOESxoYLGUMaiYsRd7UFMYThpLwxk3pPxa0RrDwgImQAYkywOW0B3fER6X8Bm7cQYbDAHDcVzGsVKK0f/OUQsdDB8jiBQD0iQoxuMkACETst/00SBYsRX3jiFXIhQJ0mEGkiJHYipYLuESUiHDgxpDzR/HokEK8SLpkQWxDxgtjiNXkiVb0iVfEiZjUgLI4iMVLSQvEjBMcgQnQEQOUiZ/EiiDkiVpMiIJwiEfEvKKEiejzSKXUiMozgvxTSinkiphkiibMoDK0RiV0iXebd6+ch65khn3qQn5rSrPEi1nUhixEsT40fxukixkAANQp+C4USyDkWIWr97/0pIvhfIqteIoHxIuw4IG1gurwpItndIipiIxpawvH1Mm/zIutLIf77IkBKBuKCAGVo4zORMxFRMnJsn6Gg4yS9MlJVMc3ZL3BvMrBGkG7pEgdZIDd+kBSdM0b7MjD5ErA9McLZMkKAYccVI2IbB+NtAscRM3URPrVLP0WJMr+IIIQbMZG1M6IcK+kk4qkfM2lTMfmfPxnHMrUq86p3M8X2JzeDA7tbM0uZOLvPP5fHMkgK88h5MB+YI6nUw9TZM9vYcy3xI+PaKMolM66TP/sG80bTM/H3M/w8U9J/A/O4LrylI4H1QQNczqMi5BIXNB465BTZBCOSJOMgA9Y/ND/+1wn7AzPTM0LTe0PfpzNUt0I3iDCGqA3koSRt9wvfQyRVX0LFl0J3hzK+/zK1YuRoigM4/0M8tzJe5PQDGUR1d0LQHTRZvzRi9CG1kmGAlU/njSxVruSfvSR6usQ22wSi3iSpNUSVOioIJzR7+UKsM02sYUCcu0Ir7STsHSLoU0TQ3iPL3UTdESTlNETrGQTvfUyPTUUGGl0/z0T6syUDVvUNOwUBN1FCm1JFRqFxG0UafyUYlkSr9zUi1VIEV1JDTFOI9zUzk1SiczUvMwVEl1IbS0+0JQqJJzJFLVL1MRUTvwU99zV2E17n41TeuoqGzVI3A1KA9OWHWvVRPxVf8TokwI4symFU2BFSN+sVi381aNVf+W1QebtRqfFSFipA21sVqt1SIkqwxZils5AjktzFvJD1xBUlwPglwH4kzzFF0zguJONZ/adSPe9VgBtit2s1cdNF5xokIIYsIa9kL0dV8vYpcytaEINiMEtiMwdr8S9nrm1SbrNWJllfmEEPNKymIxQmMD9mThUEo9NtHAM2KZMmYvIi9rVVsH9mbddWXBkGN/4mA9tGdnlq9A9gPty9IUamcrImU1YmkLNmjdxWV/7WmFdv6oliI0DL5MNmd1dmuZNmnDxmCjltqIFl1FlvkmCawqtmu9dm1R9mt5dWoxESkhMm554udyShf/c/FcrfYhQEIGUeptJaJp3bZtPyZs53YT6zYnVqAFnAbbIJZvY2ImYFOdAjciBvciMJdlWRVxk1JxbyK2kmxvI5chKK4G2LVwM9dyH0JzebZlOxdmtcKIPoBeZKAGZoBiKOAD5BFySdchphB19XNbU1dpV9cHP5cYYZdsoXEmNIrtBqCRQoJyDdFsZ68GMqAFBABrqNCejNchWpciwBdskTchgLQyydclGiySnhdWFOaIRtd3B2IFWuxpumVdJcp7G0J8BTd/rwd991F5/5cl8CU62XcAsM9fBbF6M08EYE1GJLR7ibd4JXgi9hcQXxdxYxcrpkJZ7Iu2FCZtK3GB/w/Ptma0MVbHZoUXZ1WYa1k4KwXYYcQWywBQ24ZgZUIYIUwnAyjAjmaAJCUSIAciY2q0jGD46kb47uyLKrBIe7WqfxfCgiEiinXPiJtRhq8M+ibAcY2lIQQAz2TkQmGCL/SF4opMJv4WFZEY7u4PAMLYiSm4gp84Iab4eDF4bqGPAGUEhwtise5IlWDEjVviLP5ul7J2IPDl9XhxeZHPARtLjuf4kQ+CjiHRjpESj0MCAxDABgpqj4V4fASroAbpJoqYIBKPCPqJ4pZPFNX462rPkeGYf2FZiiN5VDk3gyVoBdpLUzp5BbrF7hpMlVlCw6anwWLgA2xgAjLwdHvXd/+xr0m5B1lfUpJleZap+XtpeYOqmDJ+lkzjcJcXguJKFpxgZHpNQgjXVZqU5JlXeZFv7/6IQEdjJ5pP0yCwuSAmmSHw2X8rWTDJ6ZsVYnPul4970ibiRs8iwHEKZkSpt51vr8EEmnrm+SfBwpr1155j9XBv2ZvRaSFgREI1JZhzQgZaAAOM52gVWZvfEGtS2lQkOjK/oqLz+aJ3SJvN1z83mioUAmuw9CB2KZHj12dZ2gxbbJm7x6VjsjPWcyD0Oaj5uTdxeo8L6LJ2eqGBmqatmmFhBEVb56itcjKUegCYulJt+Y79maMTon7WWX5h5IftFn5ZN0NN1G7i2XK6Wpr/v/o2TUCv95qv+9qv/3qv4aemuXlOoVohUlkhhDDMtGIFQOCnRfikVPQPDYWuK8eu6VkycBOwN5uz+VqwnTpIKeKfEQKkO3rDsKKxuyUsK+CyOdIOuS6k5bm1VzKp87qzb/uvP5usLdmsczohEDshFBuCcWIFZsBxV3u2EVIOjyrWnCe5XRuvTRO3p9uztw+0IU7ACqzADsyw0Xom1HoA2LitIbQFXIAxb8DLBMC4Y4QCapOdWTu5oxBjykS2Ktuyn1u5o7s0qZu/dVscqUAFAlzAB5zAC9zADTwFzku0z7qb6kWnYaSqOSKUZQTXSCDlQCDC7RAk4Hu2ndAGHBhG/2KgRpsHv/M7s22bv3Hbv7EOwA/cxV/cwJcgAGacxmm8AXp7j3daIXyaJa5NRn7EtioGw/Fxw58bCAUgA2UkBsqZq0u8tqU7xVXcuiezxWHcyq/cwKkAx017sUk7ylTiqahCp1pglYhAtChgyAOyyON7Bj/cWA5LAOJcfkpcLU8cyqO8s1c8H6scy/v8yrW8uxMioKGVoFNCUzKA9a4NA0YcudmcBW2LAor6f+j8yfcbz/N8yv/bzzfdygF9wX37t09Rkjx6JVqs2RyNexu9w1mQ6wpmvKHZyfUbMi8d04d2sPmc03N9wD19IkYbIXrZgA4CmJ9QnAdCpSggw9/byP9ZsMEMGYAoXdYfk9Y5W8+5CNd1Xdd5XSJ8HSEyxmIISqtZgoODm8FtlMNbmwXf2b6NOtbt3NKnPbczncWxnd4DXNsZAgOAQN8tcHz2Xd9rtI9b4I9nIpBNYiL7cLSWcs1X/QM1xb2fvd0jQ7PhPd5tXUqvvd79/N4XIqGVpEYFwNF+3CUO/uClceHRfQRX6dXBB9rdfdYp3q+rnT8xPuOxfOMVouNnhNF1mIddwIdfguSDeELP/bJHsIAOdIBaXuJRHOYDW973vOazvZ2D/vOIHACI3q5HkF5OetIjHjImvumd3uKpPOpz/eYN47vdKu3dStVRHgKxRiMfSOm/nun/w17mw4Xmy/7Fz34wrpRJ7BLri54B7UvSIWjuHwPsw94E7j7u8l7vD5zvCcbv7zVLr97rww/YKWDdzefwFyPx7f7prf3xNb6dyWxaT7+TFdjy8ZsBPY+3MHvp71zxGb9FHX/0CTzysVpKAz/rE3BmmPyNhzLa+1LxxX5jL/72bb6hRfXkGX5Ly90QP5/i8cRgbT/57X35LbX53V7+WoxN31D64Z36b/36Oz37KXX7BV/+sE+oGw7mE7L49Xr8kb/89/78EzX9e1/+Cqrg7fD9AUKCBBMECxo8iDBhwQEMGzp8CDGiRIcxAMSYiDGjxo0UAVBRATKkyJEkS5o8ScUi/8eVLFu6fAkzpsyZNGvavIkzp86dPHv6nFmxgsChRIsaPTr0p9KlTJs6fQo1qtSWAogAALBiqtatXLt6/Qo2psKxZAsiPYuWqNOKF8M+rPjxpNy5dEGmbOs2r969fPv6/Qu4YdC0hI8GPow4seLFL39cbcE4suTJlPOWvZywsGa1Tdn2hVs3tOiQdyubPo06terFgzdrXg07tuzZDF1cjUA7t+7dhzH7Nuv6dWeVfEGPPj63NO/lzJs7l9w6eNrn1KtbzyniKo/r3Lt73/g7vHTCa4nvNY48PUnl39u7fw//LQCh49HGv49f942rMvL7/59aeL7VN91weOmFnnoKqv/AHoAOPghhYtERaFSEFl6olwVXEYFhhx52JSBmFJ5V3oF5Jbhgeg1+yGKLLtY04YhJvUhjjTWBcBUINu7I40shXiajYQZ+5lGKC67YY5JKYhhjkEs++aRVAFgAZZVK/lhWkBUOWVyRRqqHpJVijnldkzKSiaaHMlx1Q5pueoglWVoWVSKRcX2JXJhv7snnaWaO2Geg9/FwlQiCHnpfnGPNyRlTnnV5J56j6YlopZa69SeFl27qXARXucBpqNQpqhCjMzpqHoJeSjppqqK+CutSmRIYa62qOXDVD7buChupmZkqQZ2Qsnocpbwei2xGs9aXbLOHrbChAM5Oq5ivCAH/GyyX561KbF3GUguurcuOF265YCFw1QzmrquXtQdhK+y2kXabnKvs3svpuNLhy295ANDQb8BSuWsQvNqqOi+9KNkrcMNu6hucwxLfRMJVGEyMcU8EA2dqvAgr7C3DGY/cI8SukYzySh5cZUPKLou1sQkGo2oiptyCbNK3L+8cocmb8Qw0QyFclUHQRmMUs8zAenzizTivJ/LRUt/ns3BTozzEVTVczXXSM8satVcoPj2SzlyfXV3VhaGdsQAUAECBtGwb7fXSBzedMNmkhT1338upTZ7fDddw1RCCA113x3fbnLfeDPJ9eOSwAV6g5PhmcFUIlrucOKNMM+54SWZv/046dPPZXXq5NlzlQeokdz7n52GNHfrort8OGOX24U7tygCQwPvEQb6LOtg1z+507ZAHz7yq9HnePLKOLR89tcMXXLxSj8obOtTHVw8+8s/HHn6tFrwNwATl84tt9j9t/3H3Itm+fv1gj6+l/a/6Dpn+67avOJrZSX7zo57/DqgT3ZEIgZYinEXkxkDrAZB8AhwWAe1iwAhqMCYKRMoGBUUD9LXsg86aIAWNN8ALPu57JGwhTDooJBe6iVAA6J8Mj2XC/C0OeY3TG/1uCMSO4M9JQRyTA2MAwSLGKodErCD3VPhDJd4QhluS4pNCyDIr1oqJZ9ohWGjnuChqkYRUpP/TGJVEQ8Od8VVcBJQXvwJGH2ZwjR8sY6PoWKMPEC2JeLRUGzX1RrElL4xz7CMD7XgqQ7ZoBegzlCIv9UdaBbIrcSSbGB9pP0QKBJMtmsFjOOnHSJJrklyp5NMuCcrwaTJbqbzQ+eBGpVYKSpSjdGL8LohKWTZvlbq0UNYAoK5e9omW+yLlVkyJs1wKE3er3OQy/aMhuGXlmW8iZsSMqRVkgkyZ1CxdM1nZTfi0IEfhdJM1T4bNqWhTYdwsp+S+6c730OAqFJhmPMV0zp+lUyrrpFc77+k3eALUO7gCAAIGis98rm2fUelnt/6JULQJNKLVGRoAiMBHivZIoQu1Jd7/VLhCjYJvoiJtzn4A8IGSLomjgfMo6KBYSJXOjaQy1Y2nLprRmr6IpZVDoQVxGVOdco2mQpUNBrRW1B3xdHcu5SFIIZpUlxE1qqm5KRKpSqOlxpChUHEosaCK1ZFNNayV8Z2uyNoirVaRq0/xKqvAilaJjTWujMkOAIpGV3OasKtBHU4PLdnXvJJsroJFDA37U1gy5ZCvLBTkX08Z2MROjLCS9ctN8VrZyMHvozBtbGZ35pmvfTYwDtzaaAW32ZcC1bOnRVlo3ddavhQUN7GdaWS1N0g5sra2GHttAHnLF8wBALhsS61TO0tcnvkWesnNC7QAAITmDvW278stYHcr/91+LfeE2fXK6gCgxu4azbhftC5ksStedm1Xh+ntCroAgNj2Kpe6PnGrpOAq31ett4n5ncpR/9Vf0NK3J/bFE34DvKn9dhHBUbEKhxicMvLC0bzJHDCE86US0V5YKdFs3YbFauGdFPhLB/5woBTsRhMrpWIA0JGKJxviBFJ4m8tb01VujONPvlhQKAbkjnviyfT92GESduxTa5zjJNdwyH3qsSSZrBMa2hPK+CoyJWfMTiQDwAVD6LKXvRxfKqPJycwSM07ehlkzqzfGORmxkcxmYxuq+cQZhu2cXWLRNt15XVYuJZb9qWU57/lNZK7loBtzlZQeOlx9PuafHxroRf/vqdDFlHRLgqw+S0+r0dl89Fcjrekx1/m3odbIfwFW6mRxWp2efiuoU20lSl8T1hmxDQVojaxV87PV99XyDUiAgBmA4AeawzWPZI1OY0vkU8rela4bymsDa1nJGThrs12EbH1e2yHzBICet61fNuPEzSmCs5JxjIGcghtC2bbauidAznWL6tl8fWyFdyuDDMzABlQSAA1+YBs2ybtD7e7ouvUI34GHit5tjTaJl6fuAYyTPwq3UMFbuu6J07bilmJ4eexNY/ROhIag4viDLt5TcNMw4iYntLhvQm66LCEANK95zRtw2+9OqeUAQvlaFW4VkfO8Sh4fjhSSdhADnPv/xkJfdhaHnp+iQ70hz/Xw1Jv8cptU5OhIL0gSFgD2sIe9B9StyO+uTrWsr9uu4UW7y5vecK53vSxSoC76Mu1290j96tMzbd4fpnaabH3ul6k73B/SbQBs/O/e2fvUgzxCxov68EYnPN1vi6OLSr49jof6f2O5+TF1vr4AkLvlE2J4jbBcBOhre+itM3qe2/r1ZIo9TwZ/eoWkPiMyAIIMMloD9BFhyrSnju1NbpU0F/9Jx5ex6XNvkN1jxMZbvkELWoAB9MHNkctPW+CvLQDtdJ/o35cJ7qF/EOlPhPrn5gGqx2/88iu729+Gf5Ka3+bSox8h6p+ICD5wA0AQAxRA/wExwAMzwH329xz4N3B2FUwKWDLy90L6t3/RJ4EQqBoMKG82pmgYuCMaqHUUWIEE0X8e+B8gCG4IF2Ym+CIoKHgiOIIlyIL44YLXFmQJOIMtUoPmB4MVKIM5CB87qGwF9X5AyCJCOIHPt38/aIScd4G0tnJNqINP2BLnF4NUKIUSgoWlhjm3loUfgoQvYYU+uIVfmDtlqGlvU3JmyCRoqBFjuIRuyIbbQnlTF34AYHVz2DNyiBFwiH5MqIcLyIeDZlEOEIgWN4gS4YfQB4iHyBxhCGvf9YCO2HOJGBGLmHuNSIm7AYmpZmN+t4n+0YksgYmnp4mhSBujGGoIBzyoKP+KlggRpWh5p+iKsaGKmvZLOFiL73GLGyGLhEeLu5iBsKhmJ1WEwqh3xNgRSviHyoiM1VWHUEdDzxgfvfiGPRiH0UiNWqiNPFcRD7aNTtiNpMeMjOiM4Shj42hyzIaO32GNyoKNzaiO7dgl86hwz3Ux9Ngd79iH8WiO9qiPNgOQ8mZRghaQgjiQ4+aPmXiOBwkUDTlk8NZiDgl7DfmLcxeMFHkY/LhnfaeR8ZeQMLeQpgiRH1mFJblj74V3Jvk3FjmSs4iSLOmLMaliGieTj+iS5ciQIXmTsrN8vkN8PTkbHKmILwmMNCmUl4iUH/aNScmJOTmCBZGRTok8PNlsd7j/HVSZilAZlSYwlVopSFapbIUIlkPJlVH5lWXpaGJpbCx2UGo5OWd5hWwJlyFIl7SmgnW5GkSplDpJkneplzwImKlmk4GJGnwZi0aJkUsJlogpZkBpmIcpl2Q4mJF5kpUZak1pmabhmMvYlV7JmFrZmUx2h9G1mZUxmgxxkV2XlqeJW5hpaWTpmpORmgOwmkjXmrNJYKGJYBLpYrrJGLV5m0mTm8CZjgqYl8bJGpOZjcp5ZbApab+0eM4ZGMKpmKzJm05ZmzsGmdSJGNbplzAJnd5pm9nZX5q5mXb2mkQSnkc5nt65nS92FaaZnqTGVuXRnov5ntQZnyYmm/XJXA23/5/wmJ/YOaDK2Z8fhnBvCaDcdZ+V15XFSZ4PeaBqRkPF1qDsJaDs+ZkSOqEcZJ7t1W1rmKH85ZMTVqC4GaI9maAXtqCzqZ7QyKERuqI32aIQBgRXcYyRGaOkV6FFmaLEWaMyeaMI1m30eZo9ups/2pcdOqQsWaQB9l4dmKT22VTlFaQx46EfKoZP2lwBB3pVGqAnKkhZujFbyqWX2X0WlZUwaqU+tS1mSjBomqYrEaX5lXmgKKYOeqUo6qRMOpt3Kl/CFZSWqaS3x5zyWKdk6nY3lYeueagilqj/uKgPqnBBZm1uOqaWCjZy6i50WqnwCKg7ZnaFaqhvup5d4qnWAv+qoToRgipedpWPwBmpx6mqf+qqqfp6v7SCkMqnnIpbq+orrZqriTmqKmYVcaOcm8qofiaspEKsxdoRx/ph31V/usmswFpdz6oo0SqtqumltRVkrWic2dqnZYqr3yqp1LphvhOm2Pqr53pl3Bon3vqtsJpdDkadqKqrqkKvWGKv0oqvzVV1+xqvcOqv6aqu+ceuEPZdrgevGspYM4qW4aqRA5tcCJeptHqw/do0//ojAVusGEtchbmsHSujt0qjDWuYJAtcOQoALHeqEruhKluxLBuYLstbaOad5oqwH6uwCyuSONtf9NezKOujFDuXQsuwocdiv8mxPuuxNgOyISL/srmqs7H1XuQatUi7pEpLmSsRAj8wBDCLh0wrH0SbX8bonLW6rmDbnBoxAdqHY4/KtFnbWgFnsFKbsnEatOt3bnYrtHh7WpgDjuXKr1OLPFUrIKe4JjGAAQhgA0EmuAtLuKN1ubTntrbqtyu7ESsQpu9VueqauZmVfHvrtYjasMOppTElumg7raGnhqhLs83qaIwbHmn5urALrmorX+x4snybtDa7tC6xu7xbupU1n7RrojXbuTf7EscLu8krWeLXtonbtwnrucbLOrzbu5t3h6NbogsGbat7nSoKd9KLttRbWPjIvOQ7scQbttx7tt7LvoIVTdcasan7tvIbty2h/753a7GfZbTXK7xf67+KSr/iK7ADnFndZogGzL+cq71z93ViJ3Zkl77da78OXFkF+b4pVr5EMkSmcgFLdxUbXL/I68GSdVMQq6kT3LRdUsKMYgQbgMM5nMMl4LoczMK+m14OGMI+NsI0bE0V0MMrPL0tnFjfBbXe+5wkfMRJzMAjy8SF5ZtQXF7mW8NMhMQqXMVYe8WCJZEMqsV+xsVTDMZQfL95xWJUesadlsbE9MXR68NLDMTi9YlxHMVGTMfUgwFAIMgCSE+DLMjvasV53F3Ts7F8XMTb0sU5VMcbIVwovHOWO8Z55UC96sjO6zxqzBGVjMKILMaKnF3J2cm7Nv/HtDTJqcwRbUxXrOjKqizFf2zKVAnLcbW1s/zIn2zLvDyTt9xcbgnMntw0kWxCrVzMRSnMyfWfy6y45YXME6TM0Jy2oQe81jy8kAzK2mysoae33rzNvszKmRyOuRxXJ4Wh4kzBx9zN7Py9m7fL8NzONjPNAFTN4ozOaEXM9DzD3PzL/rzPZJVn/vzP5CxK+ezNA01W2WzQL7jKCW3O28jQYRXODw0jLnnP7aPQ2lzRWFVQ64zRIBrRkdTR1vzRVDXPIy2YtVzOzSyUKR1VT8vSFOrSEg3TLDrRdFXAAalhkWGdG40tJw3NMh1VPHuQPx2cGv3O8GzUSQWzMiuMSr3/nCX9R0S9zE9dVCGd1JtLJFbdRlhdzFotVO/FydtI1YoR1E3NzmStUxzY1di7kUwd0PTs1jWFaXF9wGcI1lwk1sB81zLlrnotw/V40ya9088Y2Cqlr4Rdu0vd116c2Mi42CLVYQ6Z1tx42Fc92cJY2RqVxY4twqhJ1y9t0J9NUSutj3L9naWN06fd2WF1api919Xp2oid0zYa21hVEV4o2kRM2pEtybvtiqiNUM/Vpj5d23y92WFN3Kho3AP1whTJ2nMt3Mn83KEY3QAlxLRd2F/d3H6d3Zu43ffU3b/9ZJx525yd20Q63jp13sr93Ybtx6Yt0O9dU/G92sv9F2td/9dOjd8ypd/0WN22fd3UHOCBWN7xxHbUzd9+4d/2bdcJXlLT7d2PDdTr7dztDaUULlIWjt5l5icaLt4cbpIL7k4gLt8YDtnhLdkm/pEoXk7TY8a+6ky0SeIvDtswfloFpYsNGtwuPtw8TpEyHk7JGrw8BdFCjt1E7pBGTk03Nav7y1JLXt+vfd9OXlnvpac2rlY3Too5PuQ7vnm+s6N7+uVdeuD47OFsCOXLdIfKF8Np7hIRjuUTruWJxWIwjOZqpeZMjuB5ro9vnkorMAEIgAFmd3ZJTudqeuW4TeYtJwA2gAA3oOg4pqyM7ud1LuZNHukcFwGXjukeMAMiTeWb7v/oAC3hAC7oQjW3mH6AMnDmiPvlYG6nnR7onz5w0wNdMmDqE1rriXTra87RbW6GhL5GmedtUi3BjR7mxD7Uxv6FyD5GBQVMxRrstv7KuM7mrd6O1C5FK0BDANDli5rt4DTsgN7tut5sNBBwFLCSrnruf/7o7M3uxhYBUkIE0ynv2U7vqn7nrL5t+f4ps16p887p0A4sf83L4H5DBA8APGCqoYrwqY7QkJ7lzQbxPMDsaVrxz67uxe7t6OjwLbTxHe/x/p7wIR/tI3/O0k5HJw+7H5/u9b7h965pEYA+HM+7NL/tCm8qDD/LJa9BOq8dKG/uKm/x7vzfbQ3zWmT0EY//9En500v17xdv7xlfalHP817Op1a/8jZf4jg/aFw/9U6Z2S7h1eUJ9Iwi9K5M9P4T9R5w9mi/9hix9naO8XiuaTaAPnRP6w+O9wUuGNwu8mRvZitg7YAf+PMtEXlv+C3PEjKQ6AXIAx8w8RlhAT/gAC7gYC7QAj+ul3FfPj8gJXhY91qZ9i0B+W0/JwwfAmaLY0QQ7xoRAbKfZB5AynBJ+tUTAuNOAeU+5yz+Eq3P8gu/PBag6B6AfdoXeRvBYp9yA0PgAIoeAwbfmE//QSug7ADgALs//M07E8Yv9jquETSUARi6Ar6DUStRMRnwAe/6Aztvmb1/O2PrAKKcAc8//8TATRMAIUHgQIIFDR4UOEDhQoYNGcYAEMPhRIoVLV6kCLECQo4dPR6sEBHjBAAAKIRoKCBDSRAYF4qQUZFESQA2XN7EmVPnTp49ff4EGlToUKJFjR5FmpQnRIlKnT6FGlXqVKpVca6YAMIDBZpdQQiwGlbsWLJlzZ5Fm7bnR7YGjbaFK2GpSLUONcbF+zFkU4sYSg6ZKKMkEaJA/tZFnFjxYsaNHetk+ljyZMqJBdAQQaIGiBYYgADh4QHDDQcthoBA8KHGDxkkJtgQEYKGhRVgJ4b40cJFV948ZqCsHFz4cOLFjVvMy/Zt8o5z+Sq+y1z6wL0XBXAFEIEidptCZ/+UxHBc/Hjy5c3/jHxe/frFFiJM+IFgyA0eGbDzxp9fP34KRGJkcIEI/WK44QMRbGMvQQUXZFC86Q5C6kEId0pvsegkTK46i2woiYKKPGBpqO8ACK9BE09EMcWiKlSxRRdTwkwzzjyDaD8bb8QRRyCGkMGCF38EMkghccKQoAiLHMi5xi5EEi4NK6qhJB4qAqGkG4YCEQDAhuSySy+DY/FLMSdzDz756LMvR/4y4OGGGT6QwYYQVlhIgBUsoCEEEWyYgAQZfqjhAwRAGKIFB27AwAMegHAhgxi4IgIDAxEcs1JLLy2uSbmO0nRTyOiyEICNOm3rSYqGKMkBKEtyQSj/C2giAVNZZ6WVqDBrxRWpyzLbrAUPAlQTvxiAwKAFEGogQQQaKM21WWefJU/TI5tUkjEmSe3I1IluKGkGmUp6ziduAcgAWnPPlfVWdNet04b45qvvvmABIMIFDxx4M8452eW3X38Rk5bTgD8NF7FrsUVIW4f8AqAlikgyKSjBSor1X4svTlBdjGuNAIEs5x222GOTXXZjk09GOamBi+q02lBHRThbUCnK0uGJOCwJqAiwUzVln39ecmagxQyhBgzkxa/ee/OVk86hySL1aanLW5molikU2mBRY/ZI4YYYttkhiD30iYYagWB2arXXdkpjtlEUQAYHauQthhZqmCAC/x/fRitqvv9+rOqhriY4aJixNWIDxRdfvISsGxrXW4pmevwmC1Yi12nAN+e88M5NDGEIpOm94QcaPu+bcNRXH0twoVTHyW20ZBeqShsLbghVAHqeKEoAWuVphd0i2pt141en/XjiZOCBNwok1U75svyWvnqnXA+K2p6SL4v7n9yLIHzxwxcQd4Z8n5Ii26/cSQDD6D3devnZ9n7+xWiYQUCaKGhBBPuhht3/BMgT7AFFey6DTuWiQjuckW0iNWtf8+gVvQFW8GT1s6BZJsAwmrigBprL4FSoF0ISVqSAPzkg1syXFgwahXbXKQkFG8KdnWSJAv4rYQ7Z1UIdRsUCCP+gm5Vw2MOojJCIOTyhT1LouVCtECrJY9iWGjIxwuiEYRTozhG1iCsebtEoNhgXTWKAABB6UWUBNGMaxbLEnHSRKm4USvLGBpw6YS5sLgnjBNS4xzHBkY86WcEHMEcTDOjxj2dM4iEVaTUk+cSPC1TgEyO5EAlmgI4ryBIRmPWqksSkIQ6A1SJF+aJHjnIiEWiBvIgAguKZcnBodGUsh1PKp9Bye5NUiAXo5oHO3CeLC+EkADy5EN+RawjHRGYypShLZhLHlq4kwftowoOKNfN1sLRmNpsYNCfWEpcKoYE0u0IEQzYkmMNUCAKCpU12SuaZorRAGE0yBDq2U4nYtGf/PsnyTqTws43fXIgMMPCoGPDgA2UEJk3QOQB1qkmfD1WLP/8oA/0BAAg/SBtEiYRPjXbUm900i0RvIlKPlnSWANWmBT5GhGqaNCdGdGlMj0LSodD0IjaVaU4Tg9Mj1uA+DkCoTk3IUaEWdaQoFQtPM4JUozaVMkrNIQ0kGJFyOnWoibRqVhcC1VuCVClc1WpYZ8pUV36gKy3IqFgHAFO1qhWsKhzLW9s6165qNATSzMAv6aoQtu7VqnL9p1eTAli/FtYihJ2f7bqV1rn21bBFRaxLCBvZx1Z2AJRVngiG9zsZPtaxlpUpZg9LVluRFrSnBYpoVyeAEYUItZ9FbUlV/7tUwfbTtLHFbWDbaYNBAqGeoIVtbiE624lM9rbCRW5FiAs4AbRgfx8QbnCTa8/lNsS4tZ1udpV73CNOgG48iF9upavdbFb3IdxFD3rJi1zzrk2xFKjBdMe7Xma2VyHXpW9+j4pdM+oOAB5opX4FLFb7Xla9dR1wgq174BCGEboKhnBWC4zfCCu4wD8TwMcWWmEOh5bBg/0wEzuc3wunbAXvo0BVR7xi2YZ4rPxdkYtZLGEZy48GmCNCZ2e8Y31OuMaS/TGPhVpik4WgRjH4rZCVrE0fw7i0Tl5yW4mMMRFgxwUBjnKWZdnkuAZZyy2GcgYhBgAeBPXLZ54VXCrD5f+kehnNw3Uz6n5ASMa+2c5iUvNT45zeMAdlyncm4p/71dDdAdrQmMKqVNgcFkEfmoSNXldrJedoSnsp0ZDsM6a7nOlKexTS5wJlSR7caVIH6dKS5PRHN13quX76WQLg4A9YPesXnVrV1tpzcXNNa0W6ulkn7pCKeT3sBdm6bbtGYFV8TWzWLbtWFhjeDZk97WKzcdW4TjWCqQ1ZZEvNyOBK8rbF7SBrtznbX+32VtM97h46W1Yi0F8GwstuehvH2Og+N4jzLeJ6g1mLOysJEMzcb4IHrtyMXnfsEu7ugkuN4ZWigf48UOeGVxxgB7fKojOecIv/7+FiupyUKN5xkpv/5d765ua1S57Pj3tJeKwa+Mpl3jqMK5vjQN63bmfezpZzSQCVxPLOhV6V+aI65eYeOpNvfjGGEWHeSYe6VIp+620iPer1rZwAbACCYn1gAk9HXagpoOOrl31aNX/j0m+6cLWbnW9h2vpUnQcEByCABDGfWmv16na+M/Lkts25C9ke+L5bj0UczNFJNmdWismXaw8qvFqmfmzCP1nlkf9jheZMkwy0QAY0iIAMuD7IkngAcJsHgKwd/3jpYD51f3/x0RFeedc3my4r0F8Ngr6QEJCgRsKW2pgRoF3WT6f2JifqVDRuc9of/3Pp0R37MDIx4K2tyochfvGZY1gTdN/7/98Hf/jFbwJoTR7fst94853PuciEoEO7n8j7VD+1EPBsvdrffmHHv3/+d7/8yVe0ttsu9RvA9VOjyJCg4cMJERiMkcMYsyk9+sK/5OC+/rNA8Ps/2BM8AuSzyzNALWIKyikXnRiXO/KZFcActJHACcSLCrzAF8xAtFM+AaQtD/zAQIsICRI2ASiTd/kABKGBDsE7i3EfmMsvFmxB/XtBGEQRJEzCs1i+tOPAG1wbiNAf4BEANBkdVqEj3Zm/lMkwcIE/5HLCPPOrJWTCEylDMwwpGtS1KbQLN6RCi4EI7JA1ESgmG6GAimFAAJC+lBkXIgi37FpD5VBCNOy/FClEtv9AxETsQGyzwTksIbqpolCjFza5gSFAgB8gARvYLMmBlJ9xLpMgu+xbRI5wwUYcP0U8xY5Qxf1LLTlcMDicRUk8IrpRQP1hLAGwxDIbl1L8F8Xau/trRYRIxVfEwCYsRoRARvGLRVqEK6uzRR2qEQqgkxUAD4xQrBbYPAU0mWLasBVcxoI4xmb0P2Ucx4Iwx2R0JFk8L2hUN3icRpSpkRYAp1S5CJ+iCQTgpPTZmIkBgPhSsHQkx0Ncx3NUQ4IkiIP0vmdEP+abR2osCeBwPwCwR4rQLJogAtXDHAeEljEzQf1SyCQxyINkxZGUAIZESG1LIHk0MJeMSIypw5folon/WIFRLIkW0BzdaSl/uT6LrDCU9JS9UsmVbBChTEmVdEhIlMaYzCArXAicucjzqSggGCIRcADsCMl1CQH9+cOBRMlyNMeTHMmiXMqqmz2nfDRQwZn/Ao4IkCb4UogVqIHNKgngQxddikAOE0qxbEayVEizfES0TD+1DCEWscSG8a/dcZoJkBcKoCeLeTmL8khTVEi/REbAJEjBbEeYxLlINMz5CZMJID1WGSIBqCgekIHKzJUizJwR68uSXEfNTEfOZMmdGrzQtKBbEYD3GjWF2DweGER+yZIYADsIi80ztM2jFMrljEbChEjdHCCNCYEbaAEsGx5gZJdAHM4ES06i/3TOakPJ8NQ56JRC6ZxOpoIYf7wY3ZE2FvtOuipK8kPHslTKwWxJ0ERP5WEKGZCB7mQIHdwYQsPLCIvPuZrPhBzPBMVP3HTJnttPFDmyDuGBIehJhoiAkhjBiwFHHjvQtmJQ5lzQEE02rXlQd4zQdNkPDMioUPtCf6EcAPhN+AxL2RxLE0HK+aTPznzI80xR+akRDECAGyA9F3g6GNKki2nLSduxD22muMAJEhVP+yRPhfNMjKCwH62emVyIFSCBK6QUiJlKfwE4oFQyJ2UmKL0JKVWQHGVTfjNR/dTS58saGhiesAm1AjWXiMvGJUNTWUJKDYQKN63S/erRGbzSOf/lott7D5SoSACgI65woH7RSzJjTe+s0XYKVBkEoBG9Tx5lyrRUVP7UUHnBgAiwHSBQCIjhHX6ZTBcYQr7MVHba1EZaDiT5vsB80/LMz6YcVeSxkY+BrlGcUXT5OQ0dwxX701iq1SIRGFz1Pl0t1M8M1cL8VeOpRntpgRkIog4ZgDACKn5puuP00FnVpmbFkGctEh01AU3R0bPsVVG9VmAtmBroVhuwAGkiAoEEtQ7RzhlbVldCVwlRVwxhV3fdVSs91ADELoEiKIOKVYtwWAooqIOaVy/RmB8IiZKYArn4gar8V0zROzQLWFMaWMi71XXV0ZIdrURtWTlliLvKD3L/6gmZTRo9vdgUcRsGOIAoKIEN2JQVSMwhuFQuYTwAuNAoY1lROlnjS1mDXVlzfc54tdaLqNT/6iWaGEar3aWsLYmtzVmd3Zq2YIiMBJekvRTUe1EtW9pFatrWe1oJOViphdO6yFKLqKRLyqRLzdsu3duwBZKDQcWGQID78AByFZMY9UaSpdsnfVsKjNsHmduRhFcHhdkBmKOUsKOcyFyGUAnXAlwXEVxjdAgaQLzFrZQ+BAAmZVzKtafHhVyWaZLJvcwGjVNfnYgoCozByAnddQgqCl1SGltDnAjfI6SIdZEybdU3a1tFgt28KFi5jVrXBVXzRFTrwI5SpCGXgKHs/9iOrw3eFhndCaEI1hKjkD0RAYiAHxgCHqioEgG05j2k531Cv1PZ+ZTfWqzW6KyIBvoQ0L0I/6UZAA5fExlftwjgiuJXFaEBEgABItUPHihaGqVeWqVfNnwlaMXfxlXY/fXRVSEzKrGSm0AfEfbDAhbbw/EIl7CAqbqBPBGBCZCBGkiNOCmZ8VgBG/iAFgCCLRQjD0CACabg2tXUCybbyJ0O2iXIyr1deT0VfKQI36m+i9Cd5T0fVkFhCR3ej8CJ1sIRCtBWxLWM9Z0BD6io/KAAILgbG0DeLMtfPjLiI5ZdDS7KN47HhdU0i4icbwGoPZ4ccMniEznggrwJEvDh/f+Y4sSggQkYUrvMjwy4AbsTY0ezYzWKY+K1X6jdYCKuXqrlX4oAm4oYm5sI5Yfx1kBukEE2kpyggfnYVgSogdYggQ+YAQeIF5oo1qSYgBuIZDamiBXAwxbggUOmFw+YgR+IACG2s0pOo0vmYiSWDiUeRz9D0fvKTYuAIIpoy5vI5puhCVRO5S1e4aToQwpI1qCYAHECF0VhFEc54/yguw/A135jZjNy5nGe4/ut4wq+zSauWlAmYIYYZZco5YkYaHBWkCOLgYVm6IZ26IeG6IiWaIbGDoqd6Iu+6Heelw7pD//A6I8G6ZAW6ZEm6ZI26ZNG6ZRW6ZVm6ZZ26ZeG6Zj/lumZpumatumbxumc1umd5mmHBmRci4iaJoKhJmqi/umK8OPiPeqLSGqHoByXRWinONqNpuqqtuqrxuqs1uqt5uqu9uqvBuuwFuuxJuuyNuuzRuu0Vuu1Zuu2duu3huscgeqliutJqmIQTuSKuOsoxuKoVpAP6OnAFuzBJuzCNuzDRuzEVuzFZuzGduzHhuzInmlVZQwgwOmixmz/oGwQZs+GWB8SlhIT/kq/Ju3S9msBfqCA1uZTTu2GMe3Xhm1U7l7tBV/uzd7vrYnY1u3dBlzfnSLexQnfZgjg5e3iNu457dw6Um1R7pDf+lzXPu7olm7d7Nu5/FuGOKeJqO4B/8CkBpzu7wbvabxaXjoarXWI7D7vri3v2g7v9nZv5wunmQU+9C5ddR4MnH3v/NbvpJvYijUz+g6MgaJYiN3vAjfwA0fwBFfwBWfwBnfwB4fwCJfwCafwCrfwC8fwDNfwDefwDvfwDwfxEBfxESfxEjfxE0fxFFfxFWfxFnfxF4fxGJfxGafxGrfxG8fxHNfxHefxHvfxHwfyIBfyISfyIjfyI0fyJFfyJWfyJnfyJ4fyKJfyKafyKrfyK8fyLNfyLefyLvfyLwfzMBfzMSfzMjfzM0fzNFfzNWfzNnfzN4fzOJfzOafzOrfzO8fzPNfzPefzPvfzPwf0QBf0QSf0Qv839ENH9ERX9EVn9EZ39EeH9EiX9Emn9Eq39EvH9EzX9E3n9E739E8H9VAX9VEn9VI39VNH9VRX9VVn9VZ39VeH9ViX9Vmn9Vq39VvH9VzX9V3n9V739V8H9mAX9mEn9mI39mNH9mRX9mVn9mZ39meH9miX9mmn9mq39mvH9mzX9m3n9m739m8H93AX93En93I393NH93RX93Vn93Z393eH93iX93mn93q393vH93zX933n9373938H+IAX+IEn+II3+INH+IRX+IVn+IZ3+IeH+IiX+Imn+Iq3+IvH+IzX+I3n+I73+I8H+ZAX+ZEn+ZI3+ZNH+ZRX+ZVn+ZZ3+ZcUh/mYl/mZp/mat/mbx/mc13k8DwgAIfkECBkAAAAsAAAAAEAGsASHAQEBAELN9PT0////zQAAzQCkAHwHYpWjg4ODAMkMzXgAAKDNkd3zAAcVPFxlxbgIACl/y8vLmen/dbLECwsLABgeS3N+4+PjAEo0tLS0FiIlABUAFQARq6urFQAAa2trJjpAi4uL1NTUw8PDAErmm5ubFQwAc3NzCg8QAMj/9uYK/wDMY2NjBAcI/5YA6+vrQ0NDe3t7LCwsAJVqVFRU/wAAGxsb29vboqKiW4uYlJSUu7u7APoQW1tbBQoKf0oAenIES0tLHzA0gsfaABAVAGN/Ozs7fwAAGhkBIyMjMzMzFBQUAHeYAHdVa6S0AFP/M05VU3+L3c8JQWNtALTmidHl5ocAfb/R5gAAAOEO5gC4EBkbZZqpGwAWAIZfABALe7vNb6q6lOH3LURLRWp0TneDV4WSGxAANlNbjNXqDxcaaZ+vABUbEx0gJDc8gcTXAGyKPl9ohszgZJinAAkbc6/ADBMUABsBGwAAKT5EhMncFBQAeLbIWoqXUXuHjtjtOFZeSG14luX7cay9GCUoQ2ZwABwkT3mFf8HUVYGNKkFHWIeUIDE2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gCgjtAQDj3IsAQASyjxwQ4KRRCDETYA/0BBEjSUIEBBCICq6666ZmDQCCzIQIGsMgSBQAQHCVBCEDYMmyoLJVww0Qs6BJGEs0qw0MGtnXbr7Xgs6PrBQh0kweuuSfha0AVBnKsrBTEQlKu7u6orkAA00AsqqwSNECu9Nkh0wrD0wsvttwgnbJ0Awzqr0LwABKHDDhHsUC2oShQUwb9JxJBBBCN0wMKpAIgw0Lw4iKDyyisfPAAMoCYRwggijIADC7HyK9ANBNOAQwQi7BBCuwE/9IIRoFLAAg4071ACDQSLqvDUVDuHA6hXA9ABQiWAaoPUBYkAQ8YDvfBvvAYJEEPJJ4faUAagBoFQByYPlC8AOBxELUQwR//8gt5rg1314IQP127GMkR80AUN36BQ3gO1CwACCo0grUDzCp5QuGw3NCzZF4UQ90IROF746ajvdgGoIQww798FnQCqDg+JgDFEmTckuUMvgNpDRrFSAHvqxBfvm+gASHvD7AadSoHLC8mON+5uMyR53Qv1DgDoFcENAAvGhy8+bonDMBDS3A9gu+IPKQHq8A3lztC8RsCfkLkAtG6R9FuP7///rVkf5AbQtc4JJGtoc4jXIoIylrHMdAJhXNJooANkJQR5AEjCBzoAQYhIroMADKEIQyO755UNVAkcgA6Y5xAB3I56+spgQTJAsHcZIQT2EwjndmWDHtirIe4DQA7/X+BAEYBwhEhMYmJi9TuC5KtomANVCR6yOgAYgYExlOG6TkCyXS1hgATZgeR4pYQjIiRxADjICnl1RSW68Y2D8d4PB9CBfQ1kjbRr4QsfIj+IREAHLMAf1hAigB0gIAhdtMHwiigCbgUxh2vcVRvhSMlK5iVfSzjIqcB3QBRCZIEw1FxEIoA0VEHvIDggGScH4C6pfXAhoJqkJWdJS7cwLIsmVN/o2ve+UF5EAPibI0J2AKpMCqSVAuEfLK1Yy2Y6Ey0FzOIAnXfKhEhvinysnkXWlj+H/CuHBvHeKhESy2ea85xfQZoNOsDOdrYzVuZLJutqt8f4abMiBdQfQ0oJ/06DBK+fx2QmOgdKUKosDwDjQoj0LidBCphxIGCUHOUSYrm2AUCUEuFc/xZyS2MyBHlyS0g5C0rSki6lj7+ap0AKuASMio17ZvNk2nKFPZQm5AMIACcxZcUtAShBmDr03UP6FgRwak+WJk2qUn9iLigiJFYykJeuYDCxil1sexrjmMdA1oEPkKymWGOkyoZ3NwpSLAKk0lUeB+BCANjgA0yrmQ7QuITLNeRoSVsazWw2sl0u9a+AvcmnELqQD4DKggIpl75koLOBsEtfFJhoFLN4goEYFrL6FMi/6CUDxD5kYJCNQTUDS9rSpoRzjT3ITitbEFKZClWqwuhAXAUrCv/MqlbQg5i+WBvBEvRACc6zAQwQYNd+HfJaqJJBDzYqEWpZC1tLG61pp0vd6lr3utjNrna3y93ueve74A2veMdL3vKa97zoTa9618ve9rr3vfCNr3znS9/62ve+Sj1VQvHL39hkbVe3Za5MMnACI5wqVSd46B0NPKsPYK8gL8hADBAJqnES5KAxTML9ALBWgWSAWW6lQWoT4r3JVQ5U3LqBDmhwLQrYgAYCLhsOPmAE5NogCLaKyAh00ANBtgoBMAheElggW4Zc4ATXSlUIpDuAD8fqxSMm4CAR0gNQSavKWdyVZGd7AiUIGbfRy/KuEhqr/eIkAzQ+sBJiUFw1Mlj/gw+NcAxgQDIzXzjLUX0qALA5ECe7WMQOqaNKh4nina24xS+OcULGCNC07bjHSVOInOkMKjtD5AYfSLISMnsQP0MZItz0bEHcRwGBBFHMWjPIDj4A3OQut79D+q+7jMBklLygi7yiQIcJ8oJTv4vPBHGXhQeCYX2F1CDrK+4Ox8wQAWx2ywaRXTy5Oes2S5leSXjwQrDMq4SUUtgS6UANdSWDhy5bXAYpIBgLguUroxpUW77BGM8FL4VQW8xkJixOLoBrAO+6bL5O2roDyitL7yzLNEBIsgnCbWZzdLOcjh0A4im9ajNE0L10SMMjLdJzGbwh4j6XDKwtkI1X+iGh//a2rATybTEzNwIB9+K/Ya2jrCFgZUIj2bFfUkUlIIBiOwDtng9Syh5QTAckG7GuktC3YQ9ErCK4m6IHILo8y3N7HYhAB4KYwoMY9l/QLkji9BcuCvSAaWgNogygVwIZfKAEH7OZ5JbQaIYnjdJpREhTT5D1CITgX010SAQaFoKKcW7t0cZY1rcu04GoOyHtHsAFisi5lDlweCMgWcfiLjKSKZiIDuRmCIpI8psc1OdAF/rABxBEo/8x6QZZet8+rj6x3g2orsPqQKRnhKzjAI1hL8jXB30Qc+WxykpDOw7U/nC3ZrwhWF4CpUvd8QzOfiKDR1Xhd3D4U/Le98B3SP/KEYI06t+giJKjmQMPFvLt/RxkpCIYzX+UtXXz+7AxYZeoBzACZ7EdVLw1ADwDAFZ3MhnwNwfldAsRKx5lEEiTQOsjSz4FKgoWAbJSQMF3cABgOiewZAZxNxloEMgTgArRASnDcqCyaDH2AvhTZA6IfwOBPNAWgQQxgRtIEI9HZVaGENxUZPdnYmmzNgp2EAU0dT0hb/vXf6hiEGsUgCIwLAWIOQcogCcXEQeWEO4DgSN1L4lDAaXHfxdIfGFDgcmkA6d0NxFHEOESBFhWdwSBAzhgOuX3MFN4ULSnEKTmWfPCaTQ4EALQhV9IEONHdCung0KUEBYoK6v3AuEyfz7/Un8GIXo7IT1zZC4NOFm4R4XfExHe83HaAzacI2qDRYIEMXY7FYKio2HZU08LMSxI5RClJBHeQ4oIMViWZokFEYoFMYo4OGUHEXkH0YMJ0TdpOBA7EIjpBipGaBSXVYluZRDzkol2yIlVaBDag1ico228eEb5s1PFSHUEyBDakz79IisX0IYUMYcNMY06BoAGgYtqCCra6I4MMYgvSH2/+HzvCCqZOACr54g2AokFIWh2xk2qdU9IYz4XkGkUsARBEGWyyEICsT6WVkWBZxAJGBF3I1tX04BQVXxaBI3heIrDCAC0aBDuc4kKcSrk2BCxGBFtlXANIT37Ny+N9ZH7/6iKK+WLBgGMkXhPBJGIr3gRRZgQ+hVG+FcCDNZ7BKEDwEUBTIkQFxADT9lDLvgQgtZh60OKVaSAmniHB3E3+7eTTsWSIKmTuDKSYkgQD9gQiaOSAzF2A4COE6GODMGOECE92pZ7F0UQZpmTDWGPBWGXPamPbyhUAHkkAkkQs1gQBqlqCDlxmXcu/4aBgSaR16Zo5oKWBZGRD3FLnOlEm6iBBsc51jaAokKSyQKU3AiXBwkAF/kQLwkR2iOTxAYq8XQ+hbiL8Hab+paLO7iT02OIpSeMXqeMHVGUemZmOzUCfbMrlYVXvJKGJTBu6FYQ+eQQWdNhawRUOHkQeHlXoP8ShaK5SluZj4fYmcOSmmspEJ/YEPAoknlGlxJBmAoRnp3pV6a2hJDZTRNJj+xmmMEIg4SIj4WZngbRN2OZmECymBa1a49ZEM3JlgS4BDYwM37nedjZmw1xWY2llwexOwjhmQ5hmQgxLBvlPTOHPCMGM5ykmgZRR665LltISCIQAwSzoAsxm1jZeBqYmwLxlxCGmE2GmTFoR8L5j3MZnD/ZlweBRrUmEcp5EGWGlFb0PRSDAy0IMydAMSXwLyCUNTJQVR0gOV2XnQ3BOYJzWWbUNwmBnwuxRt84LPYiaMBmUS06mt6IEB3ZEFUEpMS2niUnoLC4mwsBp765cwPgiov/Q6R2ehA2WY8Eeo+QR6iLyp8MWiQOylb/0mYRaqWCU0pJAD/b6HgcuhAS5FQDcDfVxKYjWmEQUUqlR0y5pEL8eBCPeph0JxAwGqCxqVBGOhD3pit3KpspGBFBpG0HBaQxeaICZasAAFS5em1K6pOOyZoBFZoYMaX+9JsDsFND51jOAgCNlYgpJEGWtlC96J+oOiyqyqoHYZqv6q37xKQzxFN3dKsGsalds6vf2p6rCpsdGqwDgDSrRJ8RYZ9vWo0YqZ/NehC4ma/Riko8yYOTOpiGGqAIemfsk6lEspgXkAFoRIqfaoyRSa4oqXumCoQLITl36qYHAaLgCasOsaw3/zVxUoWy4YSZtxau/8qyBXEqSjoQg6WtAjGsQTCEO3qsD4E8v2qzjkWkQauykbqzHLay1WqvgoitR+UR3FoQVWqyOFsQdzNs7iNLa2O0p7JlaLoQffOyTCt88jivYMmxgEoQhrVzNpVYPCu0YluMp7KMAlG0RIgqw4OwsZqxC0uvHLtzXemsoLO3dESw1woAOqqwA4G4gyu1HhskssYrS5CGJcurkQmXhjWj86OfKJh3TbqgJJq6PruPHWacEkp8VSZLvUq0haYQF/AvRQZ6aAUzSqCjS8u6DbFTilSzNNutVke7VqpPOYiexYmtUMsRX0sQYUu6sTtZIxYuTpU4J//ZLoqKcqpbsHFLEDRJt+Q7nFQau87bZ7Y7ttqbhjtVa73Lmj0LRppbqAZ6nwy7jss7tc2Lrd7zjcJ6sRTav3a3sWJbt52LI5+7KzQATqP7s6H6rFurwNoZMzkEs4lnQPk5mvCJrwexcHjaaRK5Uw+Wu/J0twVhgzOXELlCARBZvLXjPFdJEBaJEEJatfd6tUlaqcljsU46pBisEdc7ENn7syO2RkdUQn4oZi3JEAUkAx18vpY1tzPLuBtWq2M4xBaFUVkJvzf4tzErv4SERjOXL4C6vy6puOoLEY97EJ8TxrhKuVtruSqnwYPKwJsrsA8sJDanMlp3Ny1ZwROqmy7/XMEM4T02QHLwahCuusVeyZuAfBBVVxDdecfhCkwA0HUsPABymRACUEpdB0QhmbjGe5//0o9pAyq2WRCMKhCbHKNShLVCPL1FXBAx47XIuZxWun8FlENrg49VlEXkeXFeA8m7C5xg3LBcfBCD5ZW5kj613FpT5smg3J7GpxCl7KNkrG1uXK98DM0OXIOwTE7ye82Hyb4JIZgEQWpCDE4HNb6BzCObOi8ki8UWTKGLzM8LsQPOspdXR9AiSskO4aEq13UqislIejUUUALu1AHctFwdYFcHNYSSc85pqccJC9Drgj+Cq0kqy2tE2tAiiKT+eMsIEclNKltQmpy/3L7M/4nAw/yTxlxpUGdEEbFTS/BQk1wQHmzODoFaCz2QLN3R/NI1FIADE13R7ITRZFiS0Yw0vTfRpSTRI02pABzNCjHLNHrJ05qzNXzCrTnPzoq693wjm8p6U33Aq+xhkfnPcb0QSrgEOprEm7m4leyXz4gQ78mxpRmc0SRNR2q0AnE3v+oQa7TVGFvXEIZGxfrGGjxYkoWo8qq9IcijlStblzW0E5HEmuWtOyXMAlrMUezVEnHXBE3L+gq24RjHDHEqqmrSHv10ALrAsFPYMbRRmZwQZatyWVbOe6y8qo0QKfma+nSeB+qGa6Skp4LYbqyga01/FfuzsYk8p4Q8F0zXfv+EwwpBkQaxw/Pa13xrkgnRp8x7liubZQPEpZuTzhTBTWVNfiB9L0FkwAqRvkqNvbFdEHsdtQAQy7Jc0p2NEEIp06kGzGJr2n6M2gNhLlMsEdlHAS7I3DocwCHswIJ2yqZa2wMgpAQR4NeWZRvVloZI4I+NS/UJx1vM0bunxTkrOCIe4alMUbmd4QOO1py82NXN1tdtvmV83iMWRN09oJBdws5T3wMQnxYljRqOENcD3CIcj7f9xydppdDWVp5dvhCBRshIiEnOVqUUggxhi/t4ibpYjuhdirICToKW5e9LEMSoEMcIEaI9AEtc2sn44IYqPTnMECKw5AzRVE0K5cf/LRCv1NJVPhDZWLttbudiGNiS7OXQZ6nkbNwwjuVp7szatloNAZoIMS+T3ccAFUyP8+Mx0tZFWuXao6gQc+RNuqFAK4Ct3BAFFIADmMy+ad7j+NUL/sUSGERK+7PQJqNEDANRWuqX5cL1OuZ9k+V2+4JXPi8zWKM2CEJrpOL3O+QvnRA/GHxq4+1UPNPdWtNXLpzEbKipakYZ8GBtuzO3zhBNSBBP+N8vLo6sWOBA1YdcaI4Msae6CqxoHBHjvLTELdiLO755mLN8iO2A6BDSQ4rZtwTSNc6JuL3u2Yiq/iKs7tbPHLARQzEZkC+lJOuVS+tbxoIoJFbWVkoi9noq/020cIgDyAMDNf+PeJQQtDpa0qMEixdEZi620FZli408NgA0jMTLNsB3exUCdNXa453z+JPzHSQ5MCBWIFS9s0V4hjee3qd4Wif0Yj6mTRMDJGPAc94vmrdVIdNX5L4Qeb7nNn3aGZs1FPABH6N1SKazwplZLP/JLp+ysHl0JCNKNgOH84LzNY8QyBPD/+rF6Cv2v3eqks6ug3r0MaP0RXTpfgzuVI81Nd9miY8Di5/zITy+Fb593ffBQI9W4ddC+GMEJTACEYBmBLOMB99+qAd/PSB/He8iHy9o43QBgqQrRjfXSK7yVhpDw9Zr9LZ6JtdtB/FIN+vsQeVxDpG7fv9L7TFUXDEkA1Lfn/oCRlnGmVzfZ9ZJgObmLh8nAPM2nQux9hcW/wA29H1uhHSf7te27goMEB2WACBYsGCEAQkHlCAYQuGAHQYlFvzwMOELJRMp4LCYsMdEgxQ6JpQBgMKLkQk/AAiS0iPIii4fRgTg8OHADiONgJSIUuaAjwB8/kxIkyeAnA+D8hT58AbBlh07UJgo40LKpQZjElV4YSfIjT+DDk0Z4StIGyW4rmXb1u1buHHlzqVbV+GJgkl+7uiRhMISGSducBVxQsYSCkl67LDb2PFjyJElT6Zc2fJlzJk1b+asEAdBjilLUriq8MUJv0tg5KQ54uFOGCNjELT/yBAAgplHC7JIqcMI4iQfRGDVDWCkCKgykwDQ8TMDDRsUbNBgvJYmboUjCArQWRxA6YQidNA4DABwj6RsjfIMndC7XqcEY4+8YPivEpsun0efXt3lCBbKW0KJGMBzaTYAXCMqghOUsMEkxUrgzi3b0uvowa0gIgih2ggiK6HZmrJIgBBgeDAxGnQwcKGGcisuw4d8A+6DwUbKSqPjCKJBpgfVkimDIPijTr0WFaJpQovOOupDGz0kUjcLgdJNxISeYimlG1D7y4j8UgJSSP/cyqAvqlRDgMmOxuJqhw+UGOi8KDuTc0466xwgAoPgG0kAGnjCziUEeOoBSTsLNfRQ/0QTVXRRRht19FFIwyNoxcvwmi9STDPVdNPJkPuOM0s5FXVUUks1lauS8nIJhoJkYKGHBwn6syMEAbChhwALiupUXnv19VdggxV2WLdCAECGzkrqklhmm3V2rUCV6Gy55p619lpsfQ0UgKD0tAhBCizEiyAFLTIqhoemkjVbdtt191144220AwQy6AwBBCiVd19+D8WhXs4EwFfffgs2+OCfRKCqh88A8NY0qgDwUSmCjBgpI247su0khDv2+GOQQxZ5ZJJLNvlklFOGbKclXmj44YSMPZa+goZ7CM9JR1qOOZV79vlnoIMWemiiizb6aHZ1IEitl7urKSVWAUD3If8Ed7VoW4uR1nprrrv2+muwwxZ77GYvoGq+pjs6KCWskyyyI+1oI3tuuuu2+26889Z7b5KDMKnGtB/y1LiUaFrCooEACPMhAWrm+3HII5d8csort/xylxr+M3CFOiDIBpcGH+qFgmocKfE4MVd9ddZbd/112GM39YWBkPWMIJiVBkDalEgnyPTBCbUo1YllN/545JNXfnnmZQ+q3AE4j7lilxrfUCGcCU8J42Wb9/578MMXf3zyD6aJt4ekH6BtlwoqN27tnZ61fPrrt/9+/PPXHzMBlmvZIvXJLGt7WltCsicT7u1PgadykA0c+EAIRlCCE6RgBS14QQxmUIMb5GD/Bz34QRCGUIQjJGEJTXhCFKZQhStkYQtd+EIYxlCGM6RhDW14Qw3yzlENhOESfPhDINpAhy5ZCQDaczuHdUR3Q7SI7wAAvIII7yHEW2AVRxUr72RRi1vkYhe9+EUwhlGMYyRjGc14RjSmUY1rZGMb3fhGOMZRjnOkYx3teEc8vhF0j8JiHm31E5xdKn24k8rnQleQ0ZXOJaizYiM1FSscRlKSk6RkJS15SUxmUpOb5CQlI7aEToZSlKMMoSH5SJAupFKVq2RlK135Sg7EUpayNGXmcGcEXObSCDujQC7tNYDBucRwiCPI4h7iOEcm85R7VGYznQkvvz3xmYl6EDMb//WgLqxAm9vkZje9+U1whrMLf5RJw7bYngJ2hH0K+Ur3EgK/acazUNWUZz3tGawT3dNO9DxlNsP5T4AGVJvjtOZIzKnF9rQTagSZmkKqxjbq6VOiluHnRC160Ub5boAYzUxFrwkAfwpUpCNdAUHnor4ByMx2FrlAOg1YEH3trFocpelcPFpTnOb0MnGDkU4jc9NFYZOkQw2oSeWC0hdErHgvAcBGFYKxHmiMIBzzaVV/AlSrZlWrbdHdUrdaF6xSE6REJSs4jRoXlA4AXOJy30jOla6Ize+rWQ3rXO1qVxaQ6652qeuhhFpWwG7zrHBJ6wCidqxXYVGuDi3IrXKVnP+9arWvkaVsTjEmxcqyZbLzHGtgAzvYtxRWADcqiDsfsq2JDCqzVd3sal2rT6rA7LVEaW2d/urZsoLWLYUtCpkAIxiuZOkwiVnMbHVaW+MmN5lW2pFyuYLcOd0Wt0TVrXOtOxnoXle79vOc1Lbrkux2RrrTJWl1v3teuYQXvetl3rhSd171bma85BWpedl7X9qSE7/7HZ8AEocm+Or3oyGl70jty18EKyS+CWZw5RoWVf4uuKOdLbCBBdxgDEsYwxve21egd18NX2a+Ff7ngTnM3hCfWMVkw9lK95viyoyYxGa98IrxC2Mb55hreeUZgnGMXQrPGKAm1vF1f1xkJAv/TQBUoQBm13vknwZZyOKscZK3C2UrZxlluuspiKssVgJPmcYF1bKRv1xmNG8tVTbz8Zn9KmUxe5PIac4slul8Z4PFzakvdrOhZBzngfYZz5S186ANDa+gHDHCgt4nnAEtWEYfeq6FlnSlreW7wzWY0nx19KNLGmlL0xXUoSY1vzJAkC7feNRy+jOg51xq1q4a1rNmF4Le62UyK6rVcX41rXG6aV8Hm1PRNF2CgU2XXYu518LG6LGZ/WxHPSjTmpY1Z5I95WVDW6LO1na3DdVSAAjS2NWWb6cfnW1v15Pb6WZ3Z07t3QyTWzPXFjK62/3Mdd9b35ax9Ybz/RZ6z9je//tO5r8JfnDHRJNgqs41mD39zYEjvIoGl3jF4/ImDlNcs+Z2tbwtrj+Nf1zkPwG3uMfdcEQFnMQRH/n9Qt5ymKeLoRn3OGZUXmGWx7x8L9c5zPvt75qLmOO8DnrPw8dzo4s8agtnOKRuXuCcJx18SJd6xTFOc5S/OcwP/3TWq54/qn+d4FayGrW9ztmtPzzqYl9e2Nl+7+42NN5nb3TaPb32tyPP7XlP97h+CXS623boyi463423d8Nr+ytMb3o/ud5NvCcedoiXvLDBLduTO33w2C585V1Hec/TWmaLzbzjHw/pwIe+7Z1XPcxTVey5a97u52Z96y8Hettb2lNMjP+96U/f9dzvvPbBlziCZop12f8+0Kknfuxw3/xBxwrApY/25us9fOg/7vnZT3PcTN776s++48znPuu2X34tF1HRgE++8iOPfr6dH/5JHkiTbbz9p9P3/fPPm/z5n+N3a64Vwz/rEzjs+z+68T8EVLGg+DsVI0DxIzryW0DJUUAKxLAlMw8dg0DlA74LdL4D/MBSaxj0ub8QbIz8I6/9E0GxsUAW5K9o+rAT40D3O8EX3BoXvEH28p0JRDEbBKsCXLkf1EGjyUEiPC/dOYEio8HfW8EjxMEhfMIy+wo2M8EeLLcIJLwrlMKxMUIudC4rcTErbL8mjMIv9BkvPEPj2hb/0kM+3zs9J1TDoUlDOXStVGE8syNDODTDOjwZOuxDysKZPRtAPoSLFJyuOARENCxERWywcTm+HGPCPdzCRjyaP6zESXMSJJPEx0tETPRDRvxE/KKJsovEUGyLQ8QtTxRFkrlEVqwqHlu/MXzDTjzFV+wXV7xFnMpA+0syTuS6VdTFj8lFYeSo7oIwX7TFtUhFzwrGYkQYYnxGi+oTAHDAJVTG5wpCnMNGaWSXaOzGe7KeaUtGSrQ5bYQ6bgTHa/lGdZQn20i1WQy/DnTGdpQXdqzHZ4oaDrGyX1S7dMRHZrlHgEymyyuzfry7fxxIYRFIhbQimZE7ctTDWizHhuwY/4asSAXCmCqMSFoExoTEyF65SJDEHyvhvU38yJFgxs9CyZEsFZFsyfpBENPaQJa0CJUELHqEyWZ5SZ0kn53BwwesyYe4ydwSyp7MFJ48SvAJpDQ7SNqjSKV8l6SMyuYpIq/iSHmsQaikSm80Sq58psRxsmvcSsogSrJ6tQsogR4QEFeRQbfyrcCAvZQojOFSDGP6ynIjS7y0K5oQQIP0ygEwS+oStAjAGJ6AgYXjEz/5CdSSCNXaS2sDTMi0oqC4tbGUSI88u+4iCBmggQ+AlcaSy4Q4LFcBzXVJiVpxrFS5ksmcN8lsTQU6EbG8zI70R810mBBYkRKImEFcq4cYl/8EcauCkDt1uQ3YNEe9PM6qogox1DKnHD+iGAFZTIjNXJykWpo0iSiLgCqpMonpU05OS07wzCntRLPnlMC6wBgYUSmaIYiNzJ6YIghIHE/HmEr6xBzf+T5+BEzBHKqoG5eyU6iRiBqIfKiRWKf7rM/XTFDyATe//EvxhIz+LK+gA1CLcKnTKs8BEFC4KQgGfQz7/NDJ8ZQSNE/+PEf9C7qoyZBgKhyCGMcBSJy7HADrAYCNFNG4CFEchZy4UUI6O08tpAtwQwqZOzPRMQ1FSglG2lGbWlAmbZ53g0jnPNEs5LxypMaHWSKXcCIo2g6XoKInzVEnDVPl6a6ZPMkIBVH/FFVBjzOnKBGg6kmnA3KJBCJTgBtTOz0e27jK/UxTBa3S69vCCIgYZFQIBFUbvXonD3WJr2jDPE0JHX3UupGZ6cTKAZtHcruBWFECKYLTlKjRfZzT7XkbSc0vPy3VRtoWa5zSU+U0QAUsLSgAWZ3VWeWAaruAnUkCNNHS3klSYIqiL8VOVDXVYf2qcXHLPtU8PKgBZm1WZ31WaI3WaD2C4pjAF0gVGyCY7kK5I70IX+2IJS1W8MJTcV0dHrvRLCPAZZVWdm3XaMUCAohXeZVXD1g1AcCYJRBNSZEb4dTAmyim9nHPch3XVh1Y/KFGfbVURnmQdXVXh33YaMWDUROA/69Ygn1MCQw1VA3lUIuAJ4NNSXL92MqJpu+kzeprWIhN2YeVWOaLGgpA1tcg1Ycg0G+BLHXSUJENzJDNWcn5CjxTV5UNWodlWbaIJgqYUYtgz44Y0ou9E5jSGfnk2aHcWal9HIz52RNFWaHdWmclWq6gxmpci+uUmOxsqoshiEJNiI0pWXGN1Ko1GpK9M6DlWrptVq8Vi4KwTFqZKrZKVHMZTrg6zbd127clmnOV26ytW8W9W5fQHYf5AMiNXMntMtJMrIJow9TEldUsRZ4l3MIVGgRBWjRVVsWtW8aFKC3aE9KS2ZsFiccsXM/9XKDRnUod3VPS2tJV2dM90C0SJv+4BC6iEC7gKC7Z1dmCLd7mMVPEPd4mxd3chdjdRd5IiV3pTRma8NGmTNznFdrord7qY17vPR5PSVtWJd3tDdruDd+golr1FZv8XF7zPd+UTd/2TTn2rV+w4Uz4vV351d37Hdz/xd+ukbb9Pdn+nd8AllrqFeCQudof1d4DHtoE7twJZuCjUbgHBl8xdd4Ihlb6tWA6WWAQ7pjDzV4NNkQA4OAO7toKFlkRHuGDCd0Mjt8VltYPhuHIPGEcrhzanWH+rWF2veEdnjAdHmLJUV4TpmEgflYhNmKKamEnVpke9WEDXuKIhWKDfeEohhcrId9k/WErZmIsHlgt3mJ3sR7//bTdKg5jFi5iMzbeN84fgjBJhV1fFQbiJo5jNXVjPbYbcOPcOta1FGZjMebjLS7jPraW66Xij7rjGs7jRAZCQ47ksbGN+fziNSbkGoBkSk6vMe5khBkX0aXJSc4vR15hTgblOy1lVe4ahGXkhR1kTWbWVG7ljWNlW9aaVCngRp5lWv7ktgXmXJaX2OLlWD7lDq7lYb4qYV5md/ljY7ZjX97kZkZVRHbmU+GpaBZkZI5gZcZmkMVlcA4aS95msermA/7mcZ5acV5nn0GQVU1XCNZkdXZnOLZn2HllWJZmX65nd75mfNYUB95nbp5mf15ngA5oTClmc7ZfdO7fgx7n/4RW6Ed534Z+s4eW34gG54mm6EbR5ov2M1me5Y3G5o726EVpmDNV417u52ou1ZNG6USBZ6xtZ5DN6PMtaWeOaZk+FGpEV3m26QsZaXp+aUnl6Z4ulPqLvnkmZJ1eZqROajqJmwc1UaG2SaJ2aqN+1KiWajlBED4NaiVm46ce5q72as7AGKAk5bEO47LO5bNG68wANzouXzAu6qu24LiW68uwDSm16ra24re25b3m68qgxqZN4rvW6rxm4MI27Mkok0ObW5Le6jx9bMiGDJrwYsBebLK2bDvF7Mx2jHGpXbH2bLcGbTIV7dG2i1Rh20A+Z4NW7TBl7daeCysZRMXOZP/Gvu2EsG3fhgvbcFS75u3PbmwBBu7gdosiglkIDewlHuxWVu7lZouoge3YdujZRm78pe7qzkYYrWnoxmPaflLv/m6ZsB7d3u2Wrmzurt/zRu+yIIgSZWruZtjtDu74lu+OUOlKo2y81u/y5u/N8Lv/burjFvD3JnBeIbYDv++sTnDf3m8GT4jloBJDA/DenvABr/DLmGNL03AJv20KZ/DxDXEET+0FV98SJ/DuIu7nRm3B7nAcbXH+3ha9jXHjVnEF93CkCQqgJmjZdukVD18bl++BljQR53EOL3If3xSGfvDxfmQaF9Ej/26yC7Uln3Enr94rr+53w14lT3Eu7/H/JycamQlrIdduIjfzMxcaHkts+55yVK7yD/3y5f6K2WTvY87vJn/zoRmILhc1CMfp7ZVuVcZz37ZoFC90PydxOwd0uqAJeAxpzjL0581jESiBNimINDaX301YwTGM4R3lj1X027ZKUtvy6Ga0DIgYifj0hFBMkCDuxjSI1wXgQZd0ReHFPedzfnZvrjgog5B1w2oVyxXcvf0czdUV2UX10baN+h5zR29zovgMGwgCBNiBcZF137yLtuqIt+qcuPpcaM/sr5DzDCfzVqe7FzCQbfn0sfWqoBhE7uwQ74TdSOf1t/CU5qR2Ok/maot3mVBalkIm7HnajpApfd91fjeU/yK65Mlmd/LuQYJnVNYdzZmjGpu9Gpx14X1/+LXwr3wvNVaveLi4eIy9Ht4125h9mpHw2Ko9d75+sFk7eSq3ePk4JH4V9xclJsX5VISnYIcXeTrxsJun+JxP+Z1PiW3leaFA0t9ZJILI8WGlebQOQ1rD+TrX+XBrXBDv1anfVwAQSzBV4JA3epkYl5Wecxlvd6b/+pTwVAJieaft+Y6oU7QverXnjP/aeqXv+rhP40O9UL+VefnR9b4Xme6qai0PfIH3+jSm+44A1YTH++3M+CxO+8W3iKgxdbff8fOF13md13qVfLDfnS311eAJVrKdec7v/CohJF8jwDNwAdzPff/d333e7/3e/4FqHXyXePq5RCSplyYlrXrFl/2OQRAYX3cIv33fn37q730rUADsz/7sN4GBb/ocwXwj+fl/DfqVt9HlZ/6DiZW1Fu9Tkv7qf3/47/0z6H65L391P1SOfQjEJ3r0P5jGB4gBAgcSLGjwIMKEChcybOjwIcSIEidSrGjxYkUbAGxg7KhQ4xkXIkeSLGnyJMqUZzZORAAAAAyFRl6GQAjjZYyCMV4GQegSgBGPQocSLWr0KNKkSpcybepUoEaOT6dSrWr1KtasWrdy7er1K8EgLzOALWv2LNqIUdOCTOn2LdyRK6VG/BkzYYiXMg5eeAkgQsEIfi8cTPL/UkfaxIoXM27s+OLax5InU65s+TLmzBj7stTs+TPlyGfbxi1tWuTcli/vInxB4WUJgz1eBjWo5GUPgyVeUngB+jfw4MJHdx5u/Djy5MqXd90JAAHz6NI7ijZL+jR2t6kl2l3onEIHgif8jji4w2/OgR1eP5/u/j184NXj069v/z5+sBoBEM7vn/l8+gEQUnYFnrQdQ0EosaAS+1HA4IL9EXSTXiz0sF97CDm3UQ8syOBXT/+JOCKJRwVYIoopqrjidBnwxCKMlZ3o1XUG2ugCggsZ5hePPUo4kACz9UjTQj8N2YMAMSq5JIkzMvkklFFKOZVYAJA1JZZbOclVjTcW/5ijQjsO6SNCO/SQBAVLyHDCDQ3dcIIMS1CQRA87ZHknnvIVlyefffqJJ2d0/TloUVtqOaCXN4JJKKONsmioo5FKOqlxP6VHKaYNQZpVl4metmimoYqK3Kajmnoqqljt2GaqppZ6VaeelgZqq7Xaqtirt+q6K68LnQdTr5TmWlWsssJFa7DJKrvUsMs6+yymNLwUHrSDNjtVscZqt2e13Xo70bXfijsuky+8tAS5eYbrVLbaooRsuvF6u6689dpbX14AnHCvlPQy1a67JsHLL8G6+lswwgn/tqrCSh6sFMABkzRwwxVj+rDFGWuM1q+sbVwixkhFLDFq3H58cqMho/+8MstNCYlDyyKqbNTIJFMcM85Lzpwzzz1HZC4ASyTpc307E1WzxDcTvfR/RjP99NI6vLQv1O85LRTSAStdNdfuXd012Cd/CIAIYUf3NXWIknysyWa7LR3ab8vNr9RAzZ1c3JCpvfa2gt79t3F5Az54tYKNRbhwgme0N9/vto045JYpHjnltr6wH9WVezY5uIw3LvDjmoueGOejm05plbWdflnpann++cShrz77oX7Tfnu1+S7xI+6OtQ5R1u5u3TvxIstePPKpjuDXlckz9vtDwWs7vPPVWwS99dn/d/nU2uN6vFbSG0u99+UvhL356buXuvrE2f6V+LKS3z796NP/f79xuvOOf/jgc/o67Er2Pv4RcCD2KyACL7O8l9gpgf0bYFfi56n5ObB6B6wgBhfDPQBcKoPE8h9WJJgoCnqQeBcsIQq/QiHVpfApJ0SICL1EwhbO7oU0vCFVfrI7HLILhLACYABnyEPR2XCIRjzKAgHQwCMmpYgFiaGifMjE0zlxilasyAY7eMWjSfGDBApgSYS4RcBVcYxmZAiFPHZGj5QRKkCEnRjX+LY2yrGOA9Dh/uxIETpC0UZx1GPX6AjIMf5KiYPECB/f+Lk/HvJpgmwkEy+whJdAB5KLgyCXFNk4RlrSZ4/sJA/TCMo9dpEqfTQQJ0eJs0+qMoXOsYFv/1oJvFJiS5N8S6UsV8bKXGKwkOXhpUMS+UUwyoWWwOzZLo9ZQElSUpmaMmYPh0lMHEHTmS1LpjXvNxMAhCibCRHmNGOHSW8uDZvkNN8rY3lOg4AznAJcJ9jMCU/rueglv5wnQdrpTlzi817y7GfxmAmAmgDUgNX8ly3Xxs+CxuufDL1dlbrJUH2Gc6EPHZdDL7q61yxBnRM9KLMSajOQatReGS2p6ASwmpJSdJoWRWm1TgpTynGGBiwlaRNFmjSczhSjPO1pCkXwEhbcdJz9kyYxXwpUZcl0qYP7lRYL2tKk/tSp0GqqVe/WASJpdKpgVGpWd4XVsL5tNwCITVerWv8onWpNrWQN1ljfGrafUOuiXg2iW+Uq1rzqlX7jAcA9H3pXOPK1r7WKq2GhxoKXlC2tRv0fUr9a2MSiCrGUXVqV8tjPwS5yspcdlWU/27NtopSzm/SsaDMV2tTi7EMUKC1qr8dW4cWWtZJarW1ZNsnHntO0t6xtblMG3ODO7iVKgC1vfxhZvCaXuL3CrXM1plJgFZUts53ecKPbJ+hqt2I3eIlNq4uWU34pu93FE3fPmzDDfQC51l0uYZur3lald74Eg6p7x3vd8ZnXvv3qr3//hgOuOva97nxngJdV3wTLq25oLbB+4dtZ+TI4VAuuMLk+cDjxEkfCp6UwhoUF4BD/h21HQ4Nwhw9MTRCTOFIXbnG1vktdDltnv/IbMYxR9OIcOytfBKVxWcibHbDyWGc4LjLRKNRYIAvIw79lMZL9tOMo82q6UFambxV6ZCrjZ8pcvlU92wvTLI/0yl/OkpfP3KrFWmmmZN6pmdX83zjLeW77OTGT4WfjCYIviWPqEcwGwpk/vyQJdY5Pmg8tKsOpEcU1drKWjepnQjOQIIMmtKEV7bUta9piGj5rT9/cVqPe4AOmPjWqP7Ajv3GGAqlGdSU7fTZOy1phkwSAR/NMoz2PEKSYKwhnMl3rotF62ASrZ3jdXOyDCBk7Qqwn2YBdaGMTm87UXpq02hzqZbOT/9cyPGi2jyttAAj72pu2trl5BjR0AVXUtL2yANiDmHGXO92zRre9Y1a3zCkb3zTzdhSvbFZcGyTY+Z5Oog+ep20Cpt3cfiLA/VjNbSbb0i+xwQ4QcIIYhCCwCg9Owj+OJRnvZanuxi6UZaztcY9pCTHAs8g39/CYL8s5P962v9cK6TJXxDnsLjilASADVtFcMyEv+pP2o1lHBzniqITmjvhtaQqwoAM3SNIFOkAhcuca6aGZudd3tVVuWvXk/GVxEht+EJgPZOBEDbvkwA73Wu2APXV1eM65uHM4U4TNJZfIhro+9+fJffCnqvuLyl74Zn+KlvEmcEQeD4BAG953hf+vfKgQT/asmv00VlAA6EMfehPQcsAvEbxDKBRVzFs376z/luYr7tREIkEFtr897nOv+93vHghBBzGFJCoRIYn59d9zvfGhFfu30p73zn8+76XwgOlTn/p7KOWg7y6RKkk9+TVGvveVVUjZKx78aas99NOvft4joZQ61NtAw996+X9s/Hpt/vrzn//2U3hsxZ9IIakd/QmI+Q2grdjf/S0eAKCf/jXg8/FfRBjOX2DRjvydAepZAV4gqkAb+YUV/jkgCOoeBELEp1kgX9hACOxPBojJEmlgBF2eC0oJBybWB4agDarACD7Erd0cX/hFEgQBC7AADWBI/MXgrmWgEWL/ygzSoAIy4A2GYA42xNjxx0Jc2pjYQPMkYe1oYb0sIRMi4eI44RM6YBQmyEoxhAiUAAsoQRJMkppUHRceYRymy4Z0oFzV4Bg2YBnO4XIcHR9ixg3cBniJFh7m4f7B4B/+GxgmIp6UAHsU4WcVoiGq3x4yYuAgoiXexwtkG7kJ4GVJ4iRCXyVmIshhIinGxwhgCAuwHWWBYig63yieImj4oSymBbQtgfYRYhO+ov7FYi0anSn+YnQIohEsXSvuIi+uny8KI+sEIzMmh+GIG3G5YjLm3jI+49ctIjaiyKc9WHBRYzXe3jVu42PQIjlqxeNRACumFjiGIw464zl+BDzG/yNomN7bOVc7huM40uPx8SOmbJPH5VY+VuM++qN+aaNBSscF9IARwIBDBkGVmOA3IqM7wuI8JqQbISRGLsdfjQkPTqRGzpIYVqQ1XiRGmuNGFgUn9ogMrCNrDWQyFmRKyuFM3gnFRYAAvIBOqhdM8qJM1uQWAiWWsBluEN159eQr/qRQhpBJLiVYCAAC3NqGHSVFkqQINqVBoqRTYgRU3to9dhdShqJSbqUpYSVZeoUA7EcWaldYTuJYnmUPhSRcgkZ3zFdbGuJbzmVIyaVeXoYA4MDWLRlV8uUzjaRV2l5e9qXxEKZiOoYAdMBKAsD/DaZ1GeZhJmZjrhVjZmZimP/JIxZarNllVR6mOJolP2olZwrECHyAVJ7LBwQkT44mab7jZqYmajamCMQAEQIA1bVggt1lHmJmarKRaQ6nRdwAAowNj9BAB7ikfQHnGAqncepNbU4nVXSAIPIIDOCAcwYYdD6hdFonKVWneDLFJvaIEegA6oXYd95geJan65AnfCJFB0ilDCCAUSJZe9rge85nMBWnfxrECwhJ0ORilO0nFALoOd4mUGYAhtDAehYZgoJgfwbo+ShogAoAUS4B5cnZhJIhhm4jg27kDmBIEBjjgcomaVaohX5TiIqnhvoFBXjjoX2oHr7oM46oP+6AmMAAinKZjfYijjKjjtLjwFH/wLzVWpAeonwqZpGe4wWwhxHkZ6ctqTIOqTA+KTlmW25cm5VSIpb+opZiYz11lLl9afqxaIsyW5j2pQDsSIcaG5qKYpvK4pgyo3M02rDN6QPW6Sne6S8K1UtQ6Z6q6GX6KSkCai1u0+oVapNCnGVapZquKcQ9KqUihOklQXdqGp9apKXOpaKS4gvcmm96qaFKKqJmYqhmIpvZoZyeKklO6qVm5KymxQJRwI9WKaxWpKzO6qoy4tgkab51KvulqiX+6h/mizQeHLHuXq9eKrLOYZS+hCfaW7Ne5afCZbTGYZVM5rDuqjs+K6VuqxbWkw1sqqNW5myWZLaeJbkaYVpO/wvNXSu71qqJGOtG/pWefmu7akSkxiq+JuK7uqCgAgCh8qu6rmtptitZDqwGblNoihy94p64rqnDGqBZ1ZvEgqs+BuwfXuwA7kepftzELqy9KuLJbkXdCF/MlSxieiwfgqz87Ue1bmy/LqDCmmzKDoXMep9ZsWzLcixBwuwc9mzy0SzcuSxt7izPEu02/uzcKW3FtqjRvt6OwGbQ3uy/8qrTcmHVYp5Z7WvWJmzOTq2Ffm3lXe3gSW3XaiHaDp7pie3Y6tfWhmvbJuHbzp3arq3QxuTdGmHehl1d8q3W5uzLMuxWBi7SFWzNIh3bIq5TKm7RCWL3hd3jNoTpUdpXGv+EmaCJmrCJdUpuzOWLpmLe5TJE5hLa5gJJZPpFxGam6H7cDbAH1nrd6S6E6cnAq51anA7E1smAhWDI61aFCOAAAnxAD/TAByAADgjm0f6tJW5T5SZt3/qk/9hjRHzH3XVk7SrFC5RAEHzmkFBAEJRAhFou9CZi3ZQu692uQmDvQ7gGbMgGbVDFCLRu0AEADXSv46YvH85upb2e+yYE/DpEvkjkAAya8ybFCGwTj9gADPTAxsXACfQADOwmUPDv3DJtUlCItxreAGPqUEHENn2kQKgeU9xAlVzcB3RAhL5AB3wAEQbBwc6r/8ahWZ3r8xau4Y5jATeEXzTuT7AQUrD/B9VpsEGMAAsYMQjfsBaKAHuMbBPzcNleL3h1gMbFQAks8EAUbEL8ys8lRdDEwPkuxAvEwCRNMQcfxQvsyOqabvUmpRX/WRLQqECMHQQVbBljxMt5hAA0qg1D7lxukxKgq+3GsVjOMaEFAczVzbIWBNAYLGfG7rWxmQ3kKvpSscL6cBKcwA4QhgDcQAkop+zlCxETxHRNIOw6sQvmCwU0Lhxr8rqOo0sSZYcOsUKQxySz8gWqXO8aXwhLxDZZoCknRCrDcsPysgE6x/QKMCK7JUgVkoQ4ckJEcg0nsyBv5Y5gctQ+s/5JX/VV3/XRmV8sER4nhB5nRQTowAkEoTu//7M7O3M2LyWjXWAi3QEP5LM+7zM/97M/+7MB/F7aAEBdeXGZnAtWdICY5K88r7FQ/JUde989/zNFV/Q/Z0ECZLRGa/QGkBR7ZGEQ+0T9WkVH5u9LNLRDD/Qeq7F+4bNFvzRM//MdgJTKCWAJ2wROWMUt9kAIlAAO/DRQB/UvU+88A6WgAq1EK6BLxzRTx/RMx5nPFcQB9yC1WkWV0IAho3RKW4RZmXBS3+xSN7VYU/RTM4RzjgB7TKb8glpBCMkpO8Vuea0yy9+nSfEOW1dYj7Ve73NZ464ScKdB6AB7mKlO8Mb26rJVvEaX4u1ch58gZjXh4vVeTzZfg0/mygANBP9h+Moo1v5u8LquqgDAG9tzYyffdCFw+E00ZVN2X79v0E2pMRNoj3i1U0iL3NIfJXfaAo32V0v2ak92ayvECIQADTQIBVCADRjBCSBx56bJmlxzU/wKN2v1Vk9EvkR0aiv1bwM3zIrFWxtgbmtatnFxdoP1du91cDOHAIiFDKwleJe28RnGa7mgap+3WKd3dPzEgzgkf/e3Q1J3dUME0Hx3efu2fTc1fi9HCLRm0AF4gDtEPTVzb7f0gd83zBKlSQOAgz84QziHgc6sdlc4Uyc4clx2DHTADoyAiq84iyPxBnN4Q4iAIE43SxNHXot4RZP4cVCIhIN4URvkBYRAdv7/+HOGOI6/tI4bx2torAaGN5cB5pAIK2mb95EjuccqtlwTOTnegAMbVwoyNpVXeY57rGHwdsjCN9IJtg/GAHlPuYGLuUx77GwQ+JlrOTNewNYlgV3Tt5HDuT8n+XAsUJvjNpqLHA484gdAto+/uZ/zM6APx3jIwEpveHVLIMYda583emXbeUfsxBLoAI1HNowLxK8Usqpmuqbn86MHRxK0Oo8sQavHuqy3OqVvNdA88seieqqvOnBkeI/U+lbvSKLquqbz+m/4Oo8Ae0oLCTKDOaOnOg8YO2hcALVXu7Vfu7Uru0PXjZTHLLE3urSPupPDmOEstsB+u5+HO4yPe4ud//aphzm0q3qhx/KoE8RjYzq8x7u6czi7t1hd4/uz7/q8V16/k5hZDW+WB3yxO+1qKgGDj4m2O7SguqqzU3i86/O+a8YLrLBJR7xDvwanY1h9X3zGY4YAKGeGe/wab5OiL7rFX3y0e6yRsMAOTDrBD/zHTdJ8n3u+Q3vJX4Ygfnid17ugnSHPKzy4X7nduC3OH9zYAXLF2zjMy3vIV8QkmTmhV70s/pV7x+HI67vH3oa5x2DBh9g22fzQvzzJe+xOMLmbE/0AgPy7I326e+y0Cn3Ww/3Ez73ag73WU8RuLIGLq/zOdjXfS/3U/zxmHLr+Ni+2XzvhpyybDf7bIz7MK/8+ZhgJQ7dv09vb2LR83ve9z8PsBaD85tN7vbv74dfYjQv830tEG/MIcs867Ue+ve72sPe860/Hd+An4Ha+uV137tM9nGM+ZYwN5XP+6zPieA+/6O++dLzGbbv8qAvin6J78Xvs1Sd8vWtEGDPi14/+8kOE2HP/qL8Gahct9ou58U+GS4z/NAI/tU0XnZs/6099zMO/QzATdqc9jAPEBQAAaAwweBBhQoULGTZ0+BBiRIkTKVa0eBFjRo0bOXb0+BFkSIU2ANgQGZLkHR4rWbZ0+RJmTJl3Sp60eXIHBQAlbvb0+RNoUKFDiRY1+pCkyaNLmTZ1+hRqVKlTPYoYyIL/alatW7l29Vo0adeUMsmWNcuSptKvIkeM0KFTCYIMbenWbbsWb169e/mCDNsXcGDBgwkXlrhjYAzDixk3dqz179axZylXXpn2ccSBmzl37pwZdGjRoyOPNn0aderCHQaGUP0admzDpbNOtnybLGbYnnl7lv0bePCbtIUXN34c+UIdA3Ekd/4c+kbiU23jtu5S92sjMLh39/69e3Tx419PJ38effquMQZmUP8+qwT58+nXt39/PnyH5qNWv/4/O/0EHJBAqPgrEMEEFYRIgCUGumHBCG/Cj8IK6YvwwKf8+8+6ACX8EMQQG8pQxBJNdA6BgXo4kUWKLHwRPwxr4mpD/w5v87DFHHU8j8QdffyRsBdwcG+ABh8EEkkYlbxwwR6ZqtHGynBEksoqU3PSyiy1dAoHGDaDQYQUAVhxyxaXPFNGtSADQKUor5uyzDjl5AvLOe28s6MeeNMJAAjxBPHMJdMUi00335xRtA5AUvTPRn+r09FIJUVIAC8HsuGDJDjDalIFA1VyUBoLNRQ3OBsDwIgdONrBCAA6fVU0SGGdNc4LlBiIAkYFYO9IWgf8FMZQJRuVVMtMZWwzJUoQwCIBSrh1IF+lLUzWaa31UdOBaNjhhYNuiEHVa98D9kVh12yzWCkRDa2DbAGgoIcOun3ohQ564BOAJIgUl9+1qu0X4P8PrfIsiRCYDTg9ci00tzZi0z3rWMYECMFBzpKgIYYSOsgggw5KiIEGdwdawmCETW5YzZNVPhEBGfb8YN6Vn1O4QoapgvJhmCJubGKReyO4ZJmFfnLdoY2WUAQcTmh1MyOORo5mCm2mzuGccyv6tB16qPhnAJboIdynxQ7q37HNfi4CPmE4O7ioY2wSa6rRtfrqlFWLQIcPYFAiiSSUCOIDHSJgm/Dh4i4ccfFoGNnPxFVz+76ppcKZbrQOdxxzBMvOnPPQTsB18M5Pg9w+yfuruvKXdhaddfE2bx12wZZrL3bRSK/PdANRT72l1Wv/PbjXgR++K9YG4ol4x25nUkH/4X2iPHXfk5/eNOepv56pETZTDHvDls8Pbrvl5n2my7s/PzPr0V+/JxEqJpP9wL6XL3cNdyefB+nj318v9fn/XyMXyNbaAMiX+Umgfk6BXuX0V0AH3sx8D5QgSAQALRkcbIJfOWACm7JAujUwgyE0iv9EWMIgXOoCJfTKBsNHqLnhz3LiU+EMl0JCGj6QBSMTwQ23wsLmRVCB9yOf7y5Qgh7IwEFLkAELRtAQgXQtXzykoQ2lyD8xAaCJVZTKAenXQlG9EIb5A2IEoNUbGKRQIU/sWhK0WEIqthF9JdhMc+AIFS4i0IvDAiMMd2a8gciABh/oAUku1biDPJECH1Dk/yIXiYA6ZvCNj6QeYlojyafckYNE2yP++pivEKDxICXgk9MS8kQ2WnKKQESlBC9QsQ+ssimYzOO5wogdII6AjgvxY9gMYkpYqjCSv4RdBQdCQGEaRZY/lOHpNjlEVT4EWq9EiC+PCclnVpN9OcxXzLAplGQmKJgd8aDVQKiQzwEgCKUcyCm76cBwtjNxs6PADuHpTS5msoZC5F05E3LOdE5znU9BwEAJWlCDHtSg9ZzTOxV6Nu0xp6FB+abmrnmUceaMnwixlDQPeakdIOAEMQhBFokCRZNuJqJlYmhKj3YBQp6ApT+ZaIFWmpGLPiyjvdwMozramyXEAINAOelJY/+apZoWdWVMMyZSTzJTAh31IjdNV04HsLgoqrNrMjCkTxDaVa8OlKlUgmpYAfaBS3GTrB/x4Swb1sx9VlQhONhpGinAgg7cgFkX6ICltpnW1o3Vr9aS40BCF1i1zu9DgKWIVIuV0bSpiCFBRchgAcApw2ZOsZeFVQQ2gzzNdmStynRhLXsHV28RUgmSjQivAIDWz7Its6+N1AsIyVHZaiS04DQtURh7mywkALjBDe4GdivAdbo2IgLgUy5ve7bYNhdPTCMldDOSW4ouU3dfmMF2udtd734XvODFABSxy5AXuKwkoLSIpbhH3bE9171xMmt644sR69J0t0MhiXbD21///4LXC00Q8IAH7AO4EtNrW62IngBg25vYBcIRlnB98Ulhk8l1ICS18ETu+9T8CmW//xXxiPv7hYoKgGlLKCxGTggAmP5kqCbdsG7LO+OTodezNo5IhwcEX6QAgL8kFjKJTVxjjeJKwxghpGtgHOOu6djDRoYyv24wkOlO+SE8FpCP9wPkIX9ZxEWeSIspwEuMUBIAK77JdsDTZjeHB8vw4XKcTxSCStLZIVrWz5wZEmIw/xm8Yo6IVQGwr4y8IFsywDPC+LxoEDFNwY42iJ7l/GGyeRnQmeauoB/CYADw9CEu/aRCMuAuM0t6Wo1GtYJeENBVJ4TS71F1Qvys6Uxz/7ohs8sXI3mtSICuMwgsYAENCHnnV1tr1sceEIZfrOwBxFo9yT5IrW39Z1wz5Ioy7unPbGBoZ9NK2tSD9qusmuRXjxs94R4Atav95WsvJNtQTIgISsACviVxiaD+tq/UnTx0T0onS9j3sxErIXWzu91CfrdsBHABhz8c4uoduHD6Tbx/R4qS8HP2xcdzcEwn3N2WLswFYlDGJ0/cOBUfHscbNV99H5vl0fF4kEGucJEPxs4xRnnKb/5Ip/rKSABQ7bnvWLot97wnCK/5fxd+mpy/i09J4Nq7+sbOnQNH5cD7Oa0Gq/GNFx13R5dyPmm+9DAjnS+IVNR8DSKADLTYkf9XL07Wf7f1WUHL3DAHO+mCh3abKN3s4W36aHhFR7YjxHhxlzvW/a5Fu7+KswBQ9MT3znfGj92iHw880xufl1YJ3CCHR8js6Ll42dC9do/vlDZz/O3KQ67vmB+h5jdf4s7jxUH/HIDoEUISB5teNaiPneolpdx3DV3vr6dZ7AlV9toH+vZrucpBzqnaxU0e+LARPuyIH6nZ/f7rylcY80Xl/Od7d/Ci0YllxVT6g+QQ9NkvT/Rv2H1Hodf9+xb/8i/f/PP7N/1CQ1PgB8OYyyC8hALkT/voj4bs708e6soGbv/Gr//K7/9sT/YW44SU4CAGRvcMosquSgGvhAFnyAH/8cSqDFD/JhBYyG9YzO8CZyAAQSNFEvAgskXxbgBaLGsET2P7hq/gpKXVvEbuWLAFK/AFYxD6MtAwIi9sMMxrjMDk8q8HY6UEGzAIfSXnmg3ljPBTXHBNYPACZxA0lABTEEKbPKP1qtAKmVCYYm5LWizSXM8L0QQJw1AJv4sMU6MERCZV2JAE3fCX4FBLNMUGr64O7fBRrlA6aC8P91A1LiACIgC5ADE0fpD7snBWBGAgOLAIExFU7rBhxPD/IFEwcAAH1MwSkwMTW4cQrSTyvI7yQDFYRBGCSPH8TDEwBsK2hE0FV/H0GFGFXrFKMIzJEJEWy8UWqQYXn08XAYMX/xEiGoGR4oSxhIiRSnjF22YxGWtmGSfHEZXwGftiGg2iHKlxEQURlrARSaxqDumwG6XmG0+nGWtvHPki96SxwdARDJGKHYEEvUwvHr0xHf0vD7vrHvfiViigcc6RHxdQHVfpH3/kjwRyIN+mIC3wIDfNGptCTCgABnpAm5ZI2ErSJE+SBx9yNjoyhJiHbQamIBbvIjEyGCPyJwBvDFlyKWjLyXpDJRujFVnHJc8m8SxyJsMuI5NwI7crIffiBviqJ1HqJxcjKKcyL8Tk5bjxKMEnKfFwKWVQJ5viAjIABwYLBlARLdNSLVHRKlfSJttyPBiMCrVyK/GoK0fxK8HyLf/JcR/hEjWq0i+7AlqAry6HEiINcimbUjAcMjBBAzAbUyt0wuqQsTDtsiYRcyMVMzDa4h0hkyrD0jNDIwRjUiYr0zJjY+byUjND804ekzWhIgMSgzBNsx9vUTVB8zVNxDVzsyly7hfpcitrkxlvcy8Jo+EiDjl5Ey92UzmPQptUsQtpcx6ziziBAweCYOp+pjm/gjm3kyigBfkkUDrv0ja/cjUB4wbQa6i8k1CKkz1TQyfc08ZM8zQPUyMTEzedQgBEhgJsoOr+8z/fc1jkU0BF44k+8BMrUzjBsR437zz54opOYC4LlDvzk0L1gpK4MEELc0HpsTphA1qy8kIrlED/R9QxZmcNd44+O5Q6zdNCmcJBPNFE++dFZ7Qr5ivvolNBp9N+GjTwHnQv1s9GabREh7QwmKYSgfMoWbRHP/Q1BtBIl7NGo5QqHKRILWxFeTSIfNTsgFQvckhGqVRUrlRM+SIEEXRD65JJt9RJ74awynRM4VQ4MEzx0pRDtbSDwjEGvVQv2CMJklROiYZMA3UttClHxTNLyXM4XXRQvSJFlkAHJI5QBXVSZQO9wnMFE/Uy7zMzp9Qoqo4zlgBAR7VSgaI7SzUihjBM7VRN8ZRouHTp+BQvotJVUDXpPNVWgyI2XSz76LOLFJVB2zQ1aDVXDadRizUqzklElTQ4XZXs/4QVNZBTWpMTWUXiVKtVIZC0V8fTWTMPVmtOVrGVPK5VXNvO1WZzR9c0T78V5MK1XGUOV98VJB4qJavpe2xCU4HVQxlVXnOEXMtVTFL0DZcHX7lVX1sUP4+1X+cuXheWI+SwngzWIyYSMFKTXx1WNxsWYzMiiRRKYkFLEzdVKRPWNLzjIN4MZTdWyTRWZSsCJj02XUGCYvvCYkl2NDjjIIi1ZSviX7F1sI6xnT6WI2aWTlh22vQ0JxXWKXDWHKNyZ3nWaJ8WInJOYAf2TkNiIomW1qJ23ZC2FLn2I+riICSMbO9CaiWiZ6uVkurVXmP2sO4Va0P277gWJ79Wac/WB//BFm8VghMlD2avVmbldiO0tvfo1mtzUW/3VkrvVnE7Ajwj1m0nVnBxa3JRwnDZNeHctXEDcXPxYr5O7ZiEdnAr175I9yNqtlMZt3MdI22rFcPaq5tEl3LhNnBp93kuF1pXNz1aF1mfaKmwSXary3QtgnCPVnWhFnPbTXPxwu1ACiVPUndHInFXlyQOMXYjF2RtV3K111gx8yCX1ytegAXwRd6it3CP13wpwqomdB2xd2iHtyKK1yBQ93un9yRuoNiIKn3n1343N+d0AJ6Ct3S5930J+CTo9xH7NyQsKAQsBQd04ASghQJCgC33t2vR14IhIhYD2H1H14Bnl2BNFXf/L/Y1jOefeI+MSoJ9O5d3UVUHkoAFBGBgZNFqWzVuP1h4cdgvRthmX4PB0Ij3iqRVLiiDW3hSX6DF8oVPgLZtAfdtQ7h2ofh2MRhtD9cZFfgjNEVGg3gAQrBqN9eIA3UE8pczoHMQOxiEb0ck5PeCvTeBqbgpdAJ+5ku1WuV3ozeM4ZS1IJUkvgZ0a7hZb1iKt3eQu5dT63fs6O0DyuiOGUJrkoAClOgEOjMoypFXJDWH4NhI81hM5wsAzqhIVhiQl3SN4ddFTLkRNfnHkrfayDADyPdLGITQOqNOjcJBLCvnzG1xrNd8OTlKhxAAajmiBPgishaVNQKBxVGVoLAz/xo5IfhqiQZpM4R5KG5F9ygJdg1CU+IvfX3ZSLeQqYiZeI95x8h5ZVW5y1jZ1shQrmwgCBBgB87JmQ+CV3IFIc4Ji5Yikw/C+JaAm3IuAvEYix0W/8IZjXO4kAs4oQ+Yh1M3VdVLTOZ5AF6AT9aQwQJaKDCscRjMBkJgBzIgDQHYgr3ZRkNwVVlKnOPXnLNspS0imfd0tyLaIXIO+34NAET5Jvr2GFupN05aoNFZd4dwCTCVg52YkNVYkJH6JhsakS9CphuCaZj4ZGXzKDzG0CLAZ1AFUMF4oBeWwaR6mA86jd2mlHX4dJn6jZ26mBxiM8xYTDC6KXCABYIAcP74p/8zeCkGBqjRJ6XHWamf+K9vda8Xom4RlwmfeiEGplYXgpK4Ga/j9LGNosVEOqb6mimUmo1fOmnV+pMbwniWSbG3OrKDaLBX96HyubLF2o4sj+DM2iM02245e55nx6cNApgpGSqIWnFJ2ki1aahT26i1Yn5SgLiL27iPG7mTu7gvrbS3Vp01bRwRWyEAuiH6Ns264gViwLHverRteSB0O3RV+5K+R7nL27yNm7ndWJkPe62xzcrYOsO2Irv5pIi72mEjD66L2oa7YrjP27+TO70POa0tQroTgrojq62z4gVOgHzru7k316WMLaUseyn6+78vnLgDfGQ3L8AIjMAMjL3/O5shaLshbnsoIoAFZCA+tyUhBIDBOYMCNJS7uzunY8A7UAu8wzu444O8MRzDNXxN6OAJhpzIi9zIjxzJkRwCyEu2PftSGiK0hQKfO6PZOmDqKCAGRHu37RtZd4CMUcgfxdspLNzH/RvIG0bIk1zN1xzJSSAA3hzO4bwBYrq9E1sqGXtkhCLeOsM1WOtdsjyyeZs9BSANO8MGcPp6d5wqyLzMzfvMISjN2VzSJx3J6YDORZwhEhze3hso1OiTQ4oFCGkJKAvLtZyFuRxVvfxL8EoAWp2sKPwoGL3RlfvRqSbSKR3XJ93SQ1yio5oh2CsoxCQJ8i/egkBS8VrQm5O1/yiAsgML1pGpx2fd0UX4wY/21nMd25N815u8IWh6IdTIjEWixfLO02j4sZOdNyMPVXAbuPebK2Rd2o+71sHx2rPd3ol82wm8zheCoo9HIS4axPx2IR6KAkx9xmk8T6j6s569KOA93peb2gml3u/d3vO9IgpcIeoZ1PD5UEVCjhEc0xEe3V9TqHO83QOZv6P94ZF73k9n4ike2y3+IYJACWreDHHF5mteUqGZBaR5IKj5JhgzZysL4Y236DtCTGTcsBieKBx+5Vted14e5nFd5h0iq3lDUgXA0/i8pPpyIYQ+0FGdUAmJ3cNc0afC6R8e6u1H6qde15/p6j3j2Afgkf8jWQYmuSjAfgD0HtnFXk5NuLmYfijSPt7XPoja3u3ZvOpBQ+/53sGPfiMsxa79SvDtaXlWntYjXlQQP/HVfPEzoxO9KvS96vEhHyMGZjIXXsxjSeUxH+KXutr5l/M7v9L9XjNo9TNG2vY7eSCa/bUqX6Ja3/VTwPDzdPZp38g//zFwP/f3d+Qhs98pwOTN3t17SPhdv/iJ5viRH993/yHYDGXDX6Ib9/kb8/tG2VejZi0IX9qzP5+2n/ufQPlNHzW930izBdGlKP0XetGvH/MBYoDAgQQLGjyIUKANADYSOnwIMSLBhXSeWLyIMaPGjRw70mEoMaTIkSRLmjyJMqX/ypUsW7p8CTOmzJk0Uy5sWDOnzp08e/r8CTSo0IEZAACAMTSp0qVMRUp4CjWq1KlUq1q9SrWpT6xcqab4Cjas2LFkU/S8qfUgxY5s27q9+BFn2rl069q9izevXoho9/r9Cziw4LpBjHYYjDjx0q6MGzuOqvjk465lK1v+ehbk3bVvO3u2GDey6NGkS5s+rVAz6tWsW7vOecOo3Ne0aU++jVtqbYO5vV7+TTbzbLqcPxtnG3q38uXMm7Pu6zy69OmCTxhFQD37397cHzvvHhW4+LDC8RY/jj5jcu3s27t/vxK6ZPBY4du/j1jAEqMv8PsPSl+AVjEn4FPjHVjeZgBU/5Reg3Cp9l+EEk5Ym3wmFVgVhRpu+FMJRrHAYYgtYUiiBAQWeOB4Cdp1noPorSdijDLOyNRCW5RYII067hiSDEZFwGOQCeGY43IYpijeinW16KJxMAoJZZRSRnQTkQFOiaWMIxhlRJZQWnmlkUcieZmSxC3YZINPeslmmzPaCCZ4bs7pHw1G4UAnjXHKKaaAZP5m5lxMptnZmnkeiqh7cO7ZW6KOSneBUUs8GiKj3J3o55+WBZrWoIS6ZSiloo7a2qKW3kZqqq3FYFQMqkp4am6YBqjppjxZKCianzoJ4au+/iqYqbE6Bmyxie0HwAXG2jesd82NWWtwt/aaK4O7ev8W6rLabiuUsM12xW24duFgFA3isvdtY9+hGK20O+Haqa7XFkrtufbe+5K36V6Fb79CGWHUCP5Gty+4z7LbrlicauXpvBtlO3DEEiOkb8FZTYxxTBEYJUPGyllc38GZJkzetMNV6zC9J3vMcsQVgwxZyzKf1INRJczsGswDikwrySW/Wy/D8qaMXNA4H63tyzqbiHTTDr0gqQBOn7b0xbPS5/PPOsErtLVEe2T01GKPqrTOY589AAJGnYD2aFVPte7IWS/cVMNfgxZ223q7WTbMezu9EAA3/J3Y27rxjHXWmJls3tB3awQx4ZJH2TfIk8/cgVFBXC6Y4TFfDZ7iiwP/vXLXj4NdOueq61i5xat7DINRO7zul+dQxd2z4nTX6PjpD6ZOe/Aatl6w8BGLYFQSxudl+1O4J6474wp67fvvy1+/IfH7Yo/vB0bpwH1dzTMNeneimyU9i71XH3n47k+nfbrvhysABQBQIPX88GWIeOii774Uu92tfforYIUAcKPxGXBZOjDKBxboHv6VjzvnA6BSBPg1AkJwg6aJ37c4+KskGEUEILwPhvYCrbmlb0nr850GSwjDwXiwWTEk1Q6MgpQaRrBIzEOYCknXOOpV7wkv1KERG5fA5h3xUbEDwGGWmJ0T6iWFPrNgUjBItCJCcYu8S6LtuJgnD+UNjK+R/2IP5VbFFZ5JiOwbIxnfOJQZSnAAJIIjmy5gPwBkwI796w4KeShDN8axhafTIh8PORM5Wo2OZkQklJoIIkfuppF3oWRguFY3Qj7OkJLspEowOR9AepJGDWRI/kbZGkuKT5SXFGS3NDlAV6JyliUB5YVUSUsN3SCPs8vlanA5lzoixpYXhGUGZenLZDqEmCQRpjI3BDAARPKZpQFmWqypF2YOko0uRCY1vzkAbToFm+BsTyltcMpyKoacTGGngoAXQGNm0ZvqTKY4Q+LMetpnl7LTZ2TcqRSAshCexeRmIenpz1neUyL5TGh7ovlAhyJGoEOhaK4IekV5poyTEvXkQv8j0tCOTicEyUunSGvHylUKSDEf9QkWN4rQkyKypQ8JqUyZ84I8Cuym20kpXSwaL4xuc4jqiSlP4UhTh9j0qLWxjjSZitKVTtGnfkkq0Ay6SaNClYtWRchSt8oaPN5PWWDFC1CBctZMCvWVWI3lWsuKVK0e5KtwNY33AMC2utolrVuh6l66mpOXOoyjej0iYL0q1cKuJlL3649ig+lXrfA1nm8FimDnRdjHxvCwc02sZkvDglZ99pqRbcpki1nZn1z2WpkdLQc5yxvPulYxsWnsbNtZWtzKtpWpdalGByvX2xYQtgXJrXDxUjMAYOe4STntTpw7yN5mpq3HlC5zDUj/XILQ9bp1QR4AlmBS7vYEujkhb1CyC5PV7qq14g0fegWy3fZqxU4ACIF80WrcgOZ3oEEkKkbYe9/lvZeR+w0wUDb23fAamCbmZXCBL9pf/+LNugsWcHA7++AK76QwAACfhnXS4JmE2LcU3tpvMXvhD3NuwPFVcU8QjE4XfynDQitxYE/M2hTLmHAsHvGOSdLEm/2YRz5WI8okTEQdD7ltPabxkleyJQAo78mUWmSwlJxeHK8Xy1SeWpN32+WcRBNPYU6UlXkbYQkDuMxj+3KY2JwTBE8ZzgsccEvU+6k107lpbqbPnmtSSg//WX92ZgmeCaXnQc+sz3xSNEySCyRH/7+v0PHRcp65LOmJMdqPmXaJCAHQafdR+pOWRjSmQ+2vTV8K1SqBGgCUwGrsjdompU5TomM9MFU3CtcnuSEAIsrr4M0aJYe29amDHS5dywrZJFEbAMjM7NUN+yTFbtKtoy0uZeMG2yLh8OC4veJjV5q687QxuO2lbVSdGyL7mdS6Jzdtk1TbRdd+d7HSPRl7J4SxOdT33uJdy1pbW9z+JhumWwzuzAHAVQXXG8BJMm8HEZBcRqm4xT/U8F/h21kZF4hT99jxsz18JBFXkxspfvGLTzPkBjc3hsHs72g6luVeJjityQ1TjFJcBh/ouc99Dm2aU2rjxGK5/eYsdD7bnP/YAqf3yTGe9HsfvMh09q65oq50lyey6RJ/+lOxrvGpOznWYrQv2I82cpGUPD0Th/rZVUV0dYX842/HWdpDsvYXeX3ldRdV3BnDcm/3XWZ3l0jej9P2rw/e72KHub19RIHFt6zwVOK6yXVerg4g4AQxKAEJJZ+nvxus4xwDvccozxfLs93rKZeykE3PJtFzJeS1vTrsJYb6hxyeV5hvfcWDoODbB0n2Ict4URYufNwvndqq17vOk3CCHShLADcogY/KlfwpEZ9fHSfps7Of6+XLu/mId2PwBxDaO4EfStvfWcbTH+n13yv3yyQ/71USzY7Jn0ftn2PBo3l++2cs9Jf/ELunESQQAAmogArYAHLla8kigKwjfuu3H1oXgXNCgBQDAGxwPmFRBL5XceZWcb10gTECJyUoE67WbyiYNBMIcRvYgWBBBQtAgzVYg0QQXIHzRCzIISfIgy4RZcD2g1JngTGxEBwYg5fBBsGVRyA3hBRiKk+oEmIkaFLoKxmoFjCYhJaxhDZWWwAQf1b4H1EohibhVCRYhqmChQZxhFvIhXLFKt+VhhFChnPYbUZBVnbYco2DhG5IFl0IEQE4AnkkhHr4HnVoiBABeYm4hwrSh34oFoD4EDigBDgQXjqQR0swc4zYHojIiQixH0j3iYeyhgXRhpA4FpLoECgnAzTA/wIsEAR5dD87NYrs4Ym1OBACwCW4iCilOBFaiIphoYoJgXK+ZwTfxovZcYu8WHvJGHouSHLAGIxfMYwJMQIhQANKYAMUQAE2YAQnQIvOSB3LiItRllfi2Ca+OBCnOI3UCI3oeBrkWIsUZ3bw6CXqmBqPOI3VaI/Zg0C3A4/eF3T9KCX4GE7SuI/vSJCiIY+j6FThuJDsp5CGh5DByI8RSYf/6DzwmFzIiJFCYpDs2I4X+ZH40ZCfCIAlKZFFmGX6aJETqZKAcZKcKEKRF5PDB5Op55KoSJI3qSgaST7iaD/655MSyJL5UpE8mZNFiUQAKY66eBRMaZR82I5g0ZNSOf+OQAmP3tUDWPkmS1l/OwmJV+mV0TGTiehr51iWPQiWBZiUY9mWa9lFTumMFFeFcgmFcZmFYumHZImXynGWhuh9O/iXExKSb9mXelmY56WV6HhXELmY2sVppXGYfOmGfhmZrhGYekhfHpmZA4Fw70SVVZkCmPmZq7GZdhhNpxlbY8c7R+kSIpmQsMmajUObEbgQ7lab8OV4MqmYpoiYl/mbu0kTBslypUecBOZnDDmc6xicW2iaycmct7l/rrY5yemaajWaVRmd0slSzUlz3sV3rJmdr7mdIwme3nln6Rlyx8dwxFmelHWes6mer2GcHUeF0hmfqDWfL0md9cmf9uj/bE64m/uZUf9Ja5YJnewJoEyHoOAHf/rZm39RmaRZmgzaoOP3oNnXRJtYmwYaXf2plBuaoSTWj7npnSD6SiQacAqahN1ZolWFoQUHlV0ioW/2nSz6gi4agzAao9k0o/7GlSk6oTKqo9HIox3ooz9qm/aocMtVoFRnRYOUpOezpEyqPkcKegKJnVJqZPFSpaJzpVh6JloqeREKn14KRI5ooWNKpkFljx3apSrKmGZKkWGqOG76ptoJjyg6p0X6V+kpm/65p5FxnzRqFLD2pziaGBVKmnpaqAEqjkO6qMtpqIL6nC8apJHKhpv6bu55o4AKpHZaeXiaNZDKqSsakOpX/6mNlqMiCpekmqrMJ6tvd1dh+KFqamK1GpZt6qmzepC8CnZy2qqT+aps+qi/OquH6m9+WqyrdqnCqoGm6jOoCqwmio6JSqR0almYSq0kY63X+qWjSKnPumvRCquJKa3imnrrKnTeB6Vpyq2q5a2+6q7s6pb3ynLR9HnmumzoiqzcqaypyqzvVltE6a/bNp3pKpz6iq+d6rAZB6/qGZpNGrDoGbEP65wZW3BKYBSeGaXziq3q860JE64au3Ucq2+1pajbKqp54agCq7IPW7Dn5mz1GKqMOkz1mqwzi681C27Xl4c5a6nHSrL2irIWi4veZaMUq6s3lrGDOqJJK5q8GP+Hd5mw6gawR9uzVJulyfhpHpq1+bawF0ufXlumvIhgK+iyOhtIUZupPTqwnAq00eZUr+e0Ijulr1Sy7XKyaLuePgtugSO2Y8txRstCfRstfwu4lSa42BZl1wmgFVu1XCuzjQuntXhXA9m2RduoPHu5mMuno7gf+JOhlPu1Zkuoomueo+hrtje5T1sTMYuxrNu6n+hUhFmfqMtfqju1tiupnNhEQ7u7slucoFu7wHugtdhuMcq7aeu7saq8y/uJKui8xpuyDLugj3utdctrvlaIxau345pJilsrjDu9aje3rOZ9eBu747umlpu86dut3BtsaHq62CsTtHu29Euv9sv/ax4LAAEory+rtImLtP77v6N4dD/6vBAWveqqwAvMic14vfC7q9qrqQBMsOsbagr3nvnrtjsLt+arKeg7wfXHwazmbLr7vp6LuGdiwn8SnSJQAh8gwFGZwuq7wqjWmQ5swDCLvP3rEBkgixbHtjusex7cadfHpBgcvwjctRBRjEisxHjHxJkmQrpZolCcwRHcsBFBLjYQBAiwA06VxFesgT0cat77g14MtRostxj1AkPrbGmsxhD7iaH4xEF8wDKcwCNxx3ncrp84lH08wm8rx0pKT4NMyCr8ich5wTD8uSUcyCLhyI+8xpH8aohMySS8yFbayDikyfnKyU3bxX5c/7lSHLqCTMqlnIVsnGlQicd5+8mKDMbbWxKZDMu/KMuSZp2e7Kpby8rzi8mv3Mu+zImMBbsifMtXZslT7Mo6nMwbW8HYl8pwPLtDvLrTXMua7MaoVltdmc2qnLryez4zaIM2iIO9xcvVHM6hJp6TnMjQ3JREYgEgKBu7jMzVHKyciGDha8v1jGYK4kUkUgVgoNALvdB2MMrU7M/x3GnmSM/PXNDqc9CWsgUP/c2PLNGZ5msh/MIE7Ztwm9GMstHu3M/wnMWOBqrlTNIUiqknvScpzc8QzdK/7NLXUdHDHMO5QtNxYtPNttLJ/NGSpnA4O9IWXdL3PCxD7c3+bM2MaP+XPW2sxHwmQQ0mUP0QQaAEX62NRkEBYP3VxEvIR+1oYuS+4mvOvYvR38LVDvFp+gyBsIzWilZKnDvQTC3TJg3XgjTX+mzWeXzXg8alMM3XRurUsRLXUq2hnDiYVg2tZfvWzdLYjv2COq1oLSzZ50rZLKTVVnLZmM3DnPiknf2vn53Vf63ZTFrYf1auDfrA0FvZT93SWPrafybJsq2/2WvQrE3aDvqJTozYPl3Ji30qox3cldfag0Zf/brUxg3Kv23Zt+3a1j1onO3MMa3Y1G3bzR2jub1np73diR2ofl3d4F2i4l112Mzb2ny86P3dy/3YnIywbM3d543cGo3d4d3/339G3O/d1rQN2sBN35k9iskF3Xst3bhc24z93xnK3nSm3dF91T8dL6FNJMp94Kb8iSBc3g1uz94N4eot4RFOZxZs4ZON1UBt4B2OxSa+Zw0s4Pk9qvuN0igOoBNOZwJMwKc52xD84Mmt4/XJ43Cm4DVu3jdO4kQu4zte5GzmbHpdwDYuxPJd4jBe2qNIj0ou4hdd4Omt5TFei3S34p7d4hn+4mO+xE8OZ8Pr5Rd+3E3O326unkfOZs0b5yyO4UKj4TjC4Ww+1ctc1ET75U1N5zlu596J52H20meutaRxmH9eIoEu6P/8iRWO33Le55lE6SRi6YLe6F0meHuusJQ5/9NrfumxPIoLYZOmHumjMemqvurAuehU5mqovOl8nuZ+Tuu1PuiJGNDFjeaq7eJiDuyszokUHeLF3uue/uvJPupPxuywTraojuVOnuzKzojVDunXLumpjuzbrszLvjbEntqyLu7zTe7l3u3n3uzpbuxqPu7tjunv/mvofurhnu11bu/BbojDHu/7ru79ruj/nhq3/mQCb+2HW/A4XtNRzugST2UM/+0OP+++Xu/tPu1LJkbxuutLvsqrvfHk3vFDllyQ2blWfs5hzu7/fvI/VroDPz5yJ9yJHvEKT5wxL2MIJrkhX/NFd/ND7u8Iz/Mu5mxYa+hBL+/MDfFCTfHJef/0KtZEILv0TB/rFGnwOY/w966HUCmKDI71We/0OA/1Or+bU69hCifQVz/2Qr/lRH/wRh/1H/YCGYAAQRA4TqTvbw94CG72W133aT/48iUAO4AANLD3Fme6NO/3swf4cs/1dI/27RUBi8/4MHACCw70jz96ce/yWU75Q2jEjP+NOGD1De/5/qf1Ty/4lc+aan9bYvRqOMD5WLr6BN/6gS/ahR/7vn9ccQgANPDjfZ/7rF/2kn/2XS/7o5VceHWtxw/uZM77Gw78n9n8j/UC0dRh4ir9GJ/8oa/tox+BN3B9FECgs/r9cE/9yv/6zH/9mhUByLIEuKr+6//30bj1y0///vI3/wABAICMGwMMHkSYUOFChg0dPoQYUeJEihUtXsSYUeNGjh09fgQZUuQACSVNnkSZUuVKli1dvnx50QYAGyNBztwCU+dOk1to2gQaVOhQokWNHkWaVOlSoDNrMoUaVepUqlWLRlgi0MgLq129fgUbVuzYjTzNnkWbVuZPsTjTvj3p8ylZunXt3sWbV29Fp3v9/gUcmCNWrQIEH0acWPHiiXAdP367di5Yt5DRymWcWfNmzp2L9vUcWvRoj4QBGDFMWvVq1q0jWoYdm6XksZVl68TsWvdu3r2hgvYdXPhf06iHH0eeHOxt5rJptwWQs/nL3MqtX8euG3h27t2F/0agUNj7ePLlX09HD/d5WNvpVVY3H1/+fKrb6d/HD148fv79fbsH0Kz1KIsuwPfY8i9BBRecyD4GHzxOv9NSg7BCCwNjbiEDYRrwq/Y2lAC+C0ckkTwHS0TRMwmNS7FFF6nKUCEQXerQqw83FPFFHXdU7UQef9RrRQqBJLLIjmLs6qQau7rRwByNhDJKvHyUssqpJIRhSCu35JKk275S0iIq6ytwxpKe7DJNNY8ac003RdohPACyfLNOIJFErE2pmgwQTTv/BFRMBAMlNKMXehBoTi0LZZRBPA/TMyo+AfRzIRyCsIECG4wIgauLLiihBxmyWkIGFkZoNFX/IlU11f8SshKIzlZn7e9RwVhlalL3KkVIBCUSBXaJDCqK4Fdgj4XhAlqXHQ9XZusUwYhEKdDhWWvjszUwZ5XSNT1eDbpgplhZCEJOAHagqANgZaDhgx7Epamga+cdblt6rXwhBmB7UPZef6/LFjB7keoWvW8HkBaAJEQ46AUYBFpi0YbUTSKEfg8qQU4j/uW4tYE73lGEUJMANgl0QUY5uID/+tiogqf7NgOBKGAYIQFIBiCGiUbAYeJET0456MxaFrrCFzKIAQZzgY1B4qKf9mxlv4gm6uXmvg1CoA8shfgjY7eGOmyBBxVbOAFuGKEDHWIgVwkljIAhCBp6YOGDGBAIQYf/EnDoIIMdRhDhhgtecFpkFmQ4FlgjTqi5bMc3k3ovqoeymjleBZAzAobkBHqjEwQK4nHR65p89LwuiCCDEhD4gAYjklg6cdlnp52CJWxIYtTZbaAhhBGcNj14v5xjrPSgKr+N1x1mbujhnD36HIDQhae+KuOrl+rstNduG17avwc//O+V+ACHi7FHf/jYhibbxjLN5FUHrRrSFwAaPHIe7PT3Z7N9/rtCnepY5zrYiS9xFEiCEWhwghDgYAci8NQABPCCC9xABCPYQQY6gIMS6CAECIjBB1jQAxoEAQZGUIIMkpApACwhCL4D3v9kGBbiLeZ6NkGebHj1AYH0oCHy/xtIRy6QqA7M0Ig49N8Rh6I9tbENBroz4LFsoIQgsCAGOujACG4QQyV2kTU1VMwNR5LD2PCKBgI5gc+SWJEzKsyLb9yIGOEogB2srnWvi50BSwWDHjDQgRCEYyCTA8bEyDEkZIQNr7L2PIbIDAAU4AgOiChISjZojZWMSAQQ4Lwo0oSKVsSiFrmISVK6hpB5uuRUEGkZXjlPZwxZnkA2IiEfltKWCTHk/0Sgg3J9b499bOADI3hLYg5yfcVL5Z7eNyNFCuSVC3EkJDNyA3EpYZTF9GIusScAHLxLdjZggQ4yEIHzYdOc2DklpJIpqWUypwpggGc842mHVLYxjQxR1/86GXIBnCVhmOespDaFJ4IP5HEJNCiBvAC6UO6k81b6zBVEMVI/2k1mITwEQC0XAkQZYOQFiKNJORkaSIGODgcJm9YLNTdSlmbHodqSKLdiahHURcCmN7VpViyqECBujCH1u59FBGCsJSi0pSSd6QxvcAJYzexUR4UqOo9pw6T2b6cuS2UspbkQVwo1YUtYaVThWNKwZWCRiZKBDv4pVraqbKphrCpWr/qZVGJOIGFNCOcs4jwKoKqtbySr0C6AAO/Zz69/RaxbYcO+uVovrhzR0yL1hxBJttAii6RA5xJrxMCibAdtTJQNELDWzZaWPjSS3GOrplqN6CmajTPIzZz/ycZEDcu0R+zsv14QApwlKgi2vW1w74NaveQWI8bF5ToTtrCGOS9iCRmiQHqWEEQJpIjCnSFyrxUBFixtCTEQKXbFOx4z8SQj2uULa8+7znAlCgbkMpdmBxBdAEz3IEBU2Af0u1/+Tna8jkPvsjpgrEQZ4br/RTB5yruT9TaWTA4WCqtuQOBgARch9LWvQRAQxQQ/LsCtugBoH/kB2HbYxFJdcEyOq97jsXhJDblUpjbVqX0mKsMD2LABTyy2D6cKB01VQgmuuWMi7ybFHFoxhJWp5Ka4uMiU7HGhLsDJJRz4yVc+zpFV/GLHMhmJXsayOaMcKB2YqwekDXOaTanl/5Y0uDZOTi+Y1XzLMdvpBii1gYXnvOfWsLnNSX6znA8JZz7LsM5vCgGwWDDkQjd6MX6eDaChI+ibENrR6Tu0mnyVKJNd2tOjgfRK3DzpiFL6013MdJcoCoATMPrUr95LqFUyavZYWiKphjW9cF2lEYB0IHjNdbARI+uU0JpApvbIroXNLGUbSQDRm+2ypX0YYqPE2B6ydUSaPW1VbRtIO+itEkrMbXLjpdph4vKDS11uKGebUAJgwbRCwG565+XcJrm2+5DdEW/X+0/9flEG4GUEo/rb4DS8twTyzSR3PwTgB1/Tw1NEUWpB3OIIv/fCrfJhiV98Sx0nEUbnFN6WRv/O47FOuMa7vO6T/w/kFwLtvBFr8pabO+WSrvW+IdvwmjOb52oSACdvzFaa97wuCVc4zo/NcqNj7+UPeoGxKKDnthb9jVZHDtJVru6lPL3pPPK6gm6AM7CaFutdPPtwtK50bOs8jj//eqrC7h8RiMsG4/5r2o+od8Wee+uqhPtC5h73Fg0ePyOQkwxIXvUvYZPv/7l5ugHv9tYGnvCEMjx9HHkaNOe98cV8vF6Q/vh+c9zylwdU5uVTAt+6uuSfJ2bo7T36l0Kk9KdHiOpRbyHdlyfHGR2v7Pkn/LvQvvYOx32cmb57DyefR9C+p3iJn77pH934i2W7vpfP/LL13jv/1QWAzIMP+1tWny7Xx77kl7x97ofN+9kRwFlLkGDzV6/+Y0G/Zf6+/q47v/1der/riLqZoTrsuj/hOUCMyz/1yD6Go7z9+7+OCUDluACQ6isTS0DTyUAwWUDHgMDf8L8JjMD7EMHjqDuBuLsT20DRWcEk6UAGVD92esAGHMGUKUHhGAFYSYKCQ7AWdBwfrIoXhEFBmcEmK0IirEH3878RkRAl6DzpIz9bOj7GEMLIoMGV678jTELMW0ILuQFYkZUdA0KxmcJHq0K0+ED2k6stfJob5A1+2g8iG8OwKUPFOEM0vEKukyktZMN/60KoAykZeML/mkOoqcPEuMOzSMMs/1TDPvwXN3QNAViuxaO/KCylQxy2RDSvPJy8RnTEe4HE1likogqzQnwaTKQ2TWQwTuS/PfxEG0wiOoqBKgqBDOBBKakuCgC2IjPFokFFwVBFJFtEV2TEVwQZ+9iBGECpY6EAJegBBOiAQXQRaJMvXrREUvpFDAlG4mJFGfREY7SW7Tgr8aEZI0k065qzbdQJWslGwFDHPxvGpDA9PgTHNAEO1uM0FsCBG4gAHJjF3oqVIsFHAJi/dHxHbkyVdvyLg4y0bgRBery1P6zHwmOLF4AVHaBEEegAcSnAFtk8BOAzhoRHVVFI9RFJdHPIb4wwiZxIFAENjAoqiKisjuIRxP/TmkI7SVGblRTgyZ70yZ8EyqAUyqEcSpvLyZJ4O4j8iHlsSX/pCxGYGUpMCGMpyBcRATnRqD07ymLbSaL0yq8Ey6A0yqNMykBTyabstp9IGJDcGYhxPf+gpoBstK20tq4My7vES7AECeKhy6SLR4IJQZZEywtxinxKAotoo2dCkRfAGWtytL7EN7vMy8mkzJ7cy2Pqy7IktWIczHCkiYShOgEIIDsKAQq5gZmRRgUZKoEQxEuDTKSUzMqUzbu8zNdMv5TkTHkUzM6EkJmAFZoUAALKI9ZsHIyqyhEJOhSUSiyzTVqZzeekzY+wzbeKwYc8S97kQjmZvxHAr++hgOv/GgGBiMkRaaMlwDutfE3nhM71JMra7Ev25EnNzLnrxM7US5QlMAjwW4IEahcEKIEO2AFfu6fwwE8SibdH2kWcTM/YhM8GdU+6dNDKU8pkC8wJrU+wS5QykABBoCcAYIC6jC3w24o2StAFoahqVFDIVM8GZdEUeNCtjNC/tCr6vNA6ERcfSAMJSAOBGAOuRAiKYgF8ZMsKwa+he8wFbZUWbdEXPcoYxU1ihNIaTUsAcICS0AOBQAMfNYgySxQEiC6fgpDKAoBqgbXmZFAlfU4mzUknrU4aFYlQlFLWEJc3KIkrEIgqBdFeu8+CxJm3HI/NU8xTM9MkRVP4VNOTZFMk/9zMKI1TRpmJFjCJCRCIQii2FzhQgWCBCMIoK0sQmwQAFhC2QVWVQjVU6XzNRFW+RdVNC23UFJkJOzCJMLhTlBAEHQCywxqBHpCTQO0PEYCV8SxTJB1VUl3PQxVJVKWI22PVhoDTVh0N2xiERAEBOpUAMBCCaSHTF9ABXxOIjqSP9poTaRPVVCHWYjVVyERWS1pWCXVTZ/249xEENAAWC4iDffGUDFgaCiCxBfkogXDMZRvXRilX6DRWhkzXiFxXGeW33XTX+fgQJ2iDxJGBwxKApjICHPBT7lhNhUnNuRRWch3Y2SzYgzxYbWNYhWDKhuVC6TgJBgiERPGBREgIfP80gvPsD+exgVsMVhU905CNTo+wzZK1vZNNroRFWaJVWRNpJ5NABChwgCrwS4MAqRLtj/K02VcLWEbxWdkc2XcUWuQz2jZ9U6RNWu94GYRwJDBlEIy6QHLL2kLZ2srsWnX8WodQ1nYtWyPBiTk4gDcQhIZEmG6FkN/z1lx7W0KJW8qcW1VcUnZVVcAM27xdFYHwCQDwATeYAi74W3SLAIE4zAcp0iejTqAd3cdJ3MkMifds3CddVbyVXCApLGAZgw+NzAGoruNMkHwKvysrXY4oSX853bxcXE1cXdaFXNd9XQwFgDE4BCiI2EQhBD2ITLt6rgWJJVZjzts8V/0TnuD/DUuRQFcWlc+ly83ktcdHOok/4AIUEAhCEAPYdCRQXRAJkV/e1V7SvV/T9d6vBF/VrVtmJVuDSFnzVZMb0QNCEAgLgM3qKlz5+ELQSbPeLQsJJkPaw18YFV/Hnc/yJeB3lY40AAMnoFM7FYgrSLrw2Cr/AFcWyV7uTV0KpkMLPhL/LVWFpavIPYhm7WB1AgAN8AHZBQMLEAghEIQBcKSs5I9+HYiOJcT89V0YNsTpfAyEOLfiFVtGndEdBsDvyYNEiYIBOFDx4w9J9Nzl7DAovojfvRcpnuKDqOIMtuHVwmEBDmAtFo4bJQRFcAAyqFxgoQBBgIJEObP+GEWdtUYX/x5eYWRBNm7jF4YNK1bUDcZiO4aSmVADWu2DPhaIQZADAlsCMqWPXKTaQ4aMkVDja2HkRk7kl4DkVJXk1p2IGNMUTmFihpDlGatlSg6NJhGEHKiARIGDFOhl9hUIRgADK+QNakzRUu5fJ47hVEbmVUbIViTfSV6ITUscYcEIbD4WbdZl35iUFGACQyCCBUiBkkgDQACWKaBdAeGNcwQATlUzNLaIU7YWaB7C7WVmLHzl44UIcJ0T+PoZmoKX9+olgUDRb+4RAGCDuzyJOkBggVADLlDE3RhI3DVIRNZnVX4cfI7mjfbAjavjAXaI5Woch3HLijDp5kpphdYOhnbok/8QBD/4YYFQhCHYRNfQ3SFdZo6+4H1eZI+uaEfWaGpuu7N8rYSQLUaSiKS2GZzhVZcmjZlo6LBUCT0YA2Dxg83dMtYITzTyNHquCHt+FqHGQ6IG6k583Cx2CMniGsuaCLdWiMoqUKmWU5i26pVYgz4egxztatWgpU8Ta4oga2Yx66GW5pFU635ma4awKwAoUb2KiMeObIS267uuarBsCQYgg0TZAj74a84QgAgogQ8wgqaanrB2Zo0o7GU5bHdGa5/2xrVeQ4fQquaJNoi4bYboqste6Mz+ypcYhA4FADOYZsW4gQ6IARoASMXJWAxc7YxobXZ87VWM7ZDm52qG5R//mp+fEk+J6Cn6+W7fnmq81uyXqAI3SBQoGIIrmAAnOIBFOIQoOIBB2CLEeIEdCAEWUILhDC0YQIDnhu6inuHo9sXqXsdmJnDrpO0bfgiMQmKE4CiJgHDuDiLyflbzDm6YEITONiAKkIH3MuSvGO0SOAEYaCrZacZw2oFcLkUDT+PBBhkET/Drzmej1j4OTgh7UiMv43F8QkEMz3Dg9kqeWAP/ph2aDIsbyAAEoAFulZ0koAFoHHGshfF6lvGOoXFFBukbn23Gru2GWKSoNohokogxbwgzF/Jd1vAi5wk9mAKnJYMyMIMDWAMuSAQy6AE8ShQxDooMoIEpb3GGeAHu/2QBI0DyFoKBEyiBCBDwnsbuxAbcjt7y437iKw9z7fZn3GZqhbheiejthfj0NfcMqo7p2/xqCjBjjcgACkPBE0qhFUpx2XHGENiBVZ+2LD8PTEeZSrf0CeZ1OTZLHUcING8k5okIY4cmZCd1zrA7G4D2aJf2aaf2arf2a492OdEUbOd2bp/1TpoZ27mdbif3cjf3c0f3dFf3dWf3dnf3d4f3eJf3eaf3erf3e8f3fNf3fef3fvf3fwf4gJ/2IIcOmtD3JUD4hE94gm+IH1+IfPJxsAbyOm72joBncMf4jNf4jef4jvf4jwf5kBf5kSf5kjf5k0f5lFf5lWf5lnf5l/+H+ZiX+ZmnefGZY0uq+VSqcIaY8IjY+Y1izYrvjBAQ+KI3+qNH+qRX+qVn+qZ3+qeH+qiX+qmn+qrHdyUYCyXod4Xn+tvBeocIb++2H/Du7oUAKqFH+7RXe4PYba7K7Ydoe4UI9bWn+7q3a8reHMue7MzJ+3Ox+78HfF2W64Sga4oYfMrqmsBX/MV/Xac+iKUm82N/pBKDfMa3/Mt315U2CJRuIS3BsIXQ/AHg/OrF/NI3/c4EaIOOL4X4fNYvaIHW+9OX/dkHxwmTHW+GLhtjCNvP5gam/d8Hfua7ZVquMelyiOGnseBX/uVn/uZ3/ueH/uiX/umn/uq3/uvH/uz/1/7t5/7u9/7vB//wF//xJ//yN//zR//0V//1Z//2d//3h//4l//5p//6t//7x//81//95//+93+AGCBwIMGCBg8iTKhwIcOGDh9CjChxIsWKFi9izKhxI8eOHj+CDClyJMmSJk+iTKlyJcuWLl/CjClzJs2aNm/izKlzJ8+ePn8CDSp0KNGiRo8iTap0KdOmTp9CjSp1KtWqVq9izap1K9euXr+CDSt2LNmyZs+iTat2Ldu2bt/CjSt3Lt26du/izat3L9++fv8CDix4MOHChg8jTqx4MePGjh9Djix5MuXKli9jzqx5M+fOnj+DDi16NOnSpk+jTq16NevWrl/D/44tezbt2rZv486tezfv3r5/Aw8ufDjx4saPI0+ufDnz5s6fQ48ufTr16tavY8+ufTv37t6/gw8vfjz58ubPo0+vfj379u7fw48vfz79+vbv48+vfz///v7/AxiggAMSWKCBByKYoIILMtiggw9CGKGEE1JYoYUXYpihhhty2KGHH4IYoogjkliiiSeimKKKK7LYoosvwhijjDPSWKONN+KYo4478tijjz8CGaSQQxJZpJFHIpmkkksy2aSTT0IZpZRTUlmllVdimaWWW3LZpZdfghmmmGOSWaaZZ6KZppprstmmm2/CGaecc9JZp5134pmnnnvy2aeffwIaqKCDEs9aqKGHIpqooosy2qijj0IaqaSTUlqppZdimqmmm3LaqaefghqqqKOSWqqpp6Kaqqqrstqqq6/CGquss9Jaq6234pqrrrvy2quvvwIbrLDDElussccim6yyyzLbrLPPQhuttNNSW62112Kbrbbbctutt9+CG66445Jbrrnnopuuuuuy266778Ibr7zz0luvvffim6+++/Lbr7//AhywwAMTXLDBByOcsMILM9ywww9DHLHEE1NcscUXY5yxxhtz3LHHH4Mcssgjk1yyySdvHBAAIfkECBkAAAAsAAAAAEAGsASHAQEBAELN9PT0////zQAAzQCkAGN/m5ubg4ODAMkMzXgAAKDNmen/AAcVW1tbxbgIACl/y8vLtLS0CwsLEBkb4+PjTHR/S0tLIyMjABUAFQARe7vNFQAAOzs7i4uLe3t71NTUw8PDFQwAq6urDBQVAMj/9uYK/wDMAFP/6+vr/5YAY2NjLCwsQ0NDAIZf/wAAGxsb29vboqKic3NzlJSUu7u7VFRUAPoQAAwIf0oAAEo0enIEABAVfwAAMzMzAHwHGhkBAJVqFBQUa2tritLmAHdV3c8JALTm5ocAAErm5gAAAOEO5gC4GwAWGxAAABUbAAkbABsBGwAAFBQAABALVVVVVlZWV1dXWFhYWVlZWlpaW1tbXFxcXV1dXl5eX19fYGBgYWFhYmJiY2NjZGRkZWVlZmZmZ2dnaGhoaWlpampqa2trbGxsbW1tbm5ub29vcHBwcXFxcnJyc3Nz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ZAgCghtCQDA6wIAQAQvgwRA0KRfBBBzAA/zABBjYcIEBBCICq6666SmBQCCuwMIGsLFyAQAQHCXDABTAMm+oKB1QwUQo0XICBsz6sMMKtnXbr7Xgr6DrEQiNgwOuuGPhaUAUXnKvrBB8QlKu7u6orkAA20AsqqwSFECu9MEg0w7D0wsvttwgnbJ0Awzqr0LwAXEBDDRHUUC2oPhQUwb8YfCBBBCGMsMKpAIAw0LwygKDyyisfPEALoGLgQQgghCDDCrHyK1AMBNsgQwQg1OBBuwE/lEIHoE6wggw013CADQSLqvDUVDsnA6hXAzACQgeACoPUBYHQQsYDpfBvvAYJ8EHJJ4fakASgXoDQCCYPlC8AMhxELUQwR/+cgt5rg1314IQP127GLER8UAUNx6BQ3gO1CwACCoUgrUDzCp5QuGw3NCzZF3kQ90IROF746ajvVgGoHgww798FzQAqDQ+BgDFEmTckuUMpgOpARrFOAHvqxBfvm+gASBvD7AadOoHLC8mON+5uMyR53Qv1DgDoFcENwArGhy8+bom3MBDS3A9gu+IP+QDq8A3lztC8HcCfkLkAtG6R9FuP7///rVkf5AbQtc4JJGtoc4jXIoIylrHMdAJhXNJsQANkJQR5AMDAEEYAQYhIroMADKEIQyO755UNVAkcAA2Y5xAB3I56+spgQSRAsHd1wAP2EwjndgUDB9irIe4DQA7/U+BAEIBwhEhMYmJi9TuC5KtomAPVAR6yOgB0gIExlOG6ZkCyXQlhgASpgeR45YMjIiRxADjICnl1RSW68Y2D8d4PBzCCfQ1kjbRr4QsfIj+IRIAGK8Af1hAigBog4AJdhMHwiggCbgUxh2vcVRvhSMlK5iVfQjjIqcB3QBRCZIEw1FxEIoA0VEHvIDIgGScH4C6pfXAhoJqkJWdJS7cwLIsmVN/o2ve+UF5EAPibI0JqAKpMCqSVAuEfLK1Yy2Y6Ey0FzOIAnXfKhEhvinysnkXWlj+H/CuHBvHeKhESy2ea85xfQRoMRsDOdrYzVuZLJutqt8f4abMiBdQfQ0oJ/06DBK+fx2QmOgdKUKosDwDjQoj0LifBCZhxIGCUHOUSYrm2AUCUEuFc/xZyS2MyBHlyS0g5C0rSki6lj7+ap0AKKASMio17ZvNk2nKFPZQmZAgIACcxZcUtAfhAmDr03UP6dgFwak+WJk2qUn9iLigiJFYskJeuWjCxil1sexrjmMdANoIhkKymWGOkyoZ3NwpSLAKk0lUeB+BCAMBgCEyrGQ3QKITLNeRoSVsazWw2sl0u9a+AvcmnELqQIYDKggIpl75YoLOBsEtfE5hoFLM4g4EYFrL6FMi/6MUCxD5kYJD9QDUDS9rSpoRzjT3ITitbEFKZClWqwuhAXAWrCf/MqlbQg5i+WBvBAzjAB86DQQsQYNd+HfJaqGKBAzYqEWpZC1tLG61pp0vd6lr3utjNrna3y93ueve74A2veMdL3vKa97zoTa9618ve9rr3vfCNr3znS9/62ve+Sj1VQvHL39hkbVe3Za5MJDCDDpwqVTN46B0NPKshYK8gKZDABxAJqnES5KAxxMD9ALBWgUiAWW61QWoT4r3JVQ5U3IoBDWxwrQnAwAYCLpsMhtAB5MLgAraKSAho4ABBtgoBLQgeBlYgW4ZUYAbXSpUHpDuAD8fqxSMm4CAR4gBQSavKWdyVZGc7Ax8IGbfRy/KuEhqr/eJEAjQ+sA8+UFw1Mlj/gw+N8AdaQDIzXzjLUX0qALA5ECe7WMQOqaNKh4nina24xS+OcULGCNC07bjHSftxkGU1ZM9CJAZDSLIPMnsQP0MZIty0NEHcNwGBBFHMWjNIDYYA3OQut79D+q+7OsBklKSgi7yaQIcJkoJTv4vPBHGXhQeCYX2F1CDrK+4Ox8wQAWx2ywaRXTy5Oes2S5leGHjwQrDMq4SUUtgSGUENdcWChy5bXAYpIBgLguUroxpUW47BGM8FL4VQW8xkJixOKoBrAO+6bL5O2roDyis7EzvLNkBIsgnCbWZzdLOcjh0A4im9ajNE0L10SMMjjZCA72rYFx83qFhgbYFsHFQG/09IqL0tK4F8W8zMjYDHdSWEf8NaR1lDwMqERrJjv6SKPkAAxWoA2j0fpJQOoBgNSDZiXWGgbyAXiFhBcDdFD0B0eZbn9kYQgREEMYUHMey/oF2QxOkvXBNwANPQGkQWQO8ALBjCAT5mM8kJodEMTxqdQbVhGMyA6xHwwL+a6JAINMwDFeOc26ONMa57XaYDUXdC2j2AChSRcylz4PBCQLKO0V1kJFMwER3ITQ8UseQ3OWjQh170gQ8giEn/I9MN4vS+pVzqYr0bUF2H1YFIrwNclwEayV4QsQ/6IObKY5WVtnYZtP3hbs14Q7AshL2XWs9+B7zgK+xHZyG+Boo/5f/vgz98h6wcIUi7fgyKKDmaOfBg4saY0EFGKoLd/EdZWze/DxsTdok6BM7ydqDCWwPAMwCQdScjAX9zUFGnELHiUQaBNAm0PrLkU6CiYBEgKwVEfDtzgcm0ZAZxNxxoEMhDgAoxAinjcnyHEBcQYymAP0UWgfw3EMgDbRRIEBYIAB0keVRmZQjBTUW2fyaWNmujYAdRQFbXE/L2fw5TEGtEgCAwLAiIOQpYgCgnEQeWEO4zgSN1L4kzAag3AJ8yAfmUEOtjOjNAA6d0NxFHEOFyAViGdwQhAzJgOum3aML0gjMIRLLiWfPCaTc4EALwhWFIEOd3dC3Xg0KUEBkoK67/lwLhcn8+kn8GUXo7IT1zZC4QOFm7Z4XfExHec3vaAzacY2mDZYIEYXY7NYKio2HZU08LMSxI5RClJBHeg4oIMVgGp4kFUYoFcYoEwYMHQXkHAYQJ0TdtOBA1UIjpBipJaBSXlYluZRDz0okHdXskdoV6s4eco23AeEb5s1PJeHUHyBDakz79IisVEIcUcYcRIWi4eBDfSBC86Iag4o0D2BCHKIPXN4zSZxDB9DiS2COUWBCCZmfcpFr3hDTmUwGZNgFCcAFRZossJHXaSBBVRHgGwYARcTeydTUQCFXIp0XUWI6reIwAEI8F4T6bqBCngo4NUYsR0VYJ1xDSI2rz/9JYIgmQJHltrmdyPliM90QQjTiLF4GECaFfYcR/B8BgwEcQNABcE/CUCFEBHyCVPRSDDyFoHbY+qFhFDXiNHbmHBdE1TvWSI+mKJRlV4shyYAeOLTkQZjcA7DgR7ggR2lOTDCE92sZ7F0UQaMmTamlvZFkQd2kQdWkQWaORA0kkBUkQt1gQCalqCzlxnHcu/7aBgVaR16Zo5jKYBcGRD3FLoOlEn9iB+taLQXlhwyIqJ5ksQwmXDrFTjEmLK4iXoKKXqBlP55OIvwhvB5ea9pg8kTdl/kicQvmXYeeMHYGUemZmOxUCfbMrlYVXvNKGByByF1mc3TQqnLlGQLWTB/8hlkYzcgmRL6vklceZQwbomsfHa7E5knHJe3mWmBFxmA5RRbrpiT73eqiikN2pSym5ngyxj4bpm4j5jwTRN6LWmEHymBa1a5NZENFJEEhjKjAwM4EXemUJnA1xWY3FlwexOwghmg6hmQgxLBvlPTaHPCMGM5z0mgZRR/O5Ll1ISCDwAQTToPt0m1sJebtZEIEJYULlYZxJg3a0UsaZoMhZifE5AGhUaxLhnAdRZktpRd9DMTIAgzAzAxRzAP8CQlnDAlU1ApIDdmXYEJwjOJdlRn2TEOTpEGs0jsNiL4IGbBb1oqfZlqj0n0YGKrzJmsppnxCBn945hMHZn7K4OEX/SkdSdBA5WaCFaaEIym4KOhBN6KBFAqFs9S9tNqFXKjilhAHwM49KiqgKIUFONQB3U01tWqLc9xClhHrElEsqBCpAdaethSqwI6OWWpsHIT02NwD3pit4Kqs+6hBBpG0HFag0maICdasAkKuPeqo/SZerKZlPGjMeQaX+JJw7ZXSO5SwA0FiNmEISZHALFYzvWZXDsqqtehCcg3pxGpPZCpk8dUe42qfTw653JxB8GoIAAKwGcVk2hzSrRKjI2o+8ZECo6XPPehCAqq/Tyq/XOhAGSqkMa6mLuJF+pamxZpwVIAFohIqgqoyVWa4G4T7pg6ILITl4+qbBeo+wepoN/9GsNzVxUqWy4cSZtyauA+CrgNmvJ9aT2rorF2CECyGTD4E8tYmzjtWoQtp7fhllLMqd10qMTqqcRBqtG+GtBWGlKKuzBXE3w+Y+srQ2pSkQp7JlaboQfROzyWpZNDue27kQULucPmdTieWzpzJAATu1zygQg7W2XfOvQNmxEmGoCzEvT/uxYAmtoMO3jsphkgoAPDoAjJu44DRYBAuyBKkvQtCGJwuwlRmXhlWj8/OxKphGycmjJrq6QMuTHWaMlBmg2CpLQku4hZaq/1Jko4dWMOMDmbu0c6sQO6VIDhG7BCGetkuhgyaMTIp6z3tnZMsRYNu84FqtOzti4eJUif8Tj+3Snw/BTeTLtBKHuTWLjVt7rbECbNXbZ8dXZYEauGNbaxXwuwbxs2CksLa5sQuRvHKImlF3KlkXv0aKuz84qb0JwAPhvzvFvqCLc/piA+BUukFbmUa5Ng58qKRqEDLLeA5rvQ3Ik7YaNtkaqT1ruabrsLs7ANLGUUE0rAiRKxMwkcbrug0BAs6jlRgptUM7uUk6QxUpvRxLvfF5VN3KnM95pSO2RkdUQoIoZjDJEAXEAjkUwsVXtx4rnAthLidMEAtnURjFlfKrg1fahjGsEIN4pAKRL4GKrYp7n5XaKg1TvDZqswXxOWR8EGa8EBnbwJN3qWIIxBM8ifCmMl3/dzcwicEV2ptxLBAYzBDeAwMlF68F64F2q8dF+7lY54T7OqPVCkwAAHYvPJcJIQCl9JYM4T5r26M6jLf/0omwCQD7ianRCp5+zL1GnHdNerSyxa3NycRVur3q26FzLMm+WUVZNIUNIWiWfBCYrJq/bL0SPBCD1YC5kj66rJhTRsqm3K4DkHxsvMqdxsWc2451XKKzN5q5SU7X2827SrQqx8Cmts7p3MXke8g8wqnzYrLH+8gqGMnEerwB7Cx9qXUJTaKbXMIEAaJuScQsXBAu2klk6E4jwE3LNQJ2dVBGKDnXDKn2rBDomxAVgD+Dq0lUC58De8YtOsRZc6x207tb/ytbUTrMqdbEYytqBZRDHBy1CDV1RhQROyUED/WqIGzQnhjSA4BaEU0QulqSPNs1EyADGK3R7NTRmowQtod+VoTRI1BKB8BOi4vP6/IvKW0Qi2oQGTkQUY0rQ5wQKnwQiVOj/jsAmcrPiEzP94zGhni83iOq1/vXsdwQAIgqmZu942y0JOwQp7KqLK059ToQ83qqWTZAragQd/O5C7FGaX2gha03aCTTPerAgyVZkx1UTfrCrVvPXLvFfI0Riq1ZxszTl/rT93K3FnHYQpDQAiHP2uvMwcnUj50Q2mNp6smksBNNWbRRn3yesYqIWdbBJG3WZYM/pL0QLAmg+pTcHP8rh2t0rafyynLcTwyq1/i3pC3MmMhzSsgj2AQ9yQgRAT2sEOtjcG1dsw7dtwOKECBZzML9mdx52QPRpZvzzhTBTTjMcqFdEDk4jmF2zN0b3Gn5w7acEHy8wK9NlDeaEbM9AGLbwradzAXNsOZSxRJheLISg94N1GGp27tcyglhlioNkwJu2c3dm6ycuLdMqdNd1tQtECmARjQc4X2JUkNKj4wtj/nIqBeuiP0kaJyN3jTCqa3bQYI2YkEE38lZO86z4AJRjztrjdGtENcD3SDni+nY38jroVO84XTLPhSBRswo3eXs5hKhizy5iWqOzU0ul7ICTvDo2kWGjMhb5+z/mtPFDJ2T2tNOyrDS48MMwcOyAuaLDdncROZezIJbLbBpjs4ZzOYJYb+jiBCXtc/TR8j2GuQ5OIIMYaph7qeUDeqr1RCkWcPcq9wbVrEJcbFUfiJW3mRlrj39CTFcvrXIDG0xMMsNUUAEaIDCHZz7fY4KoaIHEYj3EkRKG+rQRqMa3gJSStqXRdCwrBB9o5LWG8ml5Id4LqAVqO2g/OQYGaaEbtIkQ3xq49cnSszfyugSzp0+jaCqakYS8GBvuzPMzhBPKMZSqBCpvb+wuMe8jsJe28ZgyBD2+98zO9gRcdelbe5ACqes658TwO4KjO1sRYgOIT2oqOJCIF0e34iz/1s2kfjrLxLs/vnLdyORESAB+VJKx360yc5r+PMBYmVtpSRishfXhEuHMoA8LeD0P4lHo56vG+8DjhdErj620FZlwIo8MAA0jFQQbvV3e+UBdOXbbC31+CP1HSQ5LSBWIJS3s3V4iTdy4td4Xaf10k2mTfMBJAPhCNwvnbdVIdNX+t7s/B62td2MJI7bEJU0Q/AxXYdkPHuqmaWHpXz0K+s7SkcyomQzdDgvUe/0CIE8NFyroyU9WI9W5Yfx7+n1B4E8GCD2RZTqJG7SbI81Tl9cknMBch+aI6/iE/B94SfCrS987c7G+NMBBxACPT8EBPOMHk9HBLN69OcA9mfzLv+C84I2Tid9LklXmfGdrC4b6jE0bL1Gb653ct12EI+Us+Su2gU3m+3+t9IdQ8UVQyyg9rcLEAAEDhwoY8DBAQQVDsSA8GAMgS0cIpQwYSGLGBMRrlgIYIjGgwIudBToAaTDDwJDnEQYYyTJCQhYnjwgcARLGB4d1hAYQWNNACk0ppygcYQQkgB8IgRqEiHPpAI/TkzhY+EEgxodRC0KkgWACUJPDgFwYebWhVNnHoTqFCHSmxo7RBUo9mzdtTvpxj1IFwCLiRDLghxhUSGLCifRKlSb92CFuR2xrkVr92SEyB1hHHDc2fNn0KFFjyZd2vRphDMYrq3hAMMEISxmZMz/C2IGCyETMDiogdr3b+DBhQ8nXtz4ceTJlS9n3hyhDIFZvYJNjDDFjNdCWtyEuhLhXIlDBU4EKvOp3xUnaXTIjWEICMV0QYIQaJYlBgA01kqwAWMCDBt66wwq8w4KQSABQMosqeoOAoEGG3ADIDYH+BqQLukSoqshhwQLT6MKboPNB7dO4s8/AAVkKYQVJBTChw8aZCklALxbK4IZfMhJNwcOSBA0oCycKKfGoFrKIaAsO4gokATwoIUdMbCBBhkHaEovuhpzaL32hqBNK67mE8iGmXLibCYJLkAxQM/awvLHiRYkSUmQKmtzL4f8AqzD+k6KATvYOigRpDTXVBE0/wlcs0g7BOgEMyjHahjCB6QoFNI5TDPVdNMBIiCIwyZtIKnAkxAgyQE4OVV1VVZbdfVVWGOVdVZaa3VQoCqRU+1DW3v19Vdgh6MPgFyP2zVYZJNVdllmHftqtZNaGIiFFRzISSBSJ6IRABgcaHEg+5oVd1xyyzX3XHTTBc2Dv5z7alB145V3XsdM9cE5/PSjd19++yXXVADQAlVbgSawUDWVQIIKgA8cKgxbfyOWeGKKK7ZY1hEQkMA5BBAo9mKQQ15VBo2bE6Djj0VWeWWWZwLBIgegA2Bg6ww70yG0OgDJqoB/KtjRloMWemiiizb6aKSTVnppppsubS4hUpCZ5v+D2G0XxIHgc8hTXEHCLz+nwxZ7bLLLNvtstNNWe+2IaRCIs6kVLClagRpGqU+QANaZbb779vtvwAMXfHDCC5e3AovCi1ujgY6cSO845wbpwPEMt/xyzDPXfHPOO/cc6ZEmoG1xh4YFgCWohJgIKQAOdUiArD+XfXbaa7f9dtxz150lmQskHaERBIKBJdPtSmGgLzVi/dLdm3f+eeijl3566plNAak9D/r9ILcBuPek4wX60vRUJ3r25urTV3999tt3//3q0bJxgO0HsHrvJhtHiOvTWeIZXvgFUIADJGABDXjAlUElPQ6pH+RYMhAbUa5/J4lMthB4QQxmUIMb5GD/B5EjAPxEbSL1ux9LYNeT/Q1kJv/zYAubpSMYxFCGM6RhDW14QxzmUIc75GEPffhDIAZRiEMkYhGNeEQkJlGJS2RiE534RChGUYpTpGIVrXhFLGZRiz383qxgOEUhhFGMY4RBF1lCFgBkSHsCoVr3zEgV5CGEfCw5nwvtmKxr+UWPe+RjH/34R0AGUpCDJGQhDXlIRCZSkYtkZCMd+UhIRlKSk6RkJS15SUxmEpLDo1UeNcmtG0UEJPULHihPUjzrxPEky7tjK391rS3GUpazpGUtbXlLXOZSl7vkJS0NI4ReBlOYwySi8Gp1rSYkU5nLZGYznflMDURTmtI05kym/9YBbGazA1+bQDY3NgDToU4gqnMI61yXJ4FozZXrnFVOOMlOeMazYi9JnjxV5c5jAqAJJ+BnP/35T4AGVKADbYIpeedH6egvbwLB30EiA8ABSNCeE72nQSl6UYySa0cZ5RQ+O6nPgYZUpCPtZ0HfeRKZ8VE6D6Ubwwg2mIUCoKEcpSlxPFpTnOZUVuGbqU6Rc1NZ5WSfJCVqUflp0tLUz34CyZ5DKqDQFHZNI1/Tl0+tWhqgXlWrW0UO5bTEVeFkFVZCNWpZR4pU0ig1BTZ7VE8HwDMH+AwsQANrXR0iVrvmVa+f6R769ooavLqKrGYlbEDROhqlDoBGBnMIwmqksP+B2O0gDwOABf9q18BeVrOa5chjN3uazLJqsIUl7VEtGprEDkBaTK1WHi27pIF061t4+2xeQ1tb3G6VZ+XL7WduW9Ghlpa0hxVNagWwGIVAFCEAWwiqelvX3z5Xuhy1CNWmm5fobmq0wiUscVHLRtYoKjazccyfcMOjc15Xp9lVb3vXKRgyudcx7M3UdrlbVu/KV7/Foe9+/ZvBUkr2vxrpr3Pse9+i5nfAC8bqaRn8YA0ijHkLLnBzDoxgkioYwhuer4M5/GEBCoB1dP1vhZlzYQyLVMMgZvFdPdxiGKdPZnEFsYmXg+IUE/TFMWaxjXn8489FZn4b9nFycJxjw+7/GMhEVvKSnVw7rjWVw0X+KUiRTNQVP5nBVNZylwHX2ap+mMvGOfKV/ZllL/t3zGlmM9oEYJEJ8BbCa7aplc2s4ia32b101nOfnda9rzL5pLEq851PgGY/X5fPiWb00Z6lzhrnuaN2NrRAEd3o3i4a05tmGeXcKuh8BrfSSR40pxUtaVOnWmloUaOYUa2pQt/50qq+rKZpfet+hY+cMLb1b2Jt5lnj2ravFnaxQyYBqfC417759ZWDbWyuLhva0xYXjSYM6o+KetT/fDa1rSptb4c7WPRUNrEx1Wwkd1vcOAX3ut390V3z2twGpvS2zzzvd2e03fnmN6ueCgBetXjf/6RBd47V3W+KDhzhC3cOsl1a7lK/quApPjjD46lwi2f8ONb+McZDM3EMV1zjrvT4yE3+m5ekDNvtrLe9TRvxk2O05DGn+WgqBeSZewbkCBZ5zTuYc58HfS3/DrjA8X3ilru850LPINCZ/nSH1Q3nR79x0u29dKgf0OlZfzrHO0515ez8vljnOgG3Xvagr1blKw+q1bdNdrQH8Oxxp/nNpw7zVomdu3Cnu/vm3veRCyZcEA+1ywHKd8Cv7++Jt3iAl7x4kOhduIhnfPUgX/l+I+ybX8e7aN0+aspjXnqXF/27I7N2thP685UOfemfR3rXh/vf1jV651cl+dK2Pva7g//97qdttdf2GOxGXr2hde973PUe+cV+Vj1jrPwB4H64w18+9KBffVUP642Ez7bhuU197Dfv+uHnNI3CzPnCe7+k4Cd/7sbf/kZfi8SRtj1w1b/++sPf8uzXv8kpV3TuYzltM7zj67/NeT8DbDM0arUAbLsBVDr+S8DPQUAJ9DKkiDMtgz7pK6wCrEDLoUAPdDKHi68n08Dik7UIDEHNAUEV/DG02DwnM8EHvLoUbMHLYUEbbLE3mxAvk8H7e7kc3L/8C8KRk5kFysAaDI4N7K4kJELBwUEn3LCXGLLHa0JfO0Fgs8Io9Bso3MIFC58hpL/0u78O9MK16UIz9K/umYH/NPPBHyzDNEQbNIxD+YoMSCtBLQQsLHS2PKTDs5lDP7wuwZAyPAzD+trDdOvDQCQbQFzE5wKY4EO/7ntDRXTEsGlES8StZ0E9eTPEc0NEg6vETGQaTBxFzeKaT6tCT6S3GXw7UTTFpClFWNwrhDk/JFxFCwNFinvFWTQaWexFzMILNnNDMuRFYByaXzzGrYKKwetBYwSNJTQrOFTGoklGarSqzmLAQhxD9ZvGaxQaa/xGnNpBDGwzYuzGZxTHkAlHdeSoUqIxc0xHndPFkJPHdqwYdrzHixIVAIDBNrTHDmtF0ANIfYyYfCxIeTqheBtGglyLaMSvhkTIfTlIiWQn/6AItC47R+/zxorEx4jsyM1aLcdhSFxEOoFkvY8EyXShSJV0odlLNI0kwJRsSXNhSZrsIKsRsHgsyao7SeObyZscF5sMSg3imTskSW7cSKAkSmYZSqZEIMHYPqScxGLkyadkGae8ygKiEeXKyKV0MZ9EQavUSpHJSrIUoK/hRFVMSpkcy7O8GLN8S/fhGgCcSgH8wUP7Srm0lbjcy/VBI7/Ss5iEQLf0S4npS8OsHtaRM7t0QLyctQo4AAdwEWqhQoURL9lwvvm4jfbgjcTULr38THaCChKEydCMPnrkuTyLAJ4hiRZIGQHgx4WIxAFgLoVwLtHMxcLMTc1Ci2v7x//d5K/UHLs8KyWmsoEhsJbY0kzVmpbWGojg2xbZehaY4s2wO03rdKEdYczGVL2wzML6Cx4M8IAqOQDDcKvFOhgIgiypAx7DoM3sZDbsjM8OsghC7LPBpMH6CwFtHADjdJ21epu22hmBgEem+Bn6JLP5TFANYqhNy09XdEue0RKruc9/A4A75J9ioSoGrbPg7FCtCp+63Em2JMzTQJhmZCmQWC2dpJFmXC4HBVElXFAZNaB/K03T/NDheEijwjoUnQioepwY/Q7J0QiJqtEr1FEkxalhOUJGg9CBdMvVaoxwOonUWR2BSK8BOCEMXVI9VFIv5SjKYUNMg1KUHMsLtZD/UsI7VDqI8AEA5hwAVgrTBgNTOr0oh9NJPzPTnxxLfqQZN2KJNx2fgeDOOrrT0UBMRM2cUupK4CxR/UyqgRCSEjoJLj0S/lmhIl1U36JRTl0foAhM/DxNHk0wqosAwzDQg3Cgk1hPA1EhlqigT4VGT53V6rGa/uzOsRrOvTu6GLgWH+CtSs0fFDqITPWfTbVVh6xVZZUegPHHPSVVXiUpJigAa73Wa9UAfKuAr8EARwlU8FElcCpUOhLQZsUuZj3X50EYyxRMaZWCF4hXeZ1Xeq1Xe7XXHqCLVUyBZ4GBj1lT4hkI4xFX5bEJdV1WOz1YF+qsoxzVhJVPeL1XiZ1Y/3tVAgK4WIzFWA4wNwHgGSGI0yplz4U0pwdKJ4XFiXQ92dzhxzjVVYkDgIilWJmdWXuVAmITgMgQgpFknGLVCFZ1qGRFiCNVWQJLWaK1nZeYP2d8WD2MWZp92pm1WUNcrQloV4dQUY1g0Zd60VUd0qNFCEX9WrWJDE4zQaeFWrS9V6n1jJeYAC2diAoFiQsdSQ31GoGwxaMNW7FFG54p23dNW8BVW1STTWgFH7aaiJwh0J4hDwTd24PQW8ctm6R90L8NXMuV17XNi8X4TfEAC/VMGI1YGAGjLPg8WMiN3LFhWMplWtCC2ct93cydie6ZmSGoXdu93UBbrb94Tog5Cf/p9Bbq5NqvPV3UDRsaeVuXFSzXfV3LjV2WsE350IjjIglHhd6BwE3UJd7ibZruydVH/aizZV6odd5S4SPUwUzyygvz6kzkzVuj3V7NadTVzafwFV+aJV/49RXtzd+kgQoyjb/KtV+0xV/+zSfWLeD2GRZVjdYDbrD6FWCKJWAEbrsGnuD0EdH5BV8IHuD3zd4OtuDBYaoMZrkH3mDBrWAQJrgPTmHAyYmFZGD6NeGnlWAW9jwUrmHo6dsyDWAZjuAV3tv9xWGWSbkdvuGPW94e9mEjFuIOW2Imzh3VBWAnnscSTmLM/WGxDeInDpnjLeIYtuKJpeEt/sQpHmPa6V7/L9ZgMJZYMTZjpCtjN/4c+ZXiL17jmsXi4cXjOBabMU1jErbjE97jSYNjQd4cwVhgdyXkZa1iMG7jQlZQRX7kyzmhEf3ePwbkenVkSd5RPd5kpREIqSRRNcbkedVkTwYOLT7lefk34U3evENiUo5XU1blL6VlBPJfP247RrbiWbblOvVlAwIKvBXlS45lWe5klU1lYD4XhGlfr4xklN3lJO7lZT5iaK5mtmHZXFY9ae5hasbmebxmcE6bZxlhXTbmKxbnJ1bmcW6W6jJnbkbnY1ZnJmbndlYWVobnXe1mGf7mey4TZP7nivEqfX5ZfjZhfxboyAtohZYYYS5o5T3o/w1O6IZ2MXqu6KWhkcJN5Do2ZorGaNS8aJBGGm3e5n2W5xf4aIy255GmFR02aYNGaZWuaJZuaVl5Z4h+ZYmG4Jlu6Jq26VfB4Jz2vJ0W4J5W6J8G6lYh6KG+PViO5aMW6KRW6pEJWhgeZY9maNPVaqo+F432W5F+3Kcm5aj+56nu6k3hx4Z12I6Gaq4+17NG60y5QFMzW5l+62aNa7luDsrB0SflYbcOaxbW671eDhoR1asu5qwW7BQm7MJODp5Ry2dua7LGa2V17Mc2jn8L5cQ+Z3ku63vG7MwmDqDQ078W7JwoavsF7XYW7dEWDn7c2dOmbExm7XF27dcGjkVRNf+7/mzLtlXczm3UgApEnm2sDmzhtujk1hyE8V6OPu7KZmwQDu7lJo1nUVpi9mx0tm1wpu7qDg3BSMUcpW1A5m5s9u7v/ozyoLXe3u7fnlX0Tu/OQCOrHW/oru33/tT4lu+8WC3szu549m3ptuD95m+AfuGmrijVFl/zruYCN3BiFW/7Vmzkru4Hh/CJ4BonrWvAju7vvnAMfw6rhumIvusBn2AQD/EB0Lxba+/F/vD8VnHnIDf27nD8PnEETvEQx4+uqHHUHusbh3Ecl3FkAWVcc/EKX24dh3AFPnIbL+8YX9QlN/BSKl22vm8oH3L+nXL+BhjOnXDtfnELj3IiTw7/tFhrEtdpExfyMl+bl/Zx8rbjBl9mLpdvnG7xJ5dzMr/TOv9uwRM2JPfwMdfyNq8Vh/tfOMdyPSd0+O3z6rYaxE7wSVtw5p1zYHb05e4s2QbrOF9jS/dlTE/uyODONCfqNR/0QkcbpGB0sAr0IEf1VC8boXbyH6d02N1zOg313IYKjOR0Rff0VwOBA5iUgajknUDflpUjzkSv/NX11wbMYnP1LHeMiugIY99S2VQI2rTeAiX1ZMb1WPcNcvR2Ov71Rpa0lFKIa9ddalHO3gWJ352t6oxcZ89soNjwRKdwQV8L6ICBC0CAGkAYY0/PxnLViRBdh3nP4q33x46MTefw/1o/9bVIARkBmEoOUAAIzMTVCLiSq7DwYFYP91UZlvvk7TwHdly0+JmIW6wx2a0ZiA29W5AX+bBBo2FONWlfdNFQ+Vgdca29m3l3iJ/NYnCn+dEQsbmCtpxH+Z0XpZJVivKVqcgBAIgaWiAueqP/rsU1tqU/95R3ejGpHJHF0tax1NhxXIaXayGbtq7nZXzjecKoprCHFDclWLL/crjG+qz3jEGktraf5rcHe40AV5AYVDki15M41KsP+b1vDoRxVIjvdK9veoBjiWGVXqg61pNgIbTX+8bPixHz+5Of/NCAe5/1Wp71rIiCVQp6d6Jn/M9PjlLya0Affbf/+so/if/Ln4hLjaoJUlzIz3vYj/3jWC1njnxzZ16LzdiM3VjcH1HC1wjDvxUEKdeMp3fPJ36NEAzao/V8cgIVCH/xH3/yL3/zN/8c0FfKH1GAPSWBTSXxYYk5XXztFxoasXJfZznwP3/+73/zBwgkCgYSJCgCAIwBChcybMgQAQAALRwuBBERAEWFNSIKaSgkYo2MAy6CEGnyJMqUKleybOnyJcyYMmfSrGnzJs6cOm/CQLjzJ9CgQocSLWr0KNKkSpcybYq0J4AKTqdSrWrVas+EVx32dKLiK9iwYseSLWvWiU+XECWavBgh49oODTtE9JAxxMWtevfy7ev3L+CGWQMTLmz/+DDixIoXMx4wIqKNxpInU6Y42G9Xs5o3cwaLVmvLtRNF0gVgl2KLiB8afoh4AW5EuZVn065tu/Hl27p38+7t+/fkCxElAC9uHGhuvpk7M2/+9fNL0SY9RGRBsYLbhhEuSnWIISKN4+LHkxefvDz69OrXs5eMPW37+OjP613u/L5m6Gojjs6YYkJEBzjkQGwU+RCRAw4dENEEKcj3IIQRKkWfhBVaeCGGF7YGAAIZelgZhVfZhx+JYukXGn8nbTjBCAzNcFEIFG2kGkMjAMjhhznquGOIO/r4I5BB9gVVd0IauVWPVY1YIpMnnnSBD1H6ANUEUkZZ5EKpVbeCA1Dh/5jRhgg5sAILF712JJpp/pakmm26+SacDEngWpx1DsXmVEsySaKTJn13EaCBYqmQAAQGWtdJax3qgAB2OvrokPBBOimllcYnHADEWbppS3g6peee9/Up0p+HCppRDQ5gMIEQLMwQQ0oxzMCCEBNg4EBInOq6606e8vorsMHq9R5owgbrK1OghtrcqMY6+6xiyEI7LbXVwrTWatZyKu2EAHi1bInNajsuud0WWy666ab7J6zqPsptUsqCy5m47tp7b0zw4rsvv23O2F+/bep7lLzz5idpwAkrzNDACzv8MIQ2RNQixEY2XFTBBpdVb8Udj3uxxyGLzFsKHI38I8h3ev+rsagIn/yysynDPDPNhVEHwAw1eyhzUBmzbKLLOgtNKc9DG320UuwiLWHRP/n8s2dBLz11mk1TfTXWMv2bdXxW6/Q01CpwzDXZGHpdNtppK2SoDGrPJzVWK4dNL9xu283e2XfrfXTJAAjR6N7G5c2T3HMffG7giZM3uOKNi0xDRDk77hvjNYEN9diTa05b5Zt73m+ZAJT0+W2dz3T5z5mTvjpiprP+uraQAyAb7CDWTRXqLKteO+97ud478L9uN1zwkv0OU+4a714880sd3zz0dqYAleTRt357noUbvjH21nuvMuLfi28tprSPH9jzLiVv8PLnu3969+/LX+nNQgz/On998Ser/fZjtY8/AFGSvgASkD14IV4B8xc+EfGvf2H5XwIjOIABSrCCwJle5CwYtwXG7VsO9J/+NFhACoqwhLUpnwmzx0ElNfCDYgthCudHwhjSUDH1u18NMQbDeLXwgxDMofhmCMQh+uWAAMgVEY0iRAH20IE/TCL0lgjFKToFgwDIFhXB95f1zeuJWQSeFL8oxqJoyXxj7NUOn9LE/nnxjK8LoxvjiJO12E+OaFwh7ta4vTba0XNw7CMgXWJEJAbScmkkmB4Nx8dCNu6PjHykf6CCRUjKxJFcSeTcFklJvVlyk5TUEsA8+ZJOMgyTYdOkKNVGylQCko44ZGVK/1apEC6CC5WwJJssb3nGGR1Rl+o7pBJNiTlg+hJtuSwmFSvwkS8hUyW5pOWybNnMpR1zmkQEpTWdSUyiQDNU0szm0KoJThpuCAYOGqdJninM1G0TnUcTpztFyMsYxTMj6vSgC6OGx3risp38FKUyI9Khf15yn59ap+78SVCYwXOhBCzNmRy6kHvmE2gGlSjSGopR+ZXznBulaEX1udG0aXSk45tTROg5UpCG9IUXNanOSgpT6wXUNDNlaUi/OVOFyXSnzcNURE2K04rq1Kf96qlRgwcgIXhUqApFDkKV99SkBgypVK2dAFK006Hms6hXtZdVv8q690Rmq1NFIz6Jev9WsYJ1rWyNoUUAsAKfctWFXn1rucKK183NaJJOfanzoso+t+6VXHotrOMeY1OzArZbae0qYRFrrcNKNnELAoCAGLtFwXYxspWdFmU/q7e1UOymnjXkY+16WtEaK7SsdduLAKBSmNbVh6t9LbBci1u0rSAiozNtY3mYWtsGd7fp0q1xuYapV0q0tk68bXK3Bd3oeq80RnUuG6dLXaJpd7vNK9MErtvdXw73ucX1brWQi16kfeS84MTuHse73jipd75Di4gPxOteHZY3u/u1r7DqC2CaZZUtdJUvS7q5p7sOGFICbvDLYgAZ/W62v/H9L4R39eAMi2x4Q6AwZjhbSwT/c1hIGy5xx/oK4khZWJEkRjHKXgzjxMkAUQfGsFAU3CQZzzhHJ+7xwmSXWc2GuMWZ5DGQM/TjJAdsCAgkMotb+hwkM9lCS67yvv4EOCgrR8TRpDKWI3TlMLtLwga+cYWl7FIyQ2vMbEbXzU6D5iKrmcFv9pGb7zwuLf2Wy77zsjfBrOf15HnQ1CowjqcJXxcn2tAmFrSjdYbSDyd10UdudKRjjOlM7623maKqpU8JaU4fp9CkPlZEtjznKEs5c0Y0VaDatpD3wDoiGDh1eUyN610NL5R+zp+RRb3PV9caJAyhda1vvWvzjHrZHXMyZq8a6mHuMwZDuDa2sz2EP53r/z0T0Ha2B+rs4uh63JVaZlNX3eVgU5sm1GvIe5Rt7vSUe96PQmlZQd3sUrKbnf9FqejgbWt703vfBO+XxD4tbYPPEtAL3mbC8ytwAMj74MzetMX5ZrKvTtvfMhHAjcIz8YpnnNwML7m6ZFc9fWM8JzoOFzEvC4B0DyDeKC/1yW9ertK8heMnfzmfiFmafB87IjCoAQJm8AEPzFbntam3041kZuuIteMJda+ZFT5xUwnhA6qO+mSgDnYgbUjOC285ToCOHy9uqCPXKTYAWNCusRsv53Rvc0SYC9w0txqYf1r5sSewghHEoFEVGIGWKE7zux9G7Iz/kGKDena+t/SJRv/sOUW+vhCZz/Xx0bK7539VgxuV1udoJ1y/rw4TT1PdJWFafOg3e/rY92v0dHqr1aVaXJDb2CW8B4CsaU8Yxwv/QbYHgORNT/mwCaQgBTlIcWscEdinREt+LX6kZo99dR2f6GxVJxBMIP7xk7/85j//+XcA9+JqKfksMRSltx9i7cufXN1HLPjRr//9o98ID/g/AALgFOwQrZWeS2AK4NUfkoCeAsIJL3kf7v0cAIQf/1WgBaIfEOwQHcHPYjWgAnkgzTxgZeXfBZZgCWZgcIVO/L0EL2EeCG7QC76MCI6gBFKgCd7g/qFgSwwPALhgS6TAn7ReDLIQ/Q0hsAAcBO7/FQniIBOanw6yBLQJ4XXAgAfcjwSUCiEZ4UEVoRbqChKy1hI2oRiawBOuxDKZ3dvZ2gWswArYgJd0YBduYRw+zBeCYQ2OIR6WYUooVlScBLKZCgxoyhzK4SAmTB3aIRfmywTi4RjqIUpgiq9RBAgcwAr4AAZ8RKsMXiHmUSJuYp2ESRJKVhgy4g06oieuCQOeIoTEwIFM2G6NIimeYCqqoiF1Ii2iyQHcCBy+FizGogWa4i3qBvEFY2CkQMJRnA/y4h36YinOIjEijzM+o3iEgJesgOYpoy3+kg0y4wUCozTOxjB+o14AnBAYoHH1IjfqnzeKY9hFIzv6Rit2gN4h/+JmbWM68t86viNjhKM+TsXwSBx6oeM9OqE79qNI8KNBMgW0DZl3CeRAkl8+JmTjFaREVgbvTcA1JpdDPqT4RWRFDh9FfqRkSF/nrddGcqRHiqTsqaSllEbTbddJPmRKsmSXZSNNFkcFOEAHtABPXgCmSGFDLiNHqmNIiiRC3qRNxJapoGFQ2mSCLeJQEqVTImUlFSVV7sUxBgoLZGR0xeRAzuRVEmFYpsnQRYAApABaNphX3iNYjiUhuqWQeBqCzN2ArWU6tiVcBtZU5uVsCAACLNOTAZhdciNe8qUa7aVhWuRfRkRJCqZQRiVBImZiHqRVTqZTCABUCKJjSuZJ9P+EPULm+BWmZWrRaPqIdEDYYDKjaJYmVHEmaxqGAMhA4vXZZtYjaJ7far7m11SmbgaFAIxAVgLACtblY95mR/JmQh5lbw5AquiirYkbahancebmctqEcrJmCAwBYHLEELykWkrnbVJndbobco4nTIDAB7whAAheFpZYavqieJqnIrqmfCJFDCBA6ACKDYwAV2bYe8ZifNbnL9GngA7FCLQioLSADPSne4InaAZoga7EdY6lMQZKB9AA9fXYf5IihEZoLJWnh9YIYLIAAtAlm20oI3ZoiKYTiIZoChiK35jjm6FoHrboO07oTUqAl9hAhoYZjTaijbIjjqqkAMilEAT/X6T9qBiq6IraU5CaZw14yQXM44k6KGQyaZMWVJYuRpFexAQwJKcpaRNi6ZZO1JP2Zg2USgtQ6Z2JKROSaZlO0Jm+psxNgMgtm5viIJyW6ZD2YwXcSAeYKK7laTMSaGn2qT4mXILMG6Ga4J5uKaKyI0oxlb01qiwa6mhG6jcKwJ8g6bhZajfO6TNqqjRuSCTiqZVG5aNmKakSY1wBgKA6G6j+oqgSY6sGY2lc36em6lCuapPeKi1KHwYw6KnNagX66ooC6ymmwDK1p7kZKz7WajAqqyd6WijuKqYKBlQaZ2hK6y1SayEe0ASwabHyKkp6Ky2C6yCGzp1aHLTmILqq/6K6xuHNAGTGvatUxukd6euw3EgyEhy+YmC8nuK8aiGmDKe7mqtMDqwnFuwQohQMEKusKuxXMuwmOuwLYubEOF3A4qbFFiLGgmBsnerBdWxk8qvLfWxFvmqsJmy2ltJnhqfKzmHINmBpQOfNmWz5IWuI1mz9XRbJ5SzFsuXMxqHPyh9UOGvJ6SxEFm0XHi32yY77oRzTduvLJibUFh9U/CvVDu1dOq0WZi3tXdbUdu3VNlzMPijYGqHYxt7W3l3VHufZ8mXbeh7ZMl7ckuHaDmHdPt6feKfO5S3Pemjf3t1lkazQzq1ncmvTzm1eFi7d/e3jCe7exiDkgp30IW7i2v8m48otyqZd5d6i5E6u1xJm6ILg5TrdaZKu4m4r4w5uhKbuzb0q10Yd5TouXMouyrViAtLd7aaE9BVbYzpEqqxKq7zKeOpuxt3MsLpt6apm9wRvrQ3vQghAcF4EzrKm8h5cDNwI4I7d76KE9LEAuGGbp2bJRbAAl3hJ9ioFCMgAAgyBAzjAECCADNCm1p5uIZZG78Lt88Jn9DJmS6xI6Snl9wpFChzABTjnoUzABRxAj4Kv/s6h7DQv7YXvSZAkS/xHgAxIgSBFCFwv3AGADRww2G3vvHWvsQkfBpuEBq/EzQBlzZGEUYRAaQAKDLSAAyjdB8yAA7SAes6OCQfuBHf/oZYgrOe1sEi8sEqUBlMqhPURRQxgitENwQhkaAqMwBC84QW0LMcWsRFeVsRinxJnBBOnRHZQRFwQxY0I3hA7RAisQBsnMRjHIAjciNKyLud2bkpK334m3QccAP5WRF6gysYJhd98QASbRAp8wEfQMe5OJhAK8PaVMUVIb6BgAJgqhGJx0Ksu8kx4nU0IgK7abh2DYGn4gMRKcOum7ZUGcLFdwNfJjr02RN/A6mui8K55GgyQKyvv8etGLwbMQA1IhQDEwAHkp/fdjBkxRIH1YC6fsgLezATUbuhZskNwpVwi6RqLBIxEcyTnZdadb/62cud67kyUhhAys0g8szXn/640y9+G9C8L/y+AthMvFQkti8Qte/HjxvP2/Ykv+685c6T/BWAADiCOXQQSdbJIfLJTRAANzAAbVrRFV3Q9h7Nb9hrqSmAU3ABIh7RIjzRJl3RJ/8D6GRIAlNarisSMuN1SjECpjHBGf25OxNYmV7JHmzRP97RJL0ECBLVQC3UG+NONaGYaO0Q3K4VSjnBE1LRNE87MdXTrfrRPXzVWm3QUtFPWuaATZ0QUKwU5OoAHHIAMnDVapzU5E3RU20RclW05b5ZVZzVdZ/VWY1jbNUQMpyE0KwWm2MAqQ3Vbz8RlPbFOV3VdJ/ZV3zVK9GcI3MhwcnC0NYShNLNRtJfRAv+08EFbHsd1iM21Yof2SDN2BvvAgjoEDdwIpbIGgxTwNy8FgCxq2Go27bViYOvxZ4u2bos0abtw+toAGy6wlwJu4qlvl2BvU3wH9b6gLkdagckw0u70bu92by8x3AVqO8NooBi2UUiM5tZfczvaAS13dCP2dOt2dYtECHiADUzJBEwADHTADLxx8bKKq/hzUczIQF8wbYfezeR0ecv1eaP3xwqHZXtgeBtawg1ygOf2gId2ehuHAAgHC2gmVQ/2THxHeFmudD94Ykf4caxFlfAkiZc4Two2hrtE3xx4g0cKaHu4XausB2wn3KF4irMEStHzYQs4jNc1iAOHXDo1RvD/t0ZT5YbIKHh3eI9j9Y/7RvCywAeMQA2EAJVXuZW/MREX+U2CQCvuN267+JLTdZP3hpboeJJruUhWgAcgKJr7p5KHeU+POW8ASNAyd39HnWweSrteuIPDuU/L+W7Edma3eT/GwA3jVxXOtnn7eZxbrHIP+o2bRGpfBAZ8AIPzOZgzeqMTOk0QCIs3YIL3WAUkHgZ0tp0vuqaXNKDrxgFdugKGOozJgC4OwW2fOY+nuqp/7IuwACjbeKTz4NHJ65vjekiv+m60hhDQgJfj7Z0f3IyocroOO7HfgLHbBgZcO6AIwbVvO7dfu6/feN/U8sVKO7FXe20IeaB8+43/ybeS/zuumzttoDugqHuKG8o7s627pzq8z0YF9Lu//zvA/zu9Y7js7DnI5rum73ukyymnS+PwyHbDIjyjK3ykwzqKPXe0o/q0gzTF37jFo5htC7vGb3zHp/jHlxhni/ytbzzHNzuzN7w0Xlb7Qnqfszy1z2x2+gCNm8rAY3hcXauirzzLl7xkpAAVO3XPYziAwPyMqdOLk7zFCkB+CnnSD3Zp1Lqt1/zQW6yirEAN9Po1u7zFfcSGR/zITzvRM0YrIjmoiz3Bvcd3c/jZl7vFAsinv7rb25tilfLTSryfp/1ifAR5I3jez1tsWfggOr3NF7vFHgjE823hm1tpgH3bz/27W/9sa9Q5pi/8Qix9xgs91DM9TPzpSve96N/iz3++1od+eSyIEGB51dt0Yat+pi8+4DOGrJPw/QY8wMf+53oa7G/+nz092s+sotA0kXM+Q4QO1uO95ev7x1bA1CO/856+KmI87XcZ8dO99f/gTMN3t4e/7/PreLf78yc85jNIieJ793vif5s/6Bd/+69E6AR/8iv/ACw4/K++/JMHgABEiwEDCRY0eBBhQoULGTZ0+BBiRIkTKVa0eBFjRo0bOXbUCAMADI8jSZY0eRJlSpUrWbZ0+TKiDwAAYNa0eRNnTp07eU4EKbLnQZBRbhQ1ehRpUqVLmUYJGbSlEAAroFa1ehX/a1atJX9u9foVbFixY8OCFEIWbVq1a9n6fIp1KFO5c+kadQq0rUSZDvL29fsX8M2ugQkXNnwYscQJAFgkdvwYcuQBg6/GrXsZc9G7kgcieMsZdGjRVSmPNn0adWqKAmZ2UP0admySpUkDIJoZ99zNnCtIPSAbeHDhBWkPN34cedgKM20kd/4cdfGglnNXT7qbc43Fv6F39+5X+nfx48ljBDGTann168mG50ndevwb2COHCEFjsQ8EEuz392+fvQAFPMm9AQ08MLkaZvoAwQYdfKlAneCTrzr6IJsJwww11PDBDj1EKMIPRRzxsBFm8oDEFFWEKEScJqQQNwsf25DG/w1XvJG9FnHckUesaJhJhh6FTFFHm16EETMZHeughSadfBJKJ4ecErkiqbwSS5Q+mEmCLL0U0EqYjkSyLiW/PBNNMT9Lk802LxJAKgBicJPOKtes7TYyY7yzzj79tCjMPwXF0jMA+BoU0dMCdWlMPeUyM9FIEV1U0kofTEGGLgeAc6Y5Lf00MUpZatTRpSAFFdUzRU2V1e9kaAHDFkAo9NBWbW1rVZVILfU6Pm/9VchcgR02NgdoXExOYpUFS1iUduX1qFP7GqEjape9lqNmsd32MQFgnQmGITDIMD1uzX3P156ehVazdP8CoIMaMqqhA5rOvZdFd/HdV7IKZAJgAv9rBdiyU34NZlRfCW1jt8yE88LQhwMEmEiAA/619+CMB9JW4469Gpe5GlIgKIYP5PUYZY845mphhnVzuK0RQAbYgRFGZiiFERxAFgAMNE1535WBHlqn8zbEwIOJiV76IqFHWpddafsSwIM4McTAhg8OGEECCUY44AMbZp5JiKSZvtfps9VeCQEWjh3i5rXlVijtjqCGVmq/qB67xqPNnnvbugEf3CMQZJihXgxdI5xxwTe6m9e8AavBAav7FsKBkxm/1vHNPccoAmQF+nzuzjOCvFTJCYuAhiFa8AEDDHy4YAgaIiAdW9Nx390hG8j2lHemdW+6ZZebgjn45NHFS/n/5lGaYaYJbnd+6OEBLd54pVSnnvtRke8efId+5DJ8lK2vCHVHty+ffbu/bx/+AUycibv4DT6fovT1XN/+/iXC339LCwGGGBTAoL1PTXnKXq+YZ0AHEq+BD4QfCOJUKwlyC4D/w94Co4XAC35wMh4E4ecqALLRjTB3ImyJ/sjEPxQ6MIMvPJcA/sUCpclQWTHMlwI5aBcV4tB+OgTitS4ArgoMMYc/XAkLkeRCJMJPiE8E1grIBgIpDiuKDWEijCRXgQM4gAVSEQILVhAChSynbzPBwBWXlkU2pqpQADDjG2/lxoVskUJSi8DFaNSCIx4EjWlcIx1TZkdCSuoAGArS/yFbZciE4FE+UpvfTFhggyE4ACTgAh5B0DiBIXwSlKBEACM95khS/klBJzolRhjQSle+EpaxlOUsZ/kcUwplgz2cj8NMhLQ/EuQAyFpcQdA4yFUS7ZbHbFNvZjIEZVqEltGU5jRbaUsl6iqXPZRaCBaJkElqbiDFfGb1rjlOZdFwJic0Z0So2U53vjOWokkmcbLJQScW5F/OJKYa12m+cvbzV1TsWdwA6hB4HhSh0ZTnPwlUzwXekyDQA8AFDCLOgmZsnhcV0vgmYEWNGjShIRXpQiM4HYdmD6IDkShF99kznSAApjGV6UxpOtOPBiijN73RAIGk04aIFKgIJWlWIP8Zn5QO4Fv65CS4aoCAGXzAA3N0SRqpyiGflienVx1RBTI5A60uJKhhdedQ4XJS46U0kNZaao2E8IEbqqSqccXYV72TVbp2KHHqvGtBxNpXaZK1MmZ1WUp959KKUpUFm0RJTRnbWJjuta4MhSydhgAugk52AH7VrCwBa5WiWgeiMsCQWjk5gRWMIAYTq8AIvjVQzILKrq8NUCJnMj3ZZnazua1maLL62Qr9MHQzsWBB3loQ2k7ltpWKbXLJEwEM1e+2utVtZ/GkS6Q4MQaZ9EFxHUIwAFyWuX5abni9k4JMKjW50s0tdaHi26UsIQHxla98MyDCEqoRvA4RALK6SV7/8UrWv0NK3DCZq97NstekVAjCghncYAc/GMIQ1gFVS4ozt4XklxP5VgED3Kfxdhg5lcWwfw2sWQSrCwAKjvCKWQxhFxQBxjGOMQ4QiE4ACEGxEjEWANBrkv/8GMhBBnFsPjxk4Yh2JlINb4n9emJ0qbjFUZYyhKnwPgEkTgi2rUgRAeDVlMi1qkZ+TZHFLJsLQ3fJTA6qaXqb4im/Gc5VrnBCvjUBJaNPlV8GcxrLnBoy91k1MWgNiNW85tG0GcpwVvSK5QwRLk8AnBVJJQC0bBImRQnTmZYSoNkMYE57yAN5DnChgdrpOe8EJIle9Kob3OjeYehnFkkByBrzaVV5/9rWDkpcjgtM6pCamqhuZvWwGexqhuwYAKRdCFc9kOGBSGBmkc41lf48bdCkgJ+E9nVCgV1WVRN70cZWyPh6Fkpzf7KlPbvAClZgg0yK2tpXqna8I4NkL3d429w+NK5VJmxws1rcCYljmNfaNxjEmt5TmnfCHVPYO5M330Ld96kV9u1/vzngCBk4VQ0CggOsAHZiJKOyGT6khZf8MIs5y5AjftBuB9biF5dyxkMjgArcHOc5dzbKCXNyngcmlcMlccvf+XLP+lvmcea3cj7Ax779/DA+h7pfRExyiBN9rBMPdsyTzmKaPybUYJ56YaQ+drZwCgDcvTrWqWn02nC96/8R/npiwg4wZGHAchOInTHNDp6l9x05tBX60Nk+Tbe3F+lxj/LcD9NJaol4IAKQAJdHCXjAlN3yZPnXwwlfeIVq3duKx/jftUKwRUK+IPOrfObzgnnWg8W5jCmz5w0PepiLfsqMN0y9Vj4A1BdkfB59/VpcP/ytCBTN+Kb9552M6sTjXu6kz4pUWOr7mYCIx8YnvvS1j5r9AkztnV9+PG1/dLhDf8G6Lwx6IjoT7vqu1t1vD/flP5rx9Vjb4+ds+d+O/harnzAWo1wKRfgIgop6r/7Kgv4SEDQurABZTv/2r/kqzv+8bgGrYlxqBcn6ayBgZQIYUCyKDwR3gqcIzMj/IlACeesC8ez80A8AA6OIfIAgjKb6BkLQDGsEvUIEcxAnCosDIRAFX+nwEqwCGW0Fg8IzPpAgQGb1YuBfyoUHg43iovA4sO3GOC0IYWkIUawFoe8FASP2NAfJbqwD+OgBqbA2phANhSPs7m32stCVtvDJijD61JAwfCBcCkKgNiT51tCk7NAPY4PLeC3/4FAOna8Lce8LHeMAxiZeArGsABESVWNclBDQ4DAO+Q/xElH0FvExKiACIiC/JnF5SDE5WAMAZBALMZEBDpEC6fDBPBEtZEAGKs0U02IHb7EkYm/wgNAQNZEIYdHBZJEsmkkPV+AHdVErclEZPQLJUGQV/zHRFXMi1YRxGI/QJoyRILSxGXUQG7sxLAgG4cSMFVsRGLnQGlvtG2GCGwegHcExEuFRNgqLEAsxC6fRRZ4PFolxLKivIN5RHtMwIGHjwmytHPFRMPSRDvlRLGRiAoAHIAcSxSRRIhGDkgySFRHSSBSyCBkyLAplAlrAAQSKjNjNJE8SJaGwIlOCGVdSIoymOT7tIM9xDtMx/dbxJcxrz2rEJZcIJ3uSJ1QPI6WRJhHRJm+SItMiBlprJzEEKFnyJ+lkuninUKzuBDOyKF/RJj1yLCpAAmSAtlqAFseSLMuSFp/SWaLSTaZyd3bsDMkRKyeQGjmyArkyLSISLdUkKf+55cB45190qhzXKyvnkhMVzy7RAi/zEmH2clv6cncWg+8uKjAdUwUZ03sKM+4Okyzsox4V03ss81oo83NuMCY/ajJNbDDzETO7TjM9szta8kBE03MkYEEA8zT7SiNrohqPsjVd05pAc1lkc3PCLhn76TZxMzUTcjWTrjfVwuZ0Djp9s9+AU1mEk3EEyhYB6jjFKjfVZDllrjnHQgYuwHKeTjqzRS2lEjVx51/Cb522M6y6E0Lo0v/CEyxi4MLk6jzRkzqJxToJZzH6U4rg09DkUjWPMgjs0ysEYGwmAAb2DkIhdD8fJz3Xcj1JaCZqUKMItNSScyO/8+IUdCviaAb/3nJCZ6NC2+Q/ASeV3HBDOfTXPFQ36dMFU/Ql/sUqTxRFBRRYVnRuxqcPtRNG9c1AlRNBRVQrpEIVdRSbePRXfFRuRIzzjHNIibQyt+5IbdQlBJBJfdJJbwVK1yZxRvE9q1TiivRDs/RLwSIDu7RJlyZM1UYq1hSHzPRMrzT0eFNLW4KKltRNTQI2DSROmeYGNVQy7RSe5BNhQPTfkDQrYi87/5Q/4fRCNwfJVs80EbXoZNQ71TQ0tgQDyFRSMSJQB2RQl0agppRKNbWdFHWFaNQL99QlPEMIaGDnRpVUZfVLTpVoLsw9y5RV245T55NRwc1RsWLvMkQIIpRZcTUi/0pVQHgVaKzQTzM1WGsPTWe0WIntWK+iKefKWRkCWgNEWlOGNrvsqq5VWLO1U/WUTr3iW8P1IcaVPcoVZSQqR1dVXWnJVS/TU3kDOgNW5+TVIeh1PezVY8Y0Xfe1lhRFVwliN7fyYQl2LAxWPRBWY1AxMq2VYbXQYd8VPbd12LqVYkNlYrEEYzOGp1SSYzs2E/vVJ0UW4E62ZL/CYssjZQ+mUIK0oFyW/GAWm2R21Ui2Zg3jZskjZw1mEK1tJoEWKoU23Gi2aJdRaqckaflFjOKtaYd1Uf/1MJ6EIDRNbKcW+0AWVa4WX2BSa31WCOfPbD8CVhWxajMiQ7axKckWl//e9lPQ9l5oCxqnjW3btmJPNmLTkWhxom4HIl7xlp701lL49lzCjmffMHDNcXAdl3igVtEO9yb8gyCCDHQBhHEhdm6FBHLNJZVYNhoDFy0QzWtH104wV1JOl1tQMf5yrXJ363Kx1F1h1zmOdjxol1vak2lzt3UJN247sXR9V2FkN1KEd1tETNou0Xjdlncl1nmZd/uyF1GgF1uQjMOGknWtN0+xV3uPA3jFw3uvBY30anXZ9ni5V4M0V+nkFyokz6lSEiWZN32/Y305B2CKt3Lj93oNd3lHIgVWgGc4znf71zv+d1kKy0ThcoDJ9/Z6FzSya8/494B3BIKVJexoAHD/q3d3y9eA7XcnasgDvkUGaGAG/mUCPOAsG7iDceSDiYUXR7iCS/iCzZcz5oelfm8A9igkJrhoHbg7bthWaAADVkAAjKYXKXh8edj8XhcyduyPhHhT6sWGOBiF/USJUyUFuKxnkOVvZZKEQxB56Xf0vhgnxmVJtXgAbnBySxaJoSOMQSUE3k1DIlWK4deCqxiDJWMxakXEuKte3Jds7/g58thSvKtWzSJzBHiK1diNtSh5DfN7PG4ILkaREYJyMGACxmgGOnMluJFgdo6KLrkZGdk5HFlSRAwA/GhTjLjPctdyLbmArREAJWCBY6UhBKCwNgRTYUIqyiXsHs53LHF0/105OWA5UawQAIo54XCZgE2Yl2FmDDXkkwuitcgIkzCEmltCJqovlcJ3IMYFARnXmZEDmhGlDaHOmgO5/wZ5IUQLBi4AAWpAorp5IAgmYApCouTIJlaZIL5PCAgq7EwQb9v5ON55UBxQntNYAVn5jjI5M2EmBTKsUPw5BZAl+XaMoVkCyYBnx2DAA2pAAvZQhGnYosn2Bqu15OaZiuvZhyWioxci7G634GzZJFDxb5mJRmS6oWv4RK1QCH5Vhyu5ondZGIkxpxUicc7Ym2uzJr4m1iKAb+BFVGvWoddwx6h6r3AZoiHIqfdRhKI6ITAkUgtlpHFCBlbgAmhnetnZqP9P1Ghe2oHIulKZZY2t+CHU+iCMBlwLIpXW+XyPTq/JlstaerL4usnoeRMB2yEE2yDmZ84Iu6sTey4Xe2p5iqAfG7K5U7KD8aYjwrKBbyaIeiCk2ZR3Qqkp9qv9UKCSWrRHO6hKQLd3m7d727d/e7e99KwXMq3TSSEWWiFQkdKyIgU+ALEX+a6ZNE5i+0VxG6iAG7uzm7eFG5ufurhnWSHceiEwRFVzormRxYs5GyZi760X1rpFSrvjG7i5u4dPmCJSmyCQOyGU249vIgVmYIHTW71bgqvg7a7e+7rlW8GD+027O+5eTMZkjMb2Er8HYnxYewBcuyUiYAVYIEBtINL/BADAM2QCXLSoPTtcB+ZJtIu6qxvBEWrBY5y+jw4KUMDGbxzHc1zHd3zHIYDC7tu4EwKzFUKzWWKgNeTeRiDvPmCzZTu6FbMG+BhDYOBWv+rFQyrGF3zGa6PGedzLv3zHkyAAxpzMybwBvrubCVshDpslNk5DUMS7AIbJE3u2608A9lBDYMCnbfPKDyrLFXzLEa/LwZzQC33HoQDNx7u2BG7QVCKQZvmpViCThOC4JmDOObvOuy/KYyW1BMDT06vP/fzP4zvQTWrQDR3VCx3RKTzIE2Kq6cyqU6JQMOABN+4CqtylB9wjvGsCHHvtQt2dRp3UGzywTj3Vj53HVx3I/8H7uC8SkNh6JbiM85AtigVc1zUi9uDltW8b2NtJ2LW71FHM2JGd3G9c2SeiwlsbpA9CpL2Hpz83eprcrlG8S3cMncWv26Xp27M73NFl3Mud3M8dp1s9IQCatAa6vD2ikPeb4Ac8018PqVuc2/Nd3/d9vomdxgFe421c4BniAnwA5PEwekIe5Hfum1cgnGdinE0iMdnv2kOI3nW0UEwc3yl+liz+4qEy5jcGAP5941G94xdiq2lk5wQA2d58qrJvrZX+2h+e9TJp21/L5qkJ53+7353P539e1ZFn6DekykN5lFmglF+i5Zle153e8oCYcqeelqret69eYbJe68E86P/Xz+wNIjG1F+0B71vq+tfZXpbcvrfhfi7lfu69vO4JY7Uba/Eby9pfniKMZmOVD/BvXvAZXOeDzfAP/9CfHCK+1UZyHfIrQsR83RcrH5YuH/PTcudDaPM5P8cTPzBA36pgd+/H7qPB75ZRP/BVvwQIPx9fH/bN3fMf4tLEFvn92Y6LXx7v71Bj9CB4v/dVH/gTUviHHwVkf/RB4/anDmT2nJE6NPqlP/V9v/o38vqHX/u3XzK6/+fOVflXifxLjPo/U/Ox39DXn/0hw/15jssAYsSAgQQLGjyIMKHChQwbOnwIMaLEiRQrWryIkSGDjRw7evwIMqTIkSRLmjyJMqX/yhIsW7p8CTNmiYwRYQCAQTNnQptQUPj8CTSo0KFEi0K5qTOp0qVMmzp9CjWq1KlUq1qVaBPn1a1cu3r9Cjas2KQxACAdizat2rUXVbp9Czeu3LkkZdq967JqVrYEeRb9Czjwz6Na+Ro+jDix4sWMre5tDDmy5MmUpc4wi6Cy5s2a6Xr+DDp0XLykZeo9y9ev4NWsfRLmDDu27Nm0JT+ujTu37t1LBQgxm4K38OFLRRs/jjw56NOF2apuDf3va+LUq1u/Hvs29u3cuyc+YHaF9/HblZs/jz79RuaHn0d/H3Q6+fn069uvqP2+/v38I7IwG0F/AnamXoEGHvgWe4a5/wdfg/INCGGEEs6W34QWXmhdCGZ1gGGHayEIYogidqRgagD01GCKKDzoYYsuvugYajDOSCNkNpglQ406SjVijz6mV6JzJ6qYIos7HolkkgVVqGSTTkJVgVlCPEllRT9eiaVoQa7FIJGtGVllmGLyx+SYZp650AdmfYBmmwVlCWeccG2pVpdergamm3rumVuZfP755G8AVAComXIeiihJdKZl552B5VlopJIu5ueklroog1k2XEplop5+uh5VlYbVqKPSychpqqqSiuqqrkrYgVkhvIokqLYeuihapZpKFKS0/gpsTqMGS+x2EZjFQrE03spslrmOtSuvQvmqbLXWIv807LXa4uaAWQdsi2Gz4l75rFjRSgsUteCuC2y27L47WQpSCgBvhOPeO2K5rKKI7qOt1gvwqu4GTLBhCJg1Q8H94cswgvqCdW6/K/6rcMV/Dmxxxl/ZBEAMGtvXcMjqPbzxkBIDpu7HKjuJ8couQzWCWRe8TJ7INptHslcR95syzT7D2PLPQmfUglk1DF3ezUobl3NXO6PbM9JSRxj01FY3BIJZGFxd3dJeLycqxdCafLJRYnONNplnp832QkOYRUPbvH1N91xNc/W0tFHLzbd1VfdttQATADABvYDXVnfiCYbdHJdklz3U3odP3ufalKdNg1lDXD6b4p6jdPdWefP/Kjnnpm/29+kvY2AWCKpz9nnsijLe3uOQx2f567pTlvruGddgVgu+VyZ78SCFftXoppY+fPNCNk486M5HWDQAAk0PmfHac4R8jPzejjv02I+PWO9qpUR+f+Dlnv5Y22/f/Wnfgz8Y++3fj7f9GjGLv30VDA4ACfQPMe/zVGXMFxXlOYp5A2wgUxA4kGY5kDzVE88E2VLARB1Qf6KzHf0mJr4LihAqNqEA/EaInczdxHAodF8GccU7DibPg/RjYAtv+JASnhCHw4kBAI/Gw7C8EFExDOHY5vdBGwZxiQbRofaYyJtYAcCCUOzKEOW0QSOai4bgU2IVl+hE430RNyqE/wELx2iVK8Ypi7VDYg1liEYmhrF4cZSND41Wx6uoEU5sXBAXb+fFPI5wjrITJGekuDlDUmWPzipiGz8YPkVKkpCxkyRlPKC1M1rSKYzEUh9N5MYuwnGTF9zLE0nZmBQAcFaofEonyeVIP4YSkKNs5QBNKUZbKuYyU9QlJ1/po08KaZaQC6Qvx4dLOh7TMP8jHKGWqRRgBjOWoIRkumoJTWQi5ZTZVMvbAJCwbupEmj0SpuOIWTZjinN3ySzkOscSJcIF550ZIWe+qDlMa9ZPi/TEXzsr2U+wrGBNAcWIPUVkzjr9sZjYLKjq/vk5h3alLPKUqJUOCqKEMmqh6WyoRf8vB1HPffQq3QJAZkYqEYxmFJ/n1KdrPIpSwIVUcTGdStYAIARN1nQhKnUYSxWKzpOpc6dsm2niiAqVGwHAA0h1SE8PpFFdcVSoMG0q2oxaN6sy5Vg41alWafLUOf10o0GV2FC/KjWs0g2tSbkA3NgazbC6JapHdCkI4eo7tX4Nrxnhqhn5GhW5hoSuWywrz6oKWJ/p1WuJtUj1vtXYXwrWI4Tdl13PGlmVLfZWmWWKhgCwtc4yZYcXpexYpWpYqCFWtBrbrK1YmxQp5gi2SSEtRY532rq6FLO0LZhr79lbqXA1tMEFKzfHA8GnKPBOvC1uvX6LUOdCRYVxk65Bj+v/neQ6Zbleaq511wXdEH3XKSUN0HhLq0zyaLcp3CWSd897rfCuFL5JYR0A6Htb7HZnvQ+cqllXi19tydenAc6IvADggwJHxLb7BfBS2qui9yq4Xdv81IQxAjwAJPLC+3Mnffj7YP8elp8c9m2FDVhiihwMALNNcUJy+WEHKwXCRZKxi101YKjeOCJu7diOEQLj+YB4xiJWLYl/zK4cGwjJD/nNlJj8pvQK2cY6obGDqAxlSSm5QFleSDyF1+UBBFm9WKaJleEj4TBf7MQaVPNBYgYANoV5zMgtc0bO/J6UZcosfO5zeNw8qS2PDNAF4aUA5yxlMh9ZZ0XWW+727Gc//1OR0GvGCagoTRApzrPLdM6unTGC5+joGVlDKLWpTd1iTO9J0EBS9eCIy+lE13nRTms06R79Z1WnitXoUfVNN6XmTjeY1vlLraOPvOdJ6zrQbCYiptfH1GDL2tPE7qCxb43sXC/bUrw+j6oN7WZhc2fISQk1dEbdy21zu9kwpHSPPSZtD0+52jO89vJwnW51a5ndWMT0fyYAaHFvh9xVtvW9sw0AG4wAATP4wAFcp+9V83uNmEZWwKc97EfuFt+RBi1kI46mbuOM0hQFdrwBGmN6e++yHO84AC7gVZA/SeTKwbQECCpziFy6PgQXlsEX+GgMzKAGhBJADA7wH03lfP9MNE8OpjHJ4qU/ZOcp17g+UxbzAQwUR1KvUtORo3PxfnTr5u06TyMqm56b+efM9agUk2V2lk2cj1MXu0WlmPW4ixnt2fn0RcwtlCQEYPCEJ3wDPJrhQeldSV9ncEB/o/KIv08zar8zAJ5QmszLxAAu53PkDcJnIC7+SJScbKgkemAwj/4gk68sxC6v+di75AgLqL3tbc8DmHLseqvXUelN/9HPbrj3BGl9breIedkr3y5PgCkAD018Gv1+sh9dX3WjH0HHN6byoIb98r//kuZ/niAUBUDZsf+i6Qv2o7wUPfaNPxnu/9374K+/+DOiJpyiX/oAMKHpP/JRPfZM6Af/f7bhdxZhE8lXf+B3fwyRdyEAQMO3fy2ifnL1Uf82gXunX5AhfwhIfwu4fA24EDLgAzKgUzQAQEKwaRnoIRUYVh/1G7D2ftrHGB2IHx8IgrInggoBaSxgAyuwAhcAQITDSixIgf33fwAoUQKwIRlYgJFhgxSRgDn4fTuYEJDmch0Ab0Z4hP6XhNwjUSXnhDRIKQd4gwpIhbFnhQkRAh5gAz4AAxMwATDQATNQhFzYhV9IIhL1WeG0f0/IgWYohTiYhqWxhnjIdEioh6dXUHsWbX9IhooRhRMxhYWohoKIiPfhgk9lUVCXajO4gduHiVhBiJZ4F4eYiV6niItoUbx0/4egKHCSOIo1UYqmKBOomIozt4p6aFEltYUEGImJMYmkiIa2eIqzmIt15oW8KFF4N4ahWIPImEO1aIzhJ43JOG67+IUWxToA94yxKIzX2BCVWI3HOH7Y2CGb2FMWNThwN4GAKIrnmEDUWI4sgYvoiCTqqFJLGDwsCI/RKI8kRI/1eI/4uCP6iFESdVMO4I/BWD7iyBDkWI8xUZAGWSMIeVASlWF+CInQWIYBqVwDWY4VaZEzgpH2JFF7dn0dCY4PCZLbJZLVSJIlmX7amIQSBXW8x5IYB5C1U4wT6RIzSZN5qDQc9k2vCIs8+ZE+CZS3CJFDuRsnORKIqFS/CIweKf+LL8leMWmMQgmVGCKVIoGIUmSE/7iUfvSTTVkCXvmVFhJGbbkQNvFk34hyrlcyadmUbAmXVLOKe5kQFteQStmTaKmWMKGXfikgb4mYBXFgMxOY8nZ8rIKXQHmYi7kfimmZA3BTynaVkBl/T6kQElmYawmamUl5fWmaNxdnZdmS4aiV/TWZE1mZpslzqJmZ1seagnmWJhKbBFmatPmZXkibKwZ979iaLsmUo9kSswmcZCacpkl2uemZBviaIdabI/mbzRmIz5mZ1bOCO8l3dslo1ymT2amd0cidlimXXIiVuykk5NmV5nmespieiMmEAMAh0lmXkfl68GmLzDmfA2f/m4u5kOx5nLVTnUTmn6YIoAF6HZi5mHB2Uo+5n5+ZoOXGlf8pnw7qR/Xpl55ooLqZlcmpnKR5oRyKGxCKmNGpn+HJn3dZova4oSjqOB66l94ZotMJhTM6AKJZmA1Ko8Ohon65njlaodRJosoJpEHKG0MKl/eZYEbqohaapKO5pEyqG07algUqpSKFOjzqo2p5pViaogPql6opZy3qpad5oj63oJY4pmRKG1r6lSDapTT1pW26dm9aiHEqp2lnpnv5TedHl1OKpIQZo376p7BBp1CJo3d6VHlapT/Ko4taa8vIANe1h8RXpJDKiR2kp5bHp2moqJZ6mpiqqWBIfGYR/6Weuo6gOqliWqmmOkOYqiXEx6Wuuo+wiqglWqq0Gpw1R3xQN6FqaoG8ypsxaqLAOmW2GhrRJ0UQp6sJiazvqay/yqzbKayrR1HuOK0ZWa2OM6pUiK3Zip7bOnrEmonMOEOh2n3jmoPlaq70ia6L5wNmYZUUSn3hqlDwCoLyOq8P6axgM3oU1ap4yK4x4q7z568LCLAB26H1Gncr9ogIu438ulENa3+zCrEwObDPunhJN4AWe5MYK1Uay4Ac27H99bEEa3Y3lZ/rerHtGqt5qbIrS2Qt+xmLl38rSbL/lz8L64EoW4U3i7MFp7OesXj29Z3fipImOzZEG4JGe7Rrl/+0dKF3XKV6MluyNNurSkq1Vdt9V2s3ccdLH8e1QAu1yHetYSu2Hki2cqF3HNO0+gp8ayuZbSu0b/t6cRsXcfdZjpm2XauwNUuZbsu3lGiTTGN23/SJTktOjLa3gyi1yvewiVsyfitWXfcbhZOLCeu1yZqoiIu5EBGW6NN1GWZyg7uvQWu4skm6pesQpys9UsdLOomIoFu4X2ulsSu7Ebm4typ11TOyDnqgITa5ilu5Oui7vxuawQuyUudkTNqeMJm8xKi3zlsbtHsSXZd61Cui1vu6vnm92juPmjs7q5dhEmi84buV5Wu6GcqgzWu+TQS9i7N6UIe2HHq8RAa/07j/vJf4v/XbXwOsayxKo/2LoQYMvAGseZdLwFIxjPp2rwCQd82pwAXHwHEpv3BKvxHcox8MX6+GpRnscxv8vA6ceRAMwiGJwoAmhuCro1MxwfGrwoYowgRcw8sGZ2mawO5bwOOLnS/cwh5IxGq2YrjLv0CMvEJcnrQGAgcwBBUMAFtbxLV2xGFWlSXMxP7rxPF5ZBIwhH1mxVeMt9iYdGRqwmuXxUvSwX3acmRsxiXTxlnGOnMZpGtseXU8EGFqs9kGAxeAADXAS2U8x/HDgjvcmYZKO7xLqUeWAiO7YoZ8yDScw98Vg2rcxQv8xRqqcpNcya7blu2oyTMswWD6xqQK/0egHMqhC5WAKcNH2sii66ur3I+tvLtfyaqlLMuWzMchfMOkcZisjMuz/Mr4ycuM7MudPL+ffMvFvMxfeZ+UHKB63H2/7MeH68xVDM3GTJONmcxresYwOrrbTM3d7MVfGU+r+8OmPI/YnMrkasvcjM7v3JYxHMvKfMrwHMx4MczPXM/i+5UUxZBc7M4Cyc/1SHu3d3u5Z84BjdBbqm15vMkaXDvoqxIW0Hlm8dAQLdBQyVXsu8QH7cIXbR5EsAEprdIqTQLzfM4efc1t2YfhjKeibCIY/RkU4NIw/b5tmWE+3M69vM8mDSI63dE8nc5QiaY0Hak2LSQ47RlGrWIAjf/UJ9yWqlmsQa3P9hyxRb3TVc3JXwlnFavV4uzKNRoiUj0RxAzWbNyWKsnUWYXFRI0gat0QF+ADeQ2HZjEBep3XxdvWtPjLP7Y++4ui1jx/8AzVdGHXDGFfG614gT2Ig71jKvS4Iy3UXH3Tac0+j73RgC3Zs3vJ0mWn+WzWufzUnE3Z3azIT2cWSozZWx3RXV3Xo629rU1pSRzXazXXtH0gjR3a45yKErrbe9Xbm+3Vqw3NuE1ouUrRJP3RqZ3cwS25cAnLh1290Y3W003dTj2UafzcFW3Vvm0gwN3d3kyTSiWtsZ3Zs43cta3cxczchKbbZS3bJU3eBWLe5z3UbUn/3PZ92ohsyYs9F/vN3+4Nlb8W3tDd0/mtHgZ+4No9lNfdvuI93u/927btvPNNaOCN3Rbu1g6eHhAe4UEMlyW13tWM2IlN1xke37jM4YBW3+wd4AJ+ygQuFyRe4kkt1jhH4zXt3QqF43Gh4ztu0XCJzxXO4A2O4eWt4b8b44BGwh++5Cbe5Pr95LIb5W5WwRecmdkt4Rs15HBR5EYe4ifeOlTe3gi+3fBt5prdlit22Ri84kbc4k7+4q285WrmiGp+3/h95Q+e5aW752EGbj/e1EEu5qr95mzuqGYB2nQO4nt851ie56Fc6F02vX5e4+i96Nzd6EyuzlQ9n2Au6m3u/+KhHuYludScDuTCfamMrupW/pUzruRrDujS7eaz3sRw+W4Anuiwnj9j/hZlzuukeOkcZhPe6OrBftZCLuvHfuRfeWAxi+hyfdy6nurSPu0grTkL/uerPjbE7hbGzu2inewTNtPAju2KLlXkrhLmfu7Am+4Ktu7N3u7C3kHwnhLyPu/PW+8Fdu/XztvZjup4/u+ULtMIA+6dHs2BPuKDjrmZzmQDf+vhfurQDuoJf4MBH2DC1/Cv/uyfvusc3/FwGdIh7+yoffCWbvJ23pYpz+4F7+7jHu0vj+wo/+0zb9wGr/Elj/OCDZfrk9UqPukxLeLo4e9BH8Iej18lhZSlXv/nJ5/057H0QU/xSNa5pu3w/Q3xSi/xiZv1O8ZVgovvNK/vtXrzTI/ucf5WKp/vI//ua8/29N6W1ZOvRl/lvf71Vh/2fDv2LnafMkjwPV/zW8TvKHH1OB/4KQZnIq33uC7uiE/3dQ/wFpkCEoAAF8Ax1mPQe8/jLS/oTt/CjX9eAlADCGADnd9nnsv1Is/yP7/tlj+Of69VEcD6rd8CM5DiZ2/4aR8jiX8Si//ypm9dYtz6dSgDeQ/3aC/3Nr/xtH/5iLg+CCYDvb+opk7roh/xpA/Cxl9c+ZdwXv75kp/xJD/70j/9RlhS4ASx2s/32o7w6s/B3s9XKSBFAOCz2Qr//6Ev+wDBQOBAggUNHkRYkAIAGAMcPoQYUeJEihUtXsSYUeNGjh09fgQZUuRIkiVNnkSZUuXKlTAYsoQZU+ZMmjVt3sSZMQYLAAAmSMgZVOhQokWNHkUaMuFSpk2dPoV6sKjLhkknuqQQVWvThVWtfgUbVuxYsmXNhqR6Vu1atm3VRhDSU0gEt3Xt3sWbt+RWvn39Op36kizWv4W76kWcWPFixo0dpnUcWfLkr3B7sohBWfNmzp0xFgYdWutRyGMJi9562PNq1q1dLy79WvZs1pYBdEhBW/du3kZR/wZekLRg0wCyBn+quvdy5s2db4z9XPp0q7Y7CKCeXfv2Aci9/4se7lXs6e9LlXNHn1493ujr3b/vaB07fPr1HZfH3zd8WfL5DZ63L0ABB0ypPQIPRE8+BBdkECz/Hnxqv8GMg/A/4hrEMEMEDdSww9kimKCn6zwkscSVKkQRIQmLOy5FBgA0MUYZmeNwRhsZA1HE+W7ksUeJXARSoBXHoxBIGH1EMknGalSyybJyvG1HJ6fUMEgrhwyrPxSPpLJLL7O88Esxj4JyxDHPDNDKILEES8sKuUQzTjlhYnJOO1EqU8o795xOTT//GqlOo9yEEE4+D0X0IkETZfQiKFvQs1FJX/uz0q0CDbPNIl00dFJP71z000lrCBEASEVFdTVLV73Uo/9QhyL0wU5TpbXLV2u9MwUHejI1Ulx/TYxVYSN0NdOvYvVvVohkuACGCWDowIPcPqrgAAdYiEsIFlYIAVhvaTT2Wz4PiKunU8VFF69h113qo1uDQjY/ZQcAwQde7xUCKI4isPdef1uoIF2BWXt34CZB6IDXCWgwuOG12IXYIHfDTSpe/JStwCVzV7igVABq4GiEe1mwYQgHNGYoM4dXbqxglm1M4YN7HQj4ZZu/ijhnIYsVD8wWU1Q2YQAwAOGhFFqQy1eKRMbAg5ofOqDUDm6m+i6Xq84QBGsxuBcDkLEGeyidc564Z01/3pLihyToaYKiIRKAawA+2CgEGSoSuaf/r8Pmm0iz+/YwBQk+aMHjez9QGnDFUxo74rL52xRotR26oKchJpJBrpP6vXxxzwP7+3POBIghhBFo+IBjH3zooIULbHBghSE+QMADGg6QYQQJaggBhBgqSEFprVfgyV9eO5jhbdGXP6lxiB+fEO03JxegVLomKnXvkWbo6QLmv6/pavDJqiACCQ5AYAgbOsDAcOPfhz/+CYSAAQNs4YfBBg9CSHx8/zNyHrugx6IgdaoGbasI0uZmEu4BwHv/g+BJxBdBnJDOdKhTHcrit0EOdnCDPhiCDJ5GQRJqJIDrGiCRpFeoydFARBWRGQBsYBIFdq6EN+TIBHFYkvKdL33r/2ufB403AQx0wAYz8IAMagCCaQ1AACmoQAxAEIIaSGAEMjgADTyAgA8MYQUOsMEFWtABH7AAA84CgBAusL/+7dCN3TmhsFLoswJObgg9cUBFXAgAFvCQVyN4YyApokNBUsSCp0tdC+4nRH/BwAcXWMEHaDCCEMSgjYXE5EziKEeeQW6FspqcDXoyA7z1JHQdEeXQMplJQr5RADVAn/rY5z4haqsFDkCiEpm4Sl5aZZOsmuPZ6nhKyvWEbhRhm09IkrmeALKXgWzlDSOAAAUykiGPjOQkK3nJZ3ZTKL9cVTCPFbm0EXMACjzmRA7Yk5FAKY/edGM0IQgCGnRsg7bEZf8Sl9hEePaTLOC0lDitYrHydKpyC0QmAkMSA435gJv+XJ48vycAGZzsfTBYAQ0kEIERQtSjagFopQRaMXIGhwgbQGlKU0qCUI6ylJOzSAXkhgF+fhSCEhUdCIZASyHY4AAqs2lQ2RLSP40UKTiVSAzjZ847AuCdE9ljHz+SguLBoKNCHR9SFScDoSlsjdfDalhBStQ1gUSrKDnrQ8oXAba2la1xMecep0aRGM7QIwLolxCAKtaswpSEMZhBudrGLb4WdqxkdRFa/EqUtGKkTuucQAKNeVehzcWw/mvszSRwUF6xgAY1vWxo84JY8Jh1sbA6rUrqVL2egDUi2fOIAif/0C3Rfi+zK6sAAjQoQ9rW1rejJS1oFGvOQaW2QDA9qA2XpbmOHHQC2vut525rsBqkklcwQABoo7vdxQSXKcOFHHHpBNNkui0icZssR6yrL+5K17iKS4EH5MarC7C3vfftrncTAt4JiZclixIa0YymQCHoqQK8ultEdtVM/LrXv4uLwAoMJ4QPXLXBF76Lfvdr2gcLZbqD9GvGeNUCjnkMugM4cE8S/JA9Dm0IL4ZxjJWL4YZ9+Fcj6NfxnEljHqtLw1LhcHhR698Y5Bhf9lUrgiOCAEb22GE2plUFrOuTISjPyVduy4+BbFQ22eRWzHIWtKRFkRQDYMUOYbIQsTww/yijSgaC9cEBHrpmOiNFyxILcn+HXOePttlTFaimEHbMZ0L/884E4W9xOnzcRRcah36WFA085gDtOtrSRzk0ovOs6D1fupuQTlQMugoDJHva1EXJ9EAS7bdOn3qVoD6UB+61gjm72tYsSfXOuFzcRkvwvbcGH6zvVC9eeQ3Yx8ZJrlW9aVZ7+NfIFp2w56RUAMyg1tDGNkiUretO6tnZvc724qSNphAUj4+uDXe6UbJtBqwaTOAuybjVLSp5f0kADUzvvPVtEna7W1PwJkm9990ogVOpBvP1gZUHvvCP9JvZ7241w4P9bFwJYAUK84DENd7wbft7nADHFMg3XmOK0/9KAijrwF5HvnKLOHzXoIs4y8VdclQpdWEyx3nLO/7wf8c853wrOJKaaioLQxQ5P7+Jy7vN6W8jXXFB75F1My7WozudJkrvCNQjAmutW91JXZeRAKp5ZqxW3esxwXoOaT4Trq/97LQCu4lS0K+fGNbsbz/Rzl/OWLfzHO8sizuJYiA3y9o9OH/Htd6X3mx49R3xkwp8h0CgMRgonOqHfzzjFJ91x/+385wXeeYh//k5haBULCh62TEven5vXu2hj0nbYc/6REUeQ8m8TaXDenfaiyTt0CE9o33ee3TZnkEHoO+1/cl74nNc2R4faPA1YvzmN4j6B0qzU6PL/OpzJGf/JQB/+MU/fvKXH/zQJ+nsF9/9b11/QPgm5fZXz/6OfN/898f/+f0effWDnv7Flz4vWTAAmDr5A47/8wj7y78FHD/0O6oAdCwIRMApcb/6EADOOoD24r4JrAgFZMAPdMAuCx8J5EAlqUD4mLu2KTXf2sAS/JGI+cAYLIEQ5LXhc0FPOUH3qIDimS38asEbfAgPlEH8o0GYazogTJUcVI/JMyXLM8DfQEKdg5ghZMAi5Lv+e70oRBUlRI8QKBcMUDnu+kEkFEIqLD8rtEGa4EItpI411A4o8QHd+60xBMIyNMMG3L/0S0M25BM3pI4YKJdzuTA6vEE7vMPwQ8MjbDws/+TDHvFD6ZApHeExQnRBQzzEGczDB2TE6SPBRjSRR3QOqroMOdwuSixBSzzERFzEPfTEOQFF5hCAAEs9DZw/T0TFO1TFnJC9ViS4ToyRg9KrKzNFDrxFM8xFnNhFXqy9cHmlD4AkD5CAMKSSBZsAdKOxYZzAYpTBkBMyRVTGPgyTGviArvKXCfABB0CAESDFGcG3E7vGWmxEbYxBbvS2VfzGQ4kNzvIg81ISWWOwNSObx5NHEBSJwEvGe9yT0kC+YlsBGYiBCJABZ5wvc1GShQSADKSzgES8gSTITBRBNfRFhGQQyEiBcqGBWQSBEdCYFZQR3EMAPtPIv+PIBaRHpv+zR5G0E8hoKrvCCGaSKh4xPcshtJgMG+C4REQcKhg8SvGrScbTxZDEyQNJCxBom1mMiH7BSBsBgVJ5qjojSrAxyqXMMqVcSv07xps4yKiMk7QQmpesm6SxEYaiyEL7SqwJy7IUPyhUiZnMv6aEOG9UyzOhirzBAI9IpXSSO7lxKEery6q5S7wEP73UvCmETL/sOcAMTDGhCqEpNQHooVjygB2JgbZZRwTBq1G0tMakmseETMlcN7IsS8v8OFbMzCZxiXKRKgEAIlq6DOVpqqz0ELEzJat0MtW8GdbES9dsHtgUy4KEyr1rieesTfpwiVLJwBBosQ2aAGcKgZ7gSQ//SSUhcEKvdBzAQc6yVM7Wo0y8lE3+o83pRBKUEQKHGEAhKKKSQYADGIEaMLf4C5H5JJGL8wlrHMry7JvzXMr03AvmPMr21EPMhE8K5BW3LJfEEYABxI1UItAFUSp3LNDnMc/fgMy8RI28W8/YdM5N9DUVjUAWjVAB0ZgJyI0U6B6MUKoVWEi3zJAWI7vUNFC+QdCjVFCS4EsiTNFuvMkXpRKNWQGHGE3tswhJm9AUmysMYSYAYBhXM06bCdJLHNKRKNL7c1BNfE8ltRGNeRuqBIAmpYhy4xUhwEi5Ub70wD3ENLUtfZkuPcQv9T0GvcQx/Ui2k04zRY/qfIjurLaJ/0gBAe2JFWiiphq0AwnKNQU2PGUZPb1DPlUKP03FI63Hp3RRQoWP23yIdWJTiKABOOutEHCAUrHTAQGBcvlOLf3RohTREY3MEt1LTsVFT7VJUBVVCfWKdTKVt+EXhcnSFKABc+sJlqwPETMVZLPUlcFUM9RUbeNVY/RVp0TGQQ3W7IiNAZyboXOqaZEAw5mAKlsQUQSAxTy2aXWYaqXCa3U+dhlRQK1BCP3WG4kOCZjIy+gtARCsDpCBOd2O0xya0qTLWgXLW8VVek3AbKVCfDXCJN1XR8wUAbC5AnSIheyA8RwQBYIBaaRVED1Qhx1RiK0/iR1Cir3CMr3YDuEQEP+wgRW4quLZ0AEJT5A9NXhtGHkdQpX1Ppbdxm39S4uN2TM1rmSqUgZpqh7MNp81GKCVQaHdiDA1P5eFWdXy1qRtDqqQARngWYjgTAzJPme1NakdGKqNQav9DKJtWaO9TKT12hihvLbpgCGIVIiIgJ4ozAbhUXVjt3b7FLb9wANczhOtzLP0sq59xbq1mvi5AF9ZMOA8kLwhwHkbXFExXAZ024vAWjGV29nUV8j1EI25AASwgYnEjPP6T4PVDmKNP8H9vUTpXPyDRzCF26Jl3BEM1Yp4XNN1C0M1mhHATSlJplM9EChR3nTb3MJFWfRE3MS1V1zV2tIV1N8V3udoj53/yLcBWDC0hQ9ArNF9e15Myt0+VVwU7V2Q1N6r6NrtpQ2SNJ+iUVMAUJ4QiSwEgVYz0bfzLaT03dT1bc72zd6tlV8Y9VvDuYAIiCEfcIhk6koBYVcWUNhbA2BBGtzoZV+PzFe6TWAM2a1/4ZWME1CODZBY9FvilNba3aENRg1cxUQDlom0DGENiVEWILEZGOHIsi5KGxBgJFnndWEcKuKVleHrBWH3vWESaQ8a2K0aqIAcE4IsrQ9qzFkidr03OuKhTeLRdU/slQgwe5ZouWCKIGMxO+MmbgsOOQCUmTpy4RUfyGLtaMeNy+BA6uKV/VyIMEjHXSxiM558AQlB9hdC/2bjllGbA8CAwhsAXbmXIYBd2vBHANjbgctjLt5i9dVVGo49QBYvaDWVEuMVD40plCExe9KbRF6SX3NTU7pk6rBIy2W4THajPR7aPn6IP35fiQAwv1Weo4FLjgiwYCawSWZl0v0IBPCYFhji5sBcHcVjXI4gajah6fXgigXWiygvhUMvhNKIbj4vuXnVZLaLCYoBfZRm6UDURGU5W37hTR7gTs7mlxXjAUguzGEujcjnMd5nc2aPtVNJ+lrj2uBKnINnI5ZnbNXlx4jfjLBhiWAtANhQ2MqIia7oVQbogA69e7uuOl4NAYiAAxiCDhCsB5K5hL4hawYgbIbOex4vc/+CLMkC54uYaYpAp43m6JOoAcGy4taIgRH4gNWFH/99Z5b2H6QGXZdev7ndZj16IbryTo2QKxiaap0+586rgK6yASkKAQmQARqoHSWyJMVIgRrwgBXwAd68rhZAAGR+V6UGH7nuQKb2v0/tVqbCI6jmI41oqglG1cvA6qzGQnzroAnQ4RV4ZrAQ6QOYgRYQrPcxx4yqgYL+X7pmHsyeCAHmxF5+aeGziFSaXYnIG/8S7Zfy7ME2Ca0aAbaOn58UixiQANVl1vfBABtIx8XOOZUuIc1+QXquZwRGq8k5qHKOYIXCiOKuiPJS7eGVvhhQnxWYAQSggdwZAQ+YAQeYpRL/rgkJsAHcrmyKSAHsXIEOcO00aoEZOIAIgGuJ420S8u2IsOu7/tW8voicpghi1Qj8Videae42fugBQNQJYGGRkAAjM6UxKqMziuz3OUcPkGL6e28Kim+ImO8sxGu0JO7vjQjmzgjlTihl+u+1oDwYMPETR/EUV/EVZ/EWP/FSeRYXl3EZb3Brapv5oZ8Z1/Ed5/Ee9/EfB/IgF/IhJ/IiN/IjR/IkV/IlZ/Imd/Inh/Iol/Ipp/Iqt/IrT3FTghyGgHIh8PIv/3ItD22XWhoxx4jTLvMAH/GNqGQbd/M3h/M4l/M5p/M6t/M7x/M81/M95/M+9/M/B/RAF/RBJ/RC/zf0Q0f0RFd0D0ptzlt0O9priogqv450qBLsNVcLD8DyTef0Tvf0Twf1UBf1USf1Ujf1U0f1VFf1VXdyCCYLH5hyMJd1+nF1vm7aiKgrqo7qich1TPf1X3+8m54I/rZp5JYIYgf2ZFd2nMNoirBojGh27NHoZaf2ate4fo4IZgJQfhZKf04jawf3cNc3cYYbcuYIcn+IbzZucWf3dve0Yh6wYU4yFZsIeHcIYU6j9nb3fed33xLlVDYxiSizHkUxVCblae/3hFf4Kyuy90HkiBh4imj4QRbfhbf4i/+tNDZjMlOyitD4McP4kBf5kSf5kjf5k0f5lFf5lWf5lnf5l/+H+ZiX+Zmn+Zq3+ZvH+ZzX+Z3n+Z73+Z8H+qAX+qEn+qI3+qNH+qRX+qVn+qZ3+qeH+qiX+qmn+qq3+qvH+qzX+q3n+q73+q8H+7AX+7En+7I3+7NH+7RX+7Vn+7Z3+7eH+7iX+7mn+7q3+7vH+7zX+73n+773+78H/MAX/MEn/MI3/MNH/MRX/MVn/MZ3/MeH/MiX/Mmn/Mq3/MvH/MzX/M3n/M73/M8H/dAX/dEn/dI3/dNH/dRX/dVn/dZ3/deH/diX/dmn/dq3/dvH/dzX/d3n/d73/d8H/uAX/uEn/uI3/uNH/uRX/uVn/uZ3/ueH/uiX/umn/uq3/uvH/uz/1/7t5/7u9/7vB//wF//xJ//yN//zR//0V//1Z//2d//3h//4l//5p//6t//7x//81//95//+93+AGCBwIMGCBg8iTKhwIcOGDh9CjChxIsWKFi9izKhxI8eOHj+CDClyJMmSJk+iTKlyJcuWLl/CjClzJs2aNm/izKlzJ8+ePn8CDSp0KNGiRo8iTap0KdOmTp9CjSp1KtWqVq9izap1K9euXr+CDSt2LNmyZs+iTat2Ldu2bt/CjSt3Lt26du/izat3L9++fv8CDix4MOHChg8jTqx4MePGjh9Djix5MuXKli9jzqx5M+fOnj+DDi16NOnSpk+jTq16NevWrl/DvI4tezbt2rZv486tezfv3r5/Aw8ufDjx4saPI0+ufDnz5s6fQ48ufTr16tavY8+ufTv37t6/gw8vfjz58ubPo0+vfj379u7fw48vfz79+vbv48+vfz///v7/AxiggAMSWKCBByKYoIILMtiggw9CGKGEE1JYoYUXYpihhhty2KGHH4IYoogjkliiiSeimKKKK7LYoosvwhijjDPSWKONN+KYo4478tijjz8CGaSQQxJZpJFHIpmkkksyCVZAACH5BAgZAAAALAAAAABABrAEhwEBAQBCzfT09P///80AAM0ApABjf5ubm4ODgwDJDM14AACgzZnp/wAHFVtbW8W4CAApf8vLy7S0tAsLCxAZG+Pj40x0f0tLSyMjIwAVABUAEXu7zRUAADs7O4uLi3t7e9TU1MPDwxUMAKurqwwUFfbmCgDI//8AzABT//+WAOvr62NjYywsLENDQwCGX/8AABsbG6Kiotvb23Nzc5SUlLu7u1RUVAD6EAAMCH9KAABKNHpyBAAQFX8AADMzMwB8BxoZARQUFACVamtra4rS5gB3Vd3PCQC05uaHAABK5uYAAADhDuYAuBsAFhsQAAAVGwAJGwAbARsAABQUAAAQC1VVVVZWVldXV1hYWFlZWVpaWltbW1xcXF1dXV5eXl9fX2BgYGFhYWJiYmNjY2RkZGVlZWZmZmdnZ2hoaGlpaWpqamtra2xsbG1tbW5ubm9vb3BwcHFxcXJycnNzc3R0dHV1dXZ2dnd3d3h4eHl5eXp6ent7e3x8fH19fX5+fn9/f4CAgIGBgYKCgoODg4SEhIWFhYaGhoeHh4iIiImJiYqKiouLi4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GQIAoIbQUAwOsBAEAEH4MEQNCkXwQQcwAP8wAQY2HCBAQQiAquuuukpgUAgrsDCBrCxcgEAEBwlwwAUwDJvqCgdUMJEKNFyAgbM+rDDCrZ126+14K+g6xEIjYMDrrhj4WlAFF5yr6wQfEJSru7uqK5AANtALKqsEhRArvTBINMOw9MLL7bcIJ2ydAMM6q9C8AFxAQw0R1FAtqD4UFMG/GHwgQQQhjLDCqQCAMNC8MYCg8sorHzxAC6Bi4EEIIIQQwwqx8iuQDATbEEMEINTgQbsBP6RCB6BOsEIMNNdwgA0Ei6rw1FQ7FwOoVwMwAkIHgAqD1AWB0ELGA6nwb7wGCfBBySeH2pAEoF6A0AgmD5QvADEcRC1EMEf/rILea4Nd9eCED9duxixEfFAFDcugUN4DtQsAAgqFIK1A8wqeULhsNzQs2Rd5EPdCEThe+Omo71YBqB4MMO/fBc0AKg0PgYAxRJk3JLlDKoDqQEaxTgB76sQX75voAEgrw+wGnTqBywvJjjfubjMked0L9Q4A6BXBDcAKxocvPm6JtzAQ0twPYLviD/kA6vAN5c7QvB3An5C5ALRukfRbj+///61ZH+QG0LXOCSRraHOI1yKCMpaxzHQCYVzSbEADZCUEeQDAwBBGAEGISK6DAAyhCEMju+eVDVQJHAANmOcQAdyOevrKYEEkQLB3dcAD9hMI53YFAwfYqyHuA0AO/1XgQBCAcIRITGJiYvU7guSraJgD1QEesjoAdICBMZThumZAsl0FYYAEqYHkeOWDIyIkcQA4yAp5dUUluvGNg/HeDwcwgn0NZI20a+ELHyI/iESABivAH9YQIoAaIOACXYTB8IoIAm4FMYdr3FUb4UjJSuYlX0E4yKnAd0AUQmSBMNRcRCKANFRB7yAxIBknB+AuqX1wIaCapCVnSUu3MCyLJlTf6Nr3vlBeRAD4myNCagCqTAqklQLhHyytWMtmOhMtBcziAJ13yoRIb4p8rJ5F1pY/h/wrhwbx3ioREstnmvOcX0EaDEbAzna2M1bmSybrarfH+GmzIgXUH0NKCf9OgwSvn8dkJjoHSlCqLA8A40KI9C4nwQmYcSBglBzlEmK5tgFAlBLhXP8WcktjMgR5cktIOQtK0pIupY+/mqdAChgEjIqNe2bzZNpyhT2UJmQICAAnMWXFLQH4QJg69N1D+nYBcGpPliZNqlJ/Yi4oIiRWLJCXrlowsYpdbHsa45jHQDaCIZCsplhjpMqGdzcKUiwCpNJVHgfgQgDAYAhMqxkN0BiEyzXkaElbGs1sNrJdLvWvgL3JpxC6kCGAyoICKZe+WKCzgbBLXxOYaBSzOIOBGBay+hTIv+jFAsQ+ZGCQ/UA1A0va0qaEc409yE4rWxBSmQpVqsLoQFwFqwn/zKpW0IOYvlgbwQM4wAfOg0ELEGDXfh3yWqhigQM2KhFqWQtbSxutaadL3epa97rYza52t8vd7nr3u+ANr3jHS97ymve86E2vetfL3va6973wja9850vf+tr3vko9VULxy9/YZG1Xt2WuTCQwgw6cKlUzeOgdDTyrIWCvICqQwAcQCapxEuSgMcTA/QCwVoFIgFlutUFqE+K9yVUOVNySAQ1scK0JwMAGAi5bDIbQAeTC4AK2ikgIaOAAQbYKAS0IHgZWIFuGVGAG10qVB6Q7gA/H6sUjJuAgEeIAUEmrylnclWRnOwMfCBm30cvyrhIaq/3iRAI0PrAPPlBcNTJY/4MPjfAHWkAyM184y1F9KgCwORAnu1jEDqmjSoeJ4p2tuMUvjnFCxgjQtO24x0lLiABiUGDkBqEFS56IDIaQZB9k9iB+hjJEuOnZgrhvAgIJopi1ZpAaDAG4yV1uf4f0X3d1gMkoUUEXeTWBDhNEBap+F58J4i4LDwTD+gqpQdZX3B2OmSEC2OyWDSK7eHLT1m2WMr0w8OCFYJlXCSllsSUyghrqigUPdba4DFJAMBYEy1deNai2LIMxngteCrm2mMlMWJxUYNcA9nXZgp00dweUV3Y+dpZtgBBmE+Tbz+boZj8dOwDEU3rYZoige+kQiEcaISU+VxCirJByn4sF2f8WiMdBlfCEkDrcshKIuMXM3AgQ3IsCn7WOsoaAlQmNZMp+SRV9gACK1QC0ez5IKR1AMRqQbMS6wkDfjD0QsYLgbooegOjyLM/tjSACIwhiCg9i2H9NuyCJ01+4JuAApqE1iCyA3gFYMIQDfMxmkgtCox+eNDqDasMwmMHXI+CBfzXRIRFomAcqxrm4UxtjXw+7TAfS7oTAewAVKCLnUubA4YWAZB27u8hIpmAiOpCbHihiym9yUKIbHekGH0AQmf7Hpxsk6n1ruUCsfjegug6rA5FeB74eAzSevSBlH/RBzJXHKivN7TGAu8TdyvGGYPnSziPxkGkg+rs59CGJR9X/4mvQ+FMKn/jGd8jLEYI0VA9ABkWUHM0ceDCTb6/oICMVwXT+o6y5+9+HFRPsUmoDEALOInegwlvvNyxcdzIS8DcHRXULESseZRBIk0DrI0s+BSoKFgGyUkDHtzMcmEyZVhB3E4IGgTwKWHIpI3N/hxAXEGMqgD9FZoEBOBDIM20ZSBAbCAAdVHlUZmUIwU1FBoAmljZro2AHUUBZ1xP1RoAGiCoGsUYKCAIMaBAI8IDvx3IScWAJ4T4YOFL3kjgTsHoF+IHKFzYjOAAzQAOndDcURxDhcgFYtncEEQMxYDrtR25C5RCn5lnz8mk7OBACQIZmSBDrp3QxF4RClBAe/ygrsacC4cJ/PuJ/BoF6OyE9c2QuFThZvreF3xMR3qN72gM2nFNqg7WCBJF2O4WCoqNh2VNPCzEsSOUQpSQR3qOKCDFYCceJBXGKBZGKBAGEB3F5B0GECdE3cTgQNXCI7AYqTWgUl7WJboWFoPKJB6V7JMaFenODA8A53SaMZ5Q/O7WMWgcADYgQ2pM+/SIrFVCHFLGHEtFUDiGOBOGLcggq4ZiADZGINuh+xVh9BhFMj0OJPWKJBSFodsZNqnVPSGM+FcBpExAEF0ByoshCu8eNBFFFh2cQERgRdyNbV1OBULV8WmSNUdWKyQgAumgQ7tOJCnEq7NgQtxgRbcVwDf8hPQQ4L41VkgN5ktoWeyonhMd4TwTxiLV4EUyYEPoVRgF4AAw2fARBA8A1AVKJEBXwAVXZQzX4EILWYeujilUkgaCojQhxNwS4UtU4EDJpkrCIkgNQjjA3duMIkwORdgMAjxMhjxGROHZ5ENLTbb93UQTRlj/5lvnmjf9oeQJ5h31okEaCkASRiwXBkK3mkBb3eecicCAYaBipbYpmLohZEB/5ELc0mk4UiiLYb79IlBc2LKKikslilHXpEDvVkQ9RkxChPTipcBZXEHzZjkdYlgfBOXZFjAZhjJdImwJxWdE4EUupZ2a2UyHQN7tSWXjFK3F4AOa2bgWRTw6RNR3/tkZA5ZMHkY27CSrpmJqrFJYB2YikCZtxmYYnRJgMgY9wmZeNmZuLCBGD6JtBJ3tSeJndlJEs+Z526I/A2Z/JuZ8C0TdpCZlAIpkW5WuWWRDUSRBIYyowMDOER3rfOW8OcVmNFZgHsTsIUZoO0ZkIMSwb5T05hzwjBjOcJJsGUUd/uS5iSEgg8AEEE6ELoZteOXmrGU9sCXwQ9pgwehAySnlT9p6rh4wHgUa4JhHReRBl5pRW9D0UEwM0CDMzQDEH8C8glDUsUFUjIDljB54NwTmCc1lm1DcJgZ4PsUbmOCz2ImjDZlEzqppyiUoDuhBVZKSvaZ96KRHByVEy4AEk/yNgBxWgtLg4j6mnB8GTDKGgGsqg7+agA+AwEhqZT3ov/9JmF6qlglNKGAA/9qiWw6kQEuRUA3A31QSnKVphEFFKq0dMuaRC13gQlOqYeicQNrqpuKlQn4mI7rKn/JlGERFE3XZQhHqTLSpQvAoAQPWrQcmYyTOEzMlKQKkRV+pPrDmfUrSRzgIAjfWIKSRBCbdQw0ifizMssCqrxemapKmRNGmvk8lTd9SrBkGhUhas5LqM+VKsZHesLrhKhxoRibqE7nJ2j8qDoNKbBQEqRkqegDo9C4Gp56OpfAef98o+n0okklkBEoBGqliqzIiZ6OqSSMqqKEgQkrOncgqY+v9Yq6rZENB6U7/Jp6D2mbqWdMIqopqksSf2rci6KxeghEH6gg+BPMW6s471mAVhmIMZZUvKqkKpn9talPaZpNS6EeFaEFm6sj2bmjk7EO4jS2uDmgJxKlvGpgvRNzTrtMh3s+eJrwshtQcbdDaVWEB7KgP0p83DagsxWG7bNQLLtXbIfh77jLviA4IJikE3ltMKOn9LRwi7nAAApA07EAs7EINlsCNbifoSBHGoskP7tQOANHZpWDk6P37VsczKuRGqorIrtCbZYVKKocpXZbI0rKJbaK76L0VmemgFMz4ApE1buw2xU4rkELhLEObZu1qqT8i5qV3LuRjFt2ILjQn/Ubarq6yW2ppOlTgt2S4B+hDctL5CShA6ibNmWZmhSra6OwDW22e/e7YD25AAgGsVYLwGEbRgFLr8CZCSpjJg1y4YYJEhK4GnwnX562HwSr+dC3MIrL06pbel23/6YgPgpLrkeqphOxBrk8EPkTWpahA1+3gG9MAPYS67qobbe7U/y2Fm+2DCK0+EmixBlHMJkSsT4MAw57wLAQLO05UbSbWFiaTlO0MYmb0fG6XMeVQeMbbUO647NWJrdEQlRIhiNpMMUUAskEMtfLcvfGfjuhAyPFoOZ1EY9ZX664PXa7M9nDZolHP50sMGbIuPuxBSLKlpSxCfA8e+urkW7Ll//8y4BzG6HUxr86bAI3A3MynCGdqxd4y/dvsQ3gMDKUevBkGreTvIFMXEBLF1BYGxN1qubGUuY7fDA4CXklZKdMkQ7uO2+7TJc/ovnzibAECxhEytqpyQrJytjEjFrEtsSIsRWDwQ4kuuBFhAOXTCU4tnfOhWn0y8rVnDajy/w0vKbZM+w+yYGgtMAPDK8Mp8CiEAtHzD3dbH+YrCumNK0Dax5HS24wxR9eu1QHpq2gpOEfvIQQKw85KyujzCmZrJIrwQNeAsk8uGeFsQKDrKZInGFnmBUIzDKWhHA3A1E3AA7jQC3LRcI2BXB6WEkuPNlaqYfmzEWIk/z1m0M6k9h/+XtQXRpJ10vyaozRYsW1TaEc2sWVrM0to2zf1ZRQ5mdUxLoEHwUKJcEGccsir9jRytiGOHrVLVslI2ATEQ0iPNTia9hgiRe447fCFdSiAd04tppeDLEJFqEBw5EFjtswvxxAbhl/88rbEr0DcCsAJKx0l7wySs0AddOc4CpM0smnNqqw1xKrD6a0ZJp9t8OdEkTTi4zHZjyg6xRmq9oC49wGikrPHcyERLnAZhnGaLgu+btLJ1WVtLEUE9AM+8U9G8n9R8LxxcEVEYBA9dreWJjou9xky5lt14wQThng0Kn5UdQxuFyglxN2Q5c5CFqIusEDatEC/pv/qE3BrMEGv/tLWngsuMfBAQytcebLRmi5vIc0rIM9he60dJrBDrk3BxjbMVLdf8iBAjiaXAfZhOKmYDBKabY88UwU1ErIifzYNBZI5hZtxZ3ZP9XRCKXc3AHMxirMnJPFs7mhGxPdtELc3LicDmcuGj1DA1yN3VTJaSXXJEGqKPPQBWe48nudz6slEYzYgVnqlZJs9Ny+OAXMwKYaK4ck8xPhATfrj5DdcEjqBzo9nm3df73LpirblaTRBB5N6cWzvOc+D4aVHYyNgLcT3PDc7AKJwtqaXT1latPbsSgUbOiODrXEoxi+TC3eVU7eACsaqxLCvgJGhnPsEDoYwK0YwQ0eFDjees/2rUCCw9SswQSCwrXE7cJuyvo6zSr3SWZB7Rq3vmZvtppYgQl7W+HcepuezjClHeDKHnA2Dn4Oi7Bwptw4LL8yLaQwmyP2mtBfnkMOLXTQbmA6A9AQoxWG7BIdqq78fLDVFACsgzEU7RDLGOCuGiB/GfbBVESy28OMqtFleltH5ZmZzLCf6gSa4Q3uuCeD4vOrijPQhCa1ThATzlPZ0QRnh8agPYK9rW/D2dH27bDPqqZiQBDya3O4Ps3j3uVtjsHpnbYEvieDrt6m6IDEG4nfSX0vPt1kfqPZ4QtD4v6RjQVi4rgJiG1F6I7ugQ0qOK4RcE0gXPA/CIOi0Qkhjuuv9+Irz+18V1NxUZARKQL6U07IH9rq06gygkVtlWSiJWe1UtungYA8jTAksvlHiUELo6WtLjA5EXRHO+utNWZQaLPDAANIxUsYE3AnvlAXTV2+vy9Pjz9B0kOS0gViBU7i2veIynnuYHeWCH9Qh+pk3zASTD4IAuuqC3VSHTV/ae7PgurvqO6EUd4q2VNEPwMWCHZFWubZkl9OdM9C4LALTndLRpM3g4L06/9AiBPEA8nzMMv3hffKU96GnI9UwaM2BfRBdv64Kq9liz9MUVBEEAV3tFA6U0AZrj8bNF9+Rn9y5s9WiVfi2EPx1wACGg80NAMNHI8nREMK6Xfw6wfzP/7yI1L2jjVAGCpCtMh5mEbcQsuroxZGzAdm+xt3LgdhCPxLMWf+cIZ5utD+PoTbsxVFwxBBAsQAwgWNDgwRoAFC5kCCCGwYYRAWA4KENhi4MEJUyIyEJGRoIrJA4BOUDABYkKPZQs+EFhCJYEZaBMOQFBTJAHFI5gCQMAyYIJAUTIqBOAiowuJ2QcESTlUINGVwZ9uhCoQRU+Ik54mNFB1aUgWQCYgLTkEAAXYn6NeBWn0KkFnfLM2KGqQrNr8eI0KPQpXYI+U2KAWVGhWqYcG7KoUJJtQ7d8B1SwK5ErTrZ5S0aoLBHGAcmhRY8mXdr0adSpVa8uOGMhxZg1HGCY/xCExYyPfEHMYBFkAgYHNVgPJ17c+HHkyZUvZ97c+XPo0aUXjKGwq1iyjQuqmEE7SAueQgsTtIsxqcKDRm9SvbuiJI0OvjEMGQjycUqQIA7HxACABk4JbIBhAhhsEC40odYjKASFBACps6e0IwgEGmzoDQDbHAAMwbuuG+CuiQwDwLyMKuCtNh/iKinAAQs8kKUQVrgwCB8+kJAllwAYL6YIZvDBp98cOMBB0oza8CCf3BKKqPT2OkgpkATwoAUgMbCBhhsHkKovECMrCD75hsjNK7DyU8iGmHwCLSYJLmjRQNHg4hIAIg+CMCXNHHNSMr9S2lCGAyys0gYPDbIorf+SZOiutg5UBKnNN18kTYLZOPoOgTzt2zO2IXxwKsMjpxN1VFJLHSAChmCL0oaUFCwJgZQcqNNUWmu19VZcc9V1V1579fXXCRXKsjnXSAT2WGSTVRY5/QAYlrlil5V2WmqrtVaysV5jqYWFWFjBAcEAcPXJhWBwQMaFELt2XXbbdfddeOOVlzQPAGBhurEcnXdffvuVDFYfpuvvP38LNvjgdmEFgC1VySVrQ9deAsmvDwwaQbFxEdZ4Y4479vjjW0dAQILpEEDgWZBTVrnWGEaWTgCTUV55ZpprjgkEjhyoLsSMVFBsTYPY6gAkrRYuSqGybFZ6aaabdvppqKOWemr/qqu22ji7glBh54YLqtdekCpYqL6CUBUWpP78u3ptttt2+22445Z7brrr1pgGhUDj+kGVSuIWgIoNylHdgxQe2m7EE1d8ccYbd/xxyCPntwKOzNs7o4WYzMhwO/sGiUH0JBd9dNJLN/101FNXPWqUJsjtcoOaBYAloYI4yCkAJDVIgLFX9/134IMXfnjiizeepZ0VhL2gERSCgSXZ81JhoTEzwj3U47PXfnvuu/f+e/CtVcGpe6lTqOsB8AYg4JKmV2hM2Wc9KFugw7f/fvzz139//sNna8flEeRrh4tS5sq2kJgUTV/9Y2ADHfhACEZQgjQTinsMEsABcI4lCxkP/+hmx5LKZGyCIyRhCU14QhSmkDkC6I/WDoLBAbKEdwrRnNk+WBIFqlCH1/oRDHz4QyAGUYhDJGIRjXhEJCZRiUtkYhOd+EQoRlGKU6RiFa14RSxmUYtb5GIXvfhFMIZRjGMkYxnNeEYlsq9XPQRjENz4RjjCQI0sQYtDMoJB9c3xIO4DAPwWIj+D0G+Hg5xWuEB0SEQmUpGLZGQjHflISEZSkpOkZCUteUlMZlKTm+RkJz35SVCGUpSjJGUpTcnJ5/nKkKdMJUvMZizz8cxizoPeQqRHPZZcj5C7TJZg0PhLYAZTmMMkZjGNeUxkJlOZwlRMEJb5TGhGM4q0VKVCmv9wTWxmU5vb5GY3NfBNcIKTmsg7XwfMec4OpG0C5yTZAGRHO4XYziC40x1EFEI2XuaTVz5ppT79+c+O0aR6AKUVP3/lkyacQKELZWhDHfpQiEa0CQDoJ0h2lsjrGBAkGixIZRY4AA8SVKQFpehITXpSeAEJpaYyaDUTGlGYxlSmCp1oRe+4yOt41G8KCVxL9rNRhRBwpUNVTkuJelSk8sp9Qk2qc4y6TwC8dKZTpeoJapoaDA7ga+U7iNhoeBAbPittBGtqWVPzVLOmVa3NAZ2X1moctOoKoVWlq0yvipqs+ixvZAIAUwlSNAccjSyZemthMxJXwyZWsaNRX/0Wyxr/xOJqrnWl7EPvepqsDiBHE4AYBye2kJ4O4GIKEeFjCxtZ06Y2tSLRkWohW1KXVla2DL2saTI7gL/Z61vhKq1my3WubCHKtYpF7XCNu9aiAfK4oilurSY7W9nWtjS3FcB9GPLRgigsIrJa7mlh213wqpUj6AsvX5pLUqlCl7LSJc1tCSIb79xmoInijXyCU961nhe/+/XnodDEX8not1TPVW9d2QtgBCdHwAlm8AmbB7gG9+S7UE1vgat64AhnGDUL1nCHGxgx7GWYw6IisIWpimEPp9i8E1Zxix8oANwRVsQslmtUTWxgGrtYx4fN8Y59bL+dBdbFI55OiW9s1x7//1jHRFZyk4FXmR2lmMnRMfKRYYpiJ0s5yVnmsvDMxtUWTxk6VbYyRLHc5RnbFM1r/h1ryRrmLTvXxmWe6ZnZnGAx31nPiBMARyag3A7n2alzpnNM7bzn/Qoa0Yt+m/rc6mFFM4fMhaZtnBld3khfWtNUyxY+4axmyRKa0ma29KaXm2lTp5ppoPOrilGtYFGP2qGHVrVrX11rXKuMLYX69EFjLetKgzrXxr31sI2tMffJ08fFhuuvgU3TUh+buNGWdrVXJgGFPFrLwrbVpGVNa2u/ldnhJre7chTibfu6ws+GNrfL7V13v1veGhOoksdNHG+PGtzzTuq9+f3vY/lE2f/Lpvao8k3pfQN8qP5WeMNz5VVYLrngJHb2sxPucJMyHOMbLxW2IWzviRe54sC+OMcBqnGTpxw6524yys868m+HXOX6dPnMbY4cmsgs3bFld0NLfnNC1hzoQ1/Np5wsdNMcvNA/J7oKkd50qIsG4keXOZVhru+qR/2ET9d610vy4NASPN4svTrCs+71EXId7Wv3LQDQ7eqzD3rd7GY62yOodrt3/W8633mvlE7nuufdgXgXPNSNTvWxD7jsS4974ftHeMcD/VCE+zHkVzx3izc+8vqz/OZVDvYsdz5Niwe85j1/P9GffuMRa2fLTV9U0pc58KpH/etpn/fK8L3vFO7/uc9tf3vupR74//YqeXcsfJD8Xfa/H372kN/8d3+tt0NmfrMxT/LqQ594z9d+uLM1X7Gru/fB7n7as19+mzdLjyBPPKmUb+XZo/943Jf/sHP0Zte33+Cxh//56686+vu/WhMMGTs+/3ut64s5/RPA4DtABlQ40Ik49hO/8Wu3B2SgALzAS6sjXptAnqvA+NNA38lAEUQ0p/gzNCPB9zuyECzB1CFBF2Qzj/uvLlNB/mNBB4xBx4FBHewytmg9LrPBBMS6BexB4OFBI2yyPsMQNhPCCrTAJPweJIxCH9sZC0rBHHy5ITS7IqTCF8xCL1Q1moiy0APD01jBG2vBMHyc/ylcwxRzny4MNDNMuhtMwzl0Q7dpQzzUMPWZgTtzwidUwz1UHD0cxAarDE8LwjskDTQ0MUE0RLspREgEsEMBMyyMwzGrQ0dcxEmcGknsRPxSmOnzQL/TRAt7RFCMm09MRfDKFt0Lvw8cP1RkxTzkRFrcMbNpNUXExOdoxFO0xVtcmlUMRteKGPy7RAoEQWAkxpoZRmY0LQLcM0BURl58RlVcRmuMMKGgvDWbRlnExmwEGWcMx8JirQ6sQXAcvS1kvGokR7YZR3dMqyVEQWlMRwlbx9Jrx3i0Gnjcx6Z6MCGrR31cDl8ssFn0R6bpR4Q8KlYBACD8Q3ssiYJUr4NcSP+bUUiLRKkZGjg988beq8iMnBmMDMmRMgptQ8eBhD18XL6UJElhjEiXfKy/0RyBTMZvbMmYbEaYzEnDKr5L88ieA0me7JiRHEpe+pqw68idRBJTNMilNEprKUqoHKSiSUSIxMnjmEjoEsqpPBip7MoUOpT1U0qstL4ntKqnBMtl+Uq1NKEcwa5uTMvAaEqKlMu2DDi7vEuTSptXLMOyLA6tnC2u1Mt5YUvCjKBX2jSgpLu8PMxdMUzHdKA6cixEW8zM+8vI3BfIzMz+wR1Au0qb/Mhoq4ADcIAZ8RYynJhKsQ3ckIzd6I0gqSfOzETMnM3CEgoa/Em7DMzosrQIKJr/lGgBmRGAhoyIUdSuhuAu27S62lxOtWKLt2vC3aTLrbS0B1MIFrCBIQCXcgE/3OqW3VqI3soRigKudHFO2kRPOaRHTbNM7Iu35sEAD8iSA1CMVtuszpKYjKAYi8EY9WyOzfzP7+EIS2Q091RAvgiBcxSthdAdvQIAyhQaolGIgCwIo0gaAYW15szQowqqVDtQIlyNoomMrQqb3jGIsEIbhThGDn2tDW1RlHIfCazM6VzJ/mvHiKE8nQKJvwm7wXkVD4VRwGxMIY0gr8pN3XxRLTzL2cvRg9CozQnSjvKcjAipIh2OAL1S4mmWK2zPGmXSxvsbt3inkqid21EI2TSJ/xPV0pdTUjb1J9DxQ1MDUS5UDa9yu1lKsujZDlwqCV160w0jUkDlH49LykWjU3ZUjYbsmjxiCT7yowZhCUEaVDp0U0olpAeDS9CMRdHkxYs6khgqiRmCCoKwoQSi0ktlLkFN1fsxCso81C8NxKyLAMWoUILgKJDwrAVBIBAiLVYdjSz91dP5mgUly9AMyqqTAcHwAUAK1QL6qlLlVRxCVWEdPUut1hNSmIc00FgtNCYoAHAN13DVAJmrgLTBAMJq1PbpU3f6I0ndK2zFiWCNV9GJmNSk0WstDZ+QghfoV3/9V4ANWIEV2B64iyJUgWyBAZR5MGHbU4J41FzaCXq11v+JTSzWskp89TV+HViO7ViBVQICCFmRFVkOmDgBKJog8M52DZ3PYsJ5QtMNuqeKlchVndnjaUiVNdZq2liP7VmfFVgpKDgBqIwgoMlchdYo7avOAYCPslKbZcp8fVoHookC1NlS5NmfzVqfDVr9+5sJuFeD2NGM6FGH4cZblVKpncuoTdv+qQxVs0Gs1Vq5HViuFQ2amIA0PYgSLREojdazyYixYtuCmFfBRZyiedvpjNu5XVx/rVvJKM5tbZ+f4atWAyzBwlDBJdzCrRuq/dDEZVzQ/VfHxYyFiE6H4SyDiJjW2k/Q6k9f3VzN3dy5uVjPXVtVVdzQldvRZQn1mYj/Ifhd4A1et8otb+HO1wUJ8jQXdPkp2K1Z2V2dHMlbq4Uq3M3drN1dIEWkKLGuhdBU5GQI5Wxe233e8FGfYt3Uq7Ve0MVeoNLeMl1N+ZIMRYFN4JDep41d8n2bTK1djVVfxmXf/AUW/A1gthEKOVXMz/XfuQVgAi7F8W3g7WkWW+XWB16x6lXgjmVgCK6xCt5g45FR/t1ZDNZd583fAfZgqsHOEE7fEb7eEibfE0ZhqRG4FabeFnbhDpZhCcthHQ6ew53TBL7hntXgHiY7Hi5i38k5ID7i5AOACxZi0X3h541hJGYa2kVgJuaxJ4bifiXiKqa4LP5i04neJe5fLs5g/ymWXSoW45ox3zIW4TPmWC9m4/Sk4x3aXyw24zgG2jQWXzveoTh9Yxbe44Cd4z+WtD4+5Lc5lAnOWDgmZIA1ZEXW0ElGoRma0el9TCeG5EJO5Mz15EpeG4UYy5p8ZE7uYlBO2zUOZY7xKrMt5UE+5ReQZFbGt1SuZakxYEG2YVlG5TAu4lXG5YMxChaFZV7uZVoWZtUIZmX2l4ix37j85cHd5F6e5Vu+32tuZqbB2V3W5C3m4mTW5koV5wfKlhr25mq2ZmnWYWYmZ3kZr3OusW+G4nB2Z1VdZ3tmG1eO51zZ13Su53xeMXwOaKtpK34OtXkWYoAm6B1m6Pwh5oO+Ff9/ruaFdmgeG2iLjpociVxHjuVTruiMnmaMDmmn4eZulud/zuaZbWeSlpYfPul+pmZkVumKZemWVhZ4juhuk2lZBmmStumbPhYQ1mk5S+gb9umQBuqg/hWDJmqSMuoWRuqMVuql7pWd0VT0PeaepumJpeqq3pWNRlx8nuiZHmkI9uqvzpWGxNiO1uqP5mp6Reu0vpUTHMAg3mqzbmC5nmtaAR0k9dKx5um3zmsC3mu+LpUceVUK1mO8PmyBdmzhKZq+jGbGHmzIptjL9h2vIuXFNmXLzuwmJmzQ9hejMNQkrWxOlmqLNuzRdo6GNNo89uzUhut4Ze3WZg5LyTW4TWn/0TZh2r5tZBGKRgZs1IZk1XZo2wZu5IiY821rdKbo367W5FZu48iWqoXVwIbqET5uhp5u6h6OQ9FF4pZt445uYfXu714N9Ri23Ybu3oZh807vXKkjsD1t8iZk7iZo9JZv1Pib68bu4sbv+GbV/eZvOuRIsQ7wPc7vgC5wAx+NGRLv8fbo2X7vKR7wBy8Vs+lSu85u3v5uB89wybhqY2vvsgZxDBdxUWG9Er/rz1buEFfxmKg39nbxCkdxC5fxY+mPsKhxD3dvHNdxxBnlYzPxxqbuGBfyg5DgIrfx8s5xP1byuXmwUbRvCn/yIJdyuVEY0+3sKxdwKC/cJNfyAWAL/7aO7S9f8BSn1DHX8pf2cQWPYwbP5zaX8pxu8R8/cSRfczJHjsmTNiN/ceCucyH3uAOG8/tW8zD/5EXvc1r5GsV2arLTbgyec3smdB1nLdju8Dg/Y0t3Z0yX8cr4TJhG6A/f80Z39FJxilTvNycH8yxX9asZ6ibP8yOHcT6XddYQipMsdYkW7BsPDRA4gE5ZCExGCPhtTd2or9j07VbX9eiYzGoL9GAHEMVoiGMnCOJsFZz43oUIXzHPdWhHjXkkdV/faUpXYEO+KGznC+INz+M9D+cxT+YN92cf9+YwCg5H9DSX81KrDhi4AASogYjJdvxMXV1FiNZlHv+McnyPmv/K2HRco3Ys5wsVuBGFOfYHjVC0LQjLbZLBcviHd5pmKVB+d+tqH42Mj4m97ao19VtnUVG1sfeRh5o6KuaJf3VFN42V71Wm3amP8ynhSloJ72pxr3nJgLGQtzaKh/XS6PmS6FuDwNUBENuDcFq2DXUDDzJya/qdf/qLqCWWZV2XlQuYfVYAOPO4Pnqkxwko63qd9/cuhHqmGKeMcNgBgFg/lVhGb/ulqcRy83q55/mwfw8iX9f3KYj4eVcIpXm/t5mIweoET/TBB/sRYQlnzYhRrSFpndCf7/vHr5kYC/y493SZo/vC6fgn1U+Q6vy6iHep1fr0frC/BvTSB+fTL3z/kMj8g9j8Axr7jMgh0A/9lfkbaOZ0yldfkB3ZkS3Zudf9jFBXkND7laUTxo90o7934j+NQzG+Wvc1J0gB8R9/8i9/8z//888BgyX8y/86u19yW+LTxN97PB3+7f+YHKnynA/s8Ed//weIFAIHEiwoEImChAoVigAAYwDEiBInSkQAAEALihFBXASgEWKNi0EmBrlY4+OAjiBQsmzp8iXMmDJn0qxp8ybOnDp38uzp8yfQnjAcBi1q9CjSpEqXMm3q9CnUqFKnOh0KoALVrFq3cuU69GFXikOdGCxr9izagk6I0rSIkWXHCB/ddpjY4aKHjyE6hu3r9y/gwIIHT/xK//gw4sSKFzNu7PjxgBEXbUCubPmyRsOBx6bt7PnsWrAz3WZEeRdAXo0tLn6Y+OHihbkX62Kubfs2bsiac/Pu7fs38OCWL1yUIPw4cqO7/3L+7Nx56JqkWXq4yEJjhbgTI3TEShHDRRrJx5MvP365+fTq17NvXzk7W/fy06Pv2/w5frTR214s/VHFBBcdQJEDs2nkw0UOUHTARROoMB+EEUoIVX0TWnghhhli+BoACGj4IWYVdnVffiWqFZ9M07HE4QQjSDRDRyFoFBJrEo0QYIcg6rgjjyLy+COQQQoJmFXeDXlkWD5uRaKJTe7n0gU+SOmDVRNMKaWREa1m3QoOWP+V40ccOuTACix0FBuSaaoZnJJruvkmnHFKJAFsctqZVJtZMdlkiU+2BF5HgQqaJUQCFCgoXi25hagDAtz5KKREohgppZVa6h5xABh3Kacz5UnVnnzi5ydLgCI66Ec1OIDBBEGwMIMML8kwAwtBTICBAyd1uiuvQX3aK7DBCtsXfKINK+yvUoUqKnSTHvsstI4lGy211Vprk1utXdvptBQCQBazJpK6LbnlKuusuemqay6gsa4LabdPLRtuZ+O+ey++OcWbL7/9ukmjf/66uW9T89KrH7oCK7zwAAQz/DDEEdpwkYsRH+nwUgYfbJa9FntsLsYfizyybyqIRDKQIeP/+e3GoyaMMszIvhwzzTXfVh0AM9j8ocpIadzyicbuPPSlPRN9NNJRtZv0hEYrxzLQn3XMNNVpOl011lnnBLDW8l3tK9RR1ztz12Vn+LXZaasd0aExrE0f2XqGLTbCQr99N4Ro47130iYDEISjfCOnt08/0z214IkPHrfijZdNw0U6Ow4c4ULNTTfHjE++eYiac/750GYCsBLouVXOk+FiI146642d3jrs5kIOAG2xd253kpdjbtDqtvsuKe6/Cw8xd8UNX9nrOqUede/HOz9V8s9LT6kKVkk+/WLR47Q80M1j/73PnoM/vrCZ1k4+YdrfxH3L3qP/vvLiwz9/pDgH/0Eo/fbJL6/uuxPkfv4C+BL1CbCA89mL8Qyov+B5pX/+EwgAFShBiBBwghZMTvUid8EGMnBJDnxgBDcowAqKsIS8MZ8J5dZBrbBvYyFMIfxICMMZQsZ++KNhxvZXlQ/674U4BJ8MfyhEwiAQALoaIlOCGJMWHsyHSHyeEp8oxa1kEADamuLKVig3cD2QdzrE4vCiCMYxOmVL5yMj2LQIKh7uzolohJ0Y3yjHoLjlfnNMo2CYSC833vFzcewjIG9SxCMGcid/ZIkew8XHQjbukIx8JEuqeEVIbu+LSWQj5hZJyb05cpOeHMCWAvZJmnQyM5g8nCVHibdSqrKQdbxhK/9dwsrCnFJ1qYyl2maJSznSyIi79NQtV8bFLv4vmL/Umi6PCcYKlARMyhygMY+SSGZp8plUS6Y1nxjKbEJTjdCrJfOiyc2jYXOcOOQQDB5kTpSUc5qiquY6d1bOeJqwlzKipym9ea5hEhOC4sRnzOYJUAsy8yIeGigt9RkVd/IJngglmUAfasDToEmiFPwn2PjZT4da1GMR7Sj90KnOjrYTnN3DKEgh9tGUoo9OF7knSEuqUWJylKUMW6lNv1dQ1NhUpv0MWk6RidKgPjFTFU2pT386kJoStV84barzAhSEkSJ1qIUzafusCtV7PXWrvxNAf4KaVKWmgKlefVdXzxr/O/hQJqdjVapZ1ZqutMqVdRwBwArEqlXUYdWFe63rtugK2M/RaJJVVai3ZtrFuA72WoJt7OQkw1O3/jV+igVhZSELrcdqVnEMAsCAKItY/l22h5nt7LA4i1q+uaViPT3t+vraRNiutleqre3dYAQAmLL0rT9lLG5lNtrgpnAFFyHda4dbMNnukbbELZpznzu9TMFSor7daHSlG6nbardrpyHqdWma3e7eibvkxZqZJgDe8S6RuYpk73nhZN74Mq0kyuVmeBcLX/quab78PdpFfLDe++awtG3c73+R5N8E2wysb9ErgZXCUCchmMFCWrCFYyaDyQw4j+6lZoUz/CMM/4uYZMUbQoc38+F3hrjEOiKxiz9W2BRLysCZbHGMNQTjHEcsBomCsIdtjMoI85hSOy4yw2YXWtEGmaz+JDKSH3XkKAtsCAlksoqFbEsoU1lOU+4yvwAVOCzX2MllxTGY5/PlNL9rww8GcpbNDFw2jxjNdE4azlID5zI7ec53frGd/0y0LSGXzMxZcUMDLejyrHnR13Iwl5WZX8xG2tFBarSlqeVSFDd10qatdKZ7pOhQk8y4moKqpw8MalKDCNOsTu1FxrznQ2s5nFos4qkE5baIwCfXF8HAqxk96mBHrHiiNLRfJiyuuOHa1yaRSK99DWxiJ8fV1N6VlUG71VTfWP+LMhgCuMMt7iEASmjwmcC4xX3QawvH2uy+VDOpOutkI5rCRLbeROAz7XfDbdX8pppL24rqYTes3suOsEtHl+9f/7vfDW/dxE69bYIru0+3jLiAFw6AfT+82gTv+Lr8NhKvcnvIOBEAjsSjcY6DvN0fb7nsNEhyihvc4gT+LADkPQB9w3xx/u45zU4jl5n/3HK1PimBTyNwaF8EBjVAwAw+4AHeAt027q56mtx8nbOWfMs3cbPENX6qIHxA1lhH3svPHi0O6XniRefr0bN6Xw6NnCLRPhUL3KV23aR978cqklq7buubAOp6+Z7ACkYgA0dVYARb2rjO/Z6Yq0ueR5L/Parbm9znLxZx6Boxe0RwntfKM4bypP9QDXDkWqJrnqw+NPXWaSKmyJ9exW+vPb9SXye5Ch7pNUH5j2kCfADsGvfp67vxKaV7AGCe9XHGHEIWspCGDNfHF6H9S7Zk2OQf+vbcT9fylx54mgOhBOY/P/rTr/71r38Hztbhlpovk0Nx+vvAs//Rwt/Ykpaf/f7///oZwQMMIAES4BTsT6+tHk1kiuHhX+54nwNWSy+JH++RHwBeIAb6HxDsTx3pS/BF4IggHwimyQRqFv9lIAqm4AaOlujUX030kueNoAdBoAwKSwmaoAWmoA4C4ArORPEAQAzOhAoASuzVIAuJoBH+/0jCUSBgneAOPuH69aBMZFsRYgcMeAD+SICpEFISfhMNdiGnLOFqOSEUlqH5SWFMNFPbYUdHYMAFrMAK2MCXTBYYrtEX1iGliOEY5qAZliEavoRkXUVL3B2iwMCm4KEXIqLC6OEe3mFNDEX/9SEU/iGUhJVLgMABrIAPYEBJuEriKaIKgWK/iAkTQhYZSuIOUqIoUg4SrqJ7yACCcFhwnSIqqmArumJsOSIuHskB4Agd4hYt1mIGquIums4tFuN4qEDEbVwQ1lYwCuMFEiMyWt0xTqNwhMCXrADoOSMfQuMwVqM1yhI4hmNvJFwQKCBxPaM3auA4kuNHmJ47/kUsdv9AdXGjLgJTJK5jNLZjPCZUPwpL8WTceamjPqqfNP6j6/AjQlZGti0ZeRFkQaLfQS6kYsAjRVIF8E3ANj4XREbkGSokQlrkRUqF9Y1efHWkR07kSB7fPa7kepwG1XUXSkakSrqk7dlknFSAA3RAC/TkBWRKFT5kN3pkFILkP4okTgaFbp3KGgplS7ZXPhKlQRplPyJlUv7EMgoKC2ykdM1kQdbkVT5gWK6J0kWAAKgAWjKYV+ojWI7lDLplmphaguhdgq3lOrYlXNphXh6JACBAM13Zf9mlN+LlXi4UVRZmVPRlM5lkYA6lVErkYbqjVSLmyVnFITbmU8IEJD4m+xH/JmUuV2Z+5mWoiFo6JmeWgGeKpoRFpmoihQDEwOMVGmZ6WFSeJmqyZjhOZmuyhACMQFYCgAvWpWlyZmru5tOEpnEOhqr44q+tm4UJJjQWZ3IChW5OZwgMwV+KxBDEZGkiZ0tspm1CpncmZ3W2Jgh8wBwCAOJxYYlBpzBK53Re1XjGp1TIAAKITqDYwAhwZYa5Zy3CJ30aEm4GKEqMQCwGSgvEAH+253A+JoASaCXNJ4QmhTIKSgfQAPbxmH+i4oNO6CMOqIdGxl+yAALQJZttqCR2aIjKRHmOpQocyt+gI52haB+q6IpqJogSqAR8iQ1kKJjRqBna6I2Ko4QOaU4I/4BcBkHxWRqQ+mGOFmOL2mQNfMkF1OOMNqhUCqmRstOT7iaSdsQEOGSoNekkdikuRulF1oCptICV/hmZPqGWbmk+ySlj4NwEqByxvWkqmqkroilCVgCOdICJvpqe6mCc0qlE+Ok/RpyCvFuh2mKRqqaixqNLTRW/PSoKHiqiXlSkburnAcqSXhumfmOnfuakkiOHHBu1jSoGauqmnqo13hUADOqqYilRuiqiwuo0nsb2iaqtpiSfrqKuFqP1YcCCshqr7mOpUuaw4qIKNBN7sluy8mCwimKzuqKplaKvLutF1eZp4iqdXqsoItAEtCmh/ipNVisoiisoig6ePty0/v8fuMopuyIizghkx8UrO3JrYdZrHQLqRTTjv+lrZ6qrIvorGGZKcMIrun6lwSIiwiahS8HAsdYqv4JneH4kv+5lxNagAFiFjDYcwRblxuZlx8qgbqkqw14sAHgrcT4sHp4sCMoqra4sbWbs+c3rlspsBJ6Gc8LcyE5lycIlz+LfZ7Ec0DYsW8JsHRat/VlFtIJc0Kafzhqp03Lf7Mhfy02teHoqdTJtVQas2nFtzoJtF16t8X2W1m6t0t6l2SYh2uKeVQhs0rKsyzro2xph3J6e2vod2Wqs1/7E3pIeoHBnz/3tbQ6tWw6u5H2Wyh5u2w5m3tYg4/pd4Uoe4lbtkFb/rtpZ3+NCrt3iLOAGruUo7nReLuZGbnROrgxyLtaRpt+q7nuy7gi6LtDJKt1WXebSLgjabs/FYgPu3e6qkfU5G2NShKqwiqvASoD6bsvhjLGe3vC+RPH62vFGhAD8Zkf87G46b8fJAI4Y7tlNr0tYHwukW7iFqpZ0BAt0yZdwL1SAQAwgwBA4gAMMAQLEgGwan/c+3GkEb+yGruiCZUnOBIus3lKKL1KowAFcAHMiygRcwAH46PjyLh7OTvTWHvm2RAHHBIAICIEYiFOEgPa+HwDYgAJjXf/yG/g+m9zK7n8yTgfDBM4E5c6pBFOEwGkECgy0gANE3QfMgAO0QHrS/04Kgy7pJsWWLGzlbTBLzPBLnEZTQoT2KYUMZErTDcEIZKgKjMAQzOEF1CzQrTC7fRbFJp8TowQUu4R2aARdKAWOIN4RU0QIrEAcN7EFJyEI4EjUpq4A4ywBT8YIQN0HHMD+bgRfpMrJJMXffAAFR9IHlAQem25hDuFFXK/0wjCHyrC0iSlESBYDyeoj50TZ8YQA9Kru5nENnoYPVGwF/3HGBrKzXYDZzQ6+ToTfzKpxknGwmRoMmOvYanKKyjAGzEANYIUAyMAB4Kf44cwZSYSDAeEuqzII4swE5C7ppfFHcKVcLukbo0SMTDMluyXYqS//CnONBtNpFKEzo0Q0Y/+zyVKzA3IIAJ8zLIdnh/aSkdgySuSyGHOsPOMfoABzAN+sRwpgARbgAUJZRxwRKKOEKFNFBNDADMChRV+0Rb/wOIelsfUuzUXBDYS0SI80SZe0SZv0D7wflIEsIl8EStBI3UHFCJiKCWt0EvuEbnky95UUSJ+0T/+0SS9BAgw1URN1BhgTjlxmG1PEN0PFUpqwS2twQH+fVYyyH3tYTwO1Vm+1SUdBMIFdDErxR1QxVJijA3jAAcSAWq81W5uz8E518t3V2tozVnO1Xd+1VxMZ3U1EDbOh2EJFptiAK9v0Te/EZ03xTn/0XS+2Vue1S/BnCOBIcH6wtk3EoTwzU9j/FxjycqZlWx/TtYplNWOPNkk7Ngf7gIJSBA3giKW6RoMgcDhHRYA0KtzCtfHF4mBfdWiTNm+PtGk/MfvaABw6MJga7uO1r5ds71SAByZ79EbjpIPZMFUrdm/39m+r8fsJqjvDqKAgNlNMzOfiH2c7GgI1d2KzrGhXN2NfN0qEgAfYAJVMwATAQAfMwBwnb6u8yj8vBY0QNGEXNk7gjE5PN3qrN2+zN3IQB2ZH4HgvWsQdMoHXtYGPNoIfhwAQBwtcpnMDeE6Ah3q1LnVP+GJXOHK4hZX0JIqneE/+N4fThN8seITvtoiPOMx6QHa+H4u3uEy4VD3HuKSk94w39sPK/yVUe4RUP7dLckjI+vihAXmQ/zSJA0fxssAHjEANhACWZ7mWzzES6/hMgEAs+vckS/iTb3WU/8aW9Lh427bfVYAHHCiSdyeZlzlQn7lvBAjS1i6bnx1sIsq7briM03mdG+xsb/aeA50M7HCAYWFtF7igD3qcdzheGXqkh+Nqt+EHQDig//ijQ3p5FAiMO2CD81gFPB4GfLaeO3qnn7Sd9wYCafqaVzqx+uIQ5PbThviql3Sr9waMsIBVH7mXb0dHOJ2w4nqu+zbMvkYQ0ICY63awg0SA2bqoG/uxh/Su5wYGZHugBEG2d7u3Z3uOe7nf3PLBUnu1XztuFLmghLuXA//KmZr7saP7bah7oLC7jh8KPOstvOe6vNtGBfw7wAe8wAe8vbf47Pw5xO77qvf7s496jBUPba+rwnc6wwe7w7tYdPfpxD96xXv5xbsYbhe7qle7SHe8jn98iXm2yM85yd+Aybc4yovYZ8EvpbM8yb/8ZVynD9z4qRR8i9+Vtja6zZ/7w6oAFkO1z7d4gMh6jPF0yyM70/8efhZ50nP4aUg7k9Obk8e7wS7KCtTAr4/5s5OEeq58oD89zj9GLC55rI89071ZuY98y6e9YwRIqLe9239yjVjrxgs63TdGSZj3tEc9LuqWhsds39P53zMGgkQ85R46yJ1G2OM9pz+9tRv/7Gvk+aa7/dJrvNzfvMECLNvfOuGvItB7/tBzfenPBIMEAZdX/U0fNuqf/dzDbAwEiA3o78ALPOwnsam9/uZrveVf/urzB9UDe96LDtaTfurz+8NWwNTXNPKPfcbPfuVb/uIvhiWDKQx8u/f3fuCW97t/PtEXP0ywSInqu/njoYCPf/MvvMGKDvBP/7M/uPvTPuivv0sESHgzv9sDhA8AAAYUNHgQYUKFCxk2dPgQYkSJEylWtHgRY0aNGzl29PgRZEIYAGCEBDkyyg2VK1m2dPkSZswoJE3WDBkEwAqbO3n29PkTaFChQ4lCHFmyaFKlS5k2dfoUalSPI4NItXoV/2tWrVuHHtWKMmZYsWNXzkTKNaRAB2jZtnX7Fm5Rr3Hp1rV7F29eiRMAsND7F3BgwVfnYgVLFnFilWYHQ0RAs3FkyZMpSyxcGXNmzZvpChjYgXNo0aPtXrZ6WHHqsIxDV8B5gHRs2bPlQqZ9G3du3QgrDLSxG3hw4RZNS0WtGnlL1qFr8IU9HHp03MWlV7d+/SqIgTqxd/cemjrU48nJL98cIgQNvj4QSED/Hj767/PpZw1fH39+/RFrDPywH8AA2brPqfHIQ848zQZakMEGGxQQwgg/IlDCCi0MboSBPLiQww57opApAw9MLcHMHDzRQQ9VXHEAEFl8EUbAaBgohv8YbbyRIReVEnHExErErIMWhBySyCKHxBFJ/HRMkskmn/pgIAmcnFLFJWtLqcfkfqSSyy7ts83LMMX0SQCcAJBhzDSVBPM0ALDMUrUt1ZyTTpusrBPPPB8DYK08/Rzuzq7chBNBNv88FFHLDE2UUS9ViEHKAcocCM1GLR0tUKF4JHS1RS/99NBMQR0VwhhaWLAFEPbsk9RWIxMVqE05hUlOV23tEtZbdb3OgRP5OnPXYO/K1SdZZ3Wp1r9G+GhZYZ3lidhnpZ1NgFMHgmEIDBjkbtpuv/L0KWOPZSlZvQDooIaNauiAIG/d1Sjad+WdrAKBAJigWQGgpHTefpuKdyf/ccddDFzAFvThAAEqEuAAe9v1F+KGAI6Y4rq09a0GFQyS4YN0K/642IL/HXTgscrNa4SL73VgBI0dUmEEB34FAINIQf544pt1zko7BzHwQOGdhQ4pZ5MEHvjkvATwwMwFMbDhgwNGkECCEQ74wAaVBwoC6KEpLtrrsJdCgAVfh3BZ7LQpAvskkkvu9KzKltYaRZ+7VrtftvHe+ycQYpiB3QVB45vwhfSeyu23aRW5sRocaLruIBzwuPB3D68c85Ai+LWFzDO/nKOjx026sQhoGKIFHzDAwIcLhqAhAs/lBV322i+yYetKbd+bdngTVxxZxncf/su4iT8+qBkGmiB2/+TT7j0j0Y8l3fnqk4Le+uNnjDL7sLG/SPpZqe+e/A+FLx99hzIc6Ln0b/6euN+BJ/d89+2fsP777Q9hwf/0xzl/RAkfp8b3PwOuLYAHzB4IzMQqBfoLfhUZIKEK+EALGi6BFyReBS7WOQ3mLYNBmSCcKvjBD0bQhBQTgL1YELQUuguFExlhlkr4wgfG0IbzusC1KpAoBvwQiEEUIhBziBAcRmSGPaphEf93RCZOawVbAwGjhlhFIT6xIE58SBJHlLQKHMABLMBJEFiwghAwpDd1GwgGsMi7ELZRbHsCwBmpaEU73pGIN3zjT7h4oHJFwGEnakEPE5JGNbIRjs/bY/8id3aABdWoUXiUpBUtqEWH9LE8jFvfQFhggyE4YCTX0p1B0jiBIZwSlahEACPFZklWjqo/GrrUJGkZxEou0nxvmp9yNEkzDxDSIAf41eAOkkZEvpJwrkSmpVwzkCF8qpbRvKXxjCO/Xd6gXCGApEI2SbmCGHOZycRlOOe1woF4cJbRpOU0v6XLaxKMmhWx1zOLuUZyujGe9wxbFGmGNkupc516zGe4rLnLJRZEeQC4AG/sqU9FDtShOtveBKYIKoBOkp1fcuc7DzqAhC60njRrCgJIWlKTnhSlJ41olca5Umfxj0akuqgkM2qYgs6vo9aiJymvVQMEzOADHqCjUNT/WNQHuZRDykTqmCoQyhm0aqZ4rClhbgq8gxqyWTxFURA+4EKfGBWsD1uqhJQ6Vi8FDp2jiuodp9qmjV7zoLgTKUPVyIJR8iSledUrSc1aobL2dUpDuJY/LbpWSgq0ne/kJUQfEoMFZZWUE1jBCGSgsAqMwFr9BCwMW7rZTzlyIM2DqmGr2NZqvtWgb9zcQBx4EK8eBLQ58Wy3/jrbG0VgQe0bLWmviFiNKpZ+jGWIDELpg9dCZF8AIKxtdVVb5r5IBaHcqat4O0TTRgWTYVlCArjb3e5mIIMcXONyISKAX23zuc3tbHr9FDhi2qq6vVWgcw0yEioIAb/51e9++dvf//7qoKjCTYgKykYSYFbEWv5j763ou+ALCdbAu4qvLX1r0/v6F8MZ7q8LitBhD3sYBwE0JwCCcFeK9AoA07VJfFjcYhc7mD4NhnGEHDuQod5qwnmc73qNBoALaxjIQe4vFfIngMAFQbQX2SEAntqTsBp1xt+RcZQDVGDd4jjHDLiueHwsZC9/mcgCNoi1JnBj8MnSyU9WI5W7M2U250cGn3FWlrVcYar++Mt5xnCYJbLkCXjzIrEEQJJtEiQjHRrRR3qzddy8aPp4AM3BovOWCYpnPV9av3yGiFwBYDOMqOBifnH0pRo9au8EzsTwzTKlC9RlTL86v5p2CIoBANmGNP/1lwmRgMoAbepQ8djXSFJBQ4U1aTu3ydKw1rOsGbI9mqUS2qcMKc0usIIV2CCUkQ42okq9benUuMnFXvWxq5lsZYOZcXKEslbrBgNPe/tP3Yb3cORqZndFldUjM/e5hczshai7qAgBwQFWoLoxltHW8/aTvBUOHL5UxV/4Jjd2Xc3vZQO7LgKowMY53vEDN3w2DAc5bmLZWrwZm28ytq/FL+1vzlTgA4Gs28hvI3KazwbCCVcbyvH5rX2zPMMu1wykn3zzkGPc6BKaFACOu/Nxa4XOdpyPyisO9H4jHS1Ev9evMAC5CazumEkXjc3FHhrQmvzkT89K1A/rHar/3Or/Q8b6Vkq5LAgXRAASWPIqy04asvddM/ayd9pzzBW2Fz42b4+7l4VemX1B8u4HWR/fAc+Zv1eeMrjtS+Z4jpXDT1g2il98kBtPGXZBfACRP8j2Kor5zFze9ZHh55X51vmrfD6+oZ976Ko++j3vPis4AWnqB6KQkag49pKBffIDY957NZ3woN8K7qurezFfr/e+l/v1A7MdgyT0uLgTNfMns3zy62V7yK+92j1PfdJa3+fa13DpJ8MXbu2p9QaJIurP3xjz9/8uCiz/Csf2rML93i/xgM934E7+6E8ytIVVagy9CuJUJgAAX0UBLzA4YOq9KqcApeIADQv+voQBtc8B/yNjh3zAIHpm+AoizuZKAwPj/2LwLeRqAgmQ/W4vBCXO7zIQI1ZO/n6P+wDjMSzQIC6G8mTAXriFBvViBpsQLYaNxGrnA6NiB3kQU3zwzErQ906wdAaCcmqMxDogkAYQCktDC88wNogu3DgvBw3wCi9qBC0sCIVwNHwAWw6CnxyE9tSQLp7QD7FiyVKNcKoQKuJQDhNwCAWFC0fPCzXjALQGXQIxLwCREqVCW4xQdgzxKRARoObwzurQvx5xMyogAiKAvC4RLixRFZ3CMwBABanwDUHQE6VJEeNPFPmLFO0iBmKA0FqxMlgRGJdC89AOBxEP6mqxlkAR2XJRF9MwKf+cSQ9X4AaH8S+E0RqLosY2RBaRce2UMaB6cBE1JftycRfrQhoNIh2zUQahkR0bY1/eDXM40SnAMRyzcBxFqBxF8RzpYh0H4B/fsRLdUSADQ64IsRBn0QrtkaZukQSdcb/6MS6E7yACsiDRMB8vkjYKbHfosSkYsiHFERchEr8kEi4EYgJ0xyI1Mi6wkSV5gpM6UiEPESTZyiHpkCRLkiCHYk8moAUcgJ/KyNqGkiiLkglfkssyEilFo2d+w3Y8kilq0iZF8iFzUghM8i2iS81QZCmrSSm7cjMmTya9sf2ksrRuMhStEivfQgYyaysXBCyTMi6jY090zgNnshPN8iz/qRInc3It4aICJCAGQKsFetEwDxMxe3EuW+0rF5MyUMwM5xEv61EvrQstm1Etd5IpVtIxbaoxOzMy7GV4oHIpKtMy+TIt/VIzl4IzQdMrXXM3+CLsNnEyP9I0KQw1MVM1PzMu0AMhYZOgeBM49eIFnZI2SVMpbhM38XEkSfIvh5OsVhM6oUIC/OMpo87wlPOHmLHcrPIqpXM6d8MlwzMiiK4aj7E2o1I76yw3uzMzhfMuNM7j5pM8+Qg861Mp+OkX7xI5k2I92ZM5q3I3YyMGLgByZg4/oeU+E5Qo7AX6ErI/i+I/uZPiGnHxnrMuZKDAwopBA2ZBOzQo+AI+IYbt/7JTOymUyyw07jA0LgRAayYABsBORmUURGtiPGs0pFrQcyLUP9cTRSvNO1kULuRoBiITR81nRI8UK2KpDXc0PW3zRC/TPQc0NOzFLpVUQZMUS6Vie/qQP6XPRJXzR1tNRa1OSN8CJ2JxS/VRS9f0KSBs8L4099BiQqW0QoP0Q4XC/tyUTfl0MAInFdFzTsP0NsdU3/C0TbkCAv3UPhOVUZMCJxz1XXhUQn3UTlMUUUUjitT0Ue0kTzs1I15QR52ULL8xStvzTt9TNDRvP0G1I270SGuM8roRTE3VUlEVU1VVNKAEAwLVVaPnU3+1IvgpTuW0+qbvPwF07IL1IICQSv9F4zGCgAY+TliBVVKrlScK7EEF9ViTsU5xFUh1lTPAjkGCYEbPFVuNglnT9WUGglNpdVBt9VQDtC+dc13TbCvZ9ZLuVV8VojqZjHgoVSiSVVnBg1+d1V6vFSveUqz61Yj41WEPIqGu1Fh5i1DF9FLD9VlLcT471uMi1vggFmQHAFAD9kmT81YzlkwzdWTbTGQj9hVnE167VV5NkzZEb2NbtjpgFURh6ihn1ixr4ltV9lDFVWd39mUddk+81A0L1SSGFlxX1miPNjp4tkMH8XigliO0dlkVFljLFOjOlGopw2oZdIyQh2s1Im0t72D3sQ7FFiuIZMwSLdHGtmzxsyn/0TZlO4Jga9UtcDZhK4NB1PEt7TZp9RW0uNFk55Vv+5Zm/7ZtwZbl4PYqBrcgGNZwvXZsJYLomLZpMfYjHLe6TIB0S9d0Txd1U7d0G7U5IZJyrQI+DMLFZlc+qPZu6zOWfhZo9TIkRJe3VBd4g9d0WVdAA3dzq/Zw2fUVx28093ZrfdewhFd6VZd469V1k/d4sU9zs/chHDRrnXcjoDd6p5d8Vzdktjd+JNfiXpd7rxF70xXCeu04QdcjxHetyhd/qzc1jbd9geN267PGFGws6bdx7fei8Ld89Vc3+bd/deN/yTON0uo6Gfd5DRigEJh8FXhKGVg08u6njLIoM7eB/0PkXr6XgsPXgi8Yg6VXg1M1ZzdDBVZgZgLOdt83XeXKSCXzhNU2hdVphVn4fFvXGdmXK4hLzUR4hJWC6GhgcQm4gnuYln5YeFs4V184M1jIA6wlBmhgBuxlAjxAMWsYfZMYIYqxiZ02dKG4lqQ4eKlYYzk4M9YHpFRvAACJJHLYYR94OGkAA1ZAAHrGGHXYiVFYjSeJjYHXjaXWiisDxQiJjiWFXVoIicnYJ1RgyWjmVxR3ggeZhwtZkg6ZeoO4eK93jJ9CW9T0kQfgBT1XX/UYNEMg2xqkVQUZjevXkz8ZlFE3kYt2kSmDL1gFwo6LXSR4ZF3ZMZNLWqlickyYk/8z4pZxOZeHV5Std4jrZ+CGwGGIeSEcBwMmgIxm4Dd/Yh33hVqjqJSB05jnEsIAYJAkBY9JtZkx4pnxKJpPd5dJWH35zQslYIZR5SEEgNMaZFaJAie4hejsDXc0UWfTGSylEAAGunrWVp7n2Y7qWZqRVIjNUXjEsEG0GSEyq4xAaUEgOigEYvhiSYALQlv4r2UZuivZEH0k+iIouqItmnTveSkQlpQhwrFg4AIQoAYSyqMNYl/wRWIXpFh7wpwNwvmCwJ+IrgOL2Yb5VABjGnw7maaFyKZvepr3d6cfQgUObE+GegBU4FdoD8WiGihqTHdQDAY8oAYkYA+ZWIwp2Sb/XvBds0emLSKrq2irTQCnd8Rtg1Aix7ohiI552e2dbeIVFbeZTiSvpfqcx1YKg2Bbz9hmQaKvh+ivAxv78vncCvucGiJwNPkgEiwprMbTIoBuzsVX+9WllxLFTNt6Ntu2a9qmPbs2QFvZRJudG2JBWnVP1HopYmAFLsB15Lelp9pNe2ayJ/W2ozuIOrurF/irKcKwF6JnGvYgYoml7Vqwn3tsl4yuu0e6z5sBqBujR7maxzG7uelaGGK7Xxu8dbu+JwKm5oh80Fu61TtLM5ofM+i9E2J7IrsgHDqcXXGS7xsk+MmyzZu/b9u/PVS8t2iwG1DAR3shoJohXnHQtEIF/z7gu0E2tsHSTC57dyP8mSfcUyt8X3kb1nx7qIcbuG0MK0L8VxacwT1C84gbs1V8nlncRiOXZbFbwxWCwxfCw2dZKVRgBmZYx3d8I5pK2yIayPtayHvMxSXmws+Nwz7sw0LMvY+cwN2VIRA8KCJgBVhARG0A0ATgyRlkAppUsqU8I/SFSIoLxVP8ytU4y4mmbaEABQad0Avd0A8d0REdAgLMIgYcIdZnoOYbKBLKQcJtBLzuA+ibXUv8HWsglhcEBqjVefo8q/+8bbY8RwBA0BOd1Vsd0ZMgAGJd1mW9ATL8t7UbLrd5a4AC4BpkQ5LrXjI9ezndGgVgDxsEBhZ7gP9J/ZZNHX9QHYNW3dWnndoRHQpsnayD+9/kzCcMiZ2BagVCKQhiawKEnXuJHRg9HVUqSwDa3X2YnaKdHXGgPWSlvdrvndqvfcxvfSFKeyFQ2yf2BAMGEOAuQNSj3M4bIrkmoLz1B96DfKvtW1DsHd8rPtH1vdHJPCEQWyEMick/YskGj9YCGeETXiE071wSHMIf3pPl/VUD3eJj/uKxvSHMmn0SIq1jZfMUAqYmQNOXm947FcVS+n9YvtkjvrqrieJlXuYxviIcPSGKGrIoPalB4peVXOPbF90psbL3fL+NvpBdnveC/mGXnukt3ukf4gJ8gO3xcHnanu2pFaRXQKT/B4KkbaI1vS+Jtz4Q94TOix7s/Rzp19umzP7s8T3tHaK1T4RaBYDWfJ2oUowhWnNz+d4PQ0nlyyfwBT+3k57iDP/wqz3xG2LxHeTgudmbWQCchyLvJX/vmZs85ViDNh+KxX4jqA70Q3/aRz8yWl/9hh32w9NalNvhaT+Fbd93yL5ZVV33mz74JcJd9Sr69arkTb4gekZmD8j4j3/w//tLcr/5WZ33G4NhU6SurX8hIKzhH2j7LRj5rfVbwD/8rf35I6L8j+poLb8JbX4CvN6qAYKBwIEECxo8iDChwoUMGzp8CDGixIUmKlq8iDGjRosDOnr8CDKkyJEdYQCAQTKl/8qVLD+ahIIipsyZNGvavIkTysmWPHv6/CmyQ4uhRIsaPUoUqNKlTJs6fQo1qtSpVKtavfrUJEqsXLt6/Qo2rNixZMvypAEAwBCzbNu6fQt3wMS5dOvavXt3o969F79qjTvyJc7BhAvL1LkVsOLFjBs7fgw58tK/kitbvow5s2UMaUFo/gw69Eq8pEubPi2Rr+qNfnc+Fmw4tuyYiEXbvo07t+7dJCnzvn36t/DhTCWkbUE8ufKvqJs7f156tfSKYX03hj07++Day7t7/w4+/ADr4h8HL49e94W0I9K7f98Ruvz59ClOX13dtWPs2vvT5A5fgAIOSCBV5HmHWlXNFf/I4GIypJVYgxLqVl+FFkJ333T5RcgYf/59COCEIo5IYnoHdpcgVQuWyKJXM6SFQIsyWnZhjTbilaF0G0Lm4Yf9hThjkEIOKdmJy6U41YpELgmUAEGkpQKTUrZ1Y5VWXrnjawDA5KOPQE4JZphiSmWkckhKpeSYanZ0QForrAmnVVfOSWd9We63ZZde6hdnn372WWZyZ0aV5p9SspBWBIYuqlSdjj56XmscLtajnrJ9yWimmpYYKHGDQlXopjKGkFYHop5KEqSqrjrXndflaemPfKJKa60mzopgpGh+auuENqQVQ6+1skpssQu52iGssWaHqbDOPqtbp8Px6lSo0A7/WEFaQVwrqrHefisQspQqu+yluHKLbrqVSSsctU1Zq256H6T1QbyLgosvseIqVmm5251rb8ACs8Xub+4yBe/A3z0JQAUKx5lvxJDuC1i//t7U7MMab2wgwGbqSujBHAsXQ1o2jDymxCrTSXFcFl9cU8Yoz0xzSwXzJnKjOdd8WwdphcCzlCsPXWXLcL0M80wyB8100DfvtvNPCTctWgRpsUA1kURvfaHRbyGdNG0eZ002x09TCDKoUZddmQNpHcB2i1zPXaHXboEd9tJx763u2bmt3dPUfEumgrYCDD4i3YrLZ3dbeCetN+KS9+o3boDzJPjkjSGQ1gyaS7h46JmT/zn21+SGjXHpn6++aeXApf3U6KwfnZYMsxMoeu6lNU7w6ajHrPrtwsfpum2XtyT78GWNkNYFygeoe/R28W7W4zBH/nz2UhYv2vEsJa89WC2kVUP46UmP/kTUl2X9xdibD3+L3Ifm/Wj1xz8VCGlhgL946f//kPWRpX3+el//Dsig+YHmfikBHwKnMoS00OCBuQKgBRMiwLEQsFwGpKAHbzUpFMGuWgz84E8EMAEATOBwJgTdBbmWQbFscFkdbKENl6PAz5RwJA68IVDQohYfMuiFMARLDrEyw1jVUIhMjFbwDDbCJnaHMwDwjBQZRcTnxDA/XPpd6kJ4xTD+5oiZ2f+hGDFTg+Oc0VBZdM4Wjeg7Lx7miWus42XI+BaI2DFI4wNAe/YIJ3DFjnFwBKPL4ihHFCwRkIw8pCE1o8dGkqhNdJSk3L41SOi8sTVdTKTSKmnJUPbukXHpoSi9U4EUAkACpwSTIAeEx6ok0VKLbKUtkQjKspjylsTp45t4uaRXCiiWHeukJ8VGSmAqkyvEVJAZlykaIMKAhdCckTAD1EzSGfOYtaymN32SzSQ985uYkYEqy0fOS3qLQOGEyiz11M10yjMwuSTLLuepGZ8B4Jf4TBwmYVlPLh7zPwHtp0FLUtCw3POgkpEmNRk6xH8OM6FeeWeX4gnRdLYzZFHMKGj/zEk+jzbomvDZqFMsuqdkihSiJs2kaVaaG32uBaa4kyg2KdoVlIIIpzRVZktJ2NGeSsYD+3uoUN1D0vf8dDKIlCNGj3rLpSJsnFANiwpUCbSqviep7pEqUHTqn6dqVZRe1VlQx6qYF+0TrUi1aUl5isttelKsbG1kWYGy0Lp+JZUqdJhe/edWpcL1KmCVlUr/Csy7So2qiIVg5xobHq6CkEdN9SJdIXtGxfokr5ilSrZUGKXOinCdAD1s9Sr7u8uKVoqaDRxjV7uUFdALtkcKbFcHa5XCake1tPVhazH32t725EGgFa6nbDtZLck1kbw1rgl/i7zgOnclbgNAjKYL/0XSTtS07EMt6pqL3QdCF7i7C+9X9AeAIBjVvMZDLnrGmxLdMgu37BUvfbFy1vo65VcA8IB+/+be8sC3N97N233/G78B26+8CKaK1dK73gaDhC4KDbB4FCwS+c4GvBLOHoYb+NIOS2U9AJigiHnYKrBI9r0H1uZAP8ndE3/ww6kKsYyb8uBp3jgknOWKFktL2eU6tcU7nh2NUczgIgOlj3BTskd6jF83Alm5L55jjJ2MvyOLxFgIJhUA+Ifl+EhXnI/ijZYRKmTLEjnMkjvzhIuFYH0Gi81Q9vHEduNmDZvrymwOn5s/wmX9PhjMdB7zruAsmjwXGHJr7jPf/vxkRP/XF4gmLnR+3aJd0Cg6zalttKPjBmkx60u/1VVUn+scZUlr2tNN0XNsOPzpvYVaLpnGLhU/jeqr1Fozm64yMmNtw1lbeLWFA4APcG1ojo46NL32NayBXTZh79q4aQyio3Mtp0Azm9VMcbVhng3trElb29jlHADmfOpkq03Vn2l2lcEd7qaNm93OJbHtrq1ul7LKNu5+Mbzj7TRu63vf5n3StpB9aSqRu90CV4q3C/NvgNds3sue7meRg3Abm2fhvG74Vxd9PY9LfGQUJzh2mQeAemU8yY6ZNmb6PdDIlSwtNK+5m0bOtpKvyrxqZeXKSSMZl99R5OAEufuCN3Ob25z/nzinms5VZV59hhbfCWeL0C0Dc24i/WpD6LrXvY7upsub6Galt3BTSGiqa5wxK8Y62XnycMLI/OZib/PbF8vx3qL3ZLHGNpnz/vK7syTu/1LpzJled1kL3rWAhy0l/dv3fE/16utavEoIn5OtrzXxg3v6nafbc2D7/dCNdzufBepszSOe89G2fHRLL1p7i17yS2l75U8PR05/V/Wsf7Trv0f5ziJqAtAevbLNHnjcc9LXitS8DUaAgBl84ABW7D3TPF/mdiHEfFcrPu3LjvyhK7+iRi+g5pX+5SZbf+K/X3D423uQ8BGX75Gvuj2HHZmsz/X86AfABSK8fg+DfY7i/34BpCIsNzzGkXLeZ39jYXtF0n4ZVn4chHQYMAM14DACIAMHgCgmE4AzM4B1UoAO4UxApz1EdW4MuHaL8YD5F4EhgXlfxBIAOACyBSwfSHIvWGMNOIJ4UYI+qD02aGr1t4KK0YKUNX45NYE0hFP6hDU4uDEhqD5/h4ADVxfho0806GTGt26wB4FJyExLOBtJEABlaIZm2AA4VW0NA4Uag0cSc4A82IMUpj1PAobsxYVWuCo5ohoapIMuAQBPwIf3YQD9R3NgSHPo1IYDYxKC2EYMEIdFCFQmqDzFhnGzJ4cq9i2DuBd+eIeEFYicKB1HsAClaIqmyAM8ZRJ+tIgK0/+IJvCIkViFk3gX2uNlM4WJklhKmyiKGuGJlCWIvciJT8BTquRzrRgwr1gRWSSLlEh6tZg9lFRpRDiLu+gtwpgRv6glwYiNOUKMSUhcADCEyBgvygiLRNSMQEiF05M9aqWI1OiMbMeL3UgdMvSHHmGO9Dgd3+gU85Je5Cgw5siM66iOz8iOz0NifpWL1QgX4KKP9bhJ5MeND7ka/KgSWhgCqoSLANk3obiM6EiQ0BiSKfY8wxdveUiLxEKR2ognE0mRfGGRKREDPhAD60UDqhQEU8eR6SKQIGmQBXl8QDk7T5J28HiQG3eND8mSr+KSL6kXMUkSSccCNrACK3ABqqT/Qlm1kx3JjQP5kyL5lVc4PAJQKiepi4DhkEppj5+YWx7plDCpOknXfx1wb1vJlRbhlUEplHoolsIzf2bJkNZoLCu5lsD4lqoBlSQRAh5gAz4AAxMwATDQATOglXZ5lx/5QukIlnp5lLPjZZ4TbplYYUmpj0uZLE15mBiRmJYpbm6Zl10YmOC3l58zc5CngrNphPNIj6Y5LqiZmhaxmqw5dl3pk5zZmbCJm5ODgmFnlH2JlIOplhGphL75myYQnMIZcMSZmSPpnMZJh8KjVpXZnN/5nMVCmNIZhtT5m9eJneynnRekmcfJl+Q5O9VVlwu5mY2RlqVZmNtYnRvBnu0J/4KuWZzImZy1J5pMk4WAGY/6qZvdyJv84pb/eREBKqA5+J4WFJ/daaDy+TmcQXwMeqAN+aDYGKEVM6EUWhEWeqFRSKDbGZYcOp8keTsp9ISheZaCaZ7RWUiGqaIVeo8tOiQ9CaPeSZ8dKqOaQ5YAcIm3mZ/ySJq72Z8t+aNAypZCaitECp/ceaQzOoW3g14O0IoKEXQlKorddaUdo56pyaJYyogvuqUx2qUp+aSaU22g2YZkGhn7aaIDFKTjkaIq2qZumoxwqqFcCol5lKA8M3PTSKiYZqaciKY+WqXW+aePyimGCkAbGi6KmqODg4J/hKmQGqXCOKn+WamWmqajmv8pWnqokbWoNRNBACCerHp/pdqLp0qlqTqotnotrjoXGRF82vepfMNf9+mrDlik6IlLa3qYvZqszgKsEyGsXkissck3+hStZlGgPYqqlQqt25qlAEABA/GSw5pd2Kp4ByeuYtGtkkKpVRqu7YoqJlGuAnGu1pquDfo53Uevo/mqU8qUqaqq/2ov9mquFIl/OBOrM1NszmOwzLGs3rqr4HqpEXtb98oA+aqvUNOwKINeq4exP7ipfrqqpOOsbzmvI7soCIuvCouuHluscaOAKseyujax8Pqt8nqxNxseLruxMNuxaDOzbCONPouzcSqwp0mwK4u0xEOuCfuQCyuz6sr/NuZ2jE8rp7mjqwPLqz2rtTgUtS87tTFLtFZbNkIYtogqOl3LtF97smsrI0DLse83LR87Mn2kk3L7LjlLfnHrToFKoU7Lt2BCt0Jrt9fKr5NjEuxauH2rtMwKiinrlIT7uExyuGU7tABWtGSzpKZyuZAbsJLblpT7kpYbukM6tkGruYm7ryMaN2GaupM3uhTrtRYLuLObQKtbtxVXQWibNSh3XbqLd7WrsxXLs7lLvAClsb1rct/xfdyynMtbvCV7oodkuhSJutSbqc2LuL47WsBLNWrLveRlvH8brz+6veUrIpmrj1R7touLOHrLvq93vkqovK0muP+5vvXbIO5L/4/wy7niO3aO6787eL9hmL/dtr/V2b8HzE68+73P+7vyyzdLemwQDGKRa7tvi7saLCYA3I0CbDkSET+yC8JIlsC4tMBMlb0P+cApLFje27rgW1sRET81K8Nb5rf4m76CCrY7rCU0/L5m66Xxh0/TK8SA1sMK/MODG8RLnCxEHMBGTKcM0U+zOo5L/K7ou7PqG8VSLKFUPMI2QqoWvEz0K8a0xsHHe7vJu8ZCArRkO4j0UaYEHEqNu8Zt5La92bRhHMemo7F0zId2vKed20ppkcFSzMcm+8T8C8iB7Dire4QKh7dhhMKM/Jod7MdwK8lzS8kkfKuIbEkoOLxcvMlu7P/BcPzJLDLHoqysl3xF+lR9qNzFPvzFQNzCrcxvoWzFo4zHgERcN6rJt+zEuQzFu8zL2zbIsOyu0ftAphzHjXy9tPPC+hjDyzwcr/zLsUzKjeQDtTPNqezFyAvGyqzNHdfM3fzMssxExLXIYkzNS9vJH5zOE8LNm6tL0HxA5mab8kzOuGzOunzP+OzL+gzMaNxKHaiQAG3MLPzIDhzJBU1+64zQ3hzMdYReoDvODw2K6Fx010yP2UzRuZHPrnvGGb1G/uioxdzEEI3MkAzSJe2CFo3SlvzNe0RFe+vSbVzOb3zONF0gJ23DLMjP8fNgTbrHAX3MA53MQh3BNl3Uuen/zjekVurX0S/90RG9nhMN1bJ00DdtdUcNP6vI0z29wlsd0xI90189xRFzxzm9Rl4GsZI8z6QL1iLdjSTt1gwn1RTsoFXdQrPKnEvt06pcz6zc1xkL14cs2Cb0JCvUyh4N004t04s9w40NGSj5QNVGf3at1ZUN1ASN2bfy1zvn2HItRmolqqB92D+9ykFd2ix22oBN1UhMU33U0J/82gI92k892wIW1heNwApNUwYX3PZr24gtoXqNjXyd3DWtMlv7pWhlidE9hwR4Wm1tMw3c1dyN3X5a25GEGZzdStW2keHNY2LdMeC9Evko2+ottuNtgOVN1oCEglgt30w81bCd/9jxvd/E8cqw+ti8RL4Bzt/Lzdwo6tzCCN0IfkjNTOCqjU/hDABaGN7EnRV/Ct+kDeHCMeDgYd6nhHYfnuCo3cfN/cfubeJtKeEift929JctzsYK7t8q7sk0jmehPOEqLU8oZ7MmruEnxeHezaZereMS+OLQG+N1ZG6t/eFDrr8sHl9G/qx0BAIHMAQWzqRJPsYFUR4FbkvHquNSzsBUTmAN3ottKgFYWXNK7eWTvOQw7uPp1IFJbuZMheb0pOai2KZy+eZxHuFgDlh1Tk6cYcBRzt5ToWh9PoxbBwMXgAA1oFZwLujdNedMbujfNGuhm+cOV+SOPohtqgINbW6Wfv/pfpjpFVynQkWUeL7opLPnEijqfLiyp57qd8PjhW7cImWjsN7fvh3bHt4TuJ7rvbPq4Qu7IuWvNP7pHzfrMGjlKltPxn7smE7oPd7qPaXIwG7jwv7fxM4T1n7tqp7tdN7rHlWWZR7rUdHoKw4U5F7u+ZHsN5zuELWkqB7gz/4T757jPiHv894a9f4xm15ND+vtKO7Ia/3d8a5GAm+PBC8oFJ5On/XZQt7ugRvtINHhwA3wDw/xcGTR2u6hPTXjGM/vRbfxgFjr3ljtIB/yFY3brF7yNEVcYtrizrzhK4+P0y6KpHiKp5iKfBbwMQ+KI4/uy55RIevs7LzzlEXfdGH/AYYIIQ7f5UYv8wYxuw+W3giu80TO8wgV9XNBBBtg9md/9iTw8leP9WGI9KH7mU2f8j2haGN/GhSw9vre9u5+0LNbbUEO4c1xnguPJ3ZvGnhP9DC/92D99perwzmPGoNfzYJcJYhv9Xq/+GDPvgp4yoEf+Tw6+bpu+KVh+T9R9Jmv8eyLcv/s+ach+fT85TdS+h/P9qjP6EieeI0q96bx+njdMaNPGrOvEhfgA8XvmGkxAcZf/Ltt+6Ae9shISfrt9Z/PnymOosCPF8KfElRE9WzY/FPOvkBU2PtO/VJq/YMu+0/E/VTP/N+v8uyrxCjP+6AP+9df+bh/6Z3+gaG6//vRQf8AMUDgQIIFDR5ESBAGABgJHT6EGFEhAAoMLF7EmFHjRo4dKTCUGFLkSJIlTZ5EmVLlSpYtXb6EGVPmTJopFzasmVPnTp49ff4EGnQAAgAARghFmlTpUqZNnT5F2FHqVAYmrF7FmlXrVqtIb0ItuLAiVbJlM37ECVbtWrZt3b6Fu/ZrXLp17d7FO3BEUQR5/f4FHFiwSbOFuR5GfNUrSLZiCz+minbwZMqVLV+GOxfzZs6d64Io6sDzaNKlTUuETDbx6q2L06p1nFr2Wcanbd/GnbuuZt29ff9OWJQFcOLFjSedLZX1csVCeYONnXy25OPVrV/HPuB5du7d7f+yKOpd/Pjx0jkyZ+66bXTzkKmThx9fftzt8+3fr2mjKAj8/f1vbk8j9JZTrzGKAkztvf8WZLBBlOpzMEIJCSLKqAkvxNApBDEakLUC5Tpww8IUzLBEE+eD8EQV4dsLgL5WhDHGlkS0qMPVPoQtRBrJIlFGH3/ELUUgh/wNNABsIDJJJQna0cbEcIROxx2n6nFJK6/ES0gst9xMOC6/PLFJJ7lKSkul2JvSo9rAZLNNpsx0M87vwpOzzv7EHFOrMteMcqw0parSTkEHXQlOQg9tyoH9EGU0OzzzxGrP1/r8k0o+G8U0U4MM1bTTnCo8ylNRcXsU0q6ghArNSmmbdFT/VwXl9FVZU2rxg1lvBZBGU7OSdD0pV2UVV2HZjHVYYx2SoSgkj2U2r1JN7dVAP4ENtllrgSz2WmsnAAADbb9161lIowVxWmovChRcdR3Mdl1hfShKAHfnXerc2cjN0Vx706W3X/na9ddVRQHgL2CDd7JXNnwpTRjdSw+GuDuAI860whgoxvilhiFbONVf9304Y5GBm3hkQmMoygOTVy5p48c6fkrVc/lluebRSrY5zhmKkiBnnxNyuTCYnZKZWpp/RnownJPmsoWiKmCa6aDNGrqpooE9Omqt7Vp66yWDACAIr3+euqyq3/x45pDHZjuztdt2s4KiWoC75rLJOnup/6tXzbpuv/V++28uJSjKVsFFvpuqvM9M2+jAD4ccqK4jNxFUyilOfKrF99RX7VYvB72nyUOf8IKiZCDd4Myl2nyxzh3/PHXZYxp9dgYXmsD2flfvqHXnGsf6cd2HJ6l24u9ToagOjl+Xd458D2rvSvtmvnqEjLcevgiKGiJ7bZ3fCHrJgedbeO/P18589BkMoagZ1mcWfI3E/0n6P6mHn3ns88eufQDe55+w5JcR+vnEfmnCXwB1tz8FHsd/AGygrAaIkQKKjnzTU18EZ8dADQLngR181QQvUkGeHHBKCQQh6DiYQt18kIWeEqFFSLgTE+4IhS+E3ApxaBv/dW+Hmf+KIQNmqJMa0uiGP/SbDpFImu0BwIdLRFQQh5iTIoroiFBkmxKxyJkmPnGLGXoeSqSIqphd8H4Z/GLbtJhGy3SRjWAMnxhjOMWaVHFDV3xj0taYx8EcgC98nFAQd0RHmtgRQXgEZM72mMi/DCwEjHSQIGlEyJkYMkCIhOTKFpnJu4Atd5xckCRFREmZWLI9mARlxjaZSrg08QKs9I8oN0RK2pkRgWiEpSZxmcvNVIgGvLyPLBFES5iY0jyoBGbAVplMsDgNAKhjZnyEGSBivsSY0kFmNOe1TG0yRQBF8VY3yTPN9lTTJddMTjbFCS5urhMpLfKiOx1FTumYsyXonM7/LuVJr3buUycqkAACLrCQooTKn9ihZz3JSDRbnlCfB1VXPyHqEgHUAAE2IGhRNDoBeU3UOglNjj1Zgk/ZqNOjwpLoSVMSgYxqtCgTaMEMCqZS44D0Xgu1WkNt+FCaMiulPSWJBLi10Q7MIAbQBOpxbKownKLtdcGLXVK3yVOp9sSPRfFBDGZa1eosNTUiLZROjUhVrsrqp2VNyAc0aoOOorWrXn1ZUwH31PJF1a3XOutdCTKw/+n1o3AVmlwZR1cM2tWvx8qrXlXQAY3+8rBKBSzVBMu5oJn0sYRKrFtlAB4ATKBnl61pZM02WddVlqygZVRmyxoBsIUtAqgNrWgV/0fa3xH2jIaFrVlPm9uQsFY4SOWtb2SrOcbhlrIus2xw26RaqfoWAB1QgXKBM1zWFddXtr2lcaWrKeYC1bkdaOt2dUPd3llXWqbVrngb1V2afje86iUVeeMIVpWQNEG7hS+Y2HtS9+a3N/KdL22jJ1Yr4te/W9rvRCMwVPAeGKGRBVx6B4xdh0rYwXVK8EEXrLz3Xrg4oo3wddHrYVFleJ8bfm6HSSzNOZq3XCNeMXcNLF0UNzjGwWwxfW1C4DvO+MY/MvE6a6ziH5cnxwIeH4V3auEiI9jHuUVxC4jcZO+MUccP4vEhn0xlFQVZmzUYqpS5PB8rI7l+Wb7klsdcIv8vJ1MFfBXzmlkswhCfF7kZjMFAJwCDDngguiWpwAEcwAKwBYEFK3iknCWmZr8eoLUAiLOix3nk3zHZgGg+pflAAC+XFiUIn+0tpzut0RZATdLXaTMsQcDYlzr21JOms4vzBeOHVCCjLVjBBYYKgBqIpEXCscEQHJBRGAD31cRJNShVoFaNOsDUxzZyrK98Evu6R3isxsBMVeDMIEzZIHvBgAeeLZADMBjaxkl2IkEgaAy4FAO9PjesJ1jnF98Zt4Tr7FYHIIB2A8BwEQnBxRDya3jH2zfpTiNAP9CCXbv0A942+FulbeZLK3msuDWdEw+CsrC1hNPxjPhtEA45Acj/IAQjoMEHcu0DH3SgBRewgQNWMIQPIMADNDhADEYggRqEAAQyqIAKiLzuFXB21M+VacjlPUB6z9reDxHAUF97kKEWPCU7A8ArlZ6bkW+tAhGQwAEQMAQbdAADDT962tU+6gkEAQYYIHTaYWADD4QA4luX+LxlzbCN0awGL02IM/999aJoHe+26frKSn7ylK+8pWuHfOQl32kfDCEG4z780uXXdL43jGY0UF5alcUSZ4I8855JfMC+Hvaxl/3sk+/0BDDQARvMwAMxqAEI/rxvFVRABiAIQQ0kMIIYHIAGHkDAB4awAgfY4AIt6IAPWIABGHArCBeo+91PP8+JV1rE/093yBBCkxDQA2A4KpFbQbdvmtRba/EoV3kL4g57l8LABxdYwQdoMIIQyED767eSMvM+O+u7wNGPvhq4orA0gzjAcALAm2G0n6kosSM7s0O7yTO0FnAA28M93XtAIKK0AVvAEsK0YwqcjBu8gsC3T0IJjrOQD0S9CKyZCEAAZ6I/+8M//eM//4NBCQrB8RlBGipBbAocwUuIv6OTk0Ax0ejBzmg/TQEBGtC1tcvADby93Nu9JjQWARTB7ytAw0LBhFhBlJABgvKB/9PCvHhCRBGAGBi2o4OBFaABCYgAzEvDb+FCIPTCKSGCDfDDP/xDEjBA90mIFhnBCug3DMjCO/+sjDUcFBAYggsMAhs4AGNjRHfJwzMLQiKKQGZTO8MSPwBgwoMov/MjCRXgLBiww0tUGhkMmBhgtY3CvqljxYDJxEvbRCqKwK+LgF70xV4EG8Mqv+VBCGZblpEQAE4LAkusRcFwRDeRgRl4tM5CtGaMmFu0oFysI1e8nsBBQhY0CCNERlYLAlq0xsl4RjCRgIzTKBaggUU8R3/BRhLUxkLixoPQkqgrCnMkiKojCWeagESLR3S8x2upAAR4PBsQyIE8mHkUwnqspIIMi8fJONPjOLEZiYybAKtjyMBIRyupgQPUKBhAAHjsSHn8QU30FYgsnsdZQX3jt8IZCZEEtZP/9EiJFBYV8IB+06gLqEmbbMiUxMWVHMCHwDZt47b3Sj8AELi90iiDAkrA+EggiYAVaLgg+IBVjEqUFKFdaY6SSLB2ghNbI7Vc2zWOHIClbEqBKL9uGYK3hMu4NL2tzBGW/JYREDXlgUq6hJgg8spTAUucHAmxNB8ZyEuN+rSDUMuCqBDJ48u3mEoYqQCR7Kwh0LfHDMqu/EtqE0yRIEwJy7Pq4zM/Q4jFpBDYw0yizJkYeDQfOAA0TE1w8cvNNImw7Mz0scvYhMDcNJYKsMEg2Evd7MsY+ksT4EzePKfbjEzhLKXbbBQa2DUHMEnmtEXipM3ARM57Uk7npM7d4E5C/5GBWISBn+zOzJyg4jxO1dTD8syO5ZwQD3CpFYBN9vwe6/TK9DSQ7IQI96TP+vrOOtk0jXq3/rxGQULP2vxPh/hMArUO/mQQT/yf+WTQ+DHQ62xJ/QwrDFXQBJ3QMtJQTAkBo2MBfuzQ3anQ+0TQD8UyFcVHDi1RtGFRQhEArJPJFzVPzURR7FRPlbTR33DQ+6gBnvSBy+zReZGkA9XR/CzKIuU6F7USAViBjVIZJlWdE90V/ASRGJ1ILaVSj+FSN5GAjOoAZuzS5rFPCx1MJ92U7fzSMoXRfvHECXA1NzVRHEVTz1TTLV1SOiWNHyWPUIQ0rUydQSqy2UTSC93Rof/kU/bL0x8RySllHkJNEqZbEkO905CwzTbFzUVlVE29EgGwwbU8Hkklks0LwDPNUURV0i7k1D5tVBhRAU7zLO8h1SERyhWx1FRNU0+NiAVt1d0EFxnot3I8n1oFkltVkVy90hRN1Gz8VWDVFhAgKBgg0lGdJCVB1jBB1WVN0izd02e9DD+9jhAYKhYQVOIx1h/JVhNRVmhh1lVdT3DdDHGtDnx7rumM1Gu1VYdk1211126ty2+VV8qgV+O4qqyTUNJJ1xgRpEn113F5V29l1YEN11fFkMYcRfhZWBhp2FIFsPmJ2ICdWIptRIudEBqFoPzZWFzl1xL5WJAF2CjR1IL/5VOa9Q2+glT+WdlkbVk4etkRClmZFViSvUleXREBYMcDiKCd1dZ1ddmfBdqY9dKhJdq/sFnciNWXIk+V1ddj7T6vhVohCtqpHdmqdUaTXZAK4KyA7CCm7Ve9c9iwxVKRjVezPVujLRFpVcBq5dpR8li4/VuonVuhLVu7tVq07Y8QaC0MIFOd7Vp1/VrIldux9VCqNVyuQdz7QDEfwFfH9dt9BVzQFVzKZaiZzdzL3c/TlQ8ZaK1IAyG3fdrQBdvRldrKLVzUvYurHQ1E5DAcgl2fpdS4pV1Vldi6xd0sUV3yQEXh6FwF+l0Mcdq3Hd5dbVZ6PN7DxVsHEQBsO9cG/3reC4ne2J1ePM3ehPDV60Xe8mWQjFtGJPreQIpcHwlbGSLdnDJd9UVf6j2IivoA/PMACWhcKxmYCSBRFnpfCQlf4P3YHcPfNb3f/E3fgqiBD4jF2PMBB0CAEWheGaFRtHyhA46QBIbe8dXf4uVRCPbO12BHyZsAvpUR+FS/ffrcOQvewF3gFa3eh0RhzE2Lg+2WFTiqCIiB/uXJuVmSg1Vaf5phTYFZhp3c+n3T293hVVWB1qKBcwWBESCorY0Re30RJZ4lUWlijiVh8s1hTmzgKd5QnAjFY3wIjjPFHyFX7pmoJQZBO06JcqKLJ4ZiznNWNXabhjCSCeheguC0JP/2ERAYqowF42ES48dVCT2OCz6u3dK1XEC2ZFb7YoDztIT9jzI0Yo/C40YBYaCB5KegZOKl2xPG5PxsEQcMiQNMwRNRgX47w5MaZUYp5ag4ZQ0pY0w12fNt5SxlNfIUgNWjQA9oq2TprA3WXk5jAWfWplyOol4+iV3WiVQu4VVW1GEGkdY6PwFwvQsUjpkKRUQ2EVBVwEIWJ2o+FGw2CHiuCW02Y3hlZW/2mKFS2hBoy7WbgFDxHzcukQMMAheWJ3cmFHlmEmtminYdEwY+Y11MY3wWiIzCSL4KgtkLNgQ4gBGoAaMDIOtTkSjtrAKGKIQeFIUeCJWWCYd2Eoi2527/pugy+qMBaK0pEwC+gq4DNGkH8UQPruMwhiGGbhmiVgqXthGYNmGZnumcauYBSJ6sgwhPXIGr2uQJaUtRVSmUFhSWHgCvhgmk7hCl5uY/bmqGAoAVEAhmZmSDgE6NQoD0I8YLccE57SmuthOvBmuNediXxuGYNuuzRhuCEQgjUWuECFHETOJ+82TxsNdZpim8rhO9Nmrk6Ouk/uulDmzBZhwWdKGCUAGSLooV2L1QDM4FmeO0LivJlhPKZu2fEOsBIWvCNV7OXgyMHAAkPGyCoIHWFMgQcIChgmz/AIHWEuikem03cW2hVovYRo/ZJtvatu2JRUJIK5gIEDU5FQgV/6ABo+OZCCFLSHOr5G6T5XbktXDu9Mjssrbe6ZY1vvI3QBXFPxMql5oAy4yQ5QWAW0Yr8mYT86YmtkhvAllv2r5n9zZeCShi4RBIAXi0DoiBxuaOZAQnaQ7q8+4UAJfk5r7ssS7w6D5wBGfqfYvTnB2Aq+oAg+4PZyo2vfJvMNFw82iLAfeQD7dd6Rbx9jYIELCBFbBDzurp/yBoFY9s5mbiyhaJvXYJGr8RG7dkKc5xNB4JfJtrCQlFtvWrF/+SGFco9O5w2XZy+73kKI9IGIgBrZKIYr6QxuRirtJyLuHykOJwO9VVVTbwESdzTmSIl+qAIThtgWgiWHaQrL4sev+uMiQPCSVfCSYn8D7eu83Ocz0/ugtQsYFB5wb5NRN38V/ujji/KbBg9CYfXBDH80i3x6y7qCJmAWPTx26TkOpO2cMydAaRrBkxcqgI9ScJ8yjGcVNvTnBUgREA5/DCt91uEBQz9sea9VAaLVvHcFD/cg8f9RsPcV9vzlbZrBoViIFp8/tg3cLLrWVn2RqGdjrnVkefNge2dh2GarDjDyMhbIHgFnBMW4KyMdQSd54ld1yPdjCf9ifv9XVPzm5puAuIAGbzAYHAt7buD/2OZt7K96Y11SVn7gEqTsBEd4obqeTd4cfrNBtUGZLWdPzYXnBi5/7mdDLe90iuePm5eOP/3HU/1nGBj8jOYgFcmwGPzx2RlM4FYd8AzvKUl/iVz+NbX/QNeXnopvZSp3ntbBUaeLwaqABRCwK7no8BDnJZF3rpJXo5enaWEJGkj/lHn3mICM096zMLR4izH021P14IOYCMmlJH0ygfyHru6ODtingFnnhnD3C+RhCx/3cxh/KCCNBRS8ySOPxOS3xvFpIDwABi3W74HgIJ1w0YfkHp2vsRjl+v/3uKD/yLV3qAr/aCCG9IM0uNAmqHOH1cm8KiWH0UbpfEVsA/xw4kVq/NB18Rhog3P4iwF/2xT3c9hYijHIht6+SRMP7tTkrHfygE2LUWAPri+LWrVi7dh9/O/79mo2f50D/USib8gFf4l4LJfhtuhHjJgohJf3P+IJSBFbb+6vAfBMz9rRffrt/+rz9677/UetZsgBggcCDBggYPIhwIAwCMhAMvAAAw5GCMiEEcGoQokaJFjB4/ggwpciTJkiZPokypciXLli5fwozpcmHDlCMWRrygQibPnggjTIjowCfRokaPIk2q1CiDpk6fQo0qdSrVqlavVl2qdatIrF6/gm0KM+zVmGStmkirdi3btm7TpqTJ9aNcrXUTCggKIAJCvTVA5o3I96DfuYYPI06seDHjxgnvohQwIyLDwY6VCohwYEiHIJQvXA4tejRpxWdPo04dtTTrlKpfY/8dC9up2dlN3+LOrTYuQ9GQk/42WCPihIQtIn4AORxAcYTHASRvLX069erWqwc/WcNzRBrXVcoY8cEGBsrmAXQQ8H09+/aXbcOP/9Q9e/nyZduubVs3f7e8a16WnVECDkRDRB0k9EFENoBkIHoJLkifhBNSWOGEBJZUQQeU2SADCCFIEAMNCHgQQw0yqNeeCjV4sIIPep1HGQwtIJCihTfimGNX9vH4mo6s9ZjfS/HpN1t/R+6GEoaHLdnTkkMIlZCDLIAEJQBDITTlj1ty2aWXM/X20mQxkskcCy2sIENrmR0wQwvclTmBDyvQUMNOX+KZp3tB8nmWnoz16eOQ8BX/CRuSSP7nW5hLLWlDRDMkNEJEAGLkKACQIiTpon9y2qmnFDZZ0ggwlhkjlaHJIAECNrBQakQY2IDACGp+Wqut7wWaa1m3bqUravjNVuhrh/anUqhcHRvTkhpFd5AExIHEbELPMsertddii1iyI8kwhA0rzIAADTGMMIIHMzjQAQYwemCUBDbEaidCKoRAwwodkBpjEC3McEAENmYbsMBE+VqwVAMzZXBYwMImrGrE8mfspo1t+9KSzzUrHGUgYZzQcgAgHLLII5NUcUwhEFeBTxL4EOOMHfjAAgYwwFmmDw54UIPKJPPcs0kKA82AzwwHndWgQh5tJMS5SUwpxRMj/7UsctNC+5G0CFHb3NBbc40tTjCAHbbYY5Ndttlni63XBGiz3XbNrpY6wQRBBNG23Xfjnbfee/Pdt99/Ax644IMTXrjhhyOeuOKLM964449DHrnkk5M9qaIMMU635ptb7pClmB6kqdMJfR5p512jnnqnHsDduuuvwx677LPTXrvtt+Oeu+678967778DH7zwwxNfvPHHI5+88ssz3/zuoy+Gk/OnI2Qllgdp+ZH1UkZ0qurfg9+lB5STX77556Ofvvrrs9++++/DH7/889OvuA+i+fD45vvXfb9DDiIIIQoCAIM+AkAIETB8ClwgAxvowAdCMIISnGCXlqM1g3TsI/8WNM7UKOjBD4IwhCIcIQlLaEKeBWYvfYnIXz6SQssUpDAnnCENa2jDG+Iwhzrc4Ug0MhGDVAQAFwmJDzkiRB4iMYlKXCITm+jEJ24payAoiADKAx2RSJGKVswYFLvoxS+CMYxiHCMZB7IhAGBgigJRwXOCALABVIAyMTjIGdM4EDZa5I1l3CMf++jHPwIykNiqgPTQdAEYtZAgcYzIHA1CSMoYEpGCnCQlK2nJS2Iyk4eRQcv0JYGDLBIAjTQIJ8kUhE9qMpWqXCUrW+lKSsbgAjBYWwc8cCdHytEhsZwlDGp5y1cCM5jCHCYxi2nMYyIzmcpcJjOb6cxnQjOa0pz/JjWrac1rYjOb2twmN7vpzW+CM5ziHCc5y2nOc6IznepcJzvb6c53wjOe8pwnPetpz3viM5/63Cc/++nPfwI0oAIdKEELatCDIjShCl0oQxvq0IdCNKISnShFK2rRi2I0oxrdKEc76tGPgjSkIh0pSUtq0pOiNKUqXSlLW+rSl8I0pjKdKU1ratOb4jSnOt0pT3vq058CNahCHSpRi2rUoyI1qUpdKlOb6tSnQjWqUp0qVatq1atiNata3SpXu+rVr4I1rGIdK1nLatazojWtal0rW9vq1rfCNa5ynStd62rXu+I1r3rdK1/76te/Ajawgh0sYQtr2MMiNrGKXSxj/xvr2MdCNrKSnSxlK2vZy2I2s5rdLGc769nPgja0oh0taUtr2tOiNrWqXS1rW+va18I2trKdLW1ra9vb4ja3ut0tb3vr298CN7jCHS5xi2vc4yI3ucpdLnOb69znQje60p0udatr3etiN7va3S53u+vd74I3vOIdL3nLa97zoje96l0ve9vr3vfCN77ynS9962vf++I3v/rdL3/769//AjjAAh4wgQts4AMjOMEKXjCDG+zgB0M4whKeMIUrbOELYzjDGt4whzvs4Q+DOMQiHjGJS2ziE6M4xSpeMYtb7OIXwzjGMp4xjWts4xvjOMc63jGPe+zjHwM5yEIeMpGLbDPkIyM5yUpeMpOb7OQnQznKUp4ylats5StjOcta3jKXu+zlL4M5zGIeM5nLbOYzoxm/AQEAIfkECBkAAAAsAAAAAEAGsASHAQEBAELN9PT0////zQAAzQCkAGN/YpWjg4ODAMkMAKDNzXgAAAcVmen/PFxlxbgIACl/y8vLdbLEEBkbCwsLRWp04+PjAEo0tLS0FiIlABUAFQARq6urFQAAUHqGAMj/JjpAi4uL1NTUAErmw8PDm5ubFQwACg8Q9uYKc3Nz/wDMBAcIY2Nj/5YA6+vrQ0NDLCwsVFRUAIZfGxsbW4uY/wAA29vboqKilJSUu7u7APoQe3t7BQoKa2trf0oAABAVW1tbenIES0tLHzA0gsfaOzs7fwAAAHwHGhkBIyMjMzMzFBQUAJVqa6S0AFP/M05VAHdV3c8JALTmidHl5ocAfb/R5gAAAOEOV4WS5gC4S3N+ZZqpGwAWQWNtABALe7vNb6q6LURLGxAANlNbjNXqDxcaU3+LEx0gaZ+vJDc8gcTXABUbPl9oTneDDBMUhszgAAkbc6/AABsBGwAAZJinKT5EFBQAGCUoeLbIWoqXcay9jtjthMncSG14OFZeQ2ZwVYGNf8HUKkFHIDE2WIeU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pJAgCgktDQDUDAsAQASyjRQw4KRbBDETMA/0BBEjGUIEBBCICq6666YmAQCSzAQIGsMAiBQAQHCVCCEDMMmyoLJVgwkQs4CJGEs0qwwMGtnXbr7Xgs6NrDQhwkweuuSfhakAVCnKsrBTsQlKu7u6orkAAx0AsqqwSRECu9M0iUwrD0wsvttwgnbJ0Awzqr0LwACIFDDhHkUC2oShQUwb9J7IBBBCRwwMKpAIgw0Lw3iKDyyisfPMALoCYRAgkikHADC7HyK5ANBMdwQwQi5BBCuwE/5EIRoFLAwg0051BCDASLqvDUVDt3A6hXA8ABQiWAOoPUBYnwQsYDufBvvAYJsEPJJ4faEAagCoEQByYPlC8ANxxELUQwR//sgt5rg1314IQP127GMER8kAUN26BQ3gO1CwACCpEgrUDzCp5QuGw3NCzZF4UQ90IROF746ajvZgGoIQww798FpQAqDg+JgDFEmTckuUMugApERrFSAHvqxBfvm+gASGvD7AadSoHLC8mON+5uMyR53Qv1DgDoFcENAAvGhy8+bom/MBDS3A9gu+IPKQHq8A3lztC8RcCfkLkAtG6R9FuP7///rVkf5AbQtc4JJGtoc4jXIoIylrHMdAJhXNJigANkJQR5AEhCDzgAQYhIroMADKEIQyO755UNVAkcAA6Y5xAB3I56+spgQTBAsHcVIQT2EwjndjUDINirIe4DQA7/XeBAEYBwhEhMYmJi9TuC5KtomANVCR6yOgAUgYExlOG6UkCyXS1hgATJgeR4pYQjIiRxADjICnl1RSW68Y2D8d4PB8CBfQ1kjbRr4QsfIj+IRAAHLMAf1hAigBwgQAhdnMHwiigCbgUxh2vcVRvhSMlK5iVfSzjIqcB3QBRCZIEw1FxEIoA0VEHvIDcgGScH4C6pfXAhoJqkJWdJS7cwLIsmVN/o2ve+UF5EAPibI0JyAKpMCqSVAuEfLK1Yy2Y6Ey0FzOIAnXfKhEhvinysnkXWlj+H/CuHBvHeKhESy2ea85xfQdoMOMDOdrYzVuZLJutqt8f4abMiBdQfQ0oJ/06DBK+fx2QmOgdKUKosDwDjQoj0LidBCphxIGCUHOUSYrm2AUCUEuFc/xZyS2MyBHlyS0g5C0rSki6lj7+ap0AKuASMio17ZvNk2nKFPZQmpAcIACcxZcUtAShBmDr03UP6JgRwak+WJk2qUn9iLigiJFYwkJeuXjCxil1sexrjmMdAxoEekKymWGOkyoZ3NwpSLAKk0lUeB+BCAMygB0yrGQ7QuITLNeRoSVsazWw2sl0u9a+AvcmnELqQHoDKggIpl75goLOBsEtfFJhoFLOYgoEYFrL6FMi/6AUDxD5kYJDdQTUDS9rSpoRzjT3ITitbEFKZClWqwuhAXAUrCv/MqlbQg5i+WBvBEgBBCc6bwQsQYNd+HfJaqIIBEDYqEWpZC1tLG61pp0vd6lr3utjNrna3y93ueve74A2veMdL3vKa97zoTa9618ve9rr3vfCNr3znS9/62ve+Sj1VQvHL39hkbVe3Za5MMJCCIpwqVSl46B0NPKseYK8gLsDADhAJqnES5KAxTML9ALBWgWCAWW6NQWoT4r3JVQ5U3LIBDmJwLQrMIAYCLtsNelAE5M5ACLaKCAlwAARBtgoBLwheElggW4ZYIAXXSlUIpDuAD8fqxSMm4CARAgRQSavKWdyVZGebAiUIGbfRy/KuEhqr/eIEAzQ+sBJ2UFw1Mlj/gw+N8A5eQDIzXzjLUX0qALA5ECe7WMQOqaNKh4nina24xS+OcULGCNC07bjHSYPIZQHgWYfYoAdJVkJmD+JnKEOEm5UmiPsoIJAgillrBslBD4Cb3OX2d0j/dVcRmIwSF3SRVxToMEFcYOp38Zkg7rLwQDCsr5AaZH3F3eGYGSKAzW7ZILKLJzdl3WYp0ysJD14IlnmVkFIGWyIcqKGuYPBQZYvLIAUEY0GwfOVTg2rLNhjjueClkGmLmcyExYkFbg1gXZet10lTd0B5ZedhZzkGCEE2Qba9bI5udtOxA0A8pUdthgi6lw5heKQdEoFdhZpc4gYVDKotEI2DquAJ/wF1t2UlEG+LmbkRALgX/f1qHWUNASsTGsmM/ZIqKgEBFMsBaPd8kFICgWI4INmIdZWEvgl7IGIVwd0UPQDR5Vme2+NABDgQxBQexLD/enZBEqe/cFEACExDaxBhAL0SwKAHJfiYzSS3hEYvPGl0BtWGZ5ACrUcgBP9qIscbFoKKcY7t0MaY1rku04GkOyHsHoAFisi5lDlweCQgWcfkLjKSKZiIDuRmCIpI8psc9OdBH7rABxDEo/9R6QZhet9QLpCo3w2orsPqQKRXBK3fAI1iLwjYB30Qc+WxykpL+w3W7nC3YrwhWF5C3kntkMT96+MJiYCzCp+Dw5+S974Hvv9DVI4QpFHfBkWUHM0ceLBwYwzoICMVwWr+o6ype9+HjQm7Qk0CZ7UdVLw1ADwDAFd3MhjwNwf1dAsRKx5lEEiTQOsjSz4FKgrWcRRQQMG3MxSYTEtmEHeTgQaBPAGoEByQMi2ndwghBDHmAvhTZA6YfwOBPM8WgQQxgQDQQY9HZVaGENxUZPhnYmmzNgp2EAVEdT0Rb/znMAWxRgEoAsNSgJhzgAJ4chJxYAnhPhA4UveSOBRQegPwKRdIfGGzgQOQAjhwSncDcQQRLkKAZXZHEDdwA6Zjfg6RK0ogPdiHEKPmWfOyaTQ4EALAhV5IEORXdCyng0KUfQGnN+FCfz7/Yn8GIXo7IT1zZC4NOFm4N4XfExHeQ3vaAzacU2mDNYIEQXY7BYKio2HZU08LMSxI5RClJBHeQ4oIMVgFZ4kFEYoFMYoEkYMHEXkH0YMJ0TdqOBA5MIjoBipGaBSXVYluZRDzkokHRXskRoV6A4MDwDnZxotnlD87VYxVR4AMoT3p0y+yYgFuSBF0yBAD6CrYyBDcSBC4uIagso0A2BCF+ILU94vPZxDB9DiO2COQWBCCZmfcpFr3hDTmYwGYRgFLIARRJossVHvWSBBVJHgGkYARcTeydTUNCFXFp0XQKI6nOIwAQIsG4T6XqBCnUo4NEYsR0VYI1xB4OJIA0Fgg/+mPImltq1dyOxiM90QQHSdQG1GECaFfYZR/JcBgvUcQOABcFNCUCGEBOwCVPeSCDyFoHbY+pFhFCqiJ1IgQd4N9XeNULRmSqjiSUfWNK+d13biSA0F2A5COE7GOCwEz45KPYWZAFiU4Z6mTaVlv71gQdmkQdGkQWYORAUkkA0kQs1gQB5lqCSlxmXcu/oaBgTaR1qZo5hKYBaGRD3FLnulEm6iB+ZaLP3lhwyIqJZksQfmWDrFTigmLKAgR2jOTBidxhHmIu/huuYlynGNXvmiYqQmZrykQl7WME2GUemZmO0UCfbMrlYVXvKKGJRByFel4YpgQWdNhawRUOXkQ0/9omyKXEPmySlzJj4n4mas5AGx5jRfVEPOolj65nhJRmAhxNTNwK3qpiTzHeqiCkN1EkSepnm/Yn+fDm8RpnwXRN3m4mI84ZVLFYcaZRpIZnwlqKjMwM3/neQWBmQ1xWY0lPdkmELuDEKDpECB6EMOyUd5Dc8gzYjDDSa1pEHUElwZRRa9YEAIgAjtAMA+6chYKEYLmdQcVTwPxlxAmVB6mmTFoRysloQtaesJ4EGhEaxLBnAdRZklpRd9DMTfQgjCTAhRTAv8CQlkDA1XFAZLjdfnkEJwjOJdlRn2TEOP5EGsEjsNiL4L2axYlo6X5nogZoEYGKkiqmhh6mBGBnwb/YWvTMwD9eVD/6YqLw6R0JEUHMS8RSYiDSRCMOhCKShBKCKFF0pj38i9tFpkF8ZyeGjPwE49RCoQLIUFONQB3U01ziqIVBhGlVHrElEsqBCpA1aethSqwU6PrBgCzeRDSQ3OQ6i5++hAwCRFBlG1HWoOggpsFQakC8Z0HQayx2pNzWZyciqGxt5MaoaX+dJruqSu/JkGn0lhDmUISVHAL1YvbuTjDUqu3ehDBqavsuk/k2mc8dUfCikpSKmV1JxCCWhD5sqwGcVk0hzSrFKrSqqD8iKSR6ldsla3kpJvderCD+qiCSWkrt48LCk6SSqpG0pgWgAFoRIqq2qWCU0oj/+Y+6bOiCiE5flqnzFqPAPuVGWmoNwWykxVlL7prp8JnyEoQpyKuAzFYozkQ9hYxQ7gQ0+oQyDOb1+pYlloQSqqpnDaRw5msycODx3lUHqGuBcGlxki0DrurBeE+srQ2UzsAp7Jlb8oQfdOztSl8QCue2bkQXft17DNZGKWVSkuyDeu0qLYQUkuExgqq/cirGLuqsgJBG3u4kie3BvE5ffmtTgqUJlt+l0u5DBq1X8uyQRJrvLIEajizb2uuA4A0cGlYOGpPnHuCQ1qh2Jei84OpCGF85YpRDVtlstS0AjFYtGYB/1JkoIdWMKMEQSqkELFTimRpntu24igQVYq5A//Kk5A3sN57nIVblMqYEG7LsMI7oSMWLk6VOCjZLv/5ENxUv1lLEDUpuAFbsuIaK7/2vY5JfFV2qI3LvgDQvM/bqE97d6l7sSjLo+ayZQjKvwp4KlcnwAQbvinXqQkawQ6sU4PLuvWnLzEATrKLwDVLlJwKwg6RNUmQQz6beHx5Z6UpnwV7EAr3p2NLoQj8YMpbhkZLSEHkrAiRKxSwqQqRvwohAs6DlRa5ukmqe7l3kz28VmXrwFSatlqIvo+7pey6UyO2RkdUQoAoZi7JEAUEAzL8twRxWSVqmmFZEOYCrGN4tqFroxPpPR10wEJ8qMmCRjSXL4BssbTpwvLkmRX/nKPbK6pUbFOJNbqR6MEniMjj+sBfKMUkLJDvpjJbdzcumcLtSrsKSboT4T0zQHL9GrFkOLQ3DLmaLBBWt4QiS5DCC0wA4HVBLJcJIQCl5JYM4T53i7VubKf/komuCQDa6siT5K16THThOr54PMm0C2zomhFsSxDrO8qhVkA5tDb7WEVZBIUNIWipfBCrjJrT/JkjXIuNLFXp48zF+qi4rMv5Sry9/Ms9nG2G/JKnq0tWXK7Vey8eexBwG6wAAFSmiralexCjJs0qy7GbHKEkO1kyW8yjvMKAXL69G5vOEsdCXMMmitGmKbRvDKWG6HVJG4JQejUX6E4cwE3LxQF2/3VQQyg5c3zElLzEJL0u+KOcmkTFu2apK10QMQpR7euBhUa6snWlHZHNA7HNO9XNlfus4XxyUWdEEbFTS/BQuWoQM+zKOR1UAZ3StgzNuAKlXUMBNwDTMs1ONd3KBzF7ptt7MF1KJcBO9/nPVQYDMM2m76bXDMGt62Kp4JrWZZ0QYgubiNhPozrRFC1wQQRCouw9Gm3KENF/qJKHUN2ZdvrOCHEqtTrU1Xyn6nw50SRNTzrMthrLDLFGQP2CHa03aBSt/uzCgyVZpk2P0xzEvNvB1WxZCYsRUK1ZYdyp3jzJ+9hWY+0Qmr0EII3Q4Nm9/Nvcop0Q2lNp6ZmysZplG/81y+YJ2ryLS3uNyCZHL2+okgKqT9tttm+4RuJ6KsPczw4K2SVc0QismMhzSshz2dTsR0/cxCN8kZ/9ygkhaCg5AB4JxuQ8AJ7d3aotEGO6OQU9EdykxKY72zwaROC4l6G22Mbd4A8eQRX+uUJdobI1lDtqEcU9AFKN3FUNzvJ44hWhfbLigu3ttQZuw2NdpAlRlkHtkiOe2jG0UQ8ozcu8m1lmySeLiFn2hiRqk35J4w5+zQcBq1GszBA9N65t3zWy0LzbQYJ2s5O50c+q4QnnPBhe5SsZjQVu0iMt0naz49k4mFguoM/WVrJ1WfULEWiEjIaI5vdSSiAIjyM8n2T/LYr3WIqyAk4IDtxFRowKcYwQ0eIv3tDa+cAyvnvHGRFOLCtr3lTULI3tbBCvJJZ0ro3gm+Czu2mfiBB8ThH9LLBMTroDvbyLPuOXqOpdyuqAOCx3Oy+2XZ8A9Y/c6eUxAuZNtr3a858Q498V+qG+eWHH3BAFFIAD2OC5CefkqBAtqsNdbINXO8rPdqMM/QJYOuyXZeYCK+gvk+sKcb68y4fTDnXhPtm0rOXrcqaQnhA/GHxqc4OVnr7N2aVUrekKSqtmhAEPtrfDVu2vDe9OSN3VPY6suK0JDe4sHIjnyBCNu+A/O8QRMevEXOvUHGorO7eyQu8cDNASKIgOIT2k/2jjSyBdsz6UaL1rjYjsL6LsALrOdwOREYAB+VJK0F6u0i6rA8CCKCRW1VZKIvZ6KB21cXgDyPMCVd+TeJQQvzpa0qMEixdEhT67z1Zly4o8MwA0jFQQbtV3exUCdBXd65L1+JP1HSQ5LyBWICTvA2DjFMB93kfDYL91Yh/oato0O0AyHa7Bu6h5WxUyfSXwD2Hpx43psfrNGJs1FNADH7N1SJbYDr/0+LMDTp+SvoN0JCNKNhOH84L1VY8QyGPEXa9QiodW4ufxYmj2B4E8SaD2RQR9Ve3vdI81VQ/om1u/fg/4Ivd9tf979c5s+FMEJUACQ98DBLOMJO9+2wN/Nv8DBPPH8y7i84I2ThYgSLpydGWO2Zm+ZTsVQ8LGa/O2eue9K3oY/Mgp8upMcLH5/HiL3+MNEAAEDhxoYcDBAQQVAoAhAuFDiAhzLFR44yFFhUkg2hD4IuIADBQWwrDxcQALij1MChCCEUAIkwh3CCQR86CNlhgpILD5sYRADjFnAFApUWCEiD8BuIg4k0JEDktcIkWoFKZRlwKLPnShZCEFixGBZH36EQYACkxN9gAgxObYhVt7TnwJUWrQiEWyClT7lm/Ph3Rd4rU5EwDVhxzbfuQgUiEMgx/hKpQLeIAFvRTB9oTb12SEzBRnlLBc2vRp1KlVr2bd2vVrhCkGarT/mQNIEgpLYKQoCVhEChhLKCQBkgP2ceTJlS9n3tz5c+jRpU+nXt06whsCw5pFG/mgixS4l7wISrcmQr0emwqEqJQn1qwsTOIoIjxJD4eS934UIdBtzCQAwKEnDGKYgYIZYjCuNLreO4gEgQT4KDSXvBtABBxiCA4A3YAgjMG9tktoL9oQUky9iCwALjclroqpwAMTXDAmEljYcAkldrDQJMPO6ymCFJQYajggSpAQNaU+hGgouehCrKq/IHLqIwFCeGHIJGLAYUerAtuLqPnqG66H3sQiiz+BYrBpKNJswkCIGBU0jS4XB6DrSIgoxMgzkzqbcy8lPzLsyZv8M8mG//ByK6LOj96Mc0bUMLhNpPEQ4FO/pSzLoQclpOow0OtCFXVUUiMgqMSIBIgBIwdNQgAjIPAkdVZaa7X1Vlxz1XVXXnv11bT+ANgxOtlQ/PVYZJNVNrpgh4Wu2GWjlXZaaqtV7azZYnphIBhYAGIogVqVcqAZgLBxoP+sVXdddtt191144z0uBIauO4tRefPVd1/UXlXiugAH5HdggguO91UA4EL1IcMo+FA2mj4SbIeHGgvXYIwz1nhjjjtWlgMEMLgOAQSc9fhklHG9IWTrBCDZ5JRjlnnm0kQQCYjsAFj4O8fafAiuIj7yKuGkBEqLZqSTVnppppt2+mmoo5Z6av+qQ9VrCRdy3nkAeutNcaD8EDJVIGcDFLBqtNNWe22223b7bbjjlptmHAQiTesJBcL3oG0BoJhhQz9COOi5Czf8cMQTV3xxxht3vGMLRFIP74gGIhShwfPU2yQI2Xv8c9BDF3100ks3/XS2W6KgN8ofChaAmOhawi6BIH1IALBR13133nv3/XfggxdetZwdbB0hDgSaIabX+3JhoDIjkgoAUIe3/nrss9d+e+67j9cFqWB46PiD6gbgX5OeF6jM12WFCFufvZd/fvrrt/9+/PMfAC4fByCfa4EQjkqWE9tAbDK0velPgQtkYAMd+EAIyowu8hmfQHaWuZgMxEedg13/TDIjrgiGUIQjJGEJTXjC6AggQFiDyP+6JsBUEfAgY+ugSRCIQhyqS0gz4GEPffhDIAZRiEMkYhGNeEQkJlGJS2RiE534RChGUYpTpGIVrXhFLGZRi1vkYhe9+EUwhlGMYyRjGZGIvl7t0ItLYGMb3TgDNMaELQAQ0UH+Z744QkR9AGDfQNz3EPjlUJDTAteXDHlIRCZSkYtkZCMd+UhIRlKSk6RkJS15SUxmUpOb5GQnPflJUIZSlKMkZSk5uTxfFdKUAEBlTMZmLOxYECrKY95AnAe9mEyveoPk5a7AZUZgBlOYwyRmMY15TGQmU5nLHKZjlsBMaEZTmk+kZSoF/8IFbGZTm9vkZje9uQFwhjOc1YyJ1opwTnQWwWwUQKfILmRAk8iOdgCw3UUEErZe5pNXQ2mlPv35T47lJHoApRU/fzUULqhAoQtlaEMd+lCIRpQLrOxJzhC5HRlGBIPo2dxHOEhQkBaUoiElaUnfNSSTzsqg1kxoRF36UpgqdKL9/IhFD7mdzCSwb3+TSeA0GsCUBjU6KxVqUY3KK/XB8KjSIeo+AdDSmEZVqiqYaWv+B0CvQcQCGZ1hQT5iNoEtVaytaepYzXrW6HSuMmhdTll1hdCpxhWmVWXNVV3QMzMBQKkHGRoQioaWS7FVsBFx62ANe9jTmC9+iIVNYXEFV/+5RvahdF3NVQfQsIdpUGID4ekALAYAEDJ2sI4VbWlLixIA9M+0rCGtrSArWdjKdKSVlaVJ+sYQbxUytAcxDCvNha3FrPawrRVucc86tD8a1zTEFSlUYytZyhKvtlSajEISiDlYJVe5S2Xudr2bUpFs7bs96S6pXvvcyEY3NZaVyKR0wxvLICo4RKrneI9aXvvmN5+KUZN+LYNfUZ0XvXFVr38N7BwAH1jBI0ye3xYslNk61bkDnmqBH3xhskYYwxsuIcR2ueAEX0fAFI6qhTl84v9qGMUrZqAAphfYC4fYOiMm8VxVzGIcE/bGOebx/HLmVxbLuDo0rrFLTdxjHAv/GclL3l1mVMthJU+HyEWG6JGZfOIoX1nLoRub+JK841tNmcoOtfKWYwxmM6cZdagN64qzPNSnjrnEaFazgt9cZzzLTQAioYB2MXzn54hZzgstc571C2hDJ1pt5lsrlunc3EHbmKaKPjCiKX3pqGELn25+tErjHGkjdxrTxrX0qE2dtM7tFcWlbuunQV1lUZ/atKyWda1PBpc6cnrSuRJ0pAtt69LSGtjDNpj6ZtdjYSOn14P+NbGHG2tnRztlGNAKkpN9nGXLudnSZuu1uf3tdRnmwxv29muyPeZtg3us5VZ3u5clUGtDO1TnpnK63W1Udt9b370ayrGRLW8Ru/rV/2QG+L5Nmm+DJ7xWWwUALL+868cKfOAMtbfCSYpwi2f8OtR2cLwhHmaJT1y2H9e4UDFecpRDR9xLPnlq6F3kiqdcny2Xec2RkxOYOZrktXp5jWNu80HSHOhDX42nmCz05YZc5D8nOgqR3nSo94ThDn/4QZU+caZHnYRP13rXKyaQzvKY64DpOYmz7vUIjh3tWl85yws+5KsP/Oxrd6Da6d70vuVc51afsMip+va7P9DugQe60Y8OeCnH/dVzJ7z+Bt/4lCsmXR7nu98bynjI3+/xmdd4g8MudsQzVfGgxjzn6bd50yscYu50+84hbXlChz719UP97PedGb3vnaWwj/+9623fwNr/vt0MF2/Vd8/7v/te+AoM/vK/3bXdGp/fo/e17J2/veZfP9rYGui/lT+qslO49Nq3XvbJD+xg5ZHyx+f9+M8fPPO/X9aGaXPrK49898vfd/HX/6jBBeMcM7/wG7D867/d4T8DVLTOoTrvu7/2s74E3D8IjMCUm6NcW7/p67ulm0AK1B0E7MA6k4o+MzMBpD5m40AQNJ0PTMEt47j+2rIS1ECsQ0EWHJ0VrEEmgwvW07IYRL7kw8HTo0EgVLc94xA160H8E8IhdJwbXEIcyxkKIkElVDYT1LYpdELFaUIsRLGceLLD+74Aq0J0u8ItPBwtLEMMUx8wXDX/MjQ3May3NkRDuTlDOVww80mBOkPCB1zDOrTBOOxDSsuMTePBP2StN4S5QgTEtaFDRcwvxfCyI0xE1RhA9CrARowbRrzE70KY6LM/9oM9S9REt8lEUVQubMk90OPDGTtEn5PEUowaUnzF1RobVSNEVYQ7GZQ7V5RFp4lFXhQtiKk/KbxF6qDE5wrFX6waX0zGZ8sUPNNDUNxFZkyaZZxGtqKLyYtEYky8XFw8abTGmalGcDQr1LpAGPzG0jDG2ELGcexFdGzHAyvCEcwzaLQ8doTHpRFHfCyqBgMyenxHsmNFswPIfdQYfSzIlFoVANjBPCTINRFI8XNIhCyYg5zI/5DCHSNMtHr0u3u0yJipSI8EKKVotDTbyA3cxpCEGpBMSX3qm8vRRgeMRpRkyaZZSZocJOKjNJOcwZm8SaWxSZ/Eoa75vIbsyUCDSAKUyKB0F6BcShMamkEsypi0R6V0ynVpSqsUIcVQv2esSh3rRtLzyqykFqwcSwgyjOsqSbF8CHWErY40S34pS7hsILNBxSvbSV00yrnkGLncS/15JUzDS2/US7/MmL4szPuZo8UyNMEMS8JETIpcS8gkqOnxM5j8RKpUPgsoASC4kW7xwoiwDfHYje7jD+Cwj+KYTPOSTNXUJ7p4QZ1kzQFoS+h6tAgYGox4AZhRFVbpCYRZiP9Yac2Ae0zhPCy4GDe1JE7loM30erQGEwgYiIEe+BZyKc0BuK1uoc6L4RFy+S10KU64U07w7Da0sMzLzEAfLLTkSYIQ4BLHUDXMegiISa3NAruKcYxOHE8qFE/9NCuRgMRLa8zqcz0SMEfPGgjbuSu7yStV66u/Opr+RDDZjFATAir/k03mlKu5G5rK6BoARQiGA4BNo6GyEQhhpFBsm1AUFSH1YcB/5M8UBcsBfQ2Iycacsi37BJzg+im9WtFWg1EfTSmGg83YBFI3lNETnMkahQiueoiNOogb9Sh4CtIUNVIqDalgicIAxVCkrETZ6xu5eJ3YEQh/O4jpqa8BwEj/Eb3SxlJRNmWgzsHDC7XSDENSK0TJEP2QBvu45kGIPbLOAdClN3WNwxxU1OE4omRMLrXTMURJhVwYPIqJP0WI9omJQDLU1ShUTC2dBktLqcRMjkQ8i1KSF4oJNUUMGjqgjtpU1NBUVhUdpVhMjVzU9AS8CHAMf8SuHs2giHmQKc0b0HrVVnVTYaWfrjHQrqRTQ2RUOLxFGwAXJfijUl2JjErVmLihYk1HYs1W70EYhlQ0AX2uLCgAci3Xct2AgrMAs0mCwIrU9MGlg6hUk7hUbiWvba3X7YEY0HxRq5uDGvhXgA1YgR1YgiVYI9gLPnQBbJkBk9nTWoqSAZhUkxBU/3x9SGWt2BFCrahU1IudRADw14INWZElWCsgAJM92ZPtAHkTgKFZAkAV03gi03lC0xFZU4w1CVe9WcRRSEBN1n4dWaAN2pCdA2gTgMxYgpe0p8NwFQvlqLqQUs/RWR3rWKl1oJwAQJ+1JpAVWq4VWqIFw76hgH11Wp3K0Z7aUYh40qo9iJxdW7nJjFMrwa3tWrod2ljLCQqg2Yfw0I8IUUIh0a8yUbdly3sdXN8Zmrjl0rmtW8YN2K8tDYVcyNJQUABYTKARGoHI1YNQCgg13LY1XLe5WlOT28YtXcfttMlATh11GPnUrNDkrPvcTtD9XNBlG40dXcU1Xd193J4wH/+d6QHgDV7hbTTszK2BiL7eKpdz8anZLdza1R3D0NtPnb7F1V265V2b+M0voS6M8FTtJYjgfF7afd60MR9knV6nql7r5VrsjYnvzYrYcS/SjK/TpC/yZVvnvV9OXdUtpdphVd/1Ddr21d9kGV8Clhq6kNPAzN0ArtsBPmCr818I5p5g0VxwZeAG7toHnmCnkmAOzp4WxV0P1lYAzmC7HeEP1lYUTuHhgU4R/lkTZt/8JV8DZuF8zMgFXmF7LeEYHtgNtmHXmmEgVhzEnVMY7mGg/eEh9jQdXmLewTkj1lokFmAhrt0admKZud0cPuIpPmEsjrgm/uLTid4opt4uHln/JRbjVQxjNSYd8y3j9D1jkU3jNk48Nq7j0OlUOPalj5VjL8Zj8KtiQGabON3jt+pjPyZYOh5kCb1jRm4cxbBgjuXiRAbYRX7kH8XkEcJIF0VfPubhM75kTd7PURYhgeBKfpXiShZYUS5lN3RkVzYchsvGWYVlwgXlLm7lWDZEW97luElgQ+Y1RF5lSxZkzzVmX24apTjRVDZjYi7mXrbhK07meIEY6U1OSl5lXabm05hmbnYXng3miMPlKd7mb06xaD7ntMGWF1blZ64Bc1Zni5Xn+wmvdnbmd45nev4Ib97naZnle47jd4ZnZHbbfvbnaFGrgP7kgSbodE7hg0Zo/2VZ5oU+ZHJGYn2WaPx9aI1mGsP41lrO5krOaI2O6I7+lXAWZ5C76B4maYk26ZNOo6jdYnd+ZpdGaJiO6V2x54oWZpaO4Zv255zWaVwJ4Z4e54YO6n0eaqK2FYU+6pVO6oJeW6ZualrJGU/1ZIuWao7m4Kq2alL56MRN56H4aRNWanr+arAWFYXc2EmuaWJGa3lW67W+DhGUNdIdaLlWZ7qua+roHCLtX5FO5L0+5772a+kwDFm9YLIeZpue6qo9bMSGjqGxS2yGa22GbKmV7MluDoZDZcYebD8u7G/m7M5eDqVI1NDG7JHWbJ017dNODoVM2tXG58fu6gmG7dg+Dv9KsbW8zmfXvlnd3m3XoAtJFmzWJuzgxtjhJm7WgJjzfWvbjuvlrtjmdu5rgdixFm05Jm1uvm7sPg3FqEXknu7Mxm0IBu/wLg33ALbfvu3wVu/1Bow5GtvaFmjgRu8Dlu/5tom+wdr7Zmi9rm585e/+xlkcrrX3pm79JmADP3CIwEjyLm/8hm/sfnAILyAA0FK8xmALd24Mz3D/4d8Ob2yzzmDvpuYQz/DVG7YFP+/4JnARrxV4c28PZ/AYb/AZj5YAKQsbN3GuzvEdP5xTJrYXb20dv98VP/AKNvIbh/ELl/EhF5UGy88i5e5QlvJsXfL+RhjVDenkHm0tL1Yun2//uHBrmjZvJBfyKZebInbxJ1/zKE/yNvcVnoZzIB9wOhffMa9z6ZA8Zzty5d5zK+5zP4cOjlPgH8fyXDZ0Vi3z8O6axYbqID7xBk7xZIZ07EYt2lbpSg/yOT90t8kM86RwAc9vNhf1tZEKQjcrQRfzVj/mWFd1UjFqJ89zVA91Wk8buiDJ7Q7z7o41ESgBThmITg4M+YUv36hf4rjm13b0XUcOxYy2Vw923wsJijj2NI1chcjP983cUmduaI/215DHcL9yYM9y37MpgtD24tXOYOVO5fFO5pV1cqcapeDwRU/3Rl93VhICBMgBiDn2+IwN14WIiYndeG/eWb936siM/06ndJ5zbBwHDBewEITpZMq13KZ9CAdtD6MBcOsed4dXjWD5UDxn9HIuuIy3Cb79mnuCCMCNCLAq9IYveeiYI2ZW8DgfdNVoeQ8icYTYqXFBWyfteIMmeZw3DRcDLG6rdnX/+Y6wiSbVVaWK0oj4KIZf+qb5sW+D+n6X+oZ72Bp63QQP1Nqh1pi3d65fGif7+p6HdbF3UYc1iT79Dnj9CIodXE3v7EcEN7BfeVUE+o9w14+Q2HeKEEtdULZve6SBmKz+dTX3+dQg/IiY1gE6Cg0v+4jAVr5XesfPJe2m9ri39rl3X6Rn0l4dAK03iQ/a+tCfmQYL7EAv/aiv/Kk3Cf/MjyHN76qZ7nyh32zQj32I6Btnl/wK7+GSRVmUVdnBz/3CL/J3XR9K9aPFr1zYJ36UUYziS3lrEoMWCH/xH3/yL3/zN38fQNjTN4m6RxOIRXzpAYrs136PMQwr5/nGBv/z33/+N38qAIgFAgcONAFgxoCEChcyXIgAAIAXDRWKgAhgYsIcEJcwXAIxB8YBFkWELGnyJMqUKleybOnyJcyYMmfSrGnzJs6cNmcc1OnzJ9CgQocSLWr0KNKkSpcyPcoTgIWmUqdSrVqVJ0KrDXmKaeH1K9iwYseSLSumZ8uHEUtajIBRbRGGRSCGwEjCota8evfy7ev3L0OsgAcTLmz/+DDixIoXD+AAMQbjyJInTxTcl2vZzJo3fz2blaVaiSHnAqg78QXEHQx3QBTyFmJcyrJn067N2LLt3Lp38+7tW7IQiBh+Ey/+E/dezJyXM/fq2WXokiEgwphooS3DCBajNkwCEYfx8OLHh0dO/jz69OrXR76Olj388+bzKm9uP/PztBBFY3RBAWIJDQEB20RKQAREQyVARIEL8Tn4IIRJzRchhRVaeKGFrAGAAIYdUjahVfXdN2JY+YG2n0kaUsDBQilYRMJEGqW2EAf/beghjjnqCKKOPfr4I5B8PcVdkEVqxSNVIpK4pIkmCaEElEo8RUGUUBKpEGrUsQDEUzdi/6ThQUCwAINFrhl5Jpq+IZkmm226+eZCGLQGJ51CrSmVkkuO2GRJ3ln0J6BXJiTAgIDSZZJahgIhQJ2NOirke49KOiml8AUHwHCVasrSnU3lqad9fIbkp6GBYpQDEElQsAQMKdiAkg0pwLAEBUkAAdKmueqqU6e7+vorsHm591mwwPa61KegMidqsc06m9ixz0o7LbUvqaVatZtGKyEAXSlLIrPZijsut8SSey666Pr5arqObotUst9uFm679doL07v36rsvmzLyxy+b+RoVr7z4RQowwgkvJLDCDTv8YAwQsfhwkQwTRXDBZNFLMcfiWtwxyCHv5sJGIvv4sZ3dZv8c6sEmu9wsyi/LPDNh0wGQAs0dxgwUxiuX2HLOQU+6s9BFG53UukdHSLRPPfvcGdBKS40m01NbfXVM/mINX9U5Of10CxtvPfaFXZN9NtoJFXpD2vJFfZXKYM/7dtt1r2e23XkbTTIASzCqd3F47xS33AabCzji4wmeOOMh4wARzo33tjhNXz8ttuSZz0a55p3zSyYAJHluG+cyWe4z5qOrfljpq7ue7eMAxPb6h3RPdfrKqdO+u16t8/67r9oJB3xkvr+Ee8a6E7+8UsYz/3ydLjwVOfSs244n4YVrfH313ad8uPfhV3vp7OID5nxLyBesvPntm869+/FTavMSgsr/Tx/8yGavvVjs3///SdAHwAGu5y7DIyD+wBei/fEPLP5DIAQHIMAIUvA30oNcBeGmQLh5q4H9y18GCTjBEJKQNuQrIfY2mCQGejBsIESh/EYIwxkmhn72o+HFXggvFnrwgTgMnwx/KMS+GBAAuBpiUYIYQB420IdIfJ4SnyjFplwQANia4vf8oj55ORGLv4uiF8NIlCyVT4y80qFTmMi/LprRdWBsIxxvopb6xfGMKrydGrXHxjp27o18/GNLinhEQFYOjQPLY+H2SEjG+XGRjuzPU674yJg0ciuIlJsiJ5m3Smpykln6VyddwsmFXRJsmQxl2kaJyj/O8YarRIkq/xOyxW+d8pVji6UtzSgjI+YyfYZMYikv98teng2XxJyiBTzipWOmBJezVFYtmak0Y0pziJ+sZjOHOZRngiqa2BQaNb85Qw3NoEHiLIkzg4k6bZ7TaOFsZwh3CSN4YiSdHWwh1O5Iz1uyc5+hTCZEOORPS+rTU+rMXT8H+rJ3KnSApDFTQxViT3z+rKARPRpDLxo/cppToxOlaD41iraMilR8coLIPEX6UZC60KIlzRlJX1o9gJZGpisFqTdlmrCY6pR5l4JoSW9K0Zz2lF88LSrw/rOEjgY1occ5aPKcilSAHXWqtBMAinQqVHwS1ar1qqpXV+ceyGhVqme851DNGv/Wr6p1rTCsCABY0NOttrCrbiUXWO+qORlJsqkubR5U19dWvY4rr4RtnGNqWta/cgutXB3sYatl2MgiTkEACNBitRhYLkKWstKarGfzppaJ2bSzhXRsXU0b2mKBdrVtcxEAUvpSuvZQta79VWtvezYWQER0pWXsDlFbW+DqFl25Le7WLuXKiNK2ibZFrraeC93ukaaozV2jdKc7tOxql3lkooB1uetL4TqXuN2l1nHPezSPmPeb19WjeNULp/TKV2gQUUJ425tD8mJXv/UNFn3/OzOsrmWu8V0JN/VkVwE/KsAMdpkNHpNfzfIXvv59sK4cjOGQCa8HE77MZml54A3/B0nDJOYYXz8MqQoncsQnPpmLX4y4GxzKwBcOSoKZFGMZ48jEPFZY7DCbWRCzGJM7/jGGfIxkgPXggENeMUudc+QlV0jJVNaXn/725OSEGJpTvjKErAzmdkW4wDamcJRbOuZniXnN57KZac5M5DQv2M09arOdxZUl3265d13u5pfzrB48C3paBL6xNN/bYkQXusSBbnTOTuphpCrayIyGNIwvjWm98RZTU620KR+9aeMQetTGgoiW5QzlKGOuiKUCFNsU4p5XQyQJpiZPqW+tK+GBss/4K3Ko9elqWn9kIbOmta11XR5RK5tjTb6sVUEtTH3aoAfWvja2e+Anc7mH/wLZxrZAm02cXIubUspkqqq5DOxpz2R6DHFPssuNHnLL21EnJeunmU3Kda/TvycN3btrXe9563vg/IqYp6NdcFn+WcHaRDh+Aw6AeBt82Zqu+N5K5lVp9zsmArAReCROcYyPe+EkT1fsqJfvi+Mkx+AapmUBgO4BwPvkpDa5zclFGrds3OQu39MwSYNvY0NkBjlAQAp2EALZ5pw29G56kcpcnbByHKHtLXPCJV6qJewg1VCXzNO//iMNxVnhLL/Jz+/TRQ1xxDrEBgAM2CX24uF87myGyHJ/i2ZW/9JPKjc2BVjAARswygIcyNLEZ253w4R98R5KLFDNvneWOrGIPP+fiNcVEnO5Oh5ade+8r3JgI9L2/OyD47fVX9LpqbcETIoHvWZND3t+iX5Obq16VIn78Rq3ZPcAiPXsB9P44Duo9gCIfOknDzYqEKT5BiEujSHyepRkqa/Eh5Tsr58u4w99relEAgrCL/7xk7/85jd/EN5O3CwhfyWFmrT2QZz9+I+L+4f9/vnzr//zR+EB/v///9mBDs0a6bXEpfwd/R3J5yXgm+xS992ezwEA+O0fBVbg+SGBDs3R+ygWAyZQB86MA1IW/lkgCZIgBgIX6MCfS+zS5X2gBrmgy4SgCEbgBJagDerfCbKE8ABAC7KEC/gJ68HgCs2fEP7Kvz2gXo3/4A0uYfnl4Eo8WxBaxwyEgP1gAKkMUhEaFBFmYa4c4WopIROGIQo4oUooU9m5Xa0JAQuwQAx0CQdyoRbCocN44RfSoBjeIRmiRGJBhUkcW6nMQKbIYRwKIsLQYR1uIb5I4B2KYR6exKX02kSIQAmwgBIkgUewiuARIh4hoibSCZggYWSB4SLaYCN2oposoCk+iA0YiITpliiOogmiYioWEifO4pmUgI28oWu9IixWYCnaYm4MHzAChgsg3MT14C7aYS+SoiwO4/E0ozOGBwl0CQtkXjLWoi/V4DJa4C9Go2wIozfmxb8tQQEWFy9uY/51YziCHTSuY2+wYhHk3SFq/5Y2ouP+qaM7LgY45qNUCE/Endc52mMTtiM/hsQ+FuRSPJuQdVdACuT44SNCMh5BRiRl7B4FWCNyNaRDhh9EUqTwTaRHRkb0cZ56aeRGdmRIxl5KVgppMJ12maRDouRKchk2ziRxWAAQFMEL7KQQXEoUMqQybmQ6gmRIHqRN1gRslcoZAmVNIpgiCuVQNuVRUhJRTqVeGCOgwABGQhdMCqRMWuUQgiWaCF0ECIALnCWDdaU9fqVYDmJbBkmnHYjcCZhaoiNbviVgSSVeyoYAIIAyOdl/1eU23uVeppFeFmZF+iVEkGRgBiVUDuRhIqZBVqVkNoUAPEUgNmZkmgRP1P/jY4ofYVZmFolmj0THgwnmMoYmaT7VZq5mYQjADSAen2kmPX6m+amma3oNZeYmUAgAB2AlAKggXTqmbXLkbiKkUfLmAKBKLtZauJ0mcRYnbipnTSTnapJAD/zlRvSAS6ZldNrmdFJnux2neL6ECOyAGwJA4GEhiaFmL4ZneSZia8bnUdgAAoDOn8QAB2wlhrknLMInffrSfAaoUHAAK/7JC9wAf7bnd34mgBKoSlinWBYjoBQBDkwfj/nnKD4ohMISeXYojfwlDCDAXK6Zhi4ih4IoOn0oiLpAofRNObrZieIhi7qjhNokBnRJDGAomM0oI9boOt5oSgpAXC4B8EH/mo+GYYqqaD0BaXnmQJcIgTyaaIM+5pIyKUFhqWIQqUVQwEJuWpIy4ZVqqUQ5KW/mAKm8wJTaWZgu4ZiSqQSZqWvGHAWEnLK16Q2+KZkKKT9agI0UQYneGp4y44CSJp/mI8IhiLwNagnqqZYe6jqe1FLVG6PGYqGKJqR6owD4yZGKW6Vyo5w6Y6ZGo4ZA4p1WKVQ6KpaO6jDCFQAEarN9qi+G6jCyKjCShvV5KqoKpaoyqa3OYvQlwYKamqxSYK+q6K+aogsoE3uWW7HeI60CY7J2YqeBoq5eamA8ZXGCZrTa4rQSogFRwJoS666eZLfO4rcKIujYacU9Kw6eayqm/ysc2sw/Ypy7RiWc2lG+CouNIOPA3esFwqspymsWXopwtmu5xqTAdiLBCuFJzcCwxmrCeuXCamLDuuBlSkzTAextViwhXuwHwpapGhzHQua+tpzHUqSrwirCYispeSZ4pqwcgiwDksZz2lzJkt+xgijN0p9ljRzOTuxayiwc9mz8PUWzklzOPiTRcqHRXl/stN/JLS23uixiPi3xPYW/Tq3Q2mXTZiHWzp5lSS3XWi3DwayDfm0Rhi3saa3dUa1xmu1esm3nje3iwe0Yqq0Q0q3j+Ul35hze7myH8q3dWdbIBq3cdua2Mq3c4iXhzp3fOl7g6i0MPu7XRd/hIm5tLv9u3J4s2lGuLUau5HbtYILuB1pu05nm6Cauti6u4EIo6tqcq24t1E1u475l7J4cKyLg3NkuSkQfsTFmQ6CKqrCKq4hn7mKczQhr25JuanIP8NKa8CqEAACnRdzsaiavwdmAjfyt2PnuSUQfDHzbtXUqllgEDGxJl2BvUojADSBADwABEPQAAtzAbGat6RIiafDu2zrve0LvYrKEipBeUnpvULhACQhBcxoKBQhBCfDo9+avHMYO884e+JrESK6EfwCIgBDIUZCA9b4dAMSAAX+d9sob9xZb8F1wSWSwStjMT9LcSBQFCZDGn8zACwBB0u1ACgDBC6Sn7JQw4EowF2b/ycF2HguHhAunBGksZUJU31DYwKUUXQ9wAIa6AAf0gBsKActuLBEXoWVB7PUlMUYsMUpgx0TAxVDYSOAJcUOQAAuwMRJ/MQyKgI0k7epuLueiZPTpJ9LtQAncL0XgxaloXFD0zQ5AcEm4wA54xBzfrmT+YABrHxlPRPQCShJ8aUIk1ga5qiLLRNfVhADkau3S8QeShhJEbASzLtpaKQATmxB4XezUK0Pwzau65gnrWqfNwLiush67LvQmQQrkQFQIgA2UAH52n82U0UIQGA/isiknoM1QAO2CXiU3xFbG5ZGqcUi8CDRDMl5infniLytzbufKBGkE4TKHhDNXM+5G/3P8aQj/rrD//ic77RKRzHJI2HIXOy48a5+f9HL/lvNG9h8AAqAA3phFHBEnh4QnN0UE4EAKrCFFVzRF0zM4tyWvnW4EyoEOfDRIh7RIjzRJk/QRqF8hAQBpuWpIyEjbKQUHkIoIY7Tn4gRsaTIld3RJ7zRPl/QVJABQB3VQa0A/2UhmonFDcHNSJKUIQwRN1/TgyBxHs65H97RVX3VJywE7YV0LNjFGQHFSjCMQhEAJ3IBZnzVaj/NAQ3VNwBXZkrNmVTVWzzVWa/WFsR1DwDAaPnNSXEoMqPJTs7VMWJYT5zRV0zViW7VdnwR/koCNCOcGQxtDFAozFwV7Fe0/B//fs+ExXIOYXCc2aIv0YmOwEihoQ+CAjUzqaiwIAXuzUvyHooJtZs8eKwJ2Hnt2aOd2SI92C6NvDKyhAnfp3yJe+nLJ9TKFd0yvC+YypBFYDB+tTuu2bvO2Er8doLLziwJKYRdFxGQu/TF3oxmQckP3YUt3blN3SJBACMSAlFAABcxAEaSAGxPvqrRKPxOFjAi0Bc826NkMTpN3XJv3eXtscFR2B4J3oSGcIAM4bgs4aKN3cQhAcMBAZk61YMuEd4BX5Ua3gyM2hBuHWlDJTo44ie9kYF94S/CNgTM4pHx2h9d1yoaAdr7diaP4SpzUPBt2gL84XX/4b8RlU1/Efmf/9FRqSIx+N4fz+FX7eG8ALwzsAAfkAAlMOZVXuRsPMZHbpAiwon7fdosr+VwzOW9kSY4jeZaHpAWEwIGeeX8mOZjztJjvxn8A7XLzN9TFpqGwq4U3+Jv3dJzrBmxjNpvzow3Y8H1RoWyXd5/DecUmt6DbeEmgtkUkwQ4s+J5/+aIz+qDPxICsOAMiOI9ZAOIlAWfXuaJnOkn/eW4YkKUnIKi/2A3kYg/YtpnvOKqnuse6CAx8co1D+g4aXby6+a2DtKrrBmssAQ50+d3aucHJSCqjq7APuw4Ue20kgbX/yRJYu7Zvu7X3uo3zDS1bbLQPO7XTRpADirfbuJ9467jf/3q5z8a5/0m6o3ihuPPatjuqv7tsWAC/97u//7u/z/uFx46efyy+Z7q+Q3qcbno0Ck9sM+zBL3rCQ/qrn5hzQ/upS/tHT7yNV/yJ1XawZ7zGczyKezyJbXbI27rGbzyzLzvDR6Nlse+j8/nKT7vMYqcSzHipCPyFw5W1JrrKrzzJR4YLTHFT8/yF/8fLy1g6ufjIV6wA4GeQI71gkwat1zrNC33FJgoL5ACvW3PLV5xHaDjEi7y0D/1isOKRf3rYD5x7ePeGmz25V+x/eLqrt329JRYpO23E9znaK4ZHjPeB4728wVaFC2LT1zyxV6yBPPzeEn65kcbXs73cu3vFsv8GnV+6wiuE0mN80D/90r+En6o034e+Lfq852c96JOHgizBlVN9TRN26mO64v/9YsT6CNsvwP877Htup72+5vuZ05+9zCbKTA/55i8E6Fz93Vd+vnusBUj98Tev6afixc8+lw3/3Fe/D8r0e3M7+Pf+voo3uzs/wl/+gpDovXN/J/p3+X8+8bO/SoAO8CN/8g+Agr+/6sf/ePwH3APEAIEDCRY0eBBhQoULGTZ0+BBiRIkTKVa0eBFjRo0bOTKcAWBGR5EjSZY0eRJlSpUrWbZ0CVEJAAAvada0eRNnTp07JX4MydPgRzk6iBY1ehRpUqVL5YAEynIJABZPqVa1ehX/a1aSPrV29foVbFixYD8uGXsWbVq1a3s6vSp0aVy5c4s2/ck2YkwgePn29fvXJlfAgwkXNnw4IgUAMBA3dvwY8gDBVuHStXyZqN3IAhG43fwZdGiqk0WXNn0a9UQBMoukdv0a9kjSowEMxXxbrubNFqKWiP0beHCCs4UXN34crAWZMZA3d36aONDKuKkj1b05h2Lfz7l37xvde3jx4y+KkDmVfHr1Y8HvnF4dvo7rkEmQwKFYCQIM9fn3r78ewABNak/AAg1ELgeZdjiQwQZdIjCn9+Kjbr7HZLoQwwwzdJDDDg+C0MMQRTSMA5lCGPG4BlRckUUVURzQs6oknPC2/wod0xBHDV/cMUAQefwRyK5wkOmGIGNrEckGjNzIx8BqoxE+Gxsr4oUqrbwSSyuX3LK5Jrn8EsyVdpAJgzBNSxLNNJM0U7IYabMNStykZJPOOp28y8489cxIgKgAsGFPyNQcVE02vaRpxjjpmjPQRh3F6NBHJbWzMwD2mtQwQjVF0lA3n0pU0dw8xZTUUhGK1NRUR3ThhjIH6FMmQFX1a9NaXTQT1ZZADZWpUWf99dFcgR0WwBteuPAFESq9lNi1bK21Uzzf5BUzRpu9Nkxhsd3WOSBwVOxPbtF6dtNosdqVWut89YsDjtoVF96UtI2XXtcEOFamGXpIAkP06v2KXP9NzX3ryXQXXbcvAIrIAaMcipjp34iZRFjiil2zICYAKHhXgDFjtVirgAkdmLKCDRZV2sEuVKIEASQSoISMIQaZZojmrRlnwPhdLgcXBrJhB4ZzrkrkQUmW0eSTe00ZMA521hgIDnxeyAUOgAAXgCRcHZrroCjuGmzAzNMwiRBcDvupogvF9eub0FVavrbZEiAEPy9MIoYdSuAAAww4KGGHGJ6WaQmz0Ub75sMV1woBGL7tYerFb1I7zaOnhXvpx+gePEeyDZe868RBH50qEW5I4eELWyOdJsrRtPzTpDE/ylrCcgDC7s6XAEJo1ocW3ffgdYoA3BeEX8n1ytlmmqf/t5Wu3bAIcOjhBSWSSEIJIXrAIYLjuQbe+/BbioFwWcU3Kfk1lz9X9tnrkvv8+NmDX/76W0pBJgq6t1+k9NXPln4vcd7JoMc/A2YFfAdUoESGRKYFbsR/nFofweDkPqMU8IEZjFAANdjBiJRIJtvxYEUi2CLYSad9FsTgCFmokgS2sIMkuNCCYDiRErLohM1LoftWWEMfduSFPzygCPzELCE65IYryqF7dji7Hh4RihQJYhTjZ4GdGY+KDUnirQDIPCZW0IKZ4WAWyaiQKZZReALIGAzOhkaEbFFJEywZGMP4RDfecSBnxOPohJAvC5CKXGyB4xJ1MkCD2XGPbtRj/yIVxwLCiaBUgXTWFgm5QTqqUG4WKAEQYBCVJcCABSRIiHI6J5MkMPJ8i0Ql2CoFAFFG8oYjgWME66RKSDURc9CLgMxw9II/GoSUpTzlKr1nS2LirAQXKpKpkijLWaavlmNkiSHTBT0QygQGMegBED6SL/MNhJQU6ME4yUlOBBzzeMZEp8USZCJVNbN/z5Sn2tajzopQk1rWzFoIfjmQEoBrdQQh5TDXKT97FrRevJFJD2YFz47ME6IBq6c0V4JPXkGPBMs8yDV7J5CBItSgFAVp2NQoEyy+M5bxjOhKBaaeg07EoqFCZEEyxlCBmnKkqRRpTrnmyKxFLlUO5QhLif9qNJfuFCUxVdRMCYI/AAihIB/laTEp1tKpWqyBFIDkr4QKwaJ+VYLpeWlbLslDpDoVqjfNWk4Q0Fa3vhWucYXrVV8EIavS9V8yJNKwuqoRsP5ViUf1YiFxCTemDgRfNgVnvnKAgBTsIASvbEkpKbshvIroIxNw3WX/ZYFupoBYfc0IYAE70cFaMoy022kw37XYHC1hB21MSWVpOzPOciizm71tvFJ3UmCJFiOk/atp2VdWJ+6UfGuNKmVh8M2TyBW60W3rbjuUW8pRV1w9yBdQuZrShwqXqD1C6kmUGqfD3uBCrQUnBVjAARu4zAIcwNdPsYsz69KzvtdKpkz2F1r/7w4VvCwV72lxUl4oMZV4MjEiQWRLkP1KJb80u2/RIkysCFxIhP4toTMDHNEBFze1F5SmDbqphAY3xGMA4G6F6TVhkbH4Vy7opmKbBdyLdHilH6Yg3K6QAB//+McaGKMVTbnihggAXBqFcYsBoNnrLjlVqQvotWxsERx7GEBjjchHvMAEL38ZzGEW85jHfAHKEtggLnAcSPopEXzREMrxcrFE40wq7bKZW1Um4ZXnqeOSdZnMgRb0mGUABUMf+tA8CGBJAbAE50bEWwCgcUn8U2lLX7rOR3UyfjP9KPTKRLLY0jNF+NznLI8XRoAe9KpZPWYv0E8AqVtCfynSRwCA/xYlta1sp8kzZ0nyulFrzrCo/+vVUs/Sz0hTdauZzepXoxmx+Qu1FN2Za12XEtji8fWzsh0oG7AmXqO24bGRfWpo14TLzVb3qp/9EFtToKMUaScAaF0SKmUJ3/nWUre7s21b8VtPIai2uMQtEXKXm7gEW/a6GQ7mdjckuQDYWkVcsDPGAJxY/oYWxuuUukdTudh+PTglzc2+hTe84Q9fSKQBoF6FeJafBsHA0+LN8VRpvFw2N5MLcBrukI925AXvEqpLkm6UH50JKk9IA7NWTqePU61ZEwILWBCDbg5c56rC+V2zvqVP4xpeQodI0MV+HC3bDAAnR3qzlY6QVu7atf+dm8HEu26qrY+s7lxK7rS3VXYkkn3DJVf42lHe9oO8nbIFEUEJWGA9T4LS5Xkv1d2NKnkjKcYs9PK7FgFPS8H/mfApJ/paBGAB058e9W22/Gsov7bV/6idC87zz4Pbef8lmzZqDz27Rz8WC+yAl517fWxar7zh7+jOke877W9se2h+Xtm7X7fhHyNwXR+f9U1+PvZDBCsAnHj5gf+u8wfZ796LxOjSZzb1G2N9jYErCbmjwPUIyn3TFN/19ufQfmU/e/EDmPxIjjvO7iHST/2c7fy8Ipza5c4EQgAwwNbOSf9QA/+MbwIbJGP4zv88b/wCsMNKgwAdwgAPcNDY7zD/PGaZGpAgQEgCL1A0KvB1XJBBLmwxImbzGMIDrwwEE5AjRpAEA80EDeNhMm8AVJAgGmirZPAzWk8JX8Snhi3smM/KcvADX5AHJ0b3fjDMgrAwoiKtilAmPkTSmnAJtS/nyNBDkExjwG8Db0+lqFC4dvDcECXttJD35jBhIEwgnOrEyOfi0PAxQhAQgaOBJs3n/s/Y4JC05NDk7LAErzArFMNfKiUJB8KRiHAQEUMQMxE21qwSNU8K90wRF9EK8fBB6tARgRASsYJfmOXTlEwgjoUCOLExNpEWUUOvpqxebnAhRjEOS7ERU5HMuJAw+kgJBmJsvlAgvk25brEwbNEZ/0sjuWARFBFR5HxxuIBx8ITR1VbxKjpjFgdiZ1rQBjLGX6IRMKARHT+D5xrNYnhRIbCxtLQR9LhRzIhxMGiwdz6t0YqAlz5xHflCHQMSMqwP7GwwFElNHsGKEbfRHh3OG69CCfSFIHxKQ6CQINliIDOyMWzt4w6RAwFwIcOLHqPvISHSFA2jBAZnYTjyLzbSJQ2DX8KxYuAxIUbyqxqyHk/Sy/AxMiwgAiLAyGJSLWCSKAFjNQDgGN8xIccNJwWsJHOPJ7/MJ9XiBm6g3o4yMoxSK/uCBvuvGkMyEZ8SonTSJKeyKtNioSqSBaixKweDK9+SLT7tRJjSGoGOLLEsNP/iUiB80B7TEi3WciAEUy6fMSILMzI8hu7+xSbfKC/1EjT4sk2yMBUB8ywIcwAwEzFf8jA30zGS6yNB0g078DGfySylciqTrjNvwgsJQjM9UyBXEzYNY83ssikNrjRNbS9lsy0o0xEtcyxiggLM5zVncy0k0zi9Apts8y5rLzdNMypjxzftEDjFolIo4AWAwKdAieq60zu/8xyTs2RSUjxRY2yYI2dGUySfUwAjkze3DBXR8j1fQsauLUfKk33IEz9LgwWHRj3Hkj1v0zD104XikyerUyxsYL7s80L2czx/qDFnpVKUT3wC1PZOUzpTUzUJVCwsAANuYL9e4CpHlET/S/QqHRRpODR8IlRVIg0gz8dCOw9DUWg6tRBB1aI4UfQrkJPYmjNiMuaAYhTwZlSHavQHb1Qtx1BHz4JHQc5H/0Ux6q9+hJTsiJSJjJQEkRQt6iM0lxSB5hNnWNRUmBE9p5RKqzQ6aVRDtdRLMQtMa0ZMSwUDFIR/zhRNd1NFyctAT5JN29RDmrTGBHRbrM8tV9ROR+4N/1M23rQh/JIb+5T0Uk9SVc9P0Y1RQSZOScWnsrJCD/XgEnX7iu5SF8JRhRFSz+IGhCB3hK9SC2xUa1JQsSVj2NB7PPVTSTNUt+JVE6JUK3NXX8IG1qy2WtVV8/R4MhVTFMNYucZWyQ1U/5MnqX5VDLH0AE8VLARgcChgBuiPW7mVWN1GWncxVpuFlJRRfpr12J5Vt2BkWXWVWtXPWr+ilVLgRb9Vh9rVd5BVUtrpIM8VXflMXZ+MXYNRPvH1KzKGQu31XiF0XImlgTCyU/8VxwKW00TVYIFoTx8yXr0iKpZSYQnmYkdHXx/lzjQwYiU2wCiWwvQ0ZLFwTcN1JSTxY/OTYZ+Ut2RiKA0VZVMWV6GVZQn2QGFWJVpxZkG2ZsVSYqKiZTF1Z3l2PXN1UZc2I3r1N4U2JRzJY4s2dqRWcUa2UZjRXP21aX/xaX12YB0yaLnWKmiQU7W2WI9WUf/l01rQfsYWvFT2xf9+Fm351GpTYkySIGfdlg7VFm28NlB8ymRP1m4ZsmfX1WKBlm8J1yo6YwlwgFIFd3DhFmr/Zc1oVWcXl3HL1nF1VXKp7V2lb2O7gv4wZAm61XUxV176tg03l17aMWvrFnSzUXQF9nH3VmNl1yQY1LZgl3Q112wlZk5vTYFyV3cB9HiL13f/EnhLQniJV29ryHD1xKkSVnGZN8cal3ehdyfT9jMm1XxRz3rPFnsb9ldSJ3A/13vLksOQFv1kl2qpc3rT1zAAVcPoN16SUkpxN34hc3crVnzPknz1t67yd0vYF230KjwFeIB1E3wNOGoh93dLV4GzT4NhyX+Pp1IgNn7/JpiAnXd0Lzh6H5WBN5gzOxiQbNZ3PHKBSFh+Czh8UXh8I5eFR4R/jcSBw8aTHoiGKfgaf1gE7TdjpdeFX+JKEEvf9G2He3CFfRiGSec8hXiID7VAl7gAk1iFuXiyGlQgqjeKNaKHg8SIuWa/6nJ5s9hOtxiDlRgxMGQwGbSMzXiK0biKR8f6RHiE3fhM4TiFTTWPKaI/BuLSEvk/7viWwPhR0nho2imCJRiQLVSQcziDGRm3CvlHIDlnkvIPg7SShfSSEViHNblBzhhIPDlnZnWGRzlGSxk1CxaVU5mTeYSVcebOas5MYTlAZTlDUzN1azk1VLmT93h0Pg3ODMiX/y05dh3ZI7yYkKGZmPf3lnckl2uGlHyrTpuZPYFZTYX5mjfiAR0LPL+zmmFqnFEkm2vmI2iSmb35OcG5SF+Wmm3CBVgAaxIvneHznveknWkmueoVRuU5N+n5Su0ZNEjs2vrZn0knoEHG+nCgjQ36MRGasE5394ZZK9YoBPDlBnAgBTKGAkLgRB26i/9ZTyLaYr6yoi2aLDF6gzQ69DgaK0AorYxwAHYJJAgapcVQpfOEpesFB5KABQRgbMCyoGE6pp85jr/4MyLtl3T6VR6GjX76iIPaToYaXlzA1rIGXNi4m5n6KWXaVWma8Gz6KvjFY6l6AJjRj7E6j9Z5RLiaW/9I4OoypG2XmqxH0qzBFa3XTq2tQjGY5c5O7GG4Wa6BGqKRGWxSrHLLgndeua/92qkH2VfPbfF6QGYUGyFuJwko4JNSoEtVgjA9hlIdSat11Jhx2bG55s4AwJdexafFtrLl8a+dJLCRDh8xYJ+RhSEEIOIyhG5fIir8xfr4jnzgebEZW2RfO2faEQCKW4Nu27KjdbWHQ5ozuyH4MUM8uyDmC5S46UKomyVi4gvbaZkFgl8wsbm9JrvZxK6bxSBhyLoXMrctdbePDh/RawaEAAFywKnAeyA8ZmOa6kISFyVUeyDUcAmAyvp08b21O77NZL6JxRPt+76xMb/pcL8Lr23/XKDNKoXAB8AFwAUKI03CV+LTzCfSZiAEcgADLJKiJ9y5mRMOuYUZb9eDNpzDLxuT5VgiSFwhrC+U4662SyIp2VihcITHbbwv6To9cHtb2nEJPPelfZwKO1yAtrtqU5LIEyJ1xJog3qwm/mbiIoBzFOZ9m7u1seKG8fKXuSXSyLyDtHwUufwUP1z0wNykFOJC2rZSVvwmboAFhEB7eBnKo7zCx8WC5fybuWVsGj1Q8XzLgdyUM3nI/xwhxmZ4CaKd3HvRveLNdUJfSVlcbK3GR8jSB+UDXh3WY13WZ33WEe56M13IIyLMNypfEsLT23zUtzY8Tj2WxUWvXImFWl1N/2id2Zsd1m1dfXEdqjddtpdOJp5cIKS7tHUCyxe71HOC2J1ZXHzqylld2dHE2dO92bN3rhv9fm10jHbdICI8IZKS3rDCBXZA1KH823Ei3OccXvyk23v53FtE3Q9e1tmd0Z96midC3gti0AEd1Kwi38El2Nt92AMa1cWFBgk9ywteRRBe5D9A4dvE3b0cf/282hGC3hHC3vcan1Ngny9+4b3j3yOdWzwL66ob5A1+5A++5CXz3Y+u0BAN0RRN5Qm8gbDdxC9k2zkiAlgABpQ1BuJNAGQeQyigXxe93ydH44t9WDrmSkps4Am+5xvg54H+woUeAODACd4e7uNe7uee7v/pHgLOzOE5ndfX5ddXwqk0BOw4QP52ANjluutt4ubneVhyIK8vZAYuF4vPPuTTPt2DHondvu4zX/PpfgQCwPM///MZIN713iA8PSFCfSUQL0NOJMU0hvBpnsIzHro5T9xVRQAsMkNmIMnjWfLRnvKd3fJPHvM3n/iLn+7hYPRXHiEC3e3ALSWCSbYfiwW6aQkejAJeH/Zj3+a/vvZNhfGR5b0EQPx9qPcn//eZPfjZZ/iNn/2LH/mTXiHGHCHMPCUqJQk+EfGEAPJp/vBrIvEBooHAgQQLGjyIMKHChQwRDngIMaLEiRQrWryIMaPGjRw7evwocQeAkRRwgDyJMqX/ypUsW7p8qbGhzJk0a9q8iTNngw88e/r8CTQoT50JYVqcAWCGUZhI4Th5CjWq1KlUq1qFkxQkgpEvLoYYCYOihZEAIiylKGQkCYpAyAI5Czeu3Ll069q9izevR6RK9fo9S9Sh0cCEC9f8izgx3Qhki9hQDDmyZMmGK1u+jDmh0M2ce2Kuy3cyxaZWS5s+DRVrX49bAXS16ILCyBIT2wIoYhdpWIokSLoQDTy48OHEi58Nbbz458GZmxdODn2y7R3Rq1tX7jy79u0LO3sPunwu8uGkUZs//1S1Vq4YRQKgwCFiCrJr68p+S1EA++v8+/v/D6BG4wX4V3gvcYfgTAQu/+iSCyMtIQCDEk6oUoIWXojZdxp6dhloWRFXHnoilqaeRkIogaISSL2XIooWTPQCWTCwAMSKACBw10g9WDQSCxT+CGSQQrI04JBwGegShkoWZGSTErWWgpNS/rhklVbStOGGSMJVJHAhjgimVCVmlARZZp4JwIsSCWAbmiHgpSOPAOw4ZZ123nldl3imtCVLVyq5Z5ArPhZoodD9iWiiBGWpYZ9L6TnZl2FOOiZGZaKJppoT5QBEEhQsAUMKhOY4p5x0Gopqqqpy+eGqHzlaoaIIuhogByMJQWuuisnKq5WMfgcrU60KJ+mkYFY6ZJwVKatrs84+OwCk0EYULEq9bv83bXUxApBDtt4Cdm24Cf7qXbUuSRtZscaKiKyQIymBQLzyyvvuvPbi+G2++jKIbrbmgiSuc/sOJ8JISQyMsLUBL+wcuZ39S+Swwam77nntBolpxhoDkHDHHoMo8b4Qe8TwyB/P1cNIJp3MckUlv2yZw5yZnFK/ilFcMWoXA7lxz2a2DHTQd9kMLc0bwVyZ0H7F9l6ESgONdNREybyZ0ScRjRjOOZu2849FvAB22GKPTXbYT5+NdsSrdWzZUgyn/R8OzMLNttR220S1UFaDhPVfWm99Vch0D074wH0/2zZzARdu3aUiMI7w3ZLPlDd4HdJ1uF5/A05V15B/DnqqmTf/q5DCkx8WOnEY7Je6t6e/rlnlPyXu4doTA+AU5+h53nrvvgs5uq6lnwQ7Tb8DlxYA8R2PePHOCyT77EnnJnikuOu+e/XMb8+9f8HT/XxD3Stmw0i2j69q+OrrxCHtmGuf7vXYm8c7+vbfL9n3cK8/PP54zXcj/6WPfwSk3FAuV7vibG5+6YGfAB8Iwfed73cFPEgE6SKAJYzkNxfcUwU/KL7/6M9DuWMg1xzYwRSqECUjRBsICbLCs5SgRzG00wtvaEERojAxC2Rg/WoIxCBKpIVnw2EDhOgSGIzELEg0khGfeEQdTtB6JTRh4KbYxCwCESkTGJ8RtZiS3twGjEKC/+ITpahA+VnximRs4xZ3+LkvutEjMRjJDeZIITPiEEBElEsP5/dDPAqSeX1UGhQHiZGxAGAJiGSQHm/IRzj6TY1r7JwkG4lJyBVSaIfM5ETcQx1P/ueRL4wkFuNXxUqK6ZKibOXZNhm0TrpyABpM0yz5Q0oQmjKNqVRlalh5y2B+DJZQO+MsbzCSGAjTOrn84C5B1ktfOiGQy6xmwojZMlm2sghqseahmlnAZ5KHktJs4Cm9iU7DAXNw2vQkYwCwm3QSB5zhRCM0y7nKc8pzn9PCJsvamUnb0IafwqEnAcVJLHKWk5oEbaiq/HkygDbSQYt0mkMnY1D+IfR20fQlQ/8vClI8QfRjEkUklEKK0Yyqb6NeUqg0P4rSmDZppB4r6SAHJVPIqHSl9hxnR1UJ05wKlUI0rZscPWkrAOBqqIjZafhYKpo/Yi+oTK0qVH1nUzxuq1tW1YtTn3fV/LnUo+vsqlmtU9SEZdWNBQPAwc6Kl686L6yoxGdUqArXvIJMn6BbaxtTBoCV6ZUuci0eXSEjVd3hdbCMFStf42hMTApANhSwaGPdVljD9jShP63kYi8LWr+kNXKRbaTcShVazGb2dYe92ViBWtbUynZosU2bX8HouNnCZLWway0PX+vZ2up2uMcRbhFLO8gcsI64K+EtazfLUbv+8rHMrW5cRjv/sNtmcVvLsy6fnGshP8EQui3t7Bo/69308s24T9MuEmfIXuuCN7zNHa/34ssq81oRvert70awKzLkztECsgEABvxLvPnOalUAvhpwz4tfBEt4iBEu5lEFuS0fTZhkCuaOqxq8Xv2akL8bLnG0KpxNAbfxtDOwrIkx0mEPMxjFwhKxD2n84vSC+FvuraENCszVHGckxtiaMXVF++D94ljI1d2x61QMRm4CQMNMhjGRs/PhJbcksZwjcZXV62R/QTmLLHbxlydyZSwbmZfSNeeZ31yRME+rxyr88UiCDGc0p7k5WT6y5pI8Yi3nGbRyLtqYkSjlUw1aInvm85rv2WYv/y9at4Vu3oXB+BW3mnnSjc5Mn9kcaUFPerBIWcMHukfnCzINAPUZNbU6jUDRiVolXAacpF0d2lKfmnupjiAAqYzrh8A61qiqdEZqvbVbB7uxukb1oWtI4PdoatnDdl+xZ10zQN/Yz8tuMgBM7exLNxGwUeq2sKttmE9DWrrKNndem83rZ69QkRTgoLnRne5H+7TN08S2u4UK7+31WoAsGEko3Y3v5+ibs/xu97/NGnDmDRx/5XuPve+d8MCoe9+h5vbDZRvx4038frbB178zrvGFR7fjHy9xyCko7w62FUIfRzlRNs5wlrd8wi/HaswvWEcAvKnmNs8JzlfObn/vHP+kPe/dyMf3TpoTveg3OXp5G670pTu06a17eveSJ9iHUx0nVo+qtgGZda0TlOspzmwT39ninY+96iq/us7VDuZv79qFq23itgba8rnbpOxUxLrH8a5Xtg9J8DJBohjfKnfGy1hCxsYIsnPmcMSjVPFllPxCEG1HrXu+yJRP+17OPlXTa96bnOeIfbEzesEA8Z2Qj3zsF0xes9sY7YdfPcT1vre83F72NTxt2AM//Mnft/ckNLzvravr4Mc1+UwKom2YuHTqk375oE4685/P1OgTezjaf30ML4X38qs594W/O/gpDfzxF1T9UawhRZWQfvp72rdZQ71iVf9+tyR+1kb/fvQXRMqFWqKnf9IXP98nHv7XZQAYgK40gNNjHPoXRK1xR2q3gAyIWBIoIBBoayA4gZ5Ugfl2gQYIRMkzKtnXgQSYJyRoeSKYbDJYgo10ggqXguoXRBrESPn3gijIfetmV5l3g+iUg4TxTTwIbcvlgkGog0PIcd53hKmVhCm3g+UHREl1cAoIhUrIf5O0e6nHV8jUM8BWhUgYfzAYHBhYQwB0YED4hTcXhkg2hv9Xhj6DhmloTVdIh1mofUAkZRf3hHOoEwFSeRdxeRXzQ2YIAz0AiZEYiRvIh2poah5YF24YQ7JRe15oiEZXh392hxGYh1NWiZu3hhYIe1oYQ22l/0yI94l/KIU5R4UZYYZ7eIr85IeHmByaqELwNXRyGIuDF4p5sYjr0og0lIsXtYugCIjU94YjEYfCOIzGU4x4cYzGkoymuIxbl4pCOE8quEIsqHnVSHbXSFujOIKliIvdaIkfgImEJY4qpEQUsHrmSHfsJ1bqWIOlGAMcgAApsAMl8DjuyHrfGIXh6HYuI38RBBYGOWS+2B+JeBQ0iHk7ZIaYkgSAB5ECiJBg+IxOZRHxGDoV94odyZDzOJE2WJH8eJGlqDFCsGkoiYMfiYWrGC44mZAXtDoA0IU0+WoqyR8UGWcWyYgYmQQpkAMvIgA2UAJKlExA2UrNeI4hySs6Cf+SKZRplCiVELGAiMiSRemSR8lXMzkABRd6XYlJVJmPWHmVCqmKHYSW2KeWA7Bn4mV+QxmWo2GUyGhcUhZPdSlIbEmMVikrbimLHSRlZomSd1lfeRmDDuhHfXkaIxAAl4mZmMkAxoWAtiSYg2mTbbmE4oKYvKhCGiSZJeiYMBE9PmGMezkRutaaQWEAPSOZZIFnn9lGrQckb1OaVdlBFPUan7maLzGbPPGaqckqpnacPyEFCgCd0RmdP8BeK9JdurmbeudBC/ObwHlBYqRodVmcLtGcyZlGzNmc37EG7FVg04idZCSbezclvlmAbChA8HV8ajmeLVGe2AibFIae6dn/GevpgBVXFu/pRvF5J/Q5f/bpPwCUm/qZZkvRn7SlnMUVoAK6GQS6Eu7xgwgKn3qHnDbEnXAJjhGUPNMmnhNqFBVKPRf6KCKqoZzBoRjBmCRQYOEJok2koCS6OCa6kxBUj++5nyzhogkEMhk6o0BRoxdxA0pwA2aGAwW2BIS4o0jUo3XCoPUZpA+kQZ24oldGocdpnkm6pDSKQhkJAzHAAiwgBAX2Hq12pVmUpfNZot2JOh2kH2OEnUW6EkcqQed5phuapj3jGHMaoui5oHcKpIkJQSZJpCzKmmTqnzBqFPE5qD/RpBdBAiEQAypCARQwA0WQAnKKqHQqo4v6o3hq/40dJEblppt+qhKA+oCWKixKmqkfsKmnWk11KiVb2qBd6j9mGIzEKanGSakWKqi5qqn/yau+46tOAqxtGJcQtJWRKqYtmqwvuqzM2hO7+qzBFK1NMq3A4aD3A0CmGqZENqazWabjhKuZCq7hOkvj6kSMyqVZGUG20YKCKaspQauTaasvganeOq/0OpWp6qOkaZjeCUGLia3sqq3uWqnd6q266qwICzr2unj4Gqz6CkFlYo8RG2Pt2prvmlDxOqgHq7GZxLGdt6qNapoXJBuBaazZOqkUq6xmerE8wbItW5OKurA52bCi+UB7Opyxeqzkua1ICq8967MZC7SF87JBUv+uwod7EdRW+NGnS8ufJ/tnA3suMnqxPzu1oCm0WuqxfpEgKYSAsKq0OIus0YNkYrtlZGuwUnu2dFO1vUlfu8KwF2SG+dmVnWaylVO3Fpu3dru3+NO3VPK3iRGz1joS17mucsu0dBu2isusZtu42Zm2AVIlo0m0EARY6lq4jXa4eZO4PNuznvu5YPS4GQEU4vax1wJ0I9GvEvqvpgOyTpuyUIuxjBu74zO7GFG7e9SLa3s/UkayErtbJwq8t6OyZwq7xcujeHuctkutk+s/SPGhN+u1sVKt09tS1buk14u9QlSw26u8RYsoF/SQXdu7r3KurEK8tKa9uaq+6/tG6Jv/N9xrrsyLPhS1VHE7vt9VvoHqumWrt/4LNO07mwIsGlc7Pm3VjlJpuAdyv8WVv9kGwBravxC8QhLcmhScUt57Pz35k5cLvS3RkLXKufz7wCR8MiYcPShMGQQ8Pvj5vCXLwQssww28uDY8RzgsOzocGRbcPa3hnv6qukEsvQz8tFA7wkZ8QUhcOUqsUzzcPXP5wx0WvUIssDMsrzWMxde0vyf8vqxqJRG0LVbKuwnsu8JaxkTcuWicxuoUwjLDxYCrwvYDvgi6wUnSwTH6wSy0xiurx3usL1ocwG0ss4d5tCOBG2GsYGM8xUNcxa/byI78LZBMNX8suV68PVtLyFFs/8hkfF16K8oCesWg7LiLnMQ/11SmzDxJZXIIDMSabMetnMgO1sfpGcuyLMi0vMW2XCC4fDzXisnOpVqbfMed7MDBbMxw88oO43VzwcTbA8bPzFvR/Mv4a8aMbM3XjDbZTC7bLBfdzDxxnMqYC8OHfKmujMwzWszozD3q/CvsHBfufDyDHM8vvMrSDMzlbL2frM/Nws+M4s9Hwsy+s6f4N9C9LMXj7MEInb4KvdC50tBZ8tDgkqfWhMoVLcaKY9DkjMc0fM4dHTQfrSXKzLaFaU0sDKL1CzD0LCwt3REwLTv57NLQes+jLNMRqdP85Mzg7LCPWboX/btUHLxWzNFB/f9QQ+3HRW1lR71PgEWXvIzRHBa4Tn2TO0vNRUzVHeTTwILVF0GStwTPJv3UCszK9puVMTzNUe3JPH3WHpPWyUtKvvzVDSXQcD3WeBnYHQHQ9azX/2XVxDzVe10ofS09fy3WhZ1T77KjbX1uKZ3TgczJeF3NkB1BBYvTdH3Y+1TShO2oTB3Xct3UZA3aZi3aAkTadOzalh1TmbbL9DvXpt3adYy7m7vSZ7zYs/3IeFvaYH3a8iRlBanaMzvPnO3bwY2y1Cu8QG3cVIvctg3cq41SFWezvC3diN3b090rrVvWeVzc2e0ttS3Phv3bDqXbV6rZdlneyv3a3Drc5szes5z/oclN3uO9T0qgu/Rt1wkm4K4X0Tut0fj82P0tJe5N0NG93N5UcRSd2Qfe2RVu1GEN29Yt1esN4c8i4RZd0PFNUK1RrM/tjCeO2+Tr4fqd3iw94uhT4icN2N4NUlCpokpttKz94rd93sI948Rd48a73e8N5DruUG11yQau1R2O4ub9ltV9vtf94EcOPEk+4fAd5A3lHoQr3hzO1vcd4DFuvmY3zM2J3VquNDeeySg95fJ0KXI85nOu4Al+NAtOsPa85sfZ5m7+0lxu4hSO5970Tkmb4VGe1WRe5p591yCe14JOSISO45Xd4igFQBy56Ga+53oeE3w+tiKuiI3N5llO/+kTAufzJc5frosbdKptXd/2DekHvd8JTeqpfm3/zd0I7uizJEYHPKeyruEbnt9pbj1/PpuBruvDZOlxnuPQDVKAxZVQ7umNDupSXuVEHtvq3ey9s+rg1epMzk8aVFm8SuyMju3bbuVqjuW5/u17Eu7QLOe/7kkIeJKImu7XHurHLuPdTuPxHjrzHs71fujBBECWa+3ZnpL8ru2UjN4Ab+QCv7HPzuruti093ulDDr9vPEnwzpfK3prMTvH7QvB9524+GK6i7lW1butFzt8lr0kWL+7mJpwrj+bdS93cLumhLfOMc/I3kZ4uD2cIqKMLz+75mvQffuUh/vNAT/Ps0/+cRP9mmcbpw57zA+zvyC5WIh89JP/02cJF2jH0Wb9o34zuZp/CO9/uyf7uYU84Y58dZb/1i0bgAMCYPj66y1v3n93zsg33aSP3DTP1ap9nnEivVA/IbF+xt77RIB/4ggIAE0D2hd/3cAapOH/5S2z4Ly/xMR/56Tz5le++m39mXJj4nd/Fpp/Rju/gkB/6RDX6c2/5jD9qraHwWM/6pbz7it3gIixJIlACPXD3rhH70DL4zUH3tj9pQbe7us/8Wh/9UP333p4RGACnZqLox08ryZ8Zy8/xwQaVCKv4vD/9ft/0k26LGbP93D9jlE/7pX/+cFYm4Zv2vb/M+N/nsB//EZItMwCxBsCMAQUNHjR4Y6AQBDlSAADwAuFEihUtXsSYUeNGjh09fgQZUuRIkiVNnkSZUuVKlh9nAJjQQOZMmjVt3sT5QedOnj19/tyJU+hQokWFtkSaVOlSpk1RviToVOpUqlWtXlVqVOtWrg2wduwaVmxNrFC/Zny5Buhatm1/CoyK0YWFgwggSjybV+9evn39/gWs9GXMsVvdHvZZWDHXwI0dP266BEASyJUtX8bMcfHmopU5f8ZZdqDjtIhNn4YL0m7EzK1dv4YdW7bIwaCFnjZtW7fM2b1966UAAMZv4sWNh9yt23Ny0KLjAi6NW/ra1B9X4z2eXft27t0p/9ZmPnO62/CfvZ9HjxHi8PTt3Tsuz3l5fMXOSQNQO17/zuoer78HMEABB0wKvPL2W4u+xQhkkDiIlGgwQglXUrA+yCoszL7GokNwvP46+m9CEUckMT0Dw+vwJwzHKrFFxyAqwkUZZzRoRbHms3ErDQPjMEXcPuQoRBqHJLJIvk5kzseecuzKSCelEuCuJ6cUkEnGLrRSqx2hw09J6YDcSEgqxySzTJCQTM7LoLI0ykw3S3IBIiHepNM4NtvE8s6htvyrRzXdAlMjMesktFAn0dztzw/0JMpQRy+yAKIYHqUUM0b3zPNSm/j0y09FqRvNOikrJbVUBhHVTVFNQzOVUv8bJG011uLKe2zVo64ya8MuPwU0VP9GlTVYYY1D1TZVbSVr2DpfBQAIZZ/NjFb4kN0UV1+5zI9XKRTgtttuf7g2SGChJbfcx4oF7VhqeTOXTBEgYqFdectdN1mrcuURpvi0gKhffyF6TlzW5iW44Hv1jU/d5gxWNgKIemA44lLrpYnTvtDlbIovNuaYYzfCDXNciUcmmSSMOVPYvJJbJQGiFFaG2U2KZ7L4SISZnABkQUWOuWefDzr5yolmZvdnR3OAaAejlx4yud/w5ZIwnHXOaFCmr5Y4aB0pItorrOvEIOmvx57Qad+g7vPmHHMOOOSByYZbXkRV6jpuM8MGAAH/u/d+z+ze0O5UbRvZVo1nvg83de6U6kb8SQ4gCqFxybXzezbALxZ8RcJFfXtyzw1VHCXGP6dRIQBwID112SqX7XKbpV6b6omEUKJ2JV4CgALba6dLdd8Pzdxr0Yn+3cUSICqheOVxXPhv2fXSOrnNM0riX+sh6n157UkMfXGKtxcRB4huAL98vliPzfW9ot9teoyqv/7f7M2nP8Duh6+3fgZDGF9//6lCH2zUB73gVch9/0PgkO53kpklEED8AwAHHDjBlgTwNQPMC/t0c0AKdlBCCzRJAz14ntVIcIQnFIkFXYPBs2jQNhxEYQzbA8KSiFCG2Xlc3m64w4yosDUs//yKC0EDQx4WkVjBY4kNjeibdzVriU8siA8zA0TRwG5wz4NiFqeIRAp9T4uzWc8XiyhFzFDRWlbUHBbFuMZ8oVF43ssfG18DA4jIUYZkvIwZD+ZGA6rRjn9sIRfp5kVAXiYGEBFBIT2IR8vosSpC/AwRFTnJPd4kiYSkpGNKmEkHMrIyjqQKJDkjSU6WUjCChOO6TNmYHOptlfrzJGRAORVRboaUr8TlSWhIEiXmUi9NnJQvyxfLc/mxilm6pTCV6ZFdjqSXy8RKGKG5PGLep22Y46OCkjlNblakmSnEZDerQkcAiPN31dTVNV+HTGOaU5zfRE443ekUICBynq1Rjv970Jkvda6vgNps5z2hCU+QPFOgStnkQS2zT9gwNG39JGA26bNNhS6ToB8xaEVZkkOlabRWu2mPQwMH0Qz+c6IB9egrL+qRCqUUMMwKpksBI1J8gvRsKA2lSeNDUZmucqVgUVBP/RIcygjVLzSNlk2dR9JASnSnODWqIn8a1REpASICoOpekGqpRHkpiFCVSi0Xw9OsShWVZSVSPQGQSLR+ZauXSZNXa+ZPp5aHrG214yzxOqHVkG+vVnnrQruqpK8y9at1Dc9d/ypGvS6WQaaLnGOnEljmfUZNhb0PYpmjWMlCsbGdDdBDAIAB0DqFsplKl1ytZdhjWomzpS3iZ2H/254XYG+2SzntR1Ol2oOx9ozs9O1tjShb4XpHMksoblJyO63dEnauEQVucv9IXOlmJ1Kdqy7+bBPSwfoIs7rSrPTAmt0OUpe8xMFbR8/LQKWep7m8feR4myJWxbx2vQ40731nk1D98rK93nmvc1eb2ej294n5NfBrhAARGyTYmf/tToC9+9yShrd98nWw+RCc4TLmjsPxzCd6JJyi77axwB+W4YZR/Jg4ASBGKwZqiN1rrD+VOGonhvEIVZxjwDgMABDjsUaW25gRd8jGabPwBjEcZNXtmMl8aRkAXvbkiww5MEVG0JEDl+QXLpnKnnPyl88S5SmLeWgQ5g6W96Nl/2zi2Mz6C/ObrUJmOSPEyjOl8WUp3FQ317l8cfazVOgc6AHc+S9q1g+b1+laLxMaboB29FIGHWhDHzXP8M1pcOPL5SE2OtJfg/SnkRJlIFMazdtB9HgUTdc+i9p3oXb1Snxcaj9Xui+pns6qoctoTcfabrD2NUpm7Whbn+/SAu4tgXkd7OIBm9klGTahi63VY094wOBt9bMl52xti+R4OpT2qSlXbRLv+bDZ7vbhuJ3uj6iVBMQWd3ZwLR1dVxjd7P61p/G9EslQINLTPktc9XxtEy9739vW98FP4uM5wVvGae4usuPba1rq1K4JV3jB1p3xi6wGdQ7f7oznjZt68//Z4Bzf28ZRTpHaAqDBIG9ehCNu7WRj++QrfzTGce6RKE3m0wB368zLTfAb33znoNb50TeSQ1qb+uGoFrqRzd3aqVFc6QxTOcpdgAEECAF3Efx5vGcV9SxP/bdGv/rSso5vAeQAATH4ur8ogNV/i504Asd0xa3uFPoWxr5pn9fa0x2BuMv9BSlga91jDmCyr9nslUQ74H0meG1jIDj9okARUnCDl8f66RAf+WlKfu7ISz5mlGf2twGghBsk/tmfh3roTTN6qsdu76Y3F+p9vYN+xYDu6Yb9uGWPGNqfveq4V3vSca5WKR88+PJufKIfv+l7Iz9ryue4C4rQr4/v+/n/x8G7xDOt7ONbf/LYV7gNyEkB0ir8+3aKvqqnn1NORxL95neU7h0dAckAYAkR4Lj3G7vhO4zig7zywz+Y0b9A47/16Dz3CzkRiz+SC6TbY4q+G4u/S0BhWcA6a0AXc4GVE8C7m0DRq0Dys70NVMD767YPLILfC8AIFDlyczwDpL7SU0GNY8Fnc0EYjMHFkzkCZIuSssClwECx0MAcbJUOFLMePLoR/I3wkzobpL/qU8Lc20Ffi4DLe0Glg0LfkMKyo8KKq79RysIrHBMmfLIthBEfFEEZZDwhXAsiRMErKkI0rBQ1DDI2dDE3fEMgNJKbqMH5I0MrxMNn0cMc48Mu/0y7LyQRQZS+MQwri0usMzxE4LnDfVtEP8Q5RxwRT2SJRCyIIwyLJLzE/LNEBry8F+DEToRDJwHFlRDFASDFrjDFUyyUWcywHFjFVnRFQCySWFSJWaxFrrhFXKwTXTQwF2A+VkQ+YYwQaHyKVGQmStysgLoBr6OAGSiCEAhBkLCAEgACGDguGGCBd0NGAlFG/SqB/osIX9w5aWQQeTQJYrRG8WItEbAq61mC9uOICNjH+HmB+UlH91jH8xKB7YMICui+Z3zFQHzI8bM5BISUr3sBFhCCywOAHOiIHFqPGOgBIPi6GXjAgjQRamQyF+C9fgECgsQ9ehwQmDQZlOSIYv/cim1SyCRIPBdouSWAx4N4nCQIAYIsAS40yfc4SOESAXGEH4hIAo7cQJkMEKmkDZrcCJvUimTCGwpwvQEQAPhRr4wgAb+iCI+EyqNEj6TsrK3bgRfQSH/ZgZ9sxIgkEqoMCXssQ1tSowX7MYowHeQ6iX1sOrTkDrXMJAGwARLgABzYAYysnSJ4ASGIASBggR7YAQQIARwogRvgAAzIARIQARuwABfgxKVkAXK6Hs3rygS0S32iy0nMRKTASqO4JQG4PACkiMs7S5IQrYYjTO8wTDGygAjAgBJAgB6IgSJIgreMn+Z0TsxbghlIAnKMnxmIgRAgAbl8ydeUEaD7Dqv/1IjZLIpbQhoPq4iWC8uR6M3fPI/glCHEVEzGdMzCe876tM/7VIIeuAGXxMPWlED/rMbYbAnxJIpbEh8Xs4iVjCmSaLnBZM/jcE8EGs7iPM7kXM77/BcKSIIiiIEUCIEbyAER+EavnAsbEAESyAEM4IAbKAEcCAEE2IEeYAEgiAEheIEiUAIYSIIZCI4lEALs1M4cBNA45M75Ak+0uMcLI6kegAhnqYgDZQ+SuC6we9DCPFIUgs/FbMwXoE4M9ZcZUAIhYIEdwAEOIAEbCNIqZS9gpBHvnAi8rL5Dar6KyKE7lNOiUlPtiNDJaTvjRE7lZM77XAIYeAEg8FAQFdE8/w04u2sRN0UIOMXBguDL9DyIrSwJ06FSRYXQK62fCECAlvNSMBVTMjVTNNVUPBvSICzSC+RUiyDQobgl9LSI8iynkeBDJz3VIxLQHRIBHMhI5xzUQj3UEB3RXK0s+ZgSRwWaVvWmJFUykppUi7BUkbAB3FGCNDXWRmJW3xGAGxDJ65kBFsABDIgA/szWmkpV0FtVI9zWN3XWsNCYjumYjyEpOS2ziahTkbAA+EmCYj3XpeIkEeiBQF2CGCiBkvzX2VBWhWVUdt1VWUS/lWzOJW1Si4DSkHABcpoBc03YC2rXybkBhcS8H8XNju1OTCmRhR3Fj13Wh0WI4YyAmJXZmP+VDJI60BejCAUFCQHYxyVAWJMVIJblGxtIAXfMnXME2rpE2Uds2FNy2ZTIOgwqT387T7HhOYX8v6S9qaetHwzgy36BARzwV611EZWVCrO1R65FUpKyTYgoWYTQzY9oOQpAR7JtHaEdGwtAgMKLgbq12zZtWoZN1/DEW1qkSRbiSwf9y4/gSwrYzb/1WLVdnhyQ036ZAQQYW8gt28CVjbZgkRNMJ6KriK3syq+0Wo6oXH/U3MjNIhcIgaaUE9VdXcAd3L3w3BsBXX4S3YrIyZ3sSR+cUrI0COYzodll3SWKABZ4yyXYAY413pRd19/gFZoLUGvaXYqwAIvESI183AH/CF6EONDJ6IHxJd/yddDntRnJ/RwOCEgYKV70VVo2zY7pHTqXKNyoNSYbaN9+6Ufs7RfhHYDVsE/41d0dsoDKzZ0eWE0CnpHa5Qv6nUL7Vd+ZnOBmDa5s5FFu9MaK+N66wFAGfqgdugF3VIISwFYQbhAHtl0IHsTqDd2aQ2EZ2VNysQBQXYL3jeH4VRn0YOEW7oi0vd4cnpAZfhYc0EggyFwhPln5PY4ejkQJtl4YVuIRIWJhsQGRnQHZnWLa3eHzcGL5O5P7PdzC3WJCVB4IgpcTLmMCUWG9+OJcu0sxruDvnOM1ziMylhd97JentGOIZGLjeGN6i+M6DmNCbtk+//4gPDYXiZUyNUbkKole3whkCizkKJ64R26QKiYVEkBNGHhbTG7gSO6NSTbBSn7hSwblAdHkRxEA0TrdVOZiZOVhUia+QbZkiYRlAFllQ8mBplSCBc5l6P3j4qDlWjblAkblYDZIRQ4WAWABzIssZY7lzWiPYi5AWz5lXJbmtGTmWMGAryuCn91mph1m4rBmt6hKQ3bhZB5n4OxmU5FYhmznphHl2TjntkjnW9a7eW7PdyYVJr0L5+VnCWnjvLjnIcRmZNbmgc6OXTaTyo1mhsaoLmYuiu6Og57DhOYSdV5ZjpZovvNnRxEAUAXgj9YMWUYtak4PjAaKfM7mfTbpTf/1aHlxgX1kv5guqIKe6HKWXpb2CZdWaJjGaeJw6CmxAfjJ2qFmKZ1eap6WZJ/uCaDe6CBW6uP9HRHAnRkA5qq2CM6tCqbGCqiOao0OYSnm6vQJaTohgcuDAYE+azsD65N26lEW652Q6rJm57e26tTBGxDUa7me66+u58nKElK+65Gi6r/+pLQ2E9UTAkeuaq8GoME+28Ke5MPGHI8u6qHebBoRYFxVbCGL640Y7R6amRoja8Q269C+45keFle+V9bGCMkm7MCu7XpB7WOe6tWWbVlibCphvoju7SorbdO27cqmmNyG4peGzeHuMNeOFQH42uRxbuM+buS26Fs77YH/W+6gbu7qXmzoNpWaXkgtBu8zy+5Do2zT2u68u0o5Tuzz9ifxJhULWD+/lW+uue7bRmn1Tm7uXufdzuv8Vu3DwWqA2WoCL7T9xu7+trT/dm/CpW9XHeMJV3B3tXBDIYH+SwJxvvAFT+8HD3G9IBrlDnC8XugPJ6AMJxQ+VIIkVvH1Zu/iJm4IF7+ahG/eVnFJJBkb6D9n3HH9HnESp+0Zx20A/+EcH/AgN+OR2dc2ZHIhd3ARZ3Dcau8bf28Wf9QKj/IVt5uMXQ8YD3IZbwqzrfEjj/C11efv7nIeZxgByEm3jvEqt3Ia7+orp94k1/JD1vE2Z/Ox4Uuf9XP0nnLt/7bziihxJMfxPTcI/GV0BXedttsBMQ0BDPBweVErCvjkQQfxQje2Q5fydUlzCV9zkH50AkebHNgBkc1QJQACBOAAMX/tfuleTidzpjDzO7fxCNZtFBdqTtfmr7VPrpQXNMZhYO90lSayIi9zPBfD1M7s+Eb2AfUV1ZsMFuC8CLiBSYdd7HoW1aPuaa+R8KDyIV/UXef1Ey/wFBd3py0IF+g/HHBeEeAA3DHvYOlrV2r3KCJ3Q7/1rHB2H1b3aO/zfYfYqADoBb0I04lSZVnrhzH4ce8aVVp2dBd4PS91Iz31/DaLJqIAOS+IfQx3YRGBywNtg5/4OLqygH/iXl/3X/+PeNkcDYXUd42IMp8clmo1nHZPeYpfeYtv+e4WcHaP+WEciBzCU9R95VZxAfi51qLn9563lYoWdSxf9Ixn1Y2Xb6hQSC0WgAn10xD4PWahAFkvFJ4Nc6iPeqnXFKpX9p2GxDwf+PSVdrWvyv5jDwGw0EBdj8QD6JEnlZEGGJC3dbZfFbdfEBCL+/p1eYJfcruvx9xBngEggfB1TgowoShT+EqR0yVIcJ43/LaveHMHiVFXc+Y2dcgPRf4tCOZbgg0FSQQoAQ7IAdScsh5tlWfOnU0v+tAX/Z8n/Y8wfYwA4oJX/TiGiDaQiY8BgGopCAFgviJwATnl/UKR2Frvfd//ZxTEtxCVGP6LKP7HP/6qBAAeIIMGIAOICAPnNwiJZYFvq3lHCd+SVnvt3/7R9/SR+H4KP3VHH3+AGCBwIMGCBg/OAADAQYMGfBSOaSixQUEcFBQCQGBBYZGDHj+CDClyJMmSJk8KvIERB8qWLl/CjClzJs2aNm/izKlzJ8+eMicCDSp0KNGiRo8iTaoUqM+YS5Hm/CB1KtWqVq/GTDijKUytXBEC2Pp1LNmyZs+iTat2LduyCQGoaVhFIUOmAknAwLikhMAkCgW0DZwTA8Ydgg8jTqx4MePGjJ9Cjix5MuWGjSsHjXp1M+epWcM29npWtOPSpk+jTq169cmEKyRK/1D4J7MLFhgBsHAxsIdCDqxPk7iI+zfx4saPI0eOeTnz5k8vO9fceXrVz2IXk3YLOjn37t6/gy+d0I1EMHSD4liCUQmJgSSACDccfq0I9QBizM+vfz9//c7/AxggRY9FhxN1B3rW1XbYLajddf1BGKGEE36X0AQS6YERCHE18MUQGFHA0gAu4JDXbRhQ2JQFb72QoosvwhgjTgLSWKNk0DUnHYLTWRdag2RlJ6OQQxJZ5GcXSjTGbVqwcRsQug2AgXAKUdCDCEbS5IKJSgCGpZdfgjmfjWOSaRSOzOm4I2c9MhbkWG6GGaecc+ZnIVBNnHGbQjC0J5AA9gFQxA1d0v9pkgBKKJQElIUy2qijaZUZqaSWEZijgWryqOCDicHJVaePghqqqGjZGVQfGPEASEElcHTlqCG9oNAMNrxaq623jjSprmOeuVyamFrFJoObvvkjrscim6xIpQYVyBMOTDHgQCZGoOxAMSi0hKvWctutnLuCK2CvmP0KLFXCKvapT+p62667dDJbFEGEBdotbwBQ0Oe7+/KbYrj/FrjYf+WaKxW6nBr7Fbv9MtxwihbScQCHQxFUhEIoWosARhg73LHH3AEcMrmKBXhTwZ0djNjCO638scsvH/fWBArxkEYXW2QmUASJcosDRjfAHLRpIssrIdFHQyYwgCafvOZLLZP/mrCnUgtdtdWnvaWnQmHYNQAQCvGlLAcYhXC12YchLdSEabN9lNID29T0ZikfBjVOdp+dt97FAhCGB0/kidEdfEjk50VLEHpsDhilsLfjZ7U9UaiR0ziur3HLHaymPhKrMNWPgx66TglRMNEeW5yg0B2FR6kQC8pGINzrotPOE+WUPnp7yZUGTFPmmj/9OVt420R87ccj71G8DfFxh0JaUPo1ABzjaoN9QiSfPU26T869TZIjtntNv1e3eZvC82S89uvTXioZXzQR11wKVTHgRRQkuyJHibPfP0ne5w6A22Md2paGOfIZzHzDilrn/OfA5L0lAzy4TRi+oAWFDIEi//QCArK0tKdFPTCEHhFgo3QnrQH2bibi8x0CExi8BgZGfTORoQhr6LKsaQ0AdcCIGQZgGwCUDVcCsBgAkmABGyKRICRklAlvYsCarHAmLXShS2jYFCsqMIlazNtbeHAHQTigAjPTU+megJEn3UoI2aLVFpG4xEI18XtwgyLlBDLFD9BNMFh8YRv7eLWElCEoeRgjRvTwBkRlS0Sjkh4FquXHGr6RTnGkYwp/UscB3DGPMUQfyzg5kBsIYQYUmEERQgDCloBSlKQ05SNb+TAAICkoNCCkGRpCg9QpZBBfmIyQUoCRHLhShJGc0yRRaClKmvCYVfQkA5s5EhEgUk9LoP+eSaCZw2kGM5v8WR5QaJABN+yyIWTww226cKMYhQAjvtGmA4f5LXe25InGTObl+Hg+GK6Lk/pTyAtYIIQpAfMk+wRAP//5S3YitEKwjEwcnKeQMuDsOTBiFdgS6j94hqmYKpzjPOlZGU22ZY/LxOdAiJiEbbkgVgBA3ElMilKVstSiMi0ON5XigQkqRBBEWAqMxqYQBMyUfRgFk0YtWUmneBRNWUQYSdOHPnpRYFt+8gsA5EMSqEp1AAKgqlWD6lWsLXQyfAjDbTyglBeRgHFf1d5Qv1RUpB4VJklVqj0XOBr0qREAPTiISlZqkrzu1SB9XcJaC+uYmj4FDYQMAxn/oJKi2CmEg4ZFXlu99Fa5cnSjc/3oUlXGzLsJTwDCcaRBhBNQkYhWIaQtiGkn69q6hRUzFcDIBPDgtv4IIAIl6EERAIW919ausli67EvkqdnN8rKzsG1qJ0m6OHx9RKVdBclz8ecR6QI3u2pBbGT04AaMYMFM87EBB3YQA6pqrQj80+7ehGsk4rrEuEZF7jnrmq7P3oRdPquXR3agEPyMZL8d6e9/2WtgIMV2OVNIA0aeQIQqSKAJByCEB8xwAD3YYL2/cUEOQsACJUwphzN4AQI0fGCzubdI8I1nZudL36QpV4/4LZ7w7iXZg+wXBiSx8UdyfOIf94S7k5ltDnNI/wEY9JONpsltCVLwAkAZWQkswEEOTglkvaWYSCtGiXzh+mIY25epzvwItgDQOI/4lLkDKPOZD5LmK8M5vwluDhpCXGQ96ZgxNsAAAmJgojsnIQYI4ICS4xy6LA9pyyfpMma/LNEYb1LNOWFXXqc7LyqRpNIfgaqhO30kAfGhC8+qQBuwcAA0bAEQFQBCEZIwpSD6BAMxEHSVPeICEuCABUWwszRfkIISRMDEnnYcooWkaJMwuriOfnSYPStp0JIUux55LgBIIu2DUHvY2m7NnCNFkLTi64g8wUA0MTLiIigBBkmYAZRzqAQghCAH4t528ooto2OXJNnxXTZPQTq8Gf/XhNIKsfRAOD0STXvE4PRe+EfeMoOHQzziEp84xStu8YgLZ5QX3/jG233nO1OAAktYAsdLbvKTozzlKl85y1vu8pfDPOYynznNa27zm+M85zrfOc977vOfAz3oQp+4rHwUlp2PPOlKLzpI2PyRN4/E6WhmOsOrXpB0fjzrWt8617vu9a+DPexiHzvZy272s6M97WpfO9vb7va3wz3ucp873etu97vjPe967/qzzYLDvZOUxx7x8UgEj+M9WT3xBAnB0Bvv+MdDPvKSnzzlK2/5y2M+85rfPOc7n3MlNEYJPlc66UkOepAI+CP+vQ9JUk9g1is+9rKfPe1rz63qRnf/4CTB/XV1b/vfAz/4wh8+jFILgNUSpLUjMT7yB6J84kM/+tKfPvUdA1i+ZuuvCglsQQZb/e+DP/ziH39NsFqQrfr+qlTKKvqrSv73wz/+8g+/SweS0mzxbyMKAZpB6i+Q+6+UsM3fABJgARpgnA1UQQGUQegfAPBfQSSgPy3gAVJgBVrgBRqWDZSbXlCTQDTgAxaEBl5TB2JgCZrgCaKgCKXSKJWSlXngz4DECq6SC6ZgDdrgDeJgDurgDvJgD/rgDwJhEArhEBJhERrhESJhEirhEjJhEzrhE0JhFErhFFJhFVrhFWJhFmrhFnJhF3rhF4JhGIrhGJJhGZrhGaJh/xqq4RqyYRu64RvCYRzK4RzSYR3a4R3iYR7q4R7yYR/64R8CYiAK4iASYiEa4iEiYiIq4iIyYiM64iNCYiRK4iRSYiVa4iViYiZq4iZyYid64ieCYiiK4iiSYima4imiYiqq4iqyYiu64ivCYizK4izSYi3a4i3iYi7q4i7yYi/64i8CYzAK4zASYzEa4zEiYzIq4zIyYzM64zNCYzRK4zRSYzVa4zViYzZq4zZyYzd64zeCYziK4ziSYzma4zmiYzqq4zqyYzu64zvCYzzK4zzSYz3a4z3iYz7q4z7yYz/64z8CZEAK5EASZEEa5EEiZEIq5EIyZEM65ENCZERK5OpEUmRFWuRFYmRGauRGcmRHeuRHgmRIiuRIkmRJmuRJomRKquRKsmRLuuRLwmRMyuRM0mRN2uRN4mRO6uRO8mRP+uRPAmVQCuVQEmVRGuVRImVSKuVSMmVTOuVTQmVUSuVUUmVVWuVVYmVWauVWcmVXeuVXgmVYiuVYkmVZmuVZomVaquVasmVbuuVbwmVcyuVc0mVd2uVd4mVe6uVe8mVf+uVfAmZgCuZgEmZhGuZhImZiKuZiMmZjOuZjQmZkSuZkUmZlWuZlYmZmauZmcmZneuZngmZoiuZokmZpmuZpomZqquZqsqZRBgQAIfkECBkAAAAsAAAAAEAGsASHAQEBzQAA9PT0////AELN/wAAAGN/9uYK/wDMAMkMAKDNmen/AAcVNlJaU36K/5YAw8PDACl/a6Ozm5ubc3Nz29vbEBkbABUAtLS0ALTmAMj/zQCkzXgAFyIlP2FqAEo0FQARFQwAFQAA1NTUhszgi4uLe3t76+vrq6urY2NjBQoKCg8QS0tLGxsbOzs7BAcIAFP/VFRULCwsxbgIy8vLAIZf4+Pja2trg4ODoqKik5OTu7u7APoQABALW1tbeLfJQ0NDf0oAMzMzABAVenIEX5Gfkt7zfwAAIyMjCwsLAHwHGhkBFBQUHS0xAJVqS3N+KkFHf8HUcay9AHdV3c8JWIaT5ocAZJinM01VluX7AErmPFtk5gAAAOEOIzY75gC4RWp0jNXqGwAWdbPEfr/SGyouTneDgsfaDxcab6q6aZ+vJTk+GxAAWoqXDBMUEx0ge7vNV4SRPl9oYpSjlOH3GSYpLUVLj9nuABUbidHlSG55OFZeAAkbQ2ZwABsBUXuHGwAAKT5EZZqpgcTXFBQAc6/AQWNtHzA0VYGNhMndXIyZT3mFJjpAIDE2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Bw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JAQCgQtBQDj7IwAQATAhxww4K0WCCCy0A/5AEEjFMIEBBOICq6666YmAQBCnIkISsMrCAAw0HCTABCy0Mm2oKE9gw0Qk6sICEs0KkgMKtnXbr7Xgp6HrDQiggweuuSPhakA0snKtrEiYQlKu7u6orkAAx0AsqqwRBECu9LUhEwbD0wsvttwgnbJ0Awzqr0LwAsKDDDjTsUC2oQhREw79ImIABDRCgkMKpAIww0Lw5jKDyyisfPAAQoCJRAgQjQJBDCrHyK1AFBMeQAw0j7FBCuwE/dIILoCaRQg407zBBDASLqvDUVDuXA6hXA4ACQhOA2oLUBY0ARMYDnfBvvAYJYELJJ4faEAagsoAQCiYPlC8AORxELUQwR/98gt5rg1314IQP127GMkR8kA0NV6BQ3gO1CwAOCkEgrUDzCp5QuGw3NCzZF5UQ90I0OF746ajvZgOoJQww798FUQCqDg+NgDFEmTckuUMngOpDRrEmAXvqxBfvm+gASFvB7AadmoTLC8mON+5uMyR53Qv1DgDoFcENQArGhy8+bokDMRDS3A9gu+IPCQHq8A3lztC8LsCfkLkAtG6R9FuP7///rVkf5AbQtc4JJGtoc4jXIoIylrHMdAJhXNJioANkJQR5AEDCDVAAQYhIroMADKEIQyO755UNVAkcgA6Y5xAB3I56+spgQTBAsHe5oAT2EwjndtUCH9irIe4DQA7/T+DAEYBwhEhMYmJi9TuC5KtomAPVBB6yOgC4gIExlOG6KECyXTFhgATZgeR4JYQjIiRxADjICnl1RSW68Y2D8d4PB4CCfQ1kjbRr4QsfIj+I0EAHKcAf1hAigB3ggAVdbMHwijgCbgUxh2vcVRvhSMlK5iVfTDjIqcB3QBRCZIEw1FxEaIA0VEHvIDkgGScH4C6pfXAhoJqkJWdJS7cwLIsmVN/o2ve+UF5EAPibI0J2AKpMCqSVAuEfLK1Yy2Y6Ey0FzOIAnXfKhEhvinysnkXWlj+H/CuHBvHeKhESy2ea85xfQVoLUMDOdrYzVuZLJutqt8f4abMiBdQfQ0oJ/06DBK+fx2QmOgdKUKosDwDjQoj0LifBJJhxIGCUHOUSYrm2AUCUEuFc/xZyS2MyBHlyS0g5C0rSki6lj7+ap0AKyASMio17ZvNk2nKFPZQm5AY4ACcxZcUtAQhBmDr03UP6xgJwak+WJk2qUn9iLigiJFYykJeugDCxil1sexrjmMdAhoIbkKymWGOkyoZ3NwpSjAak0lUeB+BCALTgBkyrmQ7QyITLNeRoSVsazWw2sl0u9a+AvcmnELqQG4DKggIpl75koLOBsEtfSZhoFLNIgYEYFrL6FMi/6CUDxD5kYJA1QTUDS9rSpoRzjT3ITitbEFKZClWqwuhAXAWrJP/MqlbQg5i+WBvBCfhACM5rARBwYNd+HfJaqJKBDzYqEWpZC1tLG61pp0vd6lr3utjNrna3y93ueve74A2veMdL3vKa97zoTa9618ve9rr3vfCNr3znS9/62ve+Sj1VQvHL39hkbVe3Za5MMEABF5wqVRR46B0NPKsbYK8gJ8CACRAJqnES5KAxRML9ALBWgWCAWW6NQWoT4r3JVQ5U3KqADmJwrSS0IAYCLlsObuAC5LaABbaKCAR04ANBtgoHQAgeElIgW4bYgALXSlUJpDuAD8fqxSMm4CAR4gNQSavKWdyVZGdLASEIGbfRy/KuEhqr/eIEAzQ+sBBMUFw1Mlj/gw+NsAmAQDIzXzjLUX0qALA5ECe7WMQOqaNKh4nina24xS+OcULGCNC07bjHSVNIDEMKkQrcIMlCyOxB/AxliHDTswVxXxIEEkQxa80gO7gBcJO73P4O6b/ucgGTUXKCLvIqCR0myAlK/S4+E8RdFh4IhvVF6bBZmSA7HDNDBLDZLRtEdvHkZqzbLGV6IeHBC8EyrxJSSmBLBAU11JUMHppscRmkgGAsCJavbGpQbbkCYzwXvBQibTGTmbA4sYGtAZzrsvE6aekOKK/sLOwsxwAh6yuutpXN0c1qOnYAiKf0ps0QQffSIQuPtEiJHRFwn0sG1BZIxkFF8IR8mtuy/xJIt8XMXBr824v9drWOsoaDlQmNZMV2SRWFgAOK7QC0ez5IKX1AMR2QbMS6QkLfgj0QsY7gbooegOjyLM/toYAGKAhiCg9i2H85uyCJ01+4kuADpqE1iDKA3gRkcIMJfMxmkmNCowmC5STQGVQbbgEFrk6DEvyriQ6hQcNKUDHOpf3ZGLt61mU6EHQnZN0DsEEROZcyBw4PAiTr2NtFRjIFE9GB3CxBEUN+k4Py3OdAD/gAgkj0Px7dIEnvW8kF4vS7AdV1WB2I9Fxw9Ryg8esF6fqgD2KuPFZZaWbPAdob7taLNwTLTLj7qDdOAUaSHiGCRxXhd2D4U+6+9793yP/JEYK06VegiJKjmQMP5vHt9RxkpCKYzH+UtXTr+7AxYReoBwABZ6kdVLw1ADwDAFR3MhjwNwfFdAsRKx5lEEiTQOsjSz4FKgpGA7JSQMC3MxSYTEtmEHeTgQaBPAGoECiQMiqHdwjBAjF2AvhTZA6IfwOBPM4WgQQxgQDQQY5HZcd2ENxUZPdnYmmzNgp2EAUUdT0Bb/vXf6hiEGsUgCMwLAWIOQcogCQnEQeWEO4DgSN1L4mTBNf3KUmQTwmxPqZDATpwSnfzcMgWMVg2dwSRAzlgOuUnad10EaLmWfOiaTQ4EALQhddHEOMndCmng0KUEBYoK6p3AuEyfz5Sfwb/EXo7IT1zZC4NOFm3R4XfExHeM3vaAzacA2qDNYIEEXY7BYKio2HZU08LMSxI5RClJBHeI4oIMVgER4kF8YkFEYoEkYMHAXk8eE8F0TdqOBA78IfnBipGaBSXNYluZRDzcokHNXskVoV6A4MDwDnYpotnlD87NYxSR4AMoT3p0y+yYgNtSBFzuHHe6BDaSBC2uIYGJBDtSG/W+ILT14vOZxDB9DiM2COOWBCCZmfcpFr3hDTmYwOXlgRMwAJRBossRHvUSBBVBHgGkYARcTeydTUNCFXEp0XOCI6lmBAwI4sG4T6VqBCnMo4N8YoR0VYH1xDSs3/z0lgcqY8eWW2q/ydyO/iIwDhbW6gRRZgQ+hVG+DcBDMZ7BKEDwJUESIkQNmACS9lDLvgQgtZh6yOKVaSAmCiNCHE3+7dSzTgQKdmRqPiRUdWNKLd123iSAxF2A3COE5GO5FSHFSE92IZ7F0UQY2mTZUmPAPCVJ3iPBgGXBpE1FNmPRPKPBBGLBTGQqFaQEYd559JvGBhoD1ltimYufVkQFvkQt7SZTpSJGohvt7iTwjYsohKSydKTB5E4bEmQAHCYroiCEKE9L1lwEVcQckmOQLiVB8E5dsWLg2magMiaA3BZyTgRQalnZrZTENA3u1JZeMUrajgB4WZuBSGGo3KZawRUNXkQ0ViboP8ShaG5SleJj4XImag5AGhZjXnJEO9oljqZnhKxm7BHlwtxUDlnkrCpT+c5nPRpcvWom4OInv3UN4CJmPQ3ZVLFYY1Jm0T5nidoKi0wM33Xednpbg5xWY1llwexOwjRmQ5RmQgxLBvlPTGHPCMGM5ykmgZRR6+5Lj+ZLCNgAgSToArBkhAhaFt3UPEklrkHYULlYZcZg3YEltNDiKTXg9sIALMmEct5EGUWoUiTAhSTAy04khQzAf8CQlkjA1WFApKzddrJEJwjOJdlRn2TEOH5EGvkjcNiL4Lmaxa1oqLZnoW5hEYGKj96Yev5lvkIEfZZEOMpLLNCZCHqVwLBiov/M6R0JEUHMZMMEYj2+HiBOhAOo6BGopj38i9t5pgF4ZwEUUpIAD/zWG0gKJHD4lQDcDfVlKaJKpqzmTyElksqBCpANaethSqw46LqFpswWaQDUW+6QqcPoaO8FI+Y2KcuWaICdasAkKuQiqQ5Cai0+osSSqg3CZTImBBTSozFqqqoAgCNdYgpJEEEt1C7OHwJIUGs6qq/SZy4yZUveK3hxFN3hKuoxKBgKXcCgacFkS+yyXXCOgBVOhCEGRGD+mv0EgOnpJ81CCq3qa0/2p37mqR+maALO5/gBLGaWiSKaQMYgEaiCKoRKjilNGLukz4kuhCSQ6drehAeCp4V9hA+/3pTuVmnm3aZtRZ0/6qhmoSxFBUzArorLDCEC4GsDYE8snmzjuWoBbGXeBllKNp4/Pqr9vqg2XpCz7oRUepPpMmefOqBNRtqXbs2oCkQp7JlZaoQfQOzEEoQl3WXo0mvd5azBFtsNpVYPHsqAwSwenlqCzFYads1/sqx6FigB0F2E9A0JkAyfTqaxZaVzgo6e/uoDroQlEqggom14DRYA/uxjagvTKCGJguu2Yo0bGlYMTo/inqCaYStgCmiruuzHdlhTPqY+FllsuSrAzFYs2YD/1Jkn4dWMCMEOJqjcbsQO6VIDkG7BPGduRuqgyacWLukrOm0HPG1BfGtP2u7Ov9bmk6VOCTZLjn3ENx0vkqrewM6r+h7tdELvtO7mMNXZX0KuN8bvMNrED0LRgkrqIqbNgZhA2hkrDQrq1ELjgIxv33GrrKLcp1Ld5cqtmErukACa7wSA+B0ut+Lsl07rAH8EFlTqgYRs4inrLiplTZpq8aWtZJ6r5lLwQ/mu/IUuWkTRDGXELmSBA2ZtMs7hs4zlRIJtYFruUc6Qw9pvRKctcW5tQJxVB7BvfHbnEecrzeIePfYVlmkkgxRQDKQQyYcfKBCt77pEObCwgSRcA2KUVXZwFeMumoIbRyFRjGXL5H7v8cawgxxUOTZqAhMEJ9jUWxcsFqrsXqMuCkFrBb/LCQ0pzJYdzcqycEU7ME2PACSzBDe0wIhB68GAasHrMK8GbrfGIUW+6LTCkwAsHU0PABumRACUEpqyRDuk7b79MPg+S+XuJoAMLGA/KylDJDTipOWysQg7MQBRcsWIcUD4b0UvH8FlENrc49VlEV9TC5es8mFZhDAGat2K49lG6lBKhC//IZThsqq7MADUHwK8cqMR7/KisezGcEN0Tdu2KwHMbbirK95KrQIsbkEIWrD3LGvu8j+eLXzUrI/LKrng7dNLBE74CxkPLMFAaKfvKFVTKBbV7UheKRXE4buhALctFwoYFcHNYSS080f+Zf1acvrgj/JGbQqqT2Ap9EF/6GiEBXMZOuk/WycaPSkEaHMmhW2O+XMlxrNT4tQTmdEEbFTTPBQnhyMLN2mZnrRo5rKwAy+4ds1SZADHx3S7ETSGyiSEUmgvPfRpTQB7LTS8swQc+s5HxxBjqqrKd3D4duaemqgztq6BH0jnEpqYV3MO5u6DA3YEKGETJCgyqyZbPrNC3EqrKprwCjV8Hg50SRNRorMrUrEbtqtCsvSZVPAcanHgyVZkj0Q2/y9ILi+xSxbl1WtFAHUA8DMQ32MAbrABdpWKN0Qhk3G0OqdCnzAKO3YCaE9oPafnoukWbZRU6cQd6OVKwdZaj0RbS3Ldx2h/gmAeL0Qa1Stp4LM8P/8Mu271znS1xR8mMhzSshDydjqR0GsEOtDcBO52H88N9iNEBoppb/tjh5Z2TE0QCO5ORJbEdxE1+Tn2WwVROuoEDE51/Hbx4p91Lzcy1xsycZ5iK14EbAt2+37zDwpmOYy4aPUMC5o3EetlaVN31bNNWGZwCr54NWW3Asdy/MZ4VWdZWutvDfuthN8wneJUlKr35j9u/U9wAFOiP0kaKIs3jVC3gb715irspBZyZd8ECPgPASeztVtifINygJxPQmRL0yHi7xJkhHqbG3F2gMNEWhkjIIYu4RUSqk6uGMtEPEZVCo95mAnK+AkaGTOwAQhjApRjBCR4UK94UWtuNL/I8QMUeWycuVNxZPRKt/d/EpdOd/XOMbUCwBkDsdCaszHmebPt+O1nOOxWs2JLIp1funKuloN8ZkIMS8GjMgdGekJ4dpKfiJMLk6QzT4WJdhSHrctuzO43BAFFIADaOqYyOXiqBAmSuU/aYNIS8HOBqM7HXFPGuuXVcm17OYH0Tebjps2XEp4CLRN9+xBBEJrFOHC6+Ra64MkA3xq88Yjytn4TcV3vq61TeGC6a5mhAEP1rYCOOwM0YRpDIUKceL8q4oFEafO3rV9WI4MAbj3LbP4PBHfPeoktjigfbfne4cNqofP7ocOIT2imH1MIF0Xf4hY/cSLeOsvwuSrZ5p3/8OQNIAB+VJK6g3pGdqbA8CCKCRW1FZKIuZ6VG0zcIg8QACHcIgQeJQQxITG7Gt1WBdEcY7avzqwyNMCQMNIhKp3KLBXJUBXvL0uSo+lWKP0HSQ5QCBWIKS9szV4hTee3pd4U0/uNQ6mjksy6+jn/ZJ5WxUyfSXvxE7vYGvvRJ3vRk3OsnIDH4N1SEau+J5ZPp/KQF+SvlN0JCNKRp8D85L0So8QyJPDYgv1VScE4Gf3Ts+uVYb1MbP1RRTq+d6uZY8/ZV9cTOD1eV/xuHm+2ZcE29d9J2z6aBV+LYQ/LtC4NX8DBJOMF09HBHN68OcD8ufyLgLzgjZONiBIukJ0Uf++3vi+ZTsVQ8G2a/KmeiO3bQfxSDir7XY+cA7hu37b5jFUXDEkA2Of6foCRlm2mW7fZ9cJEABkVBhQ0GDBFAAULgRw4+BBASwYTizx0KIJhRAsPqwgceLCJDg2jiw4QSEKki0aHtyhkIZFkwBOXASQxCIKJh8XvjQYs6LBljoZOnx4QsjHJDk2+hCq0OZGGTVnjrwBgAXJAUw/EsVaMOhPgzlRWnTRdOFUrFrRdh0QtOnYgiqF+hBgsYLCqzeTfJRhY6TWiVzZFrRRVmfSrmq70jCss8WEwZElT6Zc2fJlzJk1bzZIYSGSrjt8IEnCRAYFgmxHUJDBJAkSHzs4z6b/Xdv2bdy5de/m3dv3b+DBhRvMoVDpyKhJ/Bo8QYE0EyAog2o0WBbIRowAHsYUCdSswhQjdbhwjeTGiL/fN47AixUJAB1dMcRokaRFDNmRg3YvCEFhXbK+A2C5gkbQIYbWADDNB7j0++64ggQE7aC7ALhuIxtYK00IsEaar7778iMJghQSZEIIEwgkKTvqFqNACJVe82ECACeLqcGHVBIsKJ4OimmtgjB66iEBSgAiRiRi0EHFAXxiSUDBDhqvvBtSswiww9ZTKAasVIIMKwxYABE/yb56EoAaD2qsKSCXUqhNktwSqsEdcGABiZxOvKFHjtrbqALnSnOhw43CHFNE/8owGG0v6HCA8yHF2NrhBiHylIHB4TLVdFNOLaKBoQk3EiAGofgbCYe50ux0VVZbdfVVWGOVdVZaa7V1APYGFM6zC2/19Vdgg80tVyZ741VYZJNVdllmB4vqM5KAWEiGFHyQCwBTH8oOgBZ8KHGhvJoVd1xyyzX3XHTTpawEgYaLilB145V33sFQFWK49+Kjd19++yUXVQC0ClVbpxr0LKON3DLhIBT2wtZfiCOWeGKKK54VBRwwGA4HHIq1+GOQW80hY+EE4NjjkFNWeeWuRtjLh+IAGJg5h788SCsXNjoqYJicepRloIMWemiiizb6aKSTVnpppjEri4kTYp65IP9227XIhoXQO+hThTx+D76mwxZ7bLLLNvtstNNWe22IdVAIMqk3MgzegqQFYOGDsgv3IYBzZvtvwAMXfHDCCzf8cMTltWGvC+O2aKdTFfK7OoXoHsA/hRLXfHPOO/f8c9BDFx1piZJIzfGDctVupKCYeCgnABCFKOvRa7f9dtxz13133nsnKWb+UDcIBYVaIEl1tE5YyEqLYMfRd+ijl3566qu3/vpmT8hJhoOEL8htAO4dSXmFrFRd1YOetRl79tt3/33445cfe61aHMD7Aaqe3CIBIC+I69WNZGeWm18BDXhABCZQgQsMWVDC0z2FTK1vWFlIizAXQLkpJFsM5GD/Bz34QRCGUIS9EcB7oPYQ/OmPJP1ziUEAiJUBjlCGzYJRC2x4QxzmUIc75GEPffhDIAZRiEMkYhGNeEQkJlGJS2RiE534RChGUYpTpGIVrXhFLGZRi1vkYhe9+EUhio9WNcQiE8x4RjS2QIwkqQoAIEScCFoEfGssyvIMcj6SqG+Ge0zWtQT0R0AGUpCDJGQhDXlIRCZSkYtkZCMd+UhIRlKSk6RkJS15SUxmUpOb5GQnPUlJ49XKj58MJUm41isIyuwmxTveWZhjx5E4j4+zBJZcwHhLXOZSl7vkZS99+UtgBlOYunQYE4Z5TGQmM4msFKVCxPBMaEZTmtOkZjVB/3BNbGKTmb+LoAu8+U0XfC0J39QYrhYSJ4W47iCwk91BaEdLeDazlPGkZz0n5hHm2XNVKpmnrFQiBgQEVKADJWhBDXpQhIqBW12JWSAh5D+LTFBNlRvJBfV50X0uFKMb5ai5YtTRTvHTVv9EaElNelKBKrSfFmkoICE0t5HYDW8G0VvkALA/kOY0NyLVaU99Sivy4fSnveEprUiKUqQmNaAqzQz+8qcQ7l0Nov9biNcUoq+hZjUzRdVqV73qG8xF6au34ao/AQBQpabVpEzFjFNPULMrSU5nCvFBz6QyVryypax55WtfKQO+9fmVM3uF1VHVetiCsvUyTh1AdpJgsP8KJmwhMx1AwzQoWMwOgLCZ5SxmEwIA+3X2Mpt1lWERe1oEKNYyjB2A3QRSrWttkKYL6da3/CTavJIWt7vt6s7Qx9vI6JZVpkXtYVVbGdYKAEsMIWBBAPYRugB3rMKVbnU7upepWbcr1A3pWYuL2uNShrVeWZRpUDMYQLVGRu3Urk+521740rJCXIqvXjVqVO9+F7HhrW9/yXpf/waYlsS7m4BH8t5NEVe/SeWvgR1sGQQ/WMLzO9jzHBzhTCl4wSht8IQ93CUAf1jEBhQA7H4WYAwPR8MbXmuIR/ziHLkYxjPGXszqKuIUC2fFLE6ojGk84hz/WMijM0xoJRxk4Oz/mMcG7fCQj+xjJ0cZd1yLKo6h3ColL5mgTZaygJHcZTAT7rNY/fCXfZNlLaf0ymHur5nZ/Oa0CWAvSfjtg93MGzSnObVrhnN779xnQIcNfGKd8J91k+c0cznQ1TX0oh1ttGdpDch87i5a9VxSRT96t43WdKdXhjmhepjT/7X0pQ+aaU9zdtSpZjXFtPJGK6+0sPk19akp3WrBrhrXu94X+dQJY13TBtFaRjWvc3trYyf7YxhQCKFFjWxNDXvJxVa2V4NdbWw3KzsWfrasXyVtHlM720O99rjNHSx80rjcmwE3i8V9bp2uG97znpVKfg1saGeY1rVObL7p3VF5/1vg/6vCmoV+HHDMtHvD7x74RRHecIgHh9kFVre/dbxvfg+U4RGn58M5/nHdbPvgFg+Owhe8cZDP0uMpZ/lsPIKybo8U4xlfKslbPsOV31znlsmTkHM+GZPrF+U7D+HPiX50rBQclfj2dmlnTvOhI72DRpd61YenEMoyXealpnnNm251PlId7FIX+ci/PtynZzzqY0eg2NlOdLvBPObN5HrX1/72Arod7zfvuc9t/pugf/fue4+f3gkP8grtbcaGT0na+T34w7uP8ZGHOIGzrnW6d33Lf6c8/CbfeYEfrJxm37rmNc550Lfv86mft2HkPnf81h3qqGf99VZf+3EXPLsvvv/9QQJfXMjjXnq9F76yqyZb3tN+N78Hr/KLHz3iP5/Xz8rn4p2/U8fXOvjS5130uc/qXNGx4mfPqOzVfv3v68776e90dshM+syb3uvsT+D66e9ouZw41qWX/57Jf3/bQz8AjDjMWTr4i73+878BzDsBXMCBayNYO8B6yz5T2z4HBB37u8Awywk6kzLvY77TskAN7JwMHMEomzj6irIPpMBLE0ET1JwSfEEh04rRc7IVNL/Ha0AZRJwY3EEYkzMFAbMbTEAX9MHC6UEjFLGYeSAP1EFhY0E9K8IkFBwknMIJ8wgj87v/4xQQ3C8ntELAqUIwNDDy2cL9iz/5k8IxXBv/MVxD/wIfCgizIew/NXRDtGlDO4wvw5C0JjTDaIPCRPvCPDwbPBxE66qQKuuyOUxDQTREsilERwQugEE+LeQ/RvTDSDwcSMxE3HqW17M+TFQxQCS2RuREptlEU8wsrgk1GyzFrRrFaXPFVEQaVJxFvzqY9+tDSzS9OrRFWpRFX8Q3mXizReRFYAxGoalFZPyqoFA8RTzGyuhC44LGZVwZZaxGrfqsCNRFNDTGUMRGQqRGcAwwIOxAYhRHyZBGterFcWSZa2xHnSKwGzvHbyw5WAw3dITHiXlHfewoUgGAGpTDfBwMdUwrduxHkOFHhLwoFro3NitGzTvIhawYhZzI/3qKCWfjRgSkw4G0SHqpSI+EJ7vhk4fsyO26R3czyZBUF5BcyT3SvUCDSLtTSZc8l5asyRGqmssTyHpMMpRcOJrESXK5SaEEoZ3hQ3rcxYgMyqJsFqJsSg6qEPEryZ4EvJ88OaaESmV5Sq1UoOxoLo2cQBzUvqzsSmHhSrM8oK/5xFasyjO7SqEry7T8FbScS/k5JfyTS4MoSKWSSLssl7r8y/dpo8CCM5mcPbcUzIgJTMVkH9ipM55UypncQhuYAB8wEWrJQosQjec4jepbD9Yoj9hozATTS9KEp6BIwZg0Tc2CS8HjMxrYGaEAApgblVLpiueaiOg6TXtMTN7MLP+t4DaqlEzEZAsCg6oYuAFroa3PbK1pga2FoMRtqa1nsYrf9EnfvE6/ihHIjMxuXEryIx4kKAEmmQCHCTXHgiyE2czJYhiHoUTtfMLsjM+82otEXM35xL6xrEA+g4BtLIjjlJ23epu4uqm54pnt8Bn6PDTWXFAQkqtHO8zzS8ydiZKquU/CeCcXqqqN+JpcdNDBalAQ5SDyMcA+k9AcTMyDUTyY2giZIhjr3AiJGlH5pFH4KjjVxE/inNDNWNGHmKqDmNGCaFGLsCgbnQ3GPNLayRUmXDQUJcvEtBvBUB10CsJ1Ugj2GgAWAgCkVFIIE1EvNSDMicMIZU2+ZDDOKzj/AGgQAms65Hml8iEJWQrThANTOpWfidtJwzRT1wQ+zvvHmZkjkiAfADCfhYBMPbrTL81PRd0oAgNLIeTT/WzBv2soHFGhkdjSHnkhkoihRqWMJP3UzYmJwjxRSSVCm6MBh5lHgxDSx1nPyzknkjAM+BRViwhVW0WcqvnPpPzOybyMCpALIUAfTBUViOJUAaKoXCVIO11W6wGYgAS0J9WvL9gAa73WawUBi7OBr0ECOBHU8YElc/qPPCJQZz1JRj1XWjoYzexV/AKEAohXeZ1Xeq1Xe7XXI/iOUDyBZ2kBlGnTVnoTOC1UOT0JdQWxdD3YPfqsLjXVhK0NlYDXe51Y/4q1Vy4IAIzN2IwVgXwTgJ1hguYcVwx6iNZ5HSwlCQ1V2Bh7WJUVoX8M2eFsJomtWJqtWXsFBGgTAMNgApJ8VQDoWeeCUMoBAMsx0pZd2aP9Ko/Qv0hlWSQFgJm1WamtWZz1Q7tJgnYdWst50by5Lb4R2qSNi2YNW90xjE5bwaidWrW916qVDI9Igix9iAvFECAFIKsCG7IVW6fN2wXambPl07RdW8GV17YdjH8EyMgYUAAoTJw5UFYtCQXlW1zlW7NZWk1D28HN3Hkt3MRYCOHEjoI5iIMBLcnCOve8LMqdXMolG4a9XMDVXNjlXJIAH5m5Adu9XdwlNNeiluVEXf/QLR5vqU5nDFvVXV2xyY64jdl3hV3NlV2b+iNRWa6FAMvcZIjdTN2xNV7RAR9eVd4JDFzmlVrnldFAipPy8kz0Cs310t7W3Fv2nZ9HdV331YyIDd/BHd/3lbn5zd/3CQoyzcv9rVPwtV+axV/+ncAAPmDsyZXHldbXJWC1NWAFnrUEnuDqKVH5lbkBhuCJlWALxrLs/WDEgaoMllkOnloPFuHuqmAVhj4rBWANPmHxDWHtLd4WDhq/LVMWBlWolWGbTeEb1rcdDuLdeTkdjmEfLmAaNl4bJmKVaV0YNuEkrlggdmLstGI+Qt4jluIp7uAlXt0mxuKP4d4tXt4u9uL/IRZj3/tiNT6b+I1iMz7jm2VjyaXjNiabMS3j75VjtrVjsg3jO5aYCmngPU3j4OphPq7XKg5k3ABkRvYXFjJRd93jRKbXRX5kiPVjTF4ahZjKSTarDT7jS97kEDVkUk6cghveT46V+q3kzdXkpHXkU5YX/9VjUHblVzZlNZblWVaXmPjQVZ61UO7iUe7l0YJlYxaag0nepkViXC6AYk5mHtZlaQ6cl7VlVkbkZ47maj5kau5mtnmWEo5jXOZmcEbXc5Yf7BpnSt5mZG5ZXk7nZUlldr7lZ4bmd1bZeJbnZAmres7mYZ5ic+bnW81ngpaYX/5nYb5nfP5mK97ngwaW/+yIVod15nI26IOF6Ij2lWvG5oW+54He6PYVaevJYY/+Nm2+aId2Yo0maVpZZ4VG6YBO4pDe6JZ26VjB4Jh2upn24ZqO6JvG6Vfx550G4Z6W4Z8+6KAWapFR1pPmaYZOaoJeaqZelYn+25XeiFZ256wOYqquak75x4ataC5WabD25rPmHQ70NMwFaYxW169Oa+HAnBx10gfmarlG57y+newoVQfu6hg76hOWan6O6732jZ1hy2Yua1cmbHk27MPejYLz5L+26MZ+63OF7MjOjZjQ08pm7Ep27HTW7M2+jX8EWh0F7UQW7XMm7dKuDUZhtbbG69feS8yubV8JCkK2a//AXmPB5mDWBmfXxm3NOJjuJWtyvuzeVuHhJm7MeBamDWaZjurbXtbmdu7KqBBW5G3LDu3qztXrxm4b8V22vmuzJu7wFu/IaKOs/ezk9u7lFuH0Vm+2sJvolm6oduv4/uD5pm8Qc0is7u7V/m5b7W//NlYDbbXZPm/cNvADfwiuadLy3u+tZvDadvAHhyOixbUFV27nxvAMHwDR43Dz9nD0JvAQz5R0U/ASh+8PR/EUF473GBLZbvEB328LBvEM7+Rd63AXP3Ecj/FkYeAet3E+Du5u1vEDJ7BaTe33vvEXD3IhFxaA+VzuVu0jh/FGVXL/1oqxfmqjpm4pP2Aup2//k2ZxCk9pE29wLZ9y3oBpEk/z34ZgJK/mMhfvxOM1H4dyIHfzs5m4/0VzAc/yMeffO8fuqvHroka7OSfgOpfmQ3fuz0LtRc+oRrffR0/mSCduw+hOOG5nC3/tTcftnCj0vtpzQo9yPy8bnS5yORdzVV/1sQmKjKz07rr08L3kEZgASlkISd7M8z0v1VBf2GBmeG5zWa8NwjQ2VJfjKsYAh5mIXzcI29SJWq3ehbjeOjb1ZH+VcvT0T7dn2mao2azv5+zdhxmJ6QxecGFiZO/2zYgJCRd0LHd2SiuOFmABHNiBg5n2xgrdzogs9jTd4XlPMH53eM8Mw6D0AK93Uaa0/xNQEYCZdsVlXLA1iJ1p4JhIgvu2boRPeMvIFQyl9ydP9cqYeKyYW6lSCKS02w69KuzldpDnlDYC5lRr9of/RpSfVad+CK6drRiNqIuP5Y+feckosbtKNpwnZovb+ZEA0la9eCJ9CKP946I3+sGwsWpbeoFueoX4dSplnXQy2djJ1JQlepnHeuEosq03cnvX+a8nCYAdiTctCEIN2Tm1+rRX+99ARGzjepr2eoMTDx4P1zgtkEMt18Xddr5X5p5ndrfPectweosoVv45VllN1g3P21E/bBP7+8hnergffPJN8KeH1aoPkHTX+8YHGgKraz0P/a4f/V+3fCLB/Mzp1P/HP9rOz2u7MfYJH3QCvliN1ViOpf3ZLfyNuPs7SnzkMFfWb32VqZDdc3WZY4MHyH7t337u737v9/4g0NfJj/uRmHstEVi7F9fmMVjOv3rpB/omv3k+xf7vr3/7934r4AD93//9DwHBBwggAwYSJDgCAMKCCncgZKKQCcIdCgsiBDBiIsaMGjdy7OjxI8iQIkeSLGnyJMqUKleybOny5cQWAFrArGnzJs6cOnfy7OnzJ9CgQof6lAnABtGkSpcyZSqTZtOYANg8qGr1KtasWrdyZTOTJA6EAjVWpJExLAAXCl0gLJERQsWocufSrWv3Ll6FT/Py7ev3L+DAggcTHoD/AmGMwooXM8a4165MqlwnU65c1StUkWjHZmQLwC1GIAhNKDSBkMVZhGobs27t+nXhx7Bn065t+zbuxSwQYsjt+7dN2XQjWy5u3CpmsGI3lkAoA6ONsgppVEQ6EQlCHcC3c+++Xbj38OLHky+vOPpX8+rFg5dL/Dh8yslHbt54IgnCCRN9qMYoBKEPE02AUBInrHcgggkC1Z6CDTr4IIQPmgYADhFa2BiDTb0XH4dZzafZchtNmAQKBVFQEQQYMTRaQSjgR+GFMco4Y4Yz2ngjjjnWZZR1OvoYVY1LbdghkQ98yBELQigphFFJLKlkjwSJ5lwKPhgFY0YTzuRDCjJU/4Taj2GKiVuQY5p5JpppFoTBaWq6mVOZSQ1ZJIdHboRdRXnqGeVAAvCnZ1scoQWoDwK8eSiiO6aXKKONOrrebgD09iilIsVJ1Jx0wmenRngCumdGO/iARBJMyEBBBR5VQIEMTCSBhA8SVTorrTBdWiuuueoqF3qZ7arrrUJlqqlxnP56LLKCBZsss806WxJapD1b6bILTkVsh8ZOuy231vraLbjhhotnquIiWu1Pw2JbmbbmuvuuSejCOy+9Zq7IWb1mytuTuutO1m6+AQe8r8AFG9xgDAiVePCPBO/Ur79bAcwwxdw6XDHGGeN2QkMa43gxnNdGXOyiHpvcLMgnq/+8MmDNAUAByxemfBPEI2M1ccw5n1uyzj37LBi5Pzc4c3Ai28wuz0IrjSbRSzv99Er3Qr1e07YaffS/SU+9NY1ac/012C39mUPY7Hnt1NVYS3x22W2rV7XbcTvNMQBMGCo3cHC7VLPaOOP9t296Az64yjogBDPhZLKtFN9Y+5045K0JHjnlBntpUeW0Tb5S40c/njnogG0eOunhGp5W6a6NnlLnNn+eOuxzrR477b9Sx1vti81+Uusjv5478EHtHjzxjJ5gFOLFBzZ8Sb1H/Lvy0Rf9rfTVcxvpatb3xTxJzvsLvfbh8764+OXP6jITfJovO/mYpq22h+2vP7+l8tP/fz+acOGOP/vUA/k+/K4CPv4RcADcKyACt3O8wyVQQ/YTHgADeJkHNpB/B6wgBmmDvQwyjoLpiqAEB8hB8V1whCZUDPrUd0KelBAk3luXCFcovRbKsIZ50R8AZGVDfnmwKCAMYAx3GDwaCrGITFkgAKRlRJ0QsSMvxFYQlxi7Jkqxij6ZUvasOL27PJFYUdRi6KgIxjHCBC3pI2NNxKiRLmrqi2iMnBrfKMeS4FCHc+RcD3koGQnGz393BF4c/yhI+xhFiYNESSClskc+CjCPhyRcIh8pySnhS5LNc+TDfgg/N1qybJHs5B/NqEJQfuSTBGEjnThJSq6ZcpVkXFEO/13ZPUwyUZN9o6Usv9bKXFbRBhDBEi9diEucoLJIqgym0naJzCJScpnC9CPaFsnICULTmXhTpjVlOKEWGCibHNllMYl0TG/GDJvk5CAsU3TONQ6TZrZ0XDvXWc54ylOSvkRIherpGHpaTZrTHKc+NWbOgBLQM2AiaEHA+U7P8ROhGBuoQ+e3zW5G1IAN3dtCXXfRihoMohwNH5sQok6OKtSfjAToRwXm0ZRK756fYWlJp3mzjbK0XiutafEiddCPxlSmyKEpTuF106ACDz9MoChPgaqScGZLqUQV11CfGjsBhAimTkVkRn13ValabKtcbSB6ElPTnvrUSF79qrOiiv/W0B0EACnAKVl9itK1dkutdK3cigyZ1Gp20KR8nOtdp2XXwELuMC8d61ln6dcQJpawwGqsY8s3IADoB7F8lVNWnwfZyNJqsJz9G1oWZtXLum+xQNzsZynl2dTG7UQAGGlK4ypTwLJ2V6utbdlSgJCLWJaLmf0eanGbqNsK92uRGqVDZfvP4Bb3TcRt7tQ8E1TlnpS50E3Tc6/rNC8lYbrW/eZvYfhd7Y4pu+QVGkRIq0/q/nW8522Ye99LOYQIwbvqFVZ4oRhf+X5sv/wdHFUBUMm9+ta0m/Tvf2Vk3gSvrAKIsW+By0pNBr9rwRQ22e1uAGHI5NeLCL4whCwM4oz/5XXDijLwLe874seqeMXiy0Gg4PrhU3a4jTN2MYJEjOODna6yveUwiuHZ4h1T68ZEdtoN9vfjE0vYrEM+sqN0DOV84eluSx5OjVNp5Cmb7clczp2DBUxU9jLWy1927pbPHDOXgUbGZs5kkBn6ZjUzLc10VtmUeOvmCEuYtneOkZT/3K0Az9maZD5toQUN30QrOnEh1fCYjczUOtm50bUJtKWdpVtJPfXQB2Z0pm2E6VAnyyhW3jOQm4wzHH5KT2QjCHpajRAkkNo7o671rm434NHyuayrljWg7BhrWdMa19+ptLHrlWTKStXTKe5IBW4g7WlT+wZ4+hZ6klBtaucz/9mBQ7a34fVLpKKayX3GJfIUgp5ih7vL7YZdSMXaaUln2Zi0DCnmCrLud7ub36RLGKebTe84a3TOAK+vumftb1uDe+HboptDuOpsIZ9EAC/STsIBwG6H/+bWHD/U6ZI3b1Cnsd7ixORkAUDuAez74x1vuMuZ5RmzSHzgqsakZ+Stb4S0YAc4oIAJSgDbmKsO5kT/VZif89WJy9kkYQ54xj/FBBOc+ui6M7rVczWhNguc5P28uZknFPGJDPtTMihX1hXj8bSHiUdoZXrBTYInkes7CSlAQQUMZQMUTEnjK2f7X9YO+BwZdqdd77Vc84hDmmOk6gRJ+VsHryysS75RO/94kWhr7vWXTDo+A9y00keipb9X3rebL73ALt+mtcJdq0+2eIxHAnsAvBr1fBG87SGkegAYXvOIt5kVOCD84Q8/BD2EMUJI75Ep6TX3ijq989+1e52/nd5LOAD2s6/97XO/+90nArB7OKXeh+RPkI4+h6GP/nBNn7AKvb734y//7lNhBva///0J4cFYZ34kkaL7+v2P+gXgtsAS9bGe9c2fAi5g/C2BB5kRVh0WAboH5U0gjhhgZL0fA24gBzrgkF3O+ZEELDGeBaLNAJYgsmBgBiYgB7bg/HmgSNwOAJCgSJwAnoQeCgpJBeagheDbAd6VBrqgEHYfDIbEsuEgdLT/QAmoDwZ4ih3xoPucIBTWig+mVhAOIRZiXxGCxC9xHXRUBBKwQAqkQAxciQROYRSi4cFUoRWyYBZi4RZ6hGEdBUeUHaC0wKSoYRrqYcCwYRtKIVbB3xsOYRx2RKTs2kSMwASkgBAgAUSYyt3xYQcBoiQeipb8oGNd4SC6YCFWouJQoieiSQX8x4PhliZuYgfuYCjWDyiuophMwIucIWudIioyYCe64mzgHi4KxgkAnMbR4Cy6YS1u4C3uYtG1ojHaCARcSQo4XjAi40jIhCAOoy2qYjJuhC5eY17gGxP0n3DRIjXKXzFq49VBIzlCCCm6AHI9o29NYzi+oDWeo17E/6M8MsbtIBx5geM7EiE91qNFmaM/Isiy+Zh26eM+bt84BqTo9KNCBgbsJYEzFpdBHmT2JWRDbg9DXqRfIF/knddEUuQBWKRG4kU2juRQeMbQXddHUqRImuTzuWSa2IAPuAAQ1CQLRAoSFqQwgiT3tSRMUiBA/qRtuNaneKFOBmUpAYA78qT2+aRQmuBTjokv6okMRGRzreRBOmVUYhZSbqVr5BwNCMAJjGWCYeU+aqVX4ldXpmVjbBqAoN1/meU7oiVbftBa1qViCAAO/JKS8ZdchiNd4iULZaRg+oRe/lJH+uVOMmVFEiY5lmRhqoQAGEUeKuZdYqNSMiY/XmZkJv+UY3amTtQHg/0lNQYmaG7RaVqIAORA3+lZXC6mZppmanLeZ87mSggACkwlAITga3JmRkijZvZkbSYjZNqmRohKLM5at40mbDKmbBonHvkmdCYFBNwAXzbEDaRkWTYnUz7ndGKVdH7nT4yACZghANjdE4IYaQ6jd4rnJYWne+ZEBeDA5eRJDKCAVVLYetZie8YnK/onbqAAKeYJEORAfqond/JkfwJoUsIng7JEL+qJC+iA8uHYfqLigj4oeDmohqIECvClDOAAXJ7ZhW5ihnbobw6neJ7An9SNN6pZiQ7iiaKoVHAojYYEBlxJDFQol8XoG87ojdKYjQYpRwiAWzL/Qe01mo9mIZASaXGm5Q5cCQusI4wmKEg2aZA+aVQaaUUkAUFm2pLCoYruopYK5Q54ChBQ6Z2FKSGOKS6WKUymXBJgnLGxqRBi6Y3CqUnawIu4wIjWmp1yopu6op6OJMAFSLsFagviKY0W6kWG1FG9m6Km4pCypaMqpADgSZJ626QS46Cu4qUG5IQgIq51ajVWalqGaj22FQD8abKZ6gIyKoqqqjx6RvNxqpWy5KeGIq2SI/IhwYGSGqwqoKx2aK9e4wn8UnqG27DCI6p65bEm46ZhIq4OKXAGZ1PuqidG6y7qTxKoKaDmalZqayVyKy5eDp0uXLOKI7lKormuosvg/6PDrWsDtisfvqsn8ilCACO/0av3FauG4mslRgpvqqu4nqW96qHA8mFItUCwvurBzmXCquHCquFkKgzR+etmEiltPqt/uhap9mvEAubEomHFTiGruqrBWmtmYmtjemxUniwUesZyupzGCifMPqXM5uBkbVzM3SxCluwU7iwKGsWychzQZmvOCiXRWuDpkN/HJe3LcixGLa1xGgW/Ru3IlqbQQmHTEuBkQa3WsuxSxmbX8uDXBiDWsp3UauHZ5mDaol/YAl7bhuTbFu3d7iKeaOfPbi175q0Fxq3zTVbIjm07uuzUUi1LCG7u7e3g1S3APijjoh7yFa7hcljZOifgTv/g5Jae4z6u3/Ln5hJg50qeaIIu2SKu21otTJYu4LFq1h4d5I6u2tKuHpIiAKbd7JIW8gFbYk6EqJCKqaDKdLpu2rkMsJbe7npE78ra7xKEAOhmRdTsaRqv1VXAi/Bt1i1vRyCfDGzbtG2qlFSEDFTJlVAvUIxADuDADfiAD9wADuSAazqf9R6dZ+Qu24YuhrYPR4rEiGQeUWovTpzABLBAcgJKErDABPDo9touFJ5O8qIe93JE/4LEfeTHfvSHT0CA9IYfAMSAAFtd/boc9kZE7k3wRlTwR7hMTrJcRczvTUCAZ+RJCwCBDwCdCVCADwCBeaZFCPct67LllBSs5KH/sEaosEd4hlEOBPPpRAVECs/dAApU6AmgwA2YIQuobMY6MApOlsPSr/6aKP8ixPNuhHRgBFpkkU28iN398ERAQAqwcRFzsQWOwIscLeoeruq2JPLd58+ZwATAsEHERah0TE7UjQkwsH2YAETMcRBHpQ2SMfoZcUY0r54gwZcOhGFBE6sqMkpQ3W3equzSMQF6hhA8bAOn7h6PMbCxQNWdjrwqBN20amqOsL9tWguAq+6GsYzyLxJQwA4ghQBUwATUJ/W5jBoXRIDNYC2TMvq5TBLEbuVRcuNphFsmaRqbsUg18yPD5NOJ7wnz8o/ikmfgIDJrxDJLc6o6s/NNCP7a/x41iwQs9Qgsa8Qsa7GlsnPjIoQu0604K2D94R/+6V+iVYQObbJGdDJR0IAOUMAYPjREPzQ86zPq6Vrg0psf8IBGbzRHd7RHf/RHK0H4JZpRiBarHqchBwUKeIoHT3Q3m6RrZXL0KVRGg7RN3/RHd0EC7DRP8/QFDNOLVOYZT0Q2BwVRenBCSDBFK2/yXTTL1jROR7VUf7Qf4NLTkaASZ0QTAwU3+kAJTEAOhLVYjzU45+9La2RbiW04P/VUt7VbV3WhiZ1CsPAX7mtQREoMoLJLK25LTNYSzzRGu7VgRzVcd0R+QsCL8OYFM5tC/Eky80R6mexSS96y4fFa+xZUD/+2Znd0YVOwEBjoROjAi0RqaRAIAKOIUOAHonrtZA8eKep1HnNYZm82bXd2CpNvDIyhAXcp3/Zd+VrJ9A4FdpSxU/P1bToH3rI1bS83D9j2EYefn6Jzi+rJX/NEwljuJLc22+kPcQO2cjP3Zju3RkBACcQAkyRBErSAC1CAGwdvqZwKPu/EivTzXht3SriMTGf3d4P3YIv3b+zGY3OudqcdwAmyfmM2f4e3vQrAbshAZRa3faMEdnRXciN4gvf3xKKFk9Qkh3d4TdZ3hJcE3QT4gcv2hWP4WZ9ECVxn+IF4iI9ESL2zd1v4ibe1f/uGWyI1ALj4i4fEhLzo+tF0jb//dbv2rgyYAArsAAQsOZM3uRsDcY+PxAiQIn07Mo0POWG365TIeJAPuMvZQAkMaIp7ZGBjuVTfOG7gh89WeJRTcN9VRLpCuKLMtpmDNJrfhmpL9pgbYwXMMH0tIWvvd53bebsOt563eUaINhiagIHLOZbR+aBzdrvyB4mTrpe3mw30HRJYdgkKeaTb9J3bhv40eu3ueSjmQCzeAGx3uaB/OkeH+lACgAx4Mo9HuQz2HK+Wuat7NKzbhmkwgQ5UeWwj+gCsyCmDqq7v+qsXOhKwNBM0O7RHe7PXeo/TTSy7a7Iru0b3+mzouJ5Qe4/jCaFmu7ZzO2x4e56A+4v/iTqj/y25K7u5v4YNzDu917u917u6h/jpxPm9vvuuxzux/2PAD8TtrHa5+rurAzyx2zKdBVgLUyzCf7rCIzrD09lr53qrw/ulj7Kph2JlY/yVa3tzb/wWd7wnThb6as8CrDzLt7zLszy9eLrIb/vEVqcQsPin5HuItxW1Vs/L/7zLx3zER/rEs8YJQDFS63yI44fJ1wvQPz3Ut/yzyPzMFz1jCEB96rjSR7hnrHrtRD3YA/3UD/2gW/1iDEoK7ACtTzPJextEUPj6hL3cS31akX2dm71ikCKQW3rTSyJ6YHfxzL3gj33G/3u74kell/rAazKLzI/gzz3hh3y5tytEdDffL//+ALjWg4vP48t95Jv4zNN833fEfxg83La9sXnG2gNP54f958956It+d5jGmnc66uMa099P64P96z967I/86Nchfuy94g88z+v+7kN977MPpBt+8HPEgDDBk289X/s18ie/2Nd94Sd8wqL6B8vvvds79Svupk0/8WD/0y8/BTY/9z9/RwxKSyu1+0Ph5Xh97qB/9qOM3Zs53p9H1gMEAIEDCQoccBBhQoULGTZ0+BBiRIkTKVa0eBFjRo0bOXb0+BFkSIctALQQeRJlSpUrWbZ0+RJmTJkzKwoQKINmTp07eYJc8BNoUKFDiQLteRTpQ5ImkzIk6YdHVKlTqVa1ehX/q5+STWWeQEIwSQskY8mWRcIVbVq1a9m25bjUbVy5c+nWtXtXIQSBKfD29auzaGDBQf8WngiX7VOsixk3lqqVqeGLJgQmwVFBcmbNmzn3RNwZdGjRo0lvLCFwQmnVoQe3Lrra72e1ih3Xth0VMmyFMgRC0P0beHC8soUXN34c+coYAkckd57WdXTCz2dvTQwA6m3tjHMHTwIACHXx48lrJF4efXr1ooUYXP9epXT58Hee50p7e/6q3YEzAcCXvgAFBM6+AQ08EMGYSGIiwQYnkk86B1sqMCn89LuQB/5+a88HCT38UC4KQRyRxBG/w6nEDyGMLsWQRDzKQgzz01A3/xysaxHHHCe8UccefUzPJgBc+PHAFV0jMqMXPcNORgxphM0G/1JDksoqI1LSyiy1lMwGgWLYcj0jWwPzSh7TirHJ256EbYfvpiQTzh6xjJPOOpsaYS87xRNzMD0VmlMnNNOsbU3VIIBAh++EwAGDQx199FA/JVUP0EktvVSkHQQyAVPj+BTs0kppEnTQxgotraBUVQWg01aPE9XVWGV1CAWBSphVt08DC9VMtEgtdbFTSVuVWPdwPVY0WJFdtlMdBMqBWdJ0fc1SZRVkElg1e13NBSC8/RbccL+NllzJrC0XXTgpAwCDdDubFt4jQTz3pV+ztUpYd/U9lt59/e1RAP//AMDsX8PiPXjXebdtyt57qcq34Ign7Vfiij20EYAOLe4L4Y6FGpFilhp2+LGFNz45zpBRXrm8E3Jod4CABSKY5bk8vnkBkE1GamSSM9y55qB/VFnoooPLAYiBgBgBY42Nbgtnj3WOrLrsfA4W6Ke1Vpjqrb0ezwdVvxv4a7Wi7njqtnomGWLJUAjp7bLlHinrue0eTYCkBWrhhq8GAvBupM5GOO3rrL76qrYNE3KHjnZwgdXAAyda8srbsqE9AJKIW4B1ybacp8EPLnyttR1WvLCBhJhAgIsEmCDzyEEvm/LZbUfKbwBi2OEEhCowofHbcxI9XtKrRhzrrkNDIff/JHxAoXeITkDBh7EBQAJm4bWuXfvuY8IzVSRKaN17moiH1/gzsUUe37olE6AEgQdCIgYTJkABAwxQmMCEGHIXiAnjK9/TuDdAA6YEB7xJVRJuEL0DtuR800qfr9bHvoe5LzPw+1+xCCI+8j0waAUE4Qg/MoIcUAByAxkSCeMTwU9N8D4VtGDJlKeaHfhAfsRigg+Cx8KaidCHQdQIDcYWHiH6xIW6giHDZDjDn9UQNjTQwQ2AIISxCIEFN9ABDY4YQgx2EYwnWQ4AmECzMG4kiS/kmtqaOEPUnRGOgfpiHOl4EQpUhot1xEga1fghIH7EdPd6ox4JuZI/FrKLzhJI//YQ+SA+immJFWqjBQfZSEt65JCXJGGtUKNJRz5yRZHk2STZV0lPnrIimUTlAPWyqVVCBJRGEiWMSIk8U74Sl06ZYy7DOAKBOY2XCollKNdoOCdeEIrBVKZSdrlMH9rAb0Z0JkKGCaFZLulwx7zlNFepSm7aTQCZk8EHuVnN+RSzdLVE3Da/6UlvtrNsLNibDeA5AHNGCJ3HOyYN69nPd/bzaSkAYHPqeU8W5VN92XSi4mwwAR/IwD9MkEEKfNOQLnHwLADV3j81GjSMAaCiBTXomBBKQYW6MWs0iJ2qgEDPhVy0WBntqO04OlOUTWAg0ALoSEnqx2Ze66SUzBonb/8Sgxv4gCR7M+NBLsrAGzwVqk/FgU1p+lOqBk5TtuooT/tU0hgGtZRDvV4JXIqQCYxthQm5qEyv6r2atrVgURLIDWbKVVB5lYlgtWXWIKBThhC1h0wVCFvhKry3FlZf4RSINDVq14T5NJmj1Os6rYqQzNFVrYNFbPcOu1l0CfR6DmysY4lyTZ4EMlvsPMgdAcAChazVs4atbGyFpsgkELSupB2KaeujzqupdgCsdW1mr3cUHBwXuclV7nKVS9uhzda5K2slAPyaW91OB7JsnOxvoas3zCLkoi3YAQ4oYIIShDQmHFTvQKIrJ+i212I2SCoF2nrdj+FVktv1mWphGjf/8OrQBORsyXrXC98cddbArkohY21qX+x6CMESQS2wVDtGwg4ApquSwVJXwlwPf/i4CW5RhEVsqRvsTbQNdnCJSAyRCZeKnTkYiH/Bm4QUoKACrbMBCvQW2hILrcU/thNOBZLH+q6YREGmm37ZZlUiCgSYCRGwWf8m5B++18rlosFA3nRk+7IYyyp58aBuWYGkCmHKEfFcirMsMSW3WUsnSOp34ergnCU5zCkZs226kAA///nPF2gmNAfLZokIYGzVhXPE3rzoKqUwrYW1M5gjS8seOAHTmdb0pjnd6U5/gIOVZsgJFNiCsl5Eb5xytJvzvGpXnbgkp64zknkrx0t7/xrXue50DabQa1/7WgVzVCwZOVyRsAGAziqB1LKZ3WxXI6jRz9aRjHsT20njWdSnBcCtdd1tb3e6B18UQAqZYOSMyBMA9B0wgTkobQNF290tUmCXEXvtWueEJNz+9r69He5sI0RvSUBvkrS6bnYTK94CgnfCR1QBgUR6s/bG7yj1zW+Le9rfFEF3EgKbkawCwNwq6Za4SF7ycTEcPgtHuYdOA4Bb0Vbi2b1OxS9e80xnXCJjZFdHvHKTladL5T9vUAqLPesvY5uNNLd5zXEOkWMDgMYPkS9ZF4KB3HVc6MgKetYNdALNOjfmEG71SfK9dLNjuukOUeT1otr2pxL3ev8sSEEKYpDUgnOdWVvHe4CorW6Y03rilj672dPekI+qF+6ragEj986vsTe+SmMceMQBL/N0Kn3w3y48Qw7f7oSMYAIpsGJEJxp1yONK76dXz3cYFN2wS2jrZc880x/fFwHYAPe5172sVW+c1PeePFmNsmdf76DYb3v2tP+3aGxggpUiHPjI+X30qQNr01P+6PceFfKTb/HN66blBKb+q2o//hLJDABprredqXWg42O++7j+/mrCn4SxISGHSSCL+Yszff4bh8iGj/jYr7SgrfwAifviT/MO8HIq421g7SAEAAPQbar+Tzj8zwKDI3MmbwAJcHTIb/nwLQEVsNvmrzT/1kWnIDAhOKkCM1A3MNAFo8jn4MsDCQcEk44EFzAENwNyWm8AVDAhFAm3YrA0ACWNiLA4QIve/q4G0ecGZy4H+40B2cI/husHjSUhSCLZkDA0jDCJuBA4EE1z1A/7mlCJnvDyorAEp3At8mS1BGLKlgNFwDBZAMACSIsOdUORtpAJzbCP+o8NN0L21FD+AjEtvgNwMGYID0KgfDAPO4Mk7tCxHnE1FGgRwc4Pz9D3DJHg4I8QncAESeMrnIbaFG0AkiYJKBE0IhEPVXE0WgniXC8T//ACOREjBvETOS0UR0OehAAhwMcKD8LhissVN4MVJ7EYQ2OMTBETZxGS0LA6/zyREHdRNGwkFRHCb1qwAjIHcJLRMI7RrryxM7yOjErMGflE+mzxInAxFzWNGkNjywCgh6iNjFxgpS5RHIfDDlsxHzOj5fwuwc5RlqBRfaRRDd8xNISAbxICtFJlCfvxLsCRqyAyM9Ct6PpQIPFpE3dwJtixHdFOHd1iAv7HBbCOIu1CInnqJA3jK65RxDKSmDYSBz9y0xDyN2yABmjA0FayLlJypHjSL4LEF80RJs9JJqGQJt0xJGkiB3Ig5ICSNHzSoKASL+JRAGWxKA/qKNMwKW9uKWdirhgyBZiRKr9xH5GxLOmC2l7uJbNSKwGRI2XCIz/SJv8iLBHiLtNSM/+k8p70ki7WhfFo0C3lZSujsSu9Mi7vIi8HYDH9sjD40pwcUy7G6CIxcjDbDy5n8jDr0i+qMCEaUzL7AjKrKTTdQoGE7DJ7KjORcjO/UibaIwloBjRLEyXPMhxpsw0BYA7bMjUfazW5sjUT0y4wJgmAwAdAa6LmTjmXkzm7ETdHSRJv8zm5Any+5Md6864KsyAPEySFsy7k7OBWZTqZKDoncjybggVREzsxsxa90yXmsh050y8qoMfCk73Ok5bKUyXxEykw5vraaz3ZMzjejztB0TVpwgYwIAeIDAia0kEfFEKbkj+XRD9/ckJ74tjwEUADdLcIkoIMMgrlMzNm80L/1adCp7JEdyJzrIxDO1Q7P7RARVQySDRFyZMfa3QmvuPCDKxF7+tFYwhEc1BGDeNQKhNHKfRGj/QlhtE6r7NHjcJDgTRGD1RJy2M0h6lKYwIDXEk9n/TOfpSJgpQEhzRLU+RKXbRM/fFZWNRLv/Q3DZM7yXQzbm/36jRNd+REs/NODQO0npJH2zQd3XNHxFQB5dQwcoAFcgj69lTPqJRRaSJzyBArnzRQNbMrDXU+FUj8HhUlYJBTOeI7BHWrADVKw3RKRRUvBOB/wsIsWvVTyc5RX9UlLioYidJLK5U1LzVWaeKjKEBDZVXMdhVYVSKrANJWKbVUJYlQ4w9T8SJz//5zWIMVVaNVLRTpIf/0VpOV4k5VOPxjKKm1XoQVXEMC1jhQMEkVTJWVW73jP8Y1XKfVXZMihXZyQ9H1TbczTsU1JkYxXncEXvu1J/zjX+GpTX8CV4FTVwd2LgTqWwG2U/XVYTFiGGuVN7M1Xbc1XxVWLuLRTyO2IzzVYxOC2lrQSe21PS01KZsVLygDCeg1ZG8RYl92IkDLXM/VYu8VRjPWOGyECXSA92R2HWMWaCFCgSR1UpH1YgVPZ4ODLAiCCVrVLIaWmTRWalOCHBu2ZG/2ZHM1ZYXW4A6uahsCZF92S9OtzQrWTbcWYbuWat3CPmUnbLPQa+MWIVgLWm0Waf9xVkqXFjjq1G/tlG7ltm0D1yPm9Wy1Vm9NlW8Jlz7G1mODZEcrtkWdg0AXl3Hfw3G1RGpYqJWc04eOzmQTV10t93IpZW4lZXNJCGOudYRAF3HVFk6Ds3Qb93T9JHVHyCLBCG07RgN6VwM+8GBjN2FnN+VqV09uF4QiKox2F2F893eLJzkqV3ZLA1wAzuRMrnQzN0uQ94Cqc3mZN16cV3zHl3zL93ltMCLnFj5zUWXbgiDw0j6z13jthHsNiMjY8ojAN3zNl3/7t35DRH1HkG1V430P4m3lVzgLsGL+t3xajnVbV3+npX8nuHwZ2C2kd3hL41EQotk6OFIu91wUWGL/LLh7sspzPzeCdYWCV9h5Sfg6BvdjBZgm25d46zBPn3GB0YaEgmQ3hSiFVZiFWdiF0wmG30KG6XJ+a7i3bnggcxh9RyhSdfeH+SSIhViH07eIBfGI4zOJlVgEmTgmR/iKRwjWTJKEppiKq5iCh7g6stg8tph9u9iLO9I2ndCJgXeEqE3V8heNjUSN13iMezKAl7X7aHiOjbGOJchi2Ph2LorBULiPIeSPJ5iRKciNO3FdjUMCyas5mVN+wdiaFjmQQYgkXNKHI1mSJ5l/KzmGLhlmCTn5DPk7U8B6PI9xz9QoxfiJR2iMfvWBUDmVVbmCR3kuMHiAhcPMwBaEE1kT/3UZj0eo5XSgi4BZPoTZfFmZiVw5aGF59mR5LsSpBPQmB3SAAjInCUpAQpcZlHM5YrAZdKxymqk5Oqx5mHeZLox5huUYJDhpuIBwAFSqJHxZanFZI50Zeh9IB5AgBQQAfK4ShOR5nul5fN15lLTZItb3E705Lo7Npfw5ZiBnnD7Znv+FouXmBNDtesYGfyEZogVDoieamAHYolMJjjNanz/iK77VowdgGB94aAn6Lds5pm8HAuyuIDr2oVt6MF5afEt6SWaaIjB6Gm/aI77DaWBtyiDnkeMWqAnToO3YezynZxeEh6RYqQODqVt4qC94kDM5IkDvBmJnqxnihpAgCf8kigKM1CXycl14T6CgukS7WjWFeqRtB9bAg54YGo7O2qXTunedWtsAW8JqeqqzDQNqWWkiQgB0riBIlib8A3BabvKWw5QDV7C76o4PWnvIEQA8e7EZuygc+7HXmo0ku0y4OfPekR4LYq4ToscmCqkGwrVjoj2sMKv2GBvLUZ0Le18g22j+sZBgO7Zl27nlyLZdjLIPsm5krAVYAAd2gLV6+yDWZXMSgrVASif+GiHEkAlEq+VikauZmRYLprqFxhKjW7qHQrbP95nvua1Jd9RODWPE+wTGZgmPDb5fgtpo5thaoAR2AAMaUpqXu79lhZ0RaRixdlSfdL/re/uum5n/cHvwRHTAH6LleliwmCMngoQt5UpVNJxuT1tPceXCC4kcmcBov6lNO5y2Xxhl8zkuS9whUmilAY5LaWJ/GIkGNkhIXHag5RsdJaT4COnYinynCtaxPZyOQZxuRPzsSHyxHmIgOhZjEnwnciAFWCCLzDjGoRyHG2TK9Qh8uPyA0DbLe5yIfxyJgzzMGwJ84FYhssoRD9lGK9xA4lyP0G3CrSu/gYKpoRSL9ZyL+Rw8aGVvHOLPnZzQt2+dCzpBEL2OpqtmdbzRg+LRDVYf6VyXvJzwmknIGUKRYPwgWFuvjyLHZVbGXSg4QL2OQAvHGb3UZVs0/3t6LeLVF+K9HSJI/0CuLU7ABAa9zTsdlHa98jRJYG5dmUrd1B172FV9IaRauym9t8tczKtNLZx9bERat6g9+zwpHs2c1LV9AYQ91SU9jsXdIZK9IZYdqXfiBCigltU9SVeD1+NIvu5utOSd3iOdaxWQ137t14IN3xsi1h2C1mOCBlJABkJ1dxRCAAAeLIw12q+L3UkekToHXM4M27Nd3ued2+v9OvgABmae5mve5m8e53E+AkINI45dITgpmTIdJs67IPwOBfLPBDQdaHM9gkp+3QtpB4x6IEyNqlre5dO629lI5nOe67se57WAAMJe7MWeAVy9zxnizx1C0GGi8wriVjxHc5K+hpn+fP+cfuDPSAAasiBaQKDjXdsXvja9/U8AYOu93vAPH+f5wOwr3SHG3PAe7iUyDAjKKwWSigmILO6VvmrpnnjsHi3jKOqVJscEgPSN7u9fnuHTqfARn/UPX/EnviGIvCFS7SUwBgkWsfNY4GcF/vNho+BHyHOSYNHLMNhRP/C1vvWT3/Bfv+fPniFOnCFgqt9DAt048OkcmvelM1eqvYviUUhqfcNPH+thXvWV3/xznvkvwucVosA7SSEQHCZIAsUPopWSQPNH/ul/4/cf6NiQ29oAYoHAgQQLGjyIMKHChQwbOnwoUIPEiRQrWrwocYDGjRw7evwIMqTIkRtbAGhBMqX/ypUdTfKBATOmzJk0a9q8yecky404AAAAMtKEzyQoOFLwCQDCzqUckwDwAVKAT6BMq1q9ijWr1q1cu3r9Cjas2LEmLUA8ixbh2LVY07p9K5Ct3Ll069rleMInEwF3+/r9CzjwSriECxs+PBCj4sUTBVs1idJxSJc3K1u+HDNnZJIshHgWYhJAks+ebXgEglRGCh+hAeCo6/NGSJ8pJNu+jTu37t25yyL+TZD3WuDEBwo/jlx4TwAUkjt/Dl1s8enUETO+fjE6R8jHKWP+Dh6mZpVIkJo/D8B0RwE+0PssYTf2bACytdu/jz+//pS+qxfeX5V/iAFIYIH8+VSBgQou/3ibgA4+yBB2EjZ2H3fCeRdehpWNl1J57p2nnkc7+IBEEkzIQEGC8dE3X30MvghjjDIu1R+EaM0Iko1w4cjjcyj4xEKPQg4ZoI5GQjjhhPhZyBuGGj45E4c4ygcSlUReiWWWTQJg1pEPYenljVqO6RdqAOxAZppXhsnmdElKuKROFwLwEpR2ZibnlAAIgUOffvrpE59/DqpmoYYeulONbSYE5qINIQppVyP4hESklhroaKaFvYldnJvt5uSdT0o544emfnhpqqpqqaimBhHpqkKrzqrSDT7pQGuuzsXKK0ScXudpd3SKeiepMp6KrHm6LsssgK32ugCs0BbUbLMnOP+VBF/VbuvYtN4i9Ctjwc5ZJ7Gj5jmjC0Csy2677r7LLrfyzqvbs71K+2209K6qg5X7/stWvgJHFK5i425ZrrkZGgtwww4/zJK9vOL7LcSQejiCxRprNbDABRtcIbr1DquwhgxvjHLK9Eoc67zFqUwmBlPBTLNKHef7MUYHg0pyyeGdXHPQQkPKsqsuEzc0kSz4VFTSTg9w87c5ZxfypyMn7DNmQD/NddczFq3pvsB5LWMFPllNtspRezs1RfoxyTPWWVu2ddp23x1ylxXTOzbeCh7lmt9qrw1t2xTufPXc4NUteOOO3wZ2WoL3/Xh+AjDh0wmVW0w4r4a7nR/ciSv/rrXIm5+O+l2Ri4k35alDNwFtrzfceayfH161sHKTXhPjs/8O/GNcIu038cEfJ4NPNBx/dO2Z3p5R6KbjFirvvU/PfPbai2QSHsbf/fL2uEHgkwviV+u8ptBHnzu51tON/fnyZ7/6WZO7Pn9gMfiUQ/66pv886L0tfpKp3vtk4jv/KbBy9YPI/X6zQMDYQC8RnBUAHbW+AaKNej07IE0SWMEQpq2BXyoe/kQoF6EAwAQovNQFF5VB6W0Qch30IAIJ2MIcPo2EDnnggHQoF8ylB4iIemGbYoi43tTQhuLBIRGfqDIePsqEEIRiWHLgkxhYsVBGZBMS24cwJn7QiVss/2PDpMgQHx7GjF5xgU+UwkYtdTFMX7SP6JS4OxuCMI58bBYaF6JGw/QxKzTwiQwG2ag5GqmO2rkjB/PowT0icpKp+qOsqPhDSi6lPQCYgCZ5pEg6ClCGuhNjlMj4yVQeypKMwuQaVamSvABgL7CMUSi9xMjoOJKGkDygJGsJTCKxUi2uFGQwRbKc5hxzQbc8Ui6hs0vbGFCPqFymNb82vBOS7XvXLAmCulmgZi5ylEl8pClvOENwqjNGwzxIIP+zzgH8CABBiqd+xKmjZz4nmgVcIhN/ac+A6jKbVWydNq1pJjQJ9D74tJE+ncNPx0wzktVcqEWT085XFROe6pwUAP8qdVHtNBRJ5ARj3M6Jp3SGdKUYJWgmwXfQY9oKALhi6XNG+qCHtlSlEvUnNXlq06ByUG8vtRs3rSkAbGlLqMfBqYN0ipyICmaivqwoU6+qOpe+0qAF7Wa/WIRV4ThVQFAVFlADQ9X3ATSsbCWLVo1ZxFCuE2Nt3c1Y/VPWOZ0VMGm13lrrCliuZJRakLqlOncws8Di5q7VyeuW9vqXvvLur4qtbFUGG5w1MVZf3TRT0yzbrc2GDysV0WApUQoDyoJ2tQci6laHJFpwxs6qrA2LaEd7ldKS0n2oVW1tf+sRzBpHs4ztpg2cAgAMABcwtz3qmKSKVp9SFLLLre5HhBv/F+LetbOys25fmhtTLEGXr9KtKnW9i17scha2m73mV1uwVPTSBbxdTdN4I1tetdJWvstVbyKLe8wKIFeh/J0vfV9r3/3WRbKk822BLetf7Y7Vmm4EQG0ebOADc1RN9/ULgxXnYAwHNsIUm/Ax3xtfEY9Fw3DlsILp8uG5hVjFbSUxewEMTAH7hMA0XjGLCbPKF88lxlmbcY+xamMhxTaYFXbRkaXz4x0ZqsN9IbLPjPxkoSa5R0uuZQkoleIseyXKUi4UlbPaS/2eV8yA7Z4GwmvL9tbyWm9kM5TJLLkpC1kuVi4Zlu0cUjfDGUZdViXgLgzor+DZLUFes136rLA//yd6oYKuL5flrMrjiiZEk+bKovNs5j2zBdLmknSn7Vnpol4ax6mcqTJP7elP20/Pjl5wfv0qalhbNNWWnlGhNTlB0WhO11uR9axDXWsY33qyuSZ2QHmtal9j+pMp8AkLnc0xY5cQ2adFqamxbU1oIxhHv56k2YQN7qxoe9suTvaQl93gZqcbnOJuMSinTUlOvmbeV1l3D2nd7XN+m9+1rPeG783qSXqUlgQvkr8BCXDeelveDT+mwYF84+1+cn8AgE/FmfLwNEY8jL2l+McLDgA8vNm5Mip3Hws5yzCfnCQhhzi3JS5wk888lRcv86o1Tsml0XTnO6n5JW9O8om7m//owez5W0rsVE3CHL5MH4zRiYn0k5Z86VWHpdMZnXETT9JMnux6Sq6O9XYH3JQDNzsbvw7qn4t9kOT7qNvPjnaD5GxBZ340vEGs87vHEe6sk3vUJ1nh/gleJHnX+8f4HviukJpYbV88FAnfEIrgVjcuNyPMQWr5HDWeICU16eiUHnqBunl9Kx90YG6LyK/WNPUeGT3pb7efvts6zbjmOu0Hn3LWt77XDcJ3HDm5vN93xPaJwb1pcc72yCtfh6tf3+btCvQ+emj6y2f+AkpvR+lvZfKiqjz3Q1h96F2f89mPoyyFcP6NeP/7zt9t0nPu+/g/Mf23W39uEs5GiAVW8cf/fKyXe+KnFeRXLAiofwvEf5/jf4vVfmy0HIpHgLZngM93f9GXfw1IfcHHehFYfHMXR0KnIhc4ehlof1qHeh7YdCBofSwngSTIRpjDBB5YgI71WGsnRubngvPzgIYjgrYBgGUUbFShfzkIfo3EgFihgHbigz94PkHYNkMoGUW4RfN0bUmIgTrIMx0YFk8IJQmERciCaFLogDCofjI4gofHR4CjXA2ohPVXTryEWqlFRmV4KmeIhv5DhVNjhaFFg2VUYcPGhSnohSMDhmAhhudyVmUoAzcgiZM4iRbYh36ohv3HhkQ4gWXkFKB3iI2ngnUoTX8nY3nYXZf4gSoXgpt4/4WdaEUepUU42IVLOFCL+BWNaDKoaGGqCER/mDOBKBhYCEWz5XFyWIt0aHp4dIdkmIq+iELA+DHC+HqwCEVw6IJz+DkHiIteoYsLw4t8CI0VJI0FQ43MZY1PZILZmIzbqIEsiH8pUYbiOI5pyIox6HrDmI5ElDxJ8IPaaDjcyIP/xIsxgAI4QAEmMAEZU4+YeI9rmI/VKFeiF5GCY0gNGRJkNorLaE5bJ4+mggRlh5HiU47hco5/0UwZ6YqOc26zOJLd92MbGX7dKHmmWGS8aCosIHMvOTsl+Ssn6RcD0xVAaTcys0I8WXR3JZNMSJOCZZNXlodIQAE7YBoCUAETkP88WYSUzOOTnEKUdyGUsVaRePNlAGCJWzkSjLWUtziQP5USOzkA1cY/aAk8Xfkm1KhtQ7mSjSOXyUeXaWl0FiGQ0NeDolZhh/SXr2OXSYKXxqaXY3k3FQaXiakRVyeY73h6pKMFBMCZndmZDCBqAjhElHk6iyl8EjJ/j0l8p4M5TcmO8zduo9aEV2Gab2IAyOJ7SMFjpOk4tXmajJGaqhmbpyNLSMibtQebw+lWrpmAmbg+GaAA0Smd0jkEuRYan3WcjeObv6kYwVlse+k3dedk2Sl/yWlvfDabwvOQ3GkReJBryBWH5Ck428meFuGd2QaZaTNbsyeflWmeB4eezJn/FfSZM+7JdecGAH7Zn3dDoPU5EfepbuCJN4Czm/L5nwAqmwLqhM7poBpgoFmhQje4oH7ToB0KoW0hoXcjdJzWnxeKcbamobTJoQ76oSMxmRCAXOM5omRTog56ov2WonbTjzvqny4KdjAqLOvZoR7qRDkgBDkQZjqAXExgiETKozO6pBPyoygabaxpdyNqpC+qbDGqnllKETUqEnooAzGQAinAAsglGnBkpSOEpWZ6HVsKpF1aOVIBAOYDpmH6dH5HppdVp9yJpiGhhx/iAic4p1eqpHaKmt6naKv5OC25o4AaqEg6J49Ko2QEASUQA6CRBEnQAi5AAXLaqHTKqZAK/5ySOmaU6jh192otiqlx926DyhQ9+iuHmqrao6vsiadWkZ9eU4bHSKu1emxjmqSsyqu9ypWFyqoXEawOp5yPU5ZnSZ7IWni3uqyQ2qzOGjy/yp3TCnKw2jiAg6oWqq0OJKjdaqffCq6/I66/Sa5LMaxdw0mMqq7r+m+auiWryp7wGq+KCa3RWhH1mpR6+jiSean82q/KuqnMmp4DqzHzepoIyxL3yjXl4Y8N67Ai5688A7CGOrEUCzEWK3wYa3UK6zhOgZh/+rE2B7H/KrG4arIOg7KtyHyTyrKCw6fGeawx20ohOzIj+5sCe7MMVLAGe7C2V64P8jseBRVoaKswKf+0GpVVNpsoS8t6SJu0vcm1TCsRO2uvEPI7Ajirr8muFHm1hJW17mqmXvu18xm2Yps+P7mPglOG/ImMbSsgHlayNFK3tyO3c4s3OZuyzoO3g1g5ZYmdfeu31QG4Whsxg/s5hWu4doO4Ols4+Ji3dzNT6RqKkTsdkwu3WYq5meuoYsuYbOO5jNs4HKevo0u62bWCRVuzqos6m/u6ntO7OPU6FUa1teu2pNhPRnuaqau7XMO7ENm5zgu7dCui/0i8touZSoS8wqe8y+s0zauJ08K50es3FymF1Wu9t4u9ucu9j+O9EOi60OuGmyNL9US91Usguqds2du1gbu+zNK+Qvj/vt/7uWnjUfSIgsR7v/xbufq7Ptvbv0Hzv1UYwO5LjH5jlFuotrWbwJS7EhF8pgr8wLTiwcE4wQBcwXizn8Nrv84CwioxwhLhwCEMMy9sjiUswSd8N8sRnxlMuht8uksawzKcMjRskjYMiMbnOH2pwgjMwhzswpZrOEEsxBtDxIv7vAIsvndjJlVKiys8mDTrrS08xZZSxV5pxCSMw5o7S31ovuuFvhzEwNAjxWN8slDMqlLzuyOFOnzqp+Vrvj4csWHsxHRMNHYMqXgMv8B7OlLLxn/cxD/coXNMyGdkyHbqMVgcv48zT/vmx158vXCsvpPMvJVsppdMwQPsNdfa/8ie/MY0FMeEK8aiHGqvbLCmbMKo3DVKvMQa/MiB/K6xLMsJRsvRass3jMtcs8WrzMRfLLKhHMxDU8Z3iTOYrMibYxLT28nL/Mmu7MzPDMGknKXFfMRp7DV8Cn/KzMvMjLuC7M1JE82ti8i3PC1PxMjo3MO9DMa/PMjtzCrgvKTijMbe8kQXfIltDMj5HLfAzM9X8s5aOs2nPM9EpMr2fC/CGdHqnL7svNA109CRGs/GfNE6NFMKWr8CbdHQctDNrNEbPcP+bKLAwbqLITBPlMwUPTFNFaRfCMmdus8sPSQdjR3EEdPdmS/7t8YFXdQ4rbE01NPc49KcIsk+rStAff+nMD3U0prUQBQoqjjTSm2uEKXQk/HUbxLVUi3CYw2sVn3VWB3SLVTPNt0yXt2zYN3UYj3MbVPWZr0qVN2qv7HWGLE3OlSWnLzLKC3X1QpNYQ0SNJzXel1JaD2uav3XmmfSOlRhDAnXRnPY58mR3LzSjl3Hd33Ikj3ZY1vZLXRuL5vZYbPZGDqTO12fjQ3akcLXMk3apR3YLTTYvtjVYpXTigjbAavYsw15om3Jtz3ZuY1CQvBNXJ3VvPGVSlTXiw3ZEiLbxB1kxl3KyP3Xyh1C53bOzu3d//fb0h3cJDvd2G0gtU3Ufl3alN3WIbQcxrramYIc0c1B6R1c1Y0d163/3i6m3eHM3Ws93hGUlSxa2BXt20tdivrdEvx9Hf7932TC3oA94Fdd4ArkUX0s3qeNfQzeTw6+HRDOGBI+4f0c4P984UOd4f6jQnxb345y3+Wd3+d9tMN94gOU4i/t3u9t2vEdQR7CxTG+KDMO4j0l4t6041CN4zkeJ0ten0Lt4z9u2CIEc0CL1C3+ikc+VU0+4lCeJCbu5MJE4nkMF1NO5QoeQoAjkrz93B/+1Ttl48nr5WM+UGAe2T3u41ouP6Ex5EQeJrtC40w959pb53a+T2WeyISB5sOn5hFUd/QLjXy+5XEeVYc+AIyN6Yh+6XhOryse05S+PTOFrVle5a0t/6atXIqe3t+bzum+3OhSPuWirj2Yky0NSesSaelmVej7m+Sv3umN/qCgzrpsEoBaieseDt2D3uC93sCuDuzrLOyyvueBbkaA87huDuTsx+XR9euZrugYIebRzk7hvuhuIeD2DUxmguAd/ujL3u3k9e2a/u3kLu3C7uhoF0w2OJJvDudzLeewjrrQbu+rju/DPnrAVJz9ruz/jtiJPu/m3p4EX/A9xeoIr82pJIA6qu2nvuC7rlfOLscUX/HRdfFpfs+wVJZtPo65jo7xjl8Rf/KLMe4lv95lbtC1pMvJvu3kDfOmK/BATPI2D7gzn/OwxNwAMJkJrtlGDvI7GPSRPP/0RJ9VRu/IsPSJL+nyKMnsIS7ysFzvVG/yac3KmmSpDN/zM/j0Oh31PC32l8K7R59KWqj1Dc/tD5/YMt/Nb69nVl/2lLQc2T7pdu/zeA/xX3+51TQCE3ADSf8TfA8jcX/1qSS7dZ/2bcjZxmvxe/8RGACn5oHlkJ/Afp/xmpSVPLn1Qbn2UI/QA/+IHxL6on+ApJ/OqVQe2MzzHg/vhk/XiB/FqNgCLIADOwA4sS/70kP7Kc9zU69iqf9dq8/2rS/0Z3UCnLYcxn/8IZP8kVtLmAOKuf/uDp/q22zwn70S15/9N7/9fltLLov6hK/2md/Z5a/PTIH+6T/6ZF/6lET/vmiv+wAxQOBAggUNHkSYUOGABQ0dPoQYUeKChRUtXsS4sAWAFhk9fkS4EY8GkiVNnkSZUuVKPBxB4gAAAAhImjVt3sSZU+dOnj19/gQaVOhQoglFrkSaFOVEpk2dPoUaVepUqlWZFsWaVetWjDGFcAUbVuxYsmUxWkWL1qzFtBPX6tzY8e3Bo0rt3j3ZUq5HmDLn/gUcWPBgwoUN18WbuGRbxo0dP4YM0fBkyjtjuqicWfNmzgUjf25I+XPnkC4JI1acOqXelzFnkoYdW/Zs2rRRq7YLWvdu3o9r/yYswDVw4sWNZ+ztWHTk33EL38aNm/XHvq+PX8eeXfv2AdCj/69MHl78+IjczQs9EZNFT/Jqz79f3p5qfN+1nZ8GMPL79+l8h8MHMEABB8TKu/2Wki9BBZUjsEGMbIgpBvYWjMpBC8WisMLJRrPPtMEMPNCu/jKq7kITT0TRQRBDJClDF190KkUZK4hwQhjdkjFHn268qjDdmvNQsBVZZClIjErUMUkllyRtyBB5hBJGJh2kEQAfbIzSoSm39ChLyXwEDci9hMyPSJUyUCBNNdUcwsiLkOQyTjnn1MrJA73Esyk69xxohJhSwNJLPgdlKM/dAq3PNjf/2siC5J6IKVJJYxrzyP8IxTRTTUvTz0wEDQU1tE23pCGmGxCNctQ4Qw2Tp/8fO6wUsEaTywMOW2+91Y1FK4JTVV9/5dLO/VgNFVglIYiJAlShNHZJYplztVVFY2UUAEcXtGDXhXpttltvVSzT00+fFfRbFHeIyYRleTRXRnIT1enVaZ+zlsJsqeX10nb35Tc7Yb97F89+LcQg3XVvHPjCgBs7OC0x6b1WwXtb8ythiy+ObdaIPF04S4wFLBgAHBp+8eMBO26LZKsexi/iBCemTl+TZ6a5Wpcd4hhldms2D4WYSlA5Q57f09m9neSd7b4P68VWW4W4HTpqqYvSGKKciy55auxyiEmHoCnUGjusjY5X2qSdNqvql9EeiAUh3hZiIwCSgPttG8LGO+//mtTG2cyxs9YbuAlimuDrBQMn7u+qDJeK5aVvbg/mipCYtPKY7kY8c80L4rshcTVQ/PDNZ9MhphwYT3D02UKfCnWoHCcTcvIkX4hyyyfFXHXd8e58gc9ZT3130kow3fX2hCcNeA2PNls2pWO3l23kp9+999+VJ4/6zYgHAAXjs9c+M+yf+l5PWCGOHt/w19/cenHHH499yvryPto85d8Q/h6Z53DeltPHXwDbxzSrvU9/yREgYXwmsvKJJ4GDOSCO+Act/z0OgA/EoNbcd7UIIi2Da/GTlRoYng/+pYPlsR8Fz6a+tfRuPLQrYQwxtkG/ndCDMhxLTGQwQgTisCw2/xQVD1FYQeg1jYU+RKKxaEgkIDYviVyRQUyEyJsnYgiIP7khbJ4XGBeKB4ZVBKOvlsiiJvYvjFqJQUxGkMJynTErTcSiE7UovbF0MTxfdGMe+TTGJ5URMnrMCv3Y6DFAEgWOO5Jjk+goFjsmB4+FhCST+HgnP8Irkj9Z4Mgm2MZLItKGcTSj8xYZlkb25pGdROWJJjmsSjIolT0JoYQ2SchXzvKAoFShKI9YllLy5pS1BGaAVgmwVloymDXR4SBTdszAHHKKD4EdFwm4tl0y05rXGWZ0imnMa2YkigBQpsO6+RZnhpMx0ZTVNOXzy3G2E0iyu942z+lOj/hAjbYUJ/89x1JOfM6TiNKU3QtHqU+CUiabuGllQbciyLJxU6FF2WZOsqjIatZRnZEb6EM1ajOJxLOMGy3KAtXVUFeCFKLFlGgiO7PFdAbUixk1aUxJeVHfGfB+MuVMlWSZUofi1JzyFNr5/mdEnxa1pR21qcCMmpkkAAAJ/VzZUnEJVIQJ1YJElWpWGUlT1RRNq5MRQkwEQFKGfRWqVFWQp8jCUo5i1axvJcpBU+JVuArGngBYI09LWleaoBVKarVoRbfq0jvClK+H1QhN+YnYsvTldHotK2M/4lceAXargp0pYR1pWMl2ViC9vKVny8I1AAANsv4ULVsoCyPLzhSzYAGtbtj/mVraDiS28KutWCgQEwyQFbW5RchqWWumtXK2QIp96WuBi9jbjm+5XAHC5Xy7zOceRLgvai1sjUs15BZWudWFa3OxB96sMAEATDjrfMjrmetmKLtcYetcxAuZ2a73sPMFnn2HAqGKnZa6+m2ve4kbWPS5Vb+pxS/rDhyUkI3Uv/kEcIAT9LnifrdO3d2shRdc1ASHbsM/YeiDyWZfCU9YXBUusMS2+2GTdlhxLO4JC2JSgfS2bsEllg+FCTxUFWsYxi3GcAd/vJONJOGni7sxjsmj48ummJpDZqyL/wZlnKQHAJipceOSrGTxMNm1Tl7niqlMUCmPbcw2KRUATpXl/+VFmMvh8bJ2fcxdzZpSzGd2Z5mnjGePIAsAymLz67b85t7EGb53DoqerVJfPgO5zidsdEb8DOjpQpjEhE6OobcS37couiqMjrRGPU3XUFdk0kdW74ExnekT7/iqPS51Vkets1ibOlmotrGqV80bTV94znENsi8RXetazhplxFbIqQNNvkHv+jO9zgqnWxjs3YAa2XmmdgSvjRA/r7nSI16vs3cD7eP+eijGjoq1t91NdC9s3QZJs7dFHFVdi/vZrW4yj5/8bkdTld8EiTeutVzvmwpcwO/d9LB/0u6nqPvfwWT4ux4ukIAvO0bN5uS3K4vvL+s7zOaeeCEjDr6Q3/9kcAy0uPkIrlSD55qkREKxxzEK8pLnceTxq7lN7gqBljN75Rmft6Vx8hCYu7qIsM65PqWc9NiY18g9v/jPaZlylUNd0Pl+9b6Z3s6lb50zaV6P1ffn5oJTfexmr7qcwTxzr3MduW0/Tl+8JnYJkp3laJfIVHta7rXPTuFwl2EXAV+c6AKAxnTPO8anrnF6I/7sh6Y5UG4+EYcP/oyCt3xthONUT+413KDqvOeDDu6ER37h2QZN5TNfRcyvXjYLlDfjU213oA89l7JvvNpl7nfTu/6Brfd9Zk6AARywQG7dC/1vP2+o5Ct/9LmHfN8F2vvgBxD41ReMAHaAgxgcX1L/SRjrMzdcrGdSpPmR7XjWP459VF6f/XOhgfe/DwQK5FX8ik9V+fUuel9LP7nvvyT3A8CywICmipQkcAEKyIHDC4rbIy/yc7whisDEw7qj07oB1CMBxMCwODkAEIIcsL+T2rvlgkC8k0ATpMD0s8D128AMfLsWJAsTiJQYCD+tcEDwKkHcczkUPMHo273pg0Gbe8EgBIu7+rOwuMHqysHn20EdnD3dUz+2I8Iw0sApDIoTcIFImTuwSMLnWkLb+6Pzc77++8H/s0LWG8IzHIoK+KYk6C0rGkHg+sKbCCUnbMLS8z/vUsMnqsI91AkaMK/zogGy6EISBD39E8P/gsIV/5RCP8ShPnRENAtEGWBAOOQ/JTzECYSmRIS+RQSoC4rEGILEUPwIQLyMEzCLQpTDTORBLeFEJIu5KOQ9UhTFNKRFSbyMGrxFg5hDm6hDJhw4o/tEA9tFARrFYlQIU7wyXUTGgejFmvhFMIxD7qI+npg8iVC9ZkScY9TGglBGF2DGbnzGvlJFkIhGPCxDPexG/OHGdRwAGjBAcHRHghjH/Us7O7w6YTwqYpzH6WnHboTHXOxHZ2RFrHhCfPQ5fWwrpBtI6vnHZgzIZWxIgahHQixIFRxGhpxI4XnIYoxIedzIityni/TEfdTIjdSdjrzFjwzHfhRJS7y7CszIC0RJ1f9RSVKMSCBoSZckybl4SaGQtrRBvc/IxpqkmaDcyB0wQJ00ykJhPsL4yUT7u564xogoyqb8GKQcyBMwQqZsyqjkCrA8vWoksqGMDGvLAeNLghZwgRJARZCwgQnwARkwLyaQgRTgOazcEq2cxwkIRJnYyYYUSxvsSXSURSC0iBEIq8phgjfECBpYzNsBgtzRyyThy24cgSyMiSTYQqwczDcqTDI8TDNcCBs4PiBIARYwQADYgYxYIB2KgRvwgeNrgUqsTBm5TGQ8ARmMFB+gTM8MzVQMTr5LxwyzCM1EAvs7gcJjgsA0CJ9BghL4zQmIx9u0zKnEwBGQS9uJCSRoTev/dMqya6bhpMY8NM6FCJkkCMEBEADbcTBTe6yDeM3vBE8Uyc09HD4TAILVlBQTcM6a/EyDJE9gI0u4MEv6YhsZU7ODIC300onFjL36tJD7rDUBqAAIQAEdMIHUfBsXAAIWiAEfSIEbMAEcKAEdmIAcQAEM2AEIGIEKsIET2EntTIFvspwEXE/rDFARFE+MNEmaNAgBMMBBPAgDpM+b2C0ACDsJNREKhTIboAEMmAAcuIEYcAEk4M/b0dItPUAmaAEkoMvbaYEYKAEI+E+93FFDGtBzw86yfLRqQxt0mZuEKLz3tIkkXVImndA2ZSwLxVAN5VD549JBJdRCFYIbyIHf/9RTgnxKCFpToOTTnKhKiGCn0rmyhODNnbqJwovQRRUQJxUtKJVSKrVSLC3USUkCJHCBGKCAEsiBHRiBt2TPE7CBChgBCNgBDECBHJgAHSgBHDCBG0gBH4gBFgACFxACGUCCFmgqJmCBMj1TPU3ToZhWnADVaDvQx2CnG4iJK0EIS90hnOAv5PNUcClQjfLTDN1QIAjTU5WUFhACFkgBE9ABFICACojWcg3LR+VCfpW8SLXWbHUMdkqjI0SIBTK3gn0qfW2Qa40p7ZvSKr3SLC1UuwQCH2jVV41VhqWPRhWMar0Jh6UzUEQIBbVTgkhPnCAtcuXYTwXYY6IBHCg8d/+FV3mlV3vF15aFDWIBE4+VyR9lQTo1GISQU3BCMwP0Vp0VppdNpRHQAdXcUovFWFeFVVlV2t/gWaj017E0Tzs7IpNNiJStiQqQGyHI16stDpEdJwHIgdm0nBZIAR3AABpQVLS9jqx1VJ/10YXcjVrBFVzRlSMqWEp7TkqpCRuwHSSwWrs1D7W1phG4AYplghiYANtkXO7A24/dWp9wXEg9V97U0iPiVhH61mQCiRP4phao28v1F6bNoxzQzAN8ViJlXUyZKHLaXKp0XZro3ISAUhoA3uAFXvM6IkvFsoPIVJAQgMVkAsut3dY91zyqAAr4y7nBy+cdldtdC5C1id7//dfoNYo43UyhBYCTrQgB0EwmoF3s3Q7vjSQMUNBIkQEdWFz2JRTtFU69LclqAd/SOCIhjYn1JQgj/YjCS4K8tN/23V0csgEckL8YQOAE1hT8/aHctcYF/gj3zQikVNBObdCPUNAkOFIJxg4NPqMdKNhIaQEcqF8Svl+V2l4LLsv+3RsMti22Sc/1bM+hxYgUdkwXLmEbTqATKAHuVI8fBuIJhuH87dH9lS8h7g7pQU7lZE5mHNf4HAgjrJ8kDmIaxiAaSAH+ZAITWF0uHpRz9ElI410ovggTbmPpMc1IQU2ojYkRHoArLghLdaob4OM+9uNONePNcGMZQoHIvIwt/w7k7C3HChayNfZikBjkiuDLCjDkSGnMg8BjgugLQk3kjMEwVLKBFJ6bG8jRTs4UNMbdRoZkNraISE4szEpLZmVLt0SITB6ITR5UU1YkzeqkHPhLIZiAs9XlVVlki1TlDGZlSYZiVx7m92ikSLKBmWUCRG5mRQ7DntU2R6aXRyYIZq5m7njmQtKB1fSBFv5m2y3mkTxmj/Dm7l3mZD7ns+FlPaqA2G0BJI5nJb5mrV3nDYZnhWhnuvjnfN7lqDsj7vkTYSboLUHlGO5njAhobd7bhV6ScA4jxYwU76RoX2loY1bjVeZmdn7nkN5oUZpnMALdP1PokmaSjlbnj0Zmkv+G6JFm6b385CqCABuVAQGuaXTe5/H8JIleGpmO6J725JP2IQFIUh42an2expd+6DeWaan+2aa2z5v2oR3gTiEoZavmE5eGyWwG6W2uaq++EIuOIQFIgQM0LbN26kt0aJgW6aluZZp26xRB6w/CgONzAee96z0BayS8IqEmE6Ie6L9+YqTOINDlTMTelMDu16Aea/wwbLp2bKDtwQQaXZko48uWE8jeV8mOabKeaM+Gj7xOoBRua9N+4Z8GjMWaact+5bJm7fNAbfwRgJnF4tr+6nSObLn2Z9kGaLvm7aVVbPw5gcV0w+L26acO69Ca7KGmbeZu3eNmnwqwHfWl7tb/dm7BFu25Jm0n3u4gtu7wGQG5aYGuHm+G1l9fHOzoLuzpXu+0xWr5gQADlIHOnm9naW9ofO/Rpmz53u93Muj1CZkrM+cBb+n+3gzRgW9pqmwF147bnp4OZIGVlnCFYXDNcHAAl+7SznBFKW/h2eSkDXFibuLr4DjwDnAQP/GjLvDpWWrCfXH2TvHjWPHgDm8frHHg6CXtMcLV7vEpkeHNyPHY3nHDHHIRz0fdEYD4LZwl55Ii14wjp+oWF28pF+RgQ57k3kx81vIkofLMsPK6Fu7wjfAwN+km3xwbaMMIVnMlGfPKKHNlPnP/FfA471rzU53zphT11nMUmXPKqPPZ/8ZyHg/0LX803YGAQEQCv050Qd9w4ij04b5zgU7zSNeMHx+diBSCBNd0C2GV86h0NE9y0Qx1g+LyzamAQPTKVHcX7p2MUsfzQ1dyWN/zNrcdkMT1FBl0Oke4K//wLO/1Tlt1xEFdHQL1Yj+ZSS8OWsf0U8fWS2d2g+D0wEHf7tTvag+QXyf0YDdzaSdObp/JxwsbBW1ecpf0G1dxcLdzcS9PdcfshjACKXgCO9iCEsAASK+Zu0oCnpZ3AvH2WS+6GqZ2ziHugJ82l8mCNNADL7gduvEBHECBZR+YpbZjhW92dsfxgidsCM9zjT+uiMkCO3BX9awZhKZmkd/4mNyOAf8zeHgnUJYXyogpAknpgC2Yg0SAgxwwARYw4v76mA6Mcprn0SBKZZfXDnd/d1tHdaPXrmu5A10BgCrIgy/pExSQGzDvlwPXJKhX001MY443Dpj/+HTKdLA/tGsxhJjAghQcCNIK14u5b1NR+6Ovvcmiovcw+wdH+5C/e911FDKICRUgAbgfiMUs+oEZAaQN/LAne9U6FL73eL/nX8B/fAN1lDWIiUWoO4Lws+ZMGLKVmcx/RcDRRApei7738Ph2cdO/YAtQg5jogCz4fIIoWPP1lhOwHbOF/QYc+Mg3C9Zn8WFH9N+XSguAeACQgIigAxL4gVG9gRKowSpJAotXleX/VXbkBwpZp0hnRw7SGwji13Gnn3buZ1OqLwN6xwIv6ACK1SH7G93F95bcppRtR39zDH7wPwvxFwiA0CBwIMGCBg8OSKhwIcOGCVsAaOFwIsWKFi8+jIhxI0eFECV2DClyJMmSJk+iTKlyJcuWLl/CjClzZkeIKgAAKLJgTBucPn/+VCFowU6cWIgiTaoUKc2mTi3GwMlkxNOqVq9izap1K9euXq0uDSt2LNmyY1+aTat2rdKWbNcejCuX4MmPXynazZr3Lt++fv8CDix4sEuION1kWdDA54oOa7B4MKNITZoyPvtkyZIEAGK2hD+nwJmExufSpk+jTq16dcW3rl8v/0ULe/Zbt7TFzs2N0ORewL2t/mYtfDjx4saPizQMwMyCLG5wGhlrZI9PL2Gw4PzhGTlWEz53cA8vfjz58l9vo08rOz372CzbJ9Utf2BdjYKDP8Vvfj///v7/O2SYCmEsEAZOdpj1hE9bKIITc2sB6JIOPuUQoYUXYpjhavBxyJRLHXJoG4fzzVcfSIHp11SKGrLYoosvxmTYFkQlglMDZGURx2YOkoCTF9vB2FEOPukQpJFHIpnkRiCG+CGT7IkIH4nymTjYijNdqaSWW3LZn2GDEEUGTjOKNYZlhymSWAfQQdhlQxj4ZIKbc9JZ53hPtrcenrRF2d6UulV5n31YZf9pp6GHIuoVRC8gNQZOfYQVxhY/bUEgUYbgpEabdUKwYwqJghqqqF7tmZ6epb7WJ3t/5hYoioNeVeios9Jaa02cIZXGmEpl0cZzODUxRqN73ASAHpvOOQITOMVgq7PPQisSqredOi2QKoHI6lyu+gYrcN5GG664tUJkAVJS+MQImAvAcYhPSVSR2B1VnOmTBMh2aYNhQIzbr7/OWjtbtQGr916H2srF7V+yvsTwvw9D7GK5SGWxmE9PyPHTHpZKUKxohkRxLZcnyICTEAJEnLLKXRKcqpMt44tStgjvVpLDhIKbX84r89zzfxMnJcEbQAFQh7BE0fErAF7MEV1tbgr/IAROSJzgs9VXYwjz06pqfZbBI9JskMJ+3cxS2VijnbaVAJirlBF6+KQCIokh1SAAa5AhsJtA4NRCBWoDHjhyXcecEuEFrzRz2HTxtvNdZ6sEueCTU65z20tFgcUWefBaB05w8NllVABMVbnppw92OOJfqy4W1+gtXtDYfUmOUu2o4577SECvJQFOa1DL5Q2iQaC78cdf1XpZAytP1Ou3xc64zY5/dXvjJyKfvfYklXvFHIPQXdYaON0bupY4+ITB9uuzb3jzrr/8vvPxpxe97Nevjf23+rffv/+GWQAnKvCCIQQRPqXAAScdOKDLlDQhnFTIfxKcYGvk557nqY55/7Ox3/24Rz1FfVAm1qMgCX2mHKLZwWlKsZgi0KMlFPikBCWcIQkteEHWyU+DsOEgffAnKP7pDIg0HKLgDGOHRWBhaD6pQyKUQoebuIEOLkzSDnxCASJikX02bAsOLajD1/BQILPjywg9KMQsotGEAEhCUu4giBXgpA5SRIrvAECm4B2JBp5KIx+Nt8WkYLB1X3RNGDUwxseFMEaJ7CMjxcU7pCTCcwB4QlKoA4Dy4TFIFVgWAFjQyE9WDkSB/CNsBvmWQh6yeots2CpB6cpRAS0McJAAmMSEk7w1ZzNJYGApjaQvnLgAZa8cJtZE2UVSTnGUpwxjKkF4RpqUkZjSRP+SYTrgMQDYAQ4KAsAhElPHG5kqSCTDiQyqNs1zqsyYiUMmfEzJFlT68FXPxFIr0WlPJZ2QaIHwiQMWMCkA9DOcLxKAC6Zmg3si1F/qxBY780Q/2DEznt2apwjrmdCLtkhAdYDCFsAQQKDsEjs42VgyXcQCqfwNoyoFWDsf2lC9KfOdEZ0eRbkSzeRYdKU6/RkA0MCrNnzUJ1IgQSMY0wZeikxDPhANaXbq1FA1KaYvNYs74TJTM+ZPKw7LAQtakIQWuKAE5iwJV70KVrE+Na04u1xSsqCIoPbTrXDESSNA18sWUeA7at2rnaJ6zKm6pqpqgSdNs6qXRY5AakRjgvr/RpJYopGusXydLEweyStFdMANdi2QJXFiCBUm9UIl8AkKKGvaLfl1nYA13183eNXd5bQqNw1JoX6JEyCkgAU7AgB4QmJbAOBWt3o9LXFtx7bXFEKSPR3K1jI0AZ9MoLjSDVJqGbpamLZ2h6/FaU23Mttb1bSgAEACVRJyAr6RTpgcES95FXJeqah3uvLFiGXXkoU/eAwKZwgtgGCIExzMN8AZqq77rnvX7IJxu7SNbRC1GkI4rbG8ChEAEnAiJ45AOAkSTgiFLSzgD0+kvmxJhB1+8gekhkVDELAiiFvsHwLLzMAHVu2qFAxew+KMoicFwA0cMiTSdWTHPW7Ij5ng/+Iji/gtagiqHSy1PAzpESc+ODKVywPjk8h4xtatMQ+b2ZXvcuRKAthRUxuyo95eZMw4KTNDzlzlDyf5LUYAg08soJ0n90cANJjADVzAyU6+OdDcubJJstxABBPSxmFmsFPAvJErVXGNFEHvhS8S6SRM2sOClm+cXSMFpcUBz+OpAApMEIMKQzaYm171cAhdEkMH1qW0ISxWf+jgeT7QBRTxDgCahZFc75pZrJZup12TBy/4BAtnIMMYJDCHKizCAXOQQgXiO5wT7KAEKRDCbiHbAiDgwNrDHvdnXE0SWDeXxvVT9KMZrSJ3S9QhwwPAlCfyQBlsZN71dsi9yX3aYv+7Jgt0hixkkyAD3Ka0NHqeAAWA8OeCCyEFOtjBWP1t8XK3VKroXoBg00Jr2Hb31iKvyOiuOBH/drfkFEH5xScL8NeoodsEBwq+BVMBDOAgBiWb+XhjgAMUJLzlQse4QzWO7o6bhd3tDvlhmd6SK+240m8SzUaiTpEMD12tL39NIgyhOTCYIQ5zUIMgEAEGH7gACbuVYVMwEAOfU3wiJ4CADlLgApkDhQlAoMAEaCDurAM+MOYeycYLF2M/ddnLNoV3YStCaYpEGgAbefxEIh94p269QwtZ8RoPKhMMKPYn33aBEGSAhBY8HLJC8EEJduD5y8Oe6FCSdeFvqG6IctD/uE6PFeNrTRGrTwTrGAG+Q4Qfe4wapgXKXz7zm+/850M/+szf0Velb33rp57nBE9CEpjAhOuDP/ziHz/5y2/+86M//epfP/vb7/73wz/+8p8//etv//vjP//63z//++/8vq1NRNif9xFgAQIgyeGEyTkEy2GEyp3cAR7fRY2W9lFgBVrgBWJgBmrgBnJgB3rgB4JgCIrgCJJgCZrgCaJgCqrgCrJgC7rgC8JgDMrgDNJgCO7et9SgT8yTvlFEv2EED9obOUWgSpWA/xnhESJhEirhEjJhEzrhE0JhFErhFFJhFVoh/QnBYAhB/hVgF35fFlYEsE0Er/naRYihQ5Dh/xCq4RqyYRtW2aVlGgBIXUXA4URQnhviYR7q4R6ulJoBAJsthJthhB8CokIIIh8iYiIq4iJmkZD5mFQEGU4MGUMUGSNa4iViYibqToZt2AB0mBx2BCcyxCfOoSaa4imiYir2C3tJ2HulF0PYAIU4BCu6F3oxwd+pYi7q4i7y4pb8VnDtFpopRCxCkEP8Ym4FYy8q4zIyYzNeSAWE3k8wljHKokNAI2RNozNq4zZyYzeyRll9VVhV3EIQIwBE0ESA41mNozeyYzu64zvCYzzK4zzSYz3a4z3iYz7q4z7yYz/64z8CZEAK5EASZEEa5EEiZEIq5EIyZEM65ENCZERK5P9EUmRFWuRFYmRGauRGcmRHeuRHgmRIiuRIkmRJmuRJomRKquRKsmRLuuRLwmRMyuRM0mRN2uRN4mRO6uRO8mRP+uRPAmVQCuVQEmVRGuVRImVSKuVSMmVTOuVTQmVUSuVUUmVVWuVVYmVWauVWcmVXeuVXgmVYiuVYkmVZmuVZomVaquVasmVbuuVbwmVcyuVc0mVd2uVd4mVe6uVe8mVf+uVfAmZgCuZgEmZhGuZhImZiKuZiMmZjOuZjQmZkSuZkUmZlWuZlYmZmauZmcmZneuZngmZoiuZokmZpmuZpomZqquZqsmZruuZrwmZsyuZs0mZt2uZt4mZu6uZu8mbqb/rmbwJncArncBJncRrncSJncirncjJnczrnc0JndErndFJndVrndWJndmrndnJnd3rnd4JneIrneJJneZrneaJneqrnerJne7rne8JnfMrnfNJnfdrnfeJnfurnfvJnf/rnfwJogArogBJogRrogSJogirogjJogzrog0JohErohFJohVrohWJohmrohnJoh3roh4JoiIroiJJoiZroiaJoiqroirJoi7roi8JojMrojNJojdrojeJojurojvJoj/rojwJpkArpkBJpkRrpkSJpkirpkjJpkzrpk0JplErplFJplVophwYEACH5BAgZAAAALAAAAABABrAEhwEBAc0AAPPz8////wBCzf8AAABRZ/bmCv8AzADJDACbxgAHFZnp/zZSWv+WAMPDw1iGkwAxPpubm3Nzc2SYpxUAEdvb2wsLC7S0tBciJQB0lENDQ80ApM14AD9hahQUFIODgwAVACAxNhUAANTU1AB8B+vr6xsbG6urq4TJ3RUMAERocgDI/yY6PwAHCAARFQBT/xspLXt7e8W4CIuLi0tLS8vLy+Pj45OTk1tbW6KiomtrawB3Vbu7uwD6EAAiLBAZGwIKDH9KADs7O3WywwCEqQCGX3pyBACs3I/a71RUVGNjY38AAABDVQBifhoZASMjIzMzMwApfwCVaiwsLAAcJC5GTQCTvE53ggwUFd3PCQB+oWuktOaHAIrS5gCl03u7zQAQCwBJXQAJGwBKNABK5gAqNQCz5eYAAADhDgBac+YAuABphpbl+12OnACJrwA4RxsAFgAVGzlXX1N/i2+quwCgzX6/0ozU6QB3mElvejJMU5Le8wBNYxsQAAAOEQCMs2KVoxQfIic8QgAuOwAfKABUbHi3yRkmKQBmgwCXwQBGWpTh9wBeeABtiwoPEGifrgCo11+RnwA1QwAmMSM1OgCeygAYHh0uMjxbZACCpgAbARsAAACv4AC26RQUAAA7S0tyfUJkblB5hSpARlqKl4DD1n7A0yk+RC9ITwB4mlWBjWabqkNmcK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c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+QAAoD7QkA45UPEBAB9EsUMPCtkgwxAnAP9wARRKSCBAQSCAquuuumJg0ANLUHGBrFTUAIINBwkgQQ0nDJvqEhLcMJEJONQAhbNRLIHCrZ126+14S+i6w0IoQMHrrlD4WtANNZyr6wUyEJSru7uqK5AAStALKqsEPRArvSdINMGw9MLL7bcIJ2ydAMM6q9C8ANSAQw829FAtqFEUZMO/UMiAgQ0PoLDEqQCQMNC8OpCg8sorHzzABqBCQcMDJDygwxKx8iuQBQQroYMNJPRAQ7sBP2TCEKBesIQONPcggRIEi6rw1FQ7pwOoVwOAAkISgHqC1AWRsEHGA5nwb7wGCSBDySeH2hAGoNaAEAomD5QvADocRC1EMEf/bILea4Nd9eCED9duxlREfNANDVugUN4DtQsACAo9IK1A8wqeULhsNzQs2RfREPdCNjhe+Omo73YDqDQMMO/fBU0AKg4PkYAxRJk3JLlDJoCaQ0axXgB76sQX75voAEhrwewGnXqBywvJjjfubjMked0L9Q4A6BXBDcASxocvPm6JbzAQ0twPYLviD0UB6vAN5c7QvEPAn5C5ALRukfRbj+///61ZH+QG0LXOCSRraHOI1yKCMpaxzHQCYVzSlIADZCUEeQCAwg5QAEGISK6DAAyhCEMju+eVDVQJHAAOmOcQAdyOevrKYEEwQLB3DYEG9hMI53Z1ghzYqyHuA0AO/03gQBKAcIRITGJiYvU7guSraJgDlQQesjoADIGBMZThuiZAsl19YIAE6YHkeBWFIyIkcQA4yAp5dUUluvGNg/HeDweAgn0NZI20a+ELHyI/iNgAB0vAH9YQIoAegKAGXTzB8IpIAm4FMYdr3FUb4UjJSuYlXx84yKnAd0AUQmSBMNRcRGyANFRB7yA6IBknB+AuqX1wIaCapCVnSUu3MCyLJlTf6Nr3vlBeRAD4myNCegCqTAqklQLhHyytWMtmOhMtBcziAJ13yoRIb4p8rJ5F1pY/h/wrhwbx3ioREstnmvOcX0HaCVDAzna2M1bmSybrarfH+GmzIgXUH0NKCf9OgwSvn8dkJjoHSlCqLA8A40KI9C4nwQuYcSBglBzlEmK5tgFAlBLhXP8WcktjMgR5cktIOQtK0pIupY+/mqdACvgBjIqNe2bzZNpyhT2UJmQHIAAnMWXFLQFEQZg69N1D+lYDcGpPliZNqlJ/Yi4oIiRWVJCXrjYwsYpdbHsa45jHQIaCHZCsplhjpMqGdzcKUswGpNJVHgfgQgCcYAdMqxkO0PiByzXkaElbGs1sNrJdLvWvgL3JpxC6kB2AyoICKZe+qKCzgbBLXxeYaBSzOIGBGBay+hTIv+hFBcQ+ZGCQlUE1A0va0qaEc409yE4rWxBSmQpVqsLoQFwFqwv/zKpW0IOYvlgbQQnkIArOO8EGQGDXfh3yWqiiQg42KhFqWQtbSxutaadL3epa97rYza52t8vd7nr3u+ANr3jHS97ymve86E2vetfL3va6973wja9850vf+tr3vko9VULxy9/YZG1Xt2WuTDAwgSGcKlUTeOgdDTyrHWCvICbAgAwQCapxEuSgMYTC/QCwVoFggFluVUJqE+K9yVUOVNyyAA6UcK0LnEAJAi6bDnYwBOSeoAa2isgDcJADQbYKBBsIHhSWIFuG3GAC10oVDaQ7gA/H6sUjJuAgEZIDUEmrylnclWRnO4EoCBm30cvyrhIaq/3iBAM0PnAUZFBcNTJY/4MPjbAMNkAyM184y1F9KgCwORAnu1jEDqmjSoeJ4p2tuMUvjnFCxgjQtO24x0lriAVkAFwXDwEED5b0DpIchcwexM9Qhgg3PVsQ911AIEEUs9YM0oMdADe5y+3vkP7rriEwGSUm6CKvLtBhgpgg1e/iM0HcZeGBYFhfITXI+oq7wzEzRACb3bJBZBdPbta6zVKmFxQyrRAs8yohpSS2RFBQQ11R4aHNFpdBCgjGgmD5yqoG1ZYtMMZzwUsh1hYzmQmLkxvoGsC9Lhuwk9bugPLKzsbOshIQsmyCeNvZHN2sp2MHgHhK79oMEXQvHfLwSC+EBuXWVQozHnIAUAHbAv/pOKgQnpBRg1tWAgm3mJlrg4F7MeCy1lHWMK0yoZEs2S+pYhRAQLEegHbPByllDiiGA5KNWFdQ6FuxByJWEtxN0QMQXZ7luT0U2AAFQRy5QQz7L2kXJHH6C9cFcsA0tAaRCtCTABV2IIGP2UxyH2i0w5NGZ1Bt+AQT8LoNaPCvJjrEBg2jQcU4B/dpY8zrYJfpQNidkHcP4AZF5FzKHDi8B5CsY3YXGckUTEQHcpMGRUT5TQ469KIfveADCOLS/+h0g0C9bywXSNXvBlTXYXUg0huC13WARrMXhOyDPoi58lhlpbVdB2+PuFs33hAsf6Dvp8Y3qKiAg6bRYAhiTwj/4lGl+B4w/pTBH37xHeJyhCAt+xYoouRo5sCDkRtjRAcZqQiW8x9lrd3+dlgxwS6kNgAP4CxxByq8NQA8Y3IGAQIY8DcHNXULESseZRBIk0DrI0s+BSoKZgOyUkDGtzMemExLZhB3M4IGgTwLqBAokDIx53cIUQMxZgL4U2QYKIADgTzStoEE0YEA0EGUR2VWhhDcVGQBaGJpszYKdhAFhHU9QW8FeICoYhBrtIAkMCxbdzIRyIArJxEHlhDuo4EjdS+JcwGqZ4AhmHxhU4IDMAE4cEp3M3EEES41gGV6RxA6oAOm834K4T25x0sX4Fnz4mk+OBACcIZpSBDtl3Qw/0eEQiR+BKc34dJ/PvJ/BnF6OyE9c2QuFzhZveeF3xMRgIgQ2gM2nENqg9WCBIF2O6WCoqNh2VNPCzEsSOUQpSQR3sOKCDFYCOeJBZGKBbGKBDGEB2F5B3GECdE3dDgQPbCI6wYqUGgUl9WJbvWAoBKKBxWICFGKeqODA8A5mUaMZ5Q/O9WMWeeAs/h7B/EpaIiHFOGHCRErt6hjCmgQwFiHoDKO98gQjZiD2XeM1IeP2fg4ltgjmFgQgmZn3KRa94Q05nMDm3YBH1ADUaaLLKR7X7guQoUQExgRdyNbV3OBUKV8WoSNUfWKywgAvGgQ7vOJCnEq6YOLMggRbbVwDf8hPQU4L41VkgQpiys1ZQKZPEZ4TwQBggK1EU+YEPoVRgIoAQwmfASBA5UmlQhxA5T2AS6WAzj4EILWYevDilVEgaLIjQdxNwUYlE4lkyYJlLjigOf4cuFnEIkDkwOBdgMAjxMhj59WkPuzj9h4UQTBlj/ZEP9YEHxpEHppEFljeAdZJAlJELtYEA3Jag9ZcZ53LgEngoGWkdmmaObilgXxkQ9xS6LpRKNIgvwWjEU4msMiKiqZLEZZjnbpkADgmA+RixGhPTiZcBWHmI84jPLmmyzHOXZljIrZmpk4mwJxWdM4EUupZ2a2Uw/QN7tSWXjFK3QoASW3mpPHhgmRNR3/tkZA5ZMHsY0QoT1bWBD5skphOZQ51ICwCZ4CcYoNkY8omXIDCRGJ6W41aQIWAFAHBXSxV4WW2U0ayZLw6Y/gCJCVt58D0Tdp+ZhAEpkW1WuVWRDUSRBIYyonMDODN3oFwZkNcVmNJT3cNgC745EVBhEkehDDslHeg3PIM2Iww0mxaRB1VJscmZSERAIyQDATuhC6CRGCNnIHFU8DQZgQ1pFN5pk7aEdBOT2QqHrKeBBodGsSEZ0HUWZOaUXfQzE6cIMwMwEUIwH/AkJZw30UgwKSM3L55BCcIziXZUZ9kxDo+RBrhI7DYi+CJmwWZaOpGZeoZKALUUVKemGvqZ+R/7iXwUmQUUV85oZzA1oQtrg4TvqnB8GTDAoAQ9qfe9eoBuEwFGokFspW/9JmGfqlglNKUAA/5PidSniow+JUA3A31VSnLJqaNEmUDplLKuSXCilFrYUqsJOj/ombCgWlA5FvugKouVmTvGRAqpmoN4kQlyoQ5HkQmjqlsMeoVsqcrHSSSimN8+idO4V0juUsANBYSJlCEoRwC1WM9GkQEmSruHoQxrmrZgmcvhpOPHVHwqqHQhmUeScQhIqCt1mizDoASLNKixkRoDoQsXRZvLIB0FOpiAgqvVkQoKKk28qYBVuUnvpyAZmconpn7FOqRBKZN4ABaMSKq+qMl9muLv/JjlOqggQhOYB6pweBortKlgaRpDf1m4Halxzma6fCZ8g6mFR6YuRKmbxSA01IpNLaEMijrETrWE5aEEzKqQCbtN76oP8qtYJpEEflEVzqT+j6sQrLqwPhPrK0NqcpEKeyZXHKEH3Ts1drWYB5nhspaW6LEIYFdDaVWJ6Za0+bsF67agsxWHXbNQfLqHnofo9KEFVUq9tigLI3mn51eS0Ko+x4uHTUsGb7qZcbquA0WMrKsv6nLx9AhzOLsJdpl4bFo/PzuTGYRsnYoCortG+pribZYVeqoclXZbLUtAIxWLd2A/9SZKWHVjATBUNqtbzrEDulSA5Bmmy7dcX7pfr/hJz+WbaMyJxbyxFrWxBeSrPCe7Ss6VSJ05LtQqAPwU30W6QUV7KA650LwU3fOgCxImzf22fHa7S0i6DGCwDN+7xoeypgFLH8mbqqKSvFlYh/qxDc27jey5zeg47N6rscKsGUa5v96ro4Qmu8ogTgNLsDsKHn46MffLIQkTWvahA+63jU+rsPYS7A2oZlC7YzlJE79WDK+4YGTEhBhHMJkSsXcJHWWzvO05WY27VOCzpALJkZKb6hGq5n26QwnBHpSxDre8AjtkZHVEIbm2Uz2RAFRAU5dMPHd8Gey78KwcOj1XAWhVFfScBBCL4/e8TJgkY4ly+JmpcQSpMyzLWS/zcQR2pkoTuqo8uce9y/IPzCiTwQELy8VGzClyhvKvN1d7PGLOzCMVjIAsHCDOE9J4By+Tp2bji0j/y4mxyl6xmyw6quwAQAI1fEeJkQAlBKc6kQ7lO3+9S3HvkvoSibANCxBJGtwQoAQNWt2fa/yLicXeyxUQvG5iqdX1qABZRDaxOQVZRF69kQgrbKZ1loBrGv+1vCagi3b5k+tkywVJrLu0yfy6cQv7zIfJxpmYzIhKQrI9ZWppw2HEtOBjzPEDWyvau/B2FqZAtOGsvJFTqy8yKzxkzKDgvIp2zMC9EDzpKiRpzDArGi+wu8fmuzljtyM3oQNdpJFyAB7oQC3P+0XChgVwfVhJLjzsFbvZZ7vQpxA/jznJqEsye0sB7WsC/dSe3LnupszbKVpR0RxgMxxi0Mwt+8nOK8clVnRBGxUx/wULpqwx5dlnIqpY44ctIsVSrdNRegAzNd0+yE0698ELhnucI306Uk00TtoNha10tq1H9dj1VkeGvtvg+D1nRpqCjbT6RK0a/7tHEL2CzsPa3K0QOAyhTlLENK1aGJp7Eck9doikaZp6zpq9EkTVFKzAJxN63bEGvU1/7KECaARtDaEBM7WJJl2vr4r0W8uy0nrpf1vxRB1ZrVtg4tq+AcnG3F0wxBhR8g0s9cnurYzg5xKrbqa777no09pVn/tlFapxB3Q5YyB1kSMbG7a0afA0SMzb76xN3jm4dr9L+nwtr//DKVDNknzNA7hZvIc0rIc9kFrdkHYQNRrBDrg3CFDdrwPDf9WKh2aZ4E8dnerdoCUaabc9AUwU1O/HJAnSxB5MEKoZOB2ZPVPeHkWkXM3MyC/cHXfJRlqBHGDcDI7c0QGs4ovsYTMX4XgIPwrchkydsJ0chcM9qNu8YUnm3f/cLBjGUrHsJZdslWK+UjLUy8mZNyPFmCw6Qoztr98uA9+uQjzK2zrN83cqrpTRCCNmJBJOANDcWy0uECgZ8WpY2hPYNZjppTJ4xfrqAfPZw/KNy6GxFoBI2O+OEF/7HPsyoRvkiQn8jnAxGrAnGG4CRoLZnZ4orfCKxahk6vjtulNR6NKdvRJys9UswQJOA8cj4ATWXNdk7HB/FKCNGe+prlq8UQjDsA9nkQl0W/HHfIuC3CA4CUxZa3suznKP7otg7mvjwsxDwvtz3mJgnNBmnmMILmTwq32kOgEOPm1jyigG5syMzGYN6A5azD66jjAhGjB3GI9xJEVXvVi166tclNGMsQ0X5ZBV3MiE4QfXPpKmvKpUSI4Z6gHAjvBbFGK+68gF2+L465JGN8atPHDzHjVr1TNj7qmH6y92pGGPBgxr4z484QV0gQWXjisAzrXqzuA9Cn7R7jFoyGuP/OhiO5rJj96xoP0Ct5zQwvPCpLv6ZG8JuuSz4a850+0qw4fh8gXfc97M9Kif1u7SmC7QVatndjkTaAAflSSt5utuC+6DaIQmKFbaUkYrSn2Mu7hzqAPBug9t+KRwlBTD1MENITBZAXRDrLvtJWZa2LPCcANIzksYCHAntFA3Ql3evi9vjj9h0kORsgViB0vrOVeIu3fej3eF+H94fOfU0jAyTjwQM8jJ+3VSHTVxTvEBYf6l+/3DKcNRewAx/zdUim0lOaWWGvy2N/s7fJdCQjSjazh/PS9mqPEMijxFc998CH+ZI674Q29Hzv0jED+EVUfcC+OIqPNWrfZicPLw//8Ef/0msTPfmyUn7nh8N2j1br10L4MwQS0P1oRjDT2PR0RDCtp385wH9S7yJUL2jjJNTnAhA5egAA8GDAwQFDAGxA2FAGwYYDJBAE0XAgQYwZCS6JOMBEFI0ALujoOCBHSI0lB4AEYELlgB0LXw5YgnLHTIsUI34AQLKjQpQZbzQMSpAKCZw5i/YkuhQAlIgWCDLsiOFCSCoWVNYMebOkgBpFaeB8WBCnhbBBL1RM2nAiABQvTwDwevCijY5vXUZ8eKEjCp5B8SJ8OxbhxaV1EX4MObLkyaJ+S1IRubdkzBozIWtUPPOiYYQ84/502jIpZMtJEQcdbTGwRrYNpQLI//z3qkYqQx/bbNvwBtDGPl+ixmkDeMgTEnovZ97c+XPo0aVPp858AkaonnNAufCBygStSUlMoPLhAhSB1dWvZ9/e/Xv48eXPp1/f/n38+RHqICi8I+ULdDvIhAm4+2CDuC4yCCGFqOILIrd0Oqw0jkrCYQjzoNgBqd2WKokEgmpTCQoAcMAJAyVOuOAEJXpY7qLYBniAIAFKOi4oAQcgAQclygPAuxxa6201lPwrLTuEZnMwohvI6y4K0FRCUUUWXZzpgSV8/CAKGXJUqawFi5sgirnOy0GCGpt7S8iI5lLsrrwISu2gvr6iYYMyoVACBy8LUyoxlS7McIfwOtoMJf/JIgIRACVmmku5mTCogcoWXyQoyovSjOhGlObs0NOXiAyJzQFliCLDJTiMKkSVLCiwuyGiLElSSq10DoPtrjoQBFAjIk61HU79kYog9TP2WGST7ciGjJDsSAAlgoqxJBCCykFTZbPVdltuu/X2W3DDFXdccg9a1Ev6rluyXHbbdfdd987NT11467X3XnzzbYsy7F7aACMqlshhLglLKguAE3LIEiMR9XX4YYgjlnhiiitmjgYAqNCPMlkt9vhjkNuqNgr9SDQxZJRTVhniagGAzFmHCLpAyOsICvNPGRpC4bZpV/b5Z6CDFnpoblEAAQP9QAABXaKbdnpbHY7OTwD/pZl++mqss8aJhKty4O+pkky4DdKGIBuiJJZyiLMyrdt2+22445Z7brrrtvtuvPNuT6EPTPga5oMwzrikGzBS9SBmCWKaxBL1dvxxyCOXfHLKK7f8csx9xoEg5f628VKV/gUg55hpU6nlszNXfXXWW3f9ddhjl332j2+4iirPO8JosI5Q3xT0kmaEkHbiizf+eOSTV3555ucO64Lwcm9oUQBCJeiDnQiyNSIBDG/+e/DDF3988ss3//yXvo5NeoRQIOiEl6i3zASMCu0oMFLR139//vv3/38ABjBfJuCJxvZDEMBtDgAkUwn9CFIo6mErIvwimwAteEEMZlCDG+Sg/wAhczP2BY4gqfvK7hCSuOq9hCUd62ALXfhCGMZQhjPE2kUqdECwRcR3L8FImISXQpUApWc0JGIRjXhEJCZRifMRAIn6FpEQDkBwJHyWCRGHkZmscIlb1BeZTvBFMIZRjGMkYxnNeEY0plGNa2RjG934RjjGUY5zpGMd7XhHPOZRj3vkYx/9+EdABlKQgyRkIQ15SESukYHi8mIgP/BISEbyBIt8SUyYAkUEdkSBlIyIAwEAQYxIsCEU5GIp7UWw0qRSlatkZStd+UpYxlKWs6RlLW15S1zmUpe75GUvfflLYAZTmMMkZjGNeUxk/hJ+40JlMhFWnKmUJIrue6ZK5P+3mPq9BH+m5Ka7CJZIcIZTnOMkZznNeU50plOd6xznbT7ATnjGU55yfB+5CBYHfOZTn/vkZz/9WQGABjSg9ZzJ34ZwUIQOgXEXQCjSdIRFlVwEew0JzPYi4r1uZpSZ1dRoRz0qtLTY76PZmssyxTWXOCBApStlaUtd+lKYxjQOHFXJ11YpHCv2boS/AwALZQTRkQY1WSUValGNOrEyHVVZRN1oSmP6VKhGVaUzNWlNWykcoPhUdKRDSFka1pAdKlWs8mHqWM161nA5kIporU9Zw4VSqcZVriulqnSiKEWjEC6nV1RcSRh3MrYGVjpuFWxhDUsf4XXmsO4h7LfgOlf/yEK1rtG5q9g4Z6iddiRta7tArxb72YY0FrSjJS1zFFjB0lZHtN16bGRd69LJQueuAyjLzBpSM7N0BDFcHcDOCpba0q4WuMMdLlduRtzoCHdbrX1tcxEQ2+fMdgCiy5jAUDlEOmEkYQtjFXJJq1zvhtewLBGleJcDXpICwKnObS50nSNdARwqIz5FSMtCci3zfha9+eWvUq8CuP4mZb9DVS97neve5kjXLrnyDnja4qrymMmiAWbrgCl84YzOplEYbouFj8VcA0MWwRwmMXw8XGIUG5GavE1xm2gKLhCHWK4jbnGNk/tiG+f4iDXLX41PrJ8Yy1iqNNZxkQWMYyMn/9mFAgiMZ1P84/wEWciSRbKSreziql5Zyxn8mtqUDGX8SHnKMq3ylq0MZjOn+XtAOa6O0WwfMY/5pURWc5HfXGc8Fy9xBvxymZdbYDnHlc559rGfCX3o5XEFsEm+M33iHGiWDhrRJW70pC19OQFc5QLlzXGlyQpoSFM5y5dusadJferHKVCxdjZ0etcbajKPGtUkNvWsbV03fh2O0a1eKqhhDVNJ39q8tRZ2sdsmvLXuWtas9fWvYctrYyOX2NGmdtMg458+L5tbj4Z1sKsN3Gl/W9wrc+BEtRxu9nA71N4e92jR3W54WwwDBFm1kd+tHnVDmt3xPuy9+f1vh5Wlx/+s1vafX+3slu4b4IH198IdDq+Qmrnh08l3oBX+cLNOHOMbP+mP0qzxGx8c4XSFNsczXnKTp9xhhZOJxFFurIrL+eIqFyrIaX5z/cx7dB9/OZCbPfKp9hznH7X50I0+H4HzvODaivmYZ370jBYd6lNnT1qsZm+hh/nnQH861Uspda+HPTo8MfeWwc6cpk+562JX4tnZ/vaksHxdV3Z7b9Iu5LXD3Yh113vfdUYQFtM96/e5u4zz7vcZ8h3xfU+60u259ZEffvEwVPzk3y66q2N96a4G+rM3b/kkVh70YSd7nUUvF8gjXPKj5+DpWX/02Xz13IOHc+qdvfrXZ9D1ucf/+YpNT/u22v7XuOe9BXdffJXXzKGOb2rnEw585GPw+NHnOFAyr/nHi5zr0Ke+AKfffYezHMCC/zyBtR957oP/f99X/78Fh90zpz8+hQ8x8duvP/bfH978EqnZ5W9i4eu2/9O/88k/Avy2ReEklys/ZKE/A7O/AyQfA4zAaCuLRWO+jjs/1RtAChSfCexAYSMYJ8u27HO+SONAEPyeD0xBVBOeuVvAEjTBoGNAFuyfFazBS7MkbMPAtwrAdUNBHEyeGwxCROOJTSM0A3RA9oJAIkSeIWxCPNO5DcuzJPRBfQNCKCSeJ8zCNIOM5cOzKtTA28NCLpSdLSzDK8s0jzu0/zCUwRlEQ+8jQzhst6+5ISqUQ+pQwgPDwzlcnTPswyJLizZTszZ0QyYERNf5Q0SsMQeiQexrPkPkw0W0HEWcRBRToAmYtEKUwUO0xMypRE/kMKDQNTCUxJBzw+cyxVCEHFBcxQCbDT5jQ1V8Dj1sr1l0xbxpRVzMr5aBPx6EMSu0uFvcRbvRRWIML365Pv9zRJ8Tw+EbxmOcG2OMxuFKnGS7Q2aMsmCUOWikRriZRm8srZq5QCTsRrvbRqczx3DUGnBcR9ASwUvbRBPsRHe8m3asR8O6CNkrx2zUOmcUwH7Ex8q5R4EMLK7YQX6MQU5Ux4IkGoJsSLNSwyOMR4bEif9afC16hMhvrEiNpDBq8jKKDMja+8cfFMmO1JuHPEmjihYA+EJN5EjUI8krNEmVtEeYrMnw6p41JDV5dL6MxMmrSUmg9Ki3qLeEhMSFpMmhlBuhXMqMEh3eCUmFnMebdEqKaUqrLCXxm7We7LyfzMqgwUqwXCLBCbyXVMpPk0lhRMuxxBqxbEskYglSPMup9MmqhEt9eUu8JKLZUEBL68rtY8u9dMi7HEy0Kgv6kkXBfI+LdK2vNEyQ0UvIhCHGUcZSXEzGQke1K8zJ9CbO7EyjSpwX/MvPPIjGjKzHBM2rLE3VHClLQi2eZM3TFDHWbE1gxEzbHK7A4DS6REqqLL//G5CAHNCSgBlE3WKw7+i/DyGPDEmP3GzA2nxObrqIKeRK2dRMvGs1G2CJoNiAq4MWacEJ+9II/JJObcRN8wQtyBi43sxAVJQ0ajIKJdiBgdEu5ZwugLEujIC/g9kufjGd9CS86AzQJSoT3mzPHlRLbtw894ECGuiT27jG2qKZHiqJ3dIZniHQ4ENPDS2sq4hF6+RQfMNOw2u1B0DIg4hPi7IsAIBNs0EbggBJwpCZEexQihtQGzWizLo1wEQ/mmSJzhAcED0IlgMAXUOhxSEIcszRERVRJh0rBxpNqfRNu6TJmvmqrAodwHsQANUpALjGJ71RJw3To2K56gzRuvRK/+i70osiiKgEqx09iCwNHqAiU9XCUTt9oUWxQzSlUjWlSdFRDOqxnp08iIpSCZ000jy90zFd1JESnkwMwetU0HQ0ySIVEmrStmsakGxSiW1y1MHCU1DdIJ0zy9hs1FCl1M00SZaEmU16CU8CJRp5CVIaVeiQTFtlHmpKTAQFRlXNTpG0KTaZopdIVN5BoSwCnlxtDlxd1uR5C9g8tR7dwIC0gduQ0YMIq5Ko0IP4oZkQImdlVlEN1wASHBSdUveMxH60AIKJAlEiVkTNKWRVIWUl1yNDVXtdopZxSVSbVhlbAw4IWIEV2AoQuhtgHCgAlVdtoE59qFlViVrNV4scV/+J5Z+aMU507UFOKACO7ViP/ViQDdmQZQKnYEYT4JcTsJpMjR+MmJ+GvR+CYM+KHYBmndnY4Yq5PNXH21iR7VmfDVk0CAChHdqhHYGXEwCW+ID7dFgg0q3ryR4AmDCEwCibLYmarVrXYcmlJU18vVUA4NmfDVuxDVlOQDkBAIoPeFPdcdPTidOEqNeG8FastVqKnVvySYsaVcydHVu+7duypUHRuQCMZRC4RYit4tJ9HABttVvTrFvGDR+gMLYqBNu+rdye/dvlSIsLkNqOEFK9YtuGQFK/UtLHDS3HLd3mYQnJvU7KtVzX9VjMbQuWbMneYFEXdduD2KyIeIvOQt3/xu1a3+0gvC22yX1d44VdXtsMmeVS20II3BrEC22fDA3eqw1eysFZ4mXd493e2J0JBXqKHQhf8R3fVaOugKnP3+JShFGY/0xcu61e65WcsuDcjAXG1t3eyu3elxhPp/gK+cIIXuVfjChP6j3d+D0eBTpXrt1b/H1d/W1bVQoV5HSwpICw5qRfxoXfA36cXc1e4HWOubjfBh7bB95gdtFgE86bi4hUHtXeEbbcEk7hjfpgGQagRcHWfnXhF/ZbA/ZdFK7huolSD2bgHebbGAZix+phJH6dvJJUGka7ry1iHn7iJT4vJa5i1pmLsuvTjhNhKRbZI8ZiprtiMc4c1XVi/yL+4p8N4zImMCpu47vtqxZ+4w6LYjUOWzaGY5gjYz2+XoLI2QXeKC++Y+Sl4z42XUM+ZOaZXzQWZEJeYz5+30hW5FTrj0bu4kf22Tym5A3l5C3q4DlO40z+2E325E9LZFM2Hki9ZI0dZTCeZKz94VQWmtnAYZ11ZFcG2VKe5cxEZV6eHZ2U0l5N4kHO5F3+5fWQZWT2GYLwy/ol5lzWZViuWmVe5pRhOfcdZm8J4Wgm5Wm22Wq25pBZYVa2324uZHHu5HSOobdY0mfeZjs+5wI45nX2Wl+uZ9WpGQxGtOKV53n+5pkNZ3ymGK0tZ2j2Z3oeaCi+Z4W2HH4ZYlyW5/+Ebug6ZmiKnpz/gmhMRmiArliBvmh9wWaNbmWOtug2/miQxpfEGmlzLumUbtKXvqB2ZumDluiOlliUjml4KQt+lVYdPueJ1mksE+oAKmiDhudifuSgJurfZer/OeOjZrakJuSlZuqcdmpyyWiaRmp//meTLuOrxuq0iqatluqurmqiDmux/paVLutti2egvul8Veu17pav4VVtNmuXrutz/Gq+1hqeXl2/btypvmO0Fmq6/utsYUlAfme9tunBruLEVuxkMcJo62fIpuyJjWzNHhrhOVNbw+y45mwknuzOzo+yiNYcjmxu3uvT7gjTfm37YAnL5Oef7ubD1unYlu3/+WA5Z15tUY7m3I7p3ebt+HgLUwXuiB5t40bk5k4ellTb0L5t4ZZrey3u524PXak20cZt6yZX7M5u9bgIW55u1oZr7yZtIA5v8aaOmlFgnz7vwlbj4X5p9m5v6eCXvA3kjc7s7L5v/H6O2QBT8w7uXK7vlAbwAFeT9HXrP5vvL0ZwkFbwBV8OSxpc5e5v5v7v767wbBGd/eZvkvbv56ZwDz+yLRZsA3dlCb9oEz/xYsVdBx9jCJfiFqfoF4fxkkgcPlXx5U5v8c5xHceknhK37q5u9a5hIR9y5yWIno7qt67xIr7xhl5yJh+AiPu2Iz/wDndWK2dyEkkU7qZuLk9y/xn+8iFv5nHbchbv8mVFcxi/4TUn8zY38xSG8xOnJl8s8B9H8iB38yunj5ZZ3gwf8Q0vcUAPdPmAjMbmcw0Hcg63c0UnF6jWcjofZSpXaDz3cK028ks35kQf1U1f8NhrNzbH9FAH1VEPcJ1jYUuX77NOdUdddfwWHNWe8fSS8h3O9IGm9fbmCun28Uf380if9MkBigMN5T4v8z+XdGMHF55wdv36dKWW9UX19ewWYlOndqq29jzF9ue+CKPE9V7T9Rc+ZhKQgGDBCGG2iAneWoQYjwhDj32eW3Bv7teEt1MH9c+zCpRo9wEAT5TYcwGO0WSnZm9/9uiQyIN3dEOHdP+csCmNAHjz1c8G7yrtYl+Gid975+236PExh3XXLiiEqQEQ6IGaafcJvS1ujYjoTdHp9eGEV/jnAIpgv2xuN2xeM4EcaRlhtl3M+lIYdRnOCvHrnnmaZ45FGdJXX3FUz0afnwnP7YgiPVKMSNLGkXlpT/pksSR3prZ9r3aoJ+sgKtyDONzSSdzFzWCk5/qkYDK2ibew7/axbzmV2Cs4FfqGmNOOkFvU7fjT7rJ/m3udr3spHdSIelqK0p54/WOtd/u6YbPBz3n6FrqoV4mVtaaWxaYH0qaYfXzIlxtYBDjCr3zDf4mFDZuGjSBavay/b/vQL4mawWthf3hib47LLwn/eC0h0B2AeVUJLXr9rY99+2gy0qf8CLd8svdSAh+Alvf7zwGAPfdo2Cf+9iEI0N52kSdx5sj9zpXxgzDWE6pTzTL7WK5+68fPqF240jfeoCVaojXa0w8UNWfYzjeXUGr9FgX99Mea2QAIKAMGEixo8CDChAoXMmzo8CHEiBInUqxo8SLGiicAnMjoceFGPw5Gkixp8iRKlEIAsGzpkiNFECw3KETBsmNCEi1NEDTR0oLCDyxRfCxq9CjSpEqXMm3q9CnUqAM24pRq9SrWrFq3cu3q9SvYsGILymAJYizatGrXRqTKNmTKuHJTdulg9+5dFTAnygRAM2dLhT1YfjAo/xRAD4UtSbBt7Pgx5MiSL7qdbPky5syaN3Pu/HEjgBueR5O+XFkt3LmqV6f0s1di378JW9pI2HeIwSEsaSR8ELg08ODCh6c9Tfw48uTKlzMHaxOAkubSp2c0jjY16+ysXVeNGHuhbgC8EW5gKcNgWQA1bLPETf09/Pilrcuvb/8+/vxja7DEoP9/c/SJhZ12BcbFXUwzLUQDS1QgdANtBtnQkmgHQcESDgBquCGHSQnYIYghijgidRC+RiKKk30IFoEGulgSgnwpqJAJF7AkwUE5tIdQFCzlcJAELF3AU4pFGgngikcquSSTTVqV3llOStlVkl61+OKLMcI2o0LpXf9AFEETtPQAQoOZVxAKNgIQ5ZRtuulZlW/KOSedTIJWYZ15HhUnV1diaaCWDNUQBaFRgHZBoYTiSVB5DS6RA2hrdtnSCTksQUVL6+m5Kadf8dkpqKGKShwGLGk6KqoNfaqVn39qF+hCF740a2gHCaAjreMp1NesOQiQKrDBVneisMUae2xa/AHgH7LCrppVq65uR6xCstLq0qIF9ZADFBd8QMUEQDVkwQRUfHABFDkk1iy77U5FrbvxyjuvRSZ2Ry+nz2IVrbSqwYovwAFHpa/ABRucal/nHVwnwVbx269c/y48McUSNVwxxhkvKau4Gkt58cAAiAQxoPB6fDLGIKP/vDLL95kpW8tHqvzUwySjJHHMOdM7s849+xycEkP9nCLPTdVss0k4D710sEUz/TTUbPkEQGFRg+j0UkcjTZLSVnvNsMlfiz32WgwCMAHZSIbtqchbZ9d12nEribXcddttEcd320e3h227vRrcegu+Id+DG374y4fDV/iefv89V+CKSx4f45NbPjauOlwe4NpWOv74gZ1vPrpylZN+us9Tf/Ar6seZ/tnnoN8seuu1j/a67blnjANLaOseHO7Djix7a7T/frxkwSO/PL6YAsAY83Aaz2rsxMM4ffTZD4i99t1TzDsA7nmfmfKUVW/9SJGPvz7197L/PsUT9ge/ZeVb/6S12+rTvz9T9vP/v5NMABrfAdAx/qMI/ramvwIyECMHbCAERaQs8UWwONy7SgKRtsAKclBVF+wgCJ1ktg9kK4Sec9/2hoe+66HQhC5kyANfKEPm+GZ+MzzhW86Hvg3esIMx7CEQgSPA3gWxTx+USgZtxsMiNvCHTHxiZiYIRWgdMWQqXGH6qjhF+jlxi15szAhL+MX+aZFmOrTeEsf4vi6qsY1fqSFi3GjGFrLojMRLoxy7x8Y88lEqQwSAwvqolD3C0I6yw6Mgl0fIRDISKY2iYCOLskiFJJFkiIxk7iaJyU0miGpi5KRGyuiUSkLskqA8nSZPqUqFwHFdqzQfHf/ZdkUsmvKVlkulLW35x0DmEoGiNJohQVfLXh4Ol8Q8ZaNgdsy2/JKMs1zhMJepN2NKM5J9IWE1LdbMrAXzcdHMptyoCc4+mimO43yIOAdCyn5985xjS6c71XiDw7ApniDZ5iC7+bd22tNq8OznFpMJ0ELG0nPP3CE+Bwq1fyq0iOk5AZEaehB4rlNa/JTozxiK0RmWk0wbNQhF9Zm/hH60ZxotaQjnaRaUFiSkB0UjSVnaspPKtILhOZVMXYrFpMW0piijqU8Z+NCI5rSnkhSpAo0a1IwBdan8KxVLPOpTne6Ua0p1KsWaitX3qVQ8TqVqVR1w0a1WTKtkHZ+ycDr/1asKL6xZLOhZmWbWuGrPRh8g6lrhasSX3pGtdAXYXP+6PAFwaalgrepYBSuwwCr2dyaKDlYPu9PENhZfjK2s7XQCgCVsVbK09Ctm23XZ0KLOTLwMqmehCVrSImu0rB3dc3Rl2NWGkq+HpO1rnYXb3DIwSADAUWR3q03bClO4vB2Va48rub6A6avGhUhFXUVZ5RorudQ1nJgAINXZ6nUr0f3TdK/btOeKd31LYAn0nNtd6hHXm+QtL9jWC98iKuuTLE0tQuU7X8C+d7/RCw9Z8QtT/fp3XtYtcNowdYEA97eQ7d1ngxHspANLWGxCIfBABdxXDFe4WRTusNVYEgUG/3PYim4Va4RBLLMUq5h0hPULiXP44JGWuMXjrbGNAWgBlkA2uDgeJVI1yOIcj+jDRPaZ/HYQ47V8F0vhPXKbjAzlnJl2yagJshKHPGUOSXnLLNPBbqxswRkn9cde1lOXz3wy8AHXxzI+8ZPVPDcty7luO7Chm5mMZUvSuc73SbOfKyYr1uX5ymQWspkD7SZAK/pgO4axmK+z51L2udGLq7Slo2Y22ar3zW6Nc6ZDxOhQA6xR6S30mOGMaVIzZ9SslteLE31ODd9W1q82kqtv3S6oKvmstC6urXWNolwLG1nnXVZcf+3eYBdbRMRudrFAQ+jOrrrJWRIdHK/lEs0RxP9E2gaAQKAtnWeLO1XyUyaqJX3oLMM1298250C8re1wl3s55K63qO78W7oqG8JwtcAOAi7wge9AVvcy0QUIPvB64tt1q244xg6D13SPxdouMuUADWIiekOcOvfuuJ6g2mNfV3vS7CwjVJ+ncZZwHOScY7bLxRY0ZPO75OvmM45nPuKVgzvm0/m4z9+kOsH2m8YXEYCaMsTzlgcdOUBv+pTAR8Bk21zVNfYtACa+cajb++Fcn1d4avPXopf5IuEZebdv0gMQTEAGNNju12/n9bi369EOInrVP13FR9Oc57T6gAymTXfNPH3wRkoPp0kOc6NYvGQlTk/VDiJvWlGhY4b/x0zhLz9slti303q+OaVLLKupF+QGF1gCCizwqxugoFHgnrjmIZP52IfoOWql+uKPCvqTcxiOYkeI4AmCdc7SXkVzLz6qeqCm5o4972FN47HvPpH0ZB35kZm99f+jfFNVluyIpgjSwwx+NXE7+43Bvvldpqbb1zz3sNs9a+qCF7zoBcNgZgnsH9Ko06Zf0u7vf8BsH3SEVkg9wQEcIAImoAIuIAMy4BG8G4Y1CvtBBK70GgBa0P9d4LwIINopVgE2IAiGYANqwQyUoAma4CdckLcx30QoC+lpYB1lIAy2Szl1oAeWnAGKoA7uYAM+wQVdkwOJ3wyGBfoNoXLU4Gt9/yAPLuES+iCBOY8FUkQ5/Z4R4lAV9gwSJiEOMiEX6qATSoT8AAAVSoQJyIr0XSGVHB8aGknK2WD3bWEXxiEDfmFE6NsZPsgJ0EAJYYC1uNIaepca/iGJtOFxKaEcHuIB0iFEHEbi+R0U1MASLIESRIpXCaIRyaAldgohFiIcIuIhKqJDPEetLMTkzcoJMEsmtk8qZswmciIm3g8A5KAnyiEoNoSyoBtCkIAELEEUQIFQfAvqreIlCiPFUJ8bkpYhzmIX1iIxOtwrNuOUWECP8Jh4JaMyMiEzQqNwFKE2OoYEqEklXpc1XiMPZmM3zkcgniN1mMDMgdsYKtc4kqMXpv+jOmrTM9YjijxApCxB8MFjJ8pjOdIjPqKTQA7kcaTcB7BgNf4jQM7jPRokVHAjRHbFNA5B57liDsliQzrkRJKGRHZkVsjPzhVYPG7kHBYkSE4USqakZ+hbm/lXSZqkApojSybPStakZoTfBfRjecWkTCIgTeLkY3ykUDrF/REfgvnkTx5AUBZlDj2kU8ZHeMDdfinlTzZlVGJgVrrJDeTAEGwAWNaAstwhTDLkUs7kTdYkUW7lRWRXrnSYVcokVrIlEaYlXYZFO74EFfAkfMWlSc7lXVphYC7J2dmAAJgAYqqYX24kYA4mIEKlY5bGsfmI5cGlWZ4lUNplSq5lZD7/hACAwGHgmWVCJnTFImb2oGaCJGd2pmeCJksg5Whm5GmeJGmyJkHZppIIAGigYmzqmUbOZiKmZkeuJm4yxHe02GI2ZGMWZ0QKJ3M+hQDogOudWm9e2W8C53I+JzDVpnZChgCgQF4CQBSCWHICZHZ2Zz5xJ3quxbaAI8sxHHle5mme53o2jnrWZ1g8wA6EJmHsAFUqpnxiJn3iJ+zcJ4FuBQnIACUCwOn54ZGVpzwO6IEGoYFOqFRYAAg4j0soAQrwpY1BKDlKqIWGUoWOaFOgwDS6xAbogIcSGYheo4iaqD3K6HCw40sMAQ7kn5e9qDLGKI0SZIn+aFGgQGhSAQhU/2ag8egs+qiQ3maTdoYJ4ArVKGSjKaknMumTJgRxFiUGRIoS6GiSBuhZYmmWqmSQlmlECMBkfkD5vZqVIiKZoilBbClL9kCk1MBFKtqbfqJzQiSddqSatsQFvKSu7Skt9qlB/ilE9oC1bECeWpqhxmGcyum7nCmlIgTWXYDSiVukLiOiDqSi4qPptQeSFluncuGkymmo1uPM/UjDnSo2fio+ruo5QtVdQRysNqGs1iOtaqMAyEqb1luuBqSl2mavQmN64CKniulSpiqaHisxahYAlOqyFuucmiZwJqCzlim0CmN48J+wMutV7qo6dmsq3h8UtKipiqtckus5mqslmv/AYTjoq7LrX7prN8KrIB7bMZbbsO7gtmapvq5hDV3Ao66rtaoTtmZrcCZsZA4sGjrPprrcv3LkpRboxYKF2YxkzFWsCAbsk0KsEY6qGDadx4YgyDapyA6hsownxdorY+KrNq4sDELVCairv8KscsosNNLsBeqm0EDdyYJgygqpzwJgdikryA0tajqsYx5t+kkrtS6tzponzzYj1JpfeMCnzzEtbWasR2St9fkW0wWd1y5g0f6o2CIfaNCr2VZthF4tMa4t7YHPBHYt3Iao3Aoj3cYeaLyjyeYtjO7tKvbt5fnW3eKtw27Edc5m2tKo4Rre30qu4PYo4aZi5NId4l7/3tmipdMOZubGnaz8p9BW7pJebiaGLtf5ltIG7uIuLMM+royqLtSNruZ1rrairiXSbtDdX+u6rmwybMOC7bB8bn3a7u2a7pXqriDybswdZ/K+buPOJ/P+ofOCnLQCbtzhbmYa711eb8dN4wsOHvcOb0Pc37fB5kFsS7d8S7jgJ/g2nNmka/GVL1PSDvpqm/oShACEZ0twbXHGb71ZgJqQLt3Z71zeHxUonMAFK6O0BBU8SqQAsFWQgA6AwA7kQA7sAAjoAHVmnwCXW3iML+VKr/CaL0McpUR4CfO5pQE3hQlIQA2456xcQA1IAJiSLwAAAQP0sA//MBAHMfE2BPjQ/y/bKi+c4u9rRkSN3EiO7IhVPID/vht0vPD27nAQZ7EWD/FCEDBLuC3nIjGf6pUKQ4TZkOUAeNsHL8UDhIdLnMAG5EDbycAE5MAGLGj4WHHp8rAW97EPc7FCNIrL+q0YHyoZLzFEhEcjDsD+PYUFKMtN7AAKgKkJoMAOUGINTO0e+zEnAzKm3gTOfh0CK/FmRUSEIMRtPIWanJ4eH8QDLMEqEzIfc/IWe3JBkICagHH0Bq/wJjCPoQDbyYAErPFASKtgEMZTUI0M5DBDmIAMCIUs03If23JPyMr+1m8hSyop0woUEOpAPAcdSSszZ0TgfYQAgKsoY7E0ZzE1D0R4RP9BKF+xCZ+wL39bDQge+HCsQUzNtGrnRszyOv9wOx/bCRzsAWezp5IxFExAD4iGAFiABGgo2pkNJBXEi5Xsc/5zQAuxLZvNBWgvNs9zL9MOX05mm6ayYkSVP6vzRv+xJ/OdA4MwQqOqKIXHGVK0Qlw0SD8tS7c0A9hyepCw9Y3yj5UTnuQzjfzESgN0S9uyrBh0CfOySZLgCZ5gCppZS7gSOCuEOHOFDeDABESiWI+1WA91Tzc1IJ/bDIbUJviAW781XMe1XM/1XJcABIZt0A6AMSeEmUQeVqCAtVCxWTP1Rntydnlz+rE1XS82Y9N1GiQAZEd2ZIfAL6kJb57yQaD/NFa4JRWzxGD7tEtzMWiMMyG/bls3NmqnNl1vgijxHRUqckI0MlYgZA7QgAToAG7ntm7HNOUSdkADsmYlrlmbtmoXt3Gz9o9BnkGc8YNgtlUoixLE8xH79joDsm8tsvkptnFvd2Mjd0N46AOoyXg28b4ZBK5UdFRcmPWedWFzsb7pskwTN3fP91x7dwpHAYseBA6oya2ih5C08JhohY24KhpqNGj/NBdPo3SHsXzTt4O7tX0vBPpSgRJE4gwLKum6XgRDyv9uxYVc81qz928P8Yuhcf9p94M7eIQrRP7SyhBM7a1cC3ZDRdD8LgAaOGhzcQ2BeGKX3GmnOH2vOCvR/4ASGMoFXMAJDMEEtDL7egu4aDJUmAlUT/eBIzjxmg1in7iPA7mKoy5/oDcM4rhPc/HMEXOPNziXb7eQM4cA8AcV8GaIU7c0c/GFLJgRoniaHzfz9gWigKWf/zlYfvaBD/HUgLmWo3meq/aaMwcN8Oe7DXc7QwRUCfWZ59CPJ7qio+5kdjYAQHqkO0R6UOmNbzmmF/eiJ8eEywAK9MADtLqrv3orl673biUJTOOU77KeXXqpd/flNgqlj/qsF+UN0ECKBruLkvquo/apI4eNlG2IGztLSuesTOyzW3qyp/ayH8eArze0d6QFuLGI6WGBI/u1L3a2E8eHc/unF8R+t/8EFMiAmYc5uZd7fV+ujhi6BobwlN2A60EBfA8hntO7XJ/7cNRQvAP7uusAOO7Agh+6tQv8aqOumFABaXt6O4fhCfx7FQY8xL81wRNHWXwADtw6g3+6mcAz1s57x0P45UKBy7vEB7i8zM+8y1s8NU+NPmOuyq/8xwcHp7+EzVOzrPTsznd8zwPHz7tE0Nsyruz0uCP6yvvA0ZfGDVS91V891l/90nsy+FB76hY9xE99O+v7kckPgRcu2Au82FMz2RNZiac81PN89a5h2xOZgs9t2tP72tty3efYe+N93Bv93D/9ug+Ab1Ew4ed61Mf13pOGfkaBo9PK1nuyZvXrFXL/vNx3+0eYACR39uR7so1ovuVUuR9PCeYLvuhjhABoKKd/PiCHR8MHEelP88fkfbk3PmfwyhL0QMXTXt/nmFDYuSDNfi1PmO1fO+5vxjSKer4PfvaZiI17EfGzc+0Hfthfro3g+wX+fos9Bzq30fRztPFbv9pfrlDwePOnvjpmF5znUfgDsekff7Inv2b0yNlvvPNbX3j0/hO9v0ADxACBAwkWNHgQYUKFCxk2dPiw4AkAJyBWtIhQ4iYfGzl29PgRZEiRmyZeNHkS5UIZAKCkdPkSZkyZM2nWtHkTZ06dFiVS3PkTaFChQ4kWNXoUaVKCF0oqdfoUalSYDKhWtXoV/2vWqlK5VuzZdWBGkWPJluVI0idYnDeYolD7Fm5cuXPphm1aF29evXv59tVJAgAAJX4JF56rFXFiq4afflUr1mxkyRvRMrYoAcCHB5Y5d/b8Gadj0KNJlzZ9uiBmADRQt3b9UHFsra9ziu4KeXLusZVpC9TBVIkOEjeIFzd+o3dy5ct32mb+HHp06Q+XBN48HTtj2dsXZz/pXCpu3eM98k4OInB69esBeHf/njl4+PPp1+dLJbAA+/vBcvfPnyH5oBKPvALNe+0G/NhbMDAAHXwwLwEhnJDCCmMSIDAqLNzwJ/+441AgCZ0isMDxDmzNBCjUu+AEKFx8EcaWQJyRRv+dRKwRxxwdfCCwJXT80SQPt5vxxqRILDG3E1FbCYALQLAAyCilhKnIKa280jUaApMAyy4JElI2Iu+6DQCNkDRwzNYUvM7LNt0MMc035ZyTMCUCI4HOKcGMTcy0yDTzTBPjPI2pDfI8NMoqEV2UUaSiaLDRHPdUrM+3jgzULCVP+wAAHyP9tEJFQR2VVJkk+qBUECdNrNLHysRUUD9bezSHVG2lT9Rbdd01IaY05BXCVRFrFaxLYd1tUNPQkxXYZnvL1dloS8UQgCGk5U/Y2UCEdihjjw1JU9Nu4JTLa801jdtz1aXzhsAGWxe+bLMi9s9vJwvXtB6YKhfefgtL19//gKcErFOBs5MXK3q58tbe8pIt7YEHcGAqChAwiBjjjCM2mOMBH+4Y5Cl7CEyGkKFD+CqFw3u14Uw/Ho3BmCE1meagAK4ZZwBRCIy1nOXi0yKUu+Pw5p8Ybpmyl0GTOWafnbap6Kelxg6HwHSYWi2gKxJ6q22VRupopPElbYgNzD4b7bTPxpptlKJuG27amMQg7qi4vrtror8+KuyWx64bcP7eDpxwzwTgFAAoC0cKb7xVjqrvhv9enHLsBq8c873QA6DWzIlq/O7HPQYU6ZH29hx11y5PnXWoTNCB7gEOD0zx1ncCnWvRG2O5dNOZtR141FYPnnigdNggvQ1I2Lzz/+Jvwl1o3UfkvXeQJncee7+Gz577mHJYkKnEu6cJepSlVypye68nzK2Y2h+/4+3hnx8iAZAP7IQdVEzPU/pfKh9h5zMS9arnsN91plo9cEkPhtAe/wlMfg+UoEFu8KgmtU8ATBLfBFECQHkJEGwELOBZTteX9ERBAvqpiAAkYEEHcnBdEYThBPcnmB6YYCAWkIECZxgkDwoLhHwT4Qh9sD6/oKCGF8gBCnC4EBOgIAfhY0nsemguGVZxfgRbDxRooEIsXuSHQPTaAXdHOiImjYycEQANEJceKChBBhJAAQYwgAIJyEAJNQzMB7r4RSuW0I+BBIGC1nOBHTQxkA4J4/+qgmiU9H3LiIVZox6Z5sY+JlJaV8Rk90iggwk0MD3W2iRDFjmpRhblkceKJGN6kIM2xuwDOeDhKKOlSVp2zwbhM9QtD1JKRo7RUkMc4So5YwMc7GADUXBRFGqwAxzYgJfXsmU0nWenzNSOmgPx5Z5OSZRUwoqY2RQnQaY5ztZNIDAXgKY5B7BNbgLTVWY8YzjZmc1y1jNzVQsMFc3pTjB1s1vCLCA98cnLexZ0cTvbUkH9KSSACuWbmCIoQkd5UIoCjkckQ2hDPfRQmwm0ehO9aCItOtK2kQBxzcMnR/8Dz2KBtHciNekXSzpTqd1gf7vcKEuH5NJ6nbEjMrVpD2v/OtScCcCCVPAiQ3kaJp8uDKalE6pROVhUqtKsBvhDzkWb6lS9pRF9URUbIK9KU7KWFXPVyQyeRtpVrW3Iqg+JaKDWdwMJ5IAKnPoAFZbAJgpWUkZoXVxcBRuwzQHAr2V1KwM8CpS5nmlyNnDhgjaw1YK0i2mBLWzgCLvZdakGAFfb7GIbazSx+k1pCs2QEnaQA4ngD5sCwawhd1Bb29YWBJ4lXGd1e62R8ay3PnTcU1cmTyJObmdctKxAJBA+URIEs5oNLuV4O11gjSswO7Bu0BpX2uacVnJKe4BoD6LaWco2MNLdLmfPul6fITUwOnVvQ0DnXRuBV33tJYgFtQvd//TOt3DVBTCp1AoFRA5YIfUlLuTwC0n9DgSdAKjBZf+L4LrdyKsWhpc+L8BWDSdEwV8NpnGH+WCBRHjC/mWJUkDQYhe/GMYxhvGHRZzgt9L4WhkNLY5B3N0Fjw6oQTXxAO7X34Fg9gQ9AMEEZECDxP6kklF+IY8hJBEgZIvK17rBayeQ5V76uMYvJfFATYxZALwPvQz6gAyWqhMpV9LLVQbAlcUYZ2CBUr52bieY4Trk2jRYlSa2pnrNzCAqxBYnMlb0olusZwBZGcuO1tUO8HdgPQ/Xvn8ec0gfrIP0oFm2F1gCCiygnxug4H4ssbSk/0jnX7K6VKBdJ6sx/eMyBv+ZhGBVSC4Do1KCtHkgoO0frFsdaWKDygbp4RetQ0cjASfksUiipwVeGwVgM0SDqz42sCBd520zygSvNTKsax3mnyItDQlQ97rXHYKz4jS92maIAMJH3m83q9uvvjeiQPlcYpe7z7oOYRimUHCDHxzhCVe4wsnANIEXxAQKOsFyK3K/ku0b33M2NsbpROmJUJzZuXO2n0MDAIIvHOUpV7gReNByl7s8CICE7zVR8j0AjPsmGtP5znnOcctp3Ns+d5OnrXNvgFvo2RgxucqZ3nSUh6GEAgDlB2ZtkqwCoMtufrPMhC6dfJuy629S0LKPffRQkfwmEjm509nudKg/XCD/97vAk3kCXK1vnUFhh87X36n3LlkgMP7ettkplPSDqL3tiWf62x9y9Quc1yS/BUDVb1I2tV0e82vz+3L4/s/NY0lLq8E44SdkeIMgXvGpVzjjG2JNAPDTJCnK0OdL1XmH0t5KoET0v5ud6ZKvXfXBnwLrF2LzMztkyzQAOQZqCHncM8r2HX1+lExQ4X2TXs5wR+XShS984idEnyy57fhrq2KW1GAJS1DCa+0+/UhFv6Xu1xHRs3793tt6esDvvuK/j5DDwvnIHA725A9R4O9DCDBHrInueE/kfC/tuG//Uq//DuL/mKYgSEAClkCZ9IqvQA0BCxDo9O0DQYQpUIXj/7DvQUwvIiAwAhNvApNDAI5DBkewNAywp2iQQ37L13RraFwCBR1EBcmJBVuQ7V6wNW5ABiaraXAQNGwww5iQQjzOAz2rB1PiBx8N7aBmCImw6YzwNEJPyqDwM5zwBsXQQWYHAK5ttBYr/oAwC2sC9biwCN+wLsDwAsIHCl7pAl7EDDuDDJ+wD+1DNXaQB9nwAFOQDmciDuWwCxNRLmbLLTxOIAQAA64utwKRM/7wxjCRPixoAdfQEKEnPhwxJhaREVXOC0mDSURLEglCoS6RE/8lBIMuFt8j2QDgV7YrFMtnFLXPm7bwFBcuFUejgUxwAFqRIPTJw2qRLzSxlJixM//UiuyCaxdFkfNIkUqAMRgTbhhBg1NS7BhnRghxDhrxwhkXqRwZg96aRA2psBpDLDmC0C70bxtXDxvfokcgLD8Mwk5yMR3NcRbd6h8LQ5/IkRrfkc+e5R5dwhTrkRsXEiyYon82ZxkFojqMcSDp4hzDKCP9QkEqcroQMiFpQx7hhB4d8uC68TNUpHmIzt7irkk6si428odkci8ySvCsSySvcDRKcgAaEiUNTiU9I6uiYCAIBhwFAvBWzCblgiY9qCnzwppeUid3sgHjESLdRhuDcig7Az0ugCD2BxYtwIKGLSpfytVI6yznovoyY8Cs8ioV0hcD6iSDcviykitucZb/iC4zhmCyQHItGSwtBTIw4yL06m++4NJ8rnEuIWorUbIrOyMK8ocg1Io9prEwPWYwuyoz4eLqdi8kFTOAGDOY6pIr8XIuJECPhsD5OnN3NrOpXFMtVAQs31I0P4g0XcU0IRM16eIGbMAG5E02wwo2eWo4uYJajNI2b5MWX8MngdIuI5MvdEAHKO849+IpAeg6o+IWCbEqmVMESbI36243HVI69yK7KnMJqHI7g6k4Wao9n4LoegbAwLM5VWc8veIxzTM/iSI9B+I/4zMuspMXBTQp5gbB7DM8nbM/5Wo/6/E89SJAB2BCDRQtQ9FCkcKaQDM0FdTzlOM5H3QbIzQv/76RICo0Q1fmPTkqRY1CQSzMQ/sOKxvzo8oTQhtUKB7lAmoHRVv0NTHUR4di9hI0Rm8PRHG0IaDzNGkULzbnAjYgB9SKr9KPSqvUSs0ySEtuRRsqS4OCYN5lOYv0EGe0NO3SHpm0LsIN7xakS79rS/2pTX/iFWFUTNtQLsvUTBGORPPCAlJtTcUxTuEwIDkzUHNic6ZQF+t0TO9UN/NUT5F0KG4AA3RANTaAOi8VUzOVOgv1Ad/UnTgVJ2wOMBNVUQGRQdH0u2x0RCHVKHoUVD/KU7fpVW3CgjSsVMuQUV9KVYNxT/3CVWfVTYEUWGWCKdTLvW7VVPETVe9rV0+xV//7ImI4dFi1VFi/7EMLdSnBNEyRVVuOdFn/rFkZ8VmnFQtj1Zds7FoDFQM0ik65dVhyU1cdNSVZlVyFZ1BlNCZ40kBDjz3Xy11ZBV7JJFzlcFwNIwZl8DjqlSHvNV2n4v4CVa2s81j/tVvJtFHlteAKti90oAZeaQkV9jsY1khlQl8F1ILa8TspNmUCFqoGlgs1Vi8sgJCiDGS10lwphXweNk6Z4lttSmXnhWVXxmWJEGbxQgD0iEViRGlrNmRvFmBnomTbE7OSclt/lrGClsGGtgWLti4OawJGlWlfgkCr0GHjsk1/CzGr9md7EU8xlmvpwoIQNWyz0WnfFWp1tkv/9QkzJ9Zq88Zi4xVj77JnSxQAlHNutbBuKzZf8TZLPe4TU7Zvr9Zb21Ze33YuJPJwO3U079ZsuxSUhBNy+5ZtL9Zt6ZUoWDJzEXdzSZZxg5RTBtekIpdsT5VyHdVy5aI6DDd1TUVkpY9zowdbA4Nq61N2qWJ0Abd0YbcublFid9dmV3dxOzdIiQ4WibR4j1dgA1dwk2MlDMx5S7F37bRsgRdii85Wi1dy/zZ7A/d25wI9PgAHQO576y5xgfZ3pTdFFQRlQ9dqsbdltbd94eJF1OMDlDZG5nchxtZvo7d1LbQtddd6Zdd/hRaATVdI1xSBFUKBjdcmolY21xXraAx9/9M3V9c3eXvjTzMY2sJ3UVkXfy00wuTWX9F3grO2gpXXNxFWh4tDhZWufhOmgxvYQD9XhCX4OUJUayMwgHu4BlkYV12YfIOUWoyVeCN37yz48ESUV7GYiWfSiVv4f4Q4PjMKS9WWYq8YhxVRi52Vi7t4LjZ4gcd3MbN0c/Y2MY24hj0mifdvid14DL/4icP4heUYX33uM3EMIVlAkVlgjrFWj2/Yj8s1ihm4kYP4PvdNr3gskRe5ktX3f9m3jWsCbQYi80o5kuHkh+0Xivs37L5Uk99xkWNZlmeZlmdZjF8qjXl3j7uvj51CPQAUg08Zjjn4ftc27FSDPj9sk2uZmf+bWZFvmUxyGXx32ftCmSZ+WSBSWJgBGStoeYQH+dhCz47vuBqd2ZxrGZqhSpqzkZqDr5eVImMGgufmeWO2+Ye9+Zs7GeN+q4zN2K3OGaBjOZ1XZp3Fdo3F1ZpPmUzkIKDPOZ/1ed+oxR/Pt5wbGqAHmsEKemHbWfXeWaFlkaEtupkfGnp97mQRGZZF2pwx2mM0OiWUlDdd+qNBWqWZmaRxM+w8rjWreBdr2plZendkOmQ5WgITeqY9JqR9WpZveuOEjuguTplTWqnxeZI10qhhmj+F+qibEQCSeqqfmakXFOMwK88iOBS/mqohekCv+qAJ1qh/ghKX7EqtVKElwqv/vzqsxRrjJKI2o7qi0VqgwRmXazdPPborTGAJpMgCt/mupzqvwU7vrAlsZ/ivARusq/qN2Zqo+e+tcYLatq6uu9qyGfmxG9bnQg8HiriyLRuop0erLwKrb/S1oyKpaOB+dAAHJsCCLoAGNpWxR7u0TZvjulO1e3q0L1ut4QKJIZk2FCrFkHEAJGsiJjuD7Rq4g9t3OQ4HoGAJBIBgvJNvjfu4WzusZls/N9sFO9smbG6roFt2GkipQruxlRq7s/veTODqWCJ8ktmsDfG4kbukM9u8ISK2V3XAlUJFDNe9B2ApxxmBrZu16xuMie0B2G89mje8z/q/yXuADtwhCnyL/z0cKZiieTwO2BqorJkYwgFbwiec1TQIfk9FllB6tVlcsKOZsM20KzFwB1woxQ+ilaDgAvZqAqQVym5uIJgE5KpDxONzxdG6xQOZ1TwOACpLdqibnMX7ujHbKTWbuRcCAxQ7eebN9dajeomCU/on9J7MTvraj58cr6N8E1mtLQHgzLNsmbc8uYOpyRO4rV/2a/hyPX6cIFKNr1wrPe48KB4FHH8LqgdCRTDSjeHcseUcZ6NkZBflMCUtzyOcy9e6zzX4z4k20CeiBkCgByKM0AWCSS4AzSIMsYyCyQdiHT/gwEIvJ1VctD3d0hVXRzIdUT6S06VazwO8y0N9hdG77f9U0gSWa3NW3QTCZxptLtd/guhqx+ZOgAZ6AAMsM7V/m9d7HYiLQny5woOlZCkhOM463cY/Xbm9HJQb89kVIvQmOs0AAMttglroE7sWRN27mNLpW9x9PSjKXSrOnfr2aH/9WsvDHacBEtmVTtnnUN7jSyFAib9JmV2Jwo74yQYoqVpAt7p3vd0f2goRMi4QPkpsLuPxXCTH+8bVOcej86zmPSHSo3k3p9qPQgeWoAaaaacBnuSh/KZP/h1TnsOBhGAiPpp2Eubdnc9nfkkvwuYPQosS4rckfatXZr59WiSR/ujhQuWj5Oq+3c6K19OxE95P2CKq3iAUioy0SOS3Xoj/ur6mv17sUT7vY95LdOxxKbpv014vljveqd7iEUKf/l0g6tzInWLhvzfgA/o2wb4aKX/P50StPuDxedpq/1vtmf70Rn1ra/7wDwLXE4JaJu8tTEAGtF7X7d6hRdPyq7U/kl5KEGfzs7zzj/vzpT6mDb/KE0LnFSI9/v4oWD98QjuVJ3/vK7/5L19ObnHnGX73R7v3SbdyST/4EeL0ESL1Mfz4J0Cxld+Kn5/2u2LsgWTL2s/L0J73B3/tg5HlXu7lYq7it/8gEj8hGD8obGAJAILKBQAnlPQYgBChgAkDATi8MCGhxIkUK1q8iDGjxo0cO3r8CDKkyJEkS5o8iTKl/0qNJwAAYQAzpsyZNGvavIkzp06dK3si3Ak0qFCZPnsOBVo0qdKlHgXI2AB1Q0sAUQQwvYo1q9atXFMe/Qo2LFAWZMuaPYs2LdmuKFueYNux5RgYdOvavYs3b14pDvv6dfgWJAiHGy6iAHyRRF8TWSf87RsRIYoPfi/IYAw3s+bNnDt7/pyy5UuxpEuDBW3RtOqcqCuuJto69tUeU/+euCE7t+7dvCm+/g18ptrhxMv2ruhWt1y9zJvrLUMgunTpCwiGHAygsEXFDi/2cPghK/bHDmkMkFH58vH17Nu7f39SdPD5q3nT/20fOPz9FgUsIU8QCfwNSGCBGt2HIGnFLf+YFnzJ5baccxJOqNcY1glGGEZ92WARdkNgdYNfG0wgwxJTfSBBX5ZhZmCLLr4IY1LyJUijUPnVKNaNr8XYHm19bWCBAEJaxWORRsqGY5I7Mcikce89KFuEFE5JoYWBfYSddhYNUZ5FGzgkA1bYQSGgROM5VANuR67JZpswzqhknDPpKGdQdKrmpmzoPYRDnn7+qVWdgsbUZJMOXhglAHNRyahzVl6X4UU0OERFRSE6xOFVNTj0QEU59JUDoKKOSmpncA6q5J2o3qRqaaVuZkNfQ1jwaq22frRqnYUyeeiVsUnZaLB3PYphdhiZ0JAEFH0KwIdYtVRpRQ88xOKt1l7/i21cLuWa6m7c8uStftlmxWyY455r7bdK7spgr8opKmy8dhGLZaQX7XkBChI5xmlWA4VakQD2oktwwbWequ59rSbMwMI5GlyUCeARCXHFbjJcI7sLugshvPLKS29GNURBchRTXVAyyWpK9CWlS+RQGwhaObTDRQ4tYXHOOhuJMMbi6uYzTQ6HtXNK2EVWdNIuBo2gxsVxnOiiHwsbMkZQAPjXygkJwOxj5s0MQM0W0ax02Waz1zPTeIardsNs73i2SFPRGnfd7bU9n9PEQf2rx1MHW/VFV2Pdl9YS9ZADFBd8QMUEdIMtdkVk20155ZmljffDQOM99GmWb3QYADV8/056bJkDp/dwfLcG7N9UBs7j5JKHXXrttq+E+elfdc4t70fd7qVDBwFPfFe6v5a6Wquj1rrrVSJ6pENRgEB99dVLb332MhfPffe5H2/j20z7PlT3CHEHhfnqLwW+ask3+CT0rPvt/JSwx0h4/n6tzz/p37dvp9xkjnww6V9GduCQPhlwgSYBYGneh5blgaZ59XOU/IqkvwwycINl+58DwYUkzokPhBxECLIAcAGKlXCFB/pgWCB4Fgl+hoIVZM79YDSEqOhwhzzkIQt/aDAPupBVAhzi7oCoGRzIDomWI01qjHgUGJpFhp6hYQ3zckMmanGLmhEiFOdUxC8GkItbGf9cmchYNye6RoxBkaKT3AOlvkntihb0FRrviMereJGNbsMKH+mTx6tgYGCBTNofdeVGFlDRVPSjow0vWMhISlJu2zoka7JiyZ9NciWbAoC+NrmzTK4rkYvkjBUdWZcsgnKVrBzAHtloFFHSqJUosQBiaFkxWeLIjfyJ4/zmiEosQhKXxIzkK8UYS10qrJgj4df2mIkuZdKIl/vxJfMaGcxhDROa3NziMWuClgGuRJrL7GZHBEAZAFTLnOkiZ95IWc1tMhKY2ZyXPNmJzw1+kybhFKFK3DmffG4kRQDAmUDbCdDfJFKR8bTjNelZT7qo8qAU9R4A5LBQcf4zofipqEX/qIApj9aKowqFZyk3c8pgTlSkLPWfSzLqT6+QtD4tTci0mlVTUs10NQtlaPwcOkFsRhQGK82pUc3WEowmUqMy3amrjKoEh+jgqIByqmkW2st7olSoES0qVb+as6TCtG3JtKoaWXqp8IA1T2ZVkEl/+i6IdlWra61rEC86VrWVta2eY+mezGXXNfH1hW+FI10vx9V6ejWwjLWWWJcaU5QMVnMiTafhGgujyX4Fqw2N61DxsljMinZUj3UjUyWr2SOKVAcOUcJoi5TaoXD2pF1MbDZD+9rctqm0UjztSWL7O5ZyCQCd0u2LgNvGwrbHmkGVq2IPa9zoHom3MPRtA5E7/8aKxgoA0ZKugbC7JOWiDbpsSSkqcevd9BaIuhC0bknAixSRMktZ6uUPfMNLTdoi1rm3JW99/xtPpZo2sr+97yUrKjEAfECFAGaPgXMyW7h2jL8q9W+DL3wc9r7PvSR5ME5EejQMu8fDN4mwYYE6Q9tWGMUibvFy8QpZso6TxDUR6dxcvB4ag1O862Fuiil8XgvjeMiMFHBvCXxdHcOGoqEbHZEJiFwTv5jF8/ysNqn85Cyn2MjVRfJ7lbzkg7ZseFoOIZhhIuXxYnmrQHYkessMZz3CeMAy3uiZ+yhQ9MXZzGdOc4+FrBXzuhnQey50TzScPA6P5M4FpCgCAaBAQ/9/htEM8HOGCf0sFQd5zZLudFEQnTpFi+SPWRbAQFLoac9Q2tK98XEVNT1oTqd61vGZ85Hr3FRkPlmJtKP1ZlbN40vLGi6CpuObfY1slti6y7hGbbNnbcZkZwbY+ZVw1Kxsz2FLe9sZAbXeRB0ScMf5O8bitvEYzWreuLrK2JYops3NbW87Tdy48rKkW/ZJeAeK0g+cYmcn3G53a1vfBJe3xujtEYRnmaADJ3iS+U3YN1pbjgEn6rsd7muDs0vhHOH4kG/QEAxgHJMQp6l+iQ1rY1985KnW+K483sJn3/tmLPdjydd28vKm/IrHrvmsXV4omGdE6CLm9QkY7HOf3Bz/5xP/ZcV7nvROA71JRL9I1RtsgYaQOepFWTrTp+zZgEOd64WeOpOuvkaZ73m4BiV7171+1qY/9Okrd3uZzc4gtPvG3mU2OtLt7my491XuzaV7wwFvaLwvSO8TYbx3sy48xCtd8ET797XFXnfJD1nxxXF8Qjwf3eFGTvO5pnz5LE9xzB+e9Hdfdnv5PmrYE3lSAIDC31m/aNOrlvA/Njzu472tGOt1xmrP8gmJ+/vS6z6+Oe9KsXme+eQ3WD7CHx/xh19ofrVd+l9efviaz5Xn13Ds3L8w9emMfeX7zNAgR+Flyw8S758e/FsRfwXJD///nv/W6Q+89ff8aEiTf7En/3/Mx3uv1mYqt3oDaH7Bl1frd33/B2eXcgHrxIAJV4AGeGJh1274d4HStX/oB4F21n9a9h8AAFgfWG8ZSEIbCHCqp4KJ54DVhzF7FTR7ZksoZIExGHMs+GGo53QwyINxFoL8N4LqV4NxxizPNIQd54MHdoDs1oHR14SYVYTMdoMRmIVlxh0LVoUd8YRQ6IKXN4UL+IW6dYWvJ4H+t4VaFlUA8DVn2INhKDRAOHdCKIebN4MimIQkuIZOSER2tV1emIdvB3dZZYZyloDQl4iF2FhpuGEl+HB/uBFiCFadFGmOqIUlh4gciG0eqIlgBYmJJondBzebGHdgtV1HF4r7wf9RnfiCZdiKIjaKoVaKHaZJSEhZYNUy9DWLI5ZQsEiGn0iFv1hTtfhtZzZ5pwhWN5U+xgiMACWMqSeL0Kh/e2iENLaMJgdWwzVV1uhgwWiHhYeH4OhdyNhT8+ZO2/h1R7Vdz2iOxyGO49h75RiPxsV56dh562iDprFWvJaJ97g5/EiPCOh7Ahld+aiPwyGN/ZiKR8UsmYKQA0lOA7JuprRz41eME8lOCrmQadGQqLiLRzU4HDlCumSRG6kS9lc/oGiSHel6H2mLFemQI5lTCRYFLxlGNFmQUkiMjaiT+eSRMmkWIemH/ghW5DZ6QTlpRhmFGLmIGgmUTGlOQ0mUZOH/lGz4VF+FHd9IlU1JkPQXaBl5fyr5la1klVeZlQXGjEfVSY9zlpwxj2KZFSzpPC4Zl7SUlkS5lpOIlF9FGWqVl3LZl382lTJCli1ploM5SXspk4WJi22ZU5eiJYw5bZDZaotZa1FZlodpmazkmB+JmQTIjUYVOin4mecWlk/JZgeZEayVP9uXmsYUk1e5cXPJlqWZU/wicrPJFrg5htT4kxsBm4Qjm76ZR6G5kK94lFt5VMO1g8jJFMAJdrE4nBoBm1SwA9vJndzpldKZnLVpm0FHnZGpmzU1EPAIniS3msEZhNX4mjS3nmgpnuN5duWZe5LZUtzhWvPJnjxJl5nG/5mKyWmweZz+SZtcZp8vh5+k2Y4tRVBxiKDsM5q7cZGtaY8WYaATCkrKqY/MqYuVd1S8yaHTWaHv4pk+YZeus1IbWqKS5KHpCKJa+ZAt9ZYvqhQNmpkpemiJeZd05aI4Gkgx2lMzmpsPylIgdQFCmhQ6qm6aaRIr+jct2looAAIkIgFnxKRMRKQPKE0iKaJGRSlbyo7KlJI8ijs+yqJAijVQ4ItkykJdSoNm2pw1KlI52J9wGqKWdKaeaGVUSjg1cHt6yj9yyod0iGc1NUgoSKhHCqCsWVsD+qMFCgUT0AO4IQAWIAEg1VqNykGGmo2ISlW0952eGm5G6p53CJ8YMf+oJwgApWqq6gOqWAhhC1oWJ4pPJyiRsRp/qFqdw/inFzdc3cWrslqftkocyYWsuMpOwzWoxYoRJNWn1nlF0DEd01EdjUhuAPB+0Ho7s4qsC8qs5kQZaMqk0jqN86OgieQE+QOUfbF13ko84Bqu4+mk+JRglSmvleiravYu6+pGZ2AHA0uwBPsCKzcV+bavwEOv9aqW7SlSN7WUCxut/WqY/xqucrByIUex83qsDguyt/moLEVQAdmxT3SvKIqxyKqxjZiDALCrJ+tSABuyNcugIytS/BKvMrt3Kdsx5hoaH6uPLWsSeyKYPDuzNqu0yYizHtVJ3Yq0A4CuPYmRNCv/k0SbEc/6AA0xsVFrNw27tF4qS0elpF6LsuM6P0DbFkKbjliLEToQBTqAdDjQEB8QnWaLVGwbtnvLAhYrUJShnnj7E367oytrq257EcVJBUqwBEtQAw2BQsUluJQDtnxLq1/aUgKDU5P7eYT7pGpba1b7kYirofkzK5xbOZVruZGItsSEp6g7uD6bKKAbpXq7UKRrEQ9AA0pgMhdwAScwBBMgubBbN6q7ujMJsQd1UwI4uVMboHImuguJu8TbP8Z7vOrYurgEmxLavJ5roVBaEsY7vdS7PtZ7vSKbvAJFqsTrvJCKWNE7tOBLvhBjvudLntlLS/wyvN0ru31Du+Fr/7uJNL7za1Hwa78h673dxCxwyb/4+2r/SxLiK78ETDD1e8B517/F5Kzsm8A/a7gLOsAU7LEGfMH12sHQdDVLysEZfE0QPBIS7MIiPC4WXMLJysK4NBDEyrntm6pBRcK3O8EynC00XMNqccLFpLn62sDpK2wfbJ8hLMS1Q8RF3E8OvErcATCwy8O/2jc/LMBBHMWOFcBUbJtHTEzkxrxL3LQX2zFe7EZQHMafM8VkfKs33EqwabKCu8X+2sYZC8ZxfDBjTMePacesRHsKu8Nm3MJOPJ5wDMiUK8iDXJR31lKPtr9qjLlUu1VuLEWO/MjFG8mSjJWUzFJvyMCY7GE6F//DIQHDnzzCosy0YNZSw0W+pBx+f/wRrezK3xrKosxoLdUSR4u6tlx/uOwRurzLUtzLkvzLLDWm1EvMY7nKIIHMyZy0sIy9SsZSCeZkK6zNzmfM2sLJMOTJ1pw0cyyuyihS3HGgeqzOtzzNubzMqVPO5rwz6Gyf0XxQi4qaiSzL4BzPxzzPelPP9hxWA03H+ixQJVvL71zMAS3OfgzRBj1dCE3GCp1P2NGb3qxjqszItlnQFE2/Fk3FGJ2rIQXNDi3NH32VIS3SBYPP9qrSYuYQd2u2Jr0UF1pb4wxBLv3S6BLTZTzTAhXM84vTSqHT7yvRP/21JF3ER81NmussKf3/z/DM0kTp00w9xE5dw1ANTVhs1EMtZxO9EdWs1UoT1A9b1UzmEEyoxWLNFEmNcjz9Pll91mJM174M1+a0vg291ivdxywbznfdImnNl3vdTboa1n9dl4Nd1lzdJHZN2IGc18yM2NzUMjZ905f9aY6tbJVN0J492VkF2gnN2cxU1Iv9zVYd2Icr2qN9KKV90adNTJqbk6rd0QB91Vf72rBtWLJd0rSNS2CN29qo260Nwr3t2+MF3E8t3LTEzwTs1Sqq3MgB2Uwi2csNKIZNyLuEwB1FUX2tp4hah6ydKM1dKNmt3X7C3aKZJDWbi/n0aDG7peQNRubdxUu93hXT3jcr/yjXG9/4lNmNat9hBtjnrd/7fVfo7d5qA+DgfVCpTajT/b1k/dkJruAVfN0f2jYPrp/sJD2eSuEqi9xPXN0ZjuAXjDcefp7mRNwT/tyzu9uje+Iorq4lvOLHG+B83dYiHuP+O+PSW+M27sM43uE6DuH5NFxaCqcj7sEl3shDTuSvxuDLeeSru+PclIM63OQ/nrZBHr8WPuVQjuQOXuYtzk2059ZdztjuO9cYPuZ4beRmjuVJzk5R4BCnTKZOLuNk3tJSHuc7PedMw+JICk05eNs+3uY9vGVwHuiUPehBU+h/iU/Ywb3j7eWL7OdYDeiPrnNVzuF0brlZzkycCrXnmv/pQSXmGGHWnl4q/V3Hos63pE5M3DHVir7a6XpNoL4g6u3qBgLroyzre0vruLQneczmua7Jgi7Yq/7rVRvpPjPpzmlOg6PZQsrnQL7pvO3sz87sB5zjdf7hxbRdSgzji87FN97s3v4qwd63Vz7qdg5N/PKmuJ7b05rirt3t7P7p0Y4x026nxTQV147tqZ5i+04Rrc7veeLu4R7v445LN9XNsZrtX77tNI7wCz+WvF6k8D7r8l5MjwarBG7wDwzmbdvpGo/UGy6jHk/sIE9MlIFqxVrxmp7vyZ3xKg+9/s4w9gvxrURuecqrNa/qJ99Tvq7zzM3zCePzaJ6/DoHIpkr/9Adv9ECc80m/8hzf8pLOkKRmTi1z6sl+77pe5OuO9W7i7sJuEyBrxWgUmPI69SZ/8UJ+9WdP3Vrf8SXmsG3PRfkK9yXPSHXvSixfHEhv99+L99h8n2sM9Es09AWOWIKv8If/JoSv+FTHxIbsEPVO8ZCPcpJv+cNh+JR/85cfrny/RYrtrQWeqA9d9V8s+KQfuqbP9pm/SngOAM+K6fYd+a//xikv+wCc+LTf9YzPSum5r6zf+3Mf5sFfJGkP8JnUTa/797z/+b7fycDv/JQ0/MQPkra/SaeZ/J7v0cyP8rG//dzv/acP/pOEHVHf+dZf/qUf5cNGAhKwA7hfbum//+vrv6wAwUDgQIIFDR5EmFDhQoYLBzyEGFHiRIoVLV7EmFHjRo4dPX7EqAQAAAsgTZ5EmVLlSpYtXb6EGVPmgIY1bd7EmVPnTp0zNZ4AcMLnSqByWBxFmlTpUqZNncoJqhHDhZFVR24YmlXrVq5dvX4FG1bs2I9FnZ5Fm1btWrZt3TrlGVfuXLJ17W6lMvLuXr59/f4NO1fwYMKFeY4FKhTwQ7NvHTOFqhijDqtWsS7GnFnzZs6dPYNs/Fj0aNKl1xpGnfrz6r1QAHxgHVv2bNobU9/Gnfuw2MSZQ5t2G1kj5RM1QPSYcLX2cubNnT9f/Bv4dOrV0+rG3hP6dpW9uf9/Bx9eZnby5bMjjopZuvWzwjOauBERhHLx9e3fx798PXv+/UubBzCh/AaE6AMAoCAwQQXDC7BBB+NCTzLA9vMvKfc8mg+AyxbksEMPP0SJwgpHJPGsBx8EMTyqqEixRRcBOzFGGRWK0DcAjCpxqQs7ynDDF38EMsjwRMyxyBJnbFDI5UZiUUknn4wJSSmRrFG9G420MD0M6YOySy+/5ItILMdkb0rzwPxspCjQZLPNisyE08Eqo7uSzB056tFNPffkM8Q6yQS0wjjP6xOwkYYoNNEnB2WUvDkn/BPLOzfKU1FLL+VTzEA3Ha3R3DC9SwAuQSWVQ09Pve3RvzTtb1L/jSotNVZZX2SVU1vbQlW1WcEyYaQadgXWvlyHHUxVv2plz9WMYA22WWfFQ/ZWaU0klrBnt7phJCWu5Za5ar/dydi+oq1OWYyY7TZddT8jd1p3kwIXoXXtskDbee/lLF59axI3zEiNNPcidPEluGD0cHw3Ybb2LchgsOoFIAeHJ76LYYvl5U1LSBHm7ww7PgYZ5Bc0xnNUik9G+aV2FZ4215TvImGkJV6mGcSLcep3L6CA0C2Uyn6WsGQNaya6aI5WZlm0m3E2GiwbRtqhaanvW9qmnO/aWTcvwOC6666zIJlSk6cmu2akk3asaqvL3uqBkSZgO+7n1G7oaruydhCI/7BfHVtuvwk+G2236K7775l6GEkGwxdnjXCHMg76WAB4znvvZftmPHNnAxd8Ycdp1NwlDBIPvfTFPhcQchspb1DvyPke2nTZd+W8c7VQT312lEYHAATdfycL94Psrgvv1i0/F3Pgl3ezdtvREn545j9CYSQapsdeq+gbVt1K1gN0HaSBsycfSuefh2t7gsrfiDIAcGA//pbUH4h4sowHH3mJaoii/yiAAsAF/Ne/+MjPgCk6H/qYQr/6HbAiEhiJBBw4QY8wkAH2Q8/3ABQ+jbjmZz8rIAVFmJ8EKlApFrzgCCGCg5HoQIUvpIgFMZgxDZqHgxnx4AetEkIY9hA6Jf80IVJQ2EMatNCHPpRh9+hUw/Lc8IhPbBEQg8iCIcKwiABAARRfmMSweGeJD3KiFsW4ICkGsYovzFAWx0hBLoLFi5BiInnCuEY63qeMJjyjCqvXuzo6sI1feeOqJgdG/fXRkM65owLzOMKYReyQ8vujVwIpuThmZ46PxCRzEom+RY6QSZnMHgpT2MVCFm+QlXsdKFXJmk0+r5MizAsAVsk8Uc6QlJXEziVnucvNtNJ2r6SgSABAAl7qrpZKhCMhU1lMZkqOY1M0DTAnmMZmmu6YpFwm1k55vGxW05sHgyZ1pOnAPfrum5m7phtLeb9t5q+b54QnV3zZuXEesJHbiqf/4dIJyHVmUJn5BCgpnxnOTkXSkwBokl/YE1CqGbQrkxxXOzfYT4ZWtDv/IqjSHErBWAJmoRZl0Ea3AlF/4VI3ugRpSi860IymTaQOzMFIiKlQ66j0O/XMCkl1JlEbUtSmP8XIPAWnG6AKTY19+WhRm4PToehUmybNDUqVOlWLCBVtRKXqRfaoOJpWJ6vLYapPnHo3njbRp18tqlVJNCW0ZgRi+ERqTdsqm7DOZKymhCpupDpXqqp1RGzlq0WogqCuUiewjXtpTs/Kz7zeZq+HBapfxdkoyFIkCiMRQGGnU1nP5MqrtlRnY1PzWM6mVLLT8VRpIxLTYWoWOKrdjGcN/wtaxv4Ttn3FqCspe9sMuTCun73t6VAFXGyuzrbBTWtuf7lb2Lrver+dLXL/ItvN0laSZZXjYqVbzdMCJ7W3TQ4AMOBa02x3usONbnG9d1zzmla59GSuajcwEh7eJantrRh6q4tMQYoWNaTFrze7G834ltZAsCFvaQK8F+q+1roPxa4ltbvgVQ74PwWubLZiB939UngsDS7vg+UZ4VxO2MOZtDBpvqta3nGVww4+sVhOdV91vpOd/jUMgGM8yxQXlFG8HclR+ULjHXdlxnLlLyXZW+Rv9lijP4ZtDUZSkgSThslgOTJxa2xcVF4Znk5+zIpLC5QLeBTJXt5KltO75f/1dhnNAn7vUDF82F4BAFF/IfKbZ6LmDrP5i27WMzPB7FIol/ZpAIgans8c6D17Ks8QtrE/Ac3oXQ76LWKurNsAADdFa5nSMOEzjNX7Z25+mpeWHtycA6tpTld5NKZudKMePeJI03DJsMYkqnGlar6y2syexvVKQh3iJEcUx4XRcbCfqGvPFZqzvu70mpWtkmErWMQjJfFJTTxtETL7NLyeK7S53aVqW/naWsHfRGs9bhh6+3bgbqumE83uRTl60fxcd2hvTW8xuvs68EbroefN77oIRLiyvvd1813bSRO833G+KsC/KnCH20WUhJk1thd+3WMTJtkVd6C/oSfxrFL/HOQfvrhgMo7ubbO844P5+MnlJ3JqNVDmFoEgH2+O5ZTTBSJ9xjeXS73zI9I8fTYnukRY+4Cke6XnPn8I0BUudHc2vYe1Q5HVLWKgMms9zU+H0HPueuN9e92AWJeT2SVy6F+pfShgDzsiW67Ylwsm5m6fXbqJhXeIZAh+fB8P3MMl9rk3NdtRLTzg/6b3YSl+viRRfJQErx25bxzCdZ/L3SOfOca7jO+iOtDmQT35nPww8XY9vF5PL3qydR5VgN/jwFlPbdIzrfJUV/fsyef6U5ndBBgAQQ0AiEXds6T2tm/O2CU99OIzj/eYPrkAegACJQzfKhfIbPNTcvybmN7y/yPGvFw0r/2yPZ/k07aB9a+/gQnMlPwg4T7yNbn6mJhf9d9/v9TsP6idT+X6Q5gAHaCy/DuJ+Os+wsM/lys7AmSc/YuTm8s5AIgCHXA/Btw+A+QXBMS9nkpAC6QZB4QTmZOBqlCC7PNA2sNAhvC+DTSrDjxBlAFBMzk51tq0FzS+FFRBDWwz5rPBxYlBwCI4ExiCqvi7HrxAHASd29vBqjNCH0w9/iM4C4ilCxivJjxCJMQYJSQ1JrRCv/lBKSE4GzCQ17CBLrxCLDSIFVzC3DNDuflCKqE3MWSSAWxD+EPDLEw++oOJN7Q7PazDa+FDGYnDMRwCE/jDArxD6dHCZP9quEM0mkCMEXaTQzszQUesoERMQx3cQja0xKaBxBMZt0kcgkrsRI7AxExcxP5awFI8mU/MOmUTRVJkRY04Re5JRSVrxFmEwSd8QFikCkrUxUusRYPTREbkwWDcxfADxWCzgV8cRWTsiGFEuvlzQbHixf/yQ2jEFFd8xU9rxkORRW20CGnMndhQPlvLRXEEnGsMQVP7RmBUR1okR0U0x2xsCW7UifGLx1nBx8LBu3d8xn3MiHk0DLKqRtRTRp7QR4EslX7MQbd7xw0IR4aUCIIsDINkwew6SIpMFId8HLXrgV+USI7ECIu0FlPayPpjR2SzR5JkE49MQq0zARocSZf/HEeTFAyMXEMO7AgdEL4LOIEhoAFDBIkbkIAcoIIDo4IlYDqbVBCYLMemk4Ax1JCJdEqawEmoOze6W8WIIIHL+pkPqEKOsAGw1KENqK+rrA+oxEOiI4EhHIkLKEK1nIis1MpiK6mufIgbGL4NWIIa+EUA6IGO2CMmUYIdyIHhOwE6pMshWcm42zkTGMGqyIG0bMyHsEu50MlN5MmMgEsocD8TeLwPsMqJqB4ooIH6kgBnvMy1fMzdODkSOMocOpDBbM0YykzY3ErDS8ideCzeuYAKHAAB8CAXy4gH8C2KKEzbvE3uYEt6ZLffk4ENCEyrkIHSvMzc1E283KnezMdS/5IyRKMI90GwlQBL2WtOufNOf+QrAbCAB0ABHJCBv+yfIdiAGlCCHFiCHZABEKABHJAAHUABDOiBByABC7gBE5hI2VyCWPogABTO9IQI7Rw8dkrJPXzNPuwmAfjFMqSIX2TOlAivtpNQwlvPhwSqG7ABDJAAENgBJRgCKKhOHaLRGq2KC/iAE4CCpNShE1ACGngA7ExPCqW83bTGE72JvUKcALKIxzNOlBjREjU9JI3JeHJP+JRP+lQ/G+XSLvXSKNgBHbBMKa1LIpW/UTNGLqwIFrIzi5hMuEqJx0NPMp2N50RFXlJRFnVRGJVRL62MC4CCIVCCCaABHegBEiDK4f+EDwsggQfoAQxAAR2QABygARCQgR1YghxQghrYgCGIAiqAghOgig+oASAVUjqdUDM9QAvNSAnrph0YCYlZ009SCQ0jPlTVjwwt0jq60viczw3gUT+1ihOIghpYAhnAARR4AAs4VVxFOVXNQFbdyRYMibexiD1yQWEiLGelDTu1xSOSvhZ90RidUS/9ACrYgBwgVENFVG6NDWhdG2nlTGq9iPB80ogATpVwn1t1V9nw1vXxIRsAgccTVmI1VmRVVmbtV+eA12g1UoTsSie1iCWVJZR4R1ld2Hqk0qicIBLAAcCs0XNN13U91ETNWPBoWPbkzqfqSnu1iHw9CQsAoCj/aNaTxUVHmSAB0IHE/KATWAIcwAAbGFObFZaU/ciHlQk73Rqv8Rqw6SZhajXTHInvuwEPggKTJdrO+NdpZB8S2IFy/QAlkADGzFoFMdqjXdnNlInJpNFXjVWLYNOE8ggTiKUTGNqynVfcMCAdgMsbLVUPxdsPOdsqRVNBulCJUFEbUNzFVVwD6SY2vTOKeFOQEACw/ACyDdxW1RXysYAJoMoAYsrMdZHB5Vg/g5TD3YixWtKuowiJ9QgBgMsPAFzR7SVdLb3swYDwrAoqwAGspV0PId22LFzJQd2fKCQOHYnZjQgQ/YjHu4Cm/N3a3VjhnZ0bAAH1UwLojd4UCV7o/xzeiCrejLir8JxT8vyI8LyAEN3eadVb4OkBYaqKEwAB311f4B3GkbtdeT3dtB0A4BRO4iSdjoDfsaxf9k2V2TEBGqBNAKgBAi5g7r3fmjtT0zVc/h2AzwzN0SRFW01OiKBBIXvgNMUO2bGBJajOD5CBuw3hBZHGMjlJ0GhJoojhixg7vqwKvwTZkVDfAeBgiWDTA9mBIBbiIZ7TFea4MwkdFDDLQwFhI4bgWnThYjGJc/xejdsIC1jiqhBLiuhh+fBTJwYnCX7hv7kB+A2gHYhQMLaZCK6Oi5ziGU4JKlYZn/JJUQ3KoayILu67L1ZjdWIpeEGNxdEBqowCCajZPv8ekBa2DjeG4fCVYUemYThGZK2FuM2Nmxsg2A9o4kl+4lOM4px8Y0iOY0mmCDnm5O8QE0suGxwIzByg31MWXDaeLCluZBsR5YowZVg2vT8WokBmGwvo2xNwYF3uZEz85LvsiFyGNAsmZlSuZF8mmyuSmUNuZvxQ5DYeY49QZlpj5mreZfxl5Kb5yqqAgh325liG4kXO5mQm5VDu5nPOQ14+ClUmGrbdNGqG56JNZ2ym5bJo51qu4nx2zmcuSKN5AAelAuUVaHT2ZHXuZ23+Z3++5VKO6IUWKHBeZ5QRgPAKYItukWueZVAGaDqZ6InYZo+mZHmmImh+mR7IoShIY5T/NhVZRq2MTt2KZueSloiTlmnNSGWWPhkBWIIbfa6eLuZEPGbNdGcr0emI4GmjphOVpmeHwYDhGwLMhWoWpukLC2eIbmqvfues5oyfLuiTYVu5FOuP3moVK2uJtuWwTmsbkWqgNhhYvQoVjuv8AGkC6+qcfuuAzmt2Iei+Jhj4LerAtt999q62BmumhmvEdiaMfmh8EQCC7WDInmnF5mubNt6v9mvAxmyfHmzOThcTAEsqDG2GNuaQnuyjwWnX9uwBeOrUvmgxbm11sQAPkl3aTuyGrmnCvunYDu7H5m12mmvGXhcSAKATiOnitua19jHSDqrXHm7Qdu6IOm7g5pYH//hFKsDr6w4pzeZq6Y5k4e5s4gZvfspu8g4W3rGzV05vfabQb9Nu8aXu87bu+Dal9b7tZ4nAGsBn/V4qM6Vv9sbl+7bv2J5tAUc9/hbpdMkQR2LwBOlegki46iZp9J5ww3NwZH4Wjo7aDX/uCmeAC8fvDM9vET9iAFEXGjxsFW8oEjfxBP9rCoZxsmNxbhEA3ZWgG9drEi9xYMPw/U1xH+fKHH8W047LYTby8K7wGZ9u86bxIm9yiEXyZrmBKdTeKhcPIA9yaYPtGg86LkdHJG4W5Z7a5iZz6PByKC9vMZ+6Nde3K9+VBxhDKMBqOWdzIHfzqkLwKNdwPX/j6S3dUv95xyiAb0H3Fi//cqkb8gqmckW/KEKnXlKxgDGsSUnnDkZvdFFrbBS3cU1PWtvd1VKpWnAU9Zti9D4/cCkH9EhPdRimdO8FFbplkkSP9dngdFanaFd/c1jPdXae9TslFdgdCSj47mBfjV0X8hMn8lBXdhke9m8llfC83Gjf8zZv9ikH9THHdpfoPD6og1CwgkygAy5IgTZ4cFBhrQtQ6G+nDWb3dLd2bGCHdz//njaoAz2oBB0KAkxogFGABDyoUFDhaHO+d7padUcP83qH9oT3Z9ZpAysQ1iA4hVJXFGneZIh/14Wf909/dm/n+JMwHkmwigzIhEBIATAIBD1IhQz/qAxSwPhCicAeH/nakPePb/huj/ObH3SBSAKwAQAI8IKEaINTYAW9AQAuyF9LcW9z8vl493hiW2qeX+aol3WBEIWR2IOaoICRQAR1X1VF4W6owXqcn3prI/k///WHP3t8Z4A7GIkgSAGbEIGRcIMJ3hMS+EWMffuO13ad3/mQ7/m/N16eaYGRGIWbIIKRyAI+GPs+kVnlMfzYomuUQCEw/2yr5+bKP3xIGIkMEHub2IORCIXI3xMT8CCa9XzAr++PyHyGf3TiDfSR35l+X3qDYIQUOAQucINREAU6gHyBSIG5J3iH5QjJVmrPqNxbb33XN3DbsCDNH3xId/vnl20A/xD6GBAIPtiDSsiAcgV7UxiIrQeAvEf+jVB+yNyMyp7aZMf+vphqRGQg6p998K19jgeKIBgJSWAAgCBSCgDBggYLBinCgoUCgk0WQowocSLFihZZMMiocSPHjh41DggpciTJkiZPokx5UgnBDyRUwowpcybNmjZv4sypcyfPnj5/Ag0qdCjRokaPpvyodOlGoEyfQo0qderSi1Yp7jwB4ATSrFu7ntTKFSzZsmbPok2rdi3btm5HaiWYpQ2DBgUfZWixx0OiPG+u/CioZmEQAH+uIk48kWrUtzCXELxgwzHlypYvY86seTPnoYyhOv0sejTpj4oRex2bWaxa1p1fw/+OLXs27dop4wJItPAPQatiChLy1ISgpdPGrZb+2FlGwR62n0OPLn069eomk3sMjX07d6bHL6be7BrteOvmz6NPr55tXBcLPREEddVJwT6qCOr+rj9id5CbcRSkw3oDEliggQdS119G2inYIHf7YaVTeZdNWFaFCGKYoYYbzhaXAQshQdAiVmlQGH6dEEQIhBA2uJkOBeHAoYwz0lijjUkpyKCDO5K2okThaXYhWELeWKSRRyKJUlyRLPQFQX1YpEBgBP2hykJV9Objdy1mhkFBMiQZpphjknkZlz7xmGaPWi4E5GpfpUVkmXPSWWd0Wrm3UEMADDaRJ30YBCVEhhD/9Aabxp1p2QMXELSEnY9CGqmkKiXKk5qXMnYoC25iJudRnk4aqqijGqXVCxBd8eREGvBGECUKQKSAGC4Q1IimilXqGAkfEKQEqb8CGyyHueqEqbFRacophXCSx6ywz0Ib7W0AyIFqQZMwyYIlZiCkAUQaTFkQILcmRmxbN8S1gbTrstsubObidKy8VR2qrGWgFoWvu/vyG6ZW1UL0W0FOEFqQGJ4sBIiJBAVhyBfklptjZSZQQVAUAvSbscYbHwXvTfOC3FGyEjq7rGpn6cuxyisP+K9EgGB50A+KRPQCcFtAfJrHaAkQBUFQmMCy0EMTfdLONYWcdEYj55RynCVb/wh10VNTDZ3LEzWCkCMS3QdABA/nrLPEjm1A0AkWVJ222vseTZPSSTONk9PNnmzW3GvjnTfK1Fb0RRMGnDFRIcSFjejYbrEEgEt6M974pG3P9HbIcd90t91SD4m545tzni/fpwFCUASFG96fYztE9kDnq7NuJOQySQ4y5TZZHnXdtreeu+5eyaGJJtleFQFB45KO6+FrgVAQBrsz3zyBr8cU+7Hk2ltZ7T1d77z2jMd1CcOEGKJQRZYQVEXxYpveFoAECbi9++8/B3300l8KMcm3W685UtnD3z/RuB0EAPKhyCIIYqXzRSx9a0FBQWjgvwdCMDPyoxT96ner6lGGf//3iyAHGxcXUCSiCTEjSCGQMJHCHAaBCewOW3pQkAl0MIYyRIsCf1JBC86uJhr8lP54iL8ZAlFlWgmCRIrQqkK8TFUqRMwEgWIDRgHAUUGcIhV1lByh3FBN1NtgkHpYKi9WMYzPulpEkDA4ADghIgIj3hKRc7yyWIBXAKiBGOtox+lkMU1bbBoY17JDufXxjoKE1NU8YQdAPMxJBAEbCwpDxDZepYk9QRdBhoCxQWIyk5rJI4/2CMgfOuaPlQukJkuZpLhUgVYFAYUl6AMAMyRMRJCM5BtLIxOKEYQKQTMlL3spHU5uxJOjBOVbREk7UvoymRwCYAAnUZCtGYAgW5v/5UVyZUuYCGAIP7uBMrvpTc4AUyPCPCYx3WJMHSLzm+pcT1yC8AM49EENcgggEYdDkIORLpyfiUkNWoK2dQI0oGrRJwPGic5ytuWcNFGoQBvKGTJ+a54GuUInuEUlb4WNoFSBSQ4iMxmHgjSkntGnQReazssh1HMpFYkOanCCC5xgCDTYZU5a+tKYzlSkOsXe5yaSB+9JcyF5aNUr7bAfjXJHJRNozk6b6lSbELSkM2EoUKgaE32RwGcB/MDybpLVACquq08dK0wg6tMqvMCo7xEYQQyhH6RuJyU0KAgKyGrXu44kqhfk4ptWOhR8UZIgG1hCDaAIAOfUJLAAGGxh/5mK18eGxKyJUUS45CA+9MGVNCiRQEEkANnPOlWvOTSpX59W2qDgS5sAgMJLQmKCsinukjNRLWtF8tqWyBa0Y5WsYtigSgBMwoTGy6xmTcJAgoBAt8oNqWjrxddOndQnoPISAC7QWpEIAAoEAdNMqGtdkmR3u8vdbU+/gwRQGIQNwyVucUXygBeON74BbS6bMBjK6PIUof0EwA5M8iLF0WS//S3Jfz8g36by1jhvkKgAV8he0YzkiQTJwYEr7E36asm+xcQvTzwlACh+tCRQRCw2QXySEVs4pAk+jhoKconiuPHBn+HDISSwgyHIcY4p3nEvMewjDZuTw0B2YXVRAv9b7sKEyBcwsnh5LNAVH+cKNiMIRi0i46i0IQWsCMUeBAFWAFjSyWLGpI9XBOSECvm5JlnfEFDCHAD4KiZsdnOvxgxQKB/nDIQoSBOQ8AVFAGILGmCDIzRxhRTw4codwUMdVpEJTCwMrCfYAAhya+dLU7HMEDoze9LMx3KiDgAUPsn6qCCTUI96zbnE9Dfx/J0WfzmAF0AEKjKRgswyAgySWAEqshBrAARBBJnAQQ9oyupjT1HT++G0Hz39SZUkDoYnOe5Ko40SaiNbma7+zhsi/euCIIIunMwyF7CwB0R8OwN7wAIkUiDubMM72SQdLWnF4+xhqmS/SC6Jd2Wib5T/9DvevNy2eQ3RhHgmQgNbeEMRHKGGBrQgAwujA6a4sIc9jKIOePhIEogAgUxUwtsHycIgWuEGMCQ6OwJfOQeV/Z0O35soVi1rD4+MEiIDQCY2PwnOWV5KgpNrI0RgmBfSxAURBBAIqGiBCGKQASD4+teYmMMq6lB00Pg86/Bz+XFgftq9ff0nnvr3SQIOE7KbxOxav2NcTuD2t8M97nKfO93rDncowtTuetd7jr8d6wtc4AMf2DvhC2/4wyM+8YpfPOMb7/jHQz7ykp885Stv+ctjPvOa3zznO+/5z4M+9HI3m723onnBoz71pE+Jtae9epi03rivX7sd5+r32+M+//e63z3ve+/73wM/+MIfPvGLb/zjIz/5yl8+85vv/OdDP/rSnz71q29954c9atcvCKgnjJJSn9r7pF417QVJA9GjP/3qXz/72+/+98M//vKfP/3rb//74x/zUdhMFDqf+v8P3v6lxJydxJvFGUwQoEkYYPkxYAM64ANSkZIxGQDsW0pI4EnsHARq4AZyYAeuzocRRIiRBIrFBAgCgAiOBAl64AqyYAu64MYImH+1RIARxICRRIG9YA7q4A7y4KR413WFRHhRIE38IHhp1xD2YBIq4RIyIYfQ1nXdVmyRxA0EiEk8oW3B1gdYWhNyYRd64RfKhmIxlmGRmEhQIfuYhP8YEhYZgmEbuuEbwiFbWIBWHQRXpWEVmsQcgpUdxmEf+uEfAiJP2BRMyZSxjcQZAkD7nMQg4pQhBuIjQmIkSuIkUmIlWuIlYmImauImcmIneuIngmIoiuIokmIpmuIpomIqquIqsmIruuIrwmIsyuIs0mIt2uIt4mIu6uIu8mIv+uIvAmMwCuMwEmMxGuMxImMyKuMyMmMzOuMzQmM0SuM0UmM1WuM1YmM2auM2cmM3euM3gmM4iuM4kmM5muM5omM6quM6smM7uuM7wmM8yuM80mM92uM94mM+6uM+8mM/+uM/AmRACuRAEmRBGuRBImRCKuRCMmRDOuRDQmRESuT/RFJkRVrkRWJkRmrkRnJkR3rkR4JkSIrkSJJkSZrkSaJkSqrkSrJkS7rkS8JkTMrkTNJkTdrkTeJkTurkTvJkT/rkTwJlUArlUBJlURrlUSJlUirlUjJlUzrlU0JlVErlVFJlVVrlVWJlVmrlVnJlV3rlV4JlWIrlWJJlWZrlWaJlWqrlWrJlW7rlW8JlXMrlXNJlXdrlXeJlXurlXvJlX/rlXwJmYArmYBJmYRrmYSJmYirmYjJmYzrmY0JmZErmZFJmZVrmZWJmZmrmZnJmZ3rmZ4JmaIrmaJJmaZrmaaJmaqrmarJma7rma8JmbMrmbNJmbdrmbeJmburmbvJmWW/65m8CZ3AK53ASZ3Ea53EiZ3Iq53IyZ3M653NCZ3RK53RSZ3Va53ViZ3Zq53ZyZ3d653eCZ3iK53iSZ3ma53miZ3qq53qyZ3u653vCZ3zK53zSZ33SREAAACH5BAgZAAAALAAAAABABrAEhwEBAc0AAJnp/9TU1PT09P///wBCzQBVbc14AM0ApADJDJubmwDI/wAHFTZTW8W4CFeEkQAxP3Nzc2SYp7S0tBUAEQsLCxcjJgBzlENDQ0FjbePj4xQUFIODg8PDwwAVAITJ3BUAAB8wNAB8BxsbG6urq2NjYxUMAPbmCpSUlCY6P/8AzAEHCQBT/wARFlRUVP+WABwqLnt7e+vr64uLi0tLS8vLy/8AAGtra9vb26KionWzxAD6ELu7uwAiKwB3VRAZG1tbWwQKC39KADs7O5Le8wCGX3pyBACJr38AADMzMxoZASMjI0tzfgA/UQApfywsLABifQCVagwSFDNNVH7A04rS5m+qugAdJd3PCQB+opbl++aHAABKNACSvFB6hgAQCwBK5ni3yQBKXlyMmuYAADxbZADhDgAqNuYAuCpBRwAJG2ujswBphgA7TBsAFo7Z7gAVGwBbdEVpcwB3mIbM4BQeIV+Rn4zV6goPEBsQAE53giM1Og8XGj5faGifrgCNtABGWgBti3u7zYHE1wCXwZTh9wA2RVqKl1SAjQCBpQAYHyk+RC1ESwBnhDhWXgB6nBkmKUhteGabqgAbAQAuOxsAAAAmMQBfehQUAAANEB0uMnGtvgBOZENmcAAfKFJ9iQBCVACDqIHF2FiGkyc7QU94hCAxNmKUo6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s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6QEAoHrQkA5BQMEBABwogUMPCtkgAxEkAP9gARMvLEBAQR2AquuuulJgkAcmQGGBrFDU0IENBxGwQA0kDJuqCQtsMNEMKdTAhLNKmFDCrZ126+14JuiKw0IlMMHrrkz4WtAGNZyrqwUyEJSru7uqKxABL9ALKqsEeRArvSRIJMGw9MLL7bcIJ2wdAcM6q9C8ANSQQg829FAtqEoUZMO/TMhAgQ0elGDCqQAMMNC8Ogyg8sorH1xABqAyQYMHA3iggwmx8itQDgS/oIMNA/RAQ7sBPzQDEaBaYIIONPewwAsEi6rw1FQ7pwOoVwNQAkILgEqC1AUNkEHGA83wb7wGESBDySeH2hAFoNaAUAkmD5QvADocRC1EMEf/PIPea4Nd9eCED9duxlBEfNAGDeegUN4DtQtABwp5IK1A8wqeULhsNzQs2RfREPdCNjhe+Omo77YBqDQUMO/fBUkAagoPDYAxRJk3JLlDM4AaREaxWgB76sQX75voAEibw+wGnWqBywvJjjfubjMked0L9Q4A6BXBDYAJxocvPm6JZzAQ0twXYLviDykB6vAN5c7QvETAn5C5ALRukfRbj+///61ZH+QK0LXOCSRraHOI1yKCMpaxzHQCYVzSXpACZCUEeQBgAg5KAEGISK6DAAyhCEMju+eVDVQJLEAKmOcQAtyOevrKYEEoQLB3EYEG9hMI53ZFgiDYqyHuA0AO/2fgwAGAcIRITGJiYvU7guSraJgD1QIesjoAEIGBMZThuiRAsl1xYIAE6YHkeKWEIyIkcQA4yAp5dUUluvGNg/HeDwtQgn0NZI20a+ELHyI/iNggBSbAH9YQQoAedKAGXSTB8Io4AG4FMYdr3FUb4UjJSuYlXxw4yKnAd0AUQmSBMNRcRGyANFRB7yA6IBknC+AuqX1wIaCapCVnSUu3MCyLJlTf6Nr3vlBehAD4myNCegCqTAqklQLhHyytWMtmOhMtBcziAJ13yoRIb4p8rJ5F1pY/h/wrhwbx3ioREstnmvOcX0EaCUrAzna2M1bmSybrarfH+GmzIgXUH0NKCf9OgwSvn8dkJjoHSlCqLA8A40KI9C4nQQuYcSBglBzlEmK5tgFAlBLhXP8WcktjMgR5cktIOQtK0pIupY+/mqdACsgBjIqNe2bzZNpyhT2UJgQHHQAnMWXFLQIoQZg69N1D+lYDcGpPliZNqlJ/Yi4oIiRWUJCXrjIwsYpdbHsa45jHQFYCHJCsplhjpMqGdzcKUswGpNJVHgvgQgCQAAdMq1kK0MiByzXkaElbGs1sNrJdLvWvgL3JpxC6EByAyoICKZe+oKCzgbBLXxaYaBSzKIGBGBay+hTIv+gFBcQ+ZGCQlUE1A0va0qaEc409yE4rWxBSmQpVqsLoQFwFKwv/zKpW0IOYvlgbwQUEQQnOI0EGOmDXfh3yWqiCQhA2KhFqWQtbSxutaadL3epa97rYza52t8vd7nr3u+ANr3jHS97ymve86E2vetfL3va6973wja9850vf+tr3vko9VULxy9/YZG1Xt2WuTCggASKcKlUSeOgdDTwrHGCvIDOggAwQCapxEuSgMWTC/QCwVoFQgFlufUFqE+K9yVUOVNzKQQpecC0LkOAFAi6bDnBABOSSoAa2iogHUhAEQbaqAxkIHhNMIFuGbEAC10oVDaRbgA/H6sUjJuAgERIEUEmrylnclWRnKwElCBm30cvyrhIaq/3ihAI0PrASZFBcNTJY/4MPjbAMMkAyM184y1F9KgCwORAnu1jEDqmjSoeJ4p2tuMUvjnFCxgjQtO24x0lLSBBj6FmG5AAHSVZCZg/iZyhDhJuVJoj7LCCQSYs5xj3AAXCTu9z+Dum/7iICk1Eygy7yygIdJsgMTJ00PhPEXRYeCIb1FVKDrK+4OxwzQwiw2S0bRHbx5Gas2yxlejHhwQvBMq8SUkpgS6QENdQVFB6abHEZpIBgLAiWryxmXW05B2M8F7wUIm0xk5mwONmArQGc67LxWlbpDiiv7CzsLL8AIccmiLaVzdHNbjp2AIin9KbNEEH30iELjzRCuq2vRhcE3OeCArUFknFQETwhoP/mtqwEwvEsM9cG/9YVB/rtah1lrQMrExrJiv2SKiqhAxTrAWj3fJBSBoFiKSDZiHXFhL4FeyBiHcDdFF0A0eVZntsrgQ1KEMQUHsSw/3J2QRKnv3BZIAhMQ2sQoQC9BUABBwv4mM0kxwGPDwTLFqAzqDZMAglo3QY0+FcTHWKDhtGgYpxj+7MxpnWuy3Qg6E7IuguwgSJyLmUOHJ4HSNYxuYuMZAomogO5SYMijvwmB/150Ice8AIE8eh/VLpBmN63kwsk6ncDquuwOhDpEUHrOkCj2AsC9kEfxFx5rLLS0q6DtTfcrRdvCJY5oHdSIyQHYs0az0nnrMP3IPGn9D3/8IXvkJRvfOUFwL4DJUczBx4M5NsDOshIRbCa/yhr6db3YWPCrlB7wFltByq8lX7DcnUnQwF/c1BPtxCx4lEGgTQJtD6y5FOgomA2ICsFNHw7U4HJtGQGcTcaaBDIM4AKUQIpw3J7hxA1EGMzgD9F9oD7NxDI42wSSBAUCAAdFHlUZmUIwU1Fpn8mljZro2AHUUBU1xPw5n8OUxBrNIADUIAG0QEImH4mJxEHJmkAEIEjdS+JYwGnVwCfYgH5lBDrYzoSkAKndDcPRxDhUgNYZncQpQOmgzTWBxGXdYQGMWqeNS+bVoMDQQBd+IUEYX5Fh34H8YYJcYEApzfhYn8+/4J/BkF6OyE9c2QuDjhZukeF3xMR3mN72gM2nFNpg0WCBEF2OxWCoqNh2VNPCzEsSOUQpSQR3kOKCDFYBGeJBRGKBTGKBKGDh8iDB+GDCdE3azgQPSCI5wYqeFgUl1WJbhWFoJKJB2V7JFaFehODBcA52MaLZ5Q/O1WMVQcABogQ2pM+/SIrG4CIE0GHVogqD8GNBIGLbAgq2yiADUGIMFiHBqGOxxeNj+OIPQKJH2eNA8FNqnVPSGM+G4BpFsABNRBlsshCt0eQjiVU11dhEXE3snU1DghV/aiK0BhVpziMAECLeeiODnEq5tgQsRgRbXVwDSE9oTYvjeWRBmEuIP9Zba1HcsAYifdEEIr4ihdhhAmhX2G0fwvAYL9HECkAXBawlAixATLglD30gg8haB22PqRYRQuoidSIEHcTaiv1jAOhkh+JELkiksZXEBDYEIlziaXYTfwYEewIEZ34WfQIjRdFEGZ5k1q0EPjIloa4j9HXWhYJkEYikAQxiwVhkAaxU4KTkJt3Lv2WgYEmkdWmaDiZEAoIEbeUkwWRL6s0jQfBOdTGM3s5ksnyk90Il4QGAIMHES0JEdoDkwUXcYKpjwMxWJJFmgZhmpA3Zb+YPD3ImgJxhx1BlHpmZpDZN7tSWXjFK2u4AOFmbgUxhqOCmWsEVDZ5EL7JO6Ayjk7/tIkTWZLDmUOoKSrfSI7G6ZeuuXt5NpeyOZgNEZYGcVDb5z6uuZ7lSYvyGYzYmI+SV5gE0TdiiZhAopgWlWuOWRCQSRBIYyokMDOAB3rXCSohSHx21Ht5aRC7c5Hk6RCWiRDDslHeQ3PIM2Iww0mqaRB19J7rsoWENAAyQDAHuhCzeZWPt4G4yZe8B2GHeaIHkaLBOT07SJwAupcHgUazJhHKeRBldpRW9D0UowMuCDMSQDEL8C8glDVQUFUlIDleh50MwTmCc1lm1DecSZEMsUbgOCz2Imi+ZlEqSp78aRAc2RBVFE8FkZ48KUQUUZctBIX36VcC4YqLc5hyehA0/8kQgQmh9KlwBDoQS4igRaKgbPUvbdagUhqZMQM/8DiWQbgQEuRUBXA31YSmINqVhYikj8lTd+SPLipFhll3AtGi6gabMYmZg+guc/oQOeoQQYRtB8WnbAUqtlkQiCoQ23kQiyqqO1kAk5ekshUzHvGk/oRvt6orviZBp9JYiphCEkRwC9WLaxmVw2KqqFqaPdmnbIqj7bqYsMqssmqYRhqctloAdxqausoQl0VzSLNK/wmLkaoQI+qu7HMvyEpOPapC9UoQmJqkNyqohAmohZqwlvpqwrkBFIBGpMipxoiQGypqPyqqGRo5tFqgKbh4BoSwrIqwxqqhxtqo4YSZtf9GdNs6qgVxKtG6m9ZanLtSA0QIr2kEEcgTmzxqrFWEtGX5ozQ7QxLpixV7esJoEEd1rcqYEFEasg1rNxhZEO4jS2sDmk27ZWSqEH0zp2r6dR16sV8JszeFsTaVWDbLs1xbjKeyjGD4sxear9I6qQSrm0Q7cvhJEFxJok5rnFjpqAGamwNqsbt4mBkrJLDGKxywhiCbs57qmoYFo/NjqChYtD4JAAfamQ4xL786EMjXq0rqoMZXZbKEqz4LALO2Af9SZKKHVjCjBDdKtBCxU4rkEKabrVdXta7bTdD6uFRrnMWKtVqjtdqqrykrVQAwYuHiVIljku2yfQ/BTdwbrBz/Srog+rasG62x4mvGK6/Iy5PGuq9cW7u3a7V2e3eAy5IFC6IxuxDDu7PiWJDG6T3g6L/ie36CS7+QK6XkO7k4Urm78gLglLnS27oFgDRCuTYFnJ0ZlENry7LYdpsvG4/zamzt+rTqu1Y79WCyK0/5WxA3SHMJkSsWAJG+6xAD4DxWabiS66OgQ8J9FrXCObVAi1FXm5xZu5xSOmJrdEQl9IditpIMUUBQoMErq6Ete2fRuxDmkksi7Kq7J8EDsbgexoF3exDQxlFoRHP5ErMDa78XnKQ9axCHexCfY1EYBcb01riQ2sYDO1hMq8ABiaEqs3V3s5IQ/KDn07UCPBHe/0MCI7euBqGq3vm1DMHHF9S/TPmwX5yywJSFxzt8ZKcQBFBKXgdEfzmfoqu//5KJqwkAyUoQy+qwAABUz6qTyhvEDEu2GIGtBbG1ORtqBZRDFlyRePZtXtPIhfab8XqbCby3IQqN6dOseDplm+x17isQq5sQobyjPVzFa7xP99uPWtwQL8mwfArN9vrGBfCoAzFqjwtOhevHQYKp8/KxU8y1nrrCELwQPeAsHYx1/fyhkdzMCnFZMtyWJTykG3o1YuhOJcBNy1UCdnVQRCg5y4wreOzNp5wQG4A/ets8JXtC/dpkvCoQRNpJOHsQjjy6ssWkRPy8Rsy1vjypwRxBJv8XdUYUETvFAQ8FyQWxwW7rEKilcl43y9TLL11jATrA0A7NThEtxghRe+f3ewxdSgvAThJBsScW0g/xyjgc0kRNp59bvQnxlu2MuJ4LzzcSsUEEQhDsPfecpDrmLDeqy9Zcyi6bkmR5jV78nfOIpNEkTTJo1/yq1RCxRh0tmBmtN2iUut5cwLypzOzqqil8yIktwLJ1WegcEXQ9ELwcwTF9wAIx08d6xRbxf6jSz/Qay1BqyQG9zKdiqrrWuFp5nqLqcoEtnuMp0JCaZW2scr3d1zKMhfs5aLNdsXa3RtF6Krj8p/1koGh9fz+cs0iLPKeEPG89un5kwwqxPgS3tGv/qtvOao8IkafEe5a1DdgCgaWbs7AUwU3BfX6VbYNBFMAKIZN6WZOsDcI5WUWt7MofzbqyFZQtfYSdvVOfDcyDaS5OLBGFJysvWNxd3ZV8nRCCNsrBCdsF0JcFsZnnHUMbZdDD2d+7jUtX/c38i+EMIT0djFIart8NEapdLeLMPTc5/Nw5ErET7NR0NLLrLLL4XM/b7TzvXQDySL3SKMkKcT0JIZqRLYrirRCy21aXDboRgUbI2KqgXEonm9W3iJIDoYvnaJ5xKTzhLebUSpLrq1pXbq4uvdrMice/7JP6KD03zBA1LCtD3lSje+SkfRCvBJbgrY3Ha5JSummfiBCX/8W9GFe/jd0QFT4RME7kXh5UVbxa4jwsy426ZY0QwfSPNg4jOC5OsY2xXSzBCQnXbO5sOZDKDVFAA4iauO3BDFGOClGiB+GH97LWDCG7Lwq0GdCkjH1ZK4zRaPvkCtG8iL2HGBo2MnqDILRG/W27Ot6Y7Ul5JDN8aoODELHZmhW9Bp6MoJ3Og1mqZkQBD3a26cfqbWrsT5jfP72K/+3fQIXrbBWIu76W5M2ywy59jA6vvy0QSv7d3KuH1NuHzW7vu2rmswWAm34QinjSutaIn/4iOO567Xo3D2kDFJAvpXTd1J7RB1sALYhCYkVtpSRiscfjAmEzOqADyJMBLd/yCP+BRwlBTOFMENKjBI0XRFsewc5WZX2MPCQANIxUEG7ld3tFA3SF2nAc81aKNTHfQZKTAWIFQsgOlIaHeOEZfoy3dTzfql/aNDJAMgGcvr/CeVsVMn2l7Q/B7QVQ4HAu0/SZNRaAAx+zdUgm1kWaWSOfhSV/krCJdCQjSiyvA/MC8zGPEMjjwtJ78+Gr82hFfvee5n8b9DFD9EXE7+Gu0U6PP04/crR+7FTe4BbgfeDHspAffMveQvhDBAvgARqPAwSDh91MRwSjevMXBPU38S5S8YI2Tht9Lkfn46hepFu2UzEUbLsmb61Xctt2EI8Ut/ueje6yzLI7v4gdQ8UVQ1D/wPSvGkNglGWgefWLWZ3iSG7VT0jxJp2AWe07s/4A1vNsTuDeHvfhLtpfvG+74llni/z6AhA4CgwkOEMJAIQJLegg2DBIQogKGzaEAsDCjIkNcQCokdFhRIQCPWbsgZDGRA4ASngkAhIkxpEEHwKAGbNhSZcJV2akgTCFzQI5EHbMWMICSCgbRs6MKBJoww0tXS4EOrPmSBtSXZJY8NTrV7BhxY4lW9bsWbRgJSRkArRHECYWOECRkMPrAAlQOFhgEqRHWsCBBQ8mXNjwYcSJFS9m3Njx47I6EDIcWdGC0oIS4nLIsBKnh4YtM3iUgXDiAoQdbuaEaGJkCiJ7meAY/7CUtemMA4baZALgp00KL0hYIPHi71ecqgl6QEiA5W2EmAcOSPFCL4C5QXaCxcma8kDoANo2FApgtMcNeeUqOQlcOHHjQD2YuM5BiQzpMUsDAP3UhgQlSLCorwWcEws1lWIS0KkCcLIhIwSvGqg0CzwigIYMBOTrhRTyKwDB9gbqjjUGG4JNNhzs8oipqTzSDYAXbBKwK+BqGK6447zCKcQGm3sOOglXRCjImEZ0abuGDroIqPKIyigHzeQigkePKLARvhzFogCuozjrgMiJrNIRByVSyg5JyNJUc002PbIBovEsfCEn5WLqIKcgDGxzTz779PNPQAMVdFBCCzU0rP8XPVxsrfMOdfRRSCNlLFHIGJX0Ukwz1XRTsipiK6YMEoLChCAETE2/hEgIgr6EnOT0VVhjlXVWWmu1FbCeoEizIipv9fVXYMW6U4k0e/stWGSTVbbWOwGYKc6J9rMAybUQ6m+i7mRoyKhTl/X2W3DDFXdcSEvogII0O+hAUXLbdTdQHc6FjAB12X33XnzzBWuAo4KQTDyPZjgKABo/AoAIjw5yFkKEltT3YYgjlnhiiiu2+GKMM9Z44zRb4mCGf6ElqCcAdM1og4Rqa+jN6DzqzTeOY5Z5ZpprtvlmnHPWeWd9U0Coq5B/7HWgUAHQtqH9XG2oWYR5dvppqKOWemr/qqu2+upxNzjqvKAzSuhBj5ieSKqhC2AON6zTVnttttt2+22446a5BotU7LqhFwEoEiEOUEIoy4YISFluwgs3/HDEE1d8ccbJ+rfOuwkqASESYsq7phkSUtGjlBJs/HPQQxd9dNJLNx3ZGVIyeaDIB/IZAGJHyhyhzfPWMyNPCz59d9579/134IMXvoCZri2g9QJIbtrCrwliWe+YFC57eOqrt/567LPX/l6cXGsIebFjSujas6EfSao6t1d/ffbbd/99+BsjoLePJ0Je+ZgERwjsAp63Sfr4BfBVASJBAQ14QAQmUIELZGADHfhACEZQghOkYAUteEEMZlCDG+Rg/wc9+EEQhlCEIyRhCU14QhSmUIUrZGELXRjB2BWKgCfkQA1teEMSxDAmGwHAdwiCvNfpcCKzA0DtEnK7ieROgEvMlKnC80QoRlGKU6RiFa14RSxmUYtb5GIXvfhFMIZRjGMkYxnNeEY0plGNa2RjG91YxsoZyolvBEAcY8KyRn0PISIrwOTqaLmEYE5zMekcmph4SDlS7oWLZGQjHflISEZSkpOkZCUt2ciBceCSm+RkJzFIuUOZ6g2jJGUpTXlKVKayAqtkJStBaZOQEUGWsyTCyywwS3QVIG97w47fAAC4hgwOkcNMpB2JeUxkiotuRUwmoARkzEEJ6A0roGY1rf95TWxmU5vbfMMfYTnF7zQvbAhZ3kDINpLyNVOdfHrmOt35zlppCJ57amcip7lNfOZTn9TsJjQz8q8ofuecHina0QiStJGEb54LTUw9GfpQiBJqduWMKGMcSihp7lOjG61mP8+CvOQhZHVQEafzEsKulx2rois1y0VZ+lKYLuZsJYppYVwqqIxyVKf59KhZQCqwn2VkJhQdiMKCwDCLgKmmS23ITZn6VKiG5XW6iypgnOpMANxzp1vFZk8js8eRSIta4/NItrY1sPRVFapXVWtb22oCa7nVqt4sVE65eld+0tVxYB1J0UpGKiemFWmpWpWnOCLXqLIVsYuNqcKQyNj/sCi2T3bFK1e9uleAjYQALILI9AbSLJDkCbJLlexoTbvQo/DxtE8pLT2zWlm8XnYsIL0Jl+ZSF69ASS988ctqY9pa3waXmOWJkXC9Alw2URa2OpWtcZ2LGOQ+V7rt86NBp5uR6KpJucvdaHOv+92zZBe84x1etQwJXvFCZrvc3ad3yfve4+oVvvO9HgE6p9Tppvcx62UvT+VLXwB7RL8BJvDi/nVU+g64MfztLzf/W2ACKxjCE5abVIz3XgkvhsENzqZ7KQzfDH9YxGlj2UhB/GCsapXD+vTwiNGLYhfHmHBwhRmAQ9zQ1664vTCWcX553GMgq40AR7HAY8l7Y+jm/1jH/vVnkH3cZCdH+WqvoymGf8xOJS/ZwVCWsnCR3GUwY8xTKrPxlV2rYi132MxhZuyX2fxmiJ2NqCfmsp82nOYWw7nNa9ZznzE2Ex8mmM9rurOW8+xnt7oZ0Yv+1uz6VmBFE6bQSz40oxM7aEtn2l0UCAmEIz2YSeu40pomLaZJfepv7ee8dA5lltPcVVOjOqKflnWtNbXMzQWY1oEJ9YpHbeuK7hrYw3aUgB4N6Vjv19Wvtuavic1QYT9b2oBCmXkmHG209JrDzp72O7HdbXCvidNGu3ayHaPtBnM73M389rrdzRhVl7vOk102s/M673e7s9355ndhlmkvVtvT3v9qxne/k7lvgyccLWaiMMLHgu7+qlvhAnT4xC3+lWrnMcLmXnC97S3xi7+v4iEnuUeq23COW9TjzAZ5ydc3cpfHPN7ybjWaB76ClsdcezDXOcmLBvCA13Xlr855z6/Hc6NbnOEoL3ibIM7eoiedekiXusGb9GGqA+Xp3I161YOXda+/++RMr/nNr9n1sPsO7GkPd7VySXOBm72jKWe72uled69LBehBx+jQ8Xx3vJ9u7YEndrVVq2vAJ9nmA0c74Uk3eMfbmmSC3XjTk+t3Qyc+8qGD/OZR7alce1rzhtn6chvv+c91HvWZfpEQRW95QmOe0qNfveJUX/tF70elcBf/+uI/TnvcH+72we+zqfAraNhrV/aiBj7xCTd857P5bBrnfd99z/LmRx9u0Nd+l3kY6OpHc/m+zn7328Z98zs5JUV2MfdLD9vTp3/75Zd/rcdd3BG7f/zbpn/9r4Z+/3OxmXg7EdO/6yO6/gtAqgFABaSwIeulGDNAuZu75GtAw2FACyywf/Ge9kvA8Nq/dPPADHQaDBxBAFumC8M6ESyL96us+DPBqilBGHyv2anAI1tBsmjB2MLBGbQZGexB8HodCegxCZxAnONBIJyZH0zC6ZIKMutAG1S2A/y7KGRCrFlCKzSu8jCx/EPCyALBiPPCLMwYLBxD32oWylPBKuy4/ynMvDU0Q6kpQzg0LU/ZO2R7Qw0DQ6gTwzmkGDnsw8VimTkrQD6MrzacPTwExJ35Q0V0q2rZPSgsOyN8wUZUwkKsxBukiSArwgmkREzkGEb8xKfCCaWJwEvUOj3kulMUxXYJRVasKRoDv0iMu05cxVcUF1e8RZZ6QPbbRFscCR28K0/UxYrJRWKMKD9CMF9MRBw7ROZjxmMkw1+MRsiaEwAgQCKcRuxKRdPTRmoEFmP8RnjSn2NbRkmsRWgURz/0RnWsKgSpMlNMR9LjRvhjx3aklXC8x2YqGv4xR1qUu2HUx3fJR4EkJsPrMk4ESHssyFchSIY8JJKxLn/sPSM8Qv95fMiBXEiMrCiFecKJtL6KDMiNBBeHHEn4KQ/XA7KENDuRNMllKUmXbJ/98KxZpMhJ1MiYfBSYzEn1eRk7JMSLlDR6dEGc5MliMkoKw6MwW8mba0mk9JWdfErr4SGqcjKmZLyilMpAiUqtHJ7OMTKV1MhgtKw124AFCIL6GJUULCvboovQGwm82K2+AKauVLagrEuowgn8Q0ixHModxDcbUJicyACAIwBrBIk0JAjQigjRwkv1ykrHDKCZWLWwvEvBGMutOjQ/EqkXwIFSSZW3JBpRAayESMz9qKPCapXItMvVvMFeBLOr/D18mxwmoAEPWYCBmTOxaohq4Y+ySgj/6+IWAEjM1gQ1yCzO9jkKLoyy2MQ+fPMAWRyIzQQcoCIYoSKnhEEIZSQIBHEY5DwMrvxO0sFONmtOBMRDhSkRklnOagMAj3welPIJ8QTP45zP7Jkd6mPOvnRG8sPDalGagcqIgoqW3Ring7FPm6pPBLWeattLvrRMXvNLYaS7/5yIkpoIhTInk0CnhFhQ44RQD32nF+FA2NzPkKS7omGQXRoJnCjHAugcuiwA/XHPEJ0rEK1RdTqbISxPE73JN2xPJPEjLrucghikkSgkHM02BU3S3xk3iZQy86RCtLBGkQmimCAiI/KRyggqJmXBJe1S3vEjmpSxKHXDj9KJicAf/80qKf+Jng0F04f7Ujg1HQSpSv28USXlT/6rQhsYmO38LPIcCbIaiHSKCfSZU7EIT0SFG5KJzo8UPz0NwSjMAVNRgsdSU+bZH5NCm+wEgDFdVIJQVFBtm2bBRijt0SVLgwRYVVZl1QqItQ14GSYgEiuVHSPVpSOKCSUaVdaSU179nGpZS6vsS0u4AWM9VmRNVmVd1mVNAuiowBnwFBKwFyEFpCEpUtohJISgzF8dCFHtVqyhMY88VTz9wGJlVnRN12UtgwBoV3d11xDANAJQGA4IzenoUBblG1+K0QIQJnAVMF/918SxRnt9VJwCgHNVV4Vd2GW1hEEjAKnggH70iP8LXZpA1VBP5VBOFdimCliONZxlOj4yJVaGLVmTdVjYKxoLENbQeFMBRQiJRCgDHUSB/daPlRqpgDP9S1iT7Vl0RVmwWCYL4NeGWE/0qFj4dBn5vNmOLVemxR6F0VmS9Vmqbdg1O0xTlZ2Bqcqh6tQ//ZCGEdlftdmndZqQfbOdrVq1RVagfQqm4NaM2E2C6M21NCvJQauyDVWPzVu3EVe0ndq1Vdu2tYnXEQ8cOFzETdwq86tR+cxuIQ3CYpUC5Vuy5duc2Q+izUan9VKeDVyfHVw7iSIL4ayEoMnFhIjGpNy9tdy1eR1HrcxW61zPPdkrO93bKJK2xK2n0C3Z6C3/1i2Ayv3dmhHTv93cHETY2a1a0BVeSAle5pUZnNjRpQTc5KVd431eJb1e7DWdF/naO43d6v3c1WVa591ejcHP4gXf8LVe89XJ8W3fqBGp9E0k2V3fdF1e+D1Y7c1fzoPA6d1fsBCQ+rVfZsVf/v2T8j1giolaHgXgrxBgAmZYA1ZgLHNgCk6cf2tg9Y1gdZ3gC748C/5gw/Hb/91gDv7Z9/3YBBZhfcFcDabfE+7gFObYFWZhfHHdFxa6AY5hY/VgG2bNHw4g4i1hGObhAp7hmkXiIN4YHc3hvtthHvbhJc7DEJ7itikP7zXYrUReI7baKrbhGrZicdGf/NRirILi/xiWYjGmzy9e47RBiJQ0YwTm4i5OVjV2Y6FsYzyummorxWHVY4BF4xO+4z2OUEAu5KiJXicWP0HmYEJG5OyF5OxBEEj8YxOu4x5WYnANY0kGlmrJ3Hi8ZEx+5E4+3kMuZZ0h2EU+2EaOYFJG5S88ZVi+GU+ZXx3GZDvW5G7l5FmmldSy5SfGZbbV5bEl5l4Olz4GZkYW5mN95WNGRVl+5piZKWVmZWbO5GjmX16WZk6h5Gre4lYmYGfmZoDNZnLGmP3IWksuYmYe53Nu2nc+HVVeZXC+5htw53gGXmPO519hYHo+Y3vG53jeZn6GlF/+ZoC+ZoF+Z4Iu6ENBX4Se4/9wtt+FPueGduhCoeaItjM6FuaKJueLxuhB+ZdPDWV29uh9BtWQFulASWepNWcIVuiUXtSVZuk/scZxJVdRruOP5uaatuk+WT89S1uZNmf4/WmgbpOzcdAShemOxuWelmakTuo12Q871emThuqZRtSppuo0UZifHFmnnuj1jepn7mqvdoxqi2OsvuWiTmtg3Gq4fhQEedKm3ukuNutjRuu5VgxrnFgidut2lms45eu+Rowu8TOiHmyjbl/DPuzCwIksflC8NmK97uXHhuzBqJbX/d6sHmXCBtPM1uzA8BSxhd3P5unQ7tLRJm20KA+apezUzuvVZtLWdm2zQBDibOv/YH5r0r5t3CYLHmJZ2RZslG5s8wXu4BaLojlt1DZurUbu7VXu5Q5g/y0+6o1u16bu6n4K/Ynt4u5txt7u2u5uyGAZEh3q7AZt6cZe7jbvmCDpRVvs4ybv9oZvTXG7+V5v1b5v5n1v/M4IXNvvsQ7o8sZRAA/whuiNCiHwyo7iA6/RBFdw8IAdRqNv7f7tCKdww+jeC+dv2vZv4Z1wBfej3Q7vZfZtzSbxAG8WuEVxa1ZxyGZx/J6JnN5oeiPr8L3sWaZx+PZnRMNw9rZvDt+Zg3bw2bbsDfdQH+/uq/vwApfxw27y6h436Q1yEFdyEf9dKl9ukrlqHMcyHa9eHofl/y4PbhoDbPWO8vHW8C0vckKRCrAMc9ca8+Qtc1Q+c9xOiTf/rSyH8D5X3UCH8z+BaCh/8DRe8gXVc9LGCXh8aUQfZD4bgAUgk4QoY5LI3YLFm7zoXVBO4kEn9D6hykwT8v72CgoYmIjAdIIwTDoBCtvVzjmnYUUX9bLgxVn/Z4k28IIDqFV/CsYlzceN28g1LD++WUaHbARJbyxn8/p+CskggRrogB6oFlYvALkdCLr9TZg9q2F/2mQ/bKlQc+x29gwHihnIj2Zh9erk2oslCKNCKu8E91q3dbF4keVU7D9PdBtcd5sw2pPx14FI2oxIKUG395jhoUrWd3Mf8rHwd/9DddmJGNDBOqyZPXiE1xj7SipSM/UQJwuIF1RNvfiWzViPKNSyDXe4PrBT83gtB3mEwPQV5XYXhdE1RYgb/1eVT2sLa/l9l/R+j/mYqFa4DCRsZaYj3da83Xmq3kJUc3lAh3lrew04vtJbtR1d5VJ6D/WMd4xqKWld52g7n91xDnmeePfAYVN8HQkASvl673qbuK+n/3lHjjWzx1C0D6a4ItS1/5ET51WmB2o/YmpLg3p+l3pMx9SMmFH+aVO2l3hkf3u4J6i/kTXD91x2fdd3jdegn3qPqNWAufpc3VLrdHuun3zEKI/DO/RE0gMYeH3Yj33Zn33ap/0heFbEH/r/V3IRox8ILNVWz9l61J+Y/fj7NW8116995V9+2ucCBHh+6If+E7B7oS/6jV2N637Ryhd5GjX94ZcYUwlrSG995i9/81d+PaB+z6fYkc+IDC2AAJ0IlBf+73+Ywbc1/Uv+89//80//zgeIDAUGEixIBAAAGgULZkAoY6EMhDUWEuyAkAjFjBo3cuzo8SPIkCJHkixp8iTKlCpXsmzp8iXMjCQAkIhp8ybOnDp38uzp8yfQoEKHEvVZAyGFokqXMm3qdGZNpxRn6oFh9SrWrFq3cu2qh2ZJiwAEbqSBEErGDQgB2FhoY+2GjEwQppBq9y7evHr38l0ItS/gwIIHEy5s//gwYrVgETNu7LjjX71Uu1KubPnq16gjxZLVOMMCwgUUg1zMqARhEIoLEFqY8fg17NiyY0eebfs27ty6d8+OCKAD7+DCd9bGO/ky8uRWM4dF2FmjbwslCkpY6yFjj7UPCZYA/Xs4+PDixxMsTv48+vTq1zeeCSAu+/jozds9rvw+ZeYfayjpr8S9Bf71Bx9Da0FhQhDufQfdWiQEYQIUa00kH4UVWigUfRdquCGHHW5IgUQeighbhk8BUBV+KW6ln0dzrfUijAQSRABpMCKkEEdi2RgEASP6+COQBZQYJJFFGnlkU0cBkBSSTUo1JFP2qTglDCx25KKNMWrUQxBMWP/AARQS5PBRDhJAwYEFTATRg5NtuskblG/KOSedcyqmWZ154hSnUlJSmaKVego66JF8EnoooomGJ9Z2ijo6kqFE+fnnfYE+eimm40WaKaedeiqVi2N+OuqmGJ5I6ZSWjroqq4aV2iqsscpKUnZjzYrpq0BNiipyqt76K7BB5RosscV6+gJC0xlL6LA+7cqrZb4uOy21JzVbLbbZOjkDQhxoW+e1PD0LbX6LfXsuulOZmy677RppFgASuOtkuMSdSq5y0s6776/18vsvwLiFGjCR/uY0Lr4rrksww6wa3DDEEfdV63MSc/jwTQgnnJW+FnssKMYfizzyTzXqQLKGIcf/pPHGmC2MMsxvqhwzzTWbxC0AHPRoM3szv8Ryy1W+zDPRPvpcNNJJp4CQvEnPN7SJKAZdLp5OW33h0VdrTXKEAAywtXhZswR0yx2DffZwYqO9NsBLA4AR28GprRLZG5sdN96yzZ0339m+hVTfue2NUt0J3x044oUNnjjjs87gXtON0wZ1U4Xje7jkmRtHueads6sk3J47trhJlpOLueipD0W66q0LCi8HMrpOGOskmQ4t6rPrvifnu/veqgdrMfm7YLVDeu/UXvVOPPM/L9889Io+znT0gBkv0u285l499x9d3z346oEevmTPS4p88gpXTT77IX3fPvy8wS57/H2a/786+ulzfH/97L/fPwBhEzyEsCmAS/mfR7KHqu0ZMHoIbCAEBzM9ADQqgqZa35Pypz+XYdCC/uOfB0M4nIa8TYQX3IsCKcVAE87ugSx8YVHEEjsYOguEutLgBoXWQRo2z4U8/OFOBgiAAgLxYDb8SQr/tMIiZs6HTHxiSyZYQSjCxIkyweEGl0hFxFlxi14cCQkr9sWxHbGGUsshB8fouy6qsY0ZkSH93GitMvYkiVTSohzRxsY8urFWQ+TjSvZYHizqD4+A1JogD7nFDXAAIcBRJOHoKC5Cps+QkExaIi/JxDBqco47jBIlk2fJTvIsk6SkoW9I4JpTHu+TBwzl1P9GycqYmXKWIvTjdWzpPkna64xo1KEu+1bLYEKQkY4kJkgyacdU8RKZJBumMwF4EABMKJocUSYsgyZLa0YMmtxsXypX+c0rutJ+vkTjNsdJMG+qs3sgQkgu2+mXZhrxnDlMpzz5xc58Ns+YCeHnPMtZlGWqCJ8Abdc+D+o7JVVTodi0ZxbpqdB9JXSiswMNB8TpUIlmLJtl46hF2VXRkKaOAM4h6UN/iRWDkjRbI21p5xTzApSCdGUetVtNYerSnOo0hANAiAloKtDzQbSQPO3ptF6KVMbVaooHTalKl3PUpRZLqVQNXAluJFQU3tRwU70qsKwK1rytBgCiCSlUo8r/0rH266tshZ9YlGXRtKp0rW+VlVjvirbqACCeE6XrL+2q11bldbBbMwFCvoZWt9Ktq5djrGE/VdjIWk1JceQnYNEJWcpyarKcRdo0W5rZe272s5fyrGl5FiELiLa0pXPs6Vyb2kShdrY0a+RQvznaiObWtsSqrW9RhhAltLa3woIt7mQbXJApd7mdM6mttlq+olayuc6lE3Cva7EcIGSm0s0LQQFlXe3KbLzkRdzfcFBcrlJXlOY9b5OyC1+GNXW9042qVI07X1K9d79x04FWv7u59sayv/4NknwPzC+3nXWx+kUicrVnYAUbbcIU1hoOACfgu4QXP4K9sJsSDGJ2/7loZw5mL36BOeJbiXjF3+JudDdcnwgv0MIuxpqNb2wzeOFIxhkksDZzrGP5tHjI1CKhYn0ctRR/2MgIFrKTRwbdB0dzt0alcpTBBeUse+yd6oWplauLZS7Lqchk/hVil6TTMLt3zGduk5nfjFeEmFjJlaOxCpcnxCzB6GQEUQyfEcIEOasnzoRm1d/EONctDxLIHy3nngNNwIIAOtCDPvR5DI3pT2XYrD1lc4HLmQMckLrUpsaBi6qmGAuc2tSP3HTYGA3reTUSABq1MygdjVM3C4l6lBb0rIks62Cn653eXfOwO1wpXr7TawtRzKWJXehhS/tbyFLzp5ONZyXy8v/axH02sKudHk2LG1E48xZSQR3kMRPAO3UBNwCiXW5NUXve03Jb5JDN63oyWZJltTVFoG1v8pB74HqaZlvSrW1de3XM0zz2r2nSgw5IQAY08KvBcVPwjM8JxmhZqroffRIYYxveWeKADOrM8cnte+Ui802Ps93yjjL8sVj2DboDLmkAQEFULidRvX8+5/dQNeS7PomL8k1pC5igBDno0QZKQMJ431roiNm41Y+UVWpe1egNN4kQE54RlRPk30HNenuCjvZP9cA7clX4zG2i7HyVMc0fJ4lvAL72w2B97z5qe4i6vvB+P7jdASaJ4QHgZ7/TTu2MfxTguQ5Wr6eICwj/uDzmMX+CIwIYIVUPCQmd+ni+9H30Goo8xIuu7SWgoPWufz3sYy972R9h5w8mYUNJUqMvm956ju/9oFD/VmyyfvbGP77ss/CA5TOf+ZmwIaDfThIlKR344P299evkx9QLPu42LT7ywy9+2S/BhjJMiXtinv3NeX/9xtq+Xok//vnTv/z67RrvS+JHsbufw9jvv5PAX/ytHv0VYPjZ30j8DVucxAy4yN0B4Iy1HwTOSrNx31jJnwFmIPmBUKc9YFqQAA3QDwVgCRFNoIlIoAm2SgVGFgZqoAu2HgKKRK2pn84JWg2YgAm8gIL8UwpmEAr24KesIAsS4Au+YAyCxNYR/x1HVFqWkMDwACEo/SAUZooQDqEUBhIAgF8RZuAR7sdJecQALIAJKAETNBKYNN0U+mAapkveWeBdteAWGmAXrmF4lB4dvkYOnEZ3mRYcxmH9/d8dktEVBqKeLIB38OBn9aEfjt8cEiKcAKIjoscMXFu88R9nKeIiHiAkRuJrDSIntokHKIgJkB1lYWImHl8jfuJt2KEq9kWzcYD08SERniIjbmIr7pIn3mKR6CERXNYlziItamIu6iL+DCMx+sjffNtymWIwxl4qHuNjsCI0SkWnNVhwMWMzvt4zTiNjSCM3LoXhWQApphY2ZiMM2uI3qosxpuOFdN7ZOVc5muM2sv9j460jPVLINGGcb8VjNs7jPQaGN/4jTmxAEBBBBhxkDSiJB14jMJrjBtqjQDoPREbkcPBVltDgPjakQ8KeP1Jk+UykR/IGJcIIFIzjbPFjM3ZkSPofSK5kbjycDRDADMwkfKFkMKqkS55gTrpJmqGGz52XTdIiTu7kK7UkUcoGAXRArWkYUGrkRrreUB7l+RilVMZGUtbaO5JXUJ5iVFblcVGlV74GAbjHE2rXVmZiV4ZlDYGlWjYGZ+zXWS5iWralvbAlXRIGAejA1CVZU9qlRsyEFj6lNqLjPwbkXXYEAZTASAJA/vUlVwWmYJ6jXx6mYR4mdgTBIQraq81XXPr/4VxaptwRJmjGhAfgwFJ2Cw7oY006pWB+5mg6DxAIgGzOJm3WJm2+pm0MgAzsIAAwXQkqWGfGoWviJhnFpm0eZ20SJx52QNe8yAuUgEnCJWs+5XAqJ/oBgHEip3ZaJ2OUgB6+SAboQHQeWHBuYXVy52tlp3YeJ3oWxiTCCBGkwOetWHkW4Xm25/Go53omJ34GRgksJRR0wE86WX0aoWjS40zo537OZn/2xQzUSM7EYpQVqAveZ4N6D3YuKHteaF5QgIK8wHwS6HRupIVy6DVlqIbyp4k6BQH0JAcsnpxRqAaW6IpekYJqaI02RQ8oSA34YpbJKBceKDsmaIqqaI4O/0WLroUFWOOhAakcCmk6EmmRMuiRDkUPYEkG+CiZOWkB0miVDoSUTqkAfGlQ/JsFvFuwcekfTuZdhumUkulPbIB3EMGAwpqazp+XfqmbFimc+sS1pYa43Wktsild7mmK9ilPvFNGlZugil+eVqmh4iii5gQBuAiMSlujCuOkNtaNLuim4oRvKFqajqhDPuqRRqqnfmpM/BRC1CmxZSrymWqOoup+qmpMTJPovSqpyiOUfiOtrqetvkTnMcF4bhqsomKvcuOvbmewssQM1NpvBuqu9mOyTuOyImezskSauSGmTmtKVis0XuuGZitKDJAFaOmsHavxyWqNiqttkmtKdP8Nmg6cus4eu66ouxopvI4EvCijwdXrQ+5rMoFrWMopQliivQGsMxIsMVbmNCpJY9Krt94kw+qiwx7jO5FAseoqoRYEYEbmwnasWl6sLo5lsvycwnJkxd4iyd4iX4lqwk6sUK5sK7asKrIqALiqxIosmGYhyKosz3qlzX7iNG3myqXsYAZtVQ5tJJaVvLkc0kIlzaoi0zqie0Qrx0WtZAoshipte7pN7kGtzHLl1H5i1QaieyDs0Y4tWpYtJ54tHZZV2Ipt0H7sz0qt1x4l3K5h2q6d1qLAvZro3k6h3O7d3wYuhw4uFLqIatLtY94t3nJtArntPZYVzK5t3fos5AL/LuVabeeyI+P63eF+LtqSLjd23uVi7uNuLuJeqOKmYOiKLtvKpenS4etO4Fsy3ujmLVHeLgDirNpa3e5KLmTULjHqYfWh3fB6ROdJWlZSBJd4CZiIiXL6rvvBC7GO3vJ2RPMG2vPOyGKuhdFapvVmXw54R+Nm3fZyROdBQauV2qUSxNQdSIKI71IMgA50AA4EQRDgQAfoAF9aX/la3zQlr9/Ormc+jzuORHS8nUWmb07MwALUQGbaiAXUwAKE6AF3qqQKrNtkr+mt70YscEh8RmiMRmn8hAeE784BwAtAsPCiqJjKJtee76T1nghrBAmDBLwsZAEAWgDjhAdM04uQ/0AGBEHFyYAEBEEG8ObbwLDYcnCq7isJRazuIrBwKjBQicQ0YWQBhN5O5ICSIAQJ4EAJaPAMlAAO7GAN6CzKyvAMC2xZaawAY7F5ajEAfC9HrEXwikXo4IR3MB0UU4QHmEAgX7EU1yq8DoB3YO0VZy5kRqZKdt5zUpwMLEAQEwTObkSt5BxO5IwMaLBHzIAMNBIizzCVZmsDbnH25XBGdC+MMAGTDsTW7RDOivJKpBxLEECuvnEiAyu5TpMSbKz62rF94nGg1YDKuY2/LgTO5Cxo5uu7ZmuakQC6HjAkby7nCpQOMIEE9EBcEEAOLEBzph68/PFCQNcCki8ci2m2wv+LBQSv9hqzgQqUSfYkjPrxHsNTNLfzmwYrycUv8LnySEzTA57zRqizPC+tP/NpsPqGAeMwPVdoM/kRgTDzRjyzGzP0LzOrrbrINctuNpuj8jVf8z3fvq0FEdXyRtxyUdhACkgADs40Tc+0RHc0ttpqok0gNlECD/w0UAe1UA81URP1CNgeFgKAXG3ylnQLUZQAlrTwTaMyDdsqX81yK2ubTxc1V3c1UZ+BAoS1WIv1B9CTdzwhH2uEPguFRbYwQkw1VQere+Dy4/W0V981XnM1JTQTyfFfF2sEGAfFKwYBDSyADhw2Yie2QG8wVY+pqrLq3GZ15m51Xld2Xu81r+H/3EL0cFqkdVAoyQsQM1yjsq2WlRfX8WRbtmrfNWZ7RHR6gHc0pgl72kLUCDr7BG6loTTrK6J2miOjNldR9moPt1C3NvcqgXhSRAp4x6JCBGs4sHUMBWgAKhTu9m2qqh6KtkgHN3F3d1AbN/sayAvgIAUraePOL4IoyPj6xFzoMU839KF+KnT58PrZtXd7N3iP8M7RaUJDKIycNk8gS+q6n3Wn8qQOkHtLNnffd3fn90Z4AA28wH9YgAWQABFIwCBH75eEyUbzRK2E9EDDdwdPKrxgdX1rNYM3uOkexW2/N06P66ReWyafeGqn+HA7+HAQwFFAQVlCYIFX9abOBWul/6B927hq4zh4iEWAHCSTN/lBjnYcbyrOtDiBo7iRH3nt0sBp7hyURzmivlNEK3j5CPeV4zWSB0dPujUAdLk7T6pvSGiV13iZXzbpNi8UyEAJ9IAH7Dmf9/kgR3FjO3afDoAegnhdW/mcmznpklCYV/mLw/iRbgANfCfvUliRJ7pXn/lugMbTErmIj3iN6qWNzOt7yzmmd7Wm68Z06/anT/GK5gARD1cIVjein7pek257s/qjT/OKLvdaMIEMzHipL7it33qlvwRpULmPt7oic+gGTB0T/Lanm3qxD3Wq58YACXv//TiQN6gOHCIOaHecE3u1W7vpVgcU0HWI7zpvo/+nApKAtAPhpZf7d9duRHBAChj6KTc2h9bKML9trdM7UF+7wDBBVHOAwSe8whs8m7d5f+JMM5cutQs8DxD8bag5jDS8Q1+oi5htwFO8xdsGxr+Ixsf3hdbIQtP6xAt8yM/GBrw8zMe8zMd8yYM6froNqd/hvIO88ep6oJvo31A3Ie48y/f8FHK7oDfofAP8ytN7y8Mr0q9odkci0Tu90dM6u183h/o21X980R+7S0a9iZbVerN605f709tGaSrBlmdJzbt6g7Iqt6o8uVN8xZvuDIyxW799s3MoaIC9jlU92pMuATSnmvM9MJvoNIn7uI+53dc74LOEjphAD6j7PGf/vYG3RKB7NBQ20pAPvddbfeSvhB7COQCK/Utsfk5DoWIM+LTXPc+PvkqAhrKfPrMnvkuoPqSn4Nb1Mt07/uP/dNrDRiMluO1jfrdrvu63+wTyVY/zbegPvuynxGkIfQ+ifu4vP6+n4DRZ/rKffbUP/2tERKebIPYrv/ZrfQr+PdPD/tePh8Ga/rbfPuejf/onPwTKffsDf/CL/2sAxAIAHDwUMHgQYUKFCxk2dPgQYkSJEylWtHgRY0aNGzl29PgR5EYSAIAIMHkSZUqVAkIaXPkSJsyWM2nWtHkTZ06dO3n2NCgQAA2fQ4kWNXoUaVKlHUeSWMpwJCUeU6lWtXoV/2tWrZQAOH3qU4cFAC90DNhwFm3aDV/ZtnX7Fm5ckSRj1mXZ0m7el3L59vX7F/BXEwAAFAx8GHFixYs/No0bVWtkyZOpcvXKWGMHwps5dwaAGXRo0aN5jiypd+VM1KtNknb9GnZskFAIE5B9G3du3RIdw4VMGXjwqZZ3K9xA23NywsWZN3f+1TTrlKql631+HXv2pAQIQ9H+HXx4o73f/hZ+PjJx5zOYcLZAgkl8+fOZiLd/H3/C6NVb4+VvN78ABRywAA8IM4HABBVMkDy3zEMPQqvUa04GwizoIIcFNdywuP34o+6/mDgckUTXaCBsgRJVXFG2Btt6MMIYJ2QOOf/DWLwRx748/DCkEOvKEcggn3qBsAGEPBJJB7t6DACpYnyShxmLEyuDJK28UqcdpQPRx9Sw/BJMjpRYLswyzQzJRbZghPI8KXfjAAAEz5yTToe0ZK2mLr2sk885R+Kgz0AFVShN6JpkU8YlnRsziEEdDfPO1fLUc7pHLRVSLO8u3bTMQp9aE1Hg3NRNs8s4PZXFSFGblNKTUH2VQ+4AIALWWoP0dClQQ51s1Nw2gDNFW4VlkK7/WG31rmGVFW8Dwl5YFtoNcVVK113TU9S5HsQKNtpus1PVOpqQddXbcpkb4EBz1bVv2qSqtTarXnHzwIMUxFKiAwro3Zdfetf9lzH/cPM6tlWADXatB8JkOJhh5tpF6l14r5L3NuUsJrPhjH0rlkcuC9YY5MBKIEyokE0e7eGjIpa4Koplu9jik2WGmOPqCKZ05pzbSoEwHXT+ObCUxzuUZcpcjo2IDJRemummlwYaapwEBlDccZONGmueKgSAgqybs/rqG4UuauWio8TW67TBnPrHqsdVG26aCIATgAzjxg3sW9F+kWizrzX17sBzZJvqHq0WHPHMCGs0cdjyBnJsosou+ujGLQ+Q8LYNf/vyzhOaQYeuC5ibMLs9D+3xwfdWs2+/41399NjZrbljkFKXPXEdMtgsgwE0A4Bx3Bm7XWzYP23d9YmNF555/+cyF9E/zpu/O4jkxKp7esWIT3V5apFPvuXuRSsBJPKzz/p5maJH9ny1CdidMBJwaG8zOdsPbPsVIx9qcpYrx2xWPeBID4jwmftBLX17Wd/HDgi1DYwJABYwHwG2hr0G/iV/KtqfT/onsf8xZjNKWIBtKkKABUDQgBfMWQL3ZLvDqfBn9BtLD2ZwkBzIQIAw7EsGS7TBnnQQXh9cTAlkaIEglKCGD5lBCYJwPQAwQXQ6PBkLVeIxnElRZujyDBNoQEIs8oWHJPJhab4HvuGITzQEoAHdNsOEF8hgASWgAAVKsAAZvECGhOFAF784RdrZbIFX7GPIOoCczlgAB0kcpP9bwjiiMe4EiNYSImbUmEeYtZGPiwwZFSu1OfZp0mQD0IEECrgZWoGSLY3k0COzVEYzTjI0PQgCGy3GgSDkEJUg4yRKrKinXMrMBter0i+XokppoVFlrgQfLEdjgxTgIANKiI8SaoCDFNiAmCbbJbk8ycBsZoxIAzHdN41iTA2xMieR3BUzydlOpvxxS4H0pTsPJgELYZOeRTHngtApNWUmj535FChFttmfbgpyoOXiGWGimFCe7FNB/byJOkMVUIdedCEFDZtHIIpRS40MRR596AtVBzjWOcmMEkKmSFmaUXjiSZ5daumwDKSwmeakowSSqE0oiiiL3jShGu2lTIH/+qoB0C14RXXbJ0vKJJSmtDIrVapIhRpTH02VUxug3zCxOtSrQk6qkvun637aVXJW9aDzNOugCABBKHhxrR/J6YB2WpOesqmscf0lWl0oPb3yqQbxW8tf5UpSHNWVJneFUl4Jq0m+FtavjTXTYAZiJMl2ZK4CQuxMFPuk/21gAUGAApw4AAUT2Mg4l6zPZTv3WI4alrVf+l1hYqsRsBn0sGHl31j9djQboDA5GRhsQpoFs9XWNnGuxSxskYskoADAZ829yG03qj/dcpC3ZjsaSLvzAhwEYSTxG6dBiotIHJwXveftgHQRp1yOZJa9CUoYyeJrEerqzaSGeipUz5bf/4SMjIvD/cn1TomQ4h63vpdz70bgm+D8/IowOHAwRe4LVv/mKruUQ6MHorsQ7uKSvIRB8ITb+1JJrY/Ej2orYbia4odUuKkb2y9UywpBCRtYxC5OrolXhWIdB4qyTFDkjxkC49xe2HszTmlZ7QmAGhA3x0S+29Qi0mAp52ihFrDslRdi5OIh2V0Z9t91FdLkJ+P4iUnpwJrZ3GY3v9nNXC7eadT3YubKOUw1hS6eu3xb/DqVv+EDc0Tgd+ODFJcEPeiABGRAA9Tu5JKRTiGfHUnmhFiZ0hzaQHglkOlL+9nCgA70GQf9kOICwHyHrqUM4IoTSV/S05UutZ0jG+sklf+yxbH2MvdmTTYxe9DSBwnniAtwauVAYbw2gfOymb1mWx+z1w3B9LMHhIP4DVnXd+a1qEdtUR1sJtWHtoAJSpAD22ygBPB7Irapva5+Trvd+HkuPqkN79lFe7dKfmWwg7k4hrT6IM+1X7zdHeyD2Jvg4LHBZrhVb21bF9/Y1fcyLZ2D8CoB4BCpILsTHq13P7zjG5pBeA3dboSHZ7Mt6axkzqAAl7/85R8gs1ZFzHGIEOB6HQ55tz5e651zqJQFjvfJwZNyNAEADFJQ+tKZ3nSnP/3pXYBZxGeAHBIIuCLwW9jPeW5wl4Cc69UWbMeJ/h2jg2QkSYf62tn+dCP8AO7/cY+7EHS7YnFqpHoAKHlN+tV3v/897Pd+L9gDj59vE+bRJie8rJmk9rY/HvJPB0NYCVBKDtAbI4EFQKdd/eqLFR7lXi9A2UEfG+Q0nOCk/5boJ4r0yL8e9pOPNvwskHiLhLdkN/H850uvnZ4ztfcCygFhhJ5w1WPn7I1xPeyZ33bZT0TzFgAxRuYLAMzXJGlO0/72nxZ85Iv++N4HzYmC8vPwPyf5Hkl789kP9edHJJxc4wh7uiP+Wv3em/a3TymTPfTFr5L1eGr52o8Ale79HiLvUE0iNo0GsK4AKECGpk//LgX/gG8CtWMGomznzs95AtCuBrAA2+8AG2Khnii9/07wvNDsiWrABEzgBcKLvi7wVCow/2TwOg6P8zbw/6Ct8UKwAEeQIWYL1lTtYkigoWzQUmgQoZDwOcLJ9vzP57ZtYxzPB5sPCBdCCGEmIQZgAUxAmkjLtMKNCZMQ/EBtDJ9DLACF6ziwOdLvnaiwCmPPAylJLerwDG9DCdXqDotjvpIq5NjQYeaQs0AwDl/vCpljA2QAuGJmD2EjD4mqEXfD2hRwDXfwnARR5QixECHvEHeD/CQtEl9jpwAxFJGCdAAg41LPahiAFVuxFTUIE48ODjfx8ToxNz7RAq6HCWjJAuSjFEljFC3xFxMDKPzwD1fRFV0RFiPuhzSRFtnOFv9vo7zIZxINggAoQPPWaxhRJgBJcRuHAoKeUBXHJRnL0RzPMRmF0XuYkYxm8RnXLhplY2uiqxoRAqS08RsxIxijMB8ZY+EAQFPCDmzQkSALkgHUMczYEZKc8R0lLxb7ooDUsADqESEWasv6MTHGhrrqDCNDg7JQTwfJ0SBHMh35cWMUspXcsSGdLh5jA07ObCIxBiFGYu86EjA0ciNbyCYXA+ciKBWNDxlJUigRkmZQMp0YciWZriVhI10MoskAjkgCcidvksdysnCmUjEWqiZDElmE0iuJMpmM0p9UMimXbilfQyzs53cu0iAGQyKx0i80atfgEjCQgy3NLyi90iD/wXJoxLL1yLIspeAsXaM9gufwdM4gdscC6PIv5NIMGRMwaqr4KlEk9XIvTbI8HlL5ALMsB5M0AksJDkKLYNIghi/NIJMvHNMbUbMjwgkxKbMrLfMyLVBHNFP9kDIwPXM0NGMxD4J+8DEHIGjgWFNJ6Mwq44k4+SIDB6L3BlI2C5Ivfc0vBZAzk1I3ReMfcenwBoIIgOsuk/N4jPM4Tww844L8crDwnPM50TE6xWo6P7A6V/I6RUMJ5AchKMszQLI8MUw8xzNc9vMtNK//8LIy19Mc23O33jOxcLMzbRMxFiCPiEACAdR7+tM/r5JCv6I9erP01NNAyxFBsUtBBzE+/xtyPnFjA2zABmwuQ2nGQi8Uelr0KWQlNJszLz/UFUO0GUc0E0v0HU80MHRAB65PRhFDNXW0SDviH41RIG8UR1kRSReSR2UxMOHRQZciwu7TBF4zSTfmRWFUgboUKQ4v90DPQ58USjFTSaYU7RjUOq9UKbL0IORUTOXiSNW0TnFia44w8M4UTaO0ldh0M6vU/eA0Kei0ABA1T4sTTHtsUYkinAaUQGMTTVsRUI9SUG/TR58RSAHjJRFCUR/VUL60UTtJVHsCObzPT5/0Uv0pU9+QUB3yVZdiTCzAdEL1VCu0VAcmV3ui/oJvVXG0VVtvVudiU2mxU//idywgA4KAsv9MqwWjVVqndTh79QNJdVdxy1pvQoueBVidlFXxlHWKVSPWL1abLln9YuR2Lzm21Z+wNVvdNSfuUVXBVVjF1VDINSPM9VzN0lCTIgfUjV1lUl4zEV53tWBv4nfEMD3t9UOHVQD1FSP4tV8F81+VYgMoQAeAIgOE1GM/FmSFNGEX9GBLdWRrIu++s0kLtFIh9gMl9iIotl/TNTFw9WQXsmQb9WZnAoLEL1gfFl+PB2Zvz03l82K/wmZ39l2zVXOU1iPEgtgalmX/NGgxbGgrQmbPlWYRg14k1WmvlWljtM8AKWFN01u/dWrDlTZT82iJ9lg3cWu/NqKqMl6lrXbklQL/bKpe0/Ze19ZO2xZri9ZEAVdu0Y9uw9Zve5X8uLRPHdZAXXZBr5agBPdHCbctCKAO7bBwy/VwEXcJ3ZWyiFRqKbVSD7Jq17EHK9YALXcpdKAGaIkRN3diO9dzIbFgIegnYbNVStdSTzchU1d14/YwcsCQIk1295V2azdETlYsJFe6fvZxfbcogbdihRcwCCCP3oM+tvd4ZzdnlddYEra4SNNG+RZoE/ckqXdmWfcoZksCVLZ7OeJOwbeKEna+0LN8SbdlpTcs1Vdr2dcoIIhh41f5vpd+kVNeF0o/R3d3edd00TcznZc3KJdTAbgo4KRGCXgQDfiAyVNeJ1EcV1Z//6kWgtfUf2PVev8iLTWYZDv4Md21lFhUhBuYdyF3ECU4IrIWhS2YKAqThTfYhVczH+EEh5ELetfThjOxiB9Chwk1hf1iMDL4hws4iJO4I02TfPOXhkvXitt0ie2EgpGVh4fiH0V3ipGXg6u4abf18PBRi0dYbWuQbb+4IZq4Sp/YLypEyM74NtNYjTlyWykrhCfVfKO3hPmGjqEijOF2jIlCMzggBRyQjwPXj/8YkHMVOXKXkOG4b+X4bxPZpd62EPGYL+SDMzhge+ljksG4ki1ZJ091OaX4jbd4fw95XE/YiRvZV9l1les4eV15jU81bzfP/o7YkD2ZSUCZUBZ5lP91mScGtpcVuZWBmZe2tckGmIEpxYF715bzFZfv2Jl3InPHOS2i2aWmmZq19VRjuJgdF4mFWH7DeSaZOQ5J2ZxxY37VeFtlJWrN1J2f84VrU5n1g56r0J7vuUV+OZ1f+VFrqlo79J9lM6Dn+JtzU54R+m/ROZ239XcWOJv1ZJsn+pMrukEHGqMzeqG/qlcFVP9yspaReaSnUHVX16RP2ktTenmtlbQm0KVJGKaTmaTftKZDgmkOgvuO2qYLIJ+r2Fq7laf/2IEz8qINwo4teqhBgjPmlJdteqmD2FqBokz3toqj2kinWqkL2gcPGks3Q6t3L6m72oWtlfw8+qMPmKz/D8MN41mU69msP4JfDuLvAttfuFqhcZqbTnW+Hhqi1fiug8asq7qkk5qfCtuwqytPZUUqxTqIG5sqrxqyhVqy51ajqXlbcbeloZp3pdqz0ToE1Tq0QQOuO3hbJ3FC/ZmxU7usV3uvDbqvXzvMRhuY2VhvfRa1S1e1g9por9q3f7uyyTZXiyvXZtmucRuvH5u1f7C3ceIaF41ap/WtKduw3XUkOFSzXZizG9O6dzuts7smZsAEnEgLCRu4Xdldwwl+Z9i8qduxdXumLVa5bcLiPO+759uS3ZX8UqCdb9u4cxu5B/e/a8KtaAB+dCAFJACCLIAGRFa+mxuBc3VJE3ys//W7sxu8ch98JkDqzCiyAH6rK+57lWP7gHM1BZjABAhAi5i0run3vOMyvfvbtd0i7wZLxUengN5qwDkcphZ1BjTvia4nrBc7xBe8uvl7pn+8Ldojg4e8AEyTricZxum3oWGwM8y4cRW8Uo9bpqucvVtCLIJnEgGugKLbnL8cfBe1giD5T27ptM0cTdE8M9W7taWKC3EAheR8IWSJCSygtCTAa3WCTrfGAQfDxBmTzpU3TycRAIRrdFw8x8F3xwWaxCu41CgAvnnn5uKvM9x4KODEfsgv8YiEvBG60mu3TpcTAFRdBi350yk6zYMXmbazMwwdIdTNtMBrM3CdJ8YEJv/na+sQoj3eUtbBG6fr9DzvUNdFHL2p3NdL7dtIoAY6oAeaTNgNYmskCCGajLaIQtIPoic5YMjIbzLnXNpTuk7t0tqL+8wZvNerF5lmQMB+Z9xn4HpAMu/iXScOz3TyjgRooAcoAD8RfMOR3FFX5I9nxjRlGQmvXcr3O9TFmBkB3iHIL7NDrEiIQlZyD8KSA+PvedY9F0cqXmaWkwM0mbj5/En9XEkAHbs/nsUcopSePDGH2yfqqKFswJJmRYZffN4XWifA3KosfWbyDujxLKIt05gtE+f5RucJcD5BviE2w4x/x+CNQgdMoAaqqbZZfuk3Gqfq/OlpfWa0aNKJqer/9fLq9TLrWWfrRZDMvH4htGjSEmK+oH25R7W5rV7iPRiyvDpnNA/iPa3uvzLySTLvDWXv2a/re54hQOrCAD/pC9/XCLxRET/x/7OvGH9m9GyQf2zySfLuvbLyj+fyrbDvNX8hFmrlDcLWG10paP6Mj3SbQ7r0TX/x41pnKGvmIb+Q33n5ZTP2MWz2mS/zM70h4L0hZMX64mIGZIDw5X2+g9+Bh5/4X4upf4ZufD/FWn8kX18on997ol8OeZ76g5D4HGIzVr8otv96jpyWwb+TAUKAwIEECxo8iDChwoUMFRZ4CDGixIkUITa8iDHjwIocO3r8CDKkyJEkS5o8OdEG/wAARFC6fAkzpsyZNGvavBlSY0MGPHv6/Ak0aE+dO4UaPcoTp9KIJACQWBqzKRgpVKtavYo1q9atYJya7LAyA0caK1tWJLASgA2oJ2dIsJAWANu5dOvavYs3r969HZsCIZoQqeDBhAUDPow4scGbihsz5As5Mt8NTQHQkIw5s+bNex0TLAza82fQgzmLbPrUNESpW1u7vmrkh+zZs4V4LQkWgNiKKVYq4TgjbQ67NkxAgUviRQ+JBN7GtSBBtfTp1Ktbv/7Qr2jS3LsLFQ0+fEHG4sFjP8+ZgIwM7DNUVkIAvfz59JeG945UPH6j9VFTb7pGCwIOSGCBBh544BNxLf+4Umok5bYbRSU0yNEAac1QlwQMrhTdQyVw8JwMGNZHYokmnliddp7txyJp5b3oGXkwNoZijTf1UNmCJGxgY48+knhfi0DpJ6RP/d0mHYAILskkgmEYAGWUUTaA5EgQVpgWRz2sxEFduW1oWQEyhDjij2aeiWaaHqnoWJFuGjVjnIfJKOecat55lglgkjAAnn7+eVeQbzJA5JtHOqiakk0uyiiCa1Qp0pUcpbUWRbmZxdYGcWUggQwmVMbBAmlZICKgpp6K6nRsNjZoq0PVCetFdMaqUapq4phWBjkQwGt8tv4KbEmCvlmom4f+B0CAjS677KOIRhpWR0SsdBlFGaz/JANduTHRZ0RfrlQDj8GOS265M62qmKuu0spuQrO225C5NY65kgUpyItvvgUM62axRR6rarLMDryos19FO9ZKUFCk6UqVslXDSh5QFERaQeiLccYYo5uYuq3CC/JGNoWMkcbzqVTWcCavfCq/RforJMBJCkxwzQcajBvCFc0AFwALTFQxS3U1tTBFHtRbJstKL30nx4h5PCjJIL8r9UFMWxd0tldvfabLQsLcosyJ0mxz2QLi/KDOFdFrQQkRaShxXXBdTBFaunGNd94lOn0Y1MRWzS7VgBOkN2fBAcCBr4UvTp/XLYLNotimKWp22Wh7VIMSmitRmQWbay5uRNcq/2xCEDl2YNdKOEwKgAmMvw77ZnwD5ne/g8cq+O0CxB5Zbh3yDrx0jrMI+X6Sc0Z55TVf3hETYC4YOkQEBM1gtXWpzvrqwW/P/VKzE1X7y7rXmfvt3eNVmcrnr98ZeOsOj9/xspOtPMHMc+T882lFH1EPQTBhAQ5AQQLqux4AtEcR7LFvgQwcyfd0Er6vjU9O5RtcA6EyIQDU4IIcZAv88FO8+NHHPwFTVv3sByk0KTCBB+ygC134QPBFEIQTjFMFAfdCm4xuOTnsYUw+6J0Qekd+mkneCZuVwjP5pgNMbGITl+jEKPpwiouLIQRnGMQazuiGVaMiTCwEACZ4cYwkAf9id4TYHSJmxohHZNT9lKi/OGaJjHRkmRU1gsX9aPFFXJRaHU2Cg5Xc64+EnIgZuYNG7qgRM2xsY5PeaCY5SrKQlJTXHTOSRxruMTx9JFklQcIzAFhAcZ/84yFddMrCLFIyjXTkkiD5IyK0Z5a0rGUtS4lLW10SI5nM4ibNM5JfliyXvFkhMcmYysIkkjSrjEwrXXmzJB5zmtSMCgD+4r5eIlKYoikjNx9TTYjkr1vhnGIyCbNM0DQTMs+EZoFgWc54yrMiu7yINrf5zXzqLp4UUNs8XajPFQ1qnXxppzsHBM9/KjSe9SzKPZUZ0Ij6sZwRA4DbFgpQiXZsoCOU5hr/6XdQR3kUoySdZkMZ8tDQaHSlgQtnDihUUg6ytG/GIhEJZ2bCkIr0WTHtKTFPupCUQnSmRN1iOOGGOp8ysKhX/JdNR8pKkOr0nVBVqlXJCNTRCBWfTO1qN6tJABABIGlX5Z5XHVpTgu7FoCFNaFnf2sOsDmSrZzyrXRUTTlG1Dq7nu6tCWrW3qrJTqlNFqGD5ilgGNiUOdM2kXx9LlHBCwWGJ3R5kDwLYp/J0fjktLIHcWtnQds8vjc3jZU8bL2oeTWii5R1qtWooteqFrQcFbWtvC7vFlhaLr+2t1aj5gpXoALew860AMivbvNDWnbYlrnPxptvdRtC41N3dNBvW/6XnLs64yO3oZotIWM82V7vktSMAGCvd8FXXuNSkl9bKizfucjS56AtvYccL3/zmK7rp9dt6fUtNsfJPvyurbnfnc9OxddazZzssgR9cLv7212P/7e00dbCSF0B4aQaer3eRtWAG43fDJD6VhCf8vgqfdprTAsDESmyyDseWvndZLjRHDOMcq+nEKI6aildMTJQVTccYk3FaP1xCBhsIx0Ruco943GPb/RjIpQzaz5ycLyM7lcZ2sbErmYzlMD8VvVH+2JSpXMnDJU7M8tJyzDQLYiVT9btsrrONoFzmx535srj0nZ3L5eawwTnJcjYsnf+M6COROc9S3rNfcZm+RP8HK9CRGzROC21oSWvaRHhmtCYdfddSZnCDm7YVpY1naQVjusGHLrWrx7ZoT+sZ1KH+5A5fjapTi5DLQ7PvVMGM62D3Otay1iOta01JMIpR2IDS9RBTPTlf6xTYzK42TjpdbFQe+6yfDCQABmntOzk7jdBGnrTb6uBwq1sp2M72ULdtXbyIp5IEgMso162mcSuy3JxddQuoje+Am6Td7h4MvEUmb05SsjctFHjXqHtg+SQ42iEWb7odjvGTELzg+aGudeZNyXFmPMbCjDh6Jm7uit/34iNvOUg2znE4ebw6ICfklu7m8iKX3MMIZnmNz11bn+d86BKBeczVK8yPK5z/kKO7KNHbjNqfBLbVzgQ6c4X+dKIb/ej+TTrNl15HvVI96y2LupH4DV6V/xrrZHf51rlOYa9Tp+Z03EDPKNB2cx08I11m+1y87EiA593hb4d7ijepdGDWcXSuGzy59j5MuqC836sWvOPxXXjD+/iXif8qHRlOAlJe3tSQT63k/c4WwLfR8qMPd+Y13+g9dj5GdMxBz3jY+l+V3vR/Rz1UVH9E1uee2a+HvQQ5/3XFj7HFjR8+6XfvkF6PvaBWv7HvnU/88xpfm9ycvWM+3yDRY7/Z0I/+6ae/1up/+frjx3Xxt29s5M8d7FO0/Upw335Tld/8vUf/bNUfeOyXf6X2/37w50uIl3yeR0UthkADSH7791vnF2eVJ4AOKGkFaIBcJXsJSHtURBZhJH4WmG8QGIH9N4GYJnwiiGjakYEz1H0c+H1UFEoupoIPSIKEI30nWGgpWIN1xoItiHTyNx1010Nw03w9KG43OB45SGgoWIFIKGY/CIRdJ4TCQ38vZHeiNGBQaCZKuIQS2IQ7+IRc6GRSOIVxV4WqQYQv5G2/Q4Zo4oU4CIaXRoH+94abZoZneHgbOH/Kh4VIc4dpEocIZ4JhKGc8GIg5lod6uHkI2IcK+EJ6AgDvlYg/MogC0Xd2WF9qN21jWIkktoiMGHta5H000kMvJUpk9Yk1conxVv+IdOiEmriKbBaKonh8jjiEV8hBQZNUs9gjrZiJOniInuiL+lWLtkg8cpeLfshBYLRmxWgjwMiEsCiGsgiNTXaMyPhpfLiMkMhBwRUm18iKlxiMhqhkiCiO5ZWN2lhXaVhqKPOM6Wgi0jiHqlaH8uhq68iO2oaLr1ZR4IaPQEKO02iPsRiQeHhNx7WP4vNXGhiDuIYyoXeQJTKI9WWNvcaJ6HaRE0lg+riQ6BRUDmmKuDY6V8aRjROHFimM50iMJxlaHvmRvbSGmrZay+aS81GRP7eRvZeRQbeTN6ldMBmTpqWLktZiwwWU8pGT5UiNw/iTSUlcQjmULliUiIYyNgn/ldixlARJcf6GjlkJV1I5lUHojZLGcAAJljAIgSppjiLWkmlpVWI5llRYlokWNA8Dl494g2zZlCz5lHmZWHI5l2hYl4iWP4BZivvHlwVZjYipiAk5mHQ1k4h2OL/hmN24lzq5km75l5dZVoIZmWbGjIl2cw3omZuxlfXYlfd4mhAGmqH5N6OJaLmBlK2JmimpmW1pcZ1pmz31mrDJkIVpZxVVQL0pGan5iozplMZpjJAJnPc0mX8GItnFnJiBnKn3ljABfCf0ldXJUM75nDJZlXXWMBHinZBxnb+XnS+xnfXTnedZTb8ZnvEnnGyWQZQIn3qRnt6zni7RnsoDWhgW/0dHmJ/hJJ/zSZ8jqWlwg3cF2j5euJiraZAfIaD6Q6AOalLgiaBE2YGa1mKqiKF0sZ/s1p8o8Z+VE6AKgwMryqIsWpshmqF/saHi2aGSBhdYCaN1MaLXVqIaB4CrJ1gCeqE5+p0yOqMc+pCSBkYaRqR2saM3MXlp55VBuhJD2qTxqaFHSpYKmmh6ZT1X6kG4yZTK6ZcgIaRgOk8HqqUqVaOIxqBoOhdPahNR+lE9eXVjd6ZwWk5quqYg2aZ/Rpx6ChVyWhN0ykg/GnxUuleCiqVG2qe1I5t1NlkWwKj2IaZcmXJTiqcZVgId0CkLQE6VSkl8+qgd96d2pjCiihOESv8ThhpVdmp9mwomTGCSqlpHpFqqMneqbIaKTGqrNMGq59KjA4eo3Kmoz1MDIfircZWluSqa9dlk/TSJyyoT9IiplDehHqEDTCABPcAjBJADCzBZGUatY4Srzjok4+lkH/ii5XoS1qqamcqaHqGsBSCJANCu7gpDzYquo8ildSaJeKmvwjKQYyqhjfkSLTZkA7uvjtqvjbirWNZi9cqwHgGvyXmw0PQkUiIlVPKTNwcAW1ix7HOuD8sT0YllIMKbv7penDasJYGBSBEFcfSUaYF/I6tY2meyzxqxTXY45omzOVFdLruyc6qzveQCvlcZThe0CxSzO/sTKNtkq2WaTWv/sUM7dchCbDMUB753d1abs1sLtQmapHWmV2gJthzRslkbMGIbPl37k6ioFmlLskc7trfYs0QGNzdLtxSxtmj3UW5bO3ALE/RCnX3LPU97t4SirkRWUSKLuA/xt7x2eoLrN4RLrx3hAT1TtZEbO4p7t1JLZJPquWqLtYB7qJYLNZjbETqgBDogfinQMxwAoqXLOKA7tqKrYyCCo7YruadLub2nuh7DuhxRoVDwAiZgAjXQM6L0Yr7LO7gLtboLY3aDKdD7uzOHulE1vOpSvBVRoWBCBMWJvbdrt4tLtv8aZr1avhYBvEg2M93rKt9bER5AAy/AORZgASRABBLwvO2b/1vni74HmLc5tlpuiL2TC7+wdk/0C8DMKr8DrKvQmmMC+qUJ/L49V7SFKsBc+7IPrDHSu7PUW2Ls+sAKrMFa28AfDMIb08ESzKYUDGNw878YrL3Bi50RPCgO3MIdJMImS8IkFjTk67soLHEsfBov/LZI3MOWpMQwbHCNm2MTe8IZfMQb3KpPfLlM3MQRpsVQfBRBvGHOQ6lVfMMLHG06/CY83MVhC8YEXLZiBhcLW75GfHJc/BE/PBhs3MZ1q8ZvzLiRSmR2A7Q2zF5sG78rjMV9bF5//MZinL0I0VpgRDcAbMfn4apV58hCwseMPFpfDMjpKsim6y6idXMIbMgAhv/IDKxNnezJ26PHkYlslSWgaAu9l4wdmTxYm9wirvzKwBPLgznLifWBTFvHVnzHiywTwXwUvvzLnwvKG4rMb+VtNZzKFrbKaazIz9xAzMyI01xW4EjERXypBmtuvMwizszN5ovOcwnOV9ViLRysWazM1tTO+KHO61w43qyH7xyXiCPP5Xyt4HXP3pHP+pw3/HyG/qxUqQrC8yys9ayd0Ty/eIzQeKLQU8jQPXU4pGbGSvh/Es2eFN0qB33RW5PRQLjRMQVGVkrOEKpcFt0XJL3DMn3SaJLSLbjSJSWt+HnMMB2h57zNNw3LNP2cO01SZxvQQJ2bidzKNk3UP5LTGYj/1BiVGw360ZkZ1PNT0N1h0lHdyEB8xnwVsEsN0jEt0v5p1G7y1WBtMlNtgFW9UKNTuy991ltN0EPt1gHc1TEp1wrVFIdryQIdr1yt13vNzmJ9yIllvT0M0csM1RQB1wzQ1oitL5O9fX89T5Ts2ISNsUL91Glt2Ri91ketyomVQb2Y1SQY0ioc2qOd2CN82ohlwmat1U3Nyr1U2bBtLpgNf4uNWGVt26yN1q6t25HN2x3V10MJ3HxF153N1OZs2K+d3Ald2sDZ3GEJ0NB917itzdRd3Vzj25k923BlN5Y53GtZ3G172OHNNONtfNldVpzN3bct3XkN3u793tcNm/J9/1U93cSPbU2i7aPLDRq7rd+6xN+h6d9WVdvprZjr7dTHTeAJXiPwDXsNrlTeJrCDHd0DHbjtbeFvveCyXN5v9dz1Tdx4HeL5PeIkbuAfqeE+FdhdLOATXeEwW+L4jNwvzt6yjc2I5Rs27tnYmeMkMdkI7uN/guGaN+MsvRKVDOHl19o/TuFLvjJNbnhPXlIfqNoPXeTqeeQOtOMG3eNYDtqK/VqJ1WKhCuYfXtj4feVonjFaDndcjlGoSMdv3t333eJzTueXXeZjiecL5eVtfOMjPeZJHOOEoeSBjtODPpWFrlBKsBLj3L6JrtaLHhJJfuaQzr3Te+JKhYroHeBhzv+fnP5ykk4ajw7qUs3qfj3qPpUbFzzl0FflE55Jrv7qTxbrMj7rPTWukJvpqE6iqp7Hv+7on97r6dfo+0jp8gRG13vqcP7Z0w3ozT4uds510R5P9GLLfG7fIJ66Iq7tCv7s7Ojt5ZQ/de3hfU7uoe7i547uoh7kVoUyhazi6s3i5T7v9I4q3H50615NcFOrRG7tRm7cu87sAD9s9r7mn7kS7v7Txs6jyL4myr7HDe/wwgvxqFVWq+XRCG/xUNrwno7xHU996a6NBD9N3pavt7571JfyHIHyKl/vQB7xVgUi99bHmq7oC59HvI7zR8zyyOjyxHRzvoroJX/xQo9FRF//9Jis8eoe7AsFN8Zc7fDu5/6e7VPvJwIfc0mfS6ND7MlN9kFv5Qxf82D/8DoP8jy/3T4+1vGuyebu9pF+9LaY9p/0s1je9yZ68lWPFFKf91DvrIFPSaUJ+Fev8Gs/9Bx/+MK696Ko+IX0gQdv4Zev420v2YTfzJI/+fb88WgWU8JN944v5ogfQYY/+t+t5nHvU5YOABRb3ZyP5INf+UHh+q+P7Q+L+3V0o2ge/Ens+RNx876v96XPZz7Fvo1/7/0u71+v/L6++/2s+vF0n8Sf/cfO+kt8/NVP+cwPWUqVG1q/+d3/9JAf9Q42AAuAA7SPc+IP+8Cv/tUkztwf/d6d/+ZsDxIAQcECAIIFAWQokFDhQoYNHT6EGFHiRIoVLV7EmFHjRo4dPX4EGVLkSJIlTT4kASAOA5YtXb6EGVPmTJo1bd7EmROmAJ49ff4EGlToUKJFjRo9mVTpUqYToRBsGlXqVKpVrV7FmpXhUa5dvX7tmjUlCa0TU67UmbZmHABkJ+owaBBhWbp17d7Fm1fv3qVn1f4FHFjw4JZgDR9GjJTvYsYOmQDg0FjyZMqVLWNNnFkzYrFtGfslDJitW4lwSdTo0EMCwbmXXb+GHVv2bI2gQ9/GnVvtZt69FdMGnnRscOLFjR9f6lv58p6dSe+1rfvmaIozNizswBr5du7dvf9/hxhd+njyupmf7w1ePUQOAJishx9f/mT09TM7/6yyvE3qGbMfnC9AAQckUCnx9kMwQZ3sY9CwAr8bCIoHJ6Swwo4axDAsrIZb7EAFWeoPo/9as7BEE09Uz8MPV2SRpQxfPApF4AiSUEYbbxwQRh2Dwq9D/VpsKcSLRsSxSCOP9BEtIJdccUcnf0LyMoKUiLJKK2d78ske+VJRQSEtIvJKMcckE6QumUQztyyzLHMxgohoM045y1pzxy2h+3HJLysKc04//yTzzDQHHaxOJwGtiwDtEGW00ZAMhfFOvQTdb0+K+nQ0U00npJRQT9OCVMdNrZqBoBpGRTXVhkLNUNL/vDolz9KJMFW1VluLg/VTXWti9cVbmdqAoBd+JZbRXht0Fa9cpZNVIlqLhTbaJHelNrBjOZM2qxyEzbZbMa+1L9m7ltWt2Yie9TZddaUit1p3wXVw3am2BSAIee+VEV70xLWrXdxc8My/RfEluGAz83Q3YZv09cngsgYgyASHJy6QYeX4rSslIOxrIi6PnwNzYIpHJrkhfxX+1GKeSq7KBoJwYDlmI1XGmC6N7bNiEJ133nmKgEUUWWahCT4ZZUJVFmDopjwgSAKln7aQ5g1/xnNjJ4GgOmQAoeba26KNPprhrk/qgSAZxkZ7Pqmv4pBLAKzeEWuQ+Qw6bbtR/Rrs/zQtvlskCszuO3Du1raq7aqflFsjdAVnfM689WaS78Y5+huADibHHEvJ2c761bcR7/zSujMn3crHIQdy89IrKoEgGlaHnT7VqzJ80s+vDn3W0WPnHcXTUWdx9t4dgguAFIZH/i7Cac+939vjbp6hGpSgXomUALCgeuqvS757An8H/kPhvS9gAYIWID/9qpanqnbP4dYxcYoe89hj7tXH/zvww09wfO9TIIgO8jdApbBvKu5T1vPiF72F0K9+BrkfASVInP3xbz/+6x4NAjhBDj4Kg01B4LgUCCP5ddCED6qgBcnzQeRpEAAlOGEMM2JAdjGwLDfD3dxkuEPwpFCF0v9h4fD+A0MeFhEiNIxKCJ0HPxLa0IhPnI0Pf6gmsQ2wdZaDYhYTgkQQOrEzTHxRCbU4RtpIcYq3CWLvIFYvMj6Ri0xRYsZGGEYvttGOeFLSGauVxt7R6I48fGNf6sg5MGZIjH9EZGPMqMdCVXGATwFAImMYSAMNsnBzNKQlJbnJ9iGMkbriI+9eQJABcJKDlBSOJjtZSAwd0pSv1MoiPwmYUMZuiLAkICpPEkebYbKVqsRlMEUiy1nuxpH5u+LlhKk+XZqElzf0ZYNcuUxqVjKPxQybviS4xmFV03vNLMkzYxlNBk3Tm+ccpiexubdj5s+P6EReLZ0JzBqyUpr0hGf/Ph1CzHXiRJ6wg6Q+e/dPkojzi6DToUAVahF+9nNh7cRfEEi50NURdCQGnZo9y4lPiuazoQ6lCXNwecuOGis9JbFoOhO6RISW1KVmUSdIWyRSWF7xbC/108VQCtFOrlSOGrWPOXH60o+iDGm4pFc3hxonnZIkpSHBKCFbulSqFqCoCjsqLgfynqqWqakjeerBfNpLoNZHqF1V6FUTllVYKoEgBEDrmL4qEuboZpxjhWZZ0XPWuHo0pjKVCVtfKVEAlLKvVpqrB5Vj15rldaqH7aha3wXOLP5HgJCNUmJBUtfc3DU/ej0PXzFbTcnukbJQLN7rRnskzX6Es7jxrI9A/8sc0a5WmKWllmBNuRoAUMC2M/ONSV57m9i6bbbLqe1vYYnbXemWkxkgSASVi6LWemS4oSnu4XI4Xb9eE7Azce4m2xMZ7tqouhdaDmOnhtdxHlc5yS2vJJkLytMaMVhbi++JzsuR6xImu7Zzr2/gm98/zjdl9S1i5W5K4KjtdyOLlc5/3/dYBgfTwJ4KbyJJWmEKLUe4vhmPhBMY4N4MmMNjvHA2eZrIGhAkByfusIM1AmH1co69B90ujJf71+++JMOITIkFdDwhD++0NyFubHspPGT58rjHhUHwDksFADgxmUBFdiqII5xkHEPvxlZ+YooH9eM7ugwAMAOzgLAMVv8t1/iSX5ZqjtMMZCc/GcrafCXTAOC0OatNxjNsc2e5nNEl95mMYlYxuGCpZz4bGj5rpmugYTvoOHvZ0XdE9JhX/EdGX/rRf8YIjQW93s8W2tNhrrOdGRDWGHb61OCBtGJ5g2RSy9bUr+ZhptmJZ1O6+js0jWusNytp4lL6kiTmjYlxPUBdo4nVJ9Qzmn8t7KVS27rExq6xmYfszSh72fhrduQ2XeaXqQfYaLU2eo+85Vob99bfPmG4lwRqippZ2t45d1fTzV9s+1fbq3w3vDso79QF97D2Nve+XarwGfd7MCIWIbc1422Be4/gC9KMp82HRVgzvKMeD7XDBQNxlsr/ueIyvHhONuNpwnog4fRWKMgvIupJt1u7lj75DlMOXpgTuD1CfrnBg91zifQ32zYHcMBzzuxUY5Xo5TXzqYJ+0qELXdbrdjPz4HxspS8d3E1f69O5+5/jTZ03h5U5RYzub6RP2ORe5+DOAyv26UIXAC82+8r7mvaJrP3h/z4gOYPKUbiXTu4x4Xt5FeWeT9P9nImPiN9HDvh6dr3wFgf7ZK2e5ivee9qO9ybkj5hedtu41G+/PNO9izrRY3YGFOhADa73wsZvvqqtd4jkA0Pyn1o+9cg7/E5AT1UC9KADL5i9QSwA1/Xk+/bDX4juAcN7svr+970Lvo+hj1MbJF/5/xmQgGGbj/vQb3+LpM96T0+P8+ur/ofkH6pAlE8ECegA7342fzDhH330j9r0tka99iOf7HOJ/XOpjQMAJdAB8bsyAxQmBywA6fsL6nOsABTA7iHAO6O6+JKBgngB5iMyCMQlCJRAtaBAJbPACwS+zDMt21MuwtqzEnE+qiLB/qu5/3O3FFRB7GPB3Mo/fZoBIiiIsmuwH4SlGqS5Ymu7EbO+HcycDHQRI0SnHIAkC/AtE5nBasu/EkyLE+yyBdo6J2wcKFw1KfQmG2gPyLAB6hLBI9xCG1RCHLw5MBTDAezB5jJDakJDGrk/LGzDV0JCkZtAaApDgNPBOjS8O6QvF/88uDQkghkwrz80pUDEujhcwohrQkQUHDKURGHaQyoDweDIQjCjxFnzv0ssOfbTRB5cPcjpRFz6RCIIRVF8RX17wyT8Oy8ktENcxcnhxDyEpVicRVoERltkRH7DxcnTxUqjw15kxfcrRk6ygYEAxe0YRWd8MDjMRcpLIsEzK8LDxqH5xWNcqml8k2EkjmsMx5BLxt0jxPVrxnVMxFaEHE8zx2ocnFp0QgxRRm7sIonLDIqTR6UhQwa4tHuURXzTxx3kR3dcRq7jxYFMm6JayJdCSHQ0DnWUyL4btxoqxMADyMQQyI2MGYqMRoukxgzAyIysyAt8to+IKohURZLcREX/tJaTLKkeSMmVZEmcdMmO7MaPrLyIpEmoMUlyZLAZgEGVHD+fFMCX9IiY3LYm1AHZswASIAIagESN2IAFCAIoGC8oMAGXK8pGOcoN1LEFSMOD4Mnj0MiyXBWg7CKh7MaQRIzkGgC38hgOuEKLsAG9fKAMkC64jJOzPLshGwAhJAgLIMKmRErC3Aq5hCNwrCS7PIza2oDZywATqAFqBIAeuIgropEXwIEgmD0S6EPILBPD1LsTm4EOLIggGMyOc8r2g8qOkEpDnMmHUEwmEL8ZsDsOaMuFaB0moAHpWgBqrDLVbBPWzDgGGwCvdCD3AM0AeUvmvE2OyE2Q7LrKsQAG/ywAAqCfBZsID7gshxDN6mTOQLFJWqpNU3o9GcgAzzQIGRjO7rhO1czOjdjOodzNhmixMyMegiAvkNBLz1tP02nPv2jJ2CGAHPCAEkgBGeBM6iGCDKiBFwgCE8ABGegAGkiBBdCBEqCAHvCAAciBDZgBjIxOE4Ck+qE/8MS/x1zP/awNykwlyzQMviIAalxDh6BG9fQI3pK6BBUT57yPLNoAG6CABegAHHgBImAC+nygKrXSgrAADiABJgDLByKBF6ABD7jPvHtOI30IG82I/qxLpSsb7IEIuyPPjiBSMz3SBTUmGu2eB43QCa1Q77vSPwXUQFUCHNCB2XyQ/IRMNP/FCDX9R6UDICqDCNhUKo+wOwSlUyNB0sRInyVt0ieN0ikN1LiwACYggheQABrQgR4YgK0MT+vIgQHwgB6ggBLQgQVIARroABnAARMIgheogQwgAiWAAiYggYHggBoI0zHNkQa1TckUJLps1EPEAYKwl4d41BrxiPuivUutkkzFFtLRUwml0Azo0lA1CBJQghowARlIgRLwgBxQVlVBVMJU1Itg1MnUUbDgq1GKwYe4ImhNCH7lKm6NEm89jMApPieFUiml0kDlACjIgCA41VRdVZKZV7isV4bC0V3yxr1ioACN04Xwzo8onm0lWCQx2HhBGxvoALszV3RVV3Z1V3j/5ZqLLcuMrYh7FaR8/Qq+glOIaNNI6oh7rNaTRVk7BZX3zJQBSIHOtNKHjdiJVVVWNdodwlmK0NnKVDqQhYiR5YgcuB4liNeqRSGkxTg8JRgC0AHTrB8SMIEUoAAbMFSydSNnrSSA3Vmc4Zm99Zmx4tdGa4h/5YgNoB8moFq6vZGUBQuhGQAcaFgOeIEFSE3EtaOrhSm8vdulgM0qHatpZSNrfaeMmAFIIoG5pdwSUdzFLRkdUEwsRdYfPV1JslyJyNpUwlyIWFIb0N3d1d32GKtHXc6GkFSNIAC95IDJjd0TSV2vIJkckIC1xJ6xTF5AtFvbzY/bTVMGalOgc4if/8UIAlBMDoDd6ZWR5dUQh6GAAC0IKEiBwyXfb/oKtatejsXeeapfe2WgHiWI8V2IIM0Iu7MAsnzf8jVblVNaK9mADvC+FxDgAWam+OVIXvPHybxfjcWrALXU4ilQiwhQCxBSBzYR8+UKgukBfi0IEugA9wVh+EUatJRD26ngnLUh7wRP8QScizDhvlzhEC5gfzrgIpkBGphOAKgBHd7hB27hw3xIrUPFhejN3wzOWdTW81QIGCSiI+ZhehwPZjUSGzAB+uQAGTBdLI6nJD4W7dxY+21ihcjMgthMpyWIDy6AKWaIR3UPHMDjPNZjSyXjFOnhm+DiGykBwHyTK+7j/P8x4zPmzzQOJ0a24IrIAUIuCL50CDrGjlA95PlQK7TVlA0wYezBARnN5PRJ5F5B4xhWqTVmiKosVqzUyoewZIX4D0Ad5fjYZBe+FR1YSyVYgLGt5Yoq5VA55etV5V/OlFtW4l/ZAJflAEM2ZkQOZkgZZh9B5ct95l9B5ta8lRTwzCBQ4Wsmn2iW5kWuZrEqZnAGlGwu01rJgdYlASNGZyQWZzYhZ2J+4XjWFHVO0lpxoYjxZXwmnXmuk2l2m3KOiNoF6CLRZ01VlbwsCCaQ44QOZ4Gm5xs16Kh0ZBm+aInmlD/24WTelM3ds3/maMyh6IrO3o0maCYuaUdZ6G/VFA//eFEo4N+WnuiTtpN6puZztukreemD1RQC4K0b7mn8welD0emC5umiLliPBmRc/pMecCAlEGWmTp6jzmmLtuc3s+o/+WmVRRQCMAEsVa2ulmesxpCVhuGlNmsc+WrVRRQKmD0iQN62LmO0bpWkxhOVNpmMtmtNduqHAuk52VzG/Gujxuu81uqdvufD7tbA5hWoLhPPPYgxdmzYSWzFTumtZunL9mnIDilONhITLmvPZuHMDhe9XuvGNm2FBm2eG2wyIQCXpeLWvmrUZhC19hy+ZgiEtu31eGsIjpMZ0Esr/O2bxu19Ue3dZuvjLpDgZt44yQH6EV/nPu3kttmE8O1G/+bthdhu6+YO6D5fMhmA6yGBqgZvYMbu89DtBOpuhfju9D4O8R7hMvEAaoQCy5bvyVlv5V5spWbt/aYQ+h7vKqkcKvtmAQ/o/s5uq/JrqHpw2o1wBZcNAq9vK0HAGiBpCh8bBm/w+E7lAOfwAbHwGLGSWS7aEY8dDy+9RZ1wjH5v7X5xFbeMEv8NJBlqwKVx9V7vFsffGH9kEd9xW37tuRPtCYHB0h7y0mHx9NNozla/JX/uIke8H34NAlBf9JFyzGZwHw9yAOfqLSdxKhe+Ix8Q4l5MeBZz/u5yJ8faGW/voFxzAbHxojCSDajCBp5zk27zU/xxKA88IN/zcdLiFf+y8soob4I470Fn8j6/QRcX9DcHchBndLcp9C0+9MnwgDRkgrqu9L5pcj//8r1u7k+PjTonihu5RyVIcFO3m1B/9D9n7DB3de9A9aGwkRxIQ6asdTbvby9/8lnv7F7fjlsXChkh3HMkdsbxcJ4AdkkHdI9c9vAmc+0zc/UYXRpp9WmHmmYXgGe3ZmGPcm43DmPnERMBX4JgAv0md6HxdnCX8EgPd1pv9+Awd6A4kQA93noH9WaH94OG8+WWdn63dx7zgihwg04QBEDAjUBuDMKygJom+Jr191iH9GiX84kvI0/yAkyohAdigUsIBEdAgpu89u4Y6ojW+Kd5d4uXdTD/H/aVf43ocANzFQL3PPnt6Gdnlvlur3hL3GxxD/SeP/U8gQSDwIJOUASW0AJMcAMsiItDYNBMvwsE1HKi75qWd/lgh/lxx/oazxOAAQAMsAlRWASCYPikzXnjOHBl+nqKh3W2E3gRmvSAf3sIR4sDIIhQwAlFIAgfuFPJjo/7Lre7h3tHl/v/JnUhN/wEQguCuPmcQAOCgAS1F/z1GABqTPHGHxqtP7q5d566l3fOl+GViACCaIO0IAgXsPzYjg+w3R3S5x2kEfWXX3x6l308QgKCwAK1CAWCiIKzvfzvmAH6Edvcv254qf1RX23cR37H/3gASPuYAARIaIMDEISX/yAIFhD+rmCRyyhebX9+5AaX5ef624/58XcesQd8lnCCSsACIXigT3AJvQeAyv9or/j+yphtRWd3gCggcCDBggYPIkyocCHDhg4fQowocSLFihYvYsyocSPHjh4/ggwpcqRHASZPokypciXLli5TMogpcybNmjYvkgBAgiROnTwR5tz5cyjRokaPIk2qdCnTpgRzsgAAABKDQhikYs2aVcgkkzukUnmp0ibZsmbPoo3ptOELqRwGrI0rdy7dunbv4s2rF6/Yvn7/Ag4soKdQu0GTHt6reDHjxo4fQxaYU6qLmIGwasISIdSBPWT+XImB1dOWLRYATNkCOC3r1q4Z7P81IdWCjci2b+POrXs3794KBQMPLtwlYbyJjx73rXw58+bOR04GsEfAlilSi7Qs8ggrHzxUpIpZ/Xo8+Zl6ZWDt8Xw9+/bu38PXO3w+feDF7yYvmj8+//7+/8c1mRB4CICHVI2I1QRWZpAh1XR/lRfheHmlgJUOAGKYoYYbcrhcfR+CSJxF+8lF4k8mdpiiiituOJkZJoEglQMubQHBaQ7WIRUf4knYI1p46YBVCiwSWaSRRyJpUYhLMjnYiD7hByVyUiZZpZVXNjYZISZVIdWLLO0gmlRTkKHaBddB6KOaZd1FAVYyYBmnnHPS+VyTd9Z3n2FU6sdnnX8CGihHUJ3/9BUAnqyEhxlZmUGgSRpI9Ueaa1JqXl0e3GiCoJty2qmnReEZqnB61oUiSaZ+mqqqdOY0xUlXeJnSFohYJ9UmOxT6iBBSSTJppZXWNQAHUr2wqrHHIpusQKIyGxipdKEqUrTKUlutfzkBcRInWJWypQCDiICVBaSoBgcpYmLFhq+/rknXBpNlYK2889JbZLP39vXsXNOCxG+9/wJ8G7YnbeFAVk34kdUjjrKxq7gaVMEju+3KNQMUUilBQMAbc9yxh/iCzJK+Jfo5lL8eo5yyUwOjxIYdWgEQCa4mGVIrAHyggl1gEwMbFwFKSMXEDCoTXbTRc4WcdEojB1jyiU4f/x211KcCkG1KRUiClRCJqHZSgwCoEHFwPFMqVwZSkZDD1Guz3fZGSsPtZEUnT1mYUXS7nbfeBrGsUhVUmGGFrJFINchwZFPsVFsAvLW3449DHrfSTK+F90aWQ5551H37xYZUKsyHuJpr4TCbB5qjnrrRkidN+cpQU2236rO3je0EqBDS9UsqSKXu4aL36FQHWFFAu/HHy8v65E/Kvi/s0D2PvPQBTwaEVELwocEkuqc0iFQXcA8c8MEzVaFUF06fvvqcKr88RZibHH1I8K9ff6fRwdyIzikZDAAZ9I1PQkwpAVZoYL8DItBK7QuZ65pCvwYmMIL3O5ApqPAyrEQCBP8pMcSupmAIAAawPEvpAVYkIMETonBDCwQZBJfyQOalMIaeyokFUAKHSeRBKpH44Ek8B4AvhS6E5FGKDTIlwyMikT0rxFcLlfLCuckviVJkEedgRDgANAEl2wGA74IoxNckJQfDAkANpmjGM+JmifdqImKi+JEnojGOz2EZHgbBhi11SSpiMw0ALBC+sX0RjEd5l1SIoDE5IjKRdlFjs9iIFDhOBJKKnCRuJnMBhx1oEAoCgAhU48MZ1SeQgiRIs+BwxRjA4SWUXCUrScnIV7bEkXVrY/NaaUvn4A9mjMAKKASwKAD0MpSibI1BmFUEPkjFDoJT5S2bKUdYQlMlsrz/mxs9IklnYtN5ABBCJNRghjlYTyt+/I5UFgbCYaYlZFtoxJg0KJZswjOJ0ZynSabZp1o+DZ/x3GeWANAHWSEinFjhRB1OgZU8IOKPEkOnWUC2hS1awHD54idFI0jPedqTKNeEyMl0UAMSWIAERKDB0CziUZCKlKQVXelCqmiSLZBhEVgRREzooAmsoIGhogPZHAb6F5YCVX0XDRG7Mho/fcbOIQMAGsw4ULyJLBVmjHtqUKvq0pMwgA5YqMxMxpCVA+iUZ/gCBVYk9dOqopV2QwVRUWEYJaRCD64CIaRUMmCCGtwIAOqJCF0BYFe8pietQM1JHMhTCB9gJQ6iCOuv/+71Nf85S7CSzdxaP9RWKMrVhdXsyLSIEDS4CGQGZ2PcIR/iWQAwAbQFEK1bSjvZeBI2Qm2IilQOwVhKNesPWPmCYF7rW71VVpg9w6xxNjuo6Lmpj6oVCAGYIBU4PSS5FlhuAZr73N/CFgCFlZAbstKG2/qIWYY6lH2wa16pBfecZXPrnjLbr+jVQCo4OEiQGAeR+AJgvgapLwfOi83Y9ggJccCKG8ArIVGJ4UYOUOg7/etglaXXi+sl7ltpuRAC3Kg2B7nRXhmCYalo2CAcfrAtAewjOWBlEQYuz5KKIAYyaEAFNmsEgxtM4hsHLMK/G+77jHtPCyuEhH1MyGihy/8QIVuAyNfFMSVN7CMvuAArGFjxa+azhVFMogkWlOrN9tdbJoN5XjoWzmV77F4gz1Ih5iNCQtADgGI1ZM1tJlaYFelkNVUCK6GISSEAoQUMtEEQivAClWkiGDxwIhFm2AQmpQoENezBy1+uM6WRNWZA8jiSPtbopjOCqtIBIAgJMR8UHAJqUSOE1JWW453VhGIuw0wInzhEJ1YsFkMM4g5zYITNpCqEU5gBApxwFH1WbWxVXVp8vzJqPtGMkMWZECEEjCK0EzLtMx8bga1WExIaDeus+MDAKtkCCNiwBypcEdYXoMIe/gCCGg8n2/LeVLIFs2xm82SjD0EVfo1sEOn/OqTfCQH4vJO47TUdIBSdkIMjMKAFJIhCEHIIRASwgEmajg8QoQhFGwhtEwHAYQekMAMfvK2VKZTCE2QYhKTvVPCX06neO8u0prGd5psjpMgJETIAHKJzhPAc5kc8+BevBzxAoAFmizhEBNDgAyzEoddS3cQjEnGFZTJQ6FqvkswX6iOM6Pu4Nhf7QgSOEIIzxOwHQfvWJTgZEsA97nKfO93rbve7y/1GIcU73/k+xm8D3gIW4AAH+m74wyM+8YpfPOMb7/jHQz7ykp885Stv+ctjPvOa3zznO+/5z4M+9KIfPd3RVlydcJ7wql+96RVSbWm3niGvP8i1245CGgA+//e63z3ve+/73wM/+MIfPvGLb/zjIz/5yl8+85vv/OdDP/rSnz71q2/962M/+8cfe5+0jxW4nnrUUil1Q8Kf6vHb/vakXz/72+/+98M//vKfP/3rb//74z//+t+/5pWAFyV83uoJYOH5n5oV0py9mUPIGUK4GZyl3wNCYARKoOYgmZIBgL8F2WxYIAZOYAd64AeC4L98GACEWEGMWEOMYAkSxAmGYAu64AvCoKDgl34VBH/dl3zRl1vE4A7yYA/6YIpIF3VZ1wVCRBAWxBBy4A8q4RIyYRPmxmml1kCwFmkVxAZYyEFAoWpNIQe4lhN64ReCYRiuRV/9VV512EBY4f/5HAQZ3pUZiuEbwmEcyiFI5ABTaYVTreEVHkQdShUezuEfAmIgCmJCnFRIjVRJGUQaAgD6IEQhphQiDmIkSuIkUmIlWuIlYmImauImcmIneuIngmIoiuIokmIpmuIpomIqquIqsmIruuIrwmIsyuIs0mIt2uIt4mIu6uIu8mIv+uIvAmMwCuMwEmMxGuMxImMyKuMyMmMzOuMzQmM0SuM0UmM1WuM1YmM2auM2cmM3euM3gmM4iuM4kmM5muM5omM6quM6smM7uuM7wmM8yuM80mM92uM94mM+6uM+8mM/+uM/AmRACuRAEmRBGuRBImRCKuRCMmRDOuRDQmRESuT/RFJkRVrkRWJkRmrkRnJkR3rkR4JkSIrkSJJkSZrkSaJkSqrkSrJkS7rkS8JkTMrkTNJkTdrkTeJkTurkTvJkT/rkTwJlUArlUBJlURrlUSJlUirlUjJlUzrlU0JlVErlVFJlVVrlVWJlVmrlVnJlV3rlV4JlWIrlWJJlWZrlWaJlWqrlWrJlW7rlW8JlXMrlXNJlXdrlXeJlXurlXvJlX/rlXwJmYArmYBJmYRrmYSJmYirmYjJmYzrmY0JmZErmZFJmZVrmZWJmZmrmZnJmZ3rmZ4JmaIrmaJJmaZrmaaJmaqrmarJma7rma8JmbMrmbNJmbdrmbeJmburmbvJmWW/65m8CZ3AK53ASZ3Ea53EiZ3Iq53IyZ3M653NCZ3RK53RSZ3Va53ViZ3Zq53ZyZ3d653eCZ3iK53iSZ3ma53miZ3qq53qyZ3u653vCZ3zK53zSZ31+YEAAACH5BAgZAAAALAAAAABABrAEhwEBAc0AAJnp/9TU1PPz8////wBCzQBQZs14AM0ApADJDJubmwDI/wAHFTZTW8W4CFeEkQAxP3Nzc7S0tBUAEQsLC2SYpxcjJkNDQwB0lEFjbePj4xQUFIODg8PDwwAVAITK3RUAAB8wNBsbG6urqwCGX2NjYxUMAJSUlPbmCiU5Pv8AzAEHCQARFgBT//+WAOvr63t7e1tbWywsLIuLi0tLS8vLy/8AAGtrawB3Vdvb23OvwKKiogD6ELu7uwAiKxAZGwMKCn9KAFRUVDs7O3pyBJLe838AAACFqiMjIzMzM0tzfgA/URoZAQApfwCVagB8BwwSEwBfen2/0TNOVWujswAdJd3PCWGUo+aHAABKXwCSuwBKNABK5nu7zQBphgAQC1F7h+YAAAAJGwDhDpbl+zxbZInR5eYAuCpBRwAqNW+qugB7nQA8TRsAFkVqdIHE1wAVGxwqLlqKlwCNtAoPEGmfrwB/ohsQACM2OwBGWg8XGhMdIE53gwBmgz5faABWbXi3yQBtjIzV6o/Z7gA1RHWzxH/B1C1ES4LH2lN+igAuOgCXwRkmKZTh9wAmMXGsvThWXgAbARsAABQUAAAOEQAfKABZcWWaqSk+RAAYH0hteENmcABCVABOYwBifVyMmQCIrlWBjQCCph0tMU95hViGkyAxNiY6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s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6QEAoHrQEA8yzMABABwogYMPCtkQAxEjAP9QQRJDLEBAQR2Aquuuuk5gkAcmzFCBrDPU0IENBxGwQA0jDJuqCQtsMBEMKNSQhLNKmEDCrZ126+14JuiKw0IkJMHrrkn4WtAGNZyrawUxEJSru7uqKxABQ9ALKqsEeRArvSNIJMGw9MLL7bcIJ2wdAcM6q9C8ANSAgg82+FAtqEoUZMO/ScQwgQ0ekGDCqQAMMNC8PAyg8sorH1wABqAmQYMHA3jAgwmx8iuQDgQPwYMNA/hAQ7sBPwQDEaBWYAIPNPuwwBAEi6rw1FQ7xwOoVwNAAkILgDqC1AUNgEHGA8Hwb7wGERBDySeH2tAEoNaAEAkmD5QvADwcRC1EMEf/DIPea4Nd9eCED9duxjNEfNAGDeugUN4DtQtABwp5IK1A8wqeULhsNzQs2RfREPdCNjhe+Omo77YBqDQUMO/fBUkAKgoPDYAxRJk3JLlDMIAqQ0axVgB76sQX75voAEirw+wGnVqBywvJjjfubjMked0L9Q4A6BXBDYAJxocvPm6JYzAQ0twXYLviDykB6vAN5c7QvETAn5C5ALRukfRbj+///61ZH+QK0LXOCSRraHOI1yKCMpaxzHQCYVzShoACZCUEeQBIAg5IAEGISK6DAAyhCEMju+eVDVQJLAAKmOcQAtyOevrKYEEmQLB3EYEG9hMI53Y1AhnYqyHuA0AO/2HgwAGAcIRITGJiYvU7guSraJgD1QIesjoAEIGBMZThuiRAsl1xYIAE8YHkeKWEIyIkcQA4yAp5dUUluvGNg/HeDwtAgn0NZI20a+ELHyI/iNgABSbAH9YQQgAfdKAGXRzB8Io4AG4FMYdr3FUb4UjJSuYlXxw4yKnAd0AUQmSBMNRcRGyANFRB7yA8IBknC+AuqX1wIaCapCVnSUu3MCyLJlTf6Nr3vlBehAD4myNCfACqTAqklQLhHyytWMtmOhMtBcziAJ13yoRIb4p8rJ5F1pY/h/wrhwbx3ioREstnmvOcX0HaCEjAzna2M1bmSybrarfH+GmzIgXUH0NKCf9OgwSvn8dkJjoHSlCqLA8A40KI9C4nwQqYcSBglBzlEmK5tgFAlBLhXP8WcktjMgR5cktIOQtK0pIupY+/mqdACsgBjIqNe2bzZNpyhT2UJgQHHQAnMWXFLQIoQZg69N1D+lYDcGpPliZNqlJ/Yi4oIiRWM5CXrjAwsYpdbHsa45jHQEYCHJCsplhjpMqGdzcKUswGpNJVHgvgQgCMAAdMqxkK0MiByzXkaElbGs1sNrJdLvWvgL3JpxC6EByAyoICKZe+ZqCzgbBLXxWYaBSzKIGBGBay+hTIv+g1A8Q+ZGCQjUE1A0va0qaEc409yE4rWxBSmQpVqsLoQFwFqwr/zKpW0IOYvlgbwQXIQAnOGwEGOmDXfh3yWqiagQw2KhFqWQtbSxutaadL3epa97rYza52t8vd7nr3u+ANr3jHS97ymve86E2vetfL3va6973wja9850vf+tr3vko9VULxy9/YZG1Xt2WuTCYgASKcKlUSeOgdDTwrHGCvIDCYQAwQCapxEuSgMUzC/QCwVoFMgFluHUJqE+K9yVUOVNzSAQqGcK0KjGAIAi4bD3BABOSOoAa2iogHUCADQbaqAxgIXhJMIFuGbEAC10oVDaRbgA/H6sUjJuAgESIDUEmrylnclWRnKwElCBm30cvyrhIaq/3iZAI0PrASYlBcNTJY/4MPjXAMMEAyM184y1F9KgCwORAnu1jEDqmjSoeJ4p2tuMUvjnFCxgjQtO24x0ljCAqCTCwTePYhOsBBkpWQ2YP4GcoQ4ealCeK+CggkiGLWmkF8gAPgJne5/R3Sf91FBCajBAZd5FUFOkwQGKD6XXwmiLssPBAM6yukBllfcXc4ZoYQYLNbNojs4slNWrdZyvRKwoMXgmVeJaSUw5YICWqoqxk8lNniMkgBwVgQLF851aDasg7GeC54KaTaYiYzYXGygVwDmNdl+3XS2B1QXtm52FkeAkKUTZBuN5ujm+107AAQT+lZmyGC7qVDHB7phOhAkLzibaDJDaoZXFsgHP8H1cETIupvy0og4BYzc20gcC8CPNY6yloHViY0kiH7JVVUQgco5gPQ7vkgpZQBxVBAshHrKgl9I/ZAxDqAuym6AKLLszy3RwIbkCCIKTyIYf8V7YIkTn/hqoAMmIbWIM4AeguYAQ4W8DGbSY4DjW540ugMqg2PQAJdtwEN/tVEh9igYTSoGOfeLm2Mdf3rMh3IuhPi7gJsoIicS5kDh+cBknWs7iIjmYKJ6EBu0qCIJ7/JQYVOdKMTvABBVPofm26Qp/dt5QKh+t2A6jqsDkR6ROg6D9BY9oKMfdAHMVceq6w0tvPA7RB3q8YbgmUO8N3UG97ez3wQA4LdHCGHR1X/4n2w+FMCX/jEd0jLEYI07OugiJKjmQMPNm6MDR1kpCIYzn+UNXb3+7AxwS6j5gHOAnegInI8AwBadzIT8DcHJXULESseZRBIk0DrI0s+BSoKZgOyUkDFtzMamExLZhB384EGgTwipxAkkDIw13cIUQMxBgP4U2QUCIADgTzRdoEEkYEA0EGTR2VWhhDcVGT/Z2JpszYKdhAFdHU9MW8D6DAFsUYiNwDDsoCY04AFcFC4pxAHlhDuY4EjdS+JUwGpVwCfUgH5lBDrYzoSgAKndDcSRxDhUgNYlncEwQM8YDrtlxBZE08DMVhOtRCl5lnz0mk6OBAEMIZlSBDrh3Qv/weEQpQQHCgrrwcD4bJ/PtJ/BmF6OyE9c2QuEzhZvJeFFRYR3oN72gM2nHNpg5WCBHF2O2WCoqNh2VNPCzEsSOUQpSQR3uOKCDFYBweKBbGKBdGKBPGDB1F5BzGECdE3cTgQPrCI6gYqTGgUl/WJbmUQ8zKKWmiKKocQ2oNYnLNtxnhG+bNTz4h1CsgQ2pM+/SIrG1CHFLGHCHFZI/ZKDFGOBCGMcggq5HiADdGINYh9yTh9BhFMj4OJPaKJBSFodsZNqnVPSGM+G6BpFcABNRBlvMhCufeN6yJUCPGAEXE3snU1EwhVyadF2riOsdiMAOCLBuE+ociFvhcRuxgRbf+lcA0hPaM2L42Fkgepktj2eigXhMt4TwQxibl4EUuYEPoVRgC4AAwWfASBAsBVAVSJEBsQA1fZQzT4EILWYevjilUEgaS4bw9xN6O2Utk4EKfijgVgLrS4klGFji4XduY4kwNxdgUgjxNBjwfBOUd0WdumUP64khdFEG+ZknN5bzboiARpEH5pEFlTeApZJAxJEL1YEBC5ahJJcZ13LgDngYHGkdimaHLpcaX4ELfUmAWRL6vUjQbBOdeWgKLSksmClHnpEDtlmQ9xkxChPTqJcBRXEID5jkZ4litHm5I3ZQWZPEKomwJxWdU4EU2pZ2a2Ux7QN7tSWXjFK3G4ACT/55HHiHyPY5prBFRAeRCyyTsllxCwOXUAKZkGuTPDcpvmeUKJyRD8SJdFGYl/+YgHgTz36ILE+XOwhyoR2U0d+ZLPaYcCaZwCSp8AahB9s5aXCSSZaVG81pkFoZ0EgTSmMgIzI3iiVxCk2RD2SBDSU5gFsDshuZoOkaIHMSwb5T03R6AW+j0CgZsGUUd6aRBVtJQ7OADd95gQAZxgGXkgWJyKWZO9BpJNZpo3aEdsOT2QmHrMeBBoZGsScZ0HUWZQaUXfQzE8MIMwIwEUswD/AkJZMwNVRQKSE3Zp2BCcIziXZUZ9o5po2RBrlI7DYi+CFmwWNWIww0l2iUoKamSg/+KHF3af/2mH7Deh6zIsjloAk2hhB4WguLg4UjqoB+GTDBGhIUqpelehBQGFGYqZznkv/9JmHjqmglNKSQA/+nilJkgQEhSId1NNeRqjPPqbRumZuaRCoAJUoHqHqAI7PtpuAOCbhslh0XkuhCqsaRQRQbRtB+WoOYkQnSoQ6XkQyTqUlDesnCmdrCSUGgGm/tSnO3V0juUsANBYk5hCEnRwC1WeDLoQu/qahTab5npnfbpPAdtnPHVHx6qoWNqceNej+SkQ+QKtYkelLbhKk2mTpkoQ9acE23ek9VMQm7qDoDKcBdGoCAsAQLWh04qhBXCczoqqB7qqRpKZGzABaP/kirEKjZ85rzEJpdiWq5EjRQWxpwfRosBqlgaxrTflpJMVZTjaa6fCZ836pESJnK7JiLxSA0m4EEraEMgDrUrrWFJaEIvZtJ7GkchIoVoqnUflEexaEGKqs0xrNzI6EO4jS2tztQJxKltWpwvRN4RKtAZBmMC6hUlrsvXIPpOFUWEJtQubqM2jagsxWHrbNQ0bqfOYsQQxAOg2AjcXsmIbrAbxORbFuBS7iUgqoZH5suA0WBIrs5moLxwQhznrsPvZgnppWEFqT4p7PgZ6rgCAoSLpEPNSrQOhfFh7u2OaWVUmS1MrEINlaxvwL0VGemgFM0rAslz7uwyxU4rkEMP/265at6UfOmhp+7Jrq7zEeakZ8bYEEbe2W62iOoxtKRCJA5PtgqAPwU3627W/l7rEabjAW7WxEmzkq5nIV2WOCrljKr3UaxC4trB9WZ/CurrS5m9WNIogW7dPOr7S6T3pOBCk6rsWPBAXK7cCDLs5Mmu8MgTgVLsFAKK+u5RrU8KjEjM5JLgTZ0AbLLr8ebAHwXCFerbSarsP9rwFMG0cFUTfhxC5UgEaub3X2hAD4Dxfqatj+6SgM78zhLatir7TilFt2xHuOxDwG8NWWpUhOHEE2VZZBJcMUUAzkMPca1mHyZ7k+cPFGjbmalOJxZHe00EM/L/sWxCJeLr5cqkn/1zBCUEApRQDjlNIpdTEWOzDBEG6iyuupwu8LOuyp9q6WazCsTs5KuN1dwOXMCzDLVjIMMwQ3jMCJ9erE9uDR+sQrntB66jGKKvJ8ApMABB2SMyXjfzIEuE+ekuwU7wQOvAvGpw2I+utAmWsu/yjQnulVauMqKu+AxEzbkuNCXHGOzVqBZRDNRy6WWSFDSFosHwQsgyw0InHA0tRHCxV6ROulDllvgzMD4u8w8ykBsvDEwyzjJy4kluqtMxRz3wQiCvNKfvFRxm8Xqi5AQ1OoCvKGvrF84KzdYzGyjuRDy0RPuAsLprEd1wQMArPSEsQKzqpYfe0J2ilV4OG7kQC3P+0XCRgVweVhJKTwqEKwMjcEBuAP9WpST4rENpTeC5dEDraSfDKzv+azbLVpWTszdg5puJMweUcQSpHdUYUETvFAQ/1qzuazD3M0wWAWnfZkNWMK1baNRXAAzNd0+yE02uMELc3qcE306W0AOwkEZ48EFW4oHhZo9FcyYU3rlLFswvBxQaROLu7yAKhqhY9ygQXRCAEw94zq3MrwhtdOc7CsmWcmrXcEKcSiFGqvu3Zj+8cTdJUpccMsaHsEGs01DVI1nqDRsZLsCU8WJKV2gPBnLZrgv7L2do8nQ7NlFQdpu4KwOOMum2cxxdBgKgy0gyt3OgcwA5R2gkRjnzsoBT/CjusHUMblXUKcTdmGXOQ5deaW5a5CQAkG9F6Cblj+aCSdtx7q66fbNc+Pdk4orIc7ZvIc0rIo9ms3NngZ8UKsT4HV0Wve5Yp/cferah6uZ77qJLhrS8DlKabk9ATwU1R7HK2bchBFMIKwZOI+ZO5XBCirdXunRCY/NCypZRTXdDtmp3MjdUTai5wLBHhVwE0ON8fackCy9OCNthsadoFULYqbuGptlEVWK4tDuK4pN42zOB6w+ElXtKlq8WM2RC3Wsnvnd+83OD8XSP+3bJ1TUdpbLefWeAhvnDO8+EC0Z8WxY3zfBDXA59Cftap++ULGm1tJVuXpb8QgUbS6Ihv/34vpQS0JxbPdM7nEI2cKTiG4CRoMFkABzy0DwuNh66vTAjONy7QWb11V8wQVSwrch6X9Uvcdh7PeJ7m/ip141i+EZ4Qg5yKBE3o1EfBuijRw6K3lu7l81nhoTjrY3rpO/jrTrzW3519Gly1ZY4iZy5Op42gEEPgH62v0bbMCRvHw56Fgc2nD96OCmGjQRyGbGXZ3Rtvah2k3IQBXprbl1XIP+2Stc6n7FtKhMjum4vuPAhCaxTm0wvryUuEJFN8anPQM5rcNW7V0yjqE7qrZjQBD+a3O8PMfvrtVJji8JzC5O7i09zdGKiI676vnRSk0kPvuy7QvW7DBQCHEDaDAv+rv4OY2Ibo7yS/k98uEOHHAdIF2TyvK8ZriYke7Sdy5gn6zrAdMRQzAflSStiezSjK70aNPzEgVtdWSiI2e2sOvXjIA8iDAV9PlHhk60DceFzndUHE6BwdbVUmscgzAkDDSCX7dySwVzRAV9S9LmOPP2PfQZKDAWIFQmGblIineCVnfo6n9lRv0HDaNDFAMiGc6cXoeVsVMn2l8A1Rxpq13JGur+RMqVlTATjwMV6HZIp9pZklgyiE9T37rEtHMqJkM3g4L2L/9QiBPE1MTHvMoos/fI1v9iY/wXAfM3NfRCsvqRHU91jz9cW18e7ddR4weH7VpPrb4+NXfmivBOj/F/wK4ctWtAAeYANoRjDVCPSJRTCsh38yoH9G7yJIL2jjFNTnonRtnu3NmZwcHUPE5mv1BhA8CgwkWEAGAIQJFQIoWFAJQhgNC+IAgEFiQRMLEeK4eNEHwg4NOQAQKJGIRo0bCqJMOGNAR48sE5YcKDNhkoY6EFqUOKGCxhk6OmbUyPEigRoyacAcGAOhB6YFdCRlWSFk1IYLEJKAOQKA0YEfAdiQqBVAxIZOK0gkMZIlWYJmlxIUaxMsQRgPF1agWfCgzLUXZwCogPYixRpM/y68y1TsXIIjuZq0CRHrX8NY67KcTNetxhoEciJMzPbnwhkqLy5W2BjrhpMo+UbF/xzVRmyUIxZg5d3b92/gwYUPJ17cuG8JN6P6kJGkAocZEoRiHSBhBocKSWT4ON7d+3fw4cWPJ1/e/Hn06dWvZz+cB8K+DQdXUD0QhgTnHDBwFQuV4Eme0kIoK5AK2owlEzpCgQjsksDhpdUqu2gA0phKAgAUoppgiBEqGGEI7noT66qBPEBINMoqq6+AAVAY4joAoJOhMxEr66syAHAqSKeKOtrAuueUgKyjDTv8MESYPDABRg6UiGHFjpwCwD/bJFDCq+xkWADF38yisSGv7hILroLMyqwpwo6iAQMskxgCBSjlMhBH1wZasEEcppOINY0Ca4hCAIZgyqvdmJqgBv8jQfTtsTkB4LIg3GQ6M8KzFq3sywJgWHOkLCe4iMfSJNIBv+eIGPKiQxNFErgJmvtJvw4m3dMyzXBQYiQZMW1vV1579bUhGxTS8aghWCKxow5YkuHRX5t19lloo5V2WmqrtfZabHsDFEr0kgswW3DDFXdc9LZtz1ty01V3XXbbFW4w5TrCoCUTZPCqwCgTGkGGJRMK1V2AAxZ4YIILNvjg7mgAYIZdBzsVYYgjlhi4ZJXY9cIMJ9Z4Y44PThaAv4YVkDAak3sqJoRiKIiE047t+GWYY5Z5ZpqzJaEDT9vroANua/b552l5wLk9AnbuGWikk1batwF+kuG9HC+C4bT/Qv1CiIiL9JKhLIQKW/prsMMWe2yyyzb7bLTTVnttXk/iAAaoRSZI4YUv2iAhCAkKFqGeL8SQbcADF3xwwgs3/HDEE1d8aRQQ2i3ui2J7eKB5AVC5ICn/LehjrBf3/HPQQxd9dNJLN/10mjf4iSfIJUqIzIY4b0jyjkwcEHXcc9d9d9579/134AlPqoLpWi8IUIY6EosDkRBatSAC8A5+euqrt/567LPXfnvhoCbReIJIQGgEmJA3DIaE9JTILV25d/99+OOXf3766z8YhpEYJgh8OxGyuCP0IURPyGNWQeBVNfslUIELZGADHfhACBrkZPtDiNwKQLfOHeV1eksI/1P0MrkIhlCEIyRhCU14wqSJJUEF4V8BZAeThFDJdsnrSGxchkIc5lCHO+RhD32IHgJc6G0NaSEGYRI9hJBpbzTMGkJA+EMojutKI6BiFa14RSxmUYtb5GIXvfhFMIZRjGMkYxnNeEY0plGNa2RjG934RjjGUY5zpGMd7XhHPOZRj3vkYx/B+L9rTdGOHCBkIQ05AkDChCIkkUgLGweARDYkgAAYYEIKSJADRlGT67oXjjz5SVCGUpSjJGUpTXlKVKZSlatkZStd+UpYxlKWs6RlLW15S1zmUpe75GUvaUk+bHXSlwAAJkz29i0KRq0h4iNm+RJyvvTBhH2bpOa47v/lR2xmU5vb5GY3vflNcIZTnOPc5mk4QE50plOdZxxftu7lBnjGU57zpGc97UkBfOYzn+1kStyI8E+AEsFvFQBozpAHk+U1DwDPWwlC8lZNiFrLK8WMaEUtOjOqqO+izpqoOwHghhWEVKQjJWlJTXpSlLqhmf0UJU02eJEX/seJtevgRm3arI7eVKc7LRiWeIrTlV7LKyBFaVGNetSQqpSiF4EaKGlCu4tU7nIEyRyyrvZTrKInp1nlaletFcAMelU9W5XoR5F6VrSKVKnFaeEFEaK/htwticBKSN8QkjGx5rU4ZNVrX/2KHtvV6a/g4Su1hppWxB51rcRp69QcNyv/AISVIFrjGmFkNVjMgimomeVsZ4XzSAR6tjuFndZhE3taky7WPRXMF8kKYrIpocxyK2uZaG1bANLeVre2JQqVdkuc3EbLtKglblI3G5y2Uo5e9krIDamqL37BCwCa++1fg1td7PZVL5fMLm+u+6zhFhe1qu0eaztCAD4l5IkD+ZhGltXdwX4XvvPl6U8sSN+oyBeoRBXveI8LnOTSxVXQkQ5vRnWdLDEUv13V74IdXE0eCerBWGmwr8LbX8SSd8IbJk+FOfzhHDJzqiDW7FINa1YMn1bDJGYxcP/bYhjj0GTtA7GHeXXhFJ91xTHmMYVf3GMgQ5AAbrlsjX8sXBTn/zitOw5ykwliYydHeXtQ2xqQodweHCvZqEyWspWP3GUwuy82vo3xldmTZS2n9MthbrGZ2fxm3e0Nrj1281iTnGbFrhnOH67znv08OqLglc563i+edUzoPzu4z4lmdOII8JMKcJfFiz4Pmg1NUi43+sGU1nSnA/dIwbYZ0Ra+86VPmmlP05fTqWb12eD10EGbuLSlNnVJUd3q7K4a17v+mu0kG2uP8rfWqR01r22ra2Mn22d/iQ+wg0nrYau12MrmLLKpfe2OBZB5UbZ2eCw97Ftju7PdFne5ETaBjUiZ3N/5dq3Dbe74Thve8+6YlGgM43V7p92mfje99ZpvfwecXP8ZVbe8sQztaK+g3wJnsMEZ/nCBeWXb3Hb4evZ96YVD/KcA13jHoSVXZAaZ48a5uKEz7vGbjhzlK98VumdbcFlLq+R4PjnLLapym+f8PPbuMs6HM/M011zn1fT50I3+HaocjcdFDw7QtSz0o0eR6VGnunBwBeap/8bpSoZ61XuYda+HnSkgx3rF7SzshEs75mKPKNjZ/vbwpazsa4fW1nPcdbif0O15ZzvPe2729Ng9xXjnOwn3XnivV07pSwe8VhEebcIjPoSHl3zUrz73YKfd1o2vPAQp33mdgyrMn+/K48HNedA3kPSpX7mIR4/68ggew5Fn/QJXX/uOmyxnf6f/O3hN727Y475+txf+w2OzeMb3nqO/53fwiy8/4j/f33K9b5OjXxDZ95f20oe+87kvdro51/re9zbzMU7+72vv+ukXN7w0SnHlF1rzI90++7m3fvsrG1CRhHnm56/2/NM79AvAnJMSQeM9//s/hRtAAgwe/GtAXLuXIhM5Bhwt8zO5CoTA3nlADfQ02wm5/ns2tNO8+uvA6eFAE2y0RWq2EBSqC6S5DExB3EFBGfwzTpG08Yu/X8k+8SrBGtzAGPxBc3M5CXuzB+TB4vJBIdQdGlzCMPuL3WOzI3zBoAtCJwydJrzCKHu0GPGzKRzBtFNCLTSdLBzDIIOaFYKzL1RA/+PSQTOsnjJ8Qx6jCjJ7PTfsFSQkLjGUQyy0Qj5MtQC6w+RLwP/bwz/0nDg8RBB7JAn4szVkQ0NUxMRJREncsNiANSn0Q+HIQ/8SxErMHUr8xAXjkTlTQ01sOip8ulMURbUJRVacr48RP8wTQTZcQE98xdJxRVzMLnhBPvgjxPmLxF0EHF0cxt3am18zwlXUulTkumU0RrEpRmi0LZM5QFO8xTNrxrt7xmn8GmnsxnGjFUfkRu/SxsEjR3BEmm9Mx8ESC+q6RmAkQXRkR59ZR3rsK6JgQWXERoszx9mbx3ucGXsMSK/iwkhrtEdUQGEkSLAZSIbMKmaqMkZLyEIEyP+H7BiHvEieKhYAiMJx5Mezq8WF1Eh1tEiS/C0kmriJNMmL4EQVY8mThJiMjMmLMotQ28d4DEOYpEmDmUmejKjKgZ1Eo8hg3MmfHBifPMpNoj5PI0p5BEmljEajjMq+opsRW0modDwwTLiRpEqMnEqvFCu9wMSPzEmuBMuwTJekTMsd4hH+G0q0dMnE6kq2lJi1rEsckpL1gkdahES0xEtwuUvANCG/8cVMzMpK80ft+8vBdEHEbEz4OiZWc0qdfEzIhBnBvMwIWqTQQsi4VMweZEzNlDnRHE1qcgsc3DPKPEsd3IAFkAEmmQETqEOPGLDoeL8JsY4G2Q7TJDXL7E3/2xKLImzKz9xKyNMzG9ALlsAApSMAjtQIWWQvZUlN4BSPzKzOBPqLe/PC4hRJPWOmtxoCHGCu8cHNAqichamXTpJFKSGm6PIX7OzH34zPzMIS6uRLFzTO01M+8UkCGoiT00hGKamAkokh2RoxlsEX+jSP61xQ+fmJUuy01TxO5fMAfSwA8HwexwKAzvyLZKQsArEsB4290hxRHLqqVpvQ/TwOvWgMuonQApArAIC1JbKrvzFR6yxRHC2hAAJBz5zPHNVP4MtKk9EcqJIIqRqZd3QhFN1RdtNRJxUhuRpO4gTS8hPS5iPSCmmosbCqyJqdmbqIGYrSJ7VSMv0pQEnD/1RT0SE9jsq5i4NSHoRQyQJwCwUrACSa0TM9jgbd0+qxnUZM0e70S6iUURphprUzH7yIpo6YJj91MTN9VJtyuauU0EFVSMDjSLl5pLe0D0ZlEUuCiUyS1E2EUlJVIGbaS+6MVH0DzSQ0u6b6EiM6r5cqgCXyoDA9VWZkVV2FKLPoTE1j0ywlDhs4DYkkiJi6CAMtkZqqIQXt1XLkVWjdJLq5ULiUVpJzVT10OB24FyUooFnVoLkaiFuFiQ+a1t7oU3TNnY/xSEvF1r3S1qJCgwSoV3u1VwowuA3wmySQFU6FiUmqpBMR1cda1/wyVYN9H5OhzR/1qEm4AYiNWImdWP+KrdiKPYLK8EQYgJcROBpEdSZxDFhp2oqEHRSELdntIQqybNhne1iLfVmYrVgxCACardmaDYFpIwC94ADzBNXbQRk6tVMYciiU7Qh1LdrR4cievVaHjVmnfdqXnYRiI4DY4AChdJ1xlYhkLYAjbYgxRVqJOFqwBR2qmMCybFmoTVu1ldo7rJwKYFhIydWGSFLM2VKtbdKxHQixzdvFiY1dm0KXVVvBhVm29Q2qqIA7bYgXtZtaJde6ugi/sUaw3Vu+TRy9+NvPDNzB3dyJLVzeeE53BSCqgawPRYhjHQiz8JrKxa2TXV3gKdsIzFzOnV2J9VzaSIjtHBkCfa1lbYj/ukDQ2nJdynXdwlHZ2IVXF9Nc2t1c24WJR8oRHIhe6Z3eOkFP2SRPAGBP6OoXu13d4SXewZGSxGVatF3e2W1eL/Wko0gvuYWp6QTf7wXfT4OP421a8+Vc9HXfT0Io2ywwrDiw3RzfyW1d+d2dVK3f8r3fwc3fAg5MAm5g3BGLQJ1M2VXgBX7gyo1fCE4bQDndd7VfC15bDOZbDd7gs+lRBHZB5Q1hp2VgE66WEn7hsnmrFC6rFWZhwh3hvI1hGR4biathGAaAG8Zhi3XhHkYy5D1i+rlcQU3iUh1iIqZYI1bi5XNiKoafpGtiEI7iHLbiK47WL44o46VgL2ZGKObi/4id4jC+MR1e48MRXy1OYDQu4jYe4DJ24+t5JGtd1S2eYymuY6TlYTz2mQMm4z7249oF5KIV5EGmGUCNYxVGZDq+40Z+MkWu5LXhEQ9m2UiW5D+mZExmZEyGGSTyUfLtZE9OZFCuZFEe5ZfxH0i24VTu3Esu2VZ25Y2RqyU9ZVme5TSu5YS9ZVyeGAmO5SA+4zlW42EeD2FeZogxC8nFykP2ZGV2ZsICZmsGG5MRYNWsYF++gWrOZgtcZXEuHaU15hNDZjQO53KOV3JuZ9GBFyBO52+GWHaG51J9Z3z+HPua51lTZy6+533e1YGOIF32Z9IE6CgW6IIG44Z2oMBCaP8kU2giZuiHNll9vujCgWaJrjshrmdwxuZ1bWaNHhcpCV1O7uVvtuiSDluRbumNOWd0/meQZmmYtuSMvmm2YeKZTuiafulpJWmdvpZ+7mjfo2gctmmdFuqhphYUNurlQ2oWVuqbZuqmlpaIhmqgkuoQpmqYtuqrhhaoUVU+luNZ9uqWBuuwdpaTxtycdmmutmC0Lmm1Xutf4ciVTelj/um3/uK6tute4RReA1y+Bux0BWrDdhfbodI19WZfnmuN/uvEXg8pAdYPNutUhuyLluzJTg+9MMyyRuXHRuxe5ezONg+56tTLFu2zJm1dNe3TJg+zqNTG7mvs++h61uyHhu3/2BYPjrza2p5mSdbthubt3gaPV0k2ws5t1z5V4z7u7hCLTQ5uzKbm5ibV54Zu4zCZPdZremZu26bi7NZu4oAXs/VumgZv8sbp9d4dHklGQ67u4b5uSR3v9u6SZ3Vr4UZk4i5o+77v3lgkuK3S/fbj/h7o/wZwrKic80Zvn1bv9k5wBTdZOtVv+eZv+n5UCZ9wcYXv+GbtzM5wP91wDqcrAFDTwXbs1g5vJSbxEk8msnbwiS7sCBfxF18P3aO25V5pGz9TF79xglO2HR9tFj/iH3/xC/ET5VbxEC/yHj7yEodlHWdy63ZyGYbyCe/gaxvyFb9vLFdwZopO6gbxKvfy/x6/8fP4mNxdbZUmcjO3cjRvl7/I6w9v8y6vcTiP83XhaSGn8vnO8w3+cgAv6ikvcq+IawU+8H0W9PYWvS33cwwHdAhm9PV2uQnuc0PHbR6X9AamdPKmG8vW6h3UdDfHcz1fHKIAbgsn8z9/81NXnNi4Tzbfawhfb0/X7pHg9PqEdAM/8yi99eN+6kfPdES/X0XHZ2DvbbG4yZ6e8VqnjgWwlYQwZd/t36UliOpAMO3g5kX29Vf3Ds4UNy5vct7wCZSg9oFwTmOJivZaiPci3mQ/bYOU9Vn/7k3njaZaCHQ/z+VaT5hoz33h3umCX2//duMwCxTH9AJPZkJ7jxGogf8O8AGTQfcBLdAJ8t2EAN783uGCN3jiiA1VT3Fip/GogIEV+Rhq39AOxdvJMt3KUt0M7niPDw5AgdElH/ln9w2UZ4rFlQgZpdHHlYjIFV6Zn/nfWKRoNrZxL/Pg2HmY6NqCoNvnGnj99XCUjffEHjIRLbelb/Wm3wmmaNzNYXmoJ4ivjXldN/pnoTJ46/pIFw6nn5BmlYiEKgihFVc9RXu1Z5sxa3teZ/hbjHu24Ce5D9lPXR+S1fu9TxtSnDe37/XAB3sFkXKp+VQCIlgO9d6iX3yYMJkYb3aPLnbztWjBV1yWh55aLdeOOFfF53yzITLH//t1NrjSH/svHdrYYtb/n42cjQ/kzXf9ZUIIxsa2xwd8uJf8iwhXichTJZp7iWB9Ev594CeIyuH2VbdzHJ5Zm7VZnI38Hpl8SAJYyw/VjhjV6E/76VcPHqm+YfcoPHgB+I9/+Z9/+q//+heCjD3+77+Ij+0IRQWIAgVgACioQyDChBwKkkjo8CHEiBInUqxo8SLGjBo3cuzo8SPIkCJHkixpkuQIACNOsmzp8iXMmDJn0qxp8ybOnDp3UoxRsAPPoEKHEiWacmXRhynxvGjq9CnUqFKlZkFg9erVEyo5diiIQeKAggAk+ijIweFCAD4kih2Q9C3cuHLn0q2b8KjdvHr38u3r9y/gwAJTAtgg//gw4sRKt85dOvUx5MhS8TDW2BXAV7YFbUS8TMQhkYI0InoQq/g06tSqD+Nd7fo17NiyZycmUXAI7dy6XbaW61gy8OBQKSO17HViaACjIWIoGMOhTwA1Ohf8vPs69uy7e2vv7v07+PCJaxScIP68d+5wfwtvL5k41+MSaRScAXGDWM4JbYg1/DBJQSigNyCBBeKknoEJKrgggwziV1mDEbIG4XoAMOUeho/Bt9FlmUUEQwUFLfCQDNVBpERBMjy0QEEVwCAhjDHGiKCMNdp4I450RQdUjj2+RWNR7GU4pFMbGodZTy02hJAEYnkAUVnOJURCiADw6COWWcYGpJZdev/5JZgQEeZfmGXyRuGPFhK5ZlNGUlSDEnEqQVgFcsZJJkLN1WeCDIRZKVF0KslgwgxiTWcmoonGxaWijTr6aHcTFHQopJVmxKhQQrKJoZsTASgWqKHiKRABJYYqGkWXnSoDAZa6+upJmMI6K621ykUeAObZaqusPGm6aXudSvTpqaJG5IMMSVTAwQwSHFSRDhLMwEEFSciw1q7Zaismmtt6+y24Jj1YXLiQ9rrTr8AGJ2y57bqb07nvyjvvtpc9R2+i8cKrprqcdosvwAF/pK/ABRsM5qfPHtwlwTel229k7C48McUFNFwxxhkbGKWHGuN4cU0PQ6zhvx6b7C7IJ6v/vPJsQzDEco0pzyTyyJOVDDPOtMqcM88980UQAGf53ODOMdFc83A3D700okUz/TTUOtEHgARRG+j0S0cjXaTSVnudI9Zfiz22SAmTLV7YLWm99QsSn/12hGnDPTfdCXFcd3dyx8ov25C5jTfg4ekdOOFWm8pD4dt17SvffU/1d+KR5za45JXDDDQHrVq+5eLoNu54VJBvPjpqlJN+OsUoFFQ16quZPtLaW4veOu19vV477vIWCoBbuSt2e0ixIz2778VXSK7xyZ+sOgDWKR8Y8CAJXzPxz1u/L/LXa18wf+Vt71f0A38O+lPVf3/+mdmjv364MBDGOvt2he/R9COb/x8//uKrnz//s+LqfP8W1Tmd1A9i9wsgAikyvwQycEBT48CoGpipAe7rQuQLHQUlqMHBDFAAHvwgCEMowhF+cIMmlE1pvHfCCe7PKOO7YNsyuMIExouENrwhCGeow9O4b3U7ZFwLh1LAfh3wh/mrIQ6TOEIjMvEv/2si9ugyRHUVEYroQ6ISs+hBK3KRLg+MYBezJkObTBFYVQzj9bCoRSWisY1DSaFa3CiTBXKkjJs6oxyNp8Y14jCPfrRJDwFwrz+qbYwhe+EF8UjI2u2RjzZcJCRdoicARhIlhqSJHdmkyEqSrpGOXCInQwmSy0BQlJYM4gQtCEOuodKUvvPkJ/9D6MpZYgSO2KKl/qSISPJtEpeEg2UsS+jLYTokkIMk5kbomMxdgq6XyKQbMIO5xWcOU08doyZGlKmRTK7Jmdg8WzSl+U1akhKM45SINi/FTMd585xfC2cw3SnKKMVRnhZJZzbX2bd22hNq8IxlPyO5gbRcKaDovOTM9Mk2fhp0aP/8ZEMJac2ITgSfF+EmkRhK0Zw91JEblWN0RvCijy6mlYxT5SpjaFKSjq2jfGRpGOn5JJjeBaFzVKjsbEpTnrl0jTuF4kB/8lOEWPSeOB2eTofKsp5qUalGTA6lhlrUimB0SBp1asWYmkWs6jCkI1XqVBV4VOollase0yobzWr/QkkVZKZODWtFx2q/sqoVY2hNYl01GFTlmBWuB0XpKq+aV4HdtY+DZSCuovpWuhYSsDAU7GHxVdgbRjaBIeLAV7Hq14hUNUOQray8JvtI0PKPAPLpK2NZ0ll/rZS0Jtusa9H3INyoFbaLcWwiUxvbedl2t9oLCwBMUNfe1hS3vNStb1GG3OSeMErH1OxyLWncZkaXud8irnWNZxu+1ra6Ilmtez6b3Wxhd7y5YxEARtTd1lYwpeXzrnl5Bd/48u8yS0Itew8kVwPOl76wKq9/UdckALiVqwAGb7D6G2BLAXjBozNBQXqHX11Ol50KdvCjGozhyuHKnD898H6JeOEN/ytKwyROXHLyCuIK73PEJzaTiV8cuEJVQMUu3maIqXhjGX8pxjyu20LyS9EVu5eVPzaYj48Mt4IowcZCJmOOzbhjJWMpyVQem2mRNNwpXzTKd+TylT8G5jBXTge3cTKFi9ymMZNZRlZuc9S6hwM0N8bLmmQznCX05jwzzbl09o2du4lnPjNoz4T2GQ9QteUnH5LFCx30oRNk6EjnjHnqXW+a1SxeSouZ0Zx+Hg5UiOk6Ozqnnv40jCGNarF9SnOjBnSpkXrqVYNp0rT2mJm1vOhMF3nTt9azqn/9tKktZ9ekVrNKhV0rWyubYnqS8KsFGGuyzrrZPmK2tQ2W5Wr3k//Img52thXH7XBHjq1zHqy3ew1uctMG2+zGF4Rzddh0u9fX70aPu+8d2oK42tiwRrbo4FisUCEOIQ8aeEGSoO/r5Hvh5ereNaNdoWnPtZUCR3hBblmAgyNc4Q6f3Lo/XrFQpzey9E6p6HSAg5WzvOU4+BTyHlQBl7e8oCKHTcNvvq20ZNbf0ga4Tt/nkAd5XOfZybnRbcVW2s475BykOH9nzVbeDT3hST+6068OMJfJ2+RZR7BwFMn1JlcdAEXXOsjHjXaoYQ60Jw8sQglQJQGV/exrlw3S714p5sGv6WpvLNBPjV4A9HzjVtf7bPKOeEclRz9e/7tqA51RhCaH6Qn/GZcPOiCBGNCgwIv/XdY//61c28ftX5e8VS+Z666XvVgciEG/RQ+90MteW9Ep9uN5Xe9LRkdoD+F4sWagsNr/RfHEr3VBPDzhY3/b05/q++UrYAIS6KBVGyCBnsxe+OPnxfjc19J2Fet33aPckHB0/ENij5DBC/f7fPG++3vkgyrdt7Jvf6wh4136jQRq+/EXIOT938LM36TE1v3l1pPJnaJthAICQMEJoC4FIAQKDAFKx24dYL9UBVZghVY8WaIVhP9ZhJ481wSmiQSWIL1UoOWRFog1QQq8IAzGoAzOIA3SYBFg3BjpifhlhKmcGwoezw8ujQomVwvWoBEeYQ1e/8EDLCETMiElyNDB1d9G4Ar0BaEQ0Z4Vegk9raBrFSESfiEY1mATyBApSc8CZuEVniAaessWWpcXhiEchuEYCtnu+CBH0BP6rSEQ6eHKtKEbnp4LxqEgIuEcakT3AEAeZgQMfMr+8eEeOqLHTB0XXiAgDqIlimEGkVwj3scI0EAETQCxaBwkRtEoYowkmtcbXqIqpkAhZkRa4N59iEUS1IAJmMAQ+Al3lSIBlZU0CYAuZskpomIlruIqtuJFbFdhUATwncoI6MovkmJI9OIz9kgwCqMawg4ABCIxXqIxWgSuRBxEDMACmIASJMFCMMv0TaPnAEEvtuM0qWONBMokMv9XKm6jIHYjPHIOO7qjNOYjjOgAipyZf9WjPcIhPvqja6TEPvJjPCFkgyxAleQifRFkQYLhQTpkaigkQ4oTRiYIDHCd2SWiNeqSNlakQWJhR3aERm4kQKUkgXiAn5iA+sUXRZrkEV6kSyLGSrKkR+XkeUwdB0hhgNWkTWLiNfrkviwkT/oUUoZHQBKB8o1knZVkURIiSjalUSnlUm4VVnpH95DdiRFlVcogTnal7QCAVm4lXpmldpDcpZGYWI4lDJYlW+rFTqplWtXlbihgBczkgsWlXLLiVerlYqQlXo4WYebGB7bfiwGmXNJlYtaZYR4mKEXmbCSH522YY44lZFr/ZoVMJmXKkmeixgbIABFgAGrWAK5sIlwOY2AaYWeOZpCgZWiupWwmxoAVCyy25lEGTza+5k0OpmfeZW1W5m0eBkiGygz4pYNtZlXG5nEGBXEWp2hGp2BUng0QAAxsp5I5Z1FCp3XuImhSZ3gKRrylyPD9mHfaJHiWp8PQJnWSkHsCBgF0QFqImnq6JnDOYHvOJybBZ3yKkH/Sp30WBGPmZ2+aIVXu51wKp2VOZ4D64oD+BQEQhjMiKEkyKA3254TCBIQGaIf6RYdc2XqaJIeGaCGNZ3GiaF4QAA9kH7Rh6FRqKH86aGR+aHyy6FwQAAkkJwDY4ZGVaEWeqI6WBI72/2ORAgayRGTC2VyQ6ieNCmaCJilnAShLUmlfeAAO3KdZ4EBmdieU0iiRYqkZTimZwsUAxAAuAoD0iSKZCWlBjumZqqSNzmlH6EAH7A6oDAEJMCeJhqmGyqmd4piZDqpOkEBAggoG8ICfvimgMqigGmqXFaqk1sRHhgoRoEAI8hmc2mOkVqpYUSqoxgQJ3OcMdEB6olqnbuOnjmqViqqrsgQMmErQCCWtrSoxtmqsOgT8YekE+MkQbOqn4Wox1ilh9mqREsB5csADWhuxqqKu7ipRGeuo+oCf1EBUrtqzciO11iWyhqiyikUFvGW4baslRqu0Wky3DqoPEAsGZOutmf/rIKKrtH7rgA5eBdCdvsnrPa6rWdrrfG5AlRBBqrIbv8Yhve4qwLon16mIyB3sScIqli5seLIVZt0cxMqhv3YlxUYnAXxKszpcxlrkxmJlxx5ndIDjvj7qfiZsrJ6sbAIXABTsykpsPi1ooJZsU8LsaCYHCYosywKny7oqz1rmByZBoxps0L7m0I5q0SYmDKSFm37cyH5h04Lq0xJmvM0j0Npsl+EspOosUmZtXaZQBcCr0nqtUYFty4qtT4ZPXqbr7uhr0lWtVaqtjsKtbUrr1IDl1dltcOIti17MVqbrxlWJSGLs0gbm1VYq4S6l4eIKkNbt4j6m2+ZkyvBkurL/1Qgk7cIBLmxerktm7pXuaoW+zN2BrlEa7il5hObu6oCprNGp7oaKbkqS7kbuqszS7OxWLmfabkfiLkPuanI4qdbRbo0KLooKLz/GKnrZ3dohL1kCL0Yyrzu+bMZ9nvTGYONKqvW2o6syzw6i3fY2qPKG6PciqeNuhuiV7wt2r6GmL0dWKnqNL/n67nNSr0PKb0OuLyLKnvtKKetio6e9rqTWb+0FMPwOKv+2pKR+ypemLv5+p/4iZAND1AGfVvtOMHtWsD9ecE8aKgQTnwJ7cD6C8EsZ6gfKrgSfb5WyrdCaMDyiMFMO6giTMAebqAyrIw031aCO6PGVsAtPaA9z/+WcymziIp4QD/B3XZIBn2lAVuEGD/FiwDDTLs4HYtyBPgSyKAuzOEuSFnHcYunUIO33LXFFZDHCbTFCEICPioXxDqgY7y2V6kCVRLD25vCQYnF90BzLhWyeiMUM8ImfxLFNDAAPdAAOyIAM4EAH8ECM/t8cGxaZJocUA7AexykfB5dGREcF1F9u4jFMwMAC1ACTnkoF1MACCGseqyh5kinzmLH7oTFFLKYiVgm5FoCpUJJMeMAb4yAADIEoL96R5iiW2nH2xh8tT4QtY8TUsKbhRRhNeEBygMoIYIAMbF4MSIAMYMCaNs8wS7ArryiW6snkBnEme+omszFynGFCjP+gTOgArhTECOAACWwqDJAADuBiDfCuOEeofFIpenWuAC6zRDTzReQHdTSPTFSJ9IXzQ3iACTg0Oo9zbVLpAFTJ1KIzFfPqb0ap+VrEB/Kp5sXAAkQyQsgsWZiFTARNDLDyRMBADCxERQO0caLoIhroBBp0RKhxqCRBLhfAdrWQzMI0SMDeSBDAzyqxldr0O7JociiB5+ZxR9eUFTPuJiNcDcQe8/htMYmFP0dnMb8yi8bbCKAtVWcoSL8vFieBBPiAYRCADiyAnq7g1PByGyt0h441OaPo1FRAEnMfT0MEc55ns3rGRDgJ+ja1U7Po6gGyJKczq+pUcjTiXUtElv3/714ztk2zaHRcsjJLdq7qFD2RSVdLBNDM7GJbdGiy6KegNSZX9bReNTEqYRM24RNym1jc0lCDhVgYtUvYAApIQC0Wt3EXd2iz9kVPKMRZIYhJQg9Et3RPN3VXt3VbNxTgILcRxn2p9LGw9KESCzAnt1PftHsOWFAX9OlB93W3t3tbNxkogHzP93x/QFJVyYXq9UMgdk7kJjAXBHmXd3X6J2EAdwKv93snuIK3tyTo1OqhX3LspkDAM04ApQzQwALwgIZvOIdDNiYrd2sPKHDZb2TLNgex94Kn+II3eLX1nkM8cyyyL07gyhBMdYALuDD5J3pJOAQ+t4r/eIKzeEX4/6kHVAmQgoiIkIiJ5ESQQSJfk/V8ktxGq7eJqyuKAzmWU7eQ17ISMOpDoECVXCx0KElChLJOhIjD8uGT9/V8BqSN43CVp8SVZzmdbzkzC/IQ1KIpi2sEZ98g9wkc7wSAsLNzc3Zj+2eWQfNOIzidN3oP2PlB4yDBYjathgqP04TLsDAKrvlyz2cKEXqPM7qjZzmkS4QH0MAQzEkFVMAIEIEEQHQXL0uzhLVMRAlsz7Khd7Z/Tk16h3qcA8Ccj7qKl7pukAdeByGnh/h8ch1KL/qvB7uwr/gOJwQBkMcMXGihgziOh3A+AkiNoaGPRzuQE/tuXEadoCa6pztq3vi2Q/+uPwLNsTu7LkG7uL83uecGDXApDrJ7u5duPrIVaPv6vNf7j9/7bJznf48Frmt7vxsxPEaHrZZguBO8tFf5S2TxDMQACfiAB3S8x388RP9zwz/xNA5AQN46nA88xVd8duhJwEt8ro98//7iBtBAolo8oU38ytv7tAtEiEBvFia7zNMxJL7oqdBtoT/7ziu4wccGmjt5zA89tzuiDlQzk3mimov60jN4zxfAoEM9w0t9QEMimMtiDDR70qv81nM9zrdEicT7Dwq92I+9Hm5A9iXBlIO71q99dTc9bKQQ2m961M+9w6MhD0QkDrw5zCs931+338NGk8yAgZ/x4BM+0Qf/4SGOQN7roc43/nQ/Pmz4BAegAMofeNhbfo6jYZRI9QzvvedHN+ivRhLMPqhwwOzfPu7PPr+jfgqvIdB49S92/us/etcnfKjsPu/7sB5+ygm7/uvHvmoYP6ggf/KPcRaaSmBnPeMPv3RDf2psAPiHv/iPv/hTf/VT8hoyD9LrovA/f9ezf+Wf/4CjYfek+TO2v+d7PxNX6enzviMCBAEAAGYUMHgQYUKFCxk2dPgQYkSJEylWtHgRY0aNGzl29PgRZEiEIwCMEBmSpKQeK1m2dPkSZkyZkkqetHkTZ06dO3n29PkTaFChBkkCEXAUaVKlS5k2dfoUatSlQ6lWtXoV/2tWrUGVDCSwFWxYsWPJlqVK0iTZlDLZtnXLkmZas3Pp1rV7F2/eikWl9vX7F7BTvYMJFzZ8mCGOgT4QN3b8GLLampJVvrV8eWXcyJs5d/b8mSffwKNJl1YKGnVq1aAXDOywGnZs2Y7Rll2LGXdbzbMNesChhMNA4cOF8zZ+HPlN0aaZN5eaHHp06TcHDBwyHXt27RxrU879PeZu2TBqEDdPfHt69byXO3f/HunGp+vp1x9cYbJ9/fuRdx97G7wAM8sPNgJmOA/BgfhbkMG82oMPQubkE6zBCi38iQivLtyQw8L8EwtAAcETD7YOhDPBBxg6XJFFrR6MMLCTYDyqxf8abZwouApu3JHHoT4MK0QRcyNxta4AIKHHJJUE6cUZ/ZJxxiWlXHGDgTCYEsssM/oRrCCFxIxI1fAjQssyzUyoSSefE8nJM91cj4SBYniTTje53MrLLy0LM7XgTKgT0CTTVBMqKGEMFFHkJBhogkQd7fFOFwGoTE/c+EStKxke3XTDQQml0FD4OB0VtAwBUJHUVC2MNKs8K9WNwNViACAJVW2lz9NPmbrp0Ft9NQw/uX4dNj1WsXL11ZliVW0D/JAkFtrjctX1NJt6jRZbsqoD4Lpsve1vWTwnTRbMcFNrjQMPvl33s2mpjc/aCNmd16rWAKCB3nxRM/YqZMl96dL/1HjAbwgeBtgA4YQV3kDfhiUz6t01Q33P4Yp1MmEgdS3e+DB+rfL335YCTs3EBNHjGGUfAYA44kLjhTDlmDk6EICvZL55Lo+rAjnkAYWFbQOaTR4O56JxcjdiXuU1mmmHBCKo6ahbNXdqSntW9mfVYEhiuApGSALssMWuVeqyt1y55aiUhtnssj0Y6M+25fZJ57PGvZqtkT2bFYAKOtBh7sA7QvrdtUUV3GgaBloA8cZPqltlq/EGmOrPaNbY8cwnIpxawynWPOYhBhoA9NLPzlpcyScXuXLP8LvS9NgX4lxXz92TfWMjcd8dIsiF4rlnvTvzk/fdae+czaWLz5ck/w6Wf36k1j++e3XKUccUAE2hL/342pNne/t18Sso/OV9Dwr4kIXnzMTry5e7+08nvv39bJ8ms37jpd+Z+upZd/8zGwgO4/InuPgRan7OKWC0qsStBcrufEBJ37/Wxxkf4IeADzTbAdWUwOZocFjbihsINRfBn0yQXBWMjAc8gAL8KKEDE2DhDGnIQhJujINt+t7hbqgqH8iph5kzId365z+fzWZoCAqiw3IYpR1+bomjitO9ooi4IfYEhclSIWSSeJ4qMg9taVPbE+n3xUehYCA8MOPcrhiaIhpxi48hAgboWEc73rGOa2RXE68Fkj7qEVB8axQgy9bGnWTxVXEk5P8iz8YyMYLKj8pjpJsIEBwAAG6STDOkThBZKUVmEpS9C+MjIfmRP4YSSyXTHipvtsmcdFJPn2TlLA/CR0ma8pa0tBEMeDDISg4Ek7pEmSuP9kb/yVKYqLQl+CLJzGSuiAcYEA4GBqDKZw5zf3ZT3TGzeU1aLpOHzQynNy8kg/Pg55LktBgxlWPM6iHzLs/yiDzV+SZwQlGc+KznggggzYGMAAdcO9E+mdjN37lzdfC0CwCIwJiN+CBDBLXnKEm5KzIqUKL82YCRKvAsAvAtnRmlFzttAssvKbQuwlHCAmxGEQIswEgAEKmZ7lnGfNp0pusRKLdSdBAdxMChOV0XSR//h9DJoZQuJNhpBWRAAlQ5BAYkkAE6aTVIoU6pphgNySmvip1tEScJNGhpV79FVJGYVEhIpQsBaGBJ4SRhCDFYAAkmMAESLCAGQ9jpQDggVrJilaIVrdZWc/lX6XRAaF3DwVMNCy2zosSoeFNrXdi61y7Syq+NXVJWP3jRzmpWOwPggQRMNRD8gXZYj2VSZK822bv4QAZuTRAHZBBU1AoqsIKFF2GdeVvs2ACdsPPtrVT7EbSKyLV5sQEKcIABJYBNCTXAAQpsMFwpcVZCns2udbEjOgBwIJjcJVVxPXJcASVXvLHDrmk8uN30JmdRfavue8drUPSxNnj2pe/21lua//ayd7/HQSOjAjwq8g4Ov+rTb4GL11/S/Ne/DJbNFAGQQQkn6sDcSTAFF3xhCOZWtwKA8IM9rJq3AbHEGO4wFjecwhWnuIQg1u2IRwNj0AzAkqu0cZ0yvBHzBgi9O5aag2usXQALOTIbEKhwkTxRAParxVp8cZPZKGPB0jhGVHYMAYw0g7FquUw91siPRzRlMBfSyhXFMmDOjJjylIRhbaapmV8Z5UTSWc5GI3KWeTvOPN8FY98l3Z+1JOazbfOd2dzAAmQwg+BwYAYmwJxCGmgyshE6tWkm5Zr/gmm8lAwAk/b0ZvHcTkQnVHo2iOl5MBDnhFQ6QZceta32zGYjR/941maxFwDUmOvrlrqkdvak9ChMkCHgQAYk+Wd4DdLACuAA2tGO9mt8rapad/rWfK72WH44EHxtW0mGxgiZvyO8OIXV1QZZADpPe5AGyhrcv7r2k7Jt63iDRYADwcG9cfvk6Z36qNLzQK8XQmHbFuDd/M60I0NMo4PoU+FbNhKTI14jcV+E3EMys5H2jZCEV5zWmn4kQiAOcsMEOgmMNfmKLm6RjFvKzPGtwasHAu+VP6qJDND5znnec5//fOdcvXleBlyBQQ+d5cAuKsAlG/OBzNzjNb9KB6hedatfHetXRzpncg50r3896IXdel1OzOuxJ93f/GN6a83sz467+5//PuiABGJAA1Hz5LJJPDtkug52v/tc6HsnywaULQHBc6jlexF2LKdcaXoifLYx+HJO8j60wzem73/XPAMCf3mwmIrinl9Q4iny8nKl3SHetTmszzMDZuMk67GXPdVFb5jMb97vna/9VRRTEpXvXj+k39ziT/piHgjn8QivgAlIoIOvbIAE/qTV74Hfotvj/uu6r75Qdj3f7e9H+BIx/WWQCdyB6Bghk1f3QL9vo+tjH+jab39PbCAcC88fV0o/K/HT2mEdKFsJ1O8hQIr68K9C3g/+AE/sDLAnYEDZ3o4B1yP8ImL8WoIMFAADMzADP2DBlKzmCvAhCACdCC4CV0Xk/6IiAXPPiUrQJ0yl3VhwOyZQlMDgCWrQBm8QB3NQB3WQC4YG9RACBmhmBNKtIvxpTmDwAE8QKlIQ7HQICXWi94bwCYtF/yCLBncQC7NQB0sgB7rQC70wCOyLy/jq9SjCnAAAAm+ihtaQDdtwCrtECZ+CCbNvBd/wJI4vY+xQO2TwIUjiCrUQEANRB8HAoAjAVDjA+zDizQxPJyrPZPRwahhuNObQ65wQEkGCZu7vEpODDx3CDwURFEOREH+wAPypAu7O5bxtJxwxQTZxeiQxMCgx/urQFTdCB0yrFqWjExviE0PRF7VwFCfizSrg4C6i2wAgEW9ijvCIGZsxj3LxoP9gETBk8ecsERoxQnGo6BrBhRTv6w9/ERxxMBgjwrsAwKoyYmsGgny2MTsQkBKtkR0pwlTKMB5VYxcZohfDUR9rcBwf4gyPRCIIjwaIsAAmYKeKsR7BRRr/ghpnsbcS8iFgQOogUjbucXYA4Bv3ERz7sSEGjFakDSShLepqrgZMwASGQNlUkSKjwx1lUf5WsgDwkBFh0h6rcLUyUiN9kSMZAtT0Du5MZgTOkSaNoyXfcQGH0iC8CxWRcjMsUiHyMSd/cScXoictDyEGYAFM4LkeLdKSjykrMg6doiGr8SiREj+c5ytBwynRBCOjMhynkjcIYGHmMi1XayH9YiwV8CH/v7Lb0K8uI2Mtowcn3TIQ4XI1NiAGVq0V/xLB7rIv8rLnXpIie88rGRPzbNK42pIwdRIz6SIbL8syNcwx8RIyOa8sYfKXaqb2Sgn8OhPBBnMzs9AwUeMzKwCdkkC2KiBsQtPHwlIOS1MyE9Je/FLwWDP4XFPDYDM2d3A2A2ggOqoAes8gCGAC3ozaeHPMfFMsgbPh5mMKjWQpz647vfMuArOWNHM5CxM5x4Jvek06EWKKrhM7MU47m6I0TXM8LQoJ6w9qdi8/m8JB1jM7lTM9xVFAwyJD0DI6FSQhBuzo5lPxRvM/x3MKA00TD29CpwIvzJMo0LNAZfNAwSI4oG5B/2XqKdEQQulTQjM0xJ5QBPtGAPeORZMiQLtRgjz0Q5kzRLcCbg4iviZPdNYxRYdvRWdUzZBwwNLQ84zU4cpzR1ORQHP0CZrTdQBghErmQQ0CYxR0SMWvPpm0cJCQZrJ0SZm0Rm0DR6XUQG20MbhmlfCQBA1CmnSkS4kUTFkUCU/sBUUPTM9UMqI0R6m0M8pDCQ5iW0jUIG6RVurUTu90QpHQu+KUT810Q59U8QD1QwWVffoGIQTqOnXASEaIUfvwSx0VgVhQIr/r+/q0UtmUiDC1QDV1M/gzqPDwu4hg1ch0VC+ySE01aUowG2cS+FjVSV2VxWA1PWV1M5QAoBAi0P/M40J39UR71Ve9pwTfjB4vj1jtgkMLACrVdE2nYwH2qqGklQJLtVqD0/O4hk63b1vrolu/FVxtUFkP0wZsAATNlS2pNV07qASfplBXlVKLFU2RdTnrlTB4gAeSUV8zk1/7lRbxjz+Jc1KN1E//I03ndUotNSj0zVlNQFIbNhUfFmJPc/fw8NvcdWC5lWOHz2BjE2EHw2MPYmZFtpFKdsZKUJDa713pIl4zdl5jVi9qtgCI1mZHFmevrAS9K1u1dWXhtWW99GU3U2jzYkQRwmiPtvTQNWk/iwFpZv56Nmei9lynljCrFi+6ogKCKWu11ktJtmu1igHVMWyf1mfJdgb/NTYH0fYuSqYCMEAGAi3STJJwC9dwRVVr5y1ud8sAt6VbBNZiW7Vg9TZcQcMBWdE83PY84XZxj8wA47NuI5dg/5Ryb5Bv70IHpA9zTVRzFbdzS7BkKrNiZ/RiQQRowfV08WIDJoAH7AUDFBZ4g1d4FVZzO5RzO5fEGPAMdXU17XZsjdWNzNYtc1dmUbR4t/Z4kVfb8E93Qpd2JZd0S5cf8XYo2vZ6eZFrtdfeDBA/bG5YndcsflZ6o5J69YKFmvZ89zVdmdBkPU9RHxdyv3d0MXZ+c7J+87dd0leM+Hcvq28CUIxn4RdNofeQbldNDxiBO4N27pODHbLkti8bQ9Y//yVYMiiYkyxYSjG4MORyLhfmeje4g2M47Pzs+wKNYd9XdFnWhOusgDVShfOCB2pAthazdQEgDmQYibGvfy/PSGJ0dvEUfAlYfMd3hwdDBxLLJ4v4iJOYi1WQhrcvWAxQbOOXfD0RhQO1jIOCAPbKa8bGjV/YiLtYjiuxgXevgRA1gKF4gG23h/fxh+sC1CSAeTPYW+N4jg+Z55ZY8LpNWPM4Q2sXSM44U9MYKIxEdgm5kLcYkRFZkfduwKJ1hHMYaqu4nfpYH/+YLoIjYDEZHw15kw9ZXceu98KzeUX5bkk52Ez5LSn5J/ADcVk5ejT5leW4k8/OVPL1iR85ivl4iv83Fpfvwk2BuZWFeZi5OGKBLziemd/GeIInd4pReS4wZpWlOZireY6vufYUFY8d+VGXOZJ1eSN52Sf484aBmSSo2ZxlGJ1FDw/lM4Jt+Xm9WXzBeS5mJeXIuZzz2ZpjeegCjZZrWYB1WKBLl6DnwkQ4AAUIEpPvWaGJuY4vj2acGKL1WKLDd6DluSfCZjg4wI3HBo7xuaM7uJhvLlXH2XtJepQnmnIrmiww96VjeqG/2PMeGAAaWWW5uYR1Wm95eix8ung5GqiReKZXLr4uOZlx+paVWmOZWixa2KsV5qejWp8/WvCOWYzvFJLhEJ6lEqUR2m5gWqzzcqpB7mnct/r/HDWtxWWtOVOb3ZowoDquOXiuK+7EfvmoSRhj+/omm5mr/Xps4TqwqXGwI65kQDmUEdt2FTsz91oU29qxbxSyI9so/UxuMQ1bGRCpu9mkKdqzP5uIQlu0GZi0vRbTHi0CUzupV3unWxsk7OggnBG4wzq25RqzqcxxbztCSnMw5JexefsjiMYgnFqLhxsycZvK7CVl8Q9GlFsvmPubndsjoLtoWVG44Y8pqNu6mywbLfuy34O781pSOBsUG7sqaOgg2hC/beipXdm8lwK9i7vJus2wD9u9IXO5eVtetxq8XbvOsjcp/hug5exphPSm3eO93Vmtm1uzGfxuHRwpIDyi/zGtiVE7uQ28uxFckmN1wTk82Dz8KEAcq/+s9xDyrks8Lw98w19Tw1l8NsAJxpV51PDwCLXbxscSx7U6aFecxyHLxQXgx9t51Boo9Ajcwk0cvqdGvgWRvseCOufucA0Xjpv8yf/T10iiXSvcOS58j995x3kDBkyAqqyyiMV8uNObyrxrkEe6ym/8xHM8OdtcNv6v8sIcPsY8P30tG1HgrCFEzUtair/bz8miy2jAn3gABSSAo2iAePebzmPbzptsYhe90K0cw/Ua0GFjiqDuPQ1C1Uoiz/XVx+scwHcMBZLABAhgWyi2vffcyPscyXFXyUPiDONs1aczQ7yM0Avc0/9nPcXI463QKbvZuTkaPad1e6mDHSS4ZpWLPVEXJ9l5PbI/3cM8ICWJo553Pc1Jfc0zHNJnAz9WqfcmL0OmXGRjfdkjHMlACqObp7ZInNHV3dGZud0lAit/Y5okAraSoAIgTQLwdxWttwD4hiAxJtIh0t5FW9wZrPcAoNUKANdZcLsBvtof/aTTbgLi/OBDsByJw5+BgngMIhvvTnTOPHEV+MNlHd9tLFUBoOVLMOT5/MqPJcWTdX9slTjoHSGkL9KSTTh6vie6gkS7bcgPgmu4tOY7HeOZncGC1Q5/vteDHsqyXD3T7vhGoAY6wAfiC+kNgm+g00eF46FxguIP4kX/OYCxsnFPbfbiw13rC2xMu77IG/LIrV3B0w4G0q1k1h4G0EkTzzDveQIPg+kMR4AGfGACnlXROX3U7z3EfwJ5UUZRbRoJvV7wfZ3wk5xNE98hspHCm004Xv0mniZl8+08RP9o9z6wM/6mcBZlUpUDRJrI/x3oSz2+T30iVL8hTCXafxuCgeKuztEGLIuhkNlccT+u1Rf7S7tiznD5QT7wqXHwSZ61U99KHEI46rlkHp8qeMAEakC6aPz2bf7FcT776397K2ZbKn6bv18Ww1/gAeKJwIEECxo8iPAgGAAjCjh8CDEixA4AAGCQ+HBARQAYHfqoyKGjyJEkS5o8iTKl/8qVLFu6fAkzpsyZNGvavIlz5AgAQAT4/Ak0qNChDIoaPYo0qdKlS4c6/ck0qtSnVKtavYo1q9atXLvm/Ao2rFiVNSqiGIs2rdq1bNu6RdvVqtS5St/G3NnQbsmdYBL6/Qt44MK8KilaFEmiImGJGivC0As5suTJlCtbvrxyZ8+4ROl6/syAK2jPnEubPo069VXMrFun9LDRg+vZtGvbxqwa6Gi6tyPidc03sPDhghmyNHyxI4qKSkTC2KiDNoHe1Ktbv45dJ8/SSXN7D7p77vfx5Mvnzo7+rQmQ09O7fw+f9vjwUq//bh2cuP6/g49XTI4RDRURIRIBG9ngGgwxhP8UX4MOPgghS5pxh5R5udEXlYUabsihUxF+GBMHFbUHYokmnpjSfBguZZ9x+AHQ134yKuRiYf+JZBiBIsXGmoIVVIRikEIOydpOcazYXYcUIlmhkk4++R2RUj5kw4BTXoklfCoyeVSLi12W34xiCtTfSsiJJCAAOmJkYEUIWgaDBD9ulGWddt7pkpFcGgVlV3se1WeggnqFZ4kb7AQADYUuyihlW/7pJXAwjhlYCTlciimmQdSY0pnKMeccdGrZYMIMP44whA8RESDnRgBUIEGjss6apZ5/DprVn3ziymuvQtGaHgExYEAsBogqQSKwyi5b06N7RvriGC5MS2211l7/iy22TrjKrWL+HdZRYpxG1BgAj6ElQbcVxeoQCSJuVEEM5zJLb73v2bqnr1XpWpS+/vJqb28+IMrtCBsEjHDCJDnLJbRFAiBtthJPjG0XBlyMMcYNjHuSpxiVK9JHADA4lmHqJlpADK7GO6/CLr8MJgBH3vpvZ7rWjDOUMGNGwHrqjjDAzkIHzDCTDmO2U8QUL800tmNwbJLHGB3YUY5obeAqBhLEYAKiHCwAr7xDj002W/hymTN4/KbN9oZlRzbwRhjoQEDdyb6Nd6FFI3l0zEo3DTjTT3/Z8Y0iEVGRohhhUFEMaBmWRNATcVvDwXlfjrlMZzPZtk/8htZ56FFm/76WyhVVcBbpqtu594p9W5Z04LIvPfi3AAZY0QwYYe0mWmUBIJtEMmwkw+rGH6/dzPl2/rnozquGfFhVDhhd9Naj2DqGr1cW++zeOw11SVJLBMOcCwhvJVo76Y4RbK+2fH38mG+OZOjNP49/afLfNDwAju8PwAdljz7bo0z3vofAadXOTIYTiekqQAKIpKsiwRvLj4rHpgYGcINDo9+K7Le2/ImQKxyMyXNGdrcSqpA6AwxPASdzwAR+b4ElqYESbqgERFUAhze0HEQYlzsTyIBgHVBLRXCwIwCYYIVMTJgHMQTCm41wilhp4rfYZcUszqaFu3mhZGIow9nRkCRJOP8Zt3z4EAL0r1uKS8sRk4hELcpxVk+kTxRpRsU8PmWOJ0FU9fgISMlwcTRejAwYwxi4MY6kjGbcCBoh4gMZJKECHJiBBP7oRgDEcWqaDKQn61TH8NxxeXosZVA+Ga6K1ACVrGzLIEFTSMgcEpFNU2SE3tgRXLZylyYKpR3Zdj9TClMAvHwIEFVVzGTm5JWfiaVeZklL2oXPQczpgDWvec1qYnObyuymdXwpSmCGcJimTGZjkuDNdM6EmZ5xpl2gGc2J2RJCjaynq9SJz9mAczejrB85y1lMHJglnwRdCTt5881pfhFi8ZTdPB9kz4gWdKIGlFkwxUnKf+axmOV7VQr/KQpSiBx0Lu58CzwbCj7CQYgIxWqpS1/60pDK1C37HE0/OadRKhZzOZ2caXXGQ6SR1iehKq3o31BKsYf6dKnWqyloburPnI6wmIyUHFNtA9QhCTUqJaUpQ5EqOIVedayZc+pnoPrBp3zul1L10C4noEGyuiarQtoqU7ralpOClVpKlatf32ZW0jBvnDZb61Pb6tZW/i6Cf53r6Or6nc/h1Wxf3as8xdrYzL4ssHTpk2E/C9qpIPaUrdSBtzTLGroGya5Jyc59HnZUy16rr6itbcA4Kx4ohXa3vO3XaIGyywkW0baWUS32Igsp7LwWaZWVbUqJC12X4ba31K2udZXy/1vgspIA74JfdPVi3BN5R7LKxewzm+tca9H2u+xd1HSvC9/4hja7P2kl2JTYXkE+drUX4pdrzftO9KaXrwDOr4Gn9F75KnjBaKMvMVk5g94d2C7hBRFr61LeosJQwAN2wXonDGIhJZjBJC7xWR3MSvetKcRsqfCHLoxhokoqth3+MItv/KERm3jHPG4SfVk5hIrwAMct3q+JYIyU/2p4oTQesI2JDGX46LjHVDaxgx/sSd6RLMpjcXGEkNylDM+4w7MtMJfP3CLlVXnNbM4Qij9puv+hOSxehhCYjaLkMZO5Wk+es59tM+U2C7q6V0blux75Z5vUWYDI1VWeo7VnPv+bOdGUZq6aB43pNRfakzyoyBAqvUwjl+jORXk0bCNN4CWDetWWzrSrNf3mQCIOeKxWtKgt3OjkTnYterVsn2sNbK9e+tXEZvCmATk99gVbJot2EKkZYGrmNjm9v162tccS6GJrO6qxlmP/zndtmHgnqLl+lpghjWoPTzrc7MZJtrcNb35eGctaPCEHPtruk4xbq+Vu2LlPne5q53vgd7FovA9O6Hnz0TBYJHiKzsPv8fr339JOt7pV7fCMa87gCO/4fBU+Rz9q/OHQi3h/HU1xv1lc4CNvOUne7fGY+7jbVhTXKl1ukn1DVuIo37Vaer1XluN86BCBucyPPm96W/H/mERfGMR3fnJdyxjdqBZ604du9KPHPOlyPOfVR6Jz/vJc6tVZrsoDvu6vEz3rWu8417UoUACkTu0SCftxx25un6cF6GC1Ot01zva2H/zWMWn2/gjwowrg++8Ke3a0z171tDN+5IEXPLwJL27Mb5Cnm5z8zhyfcthx2MmS97zDK295bWveJYaXX1VNLzTQ6119o6d26WGfb9Snntirb0nrryey2+G+8f02Wui5V3vn+n3419b97l3de5b83npAZCzzif+vJB/fqCu//fWt7fznYzr6BiW/9e6L8e/TCmfanz22ky/b5au/1uEXv6DNT/Knq3ADc5rA/BP2drSXfgE2/23K533/x2r1Z39shn8oMX3HA0RLhIBEA3ICqGeRN4ATGG4KuIBV1oD69oGqw1MjsHgaKCsB+H4Z6FUFGH8HaIKJxoEd2GMPmHMhmDk6MCfI9ILMgoJiYXaix4K+5oI7OGcxKIM7ZoNOZ3cBNGsSSITL0oNh8YPIF4RBN4RPyGVGeIQlloRg14V4M4IliIV4EoVgMYXch3YqOIaVpoVbaGxLyGxfWDY4WBE6uIazUoZfcYYbVoV9d4V3eGNt6IYKJocYQYOYM2udB4iNkoc5sYdM1n1quIhFyHGDaH+FWHeYKDRpkgRiOIlY0oju9oei2IdIJX+fGGKCaInwpYki1f+KL9NRtIaKjFiBKXiBkXaKs3hgqriK1vWKDnGIeDNBTqiLelOLPjiKN8F3ppiMxRhdvNiL1PWLBRCMZcN/r4JozpgloaiMzVgTy4hSuaiN3wWN0chb01iNZBN3DTeOdcKNNvGIhgR/QiiJ7Qhi5WiOH6d/NJGOQ8M7FeBd9jgl7/iN3kgT4NhQ4iiQtYWP+fhZ6DiNAeMzcraQoHiMUmiQM4GQ8aSQFZlZDemQawWRcHg8pvU+HrmNF2mGGblxpRiOLImSTAWSIUlYqYET/bgz/TNcMTmQKqmHMAkTGxlNHcmTZDWTNIlHJWdrJLk6jXFvRdmTx2aLVIeLQAmVIHX/lEjZYPu4ThFJL0GGMldJblKJjPX4c/NohWYplpqVlVrJbTnjTdPzlGsJdT+2d1aZJ2jph2pJl3/Vlm4JRW3jTb8zd30pXj7piHjZEkJJS0RpmFhZiYCJcJ3TTdNDgo95d9lFWXz5fi6ZkIqJmcr0l5Ipb2zTTUAEbqE5ajQ3lQCHgaq5i5FJmpcnmMnkPugEm6tpl2fJmcjomRwJmrnZSqM5mydmmsk0a0MmnC/GmmV5i3vmmMvpTcRZnJ1Vm7w0PbgpnXZ2nNvHh5G4nc8om9XJe9e5SzxVmOEZH+Y5da5Zlb2pnvlEneTpZt25S/3zJvG5nvbZnhWXhvrJkONJ/5+ZRplUBSQAup9pgx7xKEt6yYzwiaDdNJ8Dil3siUon1BwR+h4WSh0Mel6/OZTBqaFNNKEUOnNwyUsio4gjeh0c2hseSoDgyaJyVaImuiv8iUqGoZwzih0uehswalIO+pIQyqOsVKM2Cjo4+km/g0lFykJK+qIimhKMiUjR6aRadKQ2WqC7JCJbdqW94aOAJqUoQaVhZKVfSqICiqSwBqWAxDvCh6a1Eaa1AaQrKKNxGlJZaqJbykriQpF4Kh9tKqZEmpgg2pjm1Wn1RIyAykR6SqF8ikoT5H+MKqeCSqdj2kdC+pnpl6iNtKiUWkKOOqCQ+kmzFpCgWlyWSht1mv9XmgqcnJo7OCCrszqrO4qqoaqma0plpOpJP6Kdt3oZobOgmGoSZSpDH5aonwqsViSq9MmrgNQYn7aswfqsP0qse+GqIQqr+DWtctSs5Fmtc3RfbdStkyGsjweEdzoSyVquWJqruspj4SpHktqujiKvq3qtL5eth7qtylqvG/St1XmvWcSk/6pfc4qvhEqK6ioS7GqwKxSwxTmwVhRhFfCwkXGu3gmJ/1kSiToEJNABW7MAVnWx1xOxszmxTZQ7JQteKfswCtuNhlqliGpGSZCaLHs8J0uaLqtCJimtOOtKPBszMAuP+zqz22pGNeCJQDs2OouyCspKcOU/TFsS+5b/se7nmwzbETyQBBLgAwdDADqwABHmaVSrOk67s1CLSmliq2abiSV3tf0Jee9pEovnMwDQtm5bNmgrmapqRT6Tn3obEXHre6SlsfIos2Z6gLOmbIK7t+8Kr/GqtqU6Io77tn5btYaLtRiZuExjMRmTMRvTmyIDANlouZsFuZFrZZPrSSJCtKBKuHHIlc75IsPGL59QT/C5EXZ4ujvDt4CJuSt0QnBqubFbeEz5k697kKlrWC3ggohifb3ru8yrum+Iop/kPitavEJbg7OLkcqrkdT7OXHggv0nvR0kvtUrX8GrQveVnqdrvJnnvSsJvhtnu71Fvr1pkgAQuOcrXemr/76syLqANEG8C7/cm7nzm7yScr+8lb8xYTpe6r8K87tuyb4l9DumK7jx+xJeKRKsSlkNvFsPTBIl6AFzor0TfFsAHMC+OMB8VLEqzMGsh7yJWb8FJ8KhRcLrqgQ8kEIoMCcccKoqXC8VrJUXzEEi8qvSO8OFq8A2zMDytcMNuxEzMAQmYAI1MCevUkFETMEs3MLS+MJy1CYrxsQIrIRKeZc3HJRgzCVTvLX1RARN6sUIY8RIicQB5LMyjMZe+MSiyMYv0YZw3BEeQANDkEMVUAEjQAQS0MV1/MU5HMaEOMZa5D7s2LtNLH01DMhRHF+EDMnIc8c0mccAlKjkesYIu//Jf9yNgZyXkvxZoBzKxjPKIVnK+8O2fKzK5cfKRevKi+nGTCLLs3y2wTzJoHXL8jNBj5zJfSwSHtwRIMxrxrwiw0zMZUXNxyySlZxF/UPHB7zLKgHNGCHNZwnLhmXN13w5teyQyRw/s7a0VKvJvKzGFli7Upyv6kwk7JyP7nw9ZWSxuuzPhsjJrezJ8JXO+gxY2azNNfkvqPQjjXu+8yzOBe3LB31dCa3QZMPP5jjQyNMmxAvOHz24Fl2QvywhDB0eGr3R6HvODS3G1wutFYFBE0zR+XcaXoXSmaHSu8HSLT29Lw3T58jNTSQymNzM4YzTpqHTGG1dPw3UqCvUQ63/jzjzSYn6vlH9zORxk/W8xk5dXVCt1U7U01SdVjLNR2kSvWO91ThJ0DbZqjutEoOcz2wdIR0djc6MPHHHzHYNFzld0nC9mWBNXWLt1/SC172o18cDlt982HRWfNoT14SNv3X92PGR2Ku42MYza5e9FnfW1Pf8yZbt2e6R2Za42auzExJc2l+Bd/422KKN0KTd2v811WZtWKmtOitb22Lx2sYX2w9z239i2L3NKKc9iLqdOSd0c8bt2lGXd9Ms11Na1qBR3M6NJ8jthsqNOY3hr9gtu6lBXsHdaqM93eBt2tWN26VZ1CUktX+K3l2pGuMt3ZTtwLQd35c63OstRSRN/zrum99LKd4TR94xs99vjN8Bbt/8TdT+nTmGMakKHt6oQd+8ueA6nOASXt4MLsAOjjmAq+ETfhoV/tWyndEZHuLId+Ac/pZWzUdANMQpDoLzTeD1beJPjeIyvlArzuKB6eHrPDI63sHQDds2Ltz4fN5Cjq883uPh9ON4U8ZK7sQD3nNGvuEnnuRSfuNNvlvcnTeNUdNa7oBEDtxWbuBILuaFot1b6OV4Iy47meZpTONVbuFbXtg5HufTzORcflhP/ja5nOdyTuVkV+JHbt6BDkrqzedNodTyA+KI3tZkzjeTbeeVneWQLo97vujW6edlA+OY3hGyZ+aip+krjeegvv+Spb7p9dneABvkqH65c07o9mzos33psC5sq97ljX49bZKhuP4Qol7ntY7lwC5iiq7rN+rVIQXmxh7ske06lE7sOH7rzn6Xqp7sSdLL6vTe1k6N0C7ZBU7qaO7tJbLm98frygTozi7shX7l1F7u5o7s8NrmchR3/Yvr7U7r7x7Wpx7vbYzt6lvvWvTp/y6/AkDi+37mh27wEHLubTbwWbTaDc+PJn3RlX7f1U7x3Rjw1RvxVgQqG3+8237x097vGi/yy9vxAt/q6tTsKT/kJH/SFw5a1w3z/K7rnW5FaQLnN1/RMr+8KE/O8y4VNu/zKp7tgNLy6TRrJHv0Yw704Sv/9BJB11P/9Dy98h6/9N1kkhJ99d277K2J85b+9eWV9aqr80zE82W/1IAt7kjP8GzfoURP71uvTEpQEY4t97GOGqFt8ndu9Xuvr2cfuWnfsyEv+ILu9qMO97ae+NZK+HWP1hRlGKj8+Hy/+MM+9hl/+fqd9MpeMz5Fthrc+eMczTle9Z2/5J/vW5NfUI1hxqrvilG/cYH/EKkv+xi/6IbPQaaT1blv+kNv+w6B+7m/+btv97zESDFe+hY/87qP4cOf+w+P7q6fT9Mj0sDv/EFP87Hs75dP/RCf/K00QTdr/M9O+wUn/cV//o2f9LwfQIjC/M2f/m28/nTPFEbf/j8Z//m6Cv8AUUDgQIIFDR5EmFDhQoYNHT6EqNADAAA1Il7EmFHjRo4dPX4EGVLkSJIlTZ7EKEDlSpYtXb5UiTLhCAAjZHKkGYfBTp49ff4EGlRonJo3jR5FmlTpUqZNnT6FGjGnUKpVrV7FmlXrVq5decIEG1bsWLBRzZ5FiYMiD7Rt3b6FG1fu3JNk7QpwStOm3Kle/fIkupfuYMKFDR9GnFgqAJ1/HT+GHFmy0LuVLYtVnBkqBwAVCGgGHVr0aNJLL4fNW5Qv48lbA5eGHVv2bNpw+7bGnVv37tO9e9cGjtEHxSHBjR9Hnjyq75epBdtmvbvqa+XVrV/HDvq2dO7dvf9bZR7ebvbqEiiSIJ9e/Xrs4lk6n7v9O2DV7O3fx58/o/z5/f3rdi9AmPSbDQOKNiAwQQUXbEtAvJrSK77o/mOAOgYvxDBD4PijsEMPu3IwxJg01IwzDkhEMUUVLwoRwvqga4xCC1eksUYbU4vxQx13vErEFm+kCwaKMACySCMXdBC+1XL0b8Yjn4QyyoY45LFKK31MUkq0hgMABy2/BDO4LJmKcEkPnQwzTTVVpNJKNz/EUsA1naKBogXmxDPPwsZcqsy42uwOTT0HJZQ8QN9EtL84Ayz0KBMosqFRSSdVik+l/ITxzBcp5bTT0g5NNFTuFnXP05KUoOgzU1dlNSP/S5PC9C1QdxO0VVtvRWtWUXdtjVTxcPWoAgCSALZYYwt4FalY3dI1t1qPhTbakZrltVrHfA1P2oh0IE5bbylN9qhl26K2tWe/RTfdhcq1tt2tsGVO3YVIoCgGee8NU0Ql/5zwv3PxBfhbdt0lGDx4fwu4oA7OS7jhIvV18TlZ+21yU4UGWAAHVId0uONGBy44ZKAORrjjISjSwWOVU4SYTIvJpbi/fwWaQFiKbgaAyJV3VhNkkX/eieTTVJ6BIp6PZrDlPl/ONeb5Zi6AB5xx1hlpq5/0GWiRhb5M5SQAOPFqse1T+lKmz8raMailHqGGDnwwL+ex57Yxba0J5toy/5XHpbvv48qG9Wyz7PYLahgQHGhhuf1mPEPC77Y278pU5ozYxi8X80eXJWbW6e+gNkjxqjEnHb/HIedV8rtUFnaG0l+HDXBlBY/qdK5AV5hj2HdPz3bUQ1V9cocpcp134xWTXVzaofJdK9wJEv146ZVr/vc3g199eACUmL77wZI3im+0Pffu+cR19z592aq3/krsyeqYIiLUp79BzZfmHGYmZV7+oOjrB2Bo2Nc+Hr0Pfg0jAPoCuMBK3c9s+Wva/p7Wv9ApkIEXHMwACagjA47FYUKqCAZFeBPw3UR8gyNfoCiYu8WN0IUTk+AGIddBzDRsA916YQ5DUkKZnLB2Kf/kjvkE8j8dFvEpGpRhhyTHOG4BoDhGhKKrHBg4CI4vhuVbIfQsGEUu9hCISQzZEv3WRBl00YwN4SFKfMi8L+6mBVk8XwvPOMdptRGM7vLR9AZAERPQ0Y8FSeNJ1nhEAACBVEuYWiKrqBAi/tGRG0HiHRUVSMbZgCJeeuTxaIiaiEnIkIs6gxdEOcpRRgGOQ9xiJlU5JTtKslp5lN5EACCBVfJuk2Xp5Go+mTcgnLIAjaxlMGfSSlfuCpbH45K9hFm6Ww4ol/zaJdd6uciEAHOZ1xRIJIvZnWMabwL1wibmmtmcZ0InmkKbJkasGU5hanOb0ukm774JgA6ws3HjdMn/vsypunReZJ32XKU73wkgSvqNXgCgAUD9hs+W6HNi5yRZPyPyT4U+UqADxU08dyc1AKCgonRj6HvK+VB+UrAGSkCpEmjSmZSiFHEf/eNFMToZjcJuAXaC6dhCuhKHdg6iB5PoQr6WyES+NKdzlOlMI1PT16FgLUe92k5HtDlPlpSaAxkqUXFmVKh2MalKfQxTS1cnALClq0eT6oOoqkurntWtXwXrX8RKOrKix607S2tPYfZTeAX1rjCFa1y9MlfMKc6uf/VYXkfq07YiNqeBFSxXCHu5g9bTsR1T7Fqh2djLVhSykdXKZBu3RwCUsbMNyyz+qio5v542nJ8FLVZE/9s44rk2Yal94Gp56UvbnhG2sTXYFHdXNAD0FmC4paJupclb43Lxt8ClymwZdzIADKC58kLu7K5KSL5iq7XXDSgxofsf6frNsOBNV3aVt93UdNdX30WvRcU73kkKF3aVje+31Bs+5vLXvaSCb379+Fz6/qS8fSPtEwUcrf2asL8O/u+iArxg3863wPOxL+xqS2FoSZWQ7HVRhOM0YQ4718IX9k6GX0fcEh/Lw3ptmoixROIWG5HAKO6JiksnA4pYt8a4evFi98rZH1f4ijiWLKP+eN4iGymfHQmyZvfJ2gc3WX03TqKc/nhQZVr5Rk/mSJRVy1Yqg9jLDMSy9Q48wv8mKvjMNEprQUsyyPYS+c1FTPPv1jxCYVnuziuKs469aOalydhHNP7zAvOMuj2LcGOqSjSKAh2u9SoXnVWO9O4WPUM5v5DH1c20pCetZCHH2M6hxuCm79ZoDCrOrKjG0KhJLWWSlhnWLlS11lh9QY4m9NYXknWpYDw+Q4sI0b+eXq6BtmsGxm0CyE5asLM1bBQWO0THhrbxlP0zZi/QQADgarbxI+1pl5rYpxZ3+ra9tU670ETpThC540XtH1rbQdiGd+nWHcZ2i/CGcsw32eRdMloz1tYBv/KJkRy0fmNwnl1GOHsGTvAxb/bgEe/evgvWbQAyGePrmfjQ6M1Gewv/CN8f75vG8dbwC9YAZSgHecj1NnLuohvm+lb4wjleP5pU4ObqkfnMzV1tm//8cirHI8sXCML5GT07QRfe0OtddKf7Dent2rn6LNmlqrcH6uOheZ0v3nXMXT1ySg+gLGlJ9up8HexSJznV2S42s78S7QBU+9yV4/YDwr3mY9d7ynOO5KynL++B/xvfa+h3se+W0Ih3WN1Td/f6HR7ywFH84gs+ZMBf/mqSNybl6Wf5zAm6xZnnJONDLHfP723wOC6892SJSePEvrOox6XqXVbyAJ289QADvahsP72t0770lC4y7p2p+0Kz/veRfz2KO1t85Ay/ubj/sKUjiunnSyv4/6Ga/iWrL/r8Yj/sq+9891f2/aUi/6g3pef4Tf9xMeeWzI5Xv9XYD5n5V/TTHpA/94O5+kuu+1uux8s/dNm/sBJAmOIMnwtALSO7OMs+A7w0BExAb1nAa2nAito6i4jAWas6Cjy/3XO+DJSXDZSrDlQoxfGoEBS2CWwwB8NA5eE99/A9FNQWFfSL/gOob0sZGPwVtiNB5jObGxSPHNTBaOHBwWJBe0qgYdk78gu1Itw8U0u/JQS+6NOzJ2SngzK+2qPCTLPCipsy/NPCjmlCEPHCYIKBCeiAGlgpADisxPPBfCtD+7M4NEzDhlnDJJNAhSIAH+iAIZhDnPGMKbxDeP/LwwLcwwPsQ+g7MoxaxD+ygUNERAyQAB9LDuu7s0bULu0DKu6LRFP5w3dpQz+qGUQkAgnggSC8Dk98M1CsNAvcvhosRVs5xdAaQxeCv+3hAU5MD1k8M1rkL1yEsBPMxWPZxawgxgCKgZsZAkiLuUoUN2OkQVHsK1JcRkppRtnqRQz6tFnKj2e0MmwcNG30Lm7sRkn5xh4Jx6Ujgpt5wXGLx0+cwXS0xVFExnbslHcMrlQ0Ih0grgp4Nv0wxyZDRzVixzpCwvBQQn80RS5ktHukHxvgDLCJFAJJyOTLR4bsR4Z8SOaISIn8R4rkNGvMIYwkHlhESIssxp36oZAUpEL/UkaTbBWArIqONB6WBAAigAEkgUkvI0A9PENIxEmBQclVG0rp8UkioMak5EiZZCOaNAmaGEnfKEmp/Jil1LWm7MmMhEquFMqQmkl1fK+GJMs00cnoAsvdecqoXEt7NMuqREsAU8u5/JK2pAwRdCQbsJmx1MvS8CCIKEpHPMoLHExj4cugCMS/DEy5XEzNKMyHOMxQ3MdttMrJ3EuvrC+/dCvAlB/J5EzEUD5yqsBHVMzS1EXPxDCBvCbR/EnSZE3DOE0wK8Hmy8LanBTJU0lhkk3B5M3MuE1mozP048PhPMlJnLzH7CrZxADaVM7vKc7fLIDjNMHdnM5B8U3YrCUf/7CZ6NxO4qxOLMEI7NTN5BzPrmTO0HNOmIKBcRTP9UyM8jTPi0DPI7xJHpDDChgBIqCBoMSIDVgAGZgBE5kBEwBA+ryO7nzPilqAjMwZ6WTQuLDPPcvPwMnK3ji2AdiYqeGAg3wIG/hQosKAcKvQDXHN77BOPxqAeaSICqjHFLXNC63EDJ2dDT0NRNuAOcQAE6gBmwEAH4CIgyKeIcABGZjDEXBJGq0NBwVNdoKBaLwZGUBRJ50LG73RvAQJrHQ+GE0CToSBb+MACiUIekkCGuCqBQhMLA0OKI1BdsIYGciqYSFSNz0MLU1FHLVB1punChDGAiCAoYK4hfCAVzMII/+9UzxdnxVNMe8sojeMAQwQUpyJATNlVPvR0zh9CD71L9ZzOa4zCI4KG4/YmDDM1NGA0yHcHQLQAQ8gARSIASBFKSLAgBoYAhkwARyIgQ6gARRYAB4ggQnwAQ8YAB3YABggTYwxAeIiqlYM1FSli02N0nXh0o/wUu0UVJvZSIOwmUXliLgBQWkljVUtN7rZABuYgAXoABwYAiJIgkrVqnml15upAA4YgSQ4UK0agSGgAQ/AVHLVVGqdt8XYTJLIVvU0CC6BwIP4tkLVCHEV2HJ1VG6C1GNxVViVVVrFxHr12I8FWSXAAR640omlToItWIjw1GTUVqf6yYSgUjfbiG//Q1WTTQxzTVl1Sdd1bdd3jVeQnZoKSAIiGAIJoAEe8IEBEFBBPRwdGAAP8IEJIAEeWAAUoIEOiAEcMAEZGIIawAAiUIIZSIIREBYOqIF/DVibtVCUzVmHWFkv0tHLIDG1KK2EcNni4Yh/o0O11Y6KHZWLzZOMjdVZxYB9BVqcGQElqAETiAEUIAEP0IG05VuBY1uKc9tr9YiERcqEoK61O4iDCknq8rPJvVm/hSfAlZJBZFd3hVd5BVkOmAEMkAGjRVqlJd2HqVzLZaWDdUi5C1WIHYg/7QiO2tvbLd32FD7UPRIb6IBvO9zEXdzGfdzINd4vyV3dZYi3FUm5e9iE/+CS4toI2TSt6j0MnPUNShkAFAhSeoVd2aXdpF3a+mlR47pekTPYu5Qw2vndhBBejdCBlVICySVfFEJe4FFeFSEAHlBSohoBE0CBCbCBkr2g+e2t+u0a/MTcjtBcHwklUiIlU6Kmzk0I0NWIDRiqJIjfASYM88XeMBkAHHBdDhiCBWhSKKJg27JgoVPZDMYJzKXSeaUmuh1fg7jbjIAB4hoBCVbhTPnKA74QHoBRez3bbp2jG3atHH47DOZdkdBehUhXGwDjMAZjzqAml226g4hZjCCAjeGAGl5iumDh8w0THZAACe0MBVUlKz4tLO47LZaQLb5camLYhOjeiCAAGP/lACp+4xU2Xd5gueW7jwkI1ZuZARRIYUfS4xrLXY3o4qvkYYTwIQLgVoT41ov4tgpY0EU2jDhuYYaAZPXYgA7AxCFI5VrK5NOrXE7+ZF0G5N1liFCtWVK9iFCtAHBVZUYu4ES5TOXwAeq6mRHogEtepVuOtOrk5T+Guz8N1EEFJ4hwZhE95sJg5fdJDxiggTqtCHC+JmpONGvej11+517O3v4BUzEl06jUW0QViHGsw3BG5iZmqOywAROoVA6IASWeZieuwuK85tWQZ2vdrh69mR9dX4ow5gLI54Jw2WHBgY726I+uWX9mo2RGlGWmDRIo0Z/sZ3ti5z9z5/OEZ5j/fmiFoDMdSGmKCNGDyGgtAlmR7hySvh6qTI4NcObOwIFoBaiWxsfbbGh+melhMjP+JNv/DFCE2Ok4+lif1h+Axifl4AEJVYIFEGBbVmgyZOh4xuYr1GrTaWSCqkvj2ADn5YCVzimlnsWzlum0NsO1JpBxxp7jQAEhlQFpruuyrma89mOHNkK+rg6/Dp7g0IEoHgF1Piu7jkmmRmvFVmvGXg/HVh3gICs+GutwsmyiROz71ey95uz78Gwxkg0PvZkkuOi7Km2PfOnEdurFXu3jaO28mY0fnqXRZmnDXurT3uGnhqSYJohO3m3Y6G2uiQ0PcNYZUOTLqu0fs8+mhg7k/z4I5m5uigVqNzFpwyCAuOnmCibuu75t1M7tzf7uBm3r3BhvwvCBrFICpL699L5s4+5U5WZvo3xv9XhuoRENAniUGPW167puTS5P7Z4Y7jYI7w7wvg1v93nrzJiAOSQCN8Zh/Tbt9T5uvQbwCc+OAScZ0PhhGRWwBcdlEO9vCM9r9yZx5DDxg9EMus0ZhJ7xy8nuzG5v1d7xxo5v+b7ww3DmBA9yTWpwH99u3U5yVR3yXhFq8nZefX7y3enxGP/xEb9y3o5ymvrIs4CBjTHILpeeLMftJpdxM4+NGj9xwtCBoUpkNldyFw9kEUdMOn/TL5eMCzWJAVipEcBvPefxJf/XcjUHckJv1AqvEj8nCQ+wmRnQcUWfGzT/7wd3ckoXZz5P3iL/iHn6ScLWdMax9BBPbS4fdfCmr/mGiF+sAeFO9ZUp9RfHc8yM9TbndAP2dI5QnLq99deRKtxw8M6B8eX2719nSEbPsinvCPP2XGQXp50SdibH9DWH9k1XdhlidYYYRyS/9nuS9tYYdpgp9oGQ8G93mWzfoG1PCAKY5DtB92gPqWk/9GpP9Hhf5VxXZmbHiDGPUcrGd5AK98kY96Yp92w69oDHVn0vaX6PiA0oyFpW+L4JdnGndmLP9InHkVV3+IcAdIoQdI0H93m3+HrHeGsX+Qji+F13CA/IyCT/4PCUt5qKJ/iLJ/eMl/nAUXcCYveBkE0lEPWcR6uBl4yCH5+Dv86EF/rF2Pn26fkC0IGMnM+lr3SijwyjRyGkP3eq52KGD2qW9+KhEk6uFxuaL3qbN3icJ/uabHo16/iEOGLiCfq1Vxmzv3q0P3q1p3uE9XrxfvuDOGSKSIJJ3/vbsnrIwPqzRPnCV56270KwP4hQbWPGL/vDf4zEt8vFp3wvuqIt+IQ28ARBoINtYvVPq4Dq3nxZt3y/6GGkv3PNT31PZpItkIJF0CoWeAQ98INQWHbIJwjznu3YT6zV94rWr/VaFP6N54k2ONwg0Pa/H4jQpuvkxyzi7wrjP/U8/6d+necJNsAZK/CEUdiJO5CCNrCCqSmEdYf+AvhFeN9+vLL+68f81ET19+d8nngjAMgAq0ACTaAIgKDDYCDBggYPIkyocCFDhgIeQowocSLFihYvSiygcSPHAhMAgOzQcSTJkiZPokypciXLli5fwowpcybNmjZv4sypcyfPnj5/Ag2qEiPRokYvNkxKkOYIACOEzmz6FOpIqVSvYs2qdSvXrl6/gtXaNM5AQCA7KR0F8ofStm7ftj0qdy7Rkx4qgMQRdi/fvn7/Ag4seDDhwhzpIk4MEe5Cpk4HW90a2TDlypYvY86sucDYgSCDuFUDkg3j0qbdKk491+QAvABkbP+OLXs27dq2b+PuqHp30dMHHU8NPDnr8NzGjyNPrvxn5wggv7wF2cI39eoFeU8UqqMpAAzLv4MPL348ecDYz1O0PhA45MeS3ZePL38+/b9jQ4G0ArcTyE/q/5eGHkRBwZAESEoQUJ+CCzLYoIO1CRihAP+xJ1hxV134oIYbcvjgWIuAJFBCdLDxBSCCGAQSCwCyiFqEQBGgBEgzwNChjTfimKOOLUkoIIVRwQdYhlANuaORRyJZWFMtrEUQE4tYEQRIU05pSUFmAUBai1suJOFPBGAA0ggbJFmmmWeimVuP6P0oU5FhvQlUnGnSWaedQLIwGgOMZECln1QGgclDhoD/RMVcXFon4E9DgMTBAHdCGqmkkwK15nltxjSnV5r2xCmln4KaJHcATMeAHlNWYkUEnQDSByh2rCHHlJyUUQZeUZQhF6LVKdqTCSBVYEOowxJbbKiWYocpTJ6+FxxxQRobrbQcjtqHAGVEAZIRFhkRyZR5DEIFSIHouqtvve4Uw5Q+TNuuu+92iCxvyr7ErFjQYogvvPvymxx3QQwiwCAgIULUElOaAQpI1h5l7rno8YTClDz0W7HFFxsn7270umTvs85i5THGI5MMJ0hmPAQCSA5cVAYErgHQh8oA5FGuwwFCrBMPU6JQss8/A92Xxqpx3JLI+YKMdNBLM70pSHA8/zTFyRYZIitIUYCS6wXaNnwzzufp9BFIMTRdttln3zR0akWzdDRVbtcEN9pz081RUyxARCgAnFA0iBlUmhHwQxqAZEfXXsOFrk13gWRC3Y9DDrnairG9ktxBXe6mvpFz3jlnAEQB0RpTR1TGHNmCRIoheUciJQCbHI64i2DfNAAHIA3hue67kzx5YpWrlDlzmwslPO/Hv9sUEBBBMiUqUAvghQhTVmBKroSYYvWUVcQuu1KKz7QBd94hX7750fqOGPApGd8p8Zi/f778FisPURkOULnEH1RGIngVrgNLA4ewmfe+lzOawGAGB0rQ/BrowDqljy7rQ0n7eFJBo8Xvgf8ajFb9IlIFPvypEat7iCNQRzMsbOtQBYzLAWUSI5AkoUYbnCENcRRBFVqnQsLJoE8uWMMf4qiDETHCJqYUBFHkCiIKA4AKpkC5FRqQdjMJk1N0AMQrYrE+NyQgdXQoJB66L2lZHGOdhCiRQ1DBDGeQSBkaARIvrA2KSQHfSxgFAEeRMY96TM4Wu+cbL9oHjBYU5B4LuSEzFqUKIFEB0eTYEDq2BAfA8oAhK2lJzfTRKBM8iQ9z0sngEfKSopSP8iyABTgkESMqAAn34ujILrXQJR2Y0gRGactbCi2TRGERIP3ySfaFEpfC9BdIgPCZPGgAE6mUiBdAcoFlqu+VsJT/okskBhKKDTOb2oSKLnfJS82JkS+/pGAwt2lO2YzqT4hIoUTwBwBQbEyaCoFkSkgwJRqcM5/6tEk3MfJNcLYnnMUr5z4LqiSClYIKIJxSI0AgEUdIKQqOiKc8EULPk/hgShKgj5cM6lEb9tMi/8wUQd9W0rid9KMqNVkFIkIITNQBJI2YKEQUCQCUUbSiBrloSWzgGsdx9EUrHaqDQipSAPWyL+PkZEqJ6tSQAWB5EgGBGwGwhIh4CwCtbKROdxpLlOjgdgCogYI6+tSzxseoFRnpspoqJ7eSVKBonavTpDoIL1QBalIDiROvhZcKQPN3XfUqNVEiPpAQgYFB5Sld/xt7G7WmB6lAkitYlmoSyzo2s+QEwAUACABEeOFgABBBrmzKsnkN9joS+aNKEjgjGWpRqJqd7WMhu1rJAtRCcG0rZWnrW52k80+ZmJIiBPA3ABQXtakdyERYixICEAGGZFqQWX9r3czY9rabvOxuw8gVzF53tv9qRBrM8AZj+gmw4gJJ/3K63AnWoFFWZFB1w2vfwmQ3ImytV3cH2dse9ve+4W3KHtg4B/ROCRIgOMWU6jCHwHLxvTlEiQyAJawG1VfAGvZLfheD27gG9LuE5EENRlCBERCBBrCNCYlNjGIVb9iciHxIGUCB4OLWOKYgOQUcBSth4ElgXQ/KcIyL7P+VDj9kvx0LMHCZbDkwDkBGf+JALWES5T/dscpGxuWM7QeKC0ShxwLLKkg0wM4I/9i5JKHBlEigISJvOc5XQfKEPszbEDdLJYcFCQZMUAOYscsle+6OnwEtZ1t2mSg7qCoA9iAoHKa5OiZZwJQWsCE4HzrTPqGzkjH4366Atyo8jC4AkvAojcCAihxQ7EpIbeqNpLpRrNb0HhNNlDKEAYBpSASaI12aktgzJBzCNK2LnTYkd7ptTsZJqDsyJ7FV4NQbIYCBAEA2lkBb2hqh9tiMXUhbFwUEiKBSGCAcWV9PeCMe0Gi8ZOvtdx+7w8l+8qdFXO+dzCm+ANDLSHZ2x5b/6JvfHfE3B+CdR3AbxQ4IRoTg/InudBfApyCBTbsZa/CLp4TTdubvve/VcU/GjwCuufBIXBPolIgcJCTviMkxjkWEG8UIb5gSEMjl8IdTZwE4IIJYx3ojYrs86CTR+HZL0myO2xslGQVABUxCxWunZOlNL8nThf5DmB8FEiaEwM1x7hYkfIIJVsAyABL7c3dbPe1DR/bGl/xxqL79JnGyJhFMoi4A5E4ldLc77tQ+Q6wf5Qx5mBIVEjEFQ1QBC6YohSKwAAmvN2QLgvCEGvJEdqdgoAOzvjTa/e55oqsnqeJcNjApK8nXmMSaM1jJ6SlOEtV7XoOAP0oZZn55PwXB/xKF8ATk2XCJQjDp8kFQgydQ4IMVg9Tisb846CF+Z93G3SZxsuNGgS2mlVDfJMGO/vLRNnu52AFmt6cSW35MBz90whLjt0In/BCKgiQJ6N03ePO7KPq9HH0jcdI31EcC7ZXwn0n83/zJz/fJBQhoQBq9QR9AABbYASaIwhvoQQREyZSgiMPQQSd0whdswULwyQEsgmf9SQsUwiVoSULEX+cRoMvVn5qBGPQl3UlUXUksHQCsxAySRA2u4PkY4KUUxGeYCx2Ihp9oQiFEgBr8gBXEQSWM3yNogSB0oFKkoPLtIK214GmgFPcNlBZOFkoEYEkMYEp8IUmEYRXyDneMQP8aquEasmEbuuEbwuEausaJxWEd1mHPjd/lVUAFcAAH2OEfAmIgCuIgEmIhGuIhImIiKuIiMmIjOuIjQmIkSuIkUmIlWuIlYmImauImcmIbXp9uOUUl9uEokuInmkT2WR8YoSJJbJ8ZIg+b5WEsyuIs0mIt2uIt4mIu6uIu8mIv+uIvAmMwCuMwEmMxGuMxImMyKuMyMmMzOuMzQiMycuFbReOUmN7Epd6MsB42lgTsueLx0EAniuM4kmM5muM5omM6quM6smM7uuM7wmM8yuMkKsFgKAEmkmI++mE9nsTelcTd5V1K+CNJAOQ3GuRBImRClofUOV23qQRDUp1DKuT/RFJkRVqkZaQcAKwcR7ScSmTkRm5ER17kSJJkSZokVgQcSRAcwOWFSjbKScJkTMrkTMJEtnUEt1lbS9gkR+Bk/9HkTwJlUJ6kq0lbrN3RrG3AxJAEUcKaqm2eUEJlVEplFQ5an/2ZkHVEUl4TSVRloWHlVIJlWIql2umAlPkJlXGlUpJEWWIZWo7lW8JlXBpbi51YiiHfRmglAGBTSdDli92lXAJmYArmYBJmYRrmYSJmYirmYjJmYzrmY0JmZErmZFJmZVrmZWJmZmrmZnJmZ3rmZ4JmaIrmaJJmaZrmaaJmaqrmarJma7rma8JmbMrmbNJmbdrmbeJmburmbvJm/2/65m8CZ3AK53ASZ3Ea53EiZ3Iq53IyZ3M653NCZ3RK53RSZ3Va53ViZ3Zq53ZyZ3d653eCZ3iK53iSZ3ma53miZ3qq53qyZ3u653vCZ3zK53zSZ33a533iZ37q537yZ3/6538CaIAK6IASaIEa6IEiaIIq6IIyaIM66INCaIRK6IRSaIVa6IViaIZq6IZyaId66IeCaIiK6IiSaIma6ImiaIqq6IqyaIu66IvCaIzK6IzSaI3a6I3iaI7q6I7yaI/66I8CaZAK6ZASaZEa6ZEiaZIq6ZIyaZM66ZNCaZRK6ZRSaZVa6ZViaZZq6ZZyaZd66ZeCaZiK6ZiSaZma6baZommaqumasmmbuumbwmmcyumc0mmd2umd4mme6ume8mmf+umfAmqgCuqgEmqhGuqhImqiKuqiMmqjOuqjQmqkSuqkUmqlWuqlYmqmauqmcmqneuqngmqoiuqokmqpmuqpomqqquqqsmqruuqrwmqsyuqs0mqt2uqt4mqu6uqu8mqv+uqvAmuwCuuwEmuxGuuxImuyKuuyMmuzOuuzQmu0Suu0Umu1Wuu1Ymu2auu2cmu35mZAAAAh+QQIGQAAACwAAAAAQAawBIcBAQHNAACZ6f/U1NQAQs309PT///8AUGbNeADNAKQAyQybm5sAyP8ABxU2UlrFuAhXhJEAMT9zc3NkmKe0tLQVABELCwsWIiVDQ0M/YWqCx9rj4+MAc5QUFBSDg4MAFQDDw8MVAAAfMDRjY2Orq6sbGxuTk5MAhl8VDAAlOT725gr/AMxUVFQBBwgAERUAU/8bKS1zr8D/lgB7e3vr6+uLi4tLS0vLy8v/AABra2uR3fLb29sAd1WioqI7OzsA+hAAIyy7u7tbW1sECgoQGRt/SgBLcn16cgQzMzN/AAAjIyMAhqsaGQEAP1AsLCwMEhQvSE8AlWoAKX8AfAd7u82J0eUAY35vqrqU4fdfkZ9QeoYAEAsAHCTdzwk8W2Ron64qQUd9vtEAk7zmhwAACRuGzeEASuZFanSW5fsASjTmAAAA4Q5aipcASV3mALgAKTUbABYAaocTHiEAOEcAepxro7N4t8lSfooAFRsKDxAPFxkAjbQjNjuAw9ZOd4MZJikAWXKM1eotREsbEAB1s8Q+X2hcjJpDZnAeLjJilKMyTVRIbnk4Vl5xrL0AfqGEyd1YhpMnO0EANUMATWNUgY0ARlplm6oAbYwAl8EADhEALTlBZG0AGwEbAAAAHyh/wdQUFAAAJjEAGB8AQlUAVW0AO0sAZoIpPkQAiK4AgKQgMTa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N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gkCAKCC0FAPQjjRAQAdIJFDEArdMIMPJQD/YIESLCxQQEEegKrrrrpSYBAIIzhhgaxO2ODBDQcVsIANJQyb6ggLbDARDSbYoISzSIxAwq2dduvteCPomsNCJCjB665K+FrQBjacq6sFMxCUq7u7qitQASzQCyqrBIEQK70lSCTBsPTCy+23CCdsXQHDOqvQvADYYEIQNwRRLahIFHTDv0rMQMENIJAwwqkADDDQvD0MoPLKKx9sAAagKlEDCAOA0MMIsfIr0A4Es9DDDQMEUUO7AT9Egw+gWjBCDzQHsQALBIuq8NRUO9cDqFcDQAJCC4BagtQFDYBBxgPR8G+8BhUwQ8knh9oQBaDagBAJJg+ULwA9HEQtRDBH/0yD3muDXfXghA/XbsZORHzQBg3voFDeA7ULgAcKgSCtQPMKnlC4bDc0LNkX1RD3Qjc4XvjpqO+2Aag1GDDv3wVJAKoJDw2AMUSZNyS5QzSAKkRGsVoAe+rEF++b6ABIu8PsBp1qgcsLyY437m4zJHndC/UOAOgVwQ3ACMaHLz5uiWMwENLcG2C74g8hAerwDeXO0Lw+wJ+QuQC0bpH0W4/v//+tWR/kDNC1zgkka2hziNcigjKWscx0AmFc0lhgAmQlBHkAUEIOSABBiEiugwAMoQhDI7vnlQ1UCTSACZjnkALcjnr6ymBBKECwd/mgBvYTCOd2VQIh2Ksh7gNADv9p4MABgHCESExiYmL1O4Lkq2iYA9UCHrI6APiAgTGU4bokQLJddWCABAmC5HiFhCMiJHEAOMgKeXVFJbrxjYPx3g8NQIJ9DWSNtGvhCx8iP4jcwAQjwB/WEFKAIHjABl0swfCKOABuBTGHa9xVG+FIyUrmJV8dOMipwHdAFEJkgTDUXERugDRUQe8gPSAZJw3gLql9cCGgmqQlZ0lLtzAsiyZU3+ja975QXqQA+JsjQoIAqkwKpJUC4R8srVjLZjoTLQXM4gCdd8qESG+KfKyeRdaWP4f8K4cG8d4qERLLZ5rznF9BWglIwM52tjNW5ksm62q3x/hpsyIF1B9DSgn/ToMEr5/HZCY6B0pQqiwPAONCiPQuJ0ELmHEgYJQc5RJiubYBQJQS4Vz/FnJLYzIEeXJLSDkLStKSLqWPv5qnQArYAYyKjXtm82TacoU9lCYkBx4AJzFlxa0CIEGYOvTdQ/pmA3BqT5YmTapSf2IuKCIkVk6Ql64wMLGKXWx7GuOYx0BGghyQrKZYY6TKhnc3ClLsBqTSVR4N4EIAlCAHTKuZCdDYgcs15GhJWxrNbDayXS71r4C9yacQupAcgMqCAimXvpygs4GwS18WmGgUsyiBgRgWsvoUyL/o5QTEPmRgkJ1BNQNL2tKmhHONPchOK1sQUpkKVarC6EBcBSsL/8yqVtCDmL5YG8EFCAEJzisBBjxg134d8lqocoIQNioRalkLW0sbrWmnS93qWve62M2udrfL3e5697vgDa94x0ve8pr3vOhNr3rXy972uve98I2vfOdL3/ra975KPVVC8cvf2GRtV7dlrkwoIAEfnCpVEnjoHQ08qxxgryA0oMAMEAmqcRLkoDFUwv0AsFaBUIBZbmVBahPivclVDlTc2oEJWHAtC5SABQIuWw9y4APklsAGtooICEwgBEG2ygMYCJ4SRiBbhmxAAtdKVQ2ka4APx+rFIybgIBEiBFBJq8pZ3JVkZysBJAgZt9HL8q4SGqv94oQCND4wEmZQXDUyWP+DD43wDDBAMjNfOMtRfSoAsDkQJ7tYxA6po0qHieKdrbjFL45xQsYI0LTtuMdJ46gJ6OxWGyi6ITvIQZKRkNmD+BnKEOGmZwviPgsIJIhi1ppBgpAD4CZ3uf0d0n/d5QMmo4QGXeSVBTpMEBqg+l18Joi7LDwQDOsrpAZZX3F3OGaGFGCzWzaI7OLJTVq3Wcr0UsKDF4JlXiWklMOWCAlqqCsnPJTZ4jJIAcFYECxfOdWg2vIOxngueCmk2mImM2FxsoFcA5jXZft10tgdUF7ZudhZZgFClE2Qbjebo5vtdOwAEE/pWZshgu6lQxwe6YQMQJC7QvZDxn0uJ1xbIBz/B9XBEyLqb8tKIOAWM3NvIHAvAjzWOsqaB1YmNJKJ3CVVRIIHKBYE0O75IKUUAsVMQLIR60oJfSP2QMQ6gLtdWnR5luf2SHADEgQxhQcx7L+iXZDE6S9cFhAC09AaRCdAbwFOyMECPmYzyXWg0Q1PGqXTiJCmSoDrN6jBv5rokBs0rAYV45zbpY0xrntdpgNZd0LcbYANFJFzKXPg8EBAso7RXWQkUzARHcjNGhTx5Dc5qNCJbnSCGyCISv9j0w3y9L6tXCBUvxtQXYfVgUjPB1zvARrJXhCxD/og5spjlZW29h60HeJu1XhDsNwBSpsaIRsYPAUGQIGy+tFZiA+C/+JP+fvgD98hLUcI0q6/gyJKjmYOPBjJtzd0kJGKYDj/UdbY3e/DxoRdo2YAIOAsbwcqvGUAPAMAWXcyFPA3ByV1CxErHmUQSJNA6yNLPgUqCnYDslJAxLczGphMS2YQd/OBBoE8B6gQJJAyMAcqixZjNIA/RUaB/jcQyBNtF0gQGQgAHSR5VGZlCMFNRdZ/JpY2a6NgB1FAl9YT8xaAA4gqBrFGBzgAw7KAmNOACKhyEnFgCeE+FjhS95I4FoB6AtiBxxc2IWgAEmACp3Q3EkcQ4WIDWIZ3BNEDPWA667c5Z8hNu3cQpeZZ89JpOTgQBSCGZEgQ6Yd0L/eDQpQQHP8oK65HA+GSfz6yfwZRejshPXNkLhM4WX34gBHhPbenPWDDOaM2WClIEGa3UyYoOhqWPfW0EMOCVA5RShLhPamIEIN1cJxYEKZYEKhIED54EJR3EEKYEH3zhgMRBIeobqCyhEZxWZvoVgYxL5+ohRAhigihPYjFOdsWjGeUPzuljAaAdQyhPenTL7KyAXNIEXmIEMPyigURK7SoiwZoEL0Ih6DyjffIEIlIg9dHjNKHj6DShwbgepRoI5ZYEIJmZ9ykWveENOazAZpmAR1gA1F2iyyEe9hIEFVEeAYBihBxN7J1NRMIVcinRdWogAbAisgIALloEO7TiQpxKunYELb/GBFtpXANIT0BOC+NhZIEKY/YhpAGUIyXeE8E8Yj1aBFKmBD6FUb+twAMBnwEYQLAZQFWiX0zkJU9NIMjt5G6BJMGUUUQmIX79hB3E4ArRY0DYZMpSZRSFVXj6HJgF440ORBmd5QDCRHvmGwdmXfJ05P7uJIXRRBwOZQN8Y8F8ZcG0Y6oJFQJeSQLSRC4WBAPuWoRSXGcdy4A54GBJpZPqZgIIZItFI8JkS+rdFArxznXloCi4pLJopR46RA7BZIPkZMQoT08iXAU15iLCIzx5putCYRtOT2MiHrHGHbP2BGjeRBlJpUX1Te7Ull4xStvuADklm4FkU8OkTUdtkZA/yWUB8GauwkqVuhE3zN1/dhufYmAwxKbZ3hCh8kQ+biSeQaZEuGY0kl8yuSbPzeTENlNHEmWj/meSQkAbNmCAXmgjXgQfbOgk6l/UyZVHIaZLqiZ9dmCplICMxN4odedw9kQl9VY0rNtArE7pVlhEAGa8KhqHiaWNmhHBQEznCSbBlFHeVmWYEhIAzADBCOhCqGbYQkAYHdQ8fSWvQdhktlkMioQyKMzw+igykmbAoFGtiYRz+lPadmSsfQ9FNMDMggzEkAxC/AvIJQ1TlBVJCA5YOedDcE5gnNZZtQ3CWGeD7FG5Dgs9iJowWZRI2ajAlGXkbmj6wIqSXph8YlyCP+Kk8GpMe2pj0UIguwzELO4OE3qpwcBlP5Yg4rYoO75oAbhMBNqJJV5L//SZplZEDslOKWkBPADjpE3ogshQU5lAHdTTXS6ouuZm8apmbmkQgV5EJpah6gCOzjqnripUE8qEPimK3/qq3wHEUG0bUiqg6DSmwVxqQIhnsQqRbOKnAI5mMZopaykkhuxpfPYpTt1dI7lLADQWI+YQhJ0cAsljPO5OMNyq7l6EK7Jq7enfr86Qzx1R8NqEKcqZXc3qPmKqwCwrMx5oTS4SvoZEfxJnzeJP+N0UCK3k+T0m916sK1VoSznqQA5eQjKsaVqqhW6ARSARqm4qtLpqjRKEO7/kz4uuhCS86d2ehAnyqtnGZKIelMgO1lR5j0dhmvu6qWTWhCnYpQDMVhyiYi8YgNIuBBE2hDIs6zX6lhN6rRLyqnhtJFTGqpVuqG91qMaoa4EEZ3LOLQFcTfE5j6ytDZTKxCnsmVwuhB9w7MZahCXhaKUGrBCW7SAW6m8h7YDIWhJ+7RvS6DNA6Mnhq6zurCMKqoW+6g1KrLHCQDaqrJe26ujGrZWyridqqAuB6qCCU6DBbErW4n60gFvKLOPS7N5aViGOj9+dT5/i6GoW54s6hDzEq0DkXxUq7gMC7l8KUvJGrWFphDZZ64GMHpoBTNIIKRD2rsMsVOK5BCmua5Z/7ecrDpoZSuYZ4tRXcsRbDsQbpu80Sq2+uhUiROT7fJzD8FN9pu1vmeyd9alC8FNRhkrwSa+lnl8VZaohDq+AGBr0Yu8SgtGFeuXmquOslID0rIBa0Mw9lu4EHgq4Wul3kOOA8GYBHGxAxHByUu4r5tz+sIC4ES7yUuz9ZjBFJE1sGoQPct4BlQQ37sQ5hKsaEiuRutpG7lTD9a88pSoyRJEN5cQuWIBGYm12qsQA+A8YOmRX4uYpBuvRCyxRYmyQuy7GHVUHrG+msWuNWuwPMh4AdlWWXSTDFFATpBDOVx8hQm8/qsQPzxaDGdRGGW6MbrGj/uG08ZRaHRz+aLEKP9cixOMr/W2Rq6LxaK7rVv8x83quxJqwpfLulm8wrA7OSrTdXdzkzDMtDSrxM46xW/jNSfXr4cryBzsEK17QSx5lZy7uODKVuYCdkhsAHuZEAVQSnfJEO5zt/ukyuX5LwaZNtn6opPkrTmay1+cnEForjFTxs2pZ2a2UwFYQDlEwxEkZumJcax8EK7siwPbvyrsvJOMK0sasgAAVAsJTEaqwG9ovMAszF28bYvsqKqrMVCjKyywA7vobM18EHArrPEcmeJasr/rh428yXi8wZ68Iwk7LzGryq1awoY7wsisEEHgLIKrhndcECqKx0FLECVqlwTrxQQRpZ1kAQvgTiT/wE3LRQJ2dVBIKDnrvKn866jTCr34A40IkZhM+rB91qww3UlLS4LPm6CyhaXOmc3QicYPHa7fHJxV5GBUd7Ua2gEPtas4/NF4yhCoxdIEUazuzMVSZgE9QNM2zU45nYYIYXsCC3w0XUozTdSf6hAbAEEF1MSUXI8fictNDai6y9YHkTiG2s+kWtEU2tCnRtepHNRJjbYSWa6WzRBP2AESur7mYsxomdJKeqtpq7hlLamXE03SNKOi7bBIPRFrxNc0uNkGQQNoRLzH/M+DJVmpPRD/mrwmqL8ejbwCcVlQOxFmbADty7Td/J7gzFaBeRGdPdIKPZ61jMc9bQCnYtr0/zlq65OLkMnaMbRR5piawauIWfbPUszehfXTEJ2XCRze40qHa2SUpyLa/RyhkB3ZBHebBYE8p4Q8p6zZfmTFVDzdldfJvknadBSpI5uX5EkQoR2uWTZAZKqHnlsR3BTFLmfbOhhEIqwQPmmYQZndFI6uVaStlAzHBkDAS6m2GLHczc3Nzoi5qdyg5uLio9QwM0jfh9rO6twQgjbMbendRp3i8kje+rJRFQjGLA6c672fER2BlGtNJe3HWpyxV34QshrkUX7CjSpokdzfNZKwLQjLD67YAxFEBZ6gteM8Hi4Q92lR1yjkB3E96C11v0jBMdmfBdFWsnVZFO0QaNSM6v+tEMFMqxJR0AVR5wbQ5+ycgmIIToL25zBOEMkI0ojuyEtY4z/tzUnZoNJzxQxRxbIy5wbQVAl65z39Sgihmv6a5Uz754N81IO+uxDRz7stEXoqyxC+6lAoqdu2Wg1xS8Y8vGAMUMH0OGYeI2jupJOsPT8HMW/uuyLatAiozA1RQAeYgOPc4OcYi5SsaIN4L0Hk1c2ro9VMcVmq25eFykCtEH1j676JyqUEiIw+lhiY7gWxRlHewAqW6Y5FMsSnNmoex1TNpdsc6tD9qLZqRtvnyJ22A9zOEFJIEFSI4oW7zuioEHx6EOfOVoa4vWdoksza0bveqL2eENdGQxyPlvb/+4cWKog9Wojr6BDSk4qGZ0rL7ojQqjeT+OwvEu2vN7B3g5E30H1WtJnyTrs5O734MwNidW2lJGKyl8YCYTN2iDwYYId2iBB4lBDEBMQEIT1I4HhBZIKAnncQizwlADSMVBBu9Xd7VQN0Zd3rAvZiijVg30GSgwFiBULpO1uHl3joSX6N13Vrr95r2jQzQDIiTPBR23lbFTJ9lfALQeNW/dw4/uKamzUWkAMf03VIxuZ7K/UoVPUy6TtLRzKixPU9MC9fD/YIgTyCXfajhfbmt++Eprx8+fYxI/dFNH0sX5Z8jz9832YWUCsg0HVYVgJHBLpLefjil/g6nPZodX4t/4Q/PrAAz49mBAONvE5HBLN69icE+Ef0LmL0gjZOGwByru/0Bu7IW9au+kJsvlZvrpdy3gYQBgQONIAEAAAaBBXmAIBBocIRByUezPHQooEgBz0o7ACgh0UfE0VK3EBw5EQnAy5azHhS4seBLicqUbjjoMOHFCyMdLLjYsSRFS0WsCGzxkqBMw6CQGpgR1GXFjY2VbjgIImVJQAIFdjyxkOrCB8qtfCQREeXXweGPTqwpcytD2kYFGkBpkIhcMtadALAQsKLDG0gzRuUateDbQd2xPowJFyxTQsDPvzWZeOYJ5GofGgTwGCzO0U6KWmxsEiuhw1seDzSruSDlC/eaP89ssQC1bl17+bd2/dv4MGF65YgkSbSIEKUWOjgRIJPqgMkOOlgQYmQIMO1b+fe3ft38OHFjydf3vx59OkH9jh492FfC6UF0pCwvAMGrC2ZDgyJU6FSAKrSiCDLXBrhIhN8qE6JHDh76DSXLBrgINAuUgIAE5qigIUSLCiBhexUa2kqgUA4qACQIANAPgMGMIEF6gBoTgjMRITMPRWPG8gz/xTaYDrmkFDsog07/DDElUAYIcYOkJiBxYsA3K+pGyRAQivrhFgAxd3CqlEhrVLzCqzYxvJrqBowwFIJFkyAki0CVUyNoAQXzAG6B/WS8CAWkNIKN6QosMFIEHNracj/lrhUqDaXZLtoMkMh+7KHJasrwQb3aqLwoh3qY86HIS0SlFAkd6NAuZ3u88BR08qkKogckOhoxi/Vs/VWXHM14IaZViqABZdIvMgDl4RQVFdkk1V2WWabdfZZaKOVdlqBJlwxveJ6pHZbbrv11jtroSQv22/LNfdcdNM9rC/jVsJAIidGEEKrAaOUqAQhlpSoQnX79fdfgAMWeGCCdasBACfU6yvUght2+OHDiEVCvQszhPhijDP+l1gACtPxv4MsqLG4pViSaAaCSBBNWI1bdvllmGOWmVkSPKBAPQ88EHdmnntWtgeb0ysg5519NvpopJsaYCch2APg44FoEA1Q/4IK88EiuoQg0y9Wk/b6a7DDFntssss2+2y001Y7uJA6oMFpqAU6GGGLNpDIQYF4PWjnCzFc+2/AAxd8cMILN/xwxBNv2YSDcIM7RQAYFuhdAFAmCEB+CeL4asU79/xz0EMXfXTSSzfd4Q12wunxhyRS66HNF03sIhMPOv123HPXfXfee/f9d7OLsgA61gmyNsCLWuqAo4NKJaiAu4GXfnrqq7f+euyz134lp0ksfiASDiphpeMpo0EiPB9Cq9bt23f/ffjjl39++tOloaOE1zsobsYBmPii8x0ET8c7lkLYRbX6JVCBC2RgAx34wPoVZkoG+J7cDsK5obhuIHpD3v9F6CI5CIZQhCMkYQlNeEKjteRABKmgAWK3EolMqXYdhBzLUHhDHOZQhzvkYQ/JU4ALuU0hLZwbBh8CvYO8joNI+aAPnaiuK5VAilOkYhWteEUsZlGLW+RiF734RTCGUYxjJGMZzXhGNKZRjWtkYxvd+EY4xlGOc6RjHe14RzzmUY979OL/ohVFOnZAkIMkZAn8uBKGeOQhLezfIRUSQAAMUCIFJMgBn3hJc9FLRZvkZCc9+UlQhlKUoyRlKU15SlSmUpWrZGUrXflKWMZSlrOkZS1teUtc5lKXsRyftDS5SwD0ciV605ZAWhi+YJJPIuZD30rWh0lodotefKRmNa3/eU1sZlOb2+RmN735zWuKpgPgJGc5zVlG8U2LXnBgZzvd+U54xlOeFaBnPeuZTqTAzQf75KcP+mYBft6sRRJZifKYBwDnmeQgeItmQ5+lFWE6VKIThRlU0kdRZEFUnQCAwwo8+lGQhlSkIyVpSeGQzHx+8i4atMgL+TM7i8wQozPNKEppelOcAgxLOdWVRn3J0ZIGVahD/ehJI2oRp3XyLo8BIeUsNxDMDeuCPKUqeXxaVaxmFVoBNKJWy3NVaGmlo0Qla1k9alTgtNAAc8ufj1i6QZJYpG8W82pdgQNWu+ZVr+Sp3Zz26h28OkusZiXsUNH6G7VKrXF5AkBXBZK1/6395a+TpUpgKXtZzOqmfwjM7HAsy6zBFla0Iz2sb9RqAACJjCAkA8AE3XKylK2ss7M1wGdpe9vOAsW1uO2NbZUV2tEG96w27c1pDUA5hMlLkzaE6r3yxa7P8BazvpVude1KF0paVzXUrelYhRvc0hZ3f76C0ERAOBCOjcRY2v0rd9n7XpzuJG7wbYp7cwXc74o2vLwxbldQ1ZznHKZT1MlSQumbVfseWMHQ9EyfFlxZ4j4UqPkd7X4ffOHvJBjDG8YhMp/KYTBFWLATpnBhLQxiFPtGwylm8QNJxj4Qr1g9+C1xWU/cYhzXV8Q55jEEC4CWrsV4x6AlcY1tPOQeJ/9ZIDJWcpOx5zSt8ZjJ6KGxkQ2LZCfneMpZ5vLvHrPbFG/ZPFW2clBv3OUWixnNaz6d3tqqZSwni8xlJumZ2Szko95Zz9IDCl3hnOdmzZnOIrXzni+sZkMn+nAF2IkFshvmOHd30EQttKIPjGhLZxpw/fNrmiPd0yJPus6f1rR2MV1qVJuNXQzF8anDI2hRDxfQqYavq2l966TVzrGtJjWuYB3rSuMat7YWdrFnVphM/Xmj3o01aXtt7Ok+G9rTPloAl9dkYgM21M0GabCpfdlsf1vcBaMARZwcbu78WtTeHvde0d1uePcLQDD29KyXpe5JszvedX33vv39LYueW9r/M942t2X979n2G+EL/+m1sT3w9OB70PpmOE8VXnGMK8tuDcnyxYMjcTpTPOM09fjITa6ecleu4xCncsENLvKTT7TkMaf5eOa9cnv/1uXchnnNozlznwedO1ApGq9zLuedN7vnQn8i0Jn+9N/MistO5w3Iy7x0qPOQ6lnnOlU2Xsweb103Vrcy1ruOQ7GfXe0pO8iHlZz27SYd2Cxf+w3hXvez3xznyza4s4+Odx/eHfBZp1zRjc73vofU7IMXoeAZz3SpT53uY5b7uif/+BA6HvM190zm3n55q1Y+36DffAM1X/qTe7jLp78I2Y28eNQvkPWxxzjJBLr3nzI78SuA/z3t6zd73y/8MYY/fO53323SB39+wFf+vjc+3yQznyCur3Hvmw8/6V9/3HNjbvST/2rRT/z72m9f9slPbXZd9OF/B7XuE2/982vP/PEvtrUcKXD23zf8IR8//a83f/+7NQDxM9yLFuorMfgLwOoBQAVENXoJMu/LP1/bv6vrvwaUHga8QEurHbBbP8Q7Pt6zQA30nQwcQUNLpGTDvw88vgQ0wd4pQRe8s45wNDabvwOksBaMQd2BQR3sspRzsDWzQQosOxHswdvhQSN0ssK4PTQTQvfruxxMQtNBQinsMUaTET1zQhA8uCpcviLswm9zmhWqwS/UjhvMrygEw9ChQv81ZDGoALMCDKshfL0ybMPOYUM75LAAkkBlM74tTMM8VBw8DMQL6x8J2DMt/MM6JETDGURGVLDHYLXVW8SPm8Pqo8RHFBxHzMT38ow3I0M+tJUz/C5A5MTB2URTtC6O6T7JC0WCe8KXw8RUVBtUnEXeYhfi80A/BMFStMW1qUVfnC292bUmlEUVs0QENMZgJBtgXEbMIhkCBMUV3L1edEazaUZrnKwHTLRE5EVlzMavwUZwzKuW8Dxp3EUW/MZxRBpxXEevAooUDEJ1HDtkxMF5dMeeaUd8rKorpEFuvMe4g0WeA8h9jBl9LMicQqYo+0dXjLh6REOCREiXOUiJpCn/YAEAJkTEiNQxgVS6jaxIjKFIkJwoJHI4hpzG9/vIkXwYkVzJhgqLTruzbkzHhnTJs2lJm8Qkynmdk0RHalTJnBwYnAxKH3o+TZvJn6xJohSboVzKHZobtzM0pExJpXTKcARKq9wrupDELMTKhxhF4arGrAxJrxxLr/KM+5PKspy+hyTFtTTLb2lKuCwhADkvmXzLJWvLsMTLudwWuexLEeqbXCzGqvwqvQQvvgTMnypMxYQvYnJAvgRLxGTMxnyZv6xMBkokzlK0qYTCxMTMQPtM0IwmtHg0jaRM8ZDMCiO1DVgAIWCSeIFDhUgO+3AO9ZOQ6VgQ7BjNCURN3qSt/5YAwqOMzMNczb+7AbpwCQwoul8JlqZIL5FYr99sOd+czswqDHo7TZT0zL9DpoNwAhbIgXm5l9s8LnhRLolgRQAJpufaF+s8j8t8z/fBEtPUTp+kSqoIHyWogTcRjV1LrZGJIZNpu9iqF/lMTdE8UB3aiU/MtM6Mxb8DgXg0AO90HsUCgM20Gqw5iIVci5CBQAUVjvgM0eyZqlR70IFkTLqYE7aqm+ghCA7im4OIRhL1rAStURMKoA7sSQMsTv0CPZLJHKa6CKcCmehqKRPF0e0YUSWdno0TzuGszgzzURMD0k1RKADgSc1JUoEY0pgiqCY1wxsN0xCyljEsNRT1SP/GpJzUOJ6COgiTNAC0MDADQCIA4EoypUcpzVOeqp1DPFHi7Mi5K8yNA4AaQSZ7K5+oaaaLeCY+/Q0mfdTdSbmotLQ0HdTguEioaaSVgCRJOpGVsCRJ7a0xHVUFQia7tM8eFVTLq8qk+pIi8pW3WqKVaCJT3Y1IvdXTCYvNtNRA3cIQVMobEI0OFQiXsggBLREwvYjHYEVdtYhcfVbSmZsJVcs97Q7V/NGa3AF6QQJKitWLsFMlWtYNjRxpjbtrPddo4piMdNBfFTU3SAB5ndd5rQCI24C+UYKu4VQAYtSBAtWLEFV19ZNSHVj3IRnZtNaN6gQcaFiHfViIjViJldj/JIAMV6QBdimBokFUZXIVA/BUZ7oKgyXYdB1ZJwIKPFXYn2LYiW1Zl5VYNQgAmZ3ZmQ0BaSsAuuiA8vxXGppNOD0oOjWAFzXZryxYosWei9xZle1Rln1Zp31aie2EZyuAx+gALW2dJJKqxpIdc/1S2znaoi1ZsNUhqABRVZXDpoVatX1aqeVDyrGAhO1SmHqIIr2cK4UdLh3b2jJavZ2ex7g1IUzbtR3ciW3b3IAKCwhagmjRhyhULY1RuZrRvh2IaJ3cwaELwCVOwSVcznVYwz2Mi8RI1bjQDM3bx+LQyDJbg61cyw2csqW1wO1c2X3Yz4UNkc0NAF2tZPVZAgUf/9lqXdZt3b9BWdjV3Nk93tpdif55mhxoXud93k5DrngZTwM1E/Fpz7u13OAVXrUBEMU9Wwnb3ONd2+TV2k0aivKSiFSFzomQTuDlW+7dnf6pVvAdMfEdX6gtXyTlpIL6L9sUsNwssPjdW7Ed4BBC1eItYBEFgPvFX6fVXwPeKAWO4AZqiT+FzAm+KwZ2YM6FYAqWwwz+4ASylmJ11xA+xgbm4Jb1YBEOzRNuYfnR0QReWBUeXBaGYZ17YRyGn++c4ZWtYfKF3/fV4R12H62IUxOmYSDOXyHW3iYuYs/BXEAlYnpM4SWm3Sfu2+2FYqQhuilW4it+2Rvm4lvZYjL2Gf/ixWAwDuMVzmK9NeMz5hnv/eIfZmOXHeM4ps48xqT5pWOmteM7duOxheM9hhkEVuM6BuSoFWSwJeRCdhk/9WO0VeTCZeSjdeRH1hjPKGHONF5Kjlg8zmQEpWJR9h0k2tH6DU0rZuNQLuUpJWVX5p2DSEseneRPhthWjuV0s2RdJpuNM8daDt9bxmVeNllM7uWCsWBJFuZh9txiHtljRuaBCQsaDWb7bWZnhuVMjmZpDhiS+d671GYIW+UwzuVu1mBxPmfRSdplvmZsxgFzVmdSTWd5/hx28eE/fud4rmc95WcRki98tmVs3md/PgxuLuhy+eWAZuaBfubVdWiEhpn/vlpod25oes7jg47obqFmilbld4ZniFbXjNbobQGQdvXVi269DdbnkD7XkSbpaWHndvZolk7pM35pmP6jr51pIiPnKybonA4xmw5qtQHoju7pjwZqos7LoV5qs5Hho763lbZopz7Gpq7qsZnoqNY5n15ipV5qnMZqZHGaVE1lpK5pscbVlk5rgDHpzL1qyp3qZv5qog5rtr6Vi0zZpRXouV7rZ7Xru1aPGcS12EXrwIYwuD5sn6kdKEVTT6ZqxSbZyK4eAOnVJE7kvk5sHAbsyR4PuhjMrtRsrehqIKbroObszgaPjaPly85nyE5toYbt3wmLSo3SNR5m085p1JZt/+64yKt1bNGWa9z2a13dbd7WjlQptsJ+7eM27uMOjpbgZOC+7VvObZh27uf+DZKh304ObtKuYesmaezO7t5gF9W1Zppmbt4eb/LWDc8gxunG7OHWbBhm7/ZWjbBw1tbm6/kmb/u+b6pIpLhFaer+5PDW6P8GcKSgnPNG77NWb9lOcAVXaSTeaqT7bhU+8IiW8AlXCCSC7/h27cz2b+LucFzRmzMl7Mce8ezmcBM3prkVtuVm8ed28Re3PWib8f5u8RJ/cfUIOGPT8eru8VG1cRO/kL0I8hXf8Ronch8/j1meNiE3cCd/VCOfcBKW8iUfcvpu4StXcGTSb9uWby4n8f8uf3Jz4ZjsDHH+LnMeP3M0/5bC0OsxF3Emb+4qj/PwkOIc33Iqh3MK/nIAN+o+9+6kzvM8FfT27jxqm3JK1nCEVnTyTrkLVnJDN+wmB3Q9p5a5sWwLrykM52BIL2hJz26g+O23LvBHR3QyLfXnfoz6RGQ7d/NM3/TC6QhNBzc/X/VcH2BX522o1vJLh3DY/nXZbomYTHUy//PcGIAFiBWJQGUC8d8Ai44Avg5wJlpjh23N/DZHV+RQ1omTkPY6DV2R0G/2lQj3deJet/Vm6cdYl/U2Z3aqSCqRIHfpRc/qNVL21Jfsndxt7+ywSHFLV3Vw/zT2uBQPCAKSkfbcHQj/1gKzt/gwldn3N2Z1d2ebrPX2XT949qMBFuEYVCZdxto1yBIQrhnijP8ba2nQgl92Xu8NkUcKxnWrhVIIyH2IuVL5lVebRKpmGe94QCbomV8JL6Xb3m2uI8XbrWX3nk+bH0t5cfv2oYe4or+It1KIYzWAo1cImXL6pz8bKGs3qrdjor+Jju3ZOMFCgpjTcB3ai2/3sL+VLyN7oTd7q0f7i+DYi1DU+fBX9bldLcb4uRewHrb7Yadx3bj6h+BXiwDZapmkUF0sgCf8wm8KkilrZZ91et8NxlcIcM2gjd8Vcn0IWx18ub/88wAyeCt7Vs57jtNaEN/dr2dWi79ky1d9/4tApsZu9Lt//Yb8/MU13YEQV7ja6XLVfJfOfd1XCMrJ9s2fdxWOWZqlWZsNfr23CMeXC38loMnHULBvfqTxDOgT9o0aBBlIf/Vff/Zvf/d3/yKwWJnPfrPApz3xWMi3CEdFffFPGgABCA8GBhIsaPAgwoQKFzJs6PAhxIgSJ1KsaPEixoolAJTI6HHhxkEyRpIsafIkSpRjELBs2RIFR4oeAADAoHAATQAKg9DsYLADzSAKcw74aPQo0qRKlzJt6vQp1KhSDWzsOPUq1qxat3Lt6vUr2LBixxrcCGAD2bRq17KNWLVtyJRy59JFOSjmxJk1F+a8kVCvD4M+aNZICP8iZ9vEihczbuwY49uBAiZTrvz4MubMmjdz7uzZIQmaLD6TLp058tq4dVezNnnXqkS9NhUOBlAYIQaaMwzOoGnjL83ApocTL25cLerKygUcb+78OfTo0q/aoElhOvbsGVEjByCyNfjVr2XSnJ2wBk0nCDf0NXgjJ9qDSmia0G7/Pv7hG4ks75//P4ABCjjgVuzhRSCC0nGXlmrhOZjSeHmVtxANFtC0wEFCBIcQEjQJcdACNFlAQ4IlmniiUvv1txyKLbr4IozQ9QaAQDHaiNmCZDX4II8kRRjbhAvNaAEJBUmQEwgI8aRbQSRYSOONUUppooorWjYllllqueVTZsX/xyWYXeU41o498vgjQzYgsSYSZlnA5ppfEpRbeiMIYRaUCc3IkRAjOJHTb2EKOmhpVVo5GaGJKrrolBT4xiikS40pVplmOojmQvPltCmncg5UgIacEsaQXqIKUUCkqaoalqGHrvoqrLEeVx0A18l6q0OTsuqdpWZiqpCmonaaUBBCKGFBB05IsINDO0jgRAcWKCGEULhae61HrVqJLbfdesuVgbB9e62uYFXaa2u/jrsuu4tpu2K78co770N67UYvrOV+dS664h2IL8ABX/WufwIbfDC2mjKLMKP6esVvv3SpyzDFFbsFAH+HImoxxx2DuaR5HoPpsJi8RhzexCKr/2wxwSyu/DLMJrJAU5ExZ0kyVxCfDOG/NvsccMsF/zw00c7R0FPRUeK8lc47n5Ry0lFbG7TLUlt99WXoASAB1i4urVXTTpcEdddlL0q1cmarvXZYCrOd4NdZhS32SGS/ffeUaF+JN999JwWy3wHGjdXcdNsdOOIl6k1Z4o07/lCoPTxu3+ADm0y3xD1PvrmAi2/MOeiNHw1AB6iGHl3lUxUu9uGnu36c58y9PvvbJtDENe3NpS7V6k63njvwnMUePPFW/wlAUcXrpzmZl2Mu1+/KS6/Y8NNb/7LtAAh3vWe7R9X7ztFzP765GGu8N/npG/yedepv5j1U4J8svvv18/9u/vmf27//ujSYhTv/HAO/LjnveXZhXgATeL+M5U+BDrwWrbb3wMQM0Cnyixj9JqjBiVRvgx5klNY64KkPNk9cDCqgAV2DQBKykIP4E1oLYyiow7RPhiWECwpT6KMV2rCHCAmaD4M4Jf/dTojlM6GOcqhDGWTQiB6soBOjeJ8ISrFkSGzed5aowitWsYdQ7CIYnRPCEYYxfjzclxJ12MQy8u+LbHzjZ2gIgGrB8XtnfFgaU7jGOqrPjXz8o2OICIB7AdKCdyxZFrW4Qy4W0oF+bCQk1UInCUYyKY9EygX7tcdKKu+SnPzkVvQiQlBa8pA5y6MBN0nK3Hlyla50ihz/6fjK7ZiSaah8nipnebpW6rKXHhEkIX1pEV5m65aYy6UwJ0fMZDITInQKWTMlskzIGNNwtYym66aJzW0WRJRk5CZIrim3arJOnOBUpjnPqc6HLGmO63yINodJTt+l852Bi6c9e7kBoOQpn+FkZPkSqUgm1tOfeMOnQV35zIT+E4cCVSQyGYo1hEqUkzMqAYkqehCKSnOe4SuoRsvG0ZACsp1JImlBRgqRTKIroiglmkpfysZ90qRGMqUKSM34UC269KY2i6lPu1ibQPkUqA1haa96GtSXGXWpRrxoRouaUwLudIlKdarImorVHjqKJicNqlYVglRLXXWrHAurWVlI/1PbYBWtP/To/Kaa1pW5da4bpBVRl1rXssAVg3K1q8f2ClgHWqgDUdXrX5kyVl8ldrAVE6xj+VeAILW1sSnqqyYtG9mDQXaz9TPQaLbaWZxWVY2a9SzQTotaI+IEACMw62gX26OyrnZeHawtHJcUTMQCFI2l1aNqcRuv2wq3jKFhq2iD+xHZnkm5xR0XcZ/bxRABAEPJ7S0ef5tK50q3W9HtbhT1UrPKYheRAx0bd8FLrheeT71gPBIAvurU2GK2pel1762+i18fjoAmySOvQ8+7yP3CTL8EliGtvilT+moXl/c98KoMDGEW1iatDBZw3R484UjFTn8bbuGfLGBhDf9ThLkPou2HX9Vh2aW4hUApb0gvjGEUtzhVK65xC2mChBHD2JYNPiaJcSyoGwvZg5PdC2yD3NEfW7PHRf4WkZ88wR2IhscBnrGSpXwz9jZQyw9kXw6szBYTXyrLXpZSlM8cQN2KOTX1TaqZ1WyjNMvZfj0YVZKdPE4ml1PPdY4Vnf+svuxZ97pXFjCNBb1lBuaPxYpWXw5qaOgxv5mscX70iQKN6etpynSTdjOf6ennTUNK06RWHpWRnOdDnzfRp46RqV8dPK3dZtWUDvVHRy1rQsWaK/DatcHo9N9PdwfXcdU1sMPU6638Otn4OjKyDSpjRF/a2flZNkUarW30WTv/Xl0N81yn3epqd5tyXG4vUrat7nLPq7+1squ4B+pqdhMIqOreNr2HSxNP2xrUGCYoduUoLE5JjiAGGjhNlJBv7Nj73o1e+LrYB01in9DYfg04wkUly4MjXOEQR92lHf7wj3sr0tUFbLwhescd5KDlLn95DjRlQgNZAOYvtynJdRdykaM759ji52H7Xex/q/J/BjGQx32unYbz3FVKt1ZXQwtvcofT4pmNtgG6iryjJ/zpS99507fl9VvN7N0op7pYK81YrJd9x1wHQNLHDnKsZyTsTpf7q0bnk8GmnKcgLcCT6vP2uOPdOUy3e9UKn6rsAXDqdDek1e0bbeoCIOgG/0C64qFzeMRzO/OLqo1f+I72hJAZZSCtjdQLEq4geEACM6iBfD3/mc1z3sOyJ1Sq1ePYvlu1oKk2+9uF1YEZ8Pv2mmlq7Ttv/DDNqNZnf3xTSg+eNc5o7wfhuLCcsLDln4bcyWcc93lNEwUD+NZEL6imGq96C4yABDtA1QZIQCe4Wz787vL+9x1t/y0dN6/PZ7W81ZMchR5CFB9BUN5r7Z8A4d/3KSCXBMGTjJfoQZ9iqd1s1ZO76d5E7En9OWB3UOBF5J/+eeCNQOCjbBbvmdaoAR6eTQQLAkDBkSAOgaBFiKAMSokJAoD/TSAAOs1KuIRLwMSo3RlNdKBD0Mlu3f9gEtFgRdigEsZIDqZeZNEXE6iAFV4hFmahFm7hFh5BxqUTnexgRIQKuD3hCTFhtuWfGb5IFNYWFXIhHMYhF3bBA9ShHdohKJjTwUngRNCK+q3hEX2FEwKiibSTFKLg6L1VFcohIzYiFzKBOYkSNSEXIe4KGk7EIFYigRiicL2hI37iJ0Kinx1PGVJEOxGgJuLRJUpEJqYigHBiJybiRgHAIoKiLcahKEoE+wAAKkoEDWiKBrqiFQli8gnjgGjdIaKWJ94iM2phLkaEyQXjepRADYwQBQSLLBkj2DAg52kjgCCjdC1jM46jCjwjRPCT861HTiiBDYzACLAAnlCiN27/I/SF3TyCCTiGoyzyVS2SYzOaI2jAB0Ngn6iUgK3cIz1+hD0iZJbkoz6u4nLRoj+SI0A2BK1MHEIMwAKMABIoAVAkS/sx5CnpmQiOoEjCyJ4kI26J40TaYkWeJOyIU0nCpI3sQIdUmXqxZEuG4j7S5GWRZCv6pIkswJPIY3fp5E424ksKpWnEzUwypYnQQNnBXS8eZU8SxEb0Y1I64lJC5ezJZFB6JYCAAJ6MgAFaJUQWk1ZuJSN2pVgKD1iq4VsKiNZ1AB+6F1KyJRy65Vx236jJZV/+x036APk9JA6tpV7u5VUGZomlE2Aypn2wj9tNWF4mpjMuJmRezF82YGba/4fJFRqEVaZlYiFfdub9bWYxmiZ2sKAFnCV+ieZoWmFpquYMpmFq0mZ0EGECbhhsxuZs4uYH2mbtAWd01EbsHVhvjuZvEucNYSJnMidpbIAQ+AAGVKcN0Io0hiZmZmVsyuFyQmcgOudtgmdnwJewpKN2piUtIWZ3XuF3kucwiudwwmdnTCWnOIFr7ldyWuZ70mdCymc3+udmoN4NFAANHCiO7Wdi9qeAWg5qzmeDYoa7ecj21ZiC6iWDRqgdPWiAauhjFIAH8JOktdiFsmWGeqghcSjioShmgCg/7SaJbqdEtucjYqZ/Vs5jsmhjFIBZHGSMqic1sSeNnqiO/qRwdv9okTKGbBRZiW4lkSbpUeDoc0IpWxRAD8zfsP3oYdJojQIplTYUgK7ol6ZFAZCAfQJAKVqojAppez7pmFKTitrdm4pFsRRlwuFcgq4pl26hm86pRjjmlPppVoBADohoT+TAceapl8oTm3ZnnwpqR8XpQkLqVAzADMQjALBfNkpZkyblo1IqPAHqeIIqU+yABxzPprAACeQnk+rpnmbhp5IqQ0jpqMrqUZDATW4KBvQAq3Kqq76qe9oofdIqhNqqUUglp/iACRihmnXqTsaqsb6VpDZdtBoFCYioE3hAhW6as7YktFZrSolqsYIrRdBAqJDOXZJat07kt5IrTk0rz7n/a0VQAJ6wALM+2rr6Y7uSK7Eiqbw6RAFMaAfEYLLlK0UKK3z2q5j+q0MEAZ7YQGFy668CazkiLHkqrJwyLEMEbE5YAGham8GO476CK8ZOqsYqSbBgQMSeWsj+o8WCZ8lS68kiBOVZgODlW8sy48hWa8ya7MxuwJP4wLayW87e4s5Ga8/K7MwORNl9CMkVrUu+LHQmbbwubdb1xL06G9SC4tEaK9WKnNUWgKYQLMRtLU8uKqV+rcNZ7YxgJM5OLLB2ra2q7b0tbWsBwNAunNlypdQyJ92u28zWRhKWLdy+qtzK6t/i28kSoRL0arntrVL2LXEmrradLA3w06Z+HOS2/6XkAifljhzDuptKEi7aNmaj+mbn4ubndtm/0pAFrOzjFu6eHi6prm5JakyEHs/NPt3memfq0qbt3q7Y+afWTKbX9S4u/q5qrpjwhiVzAi1NVKXPIa9ilq6gMm/zBip40kqa8q7scintgir2Zu+4QmdXlYDj6u33Dqnymub4ku/CgieP0oziUW+XWq08MRr87q9JAid8ua3S2S+ftm9nvi//Vi143m3eeq/1dtTpKicBZ6YBH/Dakmdt4KncCfBlNvCcTjAFAy50Uhfh4Z0Gw2oEQ6YHf3DlwmxQyF4Jk+YJM2YKqzDrEmf2iGEGr2+bxnBgzjAN4+7URu/tvXCwcv/wm/rwDw8vcFIXDuewEYfqA/MnD/clEicxDKmuEA+xDjvqFM9lFVtx2hAnEy8fEctmF7/lF4Mx+AGnpiRq4ZVxxT7xl6axGvcvZFIXAJPwFqOuHFMpHasxcbYx98Fx+KbtudVx/JomEeaxHvfxrM4oxcYx/v6p/iJyInemIA/yHkOwIyfpH4Mxbi5p+BHyGYvlJ1sxbd6t9HoeKXdykZ4yKC8E2ALiTf6hFrsy6UEyxf4mEWYcjB5EsRxLsizLmMIyKstyBZuh1jTu/rWyQ/Qywv0yQRTAmeYEBrOoMVvyJZPgDjyJG7vwJktxeRGhE9icy5HtnOSEE9gJnlwzVgz/QA94QA4IgRDkgAf0QJZ6YDZrs8/KYG3YsvE5c0PopkQMiQSa5zc7BQ0sgA3YqahYgA0sQNay8iHzsyWbYfYwswIKNEMQNERUyIVkyIZcBQhU8xcCAAskNEVXskVftBJ2cws7IEcvhEc/hNZk5+URhVSAQG1sSglggBC43gxIgBBgAKZqj0q/cUW3NCArIZ107yiH84IeUk07RG2g50AgIVTsAK3QRAnkAAkwKw2QQA7Eow0scP0uNVMfswxSF/qS4EwrRFU3RHsgBGBAxZOwX1IfBAiMQF5HNUuvdSyT4AA8SeZGNS4rYiSb8TiLBgm03gwsQD4TxN3uBNI8BenM/8BEKwQNzABQALZg87MM/iJNSHMzSzWGUnXHfexAHBcj3e1mXwTxfUQBDG7m7XNor7AH1gYSpC84J/YsRvFUN3bG2UDxZY/xGsTo4O0rq3VufzAJulsJwO5vb+li87ISSEAQoEUB7MACoKoUag0lFcSR8WJzB/Zzq7AHao0FrPJpAzc/LrYkN0R+TijB3vVQeNV5p3cdO+DvobM+o7aJTlVtBKN4K0R5u/eNOjd/768DzghAy7SAO+lUtdOXIDdn5wRaLzh6Nzj/OqCmUHdAT7gt0uEd3mEePl5O0JFr30ROxPZS3IAJSIA71riN17iEd7iHw68CShwg0hcn/ICQD/85kRe5kR/5kU/BFz6eWYxXZRPLZWsFCQTLSef4jiexAsIXa8sgkCO5l385kq+BAow5mZP5B8jVk/hoXR8EfmeFeZ40TVj5ldPwRhfhj8tokIO5nu85knPCVP0eKl51Qmh1VtSlENTAAvSAoi86owP4iOv4nAvv/rVWEwc4fIdrnvO5pvO5n9Nd9RnETatjFmMFrbCAb8t5pFPw/lEXVnM5nm86rOt5p9P3QoDAk6QpSJ+cQYTKeEvFixkjbqf6GnOfyR02XL96rCf7kc96RyMBrx6ECTyJYR2EQRsJkmyFhTitKwa7sNtx5t3kqWvypWMlAGS6sp/7DzA7TaszC7j/Y0N3rBvP3zrfiTVzxXyY9p1Derdrr+wdGU7fYJejO7qru1x/odAi+LlySqtLxcwwshJyu7DbHw3hu6uP+0BshLkLfKwTvEKAQA2wQJtYgAWUgA9IwF4HM7Ioy4ZHxZKIeJ3r+77XsDKHNCEGvMYnO8dLR3X0+hpCPFNXYtlNNsAj+81vfCkDbHU4gY/me8w3G0zOh4hVos0X/abn/HToxZtUp9ZvfXWietMr3z2ODs8PvcXjVMZT/Z5bfXTUgKF+oYTjAQPEvdzPPd3XPQPktk92VYRXPA6dPdqDudo/x4TCuU7UOdzbPeLXPd7T5Iyk68MT/d+n/dF3tDrPAAkE/wEIZL7mb/5eK/XhJz7o331o0+QA3KTLi3vfR76mB35z0MneP/7nhz7iLz5CbkAN5GrZ19nUq/6Xs/5xWMgI1zwAxL7sK/7o3+OVisru3nnZYzzvS37uM0W2A/vwF3/i074x7kBP61g1bjvkP3+fT36muBb1E7/1yz32u2K0r+MMCD3zpz749774K4SGjL0ZboT5n7/oC7YxbsD8AYSSIAYIFjR4EGFChQsZNnT4EGJEiRMpVrR4EWNGjRs5dvT4sQSAEh9JhuT0A2VKlStZtnT5kpNIkjNpggAAYABNnTt59vT5E2hQoUMzhsTDAGlSpUuZMhDwFGpUqVOpVrV6lf8qUa1buXb1+hVs2IQ9LNwEkKOAWLVr2bZ1+zZsyJFvTb60exdvyphz4eqUAMAJjb6DCRc2fHit0aaLm2J1/BiyY8STKVe2fJniDbMlBmL2/Bl06Mly4dbNexo1yr2iKc4A0MHEBtazade23VExY91II/f2Dfl2cOHDiRsMchNJ2uLLmTenTZougJOpqd9d7VxJdrOvs3f3nt15ePHjheberft3evVRybd3/x4oDeTw6de3vxO6W9PV+bO83ny7AAXc7r4CDYTPvPMaW4/B3w58EEIDlbgpwgotPDC/tvbrj8Mf/mNuwBAJvJDEEjFLUMGlGlwxMhNdfHE2IW66Acb/Gm2cLUO2NuyQvw+X2wDIIIUcUsgbjTySKxRTTIrFJrFCEsooxTLhJhOkvBJLsXJMTDoeO/QxyzDFhFLJJZ1yEs2pxlyTzY00A0CINuWcc6Mt1drRy9TApJPPPt0rc8k0BYXKz0L9LOAmJwxdlFED7NSyyzx7lKnRSi3FEYCjzFRxUEEv/VRKJG5SDtRSr3w0rkglpW5PU119FVJNN2Wy0zRhvZXEHG7qDNdeS0QVLDxXxatVX409tqRMZ1WqVluRffa9BW7yANpq7QP2K2GHtatY4kDIAYkORDTL2nJDAzTFZtE0l93iBriJhXblbQ5br7Td1qVug6PBhnEFnBdg/8PQVVBdJzMqmL2AFX6oLL4WfvhcSvVTFV9iJWauACf8/RfijlOVdVmEWTxYZAE8PpkgH0ZFmWXE6u3q3opX0tc2D8waIQjBWt7542VpLRnooAnleWFxLSAa6Ykd1pFimWG6eDlRASAh6aq3Gvg8obUG2mp5N7gJg67FhhlqLqdzmtuyiSvLh7Hd7gnr3baeu+C3rSXhphns3tunl5NsGm3/1B5O3BH4PpyjuNGjm/FBET/2LwAoeJxy3AZP9ezAW6K5NlHjrBz0iBRnrPHS1w0dVpUB0Bn11kW/PFjANdcL9ttcU8L13BEafTHTfV9R91IbDp54hfy+WvbZPazdtv8NyqK6eNd5X/D36h2MvtF3AYgXe+yP1yrmwDmvTdoOQOg+9OmZsp793tBfVFoAani/+O+JCh/t8Wsja/seBiBySPRLmvo41T4DXkWAfhrBTc6XwNzZbyj4c5r+amOzjVHIgTsjILMO2MGsZHBOGgMAqUAIOgiWJ3mzoyBrNiDCCwKghCzb4M88WEOTxXBNiAIMDtPHPLJlTnm0W1pxaDAhs1igBN9RIg89NkPe2NCGTBSTTQBgOCk+7oRBkaDMVhga1wDAAh7YwRWr5sQzQdGDZMRSDW6yADUeLotA2WLFuggaETbwjUQz4xnRaMA8RokFN8nJH98Wx5/MEV91/Ez/WcJGSJ6ZsY9pdKSRpDZJtxmybynUnCI9UzhLtgySkTzgJ20Ukg6QsmuYhJsmxedD2ngOlScLpSjbF8sXlUVRtkSaKnmCyG1xEjM2G6Iu5zVLWlqPmCTSYduSqUFXIg+IQVzeMIezAXG5sZkAM+Yxf5fNCn1te96U4TPBx8r8kZM1QSgLNsVprm1y03TtfJD2rChPiPESP+acIDpDAwIQmKAsSPAABfxZUIP6056ueic8G5fQAh0HAHpz6MLwqRNfDguYl3lhgCYKqoUylG4drQ/e5CfSgFWUJhddVUYts9ERmbRRHwXp1mD6HioBoAc1lRdKZ6JSSbG0Mj7AwFCJ/1pUoxJVp4yS6UzVlNQsfXFyTi0XT5MVzSACVao4XCpTE5ZVKBVAXAAYo1ehRVWQ6JOL/CTrFffIx1GutVIW/Bxcj2VWj/g0T1ilqwDbGsW90okGPYgqWG8y1r/2yq6Ws6ry9HrY7vW1ho5lUw8wYBYMDECukkWsWrWIVjpyVrN8VZbPaPjW0GJJRgIqi1hPC6vEJs6ziQTtYaDHkdq29kaQlSRukVSAyt6kBDkw4k3qyVuPzjaTi1UhcgsDAB/w6iJBUJlxczta0rrVj9S90QakZgHoFeCLrNXup15bp9j+krmEMQsSFkBCiBRgAVKD4XhfpNsO0rdGw2VBzgqyg/8ZQBe/Sk1vPpW7yQH3hQTDtYAQSMC6hdCABEJYLQCUENUAk8i+pr3whbQXICXUwL0bXlR5NYJXLzUWLgWoQVjNogQWzGABJKAABUiwgBmwYLg36QCIRYxh65LWrz22kAdcuB0L5MDBQu4TiYtyXowemDAqzvELPxxiJWPoxz4L8pUrNIAeSEB1N2Eml/nEZIyYmEcoLkwQhMBiEXVACAAm84MynN05X+gGq23kneVk5oug+UtQnswNTJADDCAhO0iwQQ5MQCM+W6jOtXx0hQL5GsNOekx+tgigOaRmTIMyyyGL7KcPFDkLOJrUYtJ0RTjdH0+nuomhntWWYQ2fm0r/rtaqFnRVpTmzXef6nrLeFK2BPR6SAoCdxZbSqinS6klRU9l2izT7ok0eKka02qf69V2dvNJtZ7td00YmuJszgLDOldxHYvZEnF2dV6d7qsI2E7Hh3Twj7rne1YV27Arcyn3n+5HyDtSoAW6bAkjNCVYu+K++Ddt+n/PfC0eZuKsn8dr0SySysTiM1i2RdrOq4Ru/FcW7KfLQLPA1gzS5iTr+uofvM+IE2cAChOAEcXXACSPAI0LAOS7crXzJAk8XwYFuGQsCYOdFh3TIS9ztnzLvBvIdEAY0fpCei+jnSu+z0AlGdK0fJn44/bqPY/63l6c14scGDAtyIISQAPfS/zK/yZFzUHe7151aY2cTyX33kafofScQLSngK9RyiHxcT8zD24erTpAFrHbMBQFn1glfZq5nzesa+XvlP2LNm+SA8xEy/EMQjxqagSCnCjk2gCcfesuDTMtcdZ/rN3JwsNGezkxv8tk/W3aGSA30Bmk97tvEd9l3lfgWQbkSkpx8BOn+zE7PK3MjZwOr34Tyzs+S8Y8/NO1L5KYWUPn3n+/7cvJetuZXSPWvT+GveAD+8Zf//Ok/f/JPDPai7v5j7g+Ra6e+/95j9Byi9E6DpX4r+CQPuILAAyRgBmog6X7CpcYlALkk/2Zt//ivAhdiA95OAjZQAKHvz6TvxJCr5/9uywCuLkA6YAYUjiYmUERAsGeuC7sy8INk8CBUB99wMDwGsCEKMC8yqtKyLwX9xQnibifqTwmXEP540F4uT25s8EmckCB0RSSajwqLwwcZAggtRv0OogfMAgVT0AJGgAR2IC02gAR+i8KwMAvrg/v2LwvDDtXekDm2cCG60DpAK89uAt0MQuHCrrjs8FqgcHGk0Cqo8E2QjRCdAw+NhwTTjLN24O2SozXMwg0bkTzisPuckAbeLgE1UQtFcNMiES/WQAFSURVV8QPUagOMiPkqogBWCwBFMQQvcNgQMRF5UHUizxaH4xETIiS2IAqK0RiPERmTURmVMQ385QtpQIT/SqDxJuK3JOoX/8QQSUcXdxEErVAar3EUvxCFiHEZy9EclfEEeEAd13EdhwCdbM/SMCK1QlEnDsoe7xEfwbGXsrF3tvEGNzAMGUgfiSMYdwcAyPEcE1IhlXELyKkAVKcD6rAiMO4DewIGQ2QgLYofqccfka8CRSjZMtI2CvIghnEhTxIlG9L8fssCIrDZbmJ+LPIiOUYkzwoX560jpUIGd0DMalI4SNIgTBIlh/IcVTIiMM4C5IwiBE8iaUKojgoqoxKpfJLbbnLgctL7KpCNBo8qawMoC0IoiVIsk9EoH6LScC0jiihRupJeNnJ9sDIrA1B1kJAtQeMrCSIsx1Iv/6OgLBsitaYGIjqwBqbRAChguJSyLkfSLQsILkFQPtwvMTFFHDsLIfdyLPtyIW5NCe6OM+tO+FrMBkZgBFjg7WAyMkfRKocOLm+oAgOyIk8zYiZTjg7SMvcSMxXi6DbmM8elBCwMNoODE48PBCvNJX+zMu7SUWizNi+TeXLTXw5iABZgBBDt5nJuDI3TKxeTg1YTBMvilLDzM5AzL5czJUmxLwoAgIoEPD1OO0srJzcQov6Qrjwy2GTzkJSTPIfyNptjA2ZA6mJwPV8nNbuOOyvQCq9zrejzYcQTP/PzJPdzObbyhQJUQGnQPVdzZAqOsEZIshyHJLiR5czzJSvTQf8VEkKJQ0ItYLWUwM0soDso9PDaczsx1GAKLn7kcz495UOrguNElN0atEQT8kSFA5y8ywCskCAKgAIwLu9glPRk9EIFxUJrcNwATmqKM0F11O+0VDwYlESD1ByHNDi+KPWQ1CBIqkmdlAuh9InUZUozj9zeJJc6lEs7wkPHw0vBdCHF9DZU5juPFIMM4qbGT02FkU2nFFEx774ADuVC8q/u1CMgtQd9lD2/VE8ZklK/QlysrwoDNSjPolDXdEATlVSBbLfgbRbByAWz1Fm2tFW7NFNj1FIvFRn51DaIqyAiJ8QCaU5D1SBHtVSDFScXtd5uih4PS1I5Ilnb0j4zaVb/adUYbbU2yqKeLIhQDWCB/tRXS/JQhVVY4TTbROhaH7VOlbVcmbU0gBRaazVWu2JC5ioga5EgKutotvVXvRVfaRBco42KfNGxllXzzvUO25UA1XVdo5Vgt6JfkKAgtIdT+wv77PVe85ViMZBY063S5PVfBZZkXnVSm3WVnnVdpZU2bKZeCcKImnQHpGYQJbatKpZU97XYHlNbNQtgO/Z08DRh11RkoZVkZ+NNeCUgX8MHpG5ct/VlYRZRZRbYtvI1T4tjMeJmwzFde5ZWf3Y2kCC4DALlBMRRXbZblVZfTxXcMI4ukTVqL2JqCXJn89BgD5Yv2zYsFiDHnktiDRVY/8WWYpk21ybkZKE2bS1ibYFRbg3Vai8Va4tjA27gBjIRbPNWb/GVb2FNhxgWtwa3IjAXOAvXIA9XTxO3MnqgB5rybkcQciP3W8m22t4ERzfWY831ddE1OjwXTEGXMj6Pa0dAY0v3SU8XdUt1clMtIGOytTR3IoxXMUF2H2k3SG13MnC3IKCXd9nTd383UYOX1KCKt5A3Irj3OTiXW5m3RJ0XMaTXAMx3envXeq0Xez+t0s4WbWM3YOV3OfIUbskSfGdiUw0CfdP3B8N2fa9Sw8LVUwGXfqU2cH8yf8HybQ+WfA9DVCzAsPrXf922egN4bC8229ZyexOYIrxXMqv2fv/xV3kHw4IsAAOEAOVyTjRb2IVfuGXtNWkxWIDtLNu0h3su14OPd4eTV4RH+Bgf2DA+cSZfqnRnmIYJdICjDU2NC4Qd4olFw36BuBiF2DB2gA1nMn2ROImjUIOjzYIQ1HVzNlJ7ODtLWCPF10Gt+DA2gAJ6IH4wQHTnmI7rWHS3GIC7WBu/WNlS62jHuEZdlYw/9oepOG7RuHxBtYLVV48rtkDHq5K+L0N1FpF7qoFHdoFl8lgXGW8b2ZEbk77Kgghxb5JhtZKTRY3zk40pw5/gl5MZ+II9eX3prbV4MpxeOV1P+axSmTxXGZe/N5Zl+Xdp+bQoIG9+OTp0mdt4eTn/fRmZpTiPhVly25eutnJ3nzlbMjk5mbk2nfky0DM9gwSPg1ma9ZaYQwvlSBebn1CZLYebLdObJ6MHbMDNAJR3ubicvRWNtEtqVnWdy6mdYeudbVObeWIHikw3pxef8zlY95m6huef70Sbx3OE47kwCiDHkEiJvmOcGZqhHZq3wOlhIzp2Atq8BlovLZowjk4C/piTF9qjrxeKqAuinpak2bmQqVilB0NqxBiXYTqm33SmjeumvvamATqngXin+0JcLJekgTqoLXSoecsKsfSoUcikmw6lmTOr3YJajxqqo9pUz/mwVMdxr3o2uzr6tloslxou3hWso1mshVp1Q0tc/9Qarf8Xr0uRrYnSrd9igZw6osN6rmOvriXLlkc6r5F6dg25igtaJ95EnX+ZsAvbYvlYsgIyTRf7fib6kn0WsnXids56kSvbsocVsx0L5ayas1dpr1nts682tHXCZmCDMH9ark/bsFP7sETIn1s7n157RB37kMOjO7ajAzbaOzpat7uYrOnqMQUbuLE6qSt6tkniIpm7uWn4ueHKmAHApqc7rav7fv/aLbJboXN7u1F7iSUrcnxavDVSuH+0r/XzujsvnMNZu9d7lqlZONYDWcw6viPIs+u7POd7wAmcnPlbqv07OADcWHRolBM8uMkbbs2bwv9mwRn8ushaPQYjiv/9hIpiOMNTqsCJG8NLvLM3nMN3u70N4sP7IsT7xIKMWsXPCsFfx8Af9L5vPEZZvMUv+z1l3IwZxWzBTV3I5MQdO8V9fDaBPMjZuyNBvMgX5ebILcmRZIp1usctoqgKQirDfL+jXGkxlMoPGFRwGMtBeTSW3JCbnCteCr3vWb3JnCOHHC5mnE7ih3ir7ZFdxs25PMeFQs5hcMwzGE1i2syJHM0/ZSttvNb+/DC2XKm7vCIMqiDwUdMRKr2hfFAUXdLbQs/nBKJIPNdCvTAo3boH3ckt2dOl1KMXPc+rvFB0qFejDdUJQ9XL29JbHRJfPU1Anc3fYtTnpJ+RfNgnPdD/K53Vfb0qYxbWPzrX1aLY5cQKETPSk11gln3VnT08w/bTY33axaLa2yQgrRHXtT3VuZ3Xm93bzQvYE13c1X0typ1NwGkHi23cc9nCHbjXPUJJGxCGX/jQOzza81nWiZ3WDSUk/lbZ9j2Z+x2T3Z0raGAEJuw5Ox3ag33esfLMBxlXKs2lSQ3ilUbiQZvitYISXargx1repZ3eqX3hC2UrrcTPY74vdv3C/10jEK4GfqsHTEACuqsG7ljjZZrjYd7jGR3kb4V1s63kNYTddz7lh4KkONVMCSLqRGLkCxWJw13p8VzhG71STEAJRqAAtKd1YS3qmabqDRfFeV4eb0Lj/7I+SVUm4VrexZtE2Jd+1sl+UfilxVarz/Ud5/m9sZlc7i9iQpza7gnCliHd68H94Ms54d3C3q8EBEozQCY71dqeS96+c+Ne9IGiLObKCkNMZfJdhik/6REe9Lci86MkvGDDlOIM2f0e0Ev/U3d8T58pOsHFsiCCzZTAAnBOAlxZAhXZAL6IMBeI9+/v6ytfmi9f1Gd+TKwQAKjOANIe3mIfUqIfL2MbcX2IAjB++BuiAM4yQDZ7KDyJILYyAgPJ4R93418e9g8fLGb/SB4TAADCg4GBBAsaPIgwocKFDBs6fAgxosSJFCtavIgxo8aDAjp6/AgypMiRJEuaPIlSwP/GlRFLACjBMuZAl1ui2LyJM6fOnTx7bnnpsAeAoUSHYmiIgaiTEUJcDhUoEyISADYIBhk646ASAB2iev0KNqzYsWTLmj1L0SUeBmzbun0LN27KuR3j2r2LN69et3T7+v0L2CNaiigHGz58tsZQCYgbO34MOfLZwJQrW+4oWaJLmJkN0uwJOrTomz85MxRawoaHIBKMMpwx1AKJgq2Hgjg8AujAAha40iioGICPzsSLGz+OPHlLAGv3Or8c0rn06dOhW79+Unlh5dwfOxk6oLv48eTLI8SOPj1m85uRfx4NP77N0g5pbCjowbVCGr0BLDgoxFDDGSYUADsQFOBLNQT/QUFuQ5lgXoQSTkjheGpRl1d6GG7IIV/qfQhiiH9VSCJZOwyFRIkqrsjiSiK+OCJ7uhn3nnw2gkbfRPkBcJRCwTmB0AZEhTdYAUPVQNAGHRRVVIotPglllFIudGGHcGloZZbSwchlly9OCWZENAzVQQFhnonmhF6uSVKE7R1X441y5pSjRDv2mJAPRyaUFABZGUbCAhQUdMNWTPrwW5qKLspoZlVqyRaWkE5q10iUUspmpiA12miCSHIKaqgRaUpqem7OWFycc65aZ0R3LkTUDQntOKBkPYxggw05BCFqr77+mtGjkEp6abEMWGpslqVqCiyYAwxlWrPScrpstZed/xotcaquKmerEL2a0LNDKXQVV9Oei266qTJ3KbHJvguvstZ6qW6LNjxYb75RzstvjOW9SSMANXHLrbcPgYsQCdAqJC4AieoLccQSaySslu7Gi3HGe/XL5cQUgkDUbR6PTB7HJm/3L6raCkxwwSofrB9CJqC4H1EHJmcmyTrvHHBzGv8MdNCTniwiz+U5WKbRSndGdNMiYeseyy3PabBDCB8UXK0HGTmUrMfRMENXS49NdlkVC4122mrL5bR6ZXO3JAA5v023WW3frZKM2Xa27dTwVd3Q1QbRCqttxoHdX92KL37R2Ws/DvnPeKPHOHE3CFh55lFN7jTUcErtt42AM/8kOHCYJ8Q1AF5nRoME/Y2reeyyE+R45Lbf3i7n1s3u2AZOfcp78BLpTrTnAQ8cuk4n8MB8880P8bLVMR80MwBOIjTmUDeTdcMITvRWAgu8FlSA60VZwJjw6tNdO+7uv48h8dCtP1YBM2CAPwZOITE3/f5zJD+OGW9dZHiBAQ+IwAQqcIELlAKTHrg36fFIIQqL3kAa9jCx1OaB6TMACeIWmxlk8H8kHFn74IfCFFYqgJUpYVSC4BQmleA+LnQhC/s1wJUVkIE87OECzUCAIApRiA2wIOmmZ5CGkYtMZdnRA/cEG6JYQIQ1rOLETqjCLKrwhpSxokYK4CAIEsmL/uP/4rxyyDcA7NCHbGzjAslgxIWUriCxmtXpxCIkomBAAjMYgVM6sAApUpGMhFQXFrWISPeZETCFrAgM9biDAkiyf40U3iKrhUZHqdGNnOwkHCMYOCQaRE8AAJ5B+vQnsexICWMciBOHYgMaVnKWwDpkIm8JuUv6hZYQiSIALAAhXv5Pl6XKpGRcssZOKpOHn6TIHAnyoyDVcSz3AoDIDJIgAAhBmNwUlS1xCU60EZMu3VzI5QS0vXJacpyZMmZkkLnMeDKwmToSZUH4M5T/YPOOYnEJkBACsl+OUJ0EndI3w4lQjbEzJQUFEFYaqr6FssmdkIGnPC96QHrayZ4FiaJs/2gTsrL0ZpsI4RqeIIrSFh00oSx9l0Szk9LsJS2ls3spvfQWtWRiNJ4aZYgNkABUJDjFAkEFqiwJ0icALKUpRIEKWYaSA4UMZQQ0raqKVtrSrGLKpm1K6Y46aNXMcbVjOP2cTneqzJ4uxFBPLMpRd5NNJplyLFCVKgCiGta8nspnWu1rxsY6Epo6JZ16VRxgv1TWgJ0VrZxUq0LY2tahvNUqQlCCBTrgBAkQlq53tSteCwta7mDVr6SN32E3hdIKViW0izttiCj6GIsydpmOhVJdE3Jb1up2XXwtrW+36tr1QLRP49vt24L7Idg6Rraz9WQcV4QiD0h3utONLnWva//c7KJltL/t7l2QK9yCiksJ2j0ueCmXWAI2l7bPVVFk3/vA8sq3n+zyrn2tdF6U5gBf813aedGbMlC+c5Prda6AWQTfBMOuvwxmCXfvC+H8NhSfFqBkg0f2X+wotzHMLTAba/skH+RvxCQucYkvjOJg1RfCLN4SXZ7TNohW77MpxnCGd5deHXq4se2tsY9J9uAWd7cvMO5cQw3Vyh9H7MY4DnBOd+xGECt5yh4LspCv3KG7NZQCHKUyQbWc4zQuFsoKlLKXz1wvK2N5zdWJcUGrORs0oxTMTjYrmT/cYznr2VdqZrOfM+RmdZ4oz3supJE3jJgO37nMhC60oxfV5z//S/pKgS5nbZz66G4eOsyaHPOiDWjmTItaUZGetKmPVWluFiBuAx11JTddZ8V+mpmNdrWtWVTqU0uazt0MJACoemtewpo8AFPvrN9Y62Are0K51vWfUy3M76hu2Y3kdayNfewEhpra3Gb2ip0NbuoMm5YB1Vq3q4g3CRVbx9nWdrLPDe/P9Tbc9MYLtGnJgqH0IN5WtDax320WRWd72/wuuLzrjXBAN62ceRSbwUvobwsB3GwEbndGJ/7wjA+m2Qln8b0rGcVUapx+ERfPusVscQQSfOQsPwzHO37fjzcybpNteU1lLlqMj0Xgx165zX9OlpfD3Ls4J2OBWAD0iBY9/zkn73TKL37gpEudvvMeOsKXbkVSXnPqsSt5d5p+zIqn3OdcLzvFvm31hGO9huf8p9k15/WcR325Yrc42d+O94kIPe2lTTctE6TPvDMu7soB+4A9/em7C37xDNk73/3q90rK1MKMJxvhma5z+iJ+0YqvvOcL4vjHazXyjfzq5+t2+ajNncN1b3fnT+/50Iu+paQv5GBhb95xmzzzYeH5rF+P+8XLfvYJrT0ZVRv8sqX+c6tPdOsHzvvkc334xA+n8b1IXOmPbfkBa77Ln9/z6Gs/6dSvPi6vX8Xxjt+/a+/+k5/+AuCvf/poN7+p0V/D/QIgmPPfGffX5X2G4XuJJ/9+/cdy5Wd/iIR/JcQbv0R5BmgRLWQe/7cyAbhx4Pd7BQiBGYeACZhFC0hCM7aBLtJFE9h+APh+Tyd/I9hyHeiBKQSC/4NkLKgRppIcFJhGFrhdGEiAOkiDP+eCLwg/MUg/5XJSP1gRNogcOKhJPhhwPMh5GoiE5xaEQqhITCg7fRJnU5iEAJYmXnht7KaCUsiF1FaFVng7RKg+vuaEZWgASviFGqZuZOhgUHhnK+iG8XaGaBg5ahg8G9Afg5KHEwGHaAKG/9aGQWeHZIaHg9hte8iHj+OHvNMnwOaIo3KIYZKJu5eIO7eIUNaIl7hskBiJajOJslM9JfCAopgQhXj/Jpv4dXS4EgMYhZ3IiqNYf6XYYljIODvQH8V1iw3hipoIi4UnixtBi3d4jMGoZ6Soi0JzippDSpbIjAwxjGBSjMZoi733iTsWitUoas74jEATjZWTiqsIjgRxjVOSjZi3jWCRjIy4jOlIZeI4jgrFi3Xji0MBjPR4Hu34JADJfCk4dvPojz9mj/eIMeW4OKREYwcJQHKoKALpfnYGf98IkXKWkAoJLwxZN8GhBOh4kOsoJRSJghY5hu+YkRqZixzpWx75NvhkTSvZiiapIjaZgwRpdwZJkw22kS5pLDBZNrVBjT2pjjhJIkgZdirpFfEIijxplPP1k0CZOye4OID4/0s115MkuS8SyWlht3nKyJRRiZAtSZV9JZRjo39gRZZvqJQU8pYVBZUV4ZTeOJdtaVxTeZbDko9jk0cW0GpGyZVQEpexdZd6140ehpF4mWJ6uZfyYpV14yAih5eDGZBeGYYod5GHyZih5ZiPmWV9qTSDBpidORCW2SKFSXdjKRN1qZicaZp69ZmguSFpaTQJgmmMiZosopqsx5ox4ZoFtpix2V+zSZviJpo8Iy4zZZq7uSK96Xy/WYdhKY/SSZzaZZzH6WKRWTb5VkrX6Zw3iZmIqJOuB5vXWVXZqZ0bk5w6c07M2ZzQWTLjKXHWiYyJKZzniZ4ppZ7rqXC6pznVxP9/sRmeJSKfAqifDhGc6zWc+5ld/emf39WeI3NOqoieExoWB3qB9nl21PmUHOqgoAWhEco23Lk0fRJ4xImhYKGhOwiiGLGgzdWgIapbI0qib2GbIxNQ5LWfK1ocTzOHL9o4+MmgCUqj6mSjN9oWOeoxpLRvPWqi4wGkiPZ9HmqXQnqk6WmWSvqBPqov58SjUAqgXmR4cmmlr4mlWcqfW8qlWxSlO1M9Awqebxo8ZWqYZ5qfaaqmEJWkXMqkEpMgq3OhdMo7dkp3eFqkerqnBdWnSvqnEWMoNOqli2OorIeoMmqki0pLjXqjj6ov2XM9YrpwvFSpznepszWjmmpVnEr/op6aL+XykHM6plZUqlUKf/GXqaraSKwaoa5aLzvypA46qYpTqwh6qoyVqrq6plXXpl1KqB5TTZulos8qO8V6gceKVsmqrHzKps36Pr6qLkvicMJKrbFjrTuIrTulrdvKqN3qrbgDruiSR0c4qLNaRed6FjGKqrnKrrTqru9qO/F6LhVEmfU6qpvKrwmhr8jaYwXyXkXZrw3Fq/4psNNSG4IYosNaN/j6hOmKUQTnsJEFsRFLUBO7nhUrLaQUmARarprDsRTnsRcFskPhBDlgszd7s8FKshL7rwCbSxp7Lr0RphnbspnzsooYs/I0s7+2s57Zsz67NigLLOKCdEcK/7Rvc7SemLQ81bBT1bQi+rRQmzZS+yu+NleiWjykmrAIsbDZ2rVM+7WyGbZiC41X2ywXm6V2SzZZq3m3urQjG7coZbLaSba+Eq15W7SVw7fcuLXstXoFAriBy7PMSrcBq7e/8h0WoKaXuzSLC49EiqmPOxQsQAIewEcLkGSSW06De5yF2ys0q7pu2SXC5Llf0bbq+rZPpAQpGru0O7eVKzmcKyqDVrWSuya+q6iaAbr7KrrvZQMi2bv+SrnAK4nCGypc5ifRuxDX0U2125TLy7CPqwQSEAT3UQA7sADSBgDFq72VxLq06bqhEhw6274Fwb3c5L1Rcbsf22OrGEb0W/+/ZPq71LuQ1gsqDiKoAXyaTaa2ybscjZtWmUdKbqfAAjy9BDy2BswppAS9sXu/yFueBQZEQzRERWSL5QIAWlnB//O+oBm/oLIkDtyZH9zAUXPBWmIF8LWNRNGPK1xCLezCiYsu2UOvCkzDCCvDD7GHLsB7TrGFPuxCQLyXL9woARWrRszASGzDa4MHvBeIUHyvA4zBLqXBjOJrclrBRzxL+duaYqwlXWyLgzZtYBzFbjzGxULFjFIbPYzF84O/a3sQewjHGRFF40rHLGzHdwxc9ro01aTC7avG7gvInpHIHTLIDIGOINAfV3zI6iPFZ5nHi5K5hxzJuzrJoFfJHHL/yQvRA0jQAxZmAv3RASvbyYWayorMlwfLOEsytGlMn6acxAp6yxiyygrhsE7AAiOAK69jAVtXy/TzyVPMyEbDNebWx1m8xqdMO8NMHcWcECH7RD4grc8sPNEMytPMM8QLxi1qtNo8E9w8Hd6cECBQAywgVBZgASXgAxLgzOQMzfCMyxwixNMSUGx5zX4MwgenNvLsz0gK0AFtWrqsOAVytgHMzorrzgYgyBnd0BFjzlQ50NIyv+v8y7aX0RsdzB3duQ8N0W0m0XVTG/1s0SVNSGwMnCytFwyt0r57wy1dwC9NNwkyzpBM02Rk03XY0++i0zuNsEnt02QM1G/DwSRd/8omndKNh9N5sdRMLclO/dRBic47sxWaS9XYLMlXTSVZjRdbzdUm7dVfXZVpyzi9QcErfNGMc9SzqNZ3wdZtbdR7DdeUFtVkY1J0fNeUetKAHRd97dfSG9jiFNYkIy4kBcWHTayJ/daXwtiNXUMfDZQhDSzlYtAHfS1/jNYKgdKczdOPXbeDPTYFgsakbRndi9lczNGq3Sye7ZKg/SvB8cR2XdQCfNoKq9hwsdm4jciZzdr4Fdkjo38yPdNVXdO1vdC3jdx8Vtyszdu+4p1DTdTS/dfDzbbZ7RbHfd3ro9scud29QkqkHNz+Kt6BTN5tYd7nXc7zDdfr7U3mYtjvHf/G8U3Jyj0p9W3ftizgy12bze0xsNvf4C3cW1zdAF7gtYTfX63foJI9q1XWCF3DCp02BD7h5lrhT33hnCIukVu/lr2x1P3h1h3ijJLeClnijYK9BevLDg7fEN7iEv7i+33gCI6crq00Z+zeOP7fOo42IN7jeD3iPj3jjLIjGFvZ/t3ZLJ7kLr7kaBLj9/jki4LARW7WwIzkQqPkWb7iPw7k2ynXddMntPzdYW7VYx40ZW7mWNvkLd3lpMbfDQ7n083j74zmVkLndb63dw7ReY4m1dzJKs4+Vk7mWE7oUrLl44joZzLZi07ldfznGl3hgx7pSjPpz1jpYVJBuenDjG7/55ue2p+O3oYe0KMOJiMN5hyuxR5+5ZvO6mAS6roI61Py5bNe2gndM7aN67ku6a6Oy70uJW2O6UZe5are6ZBu7Cuy66UYyga153xO69kM7YFuydI+7SVS7ZF47VHCNaG64cHe4cMe4eFu4Gn+V6huNJfe7H0e3nIONJ7u7leE7IpcoMJT47Us74Xe7cS+79Xa73f878Ej68COQ+1c8O1+8C6b8GO88Lyjfwk85WuO2BG/4xNP8d4O7/Y28DvD7PXOZH2Ba44+5+AO8jIi8iO/Qpne6oac7im/SxWS1/cZ88Ts8i//bz0v8zha8jpDMwKP8yVIITt/dkIfzz8P9Lvn//RDHylFPzL0jvJJr/I6z/L5DvVRn3NTT/UXLzvBYeobr/U5v/Rd/zP6DvboMu58SPaxQ0qpi/ZpT05c7/G3/vZnTvXJMveZM2h1re14z1B6j+9t//V9b+t/PzRWPzFmT86Gr/betvePXuyMnzJiP/SBXzlTYSCTT/l5v/aX3/KZr/kSx/ky7/mLM2jo7vCj31Wln/ga4/ap/ytxj4atrzg7UtE3L/uBhfiNf/q4Pza6b4W8XzfS9sjAHfwwRfvE7/Wob/zGuPojr/xvIy7WHPvPj1rRz+4fX/1Gg/xCmP1lE0WxXfjeHxIkwvQqdv1rvfjjL5fxn+bnTzaG4ubOz//+wg/+AGFA4ECCBQ0eRJhQoYESAPAwgBhR4kSKFS1exAOgxEKOHT1+BBlS5EiSJU2eRJlS5UqWLV2+hBmzZMOHF23exJlT506ePX3+BBoUqACiRY0eRZq0qEymTZ12vAEAAIanVa1exZpV61aUSr1+BRtW7FiyZcVyZdlwI9qFNIW+zbiW7Vy6de3exZtX7163b/3+BRxY8GDCEc2O3ZvYqgSpCxQ/hhxZct3DlS1fxnx5skK1ivsWxhl382jSpU2fRl33M2jWrV2/hk0xs9LUtTlLpWFb927eeGf/Bh68su3OiVfHjii693LmzZ0/z3oc+XTq1a3LFk4U+mkQUm3/bAcfXvzC7OXNmyeu0bPD6wyUj4cfX/7809Lb38ef3y96+opzSO2hPwEHNO08Aw/ELD259LIvtvcIhDBCCSdEqUH9LsQwQ+yyo7CuDgCwoIAORyQRKwRPRPGs2orji73rHiwxRhlnHM9CDW/EEbQUkaIRqyCkYqFHIYccaUcjjxRAwfVqsg5GIp+EMkoGXcyxSisJQ1I7KWNiDAAStgQTyizHPFBJ46iszskw12SzzZVsvDLOK8lEzE2VMJBqAzv35DMmOssys0Um01SvT0MPRRROORe98c+wECXpww4gpbTSjhytMzUWpxyUOjUtBTVUEhVltFT9MP1KVI5okIoq/1VfhRTVR1csVND2PoU1V13DI9VUX6+TlbZdC/oRgByGRXbNYFOldcG8ei0M12SnpbY0aH/FNrZleaS2hsaqBVfIbYXVtFZObzU3XHXXPbPTbN8FdtylqB1BqhvYxZdCebkt11m8rh1M2nwHJtgpgOFFWLB9tZwWCalELDhi+RY2KtBzX0xXYo03fhPNhD+GjeJqLQBACY5Pho7ieftdEl1/UYY55rY8BrlmHRemdgcgZebZNpUZRm3TZ2lGTuCej+b4YJuX3knkaUmQagakpx5N5d2E/pdoBzOmumuJlWY6bJucTtYDqb70Ou29rNYN67vA/svogQZYIAeHW1U77/9Q4Ra7b4nIRpYFqXbQu3C62LZ4aHeL5togCkiWKvKpDKfcUL799hvwYZ2QqnLPs0K82ZYxftmgHiSX3NXPVwfzcszF1nxXJQCYlHXbZQqd5XZd7uj0EmzwIIguVb+9+B5df53p2HV123jnSco96MZV0xo2uWnQcyCzJ3+++1GrTz78DeWl9kOTvUdfpOjrm54u5IGS26DtiU+//v7eF//j5XMl2Qn7/yfP/qzVvrngzyfxK8j8ALjA+Bgwf/AS4Kuk4j8GVlAg6zNN86i3uK2VbiEKtGAInePAB2YrgqqSChJEyEAMDtCD7gOfaxBIEBCu0IZti2EJk3dCUUnFBzf//F8LSaNBGHLQegRESA2BuMQBGlGH4eMhqAqANyaiT4ijIWIBc8iaGWqPilUEo2RI+ERTRdFSrALAd8L4vCtuJotsGaNOuigQJa7RjoojIxnNWKkN7OyOxWvjZN6IljjmZI4GqOMfFQnHLeYxbOXpms4AEKRFsi6QYkQiIRsZrUzK74uVBKVWCunIOXGIapIUQig/d8nIDJIro7yJCzqZwE+q0pYG2yQp2/Ozrg1AKiO4JeVYCRlXbqUhRECQEVC3zBcmJJHBhGZLYKnL/QwzYlExVjT1Zs31NJORyDxQFagwTnKS8wmzpGEttbnOCuWSmtXhJdW6AwAJsDNt3DyT/zc1Cc4sEQGdXuSePQU6E3e+czrxnFqxpDbQqf3MlKL8J1aOSSZ/6tOTAWVoRj0yTYMOBZ8Do0DUNHo0hwrnlRG9ykTHVNGRPHOkLyUIRzvqE4QiLaQA8ABMZVbS4JzUosYEAD+RxFKRuFSnL5XpTHlS06NBDQA1OCrMeAocn65HqEciakiMGtWMJlWpOmFqz04HABNw9WRT/U1Vz3RVI2V1ITZAQlyR0BAQyTWu2TMrQ736VZyElWcL+FZeNYbW2ai1RWzdkVsVMrtlLhOvgrXnXvk6to/mywQAgqzECJsZw04JsSlSbEIY21jJPTaz2pTsZC3iV5l5CwABOi3BNv+bIKD+FKKfRVFoY7tbgaRWtePbV9dcizbesmu2mqmtVSmK0uKO1Le//Vtl8bU94jY3XMe1TGeHhtsT6da6kH0udCHC2pg5NaffvS52D6PdrHEXQd5Fr1nDK17ywsyXAEhlfKul3vUmd63Lta1+9VpQ8SpMuviaoICTxd/h+PewAFZwZucL3frCjHMAiPCwGNxfiAZYokGFcIbzOuHfVhhlggPAAEScqw2bhb1vA/FKmbviW5JYtSY+GXVp/KoWA8rBng3xjnVq48nimGPmFbKoekyWF9tFpf2ccZIrSWS+Gnlj96WklCu15ExFJ8q4dO+B4KvldVK5yDjzWoLJTCn/Ls/qx9sN8poHauYqo7lrF5ZzrNrMrDe3N855Ziedv2ok7wlBKioGdJ/2zOcOK1fGHk60HQVtM/JZUMeR1vOik9Rk6oXZQGPGNCgnXbNKV9CpCw21oTQNNC9D2ipPHuqXU23DUUNwj8aTZJZnvU2TchqGnj4PqHd9x1q/68CeI9n5hp23hzb6v49edo0JXOJbG+9uEIs2eGXNFFhjddvZBmCxTVjt4hk6xeDWtqur0u22fhvd9RM3to5due3B9t1cLeZt/3zvNcb7V/Om3Fihyu+o5tvLwDaPsAm+Qn/7CuCG6xIFFn5Ug38Y4eVR+MQt2PAykvt2eAKAaTU+YHU//4XdiXX3yG/H8VI9vHCSUjlSU/6Sk4N25jH/HMsZ5fK89RGjOBdoxVMaYyiXHOjF0/mieK62m6L66JG9uTSJHmujP511SZfT0tN2aasHOuppmbq3q951z2E9Tlr3mg0GR3avj10mNc/t19neNbOX0s4MbIgF5l5muasE7t3t+96PVncroZ1qaPyh4KEp9FeHvd1uV3zaCF8lw08Nm8eKvLQhD5O/vzfwmYfZ5HNUeaTNs56gVyXj1+14lG8e9YOf9o09vjrTvz6Uqjc5623uetvLTPQ4cigDa9/7ReIezPsmvu1+3ygr2274ySf250/SeTFLH/oDW76Ggr/A518/jP/Gbwr1P21977Mr+xnaPgDnifnygxH83NZ93Hnf/oidH0Pp/9/l6e9+8pNE/MHuv/2jFvu7EP7QJv0TwOUgFzt5v7eLP8CbvwTEFwI8FUhaJwSUwN1YQDdpwJj4v4QLwAzcFQrMDwOMJsDCKRHUwNnLJ0crOhUsHBLEDxOEJnMDARj0GRZskQjsmIvLjozDQZSRwfugwWD6EL0LwtQgvVZzQapLQsmLvTNrtmDCJjV6wgLRwSnhQb97QM/bwitkniissym8pe0pKzAsjSX8sC9sJx8UDiBEw4IZwl2ywGgCOcKJw6rJwqFhw+nrwurrwzwElTmMFzJUpSkqGUHUw7v/Sxw/gzZF9D0xHLQ6DCanYj9IhAw1HLpAJCg3DA44xER1IUTrKEJFogEK8AAboCsvCcXI0MTG40T/+8Pxi8VW5JNRhCdKtKMCCAIPYIFVlJwQscXHeMXVq0WR+ECMC8FhbBNcpI5SrKIbAMZgxAAJQDRmXJs9zJpjDIlk/MFlxMYwccaD0kUwepxg9AEJ6AE8DEfFKMbc40aQ8MY3BMd2lJJxfMZeWyMUBAAk6IFrtMdM1EYYi8ePmMdPrMeAfBJ8JMeeWqMZiBwWwDaFFEhGFJ1ne0GKnEBJHEOqCiNzoyeNnIx3xKWC3KhZBECTFEkaYUjkMMQVogEfiJwzXMmK/wwu3uhAzkNJEFTJmoyRltQWfQSiHbgwC5A4n7TJUsOhnpwZTwQOUETKSgHKkBFKG7qBD6Gde4lKYhxIJ0vIjjjIp/zKreyQqXyNl6ygq5wgdiTLbLRI3XmwR2zLYTFL10DLBVJLAPCB3JjLxCDJ8BvLpkS+vhSVumyNu8w/rPSBiSRM3+hK6mHK23DK34DKxmRAjpxEhxShvFxMy3TLm7yawJTMwfRMSjFM1kDM9OFMxixNynhMGIrMhAhLyhTN1mwgzHynirGnG4CczrTNRSST3shJmttJZYzN3xSP0zQwVoMm3vQh1kROrqQT4axNhJjN2ajM6IwS5YRGVXJOvf+ETu0kkaSQnuM8iOvMjOwUTyLhznK0pe/0zfWcEfJkH/M0CPTEDPWUz+PBTYTpzkqCz/DcT32pSmeLy4wc0FvsT1tLzTv6TgwQ0ASVkAYFTPssCPy8DP2U0BJpTwoNoyCAHAjdUBnxUAe00Jgqzm880RGVHifKn/+0IxoASRFl0RIpUQ+szvNMUXq0rR5QRQsoAR+oAb4UiQ1YACFwAklxghG4wRplHxcVHxgNowXAyqmIUCcdkBvVyRXtrR1FSIsagLtBnQ44yo+4ATFtLAwQOSwlpgU1Nve0owGQSamwAJpk0w7RUuLkUobwUrHUpw1YRQwYARuAHAAIApBwqgn/YoEcEIJVLAG2vNPH6NACXSMagMjIEYI1jVQIyVOXGE5P7VPa1Kc5VYJrpAGQ64ArJQioUYIaMK0F6M1NbSU3HbdOtR+6EYLRKplDldURsVWw21MMtQxhuykLAEgDKADGcrqFAAF7M4hE5dVetRVdktIFOsUZwIBClZwZUFVpnY9f7ZhgDVXsRCK1yybTkYraSYm7uURvhTEohSI45ZgC2AEQIAETmIFBjSsfwAAbYAEhGIEcmAEPqAETWIAeIAEKCAIQGIAd2AAaCE+6GYELa6x0PFZ3jRBw5UJxnUxybaYCgBytNAjIidaT6BIrxFivhNcdktd12YAboIAF8IAc/2ABH1ACbSWtnNXZyLGADigBJUhS0ioBFqgBEOjWlI2Paq3QJhS7hSgWJDwIkFvWkjhZpH1XalJaUaFXe8VXfZ3GnQXbsBVbJMiBHtBUq+XUljVGpn28hbgsvUyIS9U1kwC5dkXbk1rZ18laPnnZmJ3Zmr1ZsUUdC1ACH2ABCaiBHgiCASDSAsCeHRgAEAgCCiCBHlgAE6gBD5iBHBgBIWABG8AAH0ACJ1CCEiCZDrCBoj3au+2PvcVRjiVNgfgP/EqIt6Wgk/A5VmRdRspbzHHdJ9nae81XDAhawZWcEkACGxiBGTABEgCBHVjd3QWV39VTtm29hUCx0zsIpxo7FP9TNukFqt7NHLUVEl6UWZq1WZwV2w5wAgwQAsRVXMYF34KhXlCFXblECHOd2oEoVpQYK92dX4gS376pXwm5AQ8AOeNFXuVlXueF3gCWKvItSevdvYWQ2oQoFgwzie/MLwj2sgGGHQnukAEwAULVWfZ1X/hdXCLVm8L4zQIGVgqWv7cSKYTo35LYAbpCguj1YLAD4UcSYQgpgB5o1MYqgREwAQq4gbP1HBe2TRgOVxkGDnEqp3I6p2bK3oTg3pLYAMZSAhbu4cb7YeUJYgEZgBxQ3w5ggQWA1O5x4taE4o3tJqa41JxtptntYIOwXZKggQsrASYOYwccYyDWzLw4j5H/6IE55dnUFdn/eePSjOOU+FSp+8KXvYFLxuRL/pBmetvEOwi5HYkCuJsOaONAzr1BJuNCdswy3gEJqFIQYVIRemTPjOR2EteCzKKnTYgLDokCmNMOaGRTFmODWjUE8QgKMNfIcQITAOMKmmXQ47CqqGU/vOU+KwiQtReEIFmRADkLaFJh/jBUXppiLhOF2AAPmEYW+GYbeubMi+anmGaTmOQYNtCEMFe7NYCxUtePMFcLKFlwHubcJOdDRoggQLHIKQEPaOYVaufIG2jd1KRqrmcbptNjTdYa/oiDLlOAHjpxprSHLkcaqAFdTaONZqKGVjyQZk4mbMGJRghSNVVU/2XM3HVWgQDJ6uLogMZalRbKGxgBbe2AGQBkhiYM4uNpLZJoll4IQI0cQTVhqfhnA6DpgnjbksmBq8bqrMbnnOZCjyY1nnZIEkBTvcTpNUJpwTtqRkrqNfSIHRjrdDVpgZjqdBJbrtZJ93ogsA6ODThoEMmBi7Wjs967tI7oOXZphfBR0w3SIUWIuQaosLVr4sTrF9Xr2UiEKkWCBeBhdi7q3iNsX0Nqa47s5ui8vK7syygDMIicDijrShLsufts0YZM2R5t6pzsKD3tw0ADSBgCTF1o1+5s24vtw/ZKXM7R2sbR247X3CYLDeCDyCGCuFal12a74VZqLaRt5MYh5f9mWeYOCzS4A8nxAh1YJ+omO+tm65a+bu1mjtKmbO/+ijBAhMiRg0ZY6ekO7tdD70007PVmb9sGC9OG76RAA2WKnDPQgZWBJvPuuv2Gxf5O7/9u7y4U8AE3CkL4g8j5Azs4ivLOb9Rz8LVV7wiXcAD/igq3cB04BMkxAjTglwX/cGhW6dAecf4u8eVwb9y2cAFoBDmIHEQIgw28JQa3uhCHRwi38RvHSQp/b/jWAS+InCG4AxcXclsi8qcz8gmu8QdX8iXnbr0d8DrwJ6lIAQ0ACw8fDKN+6NnechHv8u0O8CbPbQMHgCFgAypntGC68qMDaTbfwex+czdich0/bTT/yIDIAYMy6DI9j/GTiGd76nPYRHIuD3Ra+XLfzW00UITIoQQfi6Y9DyCNzahIp/E/J+5Kx6JBX2691oFIiJxEcDFtAnWFeHR2InW1nnQ3R3X2ufTx1etAmO86r4N3HvJGN4laX6dbL+w2P/Jdl55eJ2C9foQLkIon4HBit3JjLwlk1yZlB21cP3Vnn1VoD2GyIMXzCAM9kAoi6IPsknVth54yFrHN8nPsDndxl1RV7+6xOPfyIATI+QNFd/dPh/cikfcMo3dJZ3Ytx/ch0vcCQ83yqIPI4YNAoC2CT3OW4PZsE3U5XvilbXiHJ3eID4zyMITIEYQEv3gYz/iV2Pho/+t4ST7uC63HeQ55+Pvy3yD5icgOLYgcB8Bz5MJ4wWiJl182FrR5j/fvm8/3nJ+NnY+u30CDFZeKQwh6oWd5otf4gwc6pJ95FDXuPWX6+xxXy4B6w5B6B4icO1DlYm95lTD6YfP6tU7ysW/TjjX7s2eA39ABQYgcQ6BU/H77lIj7XZv7XG92u797JNH7vc+MQFAFqRiCYQ/8UJr1hCj8WTv8j4c/sVf8LsX7ymj8zCiDDAcRQuD6Krp8hMj8VNt8U1/6z3dEIxn9y+iDMdeDIE/9ky549dl9lXt9e4992ffK0D+M2q8MQjgnALiARyDooQ+Mov/9kQt+PgR04t8nxv/Xe8ugAshBBIt//qyP/q2PeX6r/m28fuwHKuM3C+QvCw1Y/khQ+fBn9MHviunXuPMnyPRX/4PTfoBgIHAgwYIGDyJMqHAhw4YOGQqIKHEiRYlV5AAAwEdHxY4eP1I0IHIkyZImT6JMqXIly5YuX8KMKXMmzZonH+K0eRIkT5A6fwINKnQo0aJGjyKl2XMp06YhaZYAUCIp0KhTqaa0inUr165ev4INK3Ys2bJEoxJxqvYjzrZu38KNi1CtDhgZYXBcq9Ys375+vcpNSFRvz7+GDyNOrNgA4cZra2pdHDns5MWWL2POrHkz56NoHRMOLHo06bhOdfDJKKcKaKadX8P/3lqa4ODWFWPjzq1brO3ePqFKtVz56/Ddxo8jT6489mffTGdDjy6dQVM0gjI+0eD89/LuyaXX3u59PPnu289HhBxc8nrK7cvDjy9/Pv2SzSvqaGREkJc7dR6hYdt0AxIIV1OMZGQBFeh5VJ+DioE3FHoPUlhhWQz6plNxhm3IVYcWghiiiCMmdZ8AaFyxSGoZsZjREIg4oMUXgYRWoI03KsTUGSw2gmFHJAIpW3ThORekkUfG5KNtGr6H2IdYPYmklFNS6eB91rWYpZYADPGJXjiCGaZAS93BoiVK3lalmmuy2eaIaILG5FWKRVlik27imaeel92XRYsXeJHII1Qk/7IIFBdkCcaXYjJaYE9+ZmQInE/RV+Sel2KaqWKTOmZTnWV96tmdmpJaqqlCNafDExlBwppHaHxiCREZ1bFWo7dOx1MdLPrB6UT1iXeqsMMSC5Sveskp3KgeLluss8+e2twmGSnC1AQZ/RGgU7hyOxtIhAyR0SZNXRostOei++yxj3nabF+hGgVvuvPSC+RnYbhYRlOqRKpWt/+K9lEYFmTkgLZLlWtpvQsz7Oa6e7U7Z2LynuVuwxdjPN9nKWSkhVOEYJfXcwCT/JZHj+iRERgHI7ynuRnDHLOFDzuVLHsSE2exzDvzzBwARHyR0QUsL6VIRkZsW7LSD3UUCKIAqP8ismsuK9yz1VcnRzO5ESuLs1cUYx222GOhtWKtFGFRhh11GKLFJneI/IiLNI68tN0QSaQDItjSXTPVGY4duOCYaT21el5zqDNSYA/euONBRbUqADBEpIMifFxA8JZ/9CHRtABIWvfdox8kERaRZESEvuzq+fLjr8PuVeEtH9412YrHnrvuLUUVLgBZCEAIG1tqOcSZwVPrL+nLDxQRGkYD8ETnyP7d2+7XYx8UerPZTCfu8X6fvfi5R4VdgA6wmMcFKSiSgR+GfHGFXRkdggYaBD9BNE/M8x+RFy7aoTEJA9z4CmjAlGyvNN2bWPgqhrgDQhB25QNAr9AgOalRRAf/CMoIHwIBvQA2hX/ME4ARWHSFTlVvSRFcoQETSJoFOqmBQ2EcC2uYsfINgUaByIggelLCjHjBEBnpVQhFSDoIsCgRcUpha2zoxN25cDQwPAwNqyLDJ2KRXuXzQkTkBgAHgAQNENAcBcvAwaQZ0W6pYBEEmsjEJWYxjoKLomimmLgHbqWKctyjsMo3PXwBgIseIcT8omeIAD0NgyBJo932wCKkubF1VeMjJXdGx8DY8S96zGQlO/msqLRAIiADwCGa9j8WeaFvn/tCERlZMt8JMpJ5mpAna9mwS8qFk++6IuR4actfsilyErkCECmCBjZIDgCIIIQoGeG7RbTSlf/K/wS19EeYAU4SmNosFi7joku+bJJr2xwnqe7TCBZFYnpUEAGLLACJAOkAEoWkVTSliSs8ZEQS1rzmG2VJzn+Sqptw+aZZwlk7gCIUT1dC3yML0SJG0K0OvkvQJrxUT3syyhMZeQN1CDjL8yQ0pNj0DffE6T08QsmXIl2pfEwkgDpgJEt/YGZEsJBMPiRCkT3BKK7ekBEujMmjeKIlS4taJYG+haCgUqlSjerUlv4MP4tg0RAowTIhAiAFYWgMTxsliYzgoXlCdRhIn2rWICHVLU29HUqpYtCzwvU1LpXIJxThBVdJBA1/yMiCuNrVMI0iI5kgSDbbRNS4IvZBaW3LWv/F8taZPDaxkvVeWpyyq6yC5q9gIkVGWlCQwrLpsJMdLXkWmxOTMrCtdlItaVu7GbRMIBF92CdFOAaAs/lVswUyBYv28NmxGrasrh1u1pwzJNTGkLWiUi5xm0vF1LmID5uwxD6pIDTaik630uEAixxhENeRFbTOHa9mthMh4DDXsUxFLnnbG0PiCUKnDA2dY7Q7oCWw6BKlA25oheve/17GvNBprHvS60AAI1iTPNSCImKKrUegLVxPwEJr7CsdMbAIEHPhb2lnx5MEgxgxAi7pQU/K1hCjWL0WmIgOLJEHbFFYIpeNZX0tDB3fTSIh4h2Phz+c4h+TZcQKZO8dTwz/5CO7NaoUecReAQDJiGwQtzW2MWlckJFS5IjDPO7xR5Ds5a4I+YVEVrCBZ7jeL6OZJM0JBBXq0DlAAmCrJyKYBbB7USrDRRQZicBCduwdLnc5zYIuSpilOGa/RDYmiR40kMt3gYkCQBBU+KEIAnRZMAoIz4EBQkaAgDfrAQvQP2I0qX9S6DoeepdlRtWZS33kCW7pFCy6gwBOSetMaxoumvhpQ/xsHlGnydXCTpJxB5xqcLYasskedohx+AcweOEMs8pSnaEHAIhWONdvKUVGXOAQXy8H2MFmNrlVcmpMHrugy1b0usv936jowZhsmDaPysCvjOSBDXben7bb0gYX/zFNy38W96/cbXCTnDuX6V7qqnuZ3h7YoAQWKIEPakADnUBc4hS3+METOtcTGYLetEaDIV6cEVX0dVH9dgggWCSGgIO6UgSXSMdrzpiZp2fhZFn0S0I1ACRsqQMUoMnPgz50m4/z484zxAWekPJAbFBcOt3pyhtyCRahAifgVg7Oc450d3ddAAQGC89d8qkNTBADI7ABGYMgE7SzSO1sZ5Hbvw5MpfMkBk0GgB6Oh8aqJ4QOLKJDW7ZeXJzbHexdH3vOGm5F1vogI0oYwEhogIGMdKAAMYk8ACZf+csDIPOJtyXeeYIGLUwUDNq5M+AHggoWxcEthkdO2EdP7trr3P/IBWYJBRJEeZIUQAkZmQFMeg8AC/x+JMEfvu09WfqePOI6LNLCviPSeoRgIsMmE/ivEd98YeO+xKnVfUpskJEcnKQHmIeJ+QGAfpOoP/Tfr+Tzl/IFeguib4u8vkF81wYDcV+4Ld78lVr4oZftqFdbFYDm3ABKaE7dscQCZkQDnsQDEuAe1d9S6MCOpA4I7d/10QEpRAA1XZlpBCDXDeAFDpoBKpvjMYsLflMQJEhKgB7xtYQMHh8NMp8KZlEGMkUjJFMbfWCuLYEVNAEXEI8myMXsHQcL8qCXOSG7wWBKTaH4nYQJZIQPpMQMZAQLuAQWAoAWogQXAoAXPuET+SD/U1TBigCAImhAGBBCHSQCJGjBHSRCI1CZGFzCJLxBCxAPWM2BKQQGExpHFJ7hjxliz7XbgSXgSuRARghBSoChE7jEIwJAJKLEJB6iE6UhU6ABB/5hiwyBJ0hCjkkTHQCCJFjZHw7BG0wCB7wcaRDibiTiJoJYLfLOIppZFR6gSrBARkhASpBARijXLwJAMKLEMOqiLfJMJzbFF5BRKLaIpzHPHpjCKGhUKHLBKJhC1uUKeHWY9zEjkKWgFT4XL7bgSrSfDZ6E8VmAS6xjSrjjOK6QMzbFI2yCXZ2BH0BAInyBJVDCGVRCBHDBROnXjezBKIxCHMQi9nHAAWgCpGmJ/wtIAiAQHo74F3zgIj22Vzn2ook1okrUYErgIAC4xEiiRElyJATZY28UBMAVyB74VJaIgiREwBsAARfgAQn+YSi0wSU0pJhkZHls5Eo6l0em482Q30nEI0rMY0s0ZTvOoFEWUPmUwFViZVZq5VZyZVd6ZVZqzsR95ViOZQdI41lagAV0QAeQZVu65VvCZVzK5VzSZV3a5V3iZV7q5V7yZV/65V8CZmAK5mASZmEa5mEiZmIq5lYSo7JIxWCuZWRKZmP6IjAKI2WyhDEi40koIzpSpczUwFmK5miSZmma5mmiZmqq5mqyZmu65mvCZmzK5mzSZm3a5m3iZm7q5m7yZv9v+uZvAmdw6qZngo9wskhbWSImXmFGUGJLJKckMudnFlANLGZ1Wud1Ymd2aud2cmd3eud3gmd4iud4kmd5BiYSWAYSGKZksidboqdKgKEYngQZmiFLxOcWdqF06ud+8md/vgYOviNKoCRLAKgOAgA7+meCKuiCMmhXSCAAUKBJWGBLPGiElsSENmiGauiGcij7nV/6rd9LtN/7lUT8dUCHomiKquiGumPyicTyHWjx+V5JwCiCruiN4miO0iPneZ5IWB7maR5JbACL9MBJ8Gjy/WjoBamOMmmTOmnzwV1GyF3bmcSQZkSRVmnarR2VPmmXeumXltsOAJ2WCN1JWCn/AGCpSYip0YFpm7rpm6JZxk1cxV2cmRKpSsjpxtUpnPJpn/rpnwJqoArqoBJqoRrqoSJqoirqojJqozrqo0JqpErqpFJqpVrqpWJqpmrqpnJqp3rqp4JqqIrqqJJqqZrqqaJqqqrqqrJqq7rqq8JqrMrqrNJqrdrqreJqrurqrvJqr/rqrwJrsArrsBJrsRrrsSJrsirrsjJrszrrs0JrtErrtFJrtVrrtWJrtmrrtnJrt3rrt4JruIrruJJruZrruaJruqrrurJru7rru8JrvMrrvNJrvdrrveJrvurrvvJrv/rrvwJswArswBJswRrswSJswirswjJswzrsw0Js/8RK7MRSbMVa7MVibMZq7MZybMd67MeCbMiK7MiSbMma7MmibMqq7MqybMu67MvCbMzK7MzSbM3a7M3ibM7q7M7ybM/67M8CbdAK7dASbdEa7dEibdIq7dIybdM67dNCbdRK7dRSbdVa7dVibdZq7dZybdd67deCbdiK7diSbdma7dmibdqq7dqybdu67dvCbdzK7dzSbd3a7d3ibd7q7d7ybd/67d8CbuAK7uASbuEa7uEibuIq7uIybuM67uNCbuRK7uRSbuVa7uVibuZq7uZybud67ueCbuiK7uiSbuma7umibuqq7uqybuu67uvCbuzK7uzSbu3a7u3ibu7q7i/u8m7v+u7vAm/wCu/wEm/xGu/xIm/yKu/yMm/zOu/zQm/0Su/0Um/1Wu/1ImpAAAAh+QQIGQAAACwAAAAAQAawBIcBAQHNAAD09PQAQs3/////AAAAUGb25gr/AMwAyQwAmsQABxU2U1uZ6f//lgDDw8NXhZIAMT5kmKebm5tzc3MVABHb29sAue0LCwu0tLQAxvwAyP8WIiVDQ0M/YWoAc5PNAKSCx9rNeAAUFBSDg4MAFQAVAAAfMDTU1NRjY2MAhl/r6+sbGxurq6uUlJQVDAAlOT4AHyhUVFQBBwhzr8AAU/8bKS17e3vFuAiLi4tLS0vLy8tra2vj4+MAd1WR3fI7OzuioqIA+hC7u7sAERUQGRsECgtbW1t/SgBLcn16cgQAhqsArNwzMzMjIyN/AAAaGQEvSE8AP1AsLCwAKX8AYn0MExQAlWp7u80AfAeJ0uZrpLRfkZ+U4fdRe4cAEAuGzODdzwkAk7wqQUcACRs8W2R9vtFvqrrmhwBFanQAJjEAGB8ASuYASjQAoM0As+XmAACW5fsAep0A4Q7mALhaipcAR1oAaoeM1eobABYAWXIAOEcAvvMUHiFOd4N4t8kAFRton64KDxAApdQjNjsPFxkZJikALTqAw9ZVgY51s8QAjLM+X2gbEAAtREpcjZoAfqFBZG0yTVRIbnkeLjJhlKMpPkQATWIAnsoAtulxrL0Al8EAZoJSfooAVW04Vl4ADhIAbYsAHCMAd5gAwPYAIixDZ3EAKjWEyd0ANEMAGwEbAAAAOksUFABlmqlYhpN+wNMAQlQnO0EASV5PeYUAiK4gMTYAgaW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vkAAKA+0FAQR0wxAgAjNMHDEArtcAMQLAD/gIETMkwgQEEkgKrrrrpmYNADKUyBgaxT6EDCDgcJMIEOLAybagoT9DDRCi7o4ISzTaTQwq2dduvteCnoysNCLTjB665O+FpQDzqcqysGNxCUq7u7qiuQADLQCyqrBD0QK70sSETBsPTCy+23CCdsnQDDOqvQvADo4MIQOwxRLahNFLTDv07ckMEOD7SQwqkAoDDQvEGgoPLKKx9MQAegOpHDAyg8EEQKsfIrkAUEyxDEDigMkUO7AT+0AhCgYpBCEDQPMYEMBIuq8NRUOxcEqFcD0AJCE4DKgtQFodBBxgOt8G+8BglwQ8knh9pQBqDqgFALJg+ULwBBHEQtRDBH/7yC3muDXfXghA/XbsZTRHxQDw1boFDeA7ULAAkKPSCtQPMKnlC4bDc0LNkX5RD3Qjs4XvjpqO/WA6g5EDDv3wVRAKoLD6GAMUSZNyS5QyuAekRGsWIAe+rEF++b6ABIa8HsBp2KgcsLyY437m4zJHndC/UOAOgVwQ1ACsaHLz5uiXcwENLcE2C74g81AerwDeXO0LxAwJ+QuQC0bpH0W4/v//+tWR/kCNC1zgkka2hziNcigjKWscx0AmFc0mTgAmQlBHkAcAIPWgBBiEiugwAMoQhDI7vnlQ1UCSSAC5jnEAHcjnr6ymBBMkCwdwEhB/YTCOd2xYIj2Ksh7gNADv9X4EAUgHCESExiYmL1O4Lkq2iYA9UEHrI6AACBgTGU4booQLJdjWCABBmC5HjVhCMiJHEAOMgKeXVFJbrxjYPx3g8J0IJ9DWSNtGvhCx8iP4jswAUpwB/WECKAIZBAB11kwfCKiAJuBTGHa9xVG+FIyUrmJV8jOMipwHdAFEJkgTDUXER2gDRUQe8gQSAZJwngLql9cCGgmqQlZ0lLtzAsiyZU3+ja975QXkQA+JsjQoYAqkwKpJUC4R8srVjLZjoTLQXM4gCdd8qESG+KfKyeRdaWP4f8K4cG8d4qERLLZ5rznF9BGgtawM52tjNW5ksm62q3x/hpsyIF1B9DSgn/ToMEr5/HZCY6B0pQqiwPAONCiPQuJ0EMmHEgYJQc5RJiubYBQJQS4Vz/FnJLYzIEeXJLSDkLStKSLqWPv5qnQAo4AoyKjXtm82TacoU9lCaEByQAJzFlxS0BNEGYOvTdQ/qmA3BqT5YmTapSf2IuKCIkVlOQl646MLGKXWx7GuOYx0DWAh6QrKZYY6TKhnc3ClJsB6TSVR4J4EIAsIAHTKuZC9A4gss15GhJWxrNbDayXS71r4C9yacQuhAegMqCAimXvqags4GwS18YmGgUs0iBgRgWsvoUyL/oNQXEPmRgkL1BNQNL2tKmhHONPchOK1sQUpkKVarC6EBcBSsM/8yqVtCDmL5YG8EJHKEJzmNBB0hg134d8lqomsIRNioRalkLW0sbrWmnS93qWve62M2udrfL3e5697vgDa94x0ve8pr3vOhNr3rXy972uve98I2vfOdL3/ra975KPVVC8cvf2GRtV7dlrkwyQAEgnCpVFHjoHQ08Kx5gryAryMANEAmqcRLkoDF0wv0AsFaBZIBZbpVBahPivclVDlTcsoALZHAtDLBABgIuWxB4AATkskAHtorIA1xwBEG2igQdCJ4TUiBbhvSAAtdKVQ6kS4APx+rFIybgIBFyBFBJq8pZ3JVkZ0uBJggZt9HL8q4SGqv94iQDND5wE25QXDUyWP+DD43wDTpAMjNfOMtRfSoAsDkQJ7tYxA6po0qHieKdrbjFL45xQsYIUIP0wLfCciuOF2IBHiS5CZmFSKUvnelwMuvPUU4INz1bEPdhQCBBFLPWDDIEHgA3ucvt75D+6y4gMBklK+girzDQYYKsINXv4jNB3GXhgWBYXyE1yPqKu8MxM0QAm92yQWQXT27Wus1SppcTHrwQLPMqIaUktkRaUENdTeGhzRaXQQoIxoJg+cqqBtWWLTDGc8FLIdYWM5kJi5Me6BrAvS4bsJPW7oDyys7GzrIMELJsgnjb2RzdbKcJQm150gsI2DaIoHvZkEieawrcHgi5P55xhYycV1P/KPnD1e2QUYNbVgIJt5iZu4OBezHgstZR1kiwMqGRLNkvqWITSECxIYB2zwcp5REo5gKSjVhXTuhbsQciVhTcTdEEEF2eLd6EFuygBUFM4UEM+y9pFyRx+gsXBo7ANLQGcQrQm8AUeDCBj9lMciNotMOTRmdQbZgFFPD6DnLwryY6ZAcNy0HFOAf3aWPM62CX6UDYnZB3E6AHReRcyhw4vAeQrGN2FxnJFExEB3IzB0UsuU0OOvSiH73gBAji0v/odINAvW8Ip7pY7wZU12F1INIDgteDgEazF4Tsgz6IufJYZaW1PQhvj7hbOc6QtWGgVg/4et8UaRDEo0rxQ2D8/60J4v0RgF/8jrfi8Ivf8sO+/NQEsEARJUczBx7s5K0HGakIlvMfZa3d/uZ+MMEupEYAD+AscQcqvBV/w7J1J5MBf3NQU7cQseJRBoE0CbQ+suRToKJgOyArBWR8O9OBybRkBnE3ImgQyLOAJpcyMed3CKEDMbYC+FNkFyiAAoE80qaBBMGBANBBlEdlVoYQ3FRkAWhiabM2CnYQBYR1PUFvBXiAqGIQa7SAKNCABkECEBh/oJJ7C3FgCeE+GThS95I4GKB6n4IB+ZQQ62M6FOACp3Q3EzcQ4aIDWKZ3A5EDN5BDl4VwpuZZ8zKHB/GHUtVNBMGDAyEAZqh6BOFyCP+BNPB3EHeYEB8oK7C3AuHSfz7yfwZxejshPXNkLhY4Wb3Hhd8TEd7jhdoDNpxDaoPFggSBdjuVgqKjYdlTTwsxLEjlEKUkEd4DiwgxWAgnigXRigXxigQRhJI4hAdRhAnRN4JIAEPAiOsGKk5oFJcVim6VhaBSigflhSTWhQihPYjFOdyGjGeUPzsliFrHENqTPv0iKz0wiRcBhvEIALBIjA2BjgShj3QIKueogA3hiEkHc0IoRBsGAKVIALCniTbCiQUhaHbGTap1T0hjPj1gaRgwAjoQaqjIQgKxPghXRYZnEBIYEXcjW1djgVClfFrEjVE1i8+Ij0A0hQ5xKvD/2BC9GBFttXANIT0FOC+N1ZIGYS62uFJTtozJQ4T3RH5kqBFNmBD6FUbuNwEMJnwE4QLAhQFYiRA9cANb2UM2+BCC1mHrA4tVNIGmCI4IcTcFiJROhZMueZS4AgAxmXwFgYENkTijGIvdRI8WITkuIz0hZ1MKBZDceFEEIZdF+ZL4hoM3GIkGAZitJVQOeSQQSRC/WBAUyWoWCQAd4HnnEnAhGGggmW2KZpQJcZIPcUt0WRD5skrfeBCcg208o5gymSxNmY59SWgAUJIPsZMQoT0+mXCgmZcGeYzyZpy5V5uTl5STyYyduJsCcVnXOBFRqWdmtlMP0De7Ull4xSsT/zcB5cZyyYiXCZE1HbZGQEWUBzGbRgMqDgibpxiSAhmdCFkQtykq6ziO1NmYvel7eUaZFNE3LuM+vdmfxgl0sWeTBaGgukST+ImHBBmZlUd9BdE3b3mZQJKZFtVrnfmgn2kqLDAzgzd6BVGaDXFZjUWYB7E7CMGaDqGiBzEsG+U9OIc8IwYznJSbGuegClFFu1gQAoACN0AwG7oQwkmWkjeCx7mYvwdhltlkp5mHdoSU03OQJeeMB4FG4xcR2XkQZUaVVvQ9FBMENQgzFEAxE/AvIJQ1U1BVLSA5YreGDcE5gnNZZtQ3qymOD7FGgjgs9iJowmZRO1qfEFqZAbouoP8ST/o5LFJDoBIhAKfymrq4OFNqigx6qY42pYR6EEJZfZCJnJLpbhhKEA7DoUbioWz1L20WomQqOKXkBPDDj1iaggQhQU5FAHdTTXoaoxUGEaVUcsSUSyrUjQfxqQSxkrDjo6YKnIfJYUx5LoUanDAIEUHEbQflqGwFKsVZEJx6rAqZrFL0nFmqlFv6nzHjEWHqT/wmEDuFdI7lLADQWJWYQhKEcAt1noa4ELpKnwBQTc75nn7Ki9I5Qzx1R8hqEKzaNXkHr+gpEPkCrWNXpS+4SpIaESvYg95KTk/qpEDXkx7rqOyJStA5rUkKiRean/rpV6o6a0nZAxmARrAIqwP/wZ0EUUoj5j7pQ6MKITmFyqcH4aIEW58Nsa039bG+V68HgaO+dip85qxQ2pD3+JqNyCs6sIRKeq0OgTzQirSOlalQCjqhGk4gqYz4ma6KaRBHxa7WmBBjerONeoLBWmoCJRBrY7UCcSpbZqcL0TdBy7UEcVkh56Rs2bJKe3zsM1kYVZZPe66JCqXXaYDrWo0PKxAZ+xC3ebkRVLcG8Tl3triX57ngGqWGSUcWO50AkLLJOaEHMVgU+7KbqC/m14yCC7Fr+4K9aViLOj8u+4JpZLurC6xG67vy6pIdxqUi2q8EUGWyJLUCMVi31gP/UmSlh1Yw0wRJurXB6xA7xX1H/0u6BOGeykum+oS2prqUwotRYMsR7VoQcYu71Vq2BBEuTpU4wEgA7cKgD8FN/LukFDeqzNm/Jzu+x0sA5dtnyVdl3Bq5uDu91cu2pwJGmdsQivi2oTuBpzKfRavBdjkQCexhEcuZAnw+rZu+OlWwshsktMYrMgBONou7snq3V1uqD5E1tGoQQpt+hWuKatmYxho2B0u/mgmSO/Vg0EsAFacQPohzCZErGOCRCgHACoECzjOWuSq2A8GYSxtlToulVGt566s3TwmVGCym7yqNV5qVJBg7ydlWWZSTDFFAU5BDO6y4BoS4h9uPCXsQDWdRjQuS3tNBDqzEiZs2aIRz+f/Crc17qnxzn1lcvKgapQmRlggBuoxLrtK6EBVKqisLTrC7wjA7OSrzdXeTkzGsxrlLABcpvBPhPSyQcb1asT9IvD98j7GbdR/MxuP6o/IKTAAgdkmMdkxcSmJXk3q7T7cbo/+ykGnTsTV6tyXry3yGvnunvqorW5XrvmfsrtspwAWUQ9YXtng2bl4jy4VmEANrkip8YpIsVekzzZWZpcAszBG7fMXcpAqcx43MsigpvvcCzbZ3yM8MAN86bB8rz8tawKqbpKb2yUXLv6LMI6w6LzW7zDhrwoyMt8u8EEPgLD1MtAUBox3sECz6cmL3xQWho52khu7UAty0XC1gVwf/tYSSs8egWsLc2xA9gD+T2zyUfEK/uc85usZZU612k87ZnI4B2xHva8DfPLwp6sjj3LkIVXVGFBE7NQIP9as63NFr6RCohdIRWa6JyS9dgwFB8NIxzU403cYIgXuPqH4vXUoTwE4RwTkHPclDSpKeQ8PkbHjKWpdMuxBEfHZAisKXnNgTTdEFHEQglMreM8MbjcBgHYzOkqRPTQCqacs3uY3+ucphrc7MGE3SZKXJLLFa7BBr9NPI2b0JsQJohNTKbMOUi4SjXYzSmcTAK2r/eVlUSxGbrVlpvFMFGM7TGYlthdMOIYUj0MPi2p67XLTMfSq76mujepZKCTumHUMb/9WOCXE3ailzkAURl1XZA4GgFcm8YcjYqqxP2u26C7FGVFupEH0QGtrY/lfAOwWcyHNKyEPZrvwQO3DFVdzOozvUns0Qgpa/DOne7snHR9nd+jJAaro5Ai0R3CTFcw3byRJE0agQQHnWBszBnO2YVbTXA4HJY3wQlTikFjHcBBC/qnzcVN265iLHEuF9GGCD8R3Jagmf5KLP53ndBMDFEm6uWbZRenmQKm7CWWbb02prIo6YhI3FhszPSys4SD4Qnb0QthrJT97P/SRouazfNcKqwNtBgrazn1nZqcxwzsPhJ96X8+KNAP2iVn4QsUmboxrm6y1tbSVblyXRD4FG1P9YkB5OpKWEq2CO4P4YVFI9EGFuhuDU4L4t2gQBjQoxjRAh4zRu3NXozxwtmdKD5QthxbJC502luniexosG13Q7dea4vA4ut+y9ighR6BRRwQeBPE1wa4Ae6e6cj4ld62R664k4LMk8L7RN5gm5kMGN5iei5lRavNrDoBAj4Ko71bi9M83cEAW0gLdp4sZ5ywTwjgpho378lD6otaosbXUUoNzUAeNH2+c9EVS86ZCsEO0L5YC4nIfo7pBdEGu019Qr6ySs6Y5FMsanNrX8EKBe3OB845Kpq2aUAQ/mt+C+sPPd71c43dTtjrhYukCFiGUojwwRuSsZrejdEL5u8PL/iYcNigEBz94Hxb+EaFGZhvJstYgOIT2wWH7SVcGVeMBlk4nU/iLW3qDYzKtxQzEZkC+lxO0L7+1bRoMoJFbYVkoiRntrTOlBMPbI0wFjP/YIgUcJUayjJT1d93VB5Oi4K21VRrHIwwJAw0gF4VaBt1c5QFfQvS5nj6ZYc/YdJDkdIFYg9O8CwePnJ5+n5PaQF/eKHqdNcwMkE40h3C+ft1Uh01cRP6PdDL8UP+nmKs4nnDUYwAMf83VIVthYmllaH8xcbxCyx3QkI0o2M/bzYvZnjxDI48RqHMQBvD3rJ/AejZd1/+sxk/dFBPOOPDfFNARiBT2Ov3iQj7j8e/3h/5f9bmz8aMV+LYQ/QDAB2YdmBHONvo5/RKd/R8B/S+8iTS9o49TT57J0bz7g5rpl8aovxQYQK5oAIFgQQxACCRUSOFLQocOFCwcCWBFxIQ8AHSwuTPGQII+NG4cQJBFxBACEFoF49NhjIcuCU1CEFAmzYMqENgs6iWiBoEaLGTB4nGIhZEePIDcK0GEzB82ENwg+gErAQlOYGEpWjTiBYAuaLAAoTTgSwA6LXilalIrBYouTMNEqVPtUoVmdZBUK9HhwY0ObbjdOAYChYkiMOqACfqgXqlm7Ck+CVamT4OHFl7kmZGxz7sIWQx9OcdmToOK3oh2SDtm5oGOuPVay9P+beS3UHbNZspiw2fdv4MGFDyde3Phx5Aop7Kw65IgTDCOmUDDKFQWFKSMwODkyJPl38OHFjydf3vx59OnVr2ff3r3CIARxWiSMoXTCFRSgj+gA1ixVhVYCKiKpAOiKpIXwsimFkFwAQjsneJjpL8s2QuE0qJwAwIWqMpCBBQxYkME738zaKqEHCBJgI91suo8AFFyQITsApDuCst8UZGk+ywDgaSGfMgqpB+yiayKykDwEUUQSaXogBRpHaOKGF0MqEMCqdqCgCbG2O2KCFYNTC0eLxNLLrM/o0ozAwpbKoYMunZDBhSrrSrBH2BJyEEIeqrPItYcEi+hCAGSASqz/3qDKQIclR8yRICTNCjOiFmHCjCbALrVNpzQVskC/6IBAEkgMN/p0P1E7ZDRER4fL4Lmh+CNBUwpva46HJk6ykcz3evX1V2AT2sGhH5eSAaYTQyIBpiMmDfZZaKOVdlpqq7X2Wmyz1TYhQqtMb7kBtxV3XHLLJa9b98A1d11223X33c0IYy6kDmJK4QixELSyIBaOgLIg1OAVeGCCCzb4YIQTDi4HAKZ4j7BRFZZ4Yoo3W7aJ9zTksGKOO/aY4GUBAKxYNgsjc7mpaiLoBtBES/ZjmGOWeWaaa562BRIyeI8EEry1+Wegow0iZ/cE4NnnoJNWeumqUBjqiPh83GgF/9ESXQgwIDaa6Ii0CDKMabDDFntssss2+2y001Z7bbbFW2mEFaImWSGGG96oh4ImVGhYgnzWcMO2Axd8cMILN/xwxBNXfHGYXSCoN7lZhJTelUsOOKKQs2Z8c8479/xz0EMXfXTSJ+5hKKAit6igThXKnNLJN0qRoNJrt/123HPXfXfee0e7KQyqU30hQg0MyawRTCKoyYgEyNt36KOXfnrqq7f+euxpivrE4RVqgSAWaCoesxUK8tOiuHjNfn3223f/ffjjlx/eFU5yGD6C5ibAcQAwDql8gvipeM6KiLysNj8EJlCBC2RgAx04P8BgiQDdS0jdNLcU1u2tIFCZSP/EHvhBEIZQhCMkYQmVZhYGLYSCBHgdTQqCpdkZLySzeZkJbXhDHOZQhzvkYXoEoCG4RWSFFqSJ8wjyGb7JUGux62ET3cUlFkRRilOkYhWteEUsZlGLW+RiF734RTCGUYxjJGMZzXhGNKZRjWtkYxvd+EY4xlGOc6RjHe14RzzmUY9d9B+2oDjHEQRSkINkQR9pghGUWGSF/DNkRAAIAAEWhIALMaATLcmufPVIk5vkZCc9+UlQhlKUoyRlKU15SlSmUpWrZGUrXflKWMZSlrOkZS1teUtc5hKW4ctWJnUJAF7ShG/hwp/UIvI9YIqvIOQzH03Sd0lokitfe6RmNa3/eU1sZlOb2+RmN735zWuKZgTgJGc5zUlG8GkrX3lgZzvd+U54xlOeFaBnPeuZTqjIDQj75CcQ/oYBfuoMRhs8HkGSt5C4MC8iz4tmQ3uZTIdGVKI1w8r5JvossQTzWmLJAwI8+lGQhlSkIyVpSfMAUe15EicZ3EgLA8TEiMTwojPFKEppelOcEqxLOQ1WRtUJgI6WVKhDJapHT6rRjUSNkziZjQcJUC8AsGwhBbrcQlzKU6yax6dZ5WpXsQXAC3p1PVvFFkeLela0fvSoxlkhAep2v4jg7YgRSaLfCLIxsebVOGTVa1/9qp7Z5emv4eGrtcyaVsQOda3FaSvVHvcn/4KEVSFb61phaDVYzJbJppnlbGeFw78DejY5ha3WYRN7WpEuljhtJUCBMHCyF6osqi3Tl2hFS1rb5la3BECKBHdLHNxOy7SoJS4CVDsc1j7VXvgqSA0VUiBg+kteAKjqb/8aXOtm168TmaR2fYPdaA23uKc9rnCSKwBAwbSlzOqud70KXvfGl6dD0Z98qwLfmgZ1vKgtb3CSWxZYSYc6m/lUdrykUPu+d7MJZjBNg2SoBnMFvz0F6n6J298IZ3g8E9Zwh3OITKl6WLNILW2FLUzeBYtYxcBN8YpdbEKUqU/FHP6VeE98Vgy/WMf3bfGOfdxAAcTlsiKmsa9sfGOi5v/4x0tOSJGZ/GTsRY1rPnbye46MZKEqGco7rvKWvQy92fjWxV1uz5WxTFItf3nFZFZzm23HN7hyucfhNfGZi5pmN3eYzXnmM+iQglc5k5haZrZzSPHc5wbvGdGLVpwAhoKB9s54ztAidKHVOmlGJ1jRmeb04Pgn2DVjmsL6tbRJRd1p724a1atOm7z0RuVT17jOpUZzrFm9W1XfWtdhm51kA/1TUtM6tbbe9W2JXWxkjw0w84G1oIU7a2Eb+tjJxmyuqX3tmAHwoEy2dnkqXepDY5uz3RZ3uSeWgY9Amdwbhna0L+1sc3t23fGmN8EKJGMdz5uw7Xa3caddb67qG+D/A19XRdX9b/Z829LhJriC4d1wiFNMLNvmNsLHym93MzziWBX4xj0+LbkS88cdHy3Go63xj9+U5Clnua/QPduDP5zSJhc2yls+0ZXfXOfqufeWc75XmtPa5jtv6M+JfnTxYAVp+ba4ehRe6KEj3ZJGl3rVjaMrL1N9OE+3c9StzkOtf13smwl51pueHq6f2etjx2HY2f72t1TO52dHT9qxvHa4l9Dtec97z+cu8/z2e9iA5zvY6V54xG8GqktnOuGBZXck4z3xH9z75L+OdbM7XtbBFrzkLd/Ayn8e6UGq7pJDvxnI39jzolfg6VmvcxB/2fU85ny/V//6+c0e9ylH/5lA/w5swUtb87un/OGJj/jZML7xwA/+u4+/Q90/v+Fyra/pje/toIP7+tJfX/S5D/C6Odf6w+9V6k98++9nz/vpj7e8LPrk9Wu29hnfPvurF3/7X5tQjYw585vvb/LLP/jBPwFEtgIBtN97qPk7uforQOghQAfUtXwZsvHzv+ZDvwh8wAbMwI+bHZHrPwX8P6PaQA7MHQgsQU5DJGZLwLLKvoUjQRS0nROMwUU7CUhzsxk0PwvDQBrEnRnswTx7OQhrsxx0QaiDQSAUnR9MQjUDDN9TsyJcwJpDQib8nCWsQihztBrhsygUQQDEwvi5QjBcsqhJIRykwuPQwf3iwf8xBB0xbMMdwwoxyzwLDD42hMPOeUM8XDEACsAxQ0Ogk0KhA8Q9NBw9LEQP4x8K6LMuFME7RETFOURIzLDZeDUiJEQWE0Tt88NJHB1J7MQEC5I4O0NOTDgj7DpMBMW1+URVjK+QET86DEFHTMVWRBtWrEXtkhflgz9aDA41HK9HxMXAuUVh3C2+8bVLLMWL08QXVMZijMRefEYfQxkEJMU67LxolEamIUZtlLc1YcRs/K5TVLtw7Mag4UZzxCyzKL1kvEbbK8d0tBl0jEe/QooVtEZZ/L9gpMexmUd+FCstvMFFa0R9hMd/jBl/PEiuQqYpG0iDPJRxvLuHVMiOSUj/iuSpYwGAJwRHZ0S7iIy8ibxIiQtJkdQtI6I4RCPICyTJkkwYi2zJi1ILUGvHfFzJjoTJfmRJnOQsqGodLtTJhfjF4trHnaSZlyzKaKK+TlNJOwRKpHyXo3xKS6qbEGM0psTGm5TKpIlKreyhibDElHTKJvtI1RPLriwXrjzLHAoS/gvLrNQqsjw/s1RLcUlLurShAnGqn3xL7GPGI+TLu0TIuQzMmfqbXYRCsxTKCxtMwjQsxmxMhxqmVbvKdwRMyOQYu7zMD0Kk0LLKxIzLHXxMzZw5yxxN0YqLSNtLd6Q/x+uBCTiCKJmCFJhDi3CO/ZiO97MQ7ICQ7jBNIxNN/9/kIbMYwqX8TL9ERcDbgYmAiQ5YOgHISI+AxYQIGY9oluAsM+C8zhwCDHxzy9VkQMBDJoKYAhngAeYCn9xUrvG8l0yCRejql38pFe30yNKcT7/qktRUzZpsyvD0kRyoE9FARteCrZSpzYKoytCoLfvEvvpc0LwailHkNMpkTa54gHtMCPFUKMcCgM7EmiUSmcr6Ggclj8wcUfeJrFubUPBEjolwjLe6G4bSoL7ZiL+pRhNFjhK90ewBoA/0zAb9DsXkr7NDmapqKsqBueeST8xBUR0FjxxtUuuRK+Iszh8tueMkx44k0oWaq/UCAMkyUtkhKCjF0ewc0wYiFDNENf8VncKOhCq9KB6aQB7lAQAESwgjAgCwNFNfLFM9VaDZWURWW9NBdEa5AgAyQSZ4G5+9aKaQeKY+ZbEqfdSIermqpNLvZNPjyMi5YSSaeKRIUhGaqCRJFY4nHVXeQSa99M79xEq2KgheIaKQuFMkEtMPTVVT3YhSvdXcUYvOzDRB3cTi2AHRaEjXYdKQiC0UodXKAADp1NWIyFVntZ26uVCHjNQ0BM01/DcLyJcmmCRYxSAuJYAk4iD1itaQgFZzJZ2Q2UgJNU5aowMQiFd5ldcKmLYe+BsnuCxO/R9GHShQDQlRTdew4FOBxR6Uoc1q/alVKACGbViHfViIjdiIfQL/ywjAFZAXFkAaRFWmb/RUZ/qKgh1Yaw1ZHEKKPPVRhZVYlV1ZiYWDAHhZmIVZEyA2AZiIEUhPf1WiiJBThFoeFyKIkw1ZdCVZz8lInFXVFlxYll1appXYVbA1AZiNEfDJlwjXJfVS2AEAp5Ipoh2xrv0rrKBApN0oAFDapj3bpn3a4YMqDEDYl9LaI61UqlIWY/3asRxZux2h2ZDAzzRbtP1blVXb38AKDKhTi3hRiyjUTqkrGr2rvFWIoX3cxJkIvsVbFvNbwM1chxXczYBOdv2fqoEsrLUIyjoQy5JcAohc1DWcsE3RvtVc2N1cUWOM7tyIAV0IlAGAOcQLBHWZ/9VV3dUlHJN1XcvdurKNXeTlXKjgHx/hAed9XujNE6hqGPZsLpp4T+kCmOAF3uAVnAIx3IR9KMxF3r9VXpqgzh5ZivSCW6hAX4ewzt8l2O7FHf6h1rF1zPEl37M1X7rdpDgNMNwksN08sPnl3vllG1Ql3pTV38zl3wPeFgN+4LQxC0CdzNdlYMB1YAluweLd4PghFGK1VPHF4AyWX9SNYA8uGx5V4BEmYbTV4BQeNBOOYdAZTxZOWhd+4Rl+XBSmYbGZuBsm2/zNYafd4bztYR8GG8oN1Asm4qWF4SSuqQ6O4uxROiaeYuAQiyF24oeFYiqWNSz+4uoZXgsOY3HcYv8ublgvFmMrM2I2PpzvveIFTuPAdeOvReI3tpn6leMWpuMiNuM8hlw7DmTBSeAynmM/htg1JmT6ZOQe+lM+xuFEjthFdmS4BGRLxp0gCWFfbeJJll1MDmSxKIIGKGVTPuUGyGQQMqIevd8SQ2M6rmRVFo9RRmVbnuUPIoi2DF9J/mRQxmXsJGVbPmVgbiC5YkdXlmFYTmNZLmYyFeZhLmVnXiAKjmQh9uUuHmSireVoluZpTiC1sFFevmZsVmNtJllu7uZvTiCUAV+ORGRsbuZ1Nl5ojuZ5nh+jtWb8LWdzDuU8Tmd7vuf4kZcg3md+LgB5FujfAOhhVmj4oa+CfuX/g0bocxZaAKjnhnbo9jnmiFbmiU5ojeYxjL7lkF6fwOroZ1tmLgbpkj7Xi+5mb27p6wlnlJYWLf7oii5YhiZpmbaeAvlclO3jcmbpng7Kl4bporaefNZniT5ook7q1D1qdYbq6VlipvZop85pgd1pVKbq6YHomqYzlXbip05qriZmr4aeFQ7rmRtrIi7roj5rU05r6Dlptq4pt85huO5puY5put6dqLHVdxbqeNbqdO3rVP5r3vnpyoVnX95rmUZsxeadjAzacTZofobslpbsydYdG9y1IsxrF9bskubszr6d2ZlSNfXkwvbnNzbt066dAunVdnVtlxZtEibtkIbt/9gmnYk4TP3s5aE2bHPF496GFrna5dp27E/WbY027uMOFrWo1EMm7Mcm7miF7uj+lYyk2uW27ubGbmfV7u3ulVhBttDGadsWY/Iu7/YwC06ubuFubfc26vWub5lBGfvt5Pt+1uPN6v6O4vbG7/SQF7Hlb+aeZOd26AEncPMIEmSUb3LObPHW1QZ3cPJQi2ZFcPBW8Aq/1QvHcPFAJLf97vm+7gBP4hAXcfCAqgPn8BMP7xT34RVn8ZJDycbu8ERecIWucRs3DiOKcAnH7OGecRr28R8nDr5JU9BmbRR3cCRPcvMq17umMNzGYB4X6CiXcuDoPWpLbwCH8g/n8l4xuP9kA3MKN/IY3nIy3wwNERT0dnIZF3M1b3N30eVrQ/Mip3M7XxwQznM59/A692A27/OQQKYNN/EJ33MCL3RDt4iQqd3VNvKbDvNGH/NHRw/AsOxJT/Adx3RJdfRMnyzaAXRK/+805/NRLxyw/vJA//RB32BRH3XSwzY9p+9Lj/VVx5aXq+Azf3U/zvJ7nvVMrxvarvLHQ3VGx29if3Sk8O6rTmn1VvVdD5zZyM9O1/FgB/VHbXZDPwld76xbf/Jcr/bAWWtT9/RtD/cD9nY7N4uZjHabVnZc3wwUmABcKYhW3lkAHjDrGGDucOeudfc250xxG/c55wqhYIl9t1PofIj/ZnXfgoDfE+Z2cz+OgMT2bI9xQd8MpXqIhldP6j1PZr1efsleJeVhi7/44lALJv/1U79yBq7k+GABHSCBIUCZhr9d5UDWnT1Q2ir5imd3lg+W2YB2ZJc1mdffSl6BFwmZfd/QDq1bUgdR0xVRlSf6ovcVQolQmFf3WJ42qIcKxI2rGBWWgrArwJFcgpdyRBLnYkP4jheOsacJMLUIqJLblC/W0c36rTebIDvdcpN7WB+Ouj9Wq7Uqqr/7mFLWO175v/cNKYs3wl93w/8JjtXZO9nCnqXTWD37x9f6yGePMKN8YA97Pzz8uOsxRcWPfkUfkPX70Q8bUaS3ykf9yxeS/wbBc34NIIUYoFB9LNmffaZBGcHOcY4vfLrH/JD4VouQVRnVfImgcnSGfOJv1G8c/NNnZrFn/i4VcgLwea6dIQUN/etfGmRSbVvf/pXuft3fCOdvHpYSV8effvY9Yus//4WAKoGPe/YHiAICBxIsaLAAnAAKFy40AYAFgYgSJ1KcSAIAgA4VJbrA2GRjxBUYAViQiGKkAJAEpmCcoPIlzJgyZ9KsafMmzpw6d/Ls6fMn0KBChwJl8ZAo0qRKlzJt6vQp1KhSp1KtajWqBYxOrnLt6vXrV6MQwVY02sgB2rRq17Jt2xbJyLhxx9q8mFFlC4x0K57EuEKiSIwlQY7A2P+CLOLEihczbux4otjHkidTrmz5MubMmiPewEhiM+jQosseZWzWLerUbtGIaO3a9YvSdTFqBNkXgMohGEdQLAxgiMqRKEYTL278+ObIyJczb+78OfTRRgH0iG79OlLli0+r7u7dbSPZNe3WBjlyB0i7QCgCwZgD5IOR2OfTrz9fu/38+vfz7y86LwAy+Degfvglxt13CX4X3l40kfdSewC8t1EHGN1AUWcA6JAeRusR+CGIIUploIglmngiiinqgFEGKbooGolkIaggjagxiNODKuWA0RQb9XAeRTuMVF1FTmDkwotJKqlkjEs6+SSUUTL2o3hSWhlWlYjNWCOXat3/eFOOIK2AQUsVHdHhRk1gdERFE2CEwV9Xyjmnc03SeSeeeeq5UYaf7fmnUnZ6tWWXXX45210vZYjBYRJRMNIDG+lm4UQtkAmAn4BquqmWWXL6Kaih9jcdkaKaSpOgXRFaaI2HwqRDE7E2MR0GssZaqkQV8pjCEdNhqlKGDx2RAksYbXgqsskKlaqyzTr77GIZGAsttcxetSqrCrr6kpFyeUtdRQKc+e2EKtnl7REpUbsuuxRZ2y688crL04oAtDivqe9WhW22C3q6UbffxoXrREMc4QQGI0xBwWAwWUDBFCNg4MQRwOF7MbL6Yrwxx/FS2WDHf2o8Fb/9drdtyCmr/1zUvyu7/LKpdl0Ic54jjwjAWSZziTLNPfvsbss/Cz00lN02THSUNkdVss42Bo001BgrHTXVVWM3aXlWM/k0V0w33RbPWou97tRjm332ZjIYhraLZTvl9ddrhc023aC6XTfeeXsVGG96i3g3U3DHndbcfhs+J+CHK774UDsCQAHjAyYeKM6DJ1h45Jm3zbXmnXvek9Gf5zd5UoJbjrnoqY/Kueqtu14wba9jR3p2lVvuHeqy6w4d7bv7jva4Qfz+XO9DmT547sMrLx3ryztfN9/qPm9c8cvafrtqyU+/PWXVc/99yh09Dj5x3rOcM/apaU8++zI23z78NBc7XPyamf//0/Fxr18//zeD3D8AXyY+DwWwMvfzSf6+tr8CMpAoB2wgBPMkJBZFUDIP5EkCm7bACnIwJxfsIAiXtILpQC6E23kfya6XPvCg0IQuhMkHXyjDENWLgDPE0v/AkkGdbfCGN4yhD4OYH8eNgGBC3FcLl6bCFbKlh0c0oZ0aIMUpPrGKKIoPBa1oFSDiZIcmc6IWKxjFKUoxjGYc0AgxUsIz+q8xXuwXGNlYQKMUgYx2vKMc81ifGupRiTnEEvqY2MQk9jGAdLwjIstYyEU2h4hGZKQDCfmUN2YrjpBk3yETicdLclI0WPxNJyn3x0EtUZCEk2QowZdJTZIxla60TBr/ATCzV1pvlKoqpSkdYElaLm+VrFQkL4OpGF3ZUJg94eJNKMmqXRpzd778ZTOj2RW7FFGax0RlU5RZKGZas3XPZGU3wwmVT1pMnF3EZuBwaUpumtNz39RkO+NJlFjOUp6oQudStGkofNpTc+9MZD8DyhNdZU2gMORn6dQpSHYa1HD/RGRDIzoTaj5SopBBaO0CmUu0MNSidXvoJj0qUolMCpQj3QgybaLPnWH0pGgDqR1dKtIe+CZTMpVISmuy0la19KZig2krfRpRggr1orbsmkKZ2NGiUg2oVGRqQDPEgjgxNaf31OhGlwpVpDkVmFttZ0kjtVWrzmSnNNLqV4XW/9UGpLWdNPVMWskqE7Nqq6dtVSsA6vjLp961mxE61lflGhO6Xs6ufe3ZWg9rTalSdayGPd9G5fZYxbossZQ1prQwIta4ThaBSV0hWi+rMsuKlpZvlVBfBXtQrOYytKXtGGlfm8p6Abatqn0JYf11VNlaLbaN2StwAcpbq5FpBI3l7G63+Nn0uXa4+PItY4Ir3aA6F2oCiN1hb6uS3OKus9WVF3QXM93xfhdqVBJQdr2LweVir7nlbVd4FTPe6b6XaH1JgWK1CxLunky99a2Wf6EyX+n+V2iTqqdtA+xB9t7OvQV+ln5/MuDgPthnACrXXSNMGtauU8EVzpiHmzJh4P9+mGZuAoBL0ptcJHJ4oSEucag03JMR7xXGL7NLo1L7Yp0y+HQ7tvGmZMwTGkMTyCp7FAA2m+Efl7XHyGOykfck5J0QGZxRDlkKMEI/Ha+YKvzNHpSvjKcp66TK8BQzx+pVUaiSmQBfVl+Y0Yy4OAvFzMKV88UiRNk2v9lpXcZzvNqMEztDFND4YgkG9kzn7TpZf4s29JMEfRNChxTS8CrMn0/K50Yr8NGW3lqmHUPpmH4aXh5RdKih0mcWprrUypK0TUZNXVdD67qJUrEbOa1BT9MaRbCetKx7Ta2sBAjVuW6xUnkt7BL9OtbBXrazJsgDY5tG1zxUNrRB1OyayJr/rdlW1oGpfUJkgxbb35acuYf87HOfKgjuEbdiVg22dLN7P9umSbfrfSrxpRjX1SY3c+mtb/vceyb5HnioeJBFf487sl4SOMLvA/FBrzvim+qW9Lh8bIefstUWH/PEgT3qj2+K2AVdssezae0vhpzkdWo5tyvu8jw5DsMa/zfHOQrzmSOn4BTp9p15jiddbZnh8V45HHcu9OL4fCJAL/TS6WTrlFt00wBvr9KjDiNJPr3rRNY6nTI77ctaPee6zDrYk8N1r7N9vmmXU5btJdqy59zBb1+dXtuu967f3UrTybjRD4T0SnLtkwKLi/AkQqXDA2ArfY/OWvcuefI+/kkT/zz5zRte98IzXi7lJMDiD+/4yr8875M/vZlJ7ySFo7i0dOc46izAg9nTvvY86FaDqIQB29fepqrveV5RL/wq/15Jvjlu4Dt19Qajk4QUodLoi3+dyA+/+rOWvokyi96501veg0x5ZgFQdNBrBfuzC771009g859IbXJ3ffcHv0xsuv8jzy8/+yGPfvXz38r5DxHfyNbrORwYCcClIMn9Nd7/8c7+9Z8DktoCfoj4rBH3UV0+yd82odKJAQDyQV8Elt4DhuD1fSB/RAh6vNYARhYYRcj2TcTHDAEJUMAN5ICSkSBoUJ8I7p0N+gex9YgAxt/y+VirEdv7JeC3jMANAP/eDloGDuZg2y0hf2SIzZEdEJqdE2VI31RE6H3LFBwNFHZPAzoh/31hgWDEmmXe0QXhk7Vat1CgC2JACrSABaRED7SArjQe8pFhrpmeGKqfHtYHgNQW/Fkg5aiho6XaJ53gRihhRGwgfv2hBYVhH1ofJF7NpeQYClbh5qVa3PngTQRLHlai+/DhJFafKEbHEFyKIA7ixm0iThjgu73ipSTeKR4dKZai8NWic6TitDhXCg4Oa7zGa8RGqLmbX+iEriCYLmLJLeLi6S3jcvBisVXXpkHBAVwjNmajNm4jN3KjEnReqOnKKtbEuIwdNOqQJDrjM55jcUhjCw5XNXajPM7/YzeGAQ7cIz7iYyu00OJh4k3Uixuy47WkozpKnkCORkm9IzzGnzXSo0M+ZDdCQQtR03qh1kHeUjMWpEHO2AhepFIkZH3FI0SO5EhKZKYVizniREkpokciUUZqpN75BAS25EeOhEL6IkOSpE46pEnaxAQBAEvaxAp0iyfSpJcRJEwmpVEqRfjdJE4SYkI15E5O5Tb2ZE2wXlH6CAvkgBFlQMB83lIq0UsmZUGGJVE05YOJJFWu5TVaJU34xhQaoRPoQAqkgAz4ikWa5c2M5fqVGVkSn14CBVqmZU6yJVu6pUwACLi8xBZ6CwvcS2CKpZ2p21/SWGT6xGASJlTWjlQa/+ZUImZM1Avm8cUEpEATOEFhKEwcXmYK8eVMBkVlfh1r6kSwOGV5qaVn7iRozibwuWZHymRsjhhv3oQFqAlG2OZtFmZu6ibaDWeT+SZf1VlwTphz0sQEXEpefhhuLmdJNmd1HhR0ehVsTueAfSdMrID7NV5QVth2cudD7qZ5hgb1IQV5lmd8bsQD+EoKMKJm5lpnuud7eud9kkZ4ettQ1KfbDehEhN8I+COMtSeAziN8KihmNOGBIih9UWhEGCcQnGF/Vtt/RqiECqiGuhlS+h9QYGiGUugE2Z+YQaiIcuOEligYFqh4AqeKkpiGsl6/XRmMxqg2ziiNRqKNGmiK5v+ojiooLGIAfz6ocgKpPArpkDqGhUonkhaZghrjI6LZj0JpW5KohlbpeF4pit5nhNRglHWpl0rplFZbkV4omZ7ZcPbAEQBBB9ypDtRLVvrok3ppVYIphYrpkcZp0M0mkpELoKkplLJpm9qifY4poVbabKanXExBk9qYogIpozZqp7yplUaqpF4mC+6AAKyAqUJapsbopnIqOnoqpIJqdM5m3K2JF+JZqoroqrIqKbnqoMJqrLKmAJCAbyxcovapn2ZjruoqUvGqhPnqb15msPrGlhbrZkZSiB7rl1arslIOs+KosxqpcwrAdEAmtfontsoooCqooDbrt4LrcIaJod3/aoQm67a65KP2qrNWpwAEwR2On60a67nSa7225r2y67fypgC0AKUCQErGK8Biq8AOrGQmKEy0a8GapcFgp1b4nsNqq/VcK8Sm64CuK0hYLMWG5QPwwLDuBg+gKao+7LFGrMRO0omarA4uJQrcAF4CAByCpavJK4DK7MyqXJHa7Mi1pAWQQLHEhQy0wKVaGtC6p9AO7QUWrdESmke2gHHGRQcEwdOWWtRy59RSbUJZ7dWmnkCip1wAgQuEIrSF7XKOLdlGktmerWyeYwsM6xSQQK3WG9zmptzOrfXUrd0KJzSuwLgAQIPO3N96ZuAKLssQbuFebCVmgK/IgNvqW+Ma/+bjQq5nSe7kUt4pCsCsjgAtMi7M+mnneu56gW7o9mUlDoGv6ICHDtzmHqbI3mcTvq7hQiLpjgQG9KjQ3e5ari7r6sTu8m7vfuEQBEwH1G7EES9VGu/xnpPrKm+SQuEGYgACpp30fmbuxmfyYu/J7mAPXAoQ9O3SfS9zemz1qlTNki/WfqH7scnjsa9OUu/78tj1yq+c7mBmGVfl4S9J6u/+Pqf/sh0UCkC3nO7dEXB3uu8Bz1X8JvDd2mCGjCbYQTBEGvAEg6cF890O3ob6bnDqrmn4muf4hjCWkmCEKOMDn/CipvB3rjAL/28EGqMTfO36yrCm0nB12vANQ10Erv+Ab/hs33FwgErwB+NWBSPoBkSxFE8xFVdxFAOdDcYdcnqvD6sqEDunEBekFY/xGGPxB2IRBkBv1CkxT37xcIYx2goFGc8xHW+AGUdgsXTv77ExPXpwE+/XEz/hUNQxIVfxHf+f47ho8fHxiDLxH6MUAABCIVPxIQPFJF9yJZvf+WLEepIeI0epG/OmUUjyJV/xwclxKRNyJmNfvTTsHncxrobybI5yKkuxzP1ELdfxKhdfZrEAD3OxI18TyMasLLMmLefyLftELtPxLqueuK4N+31yRBbzZR5zLSdzTyyzLh8t+yGZBnsyLM8rNUemNacyNvOENjMzN2MfCf+fNKP/azA/8kWR8jWvsyWnMxmfc+VFCMdK3zv/aTzLc0SUcynrs07gcz7b8++dWPRFczgH7TgHJkFjskIrM0JbsUHHsEm580NLbUTr5URPckbjxEVjdEVXnviMI/b9c5B+tFmGdCGP9E2UtCGf9P1y8geyNLK6dFjCtCrb9E7QNCUD9dudmEqvdEeLLU8vpU9vM6URhVBPsUyvMU7ndFLH7VIbZVOr81MPclSbclcvdC9adUAjLwAMs+pmNU1u9RxPdU18NVjP7+91i8s6dFkvGFqj8F0/MlsndFgHBVzbMVFr3Yl9M1LvdTKd9bkCtEC/TSQvs1vTRGBHtsvR9Q7qNDb6/3FjD/RjI/NgkzRcU/bHGaNhH7a5LvZOI3YT93UZf/ZMh7Zr85xlX/ZVA65atyRrm/Rf3/NXi3bEwSsJYna2bnY60bM5x/Zbw/Zuv91tdPICCvcBaPZm53ZNLzdvt3b6kZ5xBiRZnzZqD3dMGCPjTWtFGAzCKAzDHDB1D7V143Jb++HjOc4OfyF0M6p4Hx55S4QALOxI9LPgrrdUI7ez9eHjWcCl1HUE1jfnGOMU8B7tOXCujMQU8Iqv+HdUoEAQkAAPHMER8AAJBIG/6iGA27KAxxyB912EcHdw17bjLjhG5DdMLAomHiqCL8UKTIAOaKy3YIAOTEDmWrVxF3SJ4//bJPad+Mw3GSr4bmlpTYxJmVDEuBRTUzwAf3degNT4c3d2Pbe3tzrh3Rk4RiCxDSq5TDA5TTjOnpKflj3FA0TIXHTAEcjgDVDAEXTAzgIAEGC5Qwc5RXM5R5542umKKy8hmYf3i9dEhMQlASRjU1hAvegFD7RA5q5AC/AAXupACe85ZA+5wRV52p2YL0NiocOEmc8EkGyEejTFpcChnlfEA6TAqhO6lh+3n1OmGKYdClyKmNO2avNYXs/wkh9nC8TgDUxAiEfEbeTGbjSF4t7Aj5/nDRSGrPO5SHO6TJQi2A3loVfiqL/EfcuFEwhvRADIH93Gs/dEEv6EAMAwR1P/e0xbe0xgu9ZFSBP8cpb3+j39+g8HO+PpAOCJjyJTRGCQBOuOeFxPJn16+tLFHQuocYKzOOcuuBNQwBBUhwBYwAQs7Ts6jpTr96lDrsELdq1TmcLznONggHPTN8Tj7m416ayebqoHh2YV/KwL+cj7JaDPHBFC+B92e05ESFFyvErYGlDSvLv/9M3nhLzzXIaouIivfPGiU0mVCsCrxMBn+sCGvG9fe8lXthkuIx/bYz7m4z5a4EiUE7mrhLlfxQ64AAXUJdzHPdw//dE7NbyrxNK73OVB46apghD8PeAHvuAPPuETfhaAo2cBQI4lO0hMShZORQsEjJXT/aZv/Uvk/z3JIZm4c3v8+X3hfz7oE/4cJADpl37plwA+XQq5fjxFxPxUHKqVYwTle7bl433Xf9x0nLus43uTeX7o/z7wE74qoBMRsmSigwSjTwWDHkEOTEAQPD/0Rz/Pr3jdc/Xdl+ztR1xfHHXPd37wfz/4Dz/VYSFFoLmPsD5U1IsM2HuS13yfX/9GYL7FnZiii7r3gz/+h774x8SlPsClAAQPAgMHrsAAAMAEggSPIASyEGJEiRMpRhwBgEVFjRs5dvT4EWRIkSNJljR5EmVKlStZttTIAgCgDTNp1rR5s0FOnTt59vS50+VPoUOJFiXqEmlSpUuZNnX6FOpKHgiHRLV6Ff9rVq1buXYdCTOj14kwVQkxexZtWrVr2bZVhXFjkCZBBER0cRDAiBURbyDE0GIhBYQAHmQ9eERsYsWLGTd2rBimzJuTJxu1zDPoZc2biz72/Bl0aNEjmyCsOxp1atWrWaME65lsW9mzaZ99G7ZikMFTZKRIoQMvAAyFJXbYneIITIQktDoBkKJ1dOnTqUePTBl7Tc6WM2/37r16ePHjwwtAOIV8evXr2ZN8/Th2bfnzzd6OOxg/fiAWKApomB+hHLaSAYAO2jsQwQQVJOC67LL77qiWIJxQswUtvBDDkR5ACLoMPfwQxK3ecyw++kyUzb6NHshBhiZYwAADFoCggDj/jYY4wgkMRpiCAv62GgKhHkIcksgimWrQQcoo/Kk77ox8EsooPcoBIYWkvBJLLEdsrMQTvUwrRQx1AOChLM0880kkk8RpyZ6aNArNOOW0kEAAUJgTzzzV25KxLr/8M8wLBRhzigz0PBRR6tRcU7sl2WxTp0QlnTQ95zCgFNNM+4QLPgDK+hNUIQLFkAS/mugA1VRVNVDTVl1NalFGZ2rzUUgbeBXXXBNbwSFdff11JT4X8zNUE0e1MIeLAFwWAGCdfVaiWGWddlpbI4UW22xPygAhCrT9FlwGOSXR02IBHffCFJhdN9x2NZWW2ngdtDYnd+29l4C+AAAM335bFRay/3LN9fLYBHU774YWhniA4YYdrtHfiM2EV96Ka4VU4ox/RaE0AITUGGQ8AU6M2IFrKxhB4wDwNuSW56TY4pg3oPdWl20+tIccOkb35p6NHFmskk2eDeUDD3LC56SjhFnmimlWGmopg1AZPxeivjpDoL0Semi3eFbwMKzFxpDppuN9euy0LbQAiPyayOFjteVOT+uuuO56raLbc67Duf0er2yzq6X378LHu2swJ2640/DGpaubq7vxBvPrBBsq0/HMUwtccEbR1hz00Hqg2omqQj9dNMhFFHhy2vRmb0M7UZ99U8k6b/pz2nXnKojgeDht9+CDrpxk1ltHkXgEBZtiL//hnY+K89vnJfz56pvaYTAWTLeee+iT39r449l6vb2+RnAh7u7Vdy0m6XGnfv34TwISgCaAlx9/llTXSnLxyVfPCQHEzwgCWEADBjB/CVxI9NynJPgpEIIa4VX9IlhB93zPbuETn1r+l551fdCC+GNgAy/WphCeECLOaRYKWViR/WWlf8frIHk+yK4Wcm+EJGyUtW54wv/soIdBHMgLsRLD1s1wPD1Q4hKZ2EQmCvF5OdThrB4Ixfy5ACFWs2ILiXgVI04OiVsU42ikOMXcjXF92AMAYtAYwi5a5Yt4C2Mb6Vi7KcrrjHWsnnkAgB49QvCN3vvUBseHwT8eMmC2u6P/rPKIyOB17H6OVF8goRLHrs1Rkpl0Shl12EhNom4qANjeJ61HyadYcmiYJOUq9de+RQ6OhwdiEis/NIHl0LJ6ptykBglpG0O25wE8aIKyQIjLsXGShJ4czyyNeSEUIEQGzRSeLpuCSpOpkjorGFMN8SNNrCGzgcpcjDi9qZ6D4KacqKPmkXjZS1H9Mj0CmAI385NOqIHTfeRMjD7tGZ62ASCS/XTcOpdizYFhUzql4tAQmidQteFTevz0ikQdGp2LXKqimiOoUgxqLoRGp2P8yuhDXflKz1XxMRQdaWp6gBBWrdRwG4VVO3v50dYcBHMwFRtEb6fSrfhUp6BpAUJu/xDUwskUKR0tlk1Zc5G+GTVqPO0cULNCVag2RjAAMNRV5YZUlyg1VExdTWnYyFWlSVVwNKvXZ6xq1sT8s6Fu/SY8YUhTQopVNX1Bmlx9hlazqbVmnmkrX7lyTsLulK5FtOsG8crSg4j0sCHz6/sG+5TKRtYqzwRANDF7z8R6cbH++6x4bDkCiHU2YpOVGWBBc1nUOsWWABDQa/s6WkG6M2+2DU/vNhsEFDixibTFlmpjxlq2olS4ilEXYZJ7M6+2BKygauxqFErP5jqLuBYzrmCRe92uzBOg3m3Zc1s5SNz6Ep0W6gF46blC8eYqu05Ta2u7+16s8NGP9s0YeYMVWv8Z6nY6K1ChX1hwQAPrF1fxxeN8jxtLBG8ldk99ML74q5Loniu9CtIXBkjgowlDS8FnYzB3Hfzhq1ApISbuV4VTcuEvTXc04D2tin8VYmptN6X1pbFS6sS4HbeLxewz73nfmeEEHeSlP65xSU2aJBw7xrVK9kjHpAxkAO9yyOeFsWicWuUlK7LJTtaxWKLs5ZfkxczfCvJJXEywK4N0jWmGL5PDPL0SQ3nMcjbJQfKrZ+y+mZ1Zxu2WQ1MqI/tZUjYW8Z0bU2ZEE4SPOX20rtZskjafiNCg6cFFrDTpSSn6xnnuiqMn3dLNenrJhx6eoN2ZadAM4SCdRvWhQA1LW9H/l9GzFolmJazrdwG6oP49IrBXwzDENYEEGXjYsn29NDrXGTukRoq0EU2/ojbbVZUuyaWNRWzVtLee2P7Zs6FdGVFzJZZPlvJQZSvuf3k7qcIGI7xRA+5uuptItWbkuX96awKoW8lYBEAQ8J0pbV+Q1TWl92iAsCqHP7zgQ9L3SXMdEjc1mN8I1tdWI57ohZeXyGhxdce7Su5y28S1Fydxxu0rAGV5mOS0/nh/E37Xmce85GA+eQkBOyFcs/y9Ci0rzvV08K/IW443J/oxTb5zKvbchBivOIJXEIStuhwhMF/6y5Qu5JCjd+vxwyfUyQ6hn0/9vVMbTAdQIPSwF73r/2xG+iXj/vakjb3sed/M2f394f/kBy9at/uZjC4SbtNn5GKB7EkWP3jx4F3vke+M1PuOYAFQjQU8GPBzHM91VYOv5oyte1fINMqRDKFtnadb0/ctedczM8fUXmkPOvaXgQhAXwAQvOqvVPiQHH4+iffKYJowgYBuRAAT2BnvAcd6ir8e+tfi+5ImPGAZMJQgFriB6Znf+9Ej/Ov1+f5WWjBgDByhBXGdyApacITgOIHj3Z8O5KMffdHIPqOazY8TcnB8+UvJ90AC+ORD+LxCAJJl/2TgBiagBTIgA1pgAm5ABjYvL/rv/6qD/urv9e4P6A6LBNgLPzCAB9TvAqEkAP8/YgBPZvy64gApkJ74z/9KUDUyUAMljwPRzrtQIAgo4J96RQYBcAV/b+5SKQi94kaIaV1G4Ai47wdbgwZrUO9usPJUbAfwIsmasEhO0CNS0HWKMDF2wAV4oAOaIICaQAd4wAWACAvD4wmhsOykEGN+rE5GYPfW8EO0sCO4kGi80A5BzPnWxA03MDTwz6iyCgPUsA/zjQ/zcAivaRET8csoKxCjcBA7ELUETqsgMQsfcSP0EHk+TxOvpg0nEeAazRIxi91SLBQljhPPLPRECxRX8az+UMxIMe/gMOo+LHYA4NpkEUTwkCM80Wti0Rd7ZhRt8RStghBHCgWUZeiKMWv/WtGFGvGgpBEaP40W7QwZoQ4XqW/CekCFrvAaLwQYO5EaPcoaxxFRjnEb43D6KGTCBKBjpiAG1fFAytEVw6/I7FEUs/FB2pEbKxEHhWubWCB9+HFB8HEaX/G/iBEhJYYdARIeBXIKxWu5RsDHHjIh0zFaznGp4KkHJuAIpuAidiQFZowgTO2D9kojRcYfo00iS7ElJ6K6UHIm2UMhKUIYCykWd2BnlqUDDnIgVHJdWPIm0SQiY/I7jnIjYmvgmFJBcnIsPDKsDCkV+0gGeCA5skfwTE0EeQAswxIsmQMqCe8lHUgp07IP6afdyhJBpLIjGXLYYnGo+O8gJwAvJI0A/0zNKN3SJXVu0dIyJu1w0xBCIPzyHjkyInYyt2LxAQhuIlLR9PgSMeEOMEMNsKZKLbFQHl2qMhPTIetKLuctNCmiYw4zJRGiLz/TLC/T1mhGM5VyDZfLCUiQNR9PMSGCMTkI0LJKByCCMm8zTibu5AQTCwUOAzJSOJuvNEFrNJOuOSXCN4FTNbuCBK4TO7NTO7dTO5eTnVzT6cJpM2VwFyHTO8kDLheTKqUL0FQGNYcSIbSHBCjgBnLAJpfC3orpPOMNPMMzosbzAntAOVhmP5kTNtYTw0xCJRePKPNjBG6gHlsiP22oQKHrLP1TuwD0//5JHCt0/nJzgRD0xd6sTv9Ws0EBZArq0CW4k0Vb9Do91EL7E0PTSkO7L5RYwDZh1AlBlCB2k3KicyEOZl8iogcwIAVawALqogdagHRyVEfbgzjLzTgv0CkR8Uk/FEgrSUTdLEsJoAoR4hkhbSKcsteuFEovdEYDUyIvUI1U0Uyx9ECfk+6y1AKUw35CIvec9E2bT0bTdLVqtPNWQDnec093tEuxbIPmIAEWlVEZtQRsCxxVU0/7Ay/Ms1DXI0qLczDl75/08lJnkEeHCAC+4ApK1VRPFVVTVVVVtQ1qKDpXALwMkiRUphc/dfX61E//dE1tND6F0lZRIz11c1RXlViLdVVVwAeSVVmV1Qg+qzP/80JFOeI/CBUpls1ar/VhflUIcTVXM3RXeU9I71NbQSNYQ5RUjRVd03VVvyCxBOCfRsBKRWKbCFQpJpRZxhUF0bRbWw8guw+8ZA1fgTVUxeVc1dVg1ZVdS1NlhkPu2hI/7RVAApYRuXVf1XQbmc8CfFBiN2dgYaJgDxZkiTVhPWKbMIAJQYIt4xUpGu7hWtZlN9YcKbZiX/NieQ/FZgtmyahjhzVke1ZVR5Yj6iQTTULAziNnFUVfZ1Yb25H5/ilaj3ZYdvZjfZZqgVYj/q7xJkJA4SYiMmDAThZqdVZmlRYQNzVQqzNsQ6Nce5RnqdZtrZYiMNEJxJJuwXIhVNIJ/3TAN2RAOQIkba0jackWLftV9Q6GXv+WXA61mtrWbX0WbmkS3O7WVeMPcTl2bAX3H7/V8epEXCs3gxSXnaa2cUH2cSWiurgJIlBgAlKADEtyCo7Uc3f0cjF3cJlW9Q5iBGK3U0A32ER3dA22dD1EAIDriWI3U6XUbAePfsKUtoAidNZWVH33d9M1eBekB27gJym0co8X2mSz80Ipa1/LeUEHegl2enu2ehMExdpLd7m3zgRzIONRWSI0sqhNKNZRas83ZNP3QNYXRlQTCTGggNo3cGl3h+DXG70stpi3eZORIu5X5niXoxhXf6l3YJXCKwEjlG4vA7aJLAl4dg34jv8Adcc6pnMxy34dGGkleKakt4LX9YKTQl8gc4MXgt0+2HPdV4R5DhnNTI367LpSOH7PlIXjzYVfOFX5lz3aJncHooYXQuCU8291eIcPmHCrbLkAtrmEuCLJMX+R2IKLGDUu4jedGCE6klrTloqr+Ok098cE4CAwgH5RWIUlYhnV9ovB2FiVeD04hCCyKqAIBIinuIDZuKe8V8oELo2Ti4vd0UPK12P1GF352Jw4byAUSorVpYlzuJANmUaT98fAS4q3uI4j4o7JNY8lGYbFeDSco6wOxlIHwjgwipND2JMPGZRpLHY8lZSHGCRO+TMgmYJVGVUpOT3GpAkIQrPKOPv/0LaWb9k/SfjD6iSWvauRc/GRU5mYizmGkaJUaJkAVOiDLaBjyjRs15iNpfnBJmiT7euaEzibWbmVjliVjZk81Gh7hHQEgOAnR/mcOxmadfWKdwzFDve9ShkigPlA5bm/6FmS7Zk8XOQ9lwtAtJiQbTmgJXGgaWybnraBffkjFHp3D9Sh9RiiEWQCNg8IwPafMTqjiwuRd8xSJuydJ/IOtXmbTfWkE6QHdmAHJrWlX1pTc/nD+CiZH6ymfe4XcTqnr2CnVyMIgkBldVcAAVqoMdONTUyNGDiIEXohRDpxSbqpk7ibT8IwF8I3qpmqddKqr5pfN9rEDgZn9SupzW6p/xnawoa5qZ/62wDgPc96rYOxrd26bIl6wjaOpr2aIMCaS5g6p/k6NQB7ICQ7sKfRpQmbZmt2x+rEoz+6i0+CsTcFr1tMrx+7rE2CjBeCsit7Ki8bs58Prj8MvD6srpfyrsV6rE8VslGjNDDAw1abtdXTtV+7FrP6w4w2sUHaI0I7akebfUoajHd7NBQKAzrgCJbrdX1Du7ebu80ZatG5itXZvjSLs5BasQeCuQPGueUOupFYukVDUCH23p6ZuBdJvN/rhmn7vP9tvzl2vS2ttLf5vUXDAqgGYkG4vu07pk0ZPKBKocK3nxY8JdK7eP572wKcmAd8NHogA4Igtjogqv9DXMRHPKoRPMHNSMK/usGN6j/8OcIN2yQofHgs/ILa+4U1vK8XObhFdbhP3NxyIjZTvKKoTKcQ2JHR26bjGbdzu1RxPLL9esfZusd9HOV0IshhXKCOJqiMHJuRXKlvmsaPzsYr2MlRg2E6O7DBm8ozV8gFKmNPrci5PMkxRZjHXH/LPMoxcLDXvJOmFKa4hRe3XM6/3OAcW8BPO89Pac/5XDzvu5xQTK0datAJnc4NPcMRXSmGl3iXyMQZXWnhN6iWa6olfdJt+9fC3PAwvJ4xvSWCQAeQUHsRV809vcod3ZsgSdBLfTuyzdJXHdUVwwJAEHWNd9Fp/cqN26EMK9f/dX3v3u3Xq9rOzxfPRUMANi9GDOyAOt3YuxXUYcrUmHmkmN3UC/3Z8zXap3faC20wKMDFK3vWt31m/Hyk6MegSV3cOYPXy30LVf2hWT0lQirRhXXK4R2Xkb2fBM6iBered93Zl5zJ0x00LuKoA55tB57gP9ng7SmUTtibFh7fG75Tzv13If4zDsK7d/zdCd7Wmwmu4tzjLyPfHT63Sd4zXJniQ9TiL16jbXelLkLfWejlKwTkyUXkR5fmH0NdJv7mUx7eVx6X3hzcwz3oneTUZX6sj94x1GjUUb7YdR6msbycDgaHpX7qJ6/qQ57JddrfU0KvgHqtmX7bnZ6Wlovj/zu+7M2e3K1+r9c+JUrlfHyVteHe2OWelcBrju3+7oci5tE+7Z2a702igAYI2w1I270eQwmflCZI6Vcq8SPk7Im+8R3/57fCXivf8sMT8z8J0Ou9ojof9j6/sYu+cbG+MUqf2HP+9BcM7KUpqyBc4V1f5YY+9kOf9hlj04/f9HN/qDPem1p+2YF/rRYf9Bu/+G8+mLte+TO7hzOKj1aT7KE/+oV/U2T/bR/f+vMa97P/rcG/v30mwlRM3mF//Inf/M+ffdJf/Qub/WX8XhQq4QGCgMCBBAsaPIgwocKFDBs6fAgxosSJFCtavHiwgcaNHDt6/AgypEiQGEuaPImSBf8AFihbClT55YrMmTRr2ryJM+eXlS57+vwJNKjQoUSLGj2KNClElYA2OH0KNarUqVSrWr2KNavWrVy7er06MqzYsWTLjlSKNq3ahjoAALCwNq7cuXSTmr2L92zdvRJVsuQ7EGbOwYQLz9z5F7DixYwbO34MOS7Tr5QrW76MObNmp3k7e/7sMbLo0SMAjBiNOrVqjKBbl10N2C9jwYZr25aJGPbDDrw7DOwNPLhw37qLGz+OXOnkzcybO38OHarr6dT1Jr8+FIVbGdi7e99bPbx4jc5Vy15M+7b6wbm/D3Tr9j38+fTru7+PP3/y5dH7+/8PYFTjDTidfgZONIFbORz/yGCDrBEIoWflpXaeYumth2FN7d03n3z1fdihgyKOSKJR/AWIYooqVhZhi3iVCCMBObg1QYw2wuhijmRNiFqFsQEQU4ZCHsYTfg8c+cBASC7JZJNJ3ghllFIidOKKVl6JpXQ6binSlAwO4VYKXo7pHpdmfsTjaD7ydeGQGG5IZpxyzslglVneied/Z+65EZ3uCeDWFH4OqhqffKYp2pp7temmenASCmmkkjpmZ56WXqqZoXtOmlwTbgnAaajgaWomopEpWhejjdr2qKiuvgqrT5ViSmutXJFqZqyr8eDWELr+ahSuXJoKGap0qbqqYa0Cy2yzzgYGQFO2TkttVsJu//ksZEG4dUO23pp0rY7EPmbsXMgmS9iy367Lrp+zVgsvteHm2K5iPbhFXL36MjSvi+NSWqSFQKK7nroHCpABCRSkwHDDDou5b8TOvhtvxZj226LEqQKAgcYeE4RxhP82Vq5c5xKMk8H5rZACBiDa93HMolJscc13hgyhzGvJ4BYKOkuMM4Ejzxbwj0GiXJvK91mg0ssw/wy1u9HaTDWtQQ8YtVIzAuBC1vVePd7Q6BXN5sBIJ032gZ4CMEUOHbgVhAsUrI1BDkEE4XXeY9Jcdd8Bgi2e3kbt4NYRgn8LeHhiC5yY0Wej3fiBLbilg0C8AkDQDp6y4PPhnsfIt9+iR/+XeHWf++SCEykIoB0Ahp/ebOnULf5j5Iua/Xi6aet3hFs9WB4fQQIAwTaosB9/YOijL8+c7AUiX9IKbbnlhMsALAi9rs67RnvZtm98dO467Z6fEwA0MdDlBllAY/buf6c88/Jftn1r71f0QNP17XD/q/WD1r3bfe9YuBNfysiHH5e9jgCXMx5BiJev/kkQNvGbnwW98r/PTBAiN4DPCFygkhEcwVcb5FQGJdQc8yDQZAU0oE2URhAUTIAHawNABBUyhCNUbwRToABc1OIWHgykgwD4XUFSsMISKvFH0rqgEzdzws4scSGXs+HvWDdFE0YRLwHc2ADN1UIX0gSGBMj/gPXoc8ODCIBnHyKBWkoDMRm55UkE4VnHsohHgTXxiXy0zBZflMeCrAA+bgykFv9Yli4S8IssDJ8Yx5hEgWzrQ2k0yNsClYIj6K+QSvFU5QQCJgB0qyDmO40hTymZqfVxlZRBpFkacpe8bY0CqJyUKxOZQgpFUi0nMyAZt8UCHZBgCBTA10KIiIEWEKSYc0QLEhMjAJeNYAUE2RoQaolN5aiSldzcyi3JAstXem0KPcsmpL45FkWCkZGpdOQjcbPLFRhRICQwZkJWYL0aFaR3ALimUib5QwLwkwU5GEIGkOiWrplzoUOpYDdZuSMsAc5r7DsfQweFTrGok4XsXEsv/8VHRoPU04YK2ZqgDHKvciYFUNcbSA9K8yH0XXSmstrmQ29KlYheaaJZG6RpHEjTMWU0LBtNZUd5GcZ3hrQgI63kQIjX0oNccpRJacEEMpA589EHCNQMqldN4lCcivVSPM0aP7H31SkNdSRF9egu0/LR3C2VIE1VCHz4d5CR+pMuQUiBDnTAAxKmdbAVCetYD5ulskatdUclLIPWKpK2IrWxaInr4+Y6kLoipHWYQ0goTenY0B7HsIgtrYoUG7XpKVS0OIIshJ6iQspq051KfStT7XmQySGQs11lrW91uUfTCvdiYNPbA+BDx986yLWvdUpsiUbbR2KWnrg1iAvcIv/Tg/j0LY4BqnJ/S9rhihc6qI0aQkfg3e/qh7kZ06Vsk2LZs02XAJo9iDUTwlIA4FUxK7gBaNXr2/COd8BQLK7gYJpeAN+HvRF67tiiK8b51lekbtnrQZDL3xtYT8HgtSmBP5yi8kKNcP3k8IEYnDP3QvedL7QtXatbkPsiJL/7pcsKKHDGzpo4tAIGsY8xaGCv9aBpaN3xglGMNRU/2IAq8IGTn/xkI7g4szAmyHUtipDtBnQoO0jBFFzGAhkIViACwPF8MEBLIzu2xz9us7WCHDMB3AA4TWtCgtV8HSQnuUdTRopKyFCDQAt60IQutKENTQWn9Zm+VR6Ibr/I26L/MLM+aSZAC2DqFgzcoLd4Tiub3QzqnMLZY0PQ33xYMM9Oe0fP43GwwAB96FjL2tBsGICtb33rBSx6wgXhbEI+W5SRgmhBRMz0plW9Zg+Hetn0G3XEBIDQ+nAO2WVidXhc/SNYz3rb3DY0GXbdaA/V+MUlHkpK8UWBG6SgaSNIkLE5Te2vfprZzBZxvUoNnw5YQAD8vnO8j2Ptayv51d0uuMG//V7qkjQhUC0yQaZKlJE6oXNUno8OUv1veSub3hy/lbPrVWwMrDbjRw748/ic8KP82eAs3zbCJ8LrGAfqIOce90+ml9yB8NN1JE92cDsO9DdfTWMk7ueWe/4dk1MH/9tl03bLn07ol0sk5gTBZ/v2WeGiqOSkBjkux+CNdJrOO+g/tve6+EnVsFdb6fYbeLahDvdBSz0iVCcIMpU5kEnnHCgKnHG41b7QsZMdxGb3lk/RC/iSs12Dbm963B8/94XooAmUb0LTMFB5ymOcAJdkWyY3aZQgJiRMifeq4AdP4MJna6SVLn13Ft92lBPN6Y9veeQVolVFb14AO6ePw4UieoQE3/UXPT3qx6v6ZzXt6MRHDuxBw/Tb0b72B39r7p22eVDqEAM89CFShm8Q8Dc/m8Y//nCT3yzdfnL8eX6+Z6K/selTv9u3/474CXJ/9p+y/OY3LfqZdUljpn/G4f9+79d40jd/T1d/3oFdJOCAD/iADQiBEziAU8R//YdY//crreMEFZgcBShFBxh/CWh7i5YaioaCweOBG3SBGDhWGqgrlzNyKwgbIJgX8EdA8keCsraA3ZGCKEiDLLhxLhh0MAgrVocB/haEkWGDgCR7Y6ODO3hoPYgdQDAcV4iFSyhBLUiEN2WEr3JlQqSFNdiE4vSEBCeF9GeCY8iGDsGFXdhNX+gqWkVxbTgaZWiGarKGRLFyachtVGiHgTgRbwiHEPVxz5IBfyeIi4GHryGCOeiHf7iHi0iJhFiIfSSHoTI9eEeJkNGI4PSIYBSFkShogNiJp0glQ3iJy5aJk1L/USmHikrxiWFBQZMoFH1IirFmirHIiwRgiavoRK0oKczESb2oGLNoHaHIQqOYi7tojKf4i8BoQcIIKQIAU2D3jHSBjF2yGiWTSsxIis6YjYsYjdIoP9RIKO4WR+M4Ktv4EbUIi1oHAOAYieLIjnZYjua4POg4KOSkX/fIF+5IEt1oi0GBi7nobQUJkOyXj/ooOvxIJ15nYQspFwI5kMr4jQipiwpJkcTXkA7ZNxA5J2yENx05FxYZGgQZj3w4jxo5hRxpkon3kSAZkkHzLSn1XzGpFijZEfA4ey6ZkCupkx6pijRJeDbpLUSUdkOJFjzJET4JhUBZaPbIlAM4k0Zp/zND5y0wlX1VSRRO2ZMq+ZNSKXcw6ZUZd5VYaTFa+SyTxB1naRdg2SdiGZVkWYpmCZfUlpZqGS9s6SxQtXd5KRRyOZc4KIp2eZdCKZgkt5d8WS1+ySwkxnWL+ZWE2QBQiYaISZWUCXiN6ZjTApnAwk/6xJlDYZmXSZeZaZebWZpI55mfWSuhqSuHp4SteRKniZlvh5g1wJq2iZZFCZv+h5TNwnq+OZiWmZuOt5u9aZx6CZzBmYHDySzL15xAgZupqZuaiZfV+V2vCZ2WIpuwon7c+RPXaZjLuJu8uZ3kGWDP+Z1iFZ6vEoDs2RPmiZFuRY9+yJz0uWPe+Z43I526wv+B/OkS9nmG2bma60mghOWf/ylRARorMrigKGGgeqiYBtmSy6mgE6pxP+eg0RmfkxJNHFObHPoQFZooG1oSB0mW+2miytWgH7oiInkjYfiiJYGip6KiGMGiUumiN8paMSqjIXaInEKHQHoROVosO3oRPQqUP4qkPjekwkWjMRJKThWlDqGk5MKkFuGkLgmlWepp7jmlmFikknJJnCimEXGmaRGW55mRGnqhaxpUQlqmetKm6egWc3qjeSqLT4mdyqmdfEqnxUemdxqMfkonPWA9WFWobBqiruKN+JmeYfqohuqhiMpNVUoil7SOlxpOEKork4pU+ZmGlgqq5mSnmkr/XooqJ1fGAiWaqgPhqpJCqnCVoYM6qya2qqzqHJzqIBZgPQK4qwlRq5Fyq5WVqwlKqMVqSL3qq81zrF4CVZ/qrAgxrYSSrNpkqlKIqtcaSNAarZmSrVECq7LqrOUqNc3qEl+qkd8KrngkruOKGcB6IMLaK/G6EOpKJ9sKX8vaol2qr+4zr/TqR/waI1AlhgOLrZE6MwJLEe6KkPDKsCVUsAbbSghbIlvjBOh6rRobJ/7qZwDroxBbsbBzsRgLZA47JlYHAIF5sgQAsmQisipHsk9qsjHrOSmrsh7Hsl7CTNaqszL7s5NSsyZys2Cas0OrNzzbs1phr/jBqBzTlTE7/7N7s7RLkbTvmrVMmzVO+7RYEbX3cTmt57VEK6qxcrTy2K07SLFnCz1gG7ZWMbbfkVIYgI1De7VesrYs2bYk+LZwezxyO7eiVrRQglBLebZ7OyV921BbO7FdK7gyQ7iFKxV12x0VhbeTKxCMKyWOe4uQ24ySy7keU7mWqyWHayP8VIyC67lRAroY+rcJGLilezini7qc8bru0TqIV7q7eyOxCxQSO7rsars7e6i5+5jA6x1s9Htwy7ygQ7oMQbzhOL3Hqy+4m7uYmxwk5ru/q7qQIrw/Ub31eL3Y2y7ai7rcixyqhb3RCyPjW1OzO3+1i75fm7zKC5rwixwkFqvvG/++2nq+CVG++jnA9+st6mu57Gscl0Satsu/JCK/PVHAp3rACKx8+au/sRnBxeF1HYi+HSwiE9yuomu9xovBUaPAhcvAugFVJQnAaQsrJNwSFeytF5zC06nBG0xcAdwgJAbCIezD6zqWuprDebTCc9vCq3FlMwjBQ9yvOFwQNuy2UnzEarvDPAyeIrwa/GRz4CvDr0LDKWHC5ovCVxwzSRy2S6waWoXBXNwgY3wSVAy4VozGkprFWownbIwaPpVdQhzGeHzGYFXGBjzIdywxavy0fDwaobSwgIwzGXzIPFrIFjzJiJy9eazHiQXHqDFSMAzJISPJRcysmKxEityzjCz/GtPDfE8cyA97yV5ayTccy6a8LqissqocGaWRkzEcyRNjxy8xy1Vcy7acwJq8yTvVyaKRUljKuctsIHJMyPRLffZrzOmLzMk8o9AMGbqluMfLzfkhzSs6zHV8VJPkNEJ7zeyCyxiry4/BTI6KwOGMH+NMydRce86Izi+jzuv8Le1ssO/sGFCVt2D8y81iz01azrS7S5M0BTwA0REd0aDsz9icqdq8v1CcHy4TxPN80MBczIO40PXb0KRX0T8D0PQq0IzROm/5xh+N0MHsiyNdzSUNAP180vuS0uO60ovhbs8LzjCtwyHdFzSdzzaN0zldLzsdrT2tGPGcw68syKQc/7DnbNJK/TFM7atODRisHNVCDSwJLcv4DHlIjdVpnM0YjSJczRfkdEcpLNWwTNUla9UAIAMtoDA3MAF1eNa3nNZqDSBsvRcz99WinC1iXVhGXdZ1/SFO8MB9fdh/Ddj+Idh0UVEu/dKGPcp1acQLsc8fogMeC9mcotWsWtlzkYiidMRxHSqIHbGKHXf67AQUMARXZAET4I92PdqRfdGTTVb0vBhbQ9H3y9qkLdN0zNBH5W/RNty7jcW97dt5ctpygVBf7Mvs9bnHDdtwB6VQNZnOPaqSHd3PMd1xAVWi7bV6lt1EHRHIbXC1hmu4pmuKGUpFBN5hLd7j3RzlvRalwf/eUaresKvd0I0ZVaBoFwofxHrfD0vg+q3MGv0dPuXMrsxg6000DW4Zb+AGG87hHE4EBdk0arrgeIzhDn5awA0YXvfImV3hAv7fDzGTgFCQjTriz23iHAzh3uFuTkzcSGbhY1PiziHjillR/1jjYpzfN16vKM4XzKTgocxcP65HWDLkGEFEvXzkRpvkSn6wOd4d01O1QY1iUs5EVB5JSvgA1rPiWa7lQc7llM3ke+HWaBzgUOLaIu3mzFHlnt0EQZBeLmA908TmJP7mW+zl2FEaHe3RdR68A27mHYXOUyADDKMDZ4QBMDvoApznhU7ecU4XLDWRPc7oNnLnRb3pmrH/5wrx2fUBBK2c6eK75ZzeFfyNFpe92qxG5mVz6pmR6grxADkgA5aHARjAAkBAAZj+6pou6wB66MnhdWYr6j7u4hf+6Mme1bG+7FDr6XMxSUAt5tJu545+Jb1u7TqN7dkuttsuF8J966MuvS/uhud+FeRe7kst7+heFbSuFMyE7AY95tMO5NVe7xFT2pqq70nBT67+7f8e7vDeEDEu0wPvHgWPqAePFOfd7uDe6A5PvfdeFfQu8f/s8fh+ueoeF+bz1nCN6wA/5eMe8SHfHRR/p9dCKC7z3Yuu8aQu7lYC8jCfwbtO8iwiLIPCUhPu7y3e8NTu8hzv83Uy8kH/FIGT/y2ts0Aq7+7xu/Mr0vNNr8NAD/Uru3TZEkrQHu0Mv/FKz/Mvz/Wj9fRfL/VtmVBXbG25fjtebxlbv/bhbfdf700C9yxbI+I4b/Y6z/QKAfGFn/f3IfMVH/bPcjn9fvTYzfJlvvSJz9t8T6Qn5yxspPALj/RnH/CVb/nAvPeYr+2a3yxQRecrn/Shn/aIP/ox3/Z8bzqRjeVl//mEj/Zar/axD1ym/zeN7yyEnfGD/+67ryJ47/vGXfrADxbCzyw+tX6FnfPH7/q8D/vLjxyLP/PQDyytk9QUbvxYn/0Gcfja/yvcX6a17yyp/c24L/mt3/Kvj/567/x4ivrAsuOrf//1JVLqAEFA4ECCBQWyAABow0KGDR0+hBhRIiAALAxexJhR40aOHT1+BBlS5EiSJU2eRJlS5UqWLV2+hOkRoUKJNW3exJlT506ePX3+BBpU6MMGRY0eRZpUaYOYTZ2+JAEAQIanVa1exZpV69aYS71+BRtW7FiyXM3KrHi248yhQClaVBtX7ly6de3exZt3I9u2ff3+BRxY8OCeZMfqRSwyhdQdiR0/hhyZq2HKlS1fLir5KkK4evkSrvlW82jSpU2fRk33M2jWrV2/ht0W89LUjztIXVFb927edGf/Bv67t0rOiVfH3iB6+HLmzZ0/33oc+XTq1a37DX4UulyEI7b/fwcfnmB28uXBikfbOa902MrRv4cfX75m9tft38ef3/z8qgKkAuEvQAETM69AAzMbcKDiEKvPNfcShDBCCSdEi6b8LsQwQ9j2o1AlFKQ6okMRR2zpQBPJk3BBzxKy7kESX4QxxuYa1LBGG2/ciUMZQ2pBKhJ2BDLIgk4kEjMKVVyPxepcFLJJJ5+Mi0Ycp6SSSh2hxCgHqYLAsksKiwSTsiPTYlBJ6pj0Mk011xxJyirfhFO/8tgkaDEAGqMzT/TC5FOsMdXDy03C0NSzUEO9FDRORRfdcE49bwMgt0MnZa5PS7360zgzpyOUUk8/HTFRRkclFTAD8+wOVFVTu7RV/6QyLdNCTslctVZbBxS1VF139elUNv0DoIlbh4XMVWOZmhDJQDdFrlNin4W2t1x5pbZaiXxd80MAQoy2W9+ObRXWFWVtllZvz0W3tGmtZZddbNXMQKob0qVXK3DDTdbcZcmNzdl6/wX4rHXbJXjXd9PUEgAuA2b4pXsvFTdJftvTt2GLL35q4II3ZvRgL3lgDGORTXrY0oj3bbHikVdmmSSNOYb5TY+7hFTSlm/WqOQ+T77r5aH8xTlooX2OuWgbZ8YyVaGXHk/nMHm2i+iggGa6aoylNjprOa9MUyphrV7a6afzBbRnZvtVGWy1L8Zaa7etQ/pJbbld+2axwYS6rv+2faK6br+93fttwRvlusuEf/yb5buLzFu1sykuO3HJzw18cMtBi9tJIKRCYfKRFyey8bkq36lvz0//lPTLV/8rcyEtkGoK1DEG/UTRuXv8NdNn511P1VkHXijXgzy894ZrN/H2KHN3MG3jny/09+CnL6zANZuQygLoAUb+QOXVkv6m3bcnv8nwqUf/puF3hD3Y8uvtfn34lDV7Yt2dfz9/J89Pv3+I5I9RVACQA/2hK37WI5um7Ne8yBXQgUDin/8kuBAAwmgKUunBA7t1wMLhCn+4W2BrxqdBEnowhBNE4VAqSCJtAaiEz+Kgo1L0weWdEDQjfGEO58e8FPYQKCv/HNENpOICHQ4rhihKYKxS1sAiNpE/EfQh9YAoIifgxom1OmJ2vicwHrIGh1cE43KgGMXgTZFCO5BKB8KoqiwGZ4tmGeNDvrhGOqYmjmRcnRknRAGpTKCOnmojcN7IlTs2ZI5/RCR9uohHRl4LgUmzYiINFUjhJHFcS5RkJplTyEa+TY8ReoBUdKDJQlFyNoOMziIHRUNSthIynOyk1j4JIZApzJV0MqWRLCkxTN7Sl6SBZSyNNssEjQAAGBDAL9WUy8ugUivBPKQypYmVYAozQ8Sk0xCkIoNpeomZlnFmVqDJym6WM5U2tGbRsMkmPgKgBeaE0jcrE05qqnIw0YRn/z5XUs10bk2G3YJUBvUpJHmKaZcoWxI5B7pQl/Czn/dZ55qM6R2GAqmg+OIN/aJmT8Hgs6IfrdBDLxfRNK0gjSCV0UUhJi2FEpKjgfEoSmV6EYeKFG6PjJY2AcCDmb5IpcbSjUb19lLAxLSnR62pTalDUi8lzI9HFdFPXRXUlp6zl1DFqsuIqlRqMbVLdsJTViUkVYyiRqiOQ+c9qypWsSaVq7HxKpawB4BksjVCZF2pHdcqzq36xah2Zahb3/qauEIJAwBwAmDvited1easo+trX/6qWH0KdrCtKayT2sdNyg6IsY3VKxMhm9aO7rWzKLXsZTGH02f1CADzOm2APv+Lt908FoRXjW1nU6vawWS2SQJ8Z27nM1vG1da0m4lsW0yHggnwYK4AUKNw4blb3gbGt0KSQfakCx/i0paqor1tQsErkAwcVirnhe52zUnd6raOtcS6IADU+57uFve7CsRtRoKAXvRGd77SZG97+3LdIFWRov8FT31DZ9zxgi+5P2PlflmgAxIMoZ3+RbAvAyxgFb53WLbNMG8UbDsG41e8HVmBQAUiQAyHuJUb5nBQCAwkYybWxdAZcfJKrMQTi4TFN74ljGP8kxnv6LCyA7Jzcuy9HV+yxyH5cZJJKeQhE/mfz4qdlJuz5CJbBcQOJi1M9xplLUuSylWuHhKj5bX/Mi+Hyx42zZe5GOaijvmkbU7kmdGcoysT6z947s2bOxjn43r5wULBIZkBTUc97zkng64VsFq86NMIus+nkTMcDz01O6eX0ozetKOveWlbmRQAo/w0qyytxSbz8skgUXSqndhoUdsE0qvqwTZljZpVs/q+PD5Tpye96xzSmsMGtdpmiW2aXrux1QgNdoMNEutlv9DYAkZ21dpHt2pLptmCfHb9WPMGN5Tb3OYmgrC7XcRrpxPOONNWCtY93CVntNBVQUgRiJQE/vZb2gWh9rwd2G5rvvtmaNypwOVT73BvVN8n0gIWJD7xiVtB3QonIcGFafCWhRIAFMA4fRn+6xU9/7xVRbh4yAce6lpbmdQ40ylsVZ7gkTv23hkDgMkvhfJ/EyTgM9+exmPJcZbF67VAp3mO7d3zVOrcUjwfyc+Rbjyhd5LoKzM64qb+HC4vXVNO7xPUfXznrZOv6o28+shcS8CyK7nmof26scQOZbK3/XlnZ2TaRbZfABDR7pV6u1lv7pR8y52cOmhC4puAkGMqPvEq/vvk8I5HvWNsAn2MvJsDj+nBN6Xwrpr7RqrY735DPvN/mzwZK38xF2zp9IHePKGZ/sycG17aoyc9ek3/+rWlPoqrt1jCFsb72nS94UMFO59CT3xrs7zlaVZz1RIWXObzOvbq6nxMPn/y7Fcf9f/Ofz6fX34z4Hrf+ko/vuOSH6blm3/ldA6/bG7dMtdq3f2jMT7Jk7R+MLX//vnzPR8CvoaZm/8jjfyzudnjK/4rEv8zQLMDv/jDiQFsmCx7QG+7PmDqvpfYvp3bwAscmgiUQFubv5aJLxCMDASEuzJhQCJxQBTsnQDsIQpkmOwCgM6BQQLJwNHINJdqwRN5wRxEHRlMIRoMmPITQr1QQcFTwHr6QRMJwiSUPBEcQUcav5upPynMiyXkvCZEric8kCjUwu+Dvyp0ueirGm3hrDGsCy6UvbgDvQ9kQ4shQhQywoCxwDmcCzfEPi80NDA0EDHUQ7Cpwwm6Q4A5wUGUCz7/1EA/xLfai0NHVESRKUQJOo/3OQLOmUS1YEQelEOW6MCn+8RNTJdKrJYSfB8kJEVVix+vY0HbW8XEMcWuusL8cS2Zi0VmOyBXLDlYzMW6mUVeQcXyUbZf1MVWTD/IAsQCEURjXJlgNJhazJ/DsjFnxL9dTEbcWUbzaEZrvBoqHKxhLJ+5qitvTEFs1L9l2cby6EZzbBho1BVxJJ9MvEF3PEdkTEezWUfyaEd7BJhQLAoz3AB53B4BGj5/RAwO4sX980WEvBmAbACBJEjo4Tu2c0glRMcEhEPuk8SLJBaIlEhpfJ92ogqP3MKMXMFejESTZBmQNMOJfJ6AYkm8UMhs/1yefcyOfpzJaHHJKoRJ45monbyLmsxHh2tIoXxHSESKkERDEso1T0PKPURJJtxID+zIqPSUnhzBn+Qdo8NFrDwLfLRJB8PJ4NBJsKwVrZRArpwdVURLsxDLokS+o3zLUlTKo2BKX3shHdCuuoTL7hmOHmw6uvRLwLlLo8hLZyu2YyrMv0SewBxF4jjMsIvMxnwStYw/tjwdU3Mhy8yKuNTIV1xJzzTM5EtMcHshhOMp0sQK0ExJhhxN1oQWiAzIrRTJ7fE4kJNNq3BNqhRNjtzN2ZxMxLTNpnyg3AzOqujNLqxKUbzK5LzM4azNtTzExEFO6GyK5XzD37RK7LwV2v+MyOK8TeO5Tu90GMBkqeeECfBswMo0TxEBT5+szr8pz/dkCe3sw+akTPW0zxiJT/E0Tv3xuNXsz5XAz0bUT+VzzwKNkP+kTs2UHNVkUANFz4VUR8KcUFSRzvAcuqksIAnNUJQ4UE/kz4ba0PYs0RDNF/4rOA/VHxBV0ZIYUUVKUVA8URdc0BidDwe1OhfNn8sDAPvT0ZCYUckQTNorS+A4yyGFER5FOx/FRKl4ACYdiSKNjCNdQAylUihx0ryD0vIxJgzYUpGw0lfK0ZJgTxyt0TGVjy6lvC/dHoRDNTb1iDJ9DCx1Qi2l0yBxU9WDU+gRIL/bU46wU8fA0y/U00H/lZE+/b0/jcm+VNScqdCx5KIk/Y0ljdQEYVQBdNTeAZZqzFSMKFRNWVPJtNTZwNRQDZBNncFO5R3XIlBVNYhRLZNSTYk0BcIzlVWWYtGNc1XJWYEMIAEdYDx32tWLoNUVsVWUwFUo1NVjpape7dBkXRoBGAISkIFiRS9kgtYhmVS5VL9E7dYG3dAWpdag2QFt3dYOoAAcHFeBOFezWdaTaNYwfNZ3JTRp7dF4bZny2lYgoIAg0B589dbHTM8EZb97JVhP1NdprR3jAdJgCQJ3XdhZ/dbQVEngrNgxadh9fVjeEaJtKseNtViDtVB9FFeSjQ9W5VSTPR16/DiVzQh+/x2qeTWJeg1EhZVZhOVQX3VZYN2cIdpZUb3Y17zQ2BzaVS1XdyvaurGA+MKAkkzagv3YkzVKpJ3aNl1ac63axNkBYwKAEQirrB0ImnUcm0XTG81VtCXbjE2KfjJbgPna2BnYti3bpmVO7nROu9Xajn3Sn12buQUAILAZviWAuMUdtm0TtXVWxTXccF0KuMVbphFcIBhZw0Xc5XHckMBZZtTZxyVLr5BcwBXR8RyRyr1czJ3c/NTb/QRd9GDZViXdk4DQAUHd173b2c1bt91b3AWP2PWfI3KJ2g2QHTAvy91VorsXyNxckOhcbvxc30VS0fVYxCXe+TDe/0jdSFVecP9hXp5FUen9DuC1lk6sUtOVkOwd3O3l3gCl3QKBCN/kXdcVX+gg31PcwfN13xdRX+SFVvTtCAOJ392FTY2tX+eI3cqYEvMlUwC23eNl30x14I0Q4L9IXPBV0wN+jgSmjAXO3wbeXxFR3w6IYAkOYZKoYL+44NZV0ObV4D/sEw9Gv/uc4PkYAvMiYXyt4ZmFXwvWXAxe2xeeEcYlDxkeseHd4fdYAZjNYR0+Yf0tD8BY4fltYZAIAmLFABYAghwoXJDogQk4gimYqClIgSkV4lsl4uwwYgVD4idOkAkAW+gqYVVNYmTtYRX+YRZOWGlDgedCrxGQWo/YAT/utw7YvTP/5tw0Do41rq821ksRQYGgPSZBJdg6Ltko9mEHc2G0OFXMEMQeKNYOSAEdMC8AGAKQcK3YkQEeOIJiZYG6RWSReN7fYOTucmTF7JAVCFkQOeRxtWSqLeJM5qJNXgtFht4GC1oncNcVgJQRmGOC6BEnyAHTm4DjjWWt6mSyqGXiumXUjBDmOgLcQ6xTVtlfbhrzkOI8puI95gijwwCKJQABGL2v1IgHOMiCSGVyvmbnNWZaxhEGJlJzTo1gvYEOKGX0uoFn/l83Dmh0FmZNI2aOmGV+pCG+TDiD4LsDQ4m5itV9LuZsHottnq1urqS7EAALeIAWcIEbGOXEA4IO0AEZ/ziCFOCBGyCBHHCBCQiCFsiAIXgAFLCAHlgB9mWuFIgv0gNYeCZZgYbXO+6LKS7g7tQIATCvsSUI89Lnk2inOfXoj47hf/7ghn7krOiBHciACSABHpABIHCCg869t4br88KAEWABJxDj3GMBGciBB1BoJx7rlHDodNZkIG7cjdApMcUISKFnktjqrv6IicYMkf4skj6lpjjplF7pllbXuObszvbsJuCBIOjlpGXqw8VkwR5mwrZX8Gq9wc2IkF3Dk4CUjnbsjIDsy5BsxqJsXTqJsj7rtF7rtvZs/sIAJwACGaCAHAiCIUABmxGAFLMAFHiAIciAFgiCCXCBHCCBG//ggRQ4AhnQgQ4AgiaYAidggcMaAR3Y677e2dIO7Id2qYjei36maPCqJW4riNZGst4+L+qrbY24bcvIbbza7WbqiMtWaZbugLsebvRigSbQgRS4ARdogQewAPb+7zplaJB4bzwebD3uvw+yQd28CNfqSBsE1QzHiABXYLCeYQpFQ2tFa7Vma7f27BGYgg44guRe7uZWcd7c8I/o8KdW56ju3Yyw6MUmL6lAbJPgO2P9cdum78h28SMuEUfZARKAlAZ/8Aif8Aq/8CgPyyDX8GBGbYhW7ZwFL8XOCJ2SL5NQX/wWc4Jg8Q6ucja+8uBAhFcgZbjGcR3ncebu4jmXyr//Ll0zh+9Ukm8An3Kz/KAkzwh3NgkLYLwmwHDHrnPDGHCyKnCx+IFKYIBCID0WSAEXyIAdGG1CP0lDf19E9/DUBvHsiDiKoziLA68RzwgTL4keGD0nGHRVJ4BM1+Y7b+Q8rwxY8AAbHwEZmABYJlRMAXZ7IfMAPu1Ep71Fl3Jb3WW83oj7zgj9JokViC8WSPU5F/aQtpJvC5M4qARC4C8jcIROwII4uN5oF/Jpf3ZXJ/IPV1anKOsdAPiAB3hjYu0/wwjYHgkBmKsRcHZ7D/ZGF/B0V/cTQYU0sLjzMoIyoAF6ZzKHB3JWJ5lqf3U0r1WSb3Mmzwg2DwkBCFqx9fiC/zh3saiSiT+QONgCR+AvQ4CAH7Cvl184kd93WO/3+N4Iqg6Zi8BqkYAUDDBjnz8IiG/xTad5w9ACP0A59JIEGuATp6c3fW8LqF4WFwYxi6ZtAshokbBoDMhqp4/5sDCVqa8dTZAE/ioCL8ADk+H6+Ji/nwB7eTX5SGdyeJZneQkJG5yKvFcQqLdz7IB7sfmBROAA/nKELeB4vEf8PblCvi/ysP/7jEjmZW7my31KWyoImPXvvG/7xueyPygDI0AvK5gEMDiWyxc5fDfU6C1msWclUD4vUe5zqVh7Ahj9e25txOKB40f+5C97MU991VewQKAE/oIBV6h8oKJ98aj3mv8l1c7PCAsgZKkA5IsYfoAbbodvfuefLS2Ye7mOBETQmevH/tLu+43S/Z674vPWYi7GiPH3ufK3d4BgAaBIg4IGDyJMqHAhw4YOH0KMKHEixYoWLzKsZAUAR0qPfmAM2ZAAyZImT6JMqXIly5YuX8KMKXMmzZo2b+LMqXMnz54+fwINKnRoSpEJiSJtKZBF0pxLm6p8CnUq1apWr2LNqnUr164mBRI0KnYs2bJmz5IFM4YjACuu0Ir1Kncu3bp27+LNqzen2b02peIFbFWw38KGDyNOrHhxSrBwH0OOLHnywjivjLBlgIeyRcaeP4MOLXr04b6kSxKum3rq6tOuX8P/ji37qmPOtm/jzr0wBCG2Rbboljh7OPHixo/bNe26tVzmSZ0jjy59OvXCtYNjz67daJxObAGUAbl9ZPXy5s+jN678NHSu7Ye+Ty9/Pv36K6+Pz69/f0EzlNj2oQl/C9lXoIEHIpgUWrDFl1WDQD2YoIQTUsgYfgNimOFkcSTxXRriaWhQhSOSWCKCC74W4WAAMIWViibCGKOMSF0Yoo03iqSIIWwZ8geOIs4YpJBDjobicizq9SJPShLZpJNPElDjj1NSudAPpnyXRBxVQtmll19iZSR7SObFpE5mgpmmmvVJWaWbVGrSB1uUmPHmmnfimadMYpKG5nNk0gaonoMS/zpfm28iquEPZbBlRCdb2lmopJOCyedoftIoaFWYUtqpp34dmqio+m1RBFswhCDqp6uyWqKlonEKn6ZUxdqqrbduOtCou2LYIUdG1AFporgSWyx6r4ZWa1DKysSssc9C+5euvFK7XRwesDUGGLxG2623sCELmrM+jftSud+ii26o1bIbWRySsJVIiOnSW69s4X527k76ssSvvf+2um67A5v1gyxsVTIvwAszrBi+nvmLU8SNzdqwxQsLTLDGDG3QscceI4THfwAYAZx2F6OccmlnMVjxXBOjBLPKMz+Z8cY3H/SxzgehwgFHVvi4Hc1DE93Vwxa63FzSf7ZYtNPE2v+M80U6U1211VdjnbXWO/dXCEdFIJLf02OTTdTRi8lMU9qoLV2223hGLXVFW9Ndt911F6QIBhwZsq3YbwMeOE1nK7Z2s20TZbjgi1cXt9R3Qx655HY3sAVbhGymH+Obc24SdogpDpPioXdeumyO4zy56quz/ghbjoD4t+mzu/35YaS7NDritPOOIOo3sx688FtrcEdmwmreu/JEy33QTbgrtbtQ0C9fvWG/bzy89tt7rIEebJmCfPLWk99w80DWRP190i/LfvnvI4e9xtzTH7wGdrDViYbw81/v+QU9z32BatqKCNi/A05HfgSrHwMlxwdWsOURCkMgBY31vwYE0ID/qhEguThYwQ9CbFoX5FgDS0i3C5yCIzNYhI1A6MJWXTCDSfLgkmj4whvuRYEDMyEPsfaGUvxKARtoIQ6LWKgYSkuDdNGdEo3oRNCJcIQK6SEVdTYIQHAEEIPoGBGf6MU0ITF9NoQKE79oxttFUYoIqSIbFQAKjoiCCSCb4BnrSKQwqm2MTSmjHftoFx22i41UdANmAKCGTHysi35cpInwOBP1RUWPEpMkIyt5pjSq0SCC5CETiMCRVPCBa/uzJCkn5MjDNVFpqWRaKVtJK0xmsgGbLOEbRMGRQ5CCaop0JS/lc8qYQJJiq8zUMHtpzACGJZY5m2X9LgBEAJTiAlXb/+UxqymdX4qOkonTphiLac1v5g6WmWQm/UhxCDi+wWrUBCc77/U/GZaJm3n0ZjvrybZkKrMg5NyeBiAIACLIUZ10tCdBSYNNc8mzffRUaEEbGkl8HuQHmkiCI8rQiS2gQnw73KfwNDCLX7kBa+t0KEkRcz6nJBRCKQXmSkt6RvzE4QyT6M13GkUJBtAiEJljF0eF9z2OiCFrI3UpUfNy0kku1EUtRWhSi+rK68TBETWdak2NAItA9nR1oWDLErQ2VKeCVS5HhWdglhrOpobVktfhwnc4UIZKoAILlZhEFHz2nTFgNauSkwNbRrG1r6Y1sGEaazdniNaeBFOws6vND/82AoBXaIEhcYCFK0wFAJNRS6+SWwRbOEE3wCo2tE0hbGHjedganla0ZqxNJDgiiYhIgG8aTZRmIaeAGXDEExr47EBV69vRNg+lqSWjWaM33N8a0TFm+JXfIGILjkgws7Wt2yAKaYfd8naUyN2u2YKLVMM6qLjcLZ9jYMARWkxEET+LnaimSzcmYBEAe8BudjM03vsChbTzBK9Sj4vfD4IlEBzhwGwbAi8AJEG67sVaJmwJgFOEknK9/S+FB+ddst6FjxVeJFhoilmDdAEMf9jCI2gRiU6ACBW/2ml7F3w1PqiBI9GEHGg3bGOU6PeR4hVueP17Y/gJxLE2KMgPJEH/CA7sjaqGCFtBWguA6I7KxVYjRSqymE4aT/jHWj5JjlHJ3wFuuY4CKSQXGqCIOlB1qkZ4i5ldWy0pf0wDseAIKLYYuRqHecNdZqmPt9nn0ubZiwL52ZYYwBZBcAAGkvCAHx4RiDPYAHxxiMPerFBgN8G5YxowwK8wMTk8B/q/e87mn6e340iWOtSLZYsfGhAHx7I3op+4HB4OHLRdZXoDVWBLUD+dZVXbeNRM/XIBge3EQRthM3jgiCMe4ivwuA4AreZVpj/AllusDtTG3q6wz0rsXKV625sbdBkKomIAMKAhcYBAkqUNBo4QQsELvgVbPsA6bYvbt9027rdfGe58/wtu0ExeLngYoohI/+wRW7JrrN8kZc5ypArBwzfAQ7vvfp0aw+CuuAsFMgODqBcAplAIHhjFljLs1MmBoPaCFVBIA9BXdRTneGAvvr5/dxDnw6Z5BYNskDNwpNwHiUMdHAsASigC5J8o5CRYPt1BvBEAsYi5zH/N89/aHNX9Zk3Gr66y62iCLbJgMhZOwBYMvGJLP3gFwtnyYdpO9w3xTQXVq65dr48368LcOnF1jneiQdXQbEkCI77zicxtoZAcwUAkrup0vV4gBhyBsPZm/neX6j1mXQd0sS8P5DRuQU41NUTSC9IFoxOiEg2Hu175kEIAiAKRlbe652t+4STyff+Pm689wGr0g0k0KhHIizYM6rTRrGqgygAAREBnf3feizbzJ0ns9HfPNr9D/2JtgoUkyhDZoe8IAFiYH/LnDIA608/y2ben9L9ifS/3d/3Vc5zlAACD7PVUA55QoRDTT3v5Y97tcd4fvV+UFCAARgtYSEAlIMKlHYR5XRb+cRQnsMUiMJD6IWA1HRSp5R4rZSDtDJplGQEhRIIrFBgWDJgDRhlHWRtHQEIJ/d98HMUHfsoIfZdp9RgNrlqawY5CCB6ULdA+LQFbhAIMxqAvIYQOesoG7lxZYR/GPaESfsugOQItSILo8Q0qIEQXYIYVdAHwkJMYsIUemBAGLsZ6SCH/oTCht+Fg/KXhuAEABkSUKwgC33yhQdSf0EngJmFCIV1C3XGPGTpMWbyhpKwhv7UhmBXi4tQIKoRfghnErEUgGG5SJ3EEKwBiIB6hQRHiIg7KIUJhBxKTJwbctOABFmxB2BAcABgfpcWhCuLaJr3BGnBEBOQSDwliYqAhKaoJKN6cKPoZLwLOoHGA4gGAI2CBr5zAltRfuqWOIDmTjElTD+WiSXWiMB5IPoUEjyVi52Ej2QxamllC/jSAyenPM1aROaFTFVXjypDFN2ajNl4ENzphDsLj2CCbIYxBGaSBZX0HBrwLWxweJfZQP3EEQLFROxrGLt5jesjjPN5gPbph/0MWjUAUAkIQnT9yhCaAwXNxhCAEC/kV5EeRTEgl5CYWyTVSJBI+JEXQY4YV4IMEgQ6wAAawABDkwArkxEzW5E3m5EpCiZTEwSP4o/4MZR1yhC2M3/GZkPfw2iYpZGEwJFBWR0tWxEsSYBRq3UugQBNQ1QhkgE105VeGJVUSyaEMJQdYwVI2AB5IIkdEwuqxngltFUfUwixFpV9MpVlek1VOBFZukFbunUv0QDh2QAroQLsNAU0UJlscZmKyxWLyZZD8Dg2EHwAUApvJWwPxFUfIATPl5V7s5WQeh1/+ZUTCpGBqnjcBAUc4AQqUxAp0AEeMgADMRGsCwGvG5mwCQP9tkqaMYE8ceIHijUGqPB4D1QJb3AE5haZejOZvEodpCgdqZqU9skQGLB5smoQAOAFH3IBMYGccamdJcKd3QieMKBAqSBVbeAEs3ogJbcIYZiI1oqRoPOd5upN0PgRgLlFMIo4OcAQPpEQQ0KZMACgACChKEGhv4meJAFIg+KMjsJjDMZAG9CFHzMJ80ufzRadKNqh66Od+UmdgWqdKCECS7YBKJJlkusSJckSKpsSKfmiFAFID/EAa+MatUejw8AEmyIEnREDUAQAmclRzGpWHzuhwhKiIahyJTqRKDMHirQRvfudLRGkcTql5JqmE1GhBaILRQcBcRo4GMMESVIH/FDjYVB1ChO2TkeLFfW5pSi4pQ/Dny/jnMLkARwDBStwAR8gATOQpAOypSvQpAPxpnPqOOF2EFtAUAEhCCJiBImxBJbwCLXRCJWhCCMildkBOJohBKFzCKeBWmi3fHnACm7ZpfYYGnCIqaMwpeTRpf6pm9Q0TD3DEEaxEoE4BTNgqAOCqSuhqqx5IlxpEHOAoqdYUBhiCJZSBcY6H1pCCG8iBHqSCJ5GqEZzCJXyAGEyjZrnpXbCqsDLGq9LpiMpqiaaEDHAEBaxEC3AEPakrALCrSrjrAYrrDEHUWARCuyHrdxiCe1IG1ZDpInBCLEgesopCLHBCLTCBhuoVhyop/5Leq5ySq/PUqSqhK0ocaJWmRHhiAExs7Ep47MSyiaKKBCpEQvelgR9AQCUEgiskQhowAAwUIzlOxhZIgiR4wRlMqD5dwCZ8gAEcgjFOFRGkgh7IASbcYq4lkn0hR7iSrDtWLPrEqp3OqvsNE5WuxJUCAExoLZSyRdQaislSRsgZwfc9xhZ45HcUgSXAgC3YAAcUgZCmmRrMQiiIwRs4bK5B7GxArdjq5dRarLlabcaeRMiqxMi+BOJ2rJQCLnoMGgtI7uRSbuVa7uVibuZSbpLZpOZ6rueOQL+KLgZgwAiMwOeibuqq7uqybuu67uvCbuzK7uzSbu3a7u3ibu7q7v/u8m7v+u7vAm/wCu/wEm/xWu67zhCL+K7pMm/zIi9LxOu8pkS9wuu6tuvzPq555IDocm/3eu/3gm/4iu/4km/5mu/5om/6qu/6sm/7uu/7wm/8yu/80m/92u/94m/+6u/+0u/V6hj/skWt3mqucsSuvkSv/mpKBGv2nkcOGO8DQ3AES/AEU3AFW/AFY3AGa/AGc3AHe/AH824T6EUTBG/zmvDpijBLBOqgpkShHqpLrDCf+ikD03AN23BeXOnHqsTXukQOZykAcOwNC/EQE/FUuCgAwChKyOhLHHESn8QSF3EUS/EU78SBJuhJLOgIGGiADmiBUvEXg3EYt4THjif/SZQnEINndp7EGQexGLvxG1MxbuomScgmbdqmSfQAWwRBSsjxeNZxb94xHAvyIAtxY3LEYyomSuQxR+yxIhsmYiYyIUvyJGevBXjlVIFlSiwyADQySlgyWVJyKIsyyfKkTeKkTmqyHrNEKfskKo/yK8NyLMvyLNNyLdvyLeNyLuvyLvNyL/vyLwNzMAvzMBNzMRvzMSNzMivzMjNzMzvzM0NzNEvzNFNzNVvzNWNzNmvzNnNzN3vzN4NzOIvzOJNzOZvzOaNzOqvzOrNzO7vzO8NzPMvzPNNzPdvzPeNzPuvzPvNzP/vzPwN0QAv0QBN0QRv0QSN0Qiv0QjN0Qzv0/0NDdERL9ERTdEVb9EVjdEZr9EZzdEd79EeDdEiL9EiTdEmb9EmjdEqr9EqzdEu79EvDdEzL9EzTdE3b9E3jdE7r9E7zdE/79E8DdVAL9VATdVEb9VEjdVIr9VIzdVM79VNDdVRL9VRTdVVb9VVjdVZr9VZzdVd79VeDdViL9ViTdVmb9VmjdVqr9VqzdVu79VvDdVzL9VzTdV3b9V3jdV7r9V7zdV/79V8DdmAL9mATdmEb9mEjdmIr9mIzdmM79mNDdmRL9mRTdmVb9mVjdmZr9mZzdmd79meDdmiL9miTdmmb9mmjdmqr9mqzdmu79mvDdmzL9mzTdm3b9m3jdk1u6/Zu83Zv+/ZvA3dwC/dwE3dxG/dxI3dyK/dyM3dzO/dzQ3d0S/d0U3d1W/d1Y3d2a/d2c3d3e/d3g3d4i/d4k3d5m/d5o3d6M0ZAAAAh+QQIGQAAACwAAAAAQAawBIcBAQHNAAD09PQAQs3/////AAAAd1X25gr/AMwAyQwAmsUABxU2U1uZ6f//lgBkmKfDw8NXhJEAuu0AwPYAyP8AKTWbm5tzc3Pb29sVABELCwu0tLQAOEc/YWoAc5PNAKQQGRvNeACEyd2Dg4MlOT4AFQAVAADU1NQvSE8WIiUAfAdjY2Pr6+urq6uUlJQVDAAbKi4UFBQbGxtDQ0MBBwhUVFQAU/97e3tzr8DFuAiLi4vLy8vj4+Nra2szMzMAERWO2e6ioqIA+hAAUGa7u7tbW1sECgs7Ozt/SgBLcn1LS0sAhl96cgQAiK4AHCMArNwsLCx/AAAjIyMaGQEAX3oAlWpvqroMExQAKX97u80AQlRfkZ+J0uaW5ftRe4cqQUcAe53dzwkAEAsACRtrpLTmhwA8W2RFanQAaod+v9IjNToApdMASuYAlLzmAAAAISoA4Q4As+XmALgAR1taiZYASjQALjsbABYUHiEAWXMAxfwAFRuS3vMAoM0AgaVOd4J4t8kKDxAeLjIPFxlpn6+M1utSfooAJzIAvvInO0EZJik+X2gtRUsbEAAzTVQASl+U4fdhlaN1ssRcjZtIbnlDZnAANEJxrL2BxNcAd5gAZoMAr+AAVWwAcI8AtulUgY0AlsA4Vl4fMDRmm6oAnckAGB8ADhIAGwEbAAAAjLMUFABBY20AbIopPkRPeYUAhKl/wdQAMT4AOUkAfaAATWMAYn1YhpMgMTa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gkBAKBC0FAQRUARAwAx+NADEQrtcMMRMgD/oIEUNVggQEEjgKrrrrpuYBAEK0ChgaxQKDHCDgcJYIESMgyb6goW8DARCy4oIYWzPqzQwq2dduvteCvo2sNCLUjB665S+FoQD0qcq6sGNxCUq7u7qiuQADXQCyqrBEEQK70ySHTBsPTCy+23CCdsnQDDOqvQvAAo4QIROxBRLag+FLTDv1LcsMEOELSwwqkAnDDQvEGcoPLKKx9MwAygSqEDBCdAEMQKsfIrEAYE1xDEDicQoUO7AT/EwhGgarBCEDQTYUENBIuq8NRUOxcEqFcD0AJCFoAqg9QFnTBDxgOx8G+8BglwQ8knh9rQBqAqgVALJg+ULwBBHEQtRDBH/8yC3muDXfXghA/XbsZQRHwQDw1joFDeA7ULwAgKQSCtQPMKnlC4bDc0LNkX6RD3Qjs4XvjpqO/GA6g6EDDv3wVdAKoLD52AMUSZNyS5QyyAWkRGsWoAe+rEF++b6ABIi8HsBp2qgcsLyY437m4zJHndC/UOAOgVwQ3ACsaHLz5uic8wENLcE2C74g/5AOrwDeXO0LxHwJ+QuQC0bpH0W4/v//+tWR/kCNC1zgkka2hziNcigjKWscx0AmFc0mrgAmQlBHkAkEIPWgBBiEiugwAMoQhDI7vnlQ1UCSSAC5jnEAHcjnr6ymBBNkCwdx1BB/YTCOd2JYMi2Ksh7gNADv9Z4MATgHCESExiYmL1O4Lkq2iYA5UFHrI6AByBgTGU4bouQLJdxWCABCGC5HjlgyMiJHEAOMgKeXVFJbrxjYPx3g8J0IJ9DWSNtGvhCx8iP4jswAUrwB/WECIAIoxACV2UwfCKeAJuBTGHa9xVG+FIyUrmJV8xOMipwHdAFEJkgTDUXER2gDRUQe8gQSAZJwngLql9cCGgmqQlZ0lLtzAsiyZU3+ja975QXkQA+JsjQogAqkwKpJUC4R8srVjLZjoTLQXM4gCdd8qESG+KfKyeRdaWP4f8K4cG8d4qERLLZ5rznF9BmgxawM52tjNW5ksm62q3x/hpsyIF1B9DSgn/ToMEr5/HZCY6B0pQqiwPAONCiPQuJ0ENmHEgYJQc5RJiubYBQJQS4Vz/FnJLYzIEeXJLSDkLStKSLqWPv5qnQAoYA4yKjXtm82TacoU9lCakByMAJzFlxS0B+ECYOvTdQ/qmBHBqT5YmTapSf2IuKCIkVlCQl65mMLGKXWx7GuOYx0DWgh6QrKZYY6TKhnc3ClJsB6TSVR4J4EIAyKAHTKuZC9AYg8s15GhJWxrNbDayXS71r4C9yacQupAegMqCAimXvqCgs4GwS18amGgUs3iBgRgWsvoUyL/oBQXEPmRgkL1BNQNL2tKmhHONPchOK1sQUpkKVarC6EBcBSsN/8yqVtCDmL5YG0ELFMEHzpPBDEZg134d8lqogkIRNioRalkLW0sbrWmnS93qWve62M2udrfL3e5697vgDa94x0ve8pr3vOhNr3rXy972uve98I2vfOdL3/ra975KPVVC8cvf2GRtV7dlrkw2cIEjnCpVF3joHQ08qx5gryAs2MANEAmqcRLkoDGUwv0AsFaBbIBZbq1BahPivclVDlTcwoALanAtDcigBgIuWxB6cATkykAJtooIBFxQBEG2agQzCJ4UViBbhvDgAtdKlQ6kS4APx+rFIybgIBFSBFBJq8pZ3JVkZ3sBHwgZt9HL8q4SGqv94mQDND6wD25QXDUyWP+DD43wDWZAMjNfOMtRfSoAsDkQJ7tYxA6po0qHieKdrbjFL45xQsYIUIPwwLfCciuOEyJnOoPKzhDBQA+S7IPMHsTPUIYINz1bEPdpQCBBFLPWDEKEHgA3ucvt75D+664jMBklLOgirzTQYYKwINXv4jNB3GXhgWBYXyE1yPqKu8MxM0QAm92yQWQXT27Wus1SppcUHrwQLPMqIaUktkRaUENdQeGhzRaXQQoIxoJg+cqqBtWWMTDGc8FLIdYWM5kJixMe6BrAvS4bsJPW7oDyCtM7y3INELJsgnjb2RzdrKdjB4B4Su/aDBF0LxsSyXNBgdsGh/i4yw0qKGBbIA//V7dDRg1uWQkk3GJm7g4G7sWAy1pHWRvByoRGsmS/pIo+GAHFiADaPR+klEWgmAtINmJdSaFvxR6IWE9wN0UTQHR5luf2WrCDFgQxhQcx7L+kXZDE6S9cGigC09AaRChAzwJQ6IEFPmYzycWg0Q5PmqXTiJCmXoDrO9DBv5rokB00TAcV45zbp40xrntdpgNhd0LeTQAeFJFzKXPg8CBAso7RXWQkUzARHchNHRTx5Dc5aNCHXvSCEyCISf8j0w3i9L4hXCBTvxtQXYfVgUjvCFwPAhrJXhCxD/og5spjlZW29iC0PeJu3ThD1qaBWkGg631TJO1jZvuJGB5ViCeC/+JP+fvgD3/lh235qQmAgSJKjmYOPBi5MSZ0kJGKYDf/Udba7e/0w4RdpEYAEOAsbwcqvMV+w5J1J7MBf3NQUbcQseJRBoE0CbQ+suRToKJgOyArBUR8CQcApnMBS2YQd+OBBoE8B6gQLZAyLwcqixZjLIA/RTaB/icQyCNtFkgQGAiCBCF5VGZlCMFNRdZ/JpY2a6NgB1FAVtcT9BaAA4gqBrFGB3gCCWgQI8CA7HdpEnFgCeE+FThS95I4GoB6AsiBxxc2GZhMLnBKdzNxBBEuSoBleDcQOnADOXRZmHaFDaiFEmFqnjUvnpaDAyEAYkiGBMFyCIE063cQcpgQG/8oK67HAuGSfz6yfwZRejshPXNkLhI4WbuXhd8TEd5ze9oDNpxDaoOVggRhdjtlgqKjYdlTTwsxLEjlEKUkEd6jiggxWJjGiQVxigWRij04ZYwIhAchhAnRN244EERgiOsGKktoFJe1iW5lhaDyiQd1eyTGhwahPYjFOdwmjGeUPzu1jFcHAAqIENqTPv0iKzzQiBfBhQmRjRIhjgThi28IKuFogA2BiEfncj8oRBsGAJ9IAK5HiTZiiQUhaHbGTap1T0hjPjywaRoQA0oQZbjIQrjHjY4lVAjhgBFxN7J1NRIIVcinRdYYVa2YjACgiwbhPp2oEKfCjg1xixHRVgv/1xDSE4Dz0lgmaRDmAosrRYwGQXnHeE8E8Yi1eBFKmBD6FUbpZwEMBnwE4QLApQFUiRA8cANX2UMz+BCC1mHro4pV9ICgqI0IcTcBOJRONZMnKZS4go4EUI4tB3bjGJMDYXYEAI8WITnSRY8RIT0gh1JuCZQoiW81SIOLWJTS11oeiZBGopAEkYsF4ZCsBpEVx3nnEnAdGGgamW2KFpTzWGEQcUtwWRD5skqA+YvGeGHDIiormSxIeZcOsVOEBxE2CRHak5PGBirxdD4AGYzy1pv8xprJE3lE6W6tWZmzKRCXFY0T0ZR6ZmY7BQF9syuVhVe84oYWQHIcOZTdNCqf/7lGQPWTB7Gad1VyCZGaUsePjCmQBcEzFzWXZ3hC88kQ+JiSKNeYFNE3f/mdd8Y+AwGTDxmeutSSxQifiAkAa9mCi6mcCloQfdOgkKl/ycl7HMacfFcQ1UkQSGMqMjAzgRd6BdGZDXFZjSWYB7E7H0maD2GiBzEsG+U9Noc8IwYznBSbBlFHeOloYEhIJ3ADBEOhCpGbYAl5H/ibAlGYEPaYNHoQNoqc0xOQqIeMB4FGtyYR0nkQZQaVVvQ9FBMEMggzF0AxFvAvIJQ1UFBVLSA5YJdPDsE5gnNZZtQ3o1mcHFefAzEs9iJowmZRNxqK9Gmgjtmj6+Kb5/ma+xmhE/8hAKdymvEJoMTpcwRAi4vzmH56ED05fYlZEIo4efy5p1BYoZGZnNC2nARgmRyKmRkEP/YIniZIEBLkVARwN9VEpy0qqLaIqszIU3d0jQeRqQRBkrCjo8p5m9b0mYfoLn/6EEbqEEHEbQelpDiJEJYqEOQZrFIkpQe5l7wqEFa6fZCKEVvqT3i6U0bnWM4CAI31iCkkQZi2UMNIqAkxq6hZaAbBOaiHnvv0rU3mq9gKrAYhmUN5dwJBlweRL8iKEJdlc0izSnxJESioEPwaoD5XrQeBqAFLkKh0oZfYqR4anO8JTgdFqaQaJJLJAxuARqqoql4qOKU0Yu6TPjCqEJL/86d2ehAqep4u2hDTelMVJ1Xs+mmfmWvpOqgeeCrdOhCDNa7gyitKgIQL8awf9ZjEqaRVtLBL2nsYGmVPCp7dapQfe59NKlAcUa4F0aW9GrT3qqsDarapepgEcSpbBqcM0Tc464Jhp4+5ipaRyrZ763M2lVhFq7Rru4ynAp1lKLcFOzwRKxHyabB3qo0lK6s9WxCfY1EYFZacyqDqB6qMKhCDpbUnW4n6EgNu6LJrC7OjWnytKxHzYrJU+7Sey7NuuxDz0qwDkXzLSrZemllVJkvGyrT4Wq//UmSjh1Yw4wNEWqR6W5teM4cf+IDmGa6/y62gW6XN+bMdgbYEobYH/7utcTm0rOlUieOS7WKy6CegwLmhFFe7BlGxCcFN3Rorwma9fXZ8VaakCLuqAHBrPHC83Wi4A/G4pYlG0Cm/FHu5cyuXtItR3mOOA+GPigm6OiWppdsjtMYrNQBOqhu+vos0S0l9FJE1UpBDOct4BvS3ZmmYuaRsy7mp4aSRO/VgwytPSposQWRzCZErGoCRU/u8DHECzvOVlgsApMukMjxDGumDCaq9vmufS8mU0JgQ4DuoI7ZGR1RCgyhmNMkQBQQFKCzEBHFZIPeBfnuPAAvDx6m52pqhHpaGh6uzgEtIaGRz+ZLDBjxU7rnAeNoQZWmtXDu4dKSsRwm/FRyQ4P80uhk8a/KmMl13NzT5wYPKujlMuxPhPTJwcra6tzxouy3cjkh8QQ78qxy7o+ILTAAAdjdMAHqZEAJQSnbJEO7jtEHsvhT7LwWZNqDCm5hrttmKykfrxO8JxbIVMx7hvQNxxTsVgAWUQyQcQWKWjg0haJucsMWbj20cvxicUrcrVekTzI45parMynrKu7Asy0S7wt4aug5xN6GMxjfZy+QEuOI8rB6roRRqahZsu+rbyDtCsBjasmQMwpZ8yBJBBM5yxgSwswXBoqDsEChal0wMxwURpQbJge7UAty0XC1gVweFhJKTxpoKsv2Ky1qJP4rbPFzra05qyOdIvhl9tCT/mM29K1tY2r1VPJ1e6syhGs2Vd2lTZ0QRsVMx8FC4ahApzM1/vDl2lIirvJDiO7780jUaEAQb3dHsBNJyjBDd94/At9GlZAHsFBGc48t+TNK/vJRZOxDCStXz89RX+roQ2k8OA9BAItCv19WYPMMhXMcTXNAL8YQxQKHKLJq5Gs9bS6suHcXyq6/gmWUD9IoKcTekyxBrtNKeKtgQhka6268PKrrDKc/52pqt3IIoHdhRbFn5jE87zaXnCrLP/LGL2FZq3RCEzdAqJLBpW8pMrdanwtj2SWpjmaCwE01ZtFFYV9kMHLJZFtoKcVmXPLl9SNcgrE/FPbKY3dqP2s8H/zGheG2hU+qlyIo8p4Q8Bz22flTECrE+mNbWiV3NfTyw1k0A5qnGQoncMTRAZOrUAIDWoibXzsrZgxhEEqwQO2mNMm3fvr27h1lFAC6qXxy3qy0QSqnTq8bTa+vToQvUBGAuEz5KDTOD2X3EZqnAUh3VXFONLE2TiJ1tWbZRFAi6Ed6+uPQQ3GRrD4HiycrOGCo4TIrfuD3fR1zj7dxPgnbZ4V0jek0ApdRBgiazmDndlMxwzgPEDh6T84KNzb2ifJuW30wAwCjKLuml0tZWsnVZ/+wQaOSM/5jag1hKsTrYAJqfQYXIi5uCYghOglbm+EsQyqgQzQgRyqxZsY3n2f8GzSIrPUY8xFeOnyzeu1ze1F7+ydgcdeDov2U+x42d5n4VEXtMytuTpQF628SLoAVh52L+5Wu76YM4LE6bu959kqeMEEu75CfS5OLU2JQKMemtoSU62samyw1RQAcon9QcoPG8jgohowchiPcSRFKLtFLdo9w0A1n62dI9EbM7EH3j6klKg4g8Lzj4ozsIQmsE4AHM1xo6hCRDfGpj6cX+2uZKnbL90yI7q2a0AQ9mt8PO2wohhQRBhQ3+t2nM7AnBp89u7oXIEP3bST0qPdPtEKGuRiUnvaV+pybrh0IbiAzvjg4hPar4fTEgXRX/iDRdNpOI6y/S5Hu9zbUaNxT/swH5Ukq/3rvBXoQCEYMoJFbYVkoiJnsCLrpBUPTIMwNFX/QIgUcJQUwv/L4+4HhBNOcgLG1VprXIIwNAw0gF4VZ/t1c6QFe6vS5JL6ZYk/QdJDkzIFYgxL1JeXiJV3Lk13hdN/VvvqZNcwMkI8F/3i+dt1Uh01fyDsb03tv2juizzZwPmjUa0AMf03VItuD+TgA8v8o+/5K+o3QkI0o2U/TzgvRJjxDIw8P0+fQEIT1Rj1bn5/BnePVQGjNbX0QNUfEpHgNEIFbQ0/lB8Pll/7cm+30aEH7jp8KpL3zC/mz4cwQWcH1oRjDRSPvztz31ZzNFgH8s7yIuL2jjxAOC/6QrSTflCD2vW4au+lJsv2Zvrpdy54IQjwS0E3/nBwe9Or+1rgdz9FJcMfRxD0H+7gJGWQYQUggMHIgBAIAZBBVu0HDQIQAoGBQqXPHQYY+JBAUosfhQR8aJNw5CAKkQA8eOBzWMKNnSwsEWLWUAwEiQyMEdGV8CYJFRpIaMLWKkxKlw50ebRB/WVMjCR0cNQUAWUQoAKEgoVnuW7AFASUsCVDsyBUvgJgCkBIfGzHik6sGtYMXGLSu2ak6FdlNeJWjQK8gWDS1C4VFS78WyGXm43StVLtyyOxinlGEh8WXMmTVv5tzZ82fQoTNfcCgQLJEiUjTEgHJBYuITF6DE0P8gpQgR0bl17+bd2/dv4MGFDyde3Phx5J6DHHSM1WphgiwuqI4xI+ZZkgTdJvR5cOJOlknfrijp4ghtKT1OGH4L8sTBry2lAHBRdkMNGRpk1MCN+Wz4gSA4SACQJlMKuoFOcKGG2QBgrQi2MjtLqeYIeAsA0/o6iDvFZFvNh7RKui+//fprCYIVGozBhxsQbEkkALKL7AIfZqqtCAsI3GynCDOaiayz8DIKspCsAkkAHWawUYoaXHCRgKMUmlApshQyD70eXsvoMIv4Uug9AGoAaybLwNpACRL5k/CgEM/ScSIDiaKLPZ4w47IjIQe60yEvCfArvowwmG61I0IE6cz/NE3cbIPUGqpuhDmnIrIsInrwYagHe0xuU0479RSkHR7KMCMBaiAKwJJGIKqINz919VVYY5V1VlprtfVWXHPNDMwniSONQ12DFXZYYonjNblfi1V2WWabdbazrEpraQaHoFihiJkOQrXIg2QoIkWHAH12XHLLNfdcdNNVNzcdINo0K0PXlXdeejdT1YdN56uvXn779VddVQEQa1SFYNSgR9JGAmnCGxQKTNt/I5Z4YoortpjYFkbYYNMRRuj1YpBDpjUIjZMToOOPRVZ5ZZZ3baiI5TAEiQXByszroCNAekpgnVSKtGWggxZ6aKKLNvpopJNWemmmi3MrBhZiJnig/3bdVcyh9RQK9aCP56OvabDDFntssss2+2y001a7ZRcOskzqAtksiVoAGi4YvlRxXntvvvv2+2/AAxd8cMIv5qEh7uDOyKE8FQo4Z4UYizdAhwq3/HLMM9d8c84797xsjjR4TfEvKy/prBgmGgoARRUSAOvPY5d9dtprt/123HPvLGYASSeohW5bArPOgVhwSMuMVtdUd+abd/556KOXfnp5WRgKCoV8H6htAPAtyfiDtBy+1YmitZl69NNXf33223f//bAUJkh7AqqG/EjGCdoaALB2nhx+AAZQgAMkYAENuLKzkCd7B5na48DiEBkJyDstYcy2DnhBDGZQgxvkYP8HiSOA+UBtIvSzX0teV5SB7K9/cvNgC59VIxnEUIYzpGENbXhDHOZQhzvkYQ99+EMgBlGIQyRiEY14RCQmUYlLZGITnfhEKEZRilOkYhWteEUsZlGLPfQermA4xRiEUYxjlEEXW9IVAFRoIPTjnhknAj4AiM8h5FOI+Vx4R2Zl60J75GMf/fhHQAZSkIMkZCENeUhEJlKRi2RkIx35SEhGUpKTpGQlLXlJTGZSk5GUga70uEkAdBIsWwPW/BgYlOCVZHhxgSPyVAcTPMaSWNnaYi1teUtc5lKXu+RlL335S2DiUjAxCGYxjXlMIqYSV9m6QzOd+UxoRlOa08xANa3/aU1llkRqR+BmN4/gNQ10c2MEGF5LUPdK1rUEdrJkZ65mIsp2xlOeFkOJK+fpqnd6EgB3QEA//flPgAZUoAMl6B1CWZaY9bE5+QOJAyPHwoxIkH/3pCg+D1pRjGYUXTbSqEXheauZ8JOgIyVpSftp0I+CJKF8bI7k5nYQuxEERuJynN46etPh5BOnO+UprsB3v54aR6fL3KdJjXpUf6IUNPSr30GwdzUU6s8hXTvIvoJ6VdAMFatb5WpxJFilrvpGq7YKKVLNWlKlfoapNHPblmw6kZ0VoWdaCWtdEzNWu+ZVr5vh3vn2mhu80qqsZyWsQNOqnFOCxGAIg+DCHBJT/wI8DAAW/KtdA1tZzGa2IjHKLGAvSlSRFla0J/3s7hILErpB5Fp6pOxAYBTKb0XrL53V62Vpe9uw7oyOuM2MbWM12NGK9rCmlVlJBLCn/xEkYB1hFW/r6lvnRhenDZmadO9aWrIWNbjCxe5mmCqlRrHGNZcR1Gxu1DrrBhW66WWvPP0ipvZeZr0WDe12zzrc+OZXOPPVb385CLy6+Vcm3RWsdu17XwILWMGf4e+CHSzAhC1vwQ3uFHAPjFT8PljDvU3whj0MPwGs7mcKpjCnLHxho2b4wyv2UYdZ/GLqxUyuHy7xpk6MYrS6GMYervGOfUw7xshowz1Gzo1xPFIV//+YxzpWcpNpt7Wn0pjJ9D3yUZPsZAcTGctbJtxmrbrklNbKyFU27JS5HF8tn1nNfBNAQzSw2yyb2VNjJjNAr7zm/KYZz3s2G/fAqmE9E4fOdU6qnPnM20AfWtFMi1bWVpzo/RqY0AO986KjC2lLZ3poEgSqlMNc4PpOOqCV1vRtMV1qVKtMLGoEsz5DLep/kjrVmD31rG09MfClDsa1FqukYR1rQ9/6ucEWdrFBtoGD/HnIxE7OoCcta2MP+9PRpvbKYCThZU9bVs4mNLSrvVVef1vcz6rnjsPNG27X2dvj7um52f3uYc1E17tmdpF9/WvSahveWHX3vv1dKx5syMf//fbsq/G97n9nlOAJZ/inkB1gc9f7OOkmM8Ibfs+FX1zjx7n2wCUu1Hsf/OMbx2PGSX5y4KAkZdl2Nb5HPXKUe9DkMad5bjD145l7huJVtnjNXZhznwddMwFHCM5hntOQ/7rnQucg0Jn+9JYAGLIvdvpmdn7kpUMdg1XXetcJ0HGP6xtWV8dx1r1eQK6f/el0WznL3Zl0WJtd7QJM+9yDfnOji/1VZEex3O0Ov7r/PeZ/UnLgr2twpR9d8Owz/OI3LvXCKz44fL+w3x2/vsZfvuEJG2fYW+5yYOtd8wTM/Oj/zZi2ux20oA+96TtYete/m+jVZTHsQUL5A1s+9tGz//3uv1211j5a8sDBvX1173vn9R750Y6WPak+/N8Uf7vHX77ulF/9W4PJjREX/aekH1zqY/921xd/qmH0Zc+/HfFxh375aUd+92s6WyOufft78/3Rhj/+soP//hUtwVJKv9VjvXzzPwDqPwPcMzRiNe77PALUvwTkHASMQDUbijfDsv7DP+7qPgpkngnsQCx7OPhysgyEO1GDQBC8nA9MQSUTi85rshJcvxO0PxYsnBWsQRhrMwfhshgkwALEwem5QSBcsZhRIAykwd3QwMJCwSEEHCFswg1DCSGDQSTUDSUkLCaEwr55Qi1cMPDhwFZTPx9EgCzswrXhQjP0L+65gP8z60EfLMM0RBs0jMP8YgxHO0IwNDETfLYqpMOzmUM/TC+/iLItc8MH7MNAJBtATMToCpjgE0CQ2sNuQ0RGDJtFrETcipbUo7c8tDFJVDdKxESmuURRzKyt6TQ8dEDWg8NSXBpSbMW/Shj0S0UxfMNQhMWjeUVczKv5WzNDXMVb3EWi0UVh7KqzoKlCDMbOuEIE68RiTBtifEas2iwGJEFl5AxmNCtWlEahiUZu5CkdvEBfvEar+8SKI8dvDBlvTMebArAZG0dntDcZ5MN4ZEdLREd7bC9TAYAXbEN8xIxsxLB/zEeJWUeCpKgTmjd4VEXQ28aDBBmDfEh52gllo8X/ATzEepRIpIlIjWQnumkcf8zI4ghIKxvIjqQXjjzJO5q9Q/vFhjRJlVyXlIxJD6qaqVMzl3Q5h6RJf5lJntygnbnDhaxFjPzJP4RJo+wqv9g+nETKAZvHSRTJpFQZn5xKA4KR5EpGqUQ6qATFrbTKi6lKsBwgr9lEKvzKyTNHnnPKsVwWsWxL+CGlRctJkUNLuIyYt7zL9kEjv8Izukw8u9TLfslLwVSf1YGzkGRInTQzHrCAIlARa5nC0wmv1nC+jIgN87IN9CrMiWNLzrynsxjBlvTMFuvKc9S7HdgZopiBlSuVUymL5bKI5vpMewtM2swrscC2prTN+1NLrGMy/wBzqhroAWxxCBmwzNSyluKEmJJ4LW8BF7y5TZDjTensKhtBzMQkSmDUO+CRAh14EgsQDFT8OpVgLPmZCIZxGMF4xOq0QtJsTzxqCEIcTepMQt8sOyaDgGqMLIdoHbYCgL4Ui/GMq7nSAPqDT9EgTATVnbdStL9kP6ncmSqpmvkcCKIDAKHcH6r6mgXttfrsUJwCnwDcswedQalMGJpyKdSCKW5BxoFwKBC1zw+NUY0iOtGkT8WsS9FA0YlgqIyA0YFQ0YgyHRr1rBkt0ooCEyN00PdUCJJMMZijG7Iop9M5CIUkgNXZTAI4IQxF0gRtUi81IAliQ0srUXoMjQvtEf8A07ZVio7jaQnlCdOsAlM5HaCHu0kSpVMCeFKTkrt9JJg2aolWIojxaQk7qtNl1FNEhR8Ay8rsvMjtXCqH0JQSMi4fVaGW8J9FxUZF3dT22Ym+zNMjDQ0+zbF63AHBeEflatDFOU+JAosK8lTNUFBZvZyq2c/dzFHA9AwMyBYfoKNKxZ+owtSS0NRala9OPVb0CZh+5DMz3S45+ABpndZpzQBm4wGvkYKfCdTvedMEmSNDbStlLQtaHVfBSRjJFFV9QoUCaFd3fVd4jVd5ldcoeItOZIFokYGUWVPhcQhW8laQiFNzHbBRHVgN2iyhdFY9nQl2nVeHfVh5dYMAmFj/iqVYEwg2AdiZGLBMciLSjDgnhchSdTqIhDXYgShXk+2bfeTYXH27hoVYmI1ZeUUFQxMAxogBkOzRqJoIICUAIZ2IV03ZFitYoTUglDjQR43El5VZpo1ZmgVDutGAdIUTiJoIupm6mcobABjPlEXZolUbxpC/hQWApW1as53Xp80MlNAALZ0ICgWJC20cDQUJr5lFofXar0WbnRFbotU5sj1bwEVbM9tHfsSM/wxQVh0IAv0On8lbgsBbxwWdSWHSvk3Usg3cwE3bxLAL3VSs8lSIhOGsj30s9WTOyIXcyB0bhM20ErxczD1bzQUL7sGQHqhd273dP0vO1XKI4HPO/9gKl9Q92WQNXtqBkbZtWaJy3ddt2thtidhsD1JBLthcFew0WdQl3qbhHlxN2uxS3uWV2ebV2j0yJ8ocr8QoL/S4Dezd0+Fd389pVNYdW+/9XpgNX/cNluu9X6Q5CzKdS/ml38xt3/vNX/01GjBRVRx1WQAGXPst4EisXAeWHhGNXwgux/ldYMGt4AguRw3eYOdxKgpeVww22wb24G0TYBO2wR0s0/8dYaYt4RTeOxSOYcHZWxbuYID8WxcG3xnGXgKm4ZVRuRsW4R122h4m3h8GYpFZXf/FYWS94CJuVxhWYj10YiqWHeMdYgWOYoid4iuuzS++I+3V4uTl4i4+4v/gTeIwphj4bWIiNuMMXmOPkmMPGlMyVlo4dlgvpuNIo84G+GNADmQ+/hy/QGB13eI8jtc9HuToAwAQCGRIjmRJnmRKBmRG7pwTGtGhLONEVmQ0Tt2ZeORKHmVSnuRL7pyDYMpNxuNOhtdFPmX7FOVSnuVShmXNIToXXeXubWVX/uTTdWRaDuZRtuXM4d873mVedtdXJmZSBWZhfuZIZubL2Qm71WUx0+FkLoBllma/lWVo/mZuLpyEOV4ebOFs3uZwLkdv/uZnTufBWdljvmYojmJ0duccXmd2DmZ7DpxoCWFETuZ63mdydeZ8BmeB5hvq8mdOPmdfdtxQLmh2Puj/vcFlhWZlhrbiMH5oiIZmiV6br6poZL7ojvYsfN7oWh5ptKFmkJbnbJbihs5bjTZpfUbps4GRZj3khQbol/7amJbpWabps4HneC6weS7igAZq4S1pn6ZkpC4bGx7qWWHYltbmnS7anl7qYW7qsUnolSbqqT5qpL5qrGZqrQ6bCe7qqMZmncboLxbrsZbksg6bj0brEy7qHQZroHbrt4bkuAabmHFU7mXplsZrmtbrvbbkvmYam+bbN17rxL7nw67kx16afSxZnLZox57sgVbqyG4AzU4aCyy11v3qqr5bgu5svv5so5GgG6XcxuZlwkZpw45s1TYaGAlVhWXrAbNr/xeO7ZGebayu7aTZGbMsZ90uCake7NLu2tOGa+EmHKJT5dx+7Vb27Y4G7ucmnJ3A0wTOadhebutt7mjObsHZx5ztbsz+7uNWYuwm78BxlFQbbeVebyBub/f2m7MwZDf+Z/W+76TOav/mm4TZXr8058y+b/sO8LWJFqQtcPqeiOQWaf9OcAVHG7/gWtfm7+oGb4Ol8Ao3G/CYNfmWcAQX79T+cLRBo6nNcO/e8AePYQ9H8bGhmwZ3cOruZOuW6BiX8Xu8UsbWcBzn8IHdcR5nmhPCcBZPbxcPcCIvcqXZmiUVbQPv7wk38fF2cr+uWil/8cdVayovcc4WZCwHG86ztf8RP3D3Bu4/HnOwKTcRn/Ilr/IwR2w2X5r56JMtv/FEzvGDVnPPrvOlSeVbO/MvT3MrP3FAP5oDHnQ4D3IuN2E/T/SkATD2RO+QRnPyjnRJP5qA6dwkv/RCz/RDF/NNLxqxsGyormvSfnQP1vRSJ5qnfnNWj3BMz25Xf3Wh4Wozb/Q9F3JzvXVcbxnCY/RZ9/I4B/OTDnagebj+lXU9z2M+F2hgV3aVqRrcpuvfMnZHZ/JRp3NqX5nNOm9sHztt73VW3+Bp/3aQYYzq/XTBJnFDn/M1V/eVGYpzpzVeh3ZfH9d0p3eKOWtif3Y4jvZ97nd/l5izqMhxl2HeHuFlPgH/C7AUh9Dkjy1fliVU2UhfcmZuef/zg78Yviw2Qj92MxEMi6B4jSBci2DP53WI2QTlbp/3j6+YcGx3d/fq+b6MlXoIlB8I3V3OyXoR4/zd6IT5jp95i9mJKHd2IDd3nQ8lJRgBIkiYnl8s0G2s0WXR31nPNI55j0d6iWEMcf/xFt/2xGABFwkYlD9ct9panTkIQ94JAzX6ZAf7fwGTCmX6snd6zlB7sHhbqOpSrZkquq0quidlu5cYNKpmVBt5s7cXgaMgLSeIq21RrUXyIff6xP+XEKMrY3N8vof8ohtZADjvnv1ZhQhah9b8ze8XGaM20Nd3Z/R7VfJY9LRSdNJS/y5F9cw/+tbnlyCD/XwfeGajfcDIpolo0+IB2OSBpdX3/d+fl0Gsttgn/tmPfJDg1pkB2EItiUOFadaPfnlJGMAmeyV/fM0w/owIVlK5VNuHq8nn+LoX/3QRMeoffjMOaPXn2cRVCKwHCAIQABAkYPAgwiMERyBs6PAhxIgSJ1KsaPEixowaN3Ls6PEjyJAiR5IsOVIGABANVrJsydIkzJgyZ9KsafMmzpw6d/Ls6dNnC4I1fhItavQoUoQoZSR9iBJVgahSp1KtavUqVlQAmGocQXBGRB0Ej0QUQBDAjoM7zkr0QVBH07hy59Kta/eu0pQu967E6/cv4MCCBxMufP93BkEihhczbhxxqd2nWCdTpuomAObMmU1s3egVAFiILgj6iMjiLIaDJ84KiAiFoAXHsmfTrj0bpUq+Lm3z7u37N/DghjEQlCL8OHKakOuibOTgOfTo0qdTp47kLHbsXDN+Dv0waGeIqwmyOHiaYGqIMQi2SO7+Pfz4BHDr3i3/Pv78+vcDvrGQP4D3LUdXc9UZeGB1ZYSwIIMMvhAed19FNB4AERFBUAwNrQeAYhCddUKAIYo44k701fcSiSmquCKLIaIEAA8tytjYgHMViCCOOVbXCIQYdSfRWWk99BlZCb0F0UAFzbgkk0uaeCKUUULZJJVVWnklR+ANhSWXTdX/KNeNOoqpI4/b+ShhRAoBANdDiAFwQ0P+AaAERER2eSeewT0pJZ99NpAnoIEKyp8SBG0wKKI1fRlXmGM6amCZnqEJkVgAQPEQD0E2tBZBMTokBUEuJDoqqczp5SeqUZa6Kqut/pVpj67KetGiXgLg3KO5UhdpV5M+xIIGsDlUxFgPuQVAEQ5ZQJAG5c36LLQm7ZkqtfZFey222YYkJ0PaeltrUo3qOi6vEYI2kZwatHfQBWdB8NCFBMF5UAvBAtCtt/nq69C01fq7L8AB5/uipwLPCi5S4o6ba7kTKeEDxD68qEHEEBd8kJuWrlDEi/dGJOdWRazwGkF0Gnzytf36/0styi27jOgGJb/cKsJHKbywow1LBGp2PcPokADE+sxmRJ/1XERrMys9qsoro7o01FHPWCgAh0qNaM1G3YyzmDpHxLPP2F2MEBFFSKFBDFBckN5EGFwARQwaSFFEh1fbzWXTTvd5N999ywermX53mXVRW3Odo9eCK9533npLuTjkkc/22bySW0k4UYYfjmDilnvecuOOT/k56aXTxTPbpsuI+U+abw5prKrL/u2poqc6O+654xSvd7qnyLpPrr++a+y+G79q6LbrdjzzzXdUA3vOiwh8T8IPL13n0muPd+3K7709+OETcF6G4utHPU/WXw9d9ua7v2Ly3lv7Pv24V/96Qf3yoV/iret3XXz+Agig+MkPRQI8oOVQh8Dk7E8n6vNf+xYoQeQQsIB/miAG78a7DOoJgAnrn/8Q50EOktA2FSxgCVP4MqEFQYW8aWBOHri+CLqwhoM5ofxsqMN8kS9pO6TRCLUGwhByLog/PCKBumfBEyGxibIaDQDw50TDwBAnMrweDaeoxdYpcYnL2yIYBUUyEIUxMFW8yRWHl8UyslE5XfTiXtooRytBsUhzvMsZbZLG163xjn4ECQ6998dBqohTVSNkEgPHqCESEXaKRCQkPRJI5UWykvlhwYukaMkPPjJcjGwk8Tq5yVFKZJK2IyUqj0M1O6aSi6K02Sf/QYk9I7aSlKYUXS1zWZtKxWBsuowhLbmIK1mG8pfGrKAxk8mfJB1SmQ4MZvBiSczn9NGZfkSmNbPpHkwSRJPaVBQ0qyfNaVbzm2zEpjnT2ZtVqhOcrxTiMKcZnXK2U4vorCc+F8NLX+ZTJHkEZzzlSc1w9rOJ9ywoQvHCzLol1J8E5V9ABUrPhtrwoBS9KFK4+SaMOvSdhRsnMSfK0RJadKQm3YmbWHnSjfzTjRGVp0hXOsGSyrSmMflML23K0oc+86Xk5KlOEUjToBLVIwstKkZaOpM9bi6mSKXfUJ8qVYpotHJTLSVQrQhSWTr1quGLqlfDijFfiZVfWUXjVkHZ/9WyOg+sbJ0qTvn5VqXKhKmHW+tbj+fWvBY1Xhziq1k9mrm0NhKvgM3dXg9bUx5sCF+Knc9Z9UhYIhr2sapLrGVN6qbePZauMbEr1yqbWdJhdrQXlZMMnJVZz8IEtDgTrWktV9rYItSv7zIta6U12RDClraQm61v8cnY/8Q2tyVx7cJ6G1zBAXe56lSTyYobWYAKdJaCdS7umotdbaJWtbidrkurO0/wbldx2i2vMmNGkNvS1rgkQS65yItexr3xi/NF6HDXtFz3nmS3EJTvfe123gDXkmrR9S1/HerTkAKYwFEbsElG5+AFBisG3m1vg3W7YK5meMIzg3BJJOzhAP+a5VzOTXBI4Ksr5Y4YdPXlS0xQ2OIAwmpL++3we/07QxzP2GAghoiMe0y/8awAuygGpI6xyGMhA+zHDwkyk80XL6sieMkpTrIarRxl2uXmcTCB8pbBBx6iBffIH1Exw7QcZmw52SFgXrP0lgWA2JxYzZLEMh/tDOdntbkhb94z8z6zrhtfN5obVqueAe2qPiPkz4r2XbsAwN4yJ3qnhy5spR9dKkYfxNGaxt0KCEJGQkcGz03N9KcTxWmDeDrVqqOaXEdr5jtfmrKodrWgVk2AVuOadGra7qw7guZHsbjXNHuxfUfCa2Nb7jUaAPataWXqu0ab2YNDNoxDnENrz27/PYUGbLA5MuycVZvbV8JhhLdtbtORBtrfTt+0Q1vudVMJ3doWJL1JV2LOVvndEBUv++adbydhO473VvfAIUccANiY1KaqNW8FnvAW2ZskS5x45DjVA3eXGuL/9TfGZVVxZVsw5IubMscfDvCBgtzkrBq5SC7ucr8F4UhGlvhj4v1anM/cRQWfX8xL3nO+QZHOdW65Vj2+Y6QPHWs/b8mXl910lPXAUClPotKVzPSpBwrmIZE516PGMx86HOsrd0Cxw84kr4ME7ETxstr5s3B+97vjZ0973Ff3dAOSXOo2gXve81MpMpfdRjpPLs8DDx+2f8RxOBG64vHjplEf3e4r/8d75H+3974c/F83gXzm4VPirYs13Ja+e+JDf5yR4/IvoFd9ctS78fKaXiPjHhPmYR8g1jve9X7XPW1C3cyrGz7rWSY98PXeZTjWBzCvTz5wXkT2yqv88kZkZtiw08KDwCr7ADAO9IVzy9b75fnh5w2n6E5p5C/18PH1KPa9/1fuy//75+/g8pmf7fL//v6FqfqczVftZcTt/Y9HYUAPJKACLmAP8EzgwIoGMOACOpb/mdDm9V9RmF8FysaGXBj1mZ31kV4mNQSsgN8GMtAFItxdaOAJLoZ6NRzxgYn7rVhkqRcAUB4BlGALomD+6R/Q2QUL7iBhQM/w0V7qNUQBkv9JZBFhaZBgcQjh6qUgvvGfCkJhYZBPgA1gUs1gmjGdANiLqDih/Vlh9EkhJfleFZKhYECRNxkh+9UVFxLbWckZAHigDqqhb4xf71HhFOLhYKiJkAjgEeaF8eUZ06kJDBoE4BDBCFzADejApPnhYuih3jgfBkriUSzcpWThIB5EEooQ0i1cEdJf2MTADUwfJpqRGfZhXQRhKsqFnBCeG1oewMWUnJSPQ3Rf2EBB6rziX1DiHgLhJfpiNP0MJ77hZ8UhuSEdz7Qh92nACrQABrQGD7RAxkiBBxKjqfSgD/7gXLiiNhoFeByYICJjaykj7gEVMwUi0EAEHRZZOOIFMFb/Il6AYzz6BBHYy6DdlxZKWyGeWssJ3yZqBMhk4z16Ejd2I9+14jAeJE3ko8w4WD9axCfiyER9oc1pBEYCwPY5pAwmpEJe0Ao2pEfCBETOiYdNZEVUpAMoSIM0yIOAXM2RR0e4CZWVJCyBpELy4Rni5E+cZCLyYycaBEpMwQEcJVImpVIuJVMyJRPIH8i5CTlmhNDMnk9+kE52I0+e0lX2BFC2mEpSRFE2JVmWZVOGQQ6kpVqqpSo8VPfto0ZQjTN2ZTRlpQ9uJfnR5e6cRVAeY6kZpVkGpmA25RQ8FE6dWUbqJRfZpf5ZotMoplfyZY+F5USM5WBe5mUWpr+RjFVu/4RfsSNkwhtjMp9jrkxo6oRf9SWBUSZWASZmvmZZamZGGBJoYgQL8MxAnqZohmSyfZ0X6eZf2KBqruZQQpZrwiZyKqVsYgQA5iamyIAO+NIGgA1DAScwjSYcdV4aWmdTCGeUsWbOHWdyjudyXsSGyKIYfp8SrMAK1EDH6Bd38g928iZ9Al58dqdkfmdxWuZ49md5VgR4GGNE6KLPyIDV3Od11qeC0iOCJoV3bhl4QgR/9mdy/idFUI36NcQJWMAK+IAUrEfaRGOD8s8eUICJniiKpqiJLiiLLuSI/gTIDGdK7icAiCeFvqaFvqgFlqiK9uiJtmiL6ihRYMCxMBycRf+oU9TojZJncQopYvKoj/YokLKok/aEBdgLfK4ZkpqVjS7pYOZolToGSkBplKbolC5omOYECxDh99WmfpqjbnWplwYmmKbpJAIAmZbpj55pfdqpTUBAx6wAKkIojcrpnMZmk/rpFuapnlIAn/aposqEDcYAXB5poR4qjiZqpK4knjaqlD7qTm4qTBzLEcQaocLpcSkppmampooqVjGqp4JqqLrqSHBKE37aliKhqq6qYNYprfrFmHqqisqqVv6qSACg0WlaruaFofKqcraqseoqrDYqsd5ltH4ERmrAoO7ZsnrirjoroqLqtbrRtOpptTbmuHbETMJjqnUrUX4ruBL/JrSma7AKK4qeK2mmK0eoSSQ+mrsaZ7yapa/q6yKVa5nia3YSrETwQBEcwQw8rBJQjXMq66UGLFkOrMJ+kMFGKcL+ZsZCRKQNTa/964Ra7LOK68f218b6aMe6XcoeBJtmBxRsK6CRLLyaLFJi7Mty0cp+astu58ci4g4IAAsULbPZbLMGrM7urDj17LD+LNBmrPARRBH0Iq4hLc4y5dIyLYna671CLSvurACMwIZY3dFWbNYm5dZyLTA5rZmCbU+yLQGM7Yaw68iibdoe5drKrWS57dfCbV4GHUmenwC8yIHeLco6VNLG697yLbl67Z4CbjAKbtSS4Y9YG9bmbc7O/+u41ivkSi7oVssrCkAQZAwOXi3e5m3jOi4c+m3khi7s2qcVCkALxCwAdKaxZa7mHsDqsu45uu6Kxq7wihgUlg2WFgcF5m7qpm3v+m6qAq+jDq/07t8OQkAPlC2G9EC/nm3iXtnigmvzOq/KQm7wTq/5ct4JnsANvCcAQGN1rpvuam74iu+VQe/53u8GYsAIkAx21EAL0Cy3xa/qcu61eq7X3u/5+l8LFOlZzEAQADD8Lm/Wzi/9Pin5Ri8CS+/5rWl2HIELGOTECTDzEnC0GrC9ZvD0hl8LlC0UjIDVzpwITzAJG6sJCysKazDwsYDQAACl5l0M4ywFV7CwdSr53v/w8ALfBnRMDYBwz/2wyQaxEO+U/Rpx7MKeAExtDHSkD0swEM/wr9ZwrFIx7KoeEXSMEphq0zmxxUJxFBMgEX+uGIdu5l3xWWhAsiqeGiutF9MqGFNrHINu5BEB2MwAGnNdHjPuHrtqH5vrH0uu4tGhBoQh7B0y+CayqC7ywTYy4AYeD9jLEbxw5FGys7JxG0vbFGsy2AYeESYL9Ikyr5JyKXPqKaPyz+adellY+LnyqsJyLFfmGx8wLUNt3AkAz2gx8OkypvJyL+fcLAczwsadnGRo6CHzoSrzMidpMzvzuaodhYCy6lHznFrzNUvrBWtzy6qdmtzkMXPxE1vypmL/Msea8zNz3UxKAQRnHjh7qTiPs7dmszyDKtexwIa8b/Ll85LuMz9Dlj//M59ynfDJ6Dez8xq7c6TCM8sydLVOXZJoQCFPs0TrcfeOs0X7LEYDdNORjCT7n0HfKELz80g/bUmbdM9Vyq1W4EpTaEuL9C+fcEzLtMt1MkG4aS5/NCKH9DW/9Nv2dEP3HNXgrkoTdSUb9TIjNUwrdZDOnHrJwD3r3k37J0UrKlUntVVTqcsVbvTsYFczqVT3clj/7VijqctFmjQP9VqL283KcF2Xclu/7ltDash1MxSmdYV+tZ/udfn2tV9jnJok7wYKNnLm9FHvNDAjdmInnJyZoBA6/zZsQvZUSzZPUzZ9mtyLEHRjQ/UoE7adGjYGg3ZIhhwUTWULanam5nUbqzZrhzbGvYhQlzZtu/H3nnZvC7Ft33ZrT5ycwXZsm/Yro3aaDjdxF2vC6TYeyjZmcjZbe7YNPzd059tx+yF1s2pwV7Bza3e+DhzPbC9aK/cuM3eYjjd5eyx3k5UVfveXsneVuvd722Oqnbck0nev2reT4nd+V66rzeRcn6B/0ymAC6mAD3jcmht/97d6J/OC62iDOzi+BtjlSnh4U+Rdd3GHi++FY3hGzxeF7HZmT3g1V/iLjjiJy+p9HctckmGCCywtzaT32a1DlM3ZpM3a0K+Lv/ijzv9XpdjzK9Z4uFYEjmefjh+EANjuWTA22wZ5fcSzkA9uWWGAvaA3jat4ON84QUCBBCqgMY9VmG9Mx0i5TpxAEIxADxRBEfTACATB6RIjleuGlV952AaXmsy4GiL5xYI5ADQ5ujDLPoYsl9MEC1iAEhxvz2iAElgAE/85dl+wpbu1nnMldkGRkfsioMurYK2rbdrLHROA0KjUn0J5/dVAos93pV/6pWc6gT+WlieGNn661go6oYdFmGPKh+AEBKiJdsxAETjiDVxAEcwA+wLAEbR6ekMvrGeyrGv6crmJU2Miri/l0or6RagJehKATdoEBlANQchAD7QAE7NAC/TAeyr/gTc/e7THO6ZP+2M6l5xpdThm+8kqOUHsuocEdZ0US03YCzQ6u0NAwAoQPLa/urxPNr0zqG+dgL2QNof/5e7qraD7byPegAXUuUFQiIVgiE3w8A1M+kSwwA2sx8JDe8OL9cObZnDdZr/fo76rraD7jBSUOgGAhyhRiMmDxCmKhACoc2AzfMuH8cvXu2+piQ9sdZeHuFh+eDuHuvwpwfRBUU03xHkAwLtnrGof/WEnvej6lvDJQEdTOtT78m8vd6hLwQUQQYwIAAZYAP/CYKWgupNrCt9+PdiLvdKbVqVoAIovfNq35sXzLi3R7NRqsZ1EhLs4Lt8fvd/DvGmJYpnf/7qX6/N0qUlu3n1Z6L3cRn7LT77nmZac+LmnZ/5BT5dfFQzWmwZqQL7Rg720k/7TxBbPnL13q/5gouVarmVbIt9Z1A3PT8hZ/PxM7IALXAB7Nr/zN7+dzz7t177ty65ipR9O2uwpCAH3d7/3fz/4h3/4qwBUXhkADBrIQ0S84CJPtADY1F/0s/z0r3b1q4ppRZrO5zuNbr/497//A4QQgQOFwElwECHCEgBkEHD4EGJEiRA1AACwAaJFADsmEhhh8UhHkSNJTrygEWXKlCVZtnT5EmZMmTNp1rR5E2dOnTt59nwpA8AeCkOJFjV6FGlSpUkbNHX6FGpUqVOpVrV6Ff9rVq1buTr1+RVsWLFjyZY1GxEoABZn2bZ1+xZuXLlzdwJtSFck0FME+fb1+xdw31MMb2LQyPHhEYs6Os6weOPtBo0xiuiwEARzZs1B8Hb2/Bl0aNFvgQpdehp16qNdWbd2/Rp2bKqjade2ffvmCYtKcPf2/Rt48LJ2a+sNfBw58sF3a96wGCOiDotQJvI4/FaJxRoChHf3/h18eImlVZc3z1R2evXr2bcW/x5+fJgWFsu3fx9/fpzEaRtP/h9AgZYriTuRIKgIgB4iYgFBCyQqAiS4YiBMvwotvBBDtII6j0MO2/sQxBDby5DEEj3rwSIiTFyRxRZD4280/wKcMbD/AUkKwocgCoTIBQRjWCsi5wDQoAWITrIIArgqKsLFJp18Ei7yOpwyNRGtvBLLrKDckkuZfLBoxy7FHJPMjmAUTUYa1eTLxpGC0AiKGlZYQQkEh0xyIsemW6GItAAYIS4pAFihzEINPZQAKalcFL0sHX0U0vQQnTQ4AaajFNNMMTzzRQD2WhPUgdoU6U2VUDoCA5EEgNBUxuKqAYAZNJ2VVv0UZRRXoiLdldder6oV2M4gsIjQYI09FjdOQUszVDVHNVCHGnyQQQMNZDjiAjxJIqIIKTSIAYoLUpWLCIt4QBbddPvbMNd2KfAV3nh7VZdesaQDwMF69d13OApj9LTZ/1CfJTG7kPg9GGGwbnV3UXkdfvjKhCWWCVYATpgY44xdUvYzZgMOcOAMBcgOCow0PhnliRZmeEqIXX5ZvZRlfkhQDWa+OWOOPfP44/9CJvGjIX2YgeiijZYV56SNXZllD2F+GmqulNaYhQinvppenTvjuWfl/F1RhwlNNRXrsillumnzol6b7dnMRlgyAC54m+5atcaL665r/LrEFcb+u+7Au0Q7bdXaPhxxwfUVskjFHS/0brry1vuvny0sFQAobmiBCAg8/xx0bR8fnUTCC0cN8dTXJh3ZE74E4FzWZXcy8rkmp1wwvjPUc+7ZfW/S9NOXUp14mH/XlAcdXtf9+P/mbWV+Z4Bx9xl6CyuSwvnsMwxe+EaL/z5e7Q0NQk+UXBAffftql+v26UWtvsIl059fPu67Xw38/H2ln0sMFEPJBzqIHf8IKJz1xaV97hOC5SokqGIVEILAsd/9iqI/C+4qgi7qkUakcIOLZRCEyYKf5KSnwL0xp0QQMlgIWYgmdlHQcBeUYZZamCEelE8KKqrhDjuFwk59yoSAYaB+hmUxHh6RfS+EIepm2EQRITE/QbBTD8IERSu65YBRKmEQ/TJE/ZwECkC64hjDMsElOhGNHyIjfHagERnocI1xJEsWSbNFLrJphBVyTgxcMEA5/pEmZoRhGgkZM0B6p1wA8EH/FQ/ZyP3kMYlAvCMefZghKVwSJTG45CY5eUlHftIhgqRgIUkZG1D+pmqKPOUqAwlJBNpxkgJypX3+VktWHlKU9yvlLllzy94ICgC+FCZL6IhFWMbSi/ipJeCGucZcdo+X0dRKM2vDKsRQE5uhnGUdJRlLWVYSQzwQ5zjJWU5yZvOKzxSeNNlpFXSGxgUWOd87qVnMtiTQfcmk5z67o87TtROgUuFnZ9oIACYN1Jf2ZAs+p6dPhD7UNv4sXEAp6hWIxsVSmbvoKhV6FobizqEbFenWlLjE4VWUoiN9y+sYqVJnbtOY3fRmSF1a03uW1KTeQyk7bXoWFAEAjj0lY0fN//JRytFUqElVGE5zir+dtlOpY6HPn6I6RqL2S6bIhKl9INADH4jNllXNnkTT9lSAihUsugFADdAKxavO8ZiTRCp8WJCdZaKkrc0ja9NedpaU5rUnFQEnYDP41rEYVW9zFY8AoHDXlRB2dntlWV/N8lfI5uR/Lb0sAQ0rFsR2TbHhCdqgiCDGzWpPsgxTI25QelqbTMhmri3sVhca1zuGFjyva5xsxZdad632Nq3lbUysE6vhQrCzZbQtF3H7nYqs8LjO8227gGsb4Ua3JS14DHb5l9ylZlWutBXPhB7I3d9NN1fVrc11zTuSI5msvb0Vb1GXG8TmeudLB41vZJna1P8Kgii4Fd3vSP5n2gEfz7tf+WzP7tsd52DvwKxDL65CFGDLRpgi88Xw1RLskwV/rMHC4UFFdrthwU2YURW2roBN7BC1srXFvutwTz4csBALhz4xEF2MzYbihgF4xRfe8FRdxWMJaxiu4L0tksEjxbUG4QTmLKeRUeZjKql4vSxusd8AsGMqK27GPKlxs27cndHe9csas3LLgJxlIWO4sQDQbJrfFua61NeEZQYOD+Ls2GDSeWJr7hCWacNeDGeUOoB2nJ11MmaBMbk7LACmRazVSUsrWmKCdpp6RWPoCBexvJimG6Nz4mhQ6dk3QtLACMYl6plp+jyEHo2nD3yvfLn/etSQVq6Smavr4MTZy7g+GazV1uZCa3nDFfugsHvsawXjWYGo7k1FkMZsmRG7PLLuNLIx/Dpr19nZHoZ2PsPtG/J++9r99e9/2WPhgMYYKNBBN9ZI/Uhe27fcvcnvvKus7nUPhdOhofWAK5Jofiut3jcx9ZqkjZuPDPbg/MJ2sdsd5HebOKPQjfir833ne+e547fhwYRuvXGETTzbI7L4WU1cXBibnOMQx9u4Gxry2xChIiWHub5QHsOKu/niG1ZrqHeuZpvb25uUZJHnNuiDEWwgdFEvOq16XiWVA53lG04kZKbeb5mT8OPRPjpt/PzYrmOq6kz8+bENmTgTaxcA/0U+O8YSbpOFO2vsoyk7Xud+Nn//O+CgqbjbNxxPAHCm73TPe03uTqOG3+YIR5P85BM/qbSfJvAwiVhPCI9hIcG38idffCvDTu6vh56jf1935l+yeZ50/sACEFurUS/x0c+k8TN6fO1DePmcts0nsB9w0PTL+33VnfE0B+ntjT8/35sU+Jw/3H5ZEASTyd4itG9+1pgfk9yDrPvbR63q/z1ZtgV/+uYln0ZmcALii//44f+J8o8qf/gjmPzl/+35pR997LIqJRBE++4PWZCP9JKOIHbPM0rsJhiQAEvk+c6I/14v/Y5LAMpHBnpg0gblAbnv9CIJAd/nA8MDAI4gqP9mgggUowNZJAIHaQJ3QvhOiwdeh0gcQgCEBAAGcAWBxQBxj/4Sy/7YQiN8wALmTFUsYHl20ERacJRekAJX57gmrQZK6yEw4AZOUAl5MAiJ6QdBawvNogUmTQOKoAUMbCJYoAWKwE6kAPSy0EKYUJecEAblcLPUKiWkQAeM0A01pQdl4vsARAE9QwDC5g5r4AYsoAU2YANawAJuoAY2EABiIA/3cHvyT//Siw5zwv94awT6DCU0oAfMkBL58AtJ4g+pZwTfYxAh0bHwUA9HMT7gEJoyESc28bhOIAgu4H+sBhaprhRH4hSTIxBFg1vA6m8oAwt78XlM4xLjEArR7xn/22sHEKTalDFT+tD7upDBfhEudsAFemAGfOCSfEAJesAFrskaN8USm/HHovEJo2bAKiYGdDAdDQUbYSIYvSYV65Gz1pEd2cwd5zAgo+tINAAd+RFR7nH+Sq/m9hEhnc8f/3HT4PErbDG6DO8iHhLtuNFMtBHEOFIjjY4ZJbKsaPEmLHK44A5fQtLvHPKmGHL5XJIlpSsiSTLlBlITTXKziggAuG4mD0UhN8YjbQwkfzJhZHGddLImUNK1TkBsis8oyyQoWyIfj2MYoxLhatImrY4pbaIrL4sHgKkasZJMppILYbL+ZJIsj2wkt3L/vpIm4BKwBOB1oOAV19JFzLIk/6ryhPCygJDynypQIClyuOxKBvzILwenKDUELYFQLRMTzLTSLU9KLmWiMtGKy2Jg2SBTMR8Tq0Lwm1qCByygCKBgQsBlBYLNIYqrliCMM+sFMCdKMHXiMqtqtFTzNYFnMSGCL4Uoj3ZgeUxlBhBzNe/KNXMzXWKzJGuz9ZRSrKbq8JBTTPTSFIeSzPJIJTOnBnqgT9xoAIsLFHtAPMdTPAFFOpNTMidTp2ID4MxKUlwrkeIuHd3pGnfzIXqzcrATAPAQMS0AQTSOAIrrOM/T9tpSPVNsPdrTPU1JBsVGQeazKkjRM5MMNBcojyAA8SZCJU9QQAn0KNPzQJ1xQV/jtP/o0iLGshdZ7w3tU5sa0wsnlABe50EfokM99GCUM0TfZURh47S4TApEcRRVtEKoExit89Fg9Eh4AyJq1Ebjz0Bz9B93lEQvy/A0YDOtUUifB0Y9y0hPjcmSNCKYNC5GgEzL1EzPFE3PtEld6EmhtBml1DUuiycztB6zND+INC+6lOGYTE9mtDgZgghG4AJuQAdwMyz2LqzWtGNA1E1lE067ArJ4IC16ByHtFD/wtCNddBsnlDUZkDVVIgZu4C51AlGZSVGjp00btfwetZcI639QFELXbglZNFH0FO8mtGIGNECXCQro0SfSFFiDlUxPdVFTVVVXj1WlBrB+SgaAFBb/ta10aBU/u0jDMMcBR2wFWgADuIMHWgCHnJVYIYdRj1W1knUrAAs6DzJWr25FMFVlbNXx5msaLQIqH0KzoJPowhUox5Vcqctcp6mtCmolNRJaK3FLd61CFQsD0mKRYgIHwVVfp5Nf+5XC/lVL0IoF0sJPK9XYZvVgvyuIDCIhEmIhZDIsLeJHZUIAEIROI9YeJ5Zi29Fi6VOs/gdA+bFg1fFjn00MqsBnfxZog1Zoh3Zo62CZXJIF4uwwaUJPfNJlX9ZYY1YCZzZCxYpZiRNnOxYCpRUAepZovxZsh3YJDIBsy7ZsjQCmTDQSfZUlWGVjvyLq4lZuQ+dpkyhqpVZE/6l2KsQKcwwVS7U2WndW3Lw2bAvXcIdWDLZJAP4nBtQVJuyKUg+1VMmmbrXobvE2KfXWbaIqznSOYNmVBbmWcA+XdA03cfdRTzTAb7lQPsdicim3co3pcjHXUTVXoKLKMEowKi31TkW3dH+3cE/XJexKA5IRJuLTcXsi8iaPeZs3dutodmmXr2x3b6PqXuSOJXn3Un0XeLsXcV2pYjLSJiTtUp5XKmFWem+SeqGiqv6HbesUdNuVe72Xfn1WeEsCAB2wIyRVgCRiAybNeM33SXA0R9f3dpMqlXQ1JLX3Ptx1PLq2fiP4fkcCI6WAPC9YPJeUg5RgTmrAT1pXgMeEgP9D1ICjIqpKJXJnkoHVZ34juHsnWCTObJk0uJZkoA1DmEtG+EBLmH2VqmJWd10NKS9b2IV/F4Y7QoYT1cUsYAXE8TShIFtxWFyjN33fkocbIKoqQt52N349tjgguIhfmFbZQgCk7JykGK6ouIox8YqxOKkSqV6/7CnYbj1oh4jD+HCP2ER44AaC01TRWLnUeI0RtI2V6qf0l8rmeNa6eGsFl8bAGI9LV49J5F78DJAPC30HmTKvOKmwT85Ejdvk15HFDJIjOY/HOCwquVpQ1hg1YJMumUsFWZMBkpOFaqriWI7fzIvXZXRNOXhR+SvAs0h+ygY3wK7ME5YDeZabsJD/hep1gNjEQnmX/6WXfRlsJ/lChATxiBki4A6Zk1ncZHmZY62N3dimCsrgME2aG/mLq9maiRabLUQxtpibecQirhScGy2Tx9koytmca4rLPJfO1jlw2/mdTReYfWJClJQA6pk3EySfw5mfM7eWa2plh2RUo1mX2ZmXD/qXRxk3iOUhjoSRYCWdI7rU9nmiFbSiXcrw3hbQCNpgDdqjrzmhA4sDHSJo8NlvthilU1qcV1rtWlql4gyfY3qjC7qja/pr47mBDOohSqVlCcAxYuungVqol5OoRaqIbhapg65FHFhD3Jmp7femeSI7fOAh1IqhHSJ3FfiqfTCos1op/Nmm/ypmqhVNpnWWpstaaJ1aPz7CqgkAmJAZA14nX+PaD1V6pe3apVLJp11try9ErB+arMsasPOjoOAIc2LgCILzqBU7G+eartdzfWvqXlJYssE6dEFany+bqTM7P6bFT7lMJQRatEe7tMu1mVXKrt43l1lblPvar4FWtknEAjbQBHP7kUh7t9ltqy+qZr5tslfUtVMatmv6uEuEB3ZgByCWuYXSuZ+bpXnYpTJKra2tuof0jot7u78DM5I3vDF5vMnbsUeqoHBZr5N6ppe6uI37rGnCImp7BfJ6vkm5vp/7vkWqVLB3tYV7ml0ouz36vb1jwDMCog9cmcm7YntbpD6Puv/5m6/9+7/N+ro948IfIsU1/NkSfLcXfKMqBriDO+vCur39usK7Y6ExHKZZHKs5nJDLeaTiDN3WW0uJu8RzXDi+RANabcV9HMGBPMg9HKLKV71FnLJvHLMDfCaCRgNmoAi4DIrnhMzL3MwTG8rf1cVL25+bQqRerMix3LqR/L+VPDgy9nX5Ls33krEnus3/+aG8Oc4hnKOpucQB/MQ9AwPK53X3nAvXnK7/fIULKGgQWZ3lnL0T3e5KOcm5vCZ4YAOCYKpmYDNKfTMcnc8hPaslnZGPiFVC+9IJXakN/dBNnEWeHNU3XdWF+imsmMqtyNt2cDaHm8Q7XdNFA9dzvZX/dr2xncLXoxuJrkcJhz3CO2XCD9rOw8NzZlzZU13KSfLP1yh3X64Dqb3QJbzWbb3btZDZv33Q2nyN4sZpH9DcZx3d0z3b132A+9zdyRnGoeheDFz86r2/ab3W8z0+ytiMx0nfH7jd+53ihJyMuEy+t4/gR9zgDx3hwyMIlMAY/7jha/XhId7nJH6MWGramXN7j72Vrv2dN947MMAT0Szk75PfSZ4rTf6KBCsLLz7LWd4HXd6aYV44BGADK83SOKnmbX7kcR7z4H2Miquty13lG1jLY9vTcWK0LgDWl97hnX5Vof6KEkm1CdDn57zY6zzrb0K3vH7+mh7sN9m8x8jw/3Ab/s4+0+ncvdf+tVTJ7cU77sP+14/op6C59vD+yNN+74H+MyoCzf/+6wMfWQefhwqs56uehRk/G4Xel4k+OARFvyFfQ+Be8p0K2ndoQjQ/1nHS3q093avA84HDb9Jb9KuT9EsfuufeinJ36qneOfNe8XGc72uioCq+9kUe95vq33moVL6Z3mPw3F0f34e/OfYTvCFfh19c55GIyww/9FLHjlV//jjflGM/OD6Cj7D2+LOfzbf/iOIso78f+lt/WThd7cWfLjYpk5Je6b2e/QGCgsCBBAsaPIgwocKFDBc2eAgxosSJFCtavIgxo8aNHCES+AgypMiRJEuaPIkypf/KlSxbunwJcyQLAAB8xLyJM6fOnTx7+vwJNGjLjkSLahSKVKgMADKS7lwqporUqVSrWr2KNasYpk674qQJNqxYsV7Lmj2LNq3atWzbLt3TMK7cuXTr2r1r16jevXz7Fm0LOLDgkRtoXhiMOLHixYxJ+n3MsTHapU0lE4CaNbPmzVO3VraMdKzosaBLmz6NOrVbAHDxun4NO7bshJBr2759VLXu1BdottgNPLjwwLiLexz+lKtlzJybO5fqGflNHtSrW79uXbr27dy7n307O7z48eQNGj+P3u/Jvd7blzxCk4X7+fTbp69dvyVl0Myf+88cXX4CDkhggQaSBF55Ci7/yOBc9z0IYUbr6XWgdgLQJEWFGm4IWIR9cSjSfssBENV/Jl4VIIgqrshii9+x1mCMMs5IgYcP0aiQjey5iBoENK3AY5BCuqQjhSyKKFl/Jy5ZRYpDPglllEEmiGOVVr6m45XmFfmXlIyNQJMFXo45JJddrohkY0oyaaKTZL4JZ5zSUallnXbeiWdBZhIlp2BK0IRBn4IeuGdHLabJ2Jps+ufmoI4+CuladOZJaaWWKlhoZJGiFQMAMWwKaneZbnSockmSuOiSjbo3Q6szgORqrLLO+mqott7a1aSX7sprrw6OKiGuSZ1AUw3CHqsasDoGh+hiiqba3KrthQXSaNbS/4RsttrCpKuv3n77rbIYbfuTBTTpQG66ionrIbOmqokqtP9J6x21H11rrbr67nsZjOD+CzCv7FrEb046hFlwwmgNDKG7n8FborzP0dsdBBZDANLFGm/MMcYKf3xrtwGPTDKODFME8ktE/Jhyy0GdfJ/D/MUrsXMUu4xzzsKJXHLPPpMHs0Q6p3QhAFAMjTRMQaMn84gR18zZzUlPTTViPP+MddZ4LX1c1SL5QJMAXo89EtfGNX3q01BrJjXZbr+tlL9az013XmbDTUAPNBGB99hmF4c2xGtH+27fhh+eXGt1L854jnfDHQRNNyA+9d+4BZ4ozYMDWDjlnn+e0tWNj/8+999480BTraDjbPltmDur+eZYtZ2fABuMcMEKuu/OO5Cr/76b6KQP77PpeC+lAfAut27b64o9KztVtM/Hwgoa4AuW8tqfJjzx3gdsPNw10HTC9h8zjx9wzT4fe/RVTd8eBkthn7359meu+Pf6F/843AcD4IL7FQx9kHFeYqDnviZ1rkBgM5oOZkCTILjgAg3UgA6CEAQBanAw3dufB3cVvrftgCZF2KC+CPgYA1qtfQmEzgIH1AKaKOEjegNASHYANhmUz4Q8lJTcPghEcIWwai6QwgoEQCwAlLCH20KhetT3whWqrYUufJiBikATHtAQWyERAHygIDYmitErHQz/ohnrNMSkseBPGLoeANA1RmQ58UNQtCLspkhF+HVHCjUBSQ1HggGExXGQQSnjGQ9psv5NDQLzG8sOCCmsOfJFhRxkYQv1yJ3rLTFvYRsJfFQHyVDmxJCILGWD0qizG4AlBi5YSgyKwDdR2kqSOwpeFCuJx0veUiQnsEAPGggAUJ6ECEWQggZiAIULBAowNOkBSFQJAC2KZAW7lKU1TUJKU2oTaIocWg2DqUUkXvNWtDSSLe3IvlwmsG0bcKNYhEkSAYxPNCMATKd8R4D/eSwk40veOP+pkmxuc6CyQaXLZkKTegIUV+U0CiUFg0D3tS1yooHnSCBIEyisoAiNVOha/8A2w4+sDACTEwkfP7XQlCLohwRt6SkbyidQ/e8wKp0lTA1Vx5mpU6LVJEDkZKCEERChN8FECTQ18BuQEBUA+0wLNT8jgOvFQD4g+d8RaorVjwjUpVyly01xuikokC+roPqqps6pUypapW0skOZHwFRUk7DAjWISCRYBcNW1UHSZBLirDHRAhA1QkyYBJKtKt9rVxFqpm44KZB8NGymzkiqnTlPr+3o6ErhatKoZJQnqxqqWosGRADzolGhsAtmUIlaxrJURYweF0BiEMbWDkmxu0FpZy3YGsyLR7Eng88aSYLSkammBBTZwQz6K5QhUpe0/V9va6GKKa6G662idK/8gswlkaQ8NTESjh0kC+NYkYHkkSeCa18QEYQVKUEIPYond57JUuvRFI3VBlUR0xtc+XNtu0LoLmO/KLrzjJUkSbViSkaJ0vwyezHzrC+FEcjdUbCxsg92j3fFcjrJp0+1u9YuSAo8khlE8cHMvjGKkQDfCLL7Lax3lI5o0NcXaybB4NozbDntYgSA+iYhF4gKaoJYkCAUAXy0zWxqLccUtbrJcXuyowcpWyduxcXhwrJv1HdCS6+RtSH4cEquapGgAMK9kWHCDBVO5h0x2spsdN2FbmTbJaw6OlWeDZdVoWYo75jFMwAwS9J4ELDNODJrdWGcmtvnNjNbTfUM1Qrz/Jho5dy6o6zgsuB0TOHUmEXNJyGxmQ1/AnQie9AYX3ehUQ1lQPJjfdU2tm0rHJs+p2TMuo7cEA+h617s2gpcDzemSBPmxRAbLkbuygxVA4XoyqAF8PyKAUYdFAzSFtQBRnWpGr3pMArhBrObnAzpbGzWyhg2tUWNriAJgDDZot7vfDe94y1veWMBXj00C6I+QGMQmNstSxVLtFpiWJhq4wYnHbT5sZ9vN25YSERoZFhm4FeGpKTeWLp1jeLF73hzvuLzZMICQi1zkC/j1W4Nt4PqRRMFmgeto0AVNghuc4hpU+MKb3PAnCWCwY9EhzWPdXw1jPMsmd/DGPY70pMt7/wxFz/e9aBLqL9MkvU75bOoucIMVzC8G5pL5wX++PZvfnMU5F9LDwTIDDAhg7eIGe2ks7ppzc6/oLzq60u+edKbfuyROJwBwXw0ryZUFrlLYIbDDooSJuz3hDx674+H83zjFXAMWXvxu4L61oeuZ7mZZit3xDvp56/3PKCfJ/442EqtHHSlsLHRfwbJJy9tP7I+nb9ldFGm8Hlv2FQ/6jTVfa86XxfOhL77om156mdB1JHelulOWgvqRxFgDX+c98Ghf++jevkV3Ja71gb40bjYP05n7vPGNP/qX9J0AR03qR5bqeqFo8tPJ//71G5/9/Nfo0WOKbdvt/3a+d2XAh/9uwkdG63Z+Cdhu6ZcSSuADD+gD86MBEPiAikcAGGU0G9VRZ9FM5AUA+ASA95c/+keC+xdnYwJX1RaC5CaAeEaAc7d3AYaACnh+DIgSyoUvFigAdzUWgOcUHVgSQLiCv4N9JchV24cmgDKEvRd+Qjd+GVd+NFiDmIWD12KBIlVMx5RMu9cVQjgSXriEnlOERthSSAgiJBZSYWgamOdiL2ga6eZdMyiFoWeD9QGGIXGHamg4Y0iGA2WGHIJRz6aHksGGdvOERBeDq2F+c5h3BpgaQjYCkSiJkgiJk2iJg0g2fNiH2vSHGpJEGYKJoFGIdSF3b+iIzyeHjHh3dUgf9IP/PaHoNZq4iaVEFHFRikFSQ5UHi4sxil7lhqUBhzK4iKrYcaw4H66IL7tINbI4i4dUiw1xiy4yVwCgAf+njMTRgpZ2iJuXiGxBfMS4iqd4GkdAK+VojteYNMzYjI0WjS0ybM6EjryYjbP2izPTjT40jOC4dOIYj2Cnjuv4Zu3IIspleP04GL34K9sYfPeoFt+oj0hnjAY5iP8IkE4mkCpSGHElkWQifukDhbCTjw/5bhG5kWFIkRXZYhcJImzkfiUpJR1ZQOQHkiIJkfzokrB2kigZYSq5IY7FkDe5ISf4kewTkjRpAyQJlACYkzpZXzypIUTlUUn5JEKJiDNTlDSJ/5RSaX1LyZTS5ZQHIgCmVX1a2SJUyY1WaZTFaJNkqWRc2ZWt9ZUG0nUgyJY8YpYLiZZpeXw/WZfW5pZvqVhxWSBiVWZ9aZf8N5RbdpUimZWG+XN/CZhdBThDEmPO55ggYlAwmJd6GW+NeZkIB5mR6VKCOSDzlEGfuSKduEJ8WXecuY+siZptiX+iuY6kmR+fpWaxGZSIWZUjspgP6Zm6OWmhSZt+WI8cAk3eJ5wVopqVBJvDl4quuYBruZyQRZzFyYnHuSGmdYXVOSDNqW7PeYC/qY/B6Z2yOYLYCZC2SR8UZSznyZy8eZa+KZ3wZp7wiWLXqZ6IxJ7zAVzxh5/0Af+ecSieuRKd0nmfAcpg+rmfZ9Sf7RFp0aeg3ymfeEmf9eluCTqh2MWgDRpED+odd1VXG5pdFVqABYqK5AmOGkqiqdWhHvpBIMod/teiJXqXJ7qZGMqiNUpWLwqj+yOj25GCPJofAyqDKJoUDqmj1EmkouSjP/o9Qaod88OFTVplJqqZF4qhR8mkVkpITwqlxCOlyIGGXjofRroaSKpiB+qaO2qmAAWmYUo6Yzocgfim/HWjWXoqKkqMbnqn1xSncto4aKoWn/in3kGoPqSmccOnquinh+qksymojpeoaJGLkModlZoWwaiIWzqdi4qpiiapk0qpkacbUUWN1hiqyYL/paYIqkChpPX5qKsaR4FKqouTp5bxjrQqHZrqYK/6E7GKoF3Kq7M3qre6cLkqGQRZrGdhW8ECYJ3qqbParDxkq8haOqaaGiO1WdX6Ms96EcPBqd7IppxJrd5ac8eKreyoraiBUS2JrkiRmUMREeJKrDwhrG16r/EKOte6rlijrIvRdcDKryIxrywhNDuzrzqRr+a6sAWLOP76r/wDM6rBA26EXBArr76qsATbEw2rl+eqscojsRNbMgGbGBhFlyPrEwd7IOOKj57KpR7LsodTsiY7Mig7GMMmA6paszfhsgYCsw1ZriH7sD/rNjeLswCjs4GBAW4kiEi7E0FbIEO7/6lFm5YiK7WUo7RLK0TtahnAtbJbmxNUSyBWa3Qyq7Vku4fq6rU7CbaNwbM+y7b02qove7Q3AbJZm7d1izRd+7a+0rRs8bR747c8YbYDgratOa19e7g5A7iBKzBxuxjABY+PW7YcG63k2qiMuLaYOzaRK7mXMrhq8T9SQLegixKJKyCL23lYa5Sfq7rL6Lajq32UixjTyFSzixOsmx+uC52dO4eyy7t/W7u2y1qlixZENbbFuxK+Wx/AO55q67jOWzCii7x5orxmcbHU2J3Wu7qaK5NESb00C74pg73ZeyfbWxY1pILn+7zim5grJLxSSLzwi77Hq75HiLuB8VnUh/+/dsu+7iG9Blq/NHi/Aaww6bu/WjLATjFYyqnAE3K3Qlu9LrG3sXvBE4wsDNzAi9W/beFYAMzBKQG99FHAKVq+Jdyv+vvBxlmxjHFXUcnCJXHC85HCSQq7WLnBNWwrHvzCTvgg+ZFEU+bDJnHDBNzDK5HBPGy+R6wtQBzEA9gw9TFPPgjFH5HE7ZHDa3rACpjAWZwtUjzFjvbApRFpRizGBiu/vbmnK7zGcEPGZTwQbQwYFRbHZWPHFvrGjfvEefzDLkzHTFvBwRFpPQu64BquLtLFjArHgBy6gjzIX3vGloFRI/q4ikwwjLzEAbXDjNnJkAwnczzIe6wWMQaKiaz/ySjDyX+ME00Myq4sypBCynRsymkBXKepyqucsKUiyzEBy8AZyrM8JrVcxrd8FpGWyrvMy11zJMN8EsFcntBMzFGyFCDQAJM8qIWsG8Omi5nczPXayjkqq9RczU9yzdmszbjKzapxV6t3uOEszr5MzsP6y+csJ+m8zuxcyYyhXMUrz86chPf8EtK8ouaMz1MCANi8z3WDzGWBUEOmugH9EDzSyIX0ycJM0AlNJvrc0Nnaz4oxUpc70fIsJBcNqxk9zRvN0V7i0R+dNQ/tFXClyyUdzieN0CNh0H2a0y2dhAwN0zHdzqjBRlXqtwGN0yzNEjvtqD3t0yDy0kFNsSEM/xydkpvMzMtJXc/6qtRPPSRRLdUnO9Sm8VndetQmrdBd7clfnIBh7NWjvNDqHNY9I9NOQWISjLlIndZb7bAxSFHX0rxv/SZgPdfgM9alQVQZy7t6bdFODRJM7bk99dfWEtiCXcxxXdh0fdigAVxjGc9o3dhqHToqfdB+nVE9gNqpndo1bdlxQtiZTclUrRvXs8yzy9jjrKVLatof2Nohg9mwnbObLRlJ9J4ADdq43cdb6pkUVdm93SevDdyCK9yN0XVYDM43vde5Xc673dzO7dq/Hd3/UtdIkdjWe9v0rN32rBLM7d2gAt3hDUJ0yh1Fbd7Hjd7JrdvrzTLtHSnvDf/fljKZTyJW/uS85/3Moo0SkD28kl0sLYA7N2ABBcnfgw3e/y3d2skhnVXf2B3afG20uy0aUoDJE+7SFW7hk4vhGuJYxW3cHI7cGvfIJzHZoqEEqUviPy3XJ47iCukiGYnXWL3KWp3eXL3eUnABRBBOGGABhAkALH7j6GziOg7g8q0d/8Patm3fB+7hfBuD1shzV/7kjQ3UUh7fKV4hgwXPQK7JQo7f260TwCWhYa7QY07mU27mBwJcNk62Bj7QWy6FIDdyI1dyBTpS0STnXx3ldY4nAS4knYLgNcrnKoLSwSrJcVEL9rYTYBG1h56E6anoi07lyIFQZn3dzczm8OL/6eERB33A6q3e6j9wivMDr5ze6Z9OuqE+HDFG0i1u6tl9KqkeI3twihhL640N7LZ+JYzOI133zVju4veN6loi7AXqWIVZ7KVy7MheJcruIkS16Tbd6x0+Itm+INOuE9B01dfOIcY8xdzeImz0vXmd5X0+7tJeTaoKAW606+q+7pWu7b9354NJjfAb6VDt2Frl765h7igRBD4QBOLmAm40Vfz+zOT+766F68LRKbXt7PMu6QffLxZfHgsv42ABBTWgO0rgThoAoBRvwSJ/8Qzi7itSNJYJ7s+u5fV+JSRvEjM+Fkdg1C7/8jG/vhkPHCsOvhTdAKeOP/YegxCgAzUQ/4EaoAEycAQX0PJCP/REb18BPyAx9r4dj/P0/utOr/X9nfBcH3dGvxsUZd2lPvYf/+jYlPZ3wfNnLyjsHsQzryJWnvQUzfSwA/Pjcfd4n891r/aGyOMrQlRZf9YF3+9zXxI5WfiGD9eDn/hUvPgqcldB/9mQvyGT7hOUD/KWPzOYn/nauPkgkud/D/oaIvofi/h1Ufmmf9mon/rmxva6wUcEXuCA7+vRvvOlb/vCn/szwvcgcj1xvtjAL+5lP/ySX/wFiPvHn3leXzv1J/bh/uJNH/3T/93Vb/2K75EukkSxx+txb/DSr9OzTxe1D/5QLv7j74vYXx8jFfbbn9XB7//9VgL/AEFA4ECCBQ0eRJhQ4UKGDR0+hBhR4kSKFS1exJhR40aOHT1+tCgDwB4KJU2eRJlS5UqWLV2+hBlT5kyaNW3exJlTZwOePX3+BBq0J0iiRQkGAQDAhVGmTZ0+hRpVKlShVa1exZpV69apXSGKlOHVoUiSOnHuARBW7Fq2bd2+hRtX7tyKZM3exZtX716+ff2a3RqY7lodSVsMRpxY8eK4gR0/hhyZJ+OoYBPb/esSrVrKnT1/Bh1aNGXMmU2fRp1a9WqZkq2OJtojKQTYtW3fRuxa927eunEPtIy4NGsKm38fR55c+XK6w4k/hx5d+nSUvX8yr1gjKQbs3b3/f1doXfx48lVrBx/sfLVx8O3dv4e/XD11+vXt379ZPv7CI0n3/wcQtPIGJNC689K6bKTo2AuwQQcfhNCo+fCjsEIL7dMvQgJEikFDDz+kqkARR+TKNvSaUxA6BkFksUUXHZzwQhlnpDGzDCNMCooXd+RxIhJ/BDKo206cK8bTVuwxSSWXFM3IGp+EMsqZbnyQhaSUYDJLJoPkMsghERQuxeeQ1LJMM8/sykkp12STTSodPCGpFdCk88Mu7xzxS85QLGtMMOsENFBBL1KzTUMPvfDNBjdI6oZBH40PT0kH1DPBPokjE1JNNx20UEQ/BXU6RQO0IKmlOEV1uUlXFa/S/zAvZS3TVGeltUdPQ8U1V9RGBXCEpDaoNdjaWCV2N1fTExPTP4VlttkIb9U1Wmnz4vW/FZLawVltGSu228iO5XPBZbclt1zvoJ02XXVpqna/GZJiwVx54fK2XsFMHFcudPWSdV5///1s33UHJjilduPjEGCFp7K3YazALTLZWPNduGKL4xK4YI0HPvg9AZI64mKRiXK4ZKEg1lfi9SgeuWWXm8p4Y5ml7di9OAEo4mWdLzK5Z59Qxlhl1frduWijKYp5ZqVDrbm9FpIa4WipG/K5aqDhSlonoqfmumuCsl467DabBq8wAILwOu2Bqvb56rfAPotltec+Gm6x736S7P/vrgUgW7q7Zrtnt92y26at/0Zc5MLxZtxCvb17F4B4E5c6cJMHb2txmg6nvPN/NW889Psg4zFhz422vGTM2QJdJs5Ph33b1kWnXTrSX/wYAB9i3zl1h1dfa3aYXue9+FqFrz15lh7v8eacjW/Z94aBFwt5zeSGPntarVe+e5OY55FRABzV/mLp7aXeK+5ZIr589wFd33vlwd/RbLTfX/j8etNPU+jU2sdfALUUP/nVjn4vkk3fBAgw/XmLf1MhYEoAuEAKls5/BcRgTg7ooshNroLmamC3HiiVCKJkgh9E4YdKmEG8bbBFpkshuUJYrBFW5oJHwl4MdciiFbJQbC7/ZFFSdrdDbc2QWDWESg9LckIiNhE+SvSh0oD4Iec5sVlGZBUSnwJFJlrRi92BYhRlNkUPmS1qX6wVFlelRadwMYdohCN4wihGjZFRQ/0BwAniOCs1ToqNMLuhabq4R0LCZo50JJgdIYSBHBUSVX2U1B+Z4sY9OdKSzDkkItelyAeZ8ZKagiSeJCmhQGZmkJ9E5as0ucqXcNJBPthOKgcVyjuNsiiUlGUuvwQrVvbye+QJFCN1p8tA0bJLtiQKLom5TNBk0pe6cmWAfAUAHTCTTsbkEjJBokxrdlMxznwmrqIJICgkhQfeNBM2vYSvSqaMl0N7Izrl2b93hlOT49zP/81CNs8sqRNI2vwIN/k50OCV0p4sxGd8bmAqgi7Jnz8CqEcE2lCKJtGgB8VgQuEjBXhVtEcPJVFEOzJRj5Y0mRfFqPw06p4dJGUGJt0RSPPETkuJq50wxalGwJlSQ620PRdIigVy2iKZikikHCHpUJWKNJTydH7ApJNIJLdUOxWVQEfdSFKputWG7NSpa/LpdyBwJa5qyKpXpakqVRTPsrZ1Q039Ku3C6p0E3s+tDTorpdKKrHqi5pR3LalX4wqluXYnBgDQgAAAi9e8QvVAN8UaXPnF1sUuVbCD5Qvb0ESEpNSgsgFqrGMNSVl62vSzp70sZvWi2TMBFQCHOe1+Qv87HqzqVLJ5+Wts+Zla1eKFtWaK3Dl1C59WeeS3o4Xs226Ll9wOF5287S1grHamw3bIue+hbUeOOxoiudO0120rdKOrwemWyUoAeCl421Nc7ZYXuTVda3LVC1Pxjjc/7s0SZwHQg/mCh70c2W6TSAvB5d6luf3VZX3tW5MAL8lsQkVwd/67kQY3c8AkLLBZDhzhVCp4wVPCL5P45jcOq8pAxg1xaLobtL7iUL4lJqiHPxyTCicJlgBQLIyVM2GN1NgzK45siwV5YR0vU8YzbmWKlaQBAEihyDs+cXvbttdwxffJJj0yklvi4x0J07NXPg6PM8Jl0hDZokI2pZnBjMr/LGt5JWR20dPGt+bfiBkjU65tRrRKZ2+22c0GU3KPpglbPg8rygAWHG6ArFw0/4V4J7BAD26M3kLv0c9/PgmcW6QdAHCn0qIRLYUTnWeM7JkgG2ByUlRN6U+j8dKYLommWVROALQa1NmVsuoUreY2Zlhr8UTKqlWdXltb8dWwljWIOGrdYnsm1D0eNZUj1mi/cA4pMlDCCIjgWmI3m4jHxnSyVchrbzMM14i+3K5fzDpf54RzLBCuQKbZ7XLHENx/FreHDuvkenPr3KJON6kJ1e64rfsg8+73Du/t5nxriMk6Srhinj3maD8Wvn4yuEEQHvEULhzfFV9SIzmem39D/zvg0vaulSWy8ZFX0OMMB7mShNjywUz8zjEXcMbVR/CbnJDlNBfgy7WM5yyBDOhzsTnPcK5ick+S54Yj8s+P/j6hI5noS8odvafOlqRb5OrvVSvGJyL1rWuv6jP+epLOi6Wyu6XrFUl7zi+uLJ0ThOxtN97ZPxx3HvGgs3hvy9spwncL153A1O6Lz10K+PLp/Zl+lJeXGb8Wwfto6YWf+8QML+/FTx56jvcl5M0lzOd53tx2VvrJLR52v8ShD6+HPex/EPXOm553oFep6rd1sznZ3tBn/c2iCQcAEIgoCcJG/uYJcHffJw733ru8sFq63+b/vqjBbzopi18gLmTB+//f//4VaM/q6nvu+d2LfrDGCoALlP/WwFd3grZ/JxCMX+vup9v5n6prc+mXfPh3ttk6NAxTPouavy6pP+VjPgD0Gv1LnvSrFfH5Pwb0NwHkjerJvlsiPklJwLGrPQqcGwc0IN3TFvE5IxBcDAvsDQwswC3aQDzpwJX7QBRswKeDNRojQWeRs2qiQYlTQWPZuRbstQPkkhiMiAXswaIRQbnKwWYJtlNJwpr7Qd8IQvnjQLZSAh/QQh+QKg3YQi2MtyjUmSUUHQiklVIBAAgTQ6SbQtdgQSuEQbbiKORDvjBcw5Yhw9Axw1lxgaSwqzuklzaUjDcMEyIMEiNciDmkw1X/s0NAvJg8bJw9TBX7ccTGEMRvqcJCvEIhrMS6scEbTDL+KxezIbRO5LpLvJ3+4USnM0QgQURTPB1IZBxJRJVBg8XAQ8XHIERkacUfecVbpBxZbKEmZBY5O0Fg7Ipc1MVM5MVNRMZY/ERQ3DJiFJYqesZkVMZ7UUU4pL8MvMaKEca7oUVUEblvjIps1EYCW0Xtc0ZzRJxw/CFqFBZac8dzREet2EUU6UUS+cV67Bp4DJtAExZO0yN/bIp7xEdm1Md2NMi0AcilEchgscWGNAqEzIp8jJh9HJF+pEijeUgpIrxgMcaOLAqLfBiFzEiGJEmp+ciZichauZkvW0kUM0nz/0DJlNFIEeHImXSZlhyjkAyWcuRJgKtJoCioddTAnCyQnRxKxYlGaXwzoKwVemxKoizKn8FInFTJquzJp4RKQEO9rimCpChIrky9q8TKmwwapSQQpjRLhfHJGRnHl5nIt/Q6tEzLbdTEOERKu5yVuJSRuXQZOZtAv4wIvLyOrFzLrTTMhQHMRJFHqZG8xpQIxMxLdeRGBPRGytSUx3ScyJQaJuM3znwIyxwKxYwsthwQtyRN2fHKlBJMl7mxHGtNhjDNyUBN5VLN8mDN2mwWz6yQ2GyZscwj37TN2zzKzCzCzTTOOhGJVvxK4RyZafrD5jSI22yA5NzLbuxL64yqF//8iegEzaMJNh70zutEztwcvt0kj948z1R5zqAQT1H8G9cClvcsCOzUzmbkS/wkl/gEivn8HcoJLv8kCP1Uz8wBT83sTgNlEgANT6iUTpGpLgddm/RUy9RkTAv9ywXtCQGdnsTxO/JzUATNUN3cUA5FFQj1CRBFn8SRQA7FzuxMUHZjz/FwTxUNFBb9UAkdz6KpSwOd0f1cyP7U0ePxUJ5w0f1JHCWIJQsd0hotqBsVjxw90u+ETh+lzxBELBWN0hNdzxS90kfhUSXV0gH9m/PaJyg1Ub3kT+4c0w7NUmmc0IqZPv6S0TbFzO1k0DiFzyTt0Rus04VZv/bLUwx10yL/hVM/5ZQyDVRk+1GdKVQv1VMCVM5DZE5GHbd9pNNIfZlJPVTTJNKUNFJNhRRHNVNB9VSXAVU2RdQ9fdM+NdVTBdRUhdQtJbkLbI9WLdFKtaEGlaha5cdMnVUIQdUG6FRclUJdBY/1w1NXFVUpxUAqtQ4rLdYkOdZkndEVbI87pdRXtVQ+XU5gvVYYEVZW2tZBpQxvLVeIaKxR1cpSbVcsrQp0TVdlXQ52nVeqySt4XUx53VczydZVuld8VQ40PMaATYh3ldado9besFaFBZGBvaeCDVHwIE7akNjw6NeG7Z+H5Y2I3VgNoVhEstiL/Y7D0oCR5Vj4A1MFBdndEFmW/32QkqWjk33R75g+tqNZ9HTZRCXVRe1ZJbFZMcJZJv2OaYLCob3Qn4VVRZVVprWVcyXYoxUh8IgcT5NagWDYl7VRMd1aDynaKLLaq/WO3BnNsO1aoI1XoQ1bFxlbHypbGvoOOXtWte1Yr51SsH1bY6Xaip3bNVoOFtiAEVACqXqtviWAtX3aoI1axZ3YvzXZwBVc3BAAIhiBGkDcVUssxWXccI3VcYXcF5Lcm6Vc0bONHdhczp2BCyjLt/3cX71UVyTW0d01Tq3a0xWl20A1zj2CCwgCrR3d2LUockUqYd3I2rVdfMFde9XdbLINNNSdIHjd5eXavGXbf3Vb663Z0v+d3OddJ9hYqM6iTe5tWqvyVw0FWPMNkLglW/ANX9EgTvZjX59FX48lsJjVjZmt3+RwX7mF338SDRbAI6Xo3/zE3sZt28c94P34X4QKYIgKDQygNQ24zwa+XqcFXagVXQz+jwfOoAiW4M/YgcMCgBggMQ8mXhc03qxCXp1UXg9eDBDOKBGeKc8o4RwRXhW+3/RF0fWVYTnyXtO14QIhYRM+Ag8KYg1WYO1l4CAW4ubN3SLWq3VF4vJd4h7GXwzTX9fgXyjmriE2WipGK8bIYQA4AizO4utjtxa2rS6WjC8GY6aTYsAl48pzizNO4zk+X5BSUDfWsxdeyhjm4wWOUCL/vuMyTowdSLU97lnBg6Q/nl1fJORCVl/5/N5ErmLEYGSQUeONheQ+kmRxxVRAtuQfxmS51GQmjotORuNPBuUBNDmDZeFJHlZTPmWYrVcaWWVWfgtXdmSmDUu4U9eQqOSBg+PIkONcnmExro5ePl1ObmRYHtlhHrxirotjNuZkhoxlZmZbhglojma6cOUZoOZqlmWKW9VgxeVt5ttvHi1uFuejpQsiSDVz7ltrtrx1HiltzmZ5dgxvhmcOnudVlgsWmF98zud0vjl+Pt52/ud3PorD1QAZOAIdUGKI4AELKAIoqC4oWAGNHehSE+SCFuG4sAATRq9zpll9rkxsZiqI/2YqgA4M9zyBSVu1GLhgh9gBnEa+GWjEkY6IYzXpIn6LEyhgDVjahebWXEPTLbYhmt6K3uQBxJ2BFVCCVAMAIoAIOcuRGuiBIkBcGdhhof6Kki5q+G0LFhjfpCiCoMbbpkY3Wu41mZ4IooZhg8MjKShLFoicGGBpgngaKdABO7SARjbrmU7rXvYKSCsCRWwyrrZelz5MmL5rf1ZsIC4I8dGA6hWAOSxMhYCA6hRsVZPsxD5rqV5scC0Kwr2BGdDqVbuBwJZaynZXy5YI4dNlzSYIJ6U+gwg2ZsOIG7tb1O4qtF7tsuUDEZCEUXCBG8BqLTyCGVCCGiiCFeiBGxgBHf9wAQsIghbYACKAgBPAAB5gAViGtBWgNTr83epdXtsuTdweasy+bNXOCrcUgFRLYYJItdO+CNfiWeM+bvtObkHsgu4jgy3wglVwBBJIgdhexAiXcFXTgBiQASnw6EWUgRrQAQigbaZm1rl+ar2dVr7Vr5VFiMgJbYoAcAF/CLwu8Jpc7uaOAEowA0YQhEGY8B3n8R4XNh/ogSCA6/qFb4eQSqez69xG7vbMoT5E44QYX5m8iMgpbhdPCBiP8Sk88Cwgg0lwBQZXgxQwAh/n3BQgAUeoBEMIAiI4AQ8SAHjDgBOAACLYgBYIAgtwAR0YgRvogRUoghpQghk4Ah+AAin/kAEmiwEl6PAPN98i51eHduEkn28Cvwq3TKDSMwgnh7iLGNHEtXKGwPIsl6kZH4UaN4MvgAHxI3NVAwFRYAQzSAI6GAVJEAE+MMpPv0u5tkqUJXGH5VtOM9SDkLN15LS0xXWECHVRVyNIuIRJ+AMwx4MxX3UACARFSAQGSPNIsAJYKIQuSMdjr2xdn+URz95LfuKC8O0VFwjOxohg83RwR/YlV/bz6QJA8IJWmHYQuIVXj3VCoHVIYGh4XwhHP05Ity1JT22+VfGE0K9aswhXxnSBL4hkn/fUwQRbQAEIF7YrsHYGOANDiIRL4PYRlngjD/hcp2tAQvgXl/cqzaF0/08Idq8IDJAqH2B0K6f4iu8ZPogEBtBx5AMBM6ADMgAEEfD2yi35Rw/xXc9ZqDZAEek+8AM/8XsxYE+IYa8IHphDKcjopBeInNf5hoGFDtD4K3CESRABcvf6gyD4gZfvs175sSDkttbwhbj0hNB0imABWpOBIS95sA/7+tADP7ADYTMCWWCFLDh6gxfwtm/ZlEfyBAFkHtiByrd8yz+sF3PyNTWIKJ8IAbixGCjrtX8rShdn6niCPJg9VaMBWgAFPYi1I096x1/Yt2f5uD/uldftE0+IhY8IAcAjFCb9gwB8Ef4UPUgFWRC2N/AACXhm22dm1K19xidp3Ad1+v6aHP/Kb2xBiP6WiMjRAJEe/uw3/YI9lDjQBLRYNS14fZV4ybWXfoSQfQ20/oXQbfpnCN+ucgIIbonwbYDQQIQAwYIGDyJMqHAhw4YOH0KMKHEixYoWL2LMqHEjx44eP4J0KAMAiAYmT6JMqXIly5YuX8KMKXMmzZosKeDMqXMnz54+fwINSkFPGy0Ajh4thcYTUJtOn6IMKXUq1apWr2LNqnUr161Qv4INKzZq14MjZZSNeDbt2oYbjmo4cVCAlKM3JtZAuiEt375+/wIOLHjw1ZElxyJOrHjxU6GOH0MOKqGTE6RHZaXSI5TxYsKeP4MOLXo06YqcT6N++rctaNZcXS//PHJUilyCLGYcjSHgIA+kQRAWQdqiNPHixo8jT67RMFTTqZ9Dhxl5OvWgekjRomH5B5VNkKODVS5+PPny5v2CT6++wWoAaEPD1ho/IY+RR2esUKIB6UDevg+6gJQUPRBYoIE9nJegggsy2KBBzKlG0XoTPledhRdS0MQhlgEQyyuaRUZhTQ6SWKKJJ5Ymooqd+TWfYC4W5h5EGPjAYW57IdTbUb8ZNIKNPx6FopBDElnkRzBOtaKSYWHY5GNxGIWUEZysYeGSMBmZpZZbcunQlV9G2BeS7b3X1ZgHBaGEDBrIcIQOLCikIwA8FuQjkDZ2maeeezJ4JkhgAiqTk4P6/6THLKYgVQEYiGAY6Ep8QhqppOM5WqlLZIrmp1SaTtqpp58ayWlHlpKKEqGn5rQJB0j98KGTpZoEqqyz0poVrLdiCp+MZYlaq6+/AtvarlrdSiqqhOrhgRFIzSEBobgGG6200yJUbKm5Clvma8NS262332LV60bWVnqsk0/YgdQeqZh7LbjvwgspuZZi+5m4Hd0br777gpsvRvMGau6FerBi2RCMtksqvwszbCLAjtbrmb/LcduwxRd3O7FFD4MpcHVrVICUE214TIG7GKOccnEcAxoxYRpjBLPKM9NcoswTsXxlyZDpUYtleUyw88k1E110Wjl/6fJgN1fEtNFPQ/9dmtMQIa3kzo4p8AZSb5BytckKRx222B9VvaTSL1YsX9pjs922cVM/VLaKXv+ESB6W1QLi1UO73bffCsm94tmBwa3W2n8jnjhfhTcUOIV099RGZUdVUCXkfCue+diOizg4YIw/BLrmo5Nu1uFUcb4e5DohQgtSNLCiN92Yl177zKlP6LnuVIluu++I954Q7umtjlMqeyAVyxPF40T7788vPDx4hJ/+efVVBQ+99lFnf5D00a3es5QeyL6689uj7+330FGvrcTX8w5/+vOT3r1B61dItx6cIMWBd8zn5Hz0G6Cv8Jea9mVKfptSIAEb6Db7FcSAqNFflAAQOwDqBFb/DtxgASXIGQTqyn1qEyEHS/hABo7Kg4zxGiIsgRQ/YHAnAjQhDbukQsaAMFtsQWENe4gxCBLkhou5mic2BAAjsCuGGQSbD5toQyEmJof24qFHgOjEK0rKilBMzM6eMDlTdE2JS6QXFstIpC0iRorvI2G4qGjGN0pLizcUY2TWgDwA7MFydGweE+HoR35xTI0vcyNHrPjHQ6JIjirco2NAsSwAvCEOjAxgHxFpyW4F0npsFGRWDHnJTypIkWG6X6kmCZRUIMUOzjLl18gIyld+S4OaTOAmreJJWOIyOaJ0ivBKyUqegAEpskAYK2eYy2N6Spa7ExMhN3JLZEKTluSB/9UvdaIHNDCrfJM0ZjS7mSdltqiZbawl9sTpzXOa55kcoWY1h3K3o+RBm9usJDrr+UR67pCc4dTnVNRpz39uBUIvEQ07f6mHOSDlgu1sZaUA6lAtgZOZ/FycOWNW0YdidIqHGWhoCmpKRMgCKWBYKCVdmdGTkiiiFJ1oPluK0peOR6CX6qgvTSmBkAGABkkkKUMhBtOfJkilLtUhry4K1KN2kiQxIWhNGRkHrR1RATwtaUORatXkCLWoLNXqUK/q1aUpFUs0NdYk7XiUPE6Vqj79KluZik+uhrCrbZ1rUTc6U9B4VIwKQBQAnLC8tPLRpHQd7F+yaiaj9hOxFPEnYf+9KtOWuNVSjOzDIw/BFMAGtqqN3ezRuDlOacKVs6JdoF0hO1bJ0vEJPziKJYiJWc+ONrbjgq0tFRuSWzJWti99LEsiWy4xxmFydggaZtUaKN0iN0m0LedWD9vcKto2uZvl7aNO+9sYSgCqb1hlcTO7VumCVyOG3dZzAxpdw5U3vMilrkp86yglTiBdfZVkd43bMvXid2PLjV96k9pfiv03v5xlb0rcGzAM6iGkAPjBX+vr3eMKOMJU229iA1xbC18ktxL2Jnv5cIkkMMIMOtgABj6TV8jp4RFHMUIfHDxGzW44xtWi8AIxzF+5yli9Mu2CFSihBiBpwAdFGEEL4FT/2Kau7p0AIJmL7QumHEM5gjS+7Xmha+OmVTnKKBVoFxhxpx/F5chkLV7BjvKKJr/4u1re8HjNe+Ua43jNuhXoFiyTAjNEQgRZCMINlFAXy8xAzKhdXTCPkgk0pzkscl50Rto8QtA6l9HShRAQrnAUW3ChwAY5QQvsgyO+nHhnqDyKJhCd6PBIOtUScbR/IU1eVc85rKs4iiOqi6ajQAE9SN6ZArQDAE7I08WKgTWxGzdlkGhYIbjNcrE5rNQ0rFgEtj5IjQBggb6EWmBreOQcgi3sKDY73KR8a6TjGlpxD5Y5JDiKK3qbEAjkZjed9aBPnnBHDnj722lEt7hZ/Vlz/5eb33Q1DCGOkoIuuDsheQHAXeYtwZ54YnIVcK2pH4xqgRfb3zF6M5U5LpFkY9yHhvkxAMigEkiIABAbsMAIeqADeRMAA3AxclegyDojbrfiPBl2yImt8Qu72s09b+tILA0AGJiED45QQwr28yMo1IYAPTjKtctic5xMwIV4pK/OT/2VocP658wN+qPB7tgjHmULDZAEHb6MFA0MhwDwBkANHE7voUTJFHrsupObY3ZJZ9tCGQE5Qpbt8b+D0j4AuALCGYCUQKSABI7owAgs0AIiQAEpFyDIfmJg94frYQgrDiPfve53xMs58NUZPLOd2XqGEB71BFT8HxrQBaPzQf/TBBFAcI5yBBYsfAdWFyIFfHYUJpfe9F+XfZRVTx3WH97KcWY+Ru1jhEI0oBBHYUR7D3IDpKzAAkcZwfBv6IEXJn/nLKK+jJ0/HeiTvdXs3+1RzGASERyFAd0viAucDoAR6MgRlJ8HRQJSeED6qR/PzR+b7RqGwB/AvdoCnpR9YIJJQBsA2J/uQUDm5UbV/RnMEYsKkQFS1AICJiC4SWCEuV9kPCBRBVwKOtRI0MBJSMJRVEJ7scAKWMYK0NzUAUDceYUHScIjDUG+8R0OwaCArSBktOAURV/ovF4S1lDRnYQV1F9KdIELxABS+AAEFAQEFIHTNVwQGhAsGJ0WGOH/Ea6fFIbXEj5GE67R9LFhNAnUJSBFIlRgA2SBKLydC9iGC3CgXtScAYkACBxFIqShGirgHEqXGzoGHA7SE4pEFDLiBnGZ4yFFEiyCZRSBkW2A/wGABvRA1JHh9xSCIhyFIPCBCfoEElZicjmiUEAiWEliQ8TeK2rOY5EBHtgIFHjh7m2h7wUBCHIF/vDBLRgc9rFiT7giLspWLAbFLKJNLcIeJToj/fAWH1CClHzCQYgfABwBKX4e53RBKxzFIEhbAyzjCe7bNcYWNAKFNHLSv7kjMrEXLDiCGWTaQXCg8Ala6nSBIxxFIKTBSayjDK1hPW4WPP6EPM7SuSkkLBEY/1kQxFuAY2B8z6wdkSSYykH23fJF5EI24IU45DLBWUjikmE8QCRgAsIlHAHIBgB8mq7hzh8ghcl1pEf21FigJGExZDxaFDWW5I315CvZhyEekRqswii45EkUxA7MhmAMT9sdRSSohE5anKK90rEUpfeMZJMEZfzRY1dakuLZCCPknlMSRO9VHWDgziggxSesBFbupFjAEleSZRB9JUmGJQQKXV6W5fa5giPwIlIoQjqyBwEIQOcRI7Zxjh0exRncBFY24yXhZV7+ZEP2pQtGIGAe0khoAEoAwSgEwlEoAiTECgFY5AoMBudkwSNl4FxSZkJa0mWSZWb6xFBKlBx65v8V8ZYIoCIAJEFq9t5M/iPSiIDRMUJTXuVsLqJloopn4mZP6OZK8WZvNhGEFEIWkEEFXiAAFCTnhSJhBA4XICUJoGZL0GVl1mZ0AuZ08kR1XidRYicc2UcKPNL2ZUESHIUodIFqHkURkGfZAEFwwgAQvMR60iYi2WZXwudOyCdEll19vpFZ2og5HoUhEIAOAoAODCjS8AHJ4UGmJahzouAnNWhRPqhOROgL/iWFmpH1KcIXmMEZIKVlaEBAIkUnVsUNddlRXAFiuoSCPmd7nop07qXgbaYTzieMltBIDAIW0sGNHsUliEC1AUAM+KFySVAXhAJcZIGgmGg7oqh7Ymb/kq7eksahhDJEmqxJm7xJRrgpm7gJzTkpylBXF0xCKSQUBehpaR7FLYQpGo3FGSDFJcwEkZ4odB7pe95Qi3ZmpDLECWCpZcSAcUYEpf7Ipd5pyhCYHmSCE/xAi5lEIXwpUqxCWhIqVBgCUhACTSgqmTIqoSCpCkHqi0pqnCgefugHf1BEfSAFr/pff3SqxYzEHnzHSeBAcALAIIzCqj7FJCDFJNRErPLkVprpbT6qmkZik8YkbRTEbcTbRHxr1IlrljZmserLsSbrSXSBF+TnFwgptMJEwR2FF9iEtdoltjbqmdoqt9LifFpkmBkEXdiFRAysOBosw6lrw7DrY6yE/wh4GVJ4AXPSK0vUoA06hb5qJSilaE8K0a1OaK4ihBIcBYIgRBDkhkSYLACg7K1lacMyzMM6RksQwo0yAvZdLEsAgtMxgMWKqU6yJ4Nmq4Nua4ZZo0UYXkMs5lH4I0I4HbEyrdM97UFErczyC81uRkvwgaEeBQgAws42AB8AwiSsAgkYHQAsZ2OM6bV6bNGq6NEqbdJimVAq2/UQAVwsBG4w7EPk7XgqBN+OIdbCi9YGBUxcQtpGABp1gQiMQhIQJpCogarma9vu69v2q7b+K9LaLedeZ4BcpEJ8H91BBOgKoOgeRd0RbrwYblPABBeQHAA4ggikgSSQQSTYgisYQv8kWCnlIk0hXMInmIEg5OePgMAX/IHvVqvldmyZZq7Rbu7cdq70XqcPCqhCgG6uPYT1LkT2ri7r4lG7vkQXeK3bwYUitIIZzGupQEIWbMEZtELa/ogR3IIZRMAl6CyTMO/FOS+tOmr01q1YblxDLNzmKUQLHMVEFfBCIDDdfu+JtO5P0AQhgKL5AoAiAO2XNC4Z/IEjMCuQpIAj/AEhiEAG66/QLughfSxKyi31+uXIJkTLDu5BDCxEyPBC1PAD90v4QixNiMAq5OMZ/EEERAIhjMInnAEDkAB+IoUhRAcZOIIjeIEV5G9KAIEk2IIZqEHx2sgVJEIlTEIWKO8K7S//SPbvoNSqBAGYAAMdQwjuQvwtAEDEGytEHOvwDiNrDzNGxhoBiZ4GGSAjh4BAK5DALcBACoCA/P6IIITCJ1iBHxNPGZ/eGTtJGhvQGr+w/C3EDStEDjsEJyeEJ98xtdiHDJjyKaNyKqvyKrNyK6Oy07GJK8uyLAejBQOZBsRADMzyLvNyL/vyLwNzMAvzMBNzMRvzMSNzMivzMjNzMzvzM0NzNEvzNFNzNVvzNWOzKidwArlHNOfyN4PzNjPEAh+wODsEOSdEA0/vKJOIDtjyO8NzPMvzPNNzPdvzPeNzPuvzPvNzP/vzPwN0QAv0QBN0QRv0QSN0Qiv0QjN0Q8fz/zovlkMjBTlxL/biGkRUdEJ4Lzt3iw5k80eDdEiL9EiTdEmb9EmjdEqr9EqzdEu79Es/sw+Ihg9QMzjbtC7LNEOY7kKMruo6xE6jLuly9FATdVG3zd9qwN4erN/qbeAutVFDdVRLNcY0LQBUrUFc7UNU9VUXRFZP9VeDdVh3S8u+rEGobMxGBFknxFl7nli79VvD9ack7Fz82Qy7BVwobF3H9V7zdV9rSbmGK9/qhn/sSEIAtm0Idrr69WIzdmOLB7DeR34Ma478R47sqmT7qmNr9mZzdmnQyKZiKgHICZ0cxGfbCKd2dmqr9mr/xZzCqZ0axGi3qZrQaZyy9m3jdv9u6/Zu83Zv+/ZvA3dwC/dwE3dxG/dxI3dyK/dyM3dzO/dzQ3d0S/d0U3d1W/d1Y3d2a/d2c3d3e/d3g3d4i/d4k3d5m/d5o3d6q/d6s3d7u/d7w3d8y/d803d92/d943d+6/d+83d/+/d/A3iAC/iAE3iBG/iBI3iCK/iCM3iDO/iDQ3iES/iEU3iFW/iFY3iGa/iGc3iHe/iHg3iIi/iIk3iJm/iJo3iKq/iKs3iLu/iLw3iMy/iM03iN2/iN43iO6/iO83iP+/iPA3mQC/mQE3mRG/mRI3mSK/mSM3mTO/mTQ3mUS/mUU3mVW/mVY3mWa/mWc3mXe/mXg3mYi/nnmJN5mZv5maN5mqv5mrN5m7v5m8N5nMv5nNN5ndv5neN5nuv5nvN5n/v5nwN6oAv6oBN6oRv6oSN6oiv6ojN6ozv6o0N6pEv6pFN6pVv6pWN6pmv6pnN6p3v6p4N6qIv6qJN6qZv6qaN6qqv6qrN6q7v6q8N6rMv6rNN6rdv6reN6ruv6rvN6r/v6rwN7sAv7sBN7sRv7sSN7siv7sjN7szv7s0N7tEv7tFN7tVv7tWN7tmv7tnN7t3v7t4N7uIv7uJN7uZv7uaN7uqv7urN7u7v7u8N7vMv7vNN7vdv7veN7vut7kQQEACH5BAgZAAAALAAAAABABrAEhwEBAc0AAPT09ABCzf////8AAABRZ/bmCv8AzADJDACbxQAHFTZTW5np/2SYp/+WAAC57QDF/ADI/8PDw1eEkQAxPpubm3NzcxUAEdvb2wsLCwB0lLS0tBYiJSAxNs0ApEFkbs14ABQUFCpBR4XK3oODgwB3VQAVABUAANTU1BsbG+vr66urq2NjY5SUlBUMAAAfKEtLSwAHCABT/1RUVBwqLjs7O3t7e8W4CIuLi8vLywBwj3azxWtra+Pj46KiogD6EACJrwARFbu7uxAZGwIKC1tbW5Le839KAENDQwCo1wA/UXpyBABifTMzM0tyfX8AAACGXwApfyMjIxoZASwsLAwSFACVagB8BwB+on2+0YnS5m+puV+RnwAnMQAcJACTvABJXQA4RwCz5d3PCQBacwCl04fN4QAQCwBphgAJG1F7h5bl+3i3yeaHADNNVQBK5muktOYAACU5PjxbZADhDlqKl+YAuABKNAB7nUZqdQC+8gAVGwCgzRsAFgAuO4DD1gCEqgCv4E53ggBfeRMeIQBGWgoPEACMswBsiw8XGRsQAABUbGifrgBNYwCs3JTh9wCXwQA6SwBmgy1ESwC26RkmKQB3mADA9gAYHiM2OwA0Qx4uMic8Qnu7zQCdyQAOEThWXmGUowBDVVyMmlJ+igAhKgCBpS9IT3/B1AAbARsAAEhteGacqxQUAENmcFiGk1SBjYLG2QApNHKtvo7Z7ozV6k95hSg+R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0A9GVCECACI40cMQCulwgw0qAP+gwRQ0WCBAQSWAquuuunJg0AQtVKGBrFXEUIIOBwlgQQwqDJtqCxb4MNEKLsQwhbNOtMDCrZ126+14Lejaw0IsTMHrrlP4WpAPMZyrqwY3EJSru7uqK5AANNALKqsETRArvSpIdMGw9MLL7bcIJ2ydAMM6q9C8AMTgwhA6DFEtqE4UpMO/U9zAgQ4TsNDCqQCkMNC8P6Sg8sorH0xAEqBOkcMEKUzwQwux8itQBgTT8IMOKQyRQ7sBP7SCDaBq0MIPNA9hAQ0Ei6rw1FQ79wOoVwPAAkIWgKqC1AWlkETGA63wb7wGCXBDySeH2hAHoMaAEAsmD5QvAD8cRC1EMEf/vILea4Nd9eCED9duxlVEfJAPDWegUN4DtQtACQpNIK1A8wqeULhsNzQs2RflEPdCOjhe+Omo7+YDqDkQMO/fBV0AqgsPpYAxRJk3JLlDK4BqREaxagB76sQX75voAEibwewGnaqBywvJjjfubjMked0L9Q4A6BXBDUALxocvPm6JJzEQ0twTYLviDzkB6vAN5c7QvDbAn5C5ALRukfRbj+///61ZH+QI0LXOCSRraHOI1yKCMpaxzHQCYVzSaOACZCUEeQCYQg9YAEGISK6DAAyhCEMju+eVDVQJJIALmOcQAdyOevrKYEE4QLB32SAH9hMI53alAiPYqyHuA0AO/1fgwBSAcIRITGJiYvU7guSraJgDlQUesjoA2ICBMZThui5Asl2JYIAEGYLkeOWEIyIkcQA4yAp5dUUluvGNg/HeDwnAgn0NZI20a+ELHyI/iOjABS3AH9YQIoAhlCAGXVTB8IqYAm4FMYdr3FUb4UjJSuYlXyI4yKnAd0AUQmSBMNRcRHSANFRB7yA/IBknCeAuqX1wIaCapCVnSUu3MCyLJlTf6Nr3vlBeRAD4myNChgCqTAqklQLhHyytWMtmOhMtBcziAJ13yoRIb4p8rJ5F1pY/h/wrhwbx3ioREstnmvOcX0GaCljAzna2M1bmSybrarfH+GmzIgXUH0NKCf9OgwSvn8dkJjoHSlCqLA8A40KI9C4nQQ2YcSBglBzlEmK5tgFAlBLhXP8WcktjMgR5cktIOQtK0pIupY+/mqdACigCjIqNe2bzZNpyhT2UJqQHJQAnMWXFLQE4QZg69N1D+hYDcGpPliZNqlJ/Yi4oIiRWVZCXrpIwsYpdbHsa45jHQMaCHpCsplhjpMqGdzcKUkwHpNJVHgngQgCooAdMq5kL0CiCyzXkaElbGs1sNrJdLvWvgL3JpxC6kB6AyoICKZe+qqCzgbBLXxqYaBSzeIGBGBay+hTIv+hVBcQ+ZGCQvUE1A0va0qaEc409yE4rWxBSmQpVqsLoQFwFKw3/zKpW0IOYvlgbQQsYwQnOU0ESSmDXfh3yWqiqghE2KhFqWQtbSxutaadL3epa97rYza52t8vd7nr3u+ANr3jHS97ymve86E2vetfL3va6973wja9850vf+tr3vko9VULxy9/YZG1Xt2WuTDhwARucKlUXeOgdDTyrHmCvICvgwA0QCapxEuSgMZzC/QCwVoFwgFlupUFqE+K9yVUOVNzKgAtocC0NqIAGAi7bD3pgA+SqIAa2isgEXGAEQbaqBEkI3hRaIFuG+OAC10pVDqRLgA/H6sUjJuAgEWIEUEmrylnclWRnewEnCBm30cvyrhIaq/3ihAM0PrATblBcNTJY/4MPjfANkkAyM184y1F9KgCwORAnu1jEDqmjSoeJ4p2tuMUvjnFCxghQg/jAt8JyK44TogMgC7kFnoVIBnqQZCdk9iB+hjJEuJlpgrhPAwIJopi1ZpAh9AC4yV1uf4f0X3fZgMkoWUEXeaWBDhNkBap+F58J4i4LDwTD+gqpQdZX3B2OmSEC2OyWDSK7eHLT1m2WMr2m8OCFYJlXCSllsSXCghrqqgoPdba4DFJAMBYEy1deNai2nIExngteCrm2mMlMWJz4YNcA9nXZgp00dweUV3Y+dpZpgBBmE+Tbz+boZj8dOwDEU3rYZoige9mQSJ6rCt0mAMF3ZWyNmxtUVf/ItkAgvm6HkDrcshKIuMXMXB2MXFciEPisdZS1EqxMaCRT9kuq6IQSUGwIoN3zQUppBIq5gGQj1tUU+lZygYg1BXdTNAFEl2d5bo8FOmBBEFN4EMP+a9oFSZz+wqUBIzANrUGsAvQsUIUeWOBjNpOcCBr98KTRGVQbVsEFwK6DHPyriQ7RQcNyUDHOyZ3aGAO72GU6kHYnBN4E8EEROZcyBw5vAiTrGN5FRjIFE9GB3MxBEVV+k4MW/ehJN7jIfed0qBtE6n1L+ECufjegug6rA5GeDcD+AzSivSBmH/RBzJXHKivt7T+Iu8TdynGGrE0DtZpA2PumyII8efA6KPz/v6qOEMWjivFDcPwphU9847v8sDBHNQEyUETJ0cyBBys3xowOMlIRbOc/kjXu9m/wBxPsUmoT4CxzByq8NX/D0nUnwwF/c1DklxCx4lEGgTQJtD6y5FOgomA6ICsFdHw784HJtGQGcTckaBDI04AKwQIpI3OAhxAxEGMrgD9FloEFKBDIM20cSBAeCAAdZHlUZmUIwU1FRoAmljZro2AHUUBa1xP1hoAOUxBr1IAp8IAGUQISOH+gonsLcWAJ4T4bOFL3kjgawHoE8CkakE8JsT6mcwEucEp3Q3EEES4xgGV8NxA5cAM5dFl2FgPCdIM7yBCn5lnz8mk/OBACgIZq/0gQL4cQSCN/B6GHlFZwehMuAOgjAmgQqbcT0jNH5oKBk+V7Xvg9EeE9YKg9YMM5mTZYLkgQardTKyg6GpY99bQQw4JUDlFKEuE9sYgQg5Vwo1gQrlgQsEgQRFiJRngQSJgQfWOHAzEEj8huoBKFRnFZouhWWwgqpnhQYEhiX4gQ2oNYnNNtyXhG+bNT0rh1AACB5JiL/SIrPmCJFyGGDSFowXgQ6UgQxXiHoIKODNgQkbh0MVeEQrRhAGCKBCB7m2gjnVgQgmZn3KRa94Q05uMDnKYBIhADUfaLLGR147guQoUQFBgRdyNbV4OBULV8WtSNUUWL0AgA+1gQ7kOKCv9xKunTizMIEW3FcA0hPaU2L43VkgZhLre4UlPGjMlzhPdEECEoUBsBhQmhX2EEfxbAYMNHEC4AXBqwlQjhAzfglT2Ugw8haB22PrFYReQHjihZiMrIjQOhky6ZlLjyjgTAjjBHduqIkwOhdgRgjxYhObgmENoDlAwhPSGHUnR5lC+Zb3BJEJN4edXXWiX5kEYSkQQBjAVRka12kRYHeucicCMYaCGpbYqGlAlxkg9xS3ZZEPmySm5pEJyTbTxzUXk5b4T0lH3pEDuFeBDhixFxmAVxUPF0PgeJjLpZgv1mjM2obQ4ZmM/ZmbwpEJeFjRNBlXpmZjs1AX2zK5WFV7z/YocWcHIjGZfdNCqnuUZAZZQHMZu8g3IJEZu7N5AGIZjHNiyiopd6U52O6Ze/l2f4SRF9U5iZByqIyZxCN3t+yZ+6RJNMuYcFqYOUeJ+VSRB9U2qYGSSaaVG+5pkF0Z2S+Y4ioAIzU3ilVxCl2RCX1ViKeRC7Y5IVBhErehDDslHeo3PIM2Iww0kyeRB1BKAkKZWElAI3QDAauk89eZaUx5zHKRCNCWGXmaMHsaOVt5QW2pTO6J9oZKA0eo0W2Jy5aUXfQzE/gIMwcwEUYwH/AkJZUwVVxQKSQ3Zu2BCcIziXZUZ9s5rn2XHKVxDDYi+CNmwWxaOoOKbSuJINUUVP/5qfuCmdCWkRAnAqr5kQPVecfiUQu7g4lzmoB0GU1heZyFmh73ahA1GFG1okHcpW/9JmIHqVjyqDGQQ//aiUS7gQEuRUBHA31ZSnMnqoPKmln5lLKuSNQCpFlrl3AvGjFgqc1nSakOguhPoQwgkRQdRtxgmECIoQmyoQ7HmsSmer0Yl5WxqrBREzHqGdB1FmsBquEeQsANBYUZlCEpRwC4We7UgQuQqbhUab03lnYqqkwjpDPHVHxmoQq9o1yoqoCJEvzooQl6VzSLNKAyoRLegQ14qp7HMv23oQoHKc34qwWOqUAJCkBDCZCAlOB7WgqcqhS+kDHIBGsfiq0wia8f9qEO6TPjWqEJJDqHt6EC/6njPqENkKsRYnVTcbTqepa+7KrAVxKtE5EINVqQOhbxHjhAtRrQ6BPA9btBF0mU8LfL+XtATLYVc6PQjJes9oEEeVrmC6nbDaqLs6tKZGpGtDtQRwKltWpwvRNz67pARxWSHHnOFoEF5rEIYldDaVWEsLtTWbns3DagsxtU+IKsNTsZrmLHs4tl2bqWzJrWK7uHQEreVqsigbofwIti3rsvQiAnZIs8sKmn5pWEI6P5kqqySbpKxpT+7qmB22tiGqfFUmS04rtf2aED7wL0V2emgFM05gslkLuAuxU93XELvrfXgpEMALq/q0jFmqttX/ebgaoa7+JKY7Na2g6pxOlTj72C4s+34bi5xpBLSieoqFS51ou669u719JrxH+7h2uFO4lry8ybRghLkthEbYGbtutbmnWHWn0nX862F/WrrxR5mRGrwBu7oBqC80AE6wO6aCgzS8SADXRxFZMwU59LOQZ0AaW4EFYS7EGjbTmb5lu1Y79WDFK09yWxBBqHMJkSsa8JHRO78NkQLOY5b6qrpzGbp2pLRmK64YDL7mekJEOr5vq7/c+cRcaYIVR4ltlUU72RAFVAUrLL3WGZC/er/+WLAH4XAWhVFo2b9CyL3028NAiEY6ly+NisAN0Tc1CZUNA71DWnWfE8fgCsTR/1qyF5yyqQsAD8vBPdJzKhN2dzPGISyiyNnDIcwQ3qMCKserZefFhku3k8vEfJi9BruQ4IpNwAQAZLfDBACYCSEApcSXhviY1IrG7/kvDJk2HWsQ3VqsrGwQnirFaUuysoWuHUG+2LvFjKyipnrCX4tn5OY1oXy8ADmwAMvGAjFY5Jcr6ROylom2rxzLFUwAzKcQttykdNxtfrwQdwPDO2N7rRnM5/q/xAxUq2rBCHFqGKyytyvJkzyy8zKzaKzJMsjJvKwQQ+Asg0sAQVsQMSq0wFpYXKyDZEelLPjEV9OG7sQC3LRcLGBXB+WEkuPN3RjNwdnQ+oo/Cxy5Y6w9iP/H0QVhpZ3Uu/wKAKM1wQLRpc2cxeULzaVWQDlEzQeKUFdnRBGxUyLwUL5qECxcyhuMEKi1lxKJrCvNL12jAT8Q0iPNTiZNygeRe5JoRSHNAqVkAewUEZyToMj7LzENqFdczYh3zHdJtkGc0WmHKgENurVL0DfSz0EEQiHsPSOsz4usY85iss4sEKr5q/QMpXLZn1UMn9t8OdEkTamMtwJxN5Hsp5Lb0kacECuARtPaEKc7j7eK2QNRm4+7glqLv7J1WVGbnUL9zLBa1NOcnG2l0g2RgKgS0fusv/DYzQ5xKrr6a3CplqirbVm2UVynEPMMc1lGqhit2KaNP6mdyw3/OmjOnaV7uEbRSal/Xdb1K9iDPbJj6qzIc0rIk9gMXdoMoQNJrBDrk3BVFNoPnI/2iUp+Xb7Hrc4vudkxNEBpujn4HBHcRMTWzVFBlK8KIZRbTRDu2cZ2WUVwTRCHrMzlZ4ZYPNpDvdvWmMFVm5wEPsYTYX4akIPhvcQXrbHeLGi4rJTLnbdii+FnG93IWeOQuuEjet0PwU23xhCnTboOMdGI3MRjHNmnDKGcCgBAvnKmyriQrN6cyN4nS9aCNmJBJN/lWjvO4+CQHeBI+42mvGhq3LAxHlQs/c3/nRDF21a1PdAQgUbVaJD07cOltIIMMYz/6ZxvvoZxPsuyAk76/5gQPi0Q0ejQeY6eUciuj8vbJq69KC49SswQSCwrZE7gy81NaF7VBvFKbF5y56jBgczAn8aKRhu/EBHPHb09hRmEfv7ksfiPr73mj5vq9zIseDsv3Q2pABVMj4PlMdLPTWbK2rOgEAPmngi4Ozt/vkzGcX6bA65wbc628sjhIl6fRBqEWDum0xakJJsEhdndl4XHRawQgGy9H6uDbz4vPgji4G6FC555baro/pl5JHN8alPHD/HYAyHpDEzpR43iuWpGHPBgfLsz084QV0gQWajKFs3G2qPimlrMNPztjsgQDtpJACo96s4QsN7F77i5fePjAMuyh4i0ikjvHR+Uhf9OAOYnAtLlx1Gp04apicb+Isg+ewN7Nx6pAxyQL6Xk7PgrzbdKAIQIy2KVbaUkYn9kz/3yA1aPPElg9VaPEHgk527cwk4geUFU6ww8bVUWycijAkDDSOcqeCywVzlAV8S9Llp/plij9R0kOUkgViAkvjS/eI2HcusXeWE39noOp01zAySTr4v+zaG3VSHTVwDvEAKvWeYbmUb97KSaNRrQAx8Tdkim1w3f9Dfw9DhLe1PPmzZj9fOS9VqPEMijyMQ0wwQhPWGPVu7n8X969lUaM2tfRA1R8lYuAkMgVi4jOTHA9xrLsiyOfuoH9u23nA3xylZkAdqHZgSDjfGsf9v/w382YwT/1/Mu8vOCNk4+IEi60nSgOd9Kv2U7FUPGBmz3Jnssdy7/XOVpPPLq1qcOLf2UDRA/CAwkSMAGAIQJFSL0UXDhwiopCk6kOOThQoEELy6cMjEDwiQUCXDQ8LBKBpEEWlzskVJAjI0AcqQkeAPhBJoDM8DcqKFETpEWELKgqQJAS4IWAeigKBTACoo2NVBkISImU4JOZyaNmRBpwRVOHmrIONFI16kiqwDQADVlDwAxcp59+BWo0q0ErRKleLDrU6AE6LoNTLcr1oF/AVTxiFAu1ZIQG4o0rNBuYAI+/I4tm3IwUB2bH6qwgNn0adSpVa9m3dr1a9gELyTs/5hziJEpGkRUuYAycIoLVURomGJkSGzkyZUvZ97c+XPo0aVPp17d+nWCPxB2nrhWw+SBKy7kFpGEqFKcBA+GjIpwotOfXP+2SOnCxvApPSRS/isyheOcpgDABaA4oEEFDVSg4TjTlIpvoAkQEkAk0TYCj4AUXKBBOAB2M4Kv05SKqTPFaiPoIwDYo8iH4HRzIq+UDERQQQZpmqAFDkVw4oYLU7IJgPRAu8AJo4gzwoIJU3MKRIqMskspxLJCiLCa2BJJgBySKHIKGlzoUauCRIzpMoLsw68H3yiqbCz/EKIhJ6NKy4mDGGZcMESEYFQqyYkqvIhKz6Y0bc2LolSMsf+CUHyMogzG080GGEWi084aU+MAt5LKKwFQ/gALbIgenLDKQyaxM/VUVFMdSAeFTKRIABo2ejClEjYygk9Vc9V1V1579fVXYIMVdlhiB/oPgB6lm03FYpt19llomzs22eiWjfZabLPVdlvM1qKNpiQSqqIFI4xCaNaJfgRABSNwTGhRbuOVd15667X3XnxRy2Ex7NaKNF+AAxYYs1qdwE5AAgdWeGGG560VALpcLehHDZic7SaRRLyhIBYiQ7dhkEMWeWSSS+aVhRI4wK6EEqg1+WWYdf0h5esEYNnlmHPWeeecUijJCO0AkDi8yOQsiC4bRBIL4qYQaotnqKOWemr/qqu2+mqss9Z6a66XO0iEFYIemoB9+V0xof0IYpUhkQQcsGu445Z7brrrtvtuvPPWG2QXECpNbArzTClcADaeGECRHk56b8Ybd/xxyCOXfHLKKw/Yh5LYA5yihKIsSPE+BRcpQvcsN/101FNXfXXWW3f9apg08G3zgo4FgCalRJjIKgAqLUgAtF8Xfnjiizf+eOSTV56moB+knSAWEFKBJtsJWyGhNCnivdTlu/f+e/DDF3988rldwSpEB3p+oL4BMDil6xFK03Zcu/O7fPzz139//vv3X3+6BIkA6yMbQhZ3pc6pLSE5Wdq//vdACEZQghOkYAV1phT6FISAoKNJ/0KCRLrb0cQvH7NgCU14QhSmUIUrjI4ABAS2iRCwbAd8VQJXtUCaNJCFO+QWkVTwQyAGUYhDJGIRjXhEJCZRiUtkYhOd+EQoRlGKU6RiFa14RSxmUYtb5GIXvfhFMIZRjGMkYxnNeEY0LvF9wvJhGEXwRjjGUQVrpAlcAMCdASJkaO2j40TiB4D5JaR+BfGW0Xh4SGiZSzGLZGQjHflISEZSkpOkZCUteUlMZlKTm+RkJz35SVCGUpSjJGUpTXlKVKZSlaGc3rAUucp1gQYkIiFg9GKZkuoR5I/Z291QEPnLZ5mLCMMcZhqNeUxkJlOZy2RmM535TGhGE42REYE0rf95TWxKUXrEMpcfvPlNcIZTnOMkJwbMec5zbjMnYrNBO91pA7dpwJ0qwxAOM4YQ3RWEd75zCELSBkyABssoRGhAQQsaUIQmNGQ84aVCVWWUVgrLKH5AQEUtelGMZlSjG+WoH27JvEeWxYYU4aB6REcREDpUpbkaqEEPulKYxpRbRZLpQz8qUABQlKM75WlPK+rRiKYkaI0si18cSADCGa5KcaGVAWv6VOm01KVQpWpVfRU/Glp1OhDlZk59+lWwWhSoriFgAc02ER+M9IZso4jbEqZVuLpGqgaNa13tGh3Skemuy+GqK70aVsDydKytKesKiqYmp1JkaUZoGls4tVf/yDYJAASdamQte1nUtM+QmI1NXyX618CGNqODZU1ZCUAxi3nwnghRKgE6di7OxpYAc32pbG0b25UA6baw8SxOdSpa4P70pqoxLVLFRS5FknAg6mKXuxC328jStgHQpS5klzbI6pqmt8CaaHC9S9rVFFcAhDppUy9yq+zuVbrpZa9VSzK29sJpuL/qrneBC17i6vEumNpNbzDTKOEYiZ/xrep6CXxglaLoTQgOzHbpC1r7Bha/DKZwcwxcYQzz0JatzXBBHOyr+kZYwvPtcIlZc2ETp7iCF+NeiT/cqxCLOKwTVnGNGzxZl07Xxjv+nwB499gOv5hXMZbxV2nMYyQT/wTFSWay+ILG2B0LeVdELnJPj9zkKOO4sljmsvf8IkAVS1lXVK7yTq/c5RQvGc1rHt7a0mdjMbMUwmUWLInZbGLp1vbOe15dbt8KZzsPec507mig+VzhPOv40Iu2nABKogHs4tnQYx40oTV6ZkYfONGZ5rTk2qfXNE9azr+1dKGD2mkKbxrVq96bt/4J6FM/mNSlvrSoWU1dVd9a13MjXVZh3dVZ0xqjmN71bnNdbGRrjS54rHGcbRpsYYvV1snm7LGpfW2pxS+fSXZ2qsgcbQQQG9uXtfa4zR0zDiAE1GGeNqq+HW1xn1u9Ws6xvO0Nsx+1uNntPtW7hR3ve8e13P8BJ7jCGNrkbru70uAGeMELTO8tO1ziATPKtrnNb1P5m9YNn3hNB95xkHMrrSnCcsL7vXB4YzzkK/34yl0OrXQXruQqv47GS83xlyu05TnnubDyPfNYgxjl/6Z5z4G5c6MnfVc8wRm7gw7joW+86ErnIdKpfnVTjYrLJs941G8+dayr0OphJ3t0Rs6siz9d0NBmONjLbsKxv13uytnw1t0eVa9bGudzP2Hc+f731vwc6MAGd63VDvgd+h3xizcN4ZrudMIXfth3Z7z/FF95zItE63Y/PKXZnvLOZ76Elxe96BXVZa5jx+Z6p3zp8Ud611e+7pyPvOSlHfrYSxD2uUf//MXoOXi/fp7ouOf9A3dffL775fGQD77tL7p35L8e4nSNPvJHDl8ep77meSc09Ks/vuN/P+xlU272W/+c1Xf//OJPXvjZT3VvNTTttXe+99/vPfffv+fH6iPC129h7qMz+9M/5dE+Aiy7H/kz4Pss4ZM64jvA8DFACMQ6cwEyJJNA6kg/Afy/CWwdDOxAoyMdtFtA33K+2wPB/vlAFMw5O2I2JlPB6NDAMhvAFXwdGKzBkLMKSGOzG0S/AJxBDsRB0+lBIXS4mFuwNSNCAGzAr3vAIiweJXzCe6OL30OzKOSrH6wyGpRC1LlCLhw3R+uQPfPC5JBBLQzCL4QcMkzD/2QLmgziQTQswywssi1kQ8pZQzvcNZ4AM9SLQ+QwQzr0wzzMGzwcxFWLHyfct0RUvTmUsTo0xMcpREjktPa5AD6TRLlqRBF7xElkHEzsxEPzi1ezQkHkLU2MME4ERUIsRVXkMxR5MzhcxO1jQtaTxVZUQ1a8RTZ7mPIjQe46RftKRV2km08cRi7zluWbv+YzwXDLRWO8mmJ8xiRbG19LQmc8MWD8rmuUxqmJRm7csYtRwFikP9sTxm/cGm88R3bzlEvcRtUAREd0R3XUmXScxw5TCngZQ3lEDXjcxH20x5epR4CssNxyQVK0xeroR1T8x4EkGYFsyAMLwx1ctIfEDP+FDEaGhMiQqUiNZC9bgjKKzMgbo0X1Q8iO1BqOPMnqihUAqMJ2NMmtysbgMkeV3JmUrMnbAh4xzLSbLAqZvC+RxEmKC0qhlC2nWDdrhEm8I8kNVMqijJqefMrLIhzPeUlylDyalMqSiUqt3Kvr6zSulCymBEKn7MqcCUuzjKuy4bBDQ0sP+0nRysq0BBm3nMuqWppRtMplNEG5tMuFqUu/rCkU6b+2JEqfHMszLMvAHBnAXEyY+pGj0kfFdI6L1MbJdMyGaUzMdCi3ScY+vEzmqMyZNMzNDCbSLM2YWpsRDEnQxELEDMTWRE2A0UzZBCY72ixGa0zRBMrYrM17oU3/3zwk3ok0vWRAZmxG4vMBCzCCHBkXPswY/uIN+aMI4Aiw4hiw4IzB08zOgFIKJATL7ZyI3YxLUdOBpdmIJMAZWJEVoHiYh0Av7ozJ3ozPuKILfSvM+ewsuAwtYrMlhKgCGuiBckkIFZhOwlkM5EqI8mOudvEWpqJP7cxPCH24iUQ13dzPEQu96JmCHPiSyKhG1CqIi9GtikiI1notAOjFCX0N4FzREioJWOS0C33NeAy9CTBI//Qdw7ofs0isiVisxnoaF8VCCR1SmfJRCw3Pt6RRf1TKpbmMsonRzAieglgbZGkbhBBHI83EIt1SlYqf1cxNJVUyDAUsGryYfDSq/8FhrXR5rokoKS9l0TGN0woaue8Ezy5tjfHkz7tD04lQq89BUoMor4JIKTqV0zw9VIA6ljdM0kRdjT3NUNggHLuwHdzBp17qHZegUkWF1DntVAgiHUtktRk9zgEcOQBgEltSu1wKD+yhie0BVU99VFndoZhjS5781Eg1U7djSYnhI5rYJYKgH5oopFpNjRY9VvyxpcjEz6ssPPsbqlKZIZrQyaVQoNJJCR1SVu36VG7VH6fAzVylVWQt0xmbOh2IDJAkCDjlHIyBEHsKnBT9VotsvRy713qj1xIqG4N01r2sv6LLAHNxgkGi1k1FCMSwUgYiVH2VrLLEV4hVtIadoP+HcUkZ1VVzxag7+ACO7diOxQCa8wG3mYLHAlb4eVVjEaRi5dGJFQkhi1iYjVnqa1kJupjnFFNy5UcAWIUC6Fmf/VmgDVqhFVoo+ItFXAFvUQGXWVXqSQjrQVnN8yWadViakFmrhdiplaDcykuc7SqeHVqwDVuhlYMAKFuzNVsUwDgBWBoRmM56ytYS3Um9QAjsJABOzdqBeNmr3duZxVv/YUm39dfP+lqxLVzDFdpV4DcB8AsRqMo/RVjzyio1HZ149Vu95du99dsH4gkLFFycItzDDV3DTVwnJBwNuNmCmFyKSKo2fVCSElS8vVzMtVrN/R+/0LULBV3R3d2hJd3/0+AJDajbgohSkUBVz7FSanGr2s3bQJvdzF1e/lka3MVY3eVd6/VZ38UMlmxJ09hRAMBNpFEahFjXgXAKIa1d2XVemIVe/uHcW8vd643fn81eoDCM+xSJEJUN1YpbmYMej2Hf9FVfrGVf/dna96Ve+U1g+qWJ9hGaHnhgCI5gvTrQcRlQ2PIRAm3QdyHgABbgeyVg/fkR4S3Oz01g+V1g81qkKyEvmWhPWyHOqe1gD444EB6f9ulXEv7F6jXh0EXhxGkk3IlO/woMAMMP46hhGZ5hPath8WHWA87Z0zCKHebh0fVWJhbP5lXiAb5i8VGKUV01+KVi3vVhLv4stdPi/y0u4+85FvK9WCju1ikW47AlYzV+sDNG4w+u4+8B0yf2WjneXTrWY0G7YzymYUFOnv/sY7+K4z9GXCtWYzEr5L495PaTW0f140Y+3ECmZJvqPEleYk42HuklVQTO5Cp+41BOiUj+5FROHqYjZVS+MUY2Zex95DJeZUluZeQxYDAuZVqeY1vmYlwuZF0+HhGGZUz+ZbDd5GK2jmHG42YunhtG5kVWZmCO5Wh+ZjSOZuJx4l7GZvma5V9mZm7GO09m5XJ+HVGl5sG15mUO5ivWZi1O59dBkTbu2mp2Z0cG52KWZyWmZ9fRyTD1XB3W530G6K4751xGaNZBCMJkzWQ26P9a5mdd9ucZZujVGbl8HNeIlugCIGeMVg6L9uCQTh0vZucS9uiJLukMnLRPlliWphyn0FKIzmeV/mh4ZuKRFuCYNp2LGeE7C+ObBume5lKgeOmirhzARemCvmmcpuhW3mn1TWrK8RZFbmenJmqqfkeXfmmY3uq9ea+rTumhzmkk7mqkBuvG0eixbuqyhupUlmqeVmvGyau2fjBxpmWtput6VWh05uu8mem7Frq8NuW9Bmz58uuFRuy7+RGL5WibVunDZmyXReu/pmy6WWqmxmunfmrMNuqc8Oqv/uyuGeXNJuzOnmzSZl7FJubVlhuxHmyoK+xMVu3Vluupfm244WP/2RY02m5k2yZt3HZe3YYbu+7tKdvZ1DZrEB7u2S3urgmaZiVozs5q5uZgy15s6M4ax55euMbi3/7j4P5s58bc7d4aluRafMbqtz7vvj5qr3bvrNHBXRNqyb5uAM5u15bvqiGdO73kyPbo8cbs8uZb/raaHxFXN+5oiR5wyi5w0ZbZA7+XpfHMoPbl+/5uTk60CBftCa+XkXvoBQ/wBsdv6OXwDk/rD5cXp8BVPGVwg3ZwxkbxFNfuFd8WlnTcFyfxGDfx5aXxGofmG4+XTEE2+xZwH0ff6QtyDx/ybFGKewZw9s5wJydTymLyDq9ybLkYHF5vsqZyLQdyLJ9nLY8W/2/pXMieciTXcEoW8zG/6DJ/FhSpxm+GcX2WccR28zef6zhvFvhItiMvcTY/ZD3fc+Lu82axI9TdcTUX9DIvdEM3b0QvFsJB8zT/8jV/9CWPdDKfdL+yuPrG8EwP803ndDj39GDRSTqvcx6/8yTXXEg3ddpF9WBZm0YN9UGfLeW27lzX41iX9Zil9WCRbmoL9B7v9Tr+dWCPWGEHFt8rdlF3dFK/8mU/9WbnlYMD9Gg/dk2n9mrn82vfFQFJC23PdSlebmSH5FL/dgMPd15x6GszdldP91ted3a/WnffFTaO922f926/d5LO91yxJRVldEyX9ipXdoAHZYFfGaktd/87d2c8B2yFX/iGVxW6UG9Wb3Run/aFz+2LPxXThvhWl/hXt1x7/3hmD/lTiW1oN/ddb2+Pl3DmiG+Wx47T43eYD285nni+dvPmsPmbt46Y+2KS53h/n/lgr3kVH3rqKBsFR25K43kx9nm6Bnqmv2ynl47c0nGplzOqp2KrV2usXw6h33rp8AsY3viD7/iET3mGh42zR3vosAp6xyx5N/m7j2e4H225b3q6dw7e1vmIt+axB+uyV465D3zmUAqkPO3ZRvfTSAELCJWEGOiJuA3ykE7MqE4jBmqaTfzkWHzGV47bHLe8N3xbI4mLwPyBWM+LUFH3XAj4PPG+D3rAL/3/5JDItWd7twZzoBiqhXB94/rPBL1g/M1g53LdH79959B63UcOp7j1o2/7pA/+dYmBEhiCi3H9/B2IEX1OjeGY/7V9b09js7fx6I8Nv/B67y58ZQbpFbiQh8F87wVf2CUAIH0Pp7F0fQUIFQCINCho8KBBAgoXMmzo8GFDhBInUjwI8SLGjBo3cuzo8SPIkCJHkixp8iTKlCpXsmzp8iVMkCkAAKgS8ybOnDp38kQpUEXPjwJXFShq9CjSpEqXMl0FACjIEjSTYMxB06ZDHzQBpGioY6uPh1Noughq9izatGrXsm0LUyDBigldyq1b0S3evHr38u3r9y9gkT3IBi5s//hwzp9+hzJt7PixUadQP0oFQPWiDZo5ICaheaPhDZoxIFa2gfg06tSqV6OFa7fBy9ey57Kubfs27ty6+QoQAUDDit3Ch7tV3Jcx5OTKi0oOWfkyxK06SNM0zTAzgM0PJ2wl7v07+PA4XduNPVu2+PTq17Nvn/YHTSPu59PPaJwv8uX6GzePOvXiTDRdNARNIjTkGwBDQCTAVl3V9yCEER5GXl3mnVeehBlquCGHtWE3QYchEnffXvntdyJS/VH2H0Qs0DSZQwECEJxCK2yVwUUIsiAijz36SBKFcll4oZA/Gnkkkkl+lMFVSjoJGIl6mYgilSp69NxFLtDkxEU20v+Eo0IyCnBRFTRZ8CSaaUYY5F10EVmhmnHKOWd7F2hGJ55BRZnXlFSeaGVHWEJkFQDWPcQgTdMp9JWAFzlxZ56RSroamxQN+eZEk2q6Kad8IUhjp6GWtCdeffqpH6AcCfpQaRhtBaJC3DUKEXYliHorrmdVmqmbmFqaK7DBChuSiwDQMCyyEJFaHABEnVrlU86x+BChhjqEKACKEsAoABg9ml2y4YoL0q4SXeqrReOqu26nnSXILrLLtmXqs0fJEQC++eaLQrT+WZblll3euJCYZJoJL8LslovQuegWlDDEESvJJABTSJyrvGwJtMgDHXv8McghiywyEluZbDKMgU7/61CxKTMkI6heAgDmQzpefDPGA73WsMM4+/wzhKEBYCvQm2a81sYjK730yG6E8DTUUL/Q74r/QiTjgAUeSJOC0dHkYNFh07lwui05zKvYaautm0AAhLU2nkerlTTTdds98iJUX7myQ9JRV2hD2GnnkKzdwn14kmSfvfiFiDv+OGDFHgu5mnKnRffdmd+dt8sbrfqQ4Jx5Bppof1tLOeoSKs446xim/jrsPMVAEwexK2l5awBwrDnvTHMurdWDNpmV3wxx+3ZDYwFQlu3Ns7d669Gj7Tz11Y+kld7Wi4i7rrr3/j3e2avKd0MraHBwQ0ZU99C38jVkAU3AaT+/cNBL/3//w/Trvz/pQ/PfIffMgjnwEfABv/MXdCAiNA3saCF2ogmsGkKg0S2EBefz3/8yiBr74U96Gvxg9dqGPBA+KIB68l4BC3hAjcTACS50Qts08EIXjlAh7qpJC4zQNgw+RGhPMUILylQ6EhJxMTrrIBJ/VcQlOo4DQ2TifEzYkwGmsHcrzIjyTqbFGhJAAOrTIrgwUhktGmFMUDwj0o6YxDXSBo1u/NnsAFC7N65HijyhYhU1d0WMZBGMYIHIEIwwBQ2IoAoXoBlGMnCBKohAA1MwQtfoKMmdcJCNZ5skJhOGvc5lsn7iKxUK82jFT3aylM9ToyXZaMpVCqsyn2HlcP/sSMlQilKPpIQlLj0Zl1SqMpe+1JTyEPnL2shSJ3isZd32OMxlEhOVvEQiM6OppgkmUJqpKWZiaIlMuynTmt4MTCWf6atvkvNHNKBJA8uJGGyOR5vb9N0t1SnPNO5SnB2cJz4l5CUD5bMw7LzJMd8ZPk72s6CzrKc972fQha6HUBdgqBEJqjF3CnSgEL1oNhGa0OhhtKPCCaZH+RTPNO6uovCUaEhTSi5nbrR1Kn1paqgJ04midG4UNSnIujnTndqHpS1lHE+D6pcv/kCo3avp5W6KU4/p1KhODedP0ePUqa5ln2akqjFHatOSLlVkTcXqTqEaVdeBtaw60RIAHmr/1nYiNXdc7WpOtbpWj4p1rEWaK15dIkSw5bUl/4xJQOH61b5itK52VSJhE0sStJ5OsT6Rq1vhalHHqtSwhzUXZTPbEW7NUbMn+etblNrVwXoWn5a9bNlKq1qGrKBtal0tkCDbvbdKtmOkhS05T4va/OF2tXFsbG89AtqXBHa0sg0uM3W7W+SWllAi4CJzNzJclxR3qbeN7jKVi1rsUrZwneUuR6brV9Fa97jghaV2L3tewraWJq9dr0bEy5Lq4vS68GVleg97X7z+dr/SNe8UyVtfAPt3kvm1a4HL6lzoJngh8l0JfU1q3wYb2Ke7bRyFnVq4SGa4IQ9WSYQrOuEO/7vxwGMlcVDbC4BXopghH05JiAU64hYz0cRRpfFM3QVcFL/4sbSt7YxxTEQb/1TIKq3Mc42skB5/VsASJrCSNUjklka5oxuuMpNNEuN3BrnK/5vyRr0MURWzWMlZHpWTRQxlMesPzAll80LdVU0jnzm2P5Zsl+E8PzfbU8/9RDKDaVznkWx5m3n2cwgtfOHZIHqeE3yXmActkkIj89CNbh6fxXnpcvoAQUSL9JqzeWfBhnrTscv0M039TTnrWdIhoXQtLa3q1KGal7OWptBUACpQt3W2tQ2ZrG8NuVqnUtjLfHQE2ezqlY7auL02tu2IbUlo+7LTNPk0nJctlDTLuP/U1EactHv5bVZiZzSI1rZwuc1lb497beFeY7tXmetdZ5vdoW12eZ8d72EretE723cmnQjBS6O7I7AWZbABXrR3J1Hhk7R2GBtd8PCq29D2drjPGA5NjL8xjuYm+MWpW/FKh5zjEtP4PU2OxvOJgN5+nvh/8T1gfatcbCjHX82hiKg5v7zk8x15rH2ec4X1299wGjoRsTe5TcM8vkBHuNCRPq6bK1TqJAxQC1Td9J7K/Mk0t/rNBMIHCZC97GY/u9EZBvYPTrDMEo86jJ+ex4SvXV1iPzvezZ721NZ9f8UaHMi/Psuuq1nwfUfY3fOe97238fD0gx8AzmTqrWPk4HP/h7vjcZV4xaOd8bDJvP4qk87AG5Hw3TY86KcOgLFzvvOMTz39Hpjst6O+naZfd+1hH6/Vt971e9e99lrwNa1jvsm3t3jugR+szfdeAp7/vPKdF8dAK7v4WpZ7FekefVExv/fP377zsDNryl/E8tm3PvjHxvvm6/336Y9dmTQwfvTb+ddxTf77O9X95r8+/6/zDf41GPkpC/alkPb5n6Tsn/e5HwJSTsAQXwCK3PGRXAQ2YJ4oYOv1nwU6zs7NXwX+3AQG3QduoJxgIOd9HwnCDcUsHdPRH6EVoAq5YAoaiQkqHgrOYNowSg94YOnZ38ccIA6mSQ0unucFYdq0HQ8e/wcMEhAQGqGTDCHe3aAT/gx8RFwLjiCILSH4NOEUIgkU+l7adSHQoJXkTZ4MvpoWfg8XiuGPfGH7aSAbXsxgyFES4kcajhIWxmGPuGHZSaEeQozyXNUV9qAP2tYZ/iGE8CHZ+eFZ/BsisgfF8Ny5HeK2hSDU5eEjcogiOl8RroUjZmJ6EArgDaISWuLlYSIoZsgmPh8jpqJ3uAtfkaIdmuL5oaIrJuL6sd8isiIc3iJxIIotntcAPoT5GSAl+mJ6rCIvMiAyDofA7eCtDaNDFGMMBmMztocyLqPRXSNxCB8dRuMxGtwd8s4acmMU5aIuamMYmuNutI0gmqE1viAtGv9jTRWOH5lMUS0E9txjxbAj26Aj+6njNvojbjCKJNIeIRYiadkjP0KaQuzjPVoMQd5GNgrkck2kbcxhGdZhiYyjLdVUBvSASI4kSfaA8qQM9mhASZIktmGkalSkRaqXS7LGpxibNHqYR2aOrLlWQ2CPRM6kJ7GeLnJiTG4XUKaGwLEgR0pJTm5OqQkcV/QkTfzkUeYGTBbliVXlaZzTNwrbTbpYU3JTqXEll0hlP2qlVQIk/2GlTKJlYewTtX2lg4VlMoWaAFwQ8zCET7olblwlW1IZXwYGWr0XOMbjpNHlSZEE5M0I8ZxlYLKGX/7lmz3mX2CHtnhlOFLcPFYjSWD/h1I+5IsMQQlcwA3kwOxRJpSo5QJK5o2hJl9QDFZAm1wuGWIuTZ5RTFfq5T2KwA28o2t2pFCmI2u25m/mhdCMYmEmpA/mmdDwU2PeYxUIU3GCUnAG5HAW2XSCktt822wSADUy4ZopD2Hqowa0AAtkwJj4AAvc0BS4XHamUXWu5XWG2XuyRbF8nGxmZswVoiEKXuFcZkP4pkIsZtbVJ7PE52rOZ58ZaFoMwQWNnk3qp9NtJngKnjfG5kf4kHsy6AkhaAYq6GRyaFA46BPFpYRyHX8aEIHdJaSABIsCQD6KaO546AmC6ILK6E6QKADgp4kaJhpS6NI4TdREzdR8XRUy/6ZIuIvb4egdqeaH2miqMWlO6Ohn5qePrhQVHICWbimXdqmXfumXMkFDfp278OhHfBE0SmmA0agNQmmUqilMUCnAdadAZCmY3imefikZ4ACf9mmfugKA7SOEfkQcjSecApST1qibFtuhusSjVWmPGpGd5imlVuqXUgGAIRmaWWGjIiqbEuGiCmSjPqrD0SkATKqlpmqlYirNCVGahsSjAWinhtanRmGoiiqckmqpnmjlnaqq/iqlsupHcIusdsQKKA+GzipgJWqb3qo2wilUQuq4mSqqAqu1cqmwesQcJmtWqEAOcBEHZBGHKSutDuUuOusyqmm0mhy1Xqu7Yqt5If8IcpplxcRAC7QADewQp5IrcTErqEqEuf4rulYdjq4ru/Jq+fnqu75rtnJEsWwnRkAkGKnAd/FruZprRQSsrQ4szhXsVkhrvLXrwrprw25EHB3ky1hACzjBFPhGIZmnxWZVrWoszXJsyomoD4FsyCIsAVbryKpqycbsP84szQaszXYsg2bAtxjL0InszwJr0AptX/pr0Wrs0RJsfVrABe0rxznt0wItz0ptFhJt1Qrn1bpUfa4AV1ZMsXZt2E6jwn4t2F6p2LYT2ZatfJ4tUL3nBOxQCwjowdJtuvms3OZp1NYtZFIt3pqt3i7Oe0KlCAxqznlt4Qbr2yIumt3t4ir/auNeUnZ+iw1QX+BKauWm6uFi7jUp7uYmaOeiS3YySlnWHeWW7p2eLuqexiau7sa2rutOp0Ye3uzS7qVe7u2ioebqLhjy7ptMJ4tqAOA2LfHOJeEKb5fabvEaRu4ibx8qr+eiZhUWaN8FL/XCq+Be79hqb9Fyb/dS5oc4nviOr5Zar/mm5vGiL1GqL6agpQ8YgQ0kgf/GQBxxK9i9L/zK7/waUf2iL/72blU+EBjNq9UR8Pga8AHbYQJr7wKPk1au7clUwfMinQRTLwVXMFNeMPJmcP5qpWfqgACsgAunXggL7wiTMHXar9WiMJGgpTfGh3QCb/TS5vTC7wHMMA3P/4vq2vD24vB5oKUAlACC0A7sxTDtEnERwycSY6wSL7FbNjGCgG/mSXHpUnEVJ5UJ624Wa/EWt03F+nD5UlwQF/APjzFOlvHqnjGj8eXnfHEc16kQg6kYy7EAHfEV27FUVaUA/MANxaL77nHc9jH5AjL9XvFQEvInYqQAsAAHA8Crgh4YV+4fQ3KT0vHmUjJZEWQgbe1UtiQnM/IbT3Acg3L2KjAp3xU7TkAPPHGB9MBpwjArO7KXfjIoy6wkM+4sYxY3psAN6OtvtMC4Kl8nFy4wB7PdDrN1FvP03GIGlIAQmQwNsMAHR3Ev+/IjSzNwUnPeWjPfgSILLO1WJMEPfP8z8D2z3EYzOV+sOXMuOjfeI6rtydiAC2zo+8nz19JzPYucKC9uPhtzJrLAE1dBCfRwAwr00xJ0Qf/cQeNtQqvdPn8RAETuFEr0z1J0RZ/vPeNzQmciB+wQDQD0BoL0yIr0SD/WRZdtRqdzFwrADotAjH50OItz/L4yJMcyBtc0b7HhEOxQDIguCbr0wsJ0TF/fTFctURf1FOL0VmjARoohUzMsUAOyUJ/wVBt1FiWBUs/gVpNsV8vxV5txWHfhYmpAXv7hWV+rUz91bEU1Tdd0F/rABdkARGt1T/t0Xdv1YeK1VOv1FHKl+4DiXFvrYBP2Shl2+iK2EQpcy7liY0P/bVqP8VqDdUY7oQAoz05nYmb/6mNDdrpJds1SNg4KDcrGYWnPLWrPaEmzLjoboYz8tR7GtuludhV3Nlt/dhBix5KSdmCL82nP9n+p9g1PNdrmXBVOATyzIW9banIrd08xt9E693Or3AogSDMz9nH78nVjd8JqNxZz997WnDfqrFyPtyOXt3kToyBLsnqzTs7JigaUNWzDdx/L93zPcW3XNlHnnBDFtS9W96r6dhED94BPMmtjHKHEbjMquOW2MWo7+INX80mbHF8nijlauOEyOA1r+IbbtjWrXBxtMjKKOJ4CeIDPJXqf+P3ms8kJnApMNyK6eO2SOAmbOI03a4c7/5wAtI3kJrh/CzGMx7h31neQN/eQK9wDvXYq8rgf+3gFA/mTJ2+KO1xuE6SVDy+GQ7aWb3kSR/m+1cpEhvkvY/kBl7mZ1/htKxzkUSU7snn1uvn8wrmZF7jCtU14XyOejzOTe2qc26+f7xtamWmIJzkcjzlh8/mWO/e+tU3bCrqjuzKk27WkPzmltxvkMXqjb3rCtrII67n5dnqQf/q0grhLDvqWLnmMqzqNszq1hTpQwvpPk3pM0/qJ2zq0Kc8u33mmnzqvj7SvbziwCxvkUXmFF7sMo/r1JvuDL/utCftR6voQS3vxUvuAW7tI6PN+VaGzP/uxw62pR/u5F7S3E/94W5+EuN8Xtmc7tE8xt99uu5f0feN3g+Xxq9d7GN876ub7Pe/7evuXjFy6P2q7rAc4weu7wTOwf32LoWIkw8vVkd6jFztEIA1SIR3SbD98wUe8BvsXoUg3Wl48UmW8H238QghAJm+FKiO7kx86MZM8Gt9XBlzQsFs8wHsyxl/FSo7kaC/EDVVBDu3QzPdECvxACfSAERhBD5TADygyX4q8OeN8Cu8XdlT8v687WKa7va88Tbh8RizQ6Dlwz8fEClhADKCyFmlADFgAS//7jK+61ufwfqEVyrulym/E93qE+aAPQ3zRjsHEBMR8QxrL2q95zdv8Oed9JYPXznNNYP7/vUYEfkcQigDvo9W7xARgB8okgRGQ5g1cgBEkgTIXSuMT+93XuuTn/Hm5C4tXJeZnhOZzROg8hJLiRAbE0Yv0AAuw9AqwQA/oawzodqO//q/H/h2vF+Tl+GPePkbk/kYUj0O0yk1cUHm2PuG0APfb/uND/pM6fyljVwpcUKDTO9hLr0/HetAbCwuM5g1YwOcTANYAktbcREffQN0DBAGBAwkSWHFDBICCCxk2dPgQYkSJEylWtHgRY0aNGzl29PgRZEiKKgDwkXASZUqVK1m2dPkSZsyVDWjWtHkTZ06dO3n29PkTaFChQ2mKNHoUaVKlS5kqXTEFAIAWTalWtXoV/2tWrVu5EiSpomtEklQOlDV7Fm1atWvZUgEANuKPqHPpTrHAkEVUuAxTzF3B9IaAjwJuhDV8GHFixYsXkzQpE3JkyZNbErV8GXNmzZt1Mvb8GXRohzaiOhEsGnVq1atZZ/0aeixb2bNpm3W796FcursBxDg90EVphyvmZmh9HHly5ctbO6b8HHr0mZypV7d+3TJz7du3t9Drg3t48ePJL30NOnZt9evL3pb4Y8qFIeAFZLBQZS6Ngjmi2nAoYC4dyhuQwAINPM456RRcEDLsHHwQwusOnJBCpfgDQAMBK9yQww5TO++z9NgbUTb3IvptIe+i+oGgEvp7aK4JPJyRxv8abWQoQQZ13DGlCH38EcifbhzSxgzmYpHIJJVcEiMQPRORxCjRMnEj0gCogqAL/WsIwKg0ZBLMMMUMsSQezdwxyDTVDHLMNsO7IaoL3JyTzhmdZAxKKfWkUqMh5gJPoOAAcGK44uo8FNFEOcrxzEahWxPSSCVUlNLPoAIA0Eo13XS1OxsDgCw9ayMDh1JNNdWVtzyaa4iB8lK1ob6i+osrHVy4oIVcdd01V059/dUwRh0dNjJJjT32MmCVvUqHqJJYFtpoXYOVTFWAuBbbbLXdlltuseBtN9w0IgkAFgaSVaGG/ARABK5YuBRc3qSdl16PhCUW35eQ3Zffnur916P/C6K6C+CCDb7IU8VIsrbbhh3mto4EJJ544hOo3UiDqDggKMCGXARgy6wEjjfeg00+mYB7811ZpX5dfrkolGVuiFxaZ7754IQTW/jhnn1uWJWLMzLSS4KszKGhJKIqLCsO5hLBiBws+IHqqq1GEuesgVWZ5a5h/npfrW+WNQaxzZ5XZ8R4/plttoMWFyM42d0vKiwX8qHjrGKIigYUz/57Wa67XhnswiUF3GQLokIa8cY1Tfuwtdue3OG3T3xogowB6KGgFTQnmCAjXtQqIbgdP11RwQfH1/DW1SSoOtSX7CGqVmW/3U3IgwWAYcp939ZyiH5w4ge/CXBBcxFsHkhu/w3MHWhkAGTUKmMjcL++TtVXH9b17n+EnTrsb3QiKuPFP59G3cOS/Pf2gQg+t7mqoCHXGDTHcPqFlK67BSPIBaAEXIHKVNBXQCVpb3uN8t4CGWjADnXJbg6U4IbU1xX2uc938HOIbkhmA+NwSXTgYtxWaACAZ00QhR1CYALNxEAXui6FE5pAVAgYQxuSp4JcuSAGJ6dBh0wgBzRwggo0oAEV2OAC+XvIEIwwBQ2IoAoX+CBX1pWpG15xPCtkIZpe2MWvYXFAFwIdGMmInBxuZYc8dJvQNrS3kJURjmYs0xZZ5kU7uiyO4SkhAFKQRz+i5oxaSaMafebDDQlgb1XY2P8fGYmeOdIxX3eUJLIauRyoaKCSmdwZGxXGO0JmkJMb+pgGnJAEU54SlSfU5CqVokVIKmiSsYwUK1lDHJDREpdYCeS0evfJNZquQjlICMl2k0tjfsSVr4yOLJmZpmOKxmkAkNMzqXmUXerSk75smyErpCJiFrOa4RzJI5XpqGae00fiZIzcnqdOd2bkmlcZpDa7xc0JcbAKN2DBECbQT3/+U4nvFKhAkllOyqAToRAaaFdSQD5MLRSiYgml2rJJz0JO1ED7m2ZEOeqQghpUMgkV6aQ62hQf5MChGC3pQONplXlaVFv2PFDGprBSm3qFnCDl0Uh5ypmbJuUH+6OLC37/WtKWVuWlMMWWTA1UvaLa9KM6lUlPqYqZp4YkA1aaixNyYMWrslSl66uoUoEW1gEN8KsdjapUYVJVtw4lrR1B3lymcIM+xjWiR6VKUsnK1AKJ7o14feda2eqStx5WSIK9iA+EOgXbKRaiem0KX5XqVwLNkI+QHWxOCwtLxH62M5qdyA/u1wPziVackmUKZWFqWQIJrArLQ+0xCdvZ6YAWtzWZLUSapZfH7nazwKRoL8nKLdcSCE4icIFXgbvK2tq2R7mVbnPVVZrTUveZqjXPWIsLPLOWZwrhpYsIwlte84YXu3B8LnRPIt3pppcgtiQUfNWp3VZyt7vZOi55vlky//picb3sdW9u/zuQSxU4nPZNCmstut/x9BdcCL5hgKE7YNxKOIRfknAuFYwUBtPTweLxwYhJXGITl3jDMaSwbS0MWgkLiqgp5vB30Yjf/F4rxDLWcZM4y96DthixEu6t9XbMyg5b08Y3znGRmSzRx/h4mUA+rIQh2GRNHtkoH9bmkq3c5YKsuLNSnrKEHXpdLwOYxoJMcn65fGYvg7mwYn7rhmkHgN+6uYxYFomWfdlmPDcZzmyVs1s3rDgA/jmOeg4Jnz/p5+1MoAdOGCYxES27QEt10FXdsKz0U2kyKhokjCako5ezgr1BOCqePt2ldZppqqY4Y8JVtQRBjcw1d/+X1MkRAH5QnepZI47VIHV1T1NsJTP/Gn21tteti5tr5HxMKkOQLbJvF2yDDpunKU4IJqmt4jTz8sbG/XZ4HNrObmPP2uXE9kg3jDcTnjuFyu6IqNXo7ONkLLDwrnaPoVysdSd0w69imr4dKO9FMbuv4+ZOQmpI8H0/ud8//jc6NzyyRTq8gAbfCL15aO/WkI/IGLc0vyPeoIk3c8NWmrbIcafxcSG8sgrfDpxqynLUpfvaJ2fmhmNt82TLHKkwby3QmeODjJnb53/Dubp1LksJczrp4nM5PIXeYKIzR3EiCGjUtbZ0ZTbd6Qg29Ai5PnJZ74644X7f1ZlDWgDQ4Af/KTixicteMK+/EuyxlLCKtl53YLN9u2kPt8ef3Wu//+vukMz7JCXM62MfPmtT57HglQz45PiA16iGPL0ST8fFSxLBVd684ySPsKqD2PLHeQpdjHhe149eWp3f4ufviGDMNhz2Zyu9RTiOQcKvpnklmGLuc0bykseE9nZEsBiJD7jdV6T37vu9anjd9+Yj3vjH11fyu4jgPd71+mJ7/jgpz+bUtyZjqgy/wWTPQu53v8AOXb/Zxj+R6Ldv+qlh+PyLD3Ht+/v9GqjASKJd+C/yzg/Jyg/XEHA1QM4A7S77/o8lAtCFECxjIugBZab+JOL+fif/UMNFzi4DfaX9EogC/wWQvrok30aQ/Rhwz05vy1wwNXwgIcaIBQMnAiWwZU7QewrM3TrtBk1mAyVKAZtNBlNjCDLGBoOQBHNQB1GCBy8MomQF95gQ+0TQgmCwz45QNPpprpygBDgAoMbQCumkBLcnCl0MotZl4MrwCmFDCxuNC0Oj1+jCDXPHCZ9QAtLwsyLqVcjuDtFmDuctDkdtED+jDuciEMfkDFeHD4MMogQFaxYx9g5x4wqx3iyRMWwglTrREykxTBpxcDgjkh4xfCBKbi4OFKFlCCGiA0EJC1exvvLwCUmRdUzRpxZKAIZp+GRxazSR6oow4WLRF6tJFPVwp3BxMyDqY0KuGH+RGP/VTBhjLhqf0ZiOERl1RBmXUZxW4AcWaRejohetcVNa8SFekXI+kBzRzP+y8f+2UTPCKajmIglSoBnXERrhcBqHrhrx0blo0R3jDB6tippCaDc0Zxz9MXWAcfLULqYYciuQjiMkUiELBBsDUjoGkiCNSQCESgV6AF6koiI5xRw9ChM7DiK1AmTuDCOGgDRGkkIuEiMfRSOzw5h8wKGcRyAIw1BgslJKkmZO0vdSMiu2ygIebyEEwAJSyicPRCZnUuJqUiiOCV5oQNoGIgNugCWbMnuIkvwcUr+88ireZS40wAhYYOU6hwWM4H6mQBW5EocAEipzTiqnMpfQpS5yACn/4VJMgBJHhFL6xPIqBECYdmMKaOAGLIAFOIADWMACboAGQpJd9JIvCeQp5xIA6xIojqkEMo/1eiAtK5MRBZMIwXKpSHMwc0AyIWwKKFM0B+QyMXOqNDMoqikFfuACtOqWXrMr+1GeABP/UDMrmGjSSAZqtpI3wyM2ZbOtaHMz1UkHNEf9knM0fdOlgNMDhXMrbKUHksAJwssJYqAHXEDDqLM8lpM5Dcs5E0uc9kgEEtI8l8QvFwIde0g741MI5TI9Z289fUKdRiZD8LNN5vPLsBMWBbSS0HM/b6s/d0KcBAUA3hJB5fM+/3Ifrc46JzTj9HNB0bBBeSKcXgUAllBD/5OEQHHqQlEvQ0tU6ji0Q0fxQx2UmjALANqQRQ+oQunTQNMxR2+UFV30ResoRkPrmFJgmJzRR020R1HUNHFsSZP0VxQ0SKFwSG/imXzgUqYTSofkRAeiPrfpSbe0HIF0SgmnSm3imATAoapgL8U0JsM0ZXbUPlfUTRtHSsv0TNHUmE5NBZirTtMHTr/0l/7Uhu50SvNUt3JJRUQA/AjVRrqUoOQUTGPRByzACKogIaCoBayPANyNmGrOUZuwHctU2BC1AXIJ2jg1VCkoUCV1UHkrpcAlCfzUU0kGVFf1cciUVInFVE+VlgwNACYRV+2kVVM0BkVQRK+EBnrAf+ZCBf/G0d00oAemlVqpNYCGNVdHdVfnkgJpaV0AABB90l8QBVLj1Fi3EFkBoDW9ygI0J9/c7VaxVVkMdVu1MQBZiQajgnMqc1wPpVwF9WcsawKElSBE9M7gVV6jhV7rdUG6VZPU1Fle00Fq5F9dNWDZzqH2dSAQNmFxUFsZNiAdNpNUZApCcyQnFlDpdLUs9qJUdmTKhiA4tmN/8WNBNhtFtpEERQMalS9RllhVNvCadO1cNipgdmOjIl61ogSWlmmb1mmf1mlnNnJ01WZZ7F4riUYJFi591kMq9lzlUGX3R2MFwt1UYAhK4AJuIAdUNSkSkWSkdndqtmpr8WoZyQfIZaP/JBY7KLZYhdbRPBXpanU3RCAwrMJt/QtudYhq51bQ6vaPrERL+XVvU1Yf/fbq9ihpBZc3qgA+jwJqPxd0lzZxs1BuGfcdHTeP6kwFTBYmFYpyHelrDXFFOUgija4FWCADBMMHWKCxWHd0iWRhTTekUBeOgLU8JZdrVahvm7TNojMqkHQgTgtYq/B3mSR4hdfk3u+PemtEzdN1f7ZymVfmMoBcTOMi5AYAfLd6+bZ0sTficLaMVoBcxpY3v7drl1epIoZiKMZifBNLkVZ9k1JztHZ9gXdx3ffriBeMrGQFRdN+lRdo7wsNroCCK9iCLxiDMziD8eCb+nEFeK1PNWJ//2y0gJW0fRHYx+AXjFTXTx34Qfg2ghcMACZYg2vYhjM4CkxAh3d4h4vg2yCWXTpXIkKIfpFiDI8YiQGqhH/zhFG4whT4hjiIbbf2hV+XTGj4hrNYizMYDdJMAKxEBI7XIk4tb9v2cOVliYOuiZ04zKDYhniNROt3cmEYDrF4i+9Yi7s4GvdHA6ZYosC1Kc4YjdN4sg6Yjd3PjVOIaBpYjknKip9khvFYkrNYjyni1DQAOSviW8XYKDjREz8ZlAl5rwz5kD1Ue8voQsKVOpP3fmPYwyJ5kmOZi79rjyK0I1bvSkQZR9e4lFstkVHISoTYhR0ZfB3JjmUZmSs5IgySIv8Z4m67aiE4AF4yWZeVl5d7mS65L36RVkNZGYLrGJnDmYKV+SEgdAqqFZ2nNWbpKgZyhQb+B5Cr2YCvGZsT+JTBSDfKOD69mUMq9pjFWZLJ2SGgrb/WmZhUQELlGVDpuZ4V75claI/8uGfn+JHxBJYBOpYF2mMMjyBSwAJa4DsztQpuV6F3uaFLToVtKGMKcEL5mVVdGcn+GaO3WKNrRADmDsVKGskY+qQR+Z6vaF2gd58pupiveKYzGk5N6gZi9W11OstIuad59aENqM6aeZWJupXB+agDOqmX4kI0z6lfkKej2hFP8IrCEQDalIqJOauNeau5GqZZ46uLCGmLUwP/yiusxZqsU9isb8jQhHqo2fqb3fqt77imKSRazaXOdpIDTu1a83rRoHqvz4QHr8ihJBp5reNG/LmwDburkUJukGSxCzYqHhuyl22sJ9tMU9qBegsDWxqrB9uoOzuPP/soSIOlR5sgBIVnT/vlmrgnVNuc+jqGVCSOA1uzH7VVZZq2MfiwJyQhjFa3caqIfZvHgJsnhFuBiBuFBCBjNECtJ1qw+3m5m5uSbdsoaAh6ymchSui1rZvHiIA6tJuyuXuCBKW6BdSlK4SzzduGn3umRFIgPqa3vYOl4Zvq5NsW6ZuLWLuAeK23EXS/3zSuX5C5/Xuc0VskoCLkdINglYbb/xA8weebwRt8qnEHsxgZPyd8Qvobw2e5wlNjb+aLAMimIIgmaUV8nBR8M0rcxH8aolckSVncKcv7xWF8RlwkxAngUh47AxyKenWcAwGAxzXDx+3VwcXHlg6cRYncQFz8yC0YwA2ktx6Lg0TABmI1wqVcoqo8M66cQSobhS5En7s5tsk7xkPtosO8gsfcQIZobL1pN46bzc+RykkczjPSvg3o1IQZuWNHufPc1i4cw/28QywgJG2AmgvdJN0cMxLds7Icey5pS73cIo2cz/tcw6vCB3RABwKY03XU0y8D1BVd1HGnS2jcR03dMlE91a/A0reDajg51p961i2j1qPs1v9vZ8hK/c5fWqt/HdhXPSP0lSByhYCL/RKPnSiSnSaXXXZ0Q5XtfLyhnbClPdi1w9oHYt21Xc+5fSi8/TnkXIJS0dnLnb99PdXTnTnanQD83d0JEd6FQt6jEsgLaI8c/dFPkY7P/df5fTmim2M2J+DfHdELPntPHHV4TUx5HTb1nc8hXjnIRwOmCOAr/uUGPigwfnjBHXXqpuOfPd8lfdko3b9FPjlGKQmMQEVGmld+fldQvtMvnuWb0+UdB+ruPbkbfrbRndoxQn4FWRGF/i9VHiiKPuMP/nxexbR3XeYpPNof/ukxIgOE6oypvuqJHusrYyfS0+MR52OsGrbxHez/HX7fxz4jfIADfsDQkuBq/v5q0F7W1X7tGRQn3P7rbyeE1pzcl76iP8XmzRvnuePkBX/HCb/wbfbtAUf+Yp7uWxzkw3zyt6PyLX/Krf4nMh97N/9vaMpNWV88wPzuaR40+knhTX/wF1z15xb2xYZogBBKe7A5Qv/IRx/3ARX1fWL3Tbf3tSaaSPhGhZ81ZD/k8f74pyX5g3v5eT/xUedCsr3xDQdBiP/FjX88bhqnSez6SSL7s3v7q7b5s0ZFiD38C2f8af/gIr+5zV/YY6A4AQKAwIEDCRg8iDChwoUMGzp8CDGixIkUK1q8iDGjxo0cO3r8CLKhCgBEGpg8iTKl/8qUElq6fAkzpsyZNGvavIkzp86dPHv6/AmU58qhRFeGPIo0qdKITgQKWAo1qtSpVKtaveqwqNatXLs2wMpxpAqwE0eiuYI2rdq1bNu6fYsGwFiydA1mqEIwr14Adfv6/Qs4sODBD0eW9Fo0qOLFjBs7fgw5ck7EXglbvqxB7uXNnDt73kw5tGijnxGK5Wz2rerVrNPGnVsapIApBDWomII7t+4psXv7/g08OEXDo1VKPo48ufLlzGsWLyo8ukcfAmNIv449O+fn3BH/Pr05devx5NG+1l6xxMALKdC7fw8/vlLi3Rs0v48/v/79MOurlA+gQUMIdEGABh6I4EP+Lf841HeahQfAWeVNuNp5CSLUFAAsXMhhhx4CR193/I1IYokm9sTgSR9i54JAFqwIY4zApUijSQ7CZpl4FO7IloUdigCAEzIOSWSRUoXI3YlKLskkiTUa6VsPAk0AZZVWglUjjTeiFiGPXqrlI4eZtXBlmWaemRCSzzXJZptuRvYkmpfZINAKct6JJ0ZZprglhBJ+6WWYF9JmRJ6GHnqhmsW9yWijjk6mJaJ/AYmjpJYeuieDfV6mI6A7CppgC0FeSmqp0Sk62qOqrqpqnKZelUF1r85qZqYLbppjl57yCCqCOgikA63CDhsYqqKximyyTbpKLFQ/CFRCs9LCaKt/uBL/1umu5fWK4A0ATGHntOKOm5SxoSmLbrr8MUsuSKICQGW78spXbX3XDpattuNxi6B6Irjgw7wCDxyRuZSpi3DCyrFLcEZ4AfBUwxILV2939wqWr76s8RtgbgSJsFvIE49MrMGIKYxyyo0xTLJEKwgkZMsye1YxdxcXq6vG5HEM4F4+EzRz0Jaa7JXKRh8tVKRCR8QBgUs//VfNFvsGHqc569waz/L9zDXUXp9JdFdIj032TCx/fdAFAm2IdttUSW0z1Q9a/SfWG8/NoQ96781333y7DfiQYXNVduGFwz1au3QCEG7gjh+FeHE3A5ax3W1p/Xjmmns0+FaGf4505KGR/yuAQLxtjrpGoos2+V+VW74W5qnPTrtDnRMOeu4Jr+7duBMIRGbtwkPEO2Wt+/U67K7hPXzzzptGEoO6T59u8V2Rqx4ALz7PvUHWVyZ3pfherfzlzHePfuq3e059+6x+vxW5MQiUQfojw494cFXnWnf5PZ5vvwAGbn1acZ8BH4U/6IwLSCIQoMQSKDX9ARBn/fMfmCboniRoMAkH2aAHPwhCDjpwhHUhYGIOiEI3QbBB4kqBQGhAwoGtcCiRkaD4MEY+Cy7vhu8BmkG49rMYCvEqJiRKCo+4rBmmZFwWEEgOhigvJRoHMjbkUgV1eAXZSceHBACiz6AIxqgUkYZILP+jiaSIknHlwEVhHBcaUVJDEGHQdTnEohajM4E8xosAeuyjH/+4xzYK8iNjXIkZDzmiN9pIXAMCQPAGSSxFmiSOx+tL8sp3R0hqklSFnCIiP3kfSY6rdACowiaHJUn7UFGOPKRcHXWYyVPKMk+dZAkob7kcUY4rQxGbZalSScnwWRGL/2ulL495qFrCEZfMPI4uxSUlAAwBmaQC5iorWcJXWjCW1OxmkZR5kmaKEzKpHNezAHADb0rKmo+pop+IGbs5qnOeUALnJMeJz8U8c1rUAYAI6YkndjrGnXSD5wWNiSABcKAEF2iBQx8K0UcC9Jj2VGU+L+qTfU5rJBqYaED/JRnM3uwPW9r0Hze1s4IWZMaLfPEoRaO3IIzKNGlvbBcNBNIel55JoI0hKP8MusMVZWAkLBWITn1Z0ZkqFScaldYaAeCCo9YKpNcU5juBmkV5AihDVchBEgTyAxdcIEMayMEPfiBVWSZ1qWw1myLb9SsAFCqtVuIpY3xK0ivCUqvxYYGsCBBNhOigKSrIKV01uda2KtYlTaWVC6bQAgG4UK6HrZJdF4PX8el1m3yFjxEEEjDAGhUhAqBTFXpZ2TYmdrGKbaypVjA/0630iakt0mUVk1kcbtaknX0PbWIm2pYiJFbaq60gV8tatrqWVBMgql6CZdwh3TYouaUgVrOK/1D5ZGauwUWtQej0z+gOEbnJVepyLeUtgfxrJCIwwjTFK6PpAqW6rtwtJnubAgv0IEP+lMgQjDAFDYigCheoX10E0oODpDe0CBFVduHbPfKWV6bnRVQ0/RkwyUKYSPL9CX3paF/lYY4DK81LeBkigJvuJVp0AdIjnxpIg9y0oxuOoYQnfNEKG+pl0KoxlDrskw8jr6T3ffA59XLihXxVIFVogRGcy2KwNMU6AhJIOhNCmwb6eIQ3xjE+cbcTpZnqqQXasm2p2k5WDhOrmHuWCmJQgiGorb8OSa8G2GaQOcOLLA4+iAAyI4LGEeCpNjCzA7vsZXGCWSdiLtXDDGvoGP8BuSdCtiSRRczXFTCYANlLMkJWsNLtIeSzACg0WM5pYAKQWgU5GAIH3gXVSAcQ0YmutVs19SriAlfW1ELzQNV8VaBys9MOeaopFdJPAEC6KqSkLQF8AKS97JrX3KO1ra/NWD69isci8C61OTRpnlQ6myGG3bAF4umDLM7ZCVnylbHCAgtwQLC0yYsNBP1t51kb29duNKlIze58X6hGLUlRSGMzUs1e99x0ZshAoKuQ7Jk6MD9oQQxi0IP3CrzaMPUPvz9+61vNarIP3rh7CC4Bg1dVpL0FyyUxXfKEEJshkxWuQhqpZZNHet8g97K/SRXbqOocQSgnp8dbMm66vNz/3C0/yMwX4lcM1hzfQ98wz3s+4Z9f6ndTqrqBiv6YmCId2AVlc9MN8nSFtGhUDOExAFK9GW97PXMVBTvWQan1S72r23OnF40kk/fOJFy3Cz87p9HdEEI3hJQAgLhlVnCDnPddc3X/+91xGXhLRVvuk7+O3VembWwq/dJMjzlC0i5zgUx8IQOJcWAgv9LOb67yKr883kM/q7iuXvbZ+TxjMg8h02Nl6ZZjeLoHrfrFP5wwK7hAiW3Oe8DRXnq2vz2uZ+UDogY8+tLxvT5xz3LhE5H0X4qCCc6PfvQXwfCoR8jap/3pgcA9KjpoQRUyowIaaNwgAnB+bcrMfdLXcUpU/33WJ3KWIgA34EFE5QScF4C/4X2KAXxWI35WMRJqMAMZqIEbyIEd6IEeKAVAVIHtdxBR10pTRxV6lhcAyALRJhAacANU94BeM31iV4CHNIFlMgTORRAqsGkzSDGWZ3TXZ1VWg4EfiIRJ6IFwMABN6IROuADsh3g0VxAMgXNUkT0+80Tp9YIxCIQDNIAzdIOIlINVIgCwlheF9YWeJ4RhB34IZ3hVcYFKSId1iIRqIIUNx3rAwhASNxXJ5k8XcAMtQFQi0ERdKINrCDU1eHRjWEZlaCQ7OBBJkAECYIkOqIixEYFBAYk4VIFyCABHaIejaId4OIJTyBDrxhDuNhXZM/8Fy5aF1fGDmfg1jFgfjmhGnTgkXKgBQkeLvdeGjqGLrvSJVDGHpIiMSmiKF0GCB2FsC5FsjrcUseV6qjYQ3PWLbWOLIoKLSDSMMBJXpTZ/2RgdmwgU3zhkxTgVx5iM7diBy2gRzWgQoMZGCUFqu7cUI3FsCsF1GpCI5Cg025gk3XhE6PghpPZuAMmGteeGRBh+XCKK7iiRMwCP6YGKDGFneEYAelaNSbFdKHaRCrmIYbhCBFmQb2gm3IaJIqmJwQh6DgmH6ngkoTiRNVmRDxEDTqCTTkBUGrCTOjmLS1ZKTgZlVYFgDQE8LFmLJAlBJplCBtkh2QOAShmEDCmMKPn/GYOHMxFZk8l4kw5Rb0A0iwJAanqxfVBxlA4HAAlGlU8jkGvilAcElRxCVOPYlr1hjj8xl2Shla7ElV1Jil/ZEGHJNbMoIAAmYARml2i5lkjZmHcZkEyZQHEpl1hpJVFHZZA5Iy75e5YpeHFojDQJmO0omPGRlnvIlpopM2+5KJTpPnuJIEu2f6rZklb5kgdYhLnyl6NZh6UJHzBTAsEpnMIJnMNpnLQ5L6yZKq7ZPrBpIJN1OsiJl5z5fTBZGn1JR7vJm8oImr5RVEAkne2inK3JnLmjY8ARTb4Ynp+RlxnlmVwik2Ikmts5ir7ZQ98ZROspLuO5nOUJOufpG/So/wErqZ+B0Z4o8p7BB5H0GZjd2Rs2EEIRKqEFulGS2ZT++Z9v5R5rl5oUuh3UKYEJSoELyqCl6KAeSlf8eSwY+jkA2hv1tmwoShgHSlO4+ZAQop0l+o4nKqNHpaLnwqKG46Kl0TR62KMzCqKcKKK5Ep9QwY46moT2eaRWZ6GTGaSHo6HaEVsaOaWCQaNhtqQk1aT5OJ9Qeoc82qUA9aMHc6VlM6SeQVxjmqaQk0o2mpsklaNmmoFSOqfGtaYn06Zk86adMWdR1qeAUad2eqNGqKdRiqaH2k1/WjSBOjaDGnfR9o+QihWJai3CgZ1Dlqd6yqeamqJVij+UWqlZeh2HKP9RpFoXnGovnvqo5VKmjcqBo+qqPmqq8IOqoaOq0vEw0pirWAKrcZN0fFmrtqqBuDqsHiWpYtOrRmOplsF1+NisVVGsnUp2uqmsHsis10pPz7po0aow00oYKoZW4Lqp2Wqs24qn3bqjcqqugySu7EOuKGOugtFPkjevb8Ouz3Eqs4oUTwqvFCmw/QpG9VpA94qvvxoc6ZWQCCsV/wqwsiqvA5us3fqtEvtSh/FGDNuwNXUd0WaYHJsUFCs5FkuiBbunB2uyJKSwJwSyCJOvgHFOMPSyE4uyrKOyOMqyy+qyOStAMWtEM0uzDvsbi9ORQgsSO8uzx+pyGausG8u0kET/tGRktNWDtL0RV/tYtSfrtMbTs4z6swZ7sV9rP1drSFmrtSIrHKQmamhLp2ELPlA7fFJrq1Qrtwm7q9/Dtm2LRtGhknuLFHTbO3Y7fqFqpnpLuEKktp70t8hSs30hlY07t4YbP2PLrWXLuJbLZX1rPZGrLJObTW/nuU2LuVwRsGcbEgQLr517urMGusUjuslCumSBmbH7Eamrupr7rpwbtLqrPrPLO7UruVv7GbIpvB3Bu5mLuBaIt40Ku8vLcR6LRsb7PmH6nKZDvRzRvFqxuivLstPbvc3zuLaEvQikvQGSnuWrOt9LFOHrs8DLuu77OOe7TOnbKorqIX8GAANq/796Ar8s9LygqLhQSr4BPDv4G076u7/aGiMcqsAXMcAE7K7jc8A6msATPHvEuzoO/MCxKiMwysF9cbvIWr+EFL2iGrwlTIMeLDogrL4QvCKNdHwuPBUnHLUpzDkrvLgtjMNLw8D3JMOMYp0dsmRcGsTYupdL5LsYXLZmu8SHBsORU8SNcsQXcog8PMVZ0cRp9MQ4lMElusFdjDaVd8XTk8UI4gMrNW9mbBVn8yGfamljzKBlDMcjab2NmMYtyr8JsmStmsdRIcceQsfZZMf0iceDHJl7fIt9nKE0zCFrpwIEysi765zYccijl8jbuciXvJpVvLCQLKR/bCAZsFKzCf/KSlHIHbLJyNrJvPnJqzwyaEzKpSzJCbI4gkzLhZvJ1/HKURvLoznLvdwwtnzLbrq+LCIQlWzMUNHKdAnEYeHDCDzNzzwuyJzMqbrG8IHKAqHK2Iy6ywwgwXy3wwyYxSzO8qLN23w0v+wZi9Oh6xwS0Zwo16wRrqux+EzPw9LO7qwy8MwZTzUFltzPFmHPCWLOiRvF6nzQFerI3AjQ70zOwUGPe/bQ9SzQYbyVDc3PGW0q/zzR5VrRwDFnvAzS71vS8LHQ0IvOXenQKS0sIj3SR9vN2tHG/1uyMk3BG13AofnSNvnRPC0pNF3TgJvL8BFNU0nUKn3T98zF1BzUExn/001dKtN31CFryjj9gplq1RKR0AjS0gbs0VH91UUtyvaa1eri04LxLhF71gjd1qIHy2Ud10Kc1qO81kgtwvJBXP541xkR1gcy1kBt14E9M1i912y90qVBaoaK2BQx2AZS2OtYzRo81JFdJoq92Ogy134xWXyn2RUx2QFS2TM51RJZ1aMtJ5zd2bbb2J6hYmfJ2l4c2+hx2vKZ2u642rVtJq792tn71MIRV6Lt2xFR2uWc2RWhz1O73MctOHkts8Et3FstHUEH3WD92Yu6uT/b29ldT9JdtNRd3UmNHXHlzBwsssktH7ntpJdNxs8N3isC3OTtKNtNFksWtwq83vh9/53yLRHNnbcAPt+uLN5Ya98zbN3BwXXRqd4VfNueKL4F+90FHt0R/cgJruDmLR2Lk64lDOERjjNmnc/wfccEbuEKfeANrOHl3dfaEVcO/uAhniXS4d5kutukieIpTtgAwActbkD+bRVrp54zTuNCTqsknhECLr07zuOm7eNA/poiLhikJqz8feTsPeIT/rpO/uTtHeVSTj1IThX1tsRZruXEyOX7rORfbshhLua6Q+ZSwWPwN8FoPuet6+UMweQs3OZuLs0/HudyTuWA0UjzbOR4/uJ0LcyHDej+DOeD7sfD3RvZ8+EurOiUPqLz6917/ujaMRKCLumTvuC+EVuLGf/AmV7qCsrp4+vpn67JkT7qyqzppcFAU6zqHJ6Vr54mJq7IvA7rASvqs07rq14a/XTD9pvri36nUEy/wU4roU7suGzsnxF1cJ3oy/60P23ZOe6VfHVkP4PS0H7Pwz7tvlrrnjFnbxzE2t6uFyzGju4Q4e4z407uYi3r5y6the4Xi+PV7uvuFcvRfinvDXFOVdADCa/wCn/p927g5q7vAc3vfZEZMo7pAZ848ku2nW5kSenwVSLtEY/u1d4Zk4WzZ47x2w7vHf3sEHFO9v7xc5zvIk/S6c4Zh0jbd57yo6Px3e3qHe9IMR/eEE/zuzPxdLHuXbzzPD/w2VnwDPHyQm//JCFf9MdrwVVy6kq/9IfL7aj99AsR9VJPJFRf9auiQFeCFzSG61tft12v21+vEDfLAgx1AxYQo2KP70Rf9syR5gbCZGbM9m2/8gTf8g9B7wQxBfuN95Q983ufS3n+GcR18igf+M7r9u/t7ciIq4efFzFg0IsPzI3v+MnR9wBSpNgO4pVv+YPv9IU/71NwAUOQYRlgAQ8DAJMP+mCu96OPHKUvH0/V8Dis+qvP6OcM9wnhgLAW/LnvHmTP+49/9NjxLlee+sMfvz3/uxzPEYvjtcz/Hs7//KQP+fHsFIBv/dff9KCqp0z4hE8YhfHZSACw095v46If/kNo8whCKXB8//7of/kAQUDgQIIFDR40qAIAHwkNHT6EGFGixCYALF7ECEAFQo4ILw7pGFLkSJIlTZ5EmVLlSpYtXb6EGVPmTJo1bZZUyHDiTp49ff4EGlToUKJFjR5FmlSpwwZNnT6FGlWq05tVrQ5cYTHJVa5dvX4FG1aszallzZ5Fm1btWrZpx8pUuPHtyJxLeY7pk1evXiEaXyoEwGLuYMKFDR9GnFgx4bp2HT+GHFnyZMqVIbZVu9jwBIs9NH8GHVo0aMylTZ9GfXp0yLihG1ueyMevSw0WOazGnVv3bt69xb6GHVz4cOLFjaee6vuqBYsulD+HHn01curVrZeG3ho08OKy5f+yzHBRh3Ty5c2fR++Vu3H27d2/h//wOtX0Li9YBFlf/37+J+f/BxDA7Gb7bL3hvHPpBotE6K9BBx+EMDcD46OwQgsvLErACEmKwSIfNgQxROgCJLFE1Ab8TrMJg0MwJAE6mqA2ADwTsUYbb8QRpRUx5LFHHynUMEeCqgBAAyGPRHIuE5dk0q3ntCtwIfda7OgHJ354sSAXZBRhhSS/BDPM+nb8sUwzz5wsSCRFAGAKMd+Es6Um56QzKhRdk7I9Kjn64aIqaGihhRhkLHKCOA9FNFHFyESzUUcfDUpNIQWwyAZFL8VUoDo3pfPO7fJkb0+E+swoIxsyyDRVVVeNiVH/SF+F9VVJcwwPABpYxfVLTndd0tModQqVQBhzoMEJFTTQQAUbLjA0V2efhZYgV2OltlofZ8WRMwAuiLZbEHkFN0BfVQTVOFG9RTdddae1tl1338P2RlJzULde/cLF97pxF2M3snPtBThgTPt9t2CDLYvXxhws+kFgh0fMN+LU9l203O6EfThjjZMk+GCPP14q4RrvA6DZjU8WTWKVTaM4sY4d+xdlmWfu72WQb8YZKJFFNMIiVGkG+rCVh2arZcRsXirmoJdm2jekc4Y6aqb++9IGi7JsOuuviOYaLaMPezoppbUmu2yXLZY6bbV52jnEKYo0O+6buqY7uScxrhhY/3Pxlrtvv8EKe23B320bxNqq+DtxOetmnD7loCRX74tTVLxyy+FCe3DN0y48QkoB2Opy0UVqvPSvDQv8qLFHZ731g1LfPPZHO4cwBYuMcD33gUpv/PTCYC9qdd2Hvxx42Y8vk/YHh7CIW+Jb551x3xnLXDjhn8e+b+OR5x5D5R0k1bnsRadapuinH2x7oa4fv/2s1e8+fvi+b3DhwNy3vPyYzr+b8ryn5Bv+BPi+6snPgJCiX396YBGTDbBv+jNf7/qHJ8kRh30OxGDG4HdADgongfyhgc8y+MD51MR0E/xUBQ8UwBG2UIMF7GAMrwXBHFkNAC6MGw1hcsLHsRB1MP+0zAVxOMRoKYQITpFhEpOnwxsphEFE1BoTXSK96ECOX0CsjBChuMVVGRGJSgSj96RYI4sgjotMGyNLqIi+uWzwJ1o8YxwT5cWmhNGOFfqgfrICgBjIMWhpXMkaUfgrAPrPj4dMFR0bcEdGwguQG7IdAFqAyJk9MiWC7KEhj4ZFysCRkp8UkiIbOcrjWBJCHLDIDUB5MlP6p27SseL/9OTDVdYSSaIkZS6Dk8f6MAcA4rOlw1ppEkw6jZbUU6H1jhlMZooIl7qEZpqG2aAS2KaZApsmSYrZm1ieLZksWuY1xemgZ0bTnI7hZXpaYJHxjLNe2RzJNnnTzU1+EzaedGf/PslTznP2EynpRE8SLOIlfaILnqR7ZRXD+RY3+gSfBYUoNwFwxDr606JHAeh5nBhRbx00JPLcDT3BxsnJPJSjJx0NPy+60p9ktDyfsxRKn+XRjoBUNyL9oT2DuFCZ9jSlE/0iS4XqE5eSJ5K48ymuaMoRm0qIp78hqWRMmlSqUo+iixxqVndSVOmwwCIlqOqqloqQpuIGp7+Lqr+eGla2pg+oFdVqXOUzVvPYr2FtxRRdDVLW1ZwVmYXEa2A/dVW5FrYhXI3OOgHQTsEiSq8F4etPNTlSnWZxrY3FbFVUalihIhY6AgUAQTMLp8cSJLKi8atbK9vJy47Wta16K1Y5/yvXEoYSAE98rZhKu7uEspGhaYXMVHM73JNsdrYsrS2OPucE4oZpt5rq7SAjB9jmVvcmxj3uRZN7o6NaN0nPJcBp8TTZnFLXu+eFCXaz68/t2giVAFAlenMEXvF+irxoXW1JWytf/gpEves9Z3trZNf+5jC6maSgeQu8YLrEFsBZFbCIFrhYBpOtvlG6719nmeEKM/i/D4ZmhEMEWtF2eGkXJheH2wjcxwjXxLlVJFxBzF595WijL/6jBH07lob2xMU4Hm2MZTvjfooYRBZhLpBpxkPpXjG/Ut2vkl9rRSJb1MgR6q6UZcZkBKdQwVr2MMaqTGPr5Mh+YAUzK3XcZP9ZBkvFaSYulccc4BrfyIYpgPPGuGzMN/OYxTCLcp4DK+c5R/PKD6qVGQX9sD1LtM9QfbJaH71ozBK60Lo8tIPOTGlGr7nLhNwwp/lr6UuTMtMNcoIIRR2wRs8z0FfpMU9+vGqZkrrUjTw1f2qVZFrbq9UhfbVVYr2TWfeao7a+9R1zvZ9qAoBexn6np/mc4FBDu7nITnYYl60fIgHgQ9ZO169vGmzN/tkuxQZ3PrGdbSVuOz2RjGm6OyptR1PbzfKGsZjZjes6h0hBv8T3vFF8xUkDztxJI3fAx7nufcfQ3eh5W2gVHi1xO7XgXxl2bBI+8WYyvOEcfLh5dKAVjkP/q+Jm3XhNMi4RdJe8lh7/uAFDXh6SWcDlzjp5X1NOk5VHpOU3/yTMYx6/me9zoEBXKr1dfXH1HFwpP0f6IYU+dO4VPTra6mPUxap0YDO9Kz2HCNS1HsepU/14bQnThO869kzlXLL23pvX2b7Ksps9dmgHE5s0gLW5K8rtqN35TMD+ELH3nYh1tzuaPAsi5tnK8Hnl+rjlDmuniy3wjz+8vhNPOPBuiGSCwXyi/j5euE8u9CdF/OaXaHUhgfbbp0dP9Fg/0skLu/JIKTzsMZh61c9w9jhiE251fx7Zl1mhtS93pIN7+eHvXvO9r9biI7TH0DW/PMU3/o4h/WXrd/z5/9CPlfQh1HgadV862B/aipF/3durjvnmdx/vwX8h8T/IfjaHf3TQvzL1l96C78+/7BGy+Yu+zoMQxWKsAPSN/VOZ/vOyalNAWxpAAgw/A3yQVAMAvovA3WBAiXFAULu3DXy52JIxCpwdC3SQ2nATEeyNDoyYD5wuCGRBSppAE0QgFOyPWrmVGeRAF8QXGHQy7uNBsiPBIbPBRqm/BvEq+BpC3fDBH/yt9bOJwXOI3GtC0anBI0RCHOSPZgO9KxyNJwwXIGyzuCuJFLCAHsBA0AFD7MlCLTyTJOyPEAKAn2nD0BBDcCFDbxJCg+AAQsGI6rvD3HlDOFy9fsOUbhvElP/Jw13Zw3rqw4IglVIRxEVknUI0RN9DxEt5G+GzRMVoREeMQv9bIQ7rExWIgRIYApKpxE8sniLMRMXjwv1ILVcUi1DklEekrEgkiBV4PQJotla0RcXBxFgUo9+rETZZwWFEDFzcFF0sLxksiWBkRiyERWM8xOzLlMOpxmZ0xk4ZxQcMwZOgxm6snGLERjyaRf0oI3M0jG8ERz+TQpVrP6PwpHJ0x79Bx3SMDznkDyTLR8KAxzmBRvziRY7Ax4CUm33kR0dCRhGpFIVUkoFkkoLUsHE0iYSUyLJhyIZsD3/Uj88Rxo3kCoqsyHAEQTNECY0kSQK6qhL0SCChL7qZiT3/yrqW3BqTNBGLVK2DRAiWxMml6ciYLI7FOzCX8AGL2MGg7Aqd3EmUjEGMnEaSY0qXlAqixKijfAmtBA+lrMqmdEoS4ckVU74Wuyyg/EqZETKYxEqd4crF6ZqZqBWkSsuqCEuxhMogrAy82Iu96IuCQ8u63Ji1NMK2dEuapIm3VIlImiTBzI27bICx/K2XBJAnKJWMAEyqdMyZIUzDJIqB+yjEjImRm5HNxA3IlEw/o8z/2AJPcM3XfE0rOEvNNM2T6UzPFArQrCnRhAltcZ7axMO7TE2oWs05IYLZZEPgtM0iZEvc3CrFDCTefInGiy/l/AzUzMuKKc4mOc7MTE7r/3yh4nTOSIFOlSjPk3iv6gRPUBTO7Dyb7WSS7kyJwFzPdLnN8SSq80QJ/SyJ90Kz+kwM7JRHPIHPJZHPlaRNALWX+8RPtuFPYpJOl1jCZ1NQoWnPAR0sXjlQckzQCrVP5izMBo0I3WSqCG2J8PFQCw3L4QwLwuTOcIoBJ5BRY7EIDZhRGf3FFHUWBhVRiSBRsjJRlvAl/NPRwRBQqJpHngPRF1WxiLtMjMjRImUVHu3Ry3jQkrhSkXABhpFSI71QJCVQDQ0nJ31SD+nSHQXRKn3OIIVLrpkJAjvTsTjSFgVAl3DR+KzTOL0UKlXTw8rSeGJTlbCfL9TTnFxR99ykAv81kQ0tVM5M0z4d0T9FqLiUCS9sVLCYU4NLUsFbUjzd1EsdmEeF1LkK1Oik1JhYwv8E1avIVIzLU5a4UwN91VUVEz7t0x89CEnliCyjVato1ab7VNhS1BJh1F59GFtVU1zdq1JNiXY0VrKAzMhE1JEaVhIp1mcNGGStUmWFLGZFCUXE1sSMVhY1uGoNkGsN13rR1h7lVtPy1pOgQzxL1/0Z12n9IXMFEHSdV3RZVxFtV9461Ziw1H3dynrF0CjB1//QV4ItIlEdVT99V1cKWJhIVYadIoMF0wzdlYW1WDQVz4edmoiF0Il9iUhayo69JIyl02BNr06VVZZF2SZy2If/BakGDA1njdn9/FVgDdONndWcjZB+bdCa9cDQAFegHdlDtVe0Stj54FikzRShhcNozRfR6BkAkFeoBdQvzViEFVOY1dqgnVkio1ql/YyBDdvQ5NqV7VlOedq0RRSp5ayydUrRWEL1hNtc3dmv+9mUiNVF7du8TQ+5NSy61UnR0EHBLdGHdFdt7FpyadrreFvFrdWxnTHDNcnRUEHK1VvGBdjqcCuwbYm/JdbA5Vyj+9g5w1yKHA0M1EDONcpN1NS23ZTJPV2OsVwQW92BHI2rzdrbjV3HZVuNdVvTvd2WubTdhcfRaLa1A96ZFN7ZJd7aNd7j/TSCSF7ldcbRmBfr/w0v6AVdcnXVyLUO2/VeHOmm7NXeUBwNkrkN6w3e8F1aq/ra8z2U9C209cXF0XA9741f6ghd2q0T87XfGsFf1dXfRhyN4Dvf/0WOAJ7eAa7eAra4g1DfBH5C0UjK7zxeB54Y8W068q0OAqZgEDngMcPgPBSN9Gzg3QJJjqjFyazfEg6TE66yFBZD0UDbDnbhdUSIGFbNGabhL7FhssVhHxSNDqnDFvbcF/7hCW4wEaYOEh7iByniyz1iFwQ8I2Fi2VUjH34dKBYJ0rVWMa7iFLPg/M3iDgyNPYo3+O1hz9URM+4IMj5XOj7jszGkC15j7AsN0iw/OG5iME4IPH5iKf9GDirOY/4QKQTuY/QLDd+0X8Ry4jAWXVh1WcC95EVGucly5EcuvkhunkmOYy/m2QimE0Xm5DFhoU8GZf75DEnu4uj9YjkuLkMOY0RODVVeZfRoZBR+5VAGDVn231Km5VP2Wp/d5F4mPYRw5WCOvMIgZkE2ZfMk5IIAYuIUYmZ2plYGZmjmHVEuzVmW3x26ZmnB5ULWZdTgZW42Ok/+ZnCOZsIAZFIeZFs2iWym03U+jXZ25+PjCEyT57L9487I4w+mV3zGiXTG5kwu3WX+54qBZ1MbaKot6HGuYoQ2Z4UmCX0u122OaAj5ZUep6JIu58XwJVUNabDk6AaD6DnmZ9P/8OeVrjdnPkGTxmmWAY2rbSCaZtVzHgiPHl+Q9mlG9uaWyumk9mPQ0Lui9opKLuSXvuWYLo2ZdupODujDVOqtnue5IM2bvGq7BGr/Ymh0pmrMsOqwBrzJ4uq2zuGzbQ619tWxJgChDmGilmvzECm35ms2/gzQssO8FteWHuOyDmqHLmOpFmy+Zeu+dmxhXozPWcbFngmobmjFXuizbou0pmw9XtzHBu1/lYklDOTO3uhq5gq75lvNZgvONu0fauzQlm2SnYsV4IASiAHAuJ/XTmjUpjzM7mjEvmPg5m1Oje3ZRm6bfQsBGIISoAHdxoi9K+7TPmbGFuBUNuzpzmcW/0ru7i7asdAB6I7uJLiA39VuU/Vt2yPuwmbttXDt837cbvXu+eaVt/jD6F6WHwhs+G7T6k7t7K5r4c5XAOfvOuZu+kbwZxQLXwKAKzHvAi9YwmYNALfjAV9vCPfbA0/wDT9JsPg3W3ldDL9YCTfwCzfw9laL9xbx3/5sDndxqL7abVnxwU7vcjNxGBZwhSXwGT/s437xH/fvmrQhgOPxCCJxHL/xQ8brIpfoFgfyJz+RrsiAbtOA92Vy6j7p4U3m4k3yK7dkJ4fyMMe7q9ABNrmtBPTy/s5y6d1y6u3yNEdnHxfzOc8MMjfzKthvOEdvAKaeN29oFE8LFdfzv9BwOv83dK+xijKvlBIb9D1/4D6/buPc8SLf60M/YspAQUUHABsI8UbX2SD/bz836yX39INdVks/DYqucZXQdE4v9RFfcy2HXFJ/dTY/dVTHjFwywFbv9FrH0lW38UhnUl+HdCDF9bYQaGA3CR2QEVe/akSfSFBncVSWdFGH80o/drZIdmk/CWavlF6PaGh/iyMvcWH3VGKH4M7NdrXY9lhnCW/fdHB3Z5U19SsCdLQQdHRfaDlfd7Nodz4fzWaX93nfW2SedWXW92nt97X490eHCXh39rCm9/jWTlpP+GA39oU/i4bX6JaA9yQY+H+eeFm3d4u/+CksII1PC46PcpcYAhn/AXnBHnlbL3mEP3mD+yaVRwuWV42WWIEYj3mZL3jrpvZhL4kfyO1ksYEcYPSS8AELMIIqCL4qaIGevvIV0fmN13XWswAzB52QD+mZd1VrJ+t7PwvbTYE1xAgRsHKS0AG1p8Qo5XGsz/qy4HmdTokUGHINAKbFFnuDr3kuHwkf0O0kEBRCyQ+SWMIyooEeMALdVoE8n3G6r/ur3HplF4gV+HAAMAK5l+u/J/o2l2AOs6EpyNoVAC0RAHsC8KopyIEctYBmT3PKr3youHvsIAk0NAIynYLEN23QD3Vzf1mReC8NMG8BiDi8hRHnLYjF9/25B6Lat/3Lr27bvoEkAMSL/7iB1S9q4J920cfuDFPi0hYIUvFElsBA8l9xMpH+p2ikPXgEBQgEWHgCOqAETuAETcAFSniDUKADgADBalApCqREtYpDi4cWWWdsHWHTgADFiikstKgCYCNHjjYupKgociTJkiZPokypciXLli5fwowpcybNmjZv4sypc6fNBj5/Ag0qdCjRokaPIk3KM6YKACqW6mxKJCnVqj+JOE0pQMNGHSa5AhiC88LGGFDPok2rdi3btm7fwo3LFAAfCXbv4pVgdS/fvn7/Ag4cOC/hwoYPI06seDHjwxHG9EGUJw2jURW+FOmoeTPnzh01iFAxpYqIzipo5JggQC7r1q5fw/+OLXt2TsG2b1uF3fQp7ZFScfPFyvvkkI0aTibZeGNs2d7On0OPLn069ZNN6yIGrn079+7aG4MPL3784T2PFATaQMiRJC98PMOPL3++kx4/fFTPr38///7+T3oXoGC6ZRXdbwIWJVxKLmxkw0k3bEQDTskB0MN/F2KYoYYbunVdYgiCGKKI35FXoonjPRbZZJX9gdl8mxXxRQWjlJGIKFxoYYtEbBxhyxmyaMEDLXG0IgopFJQyCCsg0BHKG5TgogknVUyhAlcixJDaahxy2aWXX4JJ0YhjGkXgcM8dSGYDCqLUw0ZGnMQgAFXc5ANHLISZp5578tmbh9mpGaigg57/WKihEZgXSXrriWGKEC9uxscskjjSxAaBKPAIJoRt16enn4IaKluDCmqmdGmSyeZJNGx0wUksbHTmTKwCMIWot+Kaq66+0fUhqb8CG6Chwy6GCRh5TMKii5ByBAoMmxhSYxZgmAFBBOB1uqu223LrabBjmmogAFMFqqpJMSh3EgfG2fTDnd3CG6+8+v152Lf34jsYsfviFcEnaWzC7EaSSmKApUFkuumw2c7bsMMP95YviOFCh+qY5pZE4XImFbdRTTqABSfEI5NcMlT1GiaxyisfxS+xEZixgSSZeQaKKdBKS621LhfGsMk/Ax30TCx7RzGa4wqKMUnoArBxSesC/3DcTBk0BYATWwqdtdZao9wz0V8TzbOJe2QRxnubZeLIBoh8Msa1Yjfm89Zz0w002HLLtdupSAe4hSd/Aw64FQWu2uqrsc7kwxQbTbFC3Y9DLm/XnN5dOb5wi2cGIzR3BMoolzzyNubjaRe56ad3azluRjunN1oQwicrSW4CIHJJctIZ0woaOYUf6r8Dz+fkealePKGjMxbBKX9oVoQkifQhOvIlAhe89dfnafyAr7leMeFQ+aCD+OOPX5rsI8npoEmwSwiTAE5sJEIG2NNf/3/D46W9/iNOn9gjZTyKIzJwRCSk1z/qVc9+Clxgfvb3F9b56Xtv6R7H2GUSjbnPBv/x8woDO+hB2eDvLg4c4VAOCLcIIEISmjHFBiBgwoUl8IMynGF1SAhB2lBwghIkyVa68pWNiOUlFNLABGhoxCOmJYR2ISETf/JCfo1hEmfjyCgK+EQYrg6JWtwia2zIvR3iEIxsyWFJmGYhkrgLACKACdM0EEQuwjGOLlGiXlYGla9dsVARAMMoNJOJNFQij8QqnRwLacj/cOeGsyFjWxg5EqhpICQiEcDimvYSWgGAA4fcJCcJQEeW3TFsghwPBHbwBc1IAhEGHKWJCNnJV8IyNon84vkWKca1OHIkGqyVJAmwAgqJAGsUsdNGfkASI7wrlspE4ieLAiY8sjJ5n3D/hAw6IgRCCCKa+3LlMrvpTbTM0jW5jM04k3hLkfigagBIQgtiAJawkISYADCmSORUqx7gM5/6POM3+4m6ZhLlmaLUJmKC4AXNVCAQqyRoK2Poz4dCNCbhbE05acmailIkA/DbjAg0GU+O0LMiJYBUREs6NzqGCpoMJcwY+siRIjDCDCvlFzdNatObVmSiFz2nInHJ05H8IAZWUoENcuC4ksgzpBQZ6Ytw6lSSoRRUKp2pBCKQBVBwZBZ52ANVaerQp4LVnzrN20/FWdaTnTWsaqVhVD811ZUKQgwcEYJCu+qymq41r68ca1wwStG08sSveh2sAtvqrYEyNAIb4Jwh/1xo17t+lbCSjSNf4SJYstbSp5mdLGfpZ9g+vTWaj2DewBDxWLHhtbOqnWFldbjZnqrlsqud7Ul7hZiUIpaVEUhERwzA1dPyLLW0HW79WtshwPYVuVFRLnGbC1XbHga3LCOoGWbBkS+AAbhwE65zu3s64zaSucd9LVpk693zSg66hpHuyqIZgSZ0pAwK025wI4ve+9INvGMUb3jJexbz4jfAufosn0L7QgWYgiOm+AR9McddAUOYZPrV7N78i1YLRzjDoSLwngzcvz2UoSNNWGiDB2lfDaN4XhOOLX/3i+HAtjjFMt4Qh/XkYeSB4ZQbmYVMS+zgE884yLpasTlfnP9cIy8XyUJe8oVqnL3cTm8PjhBgIkjsYxNnkclaxhWRyxtjFisZJwDeMpmp4+Qw3VhsiJhiBR5xZeQ9uMxy7lKcx1vhnYZ5znq2JXaiK1UonxC+GynCBqz8ZizfZs+K/lKd+3tnzC460vRSb2HYq7L+RYARHBFDNg8NZyBLOtQ1BLVrH31kUaP6aH1e75+ni7wIuBQAVfZ0/0id6lvPptEuNrVlv4zrX9vkzAJ1Neb2ELCNnILWtbY1sJsdF11TWFx5DravnW3tlgib0YBmTFHyUomDAqAIplX29KB97XOHMssWlTae0e1utK660q1uL3m6fZdH6BgUDCZ3uZn97n//48TcReZ1qQFu8Jpk20t7YclAzXA2PvSY359W98GZ/MBR+Tva3ps2wqtdcXQnnM65WYkoI0EzU4xB4sum+MeDfPG1CNzLHAdzu1tu85WE/GFhQwRH/uBYlU880TcXcsx1QhUQevzCNR8600mSc4cRLQ8ckcRvgR502zR9xkWvjVLImfSljPkmYc+6tQmM9Xnnaw0cMYShrb7NjJO9uVsX1dg13uuZxx3XZt+eWyXGhldwpAxtdzuiz573CM99w1+HMd5lUvfD35qOS4T7hvzOAI7MmvD9Zjnk0Zt4UD1+4JDu/M0lX0fO2xhfR6AER/Kg+QN+nvR5jb2nQi/zpcu+/+Kmp/1+8GULDww6Dq+HPeVzL1neC2/xO7H9XBpv/D3vvvgZutcZLGEcHjRg+CsX+vO9i/w9MV/po+8+wKOP+icDCxBYAYAitOAT7W+e++SXu/RvFX6wK58l95+/ls0vf9ACCw8MDgB0AAk4EfyNzvfxH0QpYJ7s3/LlH85F4ALKmP8Z3mGRiieABSfYAlAgYALWHwXiVAOGyQMmGe6JoLNZIN9hoKDIwgB2whEExQf+2Pml4GCRIJiYYE7soEr04A1G2AoGhqWRyRYUwkZoggzOIA2iVggC4UN1ma78ILU5H0xM4RPilxACBhGOSC3UwEbUQC2UEBPWlw1i4VNF4f+ATaDYrSFKXOEZnpcWvlwLjskRaMJGFMIWEAUZluH/waFapSGuvOFMDKLTteEfepcc+gUXgggbsB4AWIEs2Bsfvp0ZIqJJBaL9HSJNFCKvVOElChj+GEsTUEopxAEJSAQLAiCZhIJxeIJRUKJXWSIoMiDeNEwnWuEmlgQu0mJnocweEQJpwQgnMMAtNEIH9gUjCogecAQttEwsFp4q9uJNZSLd6aLjXaMnTqOk1UsEqBCkFEEqJCPagUgpcEQrIAU0RuMQbqNTVaPifSLjoWA7ylm9SN11OcIpPEIfiAIroEIHaMYIjGPfiUgXcAQpJAUfviM9rtVCfgovzlE2igT/RDLkWv0JBATQBqRc/vwEG6RCK6xfHPCFMnJHHHDEIFCFQuZgRUaUQ9aeRL4ERVIkS4LVn2gaAIyC1wSFA2yEJaRiVZCkdvAAzYBAVaikE9IkWLlkn8ykBMYjtsFkUtZkr5jBoG0k8QwF8AEAQo4cQQqIFoAFA/xkOpKhLUrlai1l8j3lCY7fWS7ZdURABWxEGqTMUPDARliBEh4dOXIHCSjCRozAWJIlE5qlW1rcRDzXWvJgVHoSYxqmSV1HEGzEF5BYUbzBRjxBV9Ihd9gCQAKAB+hlSpblSj6mavlEyTSlDzJmapamP10HaY0bXmCCIHxCHJDCLYBAKeglCQwa/zJ2nVdyxxFwQk/6plGOJlK2ZnJqI7u1pXJmWFMEkClcyx4sQYtwjmZYAiD8BAhsBFf+5mYCByR0wkYQwRn0xVHOonOqp3U4plPO43pmIQBUEwC4XiRswHwUATo2wF0CwBssHHjeBhtcJiRq53keZ3rCJ+TtS8cpppitZnsmaCypkxBciyE0i4yMAiMMAik0Ahd84Ua8AhuwAVdYgWAeBXACBx0MWhv8BXr6YYQ+34JyIoSmhEzSKIxykjpNQlVhFQBU3eT5xBG0IhLawoCyKFACqGA8AUdwAWDEInLi6MHJKCHeKHs2aI1WaZQWUtXIgAtVwkZIAuUAxZJuBB2Qwv9GoCSSriJwUABHiIK+uCg7ammMEguDEpydzWkcboQB2MUjbIQhiGkDsAEFvNMgnAESamaHaYcocAQFCMaTImie3tyUYuOVUuF7SupsVY0S2EVVAoAjiCkPfCgkkoJEeGZonmiS+oVJYqZtQOqLZmrcUWrz3amjxWpzNYUM3IUCbEQZcIotqChH0IFvcicANIKaFhhuDGWZ3sarXuCt5t2s5qKl2mlzQqtqQeddgMFGOIL0RIAdDCAAcAL2+QQPhALNsAKyKqptpMIAvoGJ+oWzSuO1Np20xmSW7uKDUiu95ih0betGbAKnSsAnWJdxwIJE1AIsjOpGiORerilgnMH/+nUCvMYrJUIpv/6avUbkvlIpxxqix2KsHHVjGIjYTW5EKCBjHFynBoCAOKpr6gWGLVifuKIqnB7ovIZsy2ksVILstGJqzlokpSGCjnWEJZBrA0BCuGqCKNQsUqAoXxyBVnZAcbqqxUYq0F7bzuofvn7sz2LtVMabBGACIbxUIozlmQLAHLjfIqpqUrABLmyEIhggicTpFn7tpNbpjPbsve4tRbDm3TIQ/pjBKBhAygEFG8zsK87huvaFgG7EIawt3d6snAJuxWmtezLnqVVuXvkfq84B5TIuXxRrERyt5BLm1W7urV2uavYtz3pt6pbUdZzCKSiBlQHFHDAs6MIs/18MAkc0LHfIq+7CbtbyS7Vu3OsO70NVTSYM2h8wQl1xZAN4wkZ0AMW+LPrthR24qYBYLeomr6LxjN7W6q59r1Op02ZQXfRe3lbi7LBZRStwRCxwb/c+a/k2m8sY79G07t/a7+9UjSRMwigQLQDAgJtNHiRkhhVAQvtqm1XQAkfoAYIEL770L4rhr/hm7t1VsE01RRHgBQQEQo/CgML4BKvSQf1ib1J4As2csATTr8RscIZdcMeOr93FsGtSmgQ8AgxsRBNM3pD+rt0+7FG84EZQgvVu20oRzQ1D2AxXag3THBMrb69EQCVEhkx5KgDIlKByhQYg8fWiGVVswfrNwf8Ca492LbEU45cT02oGF5waf1PVfMF8guknCNosREADsCoDwKr7GkUtzGwY7g8agxIcC03ROAcb+6wb46khd9P5bsaxyVoDBGsp9HEDG4Ud4qEeDjJwpbEj/wwi94Yi8y0Uix4oK1PVFIEpiIEjlMEUvRSscQTKMrDCHYUj4uXcdvJpfTIqS1gTpSopb6wp354vSyhdeOsGwDIAgIEgaCUAHIIdfHGqDnFQsMGQaoDiOhAh25Ex/zIwOxMBCLPrMrKtskRQDVVRHdVMoLMGEJVReTPEDE8EXML6AYAl03OPAsAs9EGJPC1QMONGOCMJcbPKxPPIgPNg5i0NlzP5qkT/CmyUZnSUTEA0Z0z0Qc9LCLEBKXSAFbyiXVQCyXIEI/xoY/yzT5jjRhwrExU0DGM01CU0LBYvBh+vtSKVOrGTO3HEG7VEOnFETr8TT7/0tliMTNtFJCTYwECvSScp2rJvE7V0vgx1w8S0US/0Eze0DZvELk1BL/1S/AjTSnC1VwNTWE+1GpJLQvZLGtDxJhgwY/xzI3DEGoBzVFPwWcdLVU/iVbdxTWsuSkBSL1EEJaVLSwT2SBC2JeH1rhT1Xt/bN87l4NmFpfEnALxCQtv1vSw2vOj1Hs40Q/u1BqeEGZVEGq1RS5A2GsXPZksh36g1YURAEEyRJPzcbc1bG4Tl/zQXT2Z/C2tzS2eP4epiaetu7f7yVA8BAAeRBFgI9Ukgt3KPBHP7tiamtUITBohxRCbsm233iQDoACmAwByE6xHHNG8Hy3RrC3ALxTgXNzH/F091jNRkTGGrRHwjB32j90tW9zMiBhgEEAAUGneDSQawwA3QQCVtRhJWtXkDS34PmXp74GdjdWi/sUmkz4NECEtc+PpkuIPrt3EmxhgI4yg8ghlEAiJkwQakQSKcAhhkgFn/xwoMQQ60gBO8E2cQwQgMQtOytCcXsoeLCoRHuHC7Idcu51+bBO3YDkngDksoeZxsRO4AOfi5tnU7Roi9iAZUATvNT354twVcQBKUhv9naIATtAAF0ALVLriPd/OU82VnszfmUngjmwStuIpJwMpZ2fnhGLmbQ+B+W7ViBMF1zoeUP0cGcEAJ0ADveMYU0EAJsECXE4CQvx+bG7Sfn/Sa83Vf6+/rMo3TkAQkscSnq4sFYboOVjl/M8YjVIYrT8IGZEEQBEIilIER2MAUvFMOsAUH0MCjD8E6j8QKTIALtIAN3DhHJcEFWIAOwPikUzqD/8qpty1mE3mRE7eci/Z9K3ZJdAwAsAQGVZDHSPuXNLZnX/UEGIfvnAUHRDRHqEAS2IATUIkKjLlnOIER5MAQqHtKUHr2WbpLj/vuQriET3in27RIkLpJiPpKJPz/05h6wHNI1ajAxFN8xVv8xWN8xmt8xYOFO2/8x398vQsMR2gAaIQGyKN8yqv8yrN8y7v8y8N8zMv8zNN8zdv8zeN8zuv8zvN8z/v8zwN90Av90BN90Vs84oiLU/i8CDB90zc90hcOANx5SeS5he05nkM9xG9IDox813v914N92Iv92JN92Zv92aN92qv92rN927v928N93Mv93NN93dv93eP92l+7auY9Tz25hUe5k78JlM+J1ndJDhh94iv+4jN+4zv+40N+5Ev+5FN+5Vv+5WN+5vO8E0iHEwS904N+aHA+Smx4SbCPhjcIhgNA+xh+67v+S9v3BeE3SsT+fG/7/+vjfu4b8nP/EDytBO+XhHTr/vATfwynNlCtNmpvBD+JhGkX//NDf/Ie9iRVEqirxPRXRGJbf/Rzf/dj7FhXxFerUVgnVUmAP0WIfzB5//qzP7T69EYA9U5/VDHd9E+3U1C3f/7rv5ZqlEV7FEAQECjQBwCDPwYmJJDBiUGHBkVwUDiRYkWLFzFm1LiRY0ePH0GGFDmSZEmTJ1GmVLmSZUuXL2HGlDmTZk2bN3Hm1LmTZ0+fP4EGFTqU6MofMVRoUGEjx4qKBQ9ePJp0adOiV7Fm1bqVa1evX8GGFTuWbFmzZ9GmVbuWbVu3b+HGlTuXbl27d/Hm1buXb1+/fwEHFv88mHBhw4cRJ1a8mHFjx48hR5Y8mXJly5cxZ9a8mXNnz59BhxY9mnRp06dRp1a9mnVr169hx5Y9m3Zt27dx59a9m3dv37+BBxc+nHhx48eRJ1e+nHlz58+hR5c+nXp169exZ9e+nXt379/Bhxc/nnx58+fRp1e/nn179+/hx5c/n359+/fx59e/n39///8BDFDAAQks0MADEUxQwQUZbNDBByGMUMIJKazQwgsxzFDDDTns0MMPQQxRxBFJLNHEE1FMUcUVWWzRxRdhjFHGGWms0cYbccxRxx157NHHH4EMUsghiSzSyCORTFLJJZls0sknoYxSyimprNLKK7HMUsv/Lbns0ssvwQxTzDHJLNPMM9FMU8012WzTzTfhjFPOOems08478cxTzz357NPPPwENVNBBCS3U0EMRTVTRRRlt1NFHIY1U0kkprdTSSzHNVNNNOe3U009BDVXUUUkt1dRTUU1V1VVZbdXVV2GNVdZZaa3V1ltxzVXXXXnt1ddfgQ1W2GGJLdbYY5FNVtllmW3W2WehjVbaaamt1tprsc1W22257dbbb8ENV9xxyS3X3HPRTVfdddlt19134Y1X3nnprdfee/HNV999+e3X338BDljggQku2OCDEU5Y4YUZbtjhhyGOWOKJKa7Y4osxzljjjTnu2OOPQQ5Z5JFJLtnkYZNRTlnllVlu2eWXYY5Z5plprtnmm3HOWeedee7Z55+BDlrooYku2uijkU5a6aWZbtrpp6GOWuqpqa7a6quxzlrrrbnu2uuvwQ5b7LHJLtvss9FOW+212W7b7bfhjrvegAAAIfkECBkAAAAsAAAAAEAGsASHAQEBzQAA8/PzAELN/////wAAAFBm9uYK/wDMAJrFAMkMmen/AAcVNlJaZJinALntAMX8AMj//5YAw8PDV4SRADE+m5ubc3NzFQARAHOU29vbCwsLtLS0HzA0FiIlzQCkzXgAP2BpAHdVKkFHFBQUhcvfg4ODABUAFQAA1NTU6+vrGxsbq6urY2NjAB8oFQwAlJSUS0tLAQcJAFP/Ozs7Gykte3t7xbgIW1tbdrTFi4uLAHCPy8vLAIWqa2tr4+PjoqKiAPoQABEWu7u7AgoMEBkbAKzcAD9Rkt7zf0oAVFRUQ0NDAGJ9enIEMzMzfwAAS3J9ACl/IyMjAIZfGhkBfb/SDBMULCwsAJVqAJO8AHwHAHqcAB0la6S0ACk1AEleAKDNAAkbADtMALPlABALAFpzX5GfUXuHluX73c8JAGmGidHlMk1U5ocAAI20errMPVxlAErmb6q6JTk+5gAAAOEOAEo0AL7zAH6i5gC4ABUbAKXTgMPWGwAWCg8QEx4hRWp0XY2bACcxAEZaAF95ADRDAC47AE1jALbpAFVtAJfBAHeYAIiuAK/gAGyKeLbITXaCAGaCAJ3JGxAAIzY7DxcZABgeACIsLURLGSYplOH3VIGNAMD2YpWkJztBHi4ygsfaAIGlAKjXcay9AA4RPl9ojdbrSG55ADhHQmRuAEJVZpyrOVdfWIeUABsBGwAAFBQAUn2JKT5ET3iEQ2dxITI3WomW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AQEDhcQQIAJDjhwxAK8WADDSsA/7CBFEpYIEBBJoCq6666cmDQBC1csYGsV8RgAg8HCWBBDCsMm2oLFvwwkQowxCCFs060wMKtnXbr7Xgt6OrDQixIweuuUvha0A8xnKvrBjYQlKu7u6orkABK0AsqqwRNECu9K0h0wbD0wsvttwgnbJ0Awzqr0LwAxADDEDwMUS2oThTEw79S2MABDxOw0MKpAKQw0LxApKDyyisfTMASoEqhwwQpTABEC7HyK5AGBCsBBA8pDKFDuwE/pAINoG7QAhA0D2GBEgSLqvDUVDsHBKhXA8ACQhaAuoLUBaWwRMYDqfBvvAYJYEPJJ4faEAegxoAQCyYPlC8AQBxELUQwR/+sgt5rg1314IQP127GV0R80A8Na6BQ3gO1C4AJCk0grUDzCp5QuGw3NCzZF+kQ90I8OF746ajv9gOoOhAw798FXQAqDA+lgDFEmTckuUMqgIpDRrFuAHvqxBfvm+gASKvB7AaduoHLC8mON+5uMyR53Qv1DgDoFcENQAvGhy8+bokvMRDS3BNgu+IPOQHq8A3lztC8NMCfkLkAtG6R9FuP7///rVkf5AjQtc4JJGtoc4jXIoIylrHMdAJhXNKUAANkJQR5AJCCD1gAQYhIroMADKEIQyO755UNVAkkAAyY5xAB3I56+spgQThAsHfRQAf2EwjndrUCHNirIe4DQA7/VeDAFIBwhEhMYmJi9TuC5KtomAOVBR6yOgDQgIExlOG6LkCyXZFggAQZguR45YQjIiRxADjICnl1RSW68Y2D8d4PCcCCfQ1kjbRr4QsfIj+I8AAGLcAf1hAigCGYIAZdXMHwipgCbgUxh2vcVRvhSMlK5iVfJDjIqcB3QBRCZIEw1FxEeIA0VEHvIEAgGScJ4C6pfXAhoJqkJWdJS7cwLIsmVN/o2ve+UF5EAPibI0KGAKpMCqSVAuEfLK1Yy2Y6Ey0FzOIAnXfKhEhvinysnkXWlj+H/CuHBvHeKhESy2ea85xfQdoKWMDOdrYzVuZLJutqt8f4abMiBdQfQ0oJ/06DBK+fx2QmOgdKUKosDwDjQoj0LifBDZhxIGCUHOUSYrm2AUCUEuFc/xZyS2MyBHlyS0g5C0rSki6lj7+ap0AKSAKMio17ZvNk2nKFPZQmxAcmACcxZcUtAThBmDr03UP6FgNwak+WJk2qUn9iLigiJFZXkJeuljCxil1sexrjmMdAxgIfkKymWGOkyoZ3NwpSjAek0lUeCeBCAKzAB0yrGQzQSILLNeRoSVsazWw2sl0u9a+AvcmnELoQH4DKggIpl76uoLOBsEtfG5hoFLN4gYEYFrL6FMi/6HUFxD5kYJC1QTUDS9rSpoRzjT3ITitbEFKZClWqwuhAXAWrDf/MqlbQg5i+WBtBC+DACc5bwRJMYNd+HfJaqLoCDjYqEWpZC1tLG61pp0vd6lr3utjNrna3y93ueve74A2veMdL3vKa97zoTa9618ve9rr3vfCNr3znS9/62ve+Sj1VQvHL39hkbVe3Za5MOHABGpwqVRd46B0NPCsfYK8gKuCADRAJqnES5KAxlML9ALBWgXCAWW5VQmoT4r3JVQ5U3NIADJRwrQ2sQAkCLhsQfEAD5K4gBraKyARggANBtsoESwieFFogW4b84ALXSpUOpEuAD8fqxSMm4CARggNQSavKWdyVZGd7AScIGbfRy/KuEhqr/eKEAzQ+sBNsUFw1Mlj/gw+NsA2WQDIzXzjLUX0qALA5ECe7WMQOqaNKh4nina24xS+OcULGCFCD/MC3wnIrjgkJhAIjlwRLWPJENOCDJDshswfxM5Qhwk3PFsR9GxBIEMWsNYMMwQfATe5y+zuk/7qLBkxGiQq6yKsNdJggKlj1u/hMEHdZeCAY1ldIDbK+4u5wzAwRwGa3bBDZxZObt26zlOklhQcvBMu8SkgpjS0RFtRQV1d46LPFZZACgrEgWL4yq0G1ZQ2M8VzwUgi2xUxmwuLkB7wG8K/LJuykvTugvLIzsrOsBIQ0myDghjZHNwvq2AEgntLLNkME3cuGRPJcV/B2k/VFgigrxNwg/9e2QCLOboeUWtyyEsi4xcxcHhTciwOntY6yZoKVCY1ky35JFZ1gAooNAbR7PkgpcUAxGJBsxLqSQt+OPRCxpuBuiiaA6PIsz+2xgAcsCGIKD2LYf1G7IInTX7g2gAOmoTWIV4CeBa7gAwt8zGaSI0GjIZ40OoNqwyu4wNd5oIN/NdEhPGiYDirGubhXG2NfD7tMB+LuhMSbAD8oIudS5sDhTYBkHbu7yEimYCI6kJs6KKLKb3JQohsd6QcnQBCZ/senGyTqfVN41cV6N6C6DqsDkR4Nvg4ENJ69IGUf9EHMlccqK83tQID7xN3acYasbQO1mgDY+6bIGQ4ZBqK/m/9DH5J4VC1+CI0/pfCJb3yXHxbmqSaABoooOZo58GAo317RQUYqgun8R1nzbgD3fjDBLqZGABPgLHIHKrwlf8PCdSfDAX9zUFS3ELHiUQaBNAm0PrLkU6CiYDwgKwV0fDvzgcmkaQVxNyRoEMjTgCeXMjL3dwgRAzGmAvhTZBlIgAKBPNTGgQThgQDQQZVHZVaGENxUZANoYmmzNgp2EAWUdT1hbweYgKhiEGvUgCnwgAZhAhIof6CiewtxYAnhPhs4UveSOBuweggogsoXNiZIABcAA6d0NxVHEOESA1i2dwOhAzaQQ5cFhgYhaIfHEKjmWfMCaj44EAKAhmpIEC//hxBIE38HkYcJEYKyEnsqEC7/5yMBaBCotxPSM0fmgoGT5Xte+D0R4T1gqD1gwzmmNlguSBBpt1MrKDoalj31tBDDglQOUUoS4T2xiBCDpXCjWBCuWBCwSBBDOIlFeBBHmBB9U4cDMQSN2G6gAoVGcVmi6FZbCCqmeFCAiBCqiBDag1ic423JeEb5s1PSqHUAAIHkmIv9Iis/QIkXIYYO0VQOkY4EUYx2CCroyIAN8YhKF3NEKEQbBgCmSACxt4k20okFIWh2xk2qdU9IYz4/0GkbQAIxYHKpyEICsT4KV0WDWBAUGBF3I1tXg4FQtXxa1I1RRYvQCADBaBDuQ4oK/3Eq6dOLMggRbdVwDSE9BzgvjdWSBmEut7hSU8aMyWOE90QQlsiLF/GECaFfYfR+FsBgw0cQMABcG7CVCPEDNuCVPYSDDyFoHbY+sVhFFXiK4XgQd3OASulUOumSSYkr70gA7AhzY6eOODkQaUcA9mgRkpNrgFmFQQmQ3XhRBFGXR/mS+qaDOSiJBjGYrSVUDnkkEEkQwFgQFOlqFnlxn3cuAzeCgQaS26ZoSJkQJ/kQt3SXKYiKJehvxtiMFzYsoiKTyfKUfukQO1WSPJlGEaE9QLlwF1cQkXgQgyVZ4HgQnGNXy1iZtumZvCkQl4WNE0GVemZmOzUBfbMrlYVXvP9ShxZwbi2njG2YEFnTYWsEVEZ5EM1pNKACj04km7pEk0yZQzzDmHupN9X5mH/5e3lmmRTRN4Z5n0h1UEEne4hZEP15n8FIoM4omchpkPmJEH0jl5kJJJtpUb/2mQ4amqayAjNDeKRXEKbZEJfVWNIjcgSwOwjRmg6RogcxLBvlPTmHPCMGM5ykm4HYoApRRVL5gylgAwSjoQvhixEhaGN3UPE0EI4JYZg5chx2EDpKeUspnU05oYx5EGh0oBChnQdRZldpRd9DMUBwgzBzARRjAf8CQllzBVXFApIzdvnkEJwjOJdlRn3Dml8IEWvUjsNiL4JGbBa1o7L5oJcZoOv/AipPeptdKqERIQCnAptpowE6QDICpqAFsYuLM6WFehBEaX0UShDJeZD95DAbaiQdylb/0mYgWqaCU0pSAD/8qJRKuBAS5FQEcDfVtKcxWmEQUUqrR0y5pELeeBChShArCTs+Cm8AAJwHIT05RwD7piuG+hBKChFB5G1O+oOgUpydKlDIqpDKKkVYOj0HuXrPeBAx4xFi6k+0qZfYShASdCqNZYkpJEEKt1Do2U1GNiy86qvOOZ13Nq/7ZLB9xlN3lKwG0apdo3cCoaj1Ka0GcVk5hzSrJKkQ0YJc4y5nx6mKGK7kdJwC0Z6olKVOCQBIeqoXahAiu6pEspk/wAFo/xSLsTqNoQkAI+Y+6UOjCiE5htqn06qY8CmsDvGtCGFYjzqq4YSau5Z0E0tvCHEqDTmPkEmduxIDTZikPekQyAOcShtBU1oQUeq0MwSS0QmtW+qJ1XlU8HqNCUGmOmuy9WmfA+E+srQ2lioQp7Jld8oQfTO0X0sQl+WibvkQY3ux7DNZGIWWwGa1dSuNp4Kda5i1SimxK1d9m+Ys/RRNGOOiMYt5SGsQn2NRj4uaK9uyFqql4DRYFiuzPWJrvEICdZizU9ulMfiXhsWo8+NX51O4A0GQJlm6vyu1Ltlh7RqiALu5svSsAzFYufYD/1JkpodWMOMESOq1wumbXqOHs/9Zge+5vGWqT2vLd22rtRi1uBoRrwVBt7mbrWg7EOHiVIlTk+2yoA/BTfq7rRbHssGKsJGprmOKvNZand6TWVX2qBSbu9NbvQYRtWDEsQ2xiHJLSCoDdu0iBR5ZvHjbmHkpEOS7sM2bEMRboZTJtjr1p7Jba/qiBOCEu/SquwSANFJ5fRSRNbVqEET7eAbkwW35mMfqhuk7vyS8Vjv1YNArT4+aLEFUrQiRKxvQwTDXvQyRAs5jlvZatiAMOkbsYWqrsujLrm9rhhvhvgQBvzM8Ymt0RCU0slm2kw1RQFeQQz2MfEYLsyzcEOYyxATxcKh7rlUKxkFYvkXbxGmDRjn/ly9NTMGCK5APcb6f+sEDcbqOK8hQPLylGrwpjL6vy8UtzIn0lsEscDdyLMPdaap264jC+zZeo3IEy7iFfLSULIygvIch3LDm+qNSC0wAMHZLTACBmRACUEp9SYiY2xD+qxAa8C8LmTYkW6PkirK8zGeSvLnpy8o0XGzJPJUXXMDcWaoFlEM4TLZ4Vm6vDJeFZhDPGcBvGb3Gi5fpQ82Xqa6+DMzpSQDMpxDFPHmcmcfYDL7qXMsL0S4kYJg/WbJPSs/MKsZuC8AIgWqWx7nGqb+hzCOtOi8428qpHLyIfMBW7JvOgrgtehAwSstBbLh2BIm/nLaDXBBXypAi6E4s/8BNy8UCdnVQTSg57yyqm8y9DfED+GO5zQN8UhqtR2ylKy3TBhybADBaI3yYT90RaDwQarxTBzjObiuJVeRgVte1oIkqDwWsPNzKs9nTBIBafBmR6LqY/NI1GwAENG3T7JTTb4ihe1yhw0fTpWQB7BQRnCOukfzNCuGpjgaqbY2XPHu8Hpk4jMqxqnrRACjGQQRCMuw9s7rKmhzSDEGFJICkVb2aAZzSUMqN8bjN8VmbWwq6MTRAtqgQdxO7C7FGRF2hnB3BaJStyty68Jyrqf2PbRvMMXjbIvyfl3W1FFHVmjWvWG2NCEmdkthWaN0Qno245eqeuazHAly1pu2fEP9ddZCswriaZRu1dbAdz6qcZZ2sEJf10a780gpxkxXZvGr5sgqxRldbqRP93GX93ZKN0WL8mzC9zgSBPJn90TJciVmsECJ52Eg92g0haDUp03/5nv34kqytLwO0ppsTzRPBTVRckMStiEHUjmHm35NVlNk9EKJtzoJNEJbMpbIVlVRN2O/L3OJM0QdMmeYixxNRfhuAg/XdqASduBvnzyja3V1sl+lK3sF7zNj84umNS/sbS2Dq3LrtwyKHUlF64X2bUvg5yVIe0HNzy/99I6063B0kaD0bmghu1geBxbIS4v4oVbuM0roD0LFJdceItRNet9TWVrJ1WRb9EGhUjSL/zs+ltIKdndcCUedBheK3KsyyAk4SbsL/+TL5PI2I/q9QeNU5zt+aTJnSo8VX7Dx0ruTFfefa3dOvhBD5wud6vloMQbGsuLTACxGOzIIYc+X9vb29HYuQntazHt78PCxfPi9ZLpg6zuIOixDIfeYnkuZUOk7as6AQc+BcmuS5ujPOPMfGvp/0ebCkrT0+LhA2GudmDIRgDb11FKDctASGmeXtPRHLXBB98+fGicilZIhU+8frXtkFsUYvTr13/dBISDLHpzazPKM2nsY4juLbRs6tu6tmxAEPFrjI9u0McYV/rIV+ut1Hfe4EMKjqTq5sxYi13oYrqVCOWhG7zpXz/6mHWT4v8Di6qiYr/l7CCPqDKp+YYQ6VCrjfAGWJTS0QmTji0j7tDs2g6Xs3HckDHJAvpaTtD83tW2aDKCRW2lZKIlZ7Sx29QDD2yLMEYz/2CIFHCWGsoyU9ThB5QcTogA6t0oo8KwA0jFQQbiV4e6UDdGXd63L2aYo1Z99BkrMEYgVC7EsAQH5+6efDbw92cS/icto0NkAyJh7V/QJ6WxUyfdXw4N5q21mmWa3j5QxRSeMDHwN2SLbY6ZpZWv/LXG+TvtN0JCNKNjP282L2Z48QyAPFbO/yXodW7bfyPF9ldR8zeF9EDRHziVVMQyBWLkMCJABXewUDpRTkHqy/jf/PePOpfpBH/P9ewfhDAxagfWhGMNjoyPnnevyHA/639C5C7XRkvEJ9Lkzn5tv+r1u2UzEEEC0IDCSowgkAhAk3ACHYEEdCiBAbNjwIQMXEhj4ALMHYsEVEhD46dhyC0MREEgAYYqQBEuSPhi4TXkkxkqTMhCsH4kwoZaIGhBwxctgA8oqGkR9BiuwoIAZOHTYH2kA4QSoBDU9lbjh5daIFhCxsrgDAdGBJADwwgrWIkeoGjCxSylRLkG1Ugmh5mi1YEeLCjg9xwu14BcCGiyM1xpAqOCJfqWjxEkwpliVPhIkbZ/Y60DHOugPJypRi9SdCxnGLRrwCM7BLyF5/tHT/CXhzW6k8aLtcYaHzb+DBhQ8nXtz4ceTJCV7oeXUIDikbSFy5gNRrigtXSGyQgmOIcvDhxY8nX978efTp1a9n3979e4JAEOrEaHiD64EqLkQnsUQsWtMGakmoiagC4CuTGtILJ4E6goGG7aTwoabXeOooBdSkkgIAGK7iQIkVNlhBie9+Q6urgSZASICOdsMJPwJSgEEJ7QCYDgfLgFvQJfowA8CnhoDaaKQfspPOiclG+jDEEUu0aYIWaiTBCRtgHMnAAHO7wAmyuMPBAhaFYytHjMjiC63Q7OKswMOa0mGJLqVQAgYr71LQx9gGejBCH6zD6DOQCJsIQwCUkIos/9+k4iAGJknUEaEk0QpzIhdl0swmwS69jac0NbCAxjiVoC/IDDvSYD/paEiyo0UbdVI4DqArqj8TNK3QVpJ8cCKlG8mE71dggxV2IB4gArIpJWRCcSQTZMJh0mGjlXZaaqu19lpss9V2W24HItRK9ZgjsFtyyzX33PK+fU9cdNt191144+3MsOZGWmKmFnAYDYBl2URoBRyiTCg1eQs2+GCEE1Z4YYaF0wGAK+AzbNWGK7b44s6adQK+DTvE+GOQQz64WQAEO9bfDchkrqqbELKhIRZW61dkmmu2+Wacc6aWBRM4gM8EE8DVeWiipwWi5/cEAFroopt2+umrUigKB//5fuxIhdUSdQghGjqqCIe1EEIMarLLNvtstNNWe22223b7bbjHa4kEFao+maCHIe7oh4QoJKhYhITekMO4Czf8cMQTV3xxxht3/HGaYUDIN7tbhNRel/0leCKSu4b8c9BDF3100ks3/XTULf6hKKEqxyihNBvqnNLLO1IRodRz13133nv3/Xfgg2f7qQ2sc70hQg8cCS0SUELo1YYE6Ft46qu3/nrss9d+e+5tqhrF4wli4V+bktdMhYT8xGguX7t3/33445d/fvrrl1eFlCKOD6G7CZAcgI2NBH0I8VPyoDURemnNfgtkYAMd+EAIRtB+gslS+AaSN881BXZ/S4j/VCpCMQmGUIQjJGEJTXhCp6GlQfuzGue4JpWEBOh2yhsJbWaGQhzmUIc75GEPfZgeAWyIbhOxIAEwaBPpISQ0gKOh12r3QyjCi0sroGIVrXhFLGZRi1vkYhe9+EUwhlGMYyRjGc14RjSmUY1rZGMb3fhGOMZRjnOkYx3teEc85lGPe+RjH8EYQG1N0Y4kIGQhDbkCQNpEIyrBSBH/l8iJDBAABUzIARuSwChm0l378lEnPflJUIZSlKMkZSlNeUpUplKVq2RlK135SljGUpazpGUtbXlLXOZSl7vkpSxXwC1O9vKXuQlKR4o4PgAM80IJOV/6bMI+TUbTXKMpQjWr/+lHbGZTm9vkZje9+U1whlOc4+zjakhATnSmU51nJN+2RtMHeMZTnvOkZz3tiQF85jOf7fQe/2jwT4DSYHAbAKjPYtTB5SGkeQ2ZC/RighC/SVOi2SJLERZw0YtOVKMbrZlW1MfRaJFFmRQFQB8QcFKUplSlK2VpS13ah2RepWqf1MkGOzK7htAGhASYIUh9GlIAWBSjC/hpUY1asC4ddVgiBWZJXfpUqEYVpTAdqTFDqROdYg4AL2uIgTYnuxcqVazpqehQiTpWtKa1WgPMoFrZw1R3OlWqc6XrSal6nCIaESH6mwjflDgRJgoOIR5za2GPU9ahGlaxi03P7fLEWP/xwFVbZDFpXS0L1bsaJ69Ym9yfwjqRr4XtMLiCbGkngliMmla1qxXO/xTIWuVIlqSVvWxtV5rZ4uSVAAZKWUNWBoAs5SUhXB1IzBIEW+SiNqPIZW5zCaCU4DqXOLLFFmVte92U4pY4uiXAvfaar33dcCoJAZjASiVd0yr3rOhlL2MrYsn2/oa617IudrGr3eFwVwCASshOCUIykDwrvpBV74ANrNai9O/AV5mvteprX9viVzjcPYusplOdzpxKO15y6ILTWmAPh9inQjKUiL3S4Go9GMKXlbCJXUweEL9YxlFEJnFnfNqYxpW2K7Zsi2/84+kG1axAJnIOV9a+H6P/mFoq5jFdfVxkKB9KyImNcpUlKIC5kHbGSp4Wk5ss1SdbWcwEiPGYzUy/qoGtylyWlpe/jNkcn1nOZZZznbtHm+gCmc1A3fGboxpmO+t5yqkNdKGzBzi+RnnPS5Wrn8EcZ0MretBUjnSlf6cUwkq6qvRttKPhvGlL31i9yw11qVMngKJsAL6CBnWKO+3pl0La1FueNKFnfevR/e+xrG5qn2HNUkDj2sCjXq+wje04ekVU073+9aeP/WJiP1vairtdW9csa077utnZxfa0Bxxtb4cbboIZ1bJ1vO1Yt1rc0gX3ut2NtgEudMyLFpab0Y2AYL97te3Wd7+dxoGQnJne/8GyN7rz7W8C15rUCGd4zgyEZCgPHFgF3/bBG25Yfl9c4yHzqMC77Wpt39viG/+wwotNcpRXjCzynvfHl/zqe9vV5SkvbMZpfnOD+XVcYpb4ryje7JHjvKg2F3rR2wXwrc555m2GecyDbnSOEh3qU+fWw5Wu7i43XeRLp/pPpd51sFdLK0yLONcZHXKDmz3sGv362t0eLF7Vuefw+fmvn/52KLYd73tfj87lrnaCaz3tWOe7NPVeeMSTp8Z/JzyfY35bwCe+h4eXfOWRY/WrM/vx3G685Sdvcs+HfjzeJXvZO19vwVc88qI/IeVZ/3qpxJ3xmt+8zE8PexO6Hve7H/+IkL7a8ttPPPVAXz3vJah748N+8bM/d+1tn3wfIh/6ol+ZQTPffOffffoMlP72LU+b0pue9rXXvvfr133zI96vCuZ58d9Td1iXP/3yQ//895438Vp57u8fvt3db3/6Az0A5D16+Sgz2z/3gD9Pk78B7J76a0CwIxRI8rjg87n+i7//g0AHzEANfDsDybTrm6wLXEAO7MDsQUATdLvR0DL9K0H1UEBHY8AUtB4UnMGuu52dC8HZcr7ns0EHqkEfhLpFKjcKHL/Nk8EgBB4gTEKhSwlVM7QlJKsRjEEXZELfiUIrRDmkK7FCw8LzgEE/Q8Is3B0vHMOLEwzrC7QyLA//MHwzMTTD1FlDOOw3VLORSpPD8WjDL3vDOTQdPOzDdauaFerCKkQPPWwyPgTE0flDRfQ2rcgzHayuKQzDQmzERaxESxS3AarAImNE8DhEHkvETIQcTxxFXPufC7C0UkwOUFwxUTTFxllFWCw12lA2NcRENpxEN8TFWWQcWezFSBOSRINCXsxDXdzDYgRGxPlFZQw0ksm/SMw2HsS3ZGzGwmFGa5Qzegm/A6zGTzxGRPTGbHQbbBxHMQMcayNGTuQ/tFO9dTRHxylHeIyylQFBdTTCx3vFeWwbedxHIlvBUuvH4GhFCNNHf1QbgTxIGUOL37tH7CM/cVTIsklIiTQx/6UgQkJ8x/YgSPsyyIqcyIj8yB+rwycMyJA8LHAMxZMUSaKhSJY0MGRSM5PUyLdKSVdcyZfMGZfMyfZKFgBIQ1XEySBrR+KjSZ5ESKE8SgNLIpYLtZ1kMJssyKRUypAhtoWjSjtji13LSHx0uqnESoyxypMDyzPzrtgJSqN8wajsyK8kS5Uzuat0SzFbP1x7SikjSv9LS7lsGrHcyzPLGxubya7cOr30y6HpS8MUs4qwRbQczMFLzMNBTMiEMiGZQKdsS/lay/vCzMmUF8nsTCAzEP+KNLscC828Lo8EzbcUKrOKS9V8scHhxlsszC88zQjjzNdsl8/MTRcDnBwUzP+HPELc5M1pgsuxJE4PW6TXMrXSHAmO3EzaRE6L2U3pXLC5WLXGDM58VLsfsAAckJIraAFInIjn4A/qMMALyY4I8Y7q5D/WbM32DDG04MK6HM67nMZg4wG/cIklIDsB8EmQgEYCALCIELD4VMv3HLIDPTDBgLjLjM5cxEsMbDxk2isl8AF9IS/07C58ydDj6ggDSaaAoRcAaMgFjSzjPNFhOwzszE4RlFASpNAf0YE6WY103C2xUZkYapmkEx+ZUVHzoE4gba6iGMZba86OeE7U5LoJwEgCqFDo4SwAWE7BuNHQQpDRGlJjTFBK01Ln+ixhQ9Iysc3aksGKgIy8MVL/AvArAFC2wOqIwbFHLzUOIZ1T1Rqg32RO+zRNGKXCtFyZr8qqjvCuwPQqZgFTO6XTFE1U5PIr+qxPCIUxMmUxFwTUibApjMApghBUjOgpRkVJLrW1T1UtQhlESHVMd0wO7+KL5LEJ5nEeAOgwAkiiNh3V4qhTWzWs20nFYxNTHOtTSjRKNiUTZFI38ykIZxoJaMpV4cBVZlUrpAvMI91T55zUHitBn7ybR7IJSaKkFbEJTHpW4HBWcR0rZBpNF91BHpS/mfKVIxoJWl0ihBqJDyrXzAxV17RXtGKL5Zw1X20IJb1NjeSB1ZDJ/0LUS2WZFJlXy+EXfT2xRS2P1pxY/4qt2Hx9WN/JGyd9UFQtyuLQgNFwAkt6Vw36K2JhWIyoV4w1TXw9TvCwWJiF2ZWtHpIBymmNVGME1trKgw/oWZ/1WQxwvx8YHCnAlW0VoGQ9qG8diXCd2THF2auIWamdWKcVnpUZT46Nq1coAK7tWq/9WrAN27B9AszgRBWglxVgmmItH2ZCVgJ6prCo2qeFj6mtW1GVW95RCsbUU6gND7LYWrENXMENWzoIAMM93MNFgdUTgIoggQ1V2iYiT4WCVVklgOnBW4KQR7u1W8z1HZ983KwVQcAdXNIt3bB9hcgTANoggbNM2LQ4VACwNk6dCE/tXDJLys2tW9vlHa1gwf90lcTRNV3hLV3UDT7v2gCsFZAnmghC1RzYvdGq1dzcldrd3R3akLZ/zVwACN7h7V6xLV7g0IoNqNyGSNO9wdSTDRw4Hazqld7pldnqzZ2KwF5qTdLt9V78/V61A1CbFaCs8azYdaKSEa2x2V33fd+Kjd/c6d1ny17RuN/8jeCuBV+vcAwHBdEc9a0dxQi9sDHjctj2xV0EtlgFTh29beD6HVPulWDvpWCp+J8f8QEZnmEazhPvghjwSoj8C9HyIlETldsDHmH4LOHTMRDy/V1OW2EWHl4XtgkCxYym4K/lvSlnaVGnDWIh7lIizrX5QOG+/UYlXmLTbWLY7SRXtbD/88ww9eQwIsbiLL7YLX6cc/XipgpjMSZdMo7jpvrikXhjqtXj0UELXjU2B75dO75jwc1jQCYpPu4IPx7iRQYdQjHYU9VaRG7hFI7kuX2PR1ZQTYYcPKVjS75kJs7kT9beRsaITtbiU2acvRJl0SXlUk7lVg4yWm6IVb7bWlaclYNlkjpkWf5aRd5lRrtlgshlOCZmuJnfXjVl7QXmYJ5gZz5lN35jZWacsWtmYw4yaI7mAhjma7bAbSYAZHbZcH6bEybkaTZkb8bjddbkas7ic04cI9bmOm7nwQXned5IEc7lfT6c/9nYO1znv8XnRH7nSI5nIf5nw5ljdR7nZoVg/4M+XYReZIUeYYYunF2151GeaLDV54w2xH5e5ZCGGyGhZH8laIn2aK8F6ZLOxXEu55d2myTK09D9ZZb+6IoG5ItG4Jl2G4SwTOCM5Zxu6Z3W455+359mG7/6YSR2sJUuapde6m+MaWSmarURZI4m6qLm2qnGauRI6ukFa7RhCzkdapzuaq8+6jgW69wl67NZmSMmTZXu5mj+ari2Zbq96rwmm8/d6rRWa7zu64Ec6U4mbKihF18GXrVea4gOaYH0Z8R2mgRb7CRu7G9m6y2ObJKe7KJpasuGarsO5sH2bKh8bMk2bZ1xrNB2tdGW5dJW7WpF7c6WbZwx69Z+udcm5f/Ytm0co+3D9u2bMZD+5dt7buzeFu4HBu5HVm6b+WvAZmzk1uw2/srUdu6QYebovuzpfuyM5uzgxu6QqezczrrdvuTkVm7wbm7xBplQLm+mO29ETm/hXm8/bm+QYW34Bir5vmP69m37tmb8xpiqQdendm3M/m/bDnB5HvCLIW769e7M7G8xVnDZZvCFdnCL8cm9Ne6O7moLV20Mx2gNrxgnnLZCLujuLvHTBpbrDg7qZfFguZ1HDdO6TnDqLuER92niiHEZ/xUD6debPW7BznEFxkZWTo5yNucfT4+KkM2BlvDOUPEil/J9FsslT+Yel+kmfw+/Euoh/3CpNvL4xfL/LCePJe/y92ALabVxK4dKCl/iEDdtM0/z8bBzNWcPn2zdSuZqECfzEG7ZLGfy4sDzPFePWQm3FI/qnJ5zz65zLkfzFz9080ALlH5oIv/zNz9nSOdrSa9tSj+PlRFoD/fzMd/0cO70SX/ZVQ918aAX3y31wNZ0V1d1UBcPT3d18hAS6HXzTD/1WjfOQTePXNd18WALAU1pVK/WOGdhR59sWw/vO291Y0eORUpeZf/1Rgd0Axb2M5dYaq924/CuWJd16a7yYBf0b/90aRf32LJDcVv0ZpfgZ0fsaGdvdsd3d0+OJOp1XxfzbV92Zb73+wb3W9934wAcU41wbWfpeids/4IX8HwveIRHjgJfN3nHcYEn5ohv8ImX+Io3jurD+Btf8VDv+Az/eI8P+eLouHgveXQ/eW83dFwPd5b3ig0RFEWHeVqXeXWn+fAo9psPjqB2t4w3eUpHeRJX+ZQf+uCYZKPneWD3+UFPYINvd6fvDGRK9jA39YBP96qnWGK3+azP1Lgl+Y3HsXmP4Ifva6XncaZf+rLvDMHocEwHeIfndtt9e6Um57Bv+rm/Cu1++bQHWEbP+8JvZb4fa7//e7gP/Ksgb7RveI9u+7xefMfPfC2HfN97t6OP+aSfec0f/ZiFfK9AukEmfMqfaMuHa8wnfcc3fZvIGyHfb0Zb+/xtff+yfn3YD3vZTwqTnXy8r3y971ze7/1h//3LAAAr/nevR3ywR37p113ld57EZzep/3qqn37uh9/qz49i8vzsh/7t737zh+TvR4ut3G7R1njgSAEL0JWEsGnyRGMMu4417o65vmLRP3/YBwgCAgcSLGjwIMKEChcybOjwIcSIEidSrGjxIsaMGjdy7OjxI0iNPgAAsBDyJMqUKleyXLkCwIqWE1++KmDzJs6cOnfy7PkKZkMOG0gSJbmEoQAlRYuaWGhiKVEcAmRSrWr1KtasWrdyJfiyyIKwYseSLWv2LNq0ateybTu2K9y4cufSrWv3rl0BQzdMxev3L+CqL2Papdn/8zDixDd/El4IBKpRhkuIXmmB4yXJpghtEF2Bo8UVojECky5t+jRqvF/dsm7t+jXst6ln065t+zZumRZItsjt+3fdwXcNKy5u3Cbjho9XxDAx5EJkhZwBbGBBEDrJCQeHELVBkMVQAJqBky9v/jzW1bHXs2/vGj38+PLn0+dIgySP+vr3PxReGEBNxwmIWHIMqfADQU8BcFRCKoRnUkE4kETDQU6QhINBu1GnAn8devjhbeq5NyKJJS4AIoopqrgiXCmQdAWLMaLnX3AADngjTwVGpCCDCOnw4kE/EJVCQTwQhaBBUpAEg4xNOvnkRyKaOCWVrEF5JZZZXjkSAExq//llYDTSRRyOZSIHlEQ8KnQfADogNBkA3hE03WgHKUghmHnq+aSUVfr5Z1l7CjooobUJQMKGhSqalZhzkWkmjjpCpGZCROVn54QFsenmQRMQtSiooZbXJ6Cl+ikqqqmqqtJjAGC4KqwdNSrXo5AOKOlDlB7kIkkJcQcACQUhCsAQCAkwZKzJKksrAGCZ+uypy0o7LbVsakcttg3NGletth6Hq0O6GsQCSY0ZxCsAHAqkAlEaJDSsddnKO6+szUJ775T06rsvmBoAye++28LVrbfFgduQuAXBQJITDbY7ELp9HRRaSQBbfHFCpOK7MWwYe/wxf9hxCvK0AndFcMGJHf/MUMIE/QgAngcdi99ARvaakIVtkryzvhpz/LNbPAs9NG7Dqks0rCZzhXLKh63sVHSYwqwQUdcS4OnNCLE5HtJdq+oz0GGn5TXZZddFLgBKmJ2q0lsx3XSOaO4YtUEvx2zQzABcSoDNACiU88hrC74n2GIbTtbgiSvOEpzFLl5o21q97S0dAVh++eUoyD0p3Qoz7DBJ7goUcUIUQ/g46k4Wfjjrqbv+OkX+AiAF7IRv7igAk0iwO++9+/478MAnAVlR5uba+XflJoTu0eyG/i5J8dY+fYers2449dlrL9B0XG/P5+3M6h48+eUD3wYI6auv/gvhI4w8xJ8i9GuwBA3/6/hByH6//3nWXx82/wL4OMwgSYAyihyjcme+BTKQfJNwH8vgNxBLIeROmiJJ4AiCNb8ZsIMhstf/QigWD5Kwa2hTWwlXhMD0KLCBLnThA40XLgkKZFNvIomcBkKnCmYqhT4kjf9EuLEfEtFjMSAJB4oIohVe5SXjeyEUyxfDibTMZf8qiJBoRpC+FZAgSuqSEsM4JhAK8X9iPGO2sihDNMqHiVZxYhTjGLwppomGBHAQSU43EAlNzSA5exVBNLSBo7GxkIIhYxlbZ8hFqqp7jJyPGw/5RDlSUgJ0nNuCFjKd6lynatvpznfC471HkhIkQUzks0qpSkIRcJX9g+DJ/1pYSUpeciExcAIunYCZDeQSl10UCJwAUJnLEGWUOuzMZygGgDq5spkaOSUqS+XMaV6JAyRhJjVzE0mqwHGWtIRlQb5IvCPhjY9QyaBBFAQVqWSznRKBZjT/5M55puiIAEgiPW2zTZl005txrKVCxDlOAPxyIEPAgRQ2QIIrXEB0C9HABa5Agg1IAQf4yydGDwLPeFYpox6djxo/Opt9tqSf/oQiQEWqUr9slKP5WilMfaOgHMYUMCRliUlPCkNw1rSnLHSWS4Hm06Gi5osOJep/1jgwWep0p0pFKlRdgsigDjGqVq3Lr3p0VWY9dWlMbSoDU7rVsXqkpVQdEVnTqv8VpQBAemp1G08l91Wwmk+sb73rTKZ6Vmjhta8qcV79/MrCrsJ1knSta1wFq1iv6HWvplosZDfysgtE9pCElathD+vAxFbWr2Z17Ho6K9qJGHW0OOVsE+eqWeDZ1bSC/SxoO+ba2frKjrR9JmrfqNrV+q61t30rbGP7nt8SlwB8BEJxTZlbSfIWsZdNrlWDK1wrQXe2gJVYdXH7XBZmtrm98212oyrd6bYlvKZdGAAoa17tDme33rXkcte70vGSdy3y7SzFiHTfi9xUqt19L3y3u9/5Nra+JhrwYtF7NwS/M778dK93wctgAgPVwB09iBAnbMC+4VPDEemvSnIK4N3/SdjDHqWvhc+CkAyb+HsqwIx6W9wfB5cUws0tsYzpieIUxzbH2rPngn2sEBCnRMQjxrGQs7ljHjs2ybV7GQkK6mSDEBklRgYwkqfczCUz+axaTt0GO/xljdL4tP99b5bHXEoudzmoalbci0kS4zcXpMonuTKay0xnNLK5zRzds+CADGgq6znENuZtmgfNxj77OZqKJhuUpbxnO4cEzxEu9KN/yOhGJzLTSNvgRR9NaeWe+dIC9vQZN81pFqN6Z3GOU6sJMOooHXq1iY61pgu86jbjmmRwCrKoMW3lWmv21r0uoap3bcZjY0xBUcb1rMtK7MMam9kdTLayFWltfoG6/9fRrlepbyzsbW8P29nGHrn19WqatvrbHLG0uE+d7mvr+twWnje94KTVWLt7I/BG9LjxXTtz21uoAseWsyWd6X7jNtwAl/fB90fwgnMs4tP6FbGszfCM/NvWAbc46iZOcXyBXFk/GJYx2/1xWjvc4xAvOfVEPnKSw1xV+ib3xjHS8WKvvOaCk/nM+epzUU1nBYQ8ds75O226VnvoIa930IXrdFBh3Goa7zm4R/y7pk9dcUCPujS7TqiTZ2beSbfIzqmNdbET7etglyfbBcUmbG777BVJO9PXHneeuf3tF947mIp+9Ku/vMYt53nhAb+2vvv9pYrPkjWzI3C7UwTvYP/l+uO7xvjGlyjzWCK7ziav94Zrvbej97zFNs95tKL+Sfake7opn9fDqz3xrW871MsYgd3zvvcRAPvtnTQUEgwe56fX+dIvf/zgz0v1rvE99IHPfBbNbN9mXz7ak99UzE//Y6eEPvjDL/7xk7/80u9+irKIwoPLvsG0z7vt0e/93Iul/Pa/P/7Ff375f4hXvYl4+32Y9ukU9/EfwLyEHuSfAi4gA4bf/hkgf/wKu11f/BXZAJ5UAUJgzwBAAjagB37g/T2gBtYH2qBT7GHf3V2gP2XgCMoLAoIgDMZg9EVdC/KHhugRvgUgRFje9qFgDaLKC8qgEMKgCP4gfCiIW+X/oA/OXul91xIa4aIE4RBOIQMWIRSaB3ZYnRJW4LC9n/Jx4RWWDAdSIRkqoBWGIXC0AEnoF/s9oQB6YQ+CIRoqixSWoR2O3xnOYW7Yk8IRXnvBIQG6oR7mSR3eoSH6Xh4Oom2wCcjp4IwBIgYKoiJqSSEeoiUm4iTORmhsQCNKokPwYCDKYSYC4RhaoinuHiaO4mkgiiiOmSN+ogp6EwuqIqhU4inaYSrSIml8jsW9orbE4izNoi5CTine4iHm4jD6RfV1YitKGySuoCcmI4vYojGWYdBJY23Izvq1YTNmXROSWDRiY4pQYzVS4TWKY2rYjA8w4x9+Izh2Izp+CTmW/+MQnmM8moYEsuN/PKMshuM9Vk8x0iMuztw/mkarmOAJwqO/AWMlCWNBYsk8CmQM2uND/gV64eAWtqM7OmRFgk8HSqQ1EqRGyEZHegSXiJnoKSTpbaQ/lmQbBSRITiFFXgRJuuRGfBF2paRGfiNH2uQ0wmRMCuHqtYdPboTsWF9G7qM7BlhRxkpEBmUDDiV7NGVGvAxCJuRONmFPUuUSASVUEqFUxgZXXgScsCEAtmTGMOQ3qeRYAuRHfqUMhqVYtuVEzAxbJpkvMgQoRuJd0mV9PCVc5p9cypZfQkTkrWPJ5eVC7CU09mVhvuRbBiYIDuZrPCZEqOE9wZxiDplayv/RVlomJHmlZFYhZbYGaMIiAOQkN2Zl6UnYBg0USSDXQGTRQNHOadYGYI6m+ZUmdd1mQtgMUuqkUrLkZb0mbF4UbY6TbfpmauSmbuIhbwYNcyIEl2Dkag4nT8aVBvgAd3and/rAFxlPFm3Ad3pnyk3nXzjnczpgdJYXehqE0dTcZqYlPwYjpsEYFpHEcr7nB0Xmepphe0onf0beNupjjdRnQxZa5AGAWRJAFu0nf+KmaP6n/QWogL4nW6FkL6IlQjBmP8YfWzVMfs5OhOKGelJo71moe74nYA3dfHZoZ/6TnunFkhjEg5Zof6IoaaqoWkQoes1ZYnIomSHoWlqEhqT/i43qJ47q04TqqP7xaI/yJ5vsjWYKKaERqWfqGZsUqECo0RCYwAXYgA5o4ZKmZ5M6KfhBaZSip+zAiItaaZ3FaBRVm+xkZpISDwnYgGqWaY34J5pCp5qq2HtOx1Ve54EuZbVNR2CN6DhdwVHxaZ/+Kf4FKlrwZyu9qWOmIJbKaOJ9EZDO5ga0AAtowFT8AAsEkxQUH6QulZ9KappSqlm8J9rAXpBmauXJKUrR2AZRaUHsKQEc6f+t6hi1qqsiIqwGynQOQXgkYZXaKhMSJ0VgpptKxHQgqbDiDrEWK+8dK7L6prJeU9e96JAiqoPRaOhJhLnK5rVyy5lqK7cijreG/wetNitr0hX6rM/6tM/LtYq1TgScTOC6ylW2auvvvesI3ea3pg3biSuhUcEBPCzERqzETizFUmwTwObLwcm8OgQfIWbAxtLAuqvBhgXChgeXYmp7OWzFrizLUmwa3ADMxmzMwkJ80SazQoQ9ferHslDIFuvIkixoYtzJoux/qGzLHi3SUiwVxJezKd257qzAEiygGmzQEsXQEm2NGG3Sbi3SLi3EUYzHTgTG8SrUplbPuurPnshjCq3iMWycai3Xxm3Fem1E9A3ZPoQKfNG0lm0Cna3U1qNI+uWCXq3TuS1jwa3cJi7E0i1EcMneBskK6EBBcYA4hRrf6pbf/m1cBv9uWw5u5hnuQLwE4ipu4jLuQwxLoTooUUhBDLRACygBZmDQ5cJV5mouWI6c4Fqt54GuQIgu6f7uw5puQ6ANQS1EckLGCmjo7B5S7druB85kU3ru7sLp4QLv7wovQ9hTcBZEClhACziBFCDKQonq8npV8zpvVHJuU1Yr4Yod78oaAIyu9SYt9pYvZKLvJaqvTWpAzihs672v785v6VKv/Vrg+eIvgOJuU1pAeDzt9Dprg8mvALds/RbwjLQrAk+m/lakCrDV7Nzt4wFw/E6w3FawBZvHiWZwAlOcT05A7LaAr4YwAffuCJMw15rwCZNHCqvwpG7wPy4oCdws6omwBNv/sNLOcA5L2wHz8G4qcEnmDA304ecicQAbcdcicRK/GwYz8QJC7z/ajIjKHxFbMf1icRbj1hJz8ZM6cUVWpwGOMRkfLQ6fsYlusRr3MBsXJI3yxRtTcQ3HMcvOMR0zaRrf8Qzm8T+2SrCKsR8XMSAfgCAPMm3ssCGzJyLfo7VAIBw/8tyasSSnYCFX8rb6sCr+AA7QwBKkcgzY0+Oi3yZz8sRG8iejBiWLsrFeMi1iB2Sk7v82Mix3MgTPslSFsi17MS168FJcQQwH3yv/8uJ6sjALIDGLsjGr4pbygACogDa3YDM7MyRDczTP2DRXcjWPImZeyKNqsi97c8TKcjiH/4kd2/Ias7BCEGbwCYAJDAsS1WA3O7M7v7OZjrMhlzMB2DPz4fOwLLI6B/MO/jE7fzNDAzStCfQdjyz/CQBmKC8jRzQsOjIg/7NEtxdFq7FFy18V8V8//zJIh3SkyvPzUu30CQAQBFODLnTKPvQzczRLo7FLv/S73jMLIDMAhO0IpjQsr/ROM8tIc3FJe95BNbB+nidKrzNOI3VSs2pPe2BTA94E+IA+kwQJ+ACZcjNVP7RVX7X5ZnX6/vTepYANxC5JhKrlGqFRc/JZo3XUqnUXw3TXaYAJKJPVssAy83NZs/Nd4zXP6vVes7XTsUD/EsUSAMFg03Vhe/NhIzbmKv/2Ch+r03XwUtAADKiqHtb1I182ZnNTPGv2VpccC+jzFZhAOo8iaX80OJ92Lff0akecCphTEKPjbMexaZ92jS01E+e2wHFA7CqBaKvib5NxcAv3MGu2YPL1wQnAOZOAuvp2ZftzbWP2bbv0z0bcEMRuDEgxLTa3FT83dBuwdOMxY6ebdRPFBlinOKK3Eav3et9Zait2eM/bEIjTEpj3MNq3DeN3fisXcfNwf5PbkW6Al3QkgZOwgR+4Erd3CBo3rv1AeNBAbP9jhE/whFO4Fie4Ci+4tbEVILnkhwtwiIs4T1t4E7/3sUUe8RXlis9vi7s48pF4Bpt4rwnAF2W3im//t0p3N2J/tzz7OK5Nx/Y+5I1bb47rePbxOAIreauhS4dX5JMDb5RL+a1SOf5aOaqxCcCW5JZfr5HjNZIXM4ZnWqtIwWR7OJEfdZqj9ZpTc5srmgrcz1ieOel2uZc3GJijr5g/Gma2r5bPuV3X+VXfOTnnOaBhzQYIeEH6ueICeqA39KA7b6EPGsU8OFda+gDrdKYz1qbbbqfv2cuEcZ8remkzelI7+kBD+ptpuBa1paiXMKzvtKxXNK2rmT0Rdai7Om2TeqnT8KlrbqqrWeStQJxDOLED966zdK+T9K9rGUZHz2Pmetxi+rHr5X6rtowPGnY0uY1Hu3NPe0hXu69z/6unYbllcvsNq7tEs7u1u3umbQ1oyvvWevu3c2ayo/q405mGQKhf8nsZG/ux2ztTD/ybYcZc4zq6pze9AzTDF7fDjxl6bWyrK3xaerS0e3ymX7yCZ/yXYQYIS7zIkxnIp/vKeznJl7jJT5mGcHzH3zROQ/S/9y2MXzi+AxrK+ybCX/HLS3nM9zh1q1nNM+fQy3HFv/PRV/nMJ9kXjXVhNj0FP304R32YT72PaYi5qzzOV7XWRzPXE7rX51jVTyfWB3LZC/PZc3rat1irhL3YF23O6/zOm23PV+jcm9jas/3E3/fbz3LcC/zPj9lJx/vgF3jhf/LhK/vfTxi6pPy2N/++hD++JEc+XKataapZzujsabb9ysoyv46TQhfEQSXUQjXU3nP+V3p+b2rZy8C5pWI+iCfW6RNP6gtEUhCPVLs47J+i7LOelmlAeFj96OM+i+v+i5Rndwr5QATTMMVu8K9ECgCBCfgADuCAD5gAENR0iQ6/KRa/e4wZm4j+bZI+MCsHb0TEJrmVLis/SqiABcQAVEPFBsSABSz3+gMEAD0RCBY0eBBhQoULGTZ0iHBBRIkTKVa0eBFjRo0bOXb0+BFkRAIjSZY0eRJlSpUrWbZ0+RJmTJkzada0eRPnTRgAAEgRkBNoUKFDiRY1ehRpUqVLga4AsILpTadUDlS1ehX/a1atW7lSeeoSCM8WMVVs4GnhJA6eNKKWnKCEZ1y5c+UqmdAWb169e/n29ft3qNOBDwkXNnxYYUjFixk3dvz4ImDJkylX/qvBLIAhljl39vwZdOicTqGCnsoVdWrVVr2WZhkWwFiYOnheQfkjboq2E2jQXbEExwUbNi7gWOJ0Lo27opk3d/4cOlPBiKlXtw4Rcnbt27krjv4dfHihS3j6EH8efXr1n0mHPr0afvyqrcGKjdkbgI6U5AHYYKohBrlW8IEFFVZSgQUfkOMpBg3WexDCCCUMarrrLLyQsO403JBD7ib8EETLLOBphZ9CPBHFFCNszzQAqJIPxtToawk2/9leiouHlExYi6nMNmhhuZgmaMFHFY08Ekn2BMKQySax6xDKKKXUKMkqraQphcw2u5LLLr1UikUlX4yRzKxmfI0nJVgwQTgLdEsphbhUGoInEpgCgAQbDLRJBRtIAODLQAUd1KUKnTwUwykVXXRKQh09UgUp7HuU0kodDdOz98rcdL6vaKQrLinQOokFElWKk6c9k7LBxJwE8M/SWGVN0VBEba2O0Vx19XDWXtHDz4lWfR2WWAgx7UxTTss8cyXYQGVQWAJ2AsAJlVSIy8Fitd2W25VqvRXcwnYdl9zFuj2XsxZI/AHddt3l7Fh4XVSWU2ZVAkKKC4ZgVwANLLgiLv8lTKINALZSEgDHdxVemNBvw32YoXIlnphKhi1eiuANcryY446LiteyZOmF0d6DVVKXJyBK2rHgleIK0uOYZV7PYYhtPojinHUWaeaeadIgLpV9HppolECuTOSR4yt5JvxsI4lgg1FCmKeNi74aa6SXvJnrJ3f+etysxS7JBp4uGBttj4+mLGmlV2NaJjp5YnekaatN6Vqesk2b776Nqrlrm8EefFe/r5YUALoNX5zbtSdr2+0D0riB8sorh8VTnOLakoBSMz8JVQBU5YsHGC5oAfXUVUed8dZjBTzwhwmffVHXZ+aBpyVs371XxyVzypUghB+e+OKNP/54LZ6NyzX/qXhigaTQ56zTLxYQX14u3rX/EvbYwaUd/Ci35/iCs8Y/f1DfAQMe+fbdR74OBeSff/4TPrcpMw5KShgllqXWq3zYowv6CGik7nnPVuFT4IYKqDDkjK6BEVSR+v7CvvddEIPIc8X9fsa/keBHPyjhD6z0woG4kAAHOrAAEFjYQhcKTYIxfNABEXioBd5wOzLsFqpioEMfgoiCfrFgBomYwQ02ryZlw9PAanMbD+YlQABQQrR+WEVjba2GgsPhFh1jRWKNKD9eFCN6gtiXIRYRje07Ykuo6JbMmKckZTGfSdTSMr78CYlj1GN4aJhFJnERkOYiiXb2GCEf8IRzhVSk/3s4GDIABC+NkTzeGl/jBCBQEQaZIQEECaDEDUCPJAEEAMzyYhYcLBKVz+mjHy8USFd+pCSETCV6nMCTNs4Sl2ZspNYgKUlfCo+SzYrLFZSAuhhkBgAbICVJ+AOAK7QABwsygV8kZaNcXpNtWGTl917ZzVxh8ztUexo4yZmXMvLljL+MZDDvJUAa7O0kAqgjXULYF7jorpz53Msqt2kdb/5TUfpszgQmJVCD/m2X2eylOteZULfoQAlOWMEGNrACGlxgmSgZAg6ksAESXOEC8OSL3BR3UJN+TJv9RBRAWQqlk36GYKN66Uxtcs59PpKhvmQnkgL0P5r+lCb8VCliWv9aVA0BtTJwAcCbkNpUlthUL+nMKRF3eiQBBOgK+nPqVr2V0qE2yahhlSVX+yKpDZAVrSWBqjlxOtU0VhVJLNuAE5ZQV7veFZ9pPalQvyousf61MXrVS958KtimrhUvUnXrBeFqJB38SYByMuxB+drXhwAWs96ZbFRMCICzbdapiG2LYhfrvsamCGWRlSxo81lZyzYks7H1CGuXokRQ0vanoo0KaUurQYeGyFlXsAELhjAB4x4XuRnF7Sxd+9qFyBa6HFluUVJQy8RNl6a6lU5be4vB056IP5/Fbna96lx/Rhe9kRkvTn6gA+v+dr3Y1O5SeNvd4n03RGaRQnzJOxj/87YyvQGeCH9pAoRmxgUGBKYsfCvIXfualsETMqWC91re/xJVwBmm8Es0gJ+4OEEHJd0wOecLJgc/2Ld5VFE1R2zQ5l7YIBnWcItVkslQ2YCpNC5niZNSXxQHAb8gUkthdZzLF8OYIDIWcJFN8oNmSiGRTCZxhHW50B8bL8gfIuhSpSxfCyM5Q0pOb5cJAARk+uCWZGYuldF54isTL8sfKt8VOKnmPR4ZyWIes5RxR6Io2/maPEaKj1Ec5w+VjQQwEDGgxYhnGOsZvV2WW7AYvWM239TKbx6eoSMkBU/LhQSeFvWoPV1pCTr6wpCObpfzdjdTe1nFvNT0JC/9INUO//DVBUT1f1UNXTIjLtewZmSmZ81pCN16LsEm4K7N22vZkrmOVlM2KgV9FEI/2NgP+sG2ud1tb3d72udjtnOdHVsyTyvB4aZ2rdlKbE1nW93hHvdry51ZMvf5lPFWZLUR6u43w1vfwZ63ZeuNWTKLM+CF5DdK/X1lgCfc1APva8Eprl6uWjfNEI/hwolybfs+XOOAlvhXK17yAZP1kJoJuRc5Hhg3F5vdKxf5l8HsEJPfHK1gnKbMf9hyoXi8uyBXzwR84ATIYo/nfhv5UG9ucrSiSmBJ16HPKfTyd8dcPSqI4q2lzrelq9QxEWv6P9Nqllh3XdxY363V/6328wgAYP/IBhTax/b1fob9uWP3Zlrxk3G6747qTWG7w90uHpbFZgh1/nvf7F5zDOv9lWn901kXr+vCm7jhPxa6eKx728q3rvGONwzku4lW3AAgr58fX+BHM3jNXx48ZiGy6hlPc9EHjvSRJ6vnSEh77bEeJ0Dv7ebD8ydr+l7ptr8913LvSrQGUKvI5x3wnZf5QsP+O7XMt/ST79/lZ7H5gUQrfhTP/eSf/XGuvz76Q1S2/Zq/9t7/PgLDD0i0mh3+gMe+tdWP7f1D5wfMwvPyL2tCb/7Erv5wiKygjgBdh/pqqv8+7v+gY0RIQLkasGcM8AATIwEVkKvAqJ4w8PyGbdawbAL/ocPMpAgIUuDbvE0ELUYDN9BrOjB8yAplLvAFseYBa0L4Sov4zuPwIisHFyYGZTDGaHCByCru/G4Ih2YHgyoCg+4EneMH4o7rmtBditAIkwwJFYirEA4L0+YJZ6IHF+sHvyNS5KKiSI0Nw7BdtHALu9ALt2rLjs8Nr2YMZaIM3eoMo8OTTECk7hAGlW8LV0oOwYerYkoQxSYPY2IPp6oPoSPucHARs5AQC9FJDhERt0qpcqwSnXAKfy4Khy8URcMsUu8TB1H+MFF2NHF2Lo4nUhEPS1HwrM//2A9EjE8WOQYOjdAVX3GrnMJOdhEUcbHBbFECjXFCtI8YVZEVme8X/weHq8xinJpRZhoRJh4xpyLxOXZEGa3RV3pRBqNRGp2KamYPHBkGG19CGxmKG6nwT2QqHc9FHDeQHMFmq04v6uaxY9axUEbRB2kxNIbALOSRH7WlHg/wHu1NjFDFDg/SgQQy+ADSDCXSM4zLxpzABDgguToSIh8lIedvIQ1OjOSm9z4yIr+xzZBRClXy2OQuFlEyfS7xGQGMcLhwJAXJizwnBGXSEl0yqiiSDy2yM2AyJn2Se2iyJq+DdnAyJ0NijKYFhpDyDYmSB4USEq3SMmgAr7rSK6kyKVdxKccy754SKsVIiaIPLOlRK8kQK7exLdeygUKSLP3ILDXLigQAsv8CUS6LxR9boh3V6R370orosi5r6C7P0opYZvsIc1v+8qne0h3j0jFXTykPExMTEyR0SAWAQKv0Um8qs3EoMxslUzBJUzT1Tywx8zA1E5YkyMDiYglSgDFT8zFR8x9ZkhSB0jb37TJZ0xddsyMkaJ7UMDR7k1ggs6t0MyB58zsGECegEzln6DeB0x6FU7oKSACaaUCuJzamMzlxEzBN85cGkzMK5s9mYgh6AzwnxDCtExqxs2LQ5wes65NG4lWwpT3DUTwjkzkr0jmj48MsgAnjyQLeaz9XpDrhUyHlEyMK6HqUIPFIQgNsID0TFCT7czlL8L40dCmsJy42AAcKpCX/EAQHkEkK1BJDyWhBGfT7HPRB0Sd05EIKdKBAVzRQlFMlArM8PXQpBOCx5kIKlMAGLIAFOIADWMACbEAJvBNPbBRHaaZFXfT2YNTizscErFANfaD8ojRHfdRoyFOnwPRHdcBJVatGb9RLmeM9qRRirNQiJCgFgOACPMyO1jRDA3Tt/nMo9VQ8NurolgeFLhRPwaNN3TRc4LQifIgHMgMVC/VL/ZS+xFSSzLM5SscHlsAJPM0JYsAHYEDaIDU9DhVRb0VRKcKHlIoE+FJUuURHU4JHx1RSW3X6prRU8+xUJUKHAkhjaHUmZ7XHKLWhgNVXQc9WbzXVcpVnJGhaAEBF/4vVVcnUJGK1UqUVWi1xNZE1OJU1hjwHAAzyWq/kVcOUT7OSWMM1/rR1KZV1WQtoy/oDXZPyXPuNQ+HMWuN1NLNVXRuUWxsoBSCrMfHVSsb1JKh1WAXWh0h1XxOFXRvoBxDnUREWSQh2WoX1re5VYodFYRfWQth1AbTTuq5ATTNWQihWrSwWjSyVZK/xWDmW5BqWgKJoBRZtZScIYwnAYC92XmvWZzbWZXEFZs8HZUjAE3nWZne241C2iOLsBywAB67gTz4KSFTi9LDn/YzWL1v2Z9eVBtHn8CgRa93zZnM2ZeGLB94LVJaAZqt2ea42bPlTX7cWUZHwfMAIAKbybf9pZWyVlqrgy1udSQl8IJqYJxBPbwN8AHETN3F3Lm97R2vllhXpdnvkJoymcz75E2ldrlzhEhdLpUZFzAIyo7BOz20bN18hl2Mll3d+ALLgyHIzImszVxQ3dzJxcQLwtiS8NcpI13TRxWdRFzG7lncEwLoiNjWPSlz3lnZPU1Kty3VHgnd7t1t+F3i9R3VtB2WkoEsdE3kHVnnrddMKL4B6qCSiV3pvM26r1zqvt3WmZQOKtje7t0pMliTIdmnFl0GajCdKly9MwH//F4ADWIAD+HxvKn3VlzXZd3HeFXeRU36ThH5Hwn77VlL543kJ4PRWYAjYxAZ0AGyNwiifpYD/g/KAEbg1hbd1fgA5xGs/H3hivxd8gcztqnYA2XYu8mRkcyKEQWWE2aqETZgsFdhv8MN4Hbg7olV2q255e9RPlYp/bZguroBVjWKAq9iK/beHE+txgfhFUXhxUm4FtrcyOQSJSTCGQc5ZoDMAW4AFNOAnfoAFnkyMsxiCt5iLq9SL/cZuQxU8yTh5k7gWY1iGA7RReSJgSeKW7PYh6Thaf/iOn7ELF6fPvhVH/dh7Abn1llhWa0IDkIPSZEKJRIeRBYV6HzlRhVhsVAA5LriFGeiPzfjB4od+6Md+ePNh93eO4ykzGniU59eOTRnMInmIeSRKLdmXMXkiyQALlpmZ/5vZmZ8ZmqHZDgQIKFUg7mbWJkaol8MSmBlUmPkGjGm2PY25jpHZeZQ5mtNZnaF5CkTAnd/5nYng0oi3TqbYJeqIlY2iI/eZn5Nrm4PVkbt5Wzuwb5zlg22TnF/YnCEQndfZoR8amsmAzQQAP0iAj2UiilgYKXYY1/4ZoQJaoK8zj8Um7sAVQ124nBmpoSGapR9aolWSP5Sp9SpXKTg62Tz6o0MaOL95bIDmTr0UpRVapVuaqB36pWEiijaAUGGCci+6KLjSK6NaqnE6p3UaM3labAimJyv5iLskgnEWAFa6qMe6mY/aJZTKWXMiDZ2JqpMXpK16+bA6a/DDnse5q//LuEXEmqzJ2qxZYp6k8zZWIMROggOuZ6nbOkRKGa4ZdqSvJm/4l6t5Ba+VRK/3uqj7usZCRXE3G3HLN1RiAHWUYEFoGrFf+K0X2/Hk+mpgQ6OL+a5fOa8tW7YxW0eQzbOxZwWetbRt9rRRO5hRmWiU6qCNWLJhm7Jl27Jpu39suyRSwAJaYFOj9pkAe7f1trd9+9GAe2jMYhgLNaiP5KudorKRG6KV+0oEoAXBrbpb77qxe32XbGzk5pBdu7gveajJe6zN+0h+wAbQdnnWm73dG3hnTGxSjrpP+rXtO7bx+7JvFmPkDsAnsr0F/KrhO2tAEwByGKET/Jjvm8FbWr//U4RgkikzpCBQN0DUItx5JpzC65LAsQaM5pu+c8ir93a8PzydQ/xEDBd6Ug4/OSCKGFfFr5LFW3wsX/xqrGu4X7e+O3zBcby8HRwplEhofDx3eULIh1wPf9nICxHJiabPqtG7OTylnxzKjVrKj6I3utvKS2Ja4FfLx/OHWUJDupyVvnxoUMakgZrMhdrMz1yddTxE/oR8CaDNTzaf4zwy53wl6tzOwc/Ci0YAzGIDNDx++xy8bRzQXTrNQfg7RyKAqAguxFzRxxNYHf3R6S/SiWZaEp3Pm7zMj3vT11nQQcQsbIRlilZdurvU//HUuyPVgzfAsibu4PzVaXyyMyWs/2ed1ju9KCRl+2ADd8mD8nrd14MC1YMd91bdZ7YMHY99rIxb2W+c2bGg1j8kQFyNh0zCpyHb2sP017lD262X23tGqXh5Tb/bgDS93KP53CdkR6qdABCHcTXAuhb53Ss23rdj3mMHz2Umb3i9VfX9aD2835353yWkzzjHWUiABtDW2BO+fmEv2xtei+o9ZgimtSGV4vV2oa+S3Jk94yVEop43teZiz0X+ZBdeO0y+ax4+ZqKormc83BVc1i8e4509KizAO2ngsHUerHk+O3w+PveMaMzqWlseRcJ72ZE+6V/+OX6AB3ggl3Wex0qe6rlp2ImGalzNV7X+RLg+5md95v/Fg4WcGupbT+ohI+1P3up9Bt+yHtP3Hezdcu43ve7DozxKAnXwPe9Lc+8fo+/fFOU9Bja2WlThPrH53euZOfHBY/FJIvQfHwIjH+8mX+3/vmfSUvBh3c+PvvPNXeltYvQJoPZJ3y1NvzFQ/5TXfmiUauiJPju8RO5j3/NnvyYIfX8AwNVx39SxHdh5v/dXjWjiLlw1H4g4P/Y/P/uSaW9u3/khH/rlXfpT39eIpolaH9nFHVm63vi5PzrkCjhQ5plWx/5VJ/xHXvcZo/zNP/oBIoLAgQQLGiS4IKHChQwbOkxIIKLEiRQrWryIMaPGjRw7evwoMQUAAEpAmjyJMqX/ypUsW7p8CTOmTJUPa9pcODOnTgIrAKzY2bInGSxEixo9ijSp0qVkfAJ96lFFz5FUq1q9ShWq1q1cu3r9Cjas2J4/W948+/Cg2rVs27p9Czeu3Ll0685FizetXYN584r9K5bFSBOACxs+jDgx4L5+FXsl63ii0KWUK1su2rRs5JgalmD9/Hmz6NGkS5sWDdksY7R7W7t+DTu27Nm0Xa8+ezr3RhMjWej+DTy48I+3cQ93mXrz5MvMmxPNfNzkDw5ALIxcAiS79u3cgUT/Dj68+LDJVxa/WTu9+vXs27u/e/7heNM4RqaYjz+/fp3xa+73WJ5jyzlHIGXQ/YfRSD4g/8hggw4+yJNTqvXX0HsWXohhhhq2RWFDEBrmxEgfjkjiYh2eaFOJkkmoHABDFQhjUgeOqKCKNt6IY2EBpoTiQhv+CGSQQtrW4wI5drUBAFIcyWSTPBYJJUQ37pjYgDFeicWMH04wgQZOfglmmCBReVKUQ56JZppoQilmThqMVFKbcoYZZZ1FAkfmYVZiCaOWc/4JaKD65QmSmWoeimii67EpKEscjGRDo5KSaGelHeLJYmR78kmgn5N+CmqoiBFKHJSKnopqqnQxKupHOozkXauyjmdpredhqpmmLnJ6paclCvBDsMIOG+ysxh77FakeGapqs84+yyqyGLUwEg/SXv/7m63aMobraJvyypyvEAIRAwmgVYVtuuoGlSlNpj4Lb7yJRrtuRCECIEC9+iq2bb9odYvaruAWKG6DGlxx7lX7LsywRcp2xKy8Ek/8I731Jplrwxp35W/H/v328FgCD+xcwQgKIEVVG6wgRcsuv7zkxjLXG/JGEVOMc87sWazuDyPFMHPQUHlMNEMAt/giyc2Z/B9vI11wn9BSN1yzRjfrjHXWr/Gc7hBPTw12TEWPbSTI7Sr2rdJMne3gvb6FDfe6VWd0tdZ23w0X19jCMJIFcf/9JNkeH61r0mpbxvR+5joBeOPIzo1R3XhPTjlCdy7sw0gTOM45R4ITTbiAIx//Xlni+iXZQueqgwr5RZJXDvvdel9Lw0gqrI47RZ8PbnbGaI9O+tq+O5gyDrkf/2frFr0ee/M6zy6tucMj7/juHYf+u+HBK2V6ftQyTn34XypfEfPOny8x9Me+CQDQ4qtuvb/YVwn89kh1jx8P1b7PP47k6/4u9AkwZ+ozFhAG07/Gxe96vfNW/exnFPzhxwZKul0CLwih/03EfAPsIKoKOCtqAWBzGITbAuXXwIBpD4IRZNuDeEMCGPyghDTcjwYlwkEP6vBQIJQVwvBVQ7CdsF/zG9UDWZglFzLIZVUhAcyeGMQo5uaGEcnhDq84pB6KSgUjAZ8UgzbEbRVRT0dk/6EEx5Ow0HxxjS2anknshMU4zuty9XoUAC7AxpmFUVtjNEzazKhEBKURK3kspBHdWKg6yXGRadJiqC7QG0NqbI+26qOOygjBM4qHWJzs5AwlCUryBLJUVmSkKRdFSSk5qXYAsGAo9ZVKS1kSMH/M5ChfiUuZUZEAcDylLzUUy7I1SQAjiVku1xVMO83yL7W0nyaPCc1r7bKKAfylNd0TzC9NYCSpi2a6klmnZYpshUhMIiK9ic50TZOX1bymO9OTTSc5zW/plBY4oyROUZITic+spz8ltc5SvnOgcolnk2IwEi/9k3MGTSHSynm/Wy50opMKaDsJitHWNPRI5iIBRf+rF0vhrHMmzdxeP3+zhJQuQSIqbalLX7rSj8oUIxYtEoduk1FrbhRHIiHJTP+209OMVCYlDd5JdYOuiAxSYT9tqkRq2qObrianvwyqjawDAB04NWxWLc1QY1JU0h01N0klwFKtslWnfhUmAqXq+bpaolcBgJ5pFRpcHXhOWmLSmRL9Dpe4JJG/CnawhCVhXWW61pe01a3Nu+uIvAaAbh5WjyENTmKRs1eT9nWynH3QZScUVcYy0rEfIiYArtBZmZFWV3llZmaNutnUynZQsf3KYkVbudVC6F75mu3CdPu71o4TokcZq2+Pm0+w3Ba3kwOugzIHgCEgF5aVTW6yXiv/1tpOd7vW9cpymSu76jLpgACIFHe/KV7dfJYlYT2ccc8L3+CO5rvg1ZpzG+QzAMQ0vsi6LxmFq0/ithDA+xEAB0xwgRYoeMEMlix/Qble81y0vgP0L4N6soEH9ze9U9RuV9qrtvcORwUtSNIgNRzKCLvLphTeoYURpAT7oHhWL9Yrga+7T0DeeDwamMpSZyxJFQcutC32YI33I1cYALlVRxbZjj+MXfd6ODz3uoIOPAMAIMDgAvfagA6ys+RCChkl9C0yzpqcH/0BwHhhBhWawTLmk4BYaSIGjmDaFxHoToQHIVpB1Nq8xji/ccJmbiyHVQQDKbRAAD1lM6Al9ebr/z6ZK3MmWZ1/Ux8AfFLPExFA7a7Q20dHUdCJZHGhBRjp46gAocU0sVZF3ahUQ3nSW6n0wC6tm5R5kdMTYR9dYU1DUpOSyKd+66G35GOrWAvYgZI1padc6yiHGNrRSZKjoRtqidRuv8zGoLCXRehiU87Zv6HgSGLYExLgQLrdBhS5tfLtjtgaXPhLgQV8cC/9dmQIOJDCBkhwhQsoVCw1ioi5PzkRatG63X+Lt+fCLW68vfs00NXvDBnNcEFN/CkO38i8eWU6DpjYKty+iABijBXCiMVckpWrYSUS4wxnPIEdtxrEI263jZOGiwicOaSP7VVqQ+XjnDIdea9Scotg+f+0LcCBj1UOlhC5jwCQNe9EUuZRn/Ov5nS7Oc516sjxyBWPWo810EnDdZpKm84SPeAKYmCCIUBS3xkx9wbeFpG5jzAsCpeIAJJEAlcSQK40KPv70u46r3/dl/gs0Q//bPg/6XwniHfY2i0tURUgnABOS/pEVGDiX0ck04UHC3kHnukV6GAIHBAhAJQceepVvnyKX7wpGz8i9nkx9nOavE5mTxGi8+mZnc+IXFFbkfwCAPJcMe2rCfADc2Fl97zHHfA3WHvbLxL3H+I5CbJdfTqdHa8OzLEtn1x8jLDy+RTBstW9wgILcGDPKbMKDQQfftVdH4fZ134cuf8hmcZ++Rf/HffUIyIldBx3ebfmYel3EVSxbBXhNKWHGEDQAjEQAz7AbgRofQkIFGXmf+gDgBDSUwvHgYhhgCiCgCaogObHV+h3HRjRUwCAEZCVdSc4W/tHTaYWgu40ghDCarCHg8KRgieyguUnYJjRgDF4EXfmRjOIf0N4WDrITjzYg2BHRySyTZojhcFRhJdiWR5IeQtIb0tIdxbBNwBAfZ9HFQMnGuDXhWBDhSB4hbHzgxAiQt8Xh7rxhRRyhCqUhM9hhp4XEYSHEaYFABEYGSpgAze4h3IohvzRf3XYQXcIIdIHh4+4GX3YH3/4UIFIfExoEROYEVTxconBiCamiWEzh5NI/4moFnbzoWYUuIrzxYm3EoYsCBTChyWheIYVYYgmB4GOoQIXMHI0WItS04pW+IqjFYubNBUDmIyOcYu42F1Q5oKcMgUiwI3d2I1EMIgYkYZrKBE8BwBu+BQ80AJXgDFKsIERIQDGqDJkN40zs4zE1ozOmIUMIgA20FJT4QSZWI+HUY3F4Ym6EgYzoJALyZAN6ZAP+ZBRkDAw+IsU4YQySBVRqBN6ZxX0yALSNxIbYAMaOZALc48oko+M94zBMQTJRhUrsHklmRgFeRsHKToJCZE5qZMPGQcD4JM/+ZMMEI4XMYM1eG5b4TSfoVXmFpIjKZNBc5InkpKnZInjIQCuZ/8VfvaUkUGTq2GTv4OTOymWY/mQYTCUD7g/ozgStLgTyqdfF2ADLTAVJIBVACCSJLmV+xKVHTKVt7eSudGSVLEEGiAAhSmQeWkiXdkY1/hsYUmWjzmWZkmRhBgR63cR7qcVTiMFzJeUPxOTiEk1kZgTdNiXWVOV4MGUGyCEoLmJirmYDoWQkCmbYimZJ+GAFnF8FqF8irgTrHaKo0cVjsaaG7OXFFKa2/eXpaFmAEAD6Dic/OKaePGV9OOYs2mdDFmbJnGbFQF6fVMRpBdtyFcRW7gBePmcciOaM0Gax0lAyUkamfZ+50mN0fkvuehA1Xmd15mdILGdFWF3eEcAevf/mzphbcJYkfKpl+kpE+vJnhRzmqp2boeJoIlJnylinwGDn/k5m/upETHgBB/qBFOxASD6oZ+5dFfQdE/HFQVnEdw0oaGpizvBoA2aPu4pGk5Djy86kxV6E9NpRBmqoZDJoRlRfwnzmQKQaVchjUDBohXRpDqKnjEqicxIo7C4j+MxFc4JpRTKow7ho2QEpEFKlkOKEUV6Lp8ZEfzmbwAncF7xpBPxplsqTQoqNq5YpfZlo5FxZ1Mnp4bRpRbKmNEWpmJKm3QaGXGqVACwIH2qLsXZH3eqQw8qHFj2joz6F3/6MYEKbwAwqISqk2SqH11kAqNKqqQqqqWKqpYqKo4a/x+QamR5qhg9ZUyqeqmY6qUX2iKd6qkQCar5cVbnQqusY6h1SqWumluwmhjQtZrBqly26iG4Gpu7Kpu9ih+/ChrMWlHDylZ2aqwTI6m/0Z0bIKHY+hTO+qyaOnScKq3Tqq2JQQMwBa/xSq6NQoU7iI/deqxX+h1puKjzalvmihPQepPrKqTt6q+5VK9VeK/42lzIehj1x3wHqxUAG7DoqoC6SrALSa0Sy1kJO6MMO0f6ehx2RJkcmxu+lxNU2BMYm7EzsLEmW1cey60gCy0OWxisBqAwCxwoS1IGuxIr27KR6bM6m0cyix40q48HKB7sI6VE+697dBwqq65Bu5Mv6/+0P2W0NoG0SauC4jF3UHe1fEhJUTu0KQG0VPupZRu2QTRUW9uM32oaAiB95rm2XDm2wyG1LJuxVlu3E9W2bkuJcFsaWOVgfVsaqUS2TduzekuwfGu4/vS3gHuFgksaP8Sbj2u3iIu3aitnU4u2vMq5mLt1AFAEMiG5gSuywLGFbCm68zl+5Iehn5uTjtu60RS5p+t/lCsaKBcrtZu5d/ulfuS5stuQtOu7CKuguNuDuhsZ+eWIx7ujmhu8l8S462q80Jtiyau8uWuzYGFu8Ym9fvq6sJurxFuWoRu+q3O72/t1zOsY0oem6SsWPJuy6PsRZ2u+2Gm/8us468u+Eef/volBXnHCv+IrvQILlvlbvPtbwA2nvf/bvt3rFaw0oA38tMCLwNSpwPqruBYsPv4LwacWwIehZuLpwfM7vgHTwWA1vAp8vSfMtg8cwuI2woaRaaIHw96Vwm10nxussQycw0IDwjNcZDUMGN43rkEsozvMWj3swy4LxEqsSzJMxIVmxH+Bo1LcrAdssbvYwvn7wlrcP0NcxfV1xSJzjmKsw1wMmwP7xGGsxh9MxWXcYmcMFnsaxxzDxKKzwjCBvxsMx3mMPGRMx7hlx19BqYK8FfTbs338En/swlGsyFFquoV8RYwME7I6yRO7x/IVu28syZuMLYRsyYbGxhQ3Essq/8rq2cn048iYVb3SGsirzDmkXMqmHEbB8Xd2mcS0vGIY3MVjGMu7Osu+DDi2fMuwc8qlwa/GPKXA3MYJDMqv7MwwWsnJ/KpQCxwQW82svMxCFcpqN8yeWszdDIkdjM2RCs2lAVkla85k1sqH5MQ+XM7vLMRznM7O882igWU5a88SlrrDJkwZ/KNPDMXU/M+Nis/5bIfrPBpYhdC+fMVGs7kRrRKQDMbhnND0qtEYwdAf5NCb8QMmNn8bDVpdeyR5a9D1bNLWTBoffSr77BhYVrgtDc8BPSIqPc02fTwJC9OKItOJkYYr0Ms83XU4/SE6Tc8dbdRi4tM/jShBfRgaYP9ildrUpaa0Kc3UwffF5svSV63QFr0SUB3VIa0YrFTTYA1uSJ1BW70i40yoX63WcyrWKkHWPGTWiDHURT3XAMTWnuXWT9XVxCvXfX0sT33Xa5LXhkHVI2HVhm0zEjy9egXXYlrYkC0riJ3YWbTYhcFK/YrZECPZBA2mKx3YoU0imr3ZQSLVfyFXUsDXqH3I36HUgHzaqJ3UpDvQkbHaZ9LaYdGde4fbov3XDlLbkVzXw+3Uuv3SvS0kvw0Wc5fWyr08ox3MvzfYsnvZ1M3RRbDbjuHcz93ZYTHSdhm/3I19xd0gx53RyY3eTdIT3t3c4V0x4w0W0JWj713d6n1ht43/0V592/pNW/I9GvQNJNDdFflVngIeOdYdzRq80wzOMPH93Yph4PWtzY4hQuAr4faK0jnC3gDu3h2uIhQ+3xeOIQi+Feyz4CTu11kN4v6d3Z+73S4+Psxd4CieISquFZkGtjausB/uPzJe2UFa40DOJCZeGjp+IQ4OGD2lh0ju4UaY5ERu2iMu5caN4yfO5DvD38CBckvq4rMdHSFO2AGe5QhI4Fze5erh5GKhZlGe5WSeuPNs21ie5gii5Gze5rXx5mERhHke5FSu1XgubzOOtkcu6CWy5zne56gE47I4EkQt6HRe0XaO3It+2Fvu6I8OT1+eG1iGw0hu6ZPtWkWu/6GKrum5vead7um08edesYWzmuYnNB9mrt1ovuqm0eii8epuDuqmwUq9m+e2jqVWHuG7vqqcrlgz++tsEetcoWa0Xus87sqY3t7K3ipr9bHPHu1bkYaqPOfWLs+fvNSGru3gwe3O/uxq8e09npaLHs/lXr7Jnu7Z2sfd/uvvDhX1t+vz/l/YLuL3Lqz5zu7tzhfBPho8R47jbt88bO53TvCfsu7FivB2we9AAVmgXenkHvARn+kTD1CGqu+vnvE74TTE3vEP38Qgn+0iz9EGb/EXvyoKLxqspqUOn+GmLjKonp+qDvP4UfELS/N1cfI60VHKDvDCi+4eh+hUC/RBf//sMk/0RQ8fkf4d+eXOQL70l9T0GvHfZ/71Ug/OVI+SVk8kWB8dd8bh1c7yfCzwYs8RRwca00324jH0Z4/2e3H0MzF3Jb3qXW9jcZ/rrUX3n2H3d6/uJH/wVt/3MsFKdMv1Hs/0hE/jbTcSV+ADm8/5nK/yij/1o9n4Rf/4MZEk1O72lO/1lp/omB9ZoJ/TjD/ze+8Wpf8SPUXA8o7JRIXs5z73Lgr7bW32Ukn7GG/zjoFVYi7lyVTmvS/xG0FeiR/8Qi/7VV/8UiXk0fH3/777LDz24nzlv//606/lw8+X1+/uYiQeOM/9gu9a338RYV/44i/95I/31a/36F8QRCT/HggjcwBBQOBAggUNHkSYUOFChg0dPoQYUeJEihUtXsSYUeNGjQs8fgQZUuRIkiVNjuSY8uEKACtUpmQZZsZMmjVt3sSZU2eYlg2BAACghIWJCzYspHiZVOlSpk2dPoUaVepUqhdZunx5UivJCF29fgUbVuxYsmXNnkWbVu1atm3dvvW6Ve5cuh+rKgV65e5evn39/gUcWGJdwoVJCp54FXHBmDodP4ZMkyfWhT+BXr4sxcJizp09fwYdWvRSxVkNm4SbWvVq1q1dv2Z7Wjbh0Q01AFVSW/du3r19H5wdfO5vgaU7N46cXPnMyT4xPwcaQwBx6tWtX8f+2XhK4SJh/38HH178+NXdzR++zgGojezt3b8PfX6BQPn17RLfvhj5cv6OmzMEQooLhviBAAE0sOCKy3KDr0EHH4Twwfw2so88Cy/EMMPX7KsPOx2AAiJCEUckMSP56OPwRPx68my//l606b+FpkOohctCLDFHHXfk8akJO6pPQyGHJLLIuFI0DzsbAeChRyefFBFJKYOj7sfAXIQxSxkroiEvKL8EM8wwrcSoQiPPRDPN1qYUDrsuAaBRTDnnrI1NO2lbkTLOsMxSpzgGADTQQBlg0aIhLiuQTkUXZTTPpMxUM1JJJyXrTtmwI6HQRjfllCpLP9WqSk31A0AP8piA7jk9K7psiP9OX4U11qrIvAhSSm/FNU1QC7tOBaCWkDVYYU3ctdiQRF0VMZZMHW8MMJ6FFlohRqWIJQBYGDZbbbeFiFaLbM01XHExNJau6yYAygdu12WXoHLfRVa7Uo3Ug9qJNgCKg3b35TdYbysCd1yBB97w3a2uswAoGPplOFiDjY23xXmLrDdZiW4DqsmGN+Z4THuJlY9gkUcu7+GTrrsAKFc7ZllRk3eN+LiJiawYIxuAIqFlnXce8V+KAiY5aKErfbmk62IAKlGel+6x6E9j3nPmIWueUaEJ8AVAXaa35hpqjoAeOuywnUavOgU36DrtEcm+02tlpRaSaoWAcAKIOAeCAWv/ElRQu2+/JbYY5PPEJrxwtkW6LlMp/ma8vcPZdFuwZen9mCDLALhCiRZaiAFrADaYoHHRR5+18lqDLDx1oR8HyToBgKKBdNl7Y13KyK+EW0O5E7o8VQBo0GB24YdXyeeJwFY9+Vxr98g6jBkkPnrOmE/xdsAmp9j0gSbQQQknVthggxVouCB06c9Hv1vtAUZdeffFpd46dAG4IH37+6KeQ+v/wp7m9e8HYAAdYryfDe59B8RV/KpjGR0I0IFPyZ999ueX/k3tfw/E4AMJeDwDItCDkVIgdT4EABxl0IRfi6CKfrNBqlQwbhc8YQzPx8KIhOyDN0RTCImTMgCYT4Y//yxgCpPkKIkxy3+BA2ISo0dDiNgQh08ckg5/gwOgBE+JV2yIEM8zwb64UHcwxGIY08bEhzgRime8kBR986a7idGNKNJim4goMyNaEIlvxCPXyOgQM6LRj+FRY2+k8Lk85jGO3eEiX7yYod0V0pFb22MWO/hHSsJGgnLCl14eKcZDynGFYGxh7hgJyk2WkluRZEgfK7lK1VwyTK8DALBMecVOUmmOUavjC+84S16uC5ULQR4rhYkWV4IpBUDBQS+TWMvZJHIvi8RQI5U5zVOSsontG2Y21VLMLx2KftSUITMvdUtS5fKLuwRnOjn1S4UEU5vv/Ao3oWSZhakTnCl05v9doHkhadrTn5tiZ0LcCU94yvNJI8TWP5WJT3K+zZyjRKdCJQqlgCJkoATVpkGd5AOg+HCis8xfPkv30Gha86MnhVBFgYNNjLa0KxrtkRKqiFKQBlI3Kn3JPi3UT5r2NEc4LchFXcpKmPLoTT4tZUgbKjlRljSiSIWqe4DqLpYOlaBF3RFLchbVQjLPOlPliE7Jw1OulrU9YIXjJK161Q6JyUtmfaNXq4NWjYh1PGSFa16XSqGqrjWjbQWTrwAQA71ysnZfNSlU7CoevBbWsbWhq1D96kes5uiYAGjBY2l52Lkm1kdN5adnNTvaZ4oWmH2drDArWyL1AIA9pP2hXEX/GkqShvapsMVtF03bTtSmdpWrJVHCAFDP3JpQtnu9Hmh3utviNjenzLVob31LSeCOyAT5cm4Gj/vJ246Uct3NbnhJA92VqnK6vwXsl5akMfEGcLu+oWtGFhuexrbXvkqJrHTPi8bqimgJQOHbfe/33t7EFyPzBU99BbzgupLXIJLd7wf7GyGtMth+BOaNga2i3LE62MIfHkh+zRthyqb3SbCMHYilh+HdaNgiCP6OglU844aIWK0k/uOEH3TZZNJ4eCy+qYdhwuG7CtnH97WxeXBMVBM7iQVAMcGRhQdkyBp5IzCGjYylvOXiWJkAEF6y+3TsoBGWkMuNo/JoXFwR/yy/RstnPnKSuxPmSo65QeuFs+jSLJo1V4vIjPVynnErZ+HQmbpN7tF/ARBgQfttz6Hpc2L+TN9AN3q0hA6Ooeu8Re7YlAAVtrSjOTvbqbTZNW8OtYUxPRtNH3qIKMQwLJ2Q6r49GjSRloipW4NqWgt41bJpdY45DetRF4THvU6breUF3lJPOsGVRjZcf32aYJf41XzFcGtfG22mKRtw8qrtcpnN7fBO2zDV5u+wsV1sgpSZ3JtSkbdlNu6o6Jo1vH63c81dGHSfUYXrZh1COMqkfDMq3uyGL7Rf7OwYK7zgPd03YfoNxX8DCcOKZvTD5SROXnWW3opleJYdrvGTRv+8LhN/YsUFF/CDgJrkG+c4vEL58c+Gu8M0f7ljTU4XlONQ5WWyKVBmnXMxxVzmzcZ5U+y9GnwT/bE7n0vPb/jz0xH42E4Hk9HLVbqkM2Xpqmk61vUKdblIXcLqtjjCCTDCKIsdSlqH2MzB/V23I9nLYDb7yKj+rUC+CSl1dxLci8X1uWev64D3Kdm3kncE7p1978WYJhHPI8HDTO5FpPvks6t4rTD+gI4PIsLZrnnKV/5pl6dj5klfXM6fxPPvAz0H3+uEma4+R6Y/PdILf0Tbs/7u+n190GI/GClibOi9JxHuLUV4zBse+YP+/YiDP7Th11CK1wVAA5+/NuXbifn/qXf+9i9daelPX/hoX/njCqIgAChN/A/qvvdRj0vVv7+wBi6/+fWOfqAf97Iptj/4i78p+T76C78AHDvyuzH9Wx3+q7piu5nhQkABHEAkKcByqr8JLCv8W0AGJJnqu6bjGqRF08AGqUDbmT8MPMAS5CoOVDIPFBsQLKMQ4oFfYUH4OEELTEGHysAbTDwFfEEYpD4H5DvZ4qHN8EHHyUH92UGmsrkiO7wk3CQXnDMhHMJrSzuW+zQAk8LrWEId1L3m470u/MEoFKgOtEKBkUE+UqD5ISwyrI4vrJ4mxJ0nBDQzhMM3osJCS8PzW8PTkquBM7M8pB05/MOwGjlJs0NK/8NDQgyjPcy0PvxARHs8zsqUDWgjR9QNQzzEK0vEXAs5N/tETRQgSGQ1SRQPpcpC9fMm6CHF3eBEInQKXIuIr0uNsHtFPDJFYENFQPI02TssHkqoXNzEWEQkfRpF9VnEZ2tEYpShXTzFXiwYeeMtr1I093NGHfnC0mpGRFzGhuvGbMwgaORFaXQNVUy/wyGATNkqcdwROUTGcGywbxQ5eXTHUgRCNDRHt0DH/qsdwZKle7y9JeTG3bMjgaQmA9tH+PlF4mMeb9IahEw+goxHg9QliVQmhVzI5WlI62OeEUJCjIwSirxAHlxBkZzCSttIjqTGM2QePEPJCNnGihTDg/+MyVLSyJWklH58QNahPTi5SQiZyZJ0wh4MSj1USZ3cyY4MQdZBA3xZnKN0kKGkw+SiR1G0R6mcnZxUShBiyhmsHVDADa00QZKsSv4JxVNLRrIco6TsSq9syeiqnVVYD7Z8D6oMQ/AbQ7sUI658yxz6SjasHUgAimHkSy80y7w0wL1kiBSwAB/4yVg6zBlyy78EzLgsL9Zhg9qbTOvAS6mgRWU0SoPgAM/BjIDsTOHxS8ssEp4sQtapAaBITcTMwYKsyYsEEN9BzdkkndVkzSgKTEmqnT8AgHbkzd/4zHpbywFKy137n59YgRgwgSHgod08zsbxzd/UENesxMcpguX/vM507D7b1EubXAgVcD/ss87w9Jvs1E5yCc5UYh4rAICoZE/eSE6Qy8oNu0q1HDf1vE/Rcc/3tBDuDL3HyaQAxc/EBE3wZAhbhAt8A1AF/ZsBJdDxMFBgfJy3otDRyM/P2s+F60/n/E8b7NC+sdAL9UXMfDDmEboT9VAGVc4QZbPmvDdrmlAY7ZoUVdHvyFCHfBw0gB0djQ8Z1U+LPKeJyFEiZRoe7dFpVLvuZBskMFEm7YwPnUUHXQgIfQsJrVIr5RknfdI1MUayMYXoANMrNVIQRVKIUtIvTdOWEdMxLZkyLZo1GMs4RQwsVTotVQgudQsvlUw91Zk5RUU7RdQF/yiBPCVUwOBTr/PThADUthDU9WzUfjFUSUxUOxVLAOixS/WLRx0vGvWzEVULZ4mWaJmWEh1UUN2YTGW8TZVVkqgCoMgsV8WfNc1SUpW0IpASKPCdy2BVS8VVX6pMTZ3VZP2IN0iXYuULUcWvSEUIlvBVJFmDN8DWbM1W+hxWZ2UYWM07ZRXXHACK+vHWqoDWpAjNlQCAat2V7+zWc90XlXpLcVXWUahLeZ2KdH0uXgVFdwUVeH3TVtXXajLDerXXWe2CfC1YqODX4pHWlmtXYxFYiVjShs0Wah0JOh2LhFVYKMNYh9XVPvXXWpzYYqnYiLjYkPWXkw0JjhULj5VVuv/MPpZ1iocdspJVH4D9lJSFiJW1WVjRWO+AWbCQ2U3tBIUJWqbAWUTUWXblWUvxWYWIASew2u8Big24WqvFxqVdlKF92aKNp6NF1EAAipD0WpVoWk98WuaM2juZ2oQYwWBNmrQFKJcFCbEdW7ItU1sAEbs1jdqkSZl5WzuJW4SYW7rtWsAVE7DNW719Kb4t0034W8Yltgokz6gpXDY5XMvlF8f9CMiNXMmNxVgoTM8FuAHMXFLZ3CnpXNRlF9D1CNGNANI1xjM4Xdj1R8wdXM2l2IjV3bPC29AVXduNRZptu+CV0vhb3bdpXSl5XeXN2OGd3eI1XkOsVU+V3uUdz97/Zd3fbdvthQ/ZXQDavV5DFFLMEV+PHFlIDd8HpV64Bd71XZG3Nd/zlcNMkE36Fcz2HVV5eV4kiV7+fRXyvV/8XcLNBIC/I+Bq9N9ofd8tjV/Dnd8GbrH4PWAEPkHCvBYLdmDBJUrcCeAUGWAPZhQDtl4NPkHkNWG5fGB1reAQm2DOjeEWvjUMTmEVHkA+YFQbHghDbF6mGmEOKWEflhMUhlwd1kd+lI/0lTwj/rK1ZVsABl8oLmAcTmIlrsJzrA/2s+K0OkFFquEtHGL7KOIvpigs1lst3mIylQ8qWuAvhscgFuEqRuNGQeJDZWOnsaT6wD7DvGPVpePkKuP6OOM7/+6RPEbWPX6ZPpaPJ3MtRP5h5h1ktCxk+ThkSdYRRe5DRi4aRz6P59HkVSQbMY7gP51h1x3jUS4t+5VGT25kKE0SqGTl3WUbU6ZilF3lWg4lV+5FWDYZUE6Sn8xEXgZL9atkCkpl6N1lY1ZOX9ZjYH4XYUYkOGZgZ25KdUxm3brk88hkbHaQHzFHaTYYam4T7BtEcJZPLQxhQrZjdU5kexlnci4Xc6YSBoLnY9Zm73Xed87nTZbnV6ZnY7HnZuIhffnndUZmfhZif05oEhFngR7oXSnoS7nGhwbEhW5nS3ZojKawgP7liaZoWUYkdvToD77lbRbjbjaPbz7pyJlnkf/+lIo+jR+A05eeZHY+S2Vm6e5waZxOOIuJaZm+E5o2DG0D6hbVacX8Xl0+5aR234MYaqJmE6MujD+Gaqpa6gZ96mldZgFu5qyuUaGWaKquapIWDqQBACsSaxY9sDEmXwruarGGWLIOabM+ay6WD5ZAG7qO4q2e0Vx+17D2a5O162jGaymx6ro4098pbLfesLk2iLimYckubPkCacRO7BRZbLp4hGb1a8heOMsmCMpWZdK+7NFOiLvebM5G69kg128K7Sg9UonpaeH46dT+NoRg7dbGO7Ooj9g2V7oW7bEW7IAlbN2GXyTqbd/Ov7YI7nJ9bNpmU9vuaOUO6tXWbOf/XmLolg/hnm7Arm3CvW7szrDKae7NHpfolm3ipu5dPe6eTW7z9mrm3m71ZsjziO2IbOv3Jtn4ltr5pu/JRu/7Tuz1lo/Pzprw1uid5ubyHnA1K3Ac427XDpf6UHD+NuKyOdCUZug6duoI5y7tpvAK/+3tTHDQtmIO11AP32iehnARv2H7FhkTH0AEPw8zAFk5luIGQ+0uu+3gyG0Z1y0aJxgbjz8cN48G6Cg0nuMPd+cQJ/ILNnLWQHL8VXLhQAP67Gsef2EY/nEyjvEpj5oqr9Mrt90sDw5mHaxA7nHMDnPTZuYwJ3MC39zORvNZVfPZwF0JdPI3f+s4/2oSFnAi/6dsPM/zTd1z2fAEzlxxQI9sAJdfOq/z0p5h8Eh0yV10w6DS+kTkJ3/xB5fySoe0S/fRTCfbTS8MmtVwKAZ1B1/pMSf1KN/YU0d1mVX1rTCFLoAETPjO3P3zL+9XSZfrWS/1O7f1W0/YXB8JTRiFM2CDX38OTPx0SFdt6x51Yydvrkh2ZRdXZg+JN5D2afcEQKgCSX51pu7nbNf2pq51RPd2OQT3j+gCIsAMIpgDQOgEUECD+3BzYa9rYq/sdsf2d3/teE/UeV8AswWKWugEPuh3lKh2gM9ZgT9tgt92g9drhE9WcEeDU7gMNtCEk5l4EA71WGd3jKd1ooV3jj9BZv9HAyYHCkCIeJNAd2s37oJHbkqf9UPvdpdP+PwmCVOYg8toBbm4eYp3Woufc5V3d5Y/eKCPRVUvAf0FACLoguEo+TBW6VaWdadvNmRveanvvk1/A/oEACt4A3PZet6Fco5OebBHeY13Y7JH1IERiTfwA6DIhBKoi6R3+65HxiCfjSGX++cS+6i3+y/Ee5DQe6CgBFPAk38P/LeH8bg//NJJ/I1f/PxhMo94fACYAyToOMoXZFzWefnmeVL3+bFX9rsO/dE3DMA/fcHX/K/P/Czd/Lrv/LBF1tgn/dlv++5F/Yzf+dy/fLq38trvtNr55TfAGtk/jXyGO2UWdMKXDcP/R/4G2/3lp+TAZZ1ehH6gkP7ph+fqL3KmB+vVr/TWV/zSl0nmQUVJiP7gH6fZFu/ATv0AZ/86d3+AiCBwIMGCBg0uSKhwIcOGDhMSiChxIsWKFi9izKhxo8aHHj+CDAnyIMmSJk+iTKlyJcuWLCURAQBgDhKRITnizKlzJ8+ePn8CDSp0KNGiRo8iTZrUJtOmTJXuXAFgBVSiUos4zfqxyNSqXr+CDSt2LNmyZs+iTWvxqkeXKdXCFap1Lt0Fbu/izat3r0uYMmnWXRh3MOHChg8jTnw0MGORcaVSVUyAbWOtXCNLzqx5M+fOnj9DpeyQr0HQhiujfkh6NevWrg36/wXgqWZl07Zv486tW2nq3gofd5Us2nfIy7uPI0+ufPlxqXpel2Q+lrhv6NavYz+ZJSaAQrRrSw8vfjz5sNRTA8ecePj5h8bLw48vfz79yQCeZx9Y32h71Pn/A9jaA1/I1N0dve2XoIILItdfY+llxp6DC72HExAxrLDBCjTooIJPP1iAwxUkAEDCFS1MwKCKK7I4nnMBttjThIwFWKONLkGwBSkFFnJHBAjGGKSQQ5o3I10QCgcAVkYyVKFGKThRoJQkcLATD1FKmeUSPxDZpZdfovUigGBmxCRdN6KZJkl7VFAgERlAIBCQZNJZp50EmKkVkopJaKSTGP0glUxLtP8QwwYFDqETC1JeoYQPOAg6lQZ3UlqppReJ+d+leOaZlZqfpvkAIVIOMgZBc26aqqrwderUnusp2eoCf15Eg0xSpCCRCkvIRIIAOS0qhQ5cTmTBoQDQsKqyy8aYaX6bytoUqNNmB8EeW3zBhZRcZIEQesyCGy5u0dr0KmJ9zkhrRRzItEGuEwkghUw25DQBEBgtKlOi4vLbb3jOZqcquSFRWzBrD7jBRCHcZckEJweh6q/EE8c18E1wQRZhrK2qS1EMMvlgERC9FoVlyBSjnHJnAGMnsMVtGQzdHUYk0EMGTBwihheCGFKIGKp8YUAihETiSAZbhNKDG1kksIcRYyD/ckecBVm7xSGXZCmlIWWIUlLEKoMdNlIvf2TuYehO2LFEAhzLw0XH7ivUBTLFILbdd6fF8nUuk91QzHhBMAYYbmyhRiKqVMAFw1kz3rjjABAhhCVcXLIj43qo4kgCD5/0Nd6fg95R3w6ZbRjaDqod0RDtYsQrAPQONTcAdYdeu+1F6W0d36Mr9LdJM9ecASE5C6LH48cjn7zjXiQSSiNTq+T57dPjzXtDpRd2en+pEwCDTMleZINMShDl+snUo5++RrlDt7v1MQc+eOGHG6K48lkSwUUFqpThCB5Z7AERcYLAHRAxBiPsIQFZcEMPQrGFDDgiEoRIhAG+oAoxFMIQ/4K4BBf0EBMhiEFznHOL9NRnQolZjyHYI4z22sM9H8gEBxjxHgCuMJQfFIgFJ9zhCdn3GvfxzkYENIIibDY8VFxCCPfLkh68IIZDMCEDPUiAEUboO699i4da7FcKBYOx4PBpY53inhJkcgF8yUQ9PykjAKSwxTfezoeuAeLorsOJLGwhEvSz3xJlQgoXFGIQ/fvfHh4AvSu6pIRwXCSluvibL6rxbGLME/c+9jqMsAsAGxDKyGSiQ0aCUmxybA0d++YaCEhCDYXo432caIAoMoKKVkTkahQZylt2yZEQgaTGljRGMF7EdbCzyOpkEhQeHEuGuFzmxEbJmlKSjTTWyv+AGBaXNVJcIpCDBKAhaRkgWzIznCrS5QJWOJgWnqeS88Ik636iAUE54VfinCeznLkaaL5ML3fAwxeMlzVLHCIDbpDEGA7pTTWBk54KlQ85zQkcX1JnDW+YKEUpagVgWoSNZ7xIviKZkx/Iq40eWihJL2VP0uDTYnjZQyKsCQBSqGIRRjDoQUnom5LiNKUWcygvqyK+x3l0IjAEgDItQkMb9kQFV0gjsXLqVDKdlC86JReOQmEI/IUQDDStKV6I89Sv2qmhPQ1jUIvyAx6gNa1pJVFZI0JD8Fnkp+TjiQCwRIJJgTWvQ4rqXqYaLZYYoQxKLJAMDqGIrXJVL17VK2P/hyRWtWQsSW31SmQxUsxNBnOdOxGArUrktsaCVkV81YtfZZUSCLhBDFm6RAYekFjoLDa0sl3QY/OGUUlOtiqVvQjbZPLZisCNJ67bQIpma1z6jDYvpW3VScYQCX8WSBWHfa11Ynvc67JKlzyF7G3FstuLWPJ8E+kkCXhiyQ3EDbvq/dd9YJQqXZIEAllQRZYsoQZEUBc71l0vf5VT2zB1N3sBBst3LZJJd1EkXprNCRsBUKX+Qjg5ycXLcjtlkAfsQFtSEoMbEJtf1uw3wiK2zX/PUmDTDfgrJ65IZ3GlK9f5iiI4lMm9KIKDHI44x7iZ8F0qnKeBoPIQMpCSEAjR/4gP/yfEOl5yZkpslhWzMMWUlXJEAlUgQhkKURWZMQBqLBEattEHYh4zmcXL5DN/ET+aeq8jBcIIQWSpAj3wMJJdo2Q043kwTi4LlM9J5dD8mQAawFKWqGQRLns5Iia4X54bbeL21ghajhwDfd2UiD3UuUZ3djSnybJnsvR5u0oJNUUulKENdegiiKbIopXX6VerGNLutZQjO2E5AHhhCz7KtKZvCutfT0e7Y4VVbgFdbGAjezc8pvClUliCERRICHPm9Y02nexry0XY3D02gLmNFFJjO9ygWXaPmz06NLSCYYNwLbWr7Wtxwzsonx4LuG3r7aPUO976hpWax2Rusv+BghIFKoIb2p0ma+874RaZt3cD3e2HKzzimyG3WyRtMTTEQkpwQILBD/5uiYO8IgwPS74ffW+jlDzkKie5rP1Na4tV4RMF+sMoEtJxNCF85fAm5y63rbGT487hOh86oPu95pdHCw1QkBIgvnNzdyeU6MnmeTmHfS6h4xvrUt/6UCjuEou3KgeZKFAmHsGQp9so51wHNtVFDfEna33tcueJ11sCdjMhgRZSggIa/Ib2b3587uFuu9Vx+3bBIz7oRn/Wv800ij8U6BNVUM3fAaT2xDea8D6X7OEx73mf1J0ld58QEuDgplj0nfKVz8/lP39mzdv75513Pe05EvqVjL7/P13gyl9AMZLVsz7wtef0yBsOdHrH3SrJH37ib6+S3J9n6TIhgi1S/xHgBz/qzB9x8Vl+fOPPfvvij4jz39L49qAhBAUaQQlsgv3stH78/e0+gZfv/fDLn/nlRwn0e4MGNhTIJkjL+11H/OWfetFfrH3f/ZncAebf/p1E/6EGEnhCgXSCUxBgAQqfA+ZYAk7ZAtYfCAJFynEg10GgSUhgY5iCzEFOF3hKBsLWBpZghHmgbtlfCOLfDGLeCUbH+fVGCXiATFiB2b0gDNqZDOogf9WgscleAyZh7fEgSaRgXVRBJchEEfDBXBjhaxjgEzbWEo7aDSpgDnqh3EXhQUzh/1zkwLFkQvtp4Ra2RheWYV6BYVKQIKiJ4U/c4RxK3BmWhg82RhcUCCWYQl3AYRwiIR9em/aNIec5oSIinh8WRBo6RSAUCCZ8xxseImnIISTiGSN+YBPCnQh6YrhJIkFQIlOcQYE0gPWdySZyYiKWIqxpG93loQ2SIujd4iwi2ynqByDOBRronUzQgiu+IizuRSfyoo7VYlTsYhjmYk/s4TKaYssdXaVUBho0QIHEgn8gYzLKIjVmniPp4TPaoTnqxDSKY7L5okCk4kcgASYUSCCkxjeCIyiuYweSoy5GIzSSYT4mXDtGwDs+hCnUwvS5YD3aY14oI0Aq4T5KIzpmXf8/OiNFOiSaCSRBNkQJjJ0m5UB1LGRXheNFMiNE2qJFTuQ/kqS4ZSQw2gQf8F4lTB5IhqRN4eNKrlczpqNEohxP2p5P4mSEtSTSZUUOXBQAeIAb0mRNtkRDBuVs6WROqCMOPuJT7ttQYqNWvMGxfEIhUgdT2mQWWeXrmWRFiiKfAeVYqhdWNlJWgMJRzkZ7gGUijaRaImBZ7iRK9qRe/iRf2iV2seWdZMUaQB4AUEImEsdcNmVd/uVxRSVOTGUjjmJjwltghlVTmEINyEQNeKVcKuZKOCVlftVj9uVZ4qFfiqZsWWadNAUSCBwA/MEaTMhngiZjpiZj8Vw5oqZQRKb/bt7mta0mnTAFGsgjAFiB780mbaZEaP7mQuUmP5om8u1mc+ZV7twREzyRI7jBTEmVSzYEK7TLGxiJci6nbVLnU5EmZKYlb64nRvTmeR6Xs8gXIVwV48iAIAxCJDACflWcdy4EIBRIzY0neXaOecInTqVnaTriZB5op2UKBKjW/RABpn2dfyZExsnEKpgJgRboTTaoQiXoRrwnE1blh+JZpmzBthxCKBgBGOABIYiBhvFIfxLlQ5jBPP4Yh2KRh5qoONWhfUznCLYnpgxpjyqUmDzAYGWAqcTXHvSAJchEwdmdfwqiTECChekoSTCnkYJSiK5PkUJniXKpjolJIsiE/yqoRCjIxCXQGRp6Zw5wRypQnUgY4ZaOKRx5aUaMqD+K6Z2K2IvswfQxKUpAgBfIxBZMaY0uRBUcSyvOKcHAoJ36qRblqXuCaUQG6Vpc6qSGknNAQJsAgBqwRALIhBDs2vMBYwlYIQCMgDE+6mhEqoFyaihVKpFmapgy6Kz+6X0wgkxwQZsaRKUxgegBoikEIQDUAmK+KqxmoKTqqvrUqqbeKqaq5LOq5n3Up5QSBCc0giQQjuE4wqkagUzIAH+aH9ghAQtmQmcuK8w0q6xaKwq161wExZ6e47ROhL3GqzhJxWCxaQTcwRHUj0vJhAtQaASYKQAgKqpanCZUoJIo5f+8qh4BOuu+spnEuoqQ4qtZ9qnFzpZUDJnCRoAiZEDyEEEPCASpAgCaEuvL/Z8QZiHGuivFwqvHhgs5PZPGRif42SxgRlucDEKBkIL+qEIiRMIiMEIWYI1MlAEEQEBMkAKwoqK5mR7kEKHMTuz7VWzPtmWb3ZPOLihabizXok+kXCkaHCVibiuByIQhIEKlSULLYqP0AYAcYO31xSqPku2q4OzX+mbYnubeGpegEEEhmoJMYILfARkTFMghpCgARILcUgoFWODd4u276q3gamSOohTYklW1am5JCQocJEQJyEQDKG4EQEAGMEwkNELbSq6ddBIAUIDlXi7NZm7oZqX/13bu335ux+quUwlKzFaBTJDu2aXs0r7UFsSJhp0q/1VKJgEAFNju7WptzQbv7nZRzvousYFu9s4TyCpEDhCj3yDCIUjJIbAbwsoEI+AepUzAsRxv9WYt7oIH+E5M3/Yurnov8OLvQkmFFSiEHBgvQ6BBBtyaICSAQEBAAnxByBLC+9pJCpAIALCBq9Jv72xh7v4vmOhvd3bv1Y0tkHbwV4nGKBSIJ8TsG3SAm8BJBDxABihvlEownVgZACwBBmewzW2wWJbwzcKX3/KvCH/vD3eqGGnj3pWClHwBf7rB4hDBpcWulyiVTMTTDs8s5t6vEYPLB/eV5/ZvrnIxAE/S/wJ0QWFKySUowkBwwmABgCHgwSydK5jU1a14CBbX7/WixhgDMe+C8BAbnv/y8S1JCBKcgptswiE9bgUcbIWSieusAF7hMbPm7RYPso9x7h9TK+BK5yUfaRkrRBWwARzIJkFAgAvIRNwyG5iwEQm8C6dM8kLAIQd78op4MWmBMRELci3DEToRhBvIRAXg8pcMFXFNRCwjb536MC9rbwpxLyCj2AjrKzPbzVU4QCfwgQ7bxUCAqraWm5e0moNRBDLLcg/vMTU38/uQUi4HshijMygJCu8RASWkwioY40BIgq9KLQp6CZglWkSQswYr8zm/82X6sRCf5M4yYEHDs+NgYv85R0DQiuwwD0m+AIAOLFxAb/NAWzJDf8ktf3EIt7PYenRDAwAmzAIboDEAtKEGcwLUyrEjC0kxAcBGiZxGe9OPlvR8gDRFb/LvuvNO85BUbMBCmMIq+IFMZIIm8DAwA8AhaHKLIJNMtABGaPRGX5FOC3V2HXRUcyxQk/RWb5GEcKRMUO82s603r3KMaEAF085FqBBQ9HTBaLVYj8dcr/VPh3FY2/UOUYYpvEEXZGHxysTkqW5MEME+R2CQ3DANyBNce9FP4PW01HVfS8dk0yg0C5g0b6plU4qgeMDiYMIbSF8HoEEEOPUg7O+KVHENjRRYYPanVLZn+1cQP7Ne63L/UNN2HD2OLHBjBBiATDjCajMIZ91KU8G2bWd1tO42ecR2omp2lHH2CDf3lxBuJowAHAAC70nJBrysTDRxSEP2U+iGJd2Vpym378x2devGc09xXio0VbI3b1eCAdsCd8vEKJSAofrRC+f1TZM3btyYJv2WWLg3zjH3fDPHgTNsdPvZdOuEqWkIh7y2T0g4qlW4giMXKC8AGgQClAq36i7CrXkBGIjkMneG7ABAehl4ev/Nemu4aVx1zzm4231boEEJ4xhaT+R41ux4jM8H2kDAInCBEJi4QCAC28pEIjxvbaL4ZugAjpkFg6ddggP5ccx41Yl0NFfrDeNwoRzLivOE/5djWZiz+JW7iDWqhCIorx5MG0tgL1pYQIFYAFpQea/hJZqXR5bXa2fD9y4TQIu98q70ymPjhKC/WKHreXlMGASoQch2hxHAOS2PhUWbQFrcOeDl+aKLB5+zM5fv8oG9ckQo2CXlhKgnWEgNE6dLx7IZQYTKhBrsc5yXxQQUiE2fRaZbnpWzuozPeJ9Tt4LqtseAjMiQTE6El7GXSK+z1+K1BAQwAnSJwfqaBK2PxVQTFVzoepLxOrN7hqdv+Wb/Y28BQIFPRHBxBLmbu0Sgu7dLmJq7xR2UQYFYgipXO6UnhQDwgAX4AA1U8OxUjIvHDIy7+2GAe40XHs9aVjtZhP8w4cRltc6CFbyywftdZIEb+7eW4vtQaAAL2IAShFTWOHbAd/XAd/vEN9mvf7q4C/JbYYRc4YTLh8/4oHxzVPxdjEF9riwCKYIb4EEGqIEjhEIWgIKy1oVaqMAQ6EALOEGYM84KLIEJGDqmC7zBEHzNk7xGA3t8S+ZFDFVRVcRR4cTXz5BMIBXW79jN3wUEzLvybEAmyAIcIOeRjIW+W8AFLMG/M84GOEELwMAQZHjWOzMtXT3aU/1Vbz0nK/xFaBQaBVrjc1QaGX7aO/teMALBPk4maLNjeIUGcIAJKMFSPY4UKIEJsABeaUbJW/3JT35hqPzKS/c/WtKqU8SB4cT/7LOTJrW+bUCgERzOIZRBJGQAHjBCDzhCGTTAHIQ2Nx79qStB6QP+RajABMBAC9CA0/v4ElyABfDA1HOG6tM16+++4CMzewa7iPo5CWeEw18ETeME+xNTgYz/uKm9BiYE+UKObNIrR3AAoRUIQKxYQsPJFSkrSABQuJAhACc4dAz5QYBiRYsXMWbUuJFjx4wLQIYUOZJkSZMnUYaMsJJlS5cvYcaUOdNlSps3cZ70uJNnT58/gQYVOpRoUaNHkSZVupRpU6cec0aVOpWqSKMrAKx4ihSr1q0cu3aModDGRg4KN/AcC6CsxrMA0n6VO5duXbt38ebVuzcp1qwrAAcW/zyYcGHDhwNvQIuYceOEDSFHZrhhAwkSjTFn1ryZc2fPn0GHFj2adGnTp1GnVr2adWvXr2HHlj2bdm3CCr3y7ej3tWXfv3F3VKLwwkYWwXcOB1Bc4/GsuqFHlz6denXr1zfqkLyde3fv38GHFz+efHnz59GnV7+efXv37+HHlz+ffn379/Hn17+ff//+ubHzy7+FAMzIB4Vw2AgGha7g6UAAEtRoQQAaxM7CCzHMUMMNr9PBtg9BDFHEEUks0cQTUUxRxRVZbNHFF1lzAkMnYvvNxstk5GhCGjayQSEleNqxxx85LNLII5FMUsklmWzSySehjFLKKams0sorsQxqCP+0NlqCLJ62hKvLL7Ms08wz0UxTzTXZbNPNN+GMU845zxRAMQB40OjOIXiyU6E8M9qTzkEJLdTQQxFNVNFFGW3U0Uc3XMuHjIBQiASfJKXUUkg57dTTT0ENVdRRSS3V1FDf2iCFiwSQgkyeUl3VolZfPdXWW3HNVdddee3V118bpUEhKWQlQAUvASBBgIt+WAiIjIQFgNiKjrV0WWCxzVbbbbnt1ttvwc32BwGXaCGGOwHgk1lnMxp3oXLPXUjdcOmt19578c1X3335tUsDJyIjgYN22c3o34AH7lfhhRlu2OGHIY6YUSBiWGGDFWjQQQWNmlXo2Y0othhjjSUu2eT/k1FOWeWVWW7Z5ZdhjlnmmWmu2eabcc5Z55157tnnn4EOWuihiS7a6KORTlrppZlu2umnoY5a6qmprtrqq7HOWuutue7a66/BDlvsscku2+yz0U5b7bXZbtvtt+GOW+656a7b7rvxzlvvvfnu2++/AQ9c8MEJL9zwwxFPXPHFGW/c8cchj1zyySmv3PLLMc9c880579zzz0EPXfTRSS/d9NNRT1311Vlv3fXXYY9d9tlpr93223HPXffdee/d99+BD1744Ykv3vjjkU9e+eWZb97556GPXvrpqa/e+uuxz1777bnv3vvvwQ9f/PHJL9/889FPX/312W/f/ffhj1/+//npr9/++/HPX//9+e/f//8BGEABDpCABTTgARGYQAUukIENdOADIRhBCU6QghW04AUxmEENbpCDHfTgB0EYQhGOkIQlNOEJUZhCFa6QhS104QthGEMZzpCGNbThDXGYQx3ukIc99OEPgRhEIQ6RiEU04hGRmEQlLpGJTXTiE6EYRSlOkYpVtOIVsZhFLW6Ri1304hfBGEYxjpGMZTTjGdGYRjWukY1tdOMb4RhHOc6RjnW04x3xmEc97pGPffTjHwEZSEEOkpCFNOQhEZlIRS6SkY105CMhGUlJTpKSlbTkJTGZSU1ukpOd9OQnQRlKUY6SlKU05SlRmUpVrpKVrVF05SthGUtZzpKWtbTlLXGZS13ukpe99OUvgRlMYQ6TmMU05jGRmUxlLpOZzXTmM6EZTWlOk5rVtOY1sZlNbW6Tm9305jfBGU5xjpOc5RRkQAAAIfkECBkAAAAsAAAAAEAGsASHAQEBzQAA8/PzAELN/////wAAAFFn9uYKAJvG/wDMAMkMmen/AAcVZZuqNlJaALnsAMD2AMj//5YAw8PDV4SRACo1m5ubc3Nz29vbFQARCwsLtLS0Ozs7AHSUP2BpgsbZFBQUzQCkzXgAHCoug4ODABUAGxsbY2NjAHdVFQAA1NTUlJSU6+vrJzxCS0tLq6urFQwAGSYpc6/AVFRUAAcJAFP/HzA0kdzye3t7xbgIy8vLi4uLAIZf4+Pja2trABEVQ0NDEBkbS3N+oqKiAPoQu7u7ADxMAwoMW1tbf0oAAKjXAIarenIEMzMzABwkAGJ9fwAALCwsIyMjGhkBL0hPb6q6iM/je7vNDBMUACl/AJVqAHwHX5GfUXuHlOH3FB8iADE+AEZaAKXTALLkaZ+vABALRWp0AAkbO1pj3c8JAI21AH6hfb7R5ocAAFpzAGqHhMrdXI2bAErmluX75gAAAOEOAEo0ACErKkFHhszg5gC4IzY7jNXqAJ7KAEJUeLfJVYGOGwAWABUba6OzAMX8AJO8TXaCAL7zAE1jCg8QAHeYMk1UQ2dxSG55DxcZADRCPl9ogMPWAKzbdbPEWomWAFZtGxAAAB8oJTk+ACcyHi4yFiMmALbpAGaDYZSjAKDNAF95OFZeAC47AK/gLERKABgeQWNtUn2JT3mFADhHAA0QAEpeAGyLitLmAIKmf8HUAHqbABsBKT5EGwAAFBQAWIaTAIiucay9IDE2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DQEEhEAQIAIDThQxEK6YADByYA/6CBFDNYIEBBJICq6666bmDQBCdEoYGsUbhAgg4HCWCBCyYMm+oJFvQwEQsruCCFs02c8MKtnXbr7Xgn6OrDQi9IweuuUvhaUA8unKurBjgQlKu7u6orkAAz0AsqqwRNECu9Jkh0wbD0wsvttwgnbJ0Awzqr0LwAuLBCEToUUS2oTRSkw79S4LCBDhO8cMKpAKgw0LxDqKDyyisfTAAQoEqxwwQqTDDECbHyKxAGBM8whA4qFLFDuwE/xAIHoGpwwhA0F2HBDASLqvDUVDs3BKhXA/ACQhaAaoLUBakARMYDsfBvvAYJgEPJJ4fa0AaguoDQCyYPlC8AQxxELUQwR//Mgt5rg1314IQP127GUUR8UA8NY6BQ3gO1CwAJCk0grUDzCp5QuGw3NCzZF+0Q90I6OF746ajv1gOoOxAw798FXQDqCg+pgDFEmTckuUMsgIpERrFqAHvqxBfvm+gASIvB7AadqoHLC8mON+5uMyR53Qv1DgDoFcENwAnGhy8+bokDMRDS3BNgu+IPNQHq8A3lztC8HMCfkLkAtG6R9FuP7///rVkf5AjQtc4JJGtoc4jXIoIylrHMdAJhXNJmsAJkJQR5AJCCD14AQYhIroMADKEIQyO755UNVAkkwAqY5xAB3I56+spgQTZAsHdxYAf2EwjndmUCJNirIe4DQA7/WeBAFYBwhEhMYmJi9TuC5KtomAOVBR6yOgBwgIExlOG6LkCyXYFggAQpguR41YQjIiRxADjICnl1RSW68Y2D8d4PCfCCfQ1kjbRr4QsfIj+I6GAFJ8Af1hAigCKQwAVdNMHwiqgCbgUxh2vcVRvhSMlK5iVfIDjIqcB3QBRCZIEw1FxEdIA0VEHvIEMgGScJ4C6pfXAhoJqkJWdJS7cwLIsmVN/o2ve+UF5EAPibI0KKAKpMCqSVAuEfLK1Yy2Y6Ey0FzOIAnXfKhEhvinysnkXWlj+H/CuHBvHeKhESy2ea85xfQZoJXsDOdrYzVuZLJutqt8f4abMiBdQfQ0oJ/06DBK+fx2QmOgdKUKosDwDjQoj0LidBDZhxIGCUHOUSYrm2AUCUEuFc/xZyS2MyBHlyS0g5C0rSki6lj7+ap0AKCAKMio17ZvNk2nKFPZQmxAckACcxZcUtATRBmDr03UP65gJwak+WJk2qUn9iLigiJFZRkJeugDCxil1sexrjmMdA9gIfkKymWGOkyoZ3NwpSTAek0lUeCeBCAJjAB0yr2QrQCILLNeRoSVsazWw2sl0u9a+AvcmnELoQH4DKggIpl76ioLOBsEtfGphoFLN4gYEYFrL6FMi/6BUFxD5kYJDFQTUDS9rSpoRzjT3ITitbEFKZClWqwuhAXAUrDf/MqlbQg5i+WBtBCyChCc4zARBIYNd+HfJaqIoCEjYqEWpZC1tLG61pp0vd6lr3utjNrna3y93ueve74A2veMdL3vKa97zoTa9618ve9rr3vfCNr3znS9/62ve+Sj1VQvHL39hkbVe3Za5MNnABDpwqVRd46B0NPCsfYK8gLNgADhAJqnES5KAxlML9ALBWgWyAWW6dQWoT4r3JVQ5U3MLACmZwLQ2YYAYCLtsQfMAB5JrABbaKyARWgARBtooEQAieFE4gW4b04ALXStUOpEuAD8fqxSMm4CARggRQSavKWdyVZGd7gSYIGbfRy/KuEhqr/eJkAzQ+cBNwUFw1Mlj/gw+NMA6AQDIzXzjLUX0qALA5ECe7WMQOqaNKh4nina24xS+O8c5iaOeGrODNPlAwATDggyQ3IbMQobSlMR1OZv05ygnhpmcL4j4NCCSIYtaaQYrgA+Amd7n9HdJ/3cUBJqOEBV3klQY6TBAWoPpdfCaIuyw8EAzrK6QGWV9xdzhmhghgs1s2iOziyU1at1nK9JLCgxeCZV4lpJTDlsgLaqirKDyU2eIySAHBWBAsXznVoNoyBsZ4LngppNpiJjNhcdKDXAOY12X7ddLYHVBeNXrRWZwBQpRNkG43m6Ob5TRBpi1PenHg2sY+18ET4ut6Ezyx5AZVFK5NrpADYORU/3bXxg8i6m/LSiDgFjNzdSBwLwI81jrKGglWJjSSIfslVWwCCShWBNDu+SClRALFVkCyEetKCn0j9kDEqoK7KZoAostzxZvwAh28IIgpPIhh/xXtgiROf+HSABKYhtYgRgF6FoiCDyzwMZtJDgQAbXfS6AyqDZvgAl3XwQ7+1USH6KBhO6gY594ubYx1/esyHci6E+JuAvSgiJxLmQOHNwGSdazuIiOZgonoQG7uoIgkv8lBhU50o388iEr/Y9MN8vS+rZzqdwOq67A6EOlxoOtDQGPZCzL2QR/EXHmsstLYPgS3G+Sgp0c9RGC/9NlrzFmJL8LibU2Qw6Mq+9tvvP8VgS98h7QcIUgz9aSLKDmaOfBg48bY0EFGKoLh/EdZY3e/DxsTdo2aABPgLHAHKrw1acOidSezAX9zUFK3ELHiUQaBNAm0PrLkU6CiYDogKwU0fAhnOhewZAZxNxxoEMhTgArxAikDc32HEC4QYyyAP0UWgfw3EMgTbRRIEBYIAB00eSmXPAjBTUW2fyaWNmsjaeoGKlfXE/P2fwGIKgaxRgWoAgdoECSggJMGKiuXEAeWEO4zgSN1L4mjAakHgBpofGFzgcm0Aqd0N5h2UEnoEFBIEFJ4cgZRap41LxKHEHYoVd0kh1/IVmE4hgRxfkj3cj0IUBkoKx/HAuFyfz7/kn8GYXo7IT1zZC4QOFm6d4XfExHes3HaAzacM2qDZYIEcXY7NYKio2HZU08LMSxI5RClJBHeQ4oIMViNZokFEYoFMYoEwYMHUXksd08F0Td5KBBFIIhHqGpOcVmV6FZUCCqZeFBZeBCdiBDag1ics228eEb5s1PFmHUMoT3p44YX0VTPCAA/tI0EgYsNoY4DwY4DkY27SIANQYgyqH6/2EsIEUyP44g9AokFIWh2xk2qdU9IYz49UGkaAAIuAGqcyEICsT6NVkWF93wVFhF3I1tXA4FQdXxa9IxRdYoJATO0WIdO6BCnkj6wuIIQ0VYK1xDS83/z0lgdaRDmooor/zVl+eiDwXhRCJGIr3gRBZSE+hVG/GcBDPZ7BLECwKUBSokQPYADTdlDMfgQgtZh60OKVdSAmjiNITiDR+hUKemROIkrdOiNLhd23HiJ5FgRWWkQWzlxoLJtu+eTDCE9dIlSY2mTH3lvYHmPlKePBpE1FemPRAKQBDGLBUGQq2aQAAAEnXcuALeBgQaR2KZoN5kQDNiSw1KWBZEvqySNB8E5GDcsoiKSySKMa+kQO1WYK5lGEaE9L1lsoBJP52OI8ziEXTmaViZ5OmkQwBiJqikQl/WGEzGUCVFmRnlRfbMrlYVXvCJxFmBy+9aLZpgQWdNhawRUNXkQomk0IpcQoP85dfQInIJZbKZJAGipN8PJl2yJhBaxnQfRnQTgPpdojMZ3UD9XnydZEOupSwBAi1iWdwJhjwWRfoEpRAjRN/9nmEGCmBbFa4zpn45pKiYwM4InegVBmQ1xWY2FlwexOwixmQ/BoQcxLBvlPTeHPCMGM5yEmgZRR/e5OH+YLCqAAwTToPvEklYZeQhnmwKxlxAmVB5mmTRoRzk5PT2YekDIjQDAfRGBnHpmZjuFNCdAMUMAgyRJMRbwLyCUNVFQVS8gOWGXTw7BOYJzWWbUN5qJhRCxRsU4LPYiaMFmUS26iep5nZ00o3BZmwWxekkmd3SpEGp6EGw6EK5IowBQkfr/WRCJ2qeLOhB0ehAzyRAGShAIeogI4TAOaiQQylb/0mYTupyCU0pSAD/uiG0jSBAS5FQEcDfVVKjeeZEPUUqpR0y5pELQeBCTShAbCTswqneueRDSc3MEgG+6Uqe1yqMOEUTbdlBA6pKbKlC6io68KkW+qaQ7yaTtGTMeIaXzWZ15iq2O5SwA0FiJmEIS1GgLZZ19uBCt+pmFZhCkOaJuuqw8GU48dUe7Opi/KWV4h5/vKq/DahCXxWsZ93ANAau8yZPSehB+Spvscy+gMpsFEbHVClSf2pM6SgCZupPg1KidWiSI2QMbgEakOKoDsVOliqQE4T7pY6IKITl1eqji/zeomsiVFvmYN8WzdkqNlolrRyewHHgqH5ebnjmIvOICRqgQsQgRyOOa0MqqRNo8vFeXUaai2Xq0BBCcizmcR/Wt8DmlywmkAnE3xOY+srQ2SRukuoltxUgQfVOzzGpZc2mv4roQU4sQhvVzNpVYQWu0K6unBHAqxkmGfbkzILA0QINmBKOzclu3xHm3lkerBvE5dzaxlYunl3u1f0tHRsqxLoeP5qmgKRWpI3uY+gICEqeyAtuyM2pYfGpPmquCsCmcAKCjJEq7yvqOHKa0dkmhA1tlshSsAzFYttYD/1JkpIdWMNMEHbsQT8uaXkOgEtuA3dmkjfmuvli63Bq8mf9rthkBrv4krjulrJWai844EIlTku2ynw/BTfA7vbHzl5nrlQPBTVwbK8GmvTNkfFUGpP+5nMm7vA6BAf/ikJgquQQQkwjXgKeCgHgLwXRYoMPpPXFrwbk7ugmqU/eaukIya7wyA+DkuuPaskG5NqQLEVlzqgZhs/VrQH9quQxhLrl6hvmKtUD7uwL7YMYrT+JbEDlorAiRKxqgwC53uwyhAs5TlVSLulYLOun7vzyMbVzrtcCLUWHbEeRbEMo5uOf6hGhYv/jYVlmkkg1RQFGQQzBMEJeFs9/ZEDY8WgxnURh1lX02xgIrcRSnEAKARkRckLW7oAz8xhFEwwSBufD/isiI6rnDiccLcam3ucINd57HW7UgDCQ6pzJedzdobMIsu8BBbMIM4T0mQHIMa7B6PMOcuxCDVbBYV8H8aq0xSq7ABABh98MEcHZ+XEpqyRDu07Y7qsQKgcD9qkcAYLGJTK3yWctDa8UJ+r2y5a1cPLbhSqX2i205pMKOJWYS3BCCdsoHkcrqm8P36xCDxZW5kj7N3FpTdsu5rKfI18s+6hA2vLDzWs6X87C057N+XLHk5M/t7Kv/Krp6iJulG7J+lcn496/zkrKSG8q3OcoMrBBF4Cw4C6IGIaKz2sqE6rIyGHZaS4JIejUaYAHu9ALctFwvYFcHJWmSg7/nGL3o/1fRrIo/hxvF7AnFI10QLApR5DrO+fy14FuKQz2+1ly+2LzBG2rJx4qbVeRgVNe0wgsCDyWrw1jRcbwQqJWWARnUfMgvXaMBQ5DSK81OLr3KL/zBHnTUYqfWAgHDj7oumJwQc/3EhderZhnGCzHFBpE4szug0zq7DI0jGxtEIGTC3tOyFE3MDNGEINCxXSwQmTnBKLm+O605Wx2PvYltWTZAqagQdwPLC7FGOX2gNi0QLIBGvbujlIy4krXZQZWvumy7odael8W1FDHZA/HFAvt/BbTNuNlWMt2OGJ0QA93bsryzMn0qrtpr9vuWCZ2kWbZR4CiejOwQksN9ya1Zy/9tn4KcwafWn8upT9Ktd6arEGvEtacizF3r1HGdzYWdIxvbmj7t1sjD2D3pR02sEBIJqbC8uydYnqhE3sr9zQRQ2Z4tTQNBkpsD0BTBTUhciI4txEEk3gqVzX5Nn75bllWkzMuMxhosW0BZzcp4zcsJ3E7Nzb4r4hLhfRoQg+fdzR59zgwhaL+ck89duFe7jh8ZTVm0URKYoCD+EPe8xARO4+Ok0XzoxA1MuU1OEELq4+7dL0n+xEUuEIJ9rVA83zuysR67yoI2YkGk37hbO84z4fBoUdGY3RsN5V8pdbpo5QHKEMbbVrJ1WfALEWiEjBROz2+rY2xN2QY+55dc50b/LTxcXpJPXdSRO7Cr5ufumoS+Pa4qnt75i9DS4+QLwcSyouaYnem03NH4+0oIMZ70CufjyuhgjGmfyLcLHRE7tece+dzclI5XnuAGTlG5vuYEII/LyeoDcUvCPC+t/d6YXhD8iJ1eHiNgLk7QXbsQY+ZE3dSBbsyjrhAFVIA8s9w7C7kEII4KgaIHcYPDjth2Hm9fzafcBATc19qXFcTDrBB9I+w/KoNMPVk2+Ic5CEJrBOLKC9eiHoQkM3xqo4MQwdvevdSXLtyk26pmtAEPZqYX9i+ZuJRJPocILrFeKe52ne3kSa2AKCt+PsAEsJEZ7s8KAVQqkMBwmPFTSGqy/3KHZiiyLzvzfIhp5g6GJO8Q0kOK3gcC0rXlB5GIz9xrjdjsLwLm/JnDd9OQOrAB+VJK1A681r5lL4hCYnVtpSRisgfSAmEzQzAEyAMEYz/2CIFHCYGroyU9XOd1QbSqYBxtVTasyGMCQMNIF/t3L7BXO0BXOAuXZ5+lWHP2HSQ5QCBWILS33Yd4iidyp+T2jxf3FB6mTYMDJBO3/nsQkZlBWxUyfYXwJZrUXmy+2RzcwrnCWaMBPvAxXodkfJ2kmZX1uLz1Jrmo1aeaYj8E82L2Z48QyEPEbJ/ybx986p7ukF73B4E8UpD3RXSxHRN4juvmB437X+/oMA5+kM/K8P+b/Y9/cpHveGhVfi2EPxxgARMQ9T5AMG9I9LxKMKxHf0hgf0rvIkwvaOPUA4KkK0rnmI0NEAQECrQAAACJgQSKGGTYkOGJhAJZNHEIQMOQiAKRVHSYUSBFACw8CvQBAMhIgSc4+kAZceHBiCAAYMzIgaPDHglvGoyioqXLnQZpCgxqUEpEDAZPZtygoWIUDCNVVmTpUYCLnTt+4jA44ScGrDc1IPwZsSCAFyhNAKgq8KWOjGdFRuSqIeMLmTfhDjyrdeDLoG0HTqx40ePGnXY9RrE412NJFy0ROxTc8qXfgTLT1iwaUufOC2UjEnZo2OMLpw6j5ERqMPLd1A1Xj5z/3LBy2R42OZpGidjxSB26OZqwINr4ceTJlS9n3tz5c+gDLzA8ahmJFA0golyIWlbFhSggNEhBUiT6efTp1a9n3979e/jx5c+nX9/+wCFCUTLWwFriBexAACKtl7wayKal6DLILIPIcqsziDxagQPxpPDBp8OK8kgF11qSAoAVftpgBhM0MGEG84x7yUECJjBIAI+E28k/AlRYYYbwANAOic2OA+ymoQjorLqBkjJppB7Ay64JzEYascQTU0RpghNyBKEJHGgciSsADPxJhwuaWGs8JCyAMbmzesxoLcHeisug3wSqy6odgBhTihlW0LKvhH686TaBJqzQh+4yqq2w/w0NmqGltYpraQMXoETRR4OafOnMiGS86bcNcABCCpmu5I45QccjtCUMAMyOgyYTMvK1jFINkFURIzVx0uU2uM4pAUmIM0PPyirChyZCjYLH+5JVdllmM9KhISIzEmCGm1j0iISbkMC0WW679fZbcMMVd1xyyzX3XIE4BEDL+KZLEF1445V3XvbUZRc+d+nVd19++/VXNMaoQwkIhqI4AYm1GkSJSwBMQKJKhmD9d2KKK7b4Yowz1hi5HQCI4j7GWt14ZJJLFg3bJu77MESTW3b55YqxBQCxaBPiUgM1p+vKI8BwSAg1hWEWemiiizb66HFfIGGD+0gg4V6ko5a62/8hlrZPAKehnnprrrtuSQWnkMgPgJolSs3RhBDjwCOQkHizMa/jlntuuuu2+26889Z7b777Vs8mEFgYu2wCOvbYox4YwnCgZw2690MQ/ZZ8csort/xyzDPXfHPOhV7BoOIGj7HSkQgGwGebO7zWoLU7d/112GOXfXbaa7f9dpJ7cGop0TNiaK+MZG79QNI9cnFB3JNXfnnmm3f+eeijxxsrDbrrPSF1AUDpJRBiMkjKiARQXHryyzf/fPTTV3999lEa28HrB3rBIBNQyt4xFhgqNKO81Gz/fwAGUIADJGABDTgxFsjkY/gxSkY+B4CUjSR/BilU9rYVkYCh7YAb5GD/Bz34QRCG8ICI8RIB4icQww1PWr9jHENaAhKRiVCGM6RhDW14Qxxy7SURYiDZgse6ljDES8fTHkp0Y60cJlGJS2RiE534xPgI4EOBi8gJCwfEkYjPIMBrXBFHAkMohvFfYjJBGc14RjSmUY1rZGMb3fhGOMZRjnOkYx3teEc85lGPe+RjH/34R0AGUpCDJGQhDXlIRCZSkYtkZCMdGccIlouMhwRBJS15SRNEEiUlmUlGrPhATY5GfwOx4H5AJ0ZU7ithnWFlK135SljGUpazpGUtbXlLXOZSl7vkZS99+UtgBlOYwyRmMY15TGQmU5nLFGb9zLVKZjbsS0rxiBXn/yfNkdxvMKMcSf9S+U15JSwI4yRnOc15TnSmU53rZKc5H/lOeMZTnvOkZz3teU985pOQqQGBPv35T4DykX7nSlggDHpQhCZUoQtlaAYc+tCHDrQlg+NARS3KAchpwKJMq5ELR8I97wEAfBEZHzhN+kwABGEBK2VpS136UpjGVKYzpWlLT3pTnEYnLPvLKbfW4sxyrSUQCSBqUY16VKQmValLDQQ23QfLobBwdQBQIQF0E8MWebSnW2XWWlRaU7CGVaxi5WpZzeqRMZ21WT8lKACGulS4xlWuRG0qUEcyNlcO5aqlMwjqBsIliSVEeGolbHy8OlbEJlaxhWUsTidY1f/GyoetKH3rXC172QTU1TlWvOLhMpK4LUaki48zCMsie1roHFaxq2WtTFH7WigeD1CwXc9kg+pWzOZWrpptDmdZcDZDYTEibXubBn5FW+QyKqWtZW5zF5Bc6N7wgRqMbnpsSy6h6la7SuUtczhLgJvlTIg8Y4hfCQA0mFRXvWtarnPdm9j1xteDUymhfJ9z3XFld7v7LWp3l/NdApjOYwdbJRL/yhCHQUx19l2vat/7YLAyWMIDBMkFJ6wc/IpLv/zdr3+VA2ABHIohWB2IzCqirQtX18EQZnFMU/xi9TmFcDAWTYbDtWEOa9fDyQGwW3alnVGVJVXhIdNIafzaFbf/WMksPXKToWekRTn5ODYGF45znNsdS1nLhm3vkr383C2HuXbXNK+Y0epU7OL2yjpGs5ndbN0uf1nJb6Yz53TmvzoTgMrfsvKaLZvlPAd6ynGWM4sFfWi/CSAvx6Xznr3VZz/vts2IprRaCF3oB1da03Ybm9so7ehuQTrScAX0pjWdZEy/19Sr9ppu6htoUPtUzaP+86RZXWlUp9q5t+Y10hq3wE/busqzprWk7drrYH9V15lGdrNhNhXTIjrWayV2sUktbGc3+tLLZm62vU0yAThFAxaGNbYfXW1rc9fc3w5zrtkzZ3bH22IPnG2ep91VdKcbqaWWt5bdvR5491vg//wK2OKCfWwN51vfRuX3wI/8b/UE3OETR9fxIHvoey9L1Aun67opnmKIp0fiHyd5uBATpIO3tbIc37fHS87gkKNn5C+n+bIm2D1TZ1xZG+d4w2su35ifZ8k/J3qyNmCQepcb4TdWOMt9XnQVb/vdLYZ61efDJTxL2+X4XjnLGb51q9M26DKHcNjN3p6drlrnyeL5wp9+diRLvT2Ghnvdo7MWnOcc7Dtves/3bvfCjl3oZQd84ZUD2ned+u/3abu+3254wgo+OnSHfOVF1FdWr53xfXf74i3fU8lDh/KfJ33q0JJ5z9en8el+fOlBL/epM9v1rg+L1gStefus3tqtn//9TUP/nNH33vKhujXuVc95x6de+Kj8vXOCv/zCI774yp+P7ovNe+insvnNeX72607m6S992F33esfF7/2cbp853Ue/2bEefpWXv+Xnb/9J1b8c9te/6qaz/e2pL1nkY73/078cuj/lyD8CJDrigz/Kkr+jwr4EXCIDTI6Zi8CaexVeMz76sD5ag0ALLEDYAziq+8CiAz8GvC3yKz8PJEEbmkDkqEAW/Did4SjUo79QC8DdG8AYDCEXPA4Y3EGH043+8z8blLUU9LoVBEIR6kHj6DYlrDrQmjFc08H34MBRS8In/CAmFA0nzEKiMxwDU7wipLYjdDoq9EID2kI0tMD/gOEpvRtDrnPAr4PDNZQhNaxD/VOXUFK7M2wPK4w0LMTDAtJAQSRBLom2Gow/OTS/QpTAPmxE9EsYRhNDRVzEQIREACJETNS/40m8RGzARcysR9xE9NFEUkQ/TkK5T0TBUBRFOjzFQRxFWCw9mRi3ZjNF+PhDP7vEWSxFWezFyjs6AIgyZMPFKsTB6/tFYHQeY1xG0kMMGuy1ZvRDZOxAZXTG5ZlGbDS8cNORbNPG2qrGK7zGbcQdcCzHuhsbHipGckwtcQTEdkRH2jlHeTS7sHi1E0yzMvS7V6zH86FHf4S6CepHIqxEOeTFgFQegEzIn3ug0PjGeHQOXVwzhGTI/9tZSIt8Od0wOHYkyNx7x12MyIzUHIwcSYozEmBztpK8L5CkSJE0yctZSZgUOJkJw3zMr5a8soqcSdiRSZ6Mt4AZwk3zSeaYSJ18yZ+UHKJMSmdrnIuTRqTEsJzMsZ1kys1ZSqvsNZ1BxFuMyuQwSqr0yqzEG6wcS9QLFm8rS+QASw6rSrO0HLV8y0p7icBSSbEctH3sPI+Uy9eJS748tKlQxa7cyw2cyra8y7/0Gr8UPS9LTCjqRltkt8UsC7bkL7d0TL6ZTOdrTMxsomvyNMlEzBozTMsUzc6MGqLkti48zSSiFgCIxrQ0zZ+ozA6TTdYsmtRUTda6zSTSorwLTf/CrD7SrM3g5E2lfEnd3E3jvKGzSDqoLE4uy8vkg87l3JvcTE74qs4aMh3gAU6DdMDL1M64uU7sHCvxnKEoFDjNVC7pFEDqPE+7Ic/yDCv4FCHDKbNvW09La88cfM/6nBv5nM+a+k8QAgmOzE/b3M9WDE8CRU3kFFCyalAOMpI9RFD/pEb+TMYLldCtCVAIdS0OPSAuITG73NBwzFBrNNEQRRqs/NABXdECghyhzMAEHQna3C4GhVGhaVEXnSkdHaDG8UTvBEVLrNEf7Rce7VEXO1IA4iTqijf9tNHhxFEjZVJ9SVIlfSkr/Z+8IDcL/U75e7sesAAksBKDwceMKIL/H9sON9wQ8KiQ8thSPovKLF1SOU2flyBG9azSiLhRNitCHQCJmwACrZmWavkJE3MIFLtTfFPRn6hTmGLU9EGMrBtSVgxFn7smnpgBH0AYBGvTACsYAmMIm2SYBAsYAKhLSS1MR20JSNXSVTWfMfHSLyXSg/S4+ZGCHdiT1Li48EoInekS8sI8+UkNm4xV98DSVwUzZJUep0jJPW3V8/BT3fK5CRBMgdDUkfqtU4oItWEbgwBNvjAI42pWVr2PZbUpc40e4Rq4KD0zFB1H6ASJyjAcaBUI0AIAjhwtj4AcrlxX9lDWVwXY55kgIYVSPk0IasWyAdSZwNorjzCdMgOs/5EYLII9RmkdiXRlsotlHtDS02gFUxVs2AUjitCaqqqC2Iwgoo5NVjrdWGZtWdxRl3UMWVsFzwE0HcHInu0xiN8kgLwwMoHQIn2V2XDMWI+A2Zg12to5nod0uHdlr3iFx+LMVzW5pvPTJongJo/wJqZFD4GF1K+9HWHET3mL2j6d0j99DtesGVBCiQkCgApiCFrNoLGd1pfd2Lsds+KB2oQdiIXFrCTEK/9JIZQgWi7SKnAFABLdW+MI2zp13Nk5iyc9278ViMC9rBXUgdQQV4Gw2JEYL4FgWSMKGsktSipUWvM8XdgxHGy1VH1c0NTDgIRpAgsz3CySKgLoohfqW//W/crUVV36/F3XkRnY7De0VVi1VSo9CAHnfd7nzQDP6wHIkYLjelsJ4tpSGgm7JV7gPT/hHUHv3RydQVPYxclZKAD1XV/2bV/3fd/3hYKiIEgWCBgTgBqstR+GwB+u5R+DqNTxlVLwDV/CC+DMmYoDtVykZcn0hV8HfuD3pYMAmGAKpuAU+DsBAAkQANWOQp5h/dmgRYmSMmDKxDYCLmASthzX5OBava0GhmAYjuH3nYW9EwDdAIHu9AjdjQjQFQiVjQjSTeHZNOETVjUhtpywmMQWTrMXlmEnjmEafkXT0QDzJR7G5avTUZBUrdh2PeIzG+Ai3jUvphzd+LjkBVz/AGjiJ15j+I3i4wgLDRDajLBXxNnh3WUI0oqcMRZglAhj99rjyQEJM75cPUtjNj7kNt4613xN4+BWAHjSb80I4mIQuAFk9gJjP24tS/abJKa4M8ZcQ0ZkUV5fNy6LyQBgj/hV6RBdoCDWbDXWTb7kPs7k1YxlvEFgTybktVDjUWbjUm6JByIbHxhmYi5mQBEwg/FU080IU30YVFXVTd4zWq5lW7YbLpHj8004Xu7lJ/5llEhUDZEWEfPdqToxWgVkaZ5m5axmvHmg111i9OVmUfZmLm6l7VnTIPuKNy0ydk5bTFZnxOpnvLmmxoXIBZbIUJZnXyZkgVaufwboCG1o/7p5iad1V11OaIXuZoaW6C+eZYgOaI6eG3XxXOS96G3OaAim55BGl3T+6NVdaa8x2Fw+6ObYZZReY5WG6dt6aJemKZ2OG56Y6bY66ZtOZJr+aYS2wZ4eXqTuUG+cuE8uZKIuavfN6aYeNqVe6he9aqkRZKg2aaqWYavm6hvMaq3earIumtr76qNeDpsOaxge67Ru1Ec9a7Sea6HBZb9ta6mcarhWX7nGa7ZbN7u+a8F2mWtm66H+65Te6J8GtcL26cP2HP3Y68VmbAcO7Mk+V1eNbBDdbJchaMVGKb/+a80GbS4za8+GVdQ2GacdbRfG7Mx2bJ2G7NWO1NY2GSMhaf+E5WvgLW24Pu3cpkZlu+2IHu6N0aKDhWdtlm2jRu7BLm7jjjDoHhmDqNBsZjrgDmvhrm6w3bbp/mzvvhjQgmbm1m7nnmHahulcC287HW+LoWjYZuL0rur1Xun2dm/Whu+KOYt/ze5h226q7m7+Rmjp1u/3LvB/0Rlsjk3fXkuMru8CIHAFd2vwRnB1rfB/WeH5jmcJJ+X7Dun8xvCV0vCJCRihJu0PB/EHH+4RJ3ET/xcZS/HYXvEJD3GOfnEMj/F+KW8ap28bp3AeH80DJ/EMH/J5ka0f9/AVF3IkV64iN/ISf/J58e8lb+4gx3GJ1nEEp/J54ZLjVeDLbnItb2j/LtdvL5cXDu9wLCfzFs/tM3fvNI8Xr2Zz9M7yN2/tOA/vOYeXGb/yO3fzPjdwKU/wQQ8XmQb0ALfxG89z1N7z6T70clFyRZ9TAS9qJ5d0SDduSSeXsSlogx7zD8/0Q9/02+70cQHzQXb0Ib70myb1QTf11UZ1cXHNBBZzFcdzWofwKJfyXQeXWiS5qH5rQf91Ii90XTN25DgekLVoVlcuV0dpWO9zWUf2xVJ24+CSyi3pZ7e0aM/oaZ/zard2kMb2sgCJGS1RUZfwcE/zcSf34zZ3JLnukhv2CK/vdvfyd4d36pZ3lDgLs7XZGi92f2evXuf3Py74kXDNHLbsXCd4/4VH44NH+OaKeI/glZez929X6Hyn8n2nePG2eIUI14wHa10XeVCeeJBfZ5TXmXfG9YEf9TIX6I9f+f0W+YBRYpgHcoi3+Jq3+SO3eCN5Smdfd3yf+X7+eaCfcpQ/i2PldqNP745/cqVfepQniZ0p+W6X0o2X56lH8qoH+qsPVbQUdpPv+YgPe5sfe7yrOY1n9K8fcrVf+avXIqIv+oeX+a0X7LkH+atvnJpd9ah37rjn8b6n+Kv/dLc/e71n+wtf+msX+Rlc/L1nr67n5sKP8cNH+KtPO5p7+5NH+c3n96v/EMX4fMZnd6Rn59GH96und8offNnOfBNvfXJH+ZH+Of/QR3uFt31rR/lrenqB5/nGv3rfR3aUlxlUxvuYV/3Kn+vjL3SUR4xbt/NFD32Rj36XEkGYRfk6R/3nV97L72Xa13DtD/rJU1qU//PYz3vnd3yV/0HgU3+hL1mtl33MLv8KP/+lJbvuBwgCAgcSLGjwIMKEChcybOjwIcSIEidSrGjxIsaMGjdy7Ojx48YNAABcAGnyJMqUKleyLGgCgImWE1/OKmDzJs6cOnfy7DkLpsygQocSLWr0KNKkSiu+DLLgKdSoUqdSrVoVpNWsWrdytbr0K9iwYseSLWuW4o6RFs6ybeuW5cuYZGn2rGv37s2fct/y7ev3L+DASJt2LVz/GKvhxIq3Cm7s+DHkyJFPjNQh+TLmpXHL0sXr+bNNvZlHky5t+rRGwotXR0XM+vVi1LJn0659mcNIAbZ381a4eS6AmqCH2xXd+zjy5MplqoYd+6Pz6IeXU69u/XpDEECxc5f8e2xn4uJ1Gu9u/jz62s2lT/fI/r3X9PLn0xfMYiSQ+vo5bwcffDyAOJW3H4EFGpjUevBp5ZqCDR74IIQRmlTESD5IeCFc/YkVXoDjDbiQChb40MRIAOTXUBFISKEBCFFcgEFDKlwQBQgaSIFEERjquGNkCTZ4FXQ/OsgjkUXu6INaRip50Xcb/tchgB8itIEGJVp5okICzGCllSQs/0QClyUioduSZZqJIABOCZkVg2tKdyaccWInQJUakCknni5pGBaHUA4n5UFDhIkfQ0CUGMUJSLw0kpcI4VCiCUicEEWJLuR5KaYb+eimVO5xyl6moYqamQUjnTAqnk3y+aSfxAFqkKAmuEBCERcQqtCjAGjwAkG2jjTBQRSOhANBL1QJQKOoKrvsQJt++pSnzzrHLLXVmoUbAJZZq6SqYPXZqmevFsRCDwSBaaJCLBy7VkFIjMTBQSQCgIRBperKwrb5ppqmtFRF2y9r+go8sEwqjBQFwTx2+9W34N4lrkLnYnlQWgAgbFAPJapQkA4llmuQFCOtkDDJCvMLcGsdof/8Wsktu3wRkgCM/DKEC2vGqsPh7umQxAphuwNChgJALEG5WnrQufDSvPR+zj7778qJMT011QQJoJ0G+Fbd9M4M45zzw10z1HNCJWprUNIF/YzQBCVu/TZ3Tn8KddTtwX03wYLOizd9NivVMNg8QZwQ2QcZPFJCwoJQkHYA5HiQABrzPXlvcnNKd91cUb55tdgCy7l5fqMpXOBh7wVR4Qa9MNLpBR0OgNYE3DcSjAg1zivouZdmuZuYZ76g7sHnicHBwmMn+mBfly642F/eetAKIzWR0OwA1E7A63caRCkA7Br/fWO8r+n77/GBf36RvgKNvnLIHwX48gI2H/HzBlX/rDTkZg/UMeIJybs++wLYFvEJiXzl85cAEwihxsVOgbZxn1HgF7/QzI9w9StI2sr2q4G0rX8IwVayHCjCm6kpagY8YKdGqEL5rA4AM1iheir4PuVNUH6t49kFCXK/hESuMvtzm/9GAkAYEjEoBPzRCVEIlSIy0TpCe1wTdyfDCNLQYXQIABazmMUUTBFtORxI9AAwPYRU73rZSwj3vBfFNYLkiEPiiBI1x8Y51oZ4AJACHUcDwaK8xBIS+CMgAynIQRKSkEkYlJVu2JDUFaSFihTI62JXxoTcLo+WzIgbFXSQOPbukp7MTK5C+MnwdZEofSwkKlNZyDaIoJWudCUM/0ppri9CEojBGsniCNI4KBpEcqP8pUMyCZ9NcrKAwDxmYBb1MWQCZo+mBIAfVSnNaRbSErIcCCMLoj+kvUttQmSbLZkpzmadrJjmHOY402mWFr5QnX1x5lBOSc15ztOaj3QeuhKytoMIjWgDMRpCMuhOZgrznAY130ATmhQXjGQDCnULPIUiT3pSNJX2nEg2dVg8jG3zhyNZJkFCJrOHHrOgBz1pykiq0qBk7JorjadLmQPNitK0mjHN6EDUlaR2ddMg8qJXQeyVtZd+0qQoRSlRk5qSUCrVP/dEUzRrKtU/XlQiOP3nSHbVqxJ9riDCGlqxjiXKpq7RqEdFKlnTiv/Jj6rVa09NXlSnWtOqMsQFTbhrExalAbzeFaQCEZrFErUoZCUkVzCRFPcAcLS2lrWcZ31sVxgr2YiIRLGTRdNbZxhXuVaUrgsRKSI9ZhABuGtQQ+TmoMZ02SaaFbLnXC1sE8JQADg0ts/MLBU3y1l6elYhoA0tAPw6kBStqEUvaggGZlSjG/HStipsrWuL6dzpthS30/1IRI04093StLfX/e5BoBvdOIIXtufyZ3lVkl2Z6pa70/Ruessr3vGiML6TFen17HuS9bZkou6tZ0z1m9b50rd8AlarsCZ2YOwGOEPt/a9FG7xgohK4wJmbcFO3BADcYdgj/HUwhHkr4Q7/k7TCFjYhiVc6u1ymmCMfXol/Q6xK+LaYsSY+McpqTNKKlUTHqRlxSmIsY1TS2MdkvTGO+2XkhOJ3yRh5sXq3O+QZA9nJyERykp9m5XEmeMsWgXKQpTxlIlfZy6PEcpYvZ2ZklnYIa55JmU0i5DELsshvViia0zy+O49yxdrjM0PAjJI50xmQdga0OvOsZyQi+pJh7HGjAx3nNoq50HWedKSZqOhFazLTdOTexjztG0x7uNKWNjSpRf1cx3IarapuYhjx92qDCHq/pj61BA4966KyutW+BtKut8Y/2gab1ql28a1Preti53HTvzYns6nGgkVBOtoEqLWck23pZVu7/7ElfDa4U9ptl81W1tbGNqUfvO1jj9t4zg63EtvtsoqBQLjMRjeD1V1obsubiEeMAMADLvCBE7zgAYc3wPpNsg4SW974LrW+6cxvha/621oxOMYzLnCEK5niApv2SKo97od3hNDrtq7HR/hvjbO84ByXVsr1VW6KkxzZER/zxGOewJW3vOcAf7mWdU4tetv73Oz+8c2nnHOhs4/nPm850OfG9GUxvLntrrmmtL3vo0/9bU5/usajruauiwrkYPU41pGO60Eunezu7rVVwN5zsXfS7ZkSmrn7nfa1Jn3Ibbe77r4ud4PTfc+Az9O56h3zvT9Z6xLn+uFpJvjBE7zwxv+MfJyqrnPGM8nxOIc85ls2ecpv3PJvDH2ZzI5etIP+y55XeutRT7DRk/7gpken7JckNAWzHuUw7buM/577u9G+9hG4Pe6HT6TEF13vsaeIybfue+Xzrfi1R/57qE+kr1q99/wBfoiFr32qWZ/02AfV+DHUg8aNNeWcdz34ISz+9C+t/JQ/f/bpD6Hdk/39THm93z2f/qGK/Q0e/qHfABZIrphAAwmd/0EfAAafACZgqBSg3B3gm1DgfnxVV03dA8JZ/P3X/Glgwlgg2GFgdJBgfawfo9jdB0pE9D3e9Kmgy5jg06HgtNCgfGDLYvXfBEZEDH7eDOogydigz+EgbBD/IXosYAN64A9CRBDC3hAq4cAY4dwhYcBIRN1QoVBUFgB0oA9OIYitXSCNIBdSixVCHRaG2xm2BAsCwGmF4feRYRk+YRsWSRqy3Bqy4R2qxGz1oAvaYTBFYPgJYh/qSB6G3WIo4h7W1yGiRJWAQBPKIXCEoHuZ4SNWINxVhfFh3GowYiMaWCaCRA/xntu9IBASovwZ4ijWzCZSRSfG4hWGoii2Yke0VDtFHipCoSqKICvaooEkoiweIS3WIjBqxOGcCubt4kNEYQCK4TFiyksIwjBWo/EVozFG40UIy+oFIjRGmSVyFyZq45lMozWeowFi44WRI0a0UBye4i+OWjju/9Y4suOSmCM65uMsquPK2ONF2IsaAR4zDuI8clY9+iMeAgA16iNDZhw/biFCUsS5cNjhDWRDOKMEfmNE3qNCNqRHutxD9uNGSoSvgKE3ziEdUlU8jmTcdORHvuTPhWSOsSREUAYAhJouriRCYGQhaiRNmsxCwuRHyuRM/mRDzFbzOaFP2lpBytVBGqUrBqVQNiRRJhxUMgS2oJ5FSlpTTtVTXmUwuuRUUmVVwhxYKgSlaIBW6mR49eIlsuVZVo5YjqU+lqVZxuVBaMdS3htc6klXStVX4mV94CNd1qVdSp1gapMYreVepltKqmRjJqZ+EGZhouNhIqZkEkApMiZKpv9kYGYmelBmZVrmZV5eZtpRLuZkZELcY+ZaX4LmaYjmaFpjaZqmZPKPhYTeVi4ET67iasJmaM7lbNJmbZ6eZHIjZ1Zia34mcLakVA5nNRancSam3rwjPP6mzS3nazanHgkndMqidHYaaIZRQArkdgpEb/oidnLn8Xjnd3ZieCafZMZMbS3jeV6bW4rjfbJnj7jne15ffCJgZorUn5nneqrdYzInf1KHbP4ngJaPGhYebNqRKZ6kcibofi6oYzSog97fAUUo3cFmxVjndXYmHSqohiYHh3Yoi4Kn5cGm0OCkfR4o32knjaYocqxoi+6o+b1oZvbQjXrabsqjjeIokej/KI8m6Q36qGRWVm4mp3/85VxlqJH+BZIqKZaCotiBpk3Wp27eZ3q+ZZBW6QP5Z5aeqUMyaWIuSoFWJJjmJz3KEMMB10i42UC0FHDhEZlixpWiqZ/GpITeJi0ZqImSoa7NKZ3yEp6Glp7uqXeY6Z9G6vGpKV7GTHmqZqGuna5hgA90qqd+qg+IVOu0lAaA6qe2n6MKRp9KapaaXmYy0PANaUKEqX5qJLUVREs1aqqaxqqyqpK6amJWVmpCqZNIaXeNmBfKKAHk6q6iRq/6Ko8Cq2BqmJcS66oYa2eNmIaNEUEwa7PyKqRCa6tSKliuGPXJ6k7CqUFKGJ2IDEfd0beC/+tziuufSmtcPtq5vim2UpT42QvsvKuuxiufhiu9Jqm9niW2nE3uoWtb7quIQSO2DKtAVFcRkMAF4MAOmKTAJhPBFuyOHuxV2tHFKB/DGpvDApgY2lHD4WpogQAOtOnG8sWzeux/gixU5gqJYuqFemaD5QqLsSxwRUF+xew7dSzNdqjNGqUyaV/J+mWRUoRIidydasAJvAAG6EYPvABgScEkEi1bzOzRQmfS0mQLAeLC6uvTSgTDKWxBwKy/KqPXyqzRhu17ju1IFsGxUGSsoi2GTqFNjmxEGFbXxi1wzCvdRiu50iTejoTZnu2Y/t/JUlPbtSscUgTl2inhDtDcHv/ucNotQi6uZaVf0xIErc4TK73SK8XSEOrNv1JEP2UuRG0u546m59oj6Eosyb7pFBwA7/au7/4u8AZv8DIBnQ6h0DTuQ5TWk8KuWYDt7NJl7ZLj7Q7g6JLT7gov9mZv8KZBDnSv93ovLbgUnuptRMyW1DKvkxju8zpo9EbjV+Fuvj4uBF6v9tav/QbvFLhU4nVe5aJv88ru+o5l+wLj+1Jg9aInANDv/S6w/ebvDHLP8krEV7Gt/66K+gbwdw5wKxawAesuA39w/TpwRAwbBT8EC4gU4FZw+mLwxyYuO3oh/I7fAeOnAoOwDfuuCENEzKQwxpjADgjXBoBW96nwzVz/MAvPpgY/Igyr4Ay/RA3f8A3n8EM0Ts4ua4lIgQucwAnMwGD1LxH7hxEfcWUmcR8uMRN7MBSn8QFIcUO0UHAtxKIOiglU6xd7CwCLsUeScRua8RnLL5w9sRozMBvX1aASRIicQBNIgXa0SNXW8f+GMR4LsAsDo2HFsP41cQIHMhQPsiOr6B1HsmEGKjligLy4kBJiMiBrcgNTaSf31yeDMmmKcjRawLF4sQ6isirbMCe3slxCMiy/pB7TIAto2B2VMAnici5/8C7z8m447y+fYzCT4AQM1gnA7DGjcTIv8DIzcwz58jOTpSyPoheCAPkSITJn8/1uMzfPhjN/8zBG/zMFygsHJGUf80cqozP+svI625o3u3M+wvMA8g+33uE547P2qvM+x+Yr+zN8TnIbWuojFrRBYy9CJ7QU9TNDE2c4H2K72klEY/NEU7Q+W3SpYXRGv7NDc6HewG0fSnRIA29Fk3RmtPNJ9+hG96HnZKJLvzQOj7RMZ51J13RD3zQN9gAScAAQJLULzBYPt+FO8zTvxvRPP2pQC/WDhugZ+oppjeJTQ7VUTzVk0LRVn2BKUyAxc0kUWDMVdjVPfzVYb+hCjzVZYzUXRqwOCAAL5LUtsvVLu/Vbq2pcy/U+bukZ2uRIIMHQ6jRIQ3VP+/Ff81FgC7YelnUCCgAJNE5DAf8jX4e0Xz+2lUa2ZKcpUeugZTcOSyu2Y6fiPbe1T3s2nFV1aBPjaJP2otDxIW72RHe2a8stbMc2iBL2HV4VQS82Y0d1a+82L/a2b2tp1LWhAAwBYCkrattzccP0cSP3ICr3cnsiZaefALzAWQNABHM1cRe3bmP314L2dpfebNNfitTySEgBqn50avPiavf1daM3b6r3egMqXVPgBPgAZuOSD2hsK+K2QZ+3fvOHdvf3wAH01KkADnSxrpzAEGt2eTO2gi84GDs4Srd36GEACSRWiczAC6g1htd3M2ZydTc2h/dng3u4fwM39b1AKZcIEAwBikcjguPzhr+4Hce4jEP/uMINM5dwwAoMrj/2ODr/OJAXsYzHIpHL2wtgdhSQQGLTJJNns5M/OZoIuYdPebexQGkBADkL5pYnc5d7+QyBuYOLebRtwGDNgJJreYZ7dX6zOQK7eX/DebAJgGGDAOai+Z2ztorr+Y/x+XrfHuYVwWC5AD0rbaHj96EjeuMp+nYzOuABeolowKXiZZrn8ppbukTxd5iDOMUVAWgBQaRfZair8qiTukxh+qKjer/5qwbMTHO+uibHuqxnCK1nuq23Ww8cCwdkeWbyeiD7+q9HWbAvd3e3m4YBFX8quxoze7MPmqm/+bB3W2VJooZaexpje7Zn27P7drRbmwCI1KCz/6e4b3Ke67lYR7nt/bfO5UqFAue7R3G8s/m80/uk2nvKvQ6y6/ukc3a/e/m/03u6Mxu2dKO7H3xuJ/yTL3yUN3yw6Y0U7HiyS3yCUzyQW/yQd3uwscAuVem+6zLIv7jIn7rAK5xNWvKue7yPrzyHtzy3v7y8dZAGtDpopjwIk3u5M9i5xzbGvxr36LqRAr0y2/yC43yfk/yrVcxALz3NN7nT6zfU17rOd1ux+9CeMr0gZz16b72wd721zdZ446jYazPZY7fZQ7vUe1plmQDHz3ylS9p9I3zeD312A/xQ03i7CcCilDPbXz2Xvz1yxz26z32k+Uq+p2jbp7Pi7zbjG/+94yMawTfr5K9y3/u9pBV9aB99o4HQt3Z+CFe+a1/+6Gc+n9lLwDoq6h+06ns260s26QPaoly41X/+rLJ4ixu374P+74s+7rv+m4UR8pLp7Gev0BN/ogP+NSL/mi2KMTM/4qt57T/27Qt27r+ZvSw/9g9/W+79xJM/9OuJ8Xs/9XuZ9W9s84s0+qc/Oa2/XPu5joV/zMa/8D4//QMEAYEDCRY0SMAEAEERGDZ0+BBiRIkTKVa0eBFjRo0TF3T0+BFkSJEjSZY0eRKlx4MrWbZ0+RJmTJkzada0eRNnTp07eRKQAgDAhJ5DiRY1ehRpUqVLmTY9mtCEU5wJpxywehX/a1atW7l2nQIgqlSxY8mWNXsWbVq1a8kmXLgRbly5c+nWdZgSb169e1Oy9fsXcGCzFoACEXwYcWLFixkThKqYalfJkylf/Rq2cWbNmzl39vwZoUK7o0mXNp2Rb2rVq0+Cdv0ads2fQWPXtn0bt9HHiSNX9v3b6uXcw4kXN37cqdvTy5k3r8saevTVyKlXPzuksHXt27kD3o24N3DxkoV3N38effrDyp23d/8eonT581Gqt3+f5Wyh+Pn39+8YLMgAqGq8Arcq778EFVzQP/bgexDC0+ibkMKPGLwQORKyw5DDDnH7br0BDRwRKwQ9PBHFFDlzMMIWXYyrwhjpU5FG/85UAAoAHWrckce/QBQsPBINNLHHIo08sigWX1zyLr6WkxHK6JCcUq0mgLqAyiy17OnHwIIUcjwiV8IOxzLLPKGlIpCQQgMQorgAgy3lnJM6JZlkMrUno9wzNTr9PGoHoKQQ4M9CDRWoS+9EBHPIAF8i00wz0TxIgBkiBYqEQzXdlDE772yOQj35HBUvTk2NCQMNgNrv1FaLTNTHRRkN01GXyIzCh1x11XWIlYDAMYoTkEgI07VUGIIEH5BAwgcShlDB1Wip9PRTUeezltRsSZKWW4E4uLLbcE+E1a8vZ/VNzIPInFQmHIDS4AWCLsCR1bFYsMAFVS991wULWBAX4P8Oqa3WtFAl1BbhkQI+dQVBCV0Y4gZrDZHAc4FL16B1Z2JBXwsMQgIoDsiawNJ9TZ6h3ohVTm9ggkkzuOCEZbZw5UJTBaqImnVGj1y2zLV4MowL0limQAGI4qAecITWqQm+NdMEIJC4AAccLkACCGLL5CDlnb02rmWX7YK5tJnNXuDrOX8FwIe03a5zYiBlBboyoQkiOqand/AVKByawsCFMk3w4YV/WWLhBR+0BsCFON9+vLawxaaL7JfPlhnyKQkD6+HMPY+t57V+ppsruwfCGyYcdTxIQwBEZkpfDU7o+qUJToj989xXFG1y5iof7XLMdd9RBX1zHh753TGjmHT/dOMeE6gZXiCBaguYPuhGoFgqAigQmgIABBwMv4kFHEAAIPn0Q3yr94Ppwzb4UdVHkYXZ2J0ff7mXl7vi5sl7Xl0mk4LHDPICoOyPINkDwPiSgoPO6UQAfsvfBM8iufbB5Xdji5+2KIihpzXhgR0UoVlCp5bR+a9EAMyYyYDighA2DABNOByOHDdCG+LHghfUSAafs8Fs3fA/JzhgD4BYRKmUMC0nRGFwVDg0KVygCEQUAAYsEAUczaAgRnsdpVRnRC92J4c6xAgPKedDUn3RPkbTwOrQ2EaiIBEtSlyi6QQSQoIIESi9GkjrtngQerkRkMUJoxgtQsa5mPGMgeQO/wZwpEdFPtImcKzg3JaoFTq+5GlIG4gWWSKALkISlK4ZJCEpYki5IFJ+oaSOuwCAJVW+0iWSJCElK5lCBNaEe0AhokBgKMOVsICGsBRmY0ZJSomYEkao3NMwizObXTITmrIsixzBlIYcXBOb2KRFE2eCo+MRwIBNVCADy6KDFVzgBOlU5zrTCc1QFtOY8ZkQ/JRJIXfiRgcbuucwpdkWAMSCCAEV6EAJWlCDGnQLLOSmTIgVL4EocHvdQ8sLZqNQ7e1TkfCMZ5Pe5756xgijtZkXAAgY0lf2cywJAehBWdpSg9ZBATGVqUxLsNCY6GsDBPmkQfh4lpFaFEcmBaRGN//KEGRi8KMyEupriEXOpWbUpkn8p0upWlWWxiKqLmEkUNhIAL3xDQASJMsGcAQCJOzAAkNQ61rZ6sinGpGoRT3qRpKq1Ld2JnsuuCsoUSoWlVoVsIHF6i1pwkrvEcRomiyI0rhqlsABYAZ23CtU2VdUpHY0ZnW152Q1s7m9cTaQfT3iVANbWpcO9iWSHcgE9NU2gnAMKCUdCMhcd5bzERa0bozrRue6Q81uViBJ5awPcJbboWZ1kis17XILilpbNWEIdlyBvkDgVFbCS15/NIuqkGBcvvLOspe9lkd/Kx+CCHeyVgKAar1rQ9Emh7TMlW9AndsSSEVhBunMF440QDv/AqztaMLSWqbO8pP7tVe34A2vbzFbtvI+eD6T9eTREIzG9zblr/Odb31ZAql9caCGBhEAbSP12bNYyjAVPm5lFzzGeZIXwjHu014nAJQDq9i9yJ2lcjW8XA6zZAI7mEETTKABDZiAAxfwb0HUxCY3wUktuXwmjr2423jqxcUy1vLlJms02VJ5hBdmSoZ77GMd4yZwfQQzEK1sTCxfZMtxNttkS3a9NYtQzEshc5lL+2PtCCBwUcjpnW/Y5hb3UM6J/uFef6IBQucYtz6LL58Fe+bctE4DTQDCpjnd6RQ/OneGPvQhFV1qPu0VmLUFdQfzrJQ9U9qqftbODs4HVPSt//pzoh51Mk3da5DelaytxDUFW52UV8OaqrKuDh5tfethQ07Xu6arr6k9ob2y0qHPnl+xkXJsZLdU2ci5Lw5eUIQJnBvd6V6ytmsWbWmjptrxls5dVaDeKbMbedx+yqS/fVpL12ZtrsT3thX8bgjJG+GsWWoPdqDefw+83Q8fLY/7DW6Jv0ZVUoA4/txt8EImHOR7MekQAIyjFWw8efrWDb8rftBwH4e7KFdfxz1eypDfvC/7xMDTcNSEHdxb5p5TeZJY3vLmXtw1Bg56ygtec/fgHOom2ed0cSQFHNh56aFG+piLbvSBvtw4IFNz1jNHc6dHJOppF4k7ewBgKXyT7P/DG/obu+51+m79MzUGANbj/jazn/0hahe8Spg5BH2xjb19f9zch+Jtu9890seZVxScqniv/R3wDRn84JmZzwPC3fJaj7wJ6253sB/HXSBYAdBDvzLMZz4Cmxc8M3MJwtbnG++uLr3XT08cKfy+TCD4/fCJ//vbh+v1mZe92pmZal8eX/QCovjjBdr74TS7TNDnVvIBv/y0Q3M22o8+b3ZvdOvnBvtBFb+ruK98798cmrTt6vrdxngulb/l58dND/jff///3//or1Xar/veL+SgCYZOTgD9LveMDf8qTv8WkNAI8OwM8AA7Dyi6SwLTxv54wvEeLwI3EMwo0OksEOT/oGnCFEsEdaYDd+IDTa8BV3CySLDmTNAGW2N+1CvxZBD5YnDfpo/6iCAEeRDBaNDjbhAJFWZ+iAsAQI8IA6YFdeIFec8Hn1CojNDgfOjgklDk5mdzCMwKFyYKc2IKza8KOWMCfKAJao2FwnBOsPDdtPBBuLAL1Sd7sMgNofAM6Q4IqW8Ia4MFHsvW8nBL4BD2DtGo6DAv8kdVRo8QN2UMp+IB++0PYUMArAj7HjFLDBERYU8RFxF/nmYHNfFQIvEmyjD/9pAxWgcATqAIKo8U5YQTO7EAP7E+8Od8HC0WpcUUI2kSv60SX0O9sm0XC2UWabEEbfEW1YexPq0YT6UX/2sCFSFQFRdDVcbuGd+w6ZCRG0FFGXFQfcJJrLKRU6KRJqaREqtRMc7nxsixELexG+PRwb6xJPBnpAbNHSFRHV3wF5EtGF3DSjQwH7WRxeTRIIGHHutxfp4GFgdSGx0xjvoR1v4RNNxF4xxSFuHxIDdSvBIyJPCnETFSU8xxJtARGPcRMXpAVYhRJJHkGDlywTxyW+wwelrSUEiSoSSS0igSNAgDBNbNJlXkJWHSsmRSCdPHs4LyT3AyJkzSH1EyMQwPsp4FAP9PKTlkKImSt4zyI9UHj4DyKl8FKiWxD0FwLBGDFS0qLC8kK7XSzbgSJOYHE0dxLXeEKWHCKSfyLP8DowcwcRDrUkHa0i0JCS7jMn1SEDDfESKTKwiPbjFxo37K5MiKjzITM0EEczB1qDBpJnn0rh0ts0fu8iXycif38i+uiwRCDDQFRiMz0zVjbzM7Qn28bDWnRDRjSSf5jCc9AxPBsjb/AzNfc3JiUzbTp85+80husyVIUzdN0y9UxRmREytbUzjdkjjRJn3USzqNRDlZgjnLbDc7gx2300OCszoJ5jpnDnzIMzSdsyRzEzzdcy0Ckj2nsyDPMzPTM31URQXrM0W6cyW+s8fCkzM05DH90zzMEz+rJTYPM2QQlEYA9CAEVMMIdDN64Hy+DEL5Q0EX9E4aNHkYCw83dFz/5LMp4XNATTTKVEVDSVQ9OtRDlwREkSd7PtNFA1NFRxNFKzRHz+LcqK4JSGAD1I1Ib7Q6YDRGXWRGhyeXxtFIGURCDYJCN6xHzSL9LupJwYY6k5RLK2L2kiecTCxLFyRKC2JK5ctCNeNKnW1MhwNJu/TQvhR5YMit2hQ4q9Q7d5RKD9Q2OMDT/hRQ7ZQ43hROY5L5koeV8FFQJYZPU0pP0RRPF3Ukt7RQKzURvw95BKDWVFNS76NMAaQsYbBRO7XsKNVSC1VOdad1BJJUcShSJ/RRmStNWzViCPVUr+xQIYcFhmDQNBUoOJVWeeZVpTRWzWxUg5UDTfVWuTRV04bk/3AECFRgVZHVVY8VvkKVCq2VWllQWZc1RpvVa0hMMn91W+3jUwfiTGV1WJGCJXWiXctVQO7TWy0VXGtGAABscCqqFeH1RdcVVBuToGZVMFzHCXHpW/g1M2x1XjUzV3emB9QLuwgggoIJYc/jXBGlWE1LYAOj5yyALgtCACzA4Sq2U7p1Yc+zXlWmombgFQcCA3CgYEn2SP0VXTO2z2i2KCiKv5CgcF4CcZDg8KRAUWVWbuT1ZLs0ZSFGgcpECnbgY4l2UHE2NLDVDLVVMwSA1sxECmYAByzgBTZgA17AAnBgBvQVfJwWasnPaI82SZMWYkjALyXTBxoybQVJatPVWP//bAfMFqia9mnrdppMlm1d021V5lgugOdUDXBn1mr1zGYrrXE7Q03Y0GTMKmYXt1wEd3AHs3B1Rgf0JTox124j1wGpNhVJ1zPMyQeAoAl+rwlcwAdWYP5Et2g3l14b9nFKBgSAlXY/5G4fF7A2tnczcm1tF2Vx121Gao2G9zgudmoB9uuklnnvtHiNVzg7V2VgCACGdnp9F3V/EHqrT3q7l0M113o5EnshJpxIinxHV/rCF/La1/XM93wPMn0DRu/CSn6j9ntXznSpsX/31zbpt37l8X7FRQVqjVUF2DacF281dnwZ2GIJuIC78YC7pQdmI3QlGDYcGHhjLYI5mDv/FLaClRR5V0YA1CsK/laESzaA+RB+hTCEW9g6SLiEI+SCpeWxTID1aPgzPPh/0/GFfVgoKfiGOzGHXQWPQIDviPiHfzeITxIie8ACkCAKzsdNZoclGIuFLtKJzdWIj/gQk/hUWNE3v9iF3xd+T08HHO5SgID1uFiA0BiMq1eMN5KMOWVzAKBO6dgzgDiGT299j2YGlEVrTIBTGUsDdoWRwdCPEzSM77gWo05ncgkAxPSR/xiKA9mmDKhp780C9GXsGMuLM7l87ViSDfiEAQZDgcK1TPmJh/j+ovgpR28C+ngg1hf0SBmW+8OGU9k58thQUliferkzAHmNt069Xlkg/3jZmD01koH5CFc5XPBICuj2mclPlj3wg6uKIkdKrwjCmbOZZagTJnpLmmEM/iIGhjSgicl5MZA5fL+5hRZLUNaCBPJZn/eZn/uZn+FZEov3nF8snVtEmP0kf3EZoAVkm/mRlvXSateGmQmAsUygCKgHB3bgjItiTS9loX3RatG5oC0HUwOmB4hF4D6amDY5mbWVi1lSjs0kfFhYJzo6UlT6HLdOpEdag0oaYJ5mg3EaPFh6npGuZEq5mRUqCnj3KPzZqZ86n4U6J0OaoHkaPg5aTpjQBLBZqjO3oaWwm5Pt4iClXVXyBF4AAwilB17A7bi6qzdDzHbaqknNp7tlj/9n9631R42L+lg/NwNXQrX22EbzWnl2Qq7nmtfqOlo8j30Jm6H3Gnr/EAOIxfYKC0fc2rEfWycOG7GnjZo5hQWIZaIz20uIuuJgaqZmqqYaNYMFBbNBVl8UmrRXmqobrLO98bM35Wmwcba9WkDKQAuCW7iHm7iL27iN2w4Uik9ZABN5GCfWxkl7O2F1uqpv23ewGkm0uoelm/S+mgwBALiPW7zH27h5AAXOG73R+wjOjJjBh6lhgrZG+yiIlL7rW924u2Zre7ysG7cV21QgZaPx269+N7zJ28AP3LjLQMcE4GlAAK9n4rFSOils2kwEPDT0Wz74O5ix20gwsUUtXKr/vFsSCxzBS/zAFfwx16a/+PGSv4fC1Q+/47q6NXwe/XtTtoq3QTwiRfwUwdvEf9zAUVwmHksDLlcmLPnBi8JPAZXJm9zCZdy2aZykbVxTjAaTdby7fxvIt/y4hRwmSmZ7dyIyKQzL45m6o1zKe5rKD+Vp3rvMHZXHfZHEuZzOvdwlSOxdk8YEfs4gNqCijPzNRefMZzzN6XrNCyXVkDrQJynOpdHH6RzStcDOWUJ7pYCRL12cq84F0mkGFufKFz1WMHy/Cx3RDv1PyETCQT1wGz2n5zzSf3zSVyItFSrTWcgEuFfVfXuzK4TUETLDYbOuoqVkAjzXV47V39PVX73E/2OddZqtIFTAAk6gdbE4WPK82AVd1H+918vo138rWlTlsK591bVc2bec2c9DAKoyAAUcygl92z/F21sllxZY3Efr2HMy2cs9yGcYKXoAB9zYZJ580NH83T9Us1yFCa293nXv3k803/V9vM/dOozmL2M89zi74K872E/FV9eLWmeyiBseLx8d4ped34uC4o1MUChXA4ZP4CMX4zNenVGpVTaH3kkV5P+TwEvexCUeORQ5XpiwjjbgsRzZ4mHe3WXehDfeVNSL2G8UuCZY5HX04Xm+uH0e9fJIIISeIMLJ6KW71WJe6af8o07F8/qTVqMekqceN6ve6ocb643jW8Kd6/8JAobeObPDPunHfguZflPw6MM7Ve3BaOffft/Z3izOJ5wJoO4BRL5JW+8Jnu/7Hr02RQBURQNoGuqtrZwRP0/d3vAl/eSHwsYGYqTsyFLQfrYjf9Qnf+krX1Ng6PFxnvOF1fMDlORDv8tHvydUhV1ah++EKNy5m/W13fVfv+w5BRPxXvBrX+rJXfd3//bH4icEkkz6+Fd08eh7QuyP/5QOflP0Lsdpf0Y6H/qj/+p5nycC5/nyqiC2StFX/+L33vs33O8NpWRkm/wjzPzJD/QBQovAgQQLGjxYsAwAEwQaOnwIMaLEiRQrWryIsSEJABoeSgEAgIRDDE1AnsiIMqX/ypUsW7p8CTOmzJk0a9q8ibOiiYUzF/j8CTSo0KE/Ixg9ijSp0qVMmzp9CjWq1KlUq1q9inUp0a1cu3rtmjOs2LESWYAEQTat2rVs27p9G/arXKBw607cydDuxZ1lEPr9C/igwrx64eoAWcThEJAAQHAoyVhF4cmUK1u+jDmzQ7w9587NCjq06NGkS5vO6jm1arCaW8/cAfKC69m0a9uevNrrbbGcXfMNDDy4wcG7bzYx4ePhCcbMAVgoDj269OnULfaOmbvr6e3cu3v/bjq7eNXVqbsAiaG8+vXsM48n2t7ldc2/hdsHTjx+TAsfGXNIrF+AAg5IYErzvfTeUOAt/8hggw52l2CEXBXo2kcdUYhhhhpKJCFdG97Fk28A9HVfiX7l9yFGPeigAwspvghjjJcd6FKHRT2IY4467qiUjT76JKNdAoDURJBGHmnbj0fSOOOIJj45XIgUDjGEDkheiWWWbDHJ0o88fglmmNz96KOWah0GABJmrsmmWkoayWVl9UFJJ4oFgpScQyecMESbfv4JKAFxquSlmIYeiqhUZNoY6E2LAbBDo5JOmtGbQQ462Zx0PmkngXg+9Cmloo6KIaYoFZpoqqomumiHpMKEA0gbvErrpJbKaKpemm5aYqcDhtoQsLUOS2xxuWKE6qrKLqtjqxIWq9IM6EFLbZa3xv94bF278mqfrwKCAIALoAKQZ7XmnltYthYly2y77nrnbIToWhQFSPPem+K1MKr71rbcBudtgCVpkF6w5OKLcMI58UsRu+8+DHFo8SaoMEQgRVFxxvrp+yLDbfn7b2AB67cRR0AgsRwAUezJcssu76lxzBp7zKGPEd+M81VAlTbxe3+qANIMMg9NHccp0rwWyCH/NXJ8LOzUXNRSN0d01fMiDZHDOW/NNVI7k9bzeH++AJJIVp9dm9EfYp2W0ksj1HR8GAAxdd1Ro403sWw7pHXXfv89Wtji/VnyC3kfjpnaG+49lttvR0lYhj1sMIQFIAFBZeaab04l4p5TyjgBfQP/TnrpUwme3Z9IgCTZ567XpbiGoYfl+OMExe3pwa/vPmzoo5sOfPBJoZ7bn5DxjvxasWc4+8JO2o6flCkKm3z1gfpus/Dab+818eT5qQEAUlhPPk7Llyp9ZrVDrwXuA04wQcHlz78m9jY6lR33+hvq/fdsYhA0+gkQJuejUPNwsj7ouW+ADGwgRuzXIfzlZn8U/FL/UuOnDYAEBw7sILLKBKf0YSaBtlugB0/YQX5dMEIVbGGOVjgXP8EGAH1CoQ0fUsACHfAmJHycCSkkgB4IcYhEFOINj7gbFcJwPC5sYoOW+BU/pcxKSLRhDgm0Q5v08G0/FNAQXAAuu9mrimRs/81OggDFsDlxjd9JI2vYBBkBlPGEVxxQFmuyxaV1UW71EiNz5ghIy5zRjRNjoyG3Q8itgE+EgaRfHQV0R5rkMWR7ZI8A+gMSDZhACpzspCfH18hQagsAaExkqw6JSrCZUiht6gFIxCXKAT4yQJGcyST/Vcn1lAwAF2hdLH8pJ1KuclGpLCZohhmUNhUhNsB0JAgvxUhBPo99TIsmhiBjuGZqM13CRGb2jAlOqnjzJ21aAUies03rzVI/tZTJLbmVS/WAq0jprGe/ujlOCYVzn4rKZ5t8AJIJ2DN564xPO2PyTl7FszzhO8lAH9o2fOYzQfysqATH2SYOgMRFEH1dQf/bc1CYJHRTC63OR9TU0ZQiUKITZaJFXzo8f7IJXJFT6eE+yp6QvmSkdbImhZZDT5sKFaEsbWn+YIrUCEz0f68cKuJwuh6dymea1ISbTwuEJio6dasqGaRR35NUpC51TY8yG1fPBlX1SLUlPIVSSasTKylw9Kx01UlRv6qasMJ0rGZKmUDrWrW0lmetLGkrp65KoY2AYAU9AKxjH+JVvLpUr/vkq5b6KMfHykyw1SHsSgxrordOp5PMAcEnT6tZlUZWskelbDgtiyWzACCoqc0YZ6nj2a5StaqQi5EfpVbbjq6WtatxbWVlqiUN8jK4FVvUkhCrq93y9nbQFdBv78b/3IEOl7ipMe5rkZulC4Akm9nFl3NDWNMRSne6AhGtdIoI3/g2trz13C53P+NdY8L2ShoFwFzpi67bdra6oyQRexNCYAArODr2ve9X8qtf8F5pSOJb8LwEjNsE39PABx6Iey0MYso02MHagXAq93ukCZgkxObC8HRya6D1svfDLK7xPUtJYs+Y+MQSRlLJ0GljYrlYOjBGCWh7peEgKzm6OM6xXHaMShQb6TwAkN+SXzVkBif5YzKeLo2vDGYe3tXJW4HyIaUcJHChJcxYfiZ6Z3Pk+3y5NUCoMxAcYuc863nPd2YzEkeMZouY2ZCBhhHQACA0P4+q0CJKb5M43OH2/205On802HUZo+gjArrHGRk0GxmdIstBKtOiAjV9Jp20LvN2zpqpNAEu7WpSe3DTGKyNp9do6g3NEMiyDlSu1etoaUK6w6zODPzg55BjK3vZzP5rr1M45uLZ+tZN/HWGlgkAhz4bUNaWZrCDOewDF3vb5IZstFdjG2pXm9NBojDGyu2nbgfz2yJWdVXHDW9y09oz6VZ3C+VNoTjmm00AzxSq1RLnbh184Aw3d5N9Nm1/U7DgBAIoAADUcCxRPLr0Nni4Z7zwjDN83zGMuMT1t3EvblDkGmd3bYqckYQLB98s9zPJ5dLvk6Pc5TJyJQD6XHMjpXyUHefmx70ccvUIYP8DJLjAy1wW9OTdPIom17n2hk5LjkRd6DyHc9J5Y29q0pw2LDhB+H67dd5NXTdVt3rwsK4faQHAl2nPV9cb7fWjr/rr0sEA1K5b99et/Y2zcTv34B6fGa4g8C9CPJeLHl2935vv0YFMFHZANxqu4AKQ0cAOOsd4zw1+Qm03fOkczx40oTT0GkJ9qiFvF5kDjPLFIVu4GmLxh+igJCagO+vxNnpFlt70gHP9dFYghRMI4NCr/z2FjB9R2Bc40tSVvn5WB4D55v4hAtBoFDLrfLQFHz7DJ77foF8cFlBZfGePVPiff3cz0l7Mkhf7/G/zkaBu/yEAdM77xX9u/lN45gf/POh3GxPwd82hVf8nIAYIdta3YdTnYfdnG+GzehYHfg6hUUDHgEMzfkORcwRIOg5IG7FyFiuwEyCABBjXgQFCgs4DgW4he9EjfSpgAT4AGT+XEUWABFKgASAQBRdgZXABLCY4X8pBgS14PQFYa7Qhgqbzgq1hcT/XWMunhAUShWIWg1xWf+zjPhtwds3BgRMhAHIXNWYFF+CibTPkbA4hLRdyhTPDhPxWfk+IM1mIGbIVEnGYIXiIR0loS2HnhdD1KFEzhhKReSpzAkjwd2joFiUBSwSAbRwEER+xZnxYMR/ISnVoh2fmZikyQ7KBifCHUUQGiO4kiApEiAvhAiRQ/wTipYMVYYIaQF4EAIsA0IZtsRyEIQDhAwL/NUMcMIqZOIcl54SdyE9ZVht95HvDuDHxd2pbuCWpWELQxQJHSAAlc4gPwQJnx2sNgX3CCBePIj/YZwI7UAQbkDIAsHjOiDCamEyciIy49okb0n+05Y7PWIpaJo2p1oWquIXaWBEz9G4Q4XNzBxcU5n4E0ANhFDX4mI/nAo8ecozzCE7KOBuyBQIZGJHs4YeSdIpE9Y/VGJCXUxH9tZAQkXmU+BYvYAGz4hA6gEn+8V8daS4TSU7yaJEuhJGzgX0paZNuQWZNCB0w90DU6ENbJpAUwRgL+BAlI46WMQQn4AIu4AMsGP+UN1mMOKeTO1lBPekah9aPWUlAQ2mMRRmSIoWUXKSUJjkRhwYAFIFtl0iWooSTQPIWeeWVxQSWrkFl7ViXymOWXMmPeSeB7dWWsSgRtvdtcFmTgTlHd7kAcKGXexll9fghKhZQkOkmg0l1hSkiI5mUJamYEWFOs0URejiEmsGRnEkqktlSlsljjBIkKbORrjkWnvmZaDmWESWabEma29gQwUgRFAYATpmHOECXuDkqsDlRsnmZtJlmINGazEkTusl2oCl/v6lHiSmc2QgSUSkRjJGLlsECOHB21vkqzplP0OmJ0hkjaCKe6lkT2El4xpKWO7WW3RmcFEGcZNiUmcH/AhcQhnFJn6LCnuPknoSGmRvSA1ADlAcqE/ZJetp5atx5HzyAAhvKoRx6BN5JEacJkQ6hmmyhAycQBeFjAjOAlQJAoMyhAaIooZKSoN60oJ/WoAMiADiQZ1DTBNU5ozVCoeRnoeoDAGdQA0mqpEvKpE3qpE6aBWLUnxPBmBThmGtxi80hoy/gkByBA48ZpH5So8h0o/QInxRSBAnIGCaAjWFalkO6iUWqXkj6pHVqp04qBwOgp3u6pwwAom+JaRMxl2uxS1ITKSaYSV/qppMypsNUpk7Ul4UhAOvYHL23qJ0Bp/Eop01Cp3fqqZ/qpGfwpxMRoBIBlWpxkD93AThw/wJQAwKi5qVgeqlt0qir9KjrdqYCkqaMAQQYIAC/CqSzuhKZGqe86XWdCqrJ+qmiOqUTgZITsZJqUTJS4HuFGi5tKqx/UqumdKs8maPsgagaAJjZep3ESpHGKiLIqqzr+qTMyhJLOREEKREHiZw5QWXlSQDYlybkyqhbSWbd+m/fqh5oAgAcsJr8+qbmOpmm2JtksRPqyq4Rq6TuuhLwWhbeGBHhmGoFCRGaqQGyirBmsq2JBLBfKbDlgX0sGbKYqrAvlp9TBbESG7EUqxIWKxGzWIu3iK85YYEAWporS6v+6mQlO3EnSx0aGaxAO6wKi5ebKk0xK7PrSrMW4QJNYP+1x5FJV2u12JqIK8OIjOGIY0E946JtSssmI0tIRLs/kfoWJSOjZpuw5uqyDds4Rxq1dzu1FTGTdYOtAqCvzRGhYqs74zm4cCuyQptjartzuQpS02K4cUusc3usdxu1eUsRezs12NoQPOiDQCiEbjG2DhG6j/tcDwenint4RisdtheJpNsSTNu06Cp/UEu5y/qyhTG6r1a4roskaOtGqLs9bNsWmYeVvJsSsLuwThtMtFu7d2q5vzJbJCC90zu9REK91xu2xmtAiEtiwHt1qgsdhwZK2ru0TCu56dq8M3u7egFrdUO+i8O9ieu9UAi+xWFx4/q+lQK75zu76cuuz2v/Xe0LXPmLPqabqfNLv4xbHt3IEUlLwBGBvPx7aszrv6G6vnbBAXymwRv8wNtrwKeLwCNYv7dxmuXSwRcRwQw7uRWcrAB8wnYZv90bwsU3wrbRH834wjVjviqMviwMqi6cw4Hku2k7w38jvGmhXN8ZxGLxkYFIt2BHwT48sRe8xHkzxL9bxOdXw7RBZbVYxWnRxKj4xLRjt1LsqUD8xVV0xWmUxVqswNPRf2Ocxh+ETAMmxysVxWaMxnN8Q2sMRW3cNUc8FrCYvXxsPt5kxytsxna6x4Z8Qs55yPcDyFsjyGEhAGEEso5crnWcYXcsZnksxY2syQ4EyTfxO5PMLJWc/xOiVrajHMnDlMg9vMh1KsquPEClbBOnjMrKoso40Uf1asvYAY3y58laVMaz3K5UHMwKg8v1+U27HDFbrBmaOZ/LPKFhLMaKjMxNWsvWTD7NvMkRBM3RLM2ZIXc15M0sy8kSbKSg7MPdnM5SF8PCl8vPPM7u0ss14XPLGc8IMszRqM3bvKTw3M+7A87qzEL3/DD5TBMmqLIFLaT7yMP9K9DcrMwQXS0Hfc2SrND4XM6XEUaai9HH+89GWsx/6M4sTNAjjTgaLcwc3dGp/NGV8SiJxtKvW9LAFtAVXQMrfdPAN89E6swwHdO8PNOU0V87+9MonNNNctIgmdIV7NNLbf81Lg25FFXUMv3Gt4EmHEvVp9LU3rbTFT3VX+2BQQ2CpmzPWZ0qDB0T2PeNZs3UEq289RbV/lvWci2HHzw4ak3UbM0qR60XSKvXYE3XsjvBPM2keV3YzIzWxRrO+gTYq+LWL+G2ja2/h42fTx2Id52+jI3Z+GLV/vzXk80/gh17jhvaFYHN2SzLit3TF73agDLaES3Oph3YW00brDvb6xLW8zbWAg3ava2VfJ06fn3buH0old0SxEvcDfPb9cbZqOjZzTvczw0ttY3Tpa3cFoTabyG+2D0RrU1U001U1V271y3evfPYmjrUyd3dYcLcK3G/6w3B0W1w5q2W6E256m3/3+vZ3uca2Qkd32Iy3ynRiw383ziE39yk3/rJ33gr2wveuwGek/XM3QX+Qt/dFiVM4XzT4BwX3Nvs3x/er8YtbRgO3xq+IweOEjds4qIT4qn94DAL21Nc4zGeJdrdJWvN4huu25qBbUqM3eStljleWMcM2yWu47Rt4bE74GX24+/i4hiReV684Gnl3nVtcBFeuRPe5B3z5Mn73iU25e1S5RYhakhuy1ou4IjdzjeepEwe5kGL4uh2E2d+ehyeFj1wdjAZ42lOdCOOzHRe5/Uz5jih5yIc5JeRea384YIOF0a5F0qu2IZ+6FrC4yux6DTc6JVxmibgwOIt6ffE5rrl/+Uyi+mZjiWbrhKdbsR8LhYYcHbFG+myHssUfeOrzuoVfucCSBOw7sauYhv9BekmXuoyCObWYek8zeu9HkK/TpTBLuzDTjG1Eeqjvt7J/niEPsvPDu24kuh5Xu2BTOyzQeuIkencPo2nHmOpLrHgHu77Mu42Ue7m/iy00V8mHObs/nrevsjyPu9HU+81ce9c8+l2MUNSoO327e8It+x2Be/q6+4Dv72CoFTnbvAHnzMJDxcMjIu9/vDRB/B6HPEWb1AAgPEejxIc3/EanxmweOxNPvIOe/IgMvH/e/MoH1Uqn/H5bu8ufzMs3xZ+zhEireM1X7cVH3PNTtY7z/OD5f/zRI8RQj/0MH8ZFve2647rnVzyoQz1UZ9hK8/nVk/OQI8ZPvex4a70D/j17xz2Ym+KZE/1FWH2EFP3aZEyD831eQ9Jcb8ZTi/cgC/3+En3WA8Td7/QiD8Z/bf2bN/17Dynch7bTF/4OTX1Za/4Ho32loF9hVznbU/Gll/pOS+1hH/5trETh9/5M7H5p6HZhXFotznvog+Db6/SqJ/6tLH6P8/4if/6PIPImCF3gdv3v0/vpM/spq+sAr/77JT5fk8RwS/861wZaEL7tR/5E53Ycu78z9+4rC8v5E79ohH7dvGXKG/7K6X8Ek/53w/+PS/+1x705S8xw3/9ICHq6r///VzOTQBxpsZAggUNHkSYUOEZACYIPIQYUeJEihUtXsSYUeNGjh09fgQZUuRIkiVNnkSZUuVKlixNABAUYcFMmjVt3sRJk2UEnj19/gQaVOhQokWNHkWaVOlSpk2dPj2aU+pUqlWlthQJBAAAC1i9fgUbVuxYsmXNorSatuZZthtfOmyr8aVAhXXt3h3IEG5cvn39/gUcWPBgwiFfxlSbeCfSxFAdP4YcWfJkykMTX8Y89e+ErVIKfwYdWvTowJlNqyXd8W3ouXhdvyaoN/Vs2rVt38ZN+7DM01dXJm1cWfhw4sWNL+2dXLFfDluH5IYeXfr0s8qt26QOcTXo1rC9/9uVnV38ePLlzRPefX2BT5bqax6HH1/+fMfu7a/tq6Pzef79/ee+777otvusu+8OPCi8/xZksEEH/dtNuPbuo69CCy+0MEAB+1phqxUeBDFEEb3S0L0BG2INALoQZDEvFEeEMUYZZywrwsomtA9DHXfkUbISTewLia10oLFII4v88boT9yrMwBYRVPBIKaekkkobKcPRvR635LLLopJUsi8ptqqyTDPNA1O5JVNc8ckDozwzTjnnFO/KybJUz0s99+QyTTX5YmGrJugktFDR/OxtTe5UdJNFOA2FNFJJ+7JTMjyv4zNTTStENFG+itjKh0lHJXWsTk1TtEBGG33zxf9SX4U1VpIqjexS6zbFNVfiTkWVLxKckzVYYT/iFbNUm1yVVe8eHbZZZ1+lFTJbldO1WmsfK9ZYvlzYCoNnvwU32+VyIxDZNpV1jVlw12XXzGgfmza5a+elFzhxUeMLBABAaLffWO9N61j0kkU3XVf9RThhGd91LN7e6oU4YqAADjiuHrYCQmGNDaW4KoEHc7Lgu9TduGSTx2MYKodPk7jliDv2OK4XtsLhZJurhFkz6Mod+FyR6yI5oiG2Irpook+4OWml2Ur5qZVNcznqeXPWua0Lttpgaa1jpDqnjwUL+eeFDrZoaKPPRnprtddOqWmnns5Marl17drruJoDgAX/tvdesO6bvg4sbLERChois6PwIXHFFX+Ob8cflwum4eDGbG7LNfX777g0AMAzyD+nLnPNySUbZIIHT6jwh8xOG3TXX6fI7aYov+xy2/UUHT+2VNhqBth/ry133XHj2XSfUTdIdQJYB75512VnivbgbqeeR+FnisuCrXZwvnvQrsd+59LBPh355MefiHnv118b+qWkV6t6+XUEP66rAciaff39An8BwAETnPlcxKSybaV1+0OgydynFPilZX4P5NT14sItAHgrgRcsS//+95cAClB56sNgCP21wKQ00CoQRGF86teWKABAAyKE4Vc0KD4CGk+AqUOfRMw2gxeQ4AI4/7CACmI4xGCRECkmrEoKlVicFbJlK1EgYhTR0kTi5ZCD5bthDT54NqJJoStSBCOkjHgUJFJliWesDBXLgoHehdGNIJkh6WpIvuPdcItcJJoLBPBGPrpLchJaSYDQOMjIqJEsG6BZH/Vnn4fEsYpzDBwW7WhFw0nhAkXoAQEEgAELtLCNigSlkcZolDJOhZCnhIohx7IDYIWye4wkgCNvUzw6ZjFBlHzIHityAqI1zpW/FNEoi1JKqaDSmExRpVh4CQAiARN4/QvQBv3SQfMpDyN4g6IztdkgYRKFmDk5ZjgZI0G24E2X23QdNDckRzYhTw4DgGc848kAXGYEVFvJJP869Xmebv7kPWmkkDgFahlynkVfkNwn29QJS3YuKibFeQIeiYbQjhCtCAnFaJ0AEAQNCUeQAwWpPwtalkABIGMZfdxCgdRQVT2UOGP4RExlKtMf1DMjLwHAC1C6U/Fx9KOU+WlIQ5pMsHAGAKLi6d5Uqh5pUuqPFhKETTHCOfwl1aq62WhHAZojoQqVqF/RHgA+dFW1LTVMLEWWSysUVYpuhI1DImtcU+TTgAK1rl0d6Fe9cr+LynVpZrVOU/nSz6ewtSQ42Aq//LpY8tGVq3Z9LF4FqlesUDCfjLUZYP+E1oGplT6Gxcg5KTIBqiIVs6eNy0scq6Wtslaykx0pWVr/+ELUnkyzyRFsap+6VlwOoQlDEO1DVkBVEOittsetUVaD6qO7vvaYlG2JvjyHXI3d1lOcNZ1n5wPai5gNAFGYwQlO4AKqunAC1EVvWFSrVci61rnPja1YBLAVDqRXYdY9TW7bQlincLeAEgUAByxoXwKvZL3LLWRz33tK6K7krb4rcL/w2yvskk+78vGvRSawgxk0wQQa0IAJOHCB80bYxCg5sIIhg+AFD7LBKjHqBU7MrglnRr9M2+1npTpjHrtEuexNcGRbTMgXp8Rs3Ovxs2qsrQpH8sLxyXCSpfyVFLM4lSoe8hKLjBJWAsCXUw7Wki9z47PwtylRBnOa2/Zj/ys/pc1ZRuGWT3K/Eqv5X2LGV5MBmOPt7tjOf74pm7Hs5kHDGYJyNomQKghoWOE5z49M0ZPhg2ZGV5ojVS50U95s6PkhuiTmtDSpHF0xPV9R0sehdKhVXRFMCxlbmeZ09TxNkjHRdtWRGrVVyGwWMzMl1bcGNgFa7d4VwzrWEqvaFK17BADEgNTBRlKuqbLr5J7aOL+GtqqHnafJbPrYyPZNSvB7g6204NnZlpG0p03DSGMI2+iu9LYx1dpbfXtT0VQJfiOxlVCcG94jUneyZ+lnXvMZwwT/t5TlXe/2MtzefMK3uK17i62Ywd8JB1HAww1ph7ob4Rjn8cKpRe+RP/8c4utUtmY9sRUKXBzkkFIntcnS66W8++VgFrm8SK5zk+8p4ikH7Cm20gCX35xQMWd3xy9kc6MnOecP2znUe447lJ8Ev6bYyiSK3nQ6/Vwko+N4Sz3eVq47XdAa/+fUveR1k+B3EVuBw9bLHie2x4iWTh773Bn99FyrneoMBbpZ97CVOchd72WqO4zuvmdrF4fphy8w30ft97VXve3WDQIAsPBoyM8p8SNavKnz3vk0S97RlO/S579u3a2MgPOkP5PqQxT6aRocyh+H/WlNf3rU90j2cLwtH7ZCitfnHmeWtzvuxUJzpTze+MfdPZ5773vkk8S6bNgKGor/fCn9/kH/tHdq44njfO7r/uxop8n0rVf9kVh3EFsRwvbLH23Azwj8g7X9pJU//6tGX8zq3xHv8wjrioOtoAT54790Y79g2j+wYL6kIL8ElCv/WzIApJ8FDAnrMoStGAQElECAw0AQuT/dEr/hiMAP7L/zQ7/1sMALEcCOsC402Ior8EAUzLgQ/L4GpLL8QzUdtMF9osAaa0EXxMEBvK0W2IobqMEfbJAXZJAR3C8evDYfZMJtCsIJG8IMKUIYvK3M27wlrML/cMIFgUIcK0HhOMEwxKgrxK8sjKD6uzzAIjcA2INxUUMRGcP/KMMyk0LHo8I7dCU2tC43pI88zIjbegV+s0NA/3wQQ+yPPSy4M6yMNGREK1RB9CPE+XDEi7gtMtgKQ1jESmQQOLS/P/QxSaQMShRFYBLE28pE+dhEi7gtoQMATwjFVfQPUlwYUzSwPhw/XsRFMGpFzXpFFdpCjrgtGQQAGgTDYAydlRIlYFwzVJwMVXRGRRpGwCpG+IjFijjCJLzFaywPXUw+ssM/apQMaxTHN8pGs9pGY2SqfNMsLxyzdewPclQ8aUQxXzRBfbRHDGrHpXpHboRGqwMsL9gKXKjHf0STgqQRSKy20WPIjApIlRpIkcqdQAKsRAQAB1jIiRwPfAQ9fzSJB0QKdQTJIarIhbpIn4ivktCs9wOA+AvHlP+EDpFkQHMkQYm0SXRaSXVqyZ54SesDLEDYClusyZ68DZycPZIsCZM8CpRUSoC8RLQLSp4YyvYDLEjYij/4yKm8SYcsRZ2MQnSMDKkESwT6SWi6St7ISHk0K1nYCj74yrRcSrHcRbI0Q560y1Bqx4kAn7bMytUzq8xLBCbry+A5Ro64ET7USz40S8hAy8T0nr+UiMC8ysHMQLOag4RETMpMjW6siMYsuMeMRL4ETXb0R8wMSs0EvqXat478zNQ8lMXcCNJMLtOMyKVzStp0HIhExusRTOHRyKUySgBAhdn0zc8QTYrAzZnrzZGASqOYzOV8HeDcCNZsSdckFsHbikj/UE7rHIzmnIjnHAvsXD5+RMPoFM+tQc9DFM7MJE64XCg4aD0ba8/vsU2NMM/01E3ojMzHqM78fJz3xAjtvEjuNEKVosUuwE8CJQzylIj+VC/2NAz1nEQLhVCbMVBOjM/WnE+JUylNgLsH3dDS2M+MoFAH1NCPmM6iGNATbZ/V/NDtDNHAA58P8EwTlVH+SVGMWNEd/M/zxNBUbNEeVZgOlcUaTdAbNciF2kAAAAQKQ9K+kNCICFKvUFKseFGiiNEqVZotXVLRGc63FFF1ioGtsAIqBdO2uFKIyFIuPVLVKNJqnNM2ZRcx9cbcKVPRKU5owj4AwIT8wtO4eNOHiNOW/9DTXgxQx/jSQlUgpxSePs2cP+2fRjBAQoXU6vjRi0hUHxvS9GxUqHjUTdWYRQVMPpVPM8VR4fmCudRUUyWLQyWAT+3FUK3QUS2sO5XVYUHVy1RVEGXVJ+2fK9gKWbiuXhULWrVVlfjVfdTV/uJVZZWVZ4WISV1VP6VP8DGDrYiDZKVWGepUi2jWNcNVFo3WM5vWcIUWSQ1WGx3WOASfOcg8AFDCWGVXrGBWLHHMduPNc83XjbHWRnrXJo1XmISmSRg+3ApYEhnX0eTX0vRXqFrXhpWUgY2lgh1IijELdcK6WmRYi/0mnFiMWolCgNXSOk3HihVZQ8FYbBVWcenY/v+ZAywAgCO4V3xtWWKNR5W4k5OdWN5C2Z3NU3cl01iTpfHsH4oDgEXYLKLl2bNKiZ/FsaFVVJU9S5aFWjl5WY0dsqQVDGjqVgAgupDdWoRlyo+g2n5VOoq12rNtlq49Wk4DWxQFH7kEgFZ4WrglTLwkibWV2LYVWr6d0belCCb92llb1v6x2S80W8J9Tb8diYgNXLH7V8h1T6PNnGOrW8DoH+EDAHPbW8zlwrT1CMDNzaDVMcMl3VIRU4FEWsUNi6XdClMIrNbtTtMt3dutWtXtM9bF3Ul5XYuMXQV1U/A5zm8d3eA90Ic93J5lW8t1W+bl0KrUOM6VXbDoH2X0Sqn/pd4xldy+XV4iBV5oRc3vRZi17B/sNV626B9cAEfvRd9U1d3glF/oLN+T6NKhKNX55VrrDTj2dVKlFZ45YLZNCF/0pdUETtn8LUmslUyt9V8GXK0VnAkBPli7zR0dbVoGpt4Fht7KTavzneB1UV8EzbLO/QvwaQD482DmfVPnFQmMnRUIFlAJLuEcrGALxmBtZc7ridKyvd8SjuH6dVYcnoj9FYrHUwEL8IEmIJqTymGXBeDrNTQV9lHheTsA+IAXDt4i9uJb9d2DM8cNKK+ikeIpJpQTXt8rzl5xFZ4RILwwbl0wDuHUFdzV1QjvMpo0VuM5YWMUXjAsttLreVXH/x3iCbbjRK5QB35KG3bUehoaE3ABEiiC+/HjP46TQEbcQX5jhxWezNthcJ3iRebd6B3hy80IFrgsAvgVk9LkNa7iAHbj9uVU4bHZLzBi0jXl8fXPMb493XzlTI7lMuFkmE3hT9bX6+EcZ6NjXpbha93lfXTkGk5XX0O4YS5mQJ5ldevhugkN8LnPZ8bcXn5cPJbewf0Ibd7mTe5mafvmrgnn69nRO85hcyZl/AVm/RNmjGlndx5lHi5eHy6M6+lMOpxmyMVnndXnPP5dkGDnfzbmd+67ga5U/cydOURWclboaCZYjn7gapZOSCbVbPZniZ7ogF7BeKaakYUm0CU+kP/m24VmU3RO5eld55NGaSuh6MmzaL9x6f5pha1wWpmGW5rmUZvuLBLGiIjeaSk5Zq9FpXshjRW0zw426rNNaA/N6hlGYolQ4qA4Qad+6mhUaUzMK5kdjRXk4H7raqjdavBlZBYVaa++5qCAqZmaqZrqZ1gua6juad5LoQEuaPQLVO176621Z7Rd7F9elLNWDiEAMJP267826wp0LsKOUPQzVgCw3cS2bK0EbY+g4ZGG7ORohStQ7dVebZvta2IO7ZE8bbbM7AwmYI1TWABghLiObXmdayGdK3HJvNfu7YcM7I2LCG+TLM2+7YBj2kbg7eIW7cZu5ODOluGGaJ2Wbtn/xkvlxivmDlv0k0mapO7tBuXyBu7HFm7Khm3zfkKD29Z5o1vbDm+0k8nkHG33hs/8vrSvjoiotgnszunK1u8cvLD4djg4A28NDrgWltLoLnD7Re8Gtu5iEXCPIOsIJ0P4PlNum2+CxmiNWzkAqAUI1/D9nnA5resLne0AuXCMcIEmkHEP2woNmHEZb+UTLw9aQfCSq+WLrk20K0AAUN4U1/Hp/m0KV+/rtqkxmWwAyPEj16gDt1QfV3D6ZnB1o4SjNHEpf17+dgv/1o7jto4Xvwgnn+wo9/Lp4PEq57kfB+q1Rr/jREojX/MFtXMxXnILF/M7Fz2gCOoL/ml5lnO0/6NFIU5yP8fzRL/aFQcJAK8JM1d046byHmeZQW/pQte4Lhi6Lp90j3bRPhc2MlcOSZ/0Xaz0DrfyZAbxH0Y7B8fvPD91rpZ1c61wXjH1WR/JVG/VS/9wIJ9ntONIjwRzLwd10hZ1SKeJXNf1puT1qH3zK2/1wka7g3a9YpfyY6dTRw/1Fr8PZm92Aw+KQGfBX4/zIEe7NAWAwqv1cE9uT0d2bkd2b7cPcHf393523171xF3wLEa7LQbPdr/3jMV2jChtr6Z397D3gYcQDrd0qMF0Qg9xjQvigtdxbe9veafThFePhWd4/mjzh4+biM/0iW/wT7T4E8f4MNf4/ub46//w+I83j5BX9WhndSz3d42LzaJmdJn/aIEP6Vs/lZj3eZRx+JqXOjgHdmrfXMoghK1w5p73eXiPd6HvFKIv+uyg+V6HeHNf+s2e28mQ43UHenen+m23ekTB+qxn86Pn+pH3euwwE2SWDAfYilco+3A/+4xPez9Ze7Y/kXxnbA/Hla8/Oql2DFTodKmX+b1n+b5Pk78HfNIRfKJ0tUwx/K5DfKjwxJnM+2Z3/Mhp+TB/+TIX9cmfxnF383234HM+/LCXDA7meV9GfYJn/CMe/cgp/VI//dp/4MpHcvl2ydZnaM2H/cgwYABA4Ntn+NAPtNwPtN1PDsn3fawCfrnGCY//Iv7PhxG6LyQSBQAvYP6Bd36DT3ZSn/7er/6Rvv49NaWo2/6kfv2mByq7BwA2GP97L/+LOHgWX2+AMEFgIMGCBg8iTKhwIcOGDh9CjChxIsWKFi9izKhxI8eOHj+CBGkCQJAFJk+iTKlyJUuTEV7CjClzJk2YLW/izKlzJ8+ePk2GDCr04s+iRl3WTKrUZhcAADwdTTl0KtWqVq9izap1K1eGUVd2JTBSYFiGI0t+PRoEANmybt/CjSt3Lt26ds+m3bl0b828fv8C1ml38MHAhvkijrnAk1NAfglDjix5MuXKEgOHHUsYr+Gda9taDi16NOnSprFy7pwyMWvVrl8b/z1dFnZa1okXmHE66LHs3r5/AyeNuavmwalpq/wcfDnz5s6fVz3+2jZi5NavS4U+FHtR6nwXyHLairf28ubPo1c4nGvxuyS5o1Sefj79+vYjS3ftfS/8/q/va+QfT/sttQAWAGDxF4ALMtigXett1V5d+V0nn4MXYpihhgtR2BmBSgkYImAbQiRiTh8mZYVTeChIoosvwhgRhFpJSFeHyFkYo4478ijbjYGh2JeJQx7VY2FEshQkTYM41UiLRkIZ5X2dZcbWZu/5l6OUW3LZJWpY0qbkTEiS2ROXZaokpkyGONXAk17CGadsVBJnpXFgwqelnHvy2WdDPwKmpmJoEv/a0pmFIiVoBFQ49cGbfkIaaVx0smene2j1p6ekm3IqJaB/KfoSoqOidCiioUawlgZzPNqpq68GRWmElk6IJ3eawpqrrg1+6heqpAJraqGhPuAUJiPumqyyFMlKI6022oodrstSWy1zveb1K7CjCktoqH045QGy1pJbbrNZ1TgXtp1NW66771a27lfabltot2iGioBTZowLr7+wnvslaNBimuez/yKcsLrRqkZvvWjeW2a+TjHSr8IX8xnwVenKJW9g7WIcsshCeXyUww9DHCWpEwNQcasjw2ykxlZxHFfJf4Ecs847T3Rzd6GijKiUKyuqb8sW85w0iTNHd3DHDFv/l7PSU1M9kM8/nRw0kvOdiqqaRrtMXl1MV132QGRPVTNcV6cltdlvj8x2T1lrPSTXw3otptGmIC0X2nAr/TfJTtsMNY6EA564yHIPCHTdZRr0uOQr5S0muADw/fKkhimeuOBBqf0W42oh3rnp/46uE91kgjS569dVruTlmYtN1+enh3y7SKW7lXpRbuMevLK+47T61h+9njxssQc5e9+bzyg8z7p/FHrvhtMGvPTbu0r8TSdDp7z4HjL/ISxOGfI8XNRz72WwdQ68cMG38t6+/Zx63xL4z43fP6jlEygMTpmE+t7CvvsNjVRVit/T5iet+iEwgnxiXHU4dx7/YXBe/wD0DiF+AIBVFdAtB5Tgjuq1wCs5sEIQJCELuUTB71jQPBmc4c82aJtPOIUK0fNbDFu4JxPCD4UC0p4Pi6ijGylqhKOhIRMbZ0PWvMEplNgh9EJoRJlt64R3SmHUVnjFL7oIiYJSomiaaMbiPZE1j3AKHKi4vh6CcUtArBQDC8fFw9UxjnoMo+GMF5sLnjGQaUojYg7hlC/AcS5k3OOC5jirPIoOe7AhIiMrSR8xJtGKwBEkJ09CSMQswSmQSCQP3WjJFznSWZC83h2z58VTwvI8mByjJn/TyU5+siacUEMnjCAIpwCADKSsouZiubQsBnGLQ3ylMZvZnFmqyZTLuf8lJ3P5EggU4g1+KAUwu3mEGwzzjdJ0poNSiS5mnrOVk0QnOdvpoz46rpjMoaYgrfmJX3YTmEd4hBvEsMjthNOdDTKnwISYJXYKNKGhgaaYxrlJep4xl2o4gjfB4AZXSIIQNgmoCDmqUPsQdGMIpZkkX0PJj6JUMgxVkkNtCVEzfvJ8TqnAGsSgUZr8Uyg5TalL30dHg2ZqpDwdagP1F8/ahe+lTUwjIUABTD9AoEAeDctOiXqakJJ0lWXJH09OatWvstKomZTnNJXKxCcSQoBOccNNQTTVrlQVrEtE5k+VeVCtyjWvkbyjH4uCHrOedYMPAAMwO1DBlnIlrnqtDFb/m4bXOqnTpEJdLGUHx9ej5uWvgJ3hBiVxCafQQA23eWtiSVtZ3zSWKtbbakld49XTwrZ68BwrUvm32QwC8BMeBMAP+tAa02pFsbEdTGrTNlnjRta1xx0ucyuy0iAhtje3xS3zPqEKp1xCErYRbke429xSCo21j61UclXz2u+iVyLPRVF05zRd/zGvD9cFgCgeQB3vbgS/6Z2NAsULVIONd78CVu9saUnW4LzXRNb0jnydAoZDeEe/A96UT5N5qWUGeMIa5lCBo1lL1CY4RAu2TYMB8OD9SHjDfqpwXS98VxXD2LkdbuiHpRtiAY04MSU+MYqBG2NqsfiR/6Vfhn8M/+P1fqi9V72xf3LMlz5Q1MQQJlCKjQynIKtyyA8sspU1jGQq19i9TIaPk5cCZQdPGcxK7rKusHxOLou0vOxaLpuZ++Ueh9k0Y+5PmZNyZilD18d1Blh/tejioMJ50Oi9c4TXLJw9c6fPNPkzj9kraEV3ys0FtSuiMa1oRt/X0XOFNOwkHRNKp9nSovZ0pDQt0kQ3Tc6GOS+rYQvq7a46NKTGjqlh8udHpFrVea61pFydVS2rENbEruxIBGHDS49612HqdSGiDGwDD3vZKy60hWsl64/RWdtgbfazc20ZaVvH1A9YBTCvje0Di5tTxnYssrsY4CG4wAQaMAEHdsCCiv/0wAJIiAIIAACCKJxgAvE2Irk3CO0yonvaTiYELOYLAHe/u7YLf9W8VRvukHDVMytUQRPy6RQQbEAiOii5yYEJhB5snIUNB+DDdR3x5TlZDIR1yhE60NaMZzbmu+q4cZWNXAw7pAcjcQoQTuACDQCzCBF5QTejMAMfIGHpbMGA0CM48/LV/Nw3n86IH+BUYIZhDHmrctcxRPShrLZK3waM1DjgFCmogCAsAMLJBQARqkthBzAviAWgDgAOtP1+X2de2Bk7dv0QkhBigMUqnNBNJxQidmxP/EC53WJvI50hG3CKBvJeEAFIwSk4gMgEhqAQqjtF6pzf3uI1b26bPx7/SIJVwxMeEeV8PiGqtr/97HX09sEZHe6tNW/9XOAUHyBkCCfnCMuhX3zh1b5yjRd77tNyAzhMogEdeAIijFCBTIjiEUbwwyoMUAlQdIIVHYCFK5aghkIgQAySGAMnDvHzl0geLCDCHbScU4iCGygBzW3f9aGS5wkZpwEYQwiA4elAQhie7GXEBTiFCzBg8GTf2hGf43VfTsxBK1zBIHBBF5jCImDCJhheAcJgDObTEfxAKTjBHVhcPgmCH7ACAgifwy1gB27I8YHOx+3O3OEM7xQB6SkE3wHA6mmEBgIABwqh6Xyg1wThZIzgSXxf+FFAI6ABKWiCI8hgGZrhGeZT/wVUgiuMwv+VWwhWYYYQIcgZoWwhoV+AzAo4BeIlBA44xQxshBNaXxwmzhX2lV9pFqmV4AnGASqs4B5swu+h4QdtAiYsAiOcwhoUghhwgkYRwiFwwhhIghggQCGowRK4Aix0ACt0AihUggGsgh8YwSOIQibcgRMIAkX9gBH04A8u2OYRIiBxi39BIJExhA84BRIohB4CQBRoRA8A0wsEYyECgLMBYbaVxnvdwAd4IRjiwQgcyCQCUxDYACmggRBQQgNMAhyA02r0mvZl4TQ2kgNmWTFuGUPMgFNcwOs5RfLlIwBIgTwCjiFiVtAJYyd5wS3EgSE84hdIIhomQgy0gP8DYKInVMEr8AGrONE7HiIiCqT70OOb1RseMYTzPaFCjN4HZYT0OYU0fqTZECRtaZxzcNIc/EEXhIc4BgEumCM6ksE6esH/cGRH/sRLguQwGhrovdhCOCEUIsQSOgVG6IDhKaNRlk1MAt1XpMcZRUItUMELthwWSKQDmMEpeMItYGS6DSVR+oRVRgzkEOOhReBCmKRTHkRKasBFYMDSNYHfuSXVYKWHYeOjZdANeIIDkKHJBQEaUMIg/EEeaKSIrWVBGuRfYhFSdhvBwIYJXkFnemZnHsgq/eM+JgTsJVoPpB5A/ptlTk1g0thgRtv4vIIHgKVTYMEixEEbZctkDiX/MLImiGHm50FL8i2EH8bgKiEjAFQlQjCjM1IEC0RBPw7ebyaNa7JUPEJGi5jIHHjCHswgKZzCFUSmr/AmR/omdS5ZcD6gexCnQvSADsBnfMZnwa0SM/IhQhgnIE6EALAcCHAdelZnNb4hvD1U0IUIHJhBOPIcGsjAeOpeefbaeQIoYYZXUg6ncB4EVOZlQjTlftqdwVXghPKMdQYabAJIf8zBIJBCPsUABbQj2UGoqUmoiOJehWbmwrRnz/DOBDpFiB7EBU6EE2qAwtHozpCosM1kjHBHKxjCWnTTIshAqcWopM1okVLGHO5OjmYphh6ESQ5iQbAkCEyESWoABlop/8wcaZLB4d0gxy0sQj4FQRfwQaRNKZVi55lqSJUSRNzd6LGJHumZHkGgnupJxD8CQMrhacykqZoR6BDCxg0AwibkEykMgoOqZZ2WmZ4manloqljUoUfw6ZY2xIfind45IQj4JUFAo1O4nkEgQTRuqqIK6DU2ap66xh+ggSRiQSPkgWRiqpN1aqzS5J0SmJbKlrFCRNwpncs53Qua6UCsKgC0KkEwI0D6wLVia7Z+qbCSy6LiWa3KYWeQgSbkEyY0gKWS2a8CK7Fy64mya7J+akeE6rE+BAawXD6hHEJE67QOBAmgYbu6i7cyalrIUWC0wpsCkwaYQiQgibqu65oCLP+DdOq81mPFOgS+6Ru/+VtC7KtB+OsZRmy3zuqAEmwC/YUnKKgmxMGLEonD5liwhixwmqhGUKxIrmfMXpHAfmvJqoxf5AEeABMWuIm3uOwvvivOHiS40iGyymu8OkTNIq0Hjiyt8iyU5MUc1MLvOcCc4k3R5hLMRm02Hu3TOu1GQK3Zlm3YGunUKmCSwkhafIB3OkUQ7MaoeK01ga3aQhzEUsTZ+qnF6q0E6WyjuW0DGsUcnEI3oQHLdu3dplHeBq4IzmxG+C293WzkItDghlrhushRsAG5HtIt1IvjfhLkYq5kTGzaUq7qKkTlnm7VaC6uce4x+cQcCEE3mQHj2i3/6T7u2L5uT00uRrhu0XHp72If24Kd0l7IT0xCDABTDPxB0PBu7/Kt8c6T75oF617E8FoE91qvzsTub82uo+7EDTBCNwkBuhLN9FLt+H4vSGEvhzEtR3hv32rv+wYs8jKe8pbTTtzCFwCTJrDB47Avybov/rJp8G7v/crY/P4JAyNwtYTvaB2w2+XEDaCBPp2C+m5LAbdvZUbw8sZv60Kwjjpw9p5wCJfLBB8WCF8mSwyCkwIAJjjK5Hhw2yqwCsusCxfv2pTwnv6wDucKC8NQBVswS9wuz1ECBz/MDSdv9QoxhfLw5eJoD0cxYOrv8E1xCa3EHHgAMOFBryaPE+8v/1hc8VsWSSSlsPAGsaeu8RnvChHzRw4nsEnMAcICgGOIDxmPCR3DscT6cQNfyRsjRP3+8QpnMTwasQijxA20ADBBxfjwsUxA8SHXRyUX6yBbsSXLqjUacFTICQuwnAYgqoys7yRHACZzciIusqiy5yav8uIkMgi2coZgQGqCgI+a8u6icioHcixv5S+bsCZTMTB3MvVucY+owNKZQKBexilPsiobc1LxryvXCiEfhCFPs67IsVTVsoNMgOFFwXROBLD0sqgI8zZT8zc3LTbbrzsXhDar86t0s1uZzExsSUoe3mpWhDmfszTPc0epJyxb6KsF9DE/kQbJhJRYADC5QP+q9jM08zFAHzRchSTgVnExVzTC1PMGRcnHKmeASDQZU/RGB9dF2+wra7RJw0tHAxCUSCEAkGZG+HMvlzRLXwWWLi0xYzROtzQEraWRvKpT7ABH1DQq37RPU4VOW/OFrrRSW0vcBfWOCIBJAoAFdNdIO3FSQ7VOofSmqXRPd3VUA/VQ7ogok14p55dW3zBXj3XrfLVB3wk8AzFdvzWMSLVZx0gPROcHEWlW8zJSp/NdL3Vc/+01EzRh03NZc2SMLHM/OrNRs7UHu7Vir/VAP/X12LUbW7bI4tVUu8gEFBxA/ifyTHYBV3ZnYwRT0+tcJ7ZqS0peN7aLTKVTNAE/m3b/YEfzYMN2bttoQT/NZstzb/eIbL+ji2DAaAMBRPt24+52NRP3SWO2WPuwcLdxdC+IcfcaiaDmHjJ3cxOtTfM2dov0dKc0Ymc2efuJdpvahkCnU0QBbofEUT83O6v3VLA2qF432Vr3Zt93fbC3pGmIAJAqOcfKabNvav93Q+R3O/P0eS94bDP2cWeISfpnVdD3RI93hJezYVtuWEM4h6834QhAEeCAC5wAK6hBRm03hgy1BugyQOm2hkO3iM+3h3ucf/P3a9t4lNSIiX+oydFAJoRBJ9gCJzgZhsT0s8p414h3jfe4RzQ4/e73A/d3lEOKhFi1GR6BGOTYhewArOY0/4JPr4IzeBaiilVOOdrquJXzOJbzSHs0NDBJwQkMAQbowBqAghFYXjc9wpc3yJxfdVZkOElveESvaZob5ZrTbJWj8JvD+RHZCQuM9goYeExI3hJwEwCI1oI1iD6TgHQ7uWBDeZOXekEo+ksy+uq2+aOnd6QbSXEkp34aBE24glPcgRs+EYOE8/NtRaFv9aEzC5qHiprjOPG69qvDepxbiQqQnoEPBE0QQgU4BSx4OoCoAFWW1owb+qkfeKIX+6Ifu/K1uvxC+rLzkUB8aKgjRE0YzQ8E267fx14ynUVze7B7+42Du6IYu3mDNXpTN7rHOlvAXkAmRFL4gVM8gTXdB/8LpGZf2vuo13cyC3QOp/pHrjoblzsJX7nAe8lYfKhaD4QAvKcawMIbVAIrpJkkgBaS03KSCIpl8Cd8yzehkznvmrlXEDu/Ry3MDreDK7vHv8hIjLZzCsAMcIAU1CYwXYKXv0QlVLsiw7yaVIYAOKEJQLvN33tbC3uH73vM9/wIm3uyB7zQS7rhYfUEVGsMHsHQToJTLAKOhXtk/CMIRHbE48s/d/0zfz3Vh/2DKonGP/i/mz2UaJ2YEsBQG5wUcMDVGUIckEEVjAAwMcIczAHUYQETwyjYQ8YJkF6MU5XE07h9e3Xfi0nYks/pL/DGJ8TP73jhewowdUIEEMJ8BVv/I4cCMO0BHyBs9PLZ3A+GcQIAk4f+1if43u+yxQN/zKZ+4K/+4Ms17Bs+aNkXJziFEfQxSiQxAKBBHKBPky0/XVQrvxrQzd9tzi9EXF088x+G33evo4992Us/iSydAbwEywNAGGT/AswBBbwgQBjKAwDAngUHESZUuJBhw4YRIEaUOJFixYgEMGbUuJFjR48fQWocQhDAipAnUabc6JBlS5cvFVqUOZNmTZs3acLUqZJnz5A6gfoMiZOoUKNHkSZVupRpU6dPoUYlAFQn0ZpJTQAwIbVp1q1cQ3oFO5ZsWbNn0aZVu5ZtW7cdswJQAlEMQUQUEU4aQRJLnDkLNhG8/0GV8EOrNt+G3EASR2KPhSFHPjyZcuWZkRs6BonZ4VPLMjWHFj2adOmfnBl+nohVq+mMYtnCdj2bdm3bt3HnTpuVRkQEBN3g5YOGJAA0fBCaIkgGdWHVFV1P0EDwhOvm1x0+1779MvYFtL0j9Mwdom7z59HXDn+QO+uvrmWrjZ+efn379/HnF5r1R8RCdgmRiBBKsCBJk0nyCuUIghpZ7yXyyitNBRAImmE2B8ODUMPtwgNvvfHI00/EEUnkycH2kJqPNBXPYrHEF2GMUcYZl8pKEP9IemSuCPqogCQNavnrhlr2Km4QDFvSsLQe4gLCQySb21DKzzq88EOnlKRRy/8tcztxO/doc7EsMbks08wz0cTNxogIWaW4JyopLhTkFhhkwR9NeQVKlrIUjYUoCGpCgCf3xGzKQyer0rorm+ozzUchNctL7cCcjcyxLo1U00057fSoNSVSw4niCIoBwYO8KJCgPTwZrNDsIBxNgCYIkoIF9V41FNFdb1LUNAdBRNHTYYlVadLnKoWvtdiWLdbZZ6HdFFSJIACFpCNY+QuhOAjChI1ck4xVNCAIMgED28CVjNd1u8OOUHexFDfaeYs9VrVkTcuUK33p7dfff3ObdiIx/DBgjAgSmiMGgq5Il095HZuBIBBUuM1h59jNGC/v3r0u2C8BDjlNez/DtzT/fqNCWeSVWW7ZLIFlSmiQbi+GNUTNfCBIgwlwq5kqjYGOyNfSgI33ZpeRfpFky0xesVn5nk5a6qmprhEAQVxxRYkALUoIE4KO9HkhR90igaQNuhQbpqCDHpq0ohuFuOq5z8vwaKNUXitvp/am2++/WY6rFIKOEKWSJbgW+qArCNpEW7URIputFUgaQjfIH2Qb0T1p09xzSgEPXSq77/apb7ROt/o90VlvPXBSizPiEIkQcoCgODBPSHK1XiBpB/NyD/fzDTmfbfjjKXNd+aRIB/nTqJ1efTfol6/e+k7jMqITP0Yl6RJJFPdiQSy8CJ49udUqgqQL6saMI/MNIw/+/4U6R95+nK7PH6XmQX9e+ujbkjr9DZCA9cnKESTygCWogiCXgABEDjIz48xvd2fRwXQAUJ32ReZ984sJhDyYkPrdj4QzKeAJM8I/ZKWIeqIRYNNQGEMZGvBqFJHEJQjyBAguIBRgoyD6zoIBCgHABZoKoe5AeETxmKaETbTIDAmownux8H+jeSEVoZhFLepmTYTgxCfUIIYI1IUgYlzAHKajgccFr4JkYRJBODCoSCnxfPKj43eY6EQ9XmSL1pNiybBoqRaOaZB9NOQhmQUAJ9Agdn14AkEqQIg6EcQBHpQcZ1LyJ4JE4VZGpKOG7ojH0uyRlIhU3h+ZFkhlVfFlhf805SthmTLYFecRJGHFAogDgFNYEn2YPIkAOFCrHnDqjqC8o2tIucdYig6VlYGhC10Jlisuk5rV3EhcjnCHVCDCDYKA3REI4QeSzGlPn3NbR1wwsXMR85NJpCMyk+lEa/axjs7DWzTfMs17snKe/fTnR2yUuAgQogPeLE4hRoELkiSCEmtsJq/OuREk6EwHniqmO5UIz3iW8J9QrGf/9hkmfEpFZUNwgQk0YAIO7KCTRzEpSlXK0o7OdGowgwghFBEEkuxyDnFIBElw0TDI7DGiGbkASYowrIva8Z153CgJaTpDRoVUkPwkC79UQCvYgQBtQsnqLLkaVbGuzKYR6en/JrAg1AXwoYckMYWrfqbHohJgByR5AbGWyp1QavSp9hsrCqe6n5EGcLBQ0dcbCQKEE7gAgwBIak8QCwDFMhapf7UsvbIShMLIYGEEcUQDCENUjnnEAiSxQL3aydSMOrWvyLtsFOeKEn3uq7BP0VcwASCFimGEBeQCAAjkqBLc6jYjvZ1YcF+bXOwBQLOFmUMX7gQAPHwAKKKFF0d6RxASOCuvHDoma1s7POXmL7Cmqy3UrIqpaC4GABrYbUYEIAWCNEYl7HXvRuI73/HuV1OZxQwcSFGcLjjUZk2EG0YmsL5ndVc7ewVveD3H3+qVtyezJel5uxLNdALABx0ZyW95/7LhDnPkwyCQ8InP5F/OkEGnBCEFnYRn4KlekCBIgBaDn+PgUUL4eCh2HYV5YmFZplearhQABivaEQw+9pdI9siSfRzlGamYMzcwA0mC8AeXWPc6N/iDBXzAgSESMVo4Vo2OScPjHks5dEBWiZANi2GmXEp97f2Ib+l7kjpr4M76ZfOfR0Rl1NxCVQCgQIxLyJk5fKABQljEF2YJgDiWObV6/e6O1RxhQPvNzSmBs23lrLqQUE7SH8FBhVJCag6YGtWbdrV9BI2aVuyBJIv4ABsmMQhP1AIVp/DELSQxOxkDhQ+3AAQaNBHdWZoACCRALncr7d2mYjrTbHv13Dot2/9Qt5LItE1vzgBgY4+QOgopAbe4O0Lua6/7PLFGzRyuHOlvXuIRiAAf8lzihStwwQyyKPQsj4ALNKygCC2ll5mpdOk0V1tz7J5atk/yab5t+5kZkRgA2OeR7HabABfPeEc27nCR28bdzSFDY+VNqjsI1HMLmQMcBmGIRXRW3ptYhCHIAAdtiQzhlkHzaBje8JG7LLba5jhhjx7n9G44zxyxb0qY/pGnD53qTmvueuBgikWgwQyGoIAnyNAAQJghDGBwQnRZsStCqMEPfnhDIR5QkQXcYBK1QMMelA07LLSAEXG4AlwVwvNoN1jhQA960KrOsqJHnOJXbbz/QoLnj9T/GQApkbxHKJ94zTum5K9i028AcISDSWntPiJVKR4BhgrcwQmC+PcsNREKQFShFTAR/ODPXHjRHB7xmwfY4sPy+CInHdRL93NHpn6SqHsk+b53PurKZQLpT5/61bf+9bGf/eljMKXa9773x5zylGtAAyAAwffRn371r5/97Xf/++Eff/nPn/71t//98Z9//e+f//33//8BMAAFcAAJsACtr1xESiv8z/wYsAERECQ87iNCDiUiUOMe8PkwsCzqSvw4sAM98ANBMARFcARJsARN8ARRMAVVcAVZsAVd8AVhMAZlcAZpsAZt8AZxMAd1cAd5MAWJD2p6kCS+rcY+Qt1Q/+LcinCTMnAJyWIHDPAJoTAKpXAKqbAKrfAKsTALtXALubALvfAL+a8JaKMJArABzfD8xBAkVI3VAMBCUGINPeLU2pAJ6bAO7fAO8TAPN2LP+gwAmg4k+NAjLk8PCbEQDfEQEXG8jowgkowjoAwlFhEAGnEjHjERLfESMTETNTGGRMzDJibECGLENqLENrEUTfEUUTEVRca+3gsj8ssPeYIV8Uu+YFEVbfEWcTEXdfFFhuu9jOu3nq0HKqcjerG4fAu4djEZlXEZmbEZ3SKyJquxmCwjhJEgLIcjoHGxpNEZubEbvfEbwfEkMECrSCWssHEYO2IcwaqrwrEd3fEd4f9RFV8qpVbK4DSiGgHgGj1iHmPKHuPxHwEyIAVyIAmyIA3yIBEyIRVyIRmyIR3yISEyIiVyIimyIi3yIjEyIzVyIzmyIz3yI0EyJEVyJEmyJE3yJFEyJVVyJVmyJV3yJWEyJmVyJmmyJm3yJnEyJ3VyJ3myJ33yJ4EyKIVyKImyKI3yKJEyKZVyKZmyKZ3yKaEyKqVyKqmyKq3yKrEyK7VyK7myK73yK8EyLMVyLMmyLM3yLNEyLdVyLdmyLd3yLeEyLuVyLumyLu3yLvEyL/VyL/myL/3yLwEzMAVzMAmzMA3zMBEzMRVzMRmzMR3zMSEzMiVzMimzMi3zMjEzMzX/czM5szM98zNBMzRFczRJszRN8zRRMzVVczVZszVd8zVhMzZlczZpszZt8zZxMzd1czd5szd98zeBMziFcziJsziN8ziRMzmVczmZszmd8zmhMzqlczqpszqt8zqxMzu1czu5szu98zvBMzzFczzJszzN8zzRMz3Vcz3Zsz3d8z3hMz7lcz7psz7t8z7xMz/1cz/5sz/98z8BNEAFdEAJtEAN9EARNEEVdEEZtEEd9EEhNEIldEIptEIt9EIxNEM1dEM5tEM99ENBNERFdERJtERN9ERRNEVVdEVZtEVd9EVhNEZldEZptEZt9EZxNEd1dEd5tEd99EeBNEiFdEiJWrRIjfRIkTRJlXRJmbRJnfRJoTRKpXRKqbRKrfRKsTRLtXRLubRLvfRLwTRMxXRMybRMzfRM0TRN1XRN2bRN3fRN4TRO5XRO6bRO7fRO8TRP9XRP+bRPQTQgAAAh+QQIGQAAACwAAAAAQAawBIcBAQHNAADz8/MAQs3/////AAAAUGb25goAmsX/AMwAyQyZ6f8ABxU2UlpkmKcAue0AxfwAyP//lgDDw8NXhZIAKjWbm5tzc3Pb29sVABELCwu0tLQ7OzsAdJQ/YWoUFBTNAKQbKi7NeACEyd0Ad1WDg4MAFQAbGxsVAADU1NRjY2Pr6+uTk5NLS0urq6snO0EVDAAYJilzr8BUVFQBBwkAU/97e3vFuAgAcI+Li4vLy8szMzPj4+NDQ0Nra2sAERWO2e4APE0QGRuioqIA+hC7u7sCCgxbW1sAhap/SgBLcn0AqNd6cgQsLCwAHSQAYn5/AAAAhl8aGQEjIyMAKX8vSE97u80AlWpspLQAfAcMExSIz+NekJ4Ak7xRe4eW5fsARlkACRsUHiEAMT4AepwjNTp9vtEAEAvdzwkAs+U8W2QAoM1GanUAaYbmhwAtRUsAWXJvqroASubmAABdjZsASjQA4Q4AFRsAIizmALiM1eoAia8AvvMAfqIATmMbABYAQlSR3vNNdoIKDxAfMDQApdMANEMAX3mAw9ZUgY1pn694t8kzTlU+X2gPFxlilaMAnsoAbYwbEAAAjLMAr+AAl8FmnKsAVW0ALjp1s8UAHygAq9tIbnkpPkSU4fdaiZYAZoJDZ3EAJjEAwPYAt+olOT4WIiUeLjIASl4AP1BSfooAOEc4Vl4AgqYADRAAGB5+wdRPeIRBZG4AGwEAd5gbAAAUFAAqQUdxrL0gMTaJ0uZYhpO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jkBAKBO0NAQRzTxAQAf7OBDEQrpYAMHJwD/oMEUM1ggQEElgKrrrrpuYNAEKjShgaxNtFCCDgcJYEELJwybqgoW8DDRCiy0MIWzO6jgwq2dduvteCro6sNCLkzB665T+FoQDy2cq6sGNhCUq7u7qiuQADPQCyqrBE0QK70nSHTBsPTCy+23CCdsnQDDOqvQvAC0wEIROhRRLag7FKTDv1PYsIEOE7igwqkApDDQvEOkoPLKKx9MQA+gTpHDBClMMIQKsfIrEAYEzzCEDikUkUO7AT+0AgegaqDCEDQXYcEMBIuq8NRUOzcEqFcD4AJCFoB6gtQFpdBDxgOt8G+8BglgQ8knh9rQBqC2gJALJg+ULwBDHEQtRDBH/7yC3muDXfXghA/XbsZNRHwQDw1joFDeA7ULQAkKTSCtQPMKnlC4bDc0LNkX5RD3Qjo4XvjpqO/GA6g5EDDv3wVdACoLD6WAMUSZNyS5QyuAekRGsWoAe+rEF++b6ABIi8HsBp2qgcsLyY437m4zJHndC/UOAOgVwQ2ACsaHLz5uifcwENLcE2C74g/tAOrwDeXO0LwcwJ+QuQC0bpH0W4/v//+tWR/kCNC1zgkka2hziNcigjKWscx0AmFc0mbAAmQlBHkAmIIPXABBiEiugwAMoQhDI7vnlQ1UCSQAC5jnEAHcjnr6ymBBNkCwd3EgB/YTCOd2dYIj2Ksh7gNADv9X4MAUgHCESExiYmL1O4Lkq2iYA5UFHrI6AHCAgTGU4bouQLJdfWCABCmC5Hi1gyMiJHEAOMgKeXVFJbrxjYPx3g8J4IJ9DWSNtGvhCx8iP4jogAUqwB/WECKAIpSgBV08wfCKmAJuBTGHa9xVG+FIyUrmJV8fOMipwHdAFEJkgTDUXER0gDRUQe8gQyAZJwngLql9cCGgmqQlZ0lLtzAsiyZU3+ja975QXkQA+JsjQooAqkwKpJUC4R8srVjLZjoTLQXM4gCdd8qESG+KfKyeRdaWP4f8K4cG8d4qERLLZ5rznF9B2glcwM52tjNW5ksm62q3x/hpsyIF1B9DSgn/ToMEr5/HZCY6B0pQqiwPAONCiPQuJ0ENmHEgYJQc5RJiubYBQJQS4Vz/FnJLYzIEeXJLSDkLStKSLqWPv5qnQAr4AYyKjXtm82TacoU9lCbEByUAJzFlxS0B7ECYOvTdQ/rWAnBqT5YmTapSf2IuKCIkVk2Ql656MLGKXWx7GuOYx0DmAh+QrKZYY6TKhnc3ClJMB6TSVR4J4EIAnMAHTKsZC9D4gcs15GhJWxrNbDayXS71r4C9yacQuhAfgMqCAimXvpqgs4GwS18amGgUs3iBgRgWsvoUyL/o1QTEPmRgkLVBNQNL2tKmhHONPchOK1sQUpkKVarC6EBcBSsN/8yqVtCDmL5YG0ELHGEHzjtBD0pg134d8lqoasIRNioRalkLW0sbrWmnS93qWve62M2udrfL3e5697vgDa94x0ve8pr3vOhNr3rXy972uve98I2vfOdL3/ra975KPVVC8cvf2GRtV7dlrkw2cAEOnCpVF3joHQ08Kx9gryAr2IANEAmqcRLkoDGcwv0AsFaBbIBZbp1BahPivclVDlTcwgALZnAtDZxgBgIu2xB8wAHknqAFtorIBFhwBEG2qgQ9CN4UVCBbhvDgAtdKVQ6kS4APx+rFIybgIBFyBFBJq8pZ3JVkZ3uBHQgZt9HL8q4SGqv94mQDND7wDmxQXDUyWP+DD42wDXpAMjNfOMtRfSoAsDkQJ7tYxA6po0qHieKdrbjFL47xzmJo54aw4M0+iLOE6QyqRj8EAz5I8g4yexA/Qxki3PRsQdynAYEEUcxaM0gRfADc5C63v0P6r7s4wGSUrKCLvNJAhwmyglO/i88EcZeFB4JhfYXUIOsr7g7HzBABbHbLBpFdPLk56zZLmV5TePBCsMyrhJRS2BJxQQ111YSHLltcBikgGAuC5SujGlRbxsAYzwUvhVBbzGQmLE54gGsA77psvk7augPKK0sToNj0mgFCkk0QbjObo5vldOwAEE/pVdsgCC84RHpN74Gz8lwGZ4i4z9UEawvE4ej/dkiovS0rgXxbzMzVQcC9+G9Y6yhrJViZ0Eh27JdUcQcloFgRQLvng5TyCBRjAclGrKsp9G3YAxFrCu6maAKILs/y3J4LdOCCIKbwIIb9F7QLkjj9hUsDR2AaWoPYBOhZoAk+sMDHbCa5DwCU3UmjdBoR0tQLbF0HOfhXEx2ig4bloGKca3u0Mbb1rst0IOpOSLsJwIMici5lDhzeBEjWsbmLjGQKJqIDuZmDIpr8JgcFutCJ7vEgIv2PSzdI0/sWcqnfDaiuw+pApMeBrQ8BjWMvSNgHfRBz5bHKSlP7ENiOcdYx8vQIcX3SY1+Q2Vd6IoVH1eGLkPhT8t73wFf5/2FZXuqDF1FyNHPgwUa+vaCDjFQEs/mPsrZufo8fJuwSNQEm4Cy3g4q3BzcsWHcyG/A3BwV1CxErHmUQSJNA6yNLPgUqCqYDslJAwbdoAGA6F7BkBnE3F2gQyAOACuECKeNyoJIQLRBjK4A/RcaA9ycQyANtD0gQEZiBBBF5VGZlCMFNRWZ/JpY2a6NgB1FAVdcT8qZ//IcqBrFGAJgCAmgQJVCAB3d9EXFgCeE+DjhS95I4GgB9n6IB+ZQQ66OBLHBKd8NpB1WEDsGEBOGEADCAmCOFBxVyCkFqnjUvnDaDAyEAXAh9BLFyCIE05XcQWAZQFCgrHrcC4SJ/PkJ/Bv9BejshPXNkLgs4Wbg3hd8TEd5jcNoDNpwjaoMlggRRdjv1gaKjYdlTTwsxLEjlEKUkEd4jiggxWI1GiQXxiQURijc4ZYSogwfBgwnRNxIXRn6YbqCihkVxWZPoVlAIKpc4h5pIhQahPYjFOdqmi2eUPzs1jDD4hgyhPemThhfRVM0IAM8ojQ+BjQRhiwRhjbn4fw0BiEbXcjkoRBtmjo/DiD3iiAUhaHbGTap1T0hjPjyQaRrwAS0QZbDIQgKxPo1WRYPXfJkIEXcjW1ezgFBVfFrUjFFVisEIALJoEO5TiQpxKunjiicYEW2lcA0hPfo3L42VkQZhLqi4UrxoEJP/94v3RBCH2IoXQYQJoV9hNH4WwGC9RxAsAFwacJQIwQM2oJQ91IIPIWgdtj6iWEUIiIl0eBB3o3826VQmqZE1iSveuI0s93XZWIniWBFWaRBYmRDQGBHSo225d1EEEZYzuZH29oIuOIg42UuoJFT6eCT8SBCxWBAAqWoCSXGbdy7/ZoGBxpDXpmg0CZcVBhG3NJYFkS+rFJe36IsXNiyi4pHJspNp6RA7FZEP8YoRoT0sSWygEk/nQ4/v+INaeRCcY1c42IvJs4OmKRCXhYwSAZR6ZmY7NQF9syuVhVe8MowWMG4pt4vdNCqSuUZAJZMH4Zl3BSpw6EQTqUsgyZs5/8QzdmmWevObeamWx2gR1nkQ2CmRIXdQPUcAIxmQ0wmesliIDCGPfSl5gGkQfeOVgwkkhWlRu5aYBXGcBIE0pnICMwN4oFcQkNkQl9VYc3kQu4MQBwgRE3oQw7JR3lNzyDNiMMNJpGkQdUSSi6OFhJQCNkAwAroQrAkRgvZ1ByWbAoGXECaYTSaZAzGikHeTeNebOmmXB4FGtTac61mcQ2lF30MxQ8CCMHMBFGMB/wJCWdMEVeUCkvN1YdgQnCM4l2VGfWOZ+raGxFcQw2IvggZsFkWiE2meBnGRDVFFOIqJO5BkcEeXCjGmB1GmGoqOBSGfaipQ68KjbXoQMLmffP9ZEILon/booUo4oEZSoGz1L22GoE0qOKU0BfCjjjZpmwohQU5FAHdTTX6anZe5mqCZoDx1R854EIlKEBcJOyeKd6qpUD46EPemK27KqnsHEUGkbTdKg6DymoU6Se2JolIUpNNTj6cHjAcRMx5BnO55pgSwU0XnWM4CAI11iCkkQY22UNLJjesyLKV6qrjZqneGrfvErn32qgKxrK0lpF1jdwIhp5sJALkKdj6acdHJEOpqELkZqO7arj23kuREcbCKj3MqpEUao49aj+BEqJRaJIXJAxuARqKoqQOhoLPprSKpe876gQQhOW4KqItnQIO6qg1RrAhhWDi6qOEkmbf/tq3ZCm8IcSoeV5ua+Ye80gJCKKMp+RDIk6swG0E8WhA6SrMzxJC7+ZdE+oi/eVTVuqTXapyx2YEuOxDuI0tr87M5KqpfuhB9k7JFK3ygwqe36RBJaxCG1XM2lVg2y7Mfm6YDcSrCOVg/iwEfsDRAg2YEk5UFobJqy7LtGp9+RXldSxCfY1EYRZWMCgASS5tSC06D1a8X24j68gHD6LH5upgqalgq6hDzMp8EMKOI2aiw+Z3z06x8x2FAa6Suep8EUGWydKsDMVi1xgP/UmSih1YwswMxSrTB2hA7pUhu27gDgZ3SWrv6FLVDGq2/+bYaYa3+hK079atOOxDh4lSJ/xOS7YK64sc+C5q2BOGSBruVs9uzBBArwPa8hkl8VYaj+nq3ANC7v+u2/6KQjoq+u8e6GMi+Leu6d+mNAiG/8Wq7vkm55AepOiWomzt/+jID4AS6OUu7qWuoQOuXEJE1ngqgAJx1bLuhDmEuuYRsrdq9C7xWO/VguitPd5o2QVRzCZErGuC/CqG6C5ECziOVBAGRO0uyLOxhUAuxA5GTVKvBJ8TB14u12au1IlsQa3REJbSHYnaSDVFATZBDhksQl1XCErxhKRw2K/ybkmvENoi/wyhtHIVGNkxo5qsQX2xZa7u+EfGWkgo6c0tHu7rElevBDfef/bK0E0zBk6MyXP93N1qMwSBrgjNMABjMEN5zAiY3sIf7UCbMEJl7QQjcsEA1q8AEAF8XwwRQdgohAKWElgzhPmL7rserEBjwL5dYmgCArI5rqPRKELN6be6rxKvLxANBrR2BvQVRZk2qfwWUQ2sziFWURd0pcl5zyYVGsPA6wA4xWFmZK+mzyxA1ZaNcynhLAMaXyqssESjcEJjcjtfctg+hsNPKsPMaqw/7rHvpwNFnuUNasYt7yJxrz5PVsSP8yBscyZOsEEXgLGx7oQaRoapqwDdlR4FIyk8ruyAo0VcDhu7kAty0XC5gVwclhJJDwOVYvBMdy02JP8LZPCTLazwaogcBpJ2Es1z/m78NLFtIWsxQfMzay7rLTLXOXGlSZ0QRsVMf8FCpWrgjjM1gKtHz+HW9LFVT3DUaMAQb3dHsBNISSMdjbD3V3KdbLcIo3bokncs+KcR0S9Nv+rpTfKSTKp4I4TD+TKAQG0QghMHew6nyHMw65iwxaswCUZkGS7gHXKouzcTa6b2+GE3S9KN6WdOayxBrtNL/O9YQhka/2hATW5uSldhBNbWmbIKWLcnoeVnuSxGA3bw9jc/Sycy02VZlzckKnRDerFmfDJ8OcSqG3cSi1paXG6pZtlFXpxB3Q9go+NW0Tc88Hc1MLaxv3aT65Nv7LNlIPLavfLuETBABOteIPHCp/1kQyHNKyKPXBr3UCKEDP6wQDumWhtyuxu3H4YkQdJq90SzY15ZlAzSlm3OsFcFNOnzSHBVE5hpmrL3Wql3fellFuJzLWpzA6NmTOp1qTIq/ypzdpO2X5tLgEpF9GtCC0u1YzEvWDVGjCdE1u62j67iRjB1DG9WAkLrgD5HODPHhSgvRIi6Xd0yWGoziA2HfJxbf7H3LEDw37c3dOGKpot1BgjZiQUTeRVo7zvPf5Pzclmim7309CcGZ61rg+wePC6G7bSVbl0W+D4FGxTiPo81WpWSyC0GL6fmZXA6qpywr4CRoIUnawjwQwojQZy6dRYjMFG6MkdrB6YueEOHDsv8i5eQYzOd4sBga1lxp4+7YpHfOxjua5wQw5hWxU2Sel4bNTY0e2wIh51NeiZOOv5W+h8PyyvOS2Sdn4T2u3Khk5DGC5D3qutoznxDj5EssoTp7YbS8xV6+M09o5d+oioWqaHp4L3bNELqbog3cA0nq6pcVybDM1UAuy1tb2Xf461HHojUIQmu04L4L6UvcgyQTfGqzxg6R2rYtxRU+6LxquaRqRhvwYGW7M8FO3dnuhszd3AkBjgqxpgex7GzVh86epvO9stY+QwXfv2ja78WOxwaLunYo1XkI7gjfksM+W/035Oftq3qziLT+IrZOn616NwmpAxuQL6XE63wtnVv/toIoJFbWVkoiBntOvbtD0PPI0wM93/MIgUcJQUxlXOhax3VBxOahK6rY3a/IcwJAw0jVdwJ+t1c5QFds65ZBH6VYE/QdJDk9IFYgZL0EwOHb130ruwONt/RorqVNYwMkM+AKnIuct1Uh01fsLuwSnrXJLOiu7cFZowE+8DFch2RtfW2ZRfOkbPMjy6/TZ5o20/PzAvRBjxDIE8dGP1rSw/ZoFX4Jz8BVBvUxM/VFVH0d83eCG+JX6DuRL8yTPwSV3/UFjLpoj3jc6X2M9/ne3mz4wwEWMAEs7wMEo4b6mRDsp3rvdwTxV/IucvKCNk48IEi6gnSLWd6x3KEZHEPD/8ZxueZxKHcu+SzvatvwBHBuXa2YTm+3LphFxRVDTbD16q8vYJRlmmn2TQadb2hu7mJwAgAQLQAMJEgwBwGECRUSsDFwwkKIGAQWLKihBESMCi0MdJGRwAkAPhQWGagD4kYAKyA21ADRxQeKBU0mRHkwIcmYFEUuXLEjpoYhGI/kJNgSYxMAGlRm9AGghUcCQ2PuhIoQp82EMDtC5EC04FKEXgFcqAqx58+gEKUSNZoQw8CnLjXEbMIj49qCVMsi5NE1J9CqUsFm1OE35wkLexUvZtzY8WPIkSVPppzwAsEpVYscmaLhQ5MLGPamuNDkg4YpR4pUZt3a9WvYsWXPpv9d2/Zt3Ll17044ZGDao0ntJlxxofOHHh1xPkzYtQfGhgAWorx4U+xAFRlZcDg9xUeKu9cxpoALdQoAFlU3zDih4cSM1YpxVkc4YaAAjIa9DkeYgsUM0wD47IitFsPJK+AIuA6AzBR6C4DnMOKhNM92wCqj9dp7Lz6PJlAhwA92sIE/j6JjriodLtgBJNSOsAC/xlAqECKQ9MJpJo0GGgwhljASIIceWJxiBhZIJKCmkRbUS6HtuvNBNKHEaksh8gCYASqQEoNqgxY0hM/AgS7ECcaF9CNqsA1s6GEKmEIMDbImUXsyPK+mJODBuCIyzjMOLsSISy85bGwDzuZCroT/HaNMaa8ifNihzSYI5G1SSiu1FCIdCmrQxxmIoi+jEog6gsxLSzX1VFRTVXVVVlt19VVY+xvISNsuizBWXHPVdVfZqqS1Nlt5FXZYYos1di+kMPOoB4KaUOEIkAb6dKHoADjhiA8JyvNYbrv19ltwwxV3XMZyAKAJ3pDyk1x223V3r1B34O289N619158vQ0VAKk2pXYgDWa8zCGMDrRBIRfmAmDafBt2+GGII5YYVRdK2IC3Ekr4dWKOOzZ1CIt3EyDjjT02+WSUoUphriN8YxCjFRTWUiGpOMDIJ35PAjjRlHv2+WeggxZ6aKKLNvpopJOerKsPVnDZ34TMPVdC/4LAUyjTWTE6Dz2lu/b6a7DDFntssss2++yGWRgosafzCzMjZgE4WKHotlVoX5vR1ntvvvv2+2/AAxd88HZ5mCvCtiEiCMeF8C7zbYzsG4hwyiu3/HLMM9d8c86LFkgDKBOnkiCPcPpgIZgAEFQhAaru/HXYY5d9dtprt/12j1ymT/SEXBjoBI+qXBShFQiCEqPUZ8R9eeabd/556KOXntsVYEK3t4GgJkBtAOTNqPiBjhee1IWSnXl69NNXf33223d/eqlOJIB3hKTO28fFE8JaOo9wXvd9AAZQgAMkYAENeDKcZEch9COA4zxCkBNJjn8Z8QvDDnhBDGZQgxvkYP8HayOA8zRtIQy0n0daVxL9ka5/kPNgC4u1ohPEUIYzpGENbXhDHOZQhzvkYQ99+EMgBlGIQyRiEY14RCQmUYlLZGITnfhEKEZRilOkYhWteEUsZlGLPfSeq2A4xQ+EUYxjPEEXPdIUACQIIQzknhl5YryEjM8j5nNhHYcVrQXlUY975GMf/fhHQAZSkIMkZCENeUhEJlKRi2RkIx35SEhGUpKTpGQlLXlJTD4SeK/CYyathaKB3GqB2XPJ74JHELCADwDHg0jy7PhKXUVLCLOkZS1teUtc5lKXu+SlLbf4S2AGU5jDJGYxjXlMZCYTigr7gDKd+UxoItGUnBzIH6z/eU1sZlOb2+RmBrz5zW9OM3fZ40A5zcmBrWnAnBcjgPBKN5DTKSR1q1OI62B5T2oKYQH75Gc//flPgAZUoAMlaD/xeVCEVmYirExoqUCySVeB5A8JoGhFLXpRjGZUoxv9wyeh4rI9Aid/GHFgc1i4EAk2VKUOBYA+C/pSmMY0piulaU0xwiKbXuqhsJLoRn36U6BWtKMQzQhI9Qgcv/yPAHGbW0LqBqqB3C+nU50NSFwqU6xmFatU5SpCwSfVruJmp9ScaFDNelaKDlUyDCSA1K63EB6MNIVZg8jW6hVWvFLGqlrla18HmlfAelBySwqsbMYaUQCUFa2L9alaI8PW/5itTS1RvdlAjqCzpPCssJv1yF79+lnQcla0BeTe+UbrmsO2qqeMZW1GHQsZtjIEYAKDYMEI0lQCJExap+XtTVsKWuD2tbfDXZ8KCEZc1qSWVattbXPT6lHYkhJuzXoWHi3II4JcK1vlQe5wPRtc8M60u+N1Hs7IR17HKHdVzHVua1/7mNgSQAB4KYhSE7KvmIwKvaf9bnj9+9f9Bph2c9GegBWjXlWxt72Mfa9j4muVQn3mTWXBQGm6oxoDi7a//+WwPzP84c096EogXgyCU6XgBaO1wSRm8W023GEYt1jGgvOd3GZcFROjCsUpNuuKb/zj5P4WxkPeJ5CNfLaBKf/vyB+BrmoTy2PW+njJUy6xkIkcYypnOWkCSJ1mgZzjU+0Yyj+VspbNTCMrX5nDZ2az0Fx2WTOD2VRiHjNHm9xmPCPkxWoGb579fDK/yI/KcmapYusc1DL/edBp5nN4Ff3oiGHtrVomtE6ffOge3xnSWd5zowW6aVCnzLhcO3OlLUVnTF800aG+cac9DVBWx3piApiLBs47ZVNXCtWpFqqmZf3jDSNkzb8m9s+4R9hFE3W5l+Z1Y31d7BYHmwDDhna1PZYsq5X62TpmdrM1umprCxjB1A53uR0mObBSetth7ra3MQpuc5N33P+Nd73xJRU1qlvZ6223uy0Kb3sTd97//g14wckFvni2OdeU2nWzAW5w/vqa3BCnuLE2MBBkc3rdc+63v5+774ojd+CODnnJhxUdJeubpx33+MNNDtiRE/zlM4fVQvO88Ek1nNcup3lXY07yngf9xALyM855o/NU81zoOf15n5f+dEvFFUJF33ihPe7aqkOdqk0Prta9vpuL2/jmWT81y/2t9K8nlOvATXvba4NyqoN86Ia++sfdDnOJd/jue3/NREqW7JXTve5o57sd1x7awideMm36s9F3g3RME17xHjz8Zyd/ecZIXZQKJ7uuze5uyWNeg5X3q+hND5Ua45bzcue24K8e+tMfkPTCjX3tncqRxnee4Z/3/zbsbT/A2fP197aP298BT9a6q1r3w79g8LXK/NgzPvesZ7frW7586BfQ+VnNvujxpGjH6wbyh/Z999m3/a2af/KpBz/2H897h7tf/e9Dv0zJZf/5A3Zg7Ix74JP/b/nLv/PLu4n7FvwTwLDyC+M7PsSyvrMLQARMn/oTL1zBsgikKqkrMDYLv9wYvzorvwt8ngmEKV2xwBC0Kam5Lm2jPo5zQNCDwBOEnpGDGBOMwZVKFobCMw4UK/jbORi0weaZwYepQSBEqCpxo7FjQav7P7srQu37wXEhQie8p+i4q+nzPyZMABCcQtrZQXaRQi40PB2BNC+0DQ8csy0Mw9gpw/8o1Ds1vCfJ2bz+Q74sTMM37Bw2FBcwvEMOQqN8S0IsZEI75EPNycNw2UNCzCCYsLVNM0TD6sGkg8JE5BxHPER6m0QPCrsRI0NJrCpIjLxOxETMqURwKUBRvCCp4L9HI8XXOEMoG8RTJBxW9BZTjEUCojWiA7VZbA1X5DFYtMXA2UVuqUVgDCCXUaBGDMXY6MUU+8Vi9BthPBZifEb3mQhBaz8ltDQX7D1lpMa/iUZjmUZvVB/wycYVDMT/c8ZxRBtwLBZxXMfp4R6yCLV2lAxmXDB1hMeyqcdheUd9hB6/yLZkNEfP28b4I8h/tBx+FBZ/TEjmeZBJG0h0TL58dEj/sFlIXmlIi7ydfVHBOWzALNTCbtzIscHIXdFIkqSdZFnA1ZvIwRvJlLxImOwWlIxJ2MGadONEhMy5TyS/mbRJpTHJErxEoHSegbFCXfzJyrjH9qrIoiwaocyVmnzKQhzDWIvKKjNIH9xJqmRHpQxHouxK28EJu0lKrnw/rYzEsxRLssHKWJlKtqScUftDnXTJ1/vKuPwZt2SNV7O8vJwdXGREWdvLsmBK53LKv0wZwqSMviy9xIydGoOzwcRLe+zJD6TMxzSZxZyMxvTLzNycTgEAVWS1zewsy0RDzPxMjinNyOhMx1RNzDmhhJvMtezA03zF1ITNiGFNyHBN2tNN/8tBiYyTSDoUxNwETofhzcfwTeFDzsqJG8a5yuNsDMNsLsR0zodRTsdgzufDzsHJQGjTToWoTveaTu98F/FkDO7kvvMMHKlRPemsTR5MS1CUz/bsmfRcjPVMv/v0G5wRSNq0y+uzz/48mfxUjP08wALVmwdBwvgU0Ack0AXtmAPdiwSlwAk9m+iwL7OE0BeU0AyVmAotiwslwRA9m61hSWz0UG4E0RPNTvN0jRJ9qRctG6yRwwAtznSM0Ro1lhGtihktqB4dGzQyrV87UPKMMh4d0jta0soIUoJi0rBJnVt7UB2lSLLjAQs4AhBxlmssmAgDjRwcDwtrEXqSUtt00f9KgVIAQ1OlwYlNDE8nxbHb9MWq0wGcIYoeKBkBCM2Y8MgGEpUqdVNPVFNKYdNPI9SkkYqUy1GQrMOqq7GBaIIZ8AFoya4xXSrqutTdyohq0a5kcQpFTdNhRFRYG9WjYZFBJc05xZI6bcZIZZAcMBILUJicjI6AUYiBAYAvNRiEURhARdWlbFXJMNVTFVaimYuILDYkfVV8rLoJoMvcIojViSwAMNKaqaycmY6dQdZCLVVjNShvHRrKCrdmpU+fJFCcWRK3opqBAND9+RW7GtdlJNbWDFdxpdefAR8cPVJ79S10vUwCHRi7SarpErvbE1WSKld95cV/XU585aeG/Rn/qYtTOTVU2EhSBvtBgl0IuWochkUIg40cFZrYYcVY3ohYiTXZlKkSZKy2cw1J34sbvXCnjDAd1BmIM5Uve2LZykTZ3VDZIvPZk5GcebS2mIVU+5Q6AJiRGmM94UklOMoIVyLayPhRqBDaBbBakwk7+CS2pDVO+wxNqGkjj1Al8SGIQaUjrn0MrPUIrW3bjqkxDmVVoHXYgEVN+QQp5SmhjDghAMCR/YEK/5Hb9HrY7RRaw50YlDBSsEXc8XTWpgxAHVAYybyvkFWc4yKAlPKIClpcxshDrfVN0I0YqZFWK31UsYUMDIiWHTgvv8UfFEKIwV0hAKjb0k0I0R3dzszd/4fZl9FkVsjVXckFqjwAAeRN3uTNAPfjga2ZAp4x2++Z2nZS2zmSLN+l06vi3dHN3oYZmC/117sNslooAPM9X/RNX/Vd3/WFguvgyhVIlhPYmKc9JaskALT1iKr13oxwNe41Vv7Fl1EDUOEd32EtX/ZNYAVe3zkIAAd+4AdGgeUTAJz5gEyt3sm5WXjKWdV5oHcN4P5ltP+NWBC2l9C84NR1MgReYBZu4fWtBd0TAL/4gOjU3MCFKgAAq5GFiM4t4YXw3xFmUx92l4nwshRethV2YSVuYRhGyLjRgPBViB1eCKb6F4WFiJIaYj0T4SAGYC0mF78wt2ZN4iUuY/Zt4v/FmAgN2NmFaFeIYNrojFetGQikHGIg7uIZ/WJywRkxHt4tJmMzDuTzReO98NPg/R6Zmawc1tbLRQiUUAo93uLtxWMvjmRwKeJyG2NB3mT0JeTAIIhG9dTZ0tXagghf7R1gtWQmm2RKRlRVBpcBzmQ/ZjJA5uQy9mSP4B4G8QFe7mVfRra4OZfqIggV/FRsCdWy1OI7buX9fOVviQ42PmJ+q2VbVmJcxuE88hH6MoiqwC+K0C9VXmZm5k5n9hbuQV27XTlqrmYmrjpvFo+bDdMJq4oKMw0zLWdxHmfSLWduoVtZNmC9AoB1ZucFvmZ+jpV81ufePWhjwYmjhdlZBon/gSboBDZohkYsVlboC73oYqmSRi5gdaZoM7Zojua3jNboZi5pYeHXfw5pkV5iklZpbjtplCZnmeaVSW1paprol07fmL5plqLpmt5noM4VkJjNi3Xpnm5ngC5qt+XioWZOp84VPjbXiBbopXbhn55qnhTqqG5Mro4Vv7Pqpq5Mns7qAtjqsBY/qP7qhV7rVollpL3qs85qtYZrF2trt+5LvG4VaCZrpUbrip5llU7ovR6yvmaVcwbsnRbsgibskjbsw3bDxE4Vf57rsr5arHbswc7sykYzr55sNfvsVDFaxkasul7quybtjNVr0R5t1jaVB/lo8Q1szvZpyOZoyX5t/6CLbUs5oX6V5gTb7NtW39X27SALbd5GROTGjYFwUEdV4eJ+4dy+6N1ebrZr7kqRumSObiSebuOuboa+buz2TO3mDYc+bekG704W74Mm7/L+zfPeDZSo49pubPYeZPfmZ/iO7+6c790YmGimR7rOb/32bN/ub//mTwDPjRNW7+828LTeb3x27QXv7Qa/jWTRadSW8AlH8NhW8As30QzHDQLj8PU28OMu8dC18BHPbhavDe5G8QhXcQp3ZhF/8SiN8doYLBqfZg9fcR4vTBfX8dcc8tio7x8f7tTuaSFHctNUbiOXbyh3jeg45PvucAl/8ioH7Sln7i5/jAeHcCDf8v8bf+Uc//KACvPWqGoyZ/IgP/NwLnI1/282n4wTX/Kha/KX5vI7X+U6p+w/hwyW1nNu43OR9vM7T/NAz9dBfwwfN3R2Q3SKVnQ2Z/RGH9pHh6+TgmgQp07izm9LD3NMz/RNh4wr7+NPb3FKJ+hR7/JSb/TGoNEhD00CBmn8tvFV/+xYD/RZF9IhX8R402Qz3/XK7vVMd7oYlxyL9XTbBu9Xr3JkT3YYZ/HocFxc13JdP/Uqk3JqB2sexxkV7dBcF3U5t+Rp//Yjz3Cpg+5sT3FzN/bETnd1b04WR4mvTepyZ+9oh3J6r3f2ZPHQrGFn33doP/dI/neAV9AMNxR7I/b/bef2vVD4hSfxDMcJ2i54bY93iZ94Oq/4K4vxgUHnLId3fkd4PaZ4kN/xEk8WI35ceSfyVmfnfkdylV/5RM3wB8lJzH726a75Ib95nD/WBqeOgIN4ju947R16qS5xNIpifd/4k495vBZ6pnd0AI+bl4d5ny9uoOdxq796TW/woy44pJ96pV96sQf3Bj8hnu95g/95lP/isBf7Esealx32Ai/2tHdVb197DD9vl8Fdro97r597Zf54wO+6DN8/s9/7iO973/r7xVf287a5o4f8pJd8L6/8V2vw87ATvad6V535av76GK/7tW/w5za4sz940l9r1bf7+fZo19d8tOf8/873/EYD8BoL1nev8c3XfeKlfN437+bel1CGe6mHfeL/YcU//nVHbqm4dUnnONO3ZdRn8dm/egB388yP/RDOfk7e/hLvfqYH8Dx/fPH3LfLfZPPPcPQf+vn+vttvfzR7f0GOf7KPfukHiAUCBxIsWJAAwoQKFzJs6PAhxIgSJ1KsaPEixowaN3Ls6PEjyJAiR5IMuQEAgAslV7Js6fIlzJgTTwA4IVMjzVoFdvLs6fMn0KBCa9W8afQo0qRKlzJt6vTpSppCDFKtavUq1qxat3Lt6vVrV6hix5Ita/YsWrM5UFpI6/YtXKY0baLNKfQu3rw8idKN6/cv4MCCB8eVCv/2MOLEihcz/kr4MeTIkiefVYFSB+XMmusW5axTL+jQO/luLm36NOrUMQ03bu36NezYqmfTrm37LAeUAm7z7m1xblq7oofjJe37OPLkyqGyju38OfToB5dTr27d94fO17ejBu6ZOPigxrmTL29+e3Pp6tezB3v+Pfz4Y1eg7CH//l/vZ4WH7z9aO34BCjggXOm1dyCCCQpEIIMNOjhRESj58CCFSulnFn/+hTeeRClY4MMOKAFgH4RHTKHBB01cgMFEKVzQxAcaTHFEERXaeONsBiq4I4/O4fgjkOb5wFaQRY50YVkZakgchw9toIGIUZIIkQAzRBllCRGVcKWIR+z/ZiSYYQYHwFQ9mnlma2KqueZpAkCpwZdsyhkRkmQpuaRoTTo0BJf1SdSDiE2ocARNKGXpkA0innCECk2I2MKckUr6ko5oWnqpVpNquilaFqCkAqeb1jnWnXiCpmdDfJ7QQglFXOAnRIkCoIELCr2K0gQNRYiSDQq5ACUAh4Y6LLESVYopsskOVCyzzcKUGwCYObvmqGKVampeqDK0Ag8KbTkiRCsA29ZCR6DEQUMhAnAEQ57OusK08Q57rLL1WiovvvlilAJKTegLZrXMAfAZtnkCWNG3Uza0FgD+MsSDiCkspIOI3TI0BUos/LuxmvTa+zGPHIs88pAAaDwyjgE//3VtwUMdTFHCEEGbg0OAAtCrQrJC2tC36KL8s40egzz0gUAb7awA2WkA79EPquwUyy0Dpa2WsDokorQM9bzQzA5NIGLTYQsoNNFlSyc22pPyuW7aDD7dVNRS+0Q1RDE7xC9KD+36wULZAVBjQwJE3Dbh5JFtNuKyFb64kdDmyvh9b8s1sNynvjyR3Q25gFJfDOENANME0IcSiw75XSvkqR93eOKtN6Y67A9i0G/s8Em+VNyV/9c5wlYzxAJKOzw0OgClE/B5nAw5CgC5tTvfHZmuSx/d89XLdyvN1nN3u4WU617c5RJlzhDDPgeOdUIU5/2Qutlr/35krE8/v1fw2/9/nd+h368c90nlrjvdHjK+hWztISJ6HAG+tj6HQEtY+3tggaJHvwm+jgCvgSAG3bI5AMwgg8npH1L+V7kAOmSACinfQwR3mfSBjX0ocZ8HY2gtCVKwhohByAVlqEOn2AxwO7QNCI8iwv7MIQBGPOIRURC+qoHLIcADgPAcQjzjIe8hy2veD7MoRBrasIs90iIYZTI7AEwhjLQJolFoIgkJsLGNbnwjHOMYxyT0KUq8g5nvFrLBOybkc6Gb4kNOZ8ZBukR+Xjyk4gipyJDIyoGL1Awab6JGOVKyknJ0gwgyqUlNwmCJdcujQj6nN5TwTSF+8yFDBvfIVXrEkIh8ZQX/WSnLixTKYrOcTCRlMklL8rKXcpSEJwUISoWgj2fn4toLvdbCWzKTIq6EJTQV08xpMmSDHaQmZHK5GgCs0Zfe9CYw+Si+YSakaw2xGc4SorMSHhOb7lzIM6MpT8e8c5otQMkG6jkYbcJkl9/8ZyXDmRETnpB2DysmC1FiS4VgzGT6rGc85ynRTD10lhALZkUxhNHJdROgHoWjQDFC0ISIi0jlaudC1MWuhbhraRnFZkQnKtOqvJSVjaypX/hJKW5+tKduDOlFRqpOlNDKVgfUlYjSSYBfGQqn04zpTKO6LKcqspZUfYtOC8lTn/oUqBFpwQ7CuoNCaUCsYV0oQmzW/7BBFSpYD5FVTRi1PADs7KqzhKpUo2pXM56ErnsdkzgF1lGuetSrEGloHSvGEAGYq08wNGafvPRXWeI1rzKdrBbvCYB8YjZJG8XdVglb2M8iNrEAQGtCimAiFKnIeBDBwItiNCNUdraqXLQsbrNSWx1eNLC77Z5voRZa0f7TsL89bkgqm1t5IjeD31Jqc0EbXLgNl7jg/Gx0swsR5S4XmtrdX0Nd+90tTpej1gWoccer3u3etrvunep6q7crhcVXl9j1X3XPy8v01re/BODuew/pX+dZCQCoG3A/7xvC/Oo3oApG8G8BHOAuQlh1oytlhbVaXtAOtsGW5G+GtSvhCf/XMMSMY5hKTMySrLbEnx7+8INVvNcRk3iCMiZceG9cEhavmMEvBmmMdexUGtd4fkIW23yPfKQg27fDP44jiJWMWSIXWXpSPlpjh3BlkPA4Kj5+chujvGW7UrnKrRszyi6cPDRnpMs7/jKYJSBmNuO0zGZGHJ059sQU57nNTN6mk+Mc5j/3mZl2vnPZCq2v5UlM0bQk9E4DLWg5Q9rRqzw0otuzkURa2kFPNF+nZ1LpFsMZzHMONUzbm2llsYTTqBaQ+jb7alFvuHuSFvSpZ21oVa8aWa2Gja4FtIJC8TnYDnEzSVw86UHX2tiX5nWvL/XrHDo7PpoFdbXhOeoe3zr/zrnO9iIxHW1prsTV4OYOwz6A2nMje8ndNvW2z51BcY/7huUGtrzJo0BZ51sh7RaJspdN6Wb3W4v0rrd77k3tglNn2CgpdsH/ndxSP/nbDM/iwRFeP4W75uLVubbHESJxLlP8xxYPuQwzrnGuTLvjKEdOuted75F/JODLPvnL5w3tle+o5WnKeW/2TVuG07yVJX8xzoH+QJXzXLcc/7nSa+Pwm+W86B2x+aSTHnX7Mb3pV/F5LLeuGpth2+NW5wjWcR1vsauu616n6dPDznbTfEvdQD/7RtLu7bXPnXFuf7tBwM6Yvp9G6ErHO06O7mGtE955fwc8QQS/mMZvZurQ/0U54v387orznfJpezzkFxT3wXueMjaj78szjxG9w5vgpa8d6EMveXK/HjJ1l7nZOw9wxTeY8bX3+85Dr57ZJ+b3j9nV38Su+kdv3uS6N/7PYg954tsb+oDhgd8ceffnk7z5SOe+9TkmfdmTxNzhd8vp57783/Bev74/v9jGP/3y4xv+b5HVCfQX9fVXhPWcd739fV7wCd/w0d/CBaBZIB8CKR/4GZ33LV4DIuC0yB/glYT5SeBTYF9T9R3/OVP7ndf7YSDKUODbWaCPiKBYQEtdqV8Eot0HWlcIoqD4DSABUo8B1p8MMgX+6R8DAqAkvSBxxWAO6gsJel1GlNgQWv9EXwHAArKgDzaZwL2RECahvBRhDc4TFVKEBgLAYznhmDxg77VgFkqKFV5hNI2hRGjWChJeB4oaGLqfGKKhnJQhVkSAHd4hHkaAGYKMHEIElHwAD3ohZ7whCMZhH3YMDSJLHi7iHn7MIZ5PE3leGxoLEIrWFD5iqMjPIm4iJ3aiJ34iKDaivWDiQlzUNUmiIa5eJRLWJZKipmgiKMaiLM4iJ4pivbhiH33K600inawiV7UiLkYKTdwBLRajMR5jLdpisgQjAezK5XFgKjJfFP5UNDJj0AAAMSKjNm6jLCrjMgbjBnUhND4hoE0js1kj0AwjN64jOzKiN2IKM7oLFjX/Hi+yFyHCYDWio9NgYzv2Izu+IzwG47ccGOXV40P4n/ORoz5Oijr6o0MiI0BKWzDeShOyYT564D0G4UUuJIE05EN+5CxG5L0Eo2UAQKOhokJGmjmyETByJMDwI0jGZCiK5Jkwo2bhXg9+4UoOnEvOYDbKJFBuIk3WZDBCS+0Z5LH5YldtZE/ih0cGJVTa4VCaCTM6igYcJVP2YkZaYlY2ZXw8ZVQG5VR+UTBmR0rOXFcepFL2VEt65Y+AZVjK5FiGTDAGD1aeJaltJSumpVuaB1zGJUjOZc/hogqhnkXiJbftZFv25TX+JGCKpWAWDS6O0SmipE6u5GIyJoX85WN+/2RkSqYrqs+E7CJfNgRCfh9iauZbwmRnAuVnahouOuNdXqY5ZqZqNghntqY/viZ7BOPaiOM40uY02uZtdiRr6mZg8mYBhkTked4TzSM9liZDnCYEpmZxVkhuIuc/KqeVeV7JcFbpIaVpruVHEed1Bkh2aic3cmd3Ul5DrVl0Wmeykedoyed54uZxqudunklrEqDnjZFhHqZwRqF53qd8pKd+QiR/dqZ/Uh7DAGdwDqJiSqeBrk5+JiiGZigtNmjj2cxJhieF+ht9oleIVihvIKiGpqiKcmjfqZB9Vpt4TueIFleJmigQXaiK5qiOsujc9dVozqaEYmaN2ugZ4aiOHv9phvIo25UkeJLmi06cXv7ikBKpaqAokl7pYyopAwIAfBbkkFJnGE7XvpkWSmhZQlyUaZURlSKHlWKpm0Kllkad+gRofA6owM3ZmJIpKqFpYqnpmvpGm76poCYn+fVdyUCnZQZpbWIUBviAoz4qpPpAQ/HORWlApEKq9v1pbQTqoHZqP8ap0uUP9MWotkXpUqYksZUiSvipplYHp3oqrG4jqOZcX1UmkO7HjH7T+y3hhxLARbFqqy7Hq8YqsRbjrL5cgTXprWqUqbIloRVYFCnErwardQxrsV7rTBaq2F1Y+JGqiDZref6Zm2TMQZERtbqqkWKruh7jsYbcnnXrl+b/6nWRo7uATrkC67laqGOuK7+yq/D1HbRkjfF5a0KAKRySI7TYKkL0VhGUwAXYQA5UZL7mSLr2q8V6Yrte3Bg5jPURrMjJqy8x3hjxm6rW0QfYQJdOrGlY68Wua8YynKxAaKLiKrjW50bICoaVbGI1gXip7MpWbMsG7R2+bMQp1Pl57H+BbC8xXkNB3JlqgAq4AAbsBg+4gFpNQSD6bGawrNAWK9Hm2wat4cDGa82SqA/um8AuRMrWK6ho7WlwbdfG6teeWxEAC0GOKtlOqA+WJMdeBFxlrdvGD9DG7cXObbbVLUqI7dg+affpbUaMKxdqBOSaaeBC0uASbr8arrMh/65f2R/SGixAYdImbVInAeDa2KtGoFPlbgbcYu6gam6wca7Cdmy8SsEB3C7u5q7u7i7v8i4TkCkA2oziVkRj/ejq4tLluq66wu6sya4Efi4A2G7vTi/18i4a3AD2Zm/22sKDoendXoRmOe3xPkbrKq+bMi+qId/swivj1lz0Vi/8xu/0SsGD1d3VJdP4Iu++mm/Lom+nqa8IQq/0yi8Byy/9ut7yGC9GIF/a5i9hlC//Iqn/OhoAB3DtFjAGw+8BX0SsNXBFrEBD9a0Dk2/yRrDc/qvHLeH6wp8AZ7AL9+4GW0TJiPDDnEAOoNYGINbQjbBgQLAJ5+gE95kK52ALv/+wEeNuDFeE38isr4rIFLSACqjADLRV5PKw4O7vD7ssChfcEBPxBR/xESfxRGzQaUUEn/bJCSirFe9TCWfx625xvnWxF7ev0Q0wGLuwGKchOS2Eh6jADkxBdqRI1K6x/rpx4cLxucHVCiNgEd8xHk8pIXMGFhuy1yJytWGAunBQFjayI2NwHkfygbYxJWNpEF+ZBQBLFVMhJ3cyAX8yKNuOKI+yBFuyrq1AgZGRB8vgKrNy/LryK5+HD8uyepaykE1AW6lAyuryF/NyK0PyL5NKLAszENMyqi3hB3yvKi8zM/eyMz+zwEyyNL+xtuqaunAATs7xmNjxNlevL3vz9kT/czhrKDHLmPpE6yHu8jrDcDe7M3WBczyfLzV32qGSIj7n8+62Mz9XKzz/c4LOs4mNK5wQtDYbtD7TcUJfMUNXcgUG29q0LSYWNEUj8T5fNH75c0Zf6TijmuO4IkiH9AEgNEnzz0Kf9DDPn6LxwBFwQA/sdAtoFg33YUuHNEzHNJvONE0jZ0rT2a04Fi4GNUUPNVEDqlEfdX/adKHd8pU0QTKPoVMbNFRH9YlONVVnqVX3WcLqgACsgFozY1fn81eD9Y2a9FinaFKzWUmixBH0rERbtAuqs0vn7lvDdZHK9VwnaVnnmQCUgN/gkzW29ToHtmBXqVgXdlTWNZ0ltt94/3RTT/RfizRfR3YEETZl66dlX3ahqPFHc3Znv/RIgzapifZoa2dps5lQ3bNqdzZku/bPwnZs6+ZsX5kADIFa9SpL3/Zf57Zus+5k93ZM/raQCYALYDUAKPBmf3bi+fVqI3dyb+1yM7dnHvaVqRYqr2qmFrd1+xl243Zrb/eS8bZ3A6Zzh9gE+MBik5IPSGwwOvY2azd7S0Ywv/d+brSSpYANUPGsqMAOo6N+MzN/93c2dTeAfyp4hxgGlMBcicgMuMBWN7Zxu3SDO/gDQ3iEb6eAq5gLZLKI9MAQbLg+LjgvfziI97CIj/h6TviA2fKVcAALAG5Tujgrw3iMA8Z/0/94jZd4hbnAYjdBCei1Zvp4JwN5kOfUjBO5ghr5jTcWAFyzjTq5I0N5lIc2lTe0ja/XBrTVDPC4anL5HXv5l7vFkIe5v1p5fAnAXX8A5W55hwv1ere5n7k3nH+3nKtXEbRVC5xzcao5GLM5n+Oqn/+5Q8b3b9G5iGgAopoooofxni86+zW6o0t4oGdXESBWDxj6eV66ESu6ptvJlHd6LEJ6Z9WrBpxMsJr6C6N6qs8Qp7P6Orr6ZPEAsHAAk1MprT/yed/6D+a6rsvqmB9Xga1Uvg57Btu6sQsXsid7lZegevUVIKostHtypk87e1W7tRsjr9uVADTUnZ9rtxewtIP/O2iJ+7hv6LLXlqzQqaauezMXu7trFbzHezfOO2Z9TrDfe54/9bfvu4z2u79nK7ZrF7Q8I7XiuwEfPMKLqMIvPMYC/F+tzRSw+JpKPDfre8W/2cVjfDJ+emetwCkFLshrMMWPfNKWvMm7I8pjVkku8qwXvFe//Mi/+cwPrcZflQJpAKn/acuzM89XvM//vB4GPVUtj6y77dFTb7vDvH3JPNNLpdPjFMPYs9TrvFsnPcIv/c+Xe0b5+gqt7tTPr9jvO9nPvNlXlGZRt9aufUVbPQljfdbHvT711Ql4fM6LfP+972rrbtXj/U7pPdPz/TsJQKFgc92D/WO3vbu/vckz/7473Yq9c7vk7zflg7vlYzzmU5PAO7Dd8+7hI/5rZz2gN3xnNdAIn/5Bf/60h/7Cj34zuQu+qn3nMzjtG7vt+zvu71ryxX7vv/jv33rwx/vwz9ITDW/lyr7hJ3+qL/+4Nz9lpb3xC74HpvdxU7+mW7+1Y/8quQv0R//x/zj4L7r4Jzv5P1Kh5DLvc7+oeb+Hrz+ft7+uv78imT8hA8QJACcIFDR4EGFChQsZNjwoUMoBiRMpVrR4EWNGKQMddvT4EWRIkSNJljR5EmVKlStZtnT5EmZMmSYF3olwE2dOnTt59vT5E2hQoUOJFjV6VOcCpUuZNnX6FGpUqVOpVrV6tf/pTK1buXb1mnIKAAATvpY1exZtWrVr2XoUSLAtQ4gZ6da1O3Ej3Lh7+fb1+xdwYMFeayI1fBhxYsWLEWN1/BhyZMlWB1e2fNmC2B6XOXf2/Bk0yreD5941fVpi3tCrWbd2/Rr2y8KMade2fRt3zsm7eff2nTV2cOEew44dfhx5cuUNRwsujRo6XdXLqVe3fh27WwA2c3f3/h180t/jyZeXmh395SGa07d3/75s88DPo9evOB1+fv37+X+dHR7AAAU0zLwCDSSvvwS/Ko4sBR18MEH5AKPPvgrxgxDDDDXc778BPfzwtgNFHJHEDU00qQT2TlyRxdgk/IvCCuu7sMX/Gm280bIOQdyRRwJJ/BHI33AcsqAUxAJAByKVXLKtF/2KUUboaGSSyiqtTEnHHrUkKsguvfwysitX3EGsC8Q8E82VnOwLyihPm1Kh9Y6cc04VGiriiCk0+KCJCzBIE9BArctyy0J/AhPRRBVlStAHcxBrCgEanZRShNbkq00374IzITnppNNOhQSY4VOxSqgU1VQ7I9TQVsVbFNZYgVT1PQw0EKtBWnW98tK9MtW0Lk4RkrMJH4w99tghFurhyCZUOEIgU9tKYYgSfDjiCB9KGCKFXb0FlFVXxZWV3HIL/DY7DspEl10ie43rV2A14qgjOUMFyQaxNHDhoAuOzLWs/xUsaOHWUvVtwYIV2l0Yx3DFbdXciCXejeHlWIBU0oo13vDdJgGISF4p6XXI3pBWKNiChI4QiwOzJiDV4JhnAHjjmhV0+OFCJ96ZZ8psDs5WsYr4megIR57w45BF1quhkkF6FIAmFOLhyG67mkBdOk/o4YgLbLDhgiN6iHZODmguGu3scM5Zy57dfhu4tFljFgAf5L67vY7Zilfp+45myOmPss5hWbFs4AqDFuY8wQcXFGZoBRd8IBuAFv7EG/Pk1mabR7g9dzvzzzIbKOPQTUdO77X47huvvxcK3KMjk1QoRQBa3qpgDVQ4u6MJVMj99OBd25xzED8/fmLhK0uh4P+hlX9+eNfZTJr1TaXvVKwZXCjBawusVshIsRgqQqwPuALgAxseL2kFGz4AAPr4LyO+eA+Rv79c+f1aobh79f8/R9fzFfWqFywBHsRTn5pCyhLiArEwDSHhA8D6ZGKD0qFEAIcD4AYHyJ36uQp/IYQVB9uStR1ckIQphNcBPQayAkqHhQVJYKlagMKLAWAHkDvS5VTYQwzR74MBEuEQEeXDs6jggTww4hLTkjq1rK56wkLgFC5QBCUKAAMWaMKRZoAQqN1OVLJj4hg5tJ0ggpCIaQwSGbkCNQ3Mjo1xnIkTm0jAF2JEigZB4UGQKBZlGaR2YFTIv+RYSOwA8YzgUeP/IktkyJdg4Eh/dOQkVUJHtECRdXn0SNakZpAvMkQAYqTkKIWDyER6h5GpNBApV5IvAJiJlbEUiSXPgsm+abIj5BOLEgtywxwuZAU7lOUwQ2PKU+ZGlclEEDFLUhxeMhOaCaGlWWxZHzTcAJvZzKYtYhg7oRnEgQKUIAXPogMWXEAF6VTnOtMZTWIa85ghUuY8eePOkOhARfa05zTjA4BZEAGgARXoQAla0IJmIWYPrKRY+FWkI42vfGpxQXES+lB9shKe8awNPTkqmYt6xF8AYOBHoclP//jToClVqUHtoACXvvSlJuhmRwq2gYOIMiGBTEtIKzonko4yoxplTEeJ/+qYnzJHLOQ8KkZnWsd/rhSqUTXoLJrKEEiKBY4EGFzhAKBBs2zgSB84Qg4sMASznhWtklyqHIMqVMUUFa5VWWtCwteCuQ7TpIRBqVT5yleqQpAkrjTfQaDWSYRQDatoURwAZrDHuzLVg261X1wpC5XHGmR0hLssKfPaFYE8ta+hVelfO+JYg0ygYHY7yMnEMlKDrMx2aXkfYDfLWTNK9kOV1e2I5OiDb9aWkp3lymdFW9ypxnAIOxjCHllQsA8o1ZX76hch0XKrIwAXr7fF7YB2291zxZFMADAtdsco3K0Q17jpDShpSdasGaSTYEfSAO8IQLeoPYtsp0pLWPxH3v/gane7QnwbbrxbnjiGMmr+daR5tYJe9aaXvU2rKAd4mBABwPZTmk0LqTajYKACOMDhgRuBCzyeOE5ALP31cHmrWsu9Pti4EW7IBHIwgx2cQAMaOAEHLkBfhOBJT3zyE1t0+cwVF7KtIcYJI0lcYt/EEWquPTITGTzHF8NYtDJGj+IEOWU2JlnJEWCyPJ3cmzjC7HteXmKVZeJgLIdWy9kRgOKaYFM1kxHMxetuk8tMMTaGRQN3ZjFtMXXlN/u1xcepnQZ20ANHPxrSHRZ0/PLMuT2Tuc+TYWMwYztpI7I5Jm4+tFTjnJ0cvK+n4vM09AQihMkE8dK2yXQ9yQjWV67/2oeghomoRw3VUl+nj6lWNa6F1+pXfzDWG521psnoyoYSm4S6lo2he73SX1fHU02wgQuKMAFvfxvcPoa23IwtGVjvls/LfgwZUxBeI4/7f9J2Ca+rndJrU4dusIR3tAHganMjG92YVrdRjciDHIQ30fu+m7xbQu96F/Tey7nVFBSewnJH5ty6TffAr+LDIdj3SCyoOAAZzhKHP3ygEVeOdUfOwYtDJuOV3TjH5ZpCDGTtSDvIwbtb/rySq4naKCeoypPD356TvN/Hrl+yaUPzdZOwuUeagg3SfHRKJ/ykoBX6cQldnZV12erKe/ljYk7ZmTv9PBvkgX2n4Lywxxvr/3rV+taHHnfXoBgAVX/76cbumLLH9exotywAh1Cwuo1378H7+ULnTneBEj05/mqCUhOPub5j5e9wDbzgnQJAfD7Q7ZWX3+KxFHTHEwHyycnXB1jAc9Gn7fJXyXxRN895Rv1Plyd8Pdy7vsLGnx71dm/NFIg/pw8QH/nJJ/7uNRZ72S894LK2PVUAyOlfMv/qvffY70+f+uEIm07YZ5jzqzJ7otZ++gvYYHHEn33SmN7x3hcO+H3afnaRnyrm7yj6p79B2GbV/kyH9EQD/uhO/oKDBxJQAReQARcwANEF/6ZC/ziK/2xvg25I5B6Q74TvvApw6w5QAyctAqViAumpAv85b4M+77pCMHQG8CROzgA5kAU9bASjogTn6QQFb4MQzLBmcOFk0Mq4L/6A0Aexqwah4gaVKQfRjoPCC/GKsPmIMNQ8UOhAEApX7AifIgmTaQmdjoN8CwBC7wp/xgVpggpRzgrH0L+y0Cm2UISEyrs4aHT0Sw3JUAp37QwfLg1jYwJ8YAdQLaHqsFHYsCncMITgsLs4KHy6SBBtpgxLAgY/8A49YwUWS9gaMVAIkSkMEfPCzHgSkYNuRfswcVcekSQisQonkTMEYIvojxTTRBOXghOfzxMna7dIKGue8BVVxRRHAhXRUBUvo3YAQAWKgPJ2UVBiUSmkrwtpsRZtkbL/SOh9Ag0ZF6YXZykP620PWyO8nq0aUUUZF4AZBW48nvETK4uDEEvSvvFbrjEkflEPg9EybgXs2HEQk24Zj8I8mtEqzDG3dIuDwsmr7LEU5RHohDAGRzE53kfFCDIT8VEc9bE8+LH8/JG7AHKDQsrOHFJX3BEk4FEbDXIwyGQFOfIeI0siyaM79tEiBeQWNyhrjtEk71Ehnygbq20bWSNfKG4mkxHEjIIlKZIEW1LA0HGDRLEnacUjPwIkcVIkBYMHbsUbk1JMgiooybE3iLIooxGAFpEqU2UptQMhJbEmkSMzPkDcvnJIrHIikakttVKRMPJ/MkstKyUsO6Ipey0n/1uj8BiLWxqQAeuSRdhSJd2yMOHyO17yf/ooLQWzSu7SIfJy1PayNYaxpxzzRAizHA1zMxETleRSf1pRFzFzSSATqcYyFcvyOHigFS+RNDVEM39jJd/SMzkzrgCIB1/zIVXTxVATGHkzOPhnTnRM+YpTNzMkNn1jNg+zNoVShAAI7xryOKnENOXiJvXyKQMjukqgwqazRZIzK21TOZtTPIsKgKLMO8+kOhdCMg+NMkGjFRszPX/oJ4GSOaXvPsmz6UAzftBsPnklO1/wOiczQP/iVtbxPwezPrmENvGzM/VT2YxSf8IrQa1kPRWiPd/sPT+DISu0RsBzPB1UNiFURP/hCukGy0NLs0AhcUDdc0X7giRTVEFR0j6vcj/zk0QTQzHl51Z6UEYb5kV9sUU1NEj3IkWA80fdA0TDs0SZNEcXY0ehB8HqMUkVFEmzDvjq7kpfgwfeR8qq1EGWlDecEwmfdKj483kQixHB1EYuVJqGFMs29DOK4Fa+lE35Q0x3g0y10Eyh1O+C4m3+J3yk805hs0jfEU5hTE47w9uibgdKYAPCTVILVW0WdCgMZE/bsE/f6k+BIlD1R5cGklJNxE0tJVEfbFE5g/4salSrI0+VLkIfdFMN5VPlJ5w0rFU55lA/8lTVK1UvY1WHLVeV41X/rUnHdFbRqGf+54bUalj/6XNLPatXIWxX2YIDIg1bs/VZl6NYMQ4ryS5ZLQ109MeVNnJbIaRUH2JaY6xazxUCLVUoMPVbOzVcH6ZWpRTVutNdjSZah2tdi+tX97VokmzA6tUc7/V5aqckBfZm2hUv/zXLHJZheRFeL9VtDPZgx/V0VmAI7EwA8nViw1RiTzNLU25kQ5ZSKi1WRxRjPRFh8ebjjqQHUkBhUbZh+7UDfTMecdZmYa9iz1FWWzbAXlZuMGw4xUJfe/Y90tUgMjROT1YrphIlpFZpA4hGt8RGhXa7iLZoBMC+GIeiiLFq8RRqMRRi4axsZcJ2xJAkikBdxtYzVPZGg1ZrJYtrf4YH/8JLugggg4QJbvODaQvCaRU1bWMi5yxgNBFCACwA4f6WM+T2THG0bhFxWfGGombAGA0CA2yAbR0XPQKXAAYXVQsXJiZKvo7AcToico7A8KbAXD13Pn72HyV3cuPpbmtGguZkCnIgcWGXW0m3ac+2rwLWLwTg1OhkCmbABizABTZgA1zAAmxgBsIWfXjXdysDcv2Udmv3lG63ZkqgNYfTB2TyeqkDdEXXV4E3JoyXelNtd3u3fOvoatumQblXo7z3Z6jlAnCu0+K3Unk2CEv28dR3JvAEEGNGrDrXf59EdqGRZe2XcnlGeXSgYBB0gc2XgNGXWgF4NczJB3pgB4hvB/9awAdYAAAvOHbnt0eyFoK7V2NPB2Y+IGlRGHUyWHgRjYNpGCwb+CK3t4Whr3JPJ6TeSIcHxYZ1NiRzuIhTloddsn5/+Izwl2huCABed4lrWImnDYmdMouv+CFVuHOeGIoBLogzJ5xEyosxuIsb7oZJjYDTuGHBeEdYeIyBWIJDB++6Co5/d41Nro2jinj3+DGbeCsfuI5n8UtCJwVQbWEFeTjO94997Y0dWT+yl1N9+JDH5YXlhgeKw4Ip2UWOWIDXa5JBeWkJGUDoOJNzRoorRgDCqwng15QfV5RHOfj6eJbdBZVFTIxX2V43GW0W6wRcL5dbA5K3GDtxuZhvxJL/dbSXfVlZ71hu+ugD9G6ZjbmWRxnyeMACjqAJ3odPdochECuhePKa+6OZG+OZoZlWgflnhlE+z5mWlbn0kJlAR1EHEK5UesD1yDlmzFmeK3mX4xKT2Zl+y5hoRgcAnDWgWeOYbfmWO+KMo2YGroVsTkBfEUsDkIWj6bCh4SOdD0OVDVpn3HljdAkAcPWjHTqbBVjlHGh3380CCgbsEAugVzqOf7mgSXqOTbpiulQsVAunsZmeCdCeXXQUJ4ChwelIxNCmh/pBQtpH8pGn/bGVveWV8wmqV+OhbTknw0uoC+Kpt9po5Bhoq9oir3pX+mgKyJessbelSzYnQ8quDmKs/9+6jMwaUNcZrUNMrWnlhjTAmvF6fuI6S+daLOraIO5aLUrAsR8bsiNbsiObsAlQrz2Vr/t6a32aXfJ4qSs7gIpaQI+aSHGWbsKaABDrBIqAe2wgB+LZJYLVYEDbDC/7UDJbs+2Ws7+FB6JF32h7VQwb+LaRnKfSn+kkfWQZJWS7VID7FAdaN3A7tyN4Z2wmaz7Zud9PtM2QtJ+2X2HmplO7oppghmFiss8bvR07u7HRtn1ipKcbt/66UsDwBNx6vadnu1m0uwk3Wj1FaqNSBVwAAySFB1yA7ez7vkGDYKUbvo9JvidFoU84wWM3v597v0d3SylYLBpZjxZCoQl1wv+LCbqXjMEbPJHgpmI+D41DPLTf78LT90oxIFp0TyRcaYJYHDYWfKdN3IV3O1VWIFpQG8eRpsKF9MVXqqVgCqZkCkk7GVIQ3MIK5rOHPLjbuyfem8dt98EBJWuolMoLrcix8QyugMzL3MzPHM3TPM3roKKAcwVacZhNgm5E9cvjdsRvAsuzvMcR2lvom5jrfIXCHFHHXM0L3dDTPApIQNEXfdGNoMWyGn3K2yNgS8hhQlIvHdPDDdBN1cp5Is/1PIq3/Ew8BbY3nZpsmNAPXdVXPc3PoKoEIGs+QMJDYrF+W22ZO/xMXXDvXMxKHNTF1ccppRXtVNc9RtB5NdVZXdn/V93VVZNu5qv0Uvp8cL3+dF3H6fbXtTzYG+WqvLzYVQfVl13cVb3ZQWKxNECBQwKlZ90lrjVb3x3ev/3aDTnb71fUrwRqVPrbA/39kn3c/93My90jYKaKU0I4E2zfC7vTd+LT6x3Y+ZxWskbSE97Fjp0pAcDfAR7gBd4hMIxqp+YEdi4hNoCi0p3iC23hX8XXHb6dtz1QOC28T94mLV47Ml7jx53jGYKKp4Cje96upa4F0mkGKEffZZ6BUz66G57lo1mad0VObN3o64jmH9bmb37Zc34hLLOifj6hTsCKo356kJ7ElX7prdo80AVmSh3sp3DqIxPjrf7msZ52wC+C/yxABUIYnJ3l49e+gy555cveZc/+W24FRfn+ksId7je+lLtCAADTAYt93rEd8BHzu3ZFlzjc8E+q7ZGq6hOf3BdfJnjABvQ5ZuSd1+V18vWz8nUFDPc+8ztw862z8z3f0OXe1FwR8nkdz/8+9ZXMwHblY8VCuV8f6GKfPd+e9sXd9q8DagAgxyDlgDUA+Uxf7JNe8ntfK39fV0YH84nfX43fbGc/+Vsd9F1Co/kFDAtCADZgsTza2nW/1/PTSbFfz5ZJV8JL7b2/+Pt9/K++/AGCgMCBBAsaPGgDAIAhAn0oLOhCYYmDFCtavIgxo8aNHDt6/AgypMiRJEuaPIkypf/AEwDuRHgJM6bMmTIX2LyJM6fOnTdn8vzJk6bQoUSLGj2KNKnSpUybOn1KE6jUnyqrWr3qUYfCJli7ev0KNqzYsWTLmj3L8sRZjSzPXHkLN67cuXTr2j0DQO3atRwAfBjoEIBBFgpT7D2MOLHixYwbX2TpEqrkolMr65yMObPmzZw7b7YMeoHj0VdVKLRAOrXq1axbu26cVnVbu7Rr24aLV+/rkx8AtAD80CBLH7uLGz+OPLlFyJ4zhwbdPLr06dSrE31eWbl2ARoAaBCgPbz48eTLn4ydevbt9ezf5ja/UaGKgRcUgi84AwBX+Pz7+/9fEXPWMYVdZQMeiGCCChr/VaBUAKpGGADEPUhhhRZeGBZ6pKnXXoe0vYehQN3NJ1AJhRlk2l8hrshii2YJuCBlDQIVY4023ujZjFS5uFcTJ/IIZJBCAqjhaBx6iKRcIIY4BQBHDDSEQgwV1IN3Q16JZZYBtoSjUDr+1GWYYo4p45c5aQnWBApxgGabbr6ZWJGOHZlknUti2AIAOwyUgkK/EYSBQlPASWihD8JIppk7kcloo2IqeqahKeW3kKSWXoqpR3LCBoBbdX56xZ0XmqgBQU0CMJFAGOwgX6auvsoaomNCmpOjtt6qIK03wRrSCgqpyGuwwsK5KWN0gtqhqBZqBUARUCrkFwesQmvYsNZe/5shl43q2hOu3n4bHbc2YZtRDgpdQG666mJY7GLHIsueshbucMKEApkGbb6orctvvx/J+qi44A5MMGbi+ntQngBggHDDDiPXrmLvwnubvC5acOqazj7MMccAhynuAgWPTLJSB3fcZKkdr8wyp7oZ2SnFSFrMIw866LBCyzrz+3GXIZcMdNBRcduxAArtuXPSSmf78pwxy5xsXhQOMYQOS1+9cs84/ix010Gf/DCzT2JNdtkkRRzn01DHK/WDCtlLgAoqTGl23cFqfSPXXu9dMNgORwlADnYPTvhybW+o9toVH/7f2wQ5XnjkkuJto958X+6t3w0nBMAGkn9OONqITf+sOF00lwe5QKmDznqWlNdoOeayb0s0x5Qy3HruS4t+GOmlK8m4f739qbqEuh8f5Osxxj578yDX/rCPgiFPfdbBc+rp77WdTh6rGuBOwOrVj0+h8gsy73z6sEPv8Fbkv+8v73v5rr171/Nnonc9HIFvE3L/D8AAyg1+BCyO+XIlMPUpsHIhY5+W+gSAGRRwgteS31roVz/ujWcFLMmXBz8IwulRcIQwiwyj0LfAFFangQ7MUkRQRcIYusqCaElc/Ux3P/5goEoh7KEHZQjEtJkwUQlUoRGtw0JdvSl/LgiiEwlFwxfZ8IbAaxqAeLCBIVhAIT2gmhe/CEaqPXGMZDn/YIJQeMQ0fiaJkHrTEX5ExjgOKYplwaD2NNgf8clxjzUc4qyKqMZAcoaNbXTTtPiISBfRsYxTpCJucug24yVykmMxI4LQKMhMNoWQinpTdwZFyVCWD5Jpy54jq8iiCUwAfKJsZVUseSAaOQWQmkwhJ83kpkBF0JW8hM8iK9nIU+Kxl8QklrZOCKZZcquWR7zll9y0AYXYoJjUVM4vxWLH3w2zmtyc4zGR4kyRdYaWzFRfOGfkJnNVqpvsbM01s2XKUz7SiiwSAA/uic983rOd1LRkOHO0zHLa8pwFchO+rMbPhMKMnu4KpiO32Z8htKA3PgyOQl3JEiEQFDrjDKhA/xW4UewY0j4XLanESDk6h1IRoubBgPQqCi2TtjKjITVQR3X10QXWNDRu6g5DZQpUsLxTqCq9IUvJI4CMeecEU2iqU58KyqAmkqY7leUgPZpT51XVMm3igZ+kClZsorR3Rc3gWPuTPwBcoFphLSZVt7qom9Iqq+aEq4PQVIRztXWvWBnqV7JZuqOOZ1pN5KtbAaBRu15GrpCia/oUC5Q2RWhfhq2sSfzqFcAqTrDi6Q3SLMvLt0LWJgDFqmMvN1qetCkwEwCta0WC2a5odm2cDc+IXotRxKa2W1fF6Wlnt1udtKkvAMgZbo+7kdj2tax3PCt/mjQ25E5StKMtrWl/2/+14EZKS735qXS/uxLn1jCe8gyVeM1jms+Cd4/Uhax1fYvdvWkXJ2jSJfHWi9/wejel5JVnbbXDLITml4ztVex75xpf+c53XFoCXKoGjF/lXmW2UPuvdhIyBeNC2IkFtuuBG5tgry2YwVnCV2s3vF4JW4XCMrOwdkz0ARbwAMVA7DBcw3XdEJNsxKLRkvTuQ2PpqviVzNXmecvj1Hx9AKpMDjL1bLxVHMNXx0DjsZZ8pScnf3fIKmExxVyMHJiCUMvHg/KNGasoKgvNylmKplrJjFwup8TL8ALzccT8QTjnzsxRRrOZ1Py1EWupPgAorJ5dK2eU0BlZdjaOPh8N6Rn/Hxp0fK7qh78EaIGGTEvE1fCkK5vo8xQ5sEf+tKkJUOmdXlpHmS7nprFkNABE9dR8DfVlR73ZUtP60Kmu6apn1GpmvvpKagIAiXa9V1uXZNGgajSyB9zrkP66QcGu5bCHlD/KPhusyj4brmmr6207OdobnXaBqq3JawtJYawUN2nUba1uj4TZn3K2u7es2/maGzvoziS8gdQbYN373ZqLd7jhWV5UPqgHDO/BQBoO8YhL3OEDvxq5CeoZlfRbkP92EQQlWHGCt3BY8obttyt88N3kayB4/mHIlXbxc2Y8JRsPZMdbtMXAvXw0N+dVyUNCbzul/DUrL17LLbrzlsWc/7Q+ISdmNF7zNPZ8RerUdtITM/VX/RwkQU+SvUmjSlUOJOxkL7vZT3x1li1dnDVx+mSgHnUjZh1DeTV22hcz90xt/V8nb/HQ7/5aWF7H7ZKBe9wHOnIXxXo/gD9M3jG1d031/ct/b7xlBT8UTD7F8IcHacGBNC0gW94sj79U5DvS9ZlVfvS1/uZkNO8Uznf+sZ/nUWA2xvqylN5Sp+dI6j309dwDFfNeIjxUZD97rSbeRYCbpvDJsvvJrX7Ck6/z9J8fVOIPLcdvp3nyPb/8FnkVABTHfliib6jeJ7f6jL4+cgSwgRJcQIABND/PXC8Z2DcF+d/HHPoPZSX2Bxb/B/9F7tdl7NdsBrgbK6AC3SFmAqgu2td03Fd43td/yhd+LUIpbAWBV0GAxrRfZNVfwqSAroEBHYRnHUguEth2FHh8FniBwFV7PKJOLKCCWPGBb6J+bIGA9VaCrTEtTZADPDQELHAB06IBOSBGN2hwfpR/xrd5MBiD/jeDLiI2TGgVOegmO5gRvxc1IdgfL/QngUEQOsAqJ8CBWOhz+AcV+scU/DeF2VWFGMICU6ACAgBB0aWGJ6GFbcKFGOGF7RF8rfFGACBpZEgQAtAXTSB6ezhDbPgUbrgUcBiHgZaBFbICCiNrDig4jsiHc6h1P3hrI/hQoqgaTfJZiAgop+GJsML/gjEhiUpBiZVYMn2oHROAgh4kYK04EraoJX/4GD0odGDIH90RXYHRiATQF+XHi6YHicrkglGIErRIhZcIIJzjFyzAEh9wBLjXjCLhi65jit5GiislXilgAT4wLeSnEUVwBFOgAR/QBBfQbmWROpwjaQRhGsT4jVjyijARi0kxi9TYN6D4H4FBfjOGh/1oEuHoj+M4b8LodWe1AQ7oQcxIEQJAKR/0YGbRG8emTmg3EPmhMgyZfs+4SVAYe1JIkJaoRCyCZTBkkijhkFcCjIZTjkZ1VoDzQRh5EDykHypwBCjYkWTBKsRTd85nKn4xkyfphG2okvvHki1Zi2zGGuqE/y5N+YnWqHcQaXI5aVZgGCUn0AIlUASE5pMFwTkaYGgEQGgAIJJjsY8DwR1+4WnqxCZaaUxPGYlR+YZTSZUjw2M9xhrSk4Z6GRI16U38KEVg2VxguAL5SAD5k5YDsQIOaHUEUIh5WRaAAz6FeAI5UAQbgC8AYIOIuYUoSSB+OYmAGZgEM5itoUvqhZqJaZBdyZh1JJGql5slwkUWoU6MRxDjBwCHCRax1okEwAMU9UG0WZsPyZfQOGWaMZCviSuxyRpY9gHJ+JwcoZhCcpNb4phG1puT+ZsVQVzJSSXSdBYuYAGeMxA6oFRr4mndaZOquRQBiRTVaZ22gp2sUYjqaf+fe0FiBleeYjWepFaelGkR0LKLBJE/nKkYQ6ACLdACPuCNA3qf0ZmS0biS09ifVSlorQFBB6qhKVGgJOeVQLebwKdrDEoRECRCBlF3AneikfOPL6GfR8GaIUpEI9oaCnOaN0p62qUd4UkRgcg2C3qeB/FCPyWj9UmkdpOjEbCjDOKhPko7QMoaxQaXU6p7RmpNK8p1LfqFHwGjBxEhzmmZ0FKPjsGdYHoh2sdJ+/YcWiqYVtka+LKdcioWerobSHoQSroegpWmBoGXFRFrAPCgjbECNmCjfjqn+Dl4bGSnoYGnBcmlrUFRcSqpKgGoryGowmGmgviiTWoQEdqgChH/l4vxqA74qSuydrd0qRyVqeDyn63BLBIaqx64qaJKpnyXoLnGpOxIEYmakQ7qGCtwARY5o706SomlXbVqGbc6MLm6GjzQQQIKraD6q64xqgVBqHARBSRgrud6rkZwqsaqpkdTETH5plehAyrQBD41AxkqAM2aLxqQld0arQtGrTZlrZkTqoshADYAcR20A57qryRRsO4UrJIXBjVAsRVrsReLsRmbsVRQUcVamQTwpBURpWHxlh7Ury7AnN5hA1LasP0xq3XqZ5g2sAT7rYlRBLkILScgmS1LkzUbKxGLegAwsRpLtEWbsXIwAEmrtErLAOv6sTJaETUaFmkFQoKD/40qy7I8yx8vS0gBOxUzS7MLBqel6UFoqLVV8bA/a6JENbRG67Zvm7Fh4LSryqgUoapfQZzkdwE2oAId9AE5h7VnWyFca6kxy2pgeyvYihg3Cy09gAECALkMK7i2KbbHEa4EwRJtC7eb+7Zy67EWkZ4UwUNK2RX5MwVpSLW+sbOT6x+Em0ReKxWIm7hpaxbYqAFDyrpZ6LOrcbkDkbmcC7xu67loiqqI6j4GQZyNahUK06qaCS16mLv/4bosBLtWJbvItLtkwSwAwAHxGr0Nmb3pAbS+J7TBa74aO7wecagGcZmsWBCbmS3CSRDFpgFZ+73lMb0NVL3JdL3YW7mJUf+IpHu/3vq/BjS+66e556vA6dsR62sQa9mWb9m8VmGMycquA+yy+Tathgts/eu/86UY2im5GEy5IGy5B8yDCazA5svAF9ECOwDD9KIQGhDDMLy6QOk/QwktRdkVesRydkfCGSytwbW/QeHBP1rAe5E//RrEPZvEwLq2f1W+K7zCLWwR8xlCqysAhfhB3NrDknQQPtzE4ZG/V1omCHbEARO+2bIwY4yia7xQsjHFVHy+VlwRWAxCqysQ7giP8kiPZCHG4QPGbjweZdyjSXHIaUwdimsWYkjITmzCxtG74aXCdLy5dpxHg1wQgfzIkqzBRMzB1KbIzwPHXsFDGdrJJSz/pp4cxZk1x5YMvJjMH0dTArVsy7ZMy7esy6kMrEO8W0UcV6O8NbQbFhA0a7ysysEFMSjcha8My5fMzGJxdD2EzBDry6DcW2kmzMNcylgRGLhbzR9BzOLbyrLlzM/cudEcFtMcQuHMu5+8wdn8Z9ucN+PsFe37He6czLu1zOW8XJWMzkUry/DBARNn0Aetz+J7zb8cyudGz8tjz10RIXCT0N7ZzcaizoYD0AGNvhld0Y+40KkFzIv10Ah00VVxKsb50RcR0U7jz9S30RyNsQO90qEDz9i8RtPZgvxW0lh60inhZh9b0xTR0i4jxzEt0xZL00NdN4ZsxpWKxtvH0z0N/9WRbBYK05ZMzdI/nTYvvWLnnNRx69FaXShOHZWDeadUXdWrXBa65NW8/MSBOtaDCtZhfbFLTdZYY9ZZitaYqtaZV9QqQWg8nNcHEddQfNR2bbR4Xdgwd9PzLM99LbN/LdVWPRYCQFH229gCcdjgOtekitR2zdibrTOGPNKSzXSUPYGd7RU5d2ykbdiWbcBvfYChHdajDdvWE9KHG9moLcqqvdOyHRbSo7ywHdhGLb62ndS4ndsekxeJzKO+DdnADYtcTRLFxqvNTQCM7Nm0PWd1rdgUy9za3TCm3dDS/bXUXd3WPRKUQjfkvd3snVLerWjgHd7jDd/9Yt69jd5+rf/eOnrcJTF+kardAd5Q9C1qyi3T+J3f67LfOd3fDv3fVmrgI8E5AkzeFd7ViR3eHY3gDe6Mu93B/B3hAvvf3N0VFKXHza3h883hHT7Tnw3iLPLgmlHiv33iLf4RgANyIK7j8yPjmGvfis3gM44tNe4cNz7VOS7fH0FcE8ziTQ7kH75sQy7aQW7kkyriOG7jSp7WE47iVsEs8pvfP35BWE7JMC7WVJ7lxrTlEg7hXm7i6h3mVVGImQnfZl5DbB6RCs7RRd7mwoLkBiPntsrkrK0SIpzlei5FfG5yfh7QgB7oa/jmS97lhT7n1F3nKbHEbc7ouunoLArp6Czpkx6Klf7/5XGO6fx76MJNfW286FJ+5qFepqP+zKVu6l2J6v6t6qsezK3O1l3hyJ4u63v+4mpesbie6yEO3T7t66xO559uEacc6NIOTLTOd7YOy8q+7NK364Z+6c9uxGB+m45hzJNu7WKF7RKL7HeN5t3uS4892b0u7rwF7J10HN+M7sXe6Mfe7twO7wX47dV63qs+4QDOlY1Rl/lc7fwO6v6O7AAf8Doo77xN7/XOdveOS8Yx0aae7kwD8Wou8RPvhxU/4hff1wcvnbRyHCnt8Q7PSOsetNpuySNP8r9o8lye5BGu8h36krtRd0Jd5jB/7SEP4zZ/8w858JlO6ADb8ySuI8bB/0NZHesJbxHbdcIyT740T8dIn/TetPTpDfUG9vQoj067kXNa38R9iPWsbPQd7vVfnzw5DxoEcdqFW/Y7//OtwQMOCJ8vb/UAqPYp3O5K/e5ynxyua/cFb2l5r/cs/xo89Nr7HvhE8u6/W/jiffiIn/X8mZ8j5viPX0itESEnMMJDX/nSe/lWftubz/mz7fkmA/qh/3rlfhgY4ICo3PCp37qrz/VUHPevT+MGePevS/tPyPtlQVyTD/h7DySTjGqsv9yuL/zdHfuIPPvHj/yjDyEKYfoB/539/Pb3Tf3Vr7bXD07Zr/19CfmqgfsKofuU7/w8Av2Yn/nBb/6TStvFT/+96w+VALFA4ECCBQ0aJJBQ4UKGDR0+hBixIQcAAHxIxJhR40aOHT1+BBlS5EiSJU2eRJlS40GWLQ+qhBnz4QkAJ2SapBmmxk6ePX3+BBpUaJiaN40eRZpU6VKmTZ0+hRrVIU2bKSNcxZpV61auWF1+BRtW7IKuZc2eRZtW7Vq2bd2+hRsX7VixUjPmqDhFgF2+ff3+BRwYKd2xgqNSNawwp1DGjR3zJFo18WTKlS1fxpyZKU0hC6zK7UpY9OiDoE2fRp1a9WrWXkmzpLxCQ8UJmm3fxp278muXumEinrz48XDiOyP7Rp5c+XLmzSFy9oyyNW/qdFtfx55d+3a11Qv/Ur5QUYVz8uXNO/eO8LxH4ImFF4fP+Ph6+vXt38efEfrn1en9s+QuQAEHJBCu/6IzjIfZNOAhPwcfhPCmAwWKcKaiggNAp/g2BGq+Cj8EMUQRodpPOtYmRLFAFVdkkcADJ/OhogtGpLHGEFGssT3D3uOwxxo8tDFIIYckcqES+UMNxQlbZLJJJ097McGKNFihSCuvTA5HGnUUjEcfNwQSSzHHJLO5I01MTckDn2SzTTfLilIwFSqyoUw77wRMyxG5DMzLL+ELE09BByXUrjNP6k9N/95ktNEn4wQMgymrLLRSS2HSU0Q+AfPzT+ICvTRUUUf96FCTElXUO0dXZdXF//8MO6KiEkiltVaMMg1x07869fQxUG0FNthLTS1pulSpazVZZa86ljrBUqjog72EpZZWXEHU1S9ee23s12q/BddKYkkytlnSlkV3VXNfE2yGinIIN95Cr/0w27625XaoC+Xlt989AegMpnLXJSxdg98keLTAdIh2Wn8fvpLeCu3lC998O9wXYo03Xm/ckQZOWKyDR340ZLoCa6EiFjhm2UaJI6TY0AwvLs7blm/G+TKPRQLZ5K9IBrpFnwv7i+GaHM456fxehjBmqSymuSeblaa66sMARhBN1YYWOWivXeX6K8B6qMgCq89ej+kHnb5aw6gdmxptuedWaeeQelb1a/+90w27Lr4myItuwZXrWz3m2CZx5rfhznhwxx8XyW6Q8K5ub8uVLRysvigCYAjIP88sc4KcQ/wpqBePG3TVVZd8I4IoR/Zy2R0VvTe7jJ5idd0Tqx0230p36vS3U9+9+LkRS/HEJWdn3s3efZeKBZWNp56v5w3PDfimhI+a+Oq/zxn55VH9r3nzS75+dLtiBUAH8N9nKn31ddN+M8UXl69x+PdPWvw1lf/f+QS4IvnNLypTqAj/FCihAmYNN/VbCvdo5r0FVvBb/isfADM4QA4OqIEUksoKKrIDC5bQJB9EDgSVIsGLUdCELyQVBhelwRl20Ibb+aADnVKEilwEhj//7AgKf6c/Tt0Pf0FxIRCVOCgZpgd2vLlhFLOTQ7uUoCKeW2IWISJE+hFxV0Y84k+SqEUyYqmJeSNfDaW4xjRxESopAwAGyjjHhLjxgV7UFhjDKDU80tGPYjpj5WjoRDYWEkp2dMoHAPCBP5YRkbZRYVJYmK8xNtKS9SpK8tJISEN20kCPXAoPKtKDS2YRlJmJJFImya1KltKV+Alk7DaJRk/Wci1UjIoL6PRKIJ4SM6k8yip7lbohVMSYxzTmeHi5TOXEEoqDpKUtpWkWXEIlPADYADNf6Eud9bFietyjcbyZkGIi05zK1GY6b+PM1zyxndOEJ5y4eRTOUUqdC5xn/2WAaRRheoqYFWmCDwQ60IFi8Z4HtQw7zwVNQcbToVmp5lNmkzuE7i+HOoTkOJ8GznD+EwDorGhIUZnJ8W2tpA91aESbAi0AzECk77toCjXatnBiTDIRKSdIX7pT95A0gCb9KUrjqVKmWOBdPK1eTId40y5xdI8e1SlSpXovn24QqFYVKjyJupRrZnOqu1NqF5naJ6eGEapfRes3baLJq6oxq1IkGKaGVoWKjMB2aUVbWLM308S5raaQ0WhO8TrY4FXVrUk66VtvGFeVcC0GADDCF+5KWKrp9Y5jLaJf//qjwFZkBi4owQVsYIEUUNa0vzEsJ9uqWsWObKskGdoXKv8SArGdVmmWXSdfTVfWI3rUnACYgtlsO9zIpTaaiA1qaw322pEMbQQVYURtiXsz3GYUs1/U7F99+1sAtABp0wWvRBQ6GncuVLmuzadHhoaFiihBuuHdWHU1s8+b9PNPxJzCBYrQIAFgwAJNMKZL4TtgC601sYdM7nmXxVyRDE0VFXnEewnsL/mO9Lp5zG5NU/fdhczpihMGcULGK5ryFk7BAWJwSIamhopYQcIhViL2LksZ+36plQrhXBNgPOERF4yhvTsxd1IMkqGVoSKBePGOYSjj3F6YqhnOlxwGMGUqU5kBun0IDyvSICWHt8cX5VqQcZjeIPpMC1hLcpfVrB//LG8PAHfQzhO4a0wnb8SYRVjzdL8MZp+JWTtD/ojP9FCRF2guz4dmc51lBufspGENj4Y0pH/Q5qlUxAWItu2e+RwyP0+RzBzxWSYq4gFDY9rUDaGvTGjCaBXdgdINmQ02T03Z9mw6fZ3GDqDVazI6VIQCpZ71rFMdk1WzyNWKxoikKuK+YOO11rZ+Hq6vo+syh4wNFYkDsJuN6WGjltUFOjZJbBCtbTt7X9COtrR/XDu5huwNddV2ufPc7bq92djj5PBCJhBrH8p7qs9Gt+jUvW7RtTthj41svP3dZXqnpNgrCrdEhrCDIXCYBbH+gD0XzlOAB9zEA1/t9QxOsEEA/8AUYdn4oRuOkoe3epzlBEATZqACFbQg1gDQQG1SjtSOezxsIA/580ZurkBUpBQo37maV36SloP75XOuCAfkmHSOn9vnHwc6ggs49GY9FwDRVTjVCbx0nNgb4hqdQA5msIMTaEADJ+DABXQu9p32/Op9zrrW5cf1Y4kaAKFAOt1DTPaSNJ1AERf82K1+9zDn3TTUBnXIHFARVQQ+8YpH9tW+ffhXX57ni2c83h0vF8i7LmSJgLDlPe/lzkvS7C7P/OrRavfQE2z0oCn9SqxdERmoXvbEJTxJDD8gxP9+uLSvvbluT/pPmz5hDYB32I1P69ar8vVOj/30qy6Z5It++f9uyX1GTFaKI/te+9TPfmE3T/zqnz+dyO9+qr7/yQbyPVWmwLnf3H/a4I9k+AIqvv0zN+6Lv4SZv7dQm74wGSMAgBjwGQG8pP4rrvUDwPaDwFeCvwJUkgMEvwmxjJApOgAoNJO5wEaSwJD4vwAJwBKUqgzUwAPjQGrywN1IGESoCFZ4QBakoxMEiRTkjhXUwboDvReUvxi8pRmkjJDBhYpggxwMQjLiwVK5Ps5LvyfkJRckwsMyQnmCFN5JmEfwNSe0wiWKQvaYQvarwjEsJSzMwuPawtBAwskImQcDAEsQQzX8oTLsCB/cDiDEw3tiwwpzCBh8Q61IQOtJGFmoiEz/uMM/9MIu1BQLrK8zrMA0dEQ/CkQfW42UIMRCdA1IFIyQYYToC5lLpEFQxBZJVDVKVEFVNMU8HELWQg1OTDBPhKg4fMR1MTIAkCwSfMVc9I8g0UOO4EPt8MNfxMDXY6vUoEWsskVDxEXDCBkhAAAtGBpklMZozBVX9LZ7s0RsJENl7MS4aEYtfEZm0cbACJnZukZwzJN0xKRvdD0KbEV5dEcYarllnMVydMNzjIBDtIuEGTQAeIN2vEcFhMeJ4cZ6o8cfXMiDhJ98HEe4aCxn9Md/TEi/SBgzqAg1MEiIlAqAzI9h3IhizI5jBMk5kshaBI2KNMdzFMmoSBj2AgD3/2rElGyKmLwPktQIk8QOlMRJLVpJizQNl5TFi9TJp0iYXgOAT/jIoMzJjGyah2Q5VnRIe4TK/RnKl5QLo+xHmJRKRFwXQagILHjKrFSKpKwPnmSzhuxDqkTL1dnKoyxKfmyoi/zEVzlFc2ExAHCxm4xLo1BL+mBLjPDJ6wDKwHyhufzKrrRLWcJLdETFd1yXF6gIIDhLxWSgyVRIrOQnq3xLz9TM4mHMu2TGx3ymyJRMvUxCgqFGa8zM0bQ/3hBGuCw7tzRG25RNwSlNyDxNlGDJZxzM+FmXECwDrtnNoxjO8yhM8QLN3BTN5ASd3kxN1fBK08TL5UzLdYGFG0RO6f+UCe0sj+aMiMNsjcQEz4gUx+AkR9T0TX8Uz8FYF0WoCEH4zvS8TmcREvJ8juc8Sd3Ez6qhznfaRPesTqQMy4BcFzqMsNgM0AZjTRvhTwvBzf+MzgelmwE1L+s0UALNzgQNyXXpy78ETAwlsgjNEQD1P//8SRU10ZvRUPJijfzETrDkTI2szMu8zxdtLhTdEhdFQRZFTCDl0Y2JURKb0Q7d0MhUGN1wzWoMmyKFLR/9lwvtxrOzUilVmiPVRA4FzoksxCbNjXXxhIrIhSjVUhWj0kjMUocT0vMk0jTtFy61jiT9UvZUrPjUDO6siAZAUzndtWDczzg1wwpt0TYFVJb/odOxaA0afc8T09PQMReatEkHTdQtWtNtRFSme1PWQM9LHZxF7ZoCvVOiPK9IxYx1QT0AaFBLBdWGuNHOpLFOXY1PfdXjWU9TdcxS5crWQtXLWJdGqIhF+NNblYhYhRlC3UNaVQ1bNdazEdWwaFQlldFO+9UPNJdOqAg9KNZnfQhkncpNvU1v9Fa5nMJHtdOT0EdIBdHlWBdqHIS+KddvbVfnE1Q3E9fCY9bUcNZ57Z9zPdDrcNSAZVdwZQ5zkS0AONNu9VcCuFaHNVg3zVfh21fU6NeGhVE0G4hWGVgPFbOHbc1jsUEA8FOG9deHrVdOndgVNdQhXVmMtRXoeB1W/+nYJQ0ykJXDZlnVWJBXmK2jlBW/iK3Klw3SloVTovXZUZHZjaVZakVSawVa3zCXXUSEnvVZlBValZ1Vo/VUZU3aSllageBYp+3Sj41aJz0Wr6Mtq4VZrM3Uz0RaKeTaWvXaryWUsCWLpuVVujzVsx3TY6FDLyicr3Xbe7WfuC1UcrVbucHbsd3bxvRVv8WNZjkFUtxRjC3c9NgtxF3WuW3Wul1cPGlcvVVXMM0qnAVGFPG6hWVbzJVcen3bSeRcYqzY07jY0J1TjRVb0j0h0xUq1M1GRSFLAEiEzCHc1x3ErC272S3J2jWN28VdeRndVanZavUz4A3FVHksANgC4/9N2sz1js3dWsWNXqqZXkep3qe9XuTdU0XhSAA4Ou+9WvZlCPpdVubtSecFDegtX3A530ZJ37K9WfsFVkXhhIpwSvltWwL+2dhdRfxtS/Lt3/DR3bylXrKtU6hVXqlVFDHY1oL7XgaGWAcmNtCNYCyd4C2tYMctXTx9K+xVRzWxgoroBHYL4Q0+VhxeUQg2TP2VC/5NYWH5X0YJ4AxeXx2eXDW5NgCgAxueXySGXcONIBPuYc/lVyoOYiIZ4jcpYkbFNRimzAn5AmoEAMwE4Scm4UCV4hXC4vL04bgA4iyO2RXm3ZJYVwUD479QE78rSCdeYChO3jSuNx52Tiu22Db/lmMJpeMLftwaxWMRDtkMuoSK6APcA2QTBV/aTBxCdmNDtl1ETuQf7YyZZeQW1tXIvWRJXRMImDQa4ANLFuRLzWR22eTxReFQ5pgtdpMuHlW9CT0HSZEuqAhAeLxUftBZJo2r4eT+9OTnBWVc3sZRZtpS7l0XRpdfXpolgYOKQIJijuVERWYxLaxlplAJhmZ/0WUuNuVeZZM2/I5sXhNDqIg08OY1fsJvjjx7nlLNrWUMaeb9feZzVkhp3l0WDmQvjiJ3NiD7SJFJ+wEIqGd+xkNjVmWJxldbhj2Bhph03uWIEOAOUuiBAOYJIYWKMAS9C98/xGd31WfXI+dK++cf/w5ojV6bRQ46gVujkAYh/EARYQaAS0Dp6nDElSaclra+l0a1N4aLOKbpQuHouGggNtJpjEqbCcGBiiCDoNbPiTbqqrboi/Znc25q/1VqGZQfqdbpkT4QP6gISGijr7ZCos6SroZbjMa+seYX84TqAkLrkFbr/6iAinhl5Epprobr+5BrfUVqhtBrul1svLaPxkZAvs7ptIZn//gCBnSCmxbnMUxsDj5sNn5sxShrt2BqyL4Tye7As65sv77s9PC6VOBs0RhqujaPz95hu6ZC1A4X1W6LqG5thf7r9LCEiniC2SaM2g5tr7btB9ZtNORtso7puaBsuLJsnj6Q4e3mt/8ubDXE7duA5PwdbREr7baw1RSwAB/YAWMipegmE99mixyybtfG7v8YRQDYBOQ+Ge+m6AL+7iAdbwKAb2dGtg24uWNqb/cGpPLmCvlO6OtG7AMJgYqAaO4Wav7+7/bNcCkM8AEHaGSDOWRKcAW/Eg9PCwdfLAhn6APx4B+YJVr27P7G1g03ww5n8LVAz2I6gRYogSK4phEn8SIxceoG7hSn7wj/D2qc7ltc7gsM75yl8ft97krMiBXgsoSwIgAA8iAfkiE/CxS3oakebu84s83Wb6KJ8Sif8eYuYRtf8re43Szfci6vzTfnwuoOcxWvjwmZDU148WTGcDY/WBlvXjf/F+uMkHM6F5cbh8Yiz/MjX/H/qAg8+PPODsInT90LF9+wvuWOSHRF12JGZ3I8B2k9p48JqYgKqHTaDvQmv21CF+8pr8eP+HRQH1Q7h0NHL3VI3/P/SFhMWPXkbvXuRnJBH2RZv0paHyVb73JRz0vWNnLhfu3qCMGTPnP9i2tYh3Jjl1hkD01l13Jmv/Ux03UOEvNtT5+BDIJg3+805/a5VvNC93boBPc5F/dUxPUG/6D5lvZM7x1dqAjZvnbzY0FMD95311pOz2iPqPV7/5d83wow33WEH5EP8jpiHnjpc3Jt93dN3vSegni1iPNld/gfDflRh/ZHp3gRsfiKQAV2/0fzbI/3SHb1ulb463C0SIu0SUvDhi95fCd3Up82IhyUD3pfP4B5bP953Zv5RJtVgkYRJYA6SvP5pU/Wk3/2W8t4bMaTD5rhn056grf6KK552X36VNEFK1D7tV/7M+t5kh97hcT61Ux5rc7Com8gv4ODsNf4uF8Ig3djG4f6J337cPf7q996nOb7u8P7AlpCADiExZ+swyd7Yj/cs/cZaix8e6d8wiztgCux5Gt8+aHJ4078luh8j+Z45xT8odH8ek99B8HbqS7o0/e40U8fmmwDyUf92D/osnduDBn8d6V6uPf9taxg2rdg2w843L+e4gaASOB96Dl+hQD8/mz9zP8vfsOvfs8f/qkO/dpz/ucBQwDogOl/ie63/tUPfMw3mdfPiBbYgflnuymh//m/cvVfjtmn/fDneoAgIHAgwYIGDyJMqHAhw4YOFy6IKHEixYoWL2LMSJEOAABkIoAMKXIkyZIRNKKk+HAly5YuX8KMKXMmzZo2b+LMqXNnyp4Sdzo8AeAE0JpChfhM2lPIUIdTOkKNGpVH0apWr2LNqnUr165ev848qnQs2bJmI5pMq1bk2bZuzYKNe/MtXYufOvZZq5dk3QVy/wIOLHgw4cIQ+/r9KpSoYYFiEftkypjhU6mWAVBtrHkz586eP4Nu+Bgy6dJo96IOaXp129CGWbf/TdSxVWrUfV3jzq17N2+GkMEu3jwadkXJvY8jT658OXPHAJASj262dmrp1jU253pdqaqOSKjrvZ19PPny5n0jBt5U8/Drxs/Djy9/Pn0C7bfjtwh+b/7+ievP5Z9GXni3n1riAZigggvG9Zti6zV2n3TvMVihhRdiWJWEAuJn4FocbpfhSyBiZElHoHhoEoIistiiiwY56FVw7D3XH4Uv4pijjgpuSKJ0Kablo3Q7HibkRLB0BAaQfNVFpJNPxhdjVzNGWGN+N0KZpZZbdtajkawtWdKXsHE50JgSfdERHmGy1WSZb8LpmZRcUWmYl6xhGaeee/J5051nQsbmSICa/wYnoQvE0BEEgp7kZp+PQqrVnFvVWdifpuUZqaabbnrpoW8xqtqn6b15KCMdLcHoipyy2uqIpMoIoZ1W4pepq7fi6qSno54VKki8rqrloYIUKGiwuSKb7KRaVUrYrpDZmqy00zL4LLBj+drotW4ZSqiJAKBorKPUksvqslk1O5i1fUVbrrvvZrfutj1lOy+3pRKKSEeAqDouvP/GeS5W6QomL13tApywwqAZbG9G9ToMF751+QqBmv3SJeexC3PcEqyxTjYrdLXK2rHJJ1tKa8Sg+rpyWd1S7CseioqbcWcfo5xzkTY/GHLKI2+HsM5DEw1Uwy5TBHHEyvaVLRgdFf9S81sa+1u01TjTWbKzKruntdVfg20U10iXpfR/YV+FWLagFBvmxoRhjTbKcTPrdcFjT2i33HvzndDRZJ8W6kR9V6W2r3t09ITU93JGN+EJOz6w3oD9fZbQj2MOduWAC5x5TYaHusm+i7d289ueuxv5VQQHtnlZl6Me+8muc1617DSBzigENADgBOlnUc3z7fCqbhXrlOMdHezDMw+v6+jVjlLzNuXOqCgdjcLm6YIVP72r3Rd1/F+0j7W89+cj+/zO0WOEvkzVC4oK1NrbXhj47kd6/07iy0W+UubjL4CaEsodSqIT9klPgB5rWrbaMBv6CU8z+lOgniaYE/7FxX//SQEgBTsIJwIaMCcIxI4HHQI/NvWhI5GA4NRMV78SPsqCOMGgeoDWNZ/BMId8AiFJDjjC9ulQIScMExw6MgkWMm4zMgyik5ZoExo+yIbW4SATq9giHo7Ehz+0iBUPMsQlGaIjaUBi6Rq3vS4K64wamtz4kkccKqIxjgvCoki0uEWVyFEgX0wRBH4AgB8sym0vHIwT8yiiQtIEirGSYt5waMhHYoiOIbHjHX9iyD16KA0dWcXvJGbGQUJyR4gMCxv750bYwDGUqowXAArYQxFWEo95xKSBJtGRQ3TyZS6M4CpF2bnVlTKDp8RTMHtpzPFIEiSUjOUjabkftgHgO2QE/94uW3hMX45SJoqc0jBXk8prghM3yYzAMivZTAaGKggd2UQuyRI8a4bzRaQRpiPvxkjlFTOe+szNOMt5x3PGLFSvAIARAilIXr5GjftM0DzVU8/WdRNT+VwoRbvUyhDiJJaylKMzqfOAjowBY/CUoEIrOp+G9kw4ES3NN03qUlO6Mouw1GhEAEoXX0GiI5cQaRJJCsqXnvSXxpsoN+/5RqICNanCjOkrqUfTml4SnYJCQEfgwNMyKrGkSiUPSkGmUqOiEqlbHWvdmCpTpz7VpixjFFUBYNV2juWdPSVrULMZk21mDazEfChd+8pNs9YxQGmNakCnWtWrUvOTCPWref+6yk2+tlGv3hQrYyv7xIuaJKNPPVscO1qbtr51mp7M6k8tqxzHZg2yppSsRFVr2tf6CbMY/dxmb3coX4EWsaP16WJhuxzUUoqy6FopaVrq2+MuZJzKFCxNbUso3OpUt7pU7EiR+1uhrtG1NbSRcK3r3YMol5zM1ahzAYXT6MJVKXLF6neTA9y6aTeK3I1ve+sLXtk2lbaDjd1tQ5VTAOw0vUlZb2Lte5z3Dpe+RZ2vgRu8kvBqdr+o6y+j/htg0U6XtL11MGgQLDkF55XBHB6x3/B7Vv2a5qAb5huFBUWGE0nXndWcK4kLdyh6flXENd6xcwA7yfGSRsXVxVyL2fT/NAAgIMZxnTF7eQyUT+GYRqxlaXedXFkIO8Q2gRKcVr9W5CX1kaAGFXKTE1paK8OEV1Gu0pSLW2U09xXLDdGyZ6vT5as9l1Fr6EgQuLziwNgVzjAa1ZpFpmNBN7hHfpYqhjPsuS8DyYEA6MCiaWy/OyMaejd2aI6v9OZMK1XRSi5bpS1NOEinKIwAYOeoB8zkAoN6JmrmtJQPHevvirrUbWkZpomGagPxoSNOGDOZYd2YQMd61imttadBfGuy5rrVSeH1mcP26/0gAb3S7gmBd/vsV0GZ1my29bePG20BT1vXxiZynj1EikmAIgh3gMoeqD3kS1e73AhRtleZTTJn/+sbqOduNFnsfe9Ttzs1o+hCGwAxUMsYgQ8GLzO+/xzwhPD7sZ3+98WRO/Bi90rd3ma3eWuzhnlfxgiGgEPUJr7uih+840IktLgN3WyZ+/bjS6oznS2OtmuTZBJGiIoRxgCHVmyC2CKXMXVNjfN903zZ4775002rcyDxnD/YBRvQRfLijlSgD4VQerZ+lW+wIBvUGU/txoP26aof8+opynp4tu7lhKcFAoeACiCyV/Ygnf0rac/02oML8OG2GVpvh3sv5e4hun/I7nguuVogcGS3kv3vovK5XAaP6MLDt+03ZPyV3Wi2taJbvRPGO0keMAaoUFrzBwq8VzwvaNAnWP/0U1w86UPpeANBfva2f9e1N6GJjtDgiLIXfsy51+uL4/7Dum9k7/36+/0EH/DDTx3rQ7IGP/4REsuPPOcb9PyARx+Yh5dc4hFj3Oqr8vrgyb6KJF+0UZFkDa7oiCZYPX7tNx+gnZ++hVuh/Qy5wZ/AmZ7Lhdy2udqjfcpIQML+AQAmPMD/kV8AAsb2WVkB1twBUl0CbpX8UQf9iYn95Q+vyN4EgpTEYSDzOZ3z0V7HeaDU2RzHieAILuDSFRwPOtp5bNaWlR0LAsAYuOALAmAMCuAMQt+mGeDWtB+78F4OohEJ1oYJMgkHwlwQusXfEaERImEGKuEGDmC51WC/TR3/DlKhAhrV6XWhD/qEgnAhowkKJAxdER5hGNZf+aFdGX7bGWqcv7nd+q2hIVmhnRUWwT1gfcxhIrKJHbagHoohxcGNHz4bILKdII5eIb7UIfbcmMBMI+6af90hGEoiDFIiIVkiJ3rRKt7VFF4QcSkeIbJiFe6gA+JHKIridFRYKebhKZ4gHwqeK9aimRDjS+BVcEVhXbxfMTKRJ+qhFgLhLo7iI/oiME7iy1UiEzoj1HHjZdHiGi3jwcBiN3YQNIahNDYWNTbgkkAiABjCL2JjFmrgX6ijCN6jQiRj3YzjWzSjOcIQOiJhPo4HO7ZjinTBHcbjPGbjyKkiQVYfRN5X/ziGjyy6XzkCpAAJ5AtKJHMYJC+myAPIT0csJEOiojYu4TEWY0cWxD4iHgImxBC0wAlowAlwQA6swEvwgAUcQRN8AAB8QBOowARkJNpsJAay5Gl9ZA8aCASQAQXCozya5KB8Y9qgYFEOWlUmEkZeVj+6BeykwA5cxgdsAEvogFheRkf0QGZgJdEc5f8lpXstJbYYSCG8XkcYQQdk3lRuXj32YVw+HWDaB1eKjVe2xeXwgFCopQq0gAZARRGshAtERRPMgA8cgWIOBQa0pVveIl9SpVYyyFzSpUftHVSAwRh55kk6pAyqZC0KpkuyH0wWBAd0xBSkwECsQA90xAcIwP9DSOYU5ABbCoQFOCYAcMBmDs1bjp9g9oZoKgVqQEAhkAEqOEFUOEEXpGbdCaN2XCVyEsBrEuZWGqbllNIGdIQG3CZBCEBl2MBDTMAQJIRkdgRkeufsDFN2tgloLohzpptJPMAkPIEh3KFUPIHf4WcSpiIZMicNtiZLwCYwjadZCE0LdIQPHMQQ7KZNoKWF1qfJ3MmBmp1+ymElBcIIZIIl7IISqMEbnMIplEEnvAEjsIIayAInCIIqUAAdPIIlYAEuZIIZjMAI6EEgfMECjER0koEfzExaYgIcpAqIquYPbmODciJ4UqTRWKQUQpYAFKcOIERx0udMXEBHtECHeuj/fYLogu4G4HyBLlgBFnCBF8gCI5SCKRRnWuJpnkqFEfzAKzgBHkClVNwBIEQCAhgolEYp0x1bd7alh+WeJu4eZBXBeSaEbgJAe9LEmAJAmZopx3xomlJplABLiZ4oBXDCip6CI+jpqrJqq0pFBVxCK1DCXiJqMPrlMKqpGTJqbF3p/mQpM7IRC3TEcSKEDXTEDNSEpXJopyrMpx5oruaGkbTpm9JBLMxpGZjCgLoqAGiAKZQCI4SCKjxCHJiBHhTpFwSCHgSpGWQCLmCBJTwCHVCAKggCJ8iCGrACI7xBJ5TBKeCBE9zB0P1AEBTqodbqFYooT+xqUTqq9EEq9SmE/w90xBEkhLACQBPQBA9AhQsw68I4K35CK27gB6lagqmqwS2EgBZsa1QIASG8gRoowSdYQiaMQCDAxsHCYRxqWMK65sKKTa/qhAZFBhvNQEdcQHx2RDgWLQBMQcd6LJo+a6jCx2p4Ai7QgSBcqxhoq6sOQgy8QAOE67jCgrn6B87iIgnxFs+yYsOq3/ThE2RR6KUmhHly60xgaEdwrNMmzMdmZ8i6BmR8wSJ4QSes7HPkwsvGrCLQrCdQntnunNpGmNTio89uJdDGYoS+DhtZKqYexKR2hEzoQHFSrN7uLdSCrOSu41sgwi5UwZ1ehhZ4bQOwgbjiwtg6jOMq4iI23f9q6i3bDpXlztCvkiPcdgTnGgTdakBMYIBi7kBvki7A8G1q+m1otEUgPEIDqKplCIEafAIWLMIIFGn04C7ISemi3mp9+m52uW1duKkVuO/7uq/KQtbSHi1CyOfh8UBlTEFOPi/0mm7fom55mAUseIDrdoQWMAIdjEAsje/jbmf/eiTlkhLw8mpVGGueQpbEAsDoHoTFYqxLrEATJK1wQrC7RK/0Tu94DAFtRoUGtEAOWEH4alQDYx3klvBnpG9FUjA4VgUP6MAPAzEQ/yRkWSyxHsQFI2tLCABafoBm3rDz/C8Kp/ByYMAF/CRUaMBQGuNT0fDc2fAT7+4Y/q5K7TD/Q4iP5yYvQmyuErPwB3gpGL/LCfNlDm/JBsQtVDQBC/DvFtNUFz/eF8Ox+QawPobnBNvgQXBpR7yxQYBpS1iqBhBlIJtwFHsmHT8JD5QAZh5rJGdlH/sx9gGyJE9pKItGIWuTKSME/8TtshLE3X5AS8StBoSpKFOLHJtkaUBKESwtVJxACexxK3LxJ88fKdNymm1P+RoeGR/yQSBveg7EehYvS+xyWRYzudgyQ+LynqxADlQGVLQANa8PAwtzCRJzNS8QKCFz6NFIGSdXMLGwbeKmpfJmQWhsR8BnQRzBxpqzNVOyFzvhm+iACrjuB9gACc9cMI8zIp7vPltlOSfz/zov80EkJlT0AGPe6SwLRD0DwD0PhMUyrQ+AdEiLNCszNKRcMyj/85a4AFpCBQfk7UoEYUIj7AOXtMI6tDpXCTsTsnZhAEtHBVlKNFRwtECUgKvW9ACxkRsaSZnwwC5zqw84M0vEtEx/YoIedVZMMUw86BijYUPIJE3aJE4ihEYPNQEUdatetUknNQP6CJcMwRUDwA5YgPOCmydTtXYudFrPFE0rM0R3tV7LjvgotZBoCQ9YKlC+dExM9V03ZDoDtlVkNTKislZPtkFs9WOjjGCzNYlkCQvc6RH8smJvFmPjtRhj9l7ntUXp9CmvdipX9mkni2bnbH88CQaw8FCAM/9aiTNpIyhKwrZN87Vf53RE/zbfyPbZXoeT5EBUqABdA9kW8XaiLllxY0Vku8Rl6zBxU7dRrvVs58eOhCVUTAFGP/cPRXdv8+52o9hNP+pw/7V6y81xp95358gFG61zo/YdnfcepjZ8m5AEb01rU7aAW/Zr+3endDdyWweOTIAId0QTLPKT2fV+52d/H3g4W7hwzwqBt6SBX7haQ9Zgt3WLCICmRnND7zaF96Vpf/hDWLJnYDeWcjhBxHiLS4t8565/tEgRdPMORLWNzbCKVziL27imsbfDuncgFrnV4Dj5cnaGCIAKYHEObAVCC7m2ZPiS8/GRt62GP7SWc2aIbzb/iGTIBmAmBzixpEy4kA8ybL+4ave1koO5zjS5A58Jhti3BrBA7a25irf5ab85Z9R40Hq4c8z4nL9JndcwoFyIBgPAWuJqirM5l69E2RVioMf5hms3ojdrgs93LlbILlP5X0q6n1P6Q0Dp5wG4uhT6Qwz6g7U6p2eJovvznS+IABx2WXeFlU96cF9Fqt/eqt/NocM6sQ+mscs6lND6HzO6gqwAWmpAbkd6JV35ilu1XAA7nGG6lwf4pic7FIu5d4M6gGBAZbixgpY6hf95S2Q7mm17kmv6e3976Ya7gg8JTKeEZ6SAYp7Aj5M6tVc7lhN5V7R7Bwo7RCF7KRv7q897/58sO/ARilTnO2dMQHE2gUH/u34H/LqzRME72bvHO7x/ecN3er1/+sTr9qk7BN0aZ2h3Xp+ru8rPGYiS/ERm+sjX/L88PEonLMgXhQV4M37bI8zvN8dXOs3nPI3HusJ7e9LHtqcL/JOnvK8XxVlvsJmle9HLPEN4fM0zfAXLu9PXMtSDYnlfu1eYeP1uIXRv/NYvRNeT/NfzcNiL/Y2bGH+X/dRn+U7kc0eMOtYDfLUbPaojvdjL/c82fd3fSngN+ZdErtur5x1bwM5qvOBDfkLAfcMffuUmvuK3CuNb+1KbvW9zxbOfp7SvvXm3PdVXRebP++YbMt17Pq6Afojauv/eD3xR8ICDQ/KrjVDARz3pY3vhOz3ss3bnzz6C+xg95v16sz5N7HvS+jvgV/6VD36WEX/SG/8rLvzSJ3+F1H7wE/bop3dWTMAVT0Gah/Hvr/7et3725/z2Dzjyf79aL/9n3r7zuz/oFucOuDxAEBA4kGBBgwcRJlQ4cEFDhw8hRpQ4kWJFixcrRtC4kWNHjx9BhhQ5kmRJjCcXLFS5kqXCki9hxozQkmZNmzdx5tS5k2dPnz+BBhWK8wSAE0OBFj2KVKVSpk+hRpU6lWpVq1exZtVKFMAdkyjBhq0YVCzGrQIxfAAAoIeAszbLxpU7N6JMu3fxyqQL8a3KvH9j9hX/PJhwYcOHaTpFLFAx1saLIUeWPJlyZctVi3oluZfzWKCd+W7lMWUtB7eXQadW/RBwa9d3U0t+PdvjZdu3cefW+vgwb8xGdQcXPpx4ceOJu35dDZrs6q0rmqxtsuL2cuucaWfXzjF25O20j4cXP96278Lmp6Inv559e/fvbWZWfp1uc9VaBXBYO4UHbvr/y/pOwNe6g2xA1+BLUMEFfVJPMAehgpDBCSms0MLB5NsMwLnsK/CqFtb6AIPcNiwRowNRxMtDxFL868IXYVRQwrNmRKrGGHHMUccdEcrQo1G6eCIIP1TBYoQvTASrQ+awOmItDXTQLckpJWrRypdWPOzK/7t47NLLy27MKsygxvzSzDPRNM7HCCDo4hBM1oozTiNOaSAWRfSgcqIlO8PqgjiLCE7PQRfY0lCQsjTs0MDSbNRRx4CDrMyfJn3U0ksx3cpHCIKQ09NPATACFkIf4pOzq3KI0wXhSKVy0ZiW+2y1Vw/N1NZbd6qUKl154hXXX4ENtiUfyZDTCT9a2WSNRzipwhRPb2m1IVP3ssqCOC0YrlSepLWIViyd+2m5b8ltTdhzYfQ1KnVzYhfdd+HNNMMHflirgzQ6eugLWCwRYi0spKW2Pqo2iLME4rbdqduMyhUpVnFnbVhimeKtOEF3mcI4vkgt7tjjczO8ZC1APpLIgf+1YkCSVIE5nGoCDdbygceFKZoY0XB9GtfmnUf62OfwNB4qaOSW+tnoo9OUr5C1jMDXo4lyWYuOVlmWa6oUYAbgiC5pnojnfHHuSeevyeYI6bNxG5pMjq9SG+234b4tMwjGWKuNmyPKZC0tAllZ1q4jQgiDotjyEvC6yo7g4ZwjTrzsuCGXlO3eJv+t6Mgxz3y8zPZYywkI8I6IkbWU8BviwxMmaAXSANjhtJlRd8jxxcVu3PGvNc/9LbcprXxX33UPXvjJMoMTgEl+pAQSLOiIRRZV+m5oBKbzjN36lgUSYAfpqDP8+tnD5tb223ce3vz0gMcw/XXXP9/99yGtFwD/PEDnIxVMnDACVABiQMQhWaR2PQGWZSAC6MFaTtCfLwkQfPc5XWrIRzb4TTAp7dudBTOGQQpukIM9KQoN1kKGCFSiA/vzlAZWRYAJrGUGNRmgAAcygxCl4EwMTBztxKeaCOKugxYDj0541yANCm2IPTTiERdCOAD8AHRgiJMrnDAGQFyiBBZwQRGis5YLCARmH3DhC60nEBU8KUo1/N4Nw6ew8e2wYUiE1w/bVURIXc4qQXTjHXWnREEs4AtaWEv0HEIQATipNCuQIQDKyBIwhtEGgHKU9RqYqJyMjY0Sw+O54MgVOhrGjgrp5CVBCTfCGSFPeljLGwJXkEauRQXX/wLAwVqyyNixIE5DeBQk0ehAxumwkhMLJbAyeZNPAlGOFdzkL5F5RMKpQXpraUAqB8KCrL2SB6WhiSwP94g4scBSuCwbDtXIy162MZm2CubGjkmYYR5kneV0J7wI578FmGEtzAyNCrMIgA9kiwCse51KsNk1LMTJBpfyJtnAqRNKjvNb78TUOWvSTmEWs3fpdOhFhfdBh+gNAKEI3ArGGCcVdI8APlhLClcS0IVlQn8AUAGmbPi1hE5yjQxdFEYfBVGiRUaiBOkpToH6qKJowSFxqCdEvsACtaxlBxMYyASOkLWCKlKlrYKFHwHQQpieUaZpVGhNbWqooKZJp8OiqP/ldnPWsa41XkURgkNwEacXyNMKhIiTBrhJgBWwIJ9r2UAsq0qoEfgLAC+wVUx5NlOcLDSstWLrl8rKkp/uVExqfexlgeVWh3yhAXJSQiPkdITubWCaANCAD2gI2MBSSQ8xWMspAnFYribWqzQVZ2NvilkeRXYlkzWrRdkHXN0O912afQgWxPCpJjg1e0sFAAeG8E+qrjZJgYgaAEyRJ9kedGeKvQljcXsl4uqIt02xrFR869vxrhc+xn1IIDgxp0QUxJUcSO13qWuiL3RiLY4YwbQyhdju1naxYA1vitgbo/Im8bzBTatwExxhS7kXIrBghBp0kRKCZDGR+M0vgL7/MDoADMIMgQzwbAesy9rd9sDilbCFFuzJBkdoxpp88Y1vRWGKEKRgzw3nh+kDwFBlInXdRLHNvAsXA7d4QDimUIwTot7e1niiEHbylXXkVgc8AhEqkwhB9AOAv34VyNcRRJwAVuRbHnliSf4ii5mMYCzDRzu5orKN7hzRPM+Zz+IhHGGNUAZZWMLLACaADvaTwzKv5hNxegQ0DcpmWGHzbxBMXA0wnWlNb5rTnd5On93z6ThaWVN7/i2oUZ1lE74BkBomACH5SeZFp8YScUrEl0/MXbsEtNKgcVyngR1sTYs61eOpMzFJ/WBlF5vZFiLcG2LBiOTGKQb/BbAAuihd/w/PujNxXQsb9pRrbqu01535tbDRzWliN9s4xx41T00t2Xizm96S08BDgGCJQaDMEwDu8UsVPe65WKGl9sT1VgXO6wf6+tLpdjim111v4bjbxpJLtlCkLHGNoxcAb4XICFwLgNJpmJBj/nHCyzICrL6h0PeMNMplWW7sNPzh6Y74xnFD8SrD++Jr6znOgU68jjdED1bAgv/ouZYSc9G0u4R5WHRB2FL0e8fifvoAZb6Xc9cc3TcPumV0jk6eL/vrZdcN4UzR0lNaQQlrIcQXCNDjra0YjIBhCXS4F6+rLzLrdNk614PtdbPLJjt2/nkd523eww+e8TQyIQD4uxZVEP8gpDlw+gvtrpL87EeB8No7GPs+l78D3tNhb7yBCo/ssVd28ad3/W9CFYNbqIENhJWTBkIcJ9EGHNJZSf1CQKTPEVXs8y8MvVxGT/pNC/71vLcaAUxP2cWkN/HNtz5XHIHUT9h+LbgYwfZClFfbhnsrv08IIaHUseJjfeHmprny1R39649/YPKXd+vRh3/D02QILTiBBk6AA3KApHCi//4vAAdw/k5PxxriC+jA9lRhASCAFlwhTipgDfLCO3jrT9YiUNRv/a7n+OIi+eAP4uxPAd8sdvbP4shuIVIA/DzlA0yuJl4QVGQQBQePATeLDkxBC6ygUCKAFFBBTi6BD7j/BPVmQyFS5aQ+BgRDsP1mrmxKsPTMDwfp73BWcPqqT8asjAeUqAdUoAWmyQNpwgvjBAzF0JGsMOh00Gs2ohLwIE7uAAlAh1EWowoJwpUAINY+0AlRRwQD5P2m0ATxcA1T8A9VjwVZbyXCbAruawUOSJ+0bSEa8REj8QMm0RCbrQ2rhCMgoA1AaC0MYRPskEV0ygUM5mf8UAWhUOsEcRCZTxMB6gnfTRHnSCV6TAPuK3tYZ6pYIhd3kQAEoBdlUeM4EXE6YhM6JU7aoA5JQgOrcIW0yGhWEREvz/2kcBCH7QSLESFgKBG1UP/AMSGCT2YMYghChCbK8SDQUZ+6sd6O/xEiQAIC9uAO4iQIHqAkoDGTdCBr5k4VqxFwAFEsSLAEY/EdD+IbazEcW/AgsG0tOowgsoYMF+IhEQkhJhIhN3HoTkIk+AAO4uQVIOEZkfA1+AASLMAHOMC5WgBpAlIgW9HvXnEKD1IjCUIhK44hF1EhiuBJEiISfXEherLpEAIobbLY4pE1RqIL5AcAOsAZP2If7wICNgEJniAVnGB/TMMlX5JmBjIsChL+avIoCQAnd84W26Z9aMnHEGKVtEol1pIDEsItyRLVklJ2SCINjAcAAGETCqESJqEPOqANIqEVugADMrEv7IIUuiAS/KACQnF/TqAHSiAxLaYrvTImRf9vJg2SG8nSLMUOLRFPuExKaxJiLZuAJUrzHw0CNesS1O6yIV4CAkDy8W6vCcBw+ASDJEZhDcgADgyhKUHFCCrAD1igCAjwbDBzYb4SLMJS+cbyKEFTz8SRxqozJxHikLYIIVBRg7QzIbrzOl8Tp2ITCF9iD9TONuMkNQfDI6hyEkABEDTBNp0AEEBhDzahDjFnObulOVHiOUkvOm2SFhcSMahPuIIvKAsiF1kiQROCQcdzzspTJjbhEgDBD+AAFDqgD/YACSIBDo6AA6ZgmixPKjZgBmagBJDzICLgAUjIADAhPT/lBwwBDsgAEkYBJPaTP6lGM5GPM8XSM6UzjLL/0EC3MMraxygRYigBgCWU9CCYNEIllCNPJJOkUQM6Dyk2AAbjZDI5YAeaYApOoAIfTxRQIRK6IA2gMiR2lEcJxT87EkihU0gHlEjHkXLEMzTJcS0UlMd8ciUcFCEgVEqdjHBO4FARNVEVdVEZtVEdNVGzBgAfdVIn1bnUc380QAM+4AMotVM99VNBNVRFdVRJtVRN9VRRNVVVdVVZtVVd9VVhNVZldVZptVZt9VZxNVd1dVERCN6MYlY3NViFtVcV4ju5k1hVwlgPIjwJ9cqW8FKhNVqldVqptVqt9VqxNVu1dVu5tVu99VvBNVzFdVzJtVzN9VzRNV3VdV3ZtV3d//VdkdVI4TVeD2I1T1M6VHMtWLMgXLNZnSwHdjVgBXZgCbZgDfZgETZhFXZhGbZhHfZhITZiY3UHImMHbFVYMZZTKVYh4nIuWYglOrYtP9ZfSbZkTfZkg24oNeAn+ZQlVJZlAaBPUXZmabZmbZa4LDIiByIjVyJnMbIDbzZohXZoiTaZ1vEc07EljrYg2tGLivZpoTZqpTZ4gLEghrFlW6JqBYkYp7ZrvfZrwRZeKnEgIDFEpKua1sKWDGJsBaJsJTFs4TZu5XZuu8QM1wINx9Ag0BYA1LYg7JYtwjBv6XZwCbdwDZc8MIBL4+QG9baWBEdxQ2QGD3dyKbdyLRcxDP8QAAUwOQdib/uWHf1PcxPwckm3dE33dFE3dVV3dVm3dV33dWE3dmV3dmm3dm33dnE3d3V3d3m3d333d4E3eIV3eIm3eI33eJE3eZV3eZm3eZ33eaE3eqV3eqm3eq33erE3e7V3e7m3e733e8E3fMV3fMm3fM33fNE3fdV3fdm3fd33feE3fuV3fum3fu33fvE3f/V3f/m3f/33fwE4gAV4gAm4gA34gBE4gRV4gRm4gR34gSE4giV4gim4gi34gjE4gzV4gzm4gz34g0E4hEV4hEm4hE34hFE4hVV4hVm4hV34hWE4hmV4hmm4hm34hnE4h3V4h3m4h334h4E4iIX/eIiJuIiN+IiROImVeImZuImd+ImhOIqleIqpuIqt+IqxOIu1eIu5uIu9+IvBOIzFeIzJuIzN+IzROI3VeI3ZuI3d+I3hOI7leI7puI7t+I7xOI/1eI/5uI/9+I8BOZAFeZAJuZAN+ZAROZEVeZEZuZEd+ZEhOZIleZIpuZIt+ZIxOZM1eZM5uZM9+ZNBOZRFeZRJuZRN+ZRROZVVeZVZuZVd+ZVhOZZleZZpuZZt+ZZxOZd1eZd5uZd9+ZeBOZiFeZiJuZiN+ZiROZmVeZmZuZmd+ZmhOZqleZqpuZqt+ZqxOZu1eZu5uZu9+ZvBOZzFeZzJuZzN+ZzROZ3VeZ3ZNrmd3fmd4Tme5Xme6bme7fme8Tmf9Xmf+bmf/fmfATqgBXqgCbqgDfqgETqhFXqhGbqhMTkgAAAh+QQIGQAAACwAAAAAQAawBIcBAQHNAAD09PQAQs3/////AAAAUGb25gr/AMwAyQwAkruR3fOW5fuZ6f8ABxVfkZ82UloAuu0AwPYAyP//lgDDw8MAKjaUlJRzc3MAdJSrq6vb29sVABELCws7Ozs/YWoUFBTNeADNAKQcKi54t8mDg4MAFQAbGxtXhJEAd1VjY2MVAADU1NS0tLQlOT7r6+tLS0uioqIVDAAZJilUVFSFyt4BBwgAU//FuAh7e3uLi4vLy8szMzMAERXj4+MAhl9ra2tDQ0MQGRtspLQA+hC7u7sECgtLcn0AKX9bW1ubm5t/SgAAq9sAHSV6cgQtRUwsLCwAgaUAYn5/AAAjIyMaGQFxrL0MExR9v9GJ0eUAlWoAfAdRe4cUHiEAP1EACRsAnckANkUAEAs8W2RmnKtFanRvqbkyTVTdzwkASV1aiZYfMDSM1ermhwAAs+QAia8ASuZ1s8TmAAAASjQAepwA4Q4AWXIpPkTmALiAw9YAaYZOd4IAIiwKDxAAxfwAl8EbABaO2e4AFRtUgY16usxIbnlcjZsApNIPFxkjNTo+X2gALjuT4PZkmKcWIiUAPE1pn68ATmMAjLM4Vl4bEABDZ3EARloAXnlilaQvSE8nO0GCxtkAVW0AfqEAtukAd5gAvvIAbYsAJjEAr+BSfooAm8Z/wdQAZYIAoM1BY20ADhEAMT5PeIQAHygqQUcAGB4AGwEdLTFzr8AbAAAUFAAAQlQgMTZYh5QAOEcAg6i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lkBAKBW0FAMSUABAgAg8ABEEQrtkIMHJwD/0AEVNCghQEElgKrrrrq2YFAFKkDRgaxQwFDCDgcJoAQMJwybqgpK+DDRCxfAQIWzPKigwa2dduvteCroCsRCGlDB665U+FqQDzCcq2sHORCUq7u7qiuQADTQCyqrBFUQK70nSITBsPTCy+23CCdsnQDDOqvQvADAcEEROxRRLag8FLTDv1Tk0MIOFWigwqkAsDDQvDGwoPLKKx9MQBCgUqFDBSxUEIMKsfIr0AYE0xDDDiwUoUO7AT/0ggegdqBCDDQXoQQNBIuq8NRUOxcDqFcDoAFCSoB6gtQFsRBExgO98G+8BgmQQ8knh9pQC6DCgJAGJg+ULwAxHEQtRDBH//yC3muDXfXghA/XbsZQRHyQDw1voFDeA7ULQAkKVSCtQPMKnlC4bDc0LNkX6RD3Qjs4XvjpqO/mA6g6EDDv3wVhAOoFD7GAMUSZNyS5Qy+AmkRGsXYAe+rEF++b6ABIu8HsBp3agcsLyY437m4zJHndC/UOAOgVwQ2ACsaHLz5uiQcxENLcE2C74g/xAOrwDeXO0LwewJ+QuQC0bpH0W4/v//+tWR/kCNC1zgkka2hziNcigjKWscx0AmFc0mhwAWQlBHkAoAIQNABBiEiugwAMoQhDI7vnlQ1UCSTABZjnEAHcjnr6ymBBWkCwd3lAB/YTCOd2dYIk2Ksh7gNADv9f4EAWgHCESExiYmL1O4Lkq2iYA5USHrI6AHiAgTGU4bowQLJdgWCABCmC5HjFgyMiJHEAOMgKeXVFJbrxjYPx3g8JoIF9DWSNtGvhCx8iP4js4AIqwB/WECKAIpQABl08wfCKyAJuBTGHa9xVG+FIyUrmJV8gOMipwHdAFEJkgTDUXER2gDRUQe8gMSAZJwngLql9cCGgmqQlZ0lLtzAsiyZU3+ja975QXkQA+JsjQooAqkwKpJUC4R8srVjLZjoTLQXM4gCdd8qESG+KfKyeRdaWP4f8K4cG8d4qERLLZ5rznF9B2gk0wM52tjNW5ksm62q3x/hpsyIF1B9DSgn/ToMEr5/HZCY6B0pQqiwPAONCiPQuJ8EOmHEgYJQc5RJiubYBQJQS4Vz/FnJLYzIEeXJLSDkLStKSLqWPv5qnQAoIAoyKjXtm82TacoU9lCYECCUAJzFlxS0B8ECYOvTdQ/oGA3BqT5YmTapSf2IuKCIkVlCQl66CMLGKXWx7GuOYx0CmASCQrKZYY6TKhnc3ClJsB6TSVR4J4EIAnAAITKvZBdAIgss15GhJWxrNbDayXS71r4C9yacQuhAggMqCAimXvqCgs4GwS18dmGgUs4iBgRgWsvoUyL/oBQXEPmRgkM1BNQNL2tKmhHONPchOK1sQUpkKVarC6EBcBasO/8yqVtCDmL5YG0ElJIEHzjtBEEpg134d8lqogkISNioRalkLW0sbrWmnS93qWve62M2udrfL3e5697vgDa94x0ve8pr3vOhNr3rXy972uve98I2vfOdL3/ra975KPVVC8cvf2GRtV7dlrkxagAEPnCpVGHjoHQ08KyBgryAvaEEOEAmqcRLkoDGkwv0AsFaBtIBZbqVBahPivclVDlTc2sAFaHCtDpyABgIuWwyA4AHkngAGtopIBS6QBEG2qgRBCB4VVCBbhvgAA9dKlQ6kS4APx+rFIybgIBGSBFBJq8pZ3JVkZ4sBHggZt9HL8q4SGqv94qQFND4wD3JQXDUyWP+DD41wDoJAMjNfOMtRfSoAsDkQJ7tYxA6po0qHieKdrbjFL47xzmJo54Zc4M1AeOgOgCxkFXgWIhsAQpJ5kNmD+BnKEOHmpQnivg4IJIhi1ppBigAE4CZ3uf0d0n/d5QEmo+QFXeRVBzpMkBeg+l18Joi7LDwQDOsrpAZZX3F3OGaGCGCzWzaI7OLJTVq3Wcr0osKDF4JlXiWklMOWiAZqqCsoPJTZ4jJIAcFYECxfOdWg2vIGxngueCmk2mImM2Fx4oNcA5jXZft10tgdUF41etFZpAFClE2Qbjebo5vtdOwAEE/pWdsgxj7XwRPi63oTXOC7IjZDxn0uKFxbIA7/T7dDRP1tWQkE3GJm7g5ArisQADzWOspaCVYmNJIh+yVV5EEJKFYE0O75IKVMAsUuQLIR64oKfRO5QMTKgrspmgCiy7M8t6eBHWggiCk8iGH/Fe2CJE5/4epAEpiG1iBCAXpKgAIQlPAxm0kOBABtd9LoDKoNnwADXd+BDv7VRIfsoGE6qBjn3i5tjHX96zIdyLoT4m4C+KCInEuZA4dXAZJ1rO4iI5mCiehAbuqgiCe/yUGFTnSjE5wAQVT6H5tukKf3bePqE+vdgOo6rA5Eeh7oegzQWPaCjH3QBzFXHqusNLbHwO0YZx0jU4+Q2C+d9gR5MuB3IPh/SR0hh0dV/+KLsPhTAl/4xF/5YVtuagJsoIiSo5kDD0by7Q0dZKQiGM5/lDV293v9MMEuo1YBzgJ3oMJb7jcsWncyLfA3B/V9CRErHmUQSJNA6yNLPgUqCrYDslJAxYdwpoMBS2YQd/OBBoE8CKgQGpAyL9d3CAEDMfYC+FNkFAiAAoE80XaBBJGBANBBk0dlVoYQ3FRk/2diabM2CnYQBXR1PTFvA+gwBbFGCMgCCmgQJdCA7gcquJcQB5YQ7mOBI3UvidMB1PcpHZBPCbE+IXgBp3Q3nXZQTOgQUkgQVAgAC0gAMCBMMmiDDFFqnjUvnaaDAyEAY0h9BMFyCIE07XcQWAZQHP8oK6/3AuGyfz7SfwZhejshPXNkLhM4WbyXhd8TEd6zcdoDNpxzaYOVggRxdjtlgqKjYdlTTwsxLEjlEKUkEd6jiggxWI3GiQVxigWRigTxg4wYhAcxhAnRNxIXRoaobqASh0VxWZvoVlYIKp94UFvoaVqIENqDWJyzbcJ4RvmzU8t4g3bIENqTPnB4EU1VjQDwiQQhaLp4EOFIEL5IEN8YjAfYEIiIdC4HhEK0Ye/4OJTYI5ZYEIJmZ9ykWveENObjA5rWASAAA1GGiyw0ddu4LkKFEA8YEXcjW1czgVCVfFpUjVHViskIAPNYEO7TiQpxKuljiy4IEW2lcA0hPaP/Ni+NNZIGYS6wuFJTVozJI4T3RBCPWIsXsYRcuG8CsVPIogQMFnwEcQHA1QFSiRA+kANV2UM0+BCC1mHro4pV9H3Y6JF8OIzUOBAwSZI/iSvnSI4tF3bi2InrWBFhaRBjeVegYpMMIT3b1nsXRRBr2ZMleW9nSRCKSHm9hEobWZBGcpAEkYsFsZCr1pAU13nnAnAeGGgXiW2K5pMJ0ZEPcUttWRD5skplaRCcc208E5gomSxFOZcOsVOFBxG3GBHaw5cIF0/n84/6aISgeHCrKXlBaRCVd4yxKRCXBY0SoZR6ZmY7VQF9syuVhVe8soxKQG4qh5bdNCqduUZAxZMH/5GavAMqd+hEoYiRKimUOdSaogKXepOchEmXz2gR4HkQ4qkQVaSboPhzsIcqDNmdurSexrmYhgkAo9abi1igAXkQfZOgjgkkkGlRvEaZBRGdiGmHIHACMyN4olcQm9kQl9VYfnkQu8ORFQYRIXoQw7JR3nNzyDNiMMNJr2kQdeSSixOGhMQCOUAwELoQtwkRghZ2B8WbAjGYENaYL3oQMUqc0wOQqYeMB4FGttac9fmcYRRL30MxMTCDMIMBFKME/wJCWQMFVaUBkhN2aNgQnCM4l2VGfROaGSmHyFcQw2IvghZsFiWj6QmfBhGSDVFFRgqKPJBkcveXCvGmDjqTj/8TbwVxUP5JizkKAIWXpwehkwzRjzW4oHrXoAYBhRFaJBPKVv/SZhaapYHZmxkEP/UIlMCpn8PiVARwN9WkqOOZog9RSqlHTLmkQtZ4EJZKECEJOzWqd7VpTZ15iO6ip7nKqA4RRNtWpDu4lwghqQJxnzYqRU76eihnjJconzHjEc6Jn0xJADt1dI7lLADQWI+YQhLUaAvFneW4LrFqmoWmmt76qHPaELqKEHDTq9jaWsUpZXjXlHVqN5QqosmacQ/XELR6EMO5ENCqr+xzL9R6EKDCmwErrAOLnAjKforpqXdWsaEqa0HpAy2ARqp4qgOBoao6Yu6TPiuqEJKjp3H/ehAleqvp2RDSihCGZaSYGk6diWvoaq6OqklPemKFOZm8AgNJCKTO+lGNWWwZSxBVdKxq6XuAGWVL6qrcSgDH+a2pmqQCxRHj6k/lulODOqu4SmplSwBrU5pZu2VruhB9Y7NRq5yggqjB+RA9K3Yka1OJNbSnMkB+WhCnwpyDJbcbAAJLAzRoRjAQSBA3axCXxbcWhbWQarVta6daK7h0lKwe+6OJCZDgNFhYW7L8py8gsIwsa7BjSwBIg6OGhaMOMS/+Kbt5C7eHiXCTK1VFS5gdJqUXinxVJkvFOhCDZWs+8C9FRnpoBTM88KNQm0YPsVOK5BCiibZaR7yoqk/E/8igUZqcf7sRZ1sQZYaqzBq0+JiWApE489guuat+JNuC1tt4H6uz2aisSYu2wea9fWa8FPe9Acq8zqu9/1KRBRGkE5e/hOZWeTeyUncq3Zuc3jOvA6GpC+ybDKpT+6q6EqovNABOr2u0sYs0SLk2nPoQWUMFOVS5Dcy328sQ5tKrYZOv7BuZF7lTD5a88rS2BcGDN5cQudIBCqwQDLwQLOA8Xcm5CYu0oJPDAcxh2xqy4xu7J/S2GnG+2Ze2dhSFGth4i9hWWRSTDVFAUPDCu3u5KFquC1HDo8VwFoVRXznFHXS4vzfACkGIoqsQOzW/BgHDBMHG4Ncw1KuRO+u5Uf+cnHW8EBqcoSs8EI1Ij1MLwqs7OSrjdXdjxiXssi0IxCXMEN5zAif3sJYbxjr7uwKBuhd0jlP5q9mKrsAEAGHnwwRwdntcSnLZh0srk/e7EBvwL/CYNhf7qWW7sQMRrNj2tWHLtFg8EOHaEVw8EOnbsodZQDmkwo4lZuc5cl5Tyvf6i/k6svu7yp3rlumDzJ30pLNcywdLAMqXy5H3EDXssOHcvkM5ntinRwDAn9Csx746kH/asWL7o6UWsuC0uZYcJKM6Lyubt56su6C8u37sLHybswVxoqnsECMalzPUx01KAFdzhu6kAdy0XBpgVweVhJJTzu54yP74ywnhA/j/w5zNo7W9pqQg/cUira0IYcpiK1tUKs1XSq7Qec0GmsG+WUUORnVPW5mo8lC2WhCCTM4OgVoeHY8+7ZbrCpQdEAMlfdLspNKojBC3NxGSU6VTTbm727xF/RDWisiVutXAe8STpcCJY7tgm9QEAaoLXYkdG0QgVMLeIzgO6bE65iw/Os2g2caqTACnIqs5jcXkic+XE03SNBCvqBB3k7qO9ta+jI5oxKz8ysHKe7R9i6/5bMImmMT8K1uX9bUUMc2a5cUO7KTZ7Jtt5dINQYCogrnqTAD5SbEuHdkcd5Z32cGummUblXWcfc4PkdYMEdzDLRB7GLy8hKN+mtydGsEB//21pyK3kszXA/Ggf33JBEebBYE8p4Q8hg3Q/OtHTKwQ69NoVyuniZwQ8pgQgMq9bOmkWTZAX7o5xSwR3GTXMc1RQYTBCoGT7riTrlwQjR1BBa7ICQHAs6WjGUHbwm3bo4bN37qg5mLGExF+HUCD3L3N+W3V3kzLCdE1kg3ZOD0QE47ZMbRRFRiy/kzPpr1w+4jIxPYCaDTEfbm37ig4SGqPvUzJBIqXFd5w5D24T3zePDKq9ttBggazljnRMk3fzoPg9wi81wjdJmrkP73iBACM/fLjfozaFvvMelu/EYFGzZjgCSEApWSCDMGL8ynOt00ArXrLsgJO+02UcC4Qyv/ox3XOnUxYzbD74eStzXl86BCxxLIC5u6r1AKtv7pT1iSI5vmIqitpzQJq3fJ5WYDcEH/sEO3ozHPEg3q+EIEOzwCKz9u2Wg1BmggxL6TdrSIr4bCMELJN5Sdi5U3WudrjnxDz3lwOom7ufsJ8xmyegBG+0bE4456raIJ4L4LNEMl7o4YeBFXa65cFxPtE0S8z7fi9tqX0h8++7WzV7a/cz3g5phcun5ZHMsWnNj2ooqDdxUf959iW2wsqQSdgRi3wYHW7M9E+3dNeh91MtW4cn9je15tOhzrKx2To7XXa3/hr7jN0ECyQwHTa5OpThVQ9z/idu34IvIGY8YXoENL/o4rhBwLSNcngpyukLYldTuwqYuz/udpsGzEU0wL5UkrMjtjcuWXXnQNidW2lJGKzx9PKGwNWjzxBYPVWjxB4lBC8OlrSwwOPF0SxDrvRVmWpizwnADSMVBBuBXh7pQN0hbnrovVdijVa30GSEwRiBULlKxAmPn7lh79i73VkH9Nm2jQ5QDIYjOH94nlbFTJ91e8PweGObsKQ/uu8y6lZ0wFA8DFeh2Rd7aSZ1fRPbxDWN/XPbDNWPy9Zr/UIgTxE/vUK5XholX4cX+p7nfYxw/ZF5PYdE3iRS+Ze6DvXV5SSAwN9T7G5G/iKZ57mZ/vD9+x7jD8eoAQVsAPDr2oI/62CBMN6+JcE+ufzLgL0gjZONH0uSrflSu+kW3au+hLkIPfVQqkv1Rflegvyae4uLp28hQsQBAQOJOABwEGECQ/6IKhQIRQWBCVOLOJQYYyGFhNSkbjhYJCJBFp0cAhlQ0gCKiwCQSkAhkYAOlAOzHGwwkyBG15q7FACZ0glBzXMPAGA5cCKAHZMDArgxcSaHSZqAAFz6cCmMpHCRHiU4AseDjtgnJiEq9SQUAB0eIoSCAAYOM069PozqdaBVYdONMjVaUaNGH5OBCuWLGCYUDoejDuV5EOGIecqrDuYgI++hn/ObTtzR2aHJ5RYJl3a9GnUqVWvZt3a9UAMCDniLP+ShEoHEFAwnBzMAgMUEB2oJCny2vhx5MmVL2fe3Plz6NGlT6defWCMg4cnqu0QWeALDLdBBBma9OZAgyChHpTY1OdWvypQXvAQnAqQiJL9hmTBGCcVAC74qQUaTujgBBqKIy2p9wSq4CABQgJNI+8IYOECGoADILck9iotKZi08wuA2QbyCAD1JvLhN9x4wAslAg1EUMGZKlBBQxB4yKFClGoC4LyfdsCAh6KES0KJCE9rysOJiqorqasIaqozmtYKSQAdgiiSChou4DErgkCEqbKB6LMPCN7KOou/g2jAqajRcGoBBhkT/PCgF5NKUqIJLaKyhRyCoKKqHHdTzUz/4dAMaUTFCDqxsYk2CA83D14Mac46aTytBdtIGq8EKlHizLIigOCBUCg6tG5VVlt1daIdNppJABo0ahClEjRKYs9Xe/X1V2CDFXZYYos19lhkBeoPAB6hiy3FZKOVdlpql1u22eeerXZbbrv19lvL1JJtpiAQgkKFJIo66FaJfATghCRuRAhScOu1915889V3X35N0wGARqlTy9J+Czb4YMty5cE6AAVE+GGII743VwDmKrHdgzpgMjabQgIxB4I0eIxdiUs2+WSUU1YZWA1KaMG6EkrAdmWaa/Y1BperEyDmmW32+WegcWKBpCSwIzGkFx6Lk6C5PAgprIqZyjjU/6CrtvpqrLPWemuuu/b6a7DDds0gEF4w+uKB/gU4JB8Qym+gWBcKCcAAxbb7brzz1ntvvvv2+2/AS77goNHOlhBPlMoFAGSCfKSXIIqdDnxyyiu3/HLMM9d8c84N9oEk9QyfCKEoJYqcT8RDepC9zlt3/XXYY5d9dtpr5/qlDngTnaBlAZgpKRAkqgoATQkSwG3bk1d+eeabd/556KOfyegGdx9Ig4NOmKn3zl5AKM2JhmdSevLLN/989NNXf/16X6gqYAKsF2hwABZGyfuD0uydV4nEXZp9AAZQgAMkYAENyL65ACl+B0EbAdQmuSuRDm4IwQnUCHZADGZQgxvkYP8HPfizpMiHIPIjwOlmghAgrc53M+kLyT74QhjGUIYzpGENnyMAAJVNIiR84KwkKJC4rRAlFrRhEcFFpBMkUYlLZGITnfhEKEZRilOkYhWteEUsZlGLW+RiF734RTCGUYxjJGMZzXhGNKZRjWtkYxvd+EY4xlGOVbSfsZC4RhDkUY97PEEdZ/IWAGhHICSknx8lgj8A6A8h/COI/4z4SG6pa0STpGQlLXlJTGZSk5vkZCc9+UlQhlKUoyRlKU15SlSmUpWrZGUrXflKWMZSlqnU3rEkOct3BekjISEh9nKJEu4NBJHgE55QIHnMaamLiUJgZjOd+UxoRlOa06RmNa3/eU1sZnOac+RmN735TXCGU5zjJGc5wfgYEJhTnetkJxmzhyx1AUKe86RnPe15T3xyQJ/73Oc7cXI2DwRUoB6gWwcE+jILURAlwCsm8U54kLchU6LFKkotB9IAjGZUoxvlaEc9+lGQhlSkIyVpST86UZSebyfETGmvKgpPAAACATOlaU1telOc5lSngPjl9C55mB9OxIToSd1EVNhSpP7qpQQxaVOd+lSoRhWqSaWq8opUVV8t1VhFkalOvfpVsM6UpxZFidEqeZi+XJAAimNcleCCq4NAEKtzjY5WBSJVvOZVr3sNKV392jr8yfWv1LErsbgaVsQmlqZjZQ0JHXgQ//gNpG0HKR0BgogtujlssJtFTmH5+lnQhrapnCUt5VZHptI2p7DDOqxiXftVxq7GsUkjnJoAIFiBQC0JUlsL1VL7W9J4VrTDJW5xgXvcvNHvf8hVzmqF1drXRvemsVWNYwngI40RhGM/8hhC2koAka2LueP9iXCLe1705pW86+WaSrjL3s72lKIxlW59a0rd1Fh3reZClyRdKBB3wUte/oFvgQlg3vQmWMEkNXCDfwY1RjoYNc4NFnTtK138oka/ApiMQtQ6EIo5ZFcSXi+CF3xiFGuUxCtGGUkayOLSUBhYFr7wazN8Gv0KpDbi0Q1LQyIp4BipeDD+rYlTfGQFE/9ZyQc7kZuWbBoZK5W+NcawfJ98ZcJaGclbXjCWvWwvX373yyiJclanTGUbW3nMa06Okbn85tCyWc7T4tj45iyQMrv0zGhW7I3v/OcJaxnOgxYtoA0dLAEMz7dzzvOraMznsPr50JMmiqAJfem9UlrTrDLabindaFc9GtKwVfOmTY1nS2Na1VE9dauh0xcFGhrUrRL1qHdaald/OtWr5rVJc/3r5MQtsrLG9Yz3bGtSkxXYulb2XXv97JEuW9qtca9mJz1rVtUa2dMt9rTl7Fxohxuk3ia3aQRAkg5E+M/YXpW2t33fbpf7y+xejbjTK29844R+qAU0vavj7neLNd7/+X6yv1Njb/QSXOGNhKipDT4dgAdc0gsv+MCNg/DzUlzhq8PtoR8unYi/e+IaJ/LHTYNx45Ic33MR5LUtHupjB5zbzVa5kk1eGpQTt+blxl/wTn3z54R82yPfuYSBbpmcD7fo3m7BQfhNbJpXOOYyh3fUl270l7sm6YW++rJ9ZGeXW13KXaU6TonedfgenTRb/yzagb3SVqudOUJH9tndTl65D4btfL17rovi859nPdtTLzsC7N535Ob9J3vPNOJNPVlobVrxbSZ82Q/v+CILXuuMVy/mNd30xbl68vEle+Gr7vkGjx4lnO886g/9ddFr3jp0t/XlXb9Z1YeE9Xi9//2hd9IzqMO09KYXuNh7X9rcT2T3Uj0+oAnld9n/u/JUt33z55p8iSyf1daXM+Shb3w9D5/41ec+VbHPVO0/tfxsDvP3hU98m5J//S09/0XT79T5jxn2sQe/o6cvc/nLv4mqP2e7P18TQCxTHOALPlv6P4mLPgREJgIkAAMcrQh8sudzvwYUP9MLwAt8pAmswAP8QBh7lF+bwNSgvVHzQBK0oRAUQQZrQRZrPw3cKgcUOQiUwRp6QRgUKR1cMY5BKP57P/hbrBz8QRniwR4cNyR0sL5YQAa0QQ4sPBZswhdSQvVbPYSzQgObrBeTvCOsqxscujDkwg7CQvzTQnszQ//4Upv/0jQUDLQptLwyZEMNikPlwDg7XC9x8TEw7D+Ym0Pqq8M9PCA8TA49LETkWhZDijtCVK0xrLtHVMQBKgoh6KhqSURK/C0fsbYh3MAiNEJA3EQPskRMpBZNJEXSUpdF+0MiDMUqVMVKBIBL5KhM3EJZ5KzVibxPlMJQLL5cLCJTtEVUxMVg/CtAajlHHMXBE0QAnMRjPJ9h3KhbXMNo9KuqSDdpO8QYi8Tag8ZrJJ9pVLFitMZwrCrQc7Jl48bg8sYVBMdzhJ5xzKhqFLd4rKq5EEJgY0fLUEFIi8V7LJ95xKh6DLeARKpz2xBv48fB8Ec+A8iDjJ6BbICChLb/iEwpoxGhbYRH0vtFw+PIi7SdiazIZwvJidqJWDtBkDQOh0QziDRJ5hnJcrRHmIQk/GFGj1vJ12hJKnvJmkwemZyWVPzJGqIfwVhInXQNnqwxnyRK2glKaRlKp5ShvoiodUzK1ljKC2vKqYwdqIwWqezKDzqRYdtHrGQNrbQvrhRL1/nKZAlLtuQginnDXpwvZ3xAnIzL5XFLZIFLvcwgcYFChzvL1UjL+lrLv9QcvjwWv0zMAoqbjjPLvJS+u8TByXTM2VlMY2lMzBQgjvHEjbxMiHPHfyTMzuwbzSwWzjxN9mFFeWPI8iLNhzRN1tSbiSTIqFzCvqpN2EmKx5k2/9h8E9l0Sdrkzbu5TYrMTd08KeN0HfdSxqsUTZAbzp4szuYMG+QEy+XczevcnITUxte0TiijTqYUz+7smux8y+1kwvPMHF/ytPCUTjGsTDKUz/aknPRExPVMsvvEnFoBAH0kt+CsNPqURPvsT8DJT+TYT/5EUMo5HoXMtwElM/LcSvN0UKtR0ONg0ATDUMppiqeLzlcsQsT0UOykRebUTw7NOBMFHMWpLAG90H6sULWU0Ra1GQ29uBVl0RvlGy9UuAkNCcOssgPt0eNEUY9ajh3lUSPNG7URs3IL0iah0cO00SZNmRx9jSVNuSvFG6ixyii1UuEs0G8s0i79mizdvP8t5bozFZsTacQwNdO5o1IibdPNSdPWWFOls9Ow8ZEPA04xJVCPLFE+DRo8VVM9bbxC9Rq6EUyVlNPlGNLoItRF9ZlDzdNE5btK5Zq44cX4HFH4o9RNpZlLZY1M1dRRzRpAWi58k1KJkNQ0g9RU/ZlSrbdT1atZzZrhUbcYlVXKI9N3BEQfUIIkwJFzSUmP6ZTcMJTe+A37II5cjZZaVY1bxdVorZqkUEcgDVQKBdbSBL8dgBqNCIKeoRVb+YkQU4gRu9b5qsVTVNJq5T12BZq5ALtPBcVfPDtfgiwaAIJ0QYgT8EPFAZj+Qog3DLB4EZe3mlfWQtJ3zcN4ZT6GtdT/teDVXgXV8Rs47KECHfiSx+g47NoYFOqug/iu8AIAupzY2XNYYoTXiJ0qla0ZkijLVuVWIaXTSR24CoBO8EKI4qEtAGDVpnmag4BPrJiamDUzd21ZiH3ZLExalYkrknNVgoBV14pFqKkMtSnLyQIAq7ysuTkI0IRa6VtaamQOp4VZsj0Z/PHUmvXVjszXMuSYx0mrxClZjFlYoZLatR08syVHl03bEexbiZksbd1WuD0Oq+2zuSWwgQgq0+FboooJlDgqwl3Zv6VHtBVcC7zciFkWjVw4qh2IxU2sWFScuuid3zkIwBOI4RkygYBQr/XcLMtc3Axczt0y2h2W1TlK/4obXVTz1tmUz65lEl+yumD6ju+ZCfHZ3em03eTE3dw9MucNFtCDUgm12SkVXuKUz/9Em0KaiWEaiP2ZCUeq3qBj2bOV3ulFMfT9FV/604vFV1g8QrManx5qiaAKogoqqveNVPUF3KZtX+r931dpClbN3sRlSZyN1dXYgccwWoEYqkXpGAdRKJRoIQOeU+g9DQI2xw1eFbXh2TjF2A6EwA1QFx5gpPyNIMqaINYZIv8NYQbu4JP7YIOk4VWhmAAlOOA9sAbGKTwQASIu4iLmgOjzAbqhAt8K3/tZXmVZJPOtLR1W3ADG4QqsYuvgGGR9W5iahQIIYzEeYzIuYzM24/8p8Iu8fAFxOYGZOd7tQYjugeKQaF4t3skrxuL7u2PqcC8wVeAvPmNBHuQzloMAOGRERuQV0DwBgBoQ8MOEimGKYN2Ggl2BQB4+zso81mPty2Tp+E9ILuEGBGNCLmVTPuNZEDwB6AsQgFGJgFzIkVyBsFvVwWBPVg3k5OTdu2Xo2IlWFGUbJOVTHuZTTmVmVJwO6GKCoOWJYKu8/c0JlmVePo1c1mXOm2bn6AuV++GiEGZi/mZBNubS2IkOsGSJ2Fq2gWWwnYjMwuYU3GRrvmZ3Xg6o2WbtfVUA8GZw3ucxFmfL+E8AJQ2gFVppzq2i5S22mGdqhud43juFVg5fntr/e67afOZni+5ni5sMe+2RjBFZC5aIjwmZkXno8YTehnZokj4OP5boBcZjfb5ocPZnfZMNIKhpm75p1BrYc/lX8eLo7EnYeUnpbjTpk946oTYOHzFnYJ6vl4ZpYpbpmUjX/ZgIDtMI+ZVqhFjXo45Noi7qnNtq16AfEp7fYHZqi4ZquKKk31HWHrMMIHtWpQZr0mVor0Y5uWaN+GXpQDbrfUbru66Xaq7r1fzrhToI3xXdiZ7rpubrUvZrwvaWwBZsEH5s0lgWCfbhxEa1xWbsQXZsyt6WyJbsHP5sgd4ljePmiubsp85s0p7Rrhbt0W7twYAsvR5l1V7tlpZt5wht/9juNd2e0dZF3L2+bVP27N+Gqdfubd8+7v4VIsTObU3ebOImY+Nm7nZVbraz7pn4vdNm7W6e7uJmbe2m6OTGblUb75BY6d/17tQG784Wb/QG4vI27/OObwA7iLgGVOhGy/Z2b1SGb/TmbfrGNPuen+zo7v0uzP727zKu7gLXs/kecEJ78Lxe7wTH5QVncIy+8Adf6AiXcDh78N5F8OHWcOoG8PEWcBAP8QI/kcv2Yts28QZHce1W8RXnsgeHULddasPKcBl38A6nNbq+8Ql/8IOA03staxk/cQ4P8nb8cCIvYPueLGhOcqZeciZ38oaF8ih33wJPisPG7CZfaOn2b/8g1/Ky7fLYRu+mGFsr7/Eyd+8zR/PR5HI1b9D45pj8Ds0Sx/I5p3MxtPM7v7cCB2USj3EsD+M/B/T0FfRBZ1L0FpfaVvJEL4BFZ3RIdPRH17kCd7FJv/JKt3Qat24b33RCj28q/3Q4D3VRH3NMx2dNN/U4s+/TUvWGjXPwvvRXb64hl/Uus+82t/Xn8nET1/Vdj69Y93VURW8f6WFARvREN/Zjr2FlL/L4NvRDp/RoH3XmLvVqZ1P0rmdhlzpcn25pn3al7PVvh3Tt9vRxN7ZyJ+5zR3f+TvZ1l1j0blt7dvVujPfbnnd6x3B7v3e1He9af3cp83fVBviAD7SBJ/j/NERvo5Ffsgb1Smf4hi9piEcy+272fe/zJcf4jH9ygh/51/jPP352bfdzbj9ub5dwk3eNbKw51FZ4zhb5mBfOh5/enJeO1Tnc5wb5H2/53355Xe756PCRBBZzoS92otdto+dkpIcOqHFU/W56Dcf5qYf1G9/65pgsJGd6aGd5fj/2qNdjr2eOpsBe4R77kH962T57LE775fhPV277lX/7st91ucdhulcOTym6mmd1raf7vv/gv0eOpHjxoHf7od/7Vz98Ak784+CYsYbxvH98ysfjnc/dzX8Ncflllbf4bYd8TJf89v381jiRyGz8zHd602d01Od51V8N91i6wQ/1/8JP+9n3/NpXDUBSZrwnfbL/fYHveuNHDcUR/dFfdd2H+9bufc5N/kAL7o93fNinfg9Hfu23DAhtfdcnfr3v/qHmfvLHibgJXZpnb5tn7N33eukX3PMfjIm/uty/eOgn7fhP2/n/iSAECAICBxIsaPAgwoQKFzJs6PAhxIgSJ1KsaPHiwhMATmDsqFDjrAIiR5IsafIkypSzNnps6fIlzJgyZ9KsafMmzpw6ZWoU0uAn0KBChxItavQo0qRKlzJtGnQn1KhSp1KtavUq1qwUYQAAsEEr2LBix0bUyJEsAZAp17JtO3LlWbRy59Kta/cu3pk9nfLt6/cv4MB5BxMubP/4MOKoVAB0SOz4cV6zctW6rWxZJFzImjdz7ux57N7AokeTLr30M+rUqlezntiVR+vYsitKRkv5Mu61mWfz7u37N93QpocTL+4XOPLkypfXZNE1CfPoqmuTvZ37esnd0rdz7+5duPHw4scD7Uh+vPf06rlr6FpiPfzB1EEDCIn9/luW8ffz748Y/HkBCgiYeQMS5x+CCW5WQlcaKPjgVfOJZR1+12kHIYYZakgTgAZ6+CGIITa1IYklZpVEVyyYuGJMEoZFYYW4XcgijTWy2KGIOeq444A2+vhjSzx0BSSRELkIFowxWjZjkU06yR2OPEo5JZWCPXkllgJ1AAAVWXr/eaRWSSrpFpNemnkmalFWuSabbQ6FJpw0btAVDHE2CWZWYo7JVpl2+vnnXWq6OSihPAJ6qIItdIUBojbiiZWee6qkX6OVWponAD4VuimnO176qXc6dKUEqCU+GmF9kspIaamtuspTpp3KOquBr9r6mwpd7XArhKdaFamqJvXJK7HFJiQorckqS6CxzX7mQVcCONufr1UBGyxJw067ra3ILvstuElxO25iILBK7nfnvpgqtmSqiy68l3obLr31/hQvvnW90FUQ+XZXLVXXtluAtv4abOa89iq87MENa1VEV0A4zBzAUwncbsEEsaAEEELy61ARSVDRAQhQYPAVQyxg/wAFCB1QkUQRE8vcWcIL2yzrzDlDBcSoOgNXsVQXY5sxAS1s2RXSAPS7kAA0JJ30ewox+PRz0vp8tXyx3rw1vVh7HZMAW3Zg9dexAR2V0MESHQPVHy8UBNJQqJCERu4llAPSJyShAhRI11k24NVpzTXhygZ+eEVKdKUC4qydDVXaqq69EQwlFIGB23d31YGDA2HeVQUHQdxVDgRpcHTUjatu8eCFu97p6rEvBC0Au8ru2eM7RS4p0S/4QNDUSyP0wtGkFoQiAB4c5DF0BSnO2Au3S29Tza9br+P02TsHABTZc5a7TrvvSbRBwSskKvcH+YC0igTtgPTvBi0GwAXe2//vUvXX6//h/bLzTH//HgO+nIhvTOQriPkSQjsdIARuACgdQfAGgL+VryvKCyAGJ5K//XEwQBlEnADM1YHofdAwA8RJAZV0QOBl7iBIs10Fk1eQBSKkAkgrIQ4ZssEO8jA8OSwb2wDQvB9G5l1hYtfAdGPEhSTwINsDQEJGB4KCmAsAMTuIANhHxC0OZIc9/KJpuHg12oVOjHY54U1SGKMVDqSJBmnPEp9IQgLsqysoO0gVO2fGHHoRjH600h4nNqf0BTI4S4QUEpOIEjYKxI0FucBrElJHrwzkiWQzSN8AYLxCfrCPf/wkXzjpsM8xUJS2OSSq7KPIRaISIY4kCPr/LojFFw7kfUNKiMdKacoAehKUvlTKLg1WxTkGE0mttFYiV5mdY8ZQeDGUpQtBNxAb3hIhtEtdMb3Xy19ysyjZjBccafDNdcWFPqpU5jLL+ZBXDiSWCcmirmp5Q1x2RZfjlN42u6nP8txzXA68Yj9Rpc51nRNbcggAQhOa0BUwE4EtfGQkh4e0O1oyIZncZEBjl8996jOj0xpklzz6q4YGDQCUoABKU6rSlbK0pS1dQtuSNtCGsFMgcJypQOQ4kEne0SB5FKlGW8fRoToFqMaSIDaNCjmSos2kLn0qVF3ahhBQtapVlQFTG/lQjc1TdF2ZIkGqCFCDaFGpiNsoUX1p/1Ze1S1+a9VdVuF60qjSta4upURcayoQWh5katAkAA0PQk0ovjVwaE3rJwvrqnAqFq44xdRc7SpZu+L1sVLbKkECaxAHQnAgEqSgQ2XY2K8dFrF+HC2ouAKAFqAWhXENn1MnK9uoVnYieiUA+rpnkPXF033wO8j86tfaq5XWtF8cbqV4a1nkegSN1IvtbKPL0tpK5LbE69nxLLi85xjkeSNkrs6Ka1wegvdQSC2vXl5LQOhKt70UoG5EbksACXKOIJ8DQBkLMroHmg516J2ZeMfLwf/6qa0Eholza6KRyLpXuvBdCAx4IGEe1K0DE5awWwfiQO7NrW4ASGoE87a3TP9O8MATC7CA9WdiNCmqxCtuSYI5xN4Gz/bBCplfTH9bEAEgj2r27GtMk3DJF+MLxSm2HpG9pFrWJhkjMU4vg2ksWxsnBMc5BkCGCRKykZXsZA3ZwMpa9rKxNjleRj6y68r8JOWq+SJPhlWUpSxZKrf5nmdGM+HqXKSpdVbPZVGva+Ms57rS2c/FvDOet2boH82vp4tuyJtbNONBExrQj+6kUBON2EvTaHTO5HRGLP1cQVMaqoUGdSARremFodpETgOAHlt9LFEreNKlNjWtZT09Va/aXrrWUB3B+muERBrBtr71XXM97KBqqtebXvaD0McoaBuk2C9ZMLIpq2xqnzX/087eJ7cT1OhwE8Ta+Dt2tld6anJjkNffBhe7+ePpeAvE3DBGd7pTum5628/d72YYv9eDvBjw297NxXe+37vtgPvM3/9OFsPTE+whh9vgHcF2wp+674jfzuEPnxXHuwNJAEyb3hZ3MsLzvfGQr87jH4cdy6WTyfaZfOHGJnXGFb7cmKvO5S/vIc8LM/K/svvkbk55ulcedMN6++cvX3pebLlahhvdIhjP+XRtDvUiN93pD9+6XV5Qt5IXXOvnxnnGlQ52rPnc6/tbO11US/R4V502SM+22uEe3q67/dt6Rwv6QJDlmu8cmWhPeN7/LrO29x3Jig/LYJkc8bpT5OpY/1dp4h/fMMY3Ps2az4rYF8Vyymvw7sjO/Of9xfnO5zn1V5F7zEkvEctfHqWod72Z+c76ROO+KoEffMBl/+fDq9zsve+W7neP5uNLZbBknrzxD078pEef+aVavfJtZv2dhJ6/PBe+kUx/69tvf1rYz77Cyp8TB84d+oUPmPhLTX71G+v86K8X/W0yNcEvHfwPoX3tzV/+sVXy3Z9xDeBMOB/U+Z9DAODlCSACvor9GSC8ReBLdF+ffV/1odz04d0GWqCdTCAFAhwIeoQDfZoGvh/rdODpfWAJookIjiDEvSBG7B/wjZ4L2h0Ljl8O0mCWxKAMgpwPVsR+PV8KTkb8Uf8aBA5howBhEMIcE0aED1QRiAUdA0JaEg7aEkYhoDjhE24KF0bECerdFepQFsrZFoZhCBbgF3aUGjaEBJ0AMW1dGYbaDspfD77hj3hhGw6KHi7EfuXX2tXhR5yhlKXhHyIMG/bhLyUiQkyh3fwdIc7aHSphHjrijSwiI4ISRDDF9tEOaMHdJBKbIdIYImLilfDhJq5JJ54G88XhHA7iJQ5f7anbLKIiiajiKhYO87UYfmneKB6EA2LdKeLinWjiLv7b8UEiAPwYGd7i/5VigxWjMRKJLiajovWeaoWiJEJjA0qje1FjNe4hMhbKBJwjOqajOq4jO6ojNh5I720JCMT/4jOqYElVohZ64zgqyDU2RTv+I0Cu4zsOR+/BEwp2oz02FT6ioT7uI4L0I1MEpEQC5EDC4+fxljilXjBWGzi2lzg6JI1A5FJMJEkKZEWGUeptD+NoZEPaYS1iXkuC5H6IpFKUpE2e40mi5OeNTgYq3kYWxDDm3EfKpInQZFLcpE3mZGm4Hhw5I0Ii4UIeYkwS5XoYJVIgZUkqJWm43vNg1OP9ZLl1pINNJVWmh1UeBVaSpFaOhutNTax9JVkKo1hG11CWpYacpVGk5USupWi43ucIIlwm5FJFpSnGpV1uB14WhV5KJF8CkublCgDQHDAaJlDOZY1R5mFSTDkSymIG/2RjMsvnqdYNiiJmdpFlTllpZmZyJCZRdCZFfuZxpB7t4B5YmiZhTmNqqubPbOaguOY/wmZsfl7fNIbr1Wa9neZk1aVuJghrDoVvtiNw9oXrmYtg4mB1wtZthmNuLmdvNKdQPCc7RmcopV5EseR1rld2euR2cudseGdQgKdJiqcnfp5B0mZuBmXarSd7mg1vciZ84qR8zqfmDVJGmidUvqS+6ed+Ok5/9uZ/TkCACujj2ZLEFOd9IuecKeiCTkeDusmDQmiEAtNOko59nmegIajtaeiGpkmHtsmHhqiIal4QOeVTnlJ6jqWJruhdtiibvCiMIkXqjZxXBuaBoqhy6v+oerjndz7ojwLp5/2P5H2ecaYFhmpbjiJpr/Domvhok3rT580Pxfnkhd4oXaoolm6Gkr4nk/LFh+7lu33eIB2kmF5prZHpZdLpmT6kllYJl/pjm3rmm2oe+tBojQqOnaImnuYptexpiPypoz6qMmqeA0mmlI4piuqcojoJaz4qp/Zpr2kePCUq4RUpgh5ppkZHH3Wqqq7qqkaq4rVYhZYoqb6kqZ7qcqQqq+aqrv6nq/4dZEapgdropdaqra4mAAjCriarsupqrz4jAIQpkQqrkbbSYF1ZVxDcQPDWlYVUsTIosi4ruIZrmzbr2tmSnEaroQ4rtVpr0oyVtuYYt3b/K4d+q7jWq70uJrmC3f8MaaWKqqQdanK20gYAAcEWrMECwfyoE291wMEabBXKK80c671OLMVmZaD+3TAx35TiJ+KJ2tgVBG/FK8TyhkbQa8WeLMqiY75CXYsVaO9tbJVWWo76IqWG7Mj+RsmmrM6i7Mou3asBq4X6682pa46+GmyAbFeI7M3yp8nurNOKa8/yXLBtH8wCbIaaaNh0hXARhM0uLclK7NOGbbhGbcyNHNm9rKVOq4k+DwDEYtd6rWzkrNjObbKSLcvRDgwdX9USrUXQjstma1ecQBGUAAbkgA4AJtxGbNPSLeNyqt1y3CDplvXtrdpWxCBN3W7lGAjk/wC0Jm5iyG3jhi6kXizYSRCh9uus1iL5SZCwIe2VQYGjea5jgK7o1u6a+h1pYln5UW6pqtf8nG22doAKaMAGSIsPaMCGUQE9yq4Jga3tPi94Pi7DwRE3oq3QXlvM0tXtDVbe7hhCsO1KMu/sOi/0li++ku7SFcHRvKXepm3vXidkSm5ESFDbiu/4Lq755q/F4i7UqS+d0B/v0mpcZW0zUgQBY6v9Hgbt6i8Duyn/Bp3/upj6BTCyTZVVWRVWVWcQ1S9FcFYC/wf5NrAI/yb6EkSVKFUE/y3VXmgVHIALvzAMx7AMz/AMO4G1VqcDVe9DIE+sfjBhLPAIB3E6dqlRGP9VCiMgzLYwDS8xE88wGuAAFEdxFNNCVmkr+0KEagGvDwdKCAuxFxOxl3rUfqnw7rJwE58xGi9xFWTV/h1dAW/xD3exF8/x7W6iSI2xBSZxGu8xH6+xYGZSD0vEfnUvHJ+RHNMxIvtmMoox0pDxBJsxH0dyE/txREgdIT/EC8yP/BYyF+NvIn+yXi5yQPmiIz/y9Z6bEkuyKsswJUPE/2zybp2ADgxeC+CYEXLyXAAxKO8yUoryPZHyC+rxKg/zC7fyQ1TR6RKAtlIBDKiACtCAh70xLuOFLvOyNTuwHf9yI9OgMBPzMBtzQ8CR7irEu7bNCQDtNBuSJ18zO0PnLmr/c1eUcv51szerMjgzhGqdq8YogQrwABWYS8kMbzrH8Tq3s0Gr7Dt/E/3K8zxDcj3bs5kONOsU9EEbtC/v0gZ4DAAwdEOf8r2l8kNH8j1LNJQcckUf9EWLkhIcjTT7ID2H9B6PNElLRzWftEUntCi9wKtxySWX4EvDNBrL9ExrJkXbtDWn9B5VgIepQOeC4E8D9SRH9FDDVlEb9S4jtRj5IghcsUs7NFQHtVRPtWtVtVV/MlZzkcd4wGhys1d/dVR7tFiDMFmXNSKfNRHZ0tHq4VO79QwLdVzv5lzT9Rzb9Q/tayLuNV/HsF//tW/UtGCDMmHjUNaOzWG3dWL3dVgz/3Z6BfZjB3Fkl1AQha9eW/ZlK3Zma7akcXZni/BnfxAZOSJil/YBLDZqx61Jr3Zd43QJ+UASeEAQ/DYMqBYsq2FslzZt13ZrODZuD7Zuf9B9+RgmFvdlHzdyr4ZyL7cQt/b07PTTQEFTM6F0JzZ1V3dqXDd2j/ADr5Xf7oAAvIB742J48/V4k/dnmPd5N3B6mxVkPkfsVjZcXxwAgLRsm/Z/03cu3/Z9o7ezNZYAlEAVdQU6j3aBH52AD3gxn7aBH51qJ/jz5vdaNXgViTZsk7aFz3eGoymCczgDe/iH102Ev2F8u7WJnzhk2LeKly+Lm5V8hWGMf/WM0/j93nhuf/+qYglADGwYpY74hFtdgFs4Zi85kB/Rhgt54+Z4QAmABnA3AARydJP4gP94lCtwilM59Fr5OIUMSyftw/o3Ela4k4N5mBeGjZO56Jp5MFUAEDz4VwEB4sK3l8s2nMd51kw5nYutnXMSC+RANDOGCtyyMfY4VAe6oFPzmBd6nS/4OG1ACZBYI2vAd/s5lFdekzs5gU/6vFq6ghN5MWmARiNNEMTAp1cjpAO1pJt6Xcw5qs/toRORTj+NB1zA8lLlrMN0rdv6gRN6ruvsrueQBjw4FJRAf2fmsId0sRv7KSF7svMspnPSC/TYVuvotD90tVs7fWB7tles9GJQC3gYDQT/u26Gez2PO7mvi7mf+8Sm+/0IwH6DAAKD+58bN4bPu1zWu73bK757TxF4GAysNXfCuzfLu8BjCsEXPNSWcAnpO9J0AL+uqMMTM8RHPKpMPMWD68HfThHgWBAw/H52/DcHPMibpsiPvLKWfOywbQdsbaay/Cp//MvDX8zL/K7SvOr4wNF4QLRjqc5DdKj3vIz9PNDnqtA3zqsNUbEmvSTzPNM3ldM/fatafP+02DxCrNWLtMv3PK5z/b02K1vOjADMT79X/b9Pd9m//Nmjfb2qfV/OjATpc56OfR/PPcjXvd2PbXMfzBMdvaL6fUwDfsQL/uAvq3aPC+30JNwv/eyN/zqpX7jlZ72xbf3j/2nkb0sQUUGsI33cizfjC7zjf37QF36+vIBYea3ipzHWcz5Vs37Yhr6zQCZHJ/7py3fqz/vq4z6r6r6xUFMHqLzvb374uXmJBz+5Dz/xq6rxF0sm4fzNzj5YM7/tH5znT3/0uj68oE9ey/7vyzj0W7v0g//oruLBEH1vwa32n3Htd38aVTr71634k4tqcXn2AwSAEwQIFjR4EGFChQsZGjwBoMoBiRMpVrR4EWPGKgIbdvT4EWRIkSNJljR5EmVKlStZtnT5EmZMmSYfCppwE2dOnTt59vT5E2hQoUOJFjV6FKnRBkuZNnX6FGpUqVOpVrV6Ff9rVq1NZ3b1+hUswhYABAoIexZtWrVr2bZ1C/LhwLcMH0bMeBdvXokb5c71+xdwYMGDCRd+WzNpYsWLGTd2/BjpVsmTKVe2fHmqYc2bFQp4CEADZ9GjSZc2fTKu5rp6WbeeyPd0bNmzade2/RUxZN27eff2vRhzcOHDiVe+fdwrBrJBkDd3/hz6x9SGV7u2jhd2dO3buXf3rjL3b/HjyZdvXBx9evXov7dfyIIsgA3u6de3n3Z64erX+VvMfh/AAAUc0K/wzDsQwQQTXI/BBh3EikDvPCCrhAgtvBDDgvIjbL/+PDzgvwxFHJFEEg1UEMUUVTzvwRZdbLFE5JQgi4r/GG288bkNB+vwQ/5CxBHIIIW07cQVjTwSyZ5eXJJJ9oY87bMinpySyh05og6iHj/8scouvfzyrCKTHJPMFJs8E03jwDTsArJgWBPOOGPSUTAetXSNSzn13JPPhMQsE9BAyUuT0EKp6vOvz3ZAlNFGFaIzMDvvZC1PRy29FMg/Bd2U08cM/RTUpTBVa0YA3hwVVT0hBUzSSfOqNNVYZb1P005tvVWpUHVNc1bcyFq012CfXDXRLF21DlZhlV32tlpxfRZannadtklmXyr1VGu1FZHYAo09trVktx2XXCttihbddKWlll0Yy0WJCrIqeJdeALudq1VwMRK33n799cpZ/3UF5rTdghv8V6RSmUOYYe3uPexbfV+9suGKLWYp4IE1LtPgjtO7uKF4AZgX5JJne9itfCWuiF+TXXY5441lPtLjmod7+aAYlsOZZ9FQbkvllV+juOeiTY555qRRtJnpy4wWmWSjpWaVaCvtEvqulqfeeluklUa36bDFbqDoEnbmGm2gq64zYqwv0jrtuGf1+mtox7675p7h+1XuvsP6ma2gsYbb78IdpbvuyPBenHHieuaBLAwMn3zOtSNt222WLUdI5/g891wFhopIgooOQIACg/koX11AxBPPtfHYZZeMZx1oNIv13FECfC3BhW65888/Dz0hAWgQnkLdlW/P9f/XiZod+uirwnmDDuRdHnuReFfL95WBJwsKIMQff/wYFAoiPihUSOIzACp8i4UYSgAiiSSAKCEGFrLfv6TmnRdKegEUIFNwNiEASI5/CVzI9vCDucwNrS8M6RzxQJIDsnQgNAVRzvXU8gIlwMB6yLsgDJTwAgWe8FEAEAJl/geUAb4wei9rEwCogDsU3pCBaOmexL4HAAp65AUhVAJCkkAWD6SlAscT4RJpELUbnvAhK5xMC38CQyvGzmXVI4uUnojDzRXrag/UXAQXMsGQ2A4AUEiID+KjP7BUwICeO0EQkoCBHOQAA0kIQvvi4wEndjF7UWQhFZV0RUPezWXoAwD/EADpRTKyLYxihKBHzAgSA+rgfGTJwVc2AAM5AkEDJlzICzQABD7CQHWNXJ4gp0jIdR0SlkwzWalOYENV8i+HYXKgGHv4w47EB1gIMRsAjuiVEHZABX/0SAVUcMxbrlKFg3SlTmJZzbyBjAUh5OIzcflFb0VSkiDyZkE6RwMNlMCOSnBjQvYGgIUUgSwg+AoAQJADUZbkBTkAgTu5mTtWSmaaO7HmQAsGsheIzJf9hOYjLwdOSfYQeVQYIkI0QBaGEqSd95RJDmx5EgFsUqGr++dWAkpNgp50VyAzIA86GlLd5fJvu3wgREUIg47OkAejjE8qXdrTroxUKyXNCUqJ/wqqi6nAoj7wKfZgCpYd6gt4VMBAEZQqgA0oAQrxocFB0FjM4gFzqWGtnBQBKtSbFBWthLIYGjsQTLGyrqm+cigvx0mQlhYEqWQxX0GG6dWExEeZbxVs/6LZSrOmFbHVatgG4rPXwYq0rimTaeYIpxADqrEgXV2IAMD6WM+SBKhZMetZE1tadzHMggf8LGQvCsZwjjEl8CSLUgmCU52Shaer1S1dClvWw5oWuAyqmMhou1u/xRVgk70TGnDQXOc6lxaR/eUWC1LRL2bULTu4AAZU0F3vfre7xt1aaLEy2gkEF70fY9gOzibeviH3pwCABRHoW1/73he/+c3vFpZoUf/wkCWDBGjnO+PZFg2IrL/xca/UyHsV86YXwjdj2AYnuuC4wXcmD5mvfjnc4fzWIQEhFrGITSDdhoSwBQbprDCNyJYNJthzFi5ag63y4Ajf2DIN+4xGZTxeE/dOvh4W8pA5DIsfK4SxfCvIJTMJAJCmZSzxTIIOlBADK18Zy47tMcx6S9LR4hjMk2HY3rK1ZR+31lsbJvKaiWxkNH8ktfI0CBoxexA2KjktngQADe5q5qnRuCo2DvOgr8KwUmHSz2dWTZDZ3GgPu7kjfSZIBULISIMEkSwVLkgRicmWfb450T0DNFUETWiodMpgDAMCdUPN4CM3UM2OlvV9Id2QGPD/IAYtvUAIQcBjAqQWgwZ5cWDBYr0ktPrCXQ7ql00dFVQXFGGQA4CkkQ0yDMtEw7PWtn1rLcH00aC7IIxPB4ityDSur33vW0u8ElrtGStbtMyOZamphTDOptHd7wa1ZGO9bVl3u4wJ9kBuDSIATgsP0Ww53sLy7Wqyevm385Y3uxBWAbK0u+EXu3bl+u3vRgN8IRXQAQ14cIIOdOAEHsAAsQ8yutKdLnVvkW1xM86zUU8lccGl97QQhkZN19zar9Yhoz3+b6Efx5N+BTqXH77sr+l84vX+lxLXuXSNHz2mHS96m7FuGwF4EgoptvrR4F1eFjXbRTtP6b/i1YGxl2zj/zDJ9tYdDfL6DLMDPAjC3vned4a/fVw3l4pj0P4itevqXy9oMeAtFveXzJ3ubLa7e3SwTxiThfHkEnzhGXf4UP0rygjMPMMc7xLIR57r+45OXi+P+dFra/Ocx5vnjeqv1Ab49f4qfUtOj3ohT947wYNCDjRQhAocH/nJZ3nuYxV72Y+N9p/yFwukTXPm02v3GCO673/fddooUvTX133Zny+76BuKXj7QgbS9L35MZX8lved+kdsvG+vVyP3/cn75m3b+QpUrBswtPi4g/+oF/v5L6+YPv4CvO4ytAMev6fjP/KKO57ZlA+KILHhAB6zvAbum/jJs+xRQvxiQO9itA/8NkPwkcHH8T620ZdfigwpyoOpOUPM+ENtCUAQX0AZNo4iUjgZhLwVV8G5YkFeYxQfMjQq26Qff5QBTQv5ykNt2sDQsDgBmcAmXZf+EsGOIEE2YJQZCaJGo7QqxUAofDwehsL5IkDuUAwp8bQx7JQu1sGC48EyWhb0sSgnfsAZVL3DOEA2JQA25w4JA4AI4UA9TJQ7lkF3oULGERbZY6hCxrwxNzw/RMBCjgwoy0XNAIBM70RMzMRIZJREVcVoYkUmWRfEAIKdCsVyacHcqEQovETpa73NYsU9GkRR1xRSXhFlExhb3cNES0BInUTRoMcZ+UVWCMBdrZhdfhFk4za3/kFFZXBE1YDEHZfE5fEAbt5Ebu5EbpVFOcHEZP6UZXYRZZogAwZEM+RDIhDEWiVEdoUgZx9FgyvG0hOUOjy0ehYUaacIaRRAb97GnxJEeCcUeH4RZ7q3OBFJW+pGw3PEa4ZEhA2keC3IRKXDtlkXaxHAiEcUhQesfFTAgO5KbCNIiz+QgHcRaVg0A8pAkLeUjR+IJ/3AkX1KVTPIkm8K8zCPVmKVU1M0mYVIiEfAP86smnaMCgIAHLK+/gnJIcDInl2Iny6Mnl2VvtsophZIduSck5+8oj+MF9Kz1sjJIoPKQXmIqn61dtMV6tpIsqSQmtacrue8rvS6rjPEtccQs/w0JLdNyU6pyWQyII/OyS+IyJGZyGN3yOIbJh4rADQlTSPayMkirY/rSLwMFMJVln9wOMvnEMOFiLn2vLmtD2nCvM+GyIh+EMjNTJS5TUFizV+7s704TTj5TOkIT9UaTNqzHB2nzKXsLSa6pJVwTM6FtWazryXxzTWzTIxDzHRXzNvYJ45RTL4GTZjzGMolzTGBzVjZI7KgTTJizI5wzIqHTNiBHH8HzN88lSYSTJbSTY4xTWQzoMdXzN83TqXAz8nRzNiwI/+yzLAGAPYMTO10CPsmEO2WlLQH0S8SzIcgTIIfSMHzAekyTQUvEf3rDPVfiQLdTPoPlKi+0MCX0Ff8hMkLxszZmBASWT0QjJEN5Y0Nbs0MJdC2X5dBaFDVRNLlMVCRJ1DC+cM/yxxu7EUdpRUARtECHc0avs0aVJa9YtEhHxEF5i0e90kcNgzFhLErr40V3I0ZTYkmZlOKW5S4Hc0svZEoXSD/pjj9nwwfucizPlHmO1EMr00DDdEUSFFUUUk4DVEfjq0rp8koF46A8B+U+EVH79Du6VDe+FCXwNE8/dFaocDoVFUPSNIUCVTQHNTCArQQIzlLtg1Ehw1FPAlJVRE9HxedC1UYw1U/WdOvaNDbuEkpZ1TtG1VOS9D1PdWkkVVaozlYxlFNlElaLTlZPw3pmM1hFlU7bU1f/OZRXFSRVMUXaltVEhlUuNTU3sdUvpNNaAwRXSXVaRyJapdVXm4+evpVbuBU0tXU/2fUt0FNdjXRAnfVcTbVcEWRcLcV6FnJeCcRVEQJCe/RPY8NsCvZfSyNcc/VeTSJf9bVhMeXeejNhjRRhOa4odfBiS8MH9unnKnY7Fpbw9jUkHvZASJZR7gwrQbZ14LU5i9XjjvU0isB6PpZlc6RZ67RJd9VkByViL2VvKvVmb9VlxxNm/U1mp7ACXpAHSqAFlA9qh1Y2RPbsdhZae3Y8UBZRZCs5pZY+AvYgBtZKN5Y0jFHBvNY0qJYx7FRJsVY8tLZPrCvh0NY9wNYhjnbb/5K2bM2Wn+h2NNQWOOC2I9w2a3/WUmZIy/yWaMmWEt2VTYuWLTzA7yaXchX3b3PWXtuFcO3GcB0ltb7TcrvDbjUEb7VNb0O3ITGXRjV3c3FFcPVEACwPVFEXZxmX90p31k6XdlEFcJGUOFrXdTuXUYYpPXfXYSCXSjOW1pDXeKukd3VWOID3Vl7XS14gBsQudnGreUOWeTNVeaPQdrf3cFQ354pDem2FeqkkAOMjCFiAeMX3eMM3/nDX6OQXfm+RfOsGPc5XLcfUUg7OULX3fms3GL83Dbt3Jiz0JBR4gHWpXl9nf/n3L4XXSwTA3E4ACBDMhxqYgLHEcWMVgWWCmP9cciSKYEI4uA8fuHx/V4Jfk4KrxAekLdgI4KN2CoWbY3QJQmwF1X7/Ij54QAnMtOCUgP1umCtVWH/Nt4WL02r5BMFowDELYgNygISNeGpDOGzpt+6wGCYObNySIJQ6gpSSAAypAHSt2FeQ+OmUeInjs4n1pJ08hwp0QIjR2Ge4mHQ/2Fjx+CUEoPI+hwpoIAeUQANaoAU0QAlygAY0mJ7o2I4dmJAiuI19138RpQTg1FCBoD4fmTRymAB2eFN7ODD8mJEvb47rmJOdMH/XmIUnGXor0FLiBwMwkGJT+XJFuRr1OGb5eCZGhymXCASSoIpt+QbVWGkk2ZVX940ZZQf/QkhZifmWC9iAAZGXvUK7gCAIeCATeQAGgOACohGa0ziS2TiZxXSZEUWJQGB2w3nRcNkfdRlpq5mdF3WVj5mcyzlS03dKNqit5jlteRmUt9Wd/flajTlpkBmfUZVtHWWGAOCMCXozPDmg33WgITpDnjdzozehjeRZEcW6AMBmLVo/AFqLP06eRRo6MFqZg2OjOXqhEYUKnQylo9mDp5maK3qmAbaeD/qeW3pBXppPWMDyijensQSns9WmdbeopXSnZwahfRpi9RlHfEBknnmp2eaoD7OkJe+kr5pImlpmnhqqeRKo5UQApA0KUNmrGyir2zWpu3qtTwasN0asx9pn/6XaRvTsBAwxroulrW8TnvMWrvsaSuZaY+rart+2rOEkr0DACgnbr6XZgGXRB5QgCaBgn04nmRbizvrrPyEbZw3aqXs6sQsXr0mEMWsVtLnyr182sE23rnaA/ZAnCAyxs5fos1cbOVTanFm6tE92sb+kVAAgcXXbW1rbaF87d+vqo9OIBuinfU6A4O6sA8jHuoHSuJvFsAcGsX8bRoO7S2QLAOY2u49bsr83ECtqjq1PCULIB+8st8s7OnjbpVvZu037hafa8ixNviO7pqc5ECuguKsrPvIQvvubO+g7n4fjvqkSvKfkrNsLwfGFpJW7flNC2vibIA58wud7uwWmu/8bnGHz20byigo2ucN1CbkfdKvXjD83qMwIgMNT3DkUXKFJW8TF9bQtZIY64LFpnK3PW3lf3E3sjEbmogSSXMmXnMmbnMmBnHRFO6xDPMcDd8cJJKYHHMqHbsWTF8DbT5E0XMbxEJ1yQAdU2yX4VoS2/JM/XF3So8p9o6OpxAc+I/zYnLWFPGN1s7NN87Y/p57U+iTUHHnY3MbNhMrjPCnmfEoMyKrxPKa6XE0tfItRVIni+8+FBwrW+SWc3NM/PckN3c3TBc4V3UsfHEhY8gRQHNLjS9K998vxM3gslEJVQAM2wCx8QAOQkNVbncKlnK4T3dRhh8QzZLjB2dcjXc//i7Ium5ksiLog+my4hTbZIQbYD1vYh/15UN1G7hCkqx3IXv1VKd2koXMDPgMSRSK1AKDXwf2IxxnHtX3Rub1EXuAzxNzd81PcBbbF7QvERmzESkwxqZpG2v0gBCCEtDzf1ebag53B5X1kr9w+DKiWF/4G9z2LxUALNp7jO97jPx7kQX4OEswtX+Au99okFKlrLV6yGh7b7RviE4PRcUTV+ZrlKwfj71bjQ57nex7kfyAFgl7ohd4IjizC6YnTO4LT8B0moNbpn175RN3luRvmY37eJd49ggfNb/6/cp50d97nw17sQV4MfkwADAgEkD0k9OzOY4LQhUfqpynerX7b/7G+Pe4ypLke5xcN7Mfe78W+7NlRkchNlcd7nt7+GKH80G9co+le5uk9Q5Ks4vXeDL1ehwGg7/9e80M+8EFCzzpgmEFCvNXeJSSXck8f9ePelebe8YNi5mMEjcib8kHQ8ts88zcf9zm+8z1CiRw6JQoV32af4eW+6lu/7ot9QAwo6YV/fmv/IW4/93F/9xvi4BgYIep8A8UCwUKf+eNr6kG8+I0fgCD/QlIxvru/8vk++td/46d/IRqaCqxb/g2is6kABrqLBvhI9tE/P7//zQGigcCBBAsaPNhggsKFDBs6fAgxosSJFCtavIgxo0aLCDt6/AgyJIGRJEuaPIkypf/KlSxbunzJMgYAABhg2ryJM6fOnTx7+vwJNKjQoUSLGj0K8wSAE0h/KhWjJarUqVSrWr2KVczSliVmev0KFkBJH2HBnmjRNK3atWzbun0LN65ct0oFbbyLN6/DkHwH6v0LOLDgwYQX9j2MuO/cxT1pzKzAOLLkyZQrW76MmaRSppkJPMUKOrRoqVo5r+xatqxJFkpU8KACAgAIKCo0dL6NO7fu3bwx1y0MXHBikMGLGz+O/OLw5cwH9p7cQfbz6dSrW7+ee/Ptz6O7e49aGrtQAT7Kmz/vQ7z69ezbt/2dPD7F5gjl27+PXy/9/Yfdqy0yUxL+DUhggQZOp11n3H3/xyBo4R3Ikg858JAaWBBeiGGG1cGXX378FdRhiCKOaNiHJnakIVBAzGRbii6+CGOMLCWY2YIN3kjVgzDqUKFqMv4IZJBCcUhicicKVGSSShp5ZJMNCAmTALEBIACUVl6J5XM0+gYAVDh+SdpWO3rVQXQAwPZVB1SsmWWbbkJJ5JLBNSlnnXYC5mSTb6KkRIB7/glooE1teZmNYN6oY4pkAdCBbSuKRYAALcAwUwmCXoqpe3HeKdyRnH4KakV5HokphQBAlmmqqq56EqGWGXoog4lqmMNMMYz0qEkaVMpqr75yaVeonZ4obLHGTjDqiZfuMBMUvz4LbZuuVgZrrN7N/5qhB9LhOtNJF8zEQrTijqvWpsdqROe56tqZrImXqjCTEuTOSy+G01JWrbWjYYthbDCQlGurAABRb8EG52Tuuhx5qnDDRbb7oaACRNdBlQdfjDF1906Wr76h8XvhTCqQhMFMFpfkmLMZr8xywg5LlO7LMuMHMX+CfjswyzrvXKiYNXbpcYMgQxjdyCOhFq5J8ILAc9P0ujzzXgxHTTVyNe8nKBTgOs111+/5zKWXQV8LtoZUACDgSDIBcKtJQTDqddy9Ql21QjHXjTdhV9MXaAUzeSB34IIDtbFkHY9t1dAHUsoDSSzM9G9JG8xExeCWA0p33XfnzflfezcXqGNsX/9Oeukzlv0q0Ih3p7iBXXVQ0tkAWDrSBqYabXruQWZe9ead/77R58wB+sJMTOuOvOmFR3b46lO1XiCzABRB0tqyeWDq1slv7yLvVDsJfPjBCz8coDzSxH36gS/PWPPOg4d6hjycQDBJ8JYlr/r6H+h91L6LD0CYkS8xgKIUADawvwTyjH2Lcd/7oJciJcjub9RToAXb07+Z/S+AHGzIAAn4p7PB7oIkPBgD5+JA50HQRT7YwQ5eUMIYYieDMttgB2/4QcT8SQAzaZwMfyiuE8olhatbIXZiEIMdAHGJBqLhy2x4Qw7msD97kl7amIhFVQkxLkREnBGvM5P6jUQFKmj/WxbPqCUABAuAUIwiG6fIlz+tTQdorGOgtgiXLo7ti9YJY0n8aMdAbkeNUpyaG90IxzjuqVYAQIsgH3klPL5Fj0HjY3UAORJMQnKTzCNkANt4SOAlUiR7Eh0COYnKGEmSLqp7n4Pi5x9//TFnqaxlHj35RmKFEpGj/MiftAYpWwrzQqv8mthceRVLUodCHTglATQ5zGgaxYkOA+UuOddLX+6pWdLs5oCKyRZKekyZ00FNB4KQhPvRhozsbKc7cefNeKqEmg2z5jXvOREn7elxAKCBPP85Q1hyrJXITJxA2/MCpfRood0CqEM1g0vx2ROfFJUaqd60q9k9dKO8Aeda/8SpL3JOZwNvY2iPOOpQeipsohVtKbL09CbUtAilNOWSacJW0Kwc1D8+aEEM+gSAICBxqEQtKhJrKk+VroulLqWoPt+UBO0hdaqG22n7CJrT51mVQNCkKk2Vqi6mLsyQTSXRU91kKq9izCC/8mi5sJpV+N1UQ11V60bBei6xikqvZZ0TTN0UncrZ1WBs9ZVb0wJSa4kUOxWogDMHy1G89vUu4JusWf+apcn1E7IFO6sqt4pCuMZ1sZwtrW4ka9mMVDa1IfIsllowkxyYdl6ufdFhByXarJJ2trzt2RrHahDWAtdEwm0tZrF0PjP29lm17R5oh5jbnO52PeRBj3WX+/9IGnakuPPhK3f1c9wr3U+J2GVueJ0719QdM65y/VEMYDClhZY3kEoRwoe+K8DV4tdq54WSqU42X1Y1N0W3RUpiYzXd6mwAmCYNZoCzWN/77vcho5owky7apuik98GZGrCGCnyUAx8qwdMRwAQZdYI1qXjFbOIwhAFgX/5Y2KLenfFwI9amRUXOxarycIZAPM3oFpTEz0ENTZLGY05GWMY2LpF+m6y3/gYJQOhLcqp8bK/nclHIyCRyb0w1Uytvcsn7gTJDnmzmwGBZRjjLn5gvtWYIAbkoIgaTl3kTGx++ecwwlnCa0Zxmz0kZSI9C1Z4DFWf+afmW62XvnXdTtEP/8znGZQ40oAOdl0S/SFsAgKGkAaXpAs2ZKHX+0qN1c7YrftqOZKYPpi+NacoO+kex2fCqsRRqAo16KKXG0alzAy893xqNrW7Oq2scaw/OOkaa3fGw25Trby56klx25a9xIz3yPvvFlHa1pZGdbCcrK0tro922sxRt/+x6SNV+4LTZUysqePrcSyw2c45N1nDLGsPifQy90b1sOb/bmOzN0cDX0xUQXCA9/5ahvZeDb13qO9MBfxEwAdzwIKVbUwf/aLtV2PHrqPgrIGCxyTO+vYcPJ+LEnTjF+Q2l4gFA2CgH0sYxGHLEfryIOb9kg79Sc+SpPDEs97PLxwdzIcG2/8pBl9GogLTuoPQaUT2nzs+B3nTl9ZnJfwa3vm9uoJIBIMxZd9HTfxR1wu3ci1WfjnXfft2yk27oiCk614+OroqniNPzlnuKwI5zWw+00aNtu9/fTPfD2L3SeM970oHEwzMd/kWAZ0/anbL2PRp+8klOfN3NDOvG53fcVvIbAODJ+QtVfj2X98nUhbb51HPY84oHvdfDvXr3oMbNsodQ7sXT+p68Xlax7/18ad8XfGYTRKJXrd4zZMDHGr9Avw+o4KtKeN0Wf/rLRT5flL98vzQfI9VfT2yOx30Dld86wefJ8L9zbcoEYf5BIAn974///Nc//U3zfkhotnJRFn4HMf9+5Pd8F8JP/sR/1HeAorZ9Upd5lfSAlYF1z3R1DbWAOuN/xHEfECeAA8h8BbhXjycjQEVHGTgg67chE4h52SddLDgZFXiBGIiCGbOBBIESwBF6+waCBCGCN2YzVnI+vFeD66GCGgODwheB45SEkdFYjUUSTyiFU0iFhlaEF3ODznESOnh7Z9aDIfiDo+cuVkJlqHeF2HGECNKEO/F+ZHN9ZyhmQMaF+SZoXyh+YSiGOAYlkacycCgeaZhGb3hVLjhka+iHDyWHhbGDSGeHCYGHeRiEVvJfh4iGDahrhogwSxhSmEiJSWV4cyhxw9KIjwiJWHMlj1JBnUgdgNgb7cf/hpqoWJyoit2UiB/YcoPRiHdIihRGgjKyNrI1i9PBih0lizbRhqxTjMEoTLWIi10obna4ixAxjG43E/unjLwxjaeVjC9xjPuyjZMhKSWAAe/kTtcYRJ+oiM5oN7noiNGobL0oI0oxQuaoG9mYHd/YEt0oGvGHGy+gAmbCUPQILcwoirdYkF/ojjQ2hlciOkgmkJ1hj7jhijqhjx+Dj3OxAQrVYA/ZVuhoi0anZuyYkO9IekI4ExfAkbcRkYMkiA0Eiwh2kXJhKlCgAyUVAxeAAabSATpwVCnJKgQZknQIXrk4kl4IjzFiRT6ZGSupIDE5Ty85Yk75FhkVOQEzEjtA/yEn4JBKmSlAiSfq+FJEWZTreJQacgFUoAICwE+qxpWTwZQ/05KhRYhdJpVuEVUAwHBWORICoC1QgHFteUce2YxC+XKjOJZhWZIx8gIGdCZmcoKA6ZaWKG1xCV1zaW112RZno2d6WTvxApmY4pV1GIpBaZhj+ZaWUQEaCRba9pmMcZo9Q5lbZpnuFpvtER1X9Ch/qS3W2Jp/EppDOZpfKZamKZnw5hUKpxQgkASp2JuL8ZqpU5vUNpsgR5msAQTZw5srUQRJQAUdMBsYIH1wgUmMxHAlAS/R2Zy2JZgHeXekCY2H+ZyR8ShBlR5qmZ6RWZZZhp4EV3Bh0pItAJBfkf+dKCEAohMW5hYXsYE752OFI+EY83if0rKe7gmSwlmaRRmfiyFzGhWhlZGhA7Wf4QSVdrZV1gMWA3oSJQUAtJEEGomgb0EhO0ZlwBg729KhWfKbhWmQFNqDh4mYdlgUMHU+NXGjlPGhVRWiHjedPNeSMnECMFACRSB2KFoSjNQoJSF2pyIX50kSEyMbfXc+gFOkWJKjeLGIjnehI8mOT0IUMAVMWzmmc3GknZSkb7WkbNeSL1CeBIAaVDoSL2AmREgAdymmcLE2znSXJ6ADRdAC9wMAKBmnVlKmPLijFvqexJmLQUoqmkVzkSoXc3pVdapzd6p56NmnK3E+fTgWXgH/p2sReY/pA/EFFp3qqfE4oZZaoaJ5qRjKjpqqLDIHAn9Zq24Bqi4pqrhFqhJoqtW4Epz2mG4TW3KhAUrgSFd5Yn/Td8Nqq8dKEqBYqbqKkPDZq216UXf5rNpKrMXJcdwaYiNqau92qirhFaxZEqhRqJMRAyoAAzAABMyJrtsqFN6aq8C5q2o6rkMBU/zErv9qE8UaWgtLZ+7qa/DKrCnBTw5mElSGfgx7OZPKiNs1Imvqo2vqqwtpQJDKsWsBpNcxkZmYrEy4rEGlEhkleBebrSkrNx6LpiArIiIrrplKrqRnelqKs2mxsuyHmSZRka8Us36KM7T6p14RnpchrEXb/0QdVzPC4rOY2oglq4cEcD/BarVIcbCBOEgvu4lNqxJhqhKRBwD0ahkvkAMbO7aKlqRZGypby6tAi7AwNyVVW7c+UbatmLQlsbQ6pbYpYa8r4RUNShlyayaBS0xbF66gorcGy7dCgVnSc6+SGxSDS4wQS2oSS3WJixJsmxJuC7eR8QIYEKCeq2jdBoJaK5I/27VBu5A+oFDnCruCm7mEK7q8RrpX8QMpYLzHe7xGQLEymxJPqxIbOrVHsQMqAAUaRgP+KgCumyZE2rvSJrsDSLvDube327f8sQCFcAf0p1A8ALjdixOguxstixNK8QU3YL/3i7/5q7/7u79IsFCme/8SNKsSNssWWQoW3KsBstoBOXCz7st6lNujeVu7XHu0mssfZiAEZXECe+rAPAG/2hi87Fa//EvCJby/cDAAKazCKuwAy+unF6sSGssWRlYWdMRIM7HADdzB6pGFnxO+aZqQJIu7y7EAY5AaWrnDP/HB9xjCEDjCJgzFUby/X+DCjDsTq8unf7MWi1KNGJADKqBQIABUjMLASXyJ3xt+P1ywQbzEHtwcVpDBM6EJmyAAddy+ZgwTbcySg/TEUuzHUUzFAHwSzpoSJUWjTYEaVLCVNAwAMMDBeGx5EDy7Eiy+mEu+FrwcR+AVRqAGDMCmkKzEvxu6fPzHpQzFgZwT8Zr/EqmKElyMxURhQI47qF7BlqAcyWi8fGpcueNbwZ+7HITgFS5QA1poyz2hx03ZxGrXx6bMzPiLyjihyigBqJ5pEoQqoqpaEqbXATpczCwryeBLyUDsjkJcvokxCTNRCJ5MzN2sE8cMl6TczPF8v898E9GMElYaZlkqy0Zxm6lbsex8y+JcJ5fLxqIcyonBBjNxBQtQEAC9E+5sU/Asz/FMzywBAzyA0fODwxmN0Y+soizqom1RV5l0eg4d0GvMLhPMy1/otX3BCjNRBoVl0jcB0bAp0RPNzBW9EteaGo8sAHcZFrzbFCNtgWI0096My9mkyxFMwSw9xHzBAHE8zA19/9QNa9AgfNM4Xco6rRI8XRaPPBLb2Z3fGb1IQdREXdXx+81pHM4oHY3kjMmHQQYz8QQHkdZ5fNVMnNVa7cdczVW0hBJofdcSuda53Na7bMm9DBTDoQkzYQZ2PdgtUdPQudd8DciFWxQ9VAKbzdmcrdmdDdqR3ZRJ3UtLPclN3YMtDRKmMBOOoM5ULdoqMdnUgtkjQb+Wbcp+PSAz6COxnTqkrdSfQtDjPNsvkRiKMBMogBC+Ldt5TdjJjHnLjNunXNtDwdthwdy/rdIpXckFfcm+3BeBoLxGwNCQnd0mUdwgWtnTTcK67R8eoH/xLd/njS+FzdaWK9C7CNfgzRcoMP8TH4Ai9F0S6Y2k683eU1zdAk6m9m3Y+O3W+k3gLHEYDOAIM2EKAa7gBBDhoWrgB56/7p3hgtPDwmPa3uaj7AmCqt0RQzATd+ARIa7hzr3HTSndHo7g0A3jzzLiPnzY7XniBOvU5QwSTzATkPDiIb7hxtrhNm6/IJ7jXrPje1PixvbjPJriT90RNTATQvDa5q3g3222NM7kJuzkT841UX41U35vVY6rqY3lCFEGM8EF2pThYA68S87kZW7m/cfgitQUau6BbA7kbi7kHbEAfTATbEDnX67Ydy7mY97eCb7nnwXcpPTnPc54gm6mSZ4SfGEIMzEGIAHjdj7Kjw7pNz7/6ZYjvzkB6AGo6Zsu4+0cEiMwE4Qg6oxO6mqN40pY46d+A3qe6i0j6a1OdK+uo4Qe1x0RBzORCJZO3/vt6D/T66cO7MFug8OO6SZu7Dsb5MmOEGcwE5jg7OfN6Upu6r7uzJJu7R+G7Q4enNsOhFde6AaRBQrd5Rj+7LE+49KO7vpb7etuQu0u3GBpu43uux6hyQBwBH6e77mO1efe77+u7gA/ubvuE8T+efDufPr+vh7BAFcwE1nA8OTO8e8M8f3+7xRfL6uOExhfexpvgCVv1R2BCTNxBoqB6wav63hu4ymv8vPC8jfh8skH8zHv8A/tEYkwE3GA8wJe7g/L8x7u//M/Py5BbxND/31FrxxPj94dAcwAMAJU5PQyb9Mnj+5TT/XRYvUwgfX/p/XxPoAqLhDnDACGIPYNr/MPz+8RP88Tn/aTmRttz4Fv311kb9wIkdAA0AflPfLZzfVbZvGvOO2QjvZ/35GRzxOC/xGEP4JHL+sHwQUwrUM53+1qiPmZOPljXvmWPzcCzylnSvjQftAFEdUzMdVNj/elH+Z7z/cSf/qsLyRr/xKa7xGcX/ienxMIAQl0DUJjj/zIHPUHvvrAr0Wufyew//ayf/AF0dgA8Nij7/x5r9dm7+vTT/1daf3c/e4Q/vyuaRCsDQCu3fy5j+ymH/3sbf7nfynC7/8SxM+zADFB4ECCBQ0eRJhQ4UKGDR0+hNiwwUSKFS1exJhR48aLBDx+BBlS5EiSJU2OxPgBAAAUHDOehBlT5kyaNW3exJlT506ePX3+BErT5VCiRTEGRQrzBIATSYEu/XJD6lSqVa1exZr1C1OnXb1+BRtW7FiyZc2eRdt1adO0MyO+hXvQaNG4de3exZsX7ly+fS22FWpxgREARhb0BZxY8WLGjR3X9BvZ7+OaaymDhJpV82bOU7eyvRxa9GjSpU2fVmyZtF7WCCVrbB1b9mzaBF/fdmn6IoqVHyajBh5c+HCwuI1vJO5RdejMnZ0/l/o5+XTq1a1fx05zuejarY//V+weXvx4ht/NT9RdkYGjlaZ+Z4cfXz7j8/Wnb6fcHPp+zdLn/wcwQAEH7Am/y8i7qz4EF2Swu/q+S48iM1bSJDICL8Qww5geNO8+rkTTjz8Rq/JPQxNPRDFF0gyk7CGjZFOwQRlnxItD4yKc6I6VyLBQRR9/BNKpv5JjsbEQR0SyxCCXZLJJJ2Uq0jEX6YotRhqvxNIhG3HD0ZCVhGCgxyfHJLPJIYmLcrEjkRRRyTLfhDNOAdMMDD2krGQNzyz35HOgLW+LsIYOVhpCMjkPRTTRtOhMbE0293NTUUknpdTID3mqKCk989q0T09p/PO1CHUEYAxRK0U1VVWVuvQy/0cffS7SVWeltdablhLiPE3Pg5HXT3+9MlRDS5tIjS8PG9ZWZZeFk1HAXoW1M1mZpbbaVXHV9U5fvdsWWG8XFFbM0RqogTAAzADUWnXXPdHZtqCNdrNp2aW33iex7VBb83rd91t/yQv3vdEYcGElU9O1N2GFrXN3UQCiipe/eRemuOIB8YVQ3+/43fhfjx0MmC/TeANACGRPtThllV1tNb+HI5a45ZVnppk6jI/btV9udf64551DLqq0Dcy14saaj0Z6rIbRghfmqyZOOmqpUys526A6TbBbn7fOGuigSfNgpVRwnrpss3Na+qymnSZR5rPfhvurm42+WmtO7eY67/+IvDaKNB1WcuRkhOMmvHAC0jZrbbY9c9twxx/Xjqt86+ZZL6z1xnwhvr8O7YVBAYgjY8hHjxrxshRf/AaoSWd9dMsmB+ryumTPvPaCNidqNAwMhr113y02nSzUF1/9d+Pffl302PHuumPbn08I96FE82HQDrLo/Xjt2Q1e6ZdT56z47cc/OnmyKXc+T+ahh1763EIDYiUMrCa/fma7F2t4tsW3v3+KzVdeT2i3l/Wxz3bu40hofLCSDryAfv6DYKrwFxb9OY1/EcSgugB4Pp8M8C0eNGDeEIicy6hgJTkgwAMzuMJDTRAsFYTZBVk4Q1ptkG4dLGBcQBjCrY1QI5f/2QADX5DC7NHQiE5yody+B77+NO6IT6yh5FS4kx1OqXI8fJ4PX0KZJKykBB6ZIhTFmKIkegWGEZPhGNX4JhtySWO44dhxsCjCcJHmNqZYyRWQtUY+XsuJaloiE7GSxj4WMkhtHNxPrlijHM7xVwGz42vOsBJSUMSQl1RUGdUSSEFahZCYBKWGEImy5cmxSo105Gy0+MNxSYYQeTxZKGVZJk065Yzx+uQsdfmfUSarlMaJIzBTyaBVblE0r3nCSlpiyV02E0i1TMoto5VLZ1azOr0UlyLTZzlUDvNnxWTmMSNDgi8xIlPWRKco/0g1iHXyaetMZzyvg02BadOU3xSm/zcBBs4zhUYyrliJIfopT4LKB5pIkSasqFlQhrKsKfZ540Ygwk+K6BNBFD2nOPsSh5V0IUwZbajjigmfgwYloY9aaEhVSrWHhpGKRJkoRi26T4w2IJJ9KRgAMNGRlRpupNkp6VM46U7GgaanRz0NPUeoSpnOVDw1tZNG5/JKADjioyBF6tmgajN4PmuoRFVdV7M6Vq/mCqoTYSpFnfrUrbaSL7dQ5lHIqtWactWoLmsnWIs6V74+Zm5NPaVa1wqyurp1LpNYCQnk2leptZVIYnVYXvUa1rsy1rJqq9pZG5BWfg6WsBi96VzYA4CrYvWyNHMsmiDLtK8SNaWnha1N/v8q2MB21rO0OWtoixKIldjCmLGdWWqHE9SfnJRNrwVuck8yW9vWFpy3xa1wKdOXCQFgbItVbsqkGxzi+sS4SVptdsULpcyelbPPhW4wwalbouxhJTvF7ngXtl3gdLdArXUncuU7Xuai17nFTK96fyrVoiQTAJv47X4TRl/U2Jcn3x2RfhWs3P4CWMA+DPB/12vYolwBAH1g5YQXXNjHVtYxEG5TeEUs4gqv8rwWzjA3SezPudRgJa4I8YrpxeCkqvh0+O2khHV82hZr8cUujrGMQcvhoZBhJUfI8ZDVxWPTOHgnKI6ZiUUSg5V02ctdVoGUL1tkDF/YyEluHkXZ65L/MhAqymKmFpVLY2WdYBlSXeXyl/UcZjj3lcxLNXOZ0Tw7OSeGL4lYCRve3GdlFXo0dEYbkAVZvDxDAQiXxjSmY8Bovv4ZgUeG8aAJOOPLzIUBhOkCCTnd6Nx6SMuMsTN0KL0SPq8atp52H6iRLOpRL5nALsHCSs6galvTSrN2fbSkmThrANS62JbFtfR0fWZef9DRbZnLA1YyCGI/W1XHdnWyJatXZjvb250uL1SnLehqx5TU0zVKmwFQqEWfe1LgLrG4J0uVctubsdHG3boB3W53B1BAc8nESmqg2Xr7+zH4Vu2rATlusPbb4XMF+OYE/mmCF5yDA5rLDApTWoab//biD291vkGkbPAxmwYaKAEGcqAEFpx8pRnn28Zz3XErGjxARmHASkZQ8gTb3DEQH66Phcfy1DFbzwCgghKMzlCce03n0ua5llw6H6NsQthEj+/U6ZPyiOt739HB89O9DAMBiD2eVQfa1QOedYlsXT5GGcKTwc5Tt+ckX0gXDqRxEutY4ZkKGCiCDwgggA0oAQpdpkHf0Qn3kMld43Qvj93jYxRSvHfvA5V8nYwGeO4q3XsUd21X204SE65k06FvJuUD1vP3/fKemI+e5uFjlDGshBCfNznsYUJ6m/C97CtHfX5N/5GwAQAKwt+l7MNF+wSi7/a4l4vus2MURANAcP+fhz5kyO530Jde4uwUJBwGsH72s98By/dIEbqs+PCHUvrAjygcsZ/7IgLIKB42K+CLqvobvvH7EcG7FQAQhPCQArXrsvOTiS4rAgIEpfsDP+vLp/0zCIi6kKJgAwoRwHCiQJMgPjKCvxdSwPBwA1RgwRZswR44wcNZCQ0YwUuywL3Lv9vQQNfQPuwoCo4CAN8IQZuqQRI0QB9BQNlKwRkRhBj8nBYowkK6QbDLwdfYwezrv/8oCi9hiSEkwihEiSNUkSSsjCWUkSaEQJgIopXYATDkoykkuiqUjCvcwB68jqKQN3QZQjcMw2u7EDKMnAVkwhPMgZUAAT5cIzgsOTn/jAw6vB079EGXMLCF20NEBIkSRBFAnImlEMQzhKfVI4kK+BwgsMQxUkSGY0S/cETbgMQ7dAmRMwKSu8BSJCI/JBBNJK9ObBA0hIkY4IEYAMWPuIDPAYEhosUnOkVMxIkq6jgOxJCh6IOq8sIvLEVlNBFcjAlOpBFePIk8cz4aUAEVgIHPAYAOqIBjhKJkFEOdYEaCc8YO5IgFWAkXmEZ0tEZ1SsN3McNdhCdvVDsP2AB0TMd0m8a+wUD9W8UJeEcCcQkbA4Bh80J7XMdMjEEz2kcG4caTqAAdoAEeOIEO6IAT8AAMOEeBHMgALEiDtL0MdMSFBDmOAMJKqMdjvMcM/8FGVtFFjKxIkzwidbTFDemmrHPJg+OIRqCkmaTFmsSQm1yui1yQjORJa/LJd8OUoOS5ofw5jhgEz4tImpzIdtlJW3JKBIHKqHSmqfQ1e9omOsRK/+MIeZMFpKzGr7zGsIymsSSPsjTL6CPIlJyeg9TBhFTIVrQOl4CAlUCwrkxKusTHZMvJp7TLvcQgtFQzwLRCwWxLLeSInPo+/PPKn5yTyDQpvBwPvZRMWaJMfkrFvhDMwcxCt9wI9uiAgpRI0AwQpjQJbRzEfDzNROxLv6y+lUTIVcxMruMIwpgB2vxMqhxD0RSqxyRL5+zN+knNDRPOwEzI4ry7jZBHAKgQuf+0RKX8Q+n0LtIUD9OcThv8TeBsOPJbJG8Sz0jUiDxYiUlQzsW0TQDBzZLQTU/kzfQ8SfbkHLW8PouKT1fUCCtYiTK4z7nMT14iz/uCzryMUAA1nuocMALFCMw70MLcCEyIK/C00JPgkCbZT5LoT378zxGlIQxdpVTkUMbcvI3oPADgERFlUZIoUSY50ZFIUZ1c0RxdIRf9E48bzuxkzqzUiFRYidDBUSHtQ59rziD9sQktzQqFUshRR4+xSqFMUtjMiEkCAEpUzCwtCe20SSytM/MMD/Q0055cT5YEli69yi/VTI3oPln0zDfVUcK8TTWNNCs9T0DlU7jZ0n+h02b/tFPj1AghAIArSMlC7dPXBEsqXTpBbVNClVSzOVR/SVR3XNTt1Aihi9RNDQk0XUpNVUJM7Q43NdXJjNMj9Zb3vMIHTY6N+EAAeIJSfVUw8lP9VNUyZNXacNVe9Z9O9dS1bMlQndGMCLZS4dVeRdXxtFTvGVbaKFZjtR9k/RZa3UFbJY6NyDsAgLIGfdVpvcVgDcRtVFdtnRlunVVlZUtm3T2N4EI1iNZz/VUIrdb8YdNWbVd3VRl4nVN5rVV63T6NcK95y1dTRdeLCdhs/FdijViBrRiCfSSD/VaElU+M6D0A+D1zddh9nY8eFYkfhcx+tdjHwdhP8VYNBNfh2AhN/1iJQGjYTX3Y0FRZFLzW2cjWlT2elvWUl92/mBWOjXBUSL1ZSc3ZP91ZJepZ2fhZoP0doe0TosU+ow0OjejORPBLd21aYH1ai4za2Jhaqm0dq+UTrMU9rQUOjcAjALDPpS3UsOVXx2TXsUXbs1HbPWnHdnNb1NAISFiJPfhabaVUitRbsSzb1jjbvXWdWMXOZGVbL01LeMSIGoUvkcVZKUXCim3KxmWNx4VclpXcy0TUT+W1wD0NjfjYkOVcpvXcKcXb3SzdbT3dOeRS1RU11sURi6BZALBZuuXTxK3U2vXP26XO3G3E3a3cOnUfJmnURwXOnPm4ZzPeulzcuxRdvf8gXeUlnL7Nkr+tthGSXoxghN6q3tWcC4fL3sZcue7Ni+8FX0NlXlV0Xo11pA4934uIWwhYX8vMJuydXRPcXoSaWGwF3fq9n/tlzfwtUH3i3yXJiHEtV+J1z+sttvdN0wMeTfnFC/plYE51YL74GPKtnQkOkozYSp0K4Ov0JW/j4FT14OfM2xEO2hKeixPmXcxRYSDJCEVIrBfW0EQiYA0+wAXmzwT2WSXG4ShCyR6mKf2dox/+kYwgFUU7XAGupyeGNSf2USaWWjD2YgnS4ReBYDmVYBklk4xwVBAjYhyaYQAl2Uir4eISY7Ml4zKuFPHFEhTOHCv2EYwIOgDwrTj/FqA5pmNFvq87Lk8QvgsR5uPyOWMqSd3nZR9BVhGMoE8AAGBErsoCztI6Hrw9xow8dlxTnuRMqmSYSmNZXWPfzRCMaGFWYE/rvaGRFWWxdGQJveFV1tJWHgoexuT2YeMxwYjuy4NbZt8B1dddvstefjBUHl1VBuYWEmaXIGYqxiJNTpGLcMihY2YuFhnEZeRpluYro2bvteZrjhM/DhYppiNZfkaLqFEuEFBcNuLOhWYETuc1hWS7kGR3Thl4BhV55hpvRpGLiAWFy+dmzh1z7ufR/OdA/WWCDt9s5ohtjmD4POYnsQivM2QBpcYijmFdRmIUrOhSDui6GGiM/h+N/5aoV57cmVLoE7GIheW2hybn9pXolFailU7Alo6Ll4ZphZnKS+ZmHrppE7EIkRtTktZnUnpmoLZIoV7Viz5qvpXpjabcpQ6hptaQinhWepRqiP5LYyXlBMRqYdXqrS6bpP7qjh4msZ5liiiElcDXs+5plZTWc1bntl5X24Vrro5iQB4PxNYbu67nieiCRCPpkpbjXEZpyvZXwd7EdZ7fdi5sHu3qme5WhO6hj3YSiqCqO4hsyU5kqzbTtVZCzM7Ft+7spJHr0C7mLCJtM5kIeROoyJ7qk+Zn1uZl5FXR2Y7rz4aNuVZjj6ZneGQARxXe1P7tAQ5uy6agdkbZ6IRt4/+Wk9qO19s+oNw+XyDcVelG69r764kWqu3GSdnmbprx7oIF7xQWbwpuACZ1YfN+7wzeZ+9h79B17/0eWOTOCKWm61Ri7A5kAA8zjNRWbQGXCfWmaOIGUgin5MMW7eia7+/utuNpAAV9SAd/cAsnUeHepP/OTc0OYc4mcXXC8A1P7Az3W/TWngaQtxvV7xaPcBMf7vgNcB1PmPjOWBjnwcocnwYgFexxcCCfCQlfbwpPWSYvaALfUAYpPiLHQtUknwbwMKVdcikvQB73ZyjXbjC/WCq/iAYRPyyvQyPfnlz9zi838zMV8zH3ccKe8yBH8z+BYd3VMC2qHxC/LjnPc5H/cHI8RvElJmq4MOpClxQi7e9llHGB4NjCaeHeJnRH/4hDL89ER1EVj2QW13SS2vMt6fPm/XMfqp+PVSwRH/VTrfMJv/PkffV1gXSqfik2f0Q31x5bWInO5Ola5/RGJnMK9fRa/9MXr3Qj1HVW5PXjIQxHEPEBfPVhR+div9JjR3YIVfbLzXWwNtIXHZ81hEhX33ZrD2xsH1Rt33aDKnUbOXX8TXXzHR8N0LtpR3bXZmt1z1R2b3dS7/ZnZ8dJd00t354S2JFpH3Ez1/fX5neA5U0WUAIg4IEuC4J/Z6N339F43+FAi97xoQHEVPh8B+xrn/XihokWIEcvu3iMJ5Nb/wfub4dlRhJ433k80hp5YS/5dD/5Cu9FtWt5l78XjX+Q8/bqeUcg8qEC6s35at/5NfX3j8huY48JLjsBGCiBItgdAAh6oTdRorfbSV3uNMvQHA74LR71hi/DqFcOUBfornoB+vMIhOd6rx/6s7dOk0Z1fBL37QEBAEi1pk/7p7fjh6dYKqX7rrf7QwJ7tW92P/H23xmU5BR8TVf7yGF7GVz0t6DfxF/8r8f7sl/tsbeL+i4bUq18R7/8zM78qc/2m/D8z18SmKduma9pJat50lHf1C/01Sev1nd7l/ax2Jf9Z2p8wr9EcKe+vP+dlfBa3s9z35dY4N/8iOj8lVD84v83wdDve72Xd74XfdYRgJVAbeifc+lnFer/cZMgfu1vTu4H9L62ZPDvfosxj1wtb3w3+g6vW+Tfd4AgIHAgwYIGDyJMqHDgCQCCJkCMKHEixYoWLwoCcGIhwhIAAAThKHIkyZImT6JMqXIly5YuX8KMKXMmzZo2EzYU0mAnz54+fwINKnQo0QYziyLteXEp0wlJn0KFenMq1aoIoxbN8vEM1q5evw6lCRao1bJmz6JNq3btWLJrG25cK7Lhw6Z2707MGNekR5By/wIOLHgw4cKGDedsqxjr0cU78UJ2HPUwZcqSG9TYennzZbGSK4MOLXp01c1y4YamC3l1U70o+4b/JC17Nu3atm8DTsx5N8/Gjlnb5U0UN/GYlzd9nCR8eVfPjotDjy4drem3GlM7BA7ZDaru3r33uH4S9vTy5s+jT19WN/POMi9bbD9ZPf2Sl7F8HCN//3Dfi+sDGGB61amFGmjs7XbERwsy+NFeJZEnoIQTUlihbAjyN1ZCX2l3UYZfWUjhZYR8lMqHJ/bmn2IhsthiYQSmZWBlGG6WBSE34ojjFeLx9VFsLgIZpJBDmkQjivMdxGGHFR2JJJHmXRbHR5U0+aFz/z2ZpZYuwYiWjJQZKZ8QPELo45ZnopkmfWFKtqSH8LnJZJVFqQndZVZ8VMic/F25Yp1/Amrel4ex/8ncmA+SFGGgizLaaG4A6LRcnHK2OelEe/bnKGmXDfHREZjK12dbmpJaKmJkEgrpkYe+Zqapr8Iaa5HZUQSnpRFtdqtEoAolq2WSdQoAK7wyJ6qGviKbrEyDnhrpiayO56qy01LbqGq1VqqrU7bqSqxb1f51GRkfDeKtcMaCBa666+KEarOruiuSouzSWy+L116abbfc3mquT/ZSJxkmH93i727oggiwwsoyW1ihy0HLEQw8UMxDQwB0UDHFPizcscfQ4burvv3ya6nBKX5802WGfGTIyV2+5F7KM1sbL2EPCxfxQlQ02PNHHNMctNAO05pvyW7mqu22Jw+tYltqfP+EycsyG/dZ01dv2fDNqqKos0I8+9wg0FiTXfZNIeOaNMkjm/yy2S1dNkjUU1v9Xt1v412h1oPhzJvXeQMeuJdFi3z0kmrvy7TgJl1Gykdk0P2c08cuXjl6ewvW925/W9655yyhDRFn2iK+tsGfc3QZF49HjqXdkqMeu22YB6Y5Z5zLnrvuBIW+NNtIGw684rsTJO5Hw7Y+6uTpEt88mDbzzfWz0Dtf/eK9j574b0pPbT0Bl5nyEQTJK/+6696jXyD1tUv/Ie7pw0829qXHSf+k3Vt/GQMfjUA+5VXDLn4CpArtHuUs961vgAr02PyCpx371c9t+bvMDD7CAP8lzHz/flogB5eVwL/YbjPv6yAJ69XA3x3OgR3CX/U2c4aP5AGDXkHYDEtow5UUEITty9AIb+hDhhEubSpkDQSFd7oJSmYPrJMhY5aXwR9CkSM5PM0O+dPDKGKxVCfcnukWozTf+ct7mxkXAPbAxCZqsHxZXCPvPkjFA/LQjWyco5q26EXt3ZF0EmzhZfKgmTNKxYk1pCMbp2gdOFpRjoRc5JPsqBg9otCIYUSiY/YHAD7g0Vs00RYj12hI9SFyP1fsJCmF5Mi2QJKLmdQkJR3Dh4/4oYuslAknSwnFT8aoiqJUpC17OaFTjiWVeVwlscS4GUt85BCyLOZMaulLG+JycKEU/xMvn2lN9QATLF+MZAqpRkjOnOIjuVgmrzapq2uWMJpnCeFlRonOd14uiKIrYjcfyT2YzZEzb/iIFMgJKnPeCp4cVKdZ2CkZdwo0oSCTJxiHucwvrhCfbOQMEz5SC39iCqCWUugACboeXVITURwd6XSyqSRhPgaiwOEMKTnjBxsAoAkY3ZNGJ0VS+HnUKgZ1DEJv6lPs1MVoUGlK9lQaQW/ScXSi+IgE2nZEWp7zp9bLaVV2upieSjWrWwtq4YbKlKIatZ4B/Gau0pBMp04SqgHVavOoSkCQtgerbJ2rdURKgG3SM6x3YWknR6eHj0QBreaqaZzouju3TsWqipGrYf8bq9N44XWIev2qRNc4uk58JBSCnWVMnOnYzyH2bHA1VDU/a9qaNCyy3JwsUSubxdHZ4SOS2Cwz1brR03outDZRbFsYi9vfuiS195Qsa+PjWiyOLgwfcQNty9nMqAL3eqUt6GghNt3oYvckwkWpPYtLxONG0aXh6UEs7ze8zkI3u3nTLWqrm7Prqje+C9kuMYPp3e8iNZ+bccNHcDHTORHWTfJdL3yr6l6/FXjACmYIZIe72vtS6m5kvYwkPnKJ/1YpwEtasNnYSxPejsW3HB4xfTGMFQivhq+MBKc4TXwkDXdoxPJLcGIPvDkay1i9JW6ufVG8V/BCkTOP+AgTXIz/IhhrJ8dX8/BMQAwWEStZvjs2L3F93NANLpIzrwCAEcpL5bSid61RDhqTPTjNuOJ4zL+d8lEfbOV55neil2HDR1ZR34w+V8xqTlmZY+Lkr0B5z9FlsyQd+mbjxtmylyHBRzhxZ5rm+baC/lifYfJnrwR60rjdG3dReWjKJvq1UfqIHR4N4EjbVNMMTHN7z0xau6paxpw2dVc+DWoJJ3XUACi1kU+EZODEumOVfsmlu5LpYDd21r1Oiq2XouIs65rXPMazbVONbHsNO7g2vh2rr51VZU/7pM3GVqiRG21aN+nXrPE2trvd5G2L0N3svim4v6zKcXd1rLmWjJR2je98/wPyKfOmV7ZbUmysHHvgUq13m+/97yurccKO6bejHw7xgGdK4dUqOOjg3U55azyhDC90dy1+ceateNGNNjnG0RjyaXEchx4/KMhf/s6Ri9XQ/z7tZhgNgIo/vOVOsjmyYq6Sg0cl4URXKM4jWmUf81zlP2e50AW+9GQZPSVIh4rSrw7Ppj+wdJxt7GYe8JFTUL3qSPE6Sso9u5oTe+Y8hTvbSwn2lYq9to7dDAQ+Uoq0qz3jdReJ22uTdZRs/SldH/wz747fwPfKtPrbUZcBD/mgMJ7wQKbN4bUr96vSPfOEdHyKLx/5z47oI48w+clNL/qFPFs6nZ+Vq60L69d/m/+hqjX9vyQvmdUBIAOs5/3pcW+Q2Edn9iVJfFIWb3xG9m73xN9J1B2jCSIPf/o/eX6SNj8b5ZOE+UhxPvfpGH2Iah9le3fMAj7SBC8HPf09KX9BkL/Q22fu84sNPf1/eH7p8171KQYZAZ3Fyd/89Z9A2F9xgN9IiF9RkF8CYtH/Odj0CWBXsMEQ7METjMlHvAHrtd7lSeD3eN+F8J/M1d574d8I3pzuoZ/8XSBSMIIVcMEZdGCDdAAogOABqh/9LSBxNOBc6F9vnSALDpQLAqDr+d5TEMIN4qAmlAEWgGAIQt4I/iBuBKEUDWGIFaERKhAFdpoILiFSDIERMIgRuED/GWDCJlxQSmUfD1phCZJGFs7XFj5ZF3qhAIEhulUd6iUFy3yELWBCHrThT0whD1KfBF7hbdChQjwgUURgHqYTElag9vkhUTBAISzIGTACURwiIsZh4XEeHnpeCiLYCkpiL+3hsgXcJQoFA/TdR5RBIQrFJ8KhIsrhaDRiu5jijaFiKtodJYahEpLdUASCCyxIwSCFLR5gKOLa/WFHL3LbLwJjJ61iuFXh+gVFDVQQlw3BUzAjDOKiKH4fKdIevFBjNS7SNdqbJWrjTxDCjgDAFRCCV71hM47jMzKgOS6fHQIaP6oj8bBjw7mjK+4EIfTBR8xADURFOKafM+obNB6I/z9iGkAGpO4MJMkR3wUi5EckQiCc2A6CYj5G5D6mIyih40WiU0bmnAX2lXB0JAC4wALUmkg+HdSR5PnInkUKoTTG20mqZBaxpNOJY8rtRkzOpFc4ZMmZHETqZPLxpBb65McBZVBG0VCGHT4a5WYgJU0qpU262aE5JZbtZFWuE0UaW1RaZedgJd5Nn0S0FGcQQgd8RFKKmwHmla2NZcRBpVlS11TSnF+uJTQJIx8CEly+5IjQpUx65V3G302i2F7+T1lGY0oOpi215ePp3M4lpmPMZV02pmP+G1g1ZU6SZV9WZteo5WUKTmaWXli+WVx65mLaZY9Z3mbim2SiXEmtJv8vWiZrWmNhTiEIyqZikABthqY2gaXDPZxuPhFlTiRgzp1gAucCueZwxmZnjsVxfoQmJKdy3iNzcmYCLuLbUaeBSSfonWd16qFwYqfFFSdYWMFieids+hhpwqdp8qVEzghaIlxvsmeHued7jie0gQUbTMKC1Kd9ohh+Nqd+TiZqRudvikQMwMAJdMAJeIAOvEBK+IASJAEUgAAAgAAUqEAFBOiSDSiBjlt8YoUhyCMA3MF3elp44maLQuhuQmd/puf+USML8IDPgEALmMQOBGnYgMTYpOjMXCeL3peLPoUpIONHdIAa0KJ4jpuDFqgP5qJo7CJCPOJQjJIPXAxIqAD/DCwmABRBSWgAg0ABDQBBEpTpCWzAktJMkzppcUFpUbCBJi4IBGQBbyxljbKecw4Sb65njfUoEf6iB3wEFbDAQLxAEHwECAgASbQpFeiAkhKAEiymB9gpk65onoqldr4iFhjCJDgCgziCGUjKct5osxlqcwgKgB5EmArFFbUAlUYqQQgA2OQASVRADCREm37EmobqqnEVqU7hnu5EIAzBEdxBmjLIEXTiq9ooU+YneXYpdiSqaC0qF6IiDHwEEBxEDFQqTBypuSarsI0qs+Kk7gjABlSABlxADpwpxXhAEMAADSSBCgBBDpSADlyAEsSABrRAEVQAC2yAD7zApZIg/08wgCkYwhh0o88kQhnEUHsMqm2WJreSowl+6275Z9KtjwAs5g4gxGIia0tgwEfAQLu667LC68cKjg/sQAsoQQkAAQ14ABVQK5IK7dB2wBUIgSOMQEL6DCKcwSDEwbXuR8eCZ6HmKK2ex5feasly3foUAZUmBKUCQLC6xMsCQMzKrMLgac2qFNnMa73ea76W6dDK7dzSbSCmQiMw5JFIrWhuafmFbDmObKtR6EFcwEeAKkLkwEfQwEuALbuebbvRrNr2rb3grM7yrM8Cbd0ySAdQgQfQAAboQAwUAQt0qEAIwAv4wAawQAUUQQtoQAwowQXoQAnkABCoQBLQAAwEgf8H8MAMdAEi0OUVZAIpxAGNnsjefiVxVq3LlQfWGgSuBkUPAcFHJEFCFC4AQIFL+MCCaMDjAkzaSq7SqEvb2iu+BoGIai6DnAAPwIAK5MAFaEAFbADEqszLIG9NKi/IPuWOPk+43uEK0sBHYECxOohLBDAAUIH3fu+7hi9ryYoAFMHO9uzPBi3dlmgQJAHoii7phov9wqq2Pqj+nib/por//uMKkmvYJsSuYkxLoOtHdK8CmxADN7BevcoOlADYau76tu/7xu/8VsbU3G9I5m///a3Ipub0rCDYiu1BdO1HsMQOLGb1yvAMR24Nf5qmsMAFoKnQXnAGh+7olm5tCPH/BxOqzXJpSfJn/w6uQaRwExsEC3fASmzAxfAA/VbxuoAvFlvbnwhADMipz5yAClxAC+wAp0pHGWfrGW+rEevjGpfwcthIjuTIjgCwABPwdfkA2FDBGOexHtMwH0MUoLAAEFQwCNCAEtQplyAig0KYlooyYoLGEQsOLeuirT4v3SWu0K7g9AIAFRPuR2QvSrwAFDgIIn/yxoVyLHvWmcSAo24uDOiAyqZRK08tXkKm5IqGLQMON3vrN98Ezu7AOJPzOI/oCl7v4R7ELi/uSQjAkYLAKiczu+wxMyfZmWwABozognTAidavNYMwvsGyPW/zI8uON09k4H4YQNLOE88x/0IwsTtDMwhQ8zzT8zLbs6Q9SQuk8IJAwQV4ck0AdKx+2kAzc0Gr8UEbNBDickGAH+2g7EdUdEGw7EmAbQegqEUTHEZndGERiQ+UQNwCAA3kdGmMNCOPZl6KMkrvr+4gdH8q9LtFdfglUAo7LkG8MAicRAp3QMvqNChfMXY2wHAOSREc8IKcQAmENFUcNVILtFLzMVOPsJwV3yhOtZ8xdALJca8OxK9+BByLxFkT6VfvdFgP51g3q4u8gA6AzYLAwGAHTFvzbZbCNRbL9X7SNeYxYku30V0LYaM+Kl9PaqXiMQFs70cQa0EkAfcSthUTpd4mdojsgApQKwjkADKXhf9kX/NjurI2h8ZTC1B5Gphnxx1x1+EvkumCBMGZpqlXC8RpA0BqD8T1IjAQWPd1Y/dVtzasYOWekLWFaMCRLogHxHAH6zb+3mZAZ/RlR6h+AbfBcTaDGbcjutEGiDeDDOlBQLd0C0RfzO12+woFenARC4gPnDXGAAFfA8Z5J296u/V6//ZKh1e3etB8d5yFg6kiWSiGaiiHIsR+F4R/yy2Ay4qAn8x3S0gM7DMA8IASlPaCMzgRO7jH9jREsLeO7puEDzc45xKGk7iy3pq5oDiA+IAOg0B5v0iMN6QZ03iN3/hz5nhKf5SPa11eU/mPoy0lDjjVAsgFpGkSrPVgKPn/ki9yk/f0kx+qxEn5Y12557W5fGP5VGn5ice2emwANGsEZP/KmDMbk++2k0f4mgcZheP1m/ejoROA88Z5ic+5wQw5eugAg6jAixsGn4Ojn082QQd6Uyvae184jw8Ooi86uJi4o9e5eQDpglCBcwexpS8jpjd4jdv4ps91p+v4W4n6Z9fVqLdVo/vLo0/HLgswpe+5qw/FEJO5rM/6LN+6Dwk3roP6WeY6rwORYVNhkwA7dFSAMQvzTI+GsRcFstujsk8AmlutgTa7aE37ce86tWOkrwv5qReHAJDtX9sGuHsirKO3sps780Y5p1PXutM3oiu6u5NKqf+6vONGETQ2/w8o+Gzg+7Hru4zzO61jtq0LOrQndLsbfOwgfLwT+G0IgArwsw4QR8TX4sQne8Uze8Y7O6FbWnwLxEvLfMcvysd7S7bTRguUqQfI822gfFCI+6WzvMW3d2bXeqhHe8DbvMfDe84r/GwIewdcQHQEPVAMfZ8XfcsDvLm5vMZDNcc3PVs+PbHoPGn4cpIm8tX7RBKCCrmX+7enuw15OnwLfLsQfM2PfZ3gPNRzeW2ctcmjyQG6PabA/RddW91/+sarz93vvaP0Pa+cPWgIgA7zt5bwYOF79+E3s6Ypvsw5ftbmfeg//s2XveRj52y8wJF2gJ5vSeZXotlzfnqp2ucfXf/N0zzplz6gRP7bpz5pbADYUHSdwP4wbv7sa3Ttz726L/2U737l9L7hl6p0sMDFnMDDn0nxG+bxIn/ye/7yk6zud7bYPz+BWfuWx6u2LyYU4DbmE37so373+3Sw2X6Viz+cN375t+bpy76eSQhAtAAw0MMLAgcRJlS4kGFDhw8hRpQ4kWEDixcxZtS4kWNHjx9BfpwwkmRJkydRkgy5kmXLBilhxpQ5k2ZNmzdlUtS5k2dPnz+BBhU6lGhQlyCLCj0B4ERSpweXNn06MepUq1exZtW6lWtXr1/BhhULFYAgmUfRpsWIc+bYsUoGAoAhwG1dn2rx5s3LlqZevx75Bhb/PJhwTbuHESdW3PPvxcRVFyuEHHZyZMuXMWfWvJlzZ7JmYzYWrbGwSc9ES8RNcjrxaNeuS598LTp2bdu3YbLWvZs3wtGPmWqu/HV4b+PHkSdXvpznUtAwZ4++zTwihrgYqHeNvh0v7gnc9XoXP55wdvPnrf5GXHwxe67u0ceXP59+/eZl+4Lvbtt+krg67HtKvwFX8o7AtMhLUEHDAmzQQQLUOwy+9YITa8IHMcxQww0Vcy6/A12abj4BYIhLCQ6BAlFF0nBbsaUFYYzRNBRpTC5Cuy7EsULKdqzRxx+BDLInD2dykSUR43uBh4E6aEFIiox00cAoQZLRShifzDKz/xvryrHLHokDU8sxySwzQCLPolIk/uLzAQomKzDTITVBnJJOjq7Mkzw5+RSLS7e8BFTMrgLt09BDEQXuudDuxJPN81hYiikWEvWtUf3svHQtPTlFstJPi/pzrEItHPQ9U0FNVdVVnUKTUU03rQ29CkAYiIoNUoWVu0x17dTX2FgNlidRS5UKM1JbRVXYZZltNiFXodP1Ik+Z26GDgXgwKFdpZ+MV1l/BHczZcRcilkdjL0M2KXXJbdddLaFNiVuLqFVug1oBCIIuVed9zVtNww2YrXfJNRcsdr1CeCiFCW7YYQzjRanfepHzgQqC9uW3X+lanFfgjxl8WFiDw0TXMv+Gg0JZ5JVZzi5i2Tx+VLkX3gQACm1X3Zjj2yYG2efcWs5ZNOBMjkzln44OWumlT3vZpJ5lXU4AD2z1YWSdG/v30p+5PonpSl8jWjhls0r667PRVvRDaSnurUQAQMD1aqz90rrRrvEeKW1Dw6aw6PbIxsrsvQkv/NRFS5JAASkeiYSUIWpgoFeZj/MPgA52YJbuv+y+M2+8DTezbwkD//LvU08PXfXVR8WPJD8UuGSRuGgHwIhYIGAFEjY8p7w36wYqotnN6+6Y28+7Zl3L0XVM3e/WnVde+umnQtOPR2rPvnYjTKGzbdZ0iEsDZ4kvX03kuaY+SOZNHzt6wUtXX/7/+XVCkw7am4gkCiZQwaSQTBxRO1d4z3e6gctATjQu8y1wRej7Gf1qxD5Bva99xYLgBTG4EyJFoAcDyYAbnnYRBpiCDEIYyBDOV8DTCGQgJSgYA2FIIAf6LIMbkiD03IfDGu6Qh89yHScGUguJaaQRA5mB5KL0Pc5U4FoAAAJLwBZDKe5qhh/r4YNuaMHMDE6D8bviF1XnoUMMxAgghJlGbDEQQ1BJiZphQRNXA8VETZGO3aqiwMAYoCyeK4dazOMfqeccP6xiIHqQ10biMJArLCCJKjQKeGqAiIG4AokriWIdMcm5OwYMkPTZ48G86EdQUrCTpVyac94wkCb44ZAb/znDQI7QyKg5BTxsCCAAbMHIllwyk71UyyY5aUr0fLJkfeSjMJG5N+fMDgCSOIkERgGGIRiCFakghS4bUAMy8i46x+HOAmJhRG7uco6+NCdagBmuZJqHmAkL5THhuU55Bm0pHQQAH1gJCi8soglG0B4AZpCHi6RCjdvxZnQYoYmBCKEGaOHlOSFapXT+ap7MaSeh3jlKHVaUow9big0GQocJ/CED/9xeLkZSiiDiRI+zYcArAXAFgTq0nBG1KWAm6quO2gg2s/QJF58CVIoIdadFfZKkANADVloiLqpowipqwYlTfOINCuBDXOzgBz/4UxWstElLXzMGMpJALQ+96f9Zp5XTThnVOP7y6ZAyWkxRspWuwULqHhrAgCsMBJv0IokE0hCXRXiiFgMBw03AOpojxMUMeDErWs+q1rXWVTduBRZQiFqUzEZks5T1rIMkZQTesWEgT2DR66QQl0jcDwCnQKx9XoOCuGAiL4+FrE0ly6nPnsaypUlZXN1JyuoBd7fFpZGkxmARbQIAAqedgB8y4M+BnGIUA1nEa+vjGkzEBQV6se1tIZpbPRmXM70tzG+FO9fgkpe9cpLUTLEwkORmhCSluOpAVEEHVjZhIKD4KmxFM4S4xNK7NQVvZMV7pfZuqaeXRRpxUbfRBU84SB+9SCIBUAnSeCIStItEBEj/AkQAvOG/2W1MHKQ73wIj6sCQTbCCKRwZ85YHsxDeSmcfguMY77hpMb2IGeSbEQZkQBVxEUUpRuKHUqQBpAC4RIk9+RdT7BUAZ6hkbQ3c4oi+2Eo8VsyMxVXj9MZTrl42M8QAIISLWCEumpgpIdYQFyNkgJURyMB94+LMkEVZLzUwIQA0cWUss1jLN+WyjM58GDALBr3G1GiiIW2fpajZIgyAAO2OoAjapcETI5GEdMnIiUNgl894YcMMBhKLvq74UIU29KGxFOmxLDowjd6ijcUsa13HZ9IZGUIXsseHP/zVngBYRCckMDAA42UBaQSAI8b5l++6uo6wjvWuv0Jr/77Y+li4fvCYsR3usVEaIwsohJwH4dWRsHYVo671stPCgDsMBBENJdmYqL1laytI3F7RtrK/7egy95vgu+n1RkxxhjFk4SWva4Vhw2zieMO0D1i4aJbyHd59J6jgW/k3S3N9a3Br1tsdNzlGyY1TTw9kFTSWOFoIars4zGbaGY/hxjl+8qt8nNRwHfl61atzoXcozY3ARB4EHasJELKZLi+1S/YQFxTSPMs2rzbOxzP0qezsrff5OUa/rpSSa53sRJHUn42QiFSQQdAkAYMq1f3ul7dEDbPlTs2tbj6sZ73soaINbkLe7bBzu++F59E/n9BXkjAVACJ1+nzQQoa4DP/i7lXPuxT3Lh7DD4XrDv7p2K2i44aIfvOlJwsAnsCKMwA7LjOwd8MlwNVkP14+R2HzQMoAnrNdXpaZt83GyNt53wY+XaDv4uBNn3yJLKUDGAkEGfpgREb4VRIDicTw5w4SQqRYP7vnvZR8z7N+Bf/vjqSK8YOK/qGqX/ntJ8DBMVIDVAOAwCMJbNPPC2+QbILKT0j6xd/l+8Av/GoD+IxL+PIv4EROwtyvAcWO0tiAEIZAoOJrICzuufzJCOKO0fTPI7Lgz1xg+rrvawSwgQiwAMfvAMuv645P4IDOAWGwxp4N1FCPEBYLANaAASag+gDAEjwP8kIiEOZvBAKBQLz/rwQP5ARRcF7IL2vaiLPYj+SQTwFjsArvw6TmbSBIYQIMYCBC4QdrDyQWIBEGogsYzghJEAmTUAlLwwCLCwFprwUXMOissA4dIrRmwBXGoAz+jHY64KXigtMSsCEoKilAggGeQJFeb0COUA0xhQ0Lww13Cw4j7vOmEH4u0efscBOhEBGETA36cCCsoAYsoKnorBIZohD9riMYYBKYhBBUpBEdkYogcTAk8bMokQOpsPgy0et0IgZg4AQ64AQ8QAdwxieAURiJ0Rg5McbgDyMYwBD6kBQawA8+ocgGwgJQ4dBoySPKIC6sYEVkcRajoxYJ4xY9KwV38WSiEApJiQWW/yR7QMBJegIetWcem3HCnlHIDMERrgAWR8IT7m8gOMG/EqwbOYIU4gISXGQcyZHnzDFamFAFuYXw2LEX5RAifACpgkAFYKCJAEB4dmIj46IjPzIuRDIfyWsfVW6k8EwQcmEDJwohNcIQ4mKNGjINH3I7IlIw0JGy1NESXRDsJIJqAIAKKOUgXiAIBgIEMmYijBIpEWIpm/IpVfKzWLIjTMIP9KDJACAMmCC3aBIjICEuuCBKHHInV7Anb+In6yooNXEOyYwhWKgDkhIhBOBiACAHdKIu7/Ig8nIg+PIqiysrHcUkmAB74kIPZPKOtg4jMCzDqCQt1VKT2BIn3JKu4P/SF+Xy0R7ibYCAIWKgKXUCNEWTNAlztwxzI1LCD95AEOLiEUBsJgXkIkigiSDg/w6EMiszPC4TMzcTKCdyHY2mHSHiQgSgiTKHIZooJSEiOQdiOReiOVMTK9PsSGACFOwgLl7hsNLJKQRgBwwhFVyAylBPN3dTJ3szF39ziKSlvYKzfoxT7DBSPqOnCJjEIZhyLycCPy9HPwWzOj1rNZ0rJRSg2E5xk4RiAzQgB2hAL7MnEVYtJ5lmPSGyPUdiOCnyPYnvIhlwIS6AIBwiBwaCBiYiRAHAA0a0RAWUsgiUvmbCDZgJAGqBCQ7hDyShEzJAD0IhChSACQyShnbiBYr/QAdUgAdAUnuEwBX2YEIpdGkstMEwtEgqkr3ic/3qM1my9PyiBwgGYjUaAkWhYCK8FADAlCHEtEXr6kWVLib8YDtNantaIQwiISyD6SHCUwkwIAjw5Z86gAdUAAWsINruhDejFJ2mdG1gBT41NC4F70MVggYGAjsaQgMGgpQkFQAolSEsdT7VdHrYNK1q4g1oME7jAp/uNCE2oAVKgAZqxqSogAZKQAPkBkIalWUOdS0TtZV0hVE5tEOLc0uXj2zeZjDpMj8lolgdoi4/la1C1a9sggk4oRYiwQ5OIQM64Q1yIRTswBJWoZ/i4gsVxA8koRZqQQ8UYDZN4wUq4AJU/8ADklQegwADlGAHrNJSqlRpctUJd/VVetVK85U4AUdY3REi9tNYF8I/AWAiDtYhFLZZjepZGw43lIyMzEg8yLUUa+cVwmAVLIAPmkAQ+vSfeCAJdKAIrEYirtRh9tUy+5VXFxVgf1VgiY5gj5NYA7QhmDVZc/ZY/xNid0pSTmBoibZojfZokTZplbZom2gYl/Zpn3ZkTdVPOwAEQABqsTZrtXZrubZrvfZrwTZsxXZsybZszfZs0TZt1XZt2bZt3fZt4TZu5XZu6bZuj/ZSx4Yp3NZq+bZv8fYhMnVTF6JTMXVSHYJwgXanwmdqGbdxHfdxITdyJXdyKbdyLfdyMf83czV3czm3cz33c0E3dEV3dEm3dE33dFE3dVV3dUfXZsWOdeOiS7/UIdJUIsr0TEF0IMY0cTtKB+z2d4E3eIV3eIm3eI33eJE3eZV3eZm3eZ33edmWBzSDB+K2b633aqX3IVBURRuCRAHARCVie1f0e3m3fM33fNF3fvyzAwCUPyVifdsXYdN3fum3fu23YaATAKRTIahTIvJ3fxOif+93gAm4gA34UExzIUYTbkpzIEJTgVHzgCV4gim4gjHELxUiMN13IjA4ITRYfi04hEV4hEmYNaLyLqkSbqzSB+IiBhjihKdyP52yhGm4hm34hseCJAfCJEHSOQ+ChQfChRf/QofzxSN7GIeROImVeImBYgPisXbwcYhbuCGc+B7pkYmxOIu1OIuTcRiL8RgTAogBQIgboouXEYy3OI3VeI3ZuI3d+I3hOI7leI7puI7t+I7xOI/1eI/5uI/9+I8BOZAFeZAJuZAN+ZAROZEVeZEZuZEd+ZEhOZIleZIpuZIt+ZIxOZM1eZM5uZM9+ZNBOZRFeZRJuZRN+ZRROZVVeZVZuZVd+ZVhOZZleZZpuZZt+ZZxOZd1eZd5uZd9+ZeBOZiFeZiJuZiN+ZiROZmVeZmZuZmd+ZmhOZqleZqpuZqt+ZqxOZu1eZu5uZu9+ZvBOZzFeZzJuZzN+ZzROZ3VeZ3Z/7md3fmd4Tme5Xme6bme7fme8Tmf9Xmf+bmf/fmfATqgBXqgCbqgDfqgETqhFXqhGbqhHfqhITqiJXqiKbqiLfqiMTqjNXqjObqjPfqjQTqkRXqkSbqkTfqkUTqlVXqlWbqlXfqlYTqmZXqmabqmbfqmcTqndXqnebqnffqngTqohXqoibqojfqokTqplXqpmbqpnfqpoTqqpXqqqbqqrfqqsTqrtXqrubqrvfqrwTqsxXqsybqszfqs0Tqt1Xqt2bqt3fqt4Tqu5Xqu6bqu7fqu8Tqv9Xqv+bqv/fqvATuwBXuwCbuwDfuwETuxFXuxGbuxHfuxITuyJXuyKbuyLVX7sjE7szV7szm7sz37s0E7tEV7tEm7tE37tFE7tVV7tVm7tV37tWE7tmV7tmm7tm37tnE7t3V7t3m7t337t4E7uIV7uIm7uI37uJE7uZV7uZnbrwMCACH5BAgZAAAALAAAAABABrAEhwEBAc0AAPT09ABCzf////8AAABQZvbmCgCeyv8AzADJDJnp/2SYpwAHFTZSWgC+8wDB9gDI//+WAMPDw1eFkgA1Q5ubm3NzcxsAFtvb2wsLC7S0tBkmKc0ApD9has14AABKNILH2oODgwAVABUAERUAANTU1BsbG+vr6wBT/2NjY6urq5SUlEtLSxUMAACGXzs7O1RUVAAHCUNDQ3t7eywsLMW4CIuLi8vLyw8XGXOvwOPj42trawBzkwARFaKioo/a77u7uwD6EFtbWzMzMwUJCgB3VX9KAEtyfXpyBAApfypARgoPECMjI38AABoZARQUFACVagB8ByAxNgCs2wAfKJbl+3u7zYnR5WuktBMdIF+RnwCGqwBjft3PCYfN4QBCVAAQC095heaHACY6PzNNVDxbZEVqdG+pueYAAADhDlqKl32+0eYAuACSuwC05gAdJABujRspLXi3yZHd8wBKX2mfr1N/iwwTFYzV6gAmMRAZG5Th9xsQAD5faAAVG3WyxCM1Oi1ESwAJG1yMmkFkbgA/UE53ghYiJSc8QnGsvX/B1EhueThWXgB8ngBZcQDG/R0tMS9IT4TJ3UNmcAAbAWKUoxsAAIDD1hQUAAAtOWWbqgC67gCgzQAOEQCXwVWBjgBmglF7hwCIrgBNYwApNSg9QwCKsAC26a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0A9D1AAFAFAQwUMQCuFAAwwnAP+gQRMxWCBAQSKAquuuum5g0AQq1KCBrDW0IAIOBwlgQQsnDJuqChbsMBEKLLTQhLNEqLDCrZ126+14KujKw0IrNMHrrk34WtAOLZyrqwY0EJSru7uqK5AAMdALKqsETRArvSdIdMGw9MLL7bcIJ2ydAMM6q9C8ALTAQhA4BFEtqEQUhMO/TdCwAQ4TrKDCqQCYMNC8P5ig8sorH0zADKA2ccMEJkzwgwqx8itQBgTH8AMOJgRxQ7sBP4QCDKBqoMIPNAdhQQwEi6rw1FQ79wOoVwOwAkIWgHqC1AWZMEPGA6Hwb7wGCUBDySeH2tAGoLaA0AomD5QvAD8cRC1EMEf/jILea4Nd9eCED9duxjVEfNAODWegUN4DtQuACApNIK1A8wqeULhsNzQs2RfdEPdCODhe+Omo77YDqDcQMO/fBV0AKgsPmYAxRJk3JLlDKIA6REaxagB76sQX75voAEibwewGnaqBywvJjjfubjMked0L9Q4A6BXBDYAKxocvPm6JzzAQ0twTYLviDxEB6vAN5c7QvDDAn5C5ALRukfRbj+///61ZH+QI0LXOCSRraHOI1yKCMpaxzHQCYVzSYsACZCUEeQBoAg9WAEGISK6DAAyhCEMju+eVDVQJJAALmOcQAdyOevrKYEE2QLB3weAG9hMI53Z1giHYqyHuA0AO/1HgQBOAcIRITGJiYvU7guSraJgDlQUesjoAwICBMZThui5Asl1BYYAECYLkeEWEIyIkcQA4yAp5dUUluvGNg/HeDwmwgn0NZI20a+ELHyI/iOCABSrAH9YQIoAgiKAFXTzB8IpoAm4FMYdr3FUb4UjJSuYlX1A4yKnAd0AUQmSBMNRcRHCANFRB7yA/IBknCeAuqX1wIaCapCVnSUu3MCyLJlTf6Nr3vlBeRAD4myNCggCqTAqklQLhHyytWMtmOhMtBcziAJ13yoRIb4p8rJ5F1pY/h/wrhwbx3ioREstnmvOcX0HaCVbAzna2M1bmSybrarfH+GmzIgXUH0NKCf9OgwSvn8dkJjoHSlCqLA8A40KI9C4nQQ2YcSBglBzlEmK5tgFAlBLhXP8WcktjMgR5cktIOQtK0pIupY+/mqdACggFjIqNe2bzZNpyhT2UJoQHIgAnMWXFLQEQQZg69N1D+tYCcGpPliZNqlJ/Yi4oIiRWNZCXrmYwsYpdbHsa45jHQLYCHpCsplhjpMqGdzcKUgwHpNJVHgngQgCcgAdMqxkL0AiFyzXkaElbGs1sNrJdLvWvgL3JpxC6EB6AyoICKZe+aqCzgbBLXxqYaBSzeIGBGBay+hTIv+hVA8Q+ZGCQpUE1A0va0qaEc409yE4rWxBSmQpVqsLoQFwFKw3/zKpW0IOYvlgbQQsMgQjOO8EMRGDXfh3yWqiqwRA2KhFqWQtbSxutaadL3epa97rYza52t8vd7nr3u+ANr3jHS97ymve86E2vetfL3va6973wja9850vf+tr3vko9VULxy9/YZG1Xt2WuTDZwARicKlUXeOgdDTwrHmCvICjYAA0QCapxEuSgMWzC/QCwVoFsgFlujUFqE+K9yVUOVNzKAAticC0NnCAGAi7bD3gAA+SeoAW2isgEWDAEQbZKBDMIXhNUIFuG7OAC10rVDaRLgA/H6sUjJuAgETIEUEmrylnclWRnewEiCBm30cvyrhIaq/3iZAM0PjARaFBcNTJY/4MPjTANZkAyM184y1F9KgCwORAnu1jEDqmjSoeJ4p2tuMUvjvHOYmjnhrDgzTwwowB+UGDkQmEGS55IBniQZCJk9iB+hjJEuOnZgrhPAwIJopi1ZpAg8AC4yV1uf4f0X3fBgMkoQUEXeaWBDhMEBap+F58J4i4LDwTD+gqpQdZX3B2OmSEC2OyWDSK7eHLT1m2WMr2a8OCFYJlXCSllsSWyghrqqgYPdba4DFJAMBYEy1deNai2nIExngteCrm2mMlMWJzsYNcA9nXZgp00dweUV41edBZjgBBmE+Tbz+boZj8dOwDEU3rYNgiyz5XwhAD73gYv8bmgEGWFlPtcNf/ItkAgvm6HkDrcshKIuMXMXBwQ3IsCn7WOsiaClQmNZMp+SRWJIAKKBQG0ez5IKYdAMRaQbMS6akLfjD0QsZrgboomgOjyLM/trQAHKwhiCg9i2H9NuyCJ01+4NDAEpqE1iDWAngVqwAMLfMxmkoMCQN+dNDqDasMnuMDXcXCDfzXRITho2A0qxrm4UxtjXw+7TAfS7oTAmwA7KCLnUubA4U2AZB27u8hIpmAiOpCbNyiiym9yUKIbHekGJ0AQmf7Hpxsk6n3ruPrEejegug6rA5EeDL7+AzSevSBlH/RBzJXHKivN7T+Au8ZZx8jVI2T2Tbc9QTYwZBaI/m4OfUj/4lG1+CA0/pTCJ77xXX5YmKOaABkoouRo5sCDnXx7RQcZqQim8x9lzd3/1n4wwS6lRgAT4CxyByq8BX/DwnUnswF/c1BUtxCx4lEGgTQJtD6y5FOgomA4ICsFdHwKZzoXkGkFcTciaBDIs4AmlzIy93cI0QIxhgL4U2QXKIACgTzTpoEEwYEA0EGVR2VWhhDcVGQBaGJpszYKdhAFlHU9UW8FeICoYhBrtIAm0IAGIQIQCH+gonsJcWAJ4T4ZOFL3kjgaYH2fogH5lBDrQ4IscEp382kH5YQOUYUEcYUA4IAmJ1QOcWqeNS+fxoMDIQBmaH0E8XIIgTTvdxBYBlAf/ygrsYcC4dJ/PvJ/BoF6OyE9c2QuFjhZvseF3xMR3tNx2gM2nFNqg8WCBJF2O5WCoqNh2VNPCzEsSOUQpSQR3qOKCDFYjcaJBXGKBZGKBBGEjDiEB1GECdE3FBdGhshuoEKHRXFZm+hWWQgqn3hQXghqXYgQ2oNYnNNtwnhG+bNTy5iDecgQ2pM+c3gRTVWNAPCJBdGODRGOBOGLBPGNwaiADYGIShdzQihEG/aOj0OJPWKJBSFodsZNqnVPSGM+O8BpGgAFLVByoshCArE+jVZFhzd9oQgRdyNbV2OBULV8WlSNUdWKyQgAumgQ7tOJCnEq6WOLMAgRbcVwDSE9Bf84L401kgZhLrC4UlNWjMlDhPdEEI9YixfRhF/YbwKxU8hiAQw2fATBAsClAVKJEDtAA1XZQzb4EILWYeujilU0gaCYjQZxNwUIlE4FkyT5k7hyjuQIc2Mnjp24jhURlgYxlg6ROC6pUKDSbb93UQTBlj1ZkvmGgze4iAbRiAiRNRtJkERikNunj4c4k2HEkBb3eecicCEYaBapbYrmkwkhgTQ5LG55gh1ZlgfBOdnGM4KJkslSlHTpEDv1mDKZRhGhPTZ5bKAST+fjj/mIhKppEKxJeUG5mMZ4ibIpEJcFjRKhlHpmZjs1AX2zK5WFV7yyjBZgbi03jMr3OJ+5RkD/xZMHgY0QoT166ESpiZfICZAF4ZqiEpd6s5yFWZfPaBHieRDkqRCCyJvsMxAtuZDddJGUyXfueZgAkJYvqJgG2k99o6CQ6X/HOVm+ppCthpmmcgIzQ3ikVxCd2RCX1VjSA5gEsDsIQZoP8aEHMSwb5T05hzwjBjOcBJsGUUd9mZdkSEgmQAMEA6EKcYsRIWhjd1C+KRCECWF82GSfORAwapzT84+rh4wHgUa49pz3GZ2XaUXfQzE/UIMwcwEUYwH/AkJZUwNVtQKSM3Zr2BCcIziXZUZ9M5rb+BBrVI4EMCz2ImjDZlEx2pHyaRAh2RBVVKSgSARJRnckelMdeBBx/5oQApABN0AyAnZQQXenArUuSaqnB6GTDMGPiWl5vbSiUxihRiKZ9/IvbWahBTGdBFFKTQA/9AiUwqkQEuRUBHA31fSmJ1phEFFKq0dMuaRC1ngQmkoQIQk7NMp3tnkQ0pNzBKBvurKnDwGkEBFE3UakPQgqu1kQtHhHw1qjUuSksbdyyVkQUnp7hqkR0KmfTEkAO5V0juUsANBYj5hCEtRoC+WdA7oQtYqaAFBNxVmec3qbqwc3wZqfgDqhXaN3TfmddgMAy2oQl+VrGxdxDYGrq1mussorZ0ep2QoA20psFuetApmwT4qgEKqIoHqgd/afpEprQbkDG4BGqqiqWf8qOKU0Yu6TPiqqEJKzp436eAb0nrzqENiKEIZVpJwaTp+pa/DqrvOGEKcyrv0SMwkBrS2whAtBrQ6BPLZ5tBGUpAVxpEs7QxZJjO0Zpct5VB6xrv7UrjtFqLdatAThPrK0Nqc5EKeyZWu6EH0DtJZJEJeVqOZptL2pqEFnU4nVtFM7EH86tqy2EIOVtxkABUsDNGhGMGRZEEGLfH/pjLtCBCTqsY5Ft9wKfIGJUV/ZqYhZECr7j+A0WBH7sgWpL1CwjDbruJjZl4Z1o/bksi+Im8qZoLuamvMTrgjBfJUpmBe6rwRQZbKUrAMxWLi2A/9SZKaHVjBDBD76o4G7EDv/pUiGa7wEQZ7nmqX6hLYGqrbMS7Qj2xFuWxBllqXSWrYDES5OlTgr2S6V+hDc1L9cSxA4WbxmORDcRLWxMmzn22fKV2VF+ri6+6/8er1G+y8U2arf23UFKAAqA3bt0gQX3LITeCpct8Ae5rDDm7LA2Z46NbC0GyS1xisxAE6527DtSwBIg5Rrw6APkTWvahCdK8CfK7DkqxDmEqxhU672y8AcFsEPJr3yJLcF4YPOihC5ogEhnIgZ3HDO05UEoZFSi7pLfMJNLKtUe3nHuLY5qq5Xyq7SaUcFsUZHVEKDKGYx2RAFVAM5FMSWNcQcWcACccSj5XAWpboW6T0dBMFR/8xRaFTFAtq/jLrFg8sQ6ouVpksQn1PIxLqkaUy8WszDA8GYKQWxLwyzk9PBK3A3d1zDUHvDDdnJE+E9J6ByGCuxi0rEm1u1pIwQWxfH33qQyAtMADB2UEwAaacQAlBKc8kQ7pO3DRHAo/kv8Jg22ooQ3SoQCAvMT1vJoayxBkyfVgu/bfy2b+zJ+ppDO1y6eEZuXkPLhUac3qxwgDxYZJkr6ZPNxjplwkzMKKy8jqrMEnHEF/vOvxjPBtEuUFClNUlO7yusJdtaE9rJEHpqKwtOpFvKQGKqgVmzGcyqvynFrAy+zpKoI3oQJorLDhGicmm2ZVwQTUoAV6OG7rQC3P+0XCtgVwe1hJIDyG9pztO6xeuCP87ZPKj7a0nqogfx0jCNvAdRy8MrW1QqzpHrxllagAWEzsBZRQ5mdVrbvFDwULoKxEBduAyBWitNEMXa0/zSNRrwAzNd0+yE07eMELk3EZJTpWHNuUDtoeOcENeMqbtMR0wtVfN6vIU9m7BrzaOK0RJ6sgA61wLByt6Dsw29vDrmLBAav4GcriLsEKdiq0Z9w8NZ0EOpbVk2QK+oEHczuwuxRkPtunstECiARtL6zCs8vVErzxlb2q2cgtD8zaLdx46dEZo9EPMbwVYdqpW5iG3F0wwhhVCQqA49nudIwJ5NjdzYuuzZoBubRRv/1csJcTe5nBB3zRD4bNzVzRBIzcyLjb5VV6APp9wJsUZUeyrOTK4sSxAPytiNbXC16dIEzaSYCdKxrTFdzJ8uHLaBzZHjLdgqmRCB+rbpSQCi2d0xNEBfujnVTBHclMU3KLyEFER2GmY+PVk7md71aJhVFLKYXNTmSp9HKdVOeNw2nNz5/awrbC53PBHjpwE2uN3qTJZkvYfDnBBdA9oEcKQp/pPR5N2/ucz4zeIPIdAMAeQK3uDaVttCC5gopeQDUeGSC99fvOFC2U+Cxtr8TSMaHbwdJGg6O+Cw7BAm4DxZbI+EfY2XHIN+fJZFTADAqMsrmaXT1laydVmQ/BBo/9SM/QjiaVNKKfjcCU7h7e3nrRurxiwr4CRogW7CA6GMChEEiq6vMw63rattWK2Y0uPFVU7nDCGPy4vn7UrekI2aVIePWRroEfxppYi0fiURO3XohQna3DTNnV7qB2Hpkt6Jth7BuD6IpmnFg83dyfvLqJTmMbLmSmq82lOpEEPZBM7oPQt/0ozH8O2aE+6f452OCsGiB9GfbBVEXS29NkqUFlelWn5ZUrxPe903za5wcltKf5jb732p7z7ra8Ti1jvry2uEJHN8avODEFHcmkXqJW7qyqmYtWpGG/Bgfbsz427e8I2H567bsejipwtU7k6IsqLoEBzhQpvvM9TuFv9chyGPhcMI7SgOiv3rh4QdiDmq8mfoENKjiuOX0BWdEI/4tL82idb+Itgue+V6NxOJAxuQL6Xk7XHupFtGgygkVtlWSiJWe3DcLz9Q9sgzA2Vf9giBRwkBrKMlPUQQeUH06BE8bVW2rMhzAkDDSAXhVoK3VzdAV9K9LmnfpViT9h0kOTMgViAEtrOleIwHKo5XcV4HdnO/6GbaNDRAMiPO6dMLelsVMn0F8Sna1+VL8TZ+6hAtKzzwMWCHZIctq5nF9cPs9SzpO9knmzZT9vOC9mnPy5ysu0gsxJVffAL/6d9590kdM3tfRH3fMYOXuXmuENgn9qINBVAAV3v1aEn/ozkX/fiyUn7nJ7Rxj1br10L4AwMWMAFUzwMEQ4eiPDcE43r6NwT81/Qu8vSCNk47IEi6AhBDggAAMIHAQQIwAMxA2JAGwYYELBAU0XAgQYwZCaqISAAFEY0ANPzoSGBISI0lCYAEgEIlAR4LXxJQgZLHTIsUI0IBQLKjQpQZdzQMSrCGCZw5i/YkuhRAk4gZCDLsuEFDyBoZVNYMebOkgBZFb+B8WBBnhrBBNVRM2nAigBUvTwDwevAijo5vXUZ8qKHjCp5B8SJ8OxbhxaV1EX4MObLkyaJ+S9YQubdkzBYzIWtUPPOiYYQ84/502rJp0AttGzLW6Dji3KBNDEYl/5j571WNNYY+tqka4Q6gjX2+hGxZJY7gIU9Y8N3c+XPo0aVPp17desQLGKF6HtJEA5QaF7QmNXGhBhQNTQReZ9/e/Xv48eXPp1/f/n38+fW3/0FweEfKNNjtIBQu8A6KGeK6aLaDFKKKL4jc0umw0jgqiQUY0GuCB6R4W6okE2qbqQkAWMBpgxhO0OCEGILw7SK2DpqAIAFKSi6oAQkwgYUYzgMAvCFGe9Gp/0rbDiGpZCppB/O+IwI0lVBUkUUXZ5pABR+hIIKGHFUqi8GZcLiAiLnSG8KCGp17S8iO5lLsrrwIMu6gvr66YYYym4iBhS4LUyoxlTDUkIfxOtoMJf/JIgoRgBhmmou5mTZoYcoWhwQAyovSjOhGlIzbgIYZmuBJS/GiEzQ9QkvKwIIe84zhv4aStK2jDAz8DgYoS5KU0iqf26C7qxAUYU4PiS0pCB6IGLWGIPdz9lloo+0Ih4yO7EiAGIKKUSURghpCU2nDFXdccss191x001V3XXYPWrTL+rJ7sF1667X3Xvje1U9efPv191+AA26LMu1emgGjGlQYAjYAtoWQoBOGwBKjWQW2+GKMM9Z4Y447bu4GAGrYj7JcPTb5ZJTb6paI/Ug0MWWYY5YZ424BgMxahwjSgM3sCAKTQoJoaGgF3Bye+Wikk1Z6aabJXUGEDfYTQQT/eJu2+upxf4BaPwGmrhprsMMWGycTrhqiv6dKQgE3SBuCDIaSWBoizsrGtvtuvPPWe2+++/b7b8ADF9w9haBAAW2cDwI55CUx6hAhagmqmsQSB7f8cswz13xzzjv3/HPQj2aBIOYQt5Ggkg86GAChcwag4oZqhjt02mu3/Xbcc9d9d957P3mHq6gyvSOMButI9k1RV2nGCH13/nnoo5d+euqrt57vsDQYb/iGFgXgpYug2ImgXiMSwPHr01d/ffbbd/99+ON/Ce0YuUdoBYhf8t4yFDAqtKPAsEl+AyRgAQ14QAQmUIEWQwFPRIYQ+x1kdABgmUr6R5BCeQ9cESFY/9sW+EEQhlCEIyRhCRcIGTBFkACLm91Xigc5jMyEJakzYQ1teEMc5lCHOwTbRSwEQYIkDnkvwQiDmPe9lwDFaDxkYhOd+EQoRlGK9BEAiQwXERWy8CXnI4jxIodElcxwimMUGJlOcEY0plGNa2RjG934RjjGUY5zpGMd7XhHPOZRj3vkYx/9+EdABlKQgyRkIQ15SEQmUpGLZGQjHflISM6xguoyYyKhcElMZvIEk3xJTJiCxSB2ZIKcjMgFAZBBjGywIR0kYyv9xbDSxFKWs6RlLW15S1zmUpe75GUvfflLYAZTmMMkZjGNeUxkJlOZy2RmM535TGga8wTsgmU0p/8ZpqmURIX4A8A1QYQR/vnvJQF0ZTntBZs9pFOd62RnO935TnjGU57zpOc8I3lPNtZTn/vkpzrx+U+ABlSgAyVoQReJGygYVKELZagh87cu2GBAohOlaEUtelGMkkCjG93oQ+cXRBiEVKQwoJwGRBo1HcVQJeEbHwDKFxH0mVOmEAXAHhZwU5zmVKc75WlPffpToAZVqEG12lCNelSk4nSmS5VPWv7HVHHNxZvpmgsGEnBVrGZVq1vlale9ioFu4gRtsxzOC0syRIQAhYZHhGpbxzUXmyZVrnOla11vWlS75hWpbuUrdcrU16iGlaZW9WphDXvYq4J1qtqs5XDUqpL/1bUOIWWBHULQCljM2geueuVsZ/WKV8+GdqeZJW1SLtjC0upHqtQEAGER+1rYJkCx01HhCo3SuC5G5IuTI8jLUvvb9mxWtMMlrk9BW9zQAle5MiJIZ5Y7n9UONrbTPexspVPbtZHOUARBLULkRjcNGOu5422LcJF7XuIeF72fJW9pJ+jB9sInuuqqKnXt21XrRqe2BCjLzhrSM7N0BDGSJQDRJhRfBOPEvOtlMHuZ1mDOJhizXPmZhK8zX6q29r4bzmp+obNfAqwuZApj2BLphJGITUxEFmbxa2oKYRjXVb0xTmqL3coSVdpYOhhGV305zGEPPwfEAjhURmhoWW/l/1jH8V0wjZ1M1KY9ea5LZupVEkdl6PD4XD7+8X2D7BwQ2wVY4ClVUmp1HjO9FMsIbrKU3azTGb8ZqGs2Z5IaRecdC5a+Gu6yl/WMZ0CTq81yfnOcCd3Tg0RA0YtmdKMd/ehFB5qA3CSwpFWjZXNxuc/T/bKlPZ2fQR/6yYYWNZwJAGlUp5rRn4ZfzwTIarn8ucd83jSnZQ1rXMsn1KWOMe1U/WtgB1vYuV6fAAIjXmIfBNPl0nStX9vpZEfbry/mdaFDJ2xsZzvb0rYe2ubG7TbdOtO0dvazxQ1udPtm19VusHxE2y9tx1vekE639IBSYXAvW9DkLnd1z11vgKtk3f/sXq+7k4uveSc84QF3XuQeGHB9v5Xf/S4stBl+cWVTu9QmS6+9FP5xbWOcd1zxLcAjHljXUtywFhc5xDUuao4P914gp3mwW547AVxFA0rm9snD1WyV4/ffN693kxUt86t1vF41Z3qqiX67CTo33T6XFtCDvlWWPz3fL1/A0d+ddKQvveljb7TWa0ewx7l8sVue+NW1mnWzR3suf3h02KNs93aRXe+KjjvomNddkw8d5W6vuOD7Tuy51/3rpLbrzPdO9sN7DjKwCvzax51ywr/d8JGHdeIdjfelKZ1ej4c85zV3QfGJnOrRsnrmZbt503va840GvdJEn3fSNz32mdv/QHNbvnpotT7zcN+9pWfP6Non7fbsyr3ui2+5sry68qzFvOsTC/vn4/n4iy4u42Xs8ebXPPuDc+rvsf8s4ROe+OOn8/a9nvyZLX9d4Rc/+wE3l9Sr/vzOSr/b129/KnO/COi+u1u80aM/kANAv9mBbDI/y2O2tnO9/1NAGxNAAnww+EMXBExACtyb3mOdmwM+9IvA4du/DpQwC5S/o1HBdNnAjztBvYm+EDRB1SJB9aNBGGyvFMzAmGFBDXTBhcvBu0mLryk6HMSP/ru6CRRCJgMAuvs8H+xBHjQXIAxCJhSbUSE6EeQ/G/S/I7xC4NpBA7S9KSyXKpw3MAwbBlQS/wekPuvDui9Mw9ISw4PDwDFkvjOMNznEGkrTwjisjyQMuiXcwzB0QsUrQ5SJQirMw5AjxKaRwRl8wH2rPusbREecQ0OEQkQ8GUU0Q0Z8Pyi7RKVZnSI0QkmUOEqUwD8UxbaiQ8/yPrpyvE80KlZUmiz0w1McvDfssFWsxaVyxc6CxSkrwDv0RZSRlafbwv0IRJWzRGN0K2CMMGJ8xWmkxmeEmT7ERTfcRaxyxmtkqmh0sI2xNjssxm/kmJ5BqUjcRm58vVw8R8wKx7zyGHIMvU6Ex4ABilI0RXbkRm/Ex3KSx8arF4JDtGoMRoDsmDW8sotTxhpMxRJ8x4RsxUykvf97FJeC5ClhHMaJ1JjFMTGGc0hQ60Il7MWOfCKB/D56ycjROkhpPEmMIZin0j+JZD2SFESThEkmSslYJEiWzKmNlCudvJhFIaU2lK52dMehzKyBq8N2+UmgdElxXEp/KYuSW0ekbMd/pMomakprfEqovCupnEeu/BfYQLaQzEn5uslmVMuyrCGvRMiVDMsFCMoae0t8YZ550cas9Ee3xEsSisuXBMuwtMu9Akx78STKO8o9g8gbrEnEREmuOy97ocu6HMuBjMx24YmdizuRREK2pLit1Ey4nEzkwpfCxEyVJM10+cA7M7vPvA9mFM2/ZE0FEsypJEyWNMyjsk11gQz/ddS62NSs0Oy30fRNEcJNsqxMqORNWkROc8m5Hzm84QTE4iy344TOD1LOzPTJn3TOodLOckGbH4LN2mSP2TTO8xRP+eHO1ZzL71TNnmTPcEkLfMPKxkxKpaRPKHLP+fTO3ZRPjuTPZ7kgyJy+vtzF7CTQAvLPAYXPAC1Hp2RQ/Zig1KDO9bSO9MTODKVQ9XFQobyX1JTQr/RQ/ACKtDPPA+VCx/TCFTXR2zTNCwTQjARPoYLR/EiSh+u76qSPDXW2BcVR9wHRu2TO+CRRuRRS+qgZkMTPDGvRknxRJW1QGb3IcRlRe9zEKZUOgtlHmuxHBe3QLYUeIj1MI43QLDXH/zG1jsgBPBUF0zcM0jW1njLtTRFtTgEN0Tl1j565Ss8U0+n40VqT0z2dnjp9zjOt0Twt0kK9MDkxvR6FrusEUkBt1Nw51PC8U8uc0HWZUUudjouorD+V0pGEUpwk1U9NH0y9UU3d1CRlF09NVejgisV80wSN00qVVdpZ1VBkD1ely0QtUV1tDunsTEjN1Syb1EFF1mH1HF6dM/f4VSyFVStt1vshiG87VlSVTWXdNEK11kutUmkd142jUWEFV5zIFgAIzsiLVF3r1j77VnS1nWclV3s913SJ1XlVCS7KP22F00pk1n29HH27V4MdNXN91YEtibeQOh4V2OYQVG+F2P+FDZyCPViMhbBgVdiKbYjVMZ5/vdWA3daODVdJzFiULbiEHcyS/Y1QKj53jQ+JjVeKbVm+udiUzVktlRZ9LdnFqTTOi9m1NNW2JFmbrR2c1VmlZdlOrdZmZYkUDdqaLS947TJ5PdrMSdql3dr/pNadHdYkMUqpNVofrdofu1qsJdh/41q27dqm/VpdLYsje1iylVSipc26TdvO0dq27dte9Vo1XVjK8VLhnNqkmFmrNVy9FRu+9VvH1ciVzc2OjZy9jD2hfQ/EPVvFXVywadzH/VyxhFBO7VhPgi/L3dxYu1v1zFvOzdq1BV3YjUrRxdeFDQyew1DWHVr9XL8dsID/IciShLnPiAiCMQuPmQQR89CQ9WjdjvHc2PXbjWXair2I13y+y3WPzAUyw8MBlgiKGShCbNEWnKiZkPgW5t0Y533eto1eyV1YyJC+kM3PpIQ7bjKKGOCBhUGx4w0xhCExjADJsugmiSGY1zlfjUlf9eVa1AzceS2T28VdgFXFd8SfJriBPsENN+0vnimiY8EIAjOwhjFgjEHgBF7aBR7dhb2KHbVe1BU4s9Xed5yAWi0wjHip7AIA032buMFW8EJLEa4XEi5hnT1h2t1X7rK/6w2uF96w0WSJzlicFT6INQSAFN2tkqAcP/1hfAliIU5ZIubYgb2gyt29JEbPJfYz/6PtGdh5rJKIrIcRVQK4LC3uFy7u4oxNCred42dZw+pl4dzF3DO2r9FUY5jKrbM64oZg445gKz1+pde1477F4wdtZGdZlPL04wiOyOpYHcXwHvAhCH8lgMBQs4PgIiqm5C1+ZEheZURFZWdhngsdvzJ2VNXlUJKdYjbhJkncn8UQJ5UgJ1cGYlVmZWL+qWB+lg8EWjJu4ZLIXiaOQ3XFmVF6CVNCJRp5CVY65nap42KGZG3eD26a23Zl5nCrZUrd1rESIC3iV7MigC+SIeX5Zpo62W6uZ8iV5/t4C9Nd5j/G3kCmLm/EAdzIViQDADdFCA5mruY5nRDG5wyjZ3uO6P/QdWj6WJwZHttMfszoyADYIAJVWmcXMmR3VqkwimeKHjeIlmh7Pun6qBl2hVlydjFznq426ACbvumbJgEa3AHKaQJjmWYL8uWUumaVyGaW3re4UmmlNrWjjo+eEV6MpqlLKACqrmqrvmqszuqsdgKneFEUIJgT+Bpd1h9w6mUMGieCgN+m5sKkXmq3Xuv44Iqo5WfWmmqtvmu8zuo0CAC+7uu+LoH9EwCWgIL9HWowEjBQbilSPoiYguuqE1e37mbHfg91Leyo3jO7zmvN3uysvoTzEwCggAKQLYl2jgg5VuSIYOTJtsm2jmyVXu32SAsfhmCp5mzbvm3PPtDV0QD/qG4Qk44IN3YdOJZj2K7B1nbtiC7u6wAKAJxlDQWAzL5t6b7r3PaNtNCAxY4IKMYtABhtK+4ILFbuETxu5K5n8a4OlmjumG6IuYju6X5vq67utlDXdVWNG85hRI6I74qItwiv815GyC5vb/5v6ZBtJF5vhGhv+F7w+N68zVDrktDg/0ro4fXgoSkaAjduAX/tDJ9Vgpjr0+1nJXZvBp9u+Z6JCXoKHlhxFm9xqROxhMnfA+uIAE4xAobjDpfZAN9wIc7x5yiL7L7sDCPxEsdtwyPf0viKIsMIcUbyjDBfHydO8ubxVY7y5pigix5nETdjIi9yzj7xl3DyD1mp4i2z/7NI3jSzcm6dciq3YzVXjXA+8C131C73cs0G8zfHmnptc5TN86S4iFjOPueuDgW3cxNHcD9naz6X7EQna5uR87o29EOf80a/lz1f9IOt9KBmQ0FHdAIodEm3bTzX9KS5dEy/V1InbcZhv0GftjoP9c729FQvWzY/9eeddRcLZZimdEKHblgXdVnHdR2vdVuHXWH3roXG5Nr+9c0e9WNPGVMvdkV99pcgQlb3dFBndrx2dmo3mWiXdoLr9peQ62vndVfX9jsPdnF/bmIH92lfd+sA8nKPdHTfdnWH90DdcXdnN3y/Diyf92Wvd63m9n4fYX3fd14r+OqIc1nGdl8X+P+Bv3eFd45vR3i4nXiEgGWAx2yIj3hzx3gNt3jLBPmN5uGG//g8e/V6J3iSd+RcFPmEb3nn4KIxjt8h7/hYR3mZL9uXh3mY2/nmIAixtflZU3l0Z3mgF+ae93lCS3rVWEMc13J6x/kG13mnB+SlZ/p6vPqVIohA3/Wpp3qqRnqu37Os13opK/uZeIssJnq2M3ptJ3u1Z7uzR3snm3uV6Jkgp22OF/uqlnu837e6t/teC/yIqOyNv3m/H3uJx/uTI3w3M3wOSnawD3i/B3zJf+zBh/x2y/yDsDJIt3yxx3zPH8HN53yVzXyoD/2+X3zSL30AP33Up0zPZx6Hdftxg3v/Zn992B9J2Z/9nlV7tmd9xXf9xp/7xwd+GCv9snhpuhZ9quf93ufW31d+Br56xE/8ol98xrf66b80wbN+jfX89Cb+7ed+6f9+nscJ8e/8zAd983977i+A9Ff/d63+9pdetRdj9fZ+igcIAJcKECxo8CDChAoXXgJwggDEiBInUqxo8SLGjBo3cuzo8SPIkCJHkixp8iTKlCpXsmzZ8oTDjAtm0qxp8ybOnDp38uzp8yfQoEKHEp3p8ijSpEqXMm3q9CnUqCAnAADAQyrWrFq3co0I82FXizAHLixr9izBhmDDsm3r9i3cuHLnsvwqsyjevHr38u3rl2bLvzXpEi5s//gwYpY/qt5I7PgxZI125Y5Fa/lyQbWRN3Pu7PkzaI+TLwoubfo06tSAWZ4O7fo17NgYaVTdIPs27qOj4VbG7Nus5tzChxMvbpzA7oqqlzNv7vx56ePSp1NPGqOqierajyd32/s3eITBt5Mvb/583ZgYobNv7/79c/Ty52uHAkAD/fycu7f9Hv5/AePpNyCBBRrHn0TwKbgggw0CZSCEET5GFQAxSHihd+rF5R+A4AmIIYghitifhhY5eCKKKb43IostPkUbABa4OKNSCIbFYYe+fUgjjz36KFqJyqk4JJFF/vUjkklyRERVOyj5JEg2doVjjpftCCWWWWIoJQFGev/5JZg+aTmmjztURQSZaU7E5VZUVonWlWrKOSd1XIZ5J55h0rmnhBZURQOfY7KplZtvAhdkoIkq6pqdeTr6KIqLSoredQDgMKmSg2ZVqKEMIYopqKHO1SikpZranqipGqcBAFCo2qOmWHHaaUJxvnorrk2ReiqvvaKWK7ChBVHVEMGyGKtUs9J6kK3GOvusSLv6Oi21ekF7LWIXVPUDthciG5Wyy2b2abflmiuRtNWqu66Y57rLVg1VofAugd9CFa64AZJLL7/BpssuwAGv1i/BTmVQFQwF02fvU/iK26zCEU/6r8AVqysxxi75CYAIGZvHsFMOLwuxxyWrSbHFKff/ajLLJPFQ1QQtVweyrgLlC+e+Muv8JMoq+wzpzkFrNIO8Qh+YM1ci00qy0U2P2PPPUd/pNNUQweRq1bnRzJTSnTKdNdj1Ii012aWGLbQACJ8t29ZLdW3o12vL/fHYZduN59wy41CVCnkzinSbNt986Fp+Gy7foHcr7uXhJS8GQGONd9Z2jYIP7mnhkmteJ+BdLv65iptLrC0AtokOGeVJvf1m3Ke7/lnioMvu4OsEt1BVBrUnljpSq1fZuu7B79757MUvKPy7TdyHvGG862b55bV2zjz1hMVuPPbsVV/umduPOr2s0EfPLPjem38j8dmr79z5z5pAbPtvOe+S7zkC/x8//g2nvz7/qeUP7Aqq0rH/Tal84BLf+MaVOQIyMHwLFFL/IhidBqpKBFVZAQUJZcB7ITCB+npgBkOouv1JsIR8EWGohoAdFB4QhOgjiwcNcj8W0hBILkyQCXNorRouikkA4GHINqg/GMYwLUIEIhIrcj0dMlEoSQwUq5rwxMrdMGkdTOAMpzhFmOyhXStpovG0OKeDAaAFYnxeFQNHxCJm8YxA5KIXVQLG4rkxTRuoygXqmJ40anCNMWyjHlkIx54EZo6yC6SWblAVGSESJfN7yRXHB8hGZnCQPCmkIT9HSSipoCqX2mRJHpkeP3pwkqAkoCV3gslMKu6USYJBVf8E4MqRiHIl9euQKWcZv1TqZJWstJsufWQfPgaTIrVUyS0BlMtieo+XOfHlL8nGzBmhoCozmKYNv0dKLB4Rm+dzJk6gGc2oeZNFw7JKOTdyzJQk8z9xM4EFeOBDAFxzI0EYQhM0AIUaXCB3GjHBBWoABQ00YQhBSGfEwHkTcY7TZwgN0cti9FCMrNORkYwe0zbAqqpwlJ4aEUClOirAjFhQpMSS5UTppVCbMLShKUuphATAKg2gFKZr6ibXLno5pj3OpPXECNGqUgMVDAEmI7UIjBwyBBXEqypmtOm5VjoYl7hUalA10Mb6dlV04dRtOh0cTx3SAhEEgXQ/RWpVNID/wYiQDgAxo8g5AQCoiKxgowPc6rWkOjDWVPVneB0QLC31V6t1tXLblGTnUOCkiJT0rBRBwUYZKREVAiBhFPFhsSayMQ3Ma7DO0qtRqNpXh3pWPu8DQA1KW9GTtDM8M2wsRhSJ2oqYaYUS2VuTKqI8ALCgtMYC7QKOMlrS+tY8Ee2tZ1drktZ6SIiwvUhgI0eRoM41IjB6KkVKatni4gq4wh3uS7lLHgHYh7OqLewID4tR51oTIxz9ZHbVJpHoWoRCPxTvrbwrWvBWDL/beVxmk4ve3n31Zq9tr0VOe9+KnBNrEbEPAA5akbTZ1r+i0m9L+UstC1cnsG8VMDHDp96d/7LXoxYJ4L4U3FkCVBN3F4HwWjkMKgzzVcMBk7F0yJha3yo3lAXO14FNXBEWdM8iLQaAPwmg4JpSpKmSxbGkaPxFG+sQynEhnXRBrM0iyrDEjpWIbLdLEQoLFiK4XXBFfJhlKydKynKkcg7Z/BYIr1jLlPnxw7x8Ee26F2YRsS9GAntXOQfKzSmBc5wJHRYUW6i4PSYJc38T5C9HJMwXITN8z4wRNSu6zQDoIiH3i+gIdrorQZUwjwf8vBHnKA0BeDWsYV0CPVuEyABAk5E5muQlX8TJpeaToVEy6hL+WitklCJ3H01LAPRBAs5+NrSjLe1pT/sIJhVpiCXy3Iqg2P+FKo7IkZNMERgXm07BPsmwJVhurMBo0OfN9gGbTe1503vaY/gAvvOdbxfQuiIKvkiDJwJhVFOEo9lZ98k+Hccpp5t/CD8gABbraFXTj9n1vjjG592HflfkvRbh83wZU1+OPjzhoA4uaRqe7pI7hdH4VXa0LJ7xmc984/CGyLYrQt+KUHci1/24fFmuJUuuR+XDFjpTble6l1MckvKmOdTpbfOQ5Jwist3xRGpb5oicWeIS2S1ykY6lJRqdymJPSm1v/lCYhwQmT4863KM9dZBUfSKQXSRFKCvmiGCWIput89mTRPayazjwR2m3f9keJZnHvfHOnvtH6u7ztMaYAG3//bBE4lpdAtT1qIbPFAkJX/jPpyfiiW96et7ueLhDPiMtIALsiWBUDcQe9l6HSFBRS1SjcuwiST3BUptaRtLzLPSiBy/xVXLH4Z9e7UFU/eqh3nqM7PbaHb09AQRAWZOuOb7XHgKTkw8r4x9/tOJHidJNx3Tn1wz60a/59Kpv/dwyGJ/65Ke4L5KBgA60oAQ///jxUfnZGACWRNpxmOJ9hNu9X9xNXwGyzOANYFU94EiU1OaJVwICifsx4MU5IAV6TARKYEN9YEjsVv4lG+rZEuNxIPyxHwliSwiKYDS9oEecE6VNnAt61QayoMalIA2qSgzKICv9IEdUSuWt3/fs/yAPTpsHEiHBxIoQTqATYkSLOZiFZWBHLOASZlwTTqFKgU8UupQXXoRs5ZGMYSFHaOEWdqAPjmGUgWEYjpMb6paLnWEbWpQSruGzdeEclgsUxuEM9mFE2CCUoaE6raAeUhsfCmJewSEgDiEjEgBlcQuOGaJkIGIiStsiRuJnOeIjGlIkVmH4NV8SZqLU3SEnyskffiIoMqKtmWElouJyYaIp7qEspiKZrCIrglEkNtXBxWIOVk4eJuIm4mKu6OIuMpErBh0wlmItMuEtGmOWIGMyJtocnpn6NeOdDaMeFqM0vgo1ViOxzSEKGBUsFmI0Lhs3rqE3fmOqhKM4ktocKv/d3mnjhtDiM7ajO4YKPMajw7mhbEEB9tlhMI7QOm6hPu4jpvSjP6qPG9pXNlqZJWaEGj4jtCWkQr5hiDWkNTphOeJRp00kReFjLWJkRioKQ3JkGHkhPZaaSF5ERVrk46XjSQZgR6jkODphQA4kOhYkgR3kEppkTQKbJ+Lk+kyhff2fnL2kWJCkKQrlUJpbURpl9nikUV0goTGlEjllJkJlVKriVFLlSv5gUNVjVtJk23ElMaLlVx5LWIrl7BBhSQlkuWmlMallN7JlW4pISsJlK9FgUq6bXd4UUPKgV+6loLylX2rSC36kXCHcYHJVYbLgYSLmNCrmYv4lCQbVDSr/WmR6BV6yo15aprdgZmYCEwnOJU965mhmYWgiZGuSJoT05Wla1QfGlVL+2mcS1mRyYGXKJuhtZG3GJQXuAIS5W13G5iH2JgP+JnAiCW0OJ3EVIGcK3W4ix2sGpXI+p35Ep3SGVwHCyAkAnmBuJ0Vmp2GaJ3fOh3d+Z38VYFxh3sNdZ0zKpHOuJ4+0p3veGAAap+exHH2iJ2WqJ36eh37up8rNUmBhl3USaFMy5/vdZ4G6yIEi6MqdkniS53w66FZCaPRJ6IS6pXBaaBie0vK5VeAFqIeuHoiGKF+apg5FgIzOKI3WqI3eKI1aKCj5J+QYnorKpNxxqItyzoj+Eo4e/ymS1qiObpLSMajY/SiQ2qJPDunTwGgOJSmWHumSUhKrQIGGAqiQEmaUSimV7kmFrk+WpqmSIugmUVhnlhyUjmmLlqmEGKLdqCmeRsCWIlJtNZqPhqlkjulMTimdboly3mmepumeBtJpadWfEqrTCaoEzGmhGghwhVaNSU2iKiqbUtI5YSXSxWmUUmqlis3JhVqmRs2mZumi6hGKdV+oAiporqjjkWqpdqfC/YSoqeqqJmmr1tHGPNnZiSqQ2uqtLkyuLtyhlU2v+mqnNlJJHeGTyipvSqqxHiviJCuqMpymNquWPisikY58Tiukpp61Uiu2vsalolyq/oy3fut+bv9SJwHAL6YoutanRV5rutLNqV5ShlXMu+Lor7qR0q0mnN6rgPomuu4raKzrrrprwNrowJ5RYBEfsdrnwjKsZ6wrpi4r2USsxIJrIMULfpDexeZrxmrsfmirspoEooLsjE6sGA2TxSIsrTaevqrszLDstgobs8JszIqsHhXZ551sPqaszqIOz/rrm30s0MqozE6Rm9ZsuargzTYg0iatY3Asu3pstz5t1D4RGfnpozqjnGat1iIG17arzzwt1AqtG+HWVZiszZ5r1abtdqwtt/Iq2MLtGX0q1ZrtqKIt3haG3jbt1wJt2CbR48BqrN4tOyVscxJu4dLF4Xot3youiZr/hvnYmrAOa90Kas5W7nBcLuZmbsT6RY6SqPlEVESCLuTiod2S7oyYLrq9LMyqbtAu7uns1iiSq+AWK+XSLm8srSrtbbW4rfJi6eZ6Dxm9KZjGLmtJboQOL/FmSL/27O2yy/J2r8Cy7vbIluM+bvBirPRer3DYrsuGife2r7c27/YEVb2W7TbOLvq+aPYy7ekWifv276bCL/VQ2Pmm2gBDGvV+qPXebwHl7/Eirpf4LwSrKQAzz/LNbeDWr+gmsAIHDgP3EvLybwSHMJJOMPLM6+vaawGro/1ucGn+QZ6yLZGIsAzfKAkLj1H9LuyWL8qmkX3NH0dRIkRo3fwhGwtv/y0AuDCewvCQzDAT767fvg5uQW+DpnDMXS3rAU4P+3CESYQQWx8RF7HaHvELf3AMNzET17DuRNTn0u89WnHUbWIG8IAczzEd88BuZU5taUAd0zFygrH1iHESk/ESm/EMo3Ht0Nn5GW1JFpY5Zl1VfLEfrywSq6kSqwghNzHvNs7yke0Ft/EKi8SJzm9tQXIkRwZMTHKaVnKKXPIZP/HpVMoJs3HxurH0dVWl4BoXP3IpbywgU7IgWzIry3AmG04VFqAiPyVOyVRVhF1EjPIuT04vp/Ivr3Iwi/Aw+80rGnPonq0LbgwAkKczP/NmnPIYO7CRVLM1u/LmBBZ8id8xd/8lTgUWJwdxVZxAEIjABdDADYyrOH8PKmepKqMIOofwNc+Njj3gO68l+5HR0lFEF3cUFNAADvczifwzlj7sIA+0/xa03MDI+Mqy/Bwwi3YTjFhhLvtwDZwgRVd0OU+zg2g0BHP02hiVwaKwDh8t++3WOXKxBqjACmSALO3ACuReE3zpSluRRScpRgMzTLuvTIcNijmpO2/z4DqffbXzROCwNzvqUbN0IAd0gzR1/z511gTBRklr8iV0XjrfvGLdRySVUXd1+CQ1ki41NYu195I11Zi1U32gWoum2ilzj4aEYAOxXBcQXR+pXQs0Xue1OvsNXzMfBf51492bvukbv6n/XU/FdUb03GGjT2Lj6GKfSGM7dry6TmTPMwAG6BMcgGu/NmzHtmzP9mwngRarXVBJtUdQlgV/duCE9o2O9kuX9vLOhOYKIWpvlGqvNsK2Nm0/N3TPthfYAHVXd3VnwgZpHVp3hNLttG/PdUubc0YTd98etwyeTlwtN3NTcVo6d3S/N3zP9hNs0Fz62GB/twYBt40KN2mTN16X6OakNxGydnwXuIHP9801VW+DRFxhNX4fkH7XKH8Pt383NYBLjoAPeHMbOIe/N4J/xJk5eEegwG659YMnSzQD9L8WRYW3eMBe+OGcqHoj9IZ3uI3LtwFFlIk79AncAPZtQPXl5okH/1GE0+iEC4WLJ3mvwrjfyLgXEviNR/lrf7hHQNhHE4DWNUELqIAKxADv3feQo3iRz2jK9beSn7kER6Emc9SMT3aNS3mUUzlHoJjpYcRDY1ssh3nNjLmMljmFozmgj7CaG46TjyGUw/mNy/lGKJ0UK5kFqAARNIF97JNP6/lv5yn7Brqmfy9y+01Stblfvzmid7iiW3rppjjzgsmmr/qadrrcZMA8gXqos/fiufeoc3ipm7rWoLqzfgmr/7qeDvraWMBGgbmhi/qtF3iu6/ptkDOeZjqwbzqTVw0KhFQTiPgUHnqyK7sGM7sC8rqg+3q0S7uwZ80E8J4KTLQTavu2w//3sns7bDh7mov7uAf6tDfNiULBdh87rX+7rbe7h3c7vKchuPc6CNc7oN+70fgQDNR0tiM7wEP3uw98aMj7sz8wwid8uTsNbuFyKrJ7xD/3xFM87BR8uB98xiu5wgeNGksjyIc8jvc7yRP5/2J8yqv8xhuNMtOUy0M8zMv2yM+8JNf8Od88zru60zwOV3+8z/88bAe90JuyycMryht9ha+8znjYN76800+5wEf9VvK5E5ex1bc41kvMDgwBDMwA27eA0u04J3J91x8A1IO9EYv92xZ92V99zpdMW3GfO8p919e93Ycx3ge73u89eZ99xISUSNWAuveh4Ds94Rd+80z/PadXveI3NuMrjDzjgACggOgr5OT/fOVb/h8fPr1vfml3fsHMK7GotDGWPsyfPur7M9HbPOuLtesTjACIAITVRkbSfsjb/u3fo+qr+u7/d9+bzO9D2NL3vMy75r/PvddP//EjE+bTsPIvv4U3v/MbVZ7HfdPPvfFnf4Yk/+p7/0D3vsJI3uyX/+B//e1b/LzrPvujs/vziwD8QO4BhAkCAwkWNHgQYUKFCxk2dPgQYkSJEylWtHgRY0aNGxeeAHCCY8iCHp8cMHkSZUqVK1m2fPJRZEyZM2nWtHkTZ06dO3n2jOnxTwShQ4kWJboAaVKlS5k2dfoUqlOjU6lWtXoV/2tWrVu5dvUaFWxYsWPJljV7Fi1Sn2vZtnUoYEUMAHPn8nB7F29evXv5NvQIsu9IACVbFjZ82ORLwIEZN3b8GHJkyY2Beo2QFjNay5s5d/b8GbTQzKNJlzZ9Wulk1ZKDDNFAd24TEatp17Z9O+TfxyQR9/Z9UjFu4cOJFzd+PGLlr6iZJw39HHp06VybV7d+3TRy7TIn8IACGwAUHhO2lzd/3qdux7x/tzccHH18+fPp13eovCv209P59/cfWr8ABRywKfsMLMgEGjyCTQMVgjgQwgghVI+ywdy7kCX4JNyQww49ZAs/6gjE7L8STTzRqhFVXLG5D83LQIQawAMghv8VBHARxxxro5Ax9jD8MTGYdBySyCKNJCDErVg8C8UmnSxxySilPOtI3FYgYsYZfrixyi697InHwHwEEkMNvzwTzTRxS1KrKcd6Es44n3OTzjoLVPMxFOSCDQYWUMAT0EAvCrOvMcl0z0xBFV2UUZzYzMrOqOSclNLlIr10ykb1WuG7uWoQIQNNRR0VSSErJOzQCxMlldVWXRUsKEsxXarSWm2tatZcWXyVJxSGoAuKFXgdNk1C+TI0Vd9WJZbZZs98FCtdab2VWmqlvVZAZ2vaYEEa/9QWXB2N3QvZZBFbNtx01ZUQ2quwRaraeGt9l97q1t1IABWA/eHeftk1tUf/C81tD11/DT7YuHZTfFfehietF+LsEJ4oiG5b2GHijNEbV69yBy6sYI1FHjngWPNj2OGUnYyY5cxIZihfujSw4OWaieM4L48/zhBgm33+OT0ATBYRW5WNPrHlpKkEmqAgmqBrBoyZnjoynPHSeWeVQqaa664pUhhXlI8emz+lzR6LagtkZsHrtgvt+W1Us34PbrftvjshsKmil+y+pTsb8Kim3uE1AGAIFe/E17L6LqznBq5uxSVvW++p+PYbc9AC3/xOoPccYvLQdWLcLccfP2Br0VV/uXKjLs8c9s04nz0ppjeYC4pvV99dJNLbMv3x1Hkf3uDWi3o99uSVpH12/6AFeBoAfomfHiPfQRT4dJcip577dY0/SmzlxXeXec6BpmGuGbpfXyLrF8c++5WEZ59+V78fCvnx9Tex/CV/NoEuiKvfABHivqDJLX4pmR8BGbio+4kmfPuTYH/6tyufwWAuNGjgBgdiQDDBL4EoWSAHSfgsoVkmfxNUIXQquCKf/SA2XCrhAD3IE+DNbYQz1GGRHniZCK4QiJ9poYpshoJOPWiH9avhTm6YtRwmEYof6mEKg1hFFA6RQDbTF42iSL8ljg6EIQzSYrpYRiNN8YdWVOPysJitl01gLhqQmhmp98WcNHFnT6TjHueDxrKsEZBHa+OAaiYjALCNj9Ozo/+jwihGPSYSktvxI1kCWUmHDdKNI7vBXIgQSeIt8iZ4/NgjPVnK4XhkD0yy5CqVh8kAkYxwc8GBKXcHSpuIcmCkpOUuV4NKVbISmJhzpX5I1oK68FJ1tqwJLs2lS2Q+cz0ASKVmgllNQQ7zOiO73UdkCM3EKZMmzEyWM71Zzo5JMy3WVGfKsJlNjQlgQcIy5ze3l7NGhpCc89Tn+6b5y3X+81bttI7ILpC+feINnDMRZ6ryeVCHMrKfZgHoRG0lUHtlDIBzEeBDu5ZQmSz0UA3l6Eh/gk5qUhSlcbJoizKGQQDMhqQdrefV7plAkcYUp9UzqT9T2lOkrRQ1GVMbAJr/kFOuebSkCBQj6mZqVKeGc6cS9elU+QfU02RsQUh86s+Q2ruaxu+mWxVrR6L6R6qelYJWldjBWDCXFoyVq00t3VezF1a43pUgvjwpWvk6J7WWZmILmiVeWSfX39H1dHYlLFz1ytO+PpYzfwXswYb61sWSrKu5QWzwDHtZz+atrJSE7GgjK9nRIEywnxVZZjkCUjIpVrVGbaxUSVtbopk2LZR1a2w1xtqNuBZIsOVtTGdrVtseN1q4xczBoEee4aK2s+9TqiOj+9zLFle0yNXu3pSbW38NVX3WPZhvNQLcHwlXvA7F7pu2297jdRctBmtueotX3Q9OF5/2pe9Y1ysW//f+N63t9BcMARDe/d6LvBkxb5n0e+Cn9jcsAJZwdCzqr/k62HsNBiN+baphDOMUwmCZ8Ig1J9B+icCgH1ZXgnXKYbB6WMUjDbGkSFxj2Zl4XRkFwGBjDC4WD2qzOIRxj9UbWvYCkzk2LrGA14UlAFyAyOH6sUUWrCq5EnhGsFHBQlrTBA1AoQYX2GiUkzhjqFQzyUr2TIXVtUmidpPMxJpyRaqMqCtnGTxbRogA9jQjmMZ5h2Z+Smmb0rc0q3nN2FRXBgrnXEAza85fC7IT7wyAGvAA05nOtPQOMgO61EAFQ+jWn9tigh+IgAdDGAIPRPADgTx6xUb2740LTbZDI/+a0K5Ul0uhDGtID/mWk85jpfUMEfQBQAPyHEhB5+LoXlmgBYXDswZaYAHd+VrOJ6S1aQyNGlwnepjpauubsZ1tMopJ2KMkdkRQUDiaGeRXhuvJBPqM5yzHwNnlblUPIbgfW3v727nGZLgYPRet6tt+wF5munO5boi4uQYI2QFdXo2TCbgUNieYwRAuQAMaXGAIM+gWXWCQb4Rrit8+9PfYbh3wk4UbXJ4GgF1O/qpIT6TOBHP4Q1x6g4TIXIM3yYAx6XICHqzg2gdBwQp4MPIWjLnmikp5y1VGdZe3SdHaGuoJ4Bx1Ud28fQxv5s4dQhceGwTF8r5J4Rpk8oZMQAX/bPd6o6YOcJbb/eq3HbizTFC4g8/96wqHqovrWukaiaDjFqj4QXSskCDgDifhoUHSJYICGnwH8A7U9hVXfs3O5x3rMGcWCqBX7MwH/txxW6oCK53lJrzbICuYS+oJomPKx4QGXa+IAIJ+ekDV/fNVxzvoIZV1ZrmUCLr3vaDAnhyxj7P1eG4BnMfdyYSgIIDLHx7wuf3v4BN/YaIf1hZPMEftM6r5EMn5b4T3gyZcIAgYE0AGLGBILhbEzTBQiADMfv5abl5WSqPbvg/8uEv8XsXNNODs/E/qBE+hno+h5Er5CGCLoqcg0k7/FIIu3I4BEQoAX6777o4AC9B1jO9V/zKALjitAxuQ9sgFAkNqyFwq4ggi//av/1ZwcrhPAL0vBEkw/HRtWI6t13CQBXfjBV9ryB5vLuao+hQC+zSKCCVHB0ljAHvQBw0QCHkFeswvCvEk/R5i/VLCC2yADMuwDDMB2OhCq2Rve2zPLXCABS5ABeaQDutwDrvwS6ZwB43G6q4QfA6QVXAgxfDw9xzwowCgEoRAEReRERvRER/xEaXA3mavvOZC2RovIZQQCtpiBaBnEumCELtED6nQ86zQD98LEEmF2WAvFIvFEEsqESFRFmfxEdVAAW4RF3FxBICtcDagIG7wIDCQLZjtE2GjFY9kFEdDBE3xFPHHBPdtLv9u7xir5AvvAxFpERuzURYrYchQUJYKoud+LoPWYpvCYwhuwAJ+QB3XkR1VcBpzJBkzYxn3sBlRMQtbJaMs6x1NqAXPKRa1ESC1kRv70dggD/88ReKAkSeILgYmcB+p8QP1jhnlpQ+bkclcZah87iHz8BW96h8DEiS3sakccgIKh+YIot3mghUHIt4y0Ce+gyA3Ehkjko2G75Jssh7L5lp4hQcMTia9pBr94hpDkigfcSAb4geIYEsOggUKJ3cO4tiSrSCIkQNx4jVA5yddcWhAcASrpSJzkoV28lWczCGzUoo6UrM+sijX8igZAstqIAbmMNpkhgNlztJCbdTa4mn/TM8sRZEmQw8nKTIwk+tsrAlbXoX/LK0vZzImG2co1xIy23IhsAzPDmf/4m1GNJIt5MLAFhMit1Ii6ZGdBpN8ChPNxLJV4AgA+NIzcSQoGcIj1BIyQ1IyF2ICbiAGiOAENEADTgAGLqAqC6LLvizMoK4nlJALW3NI4pFEKEUsYsKiDBM1WcXNVlI5z7Ix50o2ZzMga9NAjMklr3M5/7L4vvKnwAI6BUo6peVV9mTxxNNDXpOstpM7BRItJUMAjKkGfBE+4ZE8CVMeoYQ50rOd1lNXXuVpNKA/XfM+f+sx6xMkvfNA0k4DiGAGLhRDM7QzFzQ+mPPI/IOlQiI6T5M9/1vlCcOTQzdEPhUiNiGUKCXUPm6gU4oRAFK0j/5Tf0JUJAqURA+0VbZpCG30X7LzsOjTRWcRRumjAmm0RoV0Y3B0fHRURLHJQHPFVY5N2Zx0Qhq0Eo30SCExSeXjLWlgBYJgAs4UTdM0OLX0lKBUfKSUI3g0mA6TVUzAyZKTTeljRUHLS7/UEcM0PmQuSPP0QFKOB9dqR6m0R61UVHbgBpyMSwm1Qoj0evrUTxkRUNHjNYpKUiPEUOdxsgjUlap0VjTlB+ySLhCpU+tjTwvoQS8VSSO1Ma5yVbcUNFUITjdCTpFsOgMlAzCOk24AT2v1PFr1IFoUVrExU89jL4nVQP8+tRQRdUqHiVQxZVGaki6agAbe01nlw1gNAlmTNVYpVTt+BUW79UlvdYJyVSN2lZXoFFB2wC6b4O/Q9UbJNWgsNVmX1TxUk1vtVZLctJUGVCbcdZXgVU1+QNp4oCwBNmDx9YP0FVb51TwKqgak0WGLA1r5kGBFFZOq9VIARRBnr14ztkNlFcgk9lIp1jzQBwpYYFhNdk0ENnnYNSMM1pIQFk2UMPlk1j6+VTBU1k9ZVjuawGhhAwqMVmmX1mh9VjU2VviCqmBxNpB09kye0Pqc9l6NUGi/lGiRg0nBQ2slA2pHU2o9dpBANlICBXrGdmujqWuP9GuPI2yN0W2NUF3/JWigEpVaF7VUASXeFvButQNo8+pVxfVPUTYwdoBxG9dxH9dxBzea8nZ/9nZaR9VvrRVQxk1VJZdwFZfODhdxMRV0PZdUyvYmbdYiqLZqexVNRhYrTRc5CreDRHd0FXFuZbe+KDdHL+pyPzZzQxZQEnMGdTdhShfnbPd2c9d4EYxmY8dy41RR5/RdAIUsm1djkTfs4tZFmRd70wV1GyZ6dXV6edVqv6QnAaBkv7eXtNf5uBdCvZd9tSV8BVN1K6I5wNIZz9dLhorU5pc2aLdU4Lc+5bc4uoMIZtTeAPiweDdKfVd6SdMH6QVQMioGGNg2BDhcb7cRDVg4UIDomBSD/9/Hgd+0OakCbUlRfykYUF4DYkfYMV+YiZR3dD34NgTA/kQYhm3oeWEnQFGYb7tygqsXUFyqYXf4nGQYjAiYO23YNtJuNYMAY5E4aEq4p1JYGfVX5Vz3TL5DQam4atxX/WgYcZ24NpwsS8GYpqw4pbD4h8GShdVk4gpMjSFDg8lYXM2YNl7jXOu4gW3LjU8YjolYTdiw9/wY3ZT4jvB4X8X4Lr6DNRGZhAE5iCfSD+M4TZiNPyX5bRSZkZh4NvV4NbAkdjn5etgYpQI5nbQYk9HEpabYlN/Hk0OJkSfWkd0CfTg1lie5tlR5r3Kylc/EhXf5WG5ZKEE5Mo2ZLWIpjf+JeZFRmaJ82bEskpDRxIKdOYm5loONUpnZQm2gYE2x2augeaKkmbYGmX+rJCPFmaZmOdiQmS27mS0UlkZcDXIfl50VrIfLuZJFsx6D2Uu2KJzzOdjceeHguShFuTaguBgJGsjIGaDM2bjQmYu7xJCO2KEf0KChCqFfVJ59YgdyuKEzWtIg+p8kOrsoukTRhHhJWpa1eZs7+KN7xROR7QSYFqddOnlNep1Q+kOBuZq/RDUjWacLGqZjehEVejKiElSKepwp+Xf9mZrT2Uiq06lneKMfsKNpc6Z3wpAG+qqdj6fVyadnbYWD2kvcM6wXOasPcasjtKt14jU2dK11aqz/ramsI4yV0bpLnKyuGamtYRGpSTewJwOS/9pB77qa8lrE9pqqeSg8ENuo4Xawkzquc4KUJVufFTuYGJvGzvqxieQ1ilezS6qw07KycfeycQLFTruo6zeQPPvMHLuijSQx+7i0K9G1HfStu3O1b2IHvsM6cxsM9zmi+1mFVdpHz2SOL5i4vWq3uzS1hUCpJyMIXmO4n5usOBuYZHvQaDtU7yWjiFq7Qze69bm3AbK6I+NMsZUIRGAD1FS+y7tUuJuVvFsqwJs0DEYJD5m+gey8dSq97TPAGaNuQbG8YRuQ8LvWQFta1YUNNfO/AfyoB3u9IePA54K+FXyNGJwptHiL/8N7XcbNHSdc0gqcymp5ZX/bJmBAQ18cxjfcuE8aubPYwUVcXY5tk03cvCscqS+cx7PXvlfJw6flxve7XwSgU4wzyIsbxUN3wLMRyJtcODhcjYpcKUC8Y9cl7UqZyp3vySUtypWVxb/8lKE6goWYBLe8WVDgB/hTyaHQzMMuzJN3zGlxyuc8gGe8p2v8jYH6qpzlVKHGBLpcz+ncx2M6zw99MqzcirDcOfT7tJoFMxlEzhndGut8e6d70e+imS/i0+va0asI0uFF0l2GWATALo2upskb04+VxTf4x8t8IwxnfSMiCDCIuEc9iEp9AbT8bF9lB5xMKgmA97Lv1TM90f+3udPdgi6IwAIwuiAEwAIgddf5nKz93Mb/OdhdxRNjQIoJIgNo4NaTHVxjXcWHltY1ohNlZgiQriGWzjWydcclm9eByNdNHdAfnFR0DDaa4Aak3dxLRdPfl9PXXSMEQEbBowligAYsYAU2YANWwAJoIAZqOjwC/rnvfYXy/deVe9J5JUayTAN4AJYHvnYLfozvfFztQ+ExnkYBXuB1muNVyOOPPOSJxdQuAFhxG+UFQ+WLm+VFMujbojUUGM+gYAjK3d6xHa+1/c9PEYKZBQcKh65//tyL/pgPXuvfkAV4YAaIwGiJoAV4gAUEN8GdfrGhXpCnutuJZU+ggMmxPuX/l52Dm53u7WnILenmQR7Jm4XZFDDvWRTdhx5MEX7wK3HvK6nv9z3QmWXcAKDeE99wu34+uZ7yb3TxY5vtV9nx+b1V2BAAspvy79jwudnyMz/YNn/BO/+Xpf5+NUU1AcC/Vb/uKTu18d72P4j1O9z1p/kKpx4fO8XLd5/g7X55Ed/4w673r3xqJRj8hJ9UdgB6rn73TR/zlz9gm//Rn1/NiU/6RUUAnKwGZv7nsT/3lV/7i5v7Sd37LXnNY19RiK781h/okb+G1d/+YVPtO/v9AWKBwIEECxosGCGhwoUMGzp8CDGixIkUK1q8iDHCwY0cNxL4CDKkyJEkS5o8iTKl/8qVLFOqAAAAiomWNGvavIkzp86dPHv6/Ak0qNChRFWeAHCiKM+jlYQ4fQo1qtSpVKtWQrpyh4UhNaDErKFigskdMMuaLdtEqdq1bNu6fQs3rty5bo/+yYg3r969GId2/NuRr+DBhAsb1gg4sUG6jNmKKCu2seTJlCtbvowZ7tGkmT8yrQo6tOinVzmfxEHk7NkZO0iSVX02befZtGvbvo2btt3DvHsX9qs4+ALfxIsbzytceO7lBCyU/cE8uvTp1KvP3awbQNPR3Ls7LZ1yhdkaMXgMOQrzRIaRrzXweA8fvgjr9Ovbv4+f6O7j/PszTB6cfwIOSCBfACqWH2VBlP91Q4IOPghhhJVhN9tn3l0YGngoidfEDa2FZIEGMMHAHkyySYhiiiquWCEAdxUI42EHJhZjjTbaOCNgLLa1g1cA8LBjkEIOKSSFnVmIYZJSaXjSBNCVJB5MQYj02olEXollllqStN+NXmaU419fjkmmb2F2tOVPAqQGwAxpvglnnJYZmRmSSt4pBJM4sQlkSFXKCWiggkrXZZmGOnQmR4cuyihGiXo0aE0vAdAECpFeimmmNNGJmZ14JqnnTRfA1AKVJmqKaqqqDlVoo4s+apCrss76H6wFrWoSCzBpMBOuvv4KJ6eXefrphaHaNCoApfp5amMiPAtttNJOKy2w1l7/K1mrtI5pK0HbfttotwRhS8AEz5GLbroRCjundsXeeWxNM8DUJ0ivnRCECBfQcENkb8EGcMAwqUtwwT9pCy6O4g6XcMPcLrwAtjugd4HBFl/MHLsTuvsuqFjl9BoAK5gKMBQ0COCWwCqfhXHLLp+EsMMFQixzzTVCHPG1MMDk5ss+/9yYxpQR2/Fo8bYUQ7PMClzDeo5RC3XU8wFN9cUx2+wfzVhvnTXE1/KQnqVVj022fh8fyXHR3h290g9ljUylBiqskAHKO6wwr4lil813321dzbVxWgdOuJleA+scTDj4zXjjm55dZ9pqc8d2SjiICMAQJaFMUuIAqOB46KLr/wR44b0NbnrqhB3uKw5lWTB67LILPRnRk1sFeUsZoEcE5y3RUNbesg9PfEilq14Y6sgvjxfrq6KAXr3FT0827dlKfrsQaijAfffdj5B7Vk3obZMAmD9JffqiH8+8gQu3D7+jC/+6MwAkqo//z9YHDUAYUfwPwAAKcIAEJCAIVGYalqCgBun5kE3yRoP8SbBv7IsfcsRlwQxKxHmpAhtSHDjBEBJsf4w5iv8KiMIUEvAFRmihC11YhPChZE0wgYLTbjIEeq1lAjzsoQ9/CMQfinCI96mgBi2ivCMqkYOachtM/EXEKFqLhHQxoQqviEUUhkGGJhFA/aCwuJy0ACYVU//Lys4IACmqkVAuUmLy3ufGODIxUwwEAOzWiMdVUfE6/cuiH/+4xQSmJG8agOJN0NMgM6JRZXlsZG2MGMeIJDGS8ZvjpTIwIkdqElN7lIsV/whKFQaSJWMEgAampJMFKW4tMJiBK18Jy1jKEpabrOXGXkRJvUwyl8yzZKRuAJNE2nKYb+pkXD4ZymQOcJQqSRpMNrATFIwPADUgpjUHBUle1gqD2rSgLwdVvxtec5xF4uLQ+qjMdAKQmSjJIUzglpKJeWgkG5gmAFBJznxqKZvdTMgu+2m6bwYKBUrTp0FRZEzNoFOd6WRnrtASn4i+Z2mUaoEKVBAD9ATzoBwdEj//+/lPgBJOoIByYhk7itL8JPQtyGRoMh1aksegkaIAOwE0U4pThLZRpEiEI0+Rh7P5SciZhsypUaOz0ros1KWhhClJZHpGkZjAAiogQhO8AgWwwPOoXMXPR7sZ0p9iLajiQpGIoNDVtC4nqX9bKlMBac4gCWAHdK2rXUGo1rx+VZthFWvNyNotCalSc3ktbIsEOSy3vjWLTt3RDmjAJkYaVq879askfWrZkQIWVhLy4FYnC9rrIbZdJ1wsXEe7ImAuMrRp3WtmL8jN18Jos5yFkAB85DvW6taTcb1eaU3L2N5GSLWmxNxVzaKBJih3t0d1rWzlF9vnDoi2j4pQ4gjL/9zsKhW15/wtcK/Y2BS1Z2Qe/IgANlDKqWkXp86VbkX66l7eUDdREWJTUdeL36CwlS0t/a4ohfsg4AHgSeUNSZTUm9+Dtje+G8Qsg48z3zNByHXUTLCFhbLftfTXv1oEsIN2htaPFDgkugJAry6cTyOK6cENgS+LBxPhMEFoUndEsY1J52E+epfDBQwviryyLAKM2Hg/ujE5VRyYFy/ExUreS4xz9CDzmTK3Rq4ySzKslg3zeJk5zg9MQPeRZFGZAEmrppWJeZQ9wKrJCmEym5v35AM9qMTSO7OdYdblYyp2ywL0sYREBGYCyPTEIHlJiO+8yTSv+c1ufjN046wcB//VkdCIrjSRuVu7PfN5nXm+z/iw60T0gWReGrC0JhX9KEc32tE9hXSk82Mu+5l61iDBslK0vOn/+TlCYyQCSExAKpFgklK0ziOqE6VqB7N6da5+NX6cKepiI9rWRcF1rncNoceUGiTTVG8G2BRoaUfx2GdKdnSXzexmIyg/BI2JuE1NbbPtONe67rR9KIxPJ8YEBpE18bulSO4wmbtb6JavuhOTINWe9N92jjerNH1te9uHCCeQ3qRUU2OGizDgORq4rQpumIOvGz+lFKfGq+xwDEN809jekQXsaT98njyEHJ+RxxcNchiLXEf5Gd+2Z27llOt35XxueZB2gAMcCA//6BOs+YFunuqc63znaMKPAGDia6ajXOJtnTe9jW6dH/wgjFq3ptMBBHVkS10wVP9LfiiM3bKjWOhAsTbLub4cHRZaBdGWuxrPnpy0l3vt7ms7pO7jRGH63cJ0PxjRtwz26uj9I5Nf/N8BoOaos3nVhN+m4ReDHwHf1PIJbrxP7F50vOem8pUnPREBLxzBC7zzuvz8QfLjTJO7Prum7wnqIa963AA5JK3fPc0xj/Mmc572/rQ96O9TR+Pnt/dLeTyPI0+d1GjghsWXfv5gHyBGK5v573X+rfADEzN7n/fBv7X1OYz96chUAzMYwqTActH863//4V4/48CvGLLXceQH/ybmNy73AWwAEAP+x36Y5lv0RkDxJx3Qs0gBw4COA4A0In7nRoAUYYAHaB8HdoG7RX078XvX1363kQF5U4EsM4J+k4GAIYA214EX8YEDgR8y9VkvWFgliGNeF3EOmB87sAE/kDgzIHZJqIRLKHY8SEHIp3nKN341CBE3KBD44U6U5oRq5YM5cYLwl4LR0X1bODoxuGKbN4VUiChWiB9sQoaT1YU48YX+JYH1MYZviIFQqHZoyIFq+BBWmDP2ISJWgoddFYeH9H50GIbMwUO6V4h5mHl7KIV96Ictxob2MWwL+IittYgqB4R3J4SbWGxmmGR8SHCV2GA3eB8bABMRJP+KXHWINjGH31WHrxh0ejhya+FGy8d8gHgfqtV3tthRsVgTswhctZgfc3VXyyiMLUOKbrGLaYiKzaeK9jEpZNeMKEWMj/OJqReKEfIDLeAjkpWNBrONKxGNvEh4vjhxMDFm5ahP53hliUiLnbgcGVBHMwWPBSOPKZGO0liJ7FgfIvKN+1hL/WgU9HiM9ogbAgBzGnACyiWRE7lcBqkuCHkS/0iJ0yiQ1vEaQWaR8ciQjteNwFeQ+QFVF6CFIYkxGGkSGnmK02iJ1UgfqrRwLDlOLolnJYmCJ9mG74STQKOTJBFJ6rh2HVkdJZZxQWl2I3l6CmlayFgdXpF1TPkyQzn/EkUJkH6IlNThQfdllYnmlL4HlYslldQBaGF5lWOpE1q5kajYldNRP0unlmLpkwrFk2B4l/bxaXXpjGyZE24ZkzK5ZJdIH16xl34pQVjJJWX5Vmc5HS9RlYrJj4CJE4L5cYTpeQZYH8MGkpTpSIw5EsYYlZaZGRSGjaCJLqIJEpiZfJqJGDRZHU6EYKppbKYph47JVJA5HcBTKbaZLqz5Ea4ZhbAZl9ExKWAJnK+Hm4iYl4qYmPbxGFDAAni1nLginARAnJJonIZZHXX0jtc5RNnpGbrpUrwZHRJpFlBAke0pnpGSnds5eLBJjR9IH+02me85bs0pi+bJUOjJHC04/zD6GSjkqZ1LtJVqeJzLwYoAcJMEunH8WYz+qU4AmncCCqGAYqAwWZyauaC5kSw7mKGLKaHcCIFcFp0euYwrelcjGicbiqBvGZDeKZcwQZcuij8GSppmWaI4Op49yhIcyp0eSqPRcXXE5qPHl6IaRqENBaRJSqJLqhZCOp/0+aG3EWv9B6Xpo6NNqkwWuqWn9qQqQaWzR5+xaZ/VIVNLGabT06XPWY9S2qa2BKPgUl1Bcab1yZnVUXJzqj5veqJ9NqZ+Sjx1+i13ChR5iqZ7Sh1YRahcOqgosaOPGalrQUsfMUuZeqmPyiKGyigkZROKeqW1kYCayKmFWqkmMam7mf+qSmEWICGgaXSqK+KpryJUiZqno0obiaN4s1qGrdqYcLqQcmobr0p5GOqrKcJW1DUroFoTolqky6FabJqsjQOogcppxFobPgQSQeSt3FqtErKstNWst/oT0Cqb0aFKWhquMAiso+mlL/Wu7Uo1pPhk5VpWeJqr0ZobR6p+9Pp/80pkwlqa2gqwJBqJzoevgaWvZ6qrtMEm4Xmw9SqwtRavTVWxE9uSuGh7C2srQoGuaeqVUqKxT2iwnoit2VqyR8axn+extYWr+yqy0+FErriyY3OtKQumNzs89hpjL4uo5yqzMysdr9EzPEuxJzt0BMujSmukG6Av/Ld/SEsfPhv/YUBLXw1rpfy6VqZEtUmbHUxLqU6bGyigApizMl9bHVY7X1grYVrbnekqHc60kmprjhlLAKt6nnirFLtTgXY7HWzLrLLirDQRsoxKHarFAoDrMjmLrTuLG2xSAzeQNz/AAhfAJhpwA03IuBnTsobntjIGt0Qqt9EBd527sWT7lGLLqqpbG1GyLEOGGkhRt6jbIgnbsYRrrj5xuOY3HSzQBCogAAkYd7Z7kXirt//Jt0ThTh8yZATgRdQkscabWLjrsrqbrzG7taVbGyhQSpSCOb1KveTiuIEKubYxPlX5vAQwbNQ6vtX7gaELZaNLmA9bGROgUWeRmu97LeV7oudb/xsigl0eNGY7c7T8GznWC7rYy7DaG7dEWxsCFhMscBRQMAQyh8D9i7wXC0pgN1U8EFkHfBJBMARNoAFZdQGO+C9F9hECZp0v4boZjGMK3HbyOyMgO7SIWxse1CatMbwyfLwxbIIcfFoqsQFoaxYiTBIC4EyqUZtw4RWBplpFlTQ/B8QbQ8NUZ8NyRr8yab+N0W4A8MRXTL4bzLp7G4r6thqDVBZgcR5lMcZtkRpBpko2y23uRsZYHL8M/LFdzJFcexkKl8eVKcQ/mLL1lsZI0QIiEATJosQiIWAasFXJAgDKqRYwDBJSBgXCo1r3M8jXk8U7t8UAgsMOC8iWMWmfHP/EYXvIUdByKABCMvXIIIECmMOm7uTJcOFEN+ROJ3ADQbABF7e4qsw/oSxyo5wcpby9EJwZw5afxDxFZtzKEijLJ6Fa/2ovZVG7SnGkwtQjAPPM0KxQxnxwyOxsvJvDvmsb7QYF0yvOqOK/EEjNPHMS9SO+mNqKc7ECFjB6BIADMDciN/rObUXO6oa1fKHMD6zDs+FO9zzQqRLPX2dv1WwSZbG/HyFTuTwZP6ACLdACPIDBD81Sn1vDfDwQCO3HcHnKlZGAhSzS6yLNhzzPbWISCSirJKFKh/bSxUTSWqxECU26zNwZpTTMO90SfUwdER2ENkHRJBEl3GXTAm3UHtX/06L80yk9o9ybGbFWyVPNEkgduDGtsxNNzyVRYuH8EWGswpbhzl5NlgXNESNhlDID1PW70pYxKe3s1imxu7mh1KDI1GVNEp3cRRZNGyhAAzq91yoH14cHEnPtMHXtxXdtGbi12CfR17jx194Y2DQdU5lU0U/UGYiNOZdtNgYL2Q0j2X+s1acJ2qZNEpl9G5ttkp09ywRA2Jtj2JeBAheAxLCtcqidoKmz2ird2pcxMRsF3HKdvZ7r0rl5xljEQi/0QjG0l009EmdtEmrtFjigAjVAkDGAwQLg28j1oMuNY8Ito8hT3Fkt1JMhADQAS7zT1nst27bRpYOQAvvN3/3t/9//DeAArgQIZNsm8dQ1HTxtQclncVIrMI6mRANSjd6IqN6DmUHtzZWUHRdBkL9lcQLWid73/UgbrN8BbuInHuADoOIrvuINQNaeTRI2bRI53RZQBRsNIsEQLuETTuE/kdoJg+EKquFuIQAXdxYnsM2wLeLZ8dyIWOIoDuVRDuCD8OK3TQC7PRIZzRYh0yb7ogLoAQWeowERzuPB7ePDbTpBToVfzBYcXhYzUDcCIOdlztwN7NzZ8eRSrudRTuXXLdgkYc8lAUGOYSKUZuPKAuJ0PsQVnplHpOY1yOZqIcEaUNSKHtvN3bVN3p95vuedHuB9XuAmcc2ugeVKUUr35f9OmWPpZu4TPw4uj96BkV4UFGY/a73qS35YeO7pu/7pVX4StQwTt/zaWVZhJBFrGrDjq96fjP6aFgTrBCjrzJvPym4SuI42mj6hnM7rvA7qNYHdJBHJkwwZbSHAug3j1E6WzN6h8fPs5BftQsHO9a3o1h452P442r7tnt7tKdECRODvFLcr/+7v1smCbqxRcTwUd/hl6O546j6k7I7VGX7cbiFT583wBEDvnULi+c7x+44SAA0w1ikAqX4WDk0UCs/CF7/oZ77eqtPuvTjk7gcAtk7tGZ9Y9t4SR4HvHK/nHn8SIA8biU7CJozCNC8UKF9nKt/jrY7mhfPytPfuQAH/u0pf52Cd6brO89y+vD2B9FSf3kHR8sQd8UI+8WyRNyGt9DbfLjg/jzuf9VDu8xCCdVEz91Hj9SkhdGGf5mO/5jE/FAlIiF6v9hvD9iuh82+/63H/ILGqGncvqfbo6rTy9J0X9dWeHH4AExTg2DWP6X698Yjf6YrvIIzvgo5fEnnf9Fwz+evo9yqRHEAQQ0VAB5uv7IN/ToWfkG4P+r2O+27RSpoK/Jtq+vCqtJE/K6t/lK3P18JBATDhAXF98bafab3/+Lq/+/8t+sOfKaiv94GD/FJX+SUhHFaACDCxCNDP8NIvWlh//Xy+9dp/7WCf+or6U+F/6YqRBTBhClWX//6dr9kAAeAEAYIFDR5EmFDhQoYGTwAYlELiRIoVLV7EmHGQwIYdPX4EGVLkSJIlTZ5EmVLlSpYtXb6EGVOmyYcDXS7AmVPnTp49c0YAGlToUKJFjR5FmlTpUqZNnT6FGlXqVKpTfV7FmlWrVphbcwoCAMAO1pllzZ5Fm1btWrZtQXqFu8CtyppzPz6MmFHvXr4SN9q0G1jwYMKFDR9GnLhk3ZtxvS51vKDqZMqVLV/GnFlzZM6dd3b1OinsHitkFZ9GnVr1asGee7JeyPg03r61bU/8C1v3bt69ff/eLZul66uQHWtGnlz5cubNhxKHDhf01jNhRWUFnl37du5qo//nzC48Me3b5ffm7p5e/Xr27VeLJ/ldPlzn9e3fx59//v7PL73SYSKsPLBzr0ADD+yNv/A4Qo088x60CD0EJ6SwQgsvhG8k/jbsKT8PPwQxRKg4VNC/rQgJywyuLmSxRRenk29BwBRzEEIbU5DwRR135LFHtx7ag0QhoxOxSCOP/HDIGE3USo6wrljRRymn3LHE3zI0rMYbH8yRSi+/BDPMgmpSskzOkEQzTTUzM5M4GK8CJKxAthKzTju52xA4LAvTcsvyurwzUEEHTQ/INg/dak1FF2XUOEQ5e9OnMsKyhE5CL8XUMCt925OwPv20DdBMRyW11MAMfTRVnhpltdX/RlWNLFKesAgLj9KiNDVXXRubT8bUPgW1L1F3JbZYY0dCFVZYXWW22SOVjUvWnZAICwmvjsU224Y27a3TwYAN9jwGtSW3XGyThfZRZ9dlF790r2XSJyvwCAsLeM3F11huefNWMHDD1WjcfAcmeFB0322zXYUXTg5hXIfDypKwypCuYItH3Tc4gceDCOA/N744ZJF3PNhhJRlGOeXJTDaNV58CCQuQikemWcyMdev31I49DhXkmn8Gur2SWSZRZaOPbopon6TF6Yqw5Ig2aKl7vBm2nO36l+eKhp26a6+tBiBIpU9Gumyznxu7P5d5aiQsQqL+Om4Kq2bt6rmy1ho3/5/l5rvvb8NOe8izBzc7cJ2YziMsJuiA22/H06P7vb353DlvcWd8PHPNzxra8O8IB91oz3FiWpSwznBsc9V/i1w1u3+s3PKAMV+9dttpAnx0/kLnnWHdpbVij7AmSf1241Fr/dfJPY1d9ou4Pj566QnqXHfXesee3d/j1cmOsASJdXrxW9vP1wabd37r5cdnf/Pqre8se/mZ3X7tnBIJC43w2+c/reTPp91h8GY56PXPgHJ7H/wiMz8GSkWBPGFNTxYRFkTcqnEHxKD9oGO+2aAvfXoLYAZFOLUEPpA+DURh0kwIntX0xANhoQCkRjjDlPyvgyGkXF4+GKH10dCHBf8r4Qq1ksLsCdEzEdwJHYoAgCIwbn8/hOJHbEijHupMhzukSAGjuEVtBdGIxSFi774oQ9XwhAJh8UBnuLjGhUyRYzhk3hWx6JcqstGOpvLiGFcVRt7psXhl1IkVEBGWRajxjod0I2Je15YB5k2Lh4QkpvLox5/wMXSUnFlqdoKGsCTiiJFkYyIFWMe7eXCHjwRlKu00Sc+FxJKXxKSlAJkTU4RlE59UZS47ojZOkRJ2cpwjKnU5TCmx0nCufCXhYilLTeYERWGz4BOJOU2C8LJbvmSkKT8oTGp2k0XGXNpukqnMZRJoll/QQFiy4BpvtpM7i2RLI7XGTXfWs0DgfI3/OMd5tnKas5kLqCUAVMROexZUY3D8GzCxSE+DNnQ78OTOPvnZz6sgcQ2jcSIuHbrRNypPoafEJkdFetAWSbRwFA1nGSexRADoz00jhenfEOovbaaPoTHFKRVn2h6Tlg2lKU2NFciQoujk1KjxDOla5Mmzmx7VqTrbKXt6irSf5lM1ZwxbRgn6VK7GBKJqWarHmtpVsqLlq9qZ6tGqCkHVZIClivhOWeW6krOatabOG+tc9eqSugInraJb6+FUA4OwFGJJe0VsSPpqlrACLK+Jhexikrqdv6ossIJFzQ0oqNWXRtazCllsWRobrsd+1rQNCW1vKpuyy7LwNChIJwBk/3bY0542tTIZbbBKW1veOmSyaF2t71orF9RcgKi96q1pb+vVu8put8nl7XJ1E1zhthY1O0inBuyFXOhGVrovyS2onttd5f42O9Rd2HCJqxgehOUCoiQvTL/L1+YS0Lzxre18V4Nehan3NDsIiwZQAF/8clS/LAmvn8Zb4MQeODX8bZd/FaOCsNCAAARmcEMdTJf6OvK+Gfbuh30DYe0NVzEZCDAKLlw+EMt1wylJ8JYW3GIXi1i1JHaWhBEzhLCIoJospnFXX4ySGN9oxkEWso15g+McY7hFJggLFATwY+4i2alDPkmRbXRkK19ZyfpksqvyNKgYhOUGBXFyl6eJZf/cfXSbX1azl6O6njDTL80WwkGUp0xl2sY5pmyWrJttCmc/5xTQhqmzmO9coRaEhQUGWXShQXloZHV4noSWtHwxvd9GwYSBY75TngWyZz7HNdOanvMv56i+VJ+6xq3uDqs8PT9Q22kGYbHAQSLtajtSWiRahhCXee1QX5clLoyatfxqLaYJhKUJCNn1sLlYbJAAm0ublnZBqS2TYy8q2UWMdoEIC4AfQBvI2dY2tulqaaaqG93tXO4Dkf2ST4e7PaJ+trmr/G53btsj1jaPsPkN79ypFyfzdkm9zx0mFjg6IfYeuAj93RGAfwzWEde02AwuGW/Tm9YQXw+PAYCDhy//HONrdjeM2S3WlJ88l/j0I8JbovB9g6kJYVEIyF3Ov4mjduWObfnOJ11wg8ucJTTv85dQEBYi5NzkQldlzxlS8dsIHOpRJ7p6jb4SpJtaTEEICw+cXvOrD/3iYP05aYNe9l5nfbhbV0nXi1onEYSl3CUnO9sPKfXYpF23a9f7tN3eWrinRO4brFOjAZCBsSc98HfkO2j9Ll7APx6KMNdj4VFy+M6GCQoAgEIbn275NUY+IVTv2dlJj3KNF73jCf/46KUEYADMQPR5X30UTY8Q1NfG6rnfIubHqPmTcH6rYFpBhW/veOBfvvKVFjReq/iDsFTf+tVXQfMhP/jLynrm/7HHvY+MC4ANLN/r2g/+8389eQVP//rvB0D20V967gfW+0cHP/OlNG4VN/788/+h3TuI3hMW9wOAGuCBBFRABbw7ANS9+lur++O6/Ps/L0mnfPO/uXPAAFQ/xWI/GTNA+dtASBK+L5LAuKNADfwSKAOAGGAInRtBBOrAavtAIwvBGCRBCKyqEzS8FEQ8MLEAM3tB2cNBnpvBu6jBLbvBImy71tO6Tvs+ZYNB7Ri/8jM/FWTCAxJA34o+51rCLBQ8J3w7KMQ/KSRCHlE8xvOfKQTDTNnCMUnCYPvCNnQ+MSQ8MpxAMww/HqkBANCAtVg2OqyZN6SeOLy2naK+FlwBEf+4ABqwABMQxBEqQSPiwc17ldERk7CoAUBkw0gUFEIkAALki0dKRPhrglzzRAOaRCGqxOK7xFYCExRrQU48w1TMF1AUxcvxiFKEPwBoAVKzRfFZxRVylwUCN1j8kg1QPu/oxGAUE1w0xICbvia4gCDYAQIQgAywgD4MCxd0RmHUwZ8qxuM4xmMCE80iN1rcw28kF2jsQvvaKWA8CAqzO3aUnmF0GBDZED0MnDChR5Jjxlq0x3M5wn+LRotLiXHbxIE0HnxEGH3cnXLsRzAZN3k0i0BkyHJxx/QZgI70SI9sgA8Du7C4xoysHYcUElbZR4lMG897Pow0yWyBxj9Yji7/6MXqUz2DqL4giMnVqQvdUcmIxJ76oZKlqz22gMmeNJaZXI436ISnhEqo9AERewgAWAGldB+OAMpXnA9+bMkvaTYAEDt11D+s3BWm9JA/ELHYskKzdBzZ8Jyg3A+vHBsgdDiyrEC3JBa0zA+1zEmCkMWR08u3HJe45Er5oEulAZPx40m8xMLBPMuCpDgAoMm0/DAaiDLI9Bu4NBy57EqWrMsvUbySDMh11MxL4Uv88MuOsEiDmIDYGsvTjBvODBzPREzQVMwv6cM/RMpmlM0JSc37WM2G+AEi+AGLZIHYgoL++02voc20sc3PwU2iAZPPw8DSLMvmNBjJ9LnK7Mse/yrFGogBFVCBFogtP5wA7fya5xyb6CSS6WSZLxGAsICBtkhK9fxE7pw6yvyQ4WQIXoQ/GFBD/CShwuzMw5TOocREL5FFb3TMHyRQSdLPvvNO1ayiCbiBGCCCE9AADTgBGLiA9IzQrmFPpXFP6EhM6vSSsLwA+/TNEVWP4LQP/4TR6ClRojlR4kjR+PSSRDyz3hTIGqUSGa0PGhXS27lRlsnR64FPk/kSdGxA7MzLIw0TInUOI6VSnzTQ2kTQ91RQZJyS8RPRB+28LH3GCZW8ChVONDVTN9xS6OxSFG1Sh/kSkRtQKX3MNvUSK20OLNXTx0lSk1lSz9hRJ/WSinTRIP/9UxfhU+bw00Xtm0DNxzjV0TlFmC+5Od4EUtOE1BZp1OV41E6dzTdtT0pl0i99F0JJp4XcJYMTVe34VOUI1VclUVI1UVMlVEttk0GZz6P0iI2jVT1hU97jT8v8y2C9RVstVUVZSVTNTl1hwSGQIldF1ms6VtEq1u+81mptR2W9VWYVSjF6URcZyRb9VWrlVpwZ1gHMVgvd1nQlSMDYSnBtGWRy1iktlkR8tHPVMXiVnHdlLjWd0XX11x6RVEFdlIf5iEI1JHJBx6vkVxMr2H9VHoEtUoKdWB052ElVlG+71zLFlvYCgDHdFnTN2Buq2P7E2JP1VG/F0deLQl3NpGz/KbPFm9Z+ZVlFWtlQbNc1BdicJZWNfUiYLUOZvRdtGbe3MFmgzZKdfQiLvdKdZVrgDEclJdo8NFpmkknQU1qcnVqZSllj/VqRQUnBuVoUZNg/0hZN7FqJHVvm+Vnw6tmBjdu3DZSyTcmz7cG0vaBjMcoWaFvrsluwPR+o7VOpHVz2wNui0VtL5NuZPRYWFMFW9drERaq6bYmnVVnMtVwwWVwOIT6TMD4yyhZlBAALu1m37dxs4tx1M1xHRdzVfaeqRdiO9bjHPVpsCUIA2NeIFVzZvdyw1Vbg1Uja5dg18VhxfVZTqTvyC9zLIt7gLdzNjd4uMt6htV3Yw12tPZZ//3zewKpetGtdDntdUI3d8L0mO+TS7I3Zjz0+bLk1AGBOylVd9J2JWE2OWbVfN1VfOGXfonVfjSLI0PvetdpfxnLaub3Y8T1gDLnedwndkhhdaTKWXq3PAq6qBr7fBC5fWT1fDXadB06XCCaJCVbbyA0LacXgnwJh5mJgIlPgqH3hFj6Qz23WxpVgHxRgY0k+APCxFUYpGpbbGcadDs7fDxZijunfZcXhEtbhhsUWKA0JYE1iBONg6q1iCV3ib23ikTDhvi0W7wViisridSNiyTJi5NDfMv4SGw7X/93brFXYYonf+aXf32Vj3DljktBcsc3j/NzilyVhe5Vj7o1MAv8e43764yy7Yj9e5FUSYWhpRdF94h3WlV5tuile2kemwT2utDTWjDXmZB5x47nEQ7RN2HEdlWgVCSoeZQ/05PUD5cwQ5Vd+kVL+zEEGiUGFYrkxXdRN5HKyZVgWXncdZs+NZGWZ5BUjR0a5T6mRYk2u3GM+vUYeXmoe0mRellPWNWN0ZlXOFJEFyGBeJmyezFj2wFnGjFo2ZwrB5dv8ZnhOZUWlmTpu5U1uZ99CZxpU58tg53yuYW1WFV5u5nnm1EHk2nue5iMFZ/xVYyQGaNwS6FQh6G6L54OmGabTEHym0oa2ZmOOaJKZaHXB1fgx6OWtGVZW6Po1U4/eZyTsZ8v/+OeQFpqRRpSKLmg1eWagQccflmaWzlKXLmafpWmNtelDwWmLXpOd/plxg8SVxuM2FerpdeSi/qajTpiSPpOTxtegkUVW/emobml6ztyPJmqrbtlAttqLlmedBmdC6en44GiGJmsrfmmDjOnKmGm07o53TlCu9tKlfutBIYKwuFNyjiVIneoOymvK2Gu+fiisNpOkPiF6xeiLkcVM3uiFFtLFpqLGnozHhuwFUevaBWw5tWyUFpnm/dHNBuqOrmszHmq6HW0L8evATu2/duvYJhhuJE2oht5F9WyOAe2qEO3a7qXSPt7cxu00YWqRYcELlmvOrtHh1tniporjRm5+/5HsMqHsxzhtkJUazORdk3BlPbXuUcLuqdDu7VZX5cbe8D5VwebtfLk5+TXvue7s+obhu57M9ZaK9nbvuulusmFr3XbuwbYTUbO9/KZuGE3vpgXwqBDwAQ9h+IZgrfZm+r5sghk/VCyJ85Zq/mZk/+5OLLZw97ht1JbvXGVuCC1Q/Hbw16brDpdtqr7mFK9pDB9hDc/pBCdxbQlLwD0JER9rG+cwE9/PCYeKCtdxKuJxSfZxpd5tJDcXkY3S6d640Gw+K0/y2V7gJ99xBfruRGnxXg6az9OA1gzrLefRLldtmHDoUIZoMTfIKFfmKa9s/Zhj9hlJB51xN39z4PNylf9TcgpFcTvv6wI32wNvbvswZPYZP4gtckHPTTjvagQ+9DRNdEWPbDyX8hc/uGeJc9uJ398OcUtXUUzP07SYc1quc0/vO1DPc8t4Y1En3f75PESudFU3VFZvdc4xa9qW9dml9W2ujBs+czAeH6NscJTw9UHPvULvbzCX4WI3dhO6DGXHdQr287BTiWj/9YJ99XWOdWxn12MfaFu/dQ6H8fZBRxDvdXFPl5Mtd38+d3SHQ3WnaHY3ZT33J/4R43Cnd2ix92EPc30XVn4n6WRv9yp/d/YpbABgcy0v+FQ5+E2vZiZ/CidXeNhh+Jv291x2dEsenwtsiYtXloy39sPV+I//98CQR+qRb+tuP2H2adCUV3lVYXkcB2mY526Zz2qH//eSR/Px6WFgJvidf5SeZ+xOB3oCF/rJpnkEd3fxFp/mpfSlZ/pDcfrPhvqFMAEL4IGJ99WoVypGN/Cqr1SAr9f2qdnDhvauR5SvJ+6wR4gNOE/re3a0d3W1b3S2n+9lh9zx4UYNonshsfvrxvuDANDq63u/F/ap927MKHrCz132uTle5/rEV5LFV+/GNwjqO4EWEIEgGL/Il3xspfy1J3qrh3isnx7p8vxdzdh7l+kqQoHfbl7VX32Jbv3Af/1Hj/33ZR/rRPzaV3CTxH29Tqre/327Cv683XaSx/xIn55V/01+5ad2IW1+x37+sPD96Jfb6Wfc6q/5q4946WFbned+xb99hL/2kYB+8md9bbd867d5b2d/ANBsgCAgcCDBggYLLkiocCHDhg4fQowocSLFihYvUjyocSPHjh4/ggwpciTJkiZPokypciXLlidPADjhcqZAmH8i4MypcyfPnj5//olZUgQAADNoIk2qdCnTpk6fQo0qdWpTmHswYs1K8SfXrlohdg0rdmzYrxCpok2rVmBRGDPNwo0rdy7dhGvv4s2rdy9flzBl9iVokyzhsUEBjyRqNDDjxo4fQ44suSqAq3Uvgy1ctq7mzp53Yp4seq+AokddYk6tejXc0a5fw/+OTfXv48Gfb0c4PNS07N6+fwMPHtsq69W4e14+rlxsaOHOV6Io2uJt8epYl2Pnmfo59+7eZ9J2bDs7Wd0kFZ/+rn49+/bfiVtPTl4++foRmrvPL3BH0RjU4wMokX3ZbaefgQcKF15j4w3IlXmJ8YaghBNSWKFS8AUoV330NbgcfhZyl0F//2VY4kIdKlcgiCuyeJeCjDGIIk8PioReizfimOOEGJr41YacyZjiZToCJyIAQ5DYY4lB3qYikU9CmdKLgcVY3xudYJlllj4IdV6EUYIZppiQ8ajkdfMBqZ2Z1o3pmglFqZDkmvEx+ZmTbeLZ5pR9lYkZEkUBGmhRiNX/+GWehyKaKFJ9zrmVT41CaqKij+FQFA9yRmpcnZ3dOWmbncq2J1+M1oXFFaeiiioeXUK4mKevwhrrRqRm6tBPteJanKx8TVDUBZjmmuamhIG6K5HFwibqXrRWtwerhbpqrLTT4snsmUEGm2181N4VRFE0AKttXMNqhiy3K5rrmrJ6Wcuas4SGZOO589LbYrsX1SmuvqrVS9UG34a7r1bkFpZuvwgaLNq6ed2r2ru7RXuwxBOvxyjBBQucsVwUP/UvACIErDG+F4+VMMfsmSzZwng1nNrDXkZ8sswzJ1uZrSSXLLLOWdGs1ApF3RDyzhPhzNyHPeuXcmQru2hzjy+3/5oe0lNTzafTDBVt9NBbT1S1Sz8UxYLQXD+UtVdHe62e0mQ+S+XVJULdUQtE0E0ETABoUDfdO6Tdt9+UWYa12VyRXfhDf6dkQVEWjG34iYM/ijbizq1dW9tWBw735Ro1IajnRfE9ueijm2Qx5JE7njrpJLFQ1A+Np77A6chJvnpvlYu3+bJvZxg3R51/LmjothNfvGC8JzQ77bEbbvxHN7gOe+rKg1a786PhvqDu7CIPoO/Xgx9+SKZTnxPzjouvEfQArCC94+Wbb336j2UP4/YMdx/f9/Pzzz/58J+vef0biGLah5oARgR+OKnfAKnCQKvBC3NK2l8DK1i8/5UPgf9ks+DPPuY+wynwPvKzoF4eOKr7sSx/1qEgCVs4OQxST4Ncs+CbjvTBwoXQhC5cig65F8ETZq53KNwhEacGQ+XJcGskLEoNbki2HI6wiGjpIf5+uLsgBoiFUtzizI44uyQOjYQ1KIoTuQbFIXGxhFFU2BDX0jLMaDGNcjyYF08Hxp2RMAZFMcEB76iQM9ZljnihYgqtyD0seq+NglyktOoIOT+KjIQF7CMkAUkXRqqFkE0zJP4QqT9FYjKUnnLk4CCpMRJ2EGQtMWXyFKhJUYLklWphmhtV2CxQwjKX1epeCEXISn2RsIb+WSUrLTkXXUZFlmmh5SxtWZw4IjOaYyL/pdl+ua8WMpGSfjTmxqTZFGWihZnLdKa7cOnNc96ImlmzJjDFSEZimpKbcUEnD9c4GXGGk5yrgSY9+8kidRaNneJq4RD2CM9KutKe/hwJOGdjzqm88TL8XChFJQTQdbKyjGeRZFEMuJJfyrM1FT3oJYODT4d6coUPHSlL38PLXvoSkho9HCoBxhKQJhSNLU1JQyG60qhEtC4T3SlRu3PRgDbETtfUZjctaKRhfrSYOQ1kUU/SU6mc1KcpvSUnq+rV5xwVZzfj1FJJ2lQLagAATTArGENqlq+W5KpA/SlUgkqXocI1r68JK0w30062ipSERCiKAG4qVQAqVK8EkGtd/+n6FLvOBa+KnSzbENlXApXVsFQlYUEBwMeoxnOqJaVsRxj7WMc6BbJykSxpW3vCm1y2QQKbqUNcqJjXgRahiNWpaw9i2tSiFnATDG5viztX2MbWPrNl6jxbCDYABC232xTtMY1rkN9SpqtN2+oziWvd714IAMhNLpr+qtnRWvACRdnAeae7282Cd7GJZZt2a8ndctY3vvpt7HjJi53lAvatLZwB6Np7R7d+Zb/y5a1vsopVfTrMuwqecOnE698fmVe6Z60gFAAAhQBrEMFaUTB2meLgud53nxKmMIvHZ+ELYzbDKpkv8fgTM5Tg9L3oBW+Jl3LixqY4wvltMZFVUv8lGDcpsxpurgU9Bi4Dt5W6G/4ug3/z49MG2WUrLjKXDXJkJHsGwFAObAUnOWYZiphn+61yg7dME9XGhbVdnrNHvgzmcil5xmzmXwuKkgEQIzDNWCExfIFzZeBmGY5upjOX7XxnYuWZp3ueH0w0wNwkChojhN6xlRftFwhreciMHvWsXvzoJMtY0oXuX3QA4BZABzDTF9l0dRPk6ZbAGS5yJjWvCeDoU2ttoJcWcAUrBYBLwfp8srYIrafcZlGjdLjQ7nWvfw3sYAeLtg0hYa8A8KtkM2/ZFWk2k016a5bk2iy7pjajrX3ts2lL2wzhtq+GHWIpl5vHq3625RIt0XP/sxu87n73rYQtb7tYsNvfPvO9dZzv+E56OAA3MqgVPe2At9vUBMdzvGmy7/kp3N6BxneCJxzxml0cxdLGOMs1MvCNq6njB18AvQFACYFqiOQjNvnHQzVxKVX83ylveZFfDnOdpFrPtW5gtwuB83HpXM3kJrOhf46SdH9l3URvsdGPvkCDa1Oaxnb6080ibolQ+OR7tfpLgi5Utm9dsV33ujX7Ofaymz3qg+Y5p/mdO3+/fehxp/Dcj153et4d7wPTu6b5vvSqCx7RKx98ywsP88OjU3EAOITiF+9wqlMerHAvCda1ovXQ69fyG8f8OTsLiM5n5ewRQb13Di3cp42e//ZEVT3BWe/NDmvACrC/VgZ7rnufR/72Jjr98Y3L+3f7PprGlsTwiR9D4zd/7ck3sdvvmvvsV5RWXkedKempmDVUHyOy3yj4O719H3c/st9vvz/FP/6Ylx+dBAbAJNI/ss8TG/0hX79NngB2mf3dH9L9EjqVBgBogf/9X/H1nQGy0fuFF+B5nwVS4FchYAJ+XUadUwf5AQRaxPrR1AZqHwHingaiYFF1oAdGHyahwAaIQAvcDQDYAQlWhAnWVguqy/y5GAbKHwv6YEu9YALGYBoJQBCIQAzcYKBoAB3ooKMAYMkV4T0BIUiUXlYw3xW6oAp5oAKC4CLhwBNC4QxcgP8JTCEVSuDjeWHuECF4xN9qZeEbMtIR3l8SStEGpBWgaAAMXMAP/NlArCHRMN6s2SF9qeDy1WEizhEejp8eEpHmAQAR/MBn+VYhJtAhMpsjwuEiak4ceuI5QSLdLeAc0QCgxEBhcYQmbmIV7twouo0o4tocxlkjyqIUlaLhnWIadZa3fYQrZgYsSl0u7g4topst6houGuMO7eLl9aIUoQAMAIrYBKMwjlUbOlszNhMyrsQWYkUXciMpgmEYfmD+SVEGjBHesFcsYWNSceK4jWMVgaIQeeM8LtIzrl407hAOdJiH4YBIvCM8EuPe4WMt3SPQCSEdJuRBppE+9h4/tpD/PzLRIIbEQApOQTaeQ45TQ7bdQt6iR3JkEUEk9EmkBVGkq6EASWDk42gkIo6kQ4kk6SmjujFjTKZPSV6bJPJPSsIAKzJUS7bSS3YiTj7YTJIEOGKEOBrlHZajOfJk+vgkUAalUPLgtjXlXCHlSCjlRTBlVj7iU4ZhVIbPVFqVUMpOPGYEWJ7WVopEV1rEV7IlF+kksCWdN+FAH/4kjqHlVc7bXGZXPWbRTQKm7dTlqd2l9OklVcZVX6pl1xQm/LllEBZgZNafWMIg2KFTXrYFYzamVT4m2llmUtge94HkMk7maF4QZiKhZuLlYi4ZNvrlQqjmohDmQcBlRchlbVoQ/0RaHxK5pmJ2JsNp4mwqBG/KYWp+RG5SxG4i5wD5pvqFZoYgXh/OgGeeJWgSpTw+5zfeppfVZNZ9Z3dSjZ2lhnGuBjoFgXViZ3YOJEypHXku53gez2napHLKp9+YJ2agJ79IEwr84nXOnDXBJ/blZ53R50Aw50Tg1Q/YoAacAAzcwEqWxA5YwBDUQIdBQQ2owAQcKM3sJ4dcn8zpkgX8o1G0J19iZIFO4IfOJ352xIJKxESZwGB5DhS0Y0jggI0GzwwMj4tKTIgKy4hmCzKZADUWhQZYo8e1JIu6IZC+qGAmUn3twA3OgAq0QB8CQBCIRAcxUQzwwBDc4AlYJJTWi/+Q0kV/9tjfoEAqAsoQ/OiA5th0sp+ZamGC1kR4ml4bIWkTYCIK7B8UpKhB/EwT3ECcWoBe2mm/oOlcqCmNNZAJXCjwFEUTcGk9rWgvxeei5imMcoSMRgQ0eYwGYKJACADwPNlHTABuHYSXXiqncsuviShwJmYFzSANzICWBgoNDCpxTqGTbiOsFkRpwp99iqd29dmxHcRzfRhL2CiyCeu0yOqQ0mpw9osAZMAErAAL0ACW0g0MzEALxMAQqAAP0IAI3AALWMAPrMAGBMEEmEAG7AAKtKekqsA6fg4gliqmvqemGqiwEusFVuZBCEAfBuRB9OGrpoR6AcB0RKu0atz/8jgqnVLnuewADmyABYgAD8QADDSBrgZPyIqsH0LBCTRBhgbPCcTADUxArzJppvbnw34qnvqannIhCnkL3mzE/qXqwkqHzDZSxOJfzm2nmbwKtmort3qrGY5s0zrt0xIBD/xAnEqFdlJsDwIteHpqqRnrnnZV67jaRrgpVKXE/kFr1sLKtKbp1QLImFxsxm5sx37s0wqKBjQBDMTABdzADwSBCVAoAQgACuxABpjABATBBqzAD1gAC9yACNAAD6jAEMRAC8wADBBBDTTBCaQVFLQAy7rsU1ht0UIm2h7P1rqczYYjCvFAUSCJRoBtE6mEjbEP6caK2k6s6PbIjSDt/7Z26wygLN0GygkQQQuoAA2wwApMQAZ8rto0qb+2qMwGLGmi7lKikB4Bo0Z00PZZ71rRbtoKbfWsLe5KCoIsocZyrMeC7NNu6AwMgd7yrd8+Sehq48OhbfTaZtfebFcla88WxKiqxHPNbve+iu0S7fxmm37ggAjsH/AKL/EaL/Iq76HIL5EGK/TSLKhCRBzx7EbkLACkBGfakAAP8PeK4e0acK60hwmwQJaK7Pq279727d/GygRXawU/rP2+2fR6JQrt70b470lkwN0QwfKKcJQQMNSJb4l8hwD8gJh+zgmoAAtsAA5Q7bnQ8Bf9K6zisBzi70OYSqqkyqp0lfUuHP+hDspJ7ADwNIEMF3GiHDFcPOqaNoUJ8ED6QkEMWECZ7sWmViVaFrAHFvEWf5o3umnIdtXqhvBBvK5JoMA6nkAVt3GevHHexXEWXyNe/ACS+mHnHiz9PK97+jEcm2MEBPIFA9zF4kAqq3Iqd9jXtoXYjghJCICNQoEeRzKiTLKPOG+RGpZaZMAFnCjedKho8LFAhvIfJ2Apmy5uAuHK5KylacQGj4QAICkUdPItK0ouex6d5oslz8QGJCug1AALsHFkFPNFHjMSh6EyW85krkzBFsU1E0TCksT+aYCHYvMokXD8hC83M8k5x64ImGEM4PNrAPQ1pjMlr7MIC3ItuvP/ECXr2Q4Es5JEsmqAwuazG+/zOSLzKHuIN6dEEFgvoJyACJQz9oC0Oya0Lpsj7YlmCn5iPmnXqO7rqdpUSIx0jmZ0Nm90THW0Rx/HQY8ECtwApUqHTsuGUJfWSrP0QofeS//gMmttR35En/5poDKm7LLqQPyiR+00T/fX0KozUH/0J3+wCugqFNAAJMOGUrciU28zIKOeHJduO1O1R1QpoFwpCxcFRhOAVhcE2KoVDxB2YRu2RH/1k2hz7JF1jD3pSqwAj7aFVweHW28EXMd1Ms81pOawVA9rMytSBkg2oODoQQA2QSiG0yZ2mGBwRjY2bli2aY803vDAvgpHbGci/2ZLZ0tvNm5TnGfXtUyLhINqboROqEacNgHR7WqDSWu75Guj2mOfxA+cKBFYABG3dUojtG6X4Ci7NGcnp10LN3Mbj3P/EXTDtnYj9wJDAWV7h28jBHdHoFw/NXgPsnjLJHmXtw4bInorlVmDBAto6RCcdHfAN0HI93xrdn0feNsBt4KC9oPrN5SY91D6N1kBeEdkgCafAFKvR4MLRIJ3N28zuHqHd0zn94QbJn8LyIWHmYkLxPrACXYDB4gvmIi3OIlTHl1DuITX7EP7uIrnSIWnpYtznHR7RI0CiqUiDIxfNo73t1PvuH07NH77VJALeTqx+CsaOaRluEEUsrfR+P9tO7lGQHmU0/eU23hSmjKQZznpEHmXH7kNH8QE4GsNyLOB2PiZ57iUDx6Pd6qVH+Wbj06cy7mXI7lBCADD3vSE7DmfD6Ofxx2g/7igayWhi46hH3rOfHkQUCoR2HaTf7kxQ3o2pvmfU3ky+nhDIyiWY7qFaPqm+1Wim6oK+GF0gcijlzpBSvrWUTqre6ebv/rfxLqsE87JbcANwoAtU4iu7/pzn/qkl3mVo/iVDzuxb3mkG3vBGV8hKymOOPuzW3i0+/q0q7qlN5arX7tFZXvZbDu8tSgiGwVbN7u5x7e4n7eOo/qoc9+qR/i6902xv7tYO9tI47rt4Du0L3hj8Hv/8aw5Tfq7sAN81Qj8wJewGwrAAm81wif8uC88Y9C6+Dw8m0f8XU98eba7qVv8xW8YCtioBnj46nS8x98fZFgrx4w8V7a5yZ880lT8yvv0WWUA8Fgz+Mx8kfc6X9w8xeT8W+78ePe8z6c8rwM9P4+WCdzNCYQ6x3e8R9s8idJM07tYyUN91IPo1Lt21XN0N01AH9YAvZPO0Xu9J/My0oj9nZJ9ipv92XfxDkZ3vmdmIHmMSqaP3Hs33R8w10M1QqJ7W+59z/w8Wah8JF4GJbbAmPuN4et7YCx95q9lITU+cKn746sHkfMnVNaFKLxp/2h+0u8x2Mvd0+s96XOM6c8q/+XLhRVQAqCUceHP/Nw7RudXFbD/Ns/T/sTYPrXiPlxYgQMAysHPT+uTu9LDvl4RP9BJ/PEjP9qzxijLBR0IAqAwTgNJ/8dzfvXn1fVf3b9rP8Ukfz+3plnkwRQURRFkgQWVf80jPgq3lvo7OEAQEDiQYEGDBxEmPAHgREKHDyFGlDiRYkWLFzFm1LiRY0ePH0GGFDmSZEmBC/csULmSZUuXL2HGlDnTZQSbN3Hm1LmTZ0+fP4H+pDnzCwcAADQAWmCSaVOnTodGlTqValWrV6cG1bqVa9etTzViFTsVbFmzZ9F2XNgwrcS1bd+2lTuXbl27d/Hm1TsS5Vi/f70GFv88WChWTHuO5mCjcm9jxw//RpY8mfJQwpcxD34ssDLlzZ9B243rePTZ0qFRp1a9mnXr1n07x4aZmXbtwlYB4TmKaNJK17/LyhY+nLhM28eR3/xcXCxw58/dMtx8uix16NexZ9e+PTRs5rGTh6d99YqGo5HysOS+3uJ39+8ni5d/eTl8suzxp7aOd7/T/vkBDFDAAQf0zr7I5kvQK6tC0A2AROhoicAJD6zQQssUzFCr+i6UacIP6/ovROnSEhHEE1FMUUW5DOzwKg1h9KkqLLQ4KpAIJVxxPRd5dDHGH3fisMccdSySLxJJQ9I0JY1s0sknoYyoxSGlAtJKm6gCQo7/o+QA4qUooaNSzPeuvFLIMcFMsyIT52KTJDfVjFPOOa+bcsyZygRyKjoCOUoLLGCik7U7CR0uTyDPFFPQRQeCs0Qmq4OU0UkprXQvOwt96dAYpbJCkKPwCCEmSxPN1NSxNo2x1CFJldNRtF4FKdZWaa3V1oswpUMRJAQx444sJrFizFQ1lKqRozS4wsNb8zrVWcCIzXDVHpmFctZI2YJV0mq57dZbgwy0Ag1G+jzK3KOKiMQBMexIz8doE4zqDHMVmelbup7NFyt4FZyWx3t1vBYsgTkiGOCDEX7SO0/PbdhhAIpY5F1+xRvqDnM3oSlhtKRqS19UKZbPXxc3PtHg/6ZOzijlklluGUDvtjgXETMsmeQKSxiRBJGGl5g4ZORoivkoQoZyWcePxfpZaZxU+8voAre9a2Vco37a6qsDhA0IBykAFCYrFtkEMQCy6HBpoGXKwtxDosL6RKT3PVvppv1yG7+p36yaKbzt7ttv/gBIaYFCjiojKgaO4kBYC+W2TSZAijiqkL+fhPvFxkOmXPOJ+Bapc8713lz00aUOfAE20P1CqimGvhDz8WBiwzwAHLCC9BUtt+p1im/vvdHQ2wQ+72x9L954s/oi4ygxpgIEVBwP5LQqpzJYCIAZjn87d6p25zf70T+XVfgjif/e/PPVCtyO3RaXqoyjkGAcRv+rmkKhiaOIEAD9Abfnvvto9/e38H1kgBApYAARSDmUlKtsLeHDF+aQBUKIoRB3gN4k0OUu8BSrMkwRABGOUgMUJBBA/cvK/4hFQrcdsGDj85wLVRhD4y3EQXJQCR3KEAhEzM5hHMDESggHAKLJZn4dLIkAZnCUE+xAhuwxYZVQmKomPo2FG6kiQq44RS3eayGRA8AWFgCINTzMYUXIWBgL57+feaYkMTgKFEywxe08MSpRlKIcS5ZFjOixIHzE4x9bZT0A4EFYDjAXExBBhjJ44BCEsAMatnQUSljBCuYh5AnXOJmSqABZOAAkduiIITvm6ZMI8+OaYCi+8pWSlX3/E6QIBAKFo+iPICyhw7FslIf3AWAOmAwZG0VCA3MFoZXPCSVNRnmoYn7rlBRpJgGeuUxpNsl6GhghCo7SAoO4BAnmMgMhjsI2KGZSMiNhgbl+MM3fHBNPySyTOqsVTSmlkoD0hOc9LWU9FQgkA0cZwjZXYgUK8PAQX7CRLykGzI/8wFwswOeg2BkTd77zobSSpwHtmb5VVpSjtrJeHAlggqPssyArAUQkB0kIYe0MANBDptIU2pENmIsGHU1NRCU6USvZNJ8ZfcozL8pToUJnIRoYyASOcoFt5sEM5zKDBoNoh3H+UpMfmcDsSDrUzeB0NjpFlFYXFVSHANWnYDUr/4gWAoWBBGGkBlmDgwAQCaWoBBCN8CIjpprQqnbEBLIEQAzO+hiuasqrPwrsnMSqkLJqJLGHdeylkMTWo8wApDgAIbIoICwgUAClR2mgKKlazo7swHrYe6xeBluTwqrqtGBq7EHIutHWzvZDpRnCuWjAg3M1wl1Z8CKyCiGxvPIrphhBQQ3wR0va1iW1LVkta5dLzcXubbp7rG50sasfJm3gfg3jwFwXwAe4BsISLq0jTPeakQ8epQkjzO5cmsuS58LovUV6Lbiua5H71pe/qjSIAISJrBu0bwHgBAAZFnM5ckaGI0lkSAb667H4qmS+GopwivZLkNhemMNE3ZYJYv+gAiayxApGAYCy4rZgp2nEjQCAY4fPMmEKV7hfMJ5Qhn8nW//k18Y9/inwWKK2A4NMxXXLiG6RMgEfg0XGC6BxjZf8Mh6/UMcom3KUsazKH/wApAhhifLIRuTQMhgjIjDXBrLclCY/OUFpvtuV/fuoKruZzpFiCLJgwIMVAHQBV2CfmPUqWouc8yjprPOHKLO0FCya0Y12dAp2emjt4PgkcJ7nnCWd6SORsQXKJcBKDClEvyytuBFZgbluoGkCJVppj3Y1oyOt6udQGpqWxiimZZ1rxmZTBDHobgghzJnwRg4PfBg1egU9EckCQKm6LmF8Wv1qaU+b0fzrmKZpvWH/Z2+7nkYdCApW4Nca0FIlQjYDtIo8lorgAKvczg+rf0Zteb/a2m3Dtq01Chd8u7vO1MkAcgFQ008vAJefTRqyySyRDPhVm/x2IrTjPW+JV1tAnbFxtvetWFw7nON9JBEKcLCBOIr0KHFcQCWRQuAUj3nFESHtUWDg6Y6DEuIhm/jN653eC2N84+Sb+c8xCoAm8BAALcBBgInwaSE7AEEIn7FmInLcELoX6DSXjKJvLvGcJ3vnGd91z6lcdbHjl4zXQ/UCmgqAOzS9yPSBiABgwF4mjv068LZ51ue99YRzmOf6BjvddV3NGsxABRcQpLmM2mIA8PbYPTGbbSLSgjcG/xvwxqw5xfCe94rrnO9eV5nn8fv3yquaOiw4PACCsAPWHYUJa1C5Gnny+NpA5LZI8eToLX/1aGd+2npXd4/7LmeK/KAFJ9DACWBwA6pjhPjGR77yca/V/VhAkKm2AiGYYK4poJidx3nIBYYZ/dyz/e68l7bvmzNFI35e9MgDvcc3boLLNgwKaL6I/B9Wf/Hz9D8WaAIUPEkl8gCXJMe8TMj7EuIGzGXP9g847A7zzO/8No/rVGj9rKv9sMXvXE6QCK8FeIiYKuLlJksFPDD8GrCi4IQldMDEACAHzoiOEPAgLMBcLOAEHfDy+CUCJTBASi2BLJBqMHBg3k/DgCfuhP+uy1DAwaBA5iDCCJsACZWQCW1wmVKQxETht5ZAVJ4oBgvi1I4ClqbQNR4wB3XQ1dAPK7ToB/VrCFEpCFsI02YKKbpMIASguwROIuJQA+aQAOrwKO4wDKWpCltiEj7FXETh9ZAmOQoCqZIKEMUQB+GlDM1wAvcuhtSwDaeDDSsN0yQPAHjgIBjKxSiiEz/RIEJRrRwxEMcnJuxgbABAEDTIchRxINjNn1KxNcYwEiXR0c7wKtKwB0HHDXdMGL/uIQRgdm7PIGYHBN8OGRFiGW+xmATxJehgXo5iD3opd47jARDAAngABvyq6KIRonQv4naR4niQ80joEp1JE4NRAx3/QrK87SAc7A/jEVkSoh7HkZWmESYUAa4oQBsJAxKogAu6wBDggIxibh/pphzL7xxToBfpR/2AMTqIkbou8gIfgtBgICECDLAigiM98ihAkiH/qB9hAgvKBQDKIATYABCywBIoQAzuwBIUIQQMsEe8AhXcIA5IoRRkoOwYYgZEQApN0jFyMVogEh2fjQLXsSIvLRMzEggfAsn+CSEIrQYkwioTIiuP8iRXcSiswBqFEvE4wBTMQAt5BCggoBMc4REqwAeEsghKgRRYIAiW7ytDIymJZSkXTSKnhyLVsR2ncnjgMSFarNkOwgs3LjETgjH1Uo5QUibsgOjKMnEQMXpy/4IgTyEUwKAKyhIOwCAURoEKIMEmIpMcyQ8ClxIwqeIXnRITH0PbEqIT7ZEg8lAibDMhcjM1p2gyZWISCqEMzOAMDoECLMEONgEUzsAByAARfmvtiiMLyqAMRAENYnElIoATPqEHDEATfuthfKACHsEREAACeMI3G3I1ybA1KbHlZAgqo3I23VFE9BEhlk0i7vMg8lM9ZQg4/8J5IMZrZCMLVu9c9sAUyGAK5AAR9sATylIP6iAO3OANThMo/BM1+DJV/DIi39PImkg+b00qDxMhdhMhehMiTvQgUjRDE8h6TiBGZXRGabRGbfRGcXRGZ+f4crRHezQcL5OMNEADoP8ACnz0SJE0SZV0SZm0SZ30SaE0SqV0Sqm0Sq30SrE0S7V0S7m0S730S8E0TMV0TMm0RpUoExmiS4t0Tdn0TB3CMRECMiMCThfTTV00gRQwSPV0T/m0T/30TwE1UAV1UAm1UA31UBE1URV1URm1UR31USE1UiV1Uim1Ui31UjE1U82lMDdNU/WGK7EyhLbSFkMVALTyTknoBsp0VVm1VV31VWE1VmV1Vmm1Vm31VnE1V3V1V7c06R6DCMCUTYXVSH21K2FuJP9KIkQSIT4SVZ31WaE1WkNDHvPRDyWCWhFiP6V1W7m1W73VJI7xKJKxIKAxIsIVAMaVIMr1W9m1Xd3/9V0fghRB8Y1G8ShKsSBOEV71dV/5tVvzcA/7MOAo4l8LImBvs18RNmEVliGdEArfSOZ2AJ0OomG/LQoX9mIxNmNtUASvhwQ/0CAittAOgmM78GM19mRRNmV/LgPm71z0D2Ql9iBYNv/sT2Vt9mZxVtOa7/iSLy8HImQBwNAQYmefz2dz9miRNmmVdmmZtmmd9mmhNmqldmqptmqt9mqxNmu1dmu5tmu99mvBNmzFdmzJtmzN9mzRNm3Vdm3Ztm3d9m3hNm7ldm7ptm7t9m7xNm/1dm/5tm/99m8BN3AFd3AJt3AN93ARN3EVd3EZt3Ed93EhN3Ild3Ipt3It93Ix/zdzNXdzObdzPfdzQTd0RXd0Sbd0Tfd0UTd1VXd1Wbd1Xfd1YTd2ZXd2abd2bfd2cTd3dXd3ebd3ffd3gTd4hXd4ibd4jfd4kTd5lXd5mbd5nfd5oTd6pXd6qbd6rfd6sTd7tXd7ubd7vfd7wTd8xXd8ybd8zfd80Td91Xd92bd93fd94Td+5Xd+6bd+7fd+8Td/9Xd/+bd//fd/ATiABXiACbiADfiAETiBFXiBGbiBHfiBITiCJXiCKbiCLfiCMTiDNXiDObiDPfiDQTiERXiESbiETfiEUTiFVXiFWbiFXfiFYTiGZXiGabiGbfiGcTiHdXiHebiHffiHgTiIhZN4iIm4iI34iJE4iZV4iZm4iZ34iaE4iqV4iqm4iq34irE4i7V4i7m4i734i8E4jMV4jMm4jM34jNE4jdV4jdm4jd34jeE4juV4jum4ju34jvE4j/V4j/m4j/34jwE5kAV5kAm5kA35kBE5kRV5kRm5kR35kSE5kiV5kim5ki35kjE5kzV5kzm5kz35k0E5lDE5IAAAIfkECBkAAAAsAAAAAEAGsASHAQEBzQAA9PT0AELN/////wAAAFRs9uYK/wDMAMkMAJvGmen/AAcVNlJaZ52sALfqAMX8AMj//5YAw8PDV4SRACk1m5ubc3Nz29vbCwsLtLS0FQARAEo0EBkbzQCkzXgAP2Fqg4ODABUAFQAA1NTUGxsbS0tL6+vrhMndq6urAErmFQwAGCUoRWlzQ0NDFBQUMzMzAAcIAIZflJSUe3t7xbgIi4uLy8vL4+PjW1tboqKiOzs7u7u7a2trAPoQAHaXGigsBAoKABAVdLHCf0oAenIEAHdVVFRUjtnuY2NjJTk+fwAAGhkBLCwsIyMjAJVqAHwHAFP/ACl/AKzcLURLTneCDBMVFB8iitPnlub8b6q63c8Je7vNh83hAI62XpCe5ocAAD1O5gAAAOEOAGN/ABAL5gC4fr/SAB0lGwAWOVdfMkxTAAkbITI3SW96Un6KADA9kd3zAJ/LAH6hAE1iaqKyGxAAABUbALPkPl9olOH3AL7zAG6NCg8QPFtkAKbUeLfJWoqXYZSiJzxCc6/AAF13gcXYAIarQWRuDhYYABsBaJ+uGwAAFBQAAERXAJO8AA4RHS0xIzU6FiIlADVES3J9ABgff8LVQ2ZwKT5Ecau8AMD2VYGNT3mFAGaCAKDNWIaTAB8oAICk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CQDjk08QIAL8DQAw8K3UDDDiUA/5CBE0dYIEBBIYCq6666amDQBEk0kYGsTZgQwg0HCWCBCSUMm2oSFuAw0QkzmOCEszAkkcKtnXbr7XhJ6NrDQik4weuuTvhaEA4mnKtrBjQQlKu7u6orkABH0AsqqwRNECu9JUh0wbD0wsvttwgnbJ0Awzqr0LwAmDADDzfwUC2oMBR0w79O0KDBDROkkMSpAJAw0Lw6kKDyyisfTIALoDphwwQkTKBDErHyKxAGBB+hww0k8GBDuwE/dMIOoGaQhA4082DBEQSLqvDUVDunA6hXA5ACQhaAWoLUBZHgQsYDnfBvvAYJQEPJJ4fakAagmoBQCiYPlC8AOhxELUQwR/98gt5rg1314IQP127GTUR8EA4NY6BQ3gO1C0AICk0grUDzCp5QuGw3NCzZF9kQ90I3OF746ajvhgOoNhAw798FXQDqDA+RgDFEmTckuUMngJpDRrFmAHvqxBfvm+gASIvB7AadmoHLC8mON+5uMyR53Qv1DgDoFcENQBLGhy8+bom7MBDS3BNgu+IPwQDq8A3lztC8O8CfkLkAtG6R9FuP7///rVkf5AjQtc4JJGtoc4jXIoIylrHMdAJhXNKOMANkJQR5AHBCD1IAQYhIroMADKEIQyO755UNVAkkwAyY5xAB3I56+spgQTRAsHftwAb2EwjndlWCHNirIe4DQA7/T+BAEoBwhEhMYmJi9TuC5KtomAOVBR6yOgDsgIExlOG6LkCyXb1ggAThgeR4BYMjIiRxADjICnl1RSW68Y2D8d4PCZCCfQ1kjbRr4QsfIj+I3GAGScAf1hAiAB6EwARdLMHwikgCbgUxh2vcVRvhSMlK5iVfLzjIqcB3QBRCZIEw1FxEboA0VEHvIDogGScJ4C6pfXAhoJqkJWdJS7cwLIsmVN/o2ve+UF5EAPibI0J4AKpMCqSVAuEfLK1Yy2Y6Ey0FzOIAnXfKhEhvinysnkXWlj+H/CuHBvHeKhESy2ea85xfQVoJUsDOdrYzVuZLJutqt8f4abMiBdQfQ0oJ/06DBK+fx2QmOgdKUKosDwDjQoj0LifBDJhxIGCUHOUSYrm2AUCUEuFc/xZyS2MyBHlyS0g5C0rSki6lj7+ap0AK+AKMio17ZvNk2nKFPZQmpAchACcxZcUtAcBAmDr03UP6ZgJwak+WJk2qUn9iLigiJFZNkJeuXDCxil1sexrjmMdAloIekKymWGOkyoZ3NwpS7Aak0lUeCeBCAJSgB0yr2QzQ+ILLNeRoSVsazWw2sl0u9a+AvcmnELqQHoDKggIpl76aoLOBsEtfGZhoFLN4gYEYFrL6FMi/6NUExD5kYJClQTUDS9rSpoRzjT3ITitbEFKZClWqwuhAXAWrDP/MqlbQg5i+WBtBC+QABs4rgQtCYNd+HfJaqGpCDjYqEWpZC1tLG61pp0vd6lr3utjNrna3y93ueve74A2veMdL3vKa97zoTa9618ve9rr3vfCNr3znS9/62ve+Sj1VQvHL39hkbVe3Za5MNHCBHZwqVRd46B0NPKseYK8gJ9AADRAJqnES5KAxdML9ALBWgWiAWW49QmoT4r3JVQ5U3MLADI5wrQyU4AgCLpsOerAD5JbABLaKyARmkANBtioELgieE5IgW4bg4ALXSpUNpEuAD8fqxSMm4CARkgNQSavKWdyVZGd7ARgIGbfRy/KuEhqr/eJEAzQ+MAxoUFw1Mlj/gw+NMA1cQDIzXzjLUX0qALA5ECe7WMQOqaNKh4nina24xS+O8c5iaOeGzODNPVBwQS4LAM86BAM9SDIMMnsQP0MZIty0NEHclwGBBFHMWjMID3oA3OQut79D+q+7dsBklJygi7zKQIcJcoJTv4vPBHGXhQeCYX2F1CDrK+4Ox8wQAWx2ywaRXTy5Oes2S5leTnjwQrDMq4SUUtgSSUENddWEhy5bXAYpIBgLguUroxpUW8bAGM8FL4VQW8xkJixOcIBrAO+6bL5O2roDyqtGLzqLR0BIsgnCbWZzdLOcjh0A4im9ahuk2OcyeEJ6Te+BG+QGuxI1ucYNqiZYWyAN/0e3Q0LtbVkJ5NtiZu4NAu7Ff8NaR1kLwcqERrJjv6SKMAgBxXgA2j0fpJQ5oNgMSDZiXTmhb8MeiFhJcDdFE0B0eZbn9lJwgxQEMYUHMey/oF2QxOkvXBnIAdPQGsQmQM8CTeiBBT5mM8m9AKDsThqdQbXhElyA6zewwb+a6JAbNMwGFeOc26ONMa57XaYDUXdC2k0AHBSRcylz4PAmQLKO0V1kJFMwER3ITRsU8eQ3OWjQh150jwcx6X9kukGc3jeNq0+sdwOq67A6EOntgOs6QCPZJ+3WQR/EXHmsstLWroO2X5x1jEQ9Ql6vdNkrJHH/EnlCDI8qxPNA8af0Pf/whb/yw7a81ATAQBElRzMHHkzcGBM6yEhFsJv/KGvr5rf5YcIuUU/AWW8HKryVfsOSdSejAX9zUFG3ELHiUQaBNAm0PrLkU6CiYCCXAQU0fAdnOhewZAZxNxpoEMgzgAqRAinzcnyHECYQYyeAP0X2gPsnEMgDbRJIEBQIAB0keVRmZQjBTUWmfyaWNmsjaekGKlbXE/Lmfw5TEGs0gCRQgAYRAgiYfqBiewlxYAnhPhE4UveSOBkgfZ+CgcYXNhWYTDNwSnfDaQd1hA7RhATxhABggFG4PdKjfdMnK541L5xWgwMhAF4ofQTBcgiBNOh3EFgGUCAnKx53AuFifz7/gn8GUXo7IT1zZC4OOFm6R4XfExHeo3HaAzacY2mDRYIEYXY7FYKio2HZU08LMSxI5RClJBHeQ4oIMViNZokFEYoFMYoEoYOGyIMH4YMJ0TcRF0aAWISp5hSXVYluNYcAkIkHZYWdVoUIoT2IxTnaxotnlD87VYwyGIcMoT3ps4YX0VTOqHs8U2mC2BDaSBC4SBDYuIsC2BDrCIOFaBCHuGHP+DiO2COQWBCCZmfcpFr3hDTmgwOZlgEvYAJRJossJBDr02hVRHjPt4kQcTeydTUOCFXHp0VzGFWnOIwAQIsG4T6XqBCnkj6wmIIQ0VYJ1xB16IyNxZEGYS6quFJT//aLydOD90QQifiKF1FAR6hfYWR+FsBgv0cQMwBcGZCUCIEDNMCUPfSCDyFoHbY+pFhFC6iJ0viBMVgQXeNUKdmRN4kr4NiNLQd223iJ5FgRWGkQWokQMDMu9RhmBmRRgjOWNemR9vaVBUGIk9dLqCRU/Xgk/0gQs1gQA6lqBTlxnHcu/5aBgfaQ16ZoNpkQCtiSw1KWBZEvqxSNB8E51paOohKSydKTa+kQO0WRDxGLEaE9L0lsoBJP5+NyKRWEXBmawHhtHodyu6mYqCkQl8WGEyGUCVFmRXlRfbMrlYVXvFKMFkBy1AiWY5gQWdNhawRUNHkQoGk0JZcQnil18/+Ij4J5YcNSmtUpEJ/YEO8om8lIEdl5ENtJEFdTArdSl5rocwRgkgTZTRA5nnknRAyBn7V5jwHaT31jh4X5iDlpUbu2mAWxU4KDNKZSAjMTeKFHnbhZWHbUe6CibQKxOwiRmQ8hmQgxLBvlPTaHPCMGM5xkmgZRRye5OFxISCRAAwSjoC2XRhEhaGB3ULQpEHoJYYTZZJQ5ECwaeQ0aoKgnjAeBRrUmEcapZ2a2U0iTBBSjAy4IMxdAMRbwLyCUNU1QVSkgOWCXTw7BOYJzWWbUN5g5nW2YngIxLPYiaMBmUS1qkWg5mDMKl7NZEKqXZHEHogrBpgfhphB2KpCDnwf/pZ+uSKMAQHh2ehDz0pCB6JcEAZg7KKAHsYQLWiSHeS//0mYQmpwTGjPw0444uaEJIUFORQB3U02Gyp0VBhGlhHrElEsqBCpANan0iSqwA6N5x5oKdaQDcW+6cqetyZK8dJeaGKQueaICtav7GKNSpKTTs6lNGpysxJcaMaXyqW8CsVNG51jOAgCNlYgpJEGNtlC9KKfrMiyvGqu6uZO0Kq4NcasIATe6Gp8GEapSdnfjKqf5Qqxhd6QY53ANQa8GIZp5R5uM6ldsBSqxWRB/KhD+2lpLGoyYWqCByamAKrGfKiSHiQMagEakWKoDIaGZ2qGjxnvYGoIEITl3iqiM/+es7rmVFRmkxBeklTqNHMZrp8JnwkoQisoQg8WZl7orJkCECuGaD4E8xAqkBDGRCDGkPxtOD+mL5GmvkRicR+UR4OpP+LpTPAurtVoQ7iNLa6O0QrqhaMoQfVOzzEoQl0WouXlpF3uwPmdTiUWZt5atBLCnzfOeFBUzF/cCSwM0aEYwOksQNkt8d5mrEBSx7BNBaWsQn4OXB2GVA9qxKGigDFee/VKkI0uy+vICxaiyA3tRLTujhtWn9nS5tcmjX1tpI5q583OtCIF8S4tRhEsAVSZLRSsQg1VrOPAvRTZ6aAUzMKCjOwoRO6VIemuRZJt1Thqhg8a1TMqTrruzYv9rhMdZtrwrVejasM04EIlDku2inw/BTe4LtRKHu/falce6sQMRK8CWvYhpfFUWpMG7soWmEMnLrRf3L5basrY7v4gFTBtKoPe6gKeCvcHpPd64tHaoqTqpU3B6ukEia7xyBODEuoPbmEC5NqLrEFnjBDkUuQQhPXhLouzJUwr3m1k7Qw+5Uw9WvAQgbRwVRDaXELmSAQkcvQ5BAs5DlVVrukYLszfcv0G7qr0pvL/5u3pTo98qvlSanCO2RkdUQn0oZirZEAXUBC1ct5b1obmLrwthLrpKhl67e98LkA/pPR0UwPJ0tgXhh8aqEDvlvoeKxsKpxvLEmRDsp9ZbEJv/O1kY5bkLccga3LXgNFgG68E8knMq03V3M8YkzLK1qcckzBDeUwInx7CS+1AyvBCUfEHgqJS82rm868Bgx8NmpxACUEpqyRDu47b7JMjc+S+ZeJoAULEE8agY+8rWWq68+bHbOscW660ZMbYFgZwCTL/vCrL3W4hVlEVy2BCCRsoHYcrwWMXuab8EMFhbmSvpk7G/mq2yrL3+WRC+mxC3DHkP4cYLO8C5CIzrk1qHvMcUS04Td0fIrLGCmxCHTGofC06Nasmoe9BynLKC7MkoCMq+7MfOgrcwfBAiGsEOcVmWCoE4HMUFkaQEcDUY6E4pwE3LlQJ2dVCSJjnmbJbW/7ysC9yq+EOcmgSzvFakKnoQJn3S5euVADBa/FuK+pzFhjvN5FvTq5pDKOxYVTh1RhQRO/UCDzWrBeHCd8bGm+OyMAh2vkrT/NI1GaADKs3S7PTSZSiSXq07SY0QWg25LFllTaDSZQpv7OQ507rEkToQY22+RSzHlpo4spuPnYoqDv3BGxtEIETC3nOqFn3TSOssdijNAnGZa/y4A3Eqr9rTzpy3+2yv0SRNSArNTsTED7FGOg2DlG0QJ4BGypqvtimPuNmdo21XPIyCry0QR53GEI0RmJ2/TS1qBQTVtd1WM13ZqIK31KqdrVy/DuHZG+eXbynJq5plG4V1CnE3nP+tgnGtRgVNENuZcvqCd6am2IwZz9d9oAyxRlN8KrxMxdhM10692Di3satZ0uGNPJLNsb2NEDeQxAoRkYhcyZr43YJGkkI9o/M5EJp9bVk2QFz61cNcEdw02K79w/Bql6L2xA+e2XxZRcRczDwNnKE9W1gs3FocrlWKqcf9tfdoLmM8EdyXAS/Y3lKdyCH71smcyzj52QQwpO7okaUdQxsl0pta4vdc2wUOoDu+SuZNL+jdw4Rsvnl54iI+36U7kk8Z0JvaT4KG4PhdIwDL2x0kaCMWRP99u7XjPIPdnhYFjbqbENcDnjweVE6tqoTGqm0lW5cFyA+BRsd4dBfNVqX/JLOq3MEifom62OUk6IXgtOAIbcDE6MeFfs1HSM2ta9yk69tOLj1KzBBILCtxnr5LS+c+XhCvhBDhib7OuloMEcDrebC0a9Ui23e3G8ygft+H6+XyrN4DEY/JyeA2uJkIMS+z7Zv1XeTVihBTXOYocuZGmsjao58Q0+YorqHQhgHATMZQno7d3NWcLY4KgaIHwYf34tizDm903Kfc5AJRuuyXpce9HOAvA+VvOtB/+ZXzQoM1eoMgtEYlXsA4WOkp7lgkM3xqc/Al2uJk++L3HePAeY+uakYa8GBxS2zf/t5QDofjXs7hyIqK/OxvGPB/2O7x3El9Kj32PkPpjsBx/wrsEAmFn3vfDa22eGi+e4jyspLpVk7zswWAC719yao3jSjtL0Lt+/mbd8OQN6AB+VJK2r603M5r+EMDYmVtpSRisQfWxqsDYo88LiD2Yo8QeJQQuTpa0gMDjhdEit660FZlBos8JQA0jGSxfpcCe2UDdOXc62L2Woo1Zt9BkuMCYgVCVKsxh5d4JRd+jdd1cG/ocTgDTUMDJHPBBPDb/dJ5WxUyfeXwDjHcmlXcyIjcBpo1GdADH9N1SHa+2JpZLYhCW1+SvlN9qGkzYj8vZW/2CIE8QVzCb/zCkR987q7ynEb3QB0zeF9EFtsxgNe4db4Q1Pf1CX+7opbzPtn43//3+Dfr9mhFfi2EPztgARMQ9T1AMGyI2HNDMKs3fzlQf0rvIkwvaOOEA4KkK0nXmJN99dUMEAAEDiSYhMBBhCdgEBSYQQdCiDkYToQIcSGAExUh9gDgQiPEJBMB9Pj4kYfAEBVfAHiocYdIhjggwhTYhERJkzQFtjyoU6CTihgEetSoIcPEJhhKhpxI8qMAEzRt4DxIQ+AEqgQwRIWZIWXWihYEpsBZYiTEkwBuaBSLUaPVDBpTrIS5FmHbqQjT6nQKUeFEhx8l0oz7sQmADBlLcjRBdTDDvlnT5kW4kqxLn24R6rwAtuJfhoE9W1WrUSiAxnKPMmwiU7DIyJ5xvBT/KRrnYMU4b9AWWcKCZ+DBhQ8nXtz4ceTJlSO8MBAoVR45nGR40eSCUrAkLjR5kcFJDh7LxY8nX978efTp1a9n3979e/jxEerYifNwBtcHT1yY/sIF2bSwQugloioiLSyU0MrMoI9m2KE7J3q46TWdPiJBoNRKcgKAGbLS4IgSMijhiPCAS+urgyYQSICPeKMpPwJImOEI7gCoLofLgtsLJp4IyOw5hE4rsCIctqMOBspK+jDEEUvEaYIkanwBBhpgLIk0AbO64QIYzPIuBwtYHK6tHDUyK7K07IKordwQguspG1zw0okjZrASLwV9ig0hByHsATuNHqvNQoGOoMqs/9+o0sAEJknUUaAk0xKzIhdhalMDGlxwYqUprzOuT+/+DI40NYPEsCQM+KNuhyQ/WrRRJ4fTQLqj/AuhzZJw84yHHmDgtAkc5RN2WGKL1egGgoDUSIAjYEKxpBBgymFSY6u19lpss9V2W2679fZbcA+6EAAr2WtuyHDTVXddds0bt9z1zm13Xnrrtfdezw5zDicXBmoiiRzMSvDKgUrIIcqBMsR3YYYbdvhhiCOWWDgbAGhCvsNanXhjjjv2LFoY5NuwQ49LNvnkhqMFYDBlISItgzKbuyongWiAKIXVnkV5Z5579vlnoLNNIQQN5AshBHiDVnppa3UgOj4Bjk6aaf+qq7aaKhKOyoE+AFrWb7VEIxJoh48uyoGthnC9em2223b7bbjjlntuuuu2+27lXnrhBK69JqBiiz/CYaAJEUJWIHg35BBvxht3/HHII5d8csort3znGQT6re8WIS2pXwBsdvnUj1Qm+3LUU1d9ddZbd/112GPnGIejiOJco4FKhch0Sj3/SEWBZBd+eOKLN/545JNXfu6oMsDudojGBQCntF5QSaBYIRKA8OW79/578MMXf3zyy8eJaxShRygFgUrASfrcThgIUI3oKtN8/PPXf3/++/f//4WdYCUXm89PNJI5AISsJPITCKCkR62K6CtsAKRgBS14QQxmUIMAHEz/lgigvoMA7nRPyZ3hBkKVi2hsgytkYQtd+EIYxrBqaWFQAbumEd7hZCBZAt70cEIbnclQiEMkYhGNeEQkskcAG9pbRUD4t7HhZHsCUdPhfFiSFCZRi/jqUgm8+EUwhlGMYyRjGc14RjSmUY1rZGMb3fhGOMZRjnOkYx3teEc85lGPe+RjH/34R0AGUpCDJGQhDXlINSrQW10E5Asc+UhIlkCROOEISzTyRARO8jPzQ8gD7aO5LYaSXgLLTClNeUpUplKVq2RlK135SljGUpazpGUtbXlLXOZSl7vkZS99+UtgBlOYwyTmLt33LVIWEwDH1M1QPvJE9i3zfQOJHydL/2I/UWZzXQLrQDe7eQdwhlOc4yRnOcfpTXSmU53rZCci3TlIc8ZTnvOkZz3ByU585lOd9uTnPfX5z3a+U6ADJWhBDfrO1bzgoAtlaEML2T5wCSwNE6VoRS16UYxmdAMb5ShHIUqVvu1ApCPdgeIyMNKixeiEJane9QCQvZkIpHDapGm3zNKBBeQ0pxHgaU99+lOgBvWnOiVqUY161KOiTqhLZWpTnfpUniJVqlM1KlStGlWqZhWpNY0dV+jH1WuZhZk2BUAaEHBWtKZVrWtla1vdmgZpgjSVPClh6aIIEdqokAA9BGtfs3XTol5VsFolbFGVKljEJpaphWXsThW72P/GEtavrfPSZLEl1oiW1a2b5Wxn0QrXsT5zrgPynUZAJzo3kQ6Hd7Vsa+UDWKI+1qmRlezlZHtbxdKWsLgNqm6z6lrUMXCEwB0WZpGpWc8mV7lnBS1yngjFwGlkcFSsiBUTJxCSEVe76oGtTnkrVN9S9bDfJS9kwyvV8vb0vFLdLuWAt6f2tse43jKLWZd7X8429zjPPQHYAsVaiwjkbAhCjNrie2DkdNex6cXqeo06XgZHOAIORmqEKfxgBD8OgRPM8HrmS1b74lfEa9WvcZ5LgJfFbIc0C93NctZhGB9HwQuQ8IQvTFQI17i8Nw4sg3ms0xgzjikeDPJ5Psyt+o7/WMlpLXFxTkwA0FkMYKQMYmrbdzB9oabIWwbOjGv845zmWMffBfOCdwxmLtftIhBMs3iOvK0kL3nJTSbOkwUgKILoFSEqm8i02vxnMwEAp7GVcJnFPGbclpnGPkYzoOF2FL85WsZxpS9y5TxiOg/nyQeJTn+s81VUbQdC4JF0qb1c6EZbDtHpVbSFU13qq53GULBWzpu1FedLizjTtOY1nAXdY1f/+NCrfqyZyatoYfe6atFErbKJY+u/WjrX9921s61NrFMHm8fDJnZijU1mZN/42kuT2f3GDRZoX1ba01Zutc/9bvZkm9HJVnW37Y3YcIsb3j0TAF0MvO9Ah9bX/yFmd7spDXCEp0ferH415e79cKvm+8IJRxnXBkzxkqQ7rOsueGfdjXGQF2fhZ6Z35SB+8qZKnMIh9xhtiMxyAmjcWrjuuGc/DnOcH+rXhNa2vuuNcqAPVeXrzbnEDkfAosf84EjmeM3fuvSkR/0jM/42bw1t26BnvcFD963UHcaU7BZd5tWiudM3e3Ovi33nwCb5trGu9aBz/bxpX5gAjpIBNsN87MYqu9nbina6633tcl/52+GOcsJ3PfD2QiB8BS/wWzfd72oF/OJBTvXEK/7nhz955mlr+Xrpa6Zqh3y0CT55tlYe9AnHvOcjy23Or9r1jV19u4A33KTvvVh9R/89k6Fee8EPevaaN3nsOz/82gI/XYPpUe5/b/reP730ysd465GvVdgbX8fXxz71wcVA66Vd99iWfPRV7/1xW5/74t289ru9fvajv1saEIjjcT7+4pa/9+eXv7PVD/+kMjz3IzYAZK/+4xbSMDfSy6zTi77Per4DhLf/K0AcE8ABRDQKDMAIzBavojv8Exbec0D+20BYm8AMXIDsu0CGO0EgI0F1Cz/xg8CNa0AHRIARdEFHM8EMTEEVPDYWbEEcNJbpQpeo+8DX0j/Uu8EgbDMdpEAe7EGr+8EwW8Jiob8W80AZnDkknDwlpMIta8ICfEIovC0pnEIvFJYEDDwjjI//EDS/LDxDSQNDABTDMSy2MoRDYeGKqbm/N+S7LfS7LsTDDpND+KPDOvS2OxRE+OCUxVtD+GjD/etDReQyQlw/QzzEwUrESWSPIWxESSQ/GhTBT9zEGKtE7lMdTOy5EyRF9mA2T5y+GaxBEhtFVswwU7w+VEzFFfzBWlSPNFRDWjzCUHRDWOzFILtF5MtFXZyt3UI1nzPG8gCdPeTDYiS7PzS7QITG1kLG4VPGZTSvrPoyt9NG8mDEV2RAWaS8YCRH4OLGZDQfZ/wxcXxGdkyO01CYGKxGPxzGSNTHetwud+xGeFTFC5vHiftH5XDFczwufkzCdURIvwrI2cOfeOQx/4MsPIg8DplJKWD0R1BMR9/zyIy0LIl0PYokSAq7SAcbyeOgjWmkRnQESeZ6SJakqZIsw+QrvnmTx4pcyZocjumKtCKkSfeARIcUyZ/kqpvEyd+yQHADM5UkuqQMDsCpMqlzxPcwSi4kyqnUoqVkyqm6RKhqtZ6Uyq4EC30BNa/DyqK8RqfLxrM8oq8Ey61yyiiEyrKcu7jEGoHQJCxESmGUyZkEzL30ysGjS0UTy6ciS5QMr8LECdIIu46MSZmEy8cUorlETMOyy0Qrs6jUy8usCIH5t6vkynhzy5qzzNCEoczUTCDUyV20yLx0zNVECOAhwr+kTJBUzdpsodZ0Tf8U5Ewy9MzZJL7VrKTmm0yGFEwbNM3edKHfdE3FZEa8bEzjDM2VwLvaY0v5Qs2O483n3KDoBM7288Hq3EmMXE0rnLXV487TbMitJMzwjKHxlE7YbDvZtE7des7B4EjQc08P886CA8/5xKD61MzyfEqe1M/Pq027sxHlA1DuElB2I9ACtaADRcwEvcsFRU+fXE2uqaH2dM4JhU9AJNELNdDDBM6Sc7jYvLHPpM3V5IqXW8hKM1FsRNEUxdAVZVF6nBwPLcji3M/VZCD5DDkJVTgKnTYL3dH/yVC6nM6lYswgBc3LRKDOiFAdNbIlzbUmddL+gVKwlFLwIk4Gfb3VpI3/0fvPLTUPrTzRIwXTDBJTpiTT3jLTKpXRxzwNpAO+JEWPN83ROJXTC6JTnLRToKLSFzXLx1QZq7RREGPOLyXU/DFUTbxPDs3PPL3OuNSXl1zLNi2PQH3LUKXUSu1RH01PF8VPGB3SBn3Mw8G97SzV8RjV1KRVUy0fS5VC81FUVmXUvZQZyZzVQX1PScXVXB2fXeXF8vFV8zzIxxxN9PtTLsVRUi3WZA1TVE1VYDUOFl0XZ1VQVT3LtMBHP0XWWuvSS5vUbBWfZWXB5fhWdQnXTP3QvWSK5CRW3UxHdm1X8HlXbg3YzUwXeu3MH53KB9XOaUXX5LDV72RYf10egBVY/4oFVzxdVCs9y2i6OO+jVjdVVznr14jtnoml2IC12PPEWD09y2YBAP+kPo8VVZCdM4gdWeQpWZNNVZTtUJXl1J+cIhhcWGwt0WMdWpslH5zNWXkl2Iv91YydyrawvxE1WkCdWSUT2aO92W1VWq5tuG8p2OFs0Z8EHd2B2Zo1Docd0LPN2uFJ2q7V0Hlt2mc92JEMygiMWfJI2wpdW7aVHbd92zGN25R12m5lScBpNqHdV1nE2r4lnr8F3EMVXJ4l3KdlyYtYU7Ol2mot2sZloceFXF6VXE3t2ZVlydPwy47l2+HQWyZV3c6lrK0FXdlFU6Yd3LmF1p8kDT07V839WP9rvdXefV2tFb7ZLV6f5Rawla2rS0rF+VTLw9tatVpMc13hVZ3PNd4wFN1WPdNXrcnDwc3UDd68lV5do97qRZ3rxd5C1F4h5V7arclK4jD5g143I1/8YtzzdZ30Vd9TZN+UdFUi/Um6yLvwVdwarDwcsIAckJJ/qVGN6DTq+DTP0A7u+BKYyt+q2V/+fcfandzbHVeITAv2vFvz9QzW9dI3vIGLgAkXmBpmcZas4DOG8DMMvhoN3uCJ9F8Hi9HKRcjBUMDEXU7BRLtoqokj6IGAKRi1hDJ/mbKBeFTSWCYsS5gatuHYxWEcbhfbFVfcHUkvIeACFuLKfEP2cQIbuJP/1ZBVFGsIFZuZBx6IZsOZgaliprlhLM48LfZgLgZhhDyKPiVh8Y3e333YapyAfD2IIs6e/gKlihgMNTYbtCkwOq7jK75j9c3j0S0v9PBanknM7gEwQDZgUSzWi4gNwPnjg5guABg96/oIxRnWSe4ZO7ZkucPk7WWwTRbbTl7e5GEg8A3iG+Xc5JAZfMyrz6kZA1GtisihWAaaWablobPl9sXl8+DknfFk5ZmuEQ5lMd5N0yTmiqir1QIA3DPm31mpZv6ZZ4ZmiZPm/42wXB7Hn8Hm5BkXEeXmYB5i0wSdyJAe6hGIoCUAurhgApiiVU5nda5kdpZdd95hCYtnukUZ/3pGHuDJUhKk3+U44XXlSlUuk2iaPvhJCGv6CGxCaFlW6IWG3IZerxqD6C7umYk+HitE3APE6HQdZLUd1JZtmUzCCQYCAAcaCDCWIJM+aeJN6Q1e6fNq6WrW5WvmZeSJpt3NXFEmRucaiPsRISkSZytCodIq6pNZZ6SG6nDZYt5yaT6WaLI2nraQ3/6z6Ya1X2qjyRtYDY49CGb+iBVLEXTuHAB4VLCeGLEea6f2FrPGLbS2V5+JaeMBnEMG5kjVZ/nEAIGBATbT6pIw6Crqa43IosAOa5QmbKVV6vBiavOwZrVG7eFRmZet6RJGN7leKzPwANqu7dregHXEAcVxAv8D6+kFGmlPKgmi/myTSTfRVml2OezbSuzCfWrVFh6ZcWDIZjpGKADrvm7szm7t3u7tXgKfAMwT0JcSSJqPniaBqKYGwomSJm6PMe7jflvS9i3TLo/nLhnGLh6mwNz5fe2sMIvq5m4AD/DtFoMAKHADN/ARoEUBuIgXWGKVCh6WAmiXImgfkSn2Lhn3fm+ujW/dmm/yqG+PuW/iaVkHD+NK+28BT3EV325GGEUBoI0XKNtwpi67IufeAQC94qsLb28I1PCu5XDa8vDxAPGOEfHh4QrSNHGyQvEVb3IVb3GRBJ0MkG7SwvFjvkIrM1e8BuUdl5gM93GTBfLIEnLxIHL/jjFy4aGNIITrBAMAJndyOOduKA8OrsgACoeIUxYccT6IVtaIV+7yjvlyMBdYMW8sMo/Xwj4ZNJedi1hz/ta5N49zSb/uOfeMlnVZ4FhkAJBfRy4bAYvkxAB0jhH0QefWQmesQ1cOM9+YRe+q88ZBNp+0SJ90Sa/0rHgMICYYxGhjAKjRvYjjFxP1jSH1UvfRUy+sVE+OVZ+YVoed/Ib1Ry8LN6d1arduW8cJBOqaHth2bu92+Iqyf0niOX6LgpliZRb2iCH2YifP5Nbjs25qeV7stS4e0rhzqj6uWa/2Jr92aDmlp8CzgZhqGSYIGkZ3L+/xdT/Zds9k8mLuHk7t/0QXHgR6bCWnbn2ndX6v8VKiHlqpDk8Bi1Sp4O+wd4PHF3VPeLjd2WlOL4cv3V1edtaRamgP5PrN94tP8Ywv+bZFeJQ39oW/ZZaH94hW9HknnrSw6A2MdbSd9puP85zXeb/l+Z5nd5V/Z2o+7Yi376IfnnG5a9em+Yxm+qZ38qeHetg5+amP3Kp3aHgW+pd++ayPHV+e+cyy+bGX82g3+4SevrRfWh0u7Yd2+7QmephnnZqge3y/e7LPe70/6WLsewT9+ZXX5Ig1i4D++rpX/H1n/MbfGZmD/JT/e/kOfH9tdBdUepETe80X8LLv/NX5fNAP3OMIS9fHFj08fc4XTf/VX30Ab/3aR98sjH3Z91YD/P1qefaLzn2I8G/ex3nlN/5hD37hx2Lor5Z6x32wT1e7b/4C8P3qnxzYn/6k/n5imXjsz3zu7/3nJ/+HCX/xv2T2FxaZT/7sj+vtb37vj3/Hcf/3N179BwgCAgcSLGjwIEKDEwAAuJDwIcSIEidSrGjxIsaMGjdy7FixBIASHkciBMmoAMqUKleybOnyJaOQJGfSrGnzJs6cOnfy7OnzJ1CLIEU+XGD0KNKkSpcyber0KdSoUqdSrWr1KtaoQbdy7er1K9iwYj1iYJhjLNq0atdSHMp2oMmXcufSTRmT6Nu8evfy7ev3L1C3RbMSLmz/+DDixIoRA27s+DHkyDkFMHQh+TLmv4Lfxq3r+TPKu5lHky5t+vTjzQgXs27t+jVs2Khn065tuyZDGLd3896oem1n0MLliu5t/Djy5KR/G4zt/Dn06NCVU69unS8Ohiauc7/NPG3w4eJXFu9u/jz69Bm/E5Tu/j38+FrV069vvyIPhg7v8+/Lfmx44wlYXn8FGnigaf8JJB+DDTr4HIIRSkidBQzNMCGGXSkYVoACikdghiGKOGJgMg32IIopqngViS266NgFDPHwIo0kbQhWhx4KB2KNPfr4I0EbrjgkkUUmBSSSSf50BEMYKPlkQjd+laOOn/EIJZZZ2iekkV16/+mglmGKWVETDI2JpZReUVllXVee+Sac3pmY0Jd12ildnHmemQEATugJZJoaAnASmx/O+SeiiUrG5Z2NOrqYopH+mB0A20nqYqBcrVkocYde+imoaDH6KKmlshgqqhguBEAPqYaY6VabcuqSm67aemtNo5q6K69N4fqrfRUCcCGwB8IalKyzslRrsc06C5GuvUor7bPVVkcDQxpYe9+xJRKqrGfMbjtusdFOe26p5Kp7G5MAOLkuet3+lCy4dnkKL762mosuv3fm++9oMJgJMHfy+kRvvQWISzDDce7bL8RdNjwxYHz6SbFyBveEcL0LY/zxkw9HPPKKIJus1gmVnf9snMY8cQyuxyvLjOm9BZF8s8Qz67zVqq3uXFvLO72sbMw/G42gyDgrvXRhRz+rA0M2OI1a0DoNPWvRU2tNX9JMe/31fFvjii0A2oo9WtU5Xc1p1me7bV3XYMs991Fv29ouCXZfljZOaxfatt6B8xY33YV7LXioLwCQAeKQ8X2T32wC3jjlCdbcnuGZZ155pKsewTlgj9sUeZWTg36645cPpDnrdKP+J9kWvM6X6LkOmnCbqs+++6K6E9A68F/zDqfAAOAwPGe+43g77nOZjjz0ovoePPVKRx8mpbpdD57yUzLfPEzdbz8+gNNXf37E5EMpLA3qi1U7TaTr+Lz79Vv/bT76+Z9rP5Lt3sC/msQnqG+BryX0AyACR0I4/THQSwnsEZ9e8MBYCVBT3yvgsio4wQ12ZIEN/OCQONii/ADgLCLcmAaRdUEMquSAJ3xhlPAHwhnaCYYhihEAdGDD++GFLfLzkAt3KEQP0rCI8hHihMoEgBMgEXIp9BYLDfjEJjaRiEa8Ip6oaKCyAGAHWrRdD4GzwigqbIpftKEVsajG2JyxP8IKQRttZEYUEpCMZQxjHPNIgDSusY+s0WN9esCQCQCSI/CbyQ8HNMdCJpCPfnzkYRiZHhcwhImSxMgh5VhHMgbxku5zJCRDiRVPmgckEiSlUBYptDFGsZOo3B4o/0Upy6m80jqU6WIt26LK+22ylbvMZfRiOcthOgWYyrkBQ5JgzIhkUoGsZKErl7k7KRGzmomR5nGgBgCpYbMkv+zbMzEYzW6ejprWPCdhyMkbHJpNnUH6phN7CU14urNy5kQnPqtST9uYoEn7hAs9bSdPcQb0n4G7Zz4TChWDzsYJi2PoHguKyHAWcJwQtRtCFarRpVzUNLmBaDM9ksjxWLSjZ8voRlNqFJOOhgRmAalENWnHFsaUpU5DqUo3alPMpIAhcGRoSDtIUfCVdKc37V5Ok7oAo0omBAxJAUzxyL2BVrSmTNUZTpWaz6tCJgcMyRtQrSpUqhJVrFw9WVYjSf8TrfbrrI4p3kWDasihNq+obpVZWg1TE7by664V61NczeobuuLOrn41mVx9wld0HbYvXLRUWKUqPbLWVbCNZVhie7LY/V1WLxrQT2AlWz7KFtaynf1XZnmy2WmdNi82YIjsoqqXkRpKtK3FqGl3slpq3XYtSWDI/2SbF9oOx7C9BVhqdbtbXh1XLTtgiABCO1vCJsy4zcVXcnWyXOZedyyKsy05s5tK0lY3t92tlnhxst1dnTcsKQOAZaQ7XOp2zLztbVZ6b7JeU933KyT0mXCTR976gpcgJLBAD4oH34nwIAdOyMALmnCBd0GEBBdowgsy4IQczKi/YsqvTfabLg//c0WQAIhtgH1IX5h1TwN8YgiMFwwRAbQrxj6FiFNtbJbokhhN9lWviB/V46AIgE8Z4HGKxThgFheYANrUcXwfQkmGNCEJOQDJjRFCtpDkIAlKrNSQoQTivQbZUWH+ibCU2dExM3PFROse1EpgghDwAIdR1jJDMgDVgeAQAIQ0CAkB0L6BpODFPz0zoH6s3zI3CtE9eS4AgitfAc/UXk0+wfEGkuM7G+QEL0bxQLyKS4MUz4QEEVYGLOnoHrF5Joxu9Kpz4lIANIGlrX4IcXf0xE0/5LW0PgilAADWgSCTIZkuiEOHFWtWKzrEr67hsm9iYmKtudkSyTVoJsfrhECa/5sGmfKgB0I2yBYkx16M9otuPZJnQxvdMxGA4lJta2u3eclvbrJBto0QGEu63Aw590C6jZBVAcDdNMN3X9hdJ4PPRJumrjbCLWhvrO1aZQiZdcERQsJTDkRxAOiwQW4pbIaPSN0eUfiXSD4SSP/ZpCY/CLatVHEZH6SnqsO4qt/rroR4fM8qx9DLOYJyB/58I1ystU2DXpCYh2vmnCbIDD6KEJ1TGONINogSQV10pNHb1UM30tY1gkNvu7zruHYzxSOuaYsfxNcADzm/iQ3jhxSP7GE3kNI18nWw3/0iHld12dWuwomzzekJMfdDYNxygj8E0ofue4HynpG9FwnyFf+x+ed2KnmBMD13gieAvg3i9oSIXNLFzjhC6m55vJt93ZQP4eolMmWQz/vz80K7cMQQgN3znvcjMDxCog4A7R2E6gOxekKyHvv+bP4ir4f98hPCxYtpvvXetIMEsq/97XO/+973PhF0bOPPh74gNhctzgdifIT0PPrcsn5Hnl8y9+MZAI+v/XSx//3989/7YPgAAAZgAK4A8B0ExiXExhWEx9FeQcDYsNFfejSfRcifikAgzBkbUzUfSOhf/3WgB3qfHRTgQcTdQSAeQQjcQTCeBaqHBFYEBabIChIE5l2VBgIAB34gDnpgCJIf2x0ECn4bQ4SbQIwbQphgDJ5HC1L/xAuiyBEKRD+VDQ3Cn0FsYA5WYQfuIEaUX0H4GtIVRLD1GwGc3rERRLJRWxMWjBRuxBI+SBNSiu1hUw3eoBXO4fZh4UVoIUF4GmwZhKi93UCUmkGgGuCdIdykod6tYYM0IdncX9IZIkDJIR3SoR1aBB4SBNnoGUH0WcsRRKAJYaFlGSGi4RuuBSIm4hFi2RhW3yi6jA1Goitm3yRChAnAAC3CAJZlQC3SYioSwJTRmpVhmf0lxJaVQJd9GbmFYiGuYlqUIoMc4WeBGVfF4Su6Yiw+RLKJX4ztogCImo7ZXb5hYw5cHTJWRxJOBDMeUQw+YTtloCNyXitOoySKzzVi/yMGHkSDPViETZhEYMCFZdiGMeA4kmM7Ot85wkcMuqFbSSM8zmE1BiSqlKMSFmQWWWCOCSE7KuP9QOJC6uBAOiTXdCRBSuR0rGCyUVgUYqTavONG5mBDeuSnQKQ5iuRIQiAJPZ1RKeRK4mBLuqSkwKREyORM0l+7+Fw0DiQV5qROgiRPlpJSuiBQOocFvhfHnRVOIuUVNuVSXodPRsRTQiUE+tp+JKRRqqRV9t9OZiWibCVEdCUbQWBJ+lVVluX+nSVa6olanghbtgZN9iBVjqVGyiX30WVdOgxWxmRe6iX9iZoOwaVfAqZZFuZgIsdd0slhImb0SaU4FiVKgtNfOv8mLEJmZLIMaK5lZR5FBJwmaqamaq7mar7GfQlfWN5VXHpmHY5maO7GZK5GaRoFa/amb6Kma7aXEj2gWG6mE3WmZwrmbX6YbVJmXv4mdP5mcHaX8PlhceYfbX6fci6nluTmQVRmdIZna7rGeZ3eOspmY2Zn920nd/qYcYoFeIqnfEbAdB7XCWBZbDLme9oOcjome7ZnyDSnbj7nfIpnffbWE1oneu5n/JClen4mgwIo0Anodx5mgRooeTaXr73ALi4odj5obUaohErIfyiFX8TnhULngZ4WwZ3nYc2mev7niCaaaJlowlloiqpoht7WfYJWa8FodsrojPoISHQALd3/KIHmqG+u6GUlaG8BKW0K6ZDWSJEeKV+gqJKyJpMe1oZ26IumJ4hC6JSeSZVKxYniaJZq6Y52FsEB5GVBaXJS6Jj2jpGaKZKyZZr25pa6VY8KWnPBqX/K6ZymTp2GzV5gaZ4C55o21pQpaGcBKmBK6aCSSJkaql4gaqLS56L6VY5x6HVBqlxK6qSKSKUu1J12Zaaq5p5eVZt2F6iWpaiOaoaU6lOcaZKmqqZapl/1qUU+KZiGaazK6oTQajGd6lPiqqLq6l1NmU3e1qtaZbAKa4QQq68YK1Ai62mu6k51qpf+6K+CaLRKq7EAQKGa6pWiKa5qK0sFmpv6qog6U39G/6qgiivtkKuVHiq6pqq6dhQOeBwj/um3Pmi40ivz2audnuut6uumMhWzetizIuXAEuz7lWutWqtMYmuu/pFbkU0JDKKrBmyMzqvEJg/FFivC4im27itDBdomttfD5mTEjuxHlmy1niyqpuzCslS/gmJ/vexKxqzMRqDBWmpeYKp0flD9QNox3pfPbiTQBi0SDq254mvC6mgDuQ/HeqzLgmyQiizUSg/NMoWt7uYjqc8z+lmYNe1CPu3XomHYcpTFku0Vkc/ObtOZqS08sm3bFuLb2qjNyq0akc8TLq3Dcm2Ueu3eLk/fHkncAi4NkU8EaW3PGm6cvmviHge1im3jOv8uCI3PLTXr5FquUMVrqCLu5QrK4iLF2HLu3G4PpWTe3VJuoIru6eKm1Fbs37Lu427PrKlZ7NLuYJEurJpu7arQHcjn6uru7l4PCfUqieHtNOpt8Yrm8Ypn8ipv526PzXnj88quvALv9M4GSFRveF4v9l7t9giL1vUY9L6i9Iav7ZJvdJrv+erP+OQYUQ5Z+1Ij8cIvK8ovdNJv/aLP+OBQy7Kv95Yu+PpvaYwv8m7uAFPP+PzWyCHa/kbi+zIwbTiw9UJwBAPP+DxhtzJtAg/vAmtwZnBw+XrwB7PO+EDaql1wPJ4wCu8NAADw/FJtC9vv9pQJ4ziaDDNk/9bw6Nz/cIHm7g5L8PZ8VwyXMLQOMRE3KA4HsA4n8fmMj9RZsBNDLBRHsRxN8W8isRW3zvZ8bhPTcCoJ7xOjsRc3hgp3sBiPseFsDxfB7u9+aJhKQAa3cQob8XwKsBy7zvUUG4Dd8XypMRezMR/7xRuvcBwH8txsT/OeMR4Daxcv8mCBsW8CMiSDzfZoE/d2ryJPxFHm8R5jcmQ0cg4/8genZuFsj/CtLwKP8rU5qMBeMipjkh8/MCs3EMb+MjC7siBHj4m56CxXMrjici6nkib3Jif7cjBHM85G8vUkW2Ye8yHnsZguc9Q2M2s+88hIsziP83y+cvRwEegWLi23GSLDrDJz/zMp7zIcV/HXkLM937OaUjP0+FooizIy3/I6w7P0ePNqUsed4DNC47M5Q8+UEWfabrE7B7RAv488OzJyHHRCZ7Q4L/Tw3JJEd1MQW+EpT7R/VPQqE0Cm/gVGazRL/zJH884zFrIWf/T1abMevzNJxxBBqyZBpDQ4P0hLB/U0y030ULAx6y9E/yxO5/QF7nQwq7SdCLVUZ+pLTxN0LVtIV6FyEhw9wthiCkSw0SP1MbWgODUwQ3WdTLVaZ2lVv06xpbM/Z7M2b3VX2xjthTU2jjVZU5BZ/zJaf8laB/aFtjXqmJgsPzRNX2A7K3WBYUAPPDZkR3YPJFsYUUoGSHZk///rXh+MSd/zX3uJYIc2huoz7/xdtGU1S6oSfnohQ+j1ZlN0X2PsZ3eJaNf20ZL27DyjHVOyXJvyIp0tcVKKa7/28sQ2ts62kdi2co8nbr9Ouxw1Yv9zyK5iuxDfQAg3cXOPcSMrchfJcn93tg7z7Eilu6F2Uo5ikVmIQWB3dpfPduNqdxMJeH83YXMObJZ3UjvtHAnLEq13a7e3e7N0fA/JfC93fVcOpIEhbyfPYuv3KELaboM1Q5QAD4TABdCADRwwgKPQe6fqgK9IgSv3gTfO0RmceX9grHIRFPo3Nr4ADVzzhoNTh8N3L6NIiNv2iCMO2fSzITO4Tccq2UwlQeD/tY41gUnGeErOuIfXOFDfuGjnuOCgoonn99qaUbLl53VnQBKkAAZEFw6kQC86geQi+UQpuU/Tc3I7eWhDud7YHOEuuIo1eJXbHsEp+EDAOH/7Lpk7kZknKgs3uZoHNpu/DQ+8WP5iNZXn7RRRcBdaxJaN+Z4LVZ/n6Z87SKAL9qCfTaFrB8mdOEd+XnrbLUaE+ldHuhQHdaU3yKULunhXzqZDI8N5evb9nwAKIAF+3pNBOkSAm6kX8aSnaaozyKqvtShhzKtHOLrVIBMcALM3u7M/O7RHe7QXQV1/3pS9+USImkz3ukh1Nj4Hu3wMu1oX+8Qce9Epu7Snu7pL+xbU/4C7v/u7N0IKBduhV8QTYjm3z9WvZym4x4e4TzW5M0ygITt+J/YUAsCyr7vCL7y0M0EKdepciXq+O9O+K+mHX8W/Z7yqhlLDDHzYoTvDh3zIO7zgKdG24wcJTny3V3yOXrxVaDzMZ6wfCTyMEfyUG/zSIbzI77zCk7xFnJ6dT8QJJFujq7y+o7rXAZlixLzGB3y+nK3N3/x0JTzPVz20+3xFmFjRr3cJ2MAuasA1tqvRX4QqI/RaLdWiLT3T/7vTwwvUQx7IW73cMzvWU4TH8TgBBJsTmEASJMERAKPEj/3RJyr0kZnar/2wt726vD3cjyXVz73V171E2JzxQASRj/8fdAs+M1P1/Dnb4SP+pSv+uDB+4+P8Oz0+5PO85EfEE8K1QBxYEsCAEyhOhG255stR6o6Y5ycG6Cc+x8PLlkW9ysV96qv+UhN35vaK0vN+74f+75MLBiiY8A+/4xd/5B//ayc/d+0+YjS/80OSuljAiwW+5RG/9Y889m+29rNX2jO/9zu56BfLCdSYEwT93Zn/+S/86t9+6NwuZwEEAYEDCRY0eHDgAoULGTZ0+FBhBIkTKVa0eBFjRo0bOXb0+BFkyIoQSZY0eRJlSpUrWSJ0+RJmTJkzada0eRNnzAklAPRMIiBnUKFDiRY1ehRpUqVLmcbkWaKpUZ5MDlS1ehX/a1atW7kyAQA1alixY8mWNXsWbVq1a9ka5NmBZVy5cx02pUtSZF69e/n29bvxbmDBgwk3bHsYcVINPQG8SJEYcmTJkymPfVp54FSumzl3tuoVLGbRo0mXNn0a9dm3hVkPttv6b2zZs2n3bX0bd+6FqXmjhdFzB47ew4kXN47wsmjNnpk3rwr6eHTp06lXty5wtW7tJ1+zrv0dfHjw28mXb3kdfcwbPWGkd/8eftHkmJc7t78Zenz9+/n3908gO/MEXKC7wsQ7EMEEQRqQwQYV+i+9HnqyAMIKLaRuvsrqu49DrPK7EMQQRRzRrAAd1K5AwhRckcUWT3yRPBKNEyAD/wAyAErGHHU8LEPKNuwQyA93HJLIInM0EcbbUhysxSadHC/JKFsz8jQdfKISyyyl+mq0H4HkUEgtxRyTTOKQlJKwJQV7ks02bUMTzsDKpGyHniaYE888seNSOQCo+vLLMPUclNBCxTozzrvUDMzNRh31KNFI4zK0LBxy2MGFTE0woacmKP2UyB4n8xJQ5wQFFdVUVT0IUUknZeq2R2WddSRXbTVpVaYuYIzXnmzIFVgIRZWM1FKZOzXYZJUls9VbU1r0LlqlldXZautatqgjemWsCRyx/da6YSMr1tjOkAUX3XRBbNbakqCNdtp42WyXXnVzqhOAI24Q4IR+7f23OP9xISO3XPz4BBjhhOFjl96H3p1L3oidbNhahWdKgtccMLCYY9IETozggrc6t+OSTe4SALgoXmmpWCV++aKVZZbz5IMECOEFXjWomee2PkYsZJGzIrnnoo0uMeWZn1XKZZidlkjpqM87WqCbcwYgCaq1DutnHv0U2tSDtx6b7KQYlrpl2J5+Wuq2USJbAJ4A2Lnsuonq2uevwT5WbLv9/lums6NO27u1nXYbcZLIDqEnFwB/vCa82Qp67+f6hhzzxwVXWiC1Df/cr8RFN4xqAXRwgTESMl8ducuJ1btyzohmnfaiN5+588JB312v0X0nsGgBUtCW1x5qPx5A18eFPfb/rpRHHnqTb2cppIZ5v16k30fvmYccauTViRCip13ytSivfPbx1bd3+pWqpxf7+CHVPvGTJ+jhasZe6OHO9VcvXy3n21v6/FfAZbUvIrSxnvwYmBH61Y9jJKCB3BiTgSTwwICsA2BaBAg2AmYQhKpC4AJqs8AGnpAiD0ScwjAQgiZs6wgp8FYIIbdBtHRQaB+k4Q4LNcISwg+FQYyACt2GsBT8plcu0MEMeai554GMec3Tig6bWMUy+VCBQBTiCYnYtn+dgHiM2cEMTmDF/z0RaFGUoofQaEY3Mitpcflhu7aIwi4WEV0pyF8TQrCxN2bOhqpR4xo/08Y/HtJIWJyN/wnrKL87evFbJ8iB/h6DSEAacnKDJOQBqGhJT4ZIkbJhZCOx90i0YUsDFDxCGT9ZQ0yaT5OE7GQraemfUMZmlKTknSkHpywBYKwnL9BBLV0ZGg3Fco2zJOYy33PLv+RSl6DjJeeSxQMKmkA4zPxbIJH2p02y0ZjaFKew4ki9LNIxmqWcpsyC9csKUmicfuNmWXAoMmXGE58BK6f7zmmtdKpznRQDFg+cwBgXZDOfZZsnWepZsHsmFKKncWbotPhPaQZUoKuyQAVnENG6LdQyyJTiQz1a0mOqzJxzdJZFd4nRhq0KB9/bgR9NujWQHkqkzSNpTXmaRpTyU6W3YunuXP/6UlURLwc9HdtNuZbT2O1UqVG94T5VAqVqDfWiRa1YqhbTGFZK1WhMjUpDywVVsJ61qT+t6nfQidW1aXVKRxNAQQEwTLTa7pUBdCr68npXvzKUqimx6krd+la4FoZqNGjcX3sm1qaQ1VhmZexkhTLRZ/qzsJl16dFIwBiaUrZjjmUKZEslWdCeliaWpehVM1vYzRoNXzRAbclEuxTSAsq0s9Vt69QqWLZitrVYfW3PrAQAJzBxt/+qrVJuG6i+Jhe6gQssSgYr1OAKF6NFO8HVMBhdhC3XbHsd4HO9W163TPck1eXldSU23JoB8wjmBRh4kdLcIJFXvvJV7ZsCyt7/iLnXZBPoSQYQml900fco9u1Qbg0M2v068LAQ8a+8AFyyFwKgow1OF4K35M1vFjKcGhZxQR6MkQhLeMLTqjDHbMCeER8Yv/QUrwdj/OLZ8uQOeTmxilIsrRUrLKY9uYGNv8Vh+cw4hzUmsoMBkOPs7XhNPabVjxPGKQAYb8kHVDJOPfxhTm45y3/F8V6gDC8pUyu7JutqCZAbZhGCeaxItiec3XzWMfeuzBA7M5oDarK49aSSdQaWke8mZ4fSWdBRvbOO8yyXPfN5nSbbFQAcl+hBI9q2hi4rpi1d00U/udEpfbSbqGyvzvbks51GFaGHomAwcVrVHv30+0IN1FG3/6nU6sKX+GL95hC/rssfZnCvITrrBdXa1rd+Uq7RtVHjEtvXKAv2N4cNbXwa+yPITraym8RscMmtu9b+FKsrq+nIwlrc48T2/LRNXW7PK80Km0FPTJBuUJE7KK6+T7Xtzcx1d6Tdvn33xOKdMLkNud+GwndO9G0ffie8lv/mSMDdPfBuFxxgzq43xHuI7gSbu7Qe53grJQ4YipvE4gTvs8IOPnJCLRwnDQ/br10O1pJr5OQoT7mLMG4vjdd8UDC/icyb83CgH/LmEM45ine+Im8ri679O/qchG4TovON5lPnadJNvHSmNz1BTw+Wsyut9SuK/MjT3qTRzW5FrsfM6/8PAbvTe56uqLf97FmHotpliXa8N/HtFom73Oce9rqDq7hl/7uWqh45kOPW74unYeBrNXiGFN7wK//X3SXP+MiXm+/J/HznDUj5FFr+8pg/kNhXxThKk97zek9j6Ec6etivz/QTQX3qVR8e1qfq1ABA+O0TafuYP965sif+MnMPtd0nsPfqNeW/kHiB5VOp8alF/n2VT4DibotXWXNJ95yQgRc04QKpvj7gmj/E55Mw+tJ/pL1abNw2r59E2Z/J1T2Tvu+D/0psJox6hdfwj/2ajMz0DO76K/58L9LSBQO+R+oMUEf0T7poT6cMqbiaoAc60AM90K4MAnU6JQlygIL/CpAtSEAHQqAHciAHeiAEdEB1KDBL2o8ulG6dGtABp0nXesL6aHBHLNAptm/BNDAAaUKxbCTQCGDSAGACzeIELMAEvgcAM8AELOCrgLACEfBRXEoH5Y+I0mXe7E8Lt7D7MgkDn8oIsaYmTuB74IkgJgkAdgAtJmAAARCGnrAMQYkLHcULvzCo5g9cIrAnwm0PR0QIYYL/zGUNxW8m6s9TDAIHUqcsJgBfeKUEXCAHLoAGaOACcsAFKEiM9PAQycnJ/BCjADEQ7whdRhDLShERjW/oiPDVuq+4HFEm8OVXDmIEZUssMMDKeqIEeiAFstAgTiAFekAUTUD9YJE/2m8V/x9JFftp+r7F2djMGWPxDGEpDfnKFo9QJhhj+ArC9ehQLL7HgkgRJiYgCdAxG00R0qZpGhfpAZeFBL7HEN/RQhLxJRZRdtYwhkKAEy1gBg8i+MYvmMaiMWjAGG3iBGggZ/TRlvqwUf5wHi+LB5flBOgKFyWyQvjRJfzRYL4RAJ0ADgkiBYTRJYKvIZWCBu7vJgTAFz1SP6CRGtfrIjGSl7AFX2AAJmmyJmXR6mhx39YQD02AicawPRDiBDwLKEOLIkktFXNytXZSWYCpBArsKSdyG/WqG8fLFp3gAnhAOAQAAyzgwvKlIOrPHG1GHLfSYmySHhmQKvlC84Cl/jJgHP/hsj9AsnW+ksa6DyaBqa4IohxfgjHUkS+/LSpxbSrrMgEzElgwgDFCcDH7UigdDzCTrCsRAl8iUSDY0iUE4C0vU7kaE97oEjIZTTJzJQl/0DQxszOnajPnbDYNggcYA6GU0iWaEtVik31Qc9keczVBzSqBha60EjgXJjO1rzbtYwtqQDqnczobAcwYI9xS8nlYsi1uYAYuIAnCUzzHMzyXEz3k8ibvqDjxrDVVZT1ezzz3wy9ZBQAUwQfuEz/zUz/3kz/5EwrwUCULDQAC7SARIjcbgy1SgK4AlDHiM1yEMzVxcj1p7ThXZdJO0kHdYz7Pyz7700M/lD/HIAFGlET/SVQEwOx76EYgStMgDlMtmpBBGzRDpwM951JCJzTb6nFV5KYlZ7Q6NpTE6hNEh5RIPVQRtowyhYwgdBEhelEtuqoxcsAGLEAHqtRKr9QyfVSfTrELcxBHj609RQM3yuLUNk5L0wNICYInOrRI27RIj/Q2CyIJX2AtO+UgJlFJ08LKjuAnzxRDIHQ45fFLczRMMWNMycLZdtFPryNNM0NI3RRSQRROY+InJ+B7XlEg3HBCDEIO2xItciZOF5U3alSUvHRQGehQSyNVxUJCACAfRVU6GnVP2DRSa1U/JxUmdAAGlsggZuB7XqAhkzADlrAJFfMcASCpYLWZAFXlbvRU/wGKNU5jVcMCifpUWUe1OffvUW2VW+8TV1/i+5rgCMJzCitIHUcQAJqgBE+QLQqqI6/1R5n14gTVOPHiWVlkWsVUScaCNNMVXv80VAGLVru1Vr/VJf4P/GZqNOVwWxRVLbRF8f71T7kUFemVQu31XhUkXw11X8VCwNhQYqNDVpNnYAkWUg3WJSbABo4ABkogAzKgBHbgAox1IMjP/NCvGc/iQJUzZI2DVHEpSTyCaXIjY+kurlS1Y8Oi/jC0Z3tjZNfUZLkVZfuDUzy1aX1WXnkORoQ2KXSjaDU2aUdjY5eCeAryap02W6WrZKP2TdO2LQSAU5pARc92OH72n4YWN/++NvOi1TTGVikKKgPo1kzcVhG3lW3ddGr9w/UyAAYyxXEfN1ME95goltvwtmn0dgf5FmmPNip802ol1zSe1nAPt20DNjpsIH9iFHRHJWt7DFYuF3N/i3PFNmyZoqtgc3VDl3D7cXRJd0gTdz8IM0Z7IneXh3KV7XU9J3ZlV3NJw2+RIgmXsHhRxnRxam1910h3Ny3ClQZSgAcmAHzDV3xpdnpl7HhvLXl1Z3mjkWY2t3mZggSQiGfLl3Wrt6muF3v5E3jjYwRxl35R5nxHLX0NZH2ZF7H6tnaPAgdsAIm0939D0oHpE3/z91Yj2CxqxAkeWHcD+NEGmMcKOD0FQ1r/E5goTmdbMkyDj8l+42yCKRg/9xc+aiRZU7hPOHjPPJhJQDiE29d5STgoMOAS2cMG5peG02iFH6t3XXg/Yfg93LWIa3jncDjKdLhUZ1dfrVgofJUxnIAGzPaJ6xdlWliJmdg9JulzvxiKbPjMpJhRqLiK3/eK4TgncABdneBV0fh1jni0kliJ85OM0+NjvRiPvUaNpYyNzcyNq/KA3XeRhUIHqLAHrHWQM0mPM02MXfiP02NXmqBHJ3mqCtl1CUd9E9kufXgynncm3vMr7tiTB8aCg/SSKTiT00OxXmAGiLiVQwqUU+yQb5CUFTlNEBiLbeJAfTKX6eOV1ZSP+9hb/5N5LJwAmnnlBaCZmqsZmo95j3d5wnpZAX85MuW4MlBZJnxzKbEZjPsklvN3lq1jeLfFnJmrdXlZlAnYm7+5kWl3mG2Crt75nJE5nbF3naujnXuFn+srnkMZKfK2nu05mBm5oYVCDveyoCk5jJk5eysZNXBAozeaozuaoyd6S7RZnhMadhcaTMGZMsRZJsYQhUGaotHZovszoF06T+zWoiyXnk36Yh8an1G6Jt5zhmlarzA6vP7Zd2daqM9OpLe5a0tapwHOlCVDpSnVTpN6qCs6ppfYma2aRg96pI9Code3Xno4n22iWrl6qojaoI2adJEarWvQq5mapJU3dse6p//vOShalZXfeo/V+uPY+nDdmq+Lb6n9C6dfxSBA2K7jGK9zwtlQcLDjzK+3BLDZVrCn435gIHUBMLK1tbDZ67CnpiAUu10c2jWK4tTiq7ObarKPrLKj9rKP4wSCcXhXewg/+wuXgrS36q55WihqpLVXW3Rf22RjuzgEIC3b2bYLF7d1ULcLeLE5tqxtAl8kebmPL7hbbZmZ2biJw/Wwhgc6+bpvO2OfW6xLm6x92iZyJnDHG56zu9yIm2C7eziQSHrdeyibuwHNe3mjO5yjmibwNGLxu9DgO9+2u4/puzdq5IwJ3LPLWyl2u1pMW4SLQjtn0sELHKuz2o+3Oixy5l3/M1y69Dv++Luu0bu3T5soJm1uRfzADZzhEHyMPTwqfiOoXXzEITwpJNxZKJyHhQJfxBvHpQvGj0++u1XBeUOxMnjIH/xeTRxz/TulAXwmgLvJy63IZ/HIpZbGmyLI7vvKz4vEow/K9VbKT5nKYyK1wzzGs3wot9xWk5w3NuoFyLfJbRrsyvxrz1yq0xwmEpXNsXvDObyZ3TwyHjlfZNCjOxrH8bzp9Lxo+TwyphomgMnOAz1IDV374Lxguzwsvlt1XdzRozjCoRvFGdu3ceLCrBvTHVXTtZXTI1XOUwMHkjvURXzUUw7SM1bSIYPSR7OqW137Xl1tCb3DiZ0tNpJX/2DWmpu90eNaFXf9Xns9MX4dIT42xIUdgpG9cGP9ZD19KYS1j7TdUce896T9WakdMaz9IJaW3LWV23nX2xEX3JXiwi59yHPd4tD9VNX9MNjdIMr23Yl80Al91k+jRgZc2/V94Ph9UP29LQC+IJBo4Akepo290CsExCt+T8xd9Rz+SyGeLSRememU43k33iF43tv04E3Dxk+e4d8N5HFU5NeC5AeiRkDz5Okz5Vtn5Uu3Qhin5yc55iu31M+bt1FdxXOiXxt855Nn6DkU4zMeQnAgZ5hW2IseeY++v09dutU7JvBUtZ/+vKIelqfeB1reNHigRrAe07Uefbn+xJP+6/8buyZOLduffrjRXu1JA3y1GAZCQAPGl/Cf3eMxb+YntObV4uYJ4EAxnOxdveA5vO9HY6B5xfB1fK6duukWPy0aXzsdNvL3xOyV+eeJtPJF4/JlFNehHRDneZTnzvPRovHHMEtHf++nPvUxA1Mg1/d9P/OfPLQ/GPNm/ywaPwlbHPc9HGp1v95H/+MOv/BgP6cLz/jN4uYF4GpyVu+ZX8Yx+fmh/8ikf+6on/it3+v/e7phwvVuHPpzH+N3X/yNV/PBmmh77/rL4tdPQAfoRvsBAgAADAQKGjyIMKHChQwbOnwIMaLEiRQrWryIMaPGjRw7evwIUmEJACVCghypyIf/ypUsW7p8CTOmIpIma9q8iTOnzp08e/r8CTRowZF3Ihg9GmGB0qVMmypFCjWq1KlUq1q9ijWrVqomnXr9Cnbp1rFky5o9ezWs2rVs2y4VOtGt3Ig6XAgE4IJECIE54Pr9Cziw4MGE/Y4sWfggypiMGzteORNx4smUK1u+jDkzZaJS5S5ACzq06NFHu3p2Szq16tVUT7t+7RQz7LAQc9y9nUEgQc28e/v+DRzwYcuLHxs/rjJycIopPjZfDj269OmBR3aY/ZS19u2jTWP/yj28eLLfy7eVbZ6pQwF2BZbo4eR2Eur069u/T5xm5eLI+zNWjh9CAOzAw0Y87ABAgAou/8hggNZ9N16EEnIVUnpOTYhhhhZuGNtlHC7QEA4wCJTBcwLQcNduDa7IYosuiqTfZgCk5F+NLwHI4F0wWCBARQJYMKJALw5JZJFCPYhdhkpGaNOHSz7J3YdSordhQ/EJdAQPJxiEAQ0FGglmmGJmNtx+M9qIJks4LpjClQBkkEMKWzp0Qgo55CaQExqMyWeffkKE5GxQDrpakxwSiuhoUn5IpYUMkXDbXU7Y0OOfll6KqU1lykhjmmiuuaAANrwQqRNH0GBBChpokIIFNBzhpkAvUJpprbYOGShsie6KlqEb8goseYtW6SGHDYXQRKQk9jDnrc4+C+1QMU7Gn6c1gv/KoKixKsstAJNWGm244i6X62vBnpuVrxaiy25VwxJrGaMPkaDDBQjetcO4+u4L5qbUnmmtjdiuyEMOpHZ71ws5fMlvww4nVq5r7U4clbrpUYyxUe86Wiy8Ed2ApwsPj0xyff5CDHDA/g3c4g0z9OACDE44AYMJPcxwQ8k67/xTxKdljLHF5gFN8cbpNXr0REfIqiLPTj/9r2T/dqoycixDjXXWI/vsGdETC12e1+0abR7SZUt0AYk5a8122z6dXFi1VRt3tdt2330p13KJzS7YEPJ9LtnlmT14RDPctSfeii++EdyEyT23Y3UzTnnlDeqNGuDB+p2k5sAK/h3hoUP/lMJdFliOeuoLOT4Y5JH/N63qss8uHeZteQ4s54Livivo2In++0MT3EUD7cZXzrpgrr8O0+THPw+98gBc1znviOquq/WI+j4b8N07RMLBfUVPPtvJV5cy8405X3777uNkO1va7+rduvMPyj1sluJwpcjv/6+z8wknfeqTSewAiMAEeiR+a7nf9Sp0KAc+KX+v+ZMAgtQEcClwg+ES4F+WV0A1HZCDJCyhQxioFgkOqn4XU6GSKOiaP5nAPTgwoQ1t5UHDEDCELmHfDX+IQBSGxYVPYuHQiIghGJ7GT0mQFQmACEU/5RAuIOShD3yIAwvkoAmkekETkjABhuAAYZKK/6IZtza9vyERQyZZI+6U6Jk+7UUgYTyjHYs0xSPt0IqQGSFCbhCkbrmghgkZIxm9dcdEikuIYHEjG0PiSM3BcS5jssBddKDITLIoj0GpIg+dV7q7NOEIPcjBSNzTtIIYMgM9aKUrXRkCTcqyVowETyQj5KRbim2SbhkTD+5ig1kKEz+cBIonQwhKb9mAkAaxAJ7yhRBDOmGY1LxVLb2iy/HkMptA4+V5woSDg/WgmuSsnR+lRzU+ilBqC5kAJhcSSgAwTJV5Kqc9pZjG6nFTO9vcZ9G8uZYwXVAg/runQXlTzJ7tUZ0+bEiQxnkQaR50onjM5+78yZp+YpRdAA0omP+a6K1mUXSkKGNn3BbKx4YyJG0AMEE060nSmDLomhfa6Go0atNgdVQtYDrcm54o06Ciz6SPQ6kVVboQlro0ojD1SwieCtWoSnWqUhWqVaVFvYvmVFER3GrgdgoWIw1PIO+8qlkVStTWGfWT55RIeyBqEEOWgAchuAANbFBHnxxyr3c5a1Bp2hSvkgangt0eWL9SJByc8gJ+bSxPEvq2tSKzrRAxJACeE1eEvYAGGswJX/nqWJIClimFFQ1hSwulwyKWSPcqaGhfaxLI9uSYBURqQpaGyJeSsQmpvAlVfwvcp8J2oqMVC2rRctrjvlC1HXpRD9wj0uFKt3GU/aBka1v/3Ybo4C6YjWsGkpACDPQIByloT0ini97ZWjR7yi1Lcts7IeY2t0WWFMja0otfi8j2sddVn20NAjK+LKSzzbzLfPKL4Niu11zwFdavGow/+b7FRTcwXYIvHJH97oS2/s2uQjBwShgQ+CEoEkh0MYziihQ3OxDWyntbLB4JT5hFJzglXFOMY8V4WI/pfN0YEgDkIAdZBDuO6JWccGKICABPZc2xkx+y4s/AOCsvnvJ2ZKwUF90Lmk92soZ1MpIyPGHMZC6zmc+MZjRz4JBpbcgJkkUSZlakPcXrsp1Xt2CJWTktXd2zhLAMIhY9N853zvGXcxLmNCt60WmWgREeDWlI/wehyAQYKABe0NuJ2AYAN7bJBD4N6lCLetSiLnQUo+xnq1Q51akBNIu2S0dT4/jQ8AOAmBmN61ynuQxFFsC9XnDfi8wQAIz17GcPKWsgoprVU1k1s02LZRbB+XTJRjGtb5JoXWtb27xus0Lak4G8YuSUwTT2sRFW7Rsu+9lQcTa7kRvtBmFAIFxOd4KvrSlbb3vfuO62RIadgXle5Jf21ckOXIDwhCt84QxXuL1NuO53a6zPEr9pvBlkA4GU++EIxndNss3vkJ/Z3xDBLQASl5ETXKkJHO9yxCXu7oo7WMIrulemWz5cjyv41iLv+ZhJ7pBNXzYiil1mQjTgJoHjHP/DL393zGW+FVcz6ARNXTp6dR4SkPtc5EBniE+99cqwt5KpeTJBEpJwhFNq3OqGzvPPoP50qFP54gqCdbHZPl2sn0TfW+951xcyR9BmlowlQDneme72rsGd4o5k8T9l3CDcivvwr9X7R7Te933/XSGB3ytCSGCBJMisi1/sLuUv3HR2x513jp+Y1BeUmxecXrqWXyDfM8/vzRtJADjove9/L+fZQy/1z8Zp2FSz+iW9PkAEH5/wQ1v7jmAe97rWvYtwQINAkvH55CM+s42vxsEynqN0x8+gTc99s0afI9Onfr8pbZ+MHzv9w0/82yVuxOO3evzoWv59BHAwI0Z/fwX/f5HFc+5XfQVIHfL3JnjiBAdDIjMzTQNoPFHWes+Wf+HHVQ+GMf5nH/XlfBR4VetHXQeIgO/nbQuySs0xaAUhABowbLEkghVof4qHfxDEgeKXg65XfvYRJJM3gzJFghrRfie4awooHSX2Ti14EKEkg0GoOhYoZTcIEsnnLvz3VZAXIBUGACwHhVY1hBlRhEY4ckgYHQgiewXBhAfhU0D1hZYjRA5hhbiTgfq0gfbTgT1IHyBFbW8ohGYIZrdHhotmfQ1CKktFAGuoY53mh4oThw0xh55Th1p1hy2Uh1r4f7mRAQLYiPcUhuMmiIN4hCmoIAJxYATAUgS2NF7YiYtz/22RqDmTyF46iIePR3P44VOM2IoG9YkXMYai+HOAuBy5cYpz5IYG0URpuIt484pYuEayyGD7t4Njo4fTAWfHuIy8KIy1ZoLAaGaFyCDx4Xyw1mQFYRcZkI3MuI0EAIuAA416Jo21yIOYWB9jVW/p6InrmG/d6I1kBo4LMkMwYBCQ0lIIMW+5hY9t04zTGEnveH+0aIm2KF/4gVvlmJDk1Iv6FYr96I/66Bt7gY4GcSVPiAFBcooXmTULKY+35JA2CJErmYW3WB9Ud2koqY2kqEP8yJH/qCBcyDCwdmk7oH3YaJNOo5IRqUstuTfIJyUZU43QIX93V5TVlJEqtpEc+f8EPKkgMPAeBwFSytKHU/k0R3lE3KSUmROPDKlTT7kcw3ZzYplJVUkRvwiMWukiFhArBAKXWEOW+pdNZ3k7TNmOMcaWwREfIbmXwySXE0GXomiXL4IDN3ADSZaYJdOXGsiSOAiToLEolyiT1CEAAiGQlSlMiykRjTmIjwkdOqADwUaayLOOgyk2gCk/gumMvVOYv8GFIfiaimSaGXaVO+mRlSEQN3Z2FtmbWnOZdpiZVXib7tWUEslc9gFrG5ecifSbgBKc/aiay1GcB/Gd1+k2y0mJzfkRsnkUnSmdqmUfJWZ44nlG2Qll2+mN3Rkc4VkQ+AmfKRmbz+lCtNlAtqn/lp+Tm76BW2+5nzYknydEn3U5nJRxiODJaQmqnP05oM+omUj5kn5JfvRojUJCofH5oHunk9w5ookxIhmgIvoZojxDnrOYlBlalgI6ox36mdMhEKzYosp2orZXovXZo4QxRxngAjkAUl90dkmqpEt6kjvqLC8ajX8poxy6oZgZkxPZMWxxCQKxBtzjpOYTpOzXoI4ZpoJRY+fWLV8KLVAKj1LqnBcKb3CaKB6YGHLhAAJRBV6qpnxZpkQ4pqnZp4GBAeaFpn21p9ZkoZvpRpOIEYvnoZMhF1UgEA6gp4dqlIEKij/qoDhJHzigATpQXy7AmqNKqqXKmpaKQ4mqoQ05/6UzVhGOeqOQ6hYNIBCXUKmoGkCY6ot/Sob2SR0siqv6wqYPyW42UXF0WhhyEQkCkQW3GqxoxKl6pKlkGq32AazP2kGqWqMYWBPHWqB/4RZZMGmTkD/Yapm6qpHTCqjVWo8TgKDmmqrsyhDvBaPmCRLe+qh12hYowKXlCq8Ps6ANgZq9iq7/WkLD6pJRUa+s2kYw961+4RZ1IBBu4K8Gyy8ByxADa4S+arHUhLBw5E/G6rD5mqxt8QYCIQgV27HjgrF4pq4EK68BwnvAR7MrGyYfq0Qh260jG6v6yhZ+IBBcoLI2Gy0tCyMvu7EFWxg6YAIQuH1EW1ExqxCAtlEN6/90DwsXbtEGAhEHQwu1T6q0jMmrSSu104EBcPZZX0skOAtDVQtJPIul8dIWuZFVvqO2RRu2pzm2J8ix0iEAsZIBJSCBgzu4d/sibEtBbnuvcDudWRoWWCAQVEBBhvssRpsQGsu3efsXgXcBREm5/aKtqqW4H4GvPVuya6EJAtECk/u58ZofSJu5ZRsdQYJ+rQu6snsQVItRVqt6WCsUbUEBAvEFrGu7mGK5CIG5CNi30UEqo1m8Y4K4+TO6HlG6cVsZbZEHAjEExPu8f3K8Oga7yqu5fkGM3Qu9oXtY09sR1du4crsWSiAQSMC95ssn32sQyet+ywsd4ki/N4u+YKX/vhzBvuzpuGBhBQCQCDDUv/iEu4i2t+LbwMHRRM67wLjyvzsVwBsxwIflPUvBrwAgufNbwUZiv9ISvvk7vnDBha45wisSvdyTwRqxwWDVwUohCALRCQrcwv4bwdj2wCjcw8CBIki2wy3ywr4TwxkxwztVwwsAtABACDpcxFH7ulhZhkEMHHvxAjMQfFN8H0cMw/vEu8Xnu0HBFizAtVLsxYebwgx6wtSnv8shgbfxAoRrx2tMLhcMwGL8tldLsoSxFpALAG2gRHhswVi8c1b8jW0cFIWaIIb8G2CMxHy8uH5suoCsFhILAKurxpB8OYycsT8Mx6D8E47syb4hyaCj/7OV3Lt/PBhr0QICsQiFfMouTMpHq8hlFsfBQbO9XLO1rBmpLDirTLqMS8DQcS+UCczQWsW5HIyIvMyw2cOAdoEMW8yWbL3AEZoIGc07U8IEgL+jDM3d7Ioeqbtm2cetfMmaMVZNSs7MbCZvjHu7/M7SfJ5YRszUa8wcDB1zFJb1DLC3fLmiPM8CDdDZisXn7KbXrM7Z/BtuGc3qca7jfHkEnXn0fNCOaM74TMkMTcaunBld1M0STTLfHM4FTdGF4XDm2HAtnXAZfVIJzdHozMofvc6YQZBHMNLGcr4pLX0W3XcYbRm3YRCmDNNqJdMyls/ru880vBz1ZZ21LC9iYv/SQL11Qk2chkoARn3UQ+W+ioqhNf19ZUwY8vfPpzzVPNzMzozVlBFqBkFqcf3WXe3V1+ufKjTGYw3Sl0Fw7uzJaX27a53LbU3XfOrTHIGeRJPXrIasmrHNOirVPE3VBg2+zvzMhe0+35zYQLPYqdbYmhEknLjGgE3ClH2/Vu1zhI3Zl3rYG7HZGdPZfvbZmTFoSgfJpE3F8WzZWWnaq+29vc2Ody1BsS3be30ZsFZnwIzbawvcJ33RwO3b9Qvcrx006WzTDu0bhuRaaC3Zaq3blq3avfGCdcWkSxrdetTaGkHdFEPcVjbbZPImEd3dgf3dbA3dOHECSYAnnnfexjT/3cLtQO09Ze+NGbjluXi83Ics2Ioc3pgBYufW3/6d3hmx3l9j3Xp905khfzOwzAnOxhOeqbvd4JeBQTbQHjowAxcQJBlgA6ca4ZEF4hdR4e0i4DBG4Jexmx0+36Ud4+kq4vddE6G0VIoISCRx4C/uwz1eETPeNxfO2GQdGDPgBEkgAATJm7e947ktI/L83EouGJtGSIpYaQiSQUiuXl4eFwB+PzXeYjdOGCcwbN6CJ1GN5R5D31v+42gOGPHhvGJOAAd51maeb3oeEUyOLmwOYW4uGBOgdpHCwobs4S5S1Vwe1EBuErnhfINGYAiy3YI+6F+9qo6E6A2m6IBRYpc2/wMjoTC2DelZztyErp2UftU7Bno9EEidvhAF4wQZ4EUX8K46gZ8l1sVNBOurrdlqPj+jDl+l7heDhhc1VOXvHOlG3Nyo7XfZpQH7fRu4jhACYHKR8oRBQSqnKH9AuDSI6elJDurbas36jM3texk0CQDhXs/TvknVLuupnV1AGSncfhDm9UWmdBf07hMjgogEl9wiWZPpXmvFLofIrj3KPj/UbOeVEZVHbe+27PACa+1ct+8kYQIhwAMs5e8FUWIlchAsBQBAyBPEbhBLdmkiJX/3yPBZ999y+p9O3ngUnzSYcY0Y7+oKXt+DnV0nIGdzVPIngCdnvWk0zxOwpiKbVv8CNsADGvCVHF7zn27XOI/XhY6W2cTzPW8ZB0nBB53xn7zxoZzv1x6zSN8Q8gfZ9CQQR44T27xx4dQtZZ/1e5f2C2Ho5yIRS8lNYX828S4roq3jFa/l/7L2Ht/2BNUQ90Ln5igQCe8TrWJ4N7AtA6LMe09dfT+1EG89f7+WhB88mLFpk1/vHDPZoD/QjR9yvur2DHEXj04Ac+T0fqEDSWACNsPqnv/Tro8QpE+gXC9Bpj86OO0edK34r77gViz7kL8QBPnICkFwygj8H77uVBpJxM8ryH/6mDFsWJ/9eYPveW4Rs68QodRm1N/55U9MNw/WSOT9uAn+FcTOd8Hy8O//3XgO3gABoAQBggUNHjQYAgAAFwgLzlgIwyHBEwsBYJiYUeNGjhsFdAQZUuRIkiVNnkSZUuVKli1dvoTpsoTAmC4X3MSZU+dOnjgj/AQaVOhQokWNHkWaVGmEnk2d5lwaVepUqkmfXsWaVevWpzW9Jln44qNXsmXNnkWbVu1atm3dtpw58G3HmWWe3MWbV+9evn39lqFJUiHDjDYW7sgowOKNuR1P0HjRWPJkypUtX8a8MW5mg1yzVgUdWvRRz1hHn0YNuvRq1q2dctb4YuFY2LVt38adW/dug5tr1/UbXPhwvIDljhzccOJgxBktToD9OMNC3tWtX8eeXaNv2K57/6YGHx6pd57izZ//SV79+qy8bxzWHl/+fPr1KXPnDJz4fv53jZdMrjD4JlJsIcYwO+GC6Syyr0EHH4TQJPwyY88n9C5MrcKbMORwNA0//HA3HGYCwIYIT0QxRRW1mxAz/fqDUQYjZqSRxiACQ24h5RyCCACJJqpoIYzSuiGJJqYr4QgeDhJAQYsAyOCCFaekskrcWrzsww63rEpLLr9cCkQx16tNABpcQNMFEmGgzUo334QzzpSwtGwmNqLAM0899+Szzz6leDLQhY4TKcCJUhg0IxIsOiGtCwRdSEqCUpDNogxoaFROTTfldCU6K/MSTFGNCnVUU4MaM1XXYOOBxP9AS8ChU1lnpVXFT+8D4E4/d+W1TxUGADbYYBnAsVAdFWVwIh7CSmswSEskgIYnL820VmuvlfXWyUo99VRuux1VVXFLy0wAsCAtgQRs12W3Xdu0lczOXueld1c2ig3J0IkWW25As3B40oULaEiCxBcssBRTdxdmGEV4G/sWXDAjlpjLcS/WCrNWLXIBAwE+brNhkUcm+aWH55K3XpVVvpfQfI/NaIeFTHTIhYVoQGswJ9RNKFATYi05aKF3O/ktiivu8GikMcS46a4sk3ahDGYYumqrr9YMXxdzXbnreVsGEOaJDAOgCYcANhAtExaCDqEcLMoBa7nnRlnrLDVcOlz/vPOe2Gm/d7LsvcOGpLtwwxku2q2UvWacT7AFE9uhExa0wG1/zZrJbIcmkLrawz8H3VO7LVOab/NKNz28v1fHybK3AcA5dNln3zTxthZvPPcoHs+RMI2iziAFgx5lO63p4naowB1pZ775iWxnC/XUM9x7eg5ZZ72yIMVyvnvvIYR+Ldx1Z5z3jUyAIX0YSMxA/fSBNsjmhZpIIgdXQ1BroR6cAyCJ7/9nXvjUIj3reah6BUQP9lZXmcFICoAPhCBvBJiW8ZGva+bTiBOeFSj4FUQArxMUzdKiP/7tL4InnNsE0UJABKrmgC0UjwL/VhkSEQ6FN8ThZFR4lgpakGWj/0OIBjdokQ4ahAc5cEIGXtCEC9gQLSTcFwBMmEMqjmyHZmEhDKeSRS1GRYZ+owyiAGCCKpbRjGi5Yll66EN6YTBCUHQIHM84R2ulkSxc7KJS8JjH8XyxaZSR35LoOEhCosSOXlkjG3vlRghFJASPhCQkHRlJShbSklM6ZE32yEdSvZCTovHjHyWzKAA44ZKnRGVGMhmTRCrSXkBs0BBl+aRU1rJBq9SkJz9JlU3uUiihbMqDerAQqq1QQ7ZEppxwaTKuuXJljHzQLKWZTGpmZ5kw6aUvmaJLbUoFmD1x0OSgFLI7HrOa51zRNeHSTGfWC5oO2kGa5DlPetITnffMjf86bcLNblqFn/305zd14qAeTfEsIcJnQh2kT9Hpqp1thKVCJVpGhrIkm768qDYFCrgGCZFnxqzQREUan4rOiZ0PXWRER7pSCJZUJRn9JEx3udGB2kcDkTuoOVm603yqtDGtRGme3slTonbPpSmRKR+Tykma5qRBawOA8Aao06JW9TJHldBJg+qnoVrVq5/D6kmwQpJ/8q1CAHVhUxdgHwwkai0I/Wpc6+ayrTl0q1z1qVz1OrSwmmSsIylr3s6KVl6qda31IR7+3krVvTYWc3l9C1C32lXHVlZkfaVMYJc2WMJ607D1EUClPAdS9ljWtDXBrEgkG1TKnta110qtZDT/izTOdjZMn6UPwvrXFri+1rcniS1IVovS1v7WuJoK7lxmW7Hl2tawh51PE9IWPcYe17pZo+tVtXrXPRX3ut/FJGTt01xwLbWLz6UP5wDQHOqGFLzvdUhyOTLch3oXvvddqHjrQ95u8Ret6J3PERaiA7f0Fr/vlW/W7Mrd7ur3wA9mkYPn419TUbifAI4P2iJT4OpC+LgJ3s52GYwn+3rYxNUBcXvXc97a2raPap1P1GLH2w6f+LUpfp6IR1xiG/f4XRKWj4VFJWSN4jY+lSriVN3r49/iOL46ZjCPmTzlOgE5PkT+EpZnauTs6GAhR1BujancWCcjhL7tlPKY1RxZ/ytrR8tbejNTuYwdmQGgbRxe8porW+aDnNmZadZzoNHY5uzE+XotdnEnYawdwWnOaGIWtFX53BsocxfQkcY0KwmNHUMzDdGJJgqGsfO6yoU5z5n+6qQL4mdXXhrVr1aJqsvS6QvRWouits72yLnYU8O6qLImAKsV6WpfF3skwPaKrc+j7BbiujoNlC2kjT1RYAubjcSedrZDnN0UMTuGnwb1L+eMYiFFu9faFmm1K31XbKPb3ave9HW8rTpwhxsozt6NGMlo7tK+e6XqXvCISRxvf7sb2blkD4sTbm9FNzU7gdyWtAtOTYAL3HEEn3i2Dx6TeYOn4/292Jt4comFTP8iC57JeLErbnE9tTvlxt44Nuttuo97K+Ru4gkIFkIBcr381Stn+cC57XOiEyTmL6n5aZJuQJqKXCdxuFEQ4tDzokca6EF3edUzffR9LhyGSwelw3GuEwosBASr0brVMY7adU927WkXNNdbAvbQ0D2tG3U6TrIwiYVcAu1w1/PVWZ51wAf+7bqxe5dmblaxW0knWljIIFhT+DUL3uKEp/yY5W7RxQu285ttfJV0komFOGDymaey5QWOedQzefMrSXxhvd7s0FMpJ19YSAdO/vfW+1j1Oz5873v8+pd+nrbGZ27tp4STLiyoDq0Rvu+DL5O2s3b60fcw8ZGKfInFfov/yl8RTkgPAD+sCvsn/n2Ur3/+A2sfJd737OwRuGjHLyAQuZ869Nmf/fU3NOhC7b/9Q7AA5Az48yID1CPwU5EFQIEbAQAt8A4BhLD0szQClEDrcj+x4r7y2kCQazo3yQIlWIjyi8ALxC8KZDcLNMEmU8G7kb8CQsAEpL8pKTsA6ID8M78VHMChw5WAW70W1MHTykC/6kCbe0HrwbcTwQAH1AT1CMId/DEfBD4efEI1G8KSiMGAWrFbGzcUqTNEIJMqvC4UdDsqFMMpu0KyKsIKW0O9mcEUIZtJwMESPEPjIkPrM8M6HD4gBJU2HDI/7Js3PBFxAoAh6Dc99K07JC4+/0TEVGPEiDvC6cnCF1PAByEeEgzDRnQtRayvR9TEX/NEiAHELBtFi+nCB8GB6cgALDi3T9wrTkSzUHRFlkpDwCpFOLvFpDlFBxkmALgAiZvFqoLFP5PFYEy3YsSzLfy6XDw0QUTFzgFGY+SpYWw1ZJTGhKpFkZhE0mBGT3NGBzkXnInGa/w3a1Sl6lvEPCTH78rGkNjGhlMPhavE+mgrKGmUcVxHajPHHJNC9VPHfPywfVQyZaS9SEydJLSP11EsfARIbBRIM0PHTvzHhkzEhySteORCg6Q5htQUUuIeikQ/i6S0fqzAiQRJIRRJLOrGWlvJBOJIOREwaDlJE6PGYf9LyZkcpHYEiXcsCp4MtZeEE8H5SJx8sJq8tpskyjPSyY7wyaFoSnFrRWuBqmJKyvZDSmvzIdarymM0Sfp4SlRpyWUDSjcRnBLYta0cw6uMyFjsSrR0xLYMsrA8Hbn8tqikFfkpNbeEL6PMSqTUyxtqx7+RR4xcRruUFfUypb/cS7UkyRSES8WcRr9UQ6cZTPKoTPJwlzojMMgEL760IK3kzGq6pueiS3rTSMYzTE4RnMQMzbR8zEFrzDJsTZTsAOjqOtK0zIw8TdBLzU3pEaqcTTtkzP8TuuC0rJmoTY7DTcIsSIKcv7Gkktc5EONkwdfkobUkRuukzntCTtucu+X/dE5JLE2Pg84pEaLtFE7tVCPsrEb1RE+Ks0Hv5DzwzM3n3E3ePMRrCZIfec9NHE7iBM3+LKTuVE769I7CDE8kLE8VWRYpElD/dE9EYk+bjNAHRSUClTkDdQ0EZU77zE9rGYzNtNA9+8//C9ARVcr4LFANZQ0Orc/mzMRrgSonQlG58kzyOdEarSIMRToWbQ0XPVDdjFFrkY0N09FXLFGsk8wjTSEVzVAfLQ0g3VAhdUJsQZvlYdK3jELi3J0lzdKr4dHbhFKukNIfpVLMxBYxmrEv9aob1Z3W8jJZ8h82pSgn7dEx9YwybdEzpUNrIR4NoFMt/Y0JPco8jNMhmtNA/82hMP1OPCVTGH1RDx1SWqmz0VLUnXLT3IHT+emBTvVUTxXRS0UhRp1PR9UKPV2Ny+zTWpkO1hTVyKxQTYtNPOyIOE3UV03R5HxSUzUNSA1SVOW9WiElMMNVWN1SAPUpWy3WOSJV2OPVU/XVKQVWqqsV3RKhZR2pTG2cTd0tbK1TXb3TZ72KaX1UcuUKbPlTby3HWIUJrPzMZF2IW1VXwLRTMRXXpjBXaM3XjJHRciu0BZ1X2NDW8oHXbg1YegVXe73X8ohWM93X9rgW6cqAKwPYg90admWmWU3HWv2yFAiBgbGAj7JY72nW4ltYp3hYCzHFXdyU+aHY3hxZoknSwf8rWEhxgryM2QCq10Y92e9o2HElRZaVk3ok1n+F2Zy9kpm9vJp9FhM4S6QtnJLdvp71WYbDRaGNk5uCnZf9UKi9joH1Gjh1ggvggVgRAAywAOn6Mq+VHal9P6qtWqttxm/cFLIJVXmrWLZlM4ylPo2VyI542nMBgLvV2yZNWJ5tKrndMqyFk3OZTk7L28JlC7C9oE2rM0eTXMOVT2c1LMWNKYTUlDp7WsSL3MylIKV1pl8RFmEhFu1sUABIMtPlq5192+X0XDlj3DeRDb7lta6V3R/jXZaYiTvgEDKQJfW0CEH6XavpTrjF19vNI9K0liDBUrw92uWNF7UkXgzBg0//8N7v/V4hiDcSkSrsnd3adN64hd6fDSVrUS+DgtzrNd+9/bHtNZU7iLcFAdT5FZrmTd+dWF9V/SZr0S3gjF/f5d8qC17Rsd9RwV/trEcAeNwEvqz4/F8ADuCUBaNaIR7lNVoEpmAd0t5ueWCViBojDeEKRt8LhooMZl8/ksqFiN3qMLAUxpUFjjUAaGBRKWGP0IgJWBD4tWF38V8W3hAXltQPpBWJnbDSHeIcxmGT2mEw6WGN0AEY0AFymoEFeQFLfeJ1KWIjRuIkxrtakQ1X/eBJ/WL6HdQp/pIqzohDbYIjSIIkMIEFgZI7W+N2CWMWHmMYBF04KRD2cjMn3uOS/1A3N+YSOJ6IQ32WHaDRQ4YtCzbiI/7jgwzkNyHaJpZfSW7XET4VRp6ICbCBI1ifDMiAEtiBC9BjTwZjSq7kSxbP3K0S9XKgQu5kV16nKDYkHSZhL9XlCFvhWJbljaRlKonTa03jKg1m8QHl+wXmZv5aWBbjYkZNuo0Tu+VkEJZmtuNl4PLlUI7mbpYgavZja/a8Y54S4mnlA1Zjcvbm+v3lb4ZnKunjC0bndMZmOHmdSLaOGq5nTaNnRA5naB7ogE6Re/7ffMbPeYQT0d3md0boXZZncT7oiY4QhU5fhj4+dV4RDZrYiGZmjP7ki1atgnbgcSbp/DBnfObo7oNhhv+ZDswdyAte6WB75pQ26ZuuD4123peG6S9iGOVJRpte6USeZ54OGp+GW6DmwFwWGVJCHhUzapJGaotW6pJhaqp1ag/k5qtp0Fuu6f+96as26Kwmma3uWT6VVgWF6oaJUwNOi0re3Ho2a51Gaytq6YXW4Kd4YWo1HLIp396taoy+ax5W6bzO3mGm6/uUPccO6pE2nF5s54ska+EDaGXKacTeacXGDrVu7Dydy/FEjbdmmJj0Z5WsZMw2ZJLabCpObM9mM8YO7UilHtJWuq+2mjp7NCOOvsyOk8OG7c6WbXKj7dpua/LEbaaT7KgFABQm7MvuPeCGE+F+49gu7snda+T/TtXRhuynbm66cdmilu7Wo+43se5Fxu7sVgvQ5u5ercvv9mo0PZwg2Tca823WNm3wee3rJm727qnjfu8o9e4ExWSJvhpSktexTt/fbu0I+++sUeQtEWUAnxX3HnCULfAOdevwlhutXdPobnD91m0rSW8KX28LfywBz/CtEMvlDjsEt5oC7m0WdvD9fpAT75AKV3FOwfAWZ9j4NnBj9nCsGYz9xW8bJ3EZdxMd5xAe73Hk2m4gh2/TlG8jLPKrcdwaL2zUO+8m72/1jvAoz4wfp/IWFnIOn+Ustxr58WLLHvHpfnBrCnMUH3My1y4WP3O/3nDbXnP6NpyZgG4Rd94b/y/xKnFyDIFyPEfvKd/z501zPz9wNh+aQTY1JZdzHM+vO8+xCd/xFGd0ZtLzR1ff275yNmRyoZHqS+/yzPtyE6/zT+f0UF9sUidw5T51N6R0oREjxSLvODfvQ4f1WYdIT39yUKd14XV0Ww9yUx/yawZ0utFmLi9vLxd2RI/1Yyf2ZFecZWd2nYj0XyVj/TOcLad2YLf2VAfzbac0Y1d0ZOd2kxr1bwd3K392fY72uXFzVq92V792e872d2f3eG9vb6d3S3Z2NZ90ddfrQedaJQ52hsf2gTc6lOZsgg9ugz/4cE/uDpf4oY6IBsnkqtP0HA/4C1l0jHcYjad3jndYXP//+O9Z9fHy6Iwr+U2v6LNWeTCf94NH+NKmtVeHIBAX+ZqfuJu/pZNHj5Tfef7ueZ/nRgXq81WtomnfL6MvOKS3j0RHeXhv+pN++o2Hx9WZ+hw0o16c4LjcZ63T+p5W+vNg+q9P+rDHzeRLXJc/vTPad5pfe5L/9/CieJx2964PfLn/ZLqXIbb2o7IndzMSdAeR3nT/e6Zse+F6e/OIe8OnDzPHHsX/IsbPezMK+aLve58TelucfNEJ/OFNas23FZZP/L6+GNAP1iqaeb536KI7fW2sfLq4fPHIfNd3bcSXetkfF9oHbCoiG1+/+tJ/ud13x96fr98Pj+AXfjon/s7/N35xQX6UO6M6E1mvdP7nN+Q537acx+vrPxHOZx3Pj31733UAqkeaFv/c1/3yl37sQv+LV/+Mhn2AWCBwIMGCBg8iTDgwAsOGDh9CjChxIkWICi9izKixIseIGj8KJCByJMmSJk+iTKlyJcuWLl/CjFnSBgAAIWTizKlTJMiePhPuDCp0KNGiRo8iTXryJ8akTBUqZVkCQImoRKfe6ah1a8M7VK2CDSt2LNmyZs+iTat27cmpHZ7Chct1Ll2Kce9mrFsRr0G2fv+6hFETA2CkfA8fLKx4MePGSxGHNAw57dSqjkVi1avZoVfLlz+DDi16NOnSZt1CTm1wM2uuqiG3/7aY2jRtohhqwqjt8jVi3b5/m1btdDLayqAzx67bGTjz5s6fQ4+eEjVv1cmvS6zOFztD4dKlh6hp4ztP7XfJo09/1Pt64meNf0bOXety9fbv48+vvyV184fnA+hfXPOxt59pTdSEA3oCwmWggw4WWNRsxX0VHwBZAdhRfQ9y2KGHHzbWH4MDZojdiEwROCGIl5FQ0w7pnfjTijM+FyFRKp5W4WXylTjRhjQCGaSQQ7okYow/9XjdkT2l6B6RftFQ0wwwLvnRk1eCZuNQOJYF344XJknRj1iSWaaZ9xlZ5UdhxqbmRtxpeaZYTtR0ApVuXiSnnmrFGRSXZHnpGI9scv+m456HIpqohW/hCRKhrDV6UZO9KQrWDTW5oF6kUFXaqWROSggqoIaGCOajD43pqaqrsmpUmpsidKpmsMYK55+tBnVBTRZoSmtfuAILU5873SpWoKViKCtDqQbbrLPOvuorQcrWJW1Bkx72bFBTAWDnndYuoK24JQ2rU7FhHcvYoKcyO667754ZLbjU0gXuQraKCq9KE9Rkgn32Rqavs+XmdC5Y6S627qPtCtywwx/Kay29cwG8ALZ8PbxSDzXp8C/AE3OVcW0E40QpZaSqayq1DIvcssvkRSwtyFtVfDFeL5v0AgAZCOCxvTNrhfNoJMtkMoWeCaqysiwL3bTTpcX/7CvQHVUsEM1HPs1DTUfcV/PUFT39GdExGf0eygkrLSvTYbPddmFR0/r1XlVfHePTugKQQtcfyz2R24yNLWy2aiGsmMKErv234ouPBbfUfctWa7VVl/2yCwnu/TPkETGuWL5CVd7l2Yanze7onaOeOlKOx22XmwFSPnjTOr+An9ebP6Q6lp8bezpgh7OZuO7DE88fAIzGbrXrasKe/HlNn4Cp7Xzj7lDxQ4Y+KtLITiz89d+Dz7rzzNs8fk9Oaw1AD9NrXn1D4MOPme9/AR+m9/Hjj7r45h/ZPP8yNo0mAOBV5ublvvfl73qFe1vpFja/BEKQcfv734j8R0GQOC0J/zW5AfsMeMAIRJB4C/xdAxH3wBCiMGwTvKB/LMjCjDhNMADoWQEl9kEQpjB1I6RfCYN3whwC0WUrfGF1XEhETgktAwBwQn5ud8Agdm6Hfqlfku4HxSvCa4hHtE75tvgrnN0GAFzroA0/iEXFSZEtVOyRFc/oRmgdz4uNMqIcC9K0FNSEBk2k3hPfyLY0rmWNJWqjHwu5Ki3WcTtdTGS4hBaevO2xfX00ZNMASbge2u+HBCCBBXogQwBkipKijFccGbkkOpqyaUcYTCQ9OMlRClGTJ0vW0k6oASXWJJeghCUvr4RIU8plkYlsGoIAoB8nuq+XsdxeymipthPqQJe6DP+lMqs5o18CE0XCrGPT6FS7VpbxldYUmCVn2T1oUsUEIeAB3qg5znc+CJvZ9AkqGVlJWTIHmdWDZ8PKSSFnmo6ZJzmBgkbySHfyM6FoKuU8GVTPYQpNZ0wEp8xuqNAs4tNsAHWgQFly0IuCVD3ybOiatinHpimxCcfkYzJDKi5/avScHV3JR11qU+iMlKR5MakXm1YTlVL0cWa8KRxnSsKNmtCoKakpUZvqm5zqVFI83aJPAZCboLZuqE7FFUxzhFQfKhUlTN0qWUcD1agm5KHcFJqLVirJlpb1kBn1qkxxMta44rVUyEMrb9R6UpwJQHpYhdUNcZjXTnVVdF/NZFj/T3LXw0J2igzl62v82lOcRQ8A/hrspgob2UoldlSLreJcH/vZ0+Zor5RNjWWpijMcbM2troQravUU2sZhkrSNNYlpa+tbq5x1tdOaKu9QUjFFhXGMZKyoVn9rptv2brRsLK1gnWvdqARXuMrD14nIBjDk1iQHsg0nba/ry7kqNkl4+AR729teIVB3l+adr6smq93/eIRWnwKXoloEgCSMl7nipK+QoIsu+6amEtJc8G5L0lsCQ/gl2b1v1fZrLUVdSn0BFuqAI3xN9I5KtanBAhdKbGITWyG+CPUwi6WCYArP08LSUhS/AHCBDWe1wy32kIEP9mIBdUDFOx7ySqD6/ygYx0XGvlJU+vTI2Uh5lsgr6jFwf+yfIDeYJA+W8o6NTCgkN6g99lKUBvKIY8JalMsQAzFuRcwgLNu1umrm8qtuCOanKFm/iSqzTc7c2TTPmUNUxq6VzQNnmWw50BCu8wfvzJQ8w0pReATAeJ48R0Ar2kCDVsqEM3LomCQ60/Nl9AEdDUCjHDdR0QTAlCyNpyiLej+bTkqnMfLplZgABrqGAbcysGtdFzTW9CW1+0ztE0hvSlEW2JWfoYxpYS80yxRyM5B/SKcFLzjY0L4usatn7POJmb+JmgHHmn3p5m5bpGzuHbWvbG1sZzvd5u027r6NwXBfOFEC7JirX/dsef/DbN0HbrehBQ5wAtN7c/a2Er5nrO+a6K3f5EP3waUz69UVWju3rriwEw65hWsE2ZFS1CMjvlwOl5fjODV4lQmucZar3Lke7xvIYdjwJSdq0jeReJVgHfOVS9tsLq/Oxn8e6JnLreZNubmeEeVf8fL8lP82OnAufpRaX6ToVKfzi+2sdCSGasyK+qm5Xz31revG6vUdOm+0jvYhI/1rXwf7jb6rqGKW3d8Uf3tt1F4UrCvE7XxncdynNnegMD3SilolAEgQ9f6dffCk8ftVMk50mEser4UH2uERIvJGVarkj4+RzzNvGsoPBfAJEbzph931Rnf+i2EXd85rsvMaCjj/5a0XDeqFonqEsH733H59qWNvx8Qnu7+xPXmOdS98CwU9tVUK/vN/u/mZGf/4qLb72AEAVNyjfJ/VNyvmaW35tpd//C69PsiyT5DP46lTeGc+mveu/pRFX3Rsfw317/9Z9k+M+w2EaBSXmeRATTge+DWf+Pnfl+RfiE1f+jVgQgFg+1EOohRgmYieAtafjk0gDz1gm0VgCH6gTVVgAF7goWQgmUyak/nMbDFgCZIOCQ7cCMqgzBEf7NFeoqwgliQX/f2Z/d3gJdGgj+2favTfEG7VCdIL9/Fg9uiJEk3UC5JXDCqhGkng2tngFZ4WE1KLE2IgFMqJDNFQr7yVFXLh/8kUYcttYRpClhcqCxiqoBieyQE2HgcGoQe6IW6tIaEdYWok4R6GFBzKihzuSQ9iySPxmxnCIO4IIhEex/nxXxY+oh8R4qkYop4g4pWsWqUxYhU6YiWaTR9ymiQiISWK4hld4pGJnaJs4pPgjQbgobMJYSqWIima3x9CRiDa4jut4pe14hPKjqJcDgBo24KwFBr2IqHhIsbpImLw4jJW0y+ySSbKySsSCe0AIS3qoTT+HSqmnikCIjh6IwpRY5hY45lgo5DAlnxRYe4pYznWVzNenTjuIjnKIwSdY5Kko5msY5DwmQt+IjyGYj6aHz1q4ZJEo0FS0j72SD+WyT8Cyf8GvmP4FSRDzmMkPuNhLCRGWmIOFt8OhuEwIooJsNIsnls3eqRM9N622CM04uNKfo9DlghEkolE0shUZMDonUjpyeROtCRQviRHxuRPihBIFlswjiTGKEpmvcg2pqTzGWVMBKVO/N5BdORUBhFNZohN7g4dkkmGrQ9Uml0taqXxIOQ3biRfZOVZppC8eJ1IziFJ7kmN3RhZ6p1KuuV0FGVOXKVBtOVeRhBc6mC+uSJYYold8mQFRZ5gqkRV+uVQsmVfOubfEGZIGqYwMmWiKCZeTlw8VmaRUSZLSiZeBGZoxs9lJqVcHiJiXklnomRZgiZqogRk4sRfFsRp0uZMWln/XGbmUt4MjdXEXcZmXl7kbopmWlbeWprmaCKn0KimtynlXG4motTYWBbnZx7nc9amc8IEbhKEbnKn7kRnvU0nATZdy4jlYjqUXj6nbZImc96FeI6nDvVmYQogazrMenpmz7nnKHlesMAnVZbmfHpnfWZMeSpcfnrluPBndvqnVFZTgALLgH5ngcYFfSKoBN0nZjKow7nMsvVZf0qdhCpT4DiIhUoYhsKFhm4oGnXoan4oiLaMHU4AewqIWfYSimragRYJiz6Fi76o2yhodszoneGMzuwkjrbQf4oSTuaHiv6ofGaojw4pRrVb3RwpjL1Mhm0WiUKeie6oa/KYlboY/5W2qJle6biA55amkss8UquBKek5KSVBKX5IqfGgaZCq6ZpqS5u6KUS1TDESBpOah47y0p1Gm0a2oZ/qI5AGKoW5TGAt0X7oE+SAlKLaR56eaaM6av4AaqRelshMGnbOaU/WqSFpqropZzjuKVMI6adCJ6SKqnA5zAloQAiYALdAUt5p5+ZkKpl2CKeK5qv+RKzK6suEaq0S0bsIAA+EwBHwqi7xjKUmI6Ze1KqmB7E+Jq36BLIma8ssK7OykLvcwLRSqwtcQAL6aoTO5okKq6D1KV8a67fOa7iyyriSKwWNyy1R6w5cgA4U6oNcat8EK10W2L22hbf2BLji68Po6/++8o+4iKhV6QC7fkjBys3BVieRcCu9eurDFk/ESuz4aEuUbE0ZrojGfg3HBud5tarvMSxIOKzIktPMlmw2PYsd2piQsOzUuOzzwCyjKqTC2qyikGzOxk6znMAO5JKcAsnPAk3QJhmWfGx31mvDGu3RIkrSKm2FAQsGFFMGyCL2XKvBZmu8xtPWkkSo1izXuovXfm2DyskN6AwAvAAHEYnUzgzVhtnQLkrIwq3+4OzcrhWr2O1PDazZniG2KpS2osfVLmzW0izbDi4pUa7hHq6qJC4A7IC3PAnfgozf4pnVWq78ZK5GvO3lPovcai6Ndkrn7oDK7u3ZFpZmDEdi6Av/5AZczLpk6nra6bKu6QLv6zLJdTyN7NJu7Tbu7eIu/DHcYSJskEiuSbit8A7vk7iu0nKH0yivP9qu89JF7r6sZpavxwrv9fpu9nJV4cKY+CZH09wALs2uOoYv/G4F8j1apfDud1RvSagv+xJu8d4X/raG0MyviyzvlYiuAfvN9qmtz0Zwj66vVbqvrWGvAFPvBR+qibCWAz+vyySw5y4wA98vCFOE/p4adU4vkPxv23Jw4GWwBudkDBeRB8MGCtdFl9JvCZtw8+ow2EBwC0ekwXxYBUcmAcswEtMwaNlwX+EwYgTx+KpnD7MwQU5xCg9xx2qiEU9Z+j4xVs5wE4PI//aWlJJ8cBYHjciMsAv48FcCsRpDhAofm/lyccIycXwKLhnfkxLfMBrnsBxzhMjwAC65sR1bpCDP8Rafbxf3r8WBsR8D3xjz8bCGMRcBshQrshA3zAnw7CEj8gJucu4wstBecSPjMdEeCS/qwK5mQAnsgA2AbkzggAXkQBPQThMkwY1WsgtfchonByaPMuc0jAXcLSi9cRHH8SjTMbgB5x1vcB4TqCSL8W6RwCfp0guU7UvcADYvmAscYy9bMjULc5sA8zCTMryQgNPWRAZAbSh3IDpbTylX7TOjcjSrcoz0Hw7wqgskgQngEgDwAExM2k8dQQ/kAK+WwOKKs7yS8/85t0Y5yzNDwMsJoGx4hbM9i7I8N/O9aXQ9a28k73FJsLMTsOsJFOMLJDNJ4JET2MAxWgD9NvSaPXQgBzNET7S4cFIOXFtNOMFAr0oDq3FHR+8pmzL6SvOF1vRAUB+fZQDGEoAAXJtArsQELKJJFDRQz/TaLjV+ZbJXTzQC4Qqu0oALBLQu0cBKO3IjcjQ9/61RgzRS5/OJUJ9JaphJrNo3DYUMmepWy9ov27Q5B3ZY34cAYMAEpMAM0MA/69oOuIAJHEEOJEEP0EAI2MAMWIAOpIAG8MAEkAAG4MAJlDAnJUExYRvAQrWqCHUWE3XIwfNby3XgFq1SCQAu6a1J4JL/VudKv/g1V1MQd4F1WBsWc+DADWiABYRADxzBDjjBWcPbc0N3LmXAC5SAE+AyvJXAEdjABKj1a3OjcLe2zX00bA/JC49EAKtE+izpSRQjVesE3nxpb+uHGb/JVyuScFM0aRg2Yis2Y6NrdAN4gAs4DPSADmR0sKz2FIf30o136QLul3T1AgQfuXluSqCscgVFMfa1fC9UhOMFcN83fjNGcR93ci93cwu4NGWAE+zAEVyADegAD5AA6AoAQWEACUwAD2hACuiABcyADYQADfRAEuTAEZiAC+wADDSBE5SAEr2ACWx3d7dKggfxgueJd+/vgydNhAffxgAA1J0EhX/f/060Y69yeJQCtibb94fjd36bxX4n9mK7wHWnuC6VAAyYQBLQwAykwARggJR/D5XrsJXT3VoT8RHP9YgEH+MRJ1bXRBEy3hSeOZ6meXBHNE63tVI8K3IrN3M7t4C/QBO4QA68eIzPOICesCITOuI1eJaHdFKvKJfPj12790g4tVCsmplPeof/dhRbek4jxQ2EQDHW+Z3n+Z73+Z/zk6Cj8KpTKFyTdyrL9irPT3unRPoY006MMJjvOq//D4izeZsXBQnMAEBDd6iPeqnL+Cx7mEQD++xBM/g+cnSYN+qOtEjQekrcuk5gALfAAKB3e9VVeogLtpqL+E4IgA4kNLaVQP8SzIAG3MCBc5m7Z3rdTfCM8GiKinR1kNiJnViKKRWjp8SkPSAOXJsTsHvAb+vAh/tND/a7ywQJ9MCnv8ARWABDQxvFb6x0XHmrr3BsOyBYXDR2a0x4pYSY58QJFFMJSLzKQ7KHt7zLE/x2ooUOsLN0Q/ltV5zOt2xCZTwFR2KrFvcNkH3Zk73OKBWFP+VJXDhOCIAMvQDOO33ksvxdtFZ9i6lVYMAFHPPO7PLWcT3Qer0XlzEYw/oOqXdKWHtMCAA75+3coznUkwi4b3QIm4UG2HUuNcEMpHzMBf7UQpZ4v3rYQ6JK1PYGoURuy0QxZgAvQ76388/dl2j8lgUOhAD/uh6B67/d5/dt6DP46ENf6auEXW84AeS1TNh1Buj266ub5OMZX3XvWPAA4+VSCYRA5wM+pu+8yvU8bdQ7AaioFDk1VEu1mcEE9W8z829q3TcI9GNHWJyADfR0v6R/5vH+6Hp+oU+e4Qu/SpQ0QJAgMPCECwAAXggYuBDHQQA6Fi7M4TBFRIsXMWbUuJFjR48fQYYUOZJkSZMnUaZUuZJlS5cvS5YA0GFBTZs3ceaEOTJnT58/gQYVOpTogghHkSZVupRphJ0DbyTJ4BAhDRxPsWbVupVr151FwTYVO5ZsWbFe0aZVu5btR7BF2y6UWSJux7ls73bEIfOgiyQmph7k/3Gx4UGIEWc4dNKDcWPHPepGljyZcmXLlzETkEnzrc3InUGHFj3UbOmjO1PAoApgR8XMr2HHpjz6p2nbt8nK1r2bN0naPiPnzSw8LfGNGFSvRqgBY+GHFkMol36wd3Xr17Fn5705KOzf38GHxT32JY4jVDP0EKidfXv24W+Oly/ffX37a+F7rmvcMv+u/jXSwYQSMihhBxtOyMi5wxaKbjrl7otQwgkpdI87oLzLT8MN52vKJR1ecAgGCxSq0MQT0eKwwxXNQtHFFznaMDgA6HoNwK1uhFHHHXns8boLf8pwwyHBY1EplnAw6KAXXPPRySc3UtHIKZeC0kr7ZNyPRv/YcsyqyyvBDFPMMUMCErjXiEzzNypPU2mGwADIIUEy6XxRSjbZrFNPNDWcscbhtlzryz0JLdRQCs3sSUg1GX0Lz5Qw2MGhEpg71NL27sRzyks5TSvLuAZtK1SYRu3U1FNRFXWm7vhs1FWiHj3JBqqSKDHVWzPLVFMWce11pU9V/ROzUl0i1tdjkU3WrlUxbPXVZ2vLsyQSkgPAicGUzRY/DXeVVttvMwIWr0ABFRYtY8FNV91LE9XJWWjhjc9bkWig6gJb183XJV27nU9fdcUVlNxhBz634H8RTpjQdnFaNN6HYw1pgiYcauIGhTE+id9+x8tY2YDVQtcrkVUi2eP/k1G2kNkg330Y3og9EuACqmhI2eaONub4tptxBbm4gyszGSWheS7a6P5WPjNXl12GmSMenBBxvaOPzlln06g21WeDzUW66/+AzlrssS9j+CaHmX7W6YwESMKhDGwg22irr25RbkO3HjnsyYg2qe+7AQ/8JLP1Wzrtl9e2SAO+WMNAcJvprju3x+vMj++9JfubJM0p79xziwivCe3DG9V0o3oPymCGz0+OXPKzWA/T8swx93Pcr2PPXfeNQl9gdNLVND2jHhxy4ardE3b9daaQh3J2222sHSvOm6++6N5jA15t4S0676C4rf9X+eWPDJ/H57XE/XL1taLe/Pcxxr5l/+3T5H4hAZR8Dv51xycfqf1hhD5QSW+A7PMSAQGYQJ7Jz3D0Y5S/PHKC5GSgUgr8Vv/85xQLmkiAweISAkkFwg2OMGEMxIwDXQVBjmAgagi5GAmzhUH/wXBCHbzdBw04PRHSkIffMuFlUNiop5CALyWYWg99JUPyITEkoumKDQWWwwLekIlV/NcPLRNERu1kAoFpwvGs2DNuZRBrYYxRaJ4In/XhkIpmdGO2sAhELQ4JJhpwyA7m9EZUKXF5egzXHEXnlqGsMXpS3In7/JjIHsUxi4Dsk0ss4BAT4EuRl+Lj6yoZEUf6TpBCIWS52phJUR6KkZXZJBRN4qA4jbJTl/+UHCs3OSFEtmSWHqklK3FZn1LO5pThacnMDnKBXFpyjGS0myhjKaFblmyHtGzmMKF5ot4FsoG9pA1LJvK9aB7KlXWDpSNl+Uy9GTKE5NzmORGVNJZV05pOTIkATOAQC6CzUN282jcBGU5zhkyczNwnPQHanmlykp3tBE1KJJi6CgaUTvbUGT7nqE82RpGhFZWmOpV2QoNe8yQ4oBgAMjABi1aumMacHDLBqcx+cmWZvFvpSGFKMM6wqqAbBctJiHgQI8aUTA7lGES1KNFChpKnRf0RRhU1P5vCpSQTCJG1HGdU2ZXUpLBDaT5V+k+uEVWqXZXNQH+31EGS5AaBgUH/Hr3qPKpWlXmjTGaEWjq0lw5urmm1a/uQ6q6aitWTI8HAU11Aybv2yKf9AmoQhQpKig6WsUHLa8OUyleaggQHLdyBYBuro8J266ophWtddajVlcQ1s6XlCFgjK9l1fuQEH20CWk2r2bWytXyV7GViCSZaf8aWtz+babP2qtqMdkQAkrIWGHsbwNnS9n+ZfGtWJ8pP3SaXuiBBbXCFq1ePxBMhUa2unZbLXA3a1rPQHepiv5teZ/72JnHQRCWo4AcbaMC7pswuUUCSzQy8UL0o2uyuOhvUdE4XR6DdnIH7m14zZUELbpDEdDIAgxyEIAWwZct98esRYAIAWwk+0X/t/5fI536WwHgtsd8Q7GHqAikLVHiQdDJwxAtjuK8cmdVBmqRi+4ZHvJh0bnlJHN2fnVjH1QXSF6gyCT8IAgVc0AENTNDC4n2GxpPNSCQPMs8iN5LHPfbmj7GK27KluExk3nJpL4QEKxwEFFiA7EJIkAK+LHRbVV4tRux4kBCcmctF8vI9wRzRAQt5q3w2NEYuhIiDrCGpFtHBQZpQFzsDFyNdPAhkDj2Z/PwZ0KdCpWRGfB/SopjIBy51phvLnTMcJAhdaLRFkqPlGU/61RYhQWBygGpNw4fTD92jGlMLvAqNOiZm/gixdW1R7ijhIJ0Y7kImsCTMphGQiSMABvjigv9kg5rXvTbsr30J3k+zB9kjKbdcjL1to25mEQeZRBaevRDv1WzWc0zcCVoIg2mr2yub9jZnwQ0e5Y5bO+cu86lFYnB+b3MzDwZAHXKihy4AQgMWCEEPbGArDKTOwtS2t/0EkJzXLjwu/v53iDlFcBgq/NjpXhbCSV5UmawZAECoSRzWIIlJwGk1TZga8QAga085EsADwZ9OkRvzoXf55NbmJrDdyHJbuvy0VFd6QGUShIN8YQFDCMSL3+aaaAPgCPXWYtEJ4L0XyPjq/e520+fVSqibUeov52rbjewQK8C7AQ7pwySUsAYQhMACKeDBRwEgTAJM5QVmD2LR3QZS/uL/PUVvh/umAv4dPda96jC3rtUpz3CH7JkAT923ALLJmhN4b/Jur7bpUMfh0KvF5Jc3UqpUTkLOu9TzLe/97NHJlwwk6AQHMUFHYp8ELJN+6R/HU2IMA/zmf8f2VML93MO4e40oXPvStyJfkjCQja9yI28afWF2UGfnU0kUDlmd913v5+rzKvO/2Tzo6fp7u8O/t3xZDwkOIvwyYmIc4gW0rIX2DSs2CU+8wCHojf+4ovbmT4W0Bvu+D/9I7e4gcLBkIgOgLZgw4gQiLwDzCOhyzOPOjkoUQOsAQAA3cCskcAI7pv44KuowsNj0r/Ne0LRkovEGggcC8CJm4KkAAAZE/2ogJiAHAuMB4y8FjeQPIOEgym4HYdDyZHAGPc0Cq6j7EO0GQccLqZDuyAUI+2I9bqBaVIcgZgDxDoLOIpDojAQP7uAgKCEMq5DprhALKzDcbDAHU4L7wNAOt3BgUg8AaADoDkJOBkIDeC492O4NX29FHiAUDqIC9kAQsyIG87CMspAPxdAP5QoUM4ILMRGAjEMDpKxijpAABIAId0AHElArFnBF9qACDgINHmC8SvElNHETj2kPBe6NSPELRbELi3EXmYg/BCD24MYisGwHHnH6Hq9DIIASDuIOpqBNkHFfrNAXS+P6PDH7AvHgNHAblS1sSOAIkiDpCOCjWs/xUP+IGh3hICDhD5rLHFmiF72RPGhwNO7vGE2tHPER63Yoz9KP2yIRNyDAAA4iBhQgKQYyH7txH08KGDVPGMfx8wAyIoYxIndnLnRAB6LxIozLDeHRgebDExzCC2rLIzVmIinSqizS/jByIxMuIzvSJWOniFJnB3rgBCPiBg7CCXgpIW3jBxxiDqpEJ08iJskIHIOxDwltnJjyHKdjkjAim4RO0uDwNg7BIfigraqSJJwyg6DyIqXyvKRrLBmKL0wgBI4gFZugvliR8WKx8ozSLB7BIQrBQ9hyJMpyhvrRndJSsdbyL+mpAyPiBFLgqZoAX/LMBRFy/cxCDliQDiDALxH/EyQCc4kGE41qcirBxiY3s3n4AwM+igmzySTbYhZLYwqE4CDCIDM1cyBoA+10rTP7yHrO5nNyciAAkTRL8yMD5QRuQAMEAgAPYmqmwgN3jDLHAg8s4SDgYBP4cSFuE+UOTTd9rHp603N+UzNwMiOHM3f4wgl4zgRuAHVgYBETsc8ErCNaC9I6TpPw0Pq2jTtfiTdzDyS+U0/CMzjLM5oYRzryJ24iD3yKUtA4oriGkh0vAiZXRN3088u8sz87iaAAlDynTjjDc0CzRviawC8uoEBTJ+0cQhErROW46wXo8o/kL+4yrUI7rXkeSSLjkzICdDyFE0R982BmwER5AAeq/+UF3q+GtNAi9OsdYZT6tNPQaNTXLjRJTSLMdJRD9+8wP0JACMRAEAQluLRADqQ+ffRmAMQCGAd8LIAIYYBJMYVKB2LDOgxn7hPzki1Kf4o/4dQ3aC3eyFEth+wjqEU6XoA1O2JQlaNQyzREMccCnOAF+OsECrEH7rI6Pu3GAAAoo6ROby8/8RTgpjQcU6JP/VQjRZOlCGgviucv4GROP0JV+4JVHcJVF9Vm0IUAdUpTswOVsCzoREJCO4RCPxU3kedGf4VUtSsgAbXQOMK4nGBqCkLaRMJZoVVJEqJWr6efQgBOXOBFsQOKUmD0eIJT6e9Oh/VJY8dYVQJZk9XcsP9UB9FLI/IsxixCAFqICTtiXmXMXg8CX7H1ZEwGA7hLz9xDXMYu8fg0RvHTXM9VRnVHXUeVXf9TWQ0zUDmCuzDN0ZYkJDAWIx4NIf7VTOdKziSJTHcDWMrqPRPWSZ3uzBq2ZT8HYlFCYifWXXu0QwWyLg/CTQODVtkmMHhWMEI2ZfpGZibFTU8WPuIAECygB3aACI+vJICVAlHtZR02d2T2JWlWQyk2t3KWDJ0TI5TEXzMCbDVibIcWZTSHB4jwSK2DNrLAEBygEtbgCqbjsqqUXCfUU622U0M1Ko91a0PxVAvMgKDvIDECdaawIw5XIxQ3bQEWwXDAuMgOA0hgAjT/QAdmIARsQAd4AAMqVf2IAgs0gRP8IBJYcDpKwAVCIHSbdE3Q1WX71m9tFEM9YmupCQcJ18Q4AuhyLSOgL9I8wnc1Ingh12PcZ8PADqRGNAm89SRvQg+44AtaIBNobjqCoA38YAZ4wGSbSG+DlW9nN3z/Fi0Dl2YHd1mpciO8R/EwIlwRqH01An5v9nifBJFSgOeWFwCEdzJrIgtQoA6qYA1YAOwmYQ2qYBFQAN64NmKnFjeEdXzJt3b3dFzRN30rllkzgrvI1j1B6iM4WF5P1H4VZpYwoAfU8QJCYAZ0IAVSwAYuIAd2AD0dQkGzQgOO4AhCoHsxYgGQYAhAwQ8k/yF1pcMKBgETvoAL4qBUpVYf6UN8JVgPi9V26fSC8293D8iA0LZsHeIjthgjyBAASLiEsXTsMgBCW0IDqmVSXGAHYKAJnKAErnc6IkENOEEL3GyscBR8pXhGo5hqdydr89aKM1B9R/Ni+1WEP3i7Ejkj5nWMS0inSmCSKbmSLfmSMTmTNZmSA6NANvmTP5kI9xfGMuAFXgCUUTmVVXmVWbmVXfmVYTmWZXmWabmWbfmWcTmXdXmXebmXffmXgTmYhXmYibmYL1mnPohGfNmUmbmZkZl9QTAj6Pcj5FeanxmS9QVTR3mbubmbvfmbwTmcxXmcybmczfmc0Tmd1Xmd2f+5nd35neE5nuV5num5nu35nvE5n0e5fqtOn695eFQWI4x3eANaCCENmxHGBox5oRm6oR36oSE6oiV6oim6oi36ojE6ozV6o3m5PV8DBoK5mUX6lD26eA8CcS/icT2icTNCpRH6pWE6ps/JbDPii59mhMW2kWV6p3m6p99IAIA2I3r2I4B6Z4VaaH06qZV6qTeoYy/iY30QhC/NYzeWqa36qrFad/S1Xu81JLY6IvjVELN6rMm6rMmGWhciWhGCkhYEI9CaIKzVdc16rum6rpMFVgHALwBjVgnDIRgkIvBar1vVrgm7sA1bWZCDUE2yrTEisRPVUA87siV7suskTL3/tD4ZOyMse0wpu7M9+7NBO7RFe7RJu7RN+7RRO7VVe7VZu7Vd+7VhO7Zle7Zpu7Zt+7ZxO7d1e7d5u7d9+7eBO7iFe7iJu7iN+7iRO7mVe7mZu7md+7mhO7qle7qpu7qt+7qxO7u1e7u5u7u9+7vBO7zFe7zJu7zN+7zRO73Ve73Zu73d+73hO77le77pu77t+77xO7/1e7/5u7/9+78BPMAFfMAJvMAN/MARPMEVfMEZvMEd/MEhPMIlfMIpvMIt/MIxPMM1fMM5vMM9/MNBPMRFfMRJvMRN/MRRPMVVfMVZvMVd/MVhPMZlfMZpvMZt/MZxPMd1fMd5vMd9/MeB/zzIhXzIibzIjfzIkTzJlXzJmbzJnfzJoTzKpXzKqbzKrfzKsTzLtXzLubzLvfzLwTzMxXzMybzMzfzM0TzN1XzN2bzN3fzN4TzO5XzO6bzO7fzO8TzP9XzP+bzP/fzPAT3QBX3QCb3QDf3QET3RFX3RGb3RHf3RIT3SJX3SKb3SLf3SMT3TNX3TOb3TPf3TQT3URX3USb3UTf3UUT3VVX3VWb3VXf3VYT3WZX3Wab3Wbf3WcT3XdX3Xeb3Xff3XgT3YhX3Yib3Yjf3YkT3ZlX3Zmb3Znf3ZoT3apX3aqb3arf3asT3btX3bub3bvf3bwT3cxX3cyb3czf3c3zsgAAAh+QQIGQAAACwAAAAAQAawBIcBAQHNAAD09PQAQs3/////AAAAUGb25gr/AMwAyQwAnciZ6f8ABxU3U1v/lgBmnKvDw8MAs+UAwfcAxvwAyP9XhZIAKjWbm5tzc3Pb29sLCwu0tLQbABYAOEfNAKTNeAA/YWqDg4MbGxsAFQAAU/8VABEVAADU1NRLS0vr6+urq6uIz+MlOT4ZJikVDAAAhl9Ga3YzMzMuRk0AdJR7e3uUlJSLi4vFuAjLy8vj4+MPFxlbW1uioqK7u7sA+hAbKS0Ad1Vra2sECgp/SgAAERZ6cgR1ssRDQ0NjY2MKDxBUVFR/AAAsLCw7OzsaGQGP2u8jIyMAhKkUFBQAlWoAfAcAKX8AXngAQlTdzwlOd4J7u83mhwBwq7wXIiUAIy1djpzmAAAA4Q7mALgAptSW5fsAEAsAlL4fMDQASjR+wNMAe50AuexrpLQAZoMACRsyTVQASFw8W2QAFRuT4PYbEAAANENhlKJSfYknPEJJb3p4t8lon64AWnMNFBUAia+R3fIAGB4QGRsjNToAq9oAoM0eLjIAGwFfkZ8bAAAADxJaiZYUFAAAbYsAd5gAf6MAPU4AY39BY20ARlpKcn0AjLM5V18AvvMAVGsATGFUgY0pP0UALTohMjcAl8EAGyKCxtkAaYZQeoZYhpO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gkBAKBC0BAPOzAhBQBSxBBEDwrhQEMTIgD/oAEUSlwgQEEhgKrrrrpuYBAESDChgaxMoBACDgcJcAEKIgybKhIX5DBRCjWgAIWzMSChwq2dduvteEjoGsRCKkDB665Q+FpQDiicq6sGNBCUq7u7qiuQAErQCyqrBEEQK70iSITBsPTCy+23CCdsnQDDOqvQvACgUEMPOPRQLagxFITDv1DQsAEOEKiAxKkAnDDQvDycoPLKKx9MwBGgQmEDBCdAwAMSsfIrUAYEK8EDDif0YEO7AT+UQhOgaoAEDzT3cIESBIuq8NRUO8cDqFcDoAJCF4AqgtQFnXBExgOl8G+8BglAQ8knh9rQBqCigJAKJg+ULwA8HEQtRDBH/5yC3muDXfXghA/XbsZMRHxQDg1noFDeA7ULQAgKQSCtQPMKnlC4bDc0LNkX2RD3Qjg4XvjpqO+WA6g2EDDv3wVhAGoND52AMUSZNyS5QymAukNGsWoAe+rEF++b6ABIm8HsBp2qgcsLyY437m4zJHndC/UOAOgVwQ0AEsaHLz5uiR8xENLcE2C74g/FAOrwDeXO0LxNwJ+QuQC0bpH0W4/v//+tWR/kCNC1zgkka2hziNcigjKWscx0AmFc0pRQA2QlBHkAgEIQVABBiEiugwAMoQhDI7vnlQ1UCSRADZjnEAHcjnr6ymBBNkCwdzXBBvYTCOd2JYId2Ksh7gNADv9T4MATgHCESExiYmL1O4Lkq2iYA9UFHrI6ADSBgTGU4bowQLJdSWGABOmB5HgVgyMiJHEAOMgKeXVFJbrxjYPx3g8JoIJ9DWSNtGvhCx8iP4jgoAZIwB/WECKAHoQABV0UwfCKeAJuBTGHa9xVG+FIyUrmJV9SOMipwHdAFEJkgTDUXERwgDRUQe8gPCAZJwngLql9cCGgmqQlZ0lLtzAsiyZU3+ja975QXkQA+JsjQnoAqkwKpJUC4R8srVjLZjoTLQXM4gCdd8qESG+KfKyeRdaWP4f8K4cG8d4qERLLZ5rznF9BmghUwM52tjNW5ksm62q3x/hpsyIF1B9DSgn/ToMEr5/HZCY6B0pQqiwPAONCiPQuJ0ENmHEgYJQc5RJiubYBQJQS4Vz/FnJLYzIEeXJLSDkLStKSLqWPv5qnQAooBYyKjXtm82TacoU9lCYkCCEAJzFlxS0BxECYOvTdQ/qGAnBqT5YmTapSf2IuKCIkVkyQl66OMLGKXWx7GuOYx0CmgiCQrKZYY6TKhnc3ClIMB6TSVR4J4EIAiCAITKtZDdAohcs15GhJWxrNbDayXS71r4C9yacQupAggMqCAimXvpigs4GwS18amGgUs4iBgRgWsvoUyL/oxQTEPmRgkKVBNQNL2tKmhHONPchOK1sQUpkKVarC6EBcBSsN/8yqVtCDmL5YG8EL7CAGzhPBEUJg134d8lqoYsIONioRalkLW0sbrWmnS93qWve62M2udrfL3e5697vgDa94x0ve8pr3vOhNr3rXy972uve98I2vfOdL3/ra975KPVVC8cvf2GRtV7dlrkw2gIEmnCpVGHjoHQ08qyBgryAp2AANEAmqcRLkoDGEwv0AsFaBbIBZblVCahPivclVDlTcykANlHAtDYhACQIuGw+C0ATkigAFtooIBGqwA0G2KgRHCB4UkCBbhuQAA9dKlQ2kS4APx+rFIybgIBGyA1BJq8pZ3JVkZ4uBGAgZt9HL8q4SGqv94mQDND5wDGhQXDUyWP+DD40wDY5AMjNfOMtRfSoAsDkQJ7tYxA6po0qHieKdrbjFL47xzmJo54bU4M1BeGgMQwqRDAQhyTHI7EH8DGWIcNOzBXGfBgQSRDFrzSA9CAJwk7vc/g7pv+5qApNRkoIu8koDHSZICkr9Lj4TxF0WHgiG9UXpsFmZIDscM0MEsNktG0R28eRmrNssZXpB4cELwTKvElJKYEtEBTXUFRMemmxxGaSAYCwIlq9salBtOQNjPBe8FCJtMZOZsDjJga0BnOuy8Tpp6Q4orxq96CwqASHrK662lc3RzWo6dgCIp/SmbZBhn4vgCdm1vAPOSmJHBNznYgK1BbJwczvk09z/lpVAui1m5uLg317st6t1lLUQrExoJCu2S6oYgxBQrAeg3fNBSrkDitWAZCPWFRT6FuyBiPUEd1M0AUSXZ3luTwU4UEEQU3gQw/7L2QVJnP7CpYEdMA2tQWQC9C7AhCBc4GM2k5wUAKrupNEZVBsWAQawjgMb/KuJDsFBw2xQMc6p/dkYw7rWZToQdCdk3QTIQRE5lzIHDg8CJOsY3EVGMgUT0YHctEERR36Tg/b850HneBCL/kekG0TpfcO4+sR6N6C6DqsDkV4TsM4DNIK9IF4f9EHMlccqK+3sPEh7xVnHSNIjZPVGd31BQIWB5vvRWYTvgeFPqXve+/7kh035/6gJkIEiSo5mDjwYyLfnc5CRimAz/1HW0q3v8MOEXaAmAASctXbqX3hYVXcyG/A3B9V0CxErHmUQSJNA6yNLPgUqCoYDslJAv1dwpoMBS2YQd1OBBoE8vEUuKbNyeIcQKBBjKYA/RaaA9icQyONsDUgQDwgAHeR4VHZsB8FNRVZ/JpY2a6NgB1FAUtcT8JZ/+4cqBrFGH3gCAGgQITCA5AcqspcQB5YQ7sOAI3UviaMBzvcpGpBPCbE+F1gDp3Q3mnZQQegQSEgQSggAARhQDycRouZZ86JpLzgQApCFzkcQKIcQSDN+B4FlACWBssJxKRAu8ecj82cQobcT0jNH5v+SgJNle0/4PRHhPRinPWDDOaA2WB8YdvmzUxwoOhqWPfW0EMOCVA5RShLhPZ1IUVBoEI9YEJpYEJxIEDT4hzaoiPdUEH3zhgPRA3l4bqByhkVxWY7oVkwIKpJ4UFG4aa+oNyvIOdhWi2f0icJXEFTHENqTPmZ4EU2VjAAwR9coEdRIELGIbKAyjf7HEHs4dCpXg0K0YeH4OIfYI4lYEIJmZ9ykWveENOaTA5emAVKAAlG2iiwkEOvTaFUEeMtHiRBxN7J1NQkIVcOnRckYVaCYEDDTigfhPpCoEKeSPqk4ghDRVgfXENKTf/PSWBQJixZZbRxHcrlYEDiIEIKIihf/AYRSiG8CsVPIcgEMtnsEUQPApQFCiRA5QANF2UMp+BCC1mHr04pVZICT2IwauIIF0TVOFZIVOYoXSQA75YsEsIANkTiQ2I0VEZUGMZXT1037k47gKDhc6ZJeSW9YWRB9+Hi9hEpCVY9Hco8EwYo0SZJh1I8Rh3nn0m8UGGgHWW2KZi51WRAFWJLDEplO5JBVeRCcQ208c1Fg6W6EtIvV+JGEBgAM+RCqGBHac5LCBirxdD7vSIugWXAEt5mNN2W4mDwIUZNdN4wdoZN6ZmY7BQF9syuVhVe88oYXEG4mZ4vjiBBZ02FrBFQteRDMCBHa04aXuUpqaRCAWHHDIiph/4kQmNgQ59iap1YR03kQ1emGDnFQOueR/OiWugQAHPmdC9GOKuiH3rmXBtE3+eeXQQKYFpVr+4hqhmkqIjAzfdd5WTmbDHFZjSU92CYQu4MQk/kQi4kQw7JR3iNzyDNiMMNJGXkQdUSaa3mFhHQCNEAwAbpPhMmYAMB1B/WaAjGXENaXTdaYAxGitzk98Eh6vGkQaDRrEgGc7MmTn2lF30MxPICCG0kxF/AvIJQ1TFBVKiA5XOeFDcE5gnNZZtQ3CXGdD7FGYjks9iJovmZRIuqQ48mXKLourimZGJNkbVehCgGmByGmv8aGwjIrRIahfiUQp7g4OqqmB7GS7HiXBP+Rl/DYTw4joEZCoGz1L212oAUxnI0aM/BTjisFoQohQU5FAHdTTXpqnRUGEaVEesSUSyqkjCYqRa2FKrBTov15mgrFowNRb7qypqgZo0AEl3cWcTAIKqxZEIUqEOtpEIj6qUCam0IqmgFlmRiBpP6kpDsldI7lLADQWIKYQhLUaAvlnPQZqsMyqqWqmTM5rFa5qbrpjK66rLP6rJ86dz35nKRqmg1xWblmcQzXEOlqELY5EPqiBKcEn8UKAMfap68prwRBqTfIqLDJn3UXjw2pc5I6oLiZAxuARq2IqYXpmbDZrQbhPumzoQshOWvKp4hnQHSKmQxRozdFrGzqjBz/pmunwme2WhCnEpP9EjMJwaso4IMLkZoPgTy4KrOOpaM8i3u3R7LhdJC32J/vqosim6MCxRHWWhBlFrI2KhB3E2zuI0trQ60EcCpbxqUL0TcrC6wCcVl4mpnvOacIYVjFZlOJ1Zi19qxv2jzpeWIvuTNSsDRAg2YEQ5W86LYEALcEUXYX0DQ0QDJfO4nFxpYH8TkWhVFPuagA8KJjGZtUC06DhasZK3/6IgVvCLK/aJikaVhxOj+DKoJpFLGdK6gwuxDz4qsDQXx6KK19SwBVJks7OxCDNWs58C9F9nloBTMx4LlFq7ilqUhze7sDUZ1DGrL6NLUVG61XO6yTW62+/xmcIeuriiqLyDgQicORBNAuGAt+7OOuuVq7qKqk+Ymb1+pr19tnwldlNvq7qwsAxou87/kvBYmXipuSMLiWaKS7DWmAp1J1+eth+Nq78uuOFEsQ+Jmpz1i6QgJrvKIE4KS699q9SIOTa3PBDpE1UJBDLAtxLjusiFsQ5uKqxla1TxtlH/q/Dza88vS9MBhEMpcQuaIBBawQRssQJ+A8TUkQC4kQOFq+MyS19ru9uymtR+URW0sQXfu/I7ZGR1RCdihmItkQBcQELKy4jDu/7SoQMzxaCSdV3TsQmyvBMoi9BwFtHIVGQVya7fufaCysCnFQ2mmo1EuoTou3dKSrVv/ruY6am6LLtBxsupOjMll3N2MswksqOP5IuxPhPSIwcgELfBBouzFMvJBMENk4lLDKrLLKVubCdTxMAGKnEAJQSlwXrGb7vLMbs/8iiclirByatQ4rx60Mk3ppwxQsW0D7m+GbpMLJqAWUQye8tHj2bV4DyoUmsOuKnms8WFSZK+kzzJ0EpMA0oxpcrrt7swlRy4z3EDMMsNlsvsiMEH1Dd/cCzAdBt686jwYBsYtMhaBbseCEsJGssfT6tB/rtpoKm9+LyQvRA84StxR6EBc6v6X8tnbEh+YcmIrsowRwNV3oTirATculAnZ1UD4oOWuMKxKryw2RA/hDjJrktLr/pqM53IEZ/dHFfJUAXMVxjL7xrBFZXL3YCs3+uauxWUUO9nREi6Co8lCnmri73JBrjFopx3XNytJQ2zUawAMiTdLsdNKjrJEb7EFBXbdjLdUOkcammLVMfKg7XbO4m9NEaoSPGsyvW9A3ArFBBEKY7D2aTLODOdUNUYRS4LlDDZljmqoNcSqjWtNxTKbyfDnRJE09GrgFcTek62jN/KuErTcLPBGN/LM7KLeT/b8ceMSDLVuX5bMUMdSaVdQV/KPSHJtttdIMYdhxu8/UyYaLTb87+dgnNNv1eZ97WdkxtFGpjBBhSxGSY6TiTADtmaeArBDy6dT61J0CzRBr5LOn/5LLGSzVzqvXNQKxO3WayHNKyBPYDQ29B4EDSqwQCZmi+krKDSFo6qvTpDndbGyRyK0vA7SRm4PPE8FNRazRn10QMSiWYUbcN6zFvk2Xb62wCYG5Pi1bN8nMf3utz+zg0ayL/GkuYzwRgicrKajd1EyVkq0QgnbLtyncOGqO/m1qG0WW8LiwEPHOSLyOE37RL3PU1lTdkyWXNJ3OuUza6ltFOD4Q4U0QgrbZ5G0j/lxKHSRoIxZE7M3JDpHEsnLgBHCeFrWMjJ2yQr6d6krcnlqaztZWrB27EYFGweiOCW6HpcSBuV3W/Q2Js4jknig8sWqfQSutAtGLCgGMEAHb0v8t2/n34YPJn9KzxEjsPF7+jYMt5sBN0Wl9lU0njeec3/+raeXZm+8rETvVxy752Nzky+g5yAeR5l9u1wPB6SHr6XZYmQiRu8cMUMFEj1EOI/4sTpCtcxCT5Vb7oKW9M71MxjxOfkv426W8jQrRoQdRh/fS1wwxvCfq00dgpAx8WT7s0mQN6DGrzyMrh6Banw5o7apM4etCpYH+045FMr+nNnWsoZ3NtYoujBbbu/wpqma0AQ+mtsi+yguRhk7X7LZrldBe4fxcww6Ih9d+jRIZv98emNNOwGi47GvYhkCVA6E9rBgbh3BMhyp6h7IS51bXiiUuBdLV5AQhiNoKYYb/2Osv4s8EEETFdTcEiQMbkC+lROyDbexbdoIoJFbUVkoi1np0LRA2wwM8gDxH4PROjxB4lBCtOlrSEwOKF0R2jtp1R7rIIwJAw0jTp3cqsFc2QFe7vS5S/6RYI/UdJDlHIFYgpLQvP3iFByqH58Jan3VcL+dXCrkkw+AR3C+Zt1Uh01f17hCIvsUjvOhATgDT/LBJEwQfk3VIBrXOmllEP6NGX7K+E32i2fQ8MC9RL/UIgTx7fPXx2/e9d+6lqWlVBvYxM/ZFNH0dw3eGO+bBapqiH8dSYPaCT+4Fh7ElrgHZt30t6/rf10L40wSPy/NBQDBn6PJOTjCn5347AH80/+8iNi9o4wTT51J0htnehI2ySxpDwaZxt8ZxJXcuzxf5liXYZz5wDjG8PSvnMVRcMcQEaw8QBAQK7AHA4EGEAHgMJJDQIQAoDAlkMHhEosANGhwyyXBRIJKHQTwSEIDioUEbIwfSMAhBpcAMJk9qCPHS4wWDKlSKACByYEEAOC7iBJDiIksNF1VIORmUIdGUP5se9MkwRQyHGhZe3DE1qUcmADQYHRkEAIqXXR1WtQk06kCmOi82mWqQrMCpGGxevJp1K0OeJ3cIuEjxrEcVGhMyyTFSbUK2ewnkoPtQq021d0fiqPxQxAXJoUWPJl3a9GnUqVWvHojhYMSXPXZA0f8ghQmGjntPYGAiRQOUHT1YDyde3Phx5MmVL2fe3Plz6NGlD+Rh8O/FsBoaD0yBgbaUIzqBuhxI1+JRgxKJ1pRaF8nIGk18QwlywnFdjycMolUJBUANmzZQQgQNRFBCuNCAYk8gCAwibK66ANhOoBNqUKI3AGzbQS7RgGrqughhG8iw8y7KgbfaYnhrJAEJNBBBlSBAAkMpYqBhQpVYAoA8m3DAIAaeftvhggdHI4rDi3hiCyih1LMLva8kEsCGI4KEQokacCQAKoY8bCqygeKbL4jcuPIqP4OUeIkn0F7aAAUXD+wQpS4d9KizpjTbgIYjoGCqRtxOE/M3Mj3qIQT/FPzMMIYgmixsv5Ey8K62Jlb06M04YSRtg9k0Ai8Eze4rSrIegojhTyY2nG5VVlt19SIcEBLxIgGUOGnBkUIQrMhXe/X1V2CDFXZYYos19lhkKTRIy+ZcKzFZaKOVdlrk9JNQOmep1XZbbrv1VrKwXlPpiIOYQGKHwADAVSIdARBhhxkP4u9beuu1915889V3X9JsAICJ6cKylF+CCzZYMl1jmM4/AA92+GGI7dUVALVmZUhHDZB0rSVDD6KBocQMWjdikks2+WSUUwZWhRA2mC6EEJhVeWaaf+WhZekEgFnmmnv2+WebTtBoh+og8igFxdpkSK0mPMKK4qEMGgto/6qrtvpqrLPWemuuu/b6a7CNo0uKFIq2WCB///Uoh4PsYyjWZT3y77+w67b7brzz1ntvvvv2+2+SazAINLPvpNMjcgH4+GJIPZq4acAjl3xyyiu3/HLMM9e84Bw0Oq/wiw5yVKLHJapsYAYP2nx11lt3/XXYY5d9dq5N0iA30BmyFgCVgJJCIqYA0JQhAdqm/Xjkk1d+eeabd/55lYpeMPeBVDBIBJV2vyuFg8q8KHgkoRd/fPLLN/989NOnNwWmAKbOoLMFB0Dhkbg3qMzdeZUoXKXV9/9/AAZQgAMkoPrUwiMCUA9tBoGcR4pnEEfBjXcqeRrqCnhBDGZQgxvkYP8HewaU9zBEgQQonUoOwqMGpUcllRmZB134QhjGUIYzpCFzBOAfsklkhGlrIK1ENxAJvqSCNSTit4AkAiQmUYlLZGITnfhEKEZRilOkYhWteEUsZlGLW+RiF734RTCGUYxjJGMZzXhGNKZRjWtkYxvd+EY4xpGK9DPWEdUoBTzmUY8ioKNKzKKQi4xQfn2UiP0AgL+D6I8h/CtiI7eVrghFUpKTpGQlLXlJTGZSk5vkZCc9+UlQhlKUoyRlKU15SlSmUpWrZGUrXflKWJoSe8eCZCxnqRK4Pet9RpOI9dyVvYNsr3sqAZ8jjSmtwARCmctkZjOd+UxoRlOa02ymHK3/2URqZlOb2+RmN735TXCGU5zOlEM5zXlOdKZTnegcpzSv+U54xlOeZlSMFOZ5T3zm05rXQ1ZgOPBPgAZUoAMlaEFLcFCEIpSfLzFbExz60CbMTQMPdRkBdtc7g/yOIcEbHkOMd0yQ0hIAgVhASU16UpSmVKUrZWlLXXrSmb1UpjOlaU1telOc5lSnO1UpBXz6U6AGVahDDSpPWxpSesnEe0j9FU9uWSyecAABU6VqVa16VaxmVasc+CVDK/mXHzqOgaY73EVSOEGmprWpIzVqW3UaU7fGVa5zpWtdd0pUvOZVqHZdgFq5FSS/Asup/QSAVLV6WMQmdqpcfapHijbJ/7+cbiSJW9xKGneREgZWs9PhCUn5+tmSwhW0oyVtaU3bU72mFq983ay07NfD1q5qsCI1rGJte1sEMDY1IyRA2twnEbZBUCISlNncGhZb5C6ns6elq2iZ+1zoRlenqqXuXu2aXGSlEEzYdc5sjRVV3IY3sbpFDW+RNjgzAQC2AnnaDqImllBxV76qWa50jepc++ZXv/utbn99ytr5Dkt+/Qswc7wL1cKKV8FZJe9peEsAjGnshB0zSGUJEDJ1FVjDqKnvfnGKXw+HWMSj9W9/AbxhX4FkRyg2cFe/m+AFx5iqDTbNgwmQuH+dK10tFEi73hWvy7JYyDbp8IhnCmIjJ/9ZyTwtcXVPPGRWPU2RUGbNgYkFXhnLmMalsbEAHpMQCw5kYg4ZDJXNnCS2LvmlSFZzm93c0iZT98lnho5Gzkbn1Fh5WFjO8oK3TBobE6RTtgnUXiTVGyF1FM9QLvKbUcpmR0f6zXFW7ZwXvRzDqOnSq9GzsPjcZ/H+edOj3nOaJQ1TlZ0atMipa3IonVpLk9o4vrSwrEnT6WB9GtS4FbWtfd2qRp8a0qpuK6ubi5xX6zXWv17NxsLH7L3gWrAw3nV4ew1tbDcn2JIeNrHfmpxWIzvZq71utlkjgODF19wekfZaa1vt21573fMmzrYj3W1vfxjcxz7OuMkdbno72CD/7g34TlyM4HfDW7HyLnjDS2NvR0un2MbJ91yVA3Dj+Juoy3b4SyqDwI4LpN2+0rXCEcvwkKfc4J71tsTvS/GKx/Xi/M64xq2LcZXj0iC/zfnIe1Vyk2/14Dkn+ppMLWLRqHrfMefpzC0ubpsDleNFJ4CKj9vzoZc64UEXemOp/vWBQNy+SRe2sZm+U6fL1dVRl3q5wU48jWhgyh33+auAzvWrovztId+2tJRu9rPnNO0yhzrbKTB1ostvu3zPuqepjfeu713yfY/W348TeLQvXe2FZzvicx4utxW97q66O+Rn3HjJY53lqIaW5WGOeX0DnvD9Nvx/3b73FK5X5aMH//bjTZ931Kc+5ZRvfdkvD/vYH//ptK+951OulusQnfesKv3v9S78gBM/Wa4vDvKT//rNM9/wzu+4/TT69enL1ve/r+r1sT9v7W+f27L3vkwH79a1N//2YN+AQRY//OBzN/ZjsAB8v4KLv2PhPuKoP5u6v4kTv87bv6/TkWfDOq9zvK0bwNwqQAOkNwQ0FgUcDgasKQd8OQiMOvJzOKV6u/TjrPXTQPfrQGz7wGIJQdYYQZoqwabjPBSUQKrjifNDPw60uxccwBiUQWajQWKxwdXAwSPTvOUjjtqzPZyjuuDSJdEbQtIrQvY7QiT0NSUcFiZUDSe0PygMPymcwhQsuP/+U5y9a0HpqD7T88IvlLUwFJYxTI0yXLMznL001L8qLDoKfEMt7L0MNMJCrEMwPDqT8jvjA789VCkdNME/HD8fJDqZ4JndS0T1O8Qu5ERFJLU7DJY8RI1IPKo+xL+aA0Sa+7o/mTxQjEMutL5YDMVLG0VgKcXTOEWWmsQdLI4pPLxLVLkrhMULzLVZnMNatEU8w8Vf0UXT4MWV8sXMA0Y1HMaUozVjJCxPpMVjZEZoc0ZfgcbSkEZJTMUHrMQIDMScG0RC/EYB1ECrokNwpDNx7BVyJA1zTClqnK5gXMdWLLrE0cRNhEeSS0bIo8d6NLN7fJV8HI19fDR0NKp/BMj/KKS6V9xG2pLHeVzGhWQ0RgytaZk/5YvIvppIJqtIm1vDeTOMeWFBj+wuhMQ7hfzIIWtIfLw3+jPHfswplVxJbOw4bdTIF+tGZTRIm9w0nHRIk2xK1ivJufpJjWPJdduYinpHbuTI9ovJpNywpXQVpwzLk9xJt5JKf6NKc6sMgizIrNTKxeLKriywr2wOsaxLfkTJuzLLZENLbAuuO/tBuFSumeS6moxLDZtL5rBLxRRJsmwrvdzLoGy4tOGxLERKIjTKhAxMw+Qu7VtMz/SwnsSpx3w1voS2cFkqsIPD6JDDzLTMzaSyzvxM2ZSu0Lyp0aS00vw1ayEkmHRNQ3TL/7f0zdcUMrGbTeOErtq0qduMs9z0NR25OqzcSOAszOHkzJA8TuxETrz0x+X0r+a0tcBQNyEUzk4Ezg0kz+o8zOvMTvYsreSsqe4sse8ktRTCwt5sS7ekzvREruJsT/8MyAW0q/j0zsiktz+KvugsSvPUz/1srf78TwhNR0iUqwE1sQKdN6aQu/dTTehgTZrUzAYNrAeNUBIVvO30yQqVsws1tzbUNOzj0OfwUMIE0RBVqxEtURzNwRMVzRSttBXNNrW4SuGDUZnEzA9FzxrFrhvNUSZFxcakyB6FtR+FNgHwlA4kUm0bzKBj0CS10fVsUjA1wydNySjNq/m8tKIJof8NpdHjkNEtZdMuBaklDVM6HUuopNAyNdMpZTaZALnUw9IWM9IZRdI4ddAvrVNEfcoJjas81VN2DDj7IVSHA1TBFNQ3ldRCFdFDTdREfU+aatR/A9CCkx+9uFI4LQ43NTkuzVQ53VROrVNPnSlQ3bg99bXKCL01xdQiXdBTZVUimtNXxdFYlalZHaozpTPD4LlcxU+tXFVfdSRgDVYSHdaXKtabE1V6mxjKTFCE41VdfdaQilZphdCZq70TBMpHnbdwWcvU7NXhSFWFc1Zw/VVXHVcmLVfDO9eprFVSgxvdG1J3rTItVdWAndcXEld7TVg4m0J9PUt+HbWNgc5llc7//CxYg/UghFVYjUWpYGzYcTtWhnwSJKRU5YBXeJPXi5WhjN1Ylu3YVbTEdM02oHhJU/3WQPXWlJXLemVZnkUtc31Zi0TDglMxBJ1YBZ1Oi81ZDVrZnk1Yl7VGVrxIeqtSsZg7gLXZSsVZpZUvpm3acX1adezBmIU2XyK4LyTZ5DDZakPZrcXYnfXapgXb4QhGkB0yWwEAIZVBtEUOtd01tm1bDupauH1VuWUNun1YPHugIBzZpOWwgY3XxgXcARLcwU3Uwl2Nwx3bXyOK/3vRyDWNvgW1v5XcDKLcyq3TyzVcmMVWbEuc0WFcrC3Zxz3ZzyXd/zHd0w3T1MXc1ZVa/3PzS1vc2zad3bWtXdtVH9zN3SbdXdWIWqFdt7SpNdhlVo4c3eMloORV3hxl3tRwXj+ct6fB1bM13tEI3T6z3usVoOzV3hLlXtTwXlWkN8Pgzeml2GYl3/Qtn/Vl3wh139OAXwk1Nx0JMwMUXuMw3yxD3/y93bflX2n1X9MAYEpct7lh16ulXnlU4AVG3gZ2YMJlWB50WM3t14oARwNGVeL1W/zdYOjZXw9uTwguDQn+xXX7IwKrwxOutxQW3RVmYedx4RfOzhgmjRmuxnULHqutWQyGQS3MgQvYARoxFz81lEG7DdTMD96Yj+DwYcwB4iA+ziEejSL+tnUDChcN3v8ejrYdPl8OxIGnOYkj0MRauRWbGLOEKDMuphwv/uLZDGPRGGMTXTe1qMDxjd20XeME5kBf2jklCAJ0OQgRuOIbKxcdOwjK9DF4CZfDyOPJ2WM+/kw/Dg1A/r4ZrNp6zOF3RWQtU2SIsAEtuQDF0L0IY4iNWbGL8BALw7Bt5WS88eRPXsxQloxRvil60whlDUVUFlhLJVikhICiFYhFHp7zAoAbZhqnGbj3mhpe/htf/mW7bDLky1zfxZu6HY6xOuU0JjJVjjHqfJrI8K21+SggOojiMgiJ3ea86WZvFktwhj1xft68KefVsB/7xOF0Nrplhtxv3RialSzEqTB2CTL/hsgsfN4bfd5njI7Ka2TduhFo1QiuM0ZjQ+bbdfYzrmRoiQgrzDrn8igriTiriu6bi85omobSYSZBv/Ho1LAWNWXGZOa0klYw6kwctriokfAd4DEIRSMJeY7pXu7gmo5q6frn79UbnUaNFCpVEz5og0to2tXV4AIAJPGlb9Qe7himkSgmp85nqJZqtz4tqo5fvrnq02hD6VXEn6avoA61mLxbixkklTAkRLKTkWCktX7q1Qu8AH3r9t3ocb4bujYNXyJgveXqkUDgVcbUxwofHlKJB3IKgQgiCnLpww6bmV41EWTsxr5pHe2byC4NorhhvLZsdttra1tGHFAMsxUz/5b2iAlLHRUaCRYq7bu5aEdU7f51bIAmZ8RNjrR55kJeYkQk1AwIjBhQpM4eic+OINUZbQCgbOLGGuOuPORObtZ+QtdubuSYmLxFZtpGM68OLzHwAPqu7/ougVjMgbmBAnUD7PpBa4tKJJUw7PAGG2l77dQu7/+M6wAOaPU+jo2ZYoMe6eFFhAK4cAzPcA3fcA7n8CWoC/RMgXARAZ4ha2ASWQIQbGLKiQI37eBD8BtU8AVX7qp28BGODhUTX/em8AMGAAvvcCAPcg4HgwAociM3chPgRAF4GimQ5AAP7lvOqKQWHhMyCB1vca058Ad/Dhmf8fMW07ne8uK4Wyev3/8X+3EhT3M153BESEQBqAwpeN3QES6xUi+y+u6RgGks/xotv/Gc7HL2ZPAJtmoxJw6ZEM/oFik0X3NGV/M2F87E0QAJZwiHvgjKiuhNXmk733Ov6XOOJkVAD3Qal+u9gXHRqIyPzOs88/FGb/U0f3TRkAkNWGqJgGcTUenQpme5sWdO7/QXL/TEDHUhHvUGZ24/f46nSfX3lgieWHRXf/YMh3XJuFu8DY1prubeHoj2ymZE73Wq8fTHFkNhx05Bp+FSB3bWOPSFVHXHdXZoh3Zpx4yDIOSRmOXW+G2JwGWQUYxd9vafAfflXsJxB2NiH3Qb//TpyPF1X3bAYPV3f/j/Aoh3lZAfiAgCi794jN8uHDOXRxaZHIHkTJYXf+8agK/xGhx44yx3Iz73Y3cOHaF1M0cwd4f4Rpf4XJkkB/oyhKBsO0YIPB75LP/1lm8VlE/5gjd3Qh965pAf6I75K3N4mn92m6/zSOqdKi40mzg0LYZ5oAeakif1BCx62VR5Mg5zpV+OyV54HkfhmY96R2f4rmfrbzR1MhR7UD76lU96hJcOoNBqn4Z7kYN6t695wI97u/n6Yhd4uwdmvC97lt/76LCW3RZpwmr7wQ/yqTd8/0F8gz/5xVdMsg9ks4d86CBota/8y2/1zNf89OF8pAfBzwf9xhf9xw/3Vtm501f0/9Qn/LVnfdYZubOfjti3V+ih+9AAwtw/891n9NX3ffMBftJnyuEP1uJHd9ZIdnTu/VS2/OXX8OZ3fvKBftsXdz621muNyOoPfuXIxOxH/e5/9cIHf64R/4D3/C82/6JyyvSP/udQ+K0GCBEEBhIsaPAgwoQKFxYUAQBRgYgSJ1KsaPEiRkQABDLs6PEjyJAiR5IsafIkypQqV7Js6fIlzJgySzrkqHABzpw6d/LsmXMmTJ9ChxItavQo0qRKlyal4PQp1KhSp1KtarUq06xatx4F6vUrWI9ch4YNSQMAgB5l17Jt6/atyppwPTqEiPEu3rwRNdqc6/cv4MCCBxMubP9YodyFY3seTrj4MeTIksderWz58uXJmjf/bOx5LefCNdDy+Gz6NOqZiQ/X1ev6tUS+qWfTrm37Nu7Gqx1Pdsv5N/DgwndiLm68+PDkTHMzDxmasAq0NppTr657o+fWsLfjlW39O/jw4scX3o1Qs2/l6tezN3r8Pfyp7eczJm/9+WAIaDHY7++/pXmEaccdgRV59x+CCSq4oH8BGqQVW/RJOCGFOMV3YXwV0segbfgJlgFaO3A4IokEOCjYgAWqWMCBJbr4IowxhnUibRraeGNwGOpoHI7ryeiZh4EJgNYRPxr5HY2ApbgigS0e+SSUUUKZZGo9WnklZTtqWRmWw0n/KViQgaEVw5dlokalX0syuZ2TZrr5JpzWoXlal3XaWdSWeWJ1Z5hxhtWnXzmghYKfhf41J1xqrvlam4Y6+iikcyH6GZ+VWqonplFZil6kXwE6Vw/7dToqUJO6peiiejVKKqutujqSqY1tOmuXmdpKAa2RvRrUZoVdgFYNuwprUqxsoZpqd9gNuyyzwhZrWK7R3nhrptIu1qxKn8KFAVpqYfttQs+WdSyyGSkLLrrpuikuYda6KyG1mL67lbokafuWEmhlUG+67IJFbrkWrcovwQUv6C+Y8yqsXLx6LrycwWL1ShgTaEWMLcJeARwwRQNf/DHI1GUM2MMlA9dwniYn/xXyTRMPpgEAULDs7LmGbcxxbDXPvDPPqY38l8pBS4bylkIb1XNB97YlKACEIk3qzzLdjDOLOj99NdZpWt2h0V1vRbSWXpN1tdJs6QdAEFlHGnVMU+Pssdpxyw0T23CJfbdSYO+Id31Pl73WrwAEO3ehdb/kNsdwE74447BuXRvfkROlt46S64T132WdBcAGjcNpuEuIB6y456WbbhDobVm+OnGUX8j6Api7HFi+AOx7+pepsyR6uaTj/jvjuoMGO+uuv8667JwKFoPFwEcpfFwPUa3q485bvzj0fxK/uvEZIk/27IDBLPP1R2aPEu/I+l4++zyf7+n2lncPX/gMKv//5VKDpUBk+z++T6z0ppesvvSvgFf7H1DiJ7/5Had+C7qflPInmLOlzYAvQiBJ0peq9Vmwg/XCoEwUKDkGNhCC9utN+3ggHQ+WCIQi0eCiOMjCGTbLhbwSId5IyCMTPhCF7Ntc52jIIBuCBIZrkqEQk+gqIroEh3zTIXJ4qCAp/q52J1CigphIlwAK0FwExCIYmaVFljgxh1DMDBURlMbTSQEAGggjgsbIECMyCYlwvGOc5JgtiDGkjD06Ixp9OKI1lu5sSsBjf/SIGC52UWDVQyQkDaVIlGRFYn60ESAt48ApCtJ6m7tAJMczSYTQcUV2DCUq/ffIF11yWpm8yib/E0RIzzEPADlIJXhGeZBSquiUuPwliXQ5mFZi8pVWiaUaOwk8ppEJmNURZkMY2ciOrdKZ1rxgNUtETA0Z85iztM83Fxc4GlyzOdAkCC8L5MtyslOU2STRNivUzT0ps4eSYV/tcNBO3JxzIOls0jv3KVDy9BNo8ZzQPKmCzP+Ek3Awk8JAbVPQf3JnnRG9qEQDyqGDIjShUlmofxoqt1ABQEQY9ZlG20JRNqX0pC6tTUH9wlF4eVRTIg3PTdXGLQCU5qWmmag0p5mzL/q0qMyJ6VxmSp+a2rSenLzn9SoGgBQYNTstXctKYWPRqnL1UFeVpVLbw1SogLQ/OcUaiADQ/4SusuarMwqqUKtGVLbS1apzjVFYxTpWp5QVnE4tXeBCUFcBufVfcBXqVgerWI0VNqR5Xc9e+XrW+/zVc0FACwQWGxig2iWuE0msZkMbusaa9bHqiSyuJlsd1SLtCGihqmglRdpSHXaaoI0tbk+CVLuZlmGR7St5WNszh0A0t2/hrGepeVfjMldqsw1ub5ODWuCOR7g7G5Jam6vS5zq3s8mVq3bDy9jlsjK6w5mudXOTXpbhAC1IEO+4uNu22jbytvC9Lzrli1PzCge9lWXofxenQgBMB7/jtap3k2tfA8N3t2/hb39/u97bTBhkOw0ig51LXq0l2LMLzrB2HZweCP//xr9QBbFfUKAvFM93w7LtcFw/zOLcilh1JC6xhAM8Y6BAwY07Ppx+gQxjxAb5x6KtcYRuvKlqVdjIIBmTk3dXZADRt4syjrJikTw8JVeKyTrGMktOECIwpwS5393LlMnMVi2XhcuXkleT1YyQ6ABAsHKmSZpXklVG5fnORWWz9tx8Jy+f2M8wCQFaVGBox7k4UVUW4JUX7VNAx0TQuSK0riT9kh2g5Yqa/oiZzxzpT2OU0gex9AIdFmdJ15LUoO5zmR89vVG7eqCmfhCqI4dpyNR6JePr9RxhjT5ZU43WwGbnrZOW6yfC+cvHTkhanfbsXQpbt8R+W7Wn/ctkE2T/2cxWtbO1XZANiErc0Wz0ca+duGybO5TcHoi3zQjuQre7IzZACyjrbSJ2Z1Ddo+O3vu/4bgLE+267fkzAPYIEtOhT36H+rrETDsmBF1xsB7+WxBfSBLQIIOAPVzDAM65Eile8axcfi8gV0kZ0k/rjHg55ymlI8pIL7eRciflB9geAInkc5kX0d+98jvMOzpzmKrM5vYZOEJJW0OFC3+KQbRvQE1wgCLXc+Ud6sAMoaEAKTMDA7RhyAgwwQQoagMIOvKV0tRXd6CW7VbjNfVkA5NvpLN9u1OubzQ3ADC1+xzpDBFC7v6PFzgpBNOFD1PG1Y63tbl8Y3OkdcwHATAOL/7c7gs+MZhcPOPE8X4hr0cIEJOzAIYVXyOY2sgMkSLVpjG/805v4eJNFPtNKD9x7E+7yGGdThSJAQQh6sNPPJ2RzGlA0QXYKgMwehKQAICdBVNB3w7/efbFvyexpb6u4a3vjAGh4z+9uLKCrL5spuCVBEE/8nPe97gThdHYPUkuTFiRwGoBt9Xfm+Oy7q/a8VrqYAQATZNzuEZn4EYD6LcS9CSBCMA0AeBpBtBdaoJ9B9Jjg5J/1HeBh8N/D+B/CKd3cDY7uXd9C7Jlr2FECKoT3FdhBhB70EcTmSJtBIN5aYeDM7B8HRosHYhzOCUAb3R8BkuAi5Z2VXVUKJoTfgf/fDKJFDRLECibE2QCADd6gEO5RDr7LDqLc0A0Y/Y2gBr4VEUKaEfJPQgSgFCYESRUXQbRRWiQEdj3gFIYMDl7hrGThzQ2d9zGfxBWg1B3gER4End2VGeKfztmOyiVaHILMHNLhmyEdH6VcWg2gyPGh3vkhGSLEaABAMyFEIYadGV7eQUiV+yViwSwiI/LJrZDiSOwUC+5hFZIS+W3QGAIeQixgEx7EG4KfBJ5hQtRSK6oiv5jiKdpJKgIjSLAh/rniFxpWGM7aLK5fQdDgQvidHkahxp2eMRKMMA5jrdhKNnoEnR1SylFiEVoiLR6ELSpELkag3y2EL35jML4iJXH/46V5IzyCXrfEHDmuCRgEgD/+4z+awDMqRCZuYs75nSf6HSgahCjeo7psIz1aSTE65EGkFfmMozyiDgDQgQN0pEd+JEiGpEiK5BAkHuGZIzRGH1oIot8RIkIeIgAgH0V+y8CFUETiWKbM5EFsDvUF4TJ+hUNw5EgOJVGK5BZ8AFImZVK6wECWYTuiIVqo4UCwododhN9BoE6KUUa2y01yxkRm5b7ZEs4BlVAWpVmepUjSQVMiIcMlhDQWxBMihDWCZQ2dy9jAU1duxlfqZDgOHVmiJWAGplqi5DUSWEK4oEHEoFsyIV3WpU3c5SDlpWbs5UyqGOf45VbmV1kGJmcO/+VgksQfoqPoNWASGsQuUmBBWKAINibNBMLRaJNkTgZlOiTT/GTLZaY/bWRn7uZIfuZIhKZBpED7HQT83SJBzN9B2F8ysuarOIRrFoWLxKZs2mNW8qTS/SVvZqdH+qZIAGdiosXxFYTy6WFBON8LEoD0YSNztuZr4qV0QsZs3qPpoSZG2iZtbaZ27iZ3MgQKxIB/xoDpacB/+id9EkDoCSDpmV6doZ7ficDqtZ4MrmdzAsBzEkV0vid8UudMkpvrXSdu7ht+5idn7udCWKBJ/l2BCgD8Jd4vHgTiJd4OLKSEtopztmdkYuhixOc3WiaGjeWHBqWIZieJKoSJnugEov/h1nXd14XdQmQA2Zkd2lXljE5ohULmRuFojmooba4k42FnkHbmkE6pENUodMImlnKFjhoj4p2nj9qnaujml4Lph4opuJCphZrpmWpFmgKjBTJpm1pViMapWYYpnbKQnVrpCeWpnmopPJJUStYnoArqiM5podZllQrFhSpqVuwpKdaOTHqomzpXoEqqZ1JqpS7Lod7plWoqU3BqHOqcVIJqpJIqWhLqqRpQqiIqWLHqUrjqFC4gf7yel9JqUdrqrfZPrmLqjfJqUzBqNvZp9Q0rsZZqqB6r3CSrT7gnsyKFr2Kgo+aftE5rWpqqtS4RhSKFtm6rezgrMMJfTwnrj8L/qbhSa7ka6rl2xbKqK56wKynCqoxiZrXSjbzO67gGbL0e0L3aqD3p67zUWyYGa7TG66gSrAMY68E6D7b2TaIy7LvUm1RhZZdKLMX2JrlebKdkLE+kK8dKS7tlonGGrMGO1sQSrMWaLO6g7E6oLE5Y4comh7ntYo/Ca8xS2czOa83arOng7OXka2fMY8/6rLalgOlBLLiK7MiG5NEirecobdOSytMqh7hZ5ssK7axe7UdmrdYGT8KWKat8LdQ+2wJKQYGS7XUUrbiibdoSTsZ+FPeBh9t6ybNFYdBW7dBKmd1OK97m7bWubeuQVd9+x98Kx7NJbbnFYbhebeIqLtsB/4AcYMaqVUnkAsezia0qXu7IZq7mwl7nBpLtMW3oSt6nxe3cEm7Zmm1Hom7qPo1DrK4mPS5lvS51YVkUSukUmi7F4m7uDhfneq7vrhbwBq+TUe7zGaPx0mzJJq+Z7C7zwu5TPS/3GlrojW3xWq3t3u71Ym/uLC/r/p/Oeq8WkhriyW02Vq/Rni/6Po/69u73JpP7tq6kDe830u/d2u/9Pon2ru8Htm//QsinSS+bli75li/yFrAi5i+XfC6dLDD7SlroPWoiCjDiEjAFqxLvXnDzNocGb7Chxe/sfnAE2+4Ej3DEHLD+7q9jpfD7GprzES8wgjCxxrAMl6IFwxIGm/8GDvOgn+UAG/bk/L6w2QJxEMdjCRPxCTPHEefwnXXwTPowrUJxFD/kEHtTFavXFSedn22OCCxnADsx5orwF7dQGNOTDZdWGVeSnzkfeconG5+uG7/xiNCwCc+xX9XxI5KZEqsnRXIxqXqxH9NkHCtUEVOK220viaWS90WoQyqypDJyI9flFIuxIEOX0VEyhKESGquxHheung0sDPdxJ2fRI8tHJAPJjTliWIUShy4fXWqyoHLyKw8LIFNxKFdXLTdbJUPSIRvmLu/x8bryL/9HMIOy/y4sf9myUkWSZWLyFjOz9aryM49KNMvxNHdvNRtzKUPSQ6FyInNz/XrzN6//TSzz7RjjhpJZ80xBEnZ5cCaz8wC78zs/SjhD8jxTWDHbczwhM1qIY2Pycpz68j+zSkDL8kBzDYnZ4WNBUgDm3kLzcwj780MXTjw31TCLRz1v3zHjEUk9sE4y9Jc69EefbEg77kRDTkGbc3RBEp216Epz9A8780vnUkw/BfRCbk3Pm3lBUuCMYlaydJC69E8DdFBL1kzXSFGnzEnfEeJ9KlgytYg69VNLUlSn1lTPRkkb9DZB0k7l8VLzdBf79FeLTFgP9e9CmEXnFSQtHByyJlfnp1e/dR7F9SzLSlUXzVXDkWW28D57NAAdbk8rtl9LSUTL80jvV0Wb9Dnjkfet/+dea2dfP/a6hLVUqzA1m1dd3zIiVcwbMedmC6lbe/ZtRLZEizY5k7Zl8xckrZxms/Uit7ZrwxRoi7Vs7ypd1/ZRIxKUqbZubzJv9/ZswLZkJ/CqDrdZExMi5XNuO3a/MXZbYzdzy4hzizR0b2w5T3crIVJaKfRGc/cLsfITL3d3n8Z3y3Rw869023RvIZIENl16124rq/d7u0h8C/Vk++1gh01hg1FKXzd/t7d//3cw/fZYg25lk/clIdKA6fRON/irafdua7iDDxGEDzhRT/hYrQ4iZaJSr7WHdwSQlq/5rviHJ0iAh/Z80/e3oRZhSw4izd3gqviCtzGMxzg0h//4OM+2vOG4ges4Hlngv2b4j/NxkAt5IhF5jQNYqiH53lgOHqWVPq9zlIcLewO5lGvlJwtzeIv3jWM5hpj4HS0ghjt53br4i485qlL5mduLxtLylav58Sg5HIUeyC7zl8Mihyv3oNM5UJe5NCOxSWRrBu85n9OPlsMRdh36bVp6NBV6L7s3om+WnWMJahRPpK/5pIcRh+q3Xif3pmN6p5vTp19JqHPPqPd55NwRXvf4Vqt6Q3N6q2vNpTbso4/QrHuPn4OR6TW5j8e5nNdsFBqp370rATigkV5kryMJ4wK7Ecv6sL8Hm4ORBHb5NrN6bmr6rm9Yszt7GxKEtJ8otVf/+zNde8cGu65tO7eXOhbNXYoL+pM384ZlQBD8O8AHfBBYIAExjQYIfMAzsbsfFby7S6xDOr3XMN/AETJO6WrzJhBPrUEwTbsvPEE1vLU8vLBHfBQVexJxKHoruLK7eAznMshyvMcP+a/He7ZDPMkv+t2EUe3gur6vvAQ3Vu0Y5EDAfMxP+cw7vLyn+c2bOd6AEazS6cXrZ2FRHrAcBNEX/ccffcgn/ZEvPdPnPBY9LNTreksXVuBMldWjRcdjvbVrPctyvcF5vcQ3PRZ5nxJKaNTL6TJ6X8oP/Ur2QAhgAA3YgFqzPT+B/NvX/MjLPc6LDRZFYqHm/aR+YVpdZtqf/6gU0ACyG/6ZIH60iPy8M37jew0Wbc6b77fP97dJbE6sqju6M4Gfcn5ze36ugL7Siz54030SzWfkk31Tu5UFUm1B5IAGIIEKZEDH5YAKHCgUqLPsfwbXzortdz3u5z7YCxGdabPKtxW5l70GRuHdF0STn71GPz9Kuf3nw73FVb9A17oQ9UDfafWMSr5gfhVeS+JIpJ7zm7/N0D6tAAQBgQMJFjR4EGFChQgXNHT4EGJEiRMpVrR4EeNDChs5dvT4EWRIkSNJljTJMWNKlStZZlz4EmZMmTNp1rR5E6fMHhoAAECRE2hQoUOJFjV6FGlSpQVFABCxVGhTOg6oVrV6Ff9rVq1b6Ti1KYAnABs3wfbkARVtWrVr2bZ1+xZuXLVNA7W0e9euXJp4+fb1u+BkYMGDCZ/8exgxRr2LGcvd2fNnY8mTKVe2fLPp08sCpW71/Pnqlg+jSZN24bUmj54AUuA80pPGZtmzade2fVs23cS7797m/ft3YeHDSwI3ftwlbuWzHwNQshx6dOnQM89u6uRAdu3buXf37r3IavHiNdN87TPnjp5Bprd3/x5+/Le6kdeP6Nt+/pXE+RPW/x/AhuQbEKrmniMQwQQVtKm63ADA7rsIJfQOixssvPDCRVCbKYfVVMgJhZ4wWJDEEk080cG6AkQOvxVd1Ki/GE16kcb/31C88aUeVjsQxx59pG7Dy66bkMgiI3QiyJhC6EkKoJoS68copZySSoToq3G3FrEMUMYuR9oSzL6qxFHHnngcE8002WpwsyGNfPNNJMuTiYn1cioTABzU3JPPPqO7Mky/tAzUPi8N/YjQRFXyM0E8z2QU0khnYlPIB+G8lEg5acJhNT1vSgGKnpiQlNRSTU0LUEUDPUrVQg99lYJWZZ3o1PY22LHWXE+l1DI3Mf21O01nCkLUhXIQwYYcDNog1J560BXaaKVNKNVZa2TVWuBgfTXbbqe97VYzvx03TV4r8xXYdA8QViYpehpLoQ57ggIFJJBQ4sl3yd2X30irtYu//24XwFbgxLY9tOBZ+70sXOcWfhhHcylDV91f2YVJhdWUjXe8jkXYAOKQRfbx35YC9taohA0+2EuVWx2ZsYYfhZnm9ySejOKKL734pRABOAKmEy5AIgYo3JWCCSQ+rJnppuFrSg6WDUO5KJcPk7pLqxV12i0acOUa7OVulixnneNMMuy01aYSaqyLo5oorf1yO0a5CV17qQxi+Brvvs9Fe2JLzbYYcL8NP1y+tukWSWCC7QZ4ceIeDxNxoi4IC8rKNYdr7MbKHjzTwjcfnfQ2AYg6cpAaT3lyyFMvrPUtS7cpBSVWg8LT2XVPqnPGPgddQp53H554txR/vaPVq46dJf/kYWeexuJfgiBfJASQHnsnRfdccODPnjP78MWP6nTnk4d7KOj3M18w9V8cv6CGpVga/voX6n2x3733Tnj7/f+fKeVjX6zQJxT3pWSAgTngiv63NwA0YWMAlCBntue77u0vdOCb4AbhdzzzKS9uC7xIAqcmQv34j1MAiAEHN4g/vegPg9vpHwtpSDwPOg+E6TNhRUg4ox3mx3/EAsAFaghAF8oFhjHMzgyL2MTR3RB5OTTgDyfSw7dRkUX1K4sGrufE+h0xLklUIhO9WEa/QfF1UgwKFiViRZKwMYvwUw0AkGDGDlYwfxdU4nfIaEc/gg2NqVMjUOAIETd+qZDAsV//E3oCgT+GD4yc0+Meg4XHR15yZIGM3CBzkkiHHJJxnuSN9HKwgyYcAZUo8NmoMCm9SM5nkpSUoSVbWUt+aXJxnMSJKAEDStXxMjHSw0DHVgMvW+7ulcaLpSyXSMtjPjNauKSbLm/CS1/+EpiHkZ7tiMmELkKzdMlsixhj2EdwnjNX0nQbNavpyWsiKpvaLB4jnYMDAaQAn+icnTjXtExmmlOfAfWXANnHzppY853ni6egiocE8ewgAwINpzMlCSFmVlKDEtXoQFFX0AKucXIJ7c9C/yI9AYTAXasB2UYrx8+1kBODAGXpTKekTqwZdC8hFankSCom7J00pXWkqeFc/zoXf8pSpkNV6o1sKjWczkRgO91WT3360yetdKlrKyqqjkrJpGYVrApqKsueKpOoSpVbVMVL+Jb0s7BqlaKwtOhFZ5nRt96VRGM9mFoThda08rUlJuXBeQBwAryGbatogen+vnpYx/6JoB8EbJj8irDJsmR4AlABN1fDnsc6LbFQWaz3GvtZ09ZGr+27rMoqa6jVrkR3PdgB5uYVgtM2LbRLGS3wSntb3/6to659bcFa27LhJmdzEAhCSlcjhSA48rc1y61Sdgu63kYXuy+MrAKPG7viZq27F9HcCWiQr55oAAnPyq5046rMudK1mXZd73xxtt0Shtdu35URfi1yuP8MhKBO41GCCr5J30y2d5xd3eN1Ddxg3drXh/yVm37rJmFa9U0FDhTPEXhQYAeLbLq8U/AYEfxhExsltRux8IQpfLIVQwRvtRtPE2rQmhPTLMRIqe7gGHxjH+MkxQR8MWtbzNMhwzhsKmAuE0IQ0R/juMQvHXE5o/xkK8skyEcmcpGFo2UkOy0F6mES/a58YPly773w7XGZ2WwlCF/Ry9ni8nDi7BCubSBfSrBxm0FcZa6mma5r5vOgCZDlOst5zs+rc9ME4FAmnYXQfT6zBQF9UUFHms2GPvSsEq3oODOtB/lCQQQx/bAcH2XHZrt0qa2s6U23qtP+OTTNGr0aDRD/kdUhOzWKpxxTP+e61W9+46tlFevBbBpmPWjWz0gN7H7tuiip1tmqnX1iVxO7r8bm7qJFdgFb16Dauv61aHvN2HGH28TXxnagtL3tT4csB2FpgpPRvTBoE0XaFaN2vQ2s7nWDqd339bLIuLkDfkPs3kPJt7r2ffD1+vvfWAp4hN/9sHBJYc8O31fCyVfpf55b4w8XNiIjzu6JD5vbCxNAsyAd8o2DXMQeRyrMXf5biJf8RSdHecX75TW31vzlk86jzL1Kc6Cf9uY4X5HO0+jJh51gNfQ++rQ4HpSFp6vhU/9s0pUOIKYL0ukLo2dstP6tqmuP6As2etkPy/Wu6+fr/5sMO7/mCAUPsz2da492uUmrd7yH1e1vd1Xc1zl3cqUgper9O7TOnpOrAyvriwf8yEMpeBoRfpqGH5ejZyZ5UzUeyHznrd89P9TAW/44mC98IvkFgfM2u/SlAj1mRG9d0seepac3ZEmQUmfV31Tz0wowuHFfq9kzqPY8vn3xJap7GJGk93H+vVODHy0b9GSFzN/V8tEOX+5EXvsbDTKsou/l6ZO1+rqKd09yF35JHb8mjyec0N1v2vG/qvxaPv9e058rn3m2/t6P+xwv+VRtAAPwmO7vUPLvyPZvqvrvVMJFBO4OAfkE/mhC/jAF/CrwnBTQUBhwyBwQVkTpWwTgSf/IjAP75AInpQCn7QBT8JI80EtA8MVE8K8K6VuG6edg0E9WEMtaUN9ekAf9SAa7hAZXzAYti/WkBep6QuqGUE18MCYycGeEEArLqAhl5AgtLAmFawmjhZ5s6wot0AoxEAgZrgzHsIiyMEa2UMK60Li+UFe8DQCgQA3JkP6Q6AyxLg3vkIXYsD/ckL/gELzkMO8AQPH8cEykECaoEE42UBHtCBD5QxDxixD3CwIjpQYgIxLLpQ+ncA8h7xM78X8mkTgqcRAv0chwkPHYjxQXcRRfwhG/5xUnL7jYBxUtURXpLBMZhQ4joxZrKhbvJxTnLxizyhSHIxfDaxd50RA/zxX/j1FKGFEWi1EDh1EasScZhWMZu6sZu6wX++QXs3EasZFarLEK85AcE5DyFqcbj+sbPQ2OdKVZoGsde4QaiTHtSEwd77GVtrEw3nG44lHWTCYkyiouRikn6BBo/BEfzdHN9pHK+tEhHwkgCUMgX4sgj8114ClbakMhcaIeKzJiIPIgZtFIIJEk7eciByMjV2sjJesjaSMkbWKOGnIlTyQfFQIli0Qlc3J8WlIwXvKyYhKHPqoyarImRhIoTWQnz1EifY0im9KJhDIwiHKyjDKKkJIylHIm2gonqXJBnjIiva+uxBKarPIksBKwtLLpZnI2vDImmjBP0DKvTNIgejKD/+ySHW/RfJTCIsAxkdwS7OBSNuQSJhxoRPhSrPAygKLS3OhvjohpNYQKIWQLCjQAaTDgCRkTb9TSJACTh+SRjQhT7gxzMxBzIa6vDinQM23GMQlCLycEoCaTMukIIQSAs8ZDDF/zM9tRFUXJNHOJKydDNRMiA8LCHn0zcWJzIGYzeCxpjpggCKrTOq2z5QqCsJJmB/KlN+XiBHggBIJgB3YgCEKABwyLOUsENDtNOIdz9awFJLOEJuhpMdezOacywSCz7ySzJywzJnxOA8hMBwFgOdkiBS4ABWirYzQABS4g4/AzPtoz0d4TPqkPNS/jOA9iE1tTQvPTOtDxEaXzP/9nIgXCAtcIQsyawC0gYDdvU8AO9EOng0LnzEIvlP8y1DI2tCCS01lmdEKdk4L4c/T8EzdlgjVZqSDkpbDWAgLoiTyOYAcwgAZoAAN24AjMqyeaQEaBVDlqlMtuFEdHsDglg0cJ4jwA0EvbgyxPUkRp8SXmCEBfgp6MSTthIy0ywGd6QgSCQAUitCBSQAWCwLxQoDPXFLWA8xLFdEyVUD5pkj5hgg4nEFHdo03z8k1TkkSPNCY6BSHaikXRIizQq0sXAgKQYFQr9UsVlRAZtVHj8FHjMlIX4gTCIhFVFUj0s5+I1PaMdMBCgEovQD0Pgi4TokyaBC0AQApoAFBNlAb/3AVXbwNMi8xVXxUTdTQpZzUhQKVEo1U6LvUxzVI7avM2oSBFCSJjRIcum9UoaMA1a0IAyM5bQ9QvN7JarXWkyrQxzpSeYuBd5zVEdVXKeFX5jPQ2UcDDOjT7DiIFog5gb4lV4fBe8XUVFQZSg2khHE0EYO9hE1VgjYpgDVAyoQADekBZBCADLiDAHIYgWDNUD0IAPLVjx2VaW2xiKVYwY/UwtdUgWFMD2m9mbQNcZTNTfdKS3tXRACA7QVUhVqNUg3b76pUgbxZnC1JnU5NnCSIDViM7odZjQzRkXfBjBYKelJQAXDYhYjYavbYVpTYeqbZqVQtbuzJrB8Ln7pNt/7/WQcI2CMeWAPAkghR2Wx02b3WlZikMbuNW4GRlPjEWIZqFYwu3V4S00Io2OyoEQzBEQ/yWAFZD8dJVvtZVL3CgBjDAXk4XdU9XcgPHbb8xcRUXzixWVh3XIFIoLFfXdDj3wQzBB3rXd38XeINXeIWXCmB03E5wIIr1MplELlRg2YwXAHCXbCK2C18XdknuajW0bglAB89VeidXd6kLAHh3eMvXfIU3DBJAfdd3fUdg3MICqzp3bQuCaeGiQKG3J77Xglq3Ga33eg9SXxlDNZ+EXfXXgsJXxMj3fBeYgYXXEH5ta+e3ThHiPOS1LeRnB2zgAniAgzvYg7vWgJWJf/930X//1yOzF6RktyCaEBhDOHAQWMfGt4FnmIYf2G99DlkHIkkPgkmBdi18Rgn+1YX31zRL2IQVCoUJKYnp0E6HmHtgGNVkmIan+Hxt+CX+FQLCQk0J4ER7wnsJYEXjwl2g2Il5bYSD053wlQRZR4UJQohutYy1i4z3ToGp2I6B14oXggdioMMMogbCAuMMQkAJ1GnjgicMLo4r5YwXNY2tdY2Xp40HwoGEOJGlbI7xTYrvWJN7N48VYjKZQAnsZUFtrVS3Ewm6czW+0y1CZU4rmXsWuVUb+VUfOYQimQDU1mxdOYwotynqeJPtuJMTwjaJad7SVsw6pondwnZuV5f/8wiWJVaWG5WWdciWXY9Tm1mSLlnhMvmXgdmSIMAGlCAGREADNEAEmgADnpYgMFMzmYAzF6NMIhebRfiId47T1Dgcc8qWWfOL59mSQ9SXu7mGKRcqQuRl/XmXn1lxz8qR8xmqUJibhhWh+0mbySegBbqBg7lHBCBEmCB+J7qfFDpuGXqWHdqsUDhUNACklamirY6bMXqGNdpH2koDYgCVbhqnUWmlzbiesfeeG/oZU5hxA3VLd5qiARqmqVimccQGmAt6jRqTVaQjpdlaKHaapyiSwwVvofrBWlp7LjqpzXepUSRp8Td6udqlpdoggbrY8DmolTiSfQ4F0TqGvZoA/8E6rId3rE3kk2lABXoAAgJbsAdbnem6EQFArZvHrduareeRjYc6eR1Ing2bfOw69PA6r4N3r0vkPLaasmM4sdensVXFqk06JmYyB2xAwywbqof2OV86s8t3s0mEJ+zws8kttFWitH+6pN+6k2aFDAarY4jvtqOYtZEPs2Pbd2d7QQ65uB8stxFosWFtutnIcRRlBQRhPGIgWZ67rpFauauYoJWClb1bxKI7I3absXubFSE5UchAFITgdmhAos177447/mA7vPF4vJNCPQ7avrcZvTFCval7tLHousNkBfDgduA4wDEZv80wucObuRXEmuv7wQlwwEeouhWlwK37sf/DxA4wJxIoOcNpL8JZcMKVu8IVZJiYoIBP/Ac3PDA7PNsOnIoSHEu0YDUCgQsGRsaNG7z3W6/7Wym8RgpqYLKDnCcRGy8+3MNt/Id0vEa4oCc44Q8EhMnve8iJXLON/CigQMzFQwrE3MzPXMy3HFNpvMbZ28DdHMTdG0ye4MrtTM23OcV/cMVju8URxKzH486Jls0pAspvHM4RPMTBpAt6ggy0PNC1J89Bcc8zu88J5M/F49EpaNCrSMpNDsenPNG3pAF6QgscPdNRvMu9/HcrfUBywNVfHdZjHdZPvWTSu9Mp69ZFiMprpAJ6QhFM/dTzO9IPe9LzmtWDvRw3vY3/cn1LCn1VbENR9KAnKgHYkf0Hh70aiz2sj93aScbJ78LZPf3Q7wbaE2UOeqIFqr3bqxHbiVHbk5rb152pvn2qxxTRPp3cZ5dQzqAnslzeWbDdm/zdYTre/90p6X2tx51Qwv3Z9T1QQKAnftzgQTHgz3HgMbrgJ34sEV6x8R3ce5o0VaVxCeUQeiIUgFzjm7zi3eziBTrj4UO5YsCpKZPWOV60Ff7JQd5qIXtnEyUNeuINUD7l3Wzl3bTlu/nl2yMF9hR/a17ZI4Lh613nY/dlLpZQyIAn6mLoVT7VVZ2TwdwoBGBlzdrpc97jpX7qfbrqHT5QtBsA/mDrz7HoMfXo/3856aWjreioB2Ic2WudwI1r/3gj7eXWlrNVUfoAADSADOKe6Lve6+8+Ohxorife7zkcvAJ/Nwbf3XgeaxNlBXpCE4Se8V977gOo7jcZ8qGDJwA85Svf685P8DWf4jhfexPlAXpiEkR/9Cu39In29DU59ZfDXVpZ413/PzB/ZWTfnte+5wkFBnqCDXR/9F2bgn7/joNfOfYGkePe+OEO9jNf+Zdf5K0+UFigJ1ZA+hmf+ivX+r2599PCa2yb+23+8r4/+cMfgJOYbq9evlVk9wGCgECBIgCIGIgwocKFDBs6XFjQkI+JFCtavIgxo0ZDBh96/AgypEiPOTQAUDEypf/KlSxbunwJM6bMmTRr2ryJM2HBQAt6+vwJNKjQoUSHUjiKNKnSpUybOn0KNapUpEWrFp2KNavWrVy7es1qNazYsURzyiSLNi3QNAAAvOlpNq7cuXTr2r2LN+/dggf1foyoMbDgwRQ59vXr9wIAKRAQO34MObLkyZRh7lSLWezXzZw7Z77aObTo0aS7fj6dtrJC1KyFfmmbCa7q2bRr276N2yXf2oAJ+/490XDumzxMKuFxIofy5cxzDH8OPbr06SIvt25dOrt2Ctd/bv8OPvzW7uSD3i7fOk5bI7Kpu38PP7783bR7A78fWLj8lSHa+v8PIAD7DUhggQZaBgBP6GX/Jl6DXKHnYIQShrcgeudV+NkPbf3R3oEefghiiCrRN5t9+J1okX4iKpQDEwG+6N+KMs5I423WYYjWhDo6BeGOPv5oGo7XXSgkWn+09YNPNS7JZJPRkaiaiShOqSKNKUDxnwYiQMFll15C4WSYYo5J041FhgUkkD2myWabTJ3JGpFwhsVFW3EoSWaeeu6ZE5SVSTnliVXOSENbGoSQAZ+KLsqoQ2bOSZSbOq4paaVpQvqZnJgSdUdbX+DZaKiijkqAn5QBGuh9g8roIgCNkQprrEw+uilQlkZI6a26SlirWpr2CtQbbaUBqqzGHjujqZOhmupvq65o0hHITkvtgLQC/7vAruLlqm2332FL1q/gLlBIW2QUW2266lKnrGTMNkvYsyJKAQAS696LL28JjhuUt9px62/AovEblrjgBgJAHz/ly3DDUXZUHwASwSsoxDXGAMAODm/MsV3XgiswaQCHTHKQBBdlMLZCANDCwh2/DLNc7Ub2LsX5WUxjf4fFzHPPK32MbcmhjSx00VKdXJWxArTVhM9OP/3SzJDVbHNG8oaYA70XQM111wgBDazRmxEtdtlLIY2yrDm0pYTXbr+tkNSPUV31RVeH2INJW8PN98tg92q2yd0FTjiPaA9l7Alt2dt341DL7RjddVd094cQQFCDSTGEsMHlnn9+ueOiw//6d62Fa0X26WIfjrisPbRFw+iywww5YpJPHhzOM8LIe1uz/65o6ZuqjlXqxAvNulDGqtCWDcA/n2/tft2Oe+Ue9s479NqHKTymxx9d3venJ2+erDW0xcP26k8rvV7UT279gU0cQX/99t9f//r6y9g9pLqSHynxEQ6ALotVoQCwgf0pcFTty8v76ha/BUpwgo7aF9r+R8B+CTBwGezQqARALwAkioIkJFMD8fLAqkWwhCyUYP86CMMzbZCDHZRVfzLWwhzOSnenkhjufLNCHQoRei+MoRErNEOzwTBUKeBBAgkAwraMcIhU/NAJ9+LDHw4miFXsYuOuNZIjipFBSVz/XQ0XxYMj+OcIJ7ihxrwIR2vxcFlZ1OLNdhbHPMoOjCIZox9zVEajLVFRO3iRSUSox0Sya47uqqMdrcZIAqFEJpNUpCVvcsXV/HGTVgmkIM+oJwGosS0iCAKW/MO4S6rSRpGcmiMfabdW7gcATejBS3rQBAGtcpcIwqNKOAnMAHqyZIPMUw4wBgANTFIAB0QkL5/ZQ1/ScWKwxAgXp+OfGFxAACkRwAWQqUtoirM6svxIMM8plGGSrJhkOiUAlNCDFAwkAzSw5Tjvabty5pOa1UyRPuGjAndqYAcqkOdDUqCCHRwSAFB4Ij4fypBMJgSdFPWJOkPGTjEpLkBQsAE3/yEKUixKs5H87Gdh/gkfAdgghP6BghJocAEVbGADKrgADZTgzrZIwaMh7elAJIqQilb0ogLLqJhC0CoAaSAIBvWpU20C1Lmk0GbXdI9Kc4q9lvL0qT2NqkCESlGiBsyoZDoBDzCQS/80jatsjYlX4zJVilUVPj3YAUt5J4Ud2LOtIX0rWNEpVn+RdU84OKS0+IrYn6HUga80qQ/mKh8c1CAIR4gBl2KAgiDUAAeJ9alf/xrMwHprsHpSgk6n2NnUeuStZokrvCCr2ti657Og5aRou0VaMmHAUJyVrW8hslgUNtaksP2tcXFD29r+8bbayq2YztcWhx7XuKzt03D7Wf/c6Wr3T8FdiHJty1wMZpBRzGvL3rb72+rixLXNyi563xu57mryu34Mr3gJuCgI+Cd28PWtejF53Wq6t78E9ph8J0rf+trXUs5l0glC+MYCq/a/UA0wLAcs4Qxbd6R9TPAYF8xgUBrzlIfVcGcpXBP2pgrDJm6xTJLr4RiCuFINppEAkMmEj7qYryguk4UfyeIdC1mxHA5JjMU4Y0nVeEYoIKVzhtzWHs9ExYEKMpSv/JcDB/XIRkyym5a8IiTo9ARYZquUX/xjO0YwBxfYARPoJQUmIOFVC1kb9sBU5gzDmMtc9vKDRBymG7oqz1w9s1vTrEXr4QCcLzrCkxNi597/4ZnQBN4zn2Ps5/EAukmKQR+ln2poBJXUsdYrb1uYoIQg7KAgpEStQOy81CDIetayDsGnK63lgfQZo+HLNFg2vaTXNe/WTg111BD9w1Iz1AaPFsgFDrlWhNh50sQ2saWVu85e+3oqYPZQ1toShGp7NtcyQ3b1ygmB9DHE1Ht9dVuoLW4JX/uCYjXetqkC7BnduC0ljjdEja0bc8OP3ARAZril/W5/a3jeSAusve/NnXzLSMwMbarC8QnwllCZSgTfLQBQAOmEX7zAcjunw7UN8ad0u0DQ1QCZR/7QjLNk4yjKrsdBjnCGPiYEPO+5z38O9J/D/HclD229UZ7ypqx8/0D69fTQMU7w1gocggQf5cEHYmcR9CAEGKCBDehcl6yKPZxPd1wRFUzUh9976fLJAasxUHaoF3luU1chuSNdSXfDSAo00LFcxp7VuIvu7B8+OnmSDhW2xyet/Rb8M2Wu2FETl9ym1XnIe8cEV+ck6JzvPM8d/0ULYtvwg0O84cZboyCQ0uKg3yXkR1R3quaaB/7J+6s1gAQVZICbOVDBKCveeh6LvrYnP7zplS5xD3UaAL0NPi9fnxKaV2zuDilsWyKcEL8jZPmpdH6xhw/a4pf++G9CvYxw4J/zen+V0B+J9PEz1wywOgba/0gzWb/+f4P/r+K/DvmRj18ykgKsdv91+adK7UdOklc1YZAADeiADjgC8pUDpwQF+PcRAnBI6maAIEV4aDdMard25iciaRVtG3hJCBgSBVEGU8CCLeiCLwiDMRiDaIA91KcQKdAqItBsIzFK/GWCMbd/4XdRILhtyUcgqmcQO/iDeoSCIKGCMgiFUSiDLwAEVWiFVrgyNogQ+7YYmicShQQABYgToEOGZWiGS+gzHVh46kSEvmaE+0F7bQF2aMiEUWddKyiFeaiHMlgGiyUAaSUFzbcSTQYAcBcXgIc9dMgzaohkQ4h0/3cUbygfraJ+iphHTZhleLiHm7iHfaiFAjFKGjCHsAcAznOIiJg9lug3Qch/jmj/fJCYFJIIHxnANKqoSJi4WgCgiZzIi1DoiSFBiBrQbishbMwnF/ODP8mojPljixzDiEeUdo8IibL4HjYwbM14iXa4XrrYi93Ih/9UeQj0Eldyatj4fKwIVtH4irAYiSLoIWnlheYoRLj4EE/ojffYgr/oEWB4EiDhdsymEBvgTsMoj4n0jF3miuPHjhEXgB+SAiJXkF1EjxW0i/jYjfroENDFULTGkbKWcwyFAkiABErAatcYkZZ0kDKWkP63kO3YkB4Sh4Z4klQ0kQ1hjxbpjRjZEIIWeFhXg9I1k3WoIPSljgrJjtRIHZU3ikHJQjUZUdyIkzlZTjyZiAhxAheA/wSWBWdyZntMmY1D+V1FyZItiZTTYRJS4JVD5JTAVZFRuYk6GSYC0BxzmZbVkpIwJJYLABMt6ZIABCLChn11WUJrGTdQ6Za8CJc1kgM0wGipKJjHcpcdlJd7yZdlGR1I2JWP6ULaCGBteZh5mJgzYo2Ap5mQiY5CRVQ2wZcM6ZceEkUAUH+lqUCEqROG+ZmdyJnQMZrJdEhQcFca0CWyKSuRmUGpWROraZnP0WmBKZyzmZspZpu3CZrPmRuwhhJIKBACsAGEaGvNGSvEeWQBo5qV6Y4EgkxL6Z3qQ5tfE53SGYWhKSIHpG7YiRDl1Z3pKSrgiWn+Mp5kWZ77gX4AwP8E+LmZn8hYnumeMQifIZJLaCkQ9IkQ0PVyBMoo/fMQfCaex0meL0kgFFeJFLo96/lT7ZmgCkqduEEvOEcAEMqeYgiiemKhDoGh/Kmh/smh+4GByRSbLwo8IkoQJFqiL7igILI4A+Fx9WdaA8qjfFJdM+ot/bmQyYkb0OWiS9qjJ4pmCBqk+YiltmESqXRDEzoQYuagVponTbprT1qjUfqf8dEqYmqmV2qgwqWlWzoFQ/ohWBJhcaiBA6FGGhCnZ2qHTtotUHqUbfoeTVeCgUp0XYogdbqleOohTRYDA7FRKioQtGh5jMo9g5qmhbqmh3qj8VF5fcqpe+SoxwapQSr/qQfSH4A6EKd0nxmATN13qkuCpuFJozSBnIhKHQ+5GLcqp/qyqiXaqgYSoHsVh4vRBIwGp8KaLJ76qbtiqKJKPgUymjIJrYOXqgFXrAl6rAYSA6WEEBQXIB+6rSuSq/uppry6oa05IIQYj+nqNj5aKkBqp3farcqZU7VEr7gqrewKqu5qo/C6H1gCq/8aenOKRd/qnuE6IzmAAzhggQobIuvqYRlKsGw6qlbVFpVqsX1jrzeZr0K6r47BAzwgiCG7KBibYBo7E73asdQRoMzJslwzsvhqpxBLHeBWrkhgqjfrJC5LlLsas+96rQMSh6YotF6Tsw4rnTyLTWGIED7b/7RiQrRhabQyIbMGGx8HBJRX6zRPW7ImyrDSYbUCkbZiu0Nn613TSq2hCotSShuVN69su4puSxckW7YsKLXSkaJVS7V427YxQajaUq3T6KvS0SqE+zgnq1hQe5t/Gx0YowFTtLaOyz8Bm7FbGxNdm7SzJKCaO7aQC3uS+5mUCx03pAFHsAMUJ2ciKbuzS7u2SrrTkbWj165Hm5f0NSAb1Ta3u4imG306G6nEmxcDiIovIrzvkbvE57mU2bvfNSD22bwxQ7Z964KqCx0Z8HvL6zvXi7uc+7LRq2snM1ZcNiA3lJniGz3IS06oe5jcGx05sAE80GlHkLL7y7/9m7LuK/8dzyuEuztf/JK+RzYgYPisAIwv2au9fgu/j5G5DCxHeotguioyl3bAMTYgyETBG+PAD0y/PTu4H0wgAtyKGXy4u8JnA2IS8GbC6xLC2jvC03E5dxvDAUy+RavCcHtfHrYfmhq8OXwvM9y3NUzEcIPC6Vgal5YtgqW+8rEBsJPERRzBTmi8rHrFVWzFFmwWxdnEGgzFCCwfoxm0XGyaXgxXWWysWywZcjmXzYHGD6PGOAHGPYzBuBXF8UFxKzvHxmLEZYvE1MEDKHBXjvnHNOPGDXHHo+HEGwzE8oFMO5rIDLTIFPnAXFrH05EBSSV2ldxIm2wTjTwwYjxaewwfJiH/yqBMI4FcsoMMHQKQU1ryJbXMyq60yjRBykNjynpMxvBhZ5h6y6TiyvkKy88haBiwwMMcTbOxy57Ry82Fyu4hbNrKzPl5yTbJxuCazXeBTO17zXSUyzPxzLycx9L8y+8BXegazsHTzWyZyRA8zrlBLyDbzhEzz4Zbzpyxwj+cYPKBhOh5zzD6zoUpv255zMPxpQONz85MQNvRz7fSwovXFhXL0CZU0LV50FGZ0LmhpxdNxw69z18R0SGWzu5BL/kM0vFRzDub0XMhZva80oqs0i+Bl2F8ziw8zZzcFsI80xhd048az/oa1LQRoH780+7z0gRw03hcvqd80tMRh/eZ/9RATaxD3dG5USgVWNXxVdQs0dSO7MMSvdPSQXEC3dU10tLH+9W00R9SUANKmNZStdRhXco57c++Cx+tQslzHa1tPXPb/LBLHRdd8h9SUMtf4tfQCdgpYdfmLLDozMHvAawyvdiFGzEbjZNZfRvge9lTRthM/dA4Hdk6HdXRMcWF+NlDG9p8e8ShnROevdq9VBsj7RUlTWNlDR0eB86zDSJrrcWNPRlxTNzM4dvHJtyOPdpOzcO+PNnukVYWfdweAtxtnNzTDbDX3WEAlB24rWS6PRxLs6nYra6tLdhRC9vk7byhbduCI0N/ZpSm/dw2XKTqXd7anYLnPbnpbd/ji//fINHe8A0n7s0akPzP7nFD7NzfJ2zemm2RnL3grP3f5rTcYr2Odz2Wzh3J1CGvEf7bDY7V/O3hw2GvAa5pFw7Z2DHG8w24wTri1A3i8QzhkmE/frqMy/jiuTjhHmEhG4vhGf7jBb7iGy4dwJvjB1Ld3Lzjc/EfAyHbR/6USy6j5SG30IziVg7k8k3k0dFpTAvl+5Hkgy3lpxi+BPDkX16bq0y3DdHd0sjPV07Wpz0co6ngaK7DY/6UDo6PMx4ZnzMQZgjooWPnaU7Oi6sSbQ7nY5PouS3nuSFstjvo/n3VMi7ikS7OhT6zLIHo8Y3lKg7VLB7L5Wjp643n8EzppT7/6qyk5oaeEpue5Z0u5J++5ZXbFn2d6rYR5uiN6rfe0GfB6iPh6p5u4a8e56AOHUhIkLyOXDGeyXyu7CzNmWvOEMEe68Mu7JI969ARhz747LmR6/u9691+6b6e6StB7ahx7p9h4HpNHXbWeOKuL+E+onp+j85uG9rJdbVLu7f+X9K+EOmu7qR97Vp+4LOVTPDu7cwuwpVuEymABAtVlaPe778uEgBPRsx9GutOve9RecuM8ONeIvqdugxPE/KHiPwe7RQfEhaPGSyfFhqvXPAxmjXw8biu8DRM8jOBYzYwSjxQAxiATBpgA/+b6hNf7ocu8AMP6+g+5AVPs9dX8/E+/+nNnvMxUV44x6KLZhAe/+VG77XSa+1K/+acXuzZPqVQgAQCsFE2G/U0PfULL+9xAYZPxqJQlEs5hvKrfvStnvTVHuRML+tOnxspQIgMdUhe3vYg/zD0LpVxbxZYYs91TwCaWudH7vWhy7V9D/hhv/nYLvi3AQElCSBInfh05/iuLchVDxMmEWFIWH+59O52fvnJU+VjT/aKfvuMbuy00UxwXRB5leylb/pvj/OfeJVBAE6xvxB1BQUaEGcYgMN/V8IHpIRi5vhJPPusU/u4n/u3vejf3eiVgYQA4GhQxPXC79XE/9o2uAEQv0YeIQDhCCBUjRf0kkqjOYqmlbCWnv/9h7P9AEFB4ECCBQ1SWJBQ4UKGDR0qPBhR4sGHFS1CnJhR40aOCC9+BBlS5EiLBEyeRJlS5UqWLV2yTAFAZoiXNW3exJlT506ePX3+BBpU6FCiRY0eRZqUpwgAIpQOZVpmylSqVa1exZpVa5mmNnnIBAv2SM0jYJkg2cF05tOaMQCgONlDJg2VUABIYZtX716+ff3+BRy4J1OnREkeRvzwaEfGiS8y7ui4ImTKlSNKxjxS8OaTNmRi4Bxa9GjSpU2fRv2UcOqTUbW+hh2bKtfCL7+KQBGiBwaZY13SkKlBBUreMiEIRtLVpAANd1Og9AygCWvq1a1fx059teHM3T//LrY80TvD8OLHJyyfHvJ59guzI2Ui88R7+vXt38efP+h21q5l/wdwKtpsSiEHlELozaUUmgPgApV2kGm6wL4CIIOTIGzKhh42SE6mGvQDMUQRRxyNP6HaQ3EB8NQrCEUWX4QxxvVSPI9EnTKQKQYbd+SxRx9/1MlE1PwLsMjXBtwJQQB8Yyk6JlbKAaz5ABNAJhtOykGKsMLSEUgvvwTTRiGBopG9FWN0UUY112SzzPHCVCmmuwSAs04778QTsDFNI9JIP61CUiclmVypCStZKgsAugJT4YINUMLBri2beC5PSy/FVK89fXLzTaPYBDVUUUeNrNPMLMXwykxXZbXV/1U3Ja3PP2cNNKdBXQILB5aUlLA0HpBAAYUgenC1WGOPZQlWnkzt7kxSn4U2WhiZxczSE2SqDVltt+X2PWVFk3VWP2vF6VaWrpWpJbnu6rZdd9/N61udqGUoNGnvxTffUulF7FIUPIQ3YIEHVk25/gCQSlxxyb3J3JVUwLYldAGolGCLL8aYAHlz4lche/UFOWSQO+7XUgjAOi5jlVdmeePNwlU4QIZtclilGnJsSc4Kr6OTZZ9/5stlbUUmuuhnST4M0w6l6Blop58+VujAYI75v5lrqjml6HpVqUqZdKUuBRrwgrpss32S+lij12ZbRqRJylRLAJo+u267v0z7L/+qq47t6peyPjBCXI1jTWwG70Y8cZTyLrZtxx+37G3NLsVBcMUvxzw/xvvam+8jDbY1wSYtX8lrAMA2LQUMGEw3c9ef3rxVyGenPSPJRbo0B7VUfb1330+Lfa/Oq34BCOOPP14I0MsVfaWbAehyJZ0t5AsHJJhoTgQliEVJgNXD0gC038e/OPhVa0c/fYFuD6lOAWg4Iv4j1IqBbvLvx1/T5YEHwA0S/gdgAAU4QAISsApbQmC2mLeklkBsfyeZWMXyUhwEio8AKpBbcGggwfx1cFvmy5T6RDg79oEETj1Qy5ZEYCAPttCFUHlgaZjivwLW0IYFHEAOdahDBsTwb83/U8nE1CUTsulFSQg8FHDAooENvtCJxgIhpkY4xbaV8DtfEkCHEjilJ3bRiy+JYsFoeEMylpGAbvChSwCHklztinRsiZJYMEADJKhFChdYYhO/uEdLhdFSVARk0ax4kS+hUCwZEEAi7cdHRnrRj0mZoRklOUk0KrBhQFSJoQDAu5QkalF5URIUuGiSI8oEBSxsZCrD9Eg8BdKVIxtkRbykRABo4EOqxOUeWXmUSE7SlzesJE/W2BmZPEklcTzdXv4FgJSlBEMA2EEupQmkXdrplde8Vyxl+aPKRYh60wRnC6tZlF7+0pwDDGaSMJmSBcnEQc58I1uYYkyVnKyWHAxn/z41l8Z2YdOfR9OmQ4CEoU/q06DjGydRynlOhpIgnYJaZ0qUKBzioIwvzYlm6SJ6UI5eJ6Fh+mdIQxVQgfpITkzraEpd91GhLLSh5nzoS1AQA5rGQC0aqClNUXmSRAHgLGkBC034IpMgtEQmSFBpUq3D0i+J1KlqImlDfqQkCyrVqmdjKlBc+lJfxtQlkkJiWHa6nGduiZN6IapRAVDUq7Y1Vvzs1lPl+qKo1stHavmmW/Xqs6z+ZKtclaRXWwLWsMpkrHHZARQ0IAUmYCCve0krSyK7V8rqDa7cmmtmy1NX9/TIgXCpbGgx1le09Q+w5xSsjyarktWK1rWQvOy2NP87W8pw1mM9ShT3Xrtbd5F2MKY97S9T26MchcC4xz1ucZG7XN42dye+7RFtpcsR2yakR+iCgnO1qy3oPhe4waVkbENUWPIicLvndUl3dzTd2VYXdzwKAsDQO99MqTcnfwWvDYfLo/L2t3X0BbB9ScRezbq3fTtqpwYWCWAGg0nAN8Fvfgu43x01QX4XxnCGM9xg+j54wAROn4Hbw6PnsZXDJ8abeKf2XQmTkcIohjGePDwiEIdYxDXakaRGGWMej2jGYGRxi/Wr4h4XeUc/DlGN0XdjHJNoAxs1cpS9RWTLjlHIQ7aklLXcIySDSMm1Y7KnSLTM4WzZzNnpcrKCfOX/M1L5zG9eqptD1J4v0y7M3rERjuQMZz7rL8syXDObBfjiPhe6OmnuC53rDLk7N4tExRGqoSXNGUSrJMKCduieJ71pv1R6L4petOMafaoRCUBu+OR0quWpaf1ZGdODZrWqZY0UT+sF1KFm26irNSI8AgCpswa2UmrdmkC/OtN/DnayhRfr+9wa10bTtWRIFJ9kKtvaLWW2GI3dZmRf29tGYUog8OTsZxMt2o4ZkT259m1242TYJrm0oAndbnp7t9s/Ine5Q3buxIxICTLhQb0FDuR7hybebJ73wBXeknc/Jd/61he/SwaiOBZx4RfXWLaFXexXJxzjH2+4Uh4OcXxJ/zxpIVJiQT8+8IYf/MoeX/nCQ56UkZNcWiaHW4jkdtiYt7vlHMc0zHsu8JkjpeY2hxbOJ6cfCilh6Ar/uau3feynVx3eGqfP0ZFOKqW/Vz+abKbV2R31qcO64GKvd9GPovWti6rrB85PN+mJ9m+TvewAFDrdra12o7C97W5/e0n0g6F36t3bdr871Q0Pcqy/x+9/B1XgBY+fky548bNG/N3zfnnMNz47j4f8miS/TfxQlfPXznzZN3/6VPO9KKAPvdtGX1L84JX1yk791Fd/+0m7njvniX2+Zk97+3yW98nO/bZ3f/xC+34osA8+XYdv1/vklvnATr6xl399ODv/RP/siX42Odsq7PpoxNz/WfY77nn099j7QYF++NNj21bFFwC35NH5278y9Qed/fuHsfcjE/CTv6Qbv1VhjlqyvDkzEwBUmf6Tt/9zQA4TwJ+IvwKMnAPMlBLDtwacwPKRQBiSOuULwQ/ssBJkDa1DDAykCA3EFB3rwCYzwYGBQIRDwRncrgrkFAI0D5JgQYOgv0xZF0LJPw/EwYCpwZe7wSNsLh0cjTT5wYEIQkxJlDIzPyNkwt5awtIaQe3bwix0LScUDSiMQo+oq0zptbPTD/0Dw3ZJQiHbvjZsMDEMDTKMwinMkxxgkEcBEjaUww/6wqUAughUwz90v0C8Qh4sQzz/xJNE+bU+xEJDjBpEDJJBtMFClMQApMQiVMQ7dME7eR4RWEAS8cNMLJY3bLE4NMUc3MQdscMfZMQ6yQAG0S1IjMRVfJVWhDBLVEJMxEUGo0POeEUWjEU40aRH9JJS/MX60kWbcDk4bMZlzKdg3IxhxED3AkVsGUUbUUZp7KNoBLIuXD9f9MbzokbBsMYCxEZZpEU46cZyvBNUlDBVhMfQOsfASEf5W0djbK1kvMV6tBN5zC96BMi9ukfAyMfw20cwiQ4o2EZX/MeCXCVwTC9ehEZylMjXOsi/SMjoW0gvaSdmspN3zEgvEUjwIsiStKqN9IuODL6PBJLiQMYwIUmV/7wrimQ4i0xFnLTJJ2LJRLtAm4NJH9HDWuI5f5TBnkwxjOQcnZxHnlRKF/pJvnDJ2BvKHrG/qnLHiIzKI4NKS3PKgfzKrsyfqfy0oCS5q9yRONIAVPuSmiRLETnJ4ErJuNQns7Q1tIQ4tbSRDlG5rUxKu/RKpgyasETJsRTM38HLvKjK0OPLEdGztswTuEzM2kNMYhNH/yPMyuSoxWSLxoS8xxQRDIm0O6FMzqyPuTytukRNXPJMh9NLfUORgEEXlGpN51JNwGLN22yk1xS52Cy32YSXf9sk3sTNy7y6zCRE4xQt36Q54GSRx4Aq0XSVbrJN5tRI5Mw45bxE7Kws5/80OuhUD+mUveqCl2XCP+9sTu18xp3cTPVUJfBcu+lrCNGjTlbpJlGEzzBkT8OkS+3cT9gBUOygz/qcTvN0l0QpvAClrNzkqt1kUHEa0HkpUPaxTwTtFnvKrgj9zv7kzl7kUKU6xwq10AMtxmPRpIALUYP00MT7Hwhd0ft5pM7qOxJ1rws90WLppg2NUbdy0JeC0R5VTAAIhBQJTxutLhP9RGR5nvQUUhFtURcN0id9nXAz0vlEUs7C0SU9FgxBHSpNqh9tqCkFU8yxUuGs0Sytqy09w26RlDJdyShNPDKF08Q509OkUDWNKjaNqm6Rk+ip044SU4ai00C1mzvlyh3/1FOS4lOS6pZ1MTFDPahBRa0JlVRuQdTA/L5FDahGDahuURIVvVSDolSYstRRRZZMFbPX49ROVdI23ZZleixUnaZSFa5TpdVTJNIrTdNWHSRP1aZu0RKLy9ValVPNw9ViZRVVxTMs9VUrAtZY4pY4IkJldc1jVb1ktVZMYVZH69VnLdHyzFFWcaC/3NbexFbduywKIa+ZPFen6VZS+1ZwlZxoHSRuKQ4+fNf4TFcSPDt2LSx33Ve+2lU0ZVV6DVc0uU9L0SS3HNgustWuWtdiCoKKtViLFdWHTb+CxVOOQdiEnZaFzZPm4FGN5aOIDa9/PSqTRZx43bV5/diOsVcr/9oWdHE6lj3ZfvVClfU1nD1Ujk3UnojZ25nZEtqWXjsrn3UilA2sie1ZpTUbl5U2Zx1amX3VPtWWfIVaR9LZcfSKld1aqJFadKPaqqWXomUWgpHVNcTQsN2PrtXMr31atwWase23sjVbZkFbUyGY+NAAEBFZus3J94wX/1xNp1UCFQiBObqAHRNcGgRaTYW/vLVacV3VuikmwG3bxxVEwl21D71IuUUiKFhQzoUXu524g6Vcatlbr6sbPbvZ/Ahc010cuF3OmgBYJEKBh6RdV0Hdk4PZ6Wtd8lTYoPWZJ1MUzR3X3h3cQzNc3VxXKMCAHjAQAciAC6A2AIhd5sXUyP+93OdD0uG1CPG9IruJjoxtts3l3ppgWjOatwXUIvRdXyjy3mYNXuKriRu9WscgX0K6mw750vRd3vmtXc/VNimNNU2aOwLW1SI12N8rX5vQX8vFjP6dvLrRJN6tjtll3vYNoB0C4R4i3HUBgKNkYG6tX7I1iQcGX9uyYAOlYG+tGy0xYGFU3xMGyxqGLTkQFUgoL88Fi1rE4Vws0iOV3AF04f3l3xiW17ORk2q1DwMb4ubVDgDg4VCJAELQ4i3eYiJgNrWwwilmxiLG2yaG4DVV4hVMYxU+G3uKVPzg4N79uSvGFzlgtj0U42Xl2PudWj7+1TX2QUBOXbPpNScVYC7/zeM51hc7Jlw9q7Y8RmEHVhHV/d5N1VJBFokXVgy7KQ4hPmRYhWRi02Fas+JFjjUlItZQlrE9pmT7bWVGxeSQ0GT8LZtlMmHHu+FE7k86vhdGrolRhAAGeWNVjkdWPmNXPmZYZuLEmGWpshu/FZE4pl1Fzhdfto0Y4IFFqgEGkQKHJWYHM+YWPmILTNJYzuTiHeef0ZKSld1cFmNqrmO4YlcmUAIkABbW0YCw++ZilmQ/vlt/LqFmXohl7mOz8Zp1g2N3nmJ47mV5Lq8mmNV9rpM7BWjgfWVXJWhmRudKdhrYjWaFHmKGlhZrfgkIsAElsCkN0AARaAIM0GeJ5ufb/0pmMxZnNM5oNQ5Z41UZe9LKhB7gExbpaCFpmIbcfi5jNp5pbRJojMjpdGYZCknaT8babw5qaBlqokbCcE7qf75opTZnWd5oZIaa8/3on2bgqn6Wq8bqd6Hoo+bqrf7jmz4MubbosimOl5ZqR91ntCYVtV5rN9TqmqZpS7bpsM4Mus65s8GQiI5ikMZhvh4Vv/7r7jXqinZduIbWrwYJxF46s8ngskbkd95lUx7lyU6xyu7qtxZsZTbsCm7tlzUbu/hb0AZlVYZsUZFs007VwCbswZ7cJOZssG5qjgaa5ljgdq5QqL3tUMlt3aZf1MbsxE7tuH7tJR5usXYar4HivP+ePeUe7WrWVudeMehebd9W1EsO7s2ubqR+GnTJKAZMbqVdblBpbvFulba27M7ubda+7sNeb9V2mnXpaZ8uUO8ubXArZfA+cPv2SvLeb/MW2nJO74+Y8AiGGgoxZAKnTwN3Xl4e6fBm8KZ08N926jxF7/+eaxSv66eJjjBm2/j22flmk/oO8UiW6ekGcJVQuqVGD832X7OxP7zm7tHj8Cr2cKEG8RrXnxE38dVV7wofXx+/YKghTsZubBjHWRlfExpX8jzBb3J2cuFW8ZHgcQz+L/gucPn+7nhe8C4HEf4I87OV8iiH8k2OWnYZERst8oM5cqtOcjffuNqIc9ad88n/KHRadprMzXMS3fPUYIo+T+s/B3RSFvRBNxUeX4AyNxs5AS3anr5GH5IEZ/NJ912DsfRLP3SH0PSyQReB1fBPV/M2hyFI72tJJ3VyMvVTdxNMX3WoQV5zffXhA3X+ofXItvVbh6FK13Ua4fVUpz6oKWRSZPRY73DSRvZcVPZlB819GY9efxol0Vc033BqN3Jrv3YUznZt70TpAz5np1GoAWBpx3KW1XI14fJzp6ZcV3fxJAh+l8ISx5hE8eb60HNy53Nzx3cv1/d9b/c6fwhvh1c8X/R5N9l6l5F7T3guW3iG945md3hnhpqD5sZpj/E1b2hZz3jnTXeO9++Ph+Ex/4e79paJ9/Z0YTd4Rxf1k0/5VV55lpcMj4d5EyobBypNcYf1kkf5ty123D72na/Envd5jXZ58nD3G3caspb3NEf6aldwpw/IjY966w76Jx/7H3+aeM/6cd/6cu96r4cTOA/7li974u3vgnYagR95itdYi48RjHf7EIH7uP/5qmfquTf7jU1lYzFrZeV7GPH7v9ePwBd8qTd8Q5/6Z/cZrwFUZFn8Ym38F3l8yLdMqJ98Ma/7YH0i9+6Wzs/Vz2eR0Bd9+5D80g/kyy+TLvr11Q/tfXV99YD92KeP2ad9s+0irN8W1qfV3k+P3wd+NAP74R/aLrK/AD4W5EdV5S8P5v9vfo96fuj/2C7Ce26x/lHF/vDQ/u1X+ZTwfuL3SYk//t1/1/K3jPNH/4NRoPWv2i7CGd2v7Yo3eYCgIHAgwYIGDyIsKAeACAIOH0KMKHEixYoWL2LMqHEjx44eP4IMKXIkyZImT6JMqXLlShEAAi2IKXMmzZo2b+LMqXMnz54+fwINKnQo0Z8sjyJNWvIEAAA7lEKFWnRqz6hWr2LNqnUr164uG3bF6FJOwrJmzw5cCDYs27Zu38KNK3cuXYsuYVLNq3cv375+/+qtK3irjaYhBr8FvBcx48aOH0N++HXwWLSWL6dlGHkz586eP4Peelcx6dKmT6MmHXo1xiZNT7D/Tpp6aOzatm9zniy4MubeZtXiDi58OPHiLEfPTq58OXPTxkFnaMrkOcnmValjz679o+66vH2DNwh8O/ny5s/TRW59Pfv27mmiZ1wYwOH4GN/ftK9/v+3u6QGQFZ6Ama3Fn4EHIpggROrh16CDD/ql4FsxNJWBhA9BKNOFG3LIln9zfTdgeON1WKKJJ37GYIYrstgiTihiFR0AMXTIIow34kjSh3KFKKJvJOYYpJBDRqWii0ciCSGRR4XQlA01rriklFPuGFePPmIG5JRbctllRUYmGaaY1nlpEhNN5QBlhmWyWWKVcF2JpWVatlmnnTCCOaaeezp3p0dMAdBEiTb6/1mofm++FaecZ9FpqKOPxpcnn5NSGhikGNHQVA2DRnmpp9Qh6paii5bV6KenonqbpJWy2qpRqUoERVMpcLomrLfGFmpbo5KKkKm4AhssYqu6WqyxNQmLQ1NHmEiosM9CpquHAPaapWbQYpstnC8d2623NgmLQVMXNNuptueCeK131FY7p7rowhtvUsR+W++kwroEAK21Kimvv169m26A7TIa8L8HI+wRvfYyLGawEDSFwonOJlwxUtKGxSvBBFrcsccULdywyC4GG0RTPFzqV7sfW4wxwANvnNCvLNMsb8gj49wvrlIAoIEAKfe1cs0Hu8yVxjHPPLTS2N6cs9PfCv/ZQ1NKeKpytUv7W7Ro7MYss8FYg/1s00+TXayQ4gKgQtVBXx02ulprdfTGSbtdt6djl503pUIegebafAltN9Nfbwtz1+IRLrjij+Ldom96Nywkz1J8anWvi0MLd1ZyE0w35p+X2TiLvUEeeY4pLFs525eDDqzmWHHeruet076k6OuRWjrDQUoNQBCqA9527am+flXs1c4+vPI33m5d7rrXG+R85P69V+DL3524qFwfjniB2IMvZPPNPQ+9t0Ei0RQOwFsvfPiMa78r990TlPz79yM4PnPlm39skBQC4GfV08v18Oen4lnleL2ynwEbGCluiYl//TNbjjQAACicynL/pHJgoRBYpPnRTyAM5CAJtaO/5Uhwgq3KkYyoxj4Cuq+EoYvftAwXQgqMUIY6JM4JlZNCFVYqRypoCg0yuLoN7nCG3+MRCEOYwyRCsTY9TM4PgXgvHDUpbUYMHuuiuCUPQkWBpEreCS4QBAACgFleXGNkpjiballxhThSQoW22L4uspFIYFSKGBfluQ1YsCmCTGMeC8kYN6YGjnEMIo7OBABUaXBRhtQjDTPWRPp5jgeDHKQaJ+lJK0EwTIpc5BVvJCvK2RGGePwknir5shsqpJKaFAEKQtADtHWSlboEGF5E2StS7g1HeyRSJOW0S+a50miX7J7nUpCmh2Qxl8ec/2YCQ5mkUQJTTzniGQZTmZcCUnNDw7zYMg+Xw2iGM51htCaSsJlNh+HIgtPxJlXAqc4EjfMofZTTOVN3z3+qBJGocec7k5Qj6UDyiJIEqITyeZxydq2fhGQoRXXEziMRtKBHOuiMEspFJFb0QA5tCUSRlkyIoDOkKlXYRV2UUY22iKOCoudU7LnS84w0oCWd20mh6c+bAvUiAj3NS2FqLhQJ4KcD/GYMg2qenKZkn1iSqDSdalWHDNU0RTWqzlCEOgBI7FSwHOtBrpqbnm5up51DKwFSalazZrU0W+Wqg3CUg6mhiqx6Hchb28hW46lVdmx1a1+dGlfSzJVstWthXv/3qtfCPgaqKJGqj6gKWaseVjGJfdpim/IUsTqWrJdtjGRPQlm0RIAQql3taokwWKWOVqWZBcxm10NRQCGhsaGFZWyH9ddq9hIwk9gkcZeYEcL2tqKz/UttycRQZflOt7sNYXJ389sPBvcvK9ACd7vb3T68dqLVVW5LHfdLit0TYgDAgHSn273x/se428rubAIR3qrCV52zda9ZYsrQ3hURtPx9b35BKd9Elfc09j2wRZBb4HTud8AI8S9AN0DE9kqYYA/eFoPlR9/ULPgjDt7wNCOc4YJQ+J8Wpg+GT7xKEiuzw9P6MGpC7JERw1iXJnaxQFJ8zyEC4EkC5nFTc5z/VhlbksYKvq+Rw7ljHvtYnZoEwKaGTGSQNjlu112nkk1jY4ygIAZijkG+NDBmMT8zy4Z8soujnM4LjKvFV/aRmreGZF4258sXkRVxiZvmOrNxuQu4spvDWYOTyXnOAwL0kSmTYC+7ks99HuSfGR1FQRMaveqcD8qsrGg6W7qad1Zml0uj51CvFNNELjQ156M2T3960ahe56i3VmrSnHrW5L21Ktus6XRm8dWfivVCdU3OWmuZ14DJtbEBqmoo/zqcQK7PsImNpWYf29HK/guzsa3fR3/0xKyeJqA+W21ri8jbD0V2Wrftl26rm5rP9vVR/4lQWKO7N/HWKbthB25c/29530mct7ijHU5HJjrflhH4ZAM+r38rBt4MZyXBMzzuadIRALA5t8LBM3GTlBbkEF+2wz/OwYpL+OLHDDa+O44Wk1u034B1d18kDvNConzAKt/ltFvucrPcXCQhL4mgbWLzoK8x5/zduS4B5UJP/dzjSOdOyfU5cm5XfergU7p7NzqlomTn3lCPur613pGhW5TmfDm62XfI9el6XUpgxw7COU72l7d9I2gfSdFrwva8l/Dtu407iv6SnR28xu53BzrgM7J3oV/93VlvfOsEH9rSvNBS1GH52BePd8rbZfI6Vfte/g56A1resZhfal6yA+QAX8rzCz/9l0Qf1cjX3P/2tLdb6n2EH1gZHjuM7bzsy1LC4K/m8SHpO01Mv/vw9V5Ev08V8qljwW7GvviM52D1QaN8kDB/Js5/PvbCbzqP8kU7ABQgpLS/fQd2P0W6Ny3u1z5/8mPN/LujfoQOn/jsux9CHF//Jd/9EV39lZ4B4t/Q6J+9AB8Bbh6iAWAAGsQA9kWuKCDfIaBejN8C1k4DRg//XWB2TJmQtR8FlhUJxZ9nfB/VkR4HZqAHfgwIQo0Ipl92oM0GEB8K8pUKQqD3xeDybWBedKAMgg4Nno8NLkZ29A0AVJqh8GAF+uAIFqDMAVeeBaERVgwSdssDUiF1TI7i8aAF3mAVahsWWqH/FgoOF/qPEmrec9yVeJ1gFPYg9/2g/KUhl6GhGjoQGxqLF5bhc6wY7M0hHVIAGbaeFGWhC+4hH6LeEMYRIC5hBGrRDkYhIlJFfywiS70gEW6iI8aLH1IQ+k3ic6BAHVniGE7hG5qhdXUiVRQhKNaNKLqKJLJicbiEBvic+2HiVGhiHvIRJE5FLMpi2NCiHJHiLQ7HV81UKqJgL84dBgLjw73iMH5iMWrLMbKKLSbic0DX74jhM65iN7JGC3JiI2Jj+QkjEHFjJlKHerFXOFIgNBLFL54hcxBjOiqNNjJSMpJjccDjLmofPdKGIk4jOVVjUeSjPtYMPwaTP7rjcwSk/zwGIEEKhT26Ijoy5Aeuowq1oy++Y1PEozPO4zhGZDleo9515FAs5EbO4Er2z0dGo3FMJOvhx6cpzRe24rokJFG0pEt2jEOWEk2BpEQ2BTja5Hvg5NDoZGiY49nBZFD8JFBuYVRCz2Y4yHk15XB8I1G6x1LWzFbi4T0ux1RSJcIIJV1VSruIZXB0ZeY1CFjSTFt2xlNyRAOa5Vn+S1qq5aSwZSAWx1sm5VcqWk4CplOmpEbgZWLq5anwZV/uyV+WYnHAGYvB5U0WprfZpUr2JEsyZmNmT2dCZv9IpjIKB+IBAAR4ZXvIpbFtpmJa5U/kJWjCi/5oxGjiTGn+I3HwjP8uriZ7tKauvabjxaZPzCZtnottZgRujoxuniRxQFdYXaZSZia2DadYFGdPHCdyZoukpARzioxzFmVxZFGVTSdhzpm6XadQZSdPbCd3Zk6CfSd4Mox4ziRxNKGF/CbuVGezrWfoiaZUfiZ8dpB8qgR91ot91qNxJNUFuWFc9qdrDiiAaiSB5p+BzieCdouCFmRxABlSnidrRqhwTmjtBShQvKeFug6GooSGeguHXmRwpMAGhAAK5Esl7qfzjOis/aeJVqiKMiCLnoSLbmhzXQdrCEAPhIAS3Ogg+cyDYmZ6amaJgkx77kSKAimseOeBEqmxwGhQxAYONKmTHgEGbBz/RFKnlFonlU7EYh5kloqNkJpEl3qpkfIEawCSkzYBBvCAfuLK6OwoqvVolZ6obLIpnH6RnJYEnRbLlwLFalTmjPDAmT4LoKqpfx5qRLgpou6jolYHo7aKo77KZ2TK1LAftljqlalnpi6IleoElnJqaL4Il4LqWtrpToAGaq4XvKQqka3qmz5UoRonq8aq+HjqSNQqq4iqT3hGCriGpsRLr/LYr5KlcsBqscKPkq1EstqqVpomY2SAI2mADkbrigQnjxIrVrlqTlwrthrKlmYot0bmreoEZ+AAzwCAFKyPvEiri1FrRuJjurprK2krrcqrnizrkT7GvUqHn5Zrhpyr/6AK7KYObFAeq0gcLJ8k7J1CBsMGyr74S7+e2L/y5I9W7F5ebEhk7Ly+GHV4bBOcKu0Y4ufV2aC26briRLuebJ3Aa4uubE6gxKVix8vGrMzObJG9lc1KBMXuLFqmLEj87KyehNB6I77CLPgcLdLC1cTi7E3obNPOUMHGa8N462SWBNUGZiBdLdZmLZZBltJqatcancCCrTg97UfkTNl+a0igLVeqbdEOT9u6bWHBbasKq3bSbd021N16RN5W0XiaRN+65d/ej+AWW44+qkFWa3J8reImqtj6bHM+7n2erap6I+VWruVeG5RCLmICK0kdrnsmrufmD+OGhXktygqOhP/k2gYOoG7qqm66sS7pAuHrjp7J0u7ggG5d4K6c6K5I8G6YBtIRAC72BC+ooSnxjiXAluXsJi9/9CzziqyAPC/fmu5w9MD0Vq/1Xq+sZe+CSuPm1pf3fu+h2G5XNC+WlC9IRC9opICuUi8Hta/7Yu6ooqTx3l7sXulJ8YCNaoAINIENgGxH5MAF7AATTA4TIIFq1q+ChC9d5K/v3SFJ9K9nXAC+ptH6su0AS937dugByy+IudIJoNEgSQG5bgQO1DBxHcETdrB9fPBchLD0jfDunm9tnMCz9ox5CjALt3ABM6vmcq+1VlIO3OgRIAEKBBIA9ABHAJl0KEEQ7MCNioD/w/4wEN8vVwzxgOzvR5QwZKRAqXqWDxuQEz9xiL7wTv6HAr9qJT0rFJxpCjShFKhwRAwRFNhApV2A2p4x+KbxVqwx+RYx9B6xZ5TRDkjaBXXxDtmxb8gk/MLwFHMuDa2YBlAqAQgAnxHiRUBAp03EF29yIz9QqQ1GJLPxYZJwJT/GjNLAEWzxINFAIeNPJ5edC8do/Iry/MrYKUaXREwZKpUEAIGoLD8VuNXy+N6y2eayr5KEAGQABKhADdBAFotZExwBCijBDiBBENBACNhADVwAD6jABvQABJxABuRAClRvGSGBI/XZnp6yDhEzZnxyHrtuDNdY/AhAIO2rRARS/yyPBNpIJzVXMy0Lhi1LsjYbMTdnRA7gwAZcQAgEgRI0ART88qShdEoLkgZIgQhAAQZPmggogQ1AgDA38UDTLB5nLkaWbMB2WO/45kQ04SqHhERTNHoQyzWbK70CbUpcqjeDsziT85iqdFVb9VXHQBDwAB17EU7PnjEbMDL3dPd22KEFSkWU6tONRBNO81GbkDVfNDZn9N7y74BNQGpRghqAwiWQtElf9SZpABQ0gRJggA3wQA+cAMgKgDNlwAlAQA9sgArwwAXUgA2EAA0EARLsgBKgwBE0QQwwARSIgAVJAQrQtE1HkVfn9GAesxSPNRV3mMk4RUWY9TyNRBziqP9bb0dSx/VS623rbnMITYAlDEInRMEMWAEmdIAXuNZfD5IIxAAKIAEN1IAKQEAGoPZ4qfZZFPROu/YeI+9DZNxISgSQTWPGYZ9u7zZci69vj25rR+7GSIAZqEEbXMIVbIInCIFzC5IUMMER7EBhH3Ziq9t2v59Oh3Uov/YodxgzE/VDlDJJTFluq3d28HZ7QyxTS+3U9soEKAAo1AF/A4gFPIIBQMIM+IECYHfQGbjxDS98Kzh4+/RFDHVF9M4jiYTvelaFl8eFg7Bchwdd1rWPTMAYzMAj7DdKJ4IX1IEk8AEjOIIZjMEaTIAAIl2LJ0R3J7gepwsfs2v8OHhFRHj/SGRAvsRAdvO4Jlo0hkPIxuKqUw+IJTgCHCwEcQECJswAJShABFS5J185lqcgWEcxT8u4YmyXd3kXeHXYeFeEeYdEDvAZFExwmmOHjwsxkIOHkLtxeIzBJST5ICXCFTTCIPT5aufd0QrFgbM2mKoK1yIwRMhxTF+EbJubRNQ2SKSAI4kAV1M6D7E3m2elhiOLW/CAEjeFBph2Q6cjqmu6nzT7ZhSuZBigR+NAtVt7tfNMWTdFM0pEWn+EAACQFJhxr4PKr1+6e+cuXUNFBmAACvfMBp8ls+MypDy7X706/d07dv70sVdEjXeEADyrvpI7eVi6XDhNaGwAMwsSE9TA/6S7pLxr9KPUe7S4eoxdxEKrD0U8tEc0oQZw8MC/9Zr/OM54Rg6EwJgqwcc3JsSru7PPe/E6Wr6z5zIf5UQ8s0cwswZANMhXurkXB9PJRQ9knCCJQAg4vF6y/G72VbSrq8yHnoyV8imn8oVxxNDjMM9buM8TB9C7RQrYQCaD1dVzZ9I/J+FWvJ1lxB8H8iDHLG678kPoqrBhfdaLvETA+LnbCmPgABL8shTQAK+v/MxO8lUxPQFsJsZYsSBhsRYL0s4TgNtHhFlfUBBQfuVbflvPPQbWfUTcvcEbHFyowA43gdwDKdkDd9KevZbdWQbscFPc8ERAPkr9deYHR/gpdf/e00UODH3PBEFAl77gT7xspX6jbUQDjzYESzBFxL5PXTXt44bt9zbuywUPoHAMXACag6bpa+/WOr0Gdn+Vfr/zo7GXDzuw19Vc5EAT5ivpF6v2g/LbDr+/hb/4I7Xcakj0d9Vb1MAW78DRxypAUBA4kGBBgwcRJlS4kOHCBQ8hRpQ4keJDAhcxZtS4kWNHjx9BhhQ5kmRJkydRplS5cqMIACJYxgzpEqZMlDRt5tS5k2dPnz+BBhU6lGhRoz5dBqq4lGnTiEdPOpU6lepEqCAzNAGwVcSGq1/BhhU7lqzQhmfRplV7turUsm/hxo2LU25Gulfv1tW7l29fv38B603/2pYwxb6FESeGa2PrViQCAkeWPJky0LWXMWd2mLhiZc+f4eatK9ooadCnUadWvZo1xsGcCx+GPdtp2RMxGkPp0Zp3b99XNQcXjpm2xN/HkX80Hfol2OXJoUeXPh356+Ju+V7XbnwsjcYAMECmPp689OHn0W/WXp796edl3weN355+ffv3e1rfzlT2/vVhIWCiMSZwwM/AA/9KT8EFBdoPwQeZq2mv+X6iEMILMcxQOv38Myy7Dq8DSwAMvqNBwxNRNIvBFYdzMMUXK2yOLwvzkxHGG3HMMTAOQXzqwx5n+6oHKBqL4QQdkUzyIxaZ1MxFJaEcicavptypyiixzFLL/5kAUApIq378UrGjBECiMQ1s2FJNGJtsc60n19zyyqPmtKnOOPHME0Yev+xPTMSO2sClrZrIQM9DDXRT0bTgRDTJO4mClCVJHa3U0vL4BNLPPwkzyrutNKjh0lHHW9RUhhol9UVK5bMRKlZVjVVW1DLtcVNOqyoqiMaOyGHWX1XyT6dTiUUoVWAvhDVGCV91FdlnoV2tVhBvxRU7oZRoLM1ouf1I2JyKDZegnCDqNlln5VL2JHXNbdddoKbtsFprawtKgCMa4+Hdfb+1Sdx/bfJx3/vY5algkg4eWOGFS4q3X73o7RSoFHADQAOvGO724Zj+FTdjLRPOKWQumf3Y5P+TdXL4WLgibguoDIgEQIoCUX52Y5Y6DrdmJUeWqWfl0N1Z6KFBUnm7eWED7IRBRTiS6FlvXinnYp/G8edJg44066q5Ftro//aKWi4INNiKCV+7VlXslKYmNu0Ur14pbo7mfttuPL8OMUy9+dqgsSZSuHvUtVFq+1TBdaJKsrpv2looxhGPnOcu6UWas74uaAwF8SRHlPCTDDe185gUjwxyk06/KPXRWT8x7wWQ+1ysEBrboXXPV2Y7dEVvT+lo+Bwna/XVey/ewNdjz30sErfCwPg8ZS9pd96fJ+l34YMfa/jsq+8eZMrrhS76q3bQ1vs1xx9pejfPD+l67bkPa/v/ktuvP0uVpUu/KAFQaOwC+7Wkv5Csr00A7Mj7xEI8kczPgA2EEv6iI0ChUAxUGHOgkiS4JAIy6YIZQaD84uecEBpshB00oX0gKD7lQSUHArIYBE6YpAx6ZIMcPOEHRUi/uZQwZTyM4Q+pk8LkzLAnS+OK04CIIyJypIYsiiEOqeTD0kjRZ1RM4hV9I8TkQREqEJDCVqBgKCzeaIkbaeKKngg2+OkwQjkc4xvpo8XjlNEmOCgbAGIQODi+iI4ZOSOD0si3NfaFgXs05HTk+Js+siQDXwTAETh3SA0t8iJ/XFAgi/MWBZLMjZL05HES6RtKpiQHMWtCJD95oVFaUkGY/6SNJq04lEKmkpbSAl9T8rfCoKTAhUzQYy1VqUvpsRI9rgwS8NgIy2Q+LpbAdCb2vITLCArTJwLQCgCggLZnPmiVxDyPCUeJtWVib5zwauY20dmsaPJnmlwUSv9kJsZ0Hqib3hQOOKkpy3Oas5zLmuc//ZKpP3BhEjKIgw02IE9F5nMn5bMYzQCKn3raUzP4dCed9unPKPYzoh3F6DrJwIU8COI739FADHYQAhX8cjXhHAnzALAbj95nohTFjEXVmMCMImWnqOvpTIHauGiSQQYlNWpJNYBE1bg0JIzZigqC6pntMChpfrRpRTvI1JRssmg/RZhXoxrWrkbzEN/pQv8c7LACLfCABiiIGa9ao1WPZG4r/xPrZKa6IO0wiAR99etfARtYwZIAkFllaKs42km8gPWujbUL+J7Qh62IYgXcwcgJVDAoC6ZGrhzx21ZC4FjJ5FVBe13QYFGb2r4W9oKd9WliN6pY0c5WZOCLxFbe4CGN8MBsrHFtRsi2lSBYr2Wliyhp02NaBamWuYFlrQN/+1XYLna6PawubbHbkcGkYStCqCyYNlIxu3L2sCo5wR1tR9ziSsWjyEWPctPTXPmu9pKGvegUr4tf2WaXv+uiHAu2EorOcAQCW5ECKj+z3mtpJAODOoJJFMzejrr3PPBFz3zl+9wGRldKjLWTh7v/mt/+8jcpe9hKF8gwYI5kCwAmIm+E2amRFMQsBggGCYyleVwLV/g6fMUwczVsQA4vEMQxmeWIkUzkQJAUAGyYyBxWoIcNXCAEQbAB5zIAKpYmGMc5JoAAKubLqHRZxQClcIt6fNofqzbIRLuvR2I8yBkV2SNcTbIkXSJZAPzgIX94gyC6cEejMgGJuwLAeEFD5hjfiyvaLImidWvmHaO5OD5eM2rbPLQ3H3ApyiQknbUL6juj0yVC2MohFmAERRzVqBqAKgEKDAAltBTSlmWxFJT66FoLTNJpLq2v43tpTNe3a5uujJ3rLOqWKHvUzhwUAPqQ4gY0JgldYMEbQBCC/wuooAcuBM9FyiYFWu/aIgQw00ODRe5y6xjY7233eYQ97FamzdiUQXaoRWxkZje7ls8OLQEcaeOLCMChAAAciyF6GnVb5FMxXcnCYTfhSQtn4sGJ92AzLbR6T+bedNu3az7O708OSgOBS8FWUBCShiOBrv9GDcRrkC+WQLy9FXfSu4dzccFmfGcbX1zIpbtfkTd7UEi4SJYBkF6P1EDQIcgBoZaqbjs0RlQzX3jNcU7xrFtc54Dlec18bjqgdzjf4hz62QfltBM4xiMBaowU7BozgeOV3GxojIutrm6sV1qvW9dM171ObK6FfUdjJ3LZ5Wb4s7/RJRrASKydt5EUnP/bMb809KsVvmsjmBoARpcJzSXu98zYPDOA/+vXUUZ4wHR82YhXCesXf0KXiPsiPWC7RmrgSDzC8CIQ2MEd8Z7oWqdBz7MO2NVDz/dfKz/Ypies4Kum+r/A/rGu36riY3/Fu9h+K0dwGg4qZrGqp6AG3t7KZrms6BUEYit4SBzy2c18d8sf3s5//ryLnVPWUB/k1m+c/7NvnvKi4FrM0LZiB/RoAwTNYoIg19Kvy1agBbaiEP7g/fQu+WiDqkQPM+zv/tLjbaQvoLAPaADwtQJw1ERjA95qQHjvy3SvCXhg7ipD0f6AE06ssiyQ3PYuA/uO/nLO/lDvZELw00qQhIr/MOhOMMlIQwAaDk00gq6awAFfDMbIQBO2Qge+Kwd3bQdnQwN9UDg6MAhNZgjn7AitS+iSELuW4wSUAAkc7SJcKOF8C8fI4A22IgnSoFzIBf567QuDg/Q4EAih72nIcEJGMNnM8PDSEMmq5LOaYKFg7LYAQAiMgNdIhw//6cy0zg//ThDxb/D0z5YS8cNGMcQWccRoggd4QAo54prQbw4jLAsaw8ksMe90EAO7sAd5cLk88QNBsRAF4xDxDQ1P0bGYBlSaIAgwbyNwAIzmKMJWbSvsALyO7xYv6KqwcSHCcBA1rrzErhT1DRwRsRhJjNUAYHM4wqEQjTci7AEaIxMi/+0SL/Aas7EeDWIbP9HNvLHwxDHx+tHj/pEctQ/lQkAJVpAJFOrLwk0GX269uKAxYKDM5LHLDGLIKsUeMXJFLNJRNhKjAvL/iFEgw6rxMiIFVMCRmCCSPsvzIDFitIDz4qDT9pDMKnIf3SUjcTK5bLJdOlK/yjAkRTKoSCMDXCj4HOoV46plPkHPZCDFJNIWN1AtelJPcrIqNzEUe24nRfAj/Ysr+y8oZ4suUgAHNuBI1m4rkKhsHG+LrGX9toIF5iDOJjIqGUUru8Uq8ZI47JJbplJrvLJhgI7/wLJ4BgUKFhAFcOBTYuAiPkvpWnLdJqaXtgwo/GP5sLJm8jIz6/8SGDUmk7JIGAESKAezo57tqPBlK9Lk3LblGWuRJ6wJjN4wKCpTJzkTWTTzNlFlL3nSM3tDMAngyEYzqkiOCY4ACTCgNEGFAFgs6SYTSeBJChJSKGZz/i4TZXDzOo1FNwVHkDztJ2MrOMWKNGoAOXsgB8JPCqpOSRxKA+RwKKaTx2oTWLBzPgmiLxmGO5GJCEVzt1BABDRABJrABpqzJHigP/8zQAcUPAVnOS7g2bblAnQvBtoTRmBKpo7iPSmtOk+GPjnUPhcmPs3OO6lrJG7jqKQAKUWiRI3qRBWUdd7jAqBgZjAiBQgwCBjyQpwKAJbRKDD0KvFTaDiUPj1UYUD/1B/18ztBIgeerThRQNAslCSUlFeQoEkb40lbdEF9yO24YkdPhK4ODSx69A+181mCdD6HdGCK9PVAs/X2kwCuCQqQKAVO88BM4k3jdE5v9EqH5k5CQNCOIDovRAUaw+WuIkxvLk1jpUyx80z5RUOb5S+RcERB4rOSSiMEIGaCLyQoNdcudSsyVU/TBlIyAJ5A60Ri7dvCwlBHb0xtU1Fxk1HfBVFBUkQfNSTgabg2grdkpiRulSN0lfZA1W4oJbM0J0Htw44OcCxUVS9llVRc9VVZFQQd1SOPVFI9QgDuaEIJ4I6s9FqztSO4NViF9ZxGpDFEQFvJQwBw4AKCoAl0/y/llHU/LPNHd+ZZb7NZCXFafdIQITU+uG8tOeI0P7Uj/tUjBFZc30ZZekD30nM8MkAFaMAgWe2UyGJZLwNWs8ReNRNf9ZFe2xSE+jV4Ys7gPOJTjC8kRvYRO8JkETZUdyoHrknWMuAEIGADeKAGQsAGeKAHMiBPASMFesAGkCAGFtCoROAIQsBnpVNeaVNfGUZjM5NjNc1p/bJaa/UjDM0xca+3RCJrl45rW7ZqCgamzPFMiBMJAHUv1PUCMOAIdO+oTgoJaqAHjPUrLPZNovVXoDYvpbYbPRZJgzFkx4nFIo8jBDV+CNcjDhdSwzZODkYFirZswVYvMmADCtL8jv8KCpRApdJWLjRxVfvWUfYWL0MX7KhWnxhXEQGXI+BpYBkzOUWidT2CUhtXbMEqA4KgDTEgBGqAB1RABWwAA3agCQzTfIZiA5Rgc+m2I1IAAmoACZogcr9DCo4AAy4AB5SWZQBRKvN2VkbXKks39U6XmVKXk1Z3Iw6WYBtjJNKXI7gPAGr3aTYp1jQgNndiA8LPXI+gCWKACaBABN72qFDKBsqzIekSLTAWS763KsNXCMcXsayWWj9CdjuCdmPXU2cXduPXa7hCBDz4g0E4hEV4hEm4hD/4jv7ThFVYhQNYcuFWA6RAClZ4hmm4hm34hnE4h3V4h3m4h334h4E4iIX/eIiJuIiN+IiROImVeImZuImd+ImhWIS54tNeIolj+IqxeIo/InE7YnFHgosNV4s3eGdy1IXN+IzROI3VeI3ZuI3d+I3hOI7leI7puI7t+I7xOI/1eI/5uI/9+I8BOZAFeZAJuZD3uHy7ypDNFSS8tiNGlglGopE54pHHeGhsIIoxOZM1eZM5uZM9+ZNBOZRFeZRJuZRN+ZRR+YgXky9igImx+JVleJW/lmRXditOFiRStmRtuZJ5uZd9+ZfFomA7on1BQpgDFoOBOZmVeZmZWSWwdSu0NVxF4pkBIJq3olubOZu1eZuTuVdz1cB4Vbh8FZy5uZzN+Zxrd1MtFVNL/0KdM6JTWwyd5Xme6Xk07XRG8VQjnm4r9GUj7vki5NTAsreeCbqgDXq2orT7ptRJN2KfAaCf9XlJF7pKD7qiLfqisSsD8vftkNKhIZrBNtrAUBSjSbqkTXqbCtQ/AVRAO8KjPyKlD5SlT3qmabqmbfqmcTqndXqnebqnffqngTqohXqoibqojfqokTqplXqpmbqpnfqpoTqqpXqqqbqqrfqqsTqrtXqrubqrvfqrwTqsxXqsybqszfqs0Tqt1Xqt2bqt3fqt4Tqu5Xqu6bqu7fqu8Tqv9Xqv+bqv/fqvATuwBXuwCbuwDfuwETuxFXuxGbuxHfuxITuyJXuyKbuyLf/7sjE7szV7szm7sz37s0E7tEV7tEm7tE37tFE7tVV7tVm7tV37tWE7tmV7tmm7tm37tnE7t3V7t3m7t337t4E7uIV7uIm7uI37uJE7uZV7uZm7uZ37uaE7uqV7uqm7uq37urE7u7V7u7m7u737u8E7vMV7vMm7vM37vNE7vdV7vdm7vd37veE7vuV7vum7vu37vvE7v/V7v/m7v/37vwE8wAV8wAm8wA38wBE8wRV8wRm8wR38wSE8wiV8wim8wi38wjE8wzV8wzm8wz38w0E8xEV8xEm8xE38xFE8xVV8xVm8xV38xWE8xmV8xmm8xm38xnE8x3V8x3m8x338x4F2PMiFfMiJvMiN/MiRPMmVfMmZvMmd/MmhPMqlfMqpvMqt/MqxPMu1fMu5vMu9/MvBPMzFfMzJvMzN/MzRPM3VfM3ZvM3d/M3hPM7lfM7pvM7t/M7xPM/1fM/5vM/9/M8BPdAFfdAJvdAN/dARPdEVfdEZ/c4DAgAh+QQIGQAAACwAAAAAQAawBIcBAQHNAAD09PQAQs3/////AAAAVm725gqZ6f//AMwAyQwAyP8ABxU3VFz/lgDDw8NXhZIAMT6bm5tzc3Pb29sAHSULCwu0tLQAJjDNAKTNeABDQ0M/YGmDg4MAFQAVABEVAADU1NQASubr6+urq6sbGxshMjcVDABGa3UMFBUAhl8AKTSUlJQlOT57e3vFuAiLi4vLy8tLS0vj4+MAc5SioqJbW1u7u7tra2sA+hADCgoAd1V/SgAaKCx6cgQAEBU7Ozt/AAAjIyNjY2MaGQFUVFQzMzMsLCwUFBQAlWoAfAcAU/8AQ1ZPeIMAKX8AhqsQGRvdzwnmhwAAY34tRUxfkZ/mAAAA4Q7mALgASjQAEAsbABYWIiUUHiFcjJpKcn1SfooATWMAkLkAfJ40T1cAOksbEAAACRsAaYYnPEI7WWIAFRsAX3lilaMeLjIjNjsAGwEbAABVgo4UFAA+X2hDZnAqQEYALzxaiZYADRAARlkAHygOFhgoPUMAM0EAa4kAf6JYhpMAWHFAYmu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vkAAKA+0FANNhyBBABIGIHDDQrF4AIQJQD/YIEQRUggQEEdgKrrrrpeYNADQxxhgaxHyNBBDAcJIIEMJQyb6hASzDDRCCzIIISzRgxBwq2dduvteEPoisNCJAjB665C+FrQDDKcq6sFLhCUq7u7qiuQAEXQCyqrBD0QK70lSDTBsPTCy+23CCdsnQDDOqvQvADIwMINMdxQLahGFBTDv0K4cEEMD5AwxKkAhDDQvDWEoPLKKx9MwAagCgHDAyE8UMMQsfIrEAUEF1FDDCHcAEO7AT80AhCgWjBEDTTfIEERBIuq8NRUO1cDqFcDQAJCEoBagtQFhbBBxgON8G+8BgngQsknh9rQBaDKgBAJJg+ULwA1HEQtRDBH/zyC3muDXfXghA/XbsZHRHzQDA1ToFDeA7ULQAcKPSCtQPMKnlC4bDc0LNkXwRD3QjE4XvjpqO82A6gwEDDv3wVNACoLD4WAMUSZNyS5QyOAakNGsVoAe+rEF++b6ABIS8HsBp1qgcsLyY437m4zJHndC/UOAOgVwQ3AEMaHLz5uiW8wENLcE2C74g8ZAerwDeXO0LxAwJ+QuQC0bpH0W4/v//+tWR/kCNC1zgkka2hziNcigjKWscx0AmFc0orAAmQlBHkAEAIOSABBiEiugwAMoQhDI7vnlQ1UCSQAC5jnEAHcjnr6ymBBLkCwdwEBBvYTCOd2VQIb2Ksh7gNADv9H4MAQgHCESExiYmL1O4Lkq2iYA5UEHrI6AACBgTGU4bomQLJdIWGABLmB5HhlhCMiJHEAOMgKeXVFJbrxjYPx3g8JQIJ9DWSNtGvhCx8iP4jEgAVDwB/WECKAG3RABl0swfCKGAJuBTGHa9xVG+FIyUrmJV9IOMipwHdAFEJkgTDUXERigDRUQe8gNSAZJwngLql9cCGgmqQlZ0lLtzAsiyZU3+ja975QXkQA+JsjQm4AqkwKpJUC4R8srVjLZjoTLQXM4gCdd8qESG+KfKyeRdaWP4f8K4cG8d4qERLLZ5rznF9BWglIwM52tjNW5ksm62q3x/hpsyIF1B9DSgn/ToMEr5/HZCY6B0pQqiwPAONCiPQuJ0ELmHEgYJQc5RJiubYBQJQS4Vz/FnJLYzIEeXJLSDkLStKSLqWPv5qnQAqIBIyKjXtm82TacoU9lCYEBx0AJzFlxS0BGEGYOvTdQ/omA3BqT5YmTapSf2IuKCIkVkeQl642MLGKXWx7GuOYx0BGAhyQrKZYY6TKhnc3ClIsBqTSVR4J4EIAlAAHTKsZC9CIhMs15GhJWxrNbDayXS71r4C9yacQuhAcgMqCAimXvo6gs4GwS18WmGgUsziBgRgWsvoUyL/odQTEPmRgkHVBNQNL2tKmhHONPchOK1sQUpkKVarC6EBcBSsL/8yqVtCDmL5YG0EJ2MAIzivBBjpg134d8lqoOoINNioRalkLW0sbrWmnS93qWve62M2udrfL3e5697vgDa94x0ve8pr3vOhNr3rXy972uve98I2vfOdL3/ra975KPVVC8cvf2GRtV7dlrkwuMAEgnCpVE3joHQ08KxxgryAjuIALEAmqcRLkoDEUwv0AsFaBXIBZbi1CahPivclVDlTcogALinAtC5SgCAIuWw1wAATklkAGtorIA1hgA0G2qgMbCJ4QhiBbhsxgAtdKFQykS4APx+rFIybgIBFiA1BJq8pZ3JVkZzsBIwgZt9HL8q4SGqv94uQCND6wEVxQXDUyWP+DD42wCzZAMjNfOMtRfSoAsDkQJ7tYxA6po0qHieKdrbjFL47xzmJo54aw4M04UPDOXABcFwOhAw9uCAVwkGQjZPYgfoYyRLjp2YK4zwICCaKYtWaQG+AAuMldbn+H9F93AYHJKBlBF3llgQ4TZASqfhefCeIuCw8Ew/oKqUHWV9wdjpkhAtjslg0iu3hy09ZtljK9hJBphWCZVwkpZbElQoIa6uoID3W2uAxSQDAWBMtXXjWotkyBMZ4LXgq5tpjJTFiczGDXAPZ12YKdNHcHlFeNXnQWi4AQZhPk28/m6GY/HTsAxFN62DYIss+V8IQA+94GHwgMzK2rFDKk3Of/OkK2BQLxdTuE1OGWlUDELWbmxoDgXhT4rHWUNUyrTGgkU/ZLqmiEDlDsBqDd80FKaQOKsYBkI9aVEPpm7IGINQR3UzQBRJdneW6PBDEgQRBNbhDD/mvaBUmc/sJlARswDa1BPAL0JHAEHEjgYzaTHBIA+u6k0RlUGy7BBMAeAxj8q4kOiUHDYFAxzsmd2hgDu9hlOpB2JwTeBJhBETmXMgcO7wEk6xjeRUYyBRPRgdyEQRFXfpODFv3oSQ95EJv+R6gbROp967j6xHo3oLoOqwORHhDAXgM0or0gZh/0QcyVxyor7e01iLvGWcdI1iNk9k63vUG4eQQWNA0GQCB7/0IUjyrG38DxpxQ+8Y3/8sPGHNUEoEARJUczBx4M5dszOshIRbCd/yhr7vZv7gcT7FJqBPAAzjJ3oMJb8TcsXXcyF/A3B1V1CxErHmUQSJNA6yNLPgUqChYDslJAx6dwpjMBS2YQdzOCBoE8DKgQJJAyMwd4CCEDMTYC+FNkGDiAAoE807aBBNGBANBBlkdlVoYQ3FRkAmhiabM2ksZuoKJ1PVFvBoiAqGIQa8SAIeCABtEBERh/oKJ7CXFgCeE+GjhS95I4FmB9n2IB+ZQQ61OCLHBKd/NpBwWFDnGFBJGFAPCAHvaFF3FqnjUvn+aDAyEAaGh9BAFzCIE08HcQWP8GUCAoKyE3AuHifz4CgNunfDchPXNkLhc4Wb7nhd8TEd7TcdoDNpxTaoPVggShdjulgqKjYdlTTwsxLEjlEKUkEd7DiggxWI3miQWRigWxigQxhI5YhAdxhAnRNxQXRojohKzmFJfViW61haASigcFhqDmh3qjg5yTacR4RvmzU824g3vIENqTPnV4EU1ljQAwR7Fyizq2gAYBjATxjcNIjwyhiEsnc0QoRBv2jo9jiT2CiQUhaHbGTap1T0hjPjPAaRaABDIQZbrIQgKxPo1WRYg3faMIEXcjW1dzgVC1fFpkjVH1issIALxoEO7ziQpxKumDizIIEW3FcA0hPQb/OC+NNZL1WJLaFnIsh4yZeFEIEYnyaBEFBIX6FUbuJwEMNnwEwQKVBpUIMQOUhgQuZgM4+BCC1mHrw4pVRIGiqI0oqIMF0TVOBZMkKYsmSQDkGHPiZxCJ84nrWBFfaRBhSRBydBHS020opZY9yZb5ZpYFwYiX10uoJFQEeSQGqZf6OBAK2WoMaXGgdy4CJ4KBZpHapmjmIpgFMYE0OSye6UQdOZYHwTnZxjNEiZLJck8JMZcOsVMb+RC5GBHaY5PHBirxdD7+mI9KaJoGgZqVN2XHmDxG6JqW9YQdkZQJUWZMeVF9syuVhVe80owSQHLcWIyamBBZ02FrBFQ8eRDZ/wgR2sOHpLlKd2kQj6hxwyIqb9mNRMkQ9pib0UgR33kQ4UkAWFY2FABQByV0BNCSC9lNF/mYD4eYgwkABsibjaieCFoQfbOgiwkkjWlRvhaZBbFTgoM0plICM1N4pXeW8+YQl9VYfXkQu4MQoPkQmIkQw7JR3qNzyDNiMMNJrGkQdeSSi2OGhBQCLkAwEroQtQkRgmZyB7WbAgGYEKaYTaaZImdHK0WcDmqcyYicAoFGuCYRzKlnZrZTSDMEFFMDNwgzE0AxEvAvIJQ13UcxJCA5JteGDcE5gnNZZtQ3CTGeD7FG5UgAw2IvgjZsFkWjHfmeBhGSDVFFSCqKRpBkdf/XbQpBpwdhpwNhLlFVfOemc/9ZELa4owCAeH96EDq5j4RJEIb5j/3kMBNqJBXKVv/SZhj6nBsaM/ATjsP5mwohQU5FAHdTTZAqnhUGEaXEesSUSyp0jQfxqQQRkrBzo303mwrlpJDpLoBKmzPJSwakcEhaky4qUMUqkDgqRbUKlPoplAWhjAcRMx6xpfjZbwKxU0rnWM4CAI0ViSkkQY22UNpJoAuBqwWxq6dJrnfGrg0RrAgBN8R6n4UqpVK2d+26nQKRL856EJflaxsXcQ3hr8EplLF0WbyyAdCTqYUIKrhZELp5R8aasNOzEPyYgw3adwDJkQCaqkHSmDNwAWj/xIqvOhAaSqpQShDukz4tuhCSA6iSCnnXGrBiyZGJShCGhaShGk6aqWvv6pYjqkkpe2I+Wa68IgNNqBBD6hDI46xHShAaiRBK+rQzZJHGOKWsZ65Lyq0boa7+JLA7tbR3Y2zuI0trM5pJaqtwuhB9Q7TVyrSg4qjAqWklixCGJXQ2lVhReyoDRKgFcSp2KBCDNZoUgARLAzRoRjBJSxBFi3yFG0FJ41bbcoCz95l+lXm/ehCfY1EY1ZWiqqDvd5gv65sRK7OXqC9I0Iw527DxGYM6alg66hDzErNfm4ijqnCfK1VT25Md5rbPmVlVJkvMOhCDhWsz8C9FdnpoBTNG/xCkQjq4C7FTiuQQKzq3XSe9Ojtoa+uybWulY7ucysmlzzmtaDsQ4eJUibOS7RKz7cc+PJtGB4GTKpqdsyuusTJs7NuH+jquSCq57QsA2su96PsvFFmY5Ot1FoRhafiDaGS4SGu25ygQDdykD3yctLuIvTmlOoXAukuh+lIE4PS7VBu8BIA08rg2LfsQWSMEORS6BHGivlqa8slTDUeu+dtnFrlTD3a98rS0BQGEOpcQuWIBGey1G9xwzrOVZMukkwt8vyev28hh4Wq78YvDJwS3GiG3BeGcEzxia3REJRSyWRaTDVFARxDEW3xZhounDWEuxBo2SmylsuvAHSTBUf/MUWhUxYQmwAohxMnZOVUEAGRXpEbWugbxupMVu9A6lEFaqsUJToOVuzG8Iz2nMmF3N3hswzvLm1JswwzhPSWwchgrukF4wEaMtabMdQWBsAcJrmxlLiYHxQSgdgohAKUUlwrhPny7T1uscf8Siq0JACNLEJsqEMBMEMj6k2iswrKFrvRbn3PbpaNaQDnEw44lZuZ5cl5jy4WWsVTKkWRpuZpsjemzzRA1ZcBkyRnqsMyXzMssEYJ8sfEcjMjYVmQ8xYmbzCJLThZnst7aWgpbpSt8EKdmu+AEsqcsw1c7WTi7wa8cg7EczQlxA85iuERcEClaxM0rECUKl2lrxiv/CKVXw4buRALctFwkYFcHJWmSU8/uKL4sTMD7ij+Va7V4rD2IF6MHMaP7/Lz9etBaq8YDgaXjDIVwDLwGiM6Z2IhV5GBX17X/jCoP1asQGs2AvBCoJdPcLMy4AqVdYwE1kNM7zU4+7YGRDMMOITlZitagW60EY0ZKqhDZvC5M2s3Om8WTlcGwaarbWrwdnSOrGqB6rbxG7Zg43JAWrWPOEqRuLBCdeaf3/JLViBCnqLoCq7/IGE3S9KTP/LBgDBFrlNQ5mNmojUbTOrAtjL1Ve7j3KJTGHIO4jdmydVniShGhPRBbfcNd/aAm3JttJdQNQYVIIML6rFklXMRCfSq5//prhJmeLgs7rh1DG+XLCXG3FOHXDJHdBJCfpWRGnLwQAiqZ+ireB3q7CbFG4noqsb2ekbq8k40jlS2bBYE8p4Q8sVrSxd0qXawQGImXsz3C7qyS3FmF6ruWtZplA0Smm/PQFMFNjN2PDf6DQbSnYXbRgUoQ+TmpPllF14zNYjyUsmWUWd2cdHvO0E0A6uzieDwR5GcBOIjfpLvLAVvPmMw1px3GeDzaUVpzvMnMWBbjD1HQDEHkrGvEnGgQt3mToxvXOFzYLh7b/WKgX2zNGj03Ez7gBF7ROXzZjrvQPjuZDF47zjPi82lR2FjaM/jlB5EvVSeMZW7h5fvb92KlBP9wWQD8EGj0jCQu0IY+j6tNAHlOAILu24R+1bICToK2kjyO6C/jsDrr6Pmq1Tmu4k+ezi0sPV585Xd+xN/NTXs+6SgK52UZ6H4OvJ4+wZ+W2hK7uhGxU4vek7F+sgIRicb2t1jLipWOj8+564UomggxL7sdlPpdEME0kGwOI5WNwuOkPQAKMQve2fk6bRQwzXlsoKrZzvTZvOlo2ORsdTwKhF17vTmqwh7LENV+WVIMzSUuEH0D7dh624EY6YR4L0EEQmsU49tr61WNhCRzfGqTyyxav+tqzqiubareoLhqRhfwYMoef+je3gaqh+yucGT57gnRpwdx8Gx1iAwhwYb/WsANrRBAFQIYfIclr4VpjcMNLzwBG7OA6LyDOO8w7+WZPlsJmOZFqSu7TYn/vu0n0u2WPc+6GjcUcwH5UkrjPpQiaqs2iEJilW2lJGK117PYWwNqjzwboPZqjxB4dNJITPNfF3ZBpILPOW1VFrHIUwJAw0gkK3gksFcwQFcivC5uL6ZY4/YdJDkbIFYgNL8EEeTmh35GawSSd/ck3n1N4wIkg+InjL2ht1Uh01cU7xDLrd0Y/9zX/uktmzUWgAMfE3ZIJufalllhb8ljz5K+k33IaTNqPy9t7/YIgTyOPKyjJT2Yj1bsF/OauPdPHTN/X0Qk2zGE17l83sy9f/ZW/62H8PIAf/QvFAvsBED5jQcqj1dxdW+ptspR+AMEEgD+2B/v4+2CBPN6+2cD/Sf1LkL1ggYQQwgMJDBDCACECW3cQPiAIAEgADY8JOgCIUUJCDs8ZJjQo0eBFEcY+QjAQg2KA22U/JhyIEkAI1wOxCFx5sAhLHHcpNhx40MkAFCmjMjS44yHRhEeCcGzp1KEQwdCRSiEIgWEE1NesFDyCIWZOUvudClAhlIYTi0CcMiTwlmjFn46fZgRAImbJQCQHdgxRkq7MilatJCSRFCjfwnaTUuwI1S+BEeWPOlypdLCLo+YFOyypgyelz9G5tmxMcGgeIlSjZlU6QS6ImF6rP/s8gbij3MJYgUA2nDXj0eQWtYZ++GMopSlzrzceWaM5CVLSDBe3fp17Nm1b+fe3bv1CQmtlrYhxAKSIxPA0g0x4QgSC0IWfqdf3/59/Pn17+ff3/9/AAMUcECCaojqps0sGG6gESYwD4kN8OqorYEi0mqwi+rSiCPWQkqJBSDgEwKHpoiDyqUQEPJtpoNYcOqCIkqwoIQibqjOp4ceQEgAl6IzakECQmChiPcAQM8G1W6kajnWxtstq5lmcO88I06bCUYZabSRpweGKBIJI1wAcqa1KOQphgmM0Cs+GyTg8Tq7kkxJr8j8Agwh5wYirCwYNlhTiCJYGJMxDqkijSD/EEXEYb2URGMpM4pSBKAInvSijqcLZMiyRiUBsLKjNynykSXnLnBhAyGCAlM97RKNb1GeRnDBCBGHKPEqFWeiwMHzgLDSpUw33RK7C8rrCsIO8jRRWdtwoNXII5AkcFpqq7U2pRg8cjIlAYowSjeXOjDKhlCvNfdcdNNVd11223X3XXjjHUjSMf0L70J589V3X37zo3fAe/sVeGCCCzY4ts3Eu2mDhI4Ywga9NiQzoRJs8DKhFQ/WeGOOO/b4Y5BDtg4GAI4gcLNfRVZ5ZZZjE9cIAltseWaaa+5YXAAu2/ahtSyQM7yGbEvIhYdIAA5cm5NWemmmm3Y6XRI6uIDA/w46qPdprLNGtwapBxSg6qu1Fntssp0KoSsbDARgZwaBu/Shy4BwCSYb7uSsbLzz1ntvvvv2+2/AAxd8cMLviwiJEdRmmwCSS3ZphoRuHShbhK4+CAAXC9d8c8479/xz0EMXfXTSbWYBIeoU7xGhlAdiGACiec41XITkLv123HPXfXfee/f9d+BXnqErrVRPKSHFUsLZdoKKap0AHTMMfnrqq7f+euyz1357v8+yYD3jH5IUgJs6QoIixIalSIDIuXf/ffjjl39++uu3/ya15wqfIBIQKuGm8XVmBAlhVEoQI6f7JVCBC2RgAx34QAhqbARBMVmBqvIhhMBsJgNECP+jxlcuiiTsbREkYQlNeEIUplCFEbyMmfY3kMYxj1vIIwjlyHcTmDxvhTvkYQ99+EMgBlFrHfHQQF5IgOXxJCEUit4NZ1IUpAlRilOkYhWteEUs9kcAB0EcRY4Yw5uwDyHJsyFPcphFNB5MTSVgYxvd+EY4xlGOc6RjHe14RzzmUY975GMf/fhHQAZSkIMkZCENeUhEJlKRi2RkIx35SEhGUpKTpGQl8ajBd63RkUjgZCc9WQJM3qQmQknJEU8HgFCKhIAE+SCCUJdGWA4sYqyhZS1teUtc5lKXu+RlL335S2AGU5jDJGYxjXlMZCZTmctkZjOd+UxoRlOa01Tm/+D/NUtqAsCaN6Ecviy4NsP4D4AJEeAqZ3LAWKZzXxF7IxTc+U54xlOe86RnPe15T3zmU5/7rKcl/8hPgAZUn4sUKD7XcFCEJlShC2VoQguaT4I+1J7+pGhFLXrRNwIHCRjlaEc9elFxXhMhWyBpSU16UpSmVKUfYGlLWxpS/FUFCDOlKRAuZwGaTi1ICSkfQs4HFISojyLtU2dRRbrNgSBAqUtlalOd+lSoRlWqU6VqVa161aj2C6tb5apV99NVqi5ArGMla1nNelaygrWqX1WrVI0qILgU8K3o0gtS26WXLSRAr3vla1/9+lfABnYL2nSK2mwpFRrSDgAyhAjrZtLE/7lGVl11pUhbLXtZzGZ2qvvSbGfdqh/PKhWtoyVtWUO7VLaGVrL+WdNq00VZkeY1sLOlbW31Oli7lhKXUnHeTF4Xu4rMTnm1c21xqQVbgpxWuctlLgI421zPprazpaXuaJcr3c4aNz8cZKx2CYRcd+HVtuMl715xy50jMm4pj0tsDRNiOYRkzrvz5Q94CQBd/OYXrM/V72Wxm9nqBti0yv1vZulbn+gd6sD/sS+7xFteCNP2vNtJ7wjc1ijipoRudrMAsxb84e3Yt78jJjFU+Vvirhb4sgJm8QKuC9rTgrg7pxyhjPvT4HU9OMI79uuEtZNeAvTsZ0sUGkKASwCjSf/MxkvOjohR/OQRnxjKV1WxZVss4Bfnh8BMxo5YzMTl/OB4sgCQLY/NfFvCUviCvm3Yw2YZRT1RzGIJ6w2Y7WwcJ09Zz8yV8p43C2PPXjnAWcbPlu8cG5iA8ND0EfNryXxmSPs4O0AmgAAc5REdDgRnJSHXoj09pzQn18+jjq6+SL1WQE9X0NQl9H0M/emZdGVxsA5xqMP7aEibWdLYoXRfjIUeVtFlV+9hk1Bpveg8n1rZau3zspla5baumtWvdnWMj50S3lDq2t5pNF1xnesd73rb476rre/rbHRvtdnphrZapV3aVtuH2tvuH+zIzZ1un0vH4IawuO/9b3MlO93/A/9svgje1HaD9d2kjXd95n1toCEQ4Hg2t4O/ze/y+nviGx+QwA/+cdROC+TMTrVmF27dh9Mn5bAWAGI8zPGZ5DvgF8f4eDUOc5zX19wj57lSqdVzria8qydHa8NVbm1yq61uOY+NzK+175rb9uZMp3p9PA50rGd9z0LnKtHPavTvrPzTRfly1UGd2xzTPOoSrrjZ3c7tnWtd7nN/Mte36nWzgt07Yl805Sr4dpc43VpQX/tspw54xFMc7XRnfOOba3es4n3ASC805a8tFvkmniCCrxbhCw/Yw2te9IFvu+NNf3oDlxzAkh+r3rvD9zsLoCsWUHTiOX9ctX/+r6Ef/33vB3J77qBe+ECH/FVZ33rYbyf5YD6lgm3f9jGXWfeChb7vrf/76ld7+Ns/ePGtenyxuj74lqd1wiQ3euB/N/fT5yvvr6/59GuH+/MfuPerCn4XLz87+l9y9Lor+vgTEM9jP/PKvvdDPwN0OPpbQGWzv7ACP/FTPvL7tMtYjt4LwAAZQAJMAPc7QMDDwOtgQBEcNQecKvyLQPmbwEXjoJ+6PhBksPXbwA70QLd7weoYQRycshKUqhPkvxBUwUO7AIRwPvhLwKeLQQKcQRqsOhs0jhx8whLbwajqQSDcuyq0s7WQOAREu+jbQNAzwiWsQTA8Oigsw8dTPcyiQtVCQ//M2ra4OsAm1Dnp88IC5MIwfD471DIz3EMftI7TUsNS08M1PDa9aEEXHEPcm0M65EBEvMOci0Mn5ENJzC42TEPWQ8H9u0IugxybgMNGVD9FpEMldESYg8TYmERUbMNKXLFL7MMb1EQmE0J788Q81DckZL9RJMWNM0W6SEVfJDlBDK3jw0TscMUDy0IP5EX80MAk/ERdnDhl5IlfnEZ1W0Ura0VYTMFBhDW4CBsAdEYBvMXpy8Vn/LdovAlqTEdUC8ZAw8Zt1L5AhDVVocFztDpx1D1yLEdyq0eXUEd/zCprjDZ3jEd4pERY40Rvsj5+/A5mxEVw1MdxW8jK+keKfLb/gHS3gTTIynvHRau3IzvEWpy5UPTCfITIa5PIh6hIlXSui1S4jNQsKQRIWEPGZHxIAGnIcbRJk6Q1lBS1lfzHYjQ9/Mu/MjSq1/HGbwzJIxxJGdTJnfy0nkyqnwTKH3S8odxDo5pHenTKG7vHzyvJp4RKrnzFqVwueCtLErtKMywq3siY94tK7cBJfBzLsLQzuERLs2Q4vOwvtSxKdfLIJYTLJvPKwgPLujy0u9xLqOpLxYQuxnzCogIanapJpRw8wlw7wzxMu6TLU2xMp3pMz1Qu0MTBoioKpEzKeJHLr+RMzbSxxAzNpRpN2FQ1CFzLdOLEWfM9wcQO1SxM1mxN/xB7zdmUzdlcvdr0y1hqHDjTzd+8j97EzOYEzgMTTtgkzuJkxeOEQnVKGLl6y+i0R6ZsxsqUTlijztC0zusUyOyEzFiSlFSixdS8zKjLTPKUMfP0TPRMT5dczxxMp7XIPMqMz/B0yPGsT2T7zn68zvzUz64DxP6MpYh5OeYs0Gl5zvlEUAN1rftszAVl0MhzUNKEpehJSPiMrUXsK/rM0OnE0Ikszg710O8D0RGMpVGywAA10ROtQxUFuA1VzBeF0QfkzxBNo6CgPUfczeuw0JpL0R31rh7dyx8FUh6UURGEJVnUtjtEUutQUoxj0iY1rifFyyiV0sWkUgaEpcuYzP8w1NLq4FJ+89Iv1VAWTUkFNVMyjVEhnVE0kj0j0UU2pbgBzUkKjVP7nFOfHE47vdMgHUbbzCK1KaI1NdRaC9S5HFRC/bAwRcsxVVSm2lTTSyO4KLuttNRwpNTVJNVLpa9MLUtP5VQEaNXGQyMOQtW3+9Omk88lldRUzaJVnUpYVdRfpTs0OiXY8FNdHUxT9U1a3VUw1dX0DFYyhVa5Q6OiOL9IXVbWwtUuPVZmraJe/UlpBdJwzbos4o2/I0VbpQs3BTc47VZ1+taVHFcPlVfiwyKcWc4bfZd1zbV2dVcIddY6zVNXrbuW3LqnIcZrSZjT9E5s7cpkhc6G9de3glf/laTXgW2rmNQvrEHYaqGc/7tWAc1RHZXYO6PYihxKi03PjM2vjTVGAgEaAD1Sbk1SbX3TmSXZHzJZikTZRL1Yp1pZ/GrZbJy51ijHdHWKfY20m8XZHtLZf+RZgfVZEytYPRNajmyXjnBLdF1aQBVZNItYpv1XsO1MF4Xal5RamdxIgrNagnQXsbBRmR3bMKtZduXasFUhp/2sPTTbs0XbpwJa6GJbjXQXPjVSfTzaSqFbfrXbu0WhvAXIveVbvPNbr6JaHTxYlw2Qelu6w2VcpFVcpZXbxr0ixB2/MpTcyaVcqgLcM3QajiUQbwEANX3G0o050D2zfh3dKapdbYRC/9T1OtVdXcuFMsGFSXgRI0M0Ws9N3Ie9UNHVXSri3Uw83d89ueD9M3ZkN8wdWmqxCyLM0uXNi9vVtfCFXgeS3qCk3up9t+stOLWtv+29WnV5neTp3Oe1j6TF3fI1XwZC36r03fVl3/ad2uxFt+JNPXfBzaf0380bXx7LXf7N2f2dXgAO4FUbYAJ+X+113cz1j8b5SOW9X/D0WkYU4Qj2IQYmywq24CvD4L8dXoLlYO4lEJiwVtqdYIrIX/I14RPmoRSORPVl4RZz4Z+FYRQ7YFVsF954zxAOWa+F4B7eoR8m2xUWYiwjYossYGdDYv9yl7XItLh1YpGF4ijGWxz+3/8ntOIWxuKQ0+Jl42LLepfLWViQxdExPuMyjp8p7kUzVOMhZmOfM+IojN+2RZduqssf1uEHxuM8fp89dorI9eNBA2SWdOMGJOTBTZdRqjGITGQHDjdGbmTueWRp7GNJnmRAZl0+w2TjZRfEqL0mtuMcdb8ZkAAb+BKHEdWUuIFfS4/uRBH3EJH5EOXgIWV0NOVTnrZUFmQSg2OMZZeOwNIFDmVFBuWQjIHZYIkN8MZu+Ran2LSP6DRi9h1jnolITma9XGZLPjVnBkZ1uQwttF8xnuUErLelKAIcgBiK+WUCeJ2ScbOEWM610KY5w5hxJudQpuI0RuezVGcNNmBWRuD/MTPcsPTk5s3VkOwfIYCBQQGO/xOyhwAatiiyWRyIJAMAfD3o0CnnBA1ihv46Slbl1/2Yme6PrjjXaeZhuLvobQ3JB4Bbk04IobKwV6KIuJkbhODcxUCIDlNp3WHplDjnl8674UPlteWXGYagDENkav7kCDNMmCCNxsHpgeBEADg/G4IvzHHq3IHqFq3iqU6rqq4ukNMq+VUhDiLRTu5qnrZZbAUat+wtl/gtDKkzxfpYtv4ct6ZTl0bd+UvZrL6WyG4gTpTmnJ7nEzVMwB6qMZqJJHoIwU4JyErs0lnsQ13o9X3snvUzuy7kFZIUSN1JiyZhw3ydyBifnupToAIA/2MbCDE6a9ImHdOWSkrmOci+a3eZbAaKnmLlap3ujmr+ap00azmpNzsMIMkwJ5dAp+AWneE+t+IeueN27XdR7gWSRRA2ydl+Yp2M3Z05JSZmEO1upZkQoe727oTm4yy2wvAWxtU22HWLYyCqNzA21ufGN6/uN5s0LAQCo5n4bTLiKRxyrPsGne8u4rDrb/+OWnbGauRGIbvgZPXma9p+yBgADqXWtK12CSIbiNF+IiWr8M75bpnu7/HO5HgxbwVqHKCWZ1nObHCkgIgxAkVz8LJorzKacE+RccXO75/T8HbkcFJrbRxfIZyZXdkm8enDggzoci/38g9wRoOoCmaB7/+b4CAA8KCEgGUCsG8mn3EnFzkop01G7T4PJ+8UAhpd9nF9BYA4KABAD3RBH3RCL/RCDwKqGNQRSJgSCBvrHic8ye4OugnufvPNoXFmnvPP/O+qvfMqVyGxsOG9PvBa+3NDP3VUL3QrCABWb/VWB4FGFACYQAJ+3inp2WWfQp+gugmisnTNwfR11vQPlXIS9PRW9qHYrfVY7nNTT3Vnf/ZCjwNEFICiQIL6ZfHOPmxRoXDRlnBf//U4JxBhN846v+oAf+YfggsJvWFSj0s/h3Z4j3dpL9DXsYA9bx5upwjClh3DHq7F+vZLD/cBGXdLJHbWNnaJ7qGiaE1PbvZ4f/j/U5/36oALC+jtlBhr9sp296ocl7icmAV4wAH2hyb4u+P0yz13d+4hmGD4rnZ4iH95QZf42Ihd2TUOogYATj5qDUtqDlt3kNcbkS9Ikm9QgwdwU/vwE1J3zWx4mG/6mDdC0YjniTGJIQsaXDeyojmany+coJe3ocfIou90lN8vIAr1pW95p097meeJU1obHHh7uI97BfNnh9HnGC9sgr4Y4dp6wel6Bfz6oTN54kX4JPahtbB4Pr81l0/7h1/7mwBnqiiLS0sIMIZ8hWBzvt8bvydDwC/5sD/5o8dzFDqlHl92xWf8pnd8z7al8unlYHOKYRNmxM98vtn8DO98zy93//gd+xQb8Hy/bJFafNSHdtWn/RWyff7GfeMT/BgO/U9PoY5o7opG++GH+OI3/hRC/tdT/mHX/Q12/mPvIUlJ8Sxv98EU/upP9evH/hPSftPl/vtj/iMm/C7+obw+e/PnzXdPf3kXePYHCAICBxIsaPAgwoQKFzJs6BBhCQAlHlKsaPEiRgQaN3Ls6PEjyJAiR5IsafIkypQqV2pc4PIlzJgyZ8ZkafMmxpw6Bd4MufMn0KBChxIVCADAkaJKlzJt6vQp1IYRJ0bFGDFOgaxat3Lt6vUr2DgSq5Ita/Ys2rRq17Jte3aq27gEe9Kta/cu3rwiafLtK7Oj38Aw5TLUa/9YI+HEinVGRLL4MeTIceFCvgr2MubMWsVSlez5M+jQokeTrki5tNPDqlezbn1TMOy/HGMHDu3aLurcaY0c1e37t+jTiy1rLm48K2fgypczb+68tPDnO29Tr279MO3s2mHbvs5SOvicMo7OCG/+/NDoiYkfb385Ofr48ufTR6++vkLv+vfzJ7n9P4AxddefSfjhN8RRIRi4oIH3ycWeexFyBR+DFVp4IYZkOYghgR166F2AIf434Ic+ZRieC0fdcCKLzG3oFoQSykhhizXaeOONL1pYIo89GiYikLSR6CNHODLHwlE1GLkkaDqyFaOMEdLIJJVVWuniWFdORySX+wX/+WVtoHXZkZaokXAUDGWquZaTbAKAVZRRTrkmnXXaiVabdw40Jp/VgfknTUN2qadnDxw1AaGJKpVnWlDGedyciko6KaULMapnn5m2Biing4mZaaWJUXCUDaGaalqWjzn6aHGRnvoqrGteeqemtWLXaaeCchkrWwIctQGvwRY0q1mrspqZq8IquyyGxNZpK7R44Zrrp30ye9ZRRlzLq7MavnmslKluOy6583W7ZrTp2jXtn7oSWS5UMxwlA7ymnhuVseCGJW69/fr7271lqjvwa+x+6a6P/y51w6EKSxrwU/nq61WyDlt8MWEQX0kwxyoZfHC1fGIslARHsTDynRo3/yXxxBPyizLMMRf7sqkd22zSx0Ei3KPMOk2gYs9qqswUyy1vRnPQSSsN1NBU3vz0XjmLuDOPS1dUxFEUWF1l04t+a7RmFW89NtkHdb0k1Gl7JPXUIY9ZNkNH9AY3jmcTVTTYYtO999J246g24C2xHSDVJfKNkAUACHF4jX4LhbfRejM++ciO2xg44IMT7vaglAskLwD0et4s0pN9DTZmko++er2W14i52poDWPiHqxsKAA6sW+j6T5C3rLruwTPLO4uwpy37iJzvOnrJAJwsfIOlw3g66vt2Bj325RJ/ovFQI78d7R6uniIAF2Rf3/Y5+T4x8Oe7T2n6HHZ/8/fahf/f4epYA6D1+/HFf9H69NW+/hEwZdKr1Pw6Vr/s3I9Aq+MNAAponwM+iXrVoxgFJajBOv1Pfgkc2AKFpLx3jS5xi9sgeDqIKjhd8CsDRCEMl6TCHX0QhCGETQ0/EsOFjOBXO3TODB8SQHC98IdGzFAQGZRDdd0Qh0ss0hENcrvcRRE4SZSKBVu4lSJWsYvoy6CknhitJgpGjBvx4kBqgCY06uaKDBnisbjIxjmmEIyKMqOtyBgYPCJgjuQzHx1J40ZLZVGLyLFjIBMpnUHWRy9M4VQe9dgXPs5RfwpSZGgYmRA4skqOmPwkajQ5H0cuBZK1kuQk8ThHJADAAqBsEiL/31JIQ3rylbb8jCjlQ0qlmFJTqOQLJdF4uyLcUjK5NAgnH1XLYjJTMcdEzy6L0stM/ZImwfQi+STQTFXFcmYsNOQWu7nNca5HnHaKJlGm2adqzuSaXYRgeciZMXNWJZlxWqY88zmz68UKnUNRJ5/YKRszohF02tKn6fhZzm+C85AKRShEy/nQU/lTKAAdk0BrokovNs8FEW3LMwliTznR86MmJVpJ0ZWXR3bKlxl9iTujqL8YnFQtIR3ISGeU0prylGk7FdhKS9lSar7UJTE9YuIc01NZTtR0DG0oPpcqVVQ1NVQVDQquXFrUo/6QYQAo1VS9VVWQzlKLUQ0rWhVy/9PwXBUoWSXqVjdaxZ8BQElphcpaCZBTCZ31rn7F6U+11NafvHWdRV0AV3coNwCM4K9OyetewzVWx1IWi5Od1GB3UtiAHjaxMBwVAIBQWZRe1qZlbWFfRxvWvEonszrZLEY7K9cjNq8DqvVaaRt12gum9rZLZe1zXJsT2HbpsIidrRFxcJQH+PZugUXpU8HZ2+bWFLjOES5GiMsl43oWhRs4SmOpGxTI7rZ60xXvR63bHOxeRLtE4i5yf9gY9I73uUuJrHvOS1+Eqpc57LWIe30EX4JG0Veh3W/v7Ou16NJSwQiGaH+X89+KBLhHAxZjFWNwlCE8mDEOdi6DzfrhDv/LM8LKmTBFKsyjCz+ximoEQJpIDMARP668qNOvjJtpYuCg+CEqLhGLlzjXowAyxxQhb4hRS2MjF3PHvzkML4dq2LiCqqbj2R+Tj7xknyaZt1vOMiid7BsoS1PKnKWytWoqhFaCWYhf3gl+24PjNn9SzLohczrNnEM9v62m2aKzZSMTZ0i9GdB0tHNu8PxPPn+Q0cszaQhIZWhC5hZPNs5boSeNRkSjpi4H4SNc/1Srmp4JALbVNEQybZVLR07VqI4ip0vjaYOAesqi1lRNO3AUErzabK62yKCNM+deezHWTVHNUmp95ltX2aQ2SBCxh/XrFTbUZZWO9jaNzRRkK0X/2bEF1KhPCkFsi3TaWu6yec1NbglqO9mKHoq3i3vRR3/UhOsWCJKrHc5r39uWEVmDYBbE7aLEe7vzJuFHQSu6dedb3w7t90n/HXADDZwoBX/vwRNm0gs07N4Nd/iwIQ5DiYdJ4D1uyMUFnHGemRQGR9Gmx9XtkGC3SuYizx7J/VIhw7g75UBeedVMiiAA0DTm/C4LzcNm85tDL+d92fnJC+Pzn4Mb1yYFwlEE0O+P6zvkTGc3AABecopHfSFTpzqz0/xRVh6dyVyvtte/TkCn8wXqQSX42T3kaIRDtIcAANbWl05IdN9Y8HJfHd0DpcSy5yfvHdq7xiPqVSoaXdCs//6dHUMgARxA8O8OuYENhGABJBxhAvxbSAgmcAQkWEAINljR4YOW+JnYHS89dzyBqt5siCoXADCvfGUuz74MXiBxRzm+5xciAP0h/yinToium08qrcc+ZrOXSe3vcnvc80f3akeoABJnAeoDn5uEx/RlXyx9wCvku0c5whBsEBHnJ4R8ErHBEBYbuupbP+wTN/ndWRz35V7aiUxENQ+HQdzbQVUGqVEJyEAH3ABdsR9CkI8F8NpA0BUAMJdBeBUAeNRAkIDxPR//Xcz1CcjiBSC8DWB/eJ8BQhTWEZ3ILaB0ZdAIxJNARB8FGsQIGN/vDcSzHZhBQBBYEUTzWEB4lf+gxZygpwCg7XUbC3ZfAfYZQkUaUtwcDTbY0emgQrjcFRoE6ADAJQ2EhpHHQayZ8yihCfrf2OEHz0FhFOqHC1KhPvXe8yig4W2S8AmQOHFhQsRgjBmE+4HgQJDPwhVE9ImWGjoME75E9uEGHMbhdcxh5+iTALASEmJhHqba+bXaFvpQQhxf0RlEIhYEICLE7UTQIipMI7rEI84a3kniJE5hJebTixUhHrZdPe0hEfUhKB6EFariQXiVUg0EKwEA7BmEgYnhKv5LKy7AK9LF9snibVBifzzZu51KDHLgDG6ir3Ui5n1i8h1EqTVVMCah32EZQhwjBjZj67ChzqXgE8b/IjVShzXyBza+IayAVlIwXRaKmDjuIEEgCQAc1EGk4+kFI/kZxGL9oDuSyzNGY09MYz2yxj1KI9npo2RoZFXQVSB2oy7iCy/GkS+Oo0F4oSIexDKOYhkK40FA0Ec+5LhEpDxqXyRW5KbQIiS6YTY+BkdGxTEmIUhaHjgOX0BC31Gk5EEcHzemokLEIAnK5LbQpBPaJD3ipEXqJCw2Uk8uxk8+RakR09f9o5IdJUKgZEKsJBken0LApFRqDzw+XU3upABiZU6CScXRR15Cxlc6hfsloyaGJF6NpHFYQQAcJmIiJgiUpEAOBEEaJA8eX0Ie30IWREO+JUTGZd3dkV2m/8tFTmRGMh5Z9CVTgNYJjaU3IhMAmIEDtKZrviZsxqZsyiYPSF/zmSU5HoU5Hh86SmZCsCNmzqRmKl6idKZnaiVG8iRpJsZyKgX5ROVQBh9rziZ1VqdsSoEGZKd2aucJMGZCBGNCEGNBHCNgFsTxjWFwLgtVEopxjhFygqZyimZVNGdRzB8O+mNqStt0Wid/9qdsmoF3huJRjCIiJqUprtFBOGV6XkvOeUdVtqetBcle6lJXKgZ9DkVYxh557ad/dmh/AihuHsQpHsQgFoQhIkQpLujwwKODhiaERiiQTGh8yKiFyudDXFmRoaZgRsxqeqiP8ieIXoQfnuX7HUQYEv8oAbTkfQ4EGt6higpLREABPrroi37bl9DoeWApYVxoUIDOjrbZhv6omM5mkFrEkB6kDxpEECrlQBChQRyhUD4ptwCAlO7Hg1apweFlhWbpnm6pjTbEc1ZfmI4pobpmmVbEmR6EBbYjAWggNxKEBxIiAYgg/cmpskTplN4pnq7Ye+IElVrlRv7pG5mhhuZnuXFooYrpoS6EDBiBqxrB/FnAq7rqkhKA+yFF/M2fqdXf8ZUA/unfIVrqnNapfkjkpupdp9qEpm5lZHDpT3Dc/gmqqQIWqqaqj66qQqChbSJfrQpAEEpfTJLittpAZQorrGCqnc7lsaKdhPYpW7lrXDj/607gKP8NqrWqKhhp67aSageG3uiV3ukpBAWoHuu5Xnmaa6yga7Gq67oiq57K63rBq1tALEZ4aQna671e67Qi7DsSa4sua8O2YLJ+x6fSZbOKKlJ+4MVurF71aMb+KLZyLAop7MeWbMiK7MOirGhoqVxQ7EWgYcAeHsa+rH/GrMxqEM1eh7HerByO7EqALHyGqgoqhVc1po5aXrUSrXUa7dEWUNJax9Iy7Szm7NRSqM+ixdlShP4waql+6cq4rNYWLct2LYPSaabarNiCiNOqBNR6qmekrUP4XTHWK8tGRNbGLZnOLd2qp92ma9/mrT3ubUo8Lsn+rc4WhBciihIO/y3iUifXLq77fG11hC3kVqPkogTlPu1nAG5DAK0acm7n/qfigm6wiC51kG7p3uWVSmxw8S5bsO5CVO0iwm7swubn0i722O5t4G7ursZn+i1XAu98Xi4QJsnwFi7cFm/iui3yko3yugbzNu+tkO08Ri/13qTJDoXglmvbYq32Vufxdm/wfG9rhK/43u9InA9Bau7rYu/hvq8DxK/8sg79sob94i8Ce8T5LBZ6riz33lf2AvBrCvAAj04Br8YBJ7AG9xH2ECSbOrD7SnBsUnAFU84F8+zGbHDIYk9L5ujm+q8Ij/DslnClnLDvMokKr7DwjMD88e/1PrDX/O/7kjANH/+ODUsv9+TwukLPlX3wCwNxfUZwDBNxEe/NEZ8v3iqxXQqPFyJBrT5xCMewoc5wFSvKFZctnWjxsQZPKrrwD4exGAcwGZcxoZxx+dKKGuOp7vBwxz0k8QIwFdOx9zbuwrJnHlep7jTxW/7xEM+xINuJHYMqHh8yhLJOF3/xG0tnHI8xFD/yEhJyzU4yJRun7RzfwTYjI2tvIHty34Cy0hbnKLfn6PCxymJmKhfvKrNy0kRy+j5LLJOy57ifE7vjLcduLutyz/Ays57TL3em50SfF6dnMXfuMSNz/3nsKxtyM2Ml5aTiKfsxDG+yHHeyNXfs3YryNtfj5NCypNpyOG//cjWXc+W4cjajczrL4uS4n9XK5DQjbjzL8xpicz0z8z2r8+FAMybz8zvH8T8DNCPSM9hqc0HjM9944DdLZT/HbUM7tDNC9OhK9ETHId/MwDFCZ3BmtNZuNEf3izIvM0GHNAvyjT4LK0oTrUqvNLy0dHKCNEzj3t6QTwnE6YLW9MveNE5npkBHNCz39ADSjQc+6pMSdcYa9VFPpUffLmcyNffBDUlXKk0vtBhTdVWvaFJ/9FJrNeQySwwGq5xK9b2K9Vhf6lUvb1ajdd4uC1ALdVSD9RQ7cly3iE5HLabwrdnZteMpC7RuoMy6tbXC9V8P6zVijGEfdrB0NYwdLWOn/6pjP/a5zjX4SvZkn52wXBlbfzU515gQq7JfczbplDVWW0T+1nVoX5ywJJVeW2pmF+pms7a9eHb9XkRsn/VsF1ywGNg+tzVfi/Bu83YN+/ZGQJ6yyvZwe1tlH4VYYnZyS/ByM/ek2DB0Vy5PT3etBYsVJiB2n3Z9pTYurzZ3L4h3A53qCrd4jzeveFU7I2xuE+p2t3eivPfzxnd4z3d8mUqphau55veY7jd/64l/n25JhJGAUzevNI9D4nd2AzJ7Lzh9NDj5urQvRzh9x0r0sa2Fo7dPqbcxZ7iGyweH7y4apzGIhzis0BVUlzgch7WKr/gEufbawDdhy3eMtxivDP9dA9u4Jouzguu4rDi34Pz3jwd4kNdQsFxZQiO3iScYilNzjit5eLR4u764SkU5gcVKDC4uguPrlXP5kvP4Rzj55Eq3mEs5r8iNK9HtmcPslqv5c1yxm6MunMd5AgUL25n5hTdymuu5lvC5g5MEhAO6kPHKn9l5oav2oSO6lSh6h+/0YDt6DvGKcRN6pa9alvtznlv6cmC6i2Ox+XJ6oMcKaF33ed94X4e6qcsQkz/3oj84lLN64PBKGVJerB85PJd6rQPMrTd5qoO5YPH6B9X3Udy3kXPTqGs0sRd7Gx07AvT5m286s3cPr7yYgR/4pK83rVu7jaD6l6u6XnZ75CX/DUFWeLQPhxQrd7WbO3Rgu48/uZqwOx0GTe+5cbw707xrd73b+2ige4ze8OvwO70FDRqyr7iXO6pMe0oXvMFnEr7nOqNnMcN3zNKA1nHj9rinuMRffGunhLb7eXx2vNosjReGe8TLOr2XvMnvTsZnuodDE8v3utK4X5Fz7J1rLM3XPIMgvIigcGvtPOAojYENPbEFvYcmOdEj0c0n+x2PktK3fNJAK7B3LdR3qNRP/YUYfYggfe9mPdQozdABPNCPvJY7vdhveNWnu7K/K9o/jdLMH8QHfDlRvE1TUCru6/HZ1ecI/lGcZtzvOMprfHCv+t1zTNKUYcibtswT/GQF/77hA2YY7iviJ755kH2AmP11Pf7NJE3vwftiuz2pTxYF4IDrvz7s4wAa8hPoWEDsw75Je/6ez33CI7Gskb7NJE1QIu/Xy+2O9nBBgE7n6/4XsXmP47ymYz3wQ37PQCusg3rlY7hgJnYDKz/zFz3vH73CS9j0U7/M6A/bpz7cE5LfF3VK6Q9kFr7ifL97h3/Zj/+JlT/B9Izgym/xA4QDgQMJDjQDoAQBhQsZNnRIQIAFAABYOJwxUchDjRs5dvT4EWRIkSNJljR5EmVKlStZtnT5EmbMkCUAQEFwE2dOnTcX9PT5E2hQoT13FjV6FKdMpS+RNnX6FGpUqVOpVrV6Ff9rVq1bcy71+hXsSRYTJ4Q1exZtWrVr2dJMyPYjTTMF6da1exfvwbcmJUwEMMIiRriDCRc2fBhxYsVnadqUOhRyZJ9ciy42SxlzZs2bOXf2/FmnZdGGgUyMMRp1atWrZbpFLRdvbNmy9aIsDaDIw4sIb3SY4ALGA9bDiRc3fhw5ysZTJTcX2jm5StDTqVe3fh170+jbS1KYeIR7ePHjvboeDXt2evUCa5v0PvGCbr/zJyJxIYB8fv37+fdnuPwx5wT8aTP/OsoOwQQVXJBB7Qwkz4WJYHiQwgrFM0809NbbMC+ETooQACQ02o2++Y6gwMIUVVyRRZgAjGrAGBcosMX/Bm28EcccM2sROZoAmIHHIIUkDEPLNOQQyYLaK0kIska0YAgSKMBvBhI28EsIwIbckssuDXwRKhkHpJFFHc08E800u/ISNRImkoHNOOVcqcjFjkwSzyVHesCv0zTC76G+JhpizkINPTQxMJ8SU0AyV1QT0kglxQ7Rw26QCAASKt2UUwLqVOxOPJHUU6QhvjMJxL86XZXVVk1S1ClGnXNUxUltvRVXrlxN69I3d/11y08TBWAuUUUlFaSIJDRJWQBqABbaaFmFtSlZm6M1xVy13ZZbpKT1qlcA4PyWXAqFRSxUY+mSQoN23XX3BA9JqsEvLUu6EgAXyt2X3yGpRcpa/8mwtbDbgg3Wtl+Xws0t4YYvlDdDAIg4gOKKLb4Y44wz9qFE+vYSCd9xTbJhIhwcPhll/f49KuDIBq7w4JhlVjPlkxauGWfizj2Mpok1/hnojKN4geiii54D4pBI1PQkGZzMGeqoU1vZqJYhe5nCmbXe2kapQbrBL4a9HhvdpO2UOOi01f6ZCLM/6qC+lHyckOy67U6L6qKsHgrrXbn+G3Cj7n4I7InEHhxxxtwe1ue1HV+77Y9BOqJklAoHwM/ENd9c7pqY2zuovl0NnHTSOb/8cM5Vd3Hxsht/HHa2W98ohj5PGqFJAMBbnffeOcp7J9BDn5TH0o3nevMLwvadef86Zzes59il1zjykXA4laMZSoAByIYuyB2AG5of33fgdRIeKFuLP579mDVX3nDy5SdpZ+jRnh7/iqsXCYlls8dSBkMYQhF85L/5HRBx5svJ1Yy3vvY9kFuJgx9uEFjBjtSvMNHLX/72BxI3TaR7GyFRxxASHwuecGwKxAkDS+dACL7wVoibYOpQiEIMEul+G5xeBz/iNABs4CMhkMAQjCCE/iHhCFGq4RKjpkIYhqZGT5RipAaXKhoysYI3HIwGdSg9HmIRjFh04hQR4EIynhFHdqOAEZYXRhs+L4M57CLsvuhGO2bRc2h8ihn12McE1U0CmAIA3e6IR8mBSo5zdFz/HQvZyOaNcYp89OMkrTO2ERQBS5lz5Py0CBcuKnKRcNzkKBOYR0pWJoqnVCV1vPaAAg4BUKSUXyfbkkhQpo2RstTl3SApRUmuEpg7itoEkcC0XZKPlmv55C1xKcpjPrNmvXziL4NZTa1IjY0AAEIIocm8ZKplmcwEWi67WU6USROG1LTmOqsStdoBwAjmHN838WZLcVLPmfLUp7TQ+UJ1shOgUIna9QAggX2WL5+1fN09ZXfIgz70W/2E4D8DWtGjQE1ZFoglRDdHT7SEk6EYIydHSTotU1aTohZV6ZpwRi8AEKqkHU2oMu0ZUouNNKY5PZREH5jSla4UarcRjk5L/+lQ19l0nDMl6lKFxNP2+fSnFm3YDGwAhA1cVQY+3B1T7eZRxS0UqTdVKlfJmiKnsg+qUQ1owyZAwkGWtW5eNQtIw3oAnMIVr2Y9aTDTqlZ2NgyTHTvCRvOaM7mGha5hvWthGdufsx6vr3pE37WoGBPRpeg2RYiBAEbQ2cZK7bBgSSxSF/tZ0z7MMdaMLBonK7DKwuSyFjKVX2yAotNCLbRfGa1NS3tb3x7nsQ1MJaRaW1zjzui1TNFMlwTQgf75xYS/PedYP1pTxVJXutmNWGpROlw1HRe8wpOUTGKbouY+F6babVhuy2Nd0mJXvfG1H3f56t00hRe/LRuvZZfLJv8B+Ci68t0Xe5ey25D2VsAJjiN9gblaBOUXwozaL2z76yW4/VDB/CKwUgzMUARnGMT1ZPAqHZydCJ94TMl1SXkpJIAa4AsAIQgxuTbcGvfyFr4z1nFMgttC+6IJxUF2LaTIW2EeCYAEgfWLyXYcrRrz+MYHznGTqaySHq8wRur78ZmE3OXnqLglLN7PDWwgSIx0oMrQejLrwFpXu045zXEeyZV5kmXibdlMXtbzZMDMEjGP5wE4eK5fkICDocp5V2t+SYfv+WFEP3rOew3TZLVcJkntec8TVq4wKxQCFxRwIlASH6R/pWiXMFqcjib1qn8n6UVR+s6WjhSm9azpFRv/uT8U6ADl6FMEEhCW1asydUtQzUxVBxvZC+llayv9qEvTusu2DjOu9UOCbM5nAzUAdrI7NWyWFPuWx+Z2sJcNa2kT7NnQDvK5V/Jn4lySPkBggb3G7SpvO6/NdRV3vUldbvQ1u1bpVveJAd5uaouHBIM+Qgdsy+9Sw7m9+b6uUR1ecX+LN9bOnvXAUVxw6Rx8OyMgWX2MWfGHU9x+En8vyk0+7ouDzuMwEzjH8xtzlLg7NRcoYBHo3XJ7Q7zAUfYw0H2u45fvzeYPmhTNCZ5xP4P8OAKYbYieVXRg3dvKQm800a0O4qNbLekGWjrTIRz2kuDcMjcooAy42fVWYb1z/yrHMcvd3m9Xx8rcfZb5xsmOX7OTBO2JkbpfLGDQup/8NVpPNdcPL9+v69fp2Zp5343795EE3lLg20DbGy9sxrPZzSL9fOez+/iAWX4/Y6c8eFEfEswXRlAAsEBFSJ/o0Z9a8ca+fe1va3rIExnPOlp9eFsPktcPZgaYAkLDeW9Sum8x9+HeffM/6/vT6z1rkx/+vyP/cU4bJ7A2oL7tn+/J6INy3+NXr/Wtxe7s8337zO5+So7PFvghoefq3xTclXN+RaZf/6SL/WTF/ZRO++IP6ebv5tKJIQQgd6ouALtt+vAt9C4GACOw9+6uWoqrAMXuABHw97DvJKaJIUAEiP8wUALLT6EqUKxUEAXjawAlTAQ9EP5AEOYUcAQZUCFCwC+Y7wV3agKzTu6kzAV/sPQ0EGA4cAb9Q/Vs8AY78Ox0kABuQ1+MsFL47yTADf2C0ApjKgbFBAr7owmdEOxw0CRIkABcSgi2rQvZBAtfxf/m6ALbEK6+UEbCkD/GkAyvDw9FggRH4LlGjQ4L5Q1LQgv/jwsH8aHs0M6AT9aIaw8TsA9djwFn64oUsUsKkX7isIvmEBOXihFTzBE1DhIjMQRH8en8iU9kj/M+kUs0MdKGcOiK0BXzKhQbZQnF8ANNURRz8fLSiddorxbdMBGzkBN1yBOHsaRucVZ8MfV2kRf/m3ESjQ+GYGAi4kkZiZEWq0sWt24bs5GpmJGyUFHyajAa79AMoxCCFgBTNAkc/aUY4bAbF+8b31GnxHHIaCb4cuQc2y8dAe+FqKBy7PEV49EQj3GDkpEg9Qmd5I8c0c0c+xEXp/EjXmgBJqIE2HAhVQQWReIQ5dAgN7KRGjLv0qTEsEMiZZAiPWIdoWAiSk4kW6QjZwIhOSgkY9KOSJL7VpI79DAlx9EZKbF9UGAiThAneWQmQeIjO/EmjxKMdBLjeHI7fPInXeYff5F9LnIifNAp9aoeEasm8Uchu1KXoPIJg3I8qLIq+eYq/TAr32AimoAsZbIpaXIede8r57Kb/8xSEtFSPNRyLYdHKjeifbxgIrhgAfRyRZIyLsJyh+pSMfFoxCZtJ/0yPAAzMAmkLYWydBbAJQFgRiLTKxPvLqUvL0WzLJFwAyvzIQ0wIjNTMC3zQI4HDyaCCm4CNSuEMT1iKZERMnMTmVQzCVlTHx8RyGAzH1tzATvzM5ELOB9kNy/IMb3oN5/Tm4STZUqyOEnxOJGThWSTI47HMAHgNnHTOh2rOqWzNLfwNM+zkPiyDAdzKkvRO79MPh/CeDxzIpCrjNxzP6Kz1dYTEdvTP90IPk9xOwPuu+qTLe/TIYxnPMvTPAuUPAB0I3ozIdOTQjXnQPkQPHuSPhlUMx20If86swv2k6U2NDwsVCMw1CYJVEWXqEP9kUSP4zUZtPgqknSqYCLsAIpilDtY9CFcVCw1FEi7CjurRjtNch9tRETt80M1gnQWgAtQNEWPtEeMtEWnM3bGEks5KUn1ZknR5CSV9EmJbzOpEXDaYCL6YCe+NDqE1CGI9DFhFE4PaEYJME3JQzPO1O/2lCUBh0qt9ErvdDjktCHolDrt1FCDczJfjTiZ1Di3wk/RtEYXInCaYCLSAJUaVWe0dEi5lI5A1VNTJk9VMkqjo08r9bhyNFC5RitBs1NLdTUQ9T9E9XG8lFZX51TBMDtWZVVZVQkvVSH+ZgFMYCJQQHB2tVZJNVH/cTWUns+l3OqlOILMhMACkGgCuJJZT6ZX0ZFSOiVYhXVMz4TCtgYMDpM/f7Rbz8NZb1VAQVJaqXVQ/kTJ6APN2tVUwzR49FRMi4tcxpVcozJVH3RrFkAHCPVN9dVdGRX0WJBiFsuljgAHKtZiLRYCGwLGksgGCihfByMEaqADcMAGbAAHOqAGZIxhg5Rfz8df+xVgv0VgB7YvlTMHZ2YB4BIA6sBbVtZI3lXZoBVynMml0gskQMQCSq6tJuLQ0GIEJEAGzKxELEAGJCD/fLZZ63FmhSdgM4Nmy9VMzlVmAmEiumBdFxZrh8VhF01o1UZi6zUkRgBTDI8hRg4I0uIB/+6VXsOmadN2auBra0GnazHjayOVTDctZhBWYWfVb+NobXEvXplyXqs1JKxRd+RjIlQWLB7gNuajBDbABn7DBSbABjYA1CYCCPq2cc9Ga73WuAaXMgqXYG32DGemDyaCA5xidXkGaBVCUbuUaOEWJG6DkDR2IqrQKyjAhzASB0jgahdiBEgAB0BNBrh1dx33ZmP3dWXWdWU3Pgu2RGVmPKHgbBn3emnqcYmtbZtpco3WI2znIS7sbr8CU6BEdT3iAYagfs8XkVqXcLdXWgLXe8EVfBlCZthxcZeVf2spfb9tfYPmbXGDBHzDBSRAcx2CBydiIwpHRL4iRFzgeUFiBP9coH8WuGz8V3tjNoC7d4BptIAx9WAW4EQBQA0EyoTRlzQhNmKDl4SEgG4Z4oMoLoNVxSvugyUEAHlvGPpQmCuOC3abuIU9lHbVsVsWoAUmwg3KV4GVWHEamAJ1OILdSgYIayzgaSNGoAe52POYmFIBOFoEOIql8YWL1WDUYCL4QIu3WI1Fq3c95YGTSlqFYAJuAEgEgAIkgNcoiCEsd34fQgDgd4+vEHBZeLKeuI3jGFWnGCC7RQ4mQgfyWI8jOei8WAh1+M2eTyOnLmPllyP84n5FOU7kCo5bxpK1ApNfVpOxcltitQ2mApb5mJTjzpQB8Da2igAYeSMe2TR+GQj/2diW3RhaZvmWG3SOCaBgviBZqYKZ2yuY+y9yffM0LyeEyhgbHwKNt3KbCXGS/1eF35iSp1mOc9ktuaVKZdWX09nGutkYv1lthsZojAZp2tMvBDGIN2KIQzgsYoAFJkCAGtqhGxqf68mZLxl9ajkr4JmA5Zkzc0Ur3VSbI5p19BkO4SAHStqkTxqlU1qlVVoJ6LU9fcSYhniD44YtSAB89hakuzh72bmiuZenMRooNVpNtYUoAcAL2imncU+kD5KkV9qpn1qlr0ABppqqqdoDIA5TAgySG4KV12Jp99YvkhosJ/qZK9mnUxiogzpBDU5b9NOe71msnWepN7Gpodqu/+9apeEAzt4DcxiCeDUCX5L4LIjJBmBAAmoAsRNbsTM2rvN5p9Gaa88aitNarSV12traNq2iseU68eoarz/7rvX6NEGkgxfCco15IUjEHc3Ch4pAIzd7rtb5nffGorGCsuN5rb0vV3gUAMBAs2G7/+Y60jwbtIt7pUXbI177ATCFyaB3bh3Cbtmif4QbuJ+VrC+6tWr7Km67sg/31rSFDhLYhqv7IKmbJonbuNPbpJG7I2rACLTNIVgAU/DPIZBWaV2ZLSRC/MibgR97snt6hX+au2NTqHVUW9xAvPeIvzfRvJUSANBbvdObvTliWo+gCAQoagnvlTd2CDrWLz5WLf+axH0XPLav27azez9wO88G/DsL/FVxRSt74CpIPNIavDEhPMKLe8I3YlpJaPmSeeRKpHjVApOMksZL3L8pOrL1Q8WFj8Wp2cVnk6MnooZ/+8gb08Z588FznMt3fCMeAAaKwAhKwAIsoASAYAJeuSGuNVuPYFsJo3Ba8codu3almVFG4idvlMVdVcpxpZONesbnXMuzXDpxnMvx2stTxGkaWdBHOcnLGsBBIs9D9Mn5jFitWVvIIMEVvNEvtI9pwtAP3a4T3UIEwGmOIMA6nW1NHEfIVc8HnM/DU1tO9JMDXdVDldBbLdRF/alJPUUuzAKM4KqGndiv6tYZ/NGdnFX/X527Y50wpxwAWgArjh3XO5vXJbyPvwIGBg2nqZ0mvxIakZPZb9vZpRTaldXWvd13P33Lr13Hs30ppg6sAUDdHRzcxz0z8T2tyx0/cwWb3xqp692Pc93Td93dU9rXH6TCXYAEbuABHh7iI17NBT5o753Sn1TfgZrfDfZWFgDBAf6jBd5Wg9bgD/6kE95A8KUsKJ6zk73VhTXjMXrjw/fS5ODjAYAPsoLlR37dS97kSxrl/UMiMoLlW77OF3TZL77SZ96AiasN7KBEIEDnKZ7n/djnfz7o+0O/i97oqfi+YF7pn5zpYfi+dNYv3EAOQDkqdp7dr97ks54/RJzrs87i/5G+UmMenseejrksEBK2bL9A7eG63qse1H8e0eFdJkiG0ee+vJfT7v0U76dZ7zE9z9LALxAT6lSd8Nvd8KEa7vdjFS+Y8Wvc8b8+6R+/0okCUPscR9pAkAYh8K188Nu+80cd8WWirY4AoUff0+ve9O8+7Pd89WWdH/2CfKGD6mm/9nv99mUiQpCABeSc97fU97sT+FE/9Sc/zybCBGJ/2pOf4LfU7Q/+8/VDCM5/PpDg/Nef/c9/+iue/oLfO8OdsrVf+Lj/M9g+/EN1/N29/AGCgMCBBAsaPIgwocKFDAE4fAgxIkSGFCtavIgxo8aNHDt6/AgypMiRJEteLAGgRP9HBCxbunwJM6bMmTRjLriJM6fOnTx7+vwJNKhQnDWLGj1ac6jSpUybOn26E6nUqVJLUr16lYvDBViPmvwKNqzYsWTLmj2LNiFKlWlPAoCTI67cuXTr2r2LF07KtnwNSvwrsa/gwYQLGz6MWOTalV0bU4UKObLknI4rH52MObNmp5Y7G7XqOXSDraFhJj6NOrXq1awpLl6NEi7e2bRrx9XLtrXJGbx7+/7tW7fw4cSLGw/7emPp5S03O39OmXlp6NSrY5YuHTT2rhAc4tl+PLz48eRbJ08d27b69XJxl38PP778+fQFns+4PbT1/ZHzd+YPYIBAMVffWTE4ZINA2RX/yGCDDtJ332npsUchbe49iGGGGm7I4UERXuTffwKOGFSIlZGIooAEdjiSAA4doeCKLM5IY41gfYjYhBXuWNeFNv4IZJBCnoVjRSaemGKS0R2JlZJO3sSkY0NmZIRDAhCw4JRabglkkYbpyGOYOfjIZZlmnqmllwxF2dWTSrJ5lZtvwnkVmgrh4NANWMpoZ59+lqcmYWCKuSOZfx6KaKLiBaoQnY/JaZ1MkE5KqaNUKSqQBA51sOdymH4K6mGMCjYooRQayuIDOBiBBGAThQprrKLuxZGlUlFKnaS47jqnrV5hGoJDRXRamqzGHnsjraqVaup6qG44ggyu/oVstdYi/6esRr5eBhlNzjHHa7gobvsrphbsleW16q7L0Kh9Mdusbc9mKMAR01LLbr76WuTuQeQW1d9M3y4nbsEB/lsUqEBYme6+Dqvbb1vwxmththx28NAQN4zwcMceu2YxRgjDOfB0Bp9c3cg0gdqqBcSG9nHMxkac1sQU5xWyhlUCQILMPv9MAM0EqRxlyfqhjLTRRLv06QwObfCyZ0BPjajQRL5186k5Z3guEFR/7bDVMS4dotIiJo32ZGSbhikJDrkQdWdgz22m2GXZnHWPW2PY6hB0/22t3WuXvRm4aR/e7eAtfTqBQxfEbRngkgdpN1l45z3XvBhWmeDknoMquOLbmf9tGeKmcyY6Ap8uDADHDX8OO4aVj3U55rft/aALAAgRe+9/hp664ZoJf3rxJab+6blsve578/LNLlbttmv+4Azn9ux89mnivmbwxF9HsPHi/xQ8sMKOXaz26r8HPbay2V5xbixqisQD699fI/DeHz18+OP/r5PyKUpTAIAB+mCGvwQWp33Jeh/8cCY/FtXgXEWoQQiA8xsFahBQ3FvI/vyXme8B8H8CTNQQHGI/yFVmgyyETQcHIz3MUS9DGLvXQ1qIQ+Lo74OlKxwIR0hC5CnKXgC4kgqllMMkFoaBX4lh3mbooBkQ0YYOUaIV0fPChPCQfyH8IRDFV8JDuQgAMDr/YOSuiEaJZfFdWHvgbKDIoBEIASIWKIEQ7ojHPPIujXyE4Rr9tcWzddFkXwyi6BT1AIf4zYwr7KMjo/dHNTrQjXqL4IZ0BwALdIACj+xkYnYYyDb5kJCFBKMQEQUDh0hgIJ7ypCsVE8matZGSdoFjgYiYwlfqko2WFFkoHUM6JJXSlIdMVBEcEgJWtnKXzMQIE03ixKzZsj7nglozr2kWUP7yUf0j5TBPF8Y/7Wxo6cOmORXyzJJE82bTpE/fzgnPJsaSnNsUZTe5+E3ThdNPKEECPaUWz4AOJJ0kWSfF2jkfzgl0oR/RZj2REkxg5rN4++zTucrISCQyFJ4EHYlB/+OFUPlgrJcbLelCHPpQo0S0MROl6Cn/NEavmXSmHukoLCdJy/bMEz4zaNUqaQpUhKA0pUkZJT5biraKoslpABhWUJ/Kr51mc5Y5zZxU33ODc/0Uqk8dKlEFZlTPIFWfL/VTsACwSK6qVahXtRxVq3o7kmLoAQ9gwbmM0IEL0HWvfKXrWs3p1a/aJKyCHGvSlHqmG7ztr4wliE1D8tFmhTQ+VAxMY5kZWMG+ZKX2NOxhy9ontxXwso19LEgia6rJwqeyESHtLjOr2eYQtoee/WwxD8UCh9TAtX81bUPfClfVvgcIGyiucY+LXOPy9pWwjW3qaptU0NoJk49bLld9W/9T4FZVuNbt7iev6tyUQte2ikOUAFoFAE56N6jY7QhqCcXd9cqXVG09YnifO16UIbZMNezcfGfaXo68V0zx/a+BpypXi9z3l/nVr3SnNIIaVPe8DlHvgTca4I0MOEwFvrCH5Zngviz4SA0+2X5/VIMNPGQDIejvhzFcX0jidLsxfrGNT1tjkozYRCU22IlrZIO/nCu9NxZohjWyYR51WDfYC0mTi7y+Ixtpx/7pccF+zCIBqNghJcDBHDMG5YBK2ZnazemSWwMAIOjJIzdYWJjvN+buUXl0Vg4Xljk0g51ZAHsCwCSR33zOOEd1xmbOMWseYgQJGPEiApDAzgAAaPX/CbpRc65ynXF15w19uakbGwgFXLDmSGNz0iAjNC3PzBoSbNoCNiABxxYyAhLYYMi7q66om0dqhFTa0peeVKYzdNaICAEGi771qA0NzTKfGtmrEQAM0PsQIRTBBRIgwQUuQAIJuKAIm3YIEohtbOflGpC7xk6vK/XgGnVginTEwavDjVlmF1TZlES1bpzd7coOu9jwjt24DVJuOp9bTr/mUAhqMAHWOUSm/dblv9VCbzfaezg3sAG0XYUEG4S64b57+D8D7s2B96q8aIrBkK3JcVd63EMRf+DEixMDFuBgA0a4oxFkgAMWxCDl2lt5RkEuTJE7qeAzOiYAkGBhnj/S/+cFSXKh5K10GzMd6CIU+rjSLaTGZXLnUe8k0x3bcvi9vOsfnjrVQ251EhGdQ7l1HNm9DvWbwpUuY3/7gc1+drGmfeSDM5NoAbBVu/Px6wMN+/TiLvj54j3vtN371W+rpUQuNvF9JLx9DC9DxFPeu4tnvEQd/3iSaykE6PXv5tFo+aBh/omaP/1yO+/5zoJeRVin0Qy+jHLXXzH1Tq9Q3XX/+tZrK/ZBn/3Bap/lnR2B38DPIe9XL03hN5+xsCc+N41/fMgHSVopmcH0dy99AUOfneH//nXLr2DrsxT7tNf+j0549GSaX4nPN3W9szgDCdjgCK1CwhGGkEsGwVTTsv9H82dk6Ddl6ocVJsF+PrF2DFJDABCABthC9Td3VhViBBADj/YXG+B9AmhDBUiBHIWAFKGAXcGADcgTD1gfBAQAuzWCzleCbmF/EtdBf0dGRYADNoASXJZ0AsFUFoADQ0iERMgpMUiCGdgWJ7iAJaGCK4h8GaJYDmFASIhDFniBccUQbjNsHzgQEjBkDDcQTCWCVshQ1ceECeOETxhAUVg96IUDZniFMzhoWaiFC/EAMHgQf7dxBECGclhSiycSQJeCbEgUbtggArAzuQeICoSFWVhgOxOHBPGHjbhQghgShLiGhggliMgg8CcE72aJCfSIF1hgWicDBVGJoxhPqTf/iCBXiJzIgvDRdhYgf6xIinRYEb2nNUq4EKioig5RhnzRAcVojMeIjMmIjLiILK6YibC4ibLoifQheS/IjI6oi6Vmh2NSX1s2iWPIZTfQARPgAjAwgWXBWvdyjTOTjWahiSTBiYfofhoyAz04AeuYi77IRjXocm01gE/mhxjnAswXFuk4LfgYK84IEu84EvHYifOYIazDiAiZPaU4d/FldMM4gIBxBD8YFsoIkiFZjBQZKgr5EQwpEg7JFdMYH3iSEqJIkuLWjic1fgd1VTXwEADphxYwBCRAAVcyAySwZbsDkzEpg/pIHigZEio5i+LhglxnlBU5k+hUkyAlVSaH/yAIQZAE4IJpFZVHmSFKCRIquZKipyEHokpf2XNTCXH8KHY7RQE9aARbqRB+VpRqiY1IOR5i+RFkyZLkMQI9+I142XFsyVZuKSZXoACLyZiM6QHzdHvCeJcMIQBDpoeEqUEmuZDlFovSaJYYwjpiiJn+ZpgspwVJgJqpqZqryZqt2ZpZcC96SQAjQEQl4IUZsWVwM5qZWZpiEXCdaYh/KR4uaZu7WZiyiRYocZquyZzN2ZoqsAPRKZ3SqQORpIje5pEXEWQAMJhg0VffCZ7haZxoopknyZnR6Jl9lyE4iULj2TvPt5zOKZ/z2Zpa8EcCwDpIAJUbwX33OBYG6SruWf83vRkWv4mewQmR9UFEgSegkwOf9AmhEWqfSLllFnCOGdGDVSgWAAoYDcol5ekRBgqPTJmg80EBC+ehsPOgEcqizjmhFsF9FtCHGjGFALCfYEFcyaWjO6pcKTolIMoYuwacbCicxpFKo+WjDkqgYBefLeqkq/miFGF0AGBrHCFHL5KkUomc4iGiDUmin8kgrJOdWUo1K/qkZ4qaUboQ28kzFVGPMHCbAnEBmzajZOo5QFor5zmiDlmkxDECwmingGOmaPqkapoQbbc7RaioQ0iJ0SYDQzAERdCDVBiox7khXZqSX6qeDsKe/lmpYDOohNqihooQEWhDjTotJVCln3r/p0v6FZi6lLXFl/NhdBfKqjITqqIqoR1kqupIECEgAUNQc/33fzp5q5KDp8qhp17qWbMqH+fiT8dapq56eU2qq7u6pQUiABgUHNLKIck6fEJaEETjYLBKH1Noet6Kq9SqetZ6rfRJqiwyAy7AgQGqrhoCrvixrD9nKeW6r/XhksZ6rw+Tq+8qn/HKIUdaWQObIfnqSwikY+VGXnPmIBRWRAy7rtl6NwDgrgbrouwqFgprAUMmBBdnAXiEsQ/isCBSTiMRcBNLZQ5CQOmasmHDrsrpsdhqew6xZwTgkgIhABfAfUdYsw2ysukHsS4rsUhjrvKxM7ZatOtSsDnrmgib/yGYBIM/SxCiRbRRCyEgq7RJ+4q7BrM71iBoiVFeuy9TS7WsabWgeXQDobUE0Xa3qLbxcbQJCFARS7ZM+6/yAX8MerdSe7Mc27bz+bYP0iqpKBBzC3bdObjkkbcm2LJjW2llO2IMUpmZRJeReyxse7ipmbgOokgDoXXMd0xp67njMblytrdhe7l+K6710XaQu7rVArqhmwSj2yDnklY1ZLcCcULRerusC7aWKzfaEbv+SrG3hEzFS7ga61Ydq7uie7wmMUf+xZ6XKRAq5jLQuyjXu5li+4x9y7wxWx+SJ5rg+7mFS73Vu7viSxLSYgQDcVaM62mAyr7H0boeVLnlu/+8Jva372F03Lu/spK7ocu7EJhJBPFlREsBO+OVBywc/Utp5Du+AexjAwyY3kbBuOu+8Fu18jsSaBlq7Hl0QMCBwfvBrGHBWrRMyEtlmLtg9XGkntrCCRnCIuy2JDwSRtBlBAF/EiG4ObwsPpynGGye5ivAsysf3DemRpwoCXy4C8whEtBtaibFFYzEyqrEIbq052u29DFH37vFJbnDPKyaVtwhMxADMTCZZywhXRyuryvDO0bD90UfY1S/cgw6aazGaUrHF1EDNXCjfgwfL6xr/5vBc5bH4UUfaEmziPw7gBzIbEweDjGYkGrAlKxDg/ywdgzAjiy7lUYf7Kmhnnz/KFTctpg8HppMELCsyvwLyiz7xUGqwVfGweJBXbNcNZasxq4sHrIsEMTsy8OhyOQmyo08w6XcvPJhdFF8zFvCylQrzOGxuLHMndP8ydJbHDF8x828wU4MH0TEzfwEzDx8zcdRJRZgYcZ8zi7kzcQBzqOcy7zStK9MRvFsJ9Wcs+tsHDVkARtgA/D3f5CK0Amt0BPMzwh2qYy8xGGsy5taJmflVA1dJv7ssQBdHIHJoa2F0clZy0i7zBHNxOJSokHCtSGd0ekswhxdHBQwlB/N0lczz8NRz8ycH1DxFWKsMmhSQwJb0zai0QYL08YxAxdQAwS0AYXs1E8N1YU81Bt7/9PCkdMmzWtN0dNNvDZosp0sPNVE7dLwe9TDvM1hPStVrRsxvDbUcaD4DKZaMk5oLSRF/a5lHR7wTNe89NBJ29bQ8da7ktJAci7DuNczYtfXitfHQVfSfNhUfRxpCBNuvacT3dVmcqJN9dg/kti6utibPcU+LNmbBdiVjdJxPSQXMHmgjdhjXb2fzdqVrNZ8O9pF9RyBjWmoLSRH2smxLTuurbuwPR7byq294duQ5aq1rVKlzayWTTZnAn+HfNwqC9wKPNIdUQMycHH2Ot3uldzKvdybgdvoRtFbsjOd291fO9vqZLiBbL3rTRwUwG6nmt7iB9/2DN6DJd6mbWe6Hf8kylPf+FrdVXzdGSEA3VZHeqTgAa5h353f3uIc4+1r/v0jTIW/DG60A97KBY4RETgBYI3hv3XfOv3gLnHb/A3X5T0lU4jDIV4fnS2qwj0cOyPULu7dI47VJW7iEY7igk3hNtJ2RWzjiazh1szhF9EqfTzkHuXgOj7ZPN7cp63iQ+KSULvkxovjOPa+r33kFuG7V87kWY7LTr7j+x3l/T3lQsI6cQzm4QHjhCrjwpG9bY7cYp7EZF7mmiHhkDLYNdIqdk7nDu1CWx7cXV4RJ6TkgW7fqoHnT27mmTrOl70lmX3hio7lLtze7h2/gI4aaCndlr6LTd7oCHDiZ57ikq7/JezZtaDu5kX+z4ZeEboTiqyOoaLe6KUO6c69NGUCf1ZO6+bh6hsN6xWBMUjAAnH66xDH6fo66iyB67Ea6c/NJUSE3sl+xMuOZJnu3nGuG3gEEUig4Hpk7YTX7LL16NCu60TDJX8KAIlu7d2M6YRu3diOGBw67uxa7s8+llwt7Vqi2gDQ4u/OxfROZvJO4ARvGPae7KmX71Ce61KO6kOidTUu8FiE8FFl8Bt+8YRR3B1/7xtPuaOu733J72eUL2te8QsU7EY97Clf56zR8Oe+79Fu8usyRobt8tce75ouyCCf85ju8/4r8j9hGD7dGPoieQz98xa/8zzP7Usvufje/+xAUfQl30jsUkNCDvU5svJ33fJbn+1Bf8GNrhtGj4L5AsVgL89Nr+lPr/bGwfDNXvZWr1Hr0n9vr/ODzvObniHHNRA8CvgfD/MrU8fPvBpm34TrYtF4z/R67/RfX8w3FPkGKfirURNebMqtgfh1wi4ElMqMn9Zsv+2QTwCvUvoAWvl9nfmssfmXwi5HqvWgz9eO3/akz1cDEZ6571cLT/ofh76sT/dHzy5TqPSyT19iD3EZb+TIb/xqxPxlkc+I0fpTkS9jpLrNf/yif8m9j/1Nx/38CsmaH/xnzy7n3f2C0vWK/f3nr3rPTxbRfxjTXxX54pJ1yv6CfsTK/+ruf///2ML/AEFA4ECCBQ0ePIhA4UKGDR0+hBhR4kSKFREgxJhR40aNCzx+BBlS5EiSJU2OtJhSIUeWLV2+hBlTJoEaAAC4mJlT506ePX3+BBpU6FCiRY0e/VkCQAmkOZVqSRJV6lSqVa1exaplaVOuXb1+BRtW7FiyZc0WVMr0LFeVbd2+hbtyLcaTde3erRs34ly+QGfY3NBX8GDChQ0fRrwzreGnWB0/hixVq9rERAVc6DBhyGbOnYdUBh1a9GjSTreWlqlX9WrViPG+hn2XdUPUoZVaqJ1b927evcEuLtw48nDiUSf7hjliiAWbzZ0/Rx5d+nTqLYFXLzhb+/aJrmP/fwcPkvtF7GeL2AxRXv169u3LXh8svPh8x8fdD6Sg9Pl+5/f9/wdQLPjUG6/AAr0LL0HYxguwKxhsYqFBCSek8L8B+5KPPg2pss8/I2w6AoYNbKqBhQk+BMACGGqooUIXX4QRowuxM7BG7RBUMMe8uItRqBhssqFHIYckkrAZ58pwQyU7dI8Em2QQCAebCIrhwxLSKzJLLcs7kjobv2ztMB3HPInBLWFiQYghBAgByDPfhDNOnro8K0klNWSyPRtsmiHKKQkSAAgAjhBATkMPRYxO6cBk9C0cyYT0IzMRPWgEGZoTgjkAYKC0U0/lVPQ9AKC688482RMCACMGkhIA/4MosEmCT2eltatQkWs015QejRTSSWd9QL/9Yqi1WGMpvHUsO0st7tT1mAvSTwAKLUjQwI7FNtuZku1NV2+7E7NXcX/11IXmkGBBKSRsuEFbd9+ljtuwlmV2OGcRCkECHFAE4NqNbrAhUySOmICCsmzCYSBzAeizoCFOgzdiiQWSd7dvL36IV3F1JJfSVvvtk82JRyZ5tIq/ordeyO4t6AJNn/MXIwHO468DspAA4DOBHgTgAYPOw61koY09OTeMj15I440V7PjQEZqzeWipp44P4qpJVXk+lgmqib+YERoRxCFsEDbqsD6EUqAbbMKpoFSRoDpuRIuuDWmklV46vP+mDeV5Ap4OlDvwiOnmKuWss7Iao5pKkKGDGyYATKOFLSCBIMht8jmshykTgDkkRiCIZyAEJ31Lwkuz+2i88/5ubzmPQO9v10unndLTkTL8cKu2HmiEhgXqIHKMRtBU1oL2BGD0sLo2WCDkS4DhhgsehrB262O8fbTUMW7ptaBYJ3P2N2FVtSfAr0d/7sQxHFX3ZtfnKPh+M+L5iIP+ih0sAWziVKAZcObPqtI3wAZlTzTbu1j38PI98HGMR556GgCQQC2dnI+AF9SSAYuSO/dNhXcIkd/XqsU/sLFNLCSQwAWolKrnAAF0GIQhezQIGgR+S1wMbCDTHugp5PWvguL/i2EQAzTDoXCwg8aB30ZCmJHmEOsg8lPeXGowBBnIAAftEmIW45VEL9VQVzcESg5zBMQztYmLLrGgFtUIICIKxYhH/OAThXcQM7oKIWuT4Br1+K423seLEgHjT8Sow+3Q6lIAiNAPd7hHRq6nj0B5YwfjaJAlIsRJXKzjCxu5yU89sj1/jEggfTLIBJHxTA9oTuZmkkZOttI3nvRJJN03yYJU8iAssIkAK9Wc5hmGgq4EJl9guR5QQkSUPSGl3hbpKepNMCesDGY0STPMObXviCs7I0ZsaRDRyayJhhmBC+AmTXKShZrlKeZDjsmTZILHlG8C4C9hAs1y1pMx2RQV/9auiTjKuGSbtbRJFA+SSsKEU1P2RKit8EmkdDpknTtpZ+uW2akfJU+RhUxoRo20UGVZc5/8jMk/QxdQb9rEiXwZwQReZkeNtjQo56RRQxnyUJ1ENDbv1NIM9OPD1ODUpT/dIEcF5NEjqmAHR0UqUnUgVIKIdCC4LB9CIgiAXiIlBkM4AnNKUAQsDkQAKnWOBfwGVLLqBKbVkelMe4VDm8pmom8SgAs2MNcN6McI8pynT8u612r2UzBKOcMSBDtYwhbWsIc9rBP44xy/ssSpArlkYweSSa5cbj9jJQAJAGgTC7hAk3wFLUvO2sW0IoCmOWnra/TqohsIi7G/W+VqQ/87W+sw9TcACCxidbvbw4pgAL8FLnAZYFvgzdEgdcQIHseJFPktllML46xnaTtdjYx2OqVVyGlnklq8yFZCAqDefq4ku7dS17wxsS56cctb9rZXt2cgLgEeK5BvytGiSMEfYCbggiHoBwkSaE5nP3teAhMgvdHBrmnXGkbu2sW7AWptczZAAQFUGK+xLW+BNZyRA78EsO4FcYjhK1klGtcggtpUCW/SFPkJAUsDae6TYLvh83bYNwnWrkwa7OAMCwm6FkikUOhJYyITxMa1zW2IlbzbEYfUxAWp3/3qe5RDqpIgyANAtIpM4CPzBscLFuSOy9TjGFU0eVUNypC3TOT/LnPkw0uG82GbDJP5EoB4sTII8gRqFKXY7yCoTNGA10zbNuvmy5Fiq5hRQmYYIa9tRVHzoDVc6OquN86XHuycX1JnAkyucgOxrJWNAi2E7G9+kjYvpeuG3RzHRNEmefB9IuhMo0Qa1TWOr0KTjOk4a1ojMjBCsI2gHwsIO9gzJkDYBjW2snUFYRixic5uTehcV+jQkEr0q8XDaBfJD7OQjvW0XapqGVma173mKAsX2xxkCwDLz+EpUp6NkHmLO7TkRh2rwTxKbS8aoxm0CZqHYmt7zxbfB3nzueHs64yoe90Mu2PALDCwgn2l3ga5eMHLenDt6RvRDO53SMLNnkum/+0oBNc4XzmOFnMrXMkMp07GCSLzlI+72hS6NpmyHfKRrydsXa11z2tOzpUbueUuBzHMp5PLDjTd6U5n+tOlPnR7Fp2GHsc2yEMuKW5PyIxCYIvQqR5Mq1Ps6Ehvr9Kl83C292fsRL/5hHI+pp33W+zVaVWQT57grr8dW2U38NnRzlu1R6fth/e7NAGPmLnrqO7avvt07myBCw+c7/9O/MgAn/DBpz3uoAECXUU/etKTPvNk/7zc09rqvHJnXH0PEFQTFvbLz+b0JNu84DuP2MLf3vdDJfGbSsv6lxTo9ZgXEgtfjJTa3+j3g0t9UHe9eyZH//nXN03wzzT8fZtvPP/Hd/6QLvDkoDd/Ndjno/WLqHvqF7b36If/+rW/Je5//CfG71Xko3PIT9Pe/HqJv2zJvelrPzlTvwBEQIRYvMRovARJs+/LP9jzD/KZPyH7vzBJwFoZwAIkvAPMwA8MvArMkgYMjwd0vQhEPhi5HLPxvwt0FBCclQ3kwPfyQBhEwAVkPKxzPKDAv0jRv94QAAAStL1zQbiwwU6qwaRgvxl8vyN0wnITwSIhQfAwwe0AP9sTEgDLGbAowrh4QttJwlhaQg5swi80Q7OLQobSwR30iR70FQl0D9gBgJPqii40wjMElTDsCc6bQffTQzzMPBw8jCkswTaEQB/8Qd0AtD3/a0E7tAhAjBMZ7EPDKkNIPEJBNAxC/A4ePMQ3TMEKoZkW4UJHbAtLfBNJnETCqkRTBEFMLAxNjA0L1I4rZI0ewZ/l+gpSLEVWBLg0nJcxLMBV5MUEdEXCgEXYkMXZoMXzi5GFebRc1MVdGcYiQcVUFCxhnMb4K8bBOEbvqULWWEYMfBEAQrZGjMa9yMYhqUZrxMZ0xL5tFIxuXKBvXI1wBEAY6ZoiGItzfER37JF1TMV29Mffg8e+kMe7SEZwRMHwcxEUEzWv4MeKGEjs+UPFAMb2E8iJPL2C5IuDtIuErMeFxEIXqSg/E4uIpAiNfBGAnMSMVEm/48i58Mi6AEmF/wwfOCwP5DGek0RJiXjJCmHJPnTJn6S6mFyLmTyJmgzJm/zEAJm1yjPHnkwaopSQoGTCiqRKGjPKs0BKk1BK1UDEpgQQbysLqUTHrGQjrDQNAgxItURLLnNLtFrDHPlKvQhLhpwQ/RA4aDRLh3jLtPTF22LLlozLv5yurTSLriyJuoyLuxzJCSm5xOxLvzTM+7BKMizMyry3zFyUuVQQxoQLx6zFCvk5yZxMhtBM97jMYOTM1Ny41sQVz3RAerRJ1TrLWvk6rjxN1HRNR4JN0bpI6hvK3lwzxCxL2SxETjzBBblNWsk73dxNuSBO7FhNjPzN6cwo4yQLxSSJ6OTNWf/pnBSBSoj0TvLAzi0KTJQJzt0bzvPcMO3cR+R0p/I0z0+RvaMsT/dEz3saTKG8Tv0sJ/jkSZ9sPSsUzdOsFeXDT+8EUOmoTuH8zwaNJgENi5Qs0Fk80MmkFTwSofhkUAl9pQjlsPXsvPYE0cMUURhxwzGhz/rslLDpP9OMzhPtjQdlzxSl0UaiUIvpRBalz1nRwvQsvxnNUd2w0RLF0SLVox01tB51oPz0lBnQFBWSSShVUtQ40sEz0St9TSF1lxV90g990WgzSCvlUpNJUoPgQ3ZM0zMNIiY1Gicdox/tFKgqgfGsUDN1U9DIUrTb0j1tKThdteX0RCJFFArQFKD/W1BDBdTK6FOk+9NGTShBRQ0wnVM9lRMUk7aOxFRJDY42Nbr+vEov9dSfotR8I1Qf7dQ3sVM8HVBGLdVPJdWmWNO2nNVYzU5QlRBLJSQxlRNEtQlFrVJfxdWqudWjqFXCPNZiradTJQ1eLSU6NRQUmz1uXFVmrRNdNTtRxcxlxVbF09YAgVZlutYs4RkhcFUPhdVvXYtHdblIZddWctaOS9UwXdctubOeycRyjddf9FaiSFb//Nd+5aR5PSA57dV71ZLL2VRrJVaCNadwDdhRhViDC1cAGdf55FchkdIUKUdOfdiK9Vf+tEY/HFiRXdKL/Y+MlaiN7ZFW+TZjdFmU/+UziSVRLVVZmoW+k/0Ulr0paT0T/LGAISzTkNXZwrFZbmVNnj3aN81ZP0LYaJ3ZF6GeZ3zFqW1aSEraklXFp83av/PaT4pacjXaISGfoWVArP3aPdxarr3GsF1bDYRbYhpbjS1bIUEeFtzXu43bl2pbt4XXviUggw0Nn2VOtZUQM6K1HORbwRVDplVCpbVOyHVc6yHcq6vXS23cF6GZeNtbha1cJaRctpVcCB3d0CWdy60MwxW5FiVQLamoxWVc0EXdviJZt12CwK1d2lHdtM3cHXFdiDiTQ9K72d3N3ZW/2wXcuUVeOOldvgxeUtySirrTwkXc5t0Id1U43cVeuf95XvKMXunVkrDZydW93u6FQuXlWu5F36n53vsLXwTNEkADu4Pd3PZ1s79dX+bFXyJ5X0OM377UEhQTReu93/4d0dO1yNK9UQVGYInxJJR71QDuySypqPq1X9p94OzV35Jl3w2emAhORO+jYKnMEqgqXvM9YBBmOQdeS9zNXf5lYRcRYZyswxI24SJBHjrEXA2eYYTrYDZ14R8+lhoWy2HF4XPMEhZCVR8mYqMbYpmY2G59YqeFXAlW1yTWxSKJIF3K4OOt4vyNYvViYCQd4zD2FCPGS4fV4i0mEjyq1i+WXzROYPX1YBmmY/9Q48eU2TZ24yGRnwKWYw3N4/T91DL/xtkzLmRD2ePR/Fw/tsMiOaS99F0nDmPtPbcPXuQYTEIsnmBILsIiwRlcHGQB3mQ1DWJbPeXraWRmfGRQdkEiwZ8OVWFLrmJM5jVNXmUwvOIRBmBYDuUhuSSrNWBbfmJcxrQy7JqHa9hdTuNO9mUSBuZYHpLLodJnPV8QRuZLU+a2a2Zn5mXLs2HwneYLJBIUI9pKBmNw3mZ0E8GuOQIckOd5nmdBBudOaWVx7ONy/j8iYQ4MxuYVJuJ2XriF6ppvvudiyed7fGV+vrwhMSN9rNRs3mCCXrJu3sKE1paF9sJBdOh+zkISmmiB/mGLfjmDJlONFkBoHucb/ujmq2ab/7jmgDbmgU5lZeWIg1bple7llo7Kl94eOZnkFyFpmjVpEUPpjN5pomHpI15UoPai10kRFa1pnT3qpEvqIiCBzHABCVi+pVafnnZq6FRihEgwiQERql7n3b1q98Jo/hCC8gXrPBTrNY7HiMSIs4YX8pFoFylqlG1rz3tntpOBdJ3rf2xquy7atILf0oqY8Vsxoq5qo75pgc1pIZiAGwgZCpAAOQSAvj7sU0xsPmZjmWpsxoYXnrFn1Vvr2g1s9ipDqAyv1Q5tahxtR94IUD5t04YX6uFh1p5jtq5sitUJFDPJ2u5FcR7rgdDtX+btd0Exwxbb1kbd114C3wqu4BquY//FI4hD7uRWZ6je7YaKGJxRZOM1ZeTNvTVgnSlgu2VtDmH9bsQ+75iAatoY72KClwii5Qb5a5Fdb5v6gdTTjxidbyERxPv+TvJCbXcBtDi2tskGbJtl74hag9Sb0gO37fq+UPF2bvJ+Fy1MYeAmZPWmcJu68GMlnznUcP99WgWfSml+bm25HPneVQkH8BO38M9bGFJucRhJcBh30Yua8Ww5pI/1bxyv2ADf8QoczwfQFAj/8ZV8cSHPb/1+F9gJGrUObtfW8XZK8Y2oASOoAbxiAU35nClH8CqHcdr8I3jBGYD2ayWHWCYHc3xa5iMogs2QgZexgIdUc6BkcwV386j/dhdTY0Sco3OCtfNkCnONWObFAgJKDvS8HPT7LvQaehe+7pH/XvIvd/SFegAYKIJhswALKAEgmABAr3RB5/Dis3LlBHFtAbSYjXDqDt1GJ6VHb3WFvnQPv3JD15au8VxFx/XK1fVB4vVep5Ugb3NZT6d3Ue1OX/R+TXYxWnZmR8JXR6NYD3ZNd5fLYfUbP3bHvfYcynZtx+dfB+pMR6B3QR5KT/JyF9xzb6B0V/ewrmVMh3Ys15bopnZ671t7Bx98z3dGZveXdvegdpdU2XIuL3Hh5vZKq/A7n/iD5w1nJ/R+B6V3YY7jlmyBj1uCZx2Dx3jnTfiPXvjUOXTyM/Yu/69uUN91PD75dg3bZ4f1RokhM9IyiE9vib+nig/1i6/52nBFnO92nYchPLL1W4f5XJd5Zaf5ohcVomcJIS/yAeqaEX/5iPdyqwdioZ95sKd60Th6rI92GOIZA59zkV9bks8bky/7DS/m5iRnfiegVhl3cn96ZI96bJ/6uR9ZovBk6MX7AaIZeZ/3vjf3v0f3wBd89Rzdwr97YB8gFBsST69zx793yI98hZr8aCZyy08fdcn8ao9XuF8auf98igx9nybCjSegtBYSzWd0zi94z2993NFDyndp2U+fCDK5GLF9a8f9ktf93a/Z11/uLCb96zEjhO76n//6oEfx5Fd+gP/tfdF/Jm9PH8gm5rZn/Ho//rjH/ux3o+2H/SE9fPQR8dN3+69V/Y1hffS3dOZX7Kd+fuuRn5n2eYBAIHAgwYIGDyJMqHAhQ4MEHkKMKHEixYoWL2LMqHEjx44eP4IMKXIkyZImR5YAUOIky4kp1yyIKXMmzZo2b+Jco7Ilz54+fwINKnQo0aJGjyJN+jDlSqANnxJU2hEq1apWr2K1KnUrV5ZDAACI0XVsxqxmz6Ilq3Yt27ZuizJ9G/Elzrp278rU2VQu375+/wIOLJhsXKdoHfY9rHgx46qDHwPdAHYEZKSNL2OurHkz585Ld/ali3c06Zh6PaNOrXo169af9/r/zJwYM+3ail3jhpgSSW6Wtn9n7S18OHGNhfmKLq287unizp9Dj178eOzLfoFjz85QOmcBYIFwn6p9vMLw5s8/pv42+fL2NJujjy9/Pn2h6nnK5kt+//j6f0OAZYN/E/FX4EADIpigfaAhBwBM7kGYF4MKUlihhebd11J+sxnYIWMXrkUCWB1U6CF/IKKYIkYZssVehO3Bp6KMM9IYGIsnbaifiTueVaNSMIBVQ4k8auejkRXeqJaLLyoX45FPQhklUEmWlKNcRGKplZRCfRXWkFn+tqWYGE64noNMQujkmGuy2eZcZeJn3V9g0rmdmy1JBgBlFNZp251/4kblWEui/zmamoAimmiKgo5k5Vt9QoqYoiLtNmmktE2aKVGMckVooXcdqqmoo5IJW0+OunWpqqR25B0ARliqamOs0moSp1t5+ilzcNbaq6+s3QoSqm3J6thFsq4JIAACKlrsh79Cu1GwSuWq602hRputtn9N69GwbDkLFUbIjnkBWC7EGm5a27L7pqluVWttTdi2W6+9UnUr3qxzRnrqqmMCCYCQzaq77r3a5ntUvPLORO/BD0PsU8IbfbvWpf5ePCYOYIlFcMFmRRztxHCdyTBeDoecssofjVyWnON+XGScGYuZ556Jxgzyykkt1lrLQy1s8gIo71y00RL9HFHOSxur4b9iVv+aKdNaHk1UxYIlHVTQJhNdtdcqZ/3Q1GMvhHG/Y4IFa7pkN/T1UFfbyGuLJQu967tu472yemzz/azTNEupLLMe911e3j/BDVjYP23NcNeHQ45wmYVTrvPfZ28ZMIlrVy5p5L693NniEtNd97Vyf5665KZ23jpVZkM6JhBghcC56weqjmPonI3eU+PyPp678JrufbvxCcHep5gUgHWE1MdHNTxJiXOLupKlmz6v9dJzn2nx0IMvUPJ1iqn58+F3LxL1fvXO0+/WBp++/GN+Hz7049MpphFgUXA++PN/ZH2h2d6gsJe9hhEQgArcUv3sZzz8gWlLzHuVphy4QI4IsEH/d5vbgw6ovQ1eMIRRaqADXQfBLG2pA2CBQQXtJ0KX7csz7WvJ+3QVvxfi0EIkLGHnToilLR0BLDNoIfpyWJEMymWGLKnhp25oxCf6Z4c8pJwPiRS474jKglCUCBLNBMLrddCDCPziFsuIIClOsW9V5JGUXAAWFmTRhWYU2+42o8STMLFQTpwjH6GDxjSybY07kpIQJhPHIs6xi/BKYKcMKMY99jGSw/kjIMcmSBNFKQZg2cCotJjIOmrmjrZypAchKclTuoaSlWTaJT0UpQmARQKdlOMnYyg6RuKKlAc0JSp7mRpVrjJnrezQCA15yP/xUZFtEWVJ8ogmXvoymnac/1wwqTgzzBnpAWCRAak8aUZlzo2MBQyjGE2DS2miEzXArGbBhmkgKG1MYF4rZ4T6CM61MJMkzmQSNNPpz+qxjp1qvGbsnoQEAFhAAPOkp3vsCcrK5BMlusxeP/9pUS9yUaCFw6CdCHqbI90ALEX4GkMbmsyHQiailJqo6Sp60ZdeL6Aa5RtHy+bOth0JlgAgAUlLuhyH2pJ356QWS+vmUpgiNZcynalAqxNUGuVpiAv1aWmA6rdbirMr+3zRUZPqVYVRk6lNvWlHfXRQ3vSUqqSxas/UOdSkbDVCXf0qXRe0VLEG06lXpdEINuk2tVb1pE8N5VuREtc0FbauijVsWP/3qju8ysyjhwEpWHDwV8COhq0flWFijXJY98x1saLFY2PbKlnI1kavpq1RwGSZVszaRbOTdWtWG0nOcoZ2tLpdKRSAo1rU+omsNvVRlzo2VdjWRbYGwyr7iiq03O42uh1JSW/DJFzgNu1yq6XR/gCg0Nci9ybK7RFtm3vbR3ZWuurVJwCqG9zTYnewVUIpiiwAACHgLbyxFaxjCVvbXJ63lOldL4FZ1l7fXje+T/ntbGs0wZFeVr/i5e92p/lffDmXawMuMIeNc2DrwlfBm9XuiGckIgCgK8ISrsl4sbIalYbkszDacIdrXBHqIjjEIl4u6OSLIhXuNL8rtkmLr/L/YhprLcOOw2UIJICD7gKAkzae8pvcm9oE79hwOnaxj4rAPyEPmSZFplp5BxjgXSbwAvYFC5ujTOU3EwDHICZxlkv82P6mKIgAyFuYWUxhHjPXzFQlWg3a3GYpw9nGcn4vnesMaJPcEz2FRKuK+7yAMWeXsxcm6pkpmsBCl0AGHbiBThGd6A4v+spbdjSZe4xnFMFYUZaeCaZfp5pYG7jTLU3gCKT6ECCb+tQFTjWmsMzqgjD40Sk6KH7BPOtai+vWSJ6SkoFXWGALu8bEjjSBjl1hSNP3QvZ1nrMtDe0FS3vTcK02/K7t12xzeNvhDom3fUzveVeoeXyedUzOjdNf/06bcey2obvdDO9hf5jRrq63stWHbwqlbd/89ndZNW3eQRc82AePrrzt7XCGN/jO304RFsvdZ4oPt8wN0rVRM75xAnf81Y0CecjB7fEKuUrjR+N3v/9MXoCrm7Esf67LX67emI98ejRv+L1vTqG+AoCbJl+xJJ2OtYCTbugaDjq2jS5dpNvZ5ksPTqN/PqMZiFTiJ4+k1eMWdLBqfclcf7fXdwv2mot87AhY4IPVHmaUVzzQK8f43A1ed93enekf17v4FDjBwYF3yIBPucUF7dMfFP3wo0282Rd+u+gqawh+l7zPFZ8erPsu4bT5gqFbX3ida/6rnLdc2SsXXU0CwP+yU5dw7PGJevepHjN1SUHme1/X2ZN91TTdrTYBMIHRU934BXy7Z4M/HigUX/peRT7jKb/YkKIY+rzXfiOpTzIrkwf7ryc/XbnffeTt1lzh371+2a/U5qL/+tm3/0Uz9P5WL5b8bU6lkR7/MZb5bYr1aYf6gUTXGeBL+d//2ZpunRgL0V94PeAB4p+BMOBHOGAG/lMESiC66VahAQAcXSBygWD1ISDQKGB2dGBGyIAR0KARpARC1SAN+toKopIIjmDgKZYExJL41R8PumALLkj+LSAjFVLrtd4OGmEk+eAPatlosUCQECEGRmGSIWGSKSEMMqETPuEWntIUUiFCRFf/wAwMAUYfGZJOF1LbF2JHDLoh4vHKGQJhXQUMT6UgbNXhG25ggdDhHy6WGeIhsu0WkPEhG44fIS7R79HQC84hJDoiFBniIeIOBY5IFqpgJZIWHAqcHALHIHri9t0hJqLhbgkOJ/phKTYTJZKWKP4GKboiTF0iKkqXvvUhZtUie4Ei6ciibdBiL1rULWKidOkZK/IiMcYYLI5SMNbGMDJjOhnjIUqXlwFA7TBiEU6jR+CaN0riKDpjN8pPNeKhdCniLgIWOYLjL6YeNNKGNLJjL5njGUrXiQ3gcf3dPErLOLIXPGKGPPKjJNUjFUqXskBY5LXhQF7EN05XOM6iPzKk/+oUpD2KyQ/5hS5u0cS5oUNyhPsthkBO5BxVpEFepBX5RTKWEUeSoUf2I0BehkiOZBmV5A8ehZFdB+DIhQ3Qzko+W0dKJG9xYFDO5OHUJF5dSdttxdPwRTpu5E+2JFGCBEgqhkwW5RMdpVglpcypBVPKxYmlGBSx5Ba6pIfBZGNY5VXmUFayE79wJVl45Vv03VOaG1C6I/CdJWOkpVq+EFtWk1smncXopFzYV7OJJVSSpVQaWF6GpGLy5dH4ZV7l5FuORVy+RXd91xONZRSWZUZQ5WHs5WNeUGSuEmCGHbEM5lvwZDbS5dpF5V1GImNWpWOK5s58plZOZmB2ZWq6Bf+QraERbaYRduaKQKQw0mZtgk1x7php4l2q8GZbmKAFaiZicuZxvuRQwiZy5s1tMhVzml5lPidb6NQFtOY+vmYg8kdoamc5KqeIeWfnPUp4rkVUlWcBJmZ2xiJ2rqcZcedMvSftbWVB+cVZ+WRdnucAySZoWud+Hkx/atR/Jp+OYJNcoJ3hTaeB3id67od6Mqj0OOhYcYhuwqV8koX8heWFumaGIqh+dihWtqeCQSiXhajy+IVTHiaGVid+PiOLtuhavmh8xShOzij5+IUMfFl9LmSOamj6LWiPssuHtmVunia4kGgBWYAZBScPDmdD/ihaNqmTSk6C4uaQfmdXWCb/W0AdeBRoiirpigril4KpyHQpcAUpADrnhLoF7ukekjaiijaImJ4Fh8Zp5EDpX0ppc6ImnrZF8z3fmpqnnybRnDamjg5qxBSqZJIpfN6pgMoFo2IpdQonnFrEpVKFoFbqdkoqZAUGZZpplXKFp94oqGqpqN5YqioopZ5qg9rqmB4qgManorIFrKIojoYqrkoUoJqFqebq15BqJa2qiIJn46mIsBqR8AkNpJoJsmaFsi5r1TQrID3rlAqmtKZI8+1ptV5G3WDrImkrVnBrtxrNt6ZRuJKrsDwcoOjpFlkrmybalo7qrgYqrcIr8QAsKiJq07EqvlaWvqYrscKZv9Zq/7texbsOrN4UrMFq6uJBK6LkKxTt66OeGsRShLwyBMVWbMqQLMbmIcJuLKAIIQDkYw59rH3iTfRU3p/y6MkOT8qqbBXOl1LeyWo+AMM2hqx6jc0KXqRKrFWYrM5CDM/Wa965p+cdbKYc1JUSLWMYbdVw20oZq1C+6dc6ra9A7d4Z27xSbZn+Ce5Jncc2LL9+Tdc2o9hO5cW6q8CO7Z+UbbIBadpmbKYAGQq6bdE67NHeq8DR7WLmbN5+zt6e7RTVXoSSSp70T9YuxtYejdzWbeKC49JWRdMybr2UbdQqnaNFroySiqsY5uBqbeFy7eECopumJ96GLpuMrtn6LXadrv+QksqJnesTzWySuo3mGhjnPqTnlirt1i792C0JSi2M5q7kJsoIXEAHyMANBlkZBW+f1izspp7xfmTzMq3yLi8Die/KsuxyRi/q3okA3EAHFAH2tllCfdPbguzwei/wge91hm35Eur5el/p1tnu2umaxID8zu8GTIA2aq/90iz+Au33Lqn+7a//6i0A++zPDvD68m6bqNn8AsEE1EDlTp5CYK7REG87TvASVrAFu8ntKh+vanDL+sjLvkoNMDAqbS835k0KP2QLEyfyQgXouvCvwDABy7AA0zCNuJFIZaYv7bAWHo4Phy8Qc6kQPwURF3GvHDEHI6UXZ5qYrKbz+VP/FHfiFOdvJFrxv2JxQ2jxFtNKFz9v386xr0bJCMzOG/2TGbciGkew/q4wGK4xHBdTGx9EDHcnGE+gBOmZBZDnHjuw8MZtGj/iII8sBmcx+RIyjcix2GUZEi9yJh0UACCBcZVxJHMvBCcs4gbyJFryJhtJJ8+w+tax9B5JDIzyEZAwJBMu3BruErOy7G6oJsOyisiyEtOyJ4vrjODyd9yMRfHxMvrxMpPMKyMNJrsxMRczrGHzIYOyfypytPGEtTxGMwMAEDyxAvUyzxVK5PyxBAszk1rzNsvIMc+c6RLAKksFOQuGOaPzC60zOzOJO+tzMONs/9KzxRqy5yize77z/1HwM2D4czovUEALdD1BzkOrcSuL4zwnNDcvNCKGc39ABCLxRUT7RQys2T/jkEVftElNc9WyIEdHpEd/9IXYs8ZiJB3dj1+gNF+o9HdQ9AW59Ev/VEYXdOwe9Oza9E0jSTczNHGYtFz89FsE9TkPNVG3rlFjdEyrLRfStHE2tVMrSE7nxlS/RVW3xVWzNLpeLld3dQ8nNTwv9TCPNVmf0a5+yfH8hVqvBVtndQgVNVxnFlIDs1Ir7eLitejqNZ8gU1/4NVlc9QYEtmBvNWEftVf/LVg19e0WxBsvdpvE3JGgtVtEdlfcwJpRdv2+NWZntlwfNl0nNkKHtr2MtpGUdv9bnLZUjMAYrzZrK4ZrtwdBxzYgxzMFd0QNXK8FlAAQwMAzd8QMSIANHMFZHcEQDG1tJ8ht+0hus8VuJ4UEjHKUVTZAX7ZwF7Zm2/G6dTZUK4RVhgCUtRkSPDJHxIB8t94GQKF2ywd314h3rwV4G0UI5DFCCW4tBTd6B5Z62zJ7h3U0JtAMYO8GDIEMrBkA3EBHnFjzFAEO2AD2lsAu83d8+DeNALhaCPhQjEATB8h+N3BrKzheEDc1J2B7h3RCyGQeCwEDj0CeIEF5R4SICAEMQKEErPSI00eJz8iJk0WK+0ST2UATgoUQZPgpDXaM+xmDsy+G2bhiT4T8WUAOE4D/ADThiWLEA/ymRGx4lSM5eoBddz/2SevKUVCvC2zAhbeZCwA58J43luPEjMt0NT94PBKQkeYeRZggpZVEd/1um3PHm/93nFP1pzwBC7hAhdMgEGyADBSBDQwBDrhAB8AAC0hADZDABdzAA4QABczACGR1kw2BnjlhCIt51fW5nxOZYdP4EQ56QG6PAKyZKUfEmrE5SehU2zp6eEC6iUt6WpeGGIwBGhgAE0RABeiAGGJ7tjuhBSBBCQhBdYthCRQBDDzAngP3YeD6XWh5g2vgcbMwRoAf1lJEnpi5SBx7sp/Hsi95s5t2TTwBDbBBGJQBBuiEthv8wSN8mxkBDtSA/4tL05Wn+6XB9lwbd13LM0Zc4TlbRBMnJEnkSaPj+3Pou4wweVLMQAxcgAR0AA4wwR1Ye8K3mQ5UQAQwgSD8QQ3cQAjcjAD0GgWEwAPcwAWQQA1IAAvAQAe4AA4MgQ0UgQxsABAYwREIQQnYFxLIALmbey9BfLqv+5YTVZfTdkXEE+RJRMaTG0lUaPaGvHSMvIqUfE8IAAU8AAlY+hBsALjDPJutwQqUQRhMAQ08wZ8b39bjetd3MJf3ekxuDzY2KkWcGBJi4+quvR9BJJz39E+4r8rjQBEAgRDgecLnwR74gR7YPCCIwXAP/q1HvEwYfgG3u8Uj90UYer1DBJiXhP8Jqv3kU74sWj5f90QMdECewHwJGIEMDIELsAAJPICTnxrh+3nrh/HXJ76XkhG9WwT47dlIXDXZ675ztH2KvL1GhAALWHi2I8ERbIANTAAM4LzOWwTzzw/SJmqCr36ud69GV/L06+X2zL5F2D5AEBA4kGBBgxRKAABgRIBBhw8hRpQ4kWJFixcxZtS4kWNHjx9BhhQ5kmRJjgmhIFC5kiUCky9hemw5k2ZNmzdx5tRp06OAGjYSKhQKoMQQFhdizNi4gGlTp0+hRl0Qk2pVq1dJssSacWdXqV/BhhU7luzYrWfRpqXYla3agglLuK2Ikm1dlWBTEJVYROEEiCQUxt3/OEOIQiEj5CZWvJhxY8ePIXekezNy5Yd2MWfWnJNjCBwWhipEUkQCBcunUacuuZnn6bKvYceW/VR17cqsay6Gi3p3TBehgQuGiEOhDYgsFB7ZOOJIYKW2oUeXPp169YiTW1tPjJt7dsU1gIS2IANGDO3n0Tvu3hL1bPfv4TtNP3/1+pW69Z7uDXNGDP///0Miv+MUAgKi3wAoQiMBjBDNNPogjFDCCSkUCLvcKqzKvg1dSoyCCQQUyoIhHsjQxBM34rBDy+Jr0cWyUIzRIBXxE66y/dDC0aEbFLIAog0UciEjAcIDAAnzZExSySWZ/OhCmpqMsqoLZAjtCBYQk1LL/wppdO3FL8GkbUsKu0xMR8jOxCpNggQADQAkDXLzhoyABMCCEsfMU889IXxyJj4BtWiGDoISqgg8A01UujIrC9NRMBVFj1G31mys0qouFahKAHBwqAbRMtrUgjkjLdXUU3MEICXKUFX0Br6GKqGDLFutVT0O23tU1/hsjW5StTJVLFiYgr2gxxAKEqAwAIS8CFYALuhV2mmpnchP9qqVcgQYlhVKhmizDXerXx/b1Vz3xLWM3FRtjGzYl4YtUghkBRqhTiQaImgGoWowyAahSEhX4IEjvVYrglGMYQg3RXPhOYQhFmndxs6tGLaIGZt4q3cpHZBdimYodIMhZGCYVP99+S0IOcNwaNnllzvFWOaZ5zP4PpohJKHBoYAIGOefMdJ4MYuJNgtotIS+imNgPT7rXQp2Dg0JcAvaV6F+CeoAuK0VOtrrr91VFSewq5vhWTtxoJfstQlKOrGi4f6KbQ1xFbZpNO9WM2+IapChBAtKAAIGWqtOOWuut55b8cVjslklxlWrIcSFJMgXcrLdlivuzcW8fKTMqVo6LdFHIt3z01G/UWxWU29shjqN9Ll1r0FXi/Pbp5pdprrN3NtS3zEFXvfhiZfL8RWLT4sFhm0gPHmZa08Ld86f54p344W3u92Ns6/e++9DOh78qygokiiqx4c4erSm3zz9idY3yXT/7rfXu/738c+fIvH1LwmGoYZguf6lK35baV/cBjij63Xsfr9rYPAemEAJvo9/E+xICKImhJNZMFsFxMoB4cZBAniwdN3DXgQbZ0IRrrB1FWShRRDUFwG+sFcktAoIiyZCG4ZPhUxDIbF6SEMhzs2FQ3zIA5qTHDgZ0VY7pAoOiabDBfqQN0Es4Q+ZmMWvFVGLBBDABIbSrC7WyokxgaLFpLihGlURi/Kz4hjhSDAuZvEG3TKC2uJ4qjLC5IwVS6N91qifN/KwjXk0ZLrmOEQBDEFEMDhkq/b4kj6e64/rCaRl5geSTD6Sk6hKJA0vUCggPKiTpYqkSSZprkrixoFs/2RgKWEpx9V5x4gxtAALYmmqU5YklbtaJWtaKchCkmSTuTTmmD65QuIoZAMPO2agVJS7RvXyUb/cTDAxOUhNavOZ3WxSMjn4LEeeRkV16WY0qZlOR1lTM9hU3TCv6E15ngqcEhQA7LCmrnJ2xZvoVOc/XcTOzLgzbPAUSTHnmdAM1XOAI9iZBdDnln12p58cAuhFecVBNTIGoaHjpkc6qlCR9mmWGHohBZZ1pIxNlJXntChGYSobgWKGoHgzKCFHmlNklhRKLwxBUEqAx+2wFJgu3VBMkfqamdqlpo8JqUaeqlOpToeh+HuAm47gTMUQtajP9GdSwSo3jQKSox+F4P8rp5rWJFU1fcYqkPO2ytV2GtU+YbWrVCAn12uW9ab2Q6taAWsitoJPAt6a4WL0OlC6rueujZUP4xKr2Eu+86+BtayEBus9rRXnNpE152K741jR5tWzn51sQSt7WdWmJ7PPA2Nf9FnanVT0qKJtLGllO1u+upKKq/UteqKavH8pZJydzS1nQMsd294WssfVSVMdE9yLSPe31aWfEQWwKQBIADXORa5XX7rcsOLWu7Q8IW9HZ1brrvdjQnRojyIamfKy7phfFS9MPTdf+vaur0pT70aoy14Bu7G/1ZtBEu+kGv2atL7hvS9+L7dgBvMXve0d8IUp61OgCjW2Er4ZeGv/+2AIk9fDj9utMFOLYRWf1oIPCJEQSJmaEh8MxHUV8YibO2MTs9ip/4Wqj1ccZJACOXUxcJMR4EpOHSPPmPa9sTrzu2QmnxfFvRXyla1sQQqEaAOH7e6SaWvjJwM0ymA+cTYLLBkiY5nN+1vz5QhTIC9/WcdhZuyYyRxhKUOXz2dt85+tEuDFMSc5SZaxmWt8ZzxDWc+I1l6FnfZmQE96IIKeG5EMo1Xb7Dm5uFn0P8tc5zNnOL1ppvSpDWJptm0KCTH2laOb7OBPpzLUM+4zj/1ralTvmgBrEsANXCCDIcDgAq6e3XAtsMRFwTqXTp71GWtd4ls/Osu8tnZGdARs//OJxwg26AAJDK241wJgg9PhdKJD++xeRtvD06Zwta8dbzfbSLuIG4oFOKy4/ylEdtU59wTVHfCANlrUuHY3vCQt7yDvp7BCEcIQakCBGNQg2N1ipucavl1JiflLZIWcwF8UYloT3NajRi28FZ7yVOdnBCFigaYJEgISBCW+a3MrADqQHpG7aKMfB3mLdt5Hdkv44Cn2q8qR7pDeLFNBFPkUAJSzuKsqJGZIk3KYes64nwOd45Mc+oKLjvJcJ53sBNlNCHoE84fsjLtzC4GbjKMWKSMA6x7X+tbhE3Rok1zaJrep0cuu8N0UKecWeYBo5vwzhFxcolcHU9YXh/e8d/9d6Hxvt997rOsfaz7wGIYLYAAghIzASoxfG8GyGCKXudfdkpeT/Hv0DsWv6zfspQZ8568NlyLFVwD9uYAEOoADGFiOAj0Kt8wYVOihLpn1FHX962cTexwulaaYj27CrYV93Ps2ISGKugCKAAQhMMxKaltm2492T+fElfmPt3vkoS8b6YOQ+ky1fu3juX2VJ8RN3H3AyuzNTnzm8BLka2AFCfJN7nSs+bjDc+JP/ihv7yzo3zYP0q5L/1KuUJBAIIbLSIQACIoABzpAAkjgBpIIAPyCAEBjA4+GkexE2ZavxBiwpXzuAV9j/g6o/nJryDiPwG4PA0+tUAovRBJPADr/EAhGAFZgEGNiqNzYbwFD7v0UxwZhAwfbRwdliwct8OiAMN6CwgIQYwQUQgYmIoaGoOEKj2YAMJ8aY/WisPVqkArHwgqnBwtLSwurzPa60AsVYggEovgAIO6Og2E6wGoMhGaeDgBwCTLckOekcG7ksCzoEHfs0LPwEM1+cA//LCjoBe0AwA+P6ASRoO2WJfHS5eZK71bazxHh8O4iUSwm8XYqMbIukdQsTBN3jf8GggBTsCBGwAX7kFaWqd8QZuo+scNmrOOmaG1ecQ4jUPbGquAATPuchBohQtVwcaq6byB45BhVZnKMAFEewAbcJBUHJgRCpOmMCwpZ8RHJphlh//EZpy8aS+4krFHNenC67jEbR2o/uhEANoBeYiBqbqleWOAEFaLmxCVkGA8ZZfAN3RFs4DEsYpF66LHv7DEfiWkfV04j+VGtcKQDmWWZiiNLLoD8LCBtIobQFsIUEcvx2rEVIXEiv6Ii3eciLy8jt3DsPjIIm+YCLC45EEUAJgcIasAlqyX5Qu/4VmoVuQ7y2IYma1Ie6Q8niQ4fdzLQOLIn5elMBMCWiksgGg4IEnBg6qQEjE2+YPIpI/JrpFIqbBKBrBLssDIPb5Er22xNQqAIhkDTkmgJCeYAy/IxGpEtZTIq3xIq4jKE5pL26hITxQ4vFy6I3OoQZWaZEqw2Cv8zPnaJWhJTMakyBxtzvmrx5PRQMvOSKGqgBgaTIHZvZjYLWqBjMycPKpnxM51iMXNoNMurNP8uMlHT8wKjR4AAB4iRIGLAMGZmDV/NKQ2zATviTzwTN5tCN6OIN3tTJ+0y0jwyOBWqUIBDBrxsuNAPYkAPAMJSM9eSM5fxIqRzWqizOkPzCrHTuXwz8zLRO9krKGSgA4rA4o7A1drESJCSWv6xF2dzr9rGOWOSBqUlPgGqLfGHArFtKyu0O7MPQ/XTm3RxIEaABLxPgNwKFCHGyPqQOrpqINazQVO0VyD0nyT0fSgUI7DxPnlyQydzeyggiUpvuBQyXLZsDMdkRZ//s0Vt5UXVKUbTZ0b1UUOr0Umv0UJxlJN6YwRi4AKQxRMBQG1Aw0cghiEBAAgK9ESIlD0Ps1aQNJ2UdHyY1CJq9DHvckoHLCjGbyhkIAYQxAgEwq0EcWBY8giYUkbKtDadDz7TtJfWFHzadC6ktEnzU05XCzyBA3YcyQXTU1wwLfTUjkkGFfYSNVAOFVHPtH8Wdd6y0s8g9cK+8AhGZgIk1U4I4FmaZ2BYLS2jpFPdwzZbJVRT6VO7qJxsFP8OqlFTFY7OhAUk9QZmIGqQYBHDBdkA81YZtEgV9EF5tY98VYuAFU5NM04jom/+JnAGxyPAFXAEJ1CLlYL2RgIKZZwk/wAcoxVVxs0JtwRXoy9b9+RasXVUre1NtfM0JQKDtmZqNkJggYNg09WCLkUChECl6kUkcWBMAWXfAOA4h3RazbRQrVVfcQhfscxfpxFKH2JYwBQgScZkMqJkR6ZkhIJeExZ/TAeJhKIELLZUMq4898ReIZBfT4VjochjrwxkKxA4B0Je1MZeEA8jjNZD70ViX7Z4MqkDGGYDbDVQzjMNAUVnY0NXUcVnO5Znc5FYGVVklS573ArfkmVZzDEizlaolCVInnaANokC6g1rFYUAUTBStLYKgXZMvBaE+jZHT9WjUGhTqo4gno4FK8JwPQVU4lZ/EGrmvAVdo8REA9GUMP+WUKHTUP92egJ3xYT2QjNxQN/kIeSkIkgXME/3cWFWvb5oZuNVSQQgBiQAB4BgcsgQc9lRGcG2VDoXd9qzX8XWVIm2G73UIepkbXekR34EbllXXTXvBibHWZeEAkjABf6Ta8RUlzLXU3s3Un73doKX10KXRok1U1bGMg0CQdRRItL3QBSifZ/3e6JqBsynCCggBB7gAmqABToABmrgBijAaVFjBG4ABobACMgvODagAwi4Sfb2Bj9XSsKXc8Y3bMk2ZDNxmfpUZZKjIjiYQKBuftNHusYtAO2EVYegaiNjdiVgAjZgcrbGAozAKG6AcvUkgiVxgqOkgjfnglGtfB3/lWhhBUELAvSwqIj/IjBIeHyoiwQWGIWjzjIo4AL8EyG3RgiK4NtYWI+6N1d5uEl8OG6A2CczeGgB1iE2RXkJ4GwX13kdwo2bmH4ljQJwgC8noANYoAZIgARgYAJsQPwY5lJf4gKKYItv+CFG4P+GAAiieCiQYAMmQAJi4IH19ovv9XsVZYzhpowpTYjd9HyFJ3kh4h8rgpQfwpTn2HtAeRfTjiouIGpmdgOAwAiOQAhKQIa3pttgQFmhR4edUZMThZOLxpMnrZWJN40NYo0hQo4ngpkfwplXOXmAqgSs+ZqxOZu1eZu5uZuv2U0Ax5vFWZx1GYWBwwIsAAmQYJzZ/7md3fmd4Tme5Xme6bme7fme8Tmf9Xmf+bmf/fmfATqgBXqgCbqgDfqgETqhtZmJBYkoBFqdITqiGRoilPghkLgiKtohLnqan4dizfmjQTqkRXqkSbqkTfqkUTqlVXqlWbqlXfqlYTqmZXqmabqmbfqmcTqndXqnebqnfXp4s++nJ/ohQvghVmaKJaKoHeKoObp6YEChoTqqpXqqqbqqrfqqsTqrtXqrubqrvfqrwRqg9fQ0jKCgI/qs13msRVh9C4J9K+J9H8Ktm3qu6bqu7ZoAjLd5maUi8vohUPmuATuwBbtYU9d0FcJlDaKwHWJ1B7uxHfuxP5JxDSJxL0KyC/+CsiE7szV7s8uubdMWjinCs9lEbTm7tE37tE9taeulaQvnahxCtQkAaQkUtWm7tm1bwFT2ZFvWIKwGANhwIHKbZQ/7tom7uI07raBmYGuut397IJL7YH/0uKV7uqn7kcpVXA2Nub/Vb8x1XKv7u8E7vMV7vMm7vM37vNE7vdV7vdm7vd37veE7vuV7vum7vu37vvE7v/V7v/m7v/37vwE8wAV8wAm8wA38wBE8wRV8wRm8wR38wSE8wiV8wim8wi38wjE8wzV8wzm8wz38w0E8xEV8xEm8xE38xFE8xVV8xVm8xV38xWE8xmV8xmm8xm38xnE8x3V8x3m8x338x4H/PMiFfMiJvMiN/MiRPMmVfMmZvMmd/MmhPMqlfMqpvMqt/MqxPMu1fMu5vMu9/MvBPMzFfMzJvMzN/MzRPM3VfM3ZvM3d/M3hPM7lfM7pvM7t/M7xPM/1fM/5vM/9/M8BPdAFfdAJvdAN/dARPdEVfdEZvdEd/dEhPdIlfdIpvdIt/dIxPdM1fdM5vdM9/dNBPdRFfdRJvdRN/dRRPdVVfdVZvdVd/dVhPdZlfdZpvdZt/dZxPdd1fdd5vdd9/deBPdiFfdiJvdiN/diRPdmVfdmZvdmd/dmhPdqlfdqpvdqt/dqxPdu1fdu5vdu9/dvBPdzFfdzJvdzN/dzRPd3Vc33d2b3d3f3d4T3e5X3e6b3e7f3e8T3f9X3f+b3f/f3fAT7gBX7gCb7gDf7gET7hFX7hGb7hHf7hIT7iJX7iKb7iLf7iMT7jNX7jOb7jPf7jQT7kRX7kSb7kTf7kUT7lVX7lWb7lXf7lYT7mZX7maT7fAwIAIfkECBkAAAAsAAAAAEAGsASHAQEBzQAA9PT0AELN/////wAAAGN/9uYK/wDMAMkMmen/AMj/AAcVN1Nb/5YAw8PDV4WSITI3m5ubc3Nz29vbEBkbCwsLtLS0zQCkFiIlzXgAP2BpQ0NDg4ODABUAFQARFQAA1NTU6+vrq6urFQwAGxsbRmt1Cg8QlJSUAEo0ACl/AFP/e3t7xbgIi4uLS0tLy8vLAIZf4+PjW1tba2troqKiu7u7APoQBQoKf0oAOzs7ABAVenIEGyktVFRUfwAAY2NjAHwHGhkBMzMzIyMjLCwsFBQUAJVqJTk+TneCLUVLAHdV3c8JXY2b5ocAAErm5gAAAOEO5gC4ABALGwAWFB4hYZSjUn6KMkxTO1pjSnJ9KT5EGxAADhYYABUbGicrHi4yPl9oX5GfIzY7AAkbABsBGwAAVYKOWomWFBQAQ2ZwDBMVJzxCUXuHSG14KkBGOVdfWIaTT3iEQGJsdHR0dXV1dnZ2d3d3eHh4eXl5enp6e3t7fHx8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r5AACgPtBQDTMUYQQARgxBgw0KwcCCDiUA/2ABET5IIEBBHYCq6666XmDQA0AUYYGsRbzQAQwHCSDBCyUMmyoQEsgwkQgovECEs0MAMcKtnXbr7XhA6ErDQiMQweuuRPhakAwvnKurBSwQlKu7u6orkAA+0AsqqwQ9ECu9JUg0wbD0wsvttwgnbJ0Awzqr0LwAvICCDTDYUC2oQxQEw79EsHABDA+MAMSpAIQw0Lw1hKDyyisfTAAHoBLhwgMhPFADELHyKxAFBPtQAwwh2OBCuwE/JIIOoFoARA002yCBDwSLqvDUVDtXA6hXAzACQhKAWoLUBYXAQcYDifBvvAYJwELJJ4fa0AWgvoDQCCYPlC8ANRxELUQwR/8sgt5rg1314IQP127GRUR8kAwNU6BQ3gO1C0AHCj0grUDzCp5QuGw3NCzZF7kQ90IwOF746ajvJgOoLhAw798FTQAqCg+FgDFEmTckuUMigDpDRrFaAHvqxBfvm+gASEvB7AadaoHLC8mON+5uMyR53Qv1DgDoFcENABDGhy8+bolzMBDS3BNgu+IPDQHq8A3lztC8OsCfkLkAtG6R9FuP7///rVkf5AjQtc4JJGtoc4jXIoIylrHMdAJhXNJ8gAJkJQR5ACACDUYAQYhIroMADKEIQyO755UNVAkkAAqY5xAB3I56+spgQS5AsHfpwAX2EwjndlWCGdirIe4DQA7/ReDAEIBwhEhMYmJi9TuC5KtomAOVBB6yOgDogIExlOG6JkCyXRlhgASxgeR4NYQjIiRxADjICnl1RSW68Y2D8d4PCTCCfQ1kjbRr4QsfIj+IwAAFQMAf1hAiABt04AVdLMHwihgCbgUxh2vcVRvhSMlK5iVfRjjIqcB3QBRCZIEw1FxEYIA0VEHvIDUgGScJ4C6pfXAhoJqkJWdJS7cwLIsmVN/o2ve+UF5EAPibI0JsAKpMCqSVAuEfLK1Yy2Y6Ey0FzOIAnXfKhEhvinysnkXWlj+H/CuHBvHeKhESy2ea85xfQVoJRsDOdrYzVuZLJutqt8f4abMiBdQfQ0oJ/06DBK+fx2QmOgdKUKosDwDjQoj0LidBC5hxIGCUHOUSYrm2AUCUEuFc/xZyS2MyBHlyS0g5C0rSki6lj7+ap0AKaASMio17ZvNk2nKFPZQmhAYdACcxZcUtAQxBmDr03UP69gJwak+WJk2qUn9iLigiJFZFkJeuODCxil1sexrjmMdANgIakKymWGOkyoZ3NwpSDAak0lUeCeBCAJSABkyrGQrQaITLNeRoSVsazWw2sl0u9a+AvcmnELoQGoDKggIpl76KoLOBsEtfFphoFLM4gYEYFrL6FMi/6FUExD5kYJBlQTUDS9rSpoRzjT3ITitbEFKZClWqwuhAXAUrC//MqlbQg5i+WBtBCcxgCM4rAQc6YNd+HfJaqCrCDDYqEWpZC1tLG61pp0vd6lr3utjNrna3y93ueve74A2veMdL3vKa97zoTa9618ve9rr3vfCNr3znS9/62ve+Sj1VQvHL39hkbVe3Za5MLjABHZwqVRN46B0NPCsaYK8gIrgACxAJqnES5KAxJML9ALBWgVyAWW71QWoT4r3JVQ5U3KIACnxwLQuUwAcCLlsNaKAD5JbgBbaKyANQMANBtqoDHAgeEYAgW4bIYALXSpULpEuAD8fqxSMm4CARMgNQSavKWdyVZGc7gSEIGbfRy/KuEhqr/eLkAjQ+8BBYUFw1Mlj/gw+NMAs4QDIzXzjLUX0qALA5ECe7WMQOqaNKh4nina24xS+O8c5iaOeGoODNNDBjEGPoWYZQgAZJHkJmD+JnKEOEm5UmiPssIJBJiznGNqABcJO73P4O6b/u0gGTUSKCLvLKAh0miAhMnTQ+E8RdFh4IhvUVUoOsr7g7HDNDBLDZLRtEdvHkZqzbLGV6EeHBC8EyrxJSSmBLZAQ11FURHppscRmkgGAsCJavLGZdbZkCYzwXvBQibTGTmbA4kYGtAZzrsvFaVukOKK8avegs+gAhxyaItpXN0c1uOnYAiKf0pm2QYZ+L4AnZtbwD3m19AdQg4D5XEagtkIWb2yGg/+a2rATS8SwzFwb/1pUR+u1qHWWtAysTGsmK/ZIqDqEDFLMBaPd8kFLOgGIoINmIdUWEvgV7IGINwd0UTQDR5Vme2xsBDEYQxBQexLD/cnZBEqe/cFlgBkxDaxCLAD0JFIEGEviYzSRnhI8rPGl0BtWGSzABrcPABf9qokNg0DAXVIxzbH82xrTOdZkOBN0JWTcBZFBEzqXMgcN7AMk6JneRkUzBRHQgN11QRJLf5KA/D/rQA06AIB79j0o3CNP7hnH1ifVuQHUdVgciPR1ovQZoFHtBwD7og5grj1VWWtprsPaKs46RpkeI65Ee+wuLNWs8J52zDG8DxJ+y978PPv/KD6tyUhOAAkWUHM0ceLCQbw/oICMVwWr+o6ylW9/khwm7Qv0AZ7UdVLx1fsNydSdzAX9zUE+3ELHiUQaBNAm0PrLkU6CiYDAgKwUkfAVnOhOwZAZxNxhoEMgTgAoxAinDcnqHEC8QYyKAP0XWgPknEMjjbBBIEBIIAB0EeVRmZQjBTUWGfyaWNmujYAdRQFTXE/DGfw5TEGsUgCEwgAbRAQZ4fqBSewlxYAnhPg84UveSOBYQfZ9iAfmUEOujgShwSnezaQdVhA6xhATRhABAgApxWWpYEKPmWfOyaTM4EALAhdFHECmHEEhjfgeBZQBVgQCnN+FCfz5ifwYxejv/IT1zZC4MOFm5J4XfExHeg3HaAzacU2mDJYIEQXY79YGio2HZU08LMSxI5RClJBHeA4oIMViNJokF0YkF8YkEgYODqIMHwYMJ0TcPF0Z9eG6gModEcVmR6FZPCCqVeFBUyGlTiBDag1icg224eEb5s1PBCINvyBDakz5peBFNtYwAUIkEYYUOcY0EQYsEUY23CIAN8YdFt3I5KEQbVo6Po4g9wogFIWh2xk2qdU9IYz4ygGkWYAQvEGWuyEICsT6NVkWC53yXCBF3I1tXw4BQZXxatIxRNYq/CACwaBDuM4kKcSrpw4onCBFtdXANIT2hNi+NlZEGYS6muFJTtovJ/7OD90QQhriKF0GEVYhvArFTyCIBDOZ7BIECwGUBSIkQMsACS9lDLfgQgtZh6wOKVZSAlviMHfiCBdE1TmWSGlmTuNKN2qhyXoeNkxiOFXGVBpGVDJGJnwUq2KZ7F3WOu1cQNBmPXlkQgRh5vYRKQqWPR8KPBPGKBQGQBrFTgjOQmncu/XaBgcaQ1aZoe4kQCKiSw0KWBZEvq+SMB8E51MYzd+mRybKTaukQOxWRD9GKEaE9LClsoBJP50OP7/iDWxmavFhtrFdyu5mYqCkQctgRQKlnZsaYfbMrlYVXvBKMEhBuJ5eLxfc4lLlGQCWTBwGaRgMqcOhEE6lLIImTOf9EmqJylnoTnDOJKgXBlhRhnQeBnQlxN6F2UNk3kgHZTQ0JjwZBiAwhjy4oiPsZmAbRN6FGmEFimBaVa4pZEIxJEEhjKiUwM3/3eV8JKh84fHbEe3R5ELuDmRUGEZKJEMOyUd5Dc8gzYjDDSaYJcuppZFpISCHAAgRToPuUklTpeAVHmwIhlgahPYJXogdxoo93kwGak72Inmg0axJRnO8plASwU0gDBBRTAywIMxNAMRLwLyCUNUVQVSMgOV4Xhg3BOYJzWWbUNwmhnWs4nQQxLPYiaL5mUSg6keZpEBfZEFWko5Y4BEn2dnUZhxN4EGiqELfUnZaYfaq4OINJR1L/dBAw2Z996aC2WaT9lIQGWiQIylb/0mYLGkYCGTPwo442iZsKIUFORQB3U01m6qHf2RClZHrElEsqxIwHAaethSqws6LqBgCsqVCU6YfuEqetaaMOEUTYdlA6upIiKlCzio8sSnSj2psEIHlHepcHETMewaT+5KQ7Ba0R5CwA0FiGmEIS1GgLJZ34uRCm2pmFZhCiyapcKalGGk48dUe0aqdEKmV1N5RsKhD50qtf96sWx3ANkaq6Oa9DaKHZ6VdsBSqxWRCzaa/OeqvTsxD+6ZeTuqv2KJHZd6kHepMycAFoBIqdOhANWpvhKpJ5OaoXGjmNShCDqngGtJ4f6hDI/3pTESdVKUuvHKZrp8JnuoqX0joQg8WZwLorLyCEC+GaD4E8vXqzjrWoBcGjdhllQBqtgImwR4tRR5WtxZgQZeapOcuurVpqzEoAa2O0O0qqYroQfROnMYuhM3tnTroQUBuwPGdTiUWZtVaxT9qvBHAqxli0FWcESwM0aEYwWlkQcUsQl/WnKEty9EkQcHkQn2NRGFWVkAoANEoAf1mP4DRYAOuxi6gvRhCMJcuv1mqCJEkAhtW6DjEvHcu0wMm5rLq4Zemt6dlhvriYxVdlshS0AjFYsyYD/1JkoYdWMDMEnbu0xLoQO6VINluz23p1vcugg6aLRWp610u3epoR2v9aEGFrsi+rsyMWLk6VOCHZLh07fuwjr75quwtbt/SWrwQRK77WvX32u2OrusG4U8V7vDb7LwqJsWl0EC6ZphH7EJmpSd0oEPrrYYB7tJ37ueJ5n/FKujcCa7ziA+CUun+7up57tgOxNgAKEVlDBDnUuBo6t7JZtgphLrIaNr/5qDy7Vjv1YMJLANDGUUFEcwmRKxZQwApBuwsRAs4zlZQrtXgJOjY8QwypvRrLvcHZtcT5tcYptiO2RkdUQnooZifZEAVUBCv8vMK5ofObwQQgw6OVcJhbqwzpPR1UpwTRw4SKRkBMaO+rECx8xi5cwvZbqtRbEJc7WZn7q9VawRn/e3cbe5ujq8E7cnMqs3V3E8YgfLIm+L1oa8Zx6TUkZ7AGsarzi7tEy8QEYXVKeK/9+LLABABet8NkR6illJYM4T5qW6MHbGn/Yo5p47DLOknu+ax8JsWMTMUi/GsbuRHhe7/cGqkFlEMmHLV49m2efBCgXIu/SbcZPFhamSvpE8wUCzmt/Mr9enyyjKMOIcMF267YrLXrWK8PoazX2r/gTBCZmshXuMgDwZ8cC8lCkqnzQrJmjMkjrMkgDL3OArnS86cdOsoOcVkF7IBQ3LMgmKFXA4buNALctFwjYFcHJYSSo8Y627yAyMnrgj/G2Dwre0K8ur8UXRBC2km6S7aj/xXBApGkV6w1YNvM8ouu0GybVeRgUae0vosqDyXKjGvSaroQqIWWqzzTk8UvXWMBNZDRG81OHh2oH0m/usPOOGuDgmrSoisRifqWi2qr5EjEUZ0QiQO70yqghNyi/lx/9htEIATC3tOY/Xu0OuYsnbvMa5zMNAvDCHEqp6prO7nUA/Gu1ZZlA1SKCnE3j7wQa5TSBuyNaCSsrqrPgyVZih1U87rDJpjLjYielzW0EwHYmsXTofbMpS2IbSXSC9F/qAK5zXqdD5zGDmHYGdeXbkmpo+pyA4HK8TnIHuTVCFHPAwGf7azWB2GfRa1Pv62xdtes0noqt/zWjZzUPT3XPP9yz6sJ08hddZ9q0CZ9EDCQxArhkGbd0rfbEIIWkgRwp9U7lkMqZgNkpZvjyxTBTc7tgqSdLEG0jQyRwLkbk7n9zmRZRQ8b12EMwejZkzldhOOruq0N1xAOoOby4BJBeLLSgtMtzVr52XDsygkBlg4cxpfZ2Fm0URJdjw0OEerMECEeQcaNl4fdkmiss4JDtQreEKK6xAAQ4/uM4QMhaJPt3TRyzyMM1keeoaJW3tVaO87j3Oyos8144xy64135dLbYL/qpEEHbVrJ1We37EGg0jPMY4AUhAKXUsidGv1cO2p4Y5jctK+AU3wlh0wIBjGKu5uhK4axNjNud4XWMnhD/gcSyYuXKWLtZztUG8UoI4ZkHi22rxRB0TACbiBBmXhE7debpedjclHuCRssMEeSBPYnuKLbyTYObiRDzotm+WejvPLGopOQxwuTihNh7bJciPJBTjq7ORgG7LMZ2TpqG+sKk/I0KMaIHkYf3YteYrrAEUUewy00coKSyflmajMt8bOcKvNejbYfUDnUvWoMgtEYxbrxaXa09SDLCpzZO7hCqTQAVHsIXTuvR7FjDUgJmdAEP1rY7U+wMwYZQ54ThzpXMnhBu+uznzofTnq6dBLvS0+0z9OwEvKbhefAJXhDXoxCTS4eyQu4SD54RCPE6vvE86X9ZW4i6otkikIi4//4iTN56v3k3CQkDF5AvpaTX5h3gISoQK4hCYkVtpSRisAflRFsDTI88HMD0TJ/ciEy+M3zoWbd1QQTnIexsVQawyFMCQMNIEMt3I7BXLkBXtr0uUE+lWAP1HSQ5HCBWIHS3s1V4h8ed37d4WF/u8tqlTcMCJEPgm3zMt7h5WxUyfTXvxq7TWUy+3T2qP33CWWMBNPAxW4dkOzuqmTX0rlz0Ksur1IeaNsP08/L0UI8QyJPHsTpa0jME4cf3CZHpXR+kMRP2RQSxHeN3iavl+Qz6SU/4Qo+K/awxdt99eC+zro9W4tdC+KMDEvAAOk8DBKOG/Dw3BJN68TcD8zfzLv9S84I2TjIgSLpydFJe2kDP992qL8GmcbfGeiZ3LtJn5JYl7u08cKoJ+6fCei3nLsUVQ0UAECEIDCRY0KANAAkVLgRQoyBDiACIGKSQkIPBgRcsQCxCAeNAIBFpfCQg4EXEhC5IEmSR8MHKgRROorTQAeZHCQlHrCwBYCRBhABgYMwJQATGlhYwjjCCUmjBoiqBOlX4s6CIIRAtOMQ4g6rSj0UAWDhKkgaAFzC9QrR6M6hUgk13YtRBNWHZgVQn3MSIVSvXjy4SorhZEe3HERsZFpFBci3DtnwJyKgbcevNtXhJwqgcsYQEyaFFjyZd2vRp1KlVryY4QeFEmDZmELH/YKTIBI98Q0woYsQCkRk2WA8nXtz4ceTJlS9n3tz5c+jRpROskRAwRrEWGhMUMYG2EQ47g74kWPci0oQGi9qcahcISRQ6fBOhIfDjY5QfQyRMu5IIAMJgusCHEiwowQfhQguKvYEeSEiAjzpzaruBQkDBh94AsG2GuUQLyqnr7JKIIotIkoG32oaAi6QBCzwwwZUeACJDI4ZggcKVWgKAvJtgmGCInn6bQQIISSuqQ4x6aiuoodS7Cz2wDBLABQ6CJMIHFHAkIKqCPnQqMoLim4+G3Lr6Sr+EfICpJ9AEfMFFBD1MqcsHIxRRswtY4ICIpmrE7TQxfyMTpqzIKow//5Io8K42HVb86II3DYzTtAtm2wi8DjRz7Em+bKBhiD6L4HA6Uks19VSMYFgIto8E8AElBknqAKUZikT1Vlxz1XVXXnv19VdggxWWoP0A0LI5184bdllmm3U2uWKPZS7ZZ6u19lpss5VMrNdW4kChIoCYoaeEYjVIRwBKmGFGhfrT9l1445V3XnrrtZc0wYqYTixH7/X3X4Alm3WI6f4LMGCEE1YY3lkBWIvVcxOyAEnXXProQxYKSqzchTv2+GOQQxb51xE6uGC6DjqQdmSWW8a1BpOlEyDllV22+WacYQphoxmqG7EvxdosaC0dPsrKYaIk1jRnppt2+mmoo5Z6av+qq7b6aqxXq8sIEXyGmCDBANAXIxkUso8gVROS9j8As3b7bbjjlntuuuu2+268O0YhIdC8thOAfgf6FoCMC9LRXYMaLjpvxht3/HHII5d8csor/1eGjc7zGyOFmsRIcYMqC5wAB9Oz/HTUU1d9ddZbd/31qU+yILfNCyoWgJWCMsKgpgCAUUqzYRd+eOKLN/545JNXfiWfGaydoBESKmGl2/ESQaEyMeodyeW79/578MMXf3zy3xWhqbEHen6gvQEgmKTrEyrzdlux47t8/PPXf3/++/df/7XwiADrI0DYFteqzqFNIYSa0/8c+EAIRlCCE6Sg04LynoIQEHQrUQj/j0qHu5VUxlwVJGEJTXhCFKZQhc0RwH+4ZhACGnAlAkjgQNIGQpIcbXQr5GGzgFQCIAZRiEMkYhGNeEQkJlGJS2RiE534RChGUYpTpGIVrXhFLGZRi1vkYhe9+EUwhlGMYyRjGc14RjSmkYnvA9YPxWgEOMZRjiVg40rO0hCMELB9dTRI/AAwP4XUzyDcEloPDekscolIkYtkZCMd+UhIRlKSk6RkJS15SUxmUpOb5GQnPflJUIZSlKMkZSlNeUpUphKU0wtWIlWZrh6VKI8J+RoBogdLklSPO9hbyfYO+ctmkasCwyRmMY15TGQmc5hfVGYznflMaCbTC9OkZjWt/3lNbGZTm9vkZje9ic1ohlOc4yRmF8l5TnSmE51qZGc73flONCrGCPCkZz3teU/pCYtcVOBnP/35T4AGVKAfIGhBC5pPmHhNBwtlqA7YZgGGnowAt8tdQnZXkN79ziDBA2ZHWwmACihApCMlaUlNelKUijQ5KWVpS1360pQuQKYzpWlNbXpTnOZUpzvlaU9vClOgBlWoI0XOUI16VKQe1aPvmkn2lpqrnrASWD2hAgKselWsZlWrW+VqV6mAS+Y5EjA1/FxCDjgQ0ZHkg09l6656EtKkAnWlcaXrUH16V7zmVa94rWtfYVpUvwZWsC9t67WCVFhdRVWfAKhqVx37WP/IWvWrUiWJzxgJmLR+ZHCFYwmiPrJBxIZ2Om8dLErnWlrUKmCvq2Vta32aWtQCFraz9atomxW/s9qWVIr9aGMj+1vgImCyqSFgAROSvoKULSGes6FC1jYY3Ua3OaSlrQJOW92+ula729Uudmt7HO+G16jSFVbpwERe5/B2qowNbnshO1zUFFcEQTMTAHI7kKPNIGljWRp6/Zsa6tL2uuJFKncNfOC7EjiuslVwg0373161r5AQZo56f0VV92aYq/A9TXEJoKOJFaRiO7qYQjhrS8WMkMIrFk2AZztgBwcVwTOmsU1jPF7w3ljHKmVxrkJC4h4vx8K+wrCGjXxVDpv/xsMEGJzYxJVIFQ8EXepil2eDfGW+uBi2MN5xS2v8ZRp3Wa45FrODsYyqownyzMMZcq+KfGQjJ7k0SxYAfhayw4E0DCK1WnOfkwRS7HK5zCcFc6ENPGiXMhjR4fUzqTZSy0YDGKwXZi+c4zzpOdPSLZayzZ/4oqjeCEmjkV6zllMr6EWP1NCrdm2qU6poVwuY1M8xjJpmvZo28+rNlnavnG/9ayIDurqodjWrjb3XWGP32Ns9NbCXc8sTO5s0uXZrpXnda0xLW9uoMnVsYZ1s1S5b3DwFN23H3dpmb9s4FeOeurOcbV1b+9rB9bW77f2cbpeW2Kk+d79/Wm7Y+hvZ/96+92oE0Lv+FvzPlA22b+cN3HorXOLGyfdg971ogWd8AQAPuMYTTPCJKzkh+g05T+BdbYc/PLIRL3nLT1NxwV6c4wX2+MdnPtiavxbkLg9NZQTI84FQO7HyVvl7Tw50pL8brrIm880Dm3OdO/3pUN9pupMOk7QhN+lChyrRi+5Yll9d7AaBeWBlLnW7Uj2naJ+62nFq9bFj5McHuzrXcbXrr4P96HGPe9m/23S219Xtbw+84Af/b33zHSMC2IgF1Ax0u98K73nf8N4VX3dhE9VZhffr4W3M+bh6/vOJv3yYEnJeyFte8l6nvFbDXnqka/lZoDe86GVK+6TanqZwv/88t84m9shzm/Wtx+rrYc/z4AML96HX/caXb9Tm337nii/dfbeueuGnnPhZNf7xW578Xz2f5roXf9qbz3u+r+U6wMf+qSa/fSS33/sTB7+vyg/9898fqNF3PukvH7+L4rv6263hg7/umz/6k7/w07/9yz8GdCn+Q7+xu4DTu7wBHK0C3L4DRECFu8BdecAGJD8Q9LLok0Cx05F2wzyGc7MMJL4N5MB780BdGcGXKkEajCkb9D/FayoLVEAC1D74kywfhEF1k8FcuUESFEEkNKkInL6+05DSM0J8a8HWe0EiLMIh/MAlRKkc3MKSckCLKz3lUhYBzMLoeL8gtMIr1Db/KbwVLyQ0MHxDkYpDsys9CiScKDRD6EBDA9TDNby1NkQVOfxCOnzDQuwr2EPBPFzBeAPCNPTDPyS1QDyVQSSpLhzEQ6wr2JuJmok9SJwuKqQ8NYzEX5tEU6lEVcvEJVTFBSu9PoE9U1QOPtTATyTFPotFUkHFOWTFG+RFpBJDWepBRkS5INyqUbRFSazFU9TFS5RDX1Sqy4M2WFRGWQzFvDtGZGw0XJwOXQw3JazEZ8QxxVPERVwsR+zDYcxGLEzHZenGZjTEb4y5yxucTvREdrw7a/w6bFTHUqPGXGTGcHzAgBQqV4TCabzH1TtHWkRIfixFfywVVHxHLxzIoLo8/8NAHMXbxuOYRRd8yIb8L43kRnCkyPsjyb9SPGk8SHMsRtfzyI9Er5CUjpnjvzADSNszQaCrGIkqx95iSe5zyZeUrpiMjpmkSQRzx3isQ76rjHq0x5X0yfhjyKDURqDUltQyyqO0SdHDSZdTLkh7Qqk0FY6swqqcStEaymy5Sqw8NK30PK5subCJsrFDS9YYS1EsS7NELLq8FrVcS2Zry8N7y5LjFqfKSLzEtXwsun3MSwjbS2vpS79sNcAcPMGcuGLhI2F8SqgUrsNkzKdyzGqBzMhkLaS8SScEOh2hO55cL4XsyLD0zCADzdlDrdHsrsl0u8qUOHJJOLDUTKhcTP/YJC/Z3DzarE10u021y82CKx0yVMme3EzOfM3gXLHhbBbRNM68Ks2tPE2Xu6P1W01Ka02ylM7pbMzODM3ixM6Bi8ik/LurawrHQ8DqLA27vMbzLE9Dmk/rxDn1XM+RNE0dBLo7tLX508/RqE99vE/85CEDbUf+7M/sRE6qU057W4ud9L4GDQ0EVUwFXVAVylBhKS0I1SvtdEvuDDnGM0j57FD6TEyVA04P1UsW3U/BGtEIZU8ADcOk8xkMWlHylI4NfdEZjdESAtFgEVEbvVFnbE9EvLqZ+LnjM9KbCNKHg1EiZSspXcAaTVK++s/tDNCWi58fRb4hbTEXrdIyvdL/CcpS+3tQLu0pHP1SHQW69tkLGGRTkqDSebNSNfUoPOUVJH1TOPVSEwXTkquM3yvQNJUMPb02Pu1TYPpTLdxSQSU3Qg3ME1U4w9A6RR3TPTzTPV1USHUgSZ1BN63UtbtUyszUgmsYuQTPhoPO6BzVKyvVIzxVVEW8bqy9GaNQbeOWpixDT51C8bzLYaVVPxVV5cPVXK2pXe28GvNVZ0sb68NQZV0TUHXUa0VW/bFVXAnUZtXVZ829aGVVe6sY1fRR3/TJR+XWFfJWN2TWcJW+cWW+mjRU3eQUIoRXAmhUXmtXd00hfqVEgKPJeqWrL5PWXwsKjORAfvVXSwPYgD2h/4FdxnIz2IMl13ud05L7se9U1+fcTImd2CLd1l7hOIzN2KNKWHPdthSNzzV82Gz9V5Ml2fCpWIgs2CZUWfzbWHlsuVsiuZit2T8rVvs8Vpt9V6I11YvdWZ4VKpbF13t7FQC40H1d2oKAWDgb2aRdU6z9Vp2VyKdNwl5tWWmjIRUdWqStsJmN2K/tWuTB2X9sWrEdWxz0WaUMuaJAPZBlTVnlWriFILkVSbo1ybHFW/ecuMFhriuUWaNN0LUN3JKNXHtBWae12xA8MIWNNK+0Rcf927eVXOIZXJkMW8N9WsRt0pALm2hr3NDV2iMDXNH1H9IlStNlUsxlqdTVxJI7mv9EdV3KTQ7YvbTgnd0Iql3osNy6zV04zEqp3TbDwEzgXVeWlF3j3R/kfQ7lPV2e3V26KjkdwbO+DU/QLd7rJdXQJdjCxV3mbV7NNdtfY5tgjdLXbdutTd/zZZ3sdY7tZd/2JUTn5dh7S5vm/MPPhU7rzd/y2d/m6N8c/V/dLdvnlbY7mjADrt/H5VDzVWD+YWDmcGA5heC7fd8JdrbeebzpDdnfbD8ZkIAZoJFwgdKL4bTbKEz94I35CA4OnhwPXg4QLlQRHmG2LOGFTRN1PGCRVT0YOBqU4ICacRVYuQk9Ywg+2+HH6WHl+GFMDWIh5q7NXbO1SEG1pd5iNL5bOi7/H6CBcVGIErBhJgOXJ1MIuZyydeGWw7Bix8His9uxlOVi9x1iAXa3IEHhFPZbBFa96CECF9ASCVAM6wMxiumgEkuIE9sYAHhVPI4bPf42frtcP7ZECQ5kddsITo1EJF5hhHyAjx2IM9ao+bofgyAaoxm5/TKUTMabTQa8WOvjTwblAC43/zIrfjxldv3Eo4mMsCll5QKARL2h52qbW76bXDYOLV7VXgZgEgY49IqfAjZlDC7f1agYjMwsjNisiLnjsrKvaJZm/M3Z9X3ga/bGbAZm8lIuAkVGYq7eTxTnjVouWRHmgiBng1irda6baS6OasbNePbleQY39CqWHsXn/28+ZKQdnLagKJLQHd5JiFEbCLRl5oKmm4Mmjjj95Xj23kVDr9Kx02zM5zKGxGVGkltKR10aCD9yYwLwpZCWm5EejpJu6GtGaURDrztsXW/e4OIYXg1bTKr9mj1aiZsmlkBaCULaaZ5u53lJ6ONc6F006WRDr1sS3zud6CQeVsviHhkiiY/2nBtiIMCxak3GannRatLk6q4G6lhDr6Kw4KMm40f0VBhQDKElCND6CElukAUKIY6B67fp6SO9Xbz+ZKEeNPQKm1UeYxUu5jGlAHIZAjVLawTy5+YynRxqIMbOGsde1ncG5IWe7DJDr4axWlJ06YeTAgy4bdzG7Q/IQv8ZYBsi6K+nhh9eqpCpJomqPm3Ulut4oevVsuu7Zm2HJq+KkeELRmri6AkzKADt3m7u7m7v/u7v/gG7IE8R4JYSWJmZph6FsJ7h/gidRu6rSW0tBbeo5WrXFjP0+rHf7euPym7w/m8A/24oCAACL/ACBwEfFICjMQKcxuhJDsCByCgOSoj9hu+oke82XW0vdu777jL0olqcLmRK8+8AL3ET/24zUEABqAwjYFzOEe10zi2BLgiCtnCrwfCThWzoDupQpmfpmgneFPFgI/ETL3ITT/HXHBwLoO6ANm2DMGfDsbLEAWgbrxocB1Qd33C77vAdQ6/KaEiZJXIjH3PwRnL/0ZgJC+hojEjmj1hmxnXmj2CbdK1yqLnySaXvct3yHo9u6ToaMK9fMSdzQd9uM5cMqq3a0HhlALBgWcaI/KrlIKfznLFzpsVzLs/dS78x9ALyYQb0Qf907i50zFAIMSYJSBaxwz4IE9OYFJN0K1dueGFu/2ztPf9q8tLvTrduNgOAQAf1MRf1lWgfiaABYi92Yz+vJguXNV7sj6DjKkNnV5caSr9VDf9LPffqvCYvHVFzzF6vXvf1Igf2f16kVrEzhRDfKV6IKo52aYf1d5F1EuXwWs926WqfyxZyFvx2cD9y1Ut3qsgdGva0wsBhUWP3V9f1poF3JaV1bHc1sHZy/8/19H0XdHE3eOx1d6vMcmu373l3ePIKCpaWaIRHTH2feACveIvPn2kH22q3zWuP7FR7aFo+Yok3eSNH+ZRfYIxPS413eY5v+JgnL27O9cUqeZtH8Z3PeadZ+Xhtecl8+R2nd+k6LqLv76O/+aRXeqZhekHs+af/eXhWXaFM24gfedXA7qsP96zXepzhevW19I734+X9RfTyc5o3e0kz+rQn9LVne5txe4uF+3mlV6+HOvjtKE68+6Lfe37He7+/4r6fTaev1Jube2i8dQpXfKtn/ADH+cf3HsB3Z5NSjets1srn3ldDr23XfG/n/M6P/M8XmdCf29FPjdLP1dP3X/+6Jy97Z/0Rd/2Th/3YB5nZX+70HPzcD3veJa+w9v0hB/7/9vzhT57ij/Xjn9fkD+HE1a2Vdv58h/4yF/7p75jqf/frD9fsB+K8jS7DGOzZrnnwD3XxH3+FKf+MB1fsL0rdv3zpQttuBggCAgcSLGjwIMKEChcybOjwIcSIEidSrGiRYgkAJS5yZJjRTIGQIkeSLGnyJEozGjuybOnyJcyYMmfSrGnzJs6cOg9m3LjzJ1CgCoYSLWr0KFKjC5Yyber0KdSoUqdSrWqVadKsWrdy7Tr0KtiwYpd6LUs0KNq0amkCADBkLdy4cufC7EnX4EeUevfyFanS593AggcTLmz/+DDigXYTM/5p9vHYyJInj31s+XJWypojY+ba+DPoiDLavght+jRqgYsH5+3r+nXIv6ln065t+zZu1Stz81bYmevm4MIn/y5ueThyqcaT9m4+10bbCc6nU3e5WnBr2Nr1yq7u/Tv48NWvi6+9PGny9Oqfnm+vdf1690XL04cpoS2K+vrFk7+bfTuAJHW3H4EFGnhgTf0hmJh8RcH3YHINSvgVhMhNuCCGCk3Qlg0ZeoiagnP9FyCJA354Ioop1heiinNNqECFMWr2YoMyCndhixj60BYFOfoYGItxjUgigCb+eCSSSR4WpJKOTWgjlGLRKF+UM0rY5H5FtIUllzox/7nWkERqZ2SXZZp5pnW7oemkhFW6SdWU7r0pGY5rVmcBAETYuSdHX6oVppivkcknoYXa6aehHL04J6NOxdleo1JemWhuowFQGqWZJoQoWoAG2tegmoo66oeckvrQopE2+uh5qoJV56mnPdAWDbGOaipQnn66V6i2+vqrd7gCe1Cqrr7J6nLGWgXrsIndB0B+zRYq7E667pqSmtJquy1t1G5brLJRImtcuHBOyq1hLLR1AbqHZgskACBdO+a77dp7L2v14kvsk+WKO+5v/ip37r507QhAjwVz6W1O1s5bUq8KSzxxgvpSDK7AFQIccMbsEUyxWkNsCXKSDOPk8MMjRf9MMsstT2Rysxh3DN/Gnc3s6Mcu74SnnjrnCLNNKKccm8U+G300XkVLLPPN6dX8NNTtIa2TCG1xMDWKQFcs79B8rYw12CRr/SvTTVsYNdppPxa2TbMCUCvbGI49k9BDfx033vfObWvZZt+oNuCBM5d3TDW05QLhB+4dU90p35045MMufmrffm8mOOaZR+6SugCwu7l+k7/U+MOPg366qKKPWrnllGX+OuCoc3RwCLKXp3pLpM9ruu2974m7pqy3TifsxUPtO0VGAGAB8uAB35Hu1/LePPVYPk+p8MNXZjz3AFf/kNs+fE/d9RdFv+v046vfYvmGZq99WN3Lz+r6C3X/LkH9vbVf0fmfpp8/ABe0P0K9D35XmR8CaRTAg4gMADJY4G0G+LJ4dQ1USoMgBgUIgApspWAFNGBVEijCBmVQIJZ6SwlnI0GJ9C9Q/0shDMm3wQ7u64MgnMoIc3ieFD6LBTEE0QXBRMEK8iqIPzzieGaoFQ/264ZW0iEUMZPCg8EAiaFZYURaKKYXWrGLqckIB5dYwyY6kThRPOPaSognI3jxM1iEiBaJxMU20rExYKQhvmxYRo+hsY+eySB0ADCDOibmjQ+JY4mMSMhFguaOYswjGfe4PT9ScnAY3BAAasBIwxjSIYgM0Bw3KUoRKTErTGyTJIlXyVXOJ4NaAoAI/0aZL8BgZ4hExBYtZalLxjjSlGNEZSonyUpWZpACbdHBLuGVS//Y8pYmCWUyo9mwUlryXnoM5gKGqc0MPqsD0iTlMunyySIp8pvm/Ekvq2mvawZTm8PMIA3a8oBzwqWTDRnndqBJz32yJJ1IOWWNsCkpd1YygxxoSyz52alyBgWf9AqnQiN6E38eBaBUEmj8CFpQDGaEjRLNFUNByjVnQiykHz0p/6j5z18GFKMH1CglMSiAY6K0Wia16UhJqrKb1rSn91RpRVl6UZcuC6Z+xCAM2gIEn56Mp9PMqU6JBlGmUpWFQF3pOiNJ1IEZFY0YNBwAEFdVmtjTI82MqlTHqv9WjFw1qFkF5lZx2FWvQhCTn1trXZzaVKhGVZ94RSlFsWrNlsaVq3M9inqYlb8X8OiveZ2qkM6KVr86VqKBdetgh1rYqBwWPU7LWf2IsLzKjk6vE5VsX01L2o9e1igWbdVmDdtZoiQWtOtrCwpXCz3Vbg2tAuKtbvnZ2lZCUrOxxdlsHfRZEi4wBG0ZZHD7BFy6oVanlI2uOYd7FqFyz2/JVcpy5QPBEbTFm9i1SFkX4lDYXPe80dTuUF5rPO9+l7bhdQ8EO9CWEbg3pZCtZ3VJ2t7+6hK+CpBv8ehbXxjdV2oLnEFbakdgq/5XiHy17nQnXOC2upa78zXbgikUIdv/jq+BGqZwYdYrqAyfWJQGRjDsFFzf2jI3gDxrMRxZnNcLC1jHOCakn0jcpATK+Ls0Fm8AjXmpH3vSx2nisTMHzGQ6BrnGZyIyiEN8ZPwG8ALRmbJZK/ynAEfZyWC2YpWRjCYsNy3EDB6xlevngrbg78ybMnM/yXxLKdsZiWnm8poRWOTkbtnBAARCW6rYZ57gebdQ3nOjF13CPxv6yoLO8oILvcMA6qAtApB00sScFhW7hs+gTiGlNx3o+Q16tppezgKVJ2omp1chpLbgrE/tYiMKWUlsvpmbX22cAFYNAFfTtWIibT49E9HUyIZgqmG9pl/PLNgNVnX9Agm3Z9f6/86PbnY5QyABGjTQ2A6xwQyIYAEjFGECCVtICCZQBCNYgAgz6NCzjxbtYU/70m3W8rWlnb94AqDO3FY2epldwbtdAE9tebi5FyKAg0G8vAvRb8Wf++l862zfxbETtTtmbTireX0CwJMFNn7wXIvUtzsVM1gzfmyFHLQtRQDCDDJicYR0TiMzAMIrl8xxl3mc32YKecZGfrY4j+9ZS+V4txFya68Z0XAleEEHbIDJmfO8LRbg70AwCYB5GiSQAPDhQEbgcPMOXWy8ViyWkC4wpQ8H7tXrNAAUne+oM/rbCzeiCB44EIxz3SAicLjBBwJhACDTIA2ELkGeZYGEtp1iRf//uKVZjekZB9zo6nMuAIrQdr4nze9d+x/hFTLn0B/EUgCQ8ECS2hbBF0S00Ko8yC7/m1XLr9WdFTbm10fwaEEd4Sk1vd1umvqE4F2sBqk52gfSOUwZBOONx73EdN8Z3nfP94cF/u5NrrzJj974bEW+45RvNYU8XO8FsX5Bmo8QtwEA+xPTvhQz3/vNG7nzwR8fWEFe8bEcOinc6alfxB0E6NUfQgSSRw2E8gAAvhnETEWY/SkM/l0G93UX/xGa2dQP3pHd0JFeQUxdEREgASzfQZBX0Swg5RUbwiREBILdBeJLBlrGBn7Yv2XaB6qPkole5ZEgQZggdyBg4REECuD/VkLA4LstoMoZxCslXg22yw2m0dH5W925mVZlzPpgkvONoPlNEPqVjhEmxOpdHwW2X+w9nEI00BdOIbpUoVnkYIKRnBbKSQ+OTwRSHhiioJcYYPKhoApWH00lxMOJIP0pBN6xHRzG4dv12pHEl0uwUwjdIR42jfqwoPjgnhAm2xjuThkixBkmRAXm3RqODEK4YSPaixyWRaC9BCWaiyXCFiaOT81NYPn54VPdEhQEgC/+4i+CQCgeRBK6xRI+XBM+3BMWRBSuIhU+ItN9yxYGxyxCSh5Sj5L1DCeGoVVxgQN8IziGoziOIzmSYw5kXMUJ4vohBAtOlQsOBBPK4H45/6MjitmLFBdhLV01FoffjE/nMGIuphgAeGM5FqRBkqMTaIBCLuRCksAwGsQCJoQDFkQE4mJBPBzs0aO0tKJX4KNxZeE+8uM1No/O0V4QcmMWDeRBriRLFiQXPKRBqOFBwB9ByN9BJKJGbksnxkw+gmRI2sxI+o4mXuBOEkBGEGRLJmVLvqQ6JuBB2OTztUX0CcT0IQRN5uRGouTEwJU+/uRl9GP1MJbnEKVWHpJKKiVaHiRTTsQgGsTqAWFBuJ77EYDsOdBB2B7xYaXklKXCcKVPeuVxBKXtWIouTllRHmVaJmY5rqVEtGVBHB6dGcTioeFAPJ5BSB4f6uWvFCWw+P/l3wDmVwqm7PxjDR7mWSoman4jY0aEYxZE53wdQYidCBKE2U2l2u2cZu5lYSaOZ1IjaIZmLZLk7JUmX/4UUqamYq7mQrzAEDTnEOicBThnc5qkQNRc6OGczgEAQBJEz5XAzwUd9eUmsHAm2fTkZ/6mWYAl8niZ0JHlbgbNaSJnYiqnQtgeOkIcdRKAACxexr0hIaLjDCyjeNoKefpKb14OekKGaJ6OWN6V/ZnmcconWtJnQtjnfQ7nQaCburGbuzUEBcgbvdmbRQ6orxQo35inbyZoWahn7xAmHEKohCZncZJoy5horBzoE6loV7Co7WDcVD7ojKpXfMZoUlIojUL/W5Bm1iXaoY6+x4Juju29m3sKZIQSKUsa6ZEGkI1SDooiaJMCx5NCTiAdIfbBqJUqJZZmaf5sKangqOt8KZgGp+0cDA0S53tWTJWeqUGmqZquD5uuTpfmKJx6lpyiTrE94BSaqZ5eaZL2acH8qai4qRkNamaEKeGsnnQ0oqIuqlo2qqPaoKeii6SqEqUiBY+eTpSu4qZyqkuG6qc+453izahyRqkS6s30zpg646qyKjny6atSD6QGT6C+aa0ilqXizeJpkqq6agkOKa+Oo6/+KvIEa6bMqjAVq30V6uYcqoBOKWEg5rO2aqxKK9tQK/YM66Ria7YCWzSiSzFm6rKO/6tMgGu49iqzkmuzmGuiWOtAqauIsWvJ3csrZeSL3muy5Wm9OkC04qvs6Kv7+OsIeV/44UsxUmbByivjOGvCKqzBMmyJduywQGzEdqDA2UtdOqimgiy9biw4LqzHgo7DForIipDEbt+9iIDOwauuqqzGJqzLvmzkFKUG0uHMxhjJeh66iKXFpizG5hXC1uvPAm3iCC0OEm3RZk7N5l+7rJ4R5CfTUinLimPUSm3esAgU9dvVdt/R/t+20B/K7mzTltbThuvYkm3cmK0OoW3a6iDAAtq24OyX6eWubmzd2m3YGJgI6e3eGu0O+q22KG1uDq7PgqzhUgriJpDiLi7Wrv/txGoL13ot3IJt2LYs5VauoVwuAmWu5gpO1g6tttDfiGqk5EJt6ZouoaDu/Kju6gJO61attADu2Q3o7NJt7dru73DY2Vrt7kZN71phs9Tc0ubk8D5r4Rqv0eCu/Oju8qJN886htGBc15Lo9PJq9VpvxyFv3irv9tZM97pis8AujY4vq5av+dYo+uaQ9q7v07RvRw4L8P5o5PLs3FJv8davmWBv9+Sv/m4M/3bF865j/Arw6JJu3BowK97vCCnwAo9LA//Rr4Av6AquBE8wx1awBTtiGG2U/m0w83KuzfqK2cVuAJtwng0w+RbwCVsPBieu+rLwo3QwHsWKDETgdgr/7whPMP3mcPbtMOb2sA9PCRA/UqzUHJkaMQ3vlg3PLw4rcckwceo68RPH4r8E7Kh0TglkZgRfsXRlMacmMRfvCwJzjwaHMY1EsS+ditnNZpbKbxtv8Rv/SBwbzxzT8TT6CyTyyRDjZp/y8aK68R9fcArHFBgTsr/ORLuiBt6F5yIf8eg68iOjMDFNMiVjqyWTcWqYMRrvMSeHrSd/sk56ce6K8ijXaik7bmqw59hJKyPraSu7clZG8lHJ8ixTai1XWmokcliR6y6faS/78l4Ccx8N8jAXazFjW2qIpSZ/6jJbaTM782bC8oLVxzSvbjWXbGqsUSpvshovGxs3sh97/3OpgHN9ifM4L245I+1pVGAVq7PoIvE7w3OGBPJs0XM9p+09s+1pWMomKvMqs2w3A/SpCHRnEXRBF+1Bdy5qgN7TMfQ6J1w78/I/QzSCcIqbUXRFi+xFv3BqBBIAa3NDE25Ii7SBkHSImfRJV7JMXPJnsKB/unRHp9RHM3NMyzSB0HQ408dNW3ROm3JoPIsUvuo2E+lDE3WmGPU8I3VSo/RS27JpYFyd/mpUx+hUU3WiWPV32XRW0/JWG/NpYJIeQ/VLT+5PkzWamHVyoXVaE/NaW/NpINrrMWxYS+hY0/XtllNJY3Vek/Jem/NpiGUIq2lgy+dgE/bxztphl0diq/9rSmttauCdx0Y2ck42Za8Jrhw1Zmc2NS82PpuGljAPYMc17c71aC9MSJm2eKB2aseETjeGrH02bBOvbM92k5T2VZ82buu1bjM1aCjhawd3SgY1Nw+1cAdLbRf3bR83csPEbieGPvu2c+cYdEu1dE+3DLGcbYcHdmc3LCp3YyjZQnN0P3fyeJO3cxD3WSN2ejfpZrsuasjetsH3t/ZsbNO33lT3fRt3fuvofvsuarC0d8c3K883gfOGfd81fid4gi64854GWPW0T0O4Q0v4hONGhQ/0hWP4KrlMMT41XH+3WYa3WIv4iNtGiU+0MKM4e+8Lwb1ti4M4TLv4jJ9IjR//ljTjuN0pjO1164cHOIwLtowHuQoZuIWvsJF7D8so2T47KminpmhDOSBLuYlTeZUjS8usnocveb40uWQ/uZefxpDPVZGPOVcrTM0RrC7/NgEDeZtrkHlbd5nIec2wTAXq+aJtOWp2+Z6ryJt3VZwDOmMrDHv+N74auowSeqIXyKIbVaM7OkIrjF/zOFjj+Q1b+qXvh0QT+Y1zOmffn6cBLaXPZxDR34U+nLKa0Ky3hTaW+orI84Ffoao/CsnIXpajeS2peWjH+q1DHC663oXmuq7fDq9Pua//+pSQDMGx+J2T+p0ZO5cHEQXQALiHu7jTgO3lkqVYwLiLexE/+3ec/zqcpzq1ey/F7KHUvnpaunHOxiWus3tAR3uYT3u8H7m9sOd7PziTk3AJXwQuE6ylODu/Y7q/27iYB/yc38vBgHq2+7hcX8TB5NZANPzDaxA0e+WmU7z7Ssyh2q29T6henRx+GATIh7ziRDyqT7zJP/q9vKvKi7oWF+azwBLM77vMzzTNv7vN33yn3wvezaXBpznC0y/eFbyta4QNdMAEsIALvPXQU/fI/2TJI30Q78sPGu7Ko6lTKdlYBv19GgELKPnW60/RMzq8g7064UvnnDmAOz0Jl2/nICpBMDs6FoGUvn19x72mzz3dYxYcYyjZln2ROpXt6ezfWwAQjAAFfP+aDIyAdRJBOhN+BBk+TH194gsWvrBgNr+s4y8lT9Ef0w+Ekv/8Rns+3Hd9SIr+6HfYvtiAw321q/N8H/uhX8NlRPRc58t+lNP+Ptr+7W8Xvug+aZhu6jMqCrp8Mk8E9de68ZM46GuU8i//gTW/w51+72u71Al4jCYkQzKkQ6JgzBX/QkBf9lP49hNU93s/xMqE8wOA1Dc+zwrBAQDEAYEDCRY0eNAgDwALGTYEUIJARIkTKU7ksPBFRY0bCcxYSINjSJEjSZY0eRJlSpUrWbZ0+RJmTJkzada0mbIEgAoKePb0+RNoUKFDiRY1ehQp0JtLmc5M+hRqVKlTqVa1ehX/a1atW7kmtWnDwkIfTcmWNXsWbVq1NXNCXGsypxCEc+kiZNICb968aR6mlMFwRMsXCye8NXwYcWLFixk3PpxzZ1fJk6E6tryScmbNmzl39vwZtNGaNhiOvXwadWrVjtuqjlsXduy5Qvqi7LDQiMucAFys9v0beHDhw8tCDn18K/HUyJk3d/4cevSnNEmLVX4de/bfrVO/lv39O223J4t8bFkdAAzt69m3d//epnHp84fCR0wff379+/mLloneNPsEHJBAlLhDzTvwFKRLPJRgYEi9lUQgYqEiCrwQwww1tEy+/irbMDsPRRyRxBI1k+mC0kBckUXtDjwtwQVlLKjB/5NoqFAkGUpwQYaKLqBwIRtaHJLIIo3kqEMTiToSOCWdfBLKKH+KKUXrmLwSS8NevCzGGb2s0SQjFuotpL8WIuIFIIDwYbcxs3wTzjixS5I5OS+UEs889cwPpioBCNDOQAVdaUsOAZDLy0QPAJOkERjqsUyHJC3hgkEtvRTTs+hELlP39vwU1FA9e8lPQDs9FdNCWTtU0UQZHWkwADggKQQJgBiCCDGNKAKIwFD9FdhgR9r0OGGvExXZZJW1yiUWVDQW2jdVbazLVsF7Ndpstd32JWJD4/a3ZcUdl9ygWKJgiGfBXXfDaRmr1lrZsGWX3nrB9RY0e08rl99+k11Jgv+w3NSXYPjcXQzeeGGbt+CGHR4U388eXszfii3GMyURfGCIiAgn/ni4gxVLWGEGawMZ5ZSNjHhUlde6GOaYSUTpgTaBEMDlnBE8GUZWS76WZ52FHto9ljsj2iyZlV4av5P8NMJXpKXWMmhDEf1Z3qqn3prrniNzruubmB6b7DpNShcAHSANm22mRE6MZKwNYrjtuu0my2jO7o6p7L793sykBwEYYu/CY3obsbjlJohuwx1/3ECdoIMcs78tvzwrk24EQALKPS8J8cd8Xryuxj8//fO8AUe9JMxdfz2qkgQIywKcWb9dotCpvpr02bTGHfjCVT8xeI5gPx75+kiqYSH/IIq/Xfe3FO/d9Oetl3r4zK6vKPnuvS9Jh4Ue2D71398dvXeEqief/ZSzp6z9iLyf//iKZJhBBw70fyFWC+N/PHprmR7p1vc/AxLsfZP5H/0YiLmKTEBSDCHTAfcWQLUMcHEFpOAG7yW55yywgSHsW0U2FsEi2I6DdbNgWjAoNw2mEIbGSqBkQChCGy6tIuH7EwwEIAIfxtBuK0RLC7H2QiAesVMz7EoNb9jEi1UECA2ZAQWQqELzIQx96ZvbFavYxSR6EGxeRIkTyeihigigA2JiSKXEuDUhaiqLWmQcF9tYRzkpkSt2bF0Z+cgnjaBRjc7TI9HeaBYi/syIg1Qk/4vwmJxFGq+PkZQORwSwGzY+0mWFLE4c5SiQRGISlARqpFZCyT1JnjKMGrmNrEqpMk3ijZOd/GQrabmeUWaulgRA5S45RREB1OAiCwlBLj/2yqYcsmSzJOYyg3NLrBCTl9GUWEQEMIISMgQkzHSYMd0WSzkqU5vh3NnX8ngS+LVPmukEnA1mIDCOdUCcDePmUpCpMHDGE59YJKcjTXJO9qkToF1ZwBzUyBAj0GB8+UQgHRPnTS3eU6ERFSAYp0MTf5IvoBm1ygLcUAGHWAAIQpLoQsfTM951ciAQHelKYblPpNTkotvT6EyfsgA5fEFSPhgBCllar3nepJ7xUmlPif9KkxnCVIHopOlSh7KACEjqDVbgaVHp9dP4ODR9Q6XqVltyVIsm9Z9MFWtPFoAFh4whDgvgCVftZVW2YJV6DGXrXI1KUa98lYZKHStTF7AGhvSgDWr1CV3Z5da6nhSli5IrYRnbVbu+FK9L1OteNbqABjBkDYJVSmO3ZdiZBNVaWuXsaHP32KMgNa9hpWxGF9AFhmBBs5slLbQ8KxPQtkq0s+WsV50CVoyuFqALyAJDTmCFouiWtouVHlwJqFzkPncivJVJTK8HXHUuwKMLUUJshQLdYNX2cMzNoHO9+1zp8s23MrUuL4XLEAs0AbLlPRV4YXJbReVWvls9L0yoa73/9e5yAVVgyBa4u6T8frGkXBKvC8l74NHu9yX9fd5/T9kEhuAADR9y8KXo260FF7HBG2YshPkrWdVSuIwLwMFCkFBg/4gYYiGGI2JRil8Yj5TEETbxb1FcRrMCAA4ufvGN7dRh3XwYkTImsn5NO+TelvPEPb7hAhaS2aksOVBGdiyNZalkLBM1xy5JLY+VtAAznxnNaVYzmqVMyokIAEg1+HJnvQxLLn+zznPGcZOPa5Mxq9dJaxb0oIXc5thNxFms1HO2tMwS+7oqz4tWaJhb8mekjYjQmdb0pjl9ZkM/UyIhYAgVJZ3cBFstsTSKdKnjSWmWWJpomO70rGnN6U9f/2UiOmQBq03tGiQnc9W81qarKwflqcm61slWNptvXRWJMA8ARJiqsOcb7Kve+aHWpnYuia0SWA8N2csWN62b7WwCiECNIt32rxpNqF/bU9vrbmW3U/JtoYV73PnWdLmpEpEo/knewGq3Sh79pXgHHJT0HuOOpYZvfT98zfy+8gMWYoG1ITxTA8fJu4V6cIwvUuHmZPilRQRxkwta4lIhQHkAgIKPV/vUq8J2Vj3+cj2GvJ8jj3XJT95zT6ccKi5YCOFsnvGa15fjoT160cWocUgau+E893nPgV5TgXmM6TGOObWSjtulZ72KTt+IvXXm8Knru+pJUYJ5wG4pscOl6//3/Xrbgfh2U0Kd5B46O9XTbhQqP2TadIeT3UlS8BnZWPBdJPxEyJ4zs+9d3H0vCnYXErXE33Hujo47pLd+eWYuXiKNd9njIa9syRPFBAuZleeLnHl3zzyunWc9t10vEtGrjPSlr/XphfJ3AJB69oOv/cZh31zZB3/ew386P48tdd2Pm/dAWcAYFpIE5McJ9CExvIwQf/0NZl+XOge385+/7Oj/xMIAyMACvC8t5Z9k+wvqfvsNCP7bpyz35bf1+XlCeQColf6wBPw2Iv4UZP4CsH3sT/zujfz0b/f4TwHQQLvWCgGPZAA1ogCB5vgq8ObeTyPuD2XyzwEzDQL9T7D/OHBlPBB0Ns/gNhAF20gB8W7n9G4ETY//0k8JeuIFieQCKyIDw0MFdxByYpD5oo4Ga/ABo88EdVAIGSkIh4UFD+8Jm1B4plB+FpAB+wMJk+0GJ5AJqbBdrBBJopD7xBAM24YI3WxrRHAL1ez8AmwhYusMw9AFRaf4xqsO5zCF0hCX1rAB25AEZyaykkUMFuINpkQPMaQHKeIHsyYPE5GC+BDU/PAIAXHTSgS1kmUBMiAOERESRckMMZAM5S8UPxFpJBHXuIYNLdHMMHEQRcUKFmILZMsU7WMRo2sUDbAUa1FoUJFZVPEPWTHiBPHJkGUTO9ETefE9brG07pDBHlEZ/8nHF82tPaIjE/lDGC+RGKdLWeRgIdjAXKJxGXcRF50RxKBRHK1nGvvNUybnFfUjG/dtG9HLGBnCxdKxaMixGVNtjtARH4NnHalxOeaxxCoxHodxRK7xU5xqIUygu/7RlvQxIhoxNtYH2iKIIQRpI9iJCCxgVyYA+CAyZwKSHVXDFYsRGw9y0E6SG0XlChZi/R5SJOdEIgmAIheGoS4SIwFAI33pmhwCnmYyk2oyQ1iSHoPxII2yIEFFxZAxHIVSOZhxInNRA5enQmgAK7MyK+VMI4IJAHhlBtokKBEjBGqgA2hgBmaABjqgBoYJKi9EKjVEKXVsFQFxLsUsVKZvIf/UwMDeMmRq8iZLJyebByUSzQIsD4LE5y1EQAJewJ0iyAJeQAJEwC9tkSgx5C4rjURUEiFFRCHzJA4WogoKTQEq8y/9cYioEghdENp6ciREQGA6hyI8Im3U4gF+cicdwgcSyjQjEjW1JTNfbTM5M82Cs9j2pCn/r896czsAUzUd0Sp58iSE7is1wkwAwC3L4gF0qCFKgANmYAJYgAUmYAY4oE0YQgd4kzmj8jLvhCDpEinj0Ti9DVS2YCE2wMnWc2d+05CesyIHUzpNQocmiCKCadfIggJiZSFKgAZGgDI5QgRGgAbO8wVCUj+BIy6L8j3xsi7bcD7r7VPSrwJIkwL/L7Q7nNMck4w1CdMkIGQjVkkHykJgQEo9S+IBgGBGTVQ4MhQzN1QzO3QLP3Th9GQBBIZES1RHFYw/NylFgW1F/2QEOiA8JSA7K0LUFoIjqiM3yAIAjIAFHlRCWEBMkhRD27NAhFTkgBQJ0TTn8gQOASAL4otMV2VJ7YwfUwpAI4gIZJMiHMV8rhQAwHQpWCDwVEIADnROfa1OjYVN90hNa7BRSYJIkWAhwOBIkTRRsWhRu6lJ4e1Jd/IFpgoFhg5CRy1TtYVH3TMh33E/iLM4fVQ48WS4AKALLhVTT7WhNpWe/BMnWZMIJsAGekQAKEACWA7gJoI6Y3QjBMBFcbXX//APVo/TIIkzUkciT85gIXDAVm/VWZdLV4GKVwXTBQuVAP4NALgyImA0JBiiRrsVVVL1TKOVPh91BKvV9qTE94yrotxVdL712u7Uk+pMh/wnIpKVkpqVX9nNTAnEXkOiRFyV2VYVJZ1ECxry0BLWW32tUzuuTtFjbUZ1cEp1ISwUY1NlYQekYZdvWjkzZcdOSjhROTWsZFkIRdPnLvRCL/hiURlC3fy08wBVUNcCBlBgAtTEaI/WaGeWTnFPXkGUXh2wZT8wSv5uFi9WaeHIX9+qDG6Aa7vWa78WbMM2bIMgN/NsN6IGULMUNw5jBICkbLH0ajWVaSW2JeMzG6P27v+eJPUAAL6sNm5hKWvramvFlnALN2yjIAESV3EV1wPyTGAuiQAQliLU9S0S820Z4m9H5mQFBG8p4mEhthWbdkgDLbu2dbAyd5MC97MAYHAN13VfN2zLoM4oQHIHdCMM9C2eZgZcQAJqwHd/F3jRFXUzFlrp9ihXViU7l/Gg5O9yUOWG95ics3Vhl3pfV3brNNG2VCKok2An4jqxDi1ixQfIFXrltng9k1XhEXRN94PSV0QKEQCu4MrKd1dV17ZYt3rz13WvdyTI9wEEJpskAjYXgk8lgjaVdS3ExH7pN7wW+FKUN/QEan1/zmI+k0TCwCllloFX14E9bHr1F4S9ln//RaIGhqAGpg0FBMYIgpYADBMx2dUwwmIGNng/5xZ9JxYrJpiCK8aCRwQMMnhfafh+O/jIPjiEQ3iEQ+Iii8AH1MQx3atdI8IrwVIsD4NCXFOIzTcEn1ckJlgydDh0K9h9tXAheqAksxjpiNixjPiI9TeJOUInI0gHSFYiBIA2JYVA12JjVg+Nz0eNA2V+u3h9vxiMYaaH9W4h4jSQ+/jI/tjd2LiNq/eNOeIBXMAHhqAELMACSkAHJiCKK4IjPbIIQDIxquPiGLlfs0ROVcOLJViHDXmM+QNb+faMUdndHJng8DeSj3iSQWQwENiWqQaXV2OVU6OVuQKM2RdUDrk//35Mmb8wmHN5mCMHknfZejd3JgRgMIoAcqM5NafZYW94NY55K5IZlnF4RARMW2vZm+EOnOGumq3ZcHt5RVbJAoZAf/JZn/WnnevqnV3WjH6DnLXCnJ8oluGRxQSyn1fwnwtPl+U5f+l5Q1ygoN52oYfYMYzXmAfZlQe6X5i5VS2WnS9a+6QXot0Ym2XCXC8XAEg6jTNanFmZo5G5kA0anT2kYmN2kV26pBsaCuP5pGM3pWFiiVlgBGzgAZJaqZf6k3nanWE6oH3Dowl6qssFpPNjAX5Yp7nYqcfQp0UiJ4A6qL9WojEkmAqjq6P3q5c3qsd5pjsaYs+5bvXuDLSaVv9/Ma0J0KTHGnbL+kLCggjyWq2huj+Ao6pz+LDH5aqfYwGs4A0kBQLwWrAZca/5en+H+iVkeLLrl7D5w7DfmqZB+6MP2jn0siHA4AyeORk3eyrXegzF2rJvwK8L5IpZ+6pc+wrbWqZBlzJe2abnmj4WIA5WTDS1QLWf0rZtsrJjm3Bnm0A8ApiT+6UbQ6NRI7E36rqXZbGPYwHYgCFiUgYnOy7DmrnnGbNdguKwU7oxmrpjeqN5ezJ8W4xv2jmswJ3m4Lj7MrnH+6HLW6hxWy0gqAhYeL2lubP347Phm5BFm1+2+zN8b0QlTLD5G7Yt27kLxFmMAAVOucAjB8Cr+zT/spsq5JuHSRs0/i4C8js/N5vC/bu5z7sliEDGG8IIZNzGb1zGO9yrD1w/ElzBQ/vH/cXBPQPFiUe6W9zF/3tIWNohdFyvP9y9rZvBs4LEhdzEQQNmVXw593u5k7xrL1xAmLwhnFwUoRzEHUPEp6LKR5u+m+OythoL0xrJvVyEYZwlZADP81zP91zPydwHQxGClyLNpWLNG/zKPwMCFiLDJDyv55zOuRbM/Vz4zDzKLWPQo6LQrRpDBGeGw699vdnRHz3SJT1LLjDQb+LSoSLTySVDmLU6PT2VojnU6XzUSf1KTF10ESO7zQ+uH06uCwRtcCbXE3bWvbzWbd0CAX3Y/w1j120QyCHu1wlkc4Rk2d212JP82JG9SHD9zNv72eO619HutwtEAhYCnqq9W6/dxbP9PR6ABoagojFS27m90nn8Kmr628V9vi/kSscC3Z1V3f2b3dlDBBT0cudd2budMRZ8yrH75KKdQMICIv4dVwO+vAdeOwTAWFka4Sldt/cl3Kk15KFv3AtEhwSA4k/V4pkb47NjlXjSBghc2ykbwP0svUA+30U+50l+3y9ETCwA1gubgVc+tlseO9DG8ma+p1U1zilm5JP36Xm95wnETGYl5TOV6C3czlciLKJb6Xc8XkHwMBg+yKmc76Z+QPx0164+UbOer43+OsQEi7++zP+ZPrzt3eEbvip8DuIFJDErhe3n1O3HGu6VI106ne6Xvkfv3tvLedX3/uxLHEN0iDIDn0wHP6gLnzicJbATX/Htvg8HcuehfvSlXvL/ujYsP0kx/6Q1fzhkICyS3vNxsebFpukVg+zBvfSd/fQJpN9z++NRl/Uh2vWHo9yNoKkTH145tAhx3vFTHSn4vuQFpNx5A/iFnn6HX56LfzhqICx8oC35fM87XkMZf+GjXj7Rnwun3z7+LaFUX0e135q5fzhe3qKRffl/tPkvI/ddtf8BYoHAgQQLGhyoIKHChQwbOnwIMaLEiRQVEriIMaPGjRw7evwIMmTHIgAACLhYMaX/ypUKRLp8CTOmzJk0a9q8iTOnzp08e8YsAaCEz55Ay9w4ijSp0qVMmzotE3So1KEySJa8ijUrgKlcu3r9Cjas2LFkxQIVWpYsS4ppY66deDCu3Ll06xp8K9GuXoJ4+/r9u7CtWAEli2AEjHii4MWMGzt+DHno2cgbizq9jDkzUqhoKX8VQQSrhRJESps+TcSz6tWsW7t+7XEy7JuJA7uurXCv7t17cSfkbde38OEtZ9d8UBLIYeK4jTt/Dj16WtmrLWu+jv0oZ+k4WZS00IEC9/Hky5uPTv18R+GvhQN/Dx+h7/hymdsHrN6ji5ISlt/Hn1+AAg7YWnqeWZddgpdt/0cgSFY90GCEEk5I4UcGEsjebfPRx2FvG3bI138isjShDyWF4N+IeFXIYosu0nRhZAgqSKNSDL5oAQAcvMhjjz6+FqOAGbbmHohG1vfhkSouyZaEQ5SUEZMr/khllRMG+diMNW55o4tGAKCclWKOSaZUWOY3JGtFHslmiLi1uYCUcjp0JQBGRDnnSmXuyadzZzam5ZY0dtnikzP0iWiiimr053lprrYmnGxGamSelhYXYY6GpXipRIt+Cup0UbEWqKAJEspiB6OGymqrLjZq3qOqESfppElW2mlfiBIGgA5cEedqsMLqBKtgpZqKHaoVyvBlf8M+Cy15xZInq2e01v+K65tt5qprnzKU5MOvw0VLbrkdTSuqUcjWqGyFNuTorLnyzgsZutxVS9m12O7Lr27cKtZqCMmJiy+9BoNqL1nHrptZuxM+8AAKOQ7RwQUQX4wxxAdvzHFOCUdXMGT69ktyyXf9G5GrNpTEAsG+dQzzoh+bBYC6DJ+6qota7axVzD7/bGHODYbcWEJTmYx00iin3OoIJbngcnNAT23lzGEtfPNTQrPIc9dQUg22z1Y7RzRjRkuVdNokLw2RqyiUVEPUtYVN94tjf4V11kw5LKEOHPwNeOCCA1534QbfPRvb/x2tduO1Kk5nq94BcIHciRmOeYSId5W33jZunXnoouf/t3l7kDPHuOOqK3m6baEK8CUA4k0F7Oi2Swt6vTV7nmzut/8OvGul99R68a77tHryIBp/dqiqAnCo5YgFT/1sw5u5O++a8V19996Xdf1OzBufuvLmAze+oiLUUDkBsJc0O+3jfk+/7p2p1rn2N3Bff//+7xQ+nYyveOU7nwH1kr4+1YADV+FACJ4XPekB6H8UHEsAiZI9/S3IdxXsoAddckGcDLB1BTygCZFEPj7NYGc5kp1XavfBGEqGg4DKoAabwj/zjIAnO5ShD/1Ew7SM8HQlPKER3UTAMgmAgSUpAQ1Cc5UwdQWGP6yiTUIIQBvecCk5LE+vbIATG+hgK1Ys/2N1gliWIUKuiEc8YgLHJIMnAcACPRTA5Fz4wvmZcY8vwSKxtLjFpHSRPFcZggROEhMBSECOZOSjIxnjx5qokYjIa6Ml5ZPCMUERAD6wgQgwQgEWgPErVHykKRmFRmMBMpDaSSV5RrBJC8xgBJ8EiQhGMIMWAoAI7TulL2l2v8dMco2VvKQl32glgWmFCC5AZFhK+UtTRhIn+dPeIMkjABfE7ipE8AELJDCCC1xgBBJggQ82WRIjNDOa7MSbK8UyTMUNxZiXRKaVOmCVrFiABrUkpR7b+chp3qSavLtmebKJTq9hhZnOBKhDfSJQmcSTbfOkZxvtOaYQ1GACY7yKr//AAs2HWjGiNSGo5wx6HhvMYJtdM8IMRinSmPKEpDCZ6NIqalEjYnRPMGjhjkD6T5lWkaYzManeUJofGKCABhwYQmmG8AIaoAAGQq1qFoPpGJuiDKc5NeFOy2QiO8XPny+z6lDfCb5VshKpZm2rzNAKVK3miqtdNeBXxzSB71D1mUF1aweJKhOjZo2tfi1smQArErlyi651Nd9drfS2kvQyrmU17F/hakG1BpKwlu3sjxAbEsXOtZiNPd9jqeQ0/qilr56lH2j7qNktcra1tGXRaz8i2k4xtrSrO62PkMOyNLK2ttW7rUgEe7PZEne5BDLuenJrqd3y1nG+5VEIYhf/wbGElLnAcy5IkMsw5XJ3vObx7kagG13STre3zNuTDKD4U+GWjbyYM29sYntD8dJ3v9CxL57QKyfprjdt1W2RAORYhIZqd7j8zZx/OQLedem3wRQWHmbzCGApCXjASCswi17QRBkIZrsVLtyDK4NfDU64xCyW0YWnmGENq5fDavMwhYCQThSNmMEtBtuJUWkzVgoylTKQwAyK8CUjFAEIEOrItxSamh5L+Y9YLVqMmTSUW9E4OO0V0/MA0OQdz3fKMPtxRiKMLP7BgJE744CIN/Jkr0WZzHQu6osleGUS20TLW6aLjSMkgavEzWw8rnOZ7+zOIAu5lVXWSGoL4wMa/8wAKE0c60WevE8aaHrTmu6AoT8N20Yvpss84nOfUZhEKq3saVmtLKipZmaMoNlU/HMaM9+MEQm08KMZefKcXw1smPyY1C8y9akP8ucBMaskNBCmq4MtNkR7ZdaC4t8DBs2RR8P00iX5NbS/fV9RixlTInx2i4x97IIkO0AHLkl8rSw1cMcs1hehNpekLcdm97rb8u43hKWdZYsI0NwsQne6MZnqHuF4l/2E99z83TF6E8De7JJ2XgHwAo34GuIcnzjATUdwChn84HEi9osiawEdOzveHaeXxCk+KIuXJOP73mVjOoDznOt85zzfecsvK271FHpo2iI5qknYI+ACAP/bK3/4z+f18hTrT7lM1DdGnlwCG3RgAixwQZjFotCwX+XpFJS4+MYspKIbHdkmZ5EMKD0Ba4Wc7MOKuqIXPds49/DqLWWBgrsidrHT3X9mH/jcJTTyg6/bPB19t8gOP/hW2X3Rnwt6SMLqbQLEmWdFsDRXeg760OM88vUrfE6GjiG1r13dbacQDZrY8MeznPR1//hUYK4gztbgKnu/ugWAMAIKnEQGI2Aiw2nPYtOXG/JEr83q47L48QS6JHuV++yR76rJU34zL+5pSbKbkb9fZPpgwn6FlU8btAco8YrPZIVgcJV4Wd/p5s++7bF3dyGzlQKUHoL4QXJHsVd/3IX/fnumfmiies+HcJRUISJAaVY3K8w3gHyiffoTBQmAgRmYgR6AWe/VbQIoEgLQQkw3gcxVgOlHf+eWgApYcgk3IR3Fa5AigSVIJlE3BUeAgzmogzvIgz3YgymgUJa3ESJgFSWAazLBRC1DgwR4fxpyfSK3ggrYegTyekFxhDKYgkuYKDbog13ohT4YA0sghmM4hjiAVu0mVjaxQgAAgVORMW8Ih3GohaNzggaYhRXCfuk2hQKyeyXxdVh4h3O4J1z4hYVoiD44Be8kAB1lBNVHEyAGAHHnFYEXdoIYOnUoSU8Ihc7Hgqzngg1iFfKnJjNoiT5CiIeIioeYiEKIEUxk/wF/aGcAADWTSIleU4r11YREookTkofHtof5QQElEYO6uIu3WCWnmIrJ2IWr+BKQaAHbRhOrBgCOOBV+MzjXiI2EY4x1g4k0QYrrF4XP94vqsR+ymDjfuI22lYsYdIPK6I49yIwiEVaUgxOgURjp2FndOBPoKHThuHrjeB4d5XmAeDn4WIPrOFMA0I7vyJA4GI8gsYYA0Hsf8XYucIUEcAGbBI0GaVb6KFHFGCG9eGoAWR4iwG/nCJIc2SLI2JDu+JAeEVm7xGkzqWk1t0svAARA4AOUxmoq6Vce6RYpmXqc2IkLSEwR0oeSCBsH6JPNhZBZtJAt6ZJB9GWVyHdeU/8Ck9WUVgWUNSWUAyKSjRN9PxJWsLiVvsSSUpmKL9kRValQGhECEgAETpVkSzaRZ1lVXfkS/Ogo/mhaJLknOXIneNlOaamWqviU0CEAMsCYjemYF0mYUJeY+fKVlOkXM3ZCY9kjqwZ+kSlNk0lNCnmYU8mKDSIDLMBmXeOZG6OXLsGXDjclPGFMmskjVXiXq8lHhjmaX8iWLlKOgYebhwOasseAPMGUIWFR7vcp72MSwXlKurmbyzicq/GbFtBCRMBSFmAazimZpVkeyml4gWgTyfmJijJ9ncmdZQSd0QmP0+kZmLZDVXgRAnABkOhp6SkvrSlf4mmH/EkT5Il0oSL/R2aJnz+0nuy5g71ZIZMzaPKZEal1nwUaLfq5WpXplRbqEgBanIsCfwCwKRJqRgeKoDmooBQyRoNJAA6aEZGlciAqLBS6YBjqmq/5ERp6lJ+ycKLooj4koiN6BCU6IV9Ccyn6NajUhjvKKjAKTzSKW0zaETYqT6AignP0f0gKdAUimj7Km+5JGQNzERf3dybyoVaapFwKjjKaWE7KEVBKUaASWUdKph7UoyMKpBKSI1L0PC16ETiGonGKMGaKgGgaWmq6EWx6U6BiFXrqp1dKKlmqpdLpnfkRGhHUhyRIAAxkAYsaKkrKV4IKEscJEoa6VZ8CXMOoqRU0pwhapxEC/2JDgBHKNKQXEYw2d6pvFalkAqqfSqgaIar/AiphZam1SniA+hOO+qjteavnoSqZihFQFKEUIEdSJKx9wqmUVZDEs6sZ0auLtSgmaSfTKqfEKmzGeqwJKq6N0aEw1Yd2ogNspqjgOibVaq0TZJzZihHbOlqKUo5KCa/Dmqw0E5XlqoOrGiFD4EQZsXBaoaP9KibyimH+6Y32ehH4qluLAokDybDdk6rsSbAuIgHopAMbmbFVc67fKbEocbIUeymfEhrMOrKlV7LHRa4C65AxuxoyAAMwAIIve4w2ey8nSwC56hEqm16JwiuuyrOu5bNBE7A0+6NL6xU1UAPUmLTB4v+wMOapTZq1T0pP4MlT31e137Ox0dmxXsSGCAsEwRq21Aq10CG0HvG2a9q15VkmfTiLa0s9Y7ubZUtIZ4sRzIa3n3K1eBab9bq1cjubdEsmk6OVgWs7ejuafDsegPu3fuu4iDK48nO4HBG3hTq3AYooYYWxl4uL/3o1M0uzkssdQpoRlEu6FNi2z9G55wW0BJC4oNsnVvG6vwO5h6m60vEkFhA/rru7B2m6VTK7GpG8vFpPijsm91i8dBi7KNa0qTu9UvE8FsABM7BwS5aT3wu+4Sut0dsgmSsVy8sp07Nhfwmx9KJM4UK+l3i9Z4a6Avu70eGAtcgz8Ssh5htwm0v/uwDsucckwKECofzrYPMra/VbrvcbHRRgfPo7dgjslMdLJeiLsg8RGZSyPAUMKs9zmxQ8Nb2rlg4sHTJwATUwfRwgtS3swi8stSI8IP7rExgctG1DnIkBJ7WbKGv4rjL8MyQslSbct3AKxBVCw9jaPMvXvq3ml+/Bw4giR0dMN0LckkQ8uZZLxSupwCBHbijYxLCJGDvswZ+SI5m3xfPWxR5Xvfa7xlwBMaObxhUsOjZ8vmHJZWFcLrMKv3McxGsMFG3cwG/sx+aSxMSox6OGx3URxXxyAcFVyNFmwdPGwMeKxZHsPYc8imWsuUTJOokcLeWotpjcnVgqyJZMyGCx/5iPycqkjB6pjIeNbLienC3X6jMLR7WuXMqNesqPesnkUQMvwFKqqctANMnyomdNp8PbwsmJIkdVWswTCsiV7MuwPBQUkE+CF83WY828iHqE9sTo08yIkiPHvM2wa863R81a+svRIQDoNBqoIc/nDBuaTJCgvJ/LbCv4PCxPFqv0XC5W3JDtDB1fNgE/DNDGXMffrMjhzBuyTCarxq8JLc3pjD29zM7dzBNyFMIUrdCjY8dKTMsdzM/CElkL69FWO80Y7aME/RxfgrQpzR32vMklvaQOvRsQPSZVSKAyXaYWPUMsTacavRN36tMzTdSIp9NgrM+fbMsw01E7e9R/Cv/UELXOLZ3UOTGpU/3KVR0tIT3LTV3L6uszX+LVXI3EK+205nrWr4FjMY3W3NzWwwLWZ4fT/jLOezKr/xzXVG3Kaz2wWY0THZrLfY0/gj2UNt2pI90hS10lfRihhu3XvAzYJIrYN+EdRCDVkp0ll512eW3XjM0hjk0lC9fTnD2Ial3ZTzvXr6EqRoACkInaNdTawVLX4SnWJP3UHGMV0Dzb8arale3SzmEaWGEE8owav60wnn2mij2vgEHGzg0q3grXys22tT1QVz3U2K0aEtxI1u1O3M0qt316i+xnoD0mjxyJ4L2FwQ3Yw20c3s3eYEHT90yv9v0X0b3bB3NxHT3/31Qi0AwJ37PBygXeyv/NOcwdqNL9sLnd2OgtJlE9bmSN4KEp3jCi3aqq4BU+HvUdgRDOxA4+2iBOJbyCxje93xweWO691gOu4j9tO0TzFjVs3nNB2knnpW1x42gd4O/o4i8+2QsNkjMu0iJOHzv+Is+D0otN4UC+4hduZ0Kt4VDu5MBN5WCDwRz84AyuKBfb0Cle5SHR46QZ5rC24YiS5TV+dPd9MEkGzmBe5uH216v945EROK2YjdkY5x5z5mnK5Vj75xks2kdO4j7yvm/e5Hv+XSzutHUOGVhRufqr6Nl95V+e6B8e6Dd81x6S6XsyfXer44Xe12OujI7+GJB+/xHyPekl1eeD2un/m+laPuKvTibluORMzuar/m+VDltSzrGtzhEYgxFxSOwao+t2xuuhTutFfulMPcbMvOxismrjm8+5fuz0m+wy6+tkC+zX7hhJjOQfWcayTujRbiW8MqZCJOpxTerJaOre3iPgvu4RO+5qDn3z/iLPbOnWDu/tvpbdDu+LIe/mjtvN3p9GHh/h3iJVKLIobvDe7u+o+O4B/yoA/1wEX971vukIpPAV0odKqOwYb9gRj5jZTvECMvBwnsMPT++DnvD47iJP5ngVqvLHTvKGOPGtQZ9bJ77he/Iya/I0z/LKPPTi7vLw0fHq6LLqLvIjz+jWG/SCIf8CQKBLb/nzix71Ds/vG3yy5P7yTU+WJzLhW3/tN1+IOe8Z/FeLV4/1LpL0M6rxRw/FMO+bJYECY/8XbF9vT+/GWV8WCOYCTFQDKDABcmQBLhDDen8uFs+5dH+hsW7vbAf2PtKh6Inrea/3Zr+lfj8WqUVzKkoAaxYUCK34KV/0Ykz2+xj5JzP5LYICRAAEAqBMlv/cl5n5fD/InC8Wa/hmoO8+Y5Rgir/4ut/gqe/EkL/xeVzzwiICkLhLLQTqQm/8q675Xoj2kREaMe37BDCrt872pj/9iH76j4/wSO/4BPIAPJkVhV373fL9uI/KxA8WORJBVfh3YzTzwu9x8k//uGuxlAChQOBAggUNHhRIQOFChg0dPlSIUOJEggssXsSYUePGixQ9HoQYUuRIkiVNnkSZUiELAC2NoCgBwMgMGyptivyYc+BNnj19/gQaVOhQokWNHkWaVGHMEkp/xpxyROpUqlWtXsWadQqApiZDSKAxpCUADiZtzCBiwUiRCRSckmxJYyFLADIcAuH6Vu9evn39/gUcWDBTwYB16ix88jBiootzcoQcGaNjj4ktE6UxloNdASEuU6Z4WfRo0qVNn3ZKGDUBqFldv4Y9dWvXkRcsjMVddqQAH7hxdyhsBACQhS5aPnDY28Jq5s2dP4c+WnX0n6AnPrd+vXF2hJK9/3PkDpI6cxFjgZcOb3D8evbt3a+ffrp1bPr1pc4uWcO3ZpIcxhYBYoaYWjoPMLFeWMiGllhwiAiZ3oMwQgknvCw+CnFKjyDsMtRwOw4F+u5D0C5MzDgAJjhNRBUTIrFFF19EzcLS5rOvRtfwI0m/El7owIYJWtItJLosGIGhH48LDC/aBLjNCBEYMlEHGKekssoXZaRSxQ1FLGrFEFc8zMq9imjJM9PA5FJMNddkkycspQMgKhvnvArHkUSwa6EOgBRJhNsAkMChGVqSEjD9AHBLoUG5csGGC/BqCYU2J6W00sDehFFL5xgzDE1Pw7OUKApaGgK1TzMMNVVVq8S0wv846YSVKjtR2pMskUws4iEZxjLTLwFacmEhGYTbD4BSV0U2WWVLatVFTZvj9K9Tp6VsWZ7Kk0mAFKnNzlpvv3Wu2cRojJXOWU+qNciHdAAWIv8AYBCwESS4gCEYHPRNhyfB5bffNsUl8dmhVtyUW4Mr89ekRYM98+BqE4Y44r0AHuzVcmE916R0RRoLBohqLXS0GoB44QUaapI4ZZUhpJhCgYUiGFqHZ1Zv5YdCaIk20mhezGaff7apZcDIvbjGjEvaGCKcWwpJwQeBhjrqhIWWeqSYmeM5awWqJuCFSBvWGmGuxwaaar+ILrq+o0lK+qERcg5paQD2Jbtuu9U0++7/iF7eNmyHuX5gLOR29js0vQ/3N2++0E47trVHatshFEgNCVtEndMWcc03D0nxu69erfC/uYbUiMxFE107zldf1XO9GG/8tcdFiryhKEP6tSWPVxOBBSNYB35z1+sG3dTUuSWb2NM/O1684J//N6/VYI9dK+lTqp0hkDlG8rTe/4Q+fLKHJ7v4vpv/dGwYCEUP/YLEh5/V6+WzuHr6Zg8p++LYhyh3AHYnjQgm8Cemxc+APiPf2MwHNvehiWsyGBDDRtPADh3QghNKYFKol7YYLMGDH/wgDuaHLj5BZHLGqtxYEqUXGAChCLcpgQ9QthABDBA3FkDRBXU4tRHCb4Ht/6MgmH4mABZwwIgcGNAQlse8IO7Qie3JIFJiQoYVVNGKV8RiFrWoRRUUCzc6I6GtIPK2Hi5EbnRzypH2k0MCjIBYLbEAC9D4RDomK4pS+yHhgphHf9lgQL4pQZ70SME6FjJcZYQTFbe4SEZq8QkDgGQkI8kAREKuhDcbS9NcspdaeTFYdIGjHA05ytZV8nl8RN0eUfktAUBqPyXo1SAbSEpakuaORpliI3W5y0WSwZT5u+RDOvYx/jllV5qZAAuAMCAjSGAscZxjLaWJt18Cb5WWUeU1l+VHzVBAAN9coizdN01yXqqahcklL9WpTl+CUWPBdAi7ACDBhrwrXk6pFf8RYkmATrbkBYIsZ0CpdEuoabMw2eRbv0BpAUlBR5UChehbCEqUdK7Tooxsp030tz8A5Mohx/yfXrwGgME1ZFEAmEFEVXqlc67OoIJBaJogtj5CrXBLhFxpTocy0Z0CQJEXBWoWM6qSjSrETy0JlEmLmZqOQiRwALBANHU6Vfi0lHMvDUxMPySxRd0zOg+lalhvwlOhVDSoZ13BULEHT4cMqUgLUWNJnXKblD4kd+oSa16fQ1abYbVTWk1PxLBluvWAVa+HHQlfgWJWtAJVrSN5wRAkO4QBWWCykgWoQt7V0QD9sUBviUtIWkIcxJY2RlbdnF+lBdjAQqxWbKSOYU3/O9uloPYvjG2sRR8rEnx5cSyZJYAATuobeoIWAHKBSGhpu1zLKFZlqvULa1vLw8sVdo/Mpa1zfYLb3LKzpb31bV0gcpa0rKUtflGuMI+LXfYOzbaIg25fpAuqhJERQeyRbXvzqt2ecLe7u9wtjNLrkAHr18AafO/h4suX+XIHYu+a4Xjye+Cp8tdNPv2vYxPMHlJ1wMMf/nCHQTxiCpe4vxv+XEKB2OCH9WtpRHDPhE2sUguPFcMZ1i2KxxNeHuNmxj9GSY0TtuC9sNg6CcsMABr6FiOPCMg5FbJK/IvjXuqYOj3G8pO1LJIo94vIemlyi8F1VAuEEylhdsyWaWxl/6b+lMoAZjN0dHBEOtfZznZWc54Z0mV+fZnJaA5Tv06IXDADOlp6niafTzLlNws1zoiGtPzcKT4/O8XQh/YWvvaplEvnJNLkVLRJGN3oKwb406dWVahL3OmP9OsCbOU0qw2HalKqmiSjJnUVTU1rXkdv0r2+iaxn/a2RvrXIwpYIsA1p68TeONcYfbSypR0dZhsY2ckG16iirZhrO2/aO6x255z97C3u+tvnplC429ttb1vrSJ8tNLsriG4LqvshuM61uem9byhum9fyfh8riSXVWAOcRfw2oL0dgm9S6xvhD9+rv2lt8J18y5nDWS3FIR4/hTeE4Y12+MZFbpqOL/+X4ge3FplCGt2Tjzx8JV/Ix98ccpfXfFwSR/XJUZ6sp4ZMvi23OfBgXls3k9vRvw560iuG9Jrr/Fu9AUAN/mpwpa9u6KwZt9GxSPOqd10pV5+txq11zN9NHeBe19zVZU5lrqPd7T1lus3Fviy6ePXnc3973dSeda1bse15B/yF4950qluLWMA9Nt4DX7W9F73vusb54hcPdtMqflWH8gFMgS55xke+rHx//N85P3oue/7UlleVPOXKctSTfmWNf/zRXT97Gw/e5a23FE09mtXN095msI99qU3v+6RTvrS4r9Siksp75BO/X8APPuRt73zfGx+xzW/TYM3M4N5TP2L/0I++6L3PeesfFvtsem1inD5+iYE/+OJnf+DLr9fzr2lANjW7vOP//eE/BfR9h7/9e7v5y6v6ExP7wqbuE8Bvcb/YC8AF9DoCFCsDtBIIS0AKhEBKacDQ678MRDcJDKvCAZ4XYyKd2yoPxKAOPDHH48DpQ0G3A0GqEkHWSbIlOygTlKkXfI8NBEAV1EFgi8EfnBQmgartYz0cRBUhdA8e1LoHVEKRC8InVJNBSyUkTEIpHA8mNDonxEKEi8IupBJNq0IrpC8whA4tJDcuNMMP9ME1hBinwasbJMMydEPmQMNnU8M6lLYv1EMKeRdju8A57JY+nJ42DJr/a0JDJMQZ/+PDRXyPi3PBeBPEI3NEklPElFg7HMvDSjy1RuTE8ZCBP6mXCZrEQfxE0bjDfLvEU2QvT2TF53gX0iLFUnSyV7y5SLwtRNzCVbTF7OLFXpzCnDFC5qPFNAPGpbNDXUzDXzzGw3LFZiQNCviTCBvDYgw0aDwbZrw1ZcRDbcRGqnrGb7QMeZJFcbLGVhPHxfHG0mPBHsTFdFSzcIRHwDihEhhGzTvHa5zHr1tHcWvHRHzHfQQyeRTIvZDGlqDGWcxHTytIBAtIdfzHXXzIhqQwgqRIpZAnQmOghRSbi6SofoSITMywTfRIX5zIkmQTEyGCe5RDjuxIlFwskLw3blTFk/+EyeWyyJsMiqMiKaxxSXTUSf+zyTaLPr+TyaB0opxEyp44knI8n5/EtqUUvGSMyGUcSqncr6PESsEIRahCPHOEyoDbSinTyj2jyYYry7EUH6VUS5NIMtgynrCMyrYUtbQkuqKUPro0MbbUy5A4pqgqGLlEiL6sy6tEsKrsRsMkTIHiy8VsCEixu7gUzJpxTHFTzKMQyf8iycpMNLvkzKHQNsAMzMkUy8/0OM/MzO7aTNOsNc9kzZ9YFHgLHdKkzNesrcvEpbMEOde0Ta5pzMpcGsK6KdrcuddMRbTEzd6ko990TKgrLp8kzopTzuPczeRUzqTkzeNTsc2hKeEcTuL/vE6ss86eQsyaDE9nzM7r207NGSkbHM3oDE/qnLn0PM/fo0/6W8/DoSl7jK3olM7elE+2u8/6TBnmrKNKW5l3WT6H8s/iZM0A1cQBJVD+G8+cy8+7eSoYk7AG3ZrrhNCRlNAJ5aEKPb0LtRt5kroNbdD4RE3dnE8SFVHoMVA6QlCJoSkNVVH/ZFEY9b/yRM4YrbAQlUETJZsTck8GXVEPbVEfrU4g1akZfaIajZhFAaD+TNLpXFK8TCshdVJvgVInklKIwZf2uFIl5dHtclEBPdMuFR4u1akw9RdsORbrgs/z/FDNdFM2taM8XSk47Ren0UgrBU87zVK8XE09fZ4v/90hP+WXWklROh3UHaVKLT1URBU6PlUpRgWXkcK/r9JRQl3TC2PSF7VUxsTUiNLUbxGOssOvT5XUQhxVNS3VgFJUHUrVsYM1JI1UM51UQz3VWZ2UWr2gW10WMopMT63TVz2tWI1Q2zuU8HJKYEUcYbUgYlWWIxnFVk1WXoVVSj2nZ/WtaJVWvaHWA7LWZJEngvvOyazPO1XNb22JIqCBeaVXen3UcZ3WXxWoc0WW28BRbd1VLA1VG2NWEHXW0cJX+ClXA+JXVVmazIsxV+XWZfXWg8W4hH05fQ2ohk2Vi3tOQaXNdi3UoqS5QxFXjOWchY0fjg0VbH2PMhXYXiVZeP+9WJQNHpX1ISKVGk5Vlu/w2Z8F2o5oopJ019wqWYS12ZvV2HJiWUshk+Xo2aCV2qnViOsi2pENP5r1gRHogGSSgE1LWr1bWs3JptWJ12Wh2rSlWqv1yKJtrKP1IiJY0LAdn7GFLxmzG22D2GRR274FWra9SLdFK7j1rRdgSbp9PbtVMLytm1eDF7T128iVDMClSME9q5IlggmwAc6gAAlQOQDYW8TtvIHNqbLdHBO511WR3NUFj6FtW6x9v3MyQldKXdEtG8XVG9PVHEipUtVl3d8VWpx6XdIly4LF06GUp92zXajBWYnRXcSRp8NlE+ClXsptSMtlpEeSJEmipKH/dBrxWl7mxd0Us967EQ7ifQ7qBd7yFci98wL1vQgD4LGrHIuEDF+VaV7nZV+ywZY4VBX4Zd39nUf3BWDJ2IE4GxBAvN/ERV9UZdyxeapA9d0C9lsBhkcCpmCO8II4E8UF/pn8hZjn1ZuLO9L/zeC+teB0xOATzogNHkptWzkPZuCJe2CuORL7TRUWVtsUFscV1mGLcOGfoAtWlWH8HV+7EeG7GamvDJUfltokLkgf/uEg3g2ReIA/keAihhgQHrIarpqn9RYnDloobt8WfV8xXgAqFokaGIIaCCcU+BMn0eIZ/jfXPRzh+Fe+RWOfJeN9lGIdVuOQeNYi8AEgIBkC/7KA1ZvjLT5i8p0lxMkdn9PjPfaOPh5gM97jQIYIcC0WHejURR7RXuNhqNHbMKbkSvbiHsZkNNZkp3IBH6AsC7CAEtCBCVBkUGbkBs5UO8bQloBLZDllVB5lbPxjFm5lXE67RkZiXrabQ/lYEw5myLDkC15lMT5mZD4cLg5hZq4b1DXlaG7dYYbGYj7ha8bmu9HmLhZevTmSW4ZmcK7aVP5Gcs5gcz5nsdVlB17nu1mUT35neJ4MeSbmanZie77nsUlnfxFnn4nebwbogF7oY6RnCjbogx5dUeZmsnEQqLWWh47niAbGiS7girboqEloL8vosbkN5dUbj/7oExzeZP88Y2tW5pJGp5oun5SumrvaHJfOiKbVQZEGYJK26Q/G6edCHmlamrpCHJ+GaJgOXIKe4qMu6mzMZ0MymGlyml+2G6cOXqiuXKkGZKquanW8atbR6Sc6lBKuG6+2CKB+QaGGX6IuayM+a5fa51EyEQW+G7deALhGQblWX7qu6/Yj60oRaANKMncmG78GbA8UbOol7MLO5bAD6fCBOn9ua69+7AyMbOCdbMpOnMOmlMSOH3niHMfW2XEWa2MmbdHGzNduE9NW2KfRHNXOwbC+69Kb6YKWbdj+yN1OrcuGnrPtabfubAj87N8NbeBmwN9eE9oOH2y5r9tG7tVuxuVm3eb/dm5rOemAIe7gWZqT3WzOxm6Jbu1yhu7uFkrLTusLctxj7errzu3rTe96Xm/2PjHhJtvwBh4STm36Bmv75u+Z7O2pLnD9rqoEz13/Zp1aydamFnAOQUntXl3uVvBSYnBHfuRR4t0AN+/6juL7puj8znCy3PBlfm8Lehd1bewJv8KoTvHaOvCxnvETT8YbVyAHtzrbtu4QH/ARv/GYqHHX1nEcp58jrxrpfp5IXh3cDvIyHnIAKHL1VnIktyUTrxImF++WYOofd+rkXkALl1wMx3IN1PIs4fHNISPZbGkYny4Zl+lMTvMzL70rjxouBx5vBvEwP++QJvGRrnM7D8lB/38RPWedD+9znxZzASTzyDVzQrc/Q3eWNdecFn9yOKdD3Z5zVqZ0SY+5TwfvFU84H+9vDvFri6jwQB9qUQf1774QROec3JnT4Ub1VF/1Ka9y/MZzUDenXgcaWd+cpUbrD0n1Bcj1TqdpYPd1q3bvvHai+C72W/frZC/EXS9xZm92s7Z1jtTrlqjdxaV2t7b208J2Qdf2bX8dVw8KqBylJOvdux13ry53+jn3Vk93dWeqfH9K0hwlTMfreXfqT6PwC3l0v410fWcpft9If182U+/28Dh2gv9zS9R1Omd4hc/NjAdLuRwlypn2DJn4SGv0/VZ23+Z4jYc7roFZJyL2kP9Pj5GHtJKfymvHeJXf05SvRoevIxNxc3EXeVwn+YqfEVafa3YndFhHiZbfIXkC2wY3dqGfeaLP8ov3dJ3H+fZecol1Im1j6VMXeJ+meBFf8JNH8KzXcJbn+h3yeWsSEZlHNJqvPbO3cbRPNaQ3Caa/ILGoroAPe5ce+yjPQqMfbLw/c6Xntm3dIW2r9at6e6mPe6qHE6tfdrtPFcTP+7W/oFp5ZqAP+moferIffMpHecsPFcwvCb0/IJVjYqj/e48O/IJnGcKXbMPHctQnCdWPn6WRZMePetCfetGnjoPv24Q3/R20favR/AOiC7aW99d/6NiP8SWkfdBOfhzHfeX/V/wLwhcXd/3PJ/fQF/zhr37mvv4Tz34M2f4Doin/jfiYh3w9k/tDJP2zP340x/pADFknOpK59XuAUCBwIMGCBgsuSKhwIcOGDh9CjOiQAMWKFi9izKhxI8eOHj+CDClyJMmSJgkcTKny4MmWLjWWAFDiJU2OMb1IzKkToheZNX8CDSp0KNGiRo8iTap0KVOiMWc2jRp1JdWqVq9izarVqtSuXl3GBCDiK9myFLdW3al2LVuzbt/C3Yi2atyTT+tevMl2b8SeUPECDix4MOHChgPfPWx4LuPGjh9TVSyZ5gMAAF5MztwRMkK+nj8v0Cx6tEXOBUlXTIwYAE7QoP2i/44tezbt2rYpqr7d1TTv3r5Z6o5Nw3KN4MY7uk6u9jjz3b5l58arVzlf2M2vY8+ufTuB6NyF/g4vHvJ3w0YAWBBQPjj19hDXw2/5G7pPwdPdq7Uefz///v6PevdfSeMRyJiAxtlgmQ8HooafgwoxGOFZz8UWIFz3PSiRfhJy2KGH61n4oUYFkqiViLFNYNkIJx6WoYMs8jdfhfWt1pqLfdEIo4478mhYiDyWGCRXPUrGgWUyEAnYje4lyZ2MqP1oFoZLNrRhk1dimWVRUTYnpJdBajnYeUaE6RaV1JUpIkH0/QXYlGcqZGWac9JZp0VcHvelngXa+ZYIlnHQp1RwJv8nKINrztimdKwRWmWOhkIaqY54GrenpeFJ6lWCANCQaVKNguapqAA+WtebhMo5qqqrfkdpcJfCyhurSrlgmQSzCgXqZ7jyalepcZ0KZ6q9ElvsaK7qFquyjxk7FBCWwdCsS7p6Jq21GSErVbBnDnutt9+Wla1ty5I7F7gvDWGZeueGRC1f7ForblPbUtktvPfiG5S8tJXbb1b5kmQBAEQAjJy7bRXM675L0bukvQlDHLFNv2bnr8V0ScwRBQpmfNHBCHcs6sJKNXzjwyGjXPDIsV3cckopYzSCZSzA/PFaMGe6MlIlu3gyzj9/qzNpLhONKNAdqFizzTsBDanQRvH/nKHPFIUgAQ3pAtq01iJTrF3RRGvtg2UUKL10Tlv3+fSWjLrr8wUCWxY3AIGiXbegao/2tctaF2EZzmbrZDedeA8V9YM+1yC33HQL3niZhGumd8taEwEAmWUD/p7jYUKuL9vUIi7TCx3YkOLcm6OOZeeTSX6x1qvPmrlEqWcJe02GO+izCEhWhPTptAO/o+2HtW6x1ucRjLnsDQXf5PAv4Y7f1Bf5znjz13f4fGHF+6u1wEX8vfxD2PeofUvRuze9RdWT336E5g/GvfE/Wwa+8uJD6D6M8JuEfnvq9y5r+hsgf/gXGPl1j34AGEL48McQAp7IgCTxH3UASBH2QTCD/63qWsUQWC6gWUYHDXRg/jTIIQmOhILKsSABMGjCFzYHhXXx4AdxJgABpoyED4Th+zgopc/pioUu5CERbSPDuNCQXD/702VG6MAi9lBRpgIiqISIQyhiEUo+vE4Sl/UzGXDsfuLLooCOCBIVJseKvyMjGzNjxrd0EVPB2xgAFiTG5bWxP2/0CBpdo0br5TGQg9mjWeL4JNrRcQZOxJ8g40PIidlIVzvYYkaG2MhLAouSzCkaJkMSAssAYZFj7CR3HrmRmFSAQFpQHCul+BFLkjKWXTElTQwJHFluBAaW6dQdZYfL7NASWwBI5XgisgZNUu+Kv1xmUoLpElsahJkZqf8MACYgSjxK8zjOzMswLVUBZK5PmdkcJ1CeB01LkbMim6JZLzOXTt1s807d3NM3XekRWL4znyUx5zn1lM8LzOyavtQnbeKZmnnqqZ4lwSdBG8pHcJqkn/58J0AB0AGButOhiRokQr+kUJIwVKMi5aY9gSLRL+VTZgBwAUYBN1LSGBQ3HfXSR0cS0peOlJ8nBdM7EwcAFLTUbDgVTUy7M1Mh1bQjLxgCU4cQFgs0lam8G6pIdbpTEuVTArYK6tKo6kaIRgWV3tRk5VjJyql6taHmuypW34kC4nDVZmmVTFHFSk+ymvWsc3XoWtlKoHzWCgDFaadL9+ojsM7rqEFKqmH/GzuxkgbFr399Z2BXRFihOpajkP0hMROK2MzitK+SlWM6fWfZHOowNKBdzWbDpdgSMXa1qxXtaCmUTpVe9LJdle2iWksWu3rWt7ylKm1rK6t3fhIAitStXIebSeF6Bbge/axzCVpc43JGn/WL68eqeyHqkuy1JIqtd+d6XewyK599AwB3D1Zet9RVvAUi73uJC16RoLc3+hQbAELA3O7W97f33Zl8CUTfAL/0vPk1UD5N+1/3Iji6AyZVZ6cL3Qi/U8ELRos+cftgd2F4lhOGWoHHc+AQq3XEHtlwdvOZXDuiLLWqRTFT4lthmqqYxo3UMIu3ks/talDGOj5ljgtX/2LxnHjI6eRxj//1zvWaUMhKxoiNx3rhKeOSyU2+Sj5nYBn/ZlDKWD7olcN65PAkeczM1PKWvcRDB4c5tWomM0dvjNQiz7mIbG4zT1+oUnZCUMxqrvJdy5znHeN5RG0dEHp5SEcYE1DQYyZ0cA+dzz2nl9HYJaLAkhdoOeeZ0ha2dIYTnZFDviS/RMTauiIN6jmLGseGJnUbMe3kmqiah17ub5x1eOhY33nWtCajrbFi0ka/Ga6f9nWoTf0T6cp62OMsNpd/kmsY+pSlyybhr519uzP/Js3SRrSwR4LqZyIbhqa7QK+53exyNxPcvhH3uANJ7SHhOt0vNBIA0Ko/Sf9jGdiL9Xa9yXdvjOV70zwcU5BfPWiCQ0/evaF3wdl48MhYW98aBOMaXc1sWEMcLBLnDcUrnsWLr+TYCn9hRQHtcXeDHN4EtvPAZW7yDKJcJSo3brIBcNqXP/HddbbyzWWZ85dlfOUmfMHYGv7xh9ucxDSHbciLjrqj37KWGsc5eqLs8ElX3VdTH2/Yrd44rEcz6Tx/IRNF6HSYQ33ohTZ7J9F+GrXXFoa65JTXnw72qK9t7PMtO93rZnej4d2vMKSmNd8e9JjLvdKFJ7dSzp3qtZuQ8X2H+98jP+rJC/LwAwHP1vWn+W37PeCEn+DITVNy0HMd8JuxbeIlm3nLNB7/6JxXveyNLHgDrx72PxO9QEiv9A7OLzCnz+aN4m6f1nPm9cIfIPEVYHzMe811gqEmL5nvIuev5vcmDv70U1b96+e9NP2KLCcFs/fuS/Pr5iV/SKAd7PJbvOqWR/fe0J9A9k+O++0SOclfWgkc1fUe/p2d/tFewgUgAGofBCYfYLwfAaaeAdLfGUEfZEifAmLP+akfWw0F2Pjf+gmGVlmUBe4eyiDesWTgR9hfzXkgFoFgRdheCdaQBP4fYOzaA6jg4+FMCxLVCz6U+CEZEc4gwOgMn/EJDiqRE3qRYJyHBaRTAYbM/jEMEk6MEaKZFibhvSwhE47HCPafDpogBVoG/2b8ICMBDRaGVwJ6DheGmxd+IbvEoBg+oRnm4M5NYF34DlCt4Sj9jBvGGxyW0wY+RgfWYercIR4qCxk+IB/uYF3wG9kEIjYNYgOamSE+GyI6hiIu4uY0oiPCCiRGoCSeYV3c0MC8kxV2DCESGCd+mxzOGx2GoreMIimiExQ+Ii/GSmCoFPx53wpeoSYmlizSRC6OHzLeYscooy6ilC+WojReClyIwAV0wAuEhc+14gUWo359xQGSHTM2o8Q8IzQKiSn2oQOuY1MIgA10gA9so9ykRzcS4ysaY43ZIpV5YmOAYjkaXj+i43HpYR6i4h5GBQzMIz1ywASAWRV6Iz6Co/+EkeP5CORc/CNAbs05DuSiHaRB1h5CMsXb0KMOTEANWCJBuWLGwCKpVKTYEZ1GUt9FdmSmfWQUFiRONgUKLlANPKRIraTEtCSJvWT/0ORWZKRMAg1H1uQYUuMu5mQvNgULxI0PtNpLBWXEDOXaFOU+HaVWJKVS4gxTNiVp3aRUnuUvNsWuVVNaZSXEbKVT7CM30eLEzaVYzgpZlmU+8t8phiRIHoUI6EDcAKJXvWXCxKWRdSXr1SXJ3SVerope7iVBpuU0RqVaJgUFrJcFsNtcHWbBJKZQiOPgLSZk4uJXTuatVWY1PuWeKAUMnIflRMtefSbAhKbnlKZISGb0Pab/aXJNY6Zmi12mZa4mVBoFbNZPSnpmRLIkZVKk50WbbzbPbganY6jjJLIjdgoFcgKADoxFY9VmvkxkOPamUQEnb+amdBoLdVYngw0na2IJd+rAVUIKfvClScjYi7Shc4pYemrgeXJgeaqn06Bme2Ic+zWNfNJnfbrHfZZEfuJH04zncz4fgCaigA7o3RSogeoceCRobM7nqNjnhL4EhDLJfprGD/knDG6oVYRlhiYMe5KiRsEA3ISoiDYoiU6LiaIJigonea5oEcYkjIpii26YQ9VoCC2opIwof+4ojxaKj5KHawVpR8ioP2IokQ6OkTahySVpdy4pk+aok7YElCpH/+M0hopC5/1pqeNcKXwW3Jfe6Ko0aYoChZlGqd2kKZWuqQy26QJa6J9ihJyGaabU6Y/SBJ66RmaNJvBVqaBKCntCakV8KQcUqqGOqZ3+hKKGimM16jJOakCOXah+hA3AjaXiyoM4KElw6q54anm+KUZmKak6j3jR6kaIAFuiaqo6yKqORKtWy6s+KpFZ6CeCUw1oowWUgA64wHeShAxIwAwUwZgUARD44K1yjq1i60VIQGzOzaVi6qFO6aYC614wKqxy6UrQWwhgjeIYQWeGBAy0q1lxgL9ta/lo672GwGBahgUUJq+oqo6WabmCjGF96hH6lgxsIwcAwQvADQDYgP9IqFT9+AANzMA2loBy3iuPNOK9igBVxs0M2Gvs9KrAngTBFuxeHWwX+ha/EsFDigC/GQG4WoTMEIEL+JsE2OjGJknHkmrVzEBZWQYRRGyzBCyZnizKLoew9ikCekRFWcBPEoAAlJXLdcQDDFZGTGzR8qzwFFibXiMLcMDDyg0L0KyqHK2m1oTSLm1jrewcthbT8R1G+NTl0ATWCGPXRtDXjpsAUMADjAAKsEDDMpUOcMAL+MAMAAENsEAHuAAKSEANjMAF2MADhAAFyIAIhGnVAMF6mZVJSq2xpC2ilijbBg7TVuiQaoQAwM1sYgTccK1LmI4a6u3+8C2WyQAMXID/BHQADfiADhAB2ebV8BJv3FiAEZQAEUxrXpWAD7jAA5wtr4qrTSaq6Z4N6oaf6mbEplChRvCb1Z7E7NbupNxuffkt4Aou4S5k8bJv+7rvENBADYzst4zuuK6t9c4O9rpJuqpEkr1Vd24EyEJaS/Bb3o5v9pRvZuXu7vbu7wav+yqOBRCBDvjABLhADdhACDirAOwOBYTAA9jABYxADUgACrhAB7AADQDBDPjAC3CADgxBERBBCQiMEbzA80avtdQv9ZYu/mqO26JrsWLpZg2Hcm3E/9qPS3AcNx7w3v6eV51v4A4uBywvBMtNCQzBCwABC6DACDwABeRw++ywdd6p/w//sMEGsfZiBH/lXsxYhs3xl6c18YfkYkO9I+/6LvAKr/saQRFwwAxYMAZrcCeN8Z6SqxlPhP4uihAzRpLJLfhWBNS+hE8x8RzTcQJnEwx0AL9ZMRZrMRd7MRiPUyG75/0iMvMo8hQxsqxu1vduxKawV0t86XJZ8iU/cTaFAAo4LPH28R8HcgY7q0ORsrmU8SnvEBAPK0zwb0o4ckBphCSfBAWExRCEcS3DRx3/kgDUwMWaVQkAAQpcAAzM71ANM4cVszGXEBonszCtskoYkw+x8UaolLDJQFkRQTBb8wlh8iWFAA3ssRH4gARo7OyVyPSmoo7kZ2+g8zGrs2YdBf/IDi8RWwYtYwQSm4QIrFcJjHM+l9E+B1IN8Kvx3nBCFE2m+iWMJDRvLPRCmKy9oSsy5i4MyPRMy/R5bNb/ul1GCHBJCADWGMFAc3QP3XIjUcAEeCt6WKsNlrRJt+OJpLRprLRCtHQexVd6Rgn3boQrj4QA8KsRuG5QI/BQdwjSCcgFyG3cFAEK4PPXGLRIsshTc0ZUkzTSuvQ686NV+xDrQotGwC5J8JsFXCtYewg2ewhZ84cMdMBC+kBgXwRbM7V2OrWMKbRcT3WtvTSFcoTcGnDdkoTcWkDsCrY+izUX0bV22AB/xU0JdAA+N/ZSt0f78QhcQ4ZcL0BlS8qBTkb/VWP2RkCt1FKtM4cEasNraIc1bpO22n6HCLiA0KbhcMuFa1MHbO+IbD8Gbdt2pBi3Yuh2f36Ey8KszNLnEmdtRbDlzxG3aGd3CKrmAZX2ccAAEJCtEbDARrc20bQ1YL61ZKs0Zbf3bZch69k1Se32Rihs3DDsLlsGaBOAeF/E/w4MDUB4hEu4AZ93eRD2qfkYYVy3bYzAvHaneX+EY782Cca2fkM1fyM3q5A4gDs0d38EBXi4ZbxrRjB4OLlvheuRD90mU2z4bMgAaqMHDYQuSIh4dK84Qpt4XKM46a7KkevmZbs4SCArDS9rs2pEjQfQjeP4fkTJji9Fj8dGDXjr/xBIQDXXt8vct04ieWpNdlSDeZ84ef1BubbM6pZv0GZ5eeX1t2zIACcbAYhrGpo/9kGjdJLP9pLb76zEuQYGuDzhdaPbeQHpuK9+xZtrBgo87AywdkRBt3JI95rrUJuvtKXXyaKzKKTL1KNHerN0OaV7BakrBgWEdAk4t9a1TJqjJaiTkKgvNKzPiak/FKoblaqverG0uq8nBbITRmCBkpmHuKCP+H/rugPxOjore5gAu5XO+SYWu7FP+rUbBbjjBbvGDdEWhX0PultHNpvvt5vvOaRk+2O1OJ0Le7eX0re/u3OkuGxAdDU5e0ige7RH4rTjT7Ubs7hjSbwTmbAfUf9R2ft2HHu+SwXCu8UDeG4RfDVRBLyRS3uhs/uJu/u+q4rCKzPD05/DPzww4bvIw5HED4YAmA5wH8XGezrJRwh1O4Z1u7yd2Pxdzzu3p3xerjyTwwXFf4UNCO0QDLnGQzvHD7zHh3q7j/rOl3rHy7nJE3vQR+bQJ/oMUX1cCMCz9Ku2fXnT17zVr3vUg/zUs7yo9LyAP1/Wa/2oRHzbF9LXv8UFbKMOAPXMm31yfDrUF7xv6LzdZ8rbO/rPH+Pcbz2eu7q+E/1hQLS/Qr7F4DpmTrfaS32v432aID6dxf2AM36kcj0PI1Hnk0URzw19h/vfu0bgKzUxX8fHb761oz7/tqP9qSu+Ptb76BtH3Ue+Wxj9UqA22Vd+1j07h95+i9A2opv+yOd+sO9+Fva+78NT6ZMxexs+XggAJ4/38d8dfin/8htG8zt/9uPK56f69L+h9XsK8Hf96Q9/UYgA1nDmuIz/9s+G+Yd88HsKQCgQOJBgQYMHESZUSJBAQ4cPIUYsAaBERIsXMWbUeHFixY0fQULsGJJkSZMnUaZUuZJlS5cvYcaUOZNmTZs3G47MuJAnQpwrewZl+LMlBSIAABiBQZRpQ6FPoUaVOpVqVYFNsVpcsJVrV69fwYYVO5ZsWbNn0aZVu1asVYNZ4cZN6ZauwpQ65W7Em3VvXr9/AQcW/zyYcGHDJvtGrFvwsEOojU+GmEgxBGSVizFn1ryZsWWYbEGHFj2adGnTmT2njsl58V2KlhMzja2adm3bt3Hntj3bsWbLj3VDfGABaREZwTWyVr6cOU/kJU1Hlz6devW2mJ9nh9i8qmuPjXnjDK+dfHnz59FDHr85ffALSAHoENGeAHf791nTj2idf3///8dCTb/b8IvKO9hei2u8ARls0MEHG1zPNwgtkwC+FwTQr8ANOaTqQQBBDFHE07Cj8LcOezpQvQThWtDEF2GMUcbAJBxqRvI6gG8GBlHs0ceEPhxRyCGJvK61Gwf70S6UXMyryZmeRFLKKamsUi8WL3rLyv/cJoBvggaVDPPHIIss00wRBdwyLjEPUhE8LLGKUs056ayTQTntVG0G+FxwkM0/NyTzzEEJpS7NPH8C1EbE4CwMz5ceRVTSSSld8btKcxPgBfgkeFDRT5sTtNBRSQXtUExlAlUBNw+LtCVXUY1V1llpgpXWrEQYAikLLoBQ1V/Zc7DUYYk1K9hbXVKVVcNsValZZKGNVlqRGp1WMBmK2PUBCoHt9sgGiw1X3K6OtfYkZZmsdrBn073U3HfhjZcAduVlSTKkSqiMW2/57U7YcQEmttx6N0L3JHprVfcnhAlu2GETGX44pAeMQIoICl7sV2OpRA3Y4zMHllgxUJd1VGH/8U4WWeWVY4yY5YtgIA6AIebLeOObg+r4452HDPllgxl112ShZUv55aORbs/lpBuioGIAOMgQRpypXkhnnrEG0WeWgS5paUiNrulrpsku26+xj5bhqPiknrrqt7UEN+u50ZyQ6a5JQpslvTHi2+y/AbfJb5FFyBaAImqOEe7FB7qa7sen23plvEMavF25LA9c882dDZtziwTQweLjZmScccchT500ySUGtmTCMn8o9s9pr50jz21vaNOkML7R9MVRV114tlh/2PXLLcUc99yZb36l2QSwgYUXgHDhgt4/3xMAC5ZC8ne4gx9e/LOKd5jyvJdvMX2YZnfefcD7kl50//jot2CIGToYIfGyu0TKhim/97bwjY+ARioR0s5XufXFaYEuad/7IMi0veyOfhWsoAX0RTYXwGcEVArgBzmWKlUVEGvla1gCQfLAFDbwVSyM4AvfhxcLwYcIQKgBBWBQg+mtDT4cKNsMAdCpeIFQYzP5FQl5ZkKC/apzRFuXC58HRRhO0XY6EcHTUEC6i4RgBJPpVdLeg5QOyIuIRRQhqJC4MyXWC4UfUaEbpfg6Ks6RijqhAVJ8AJIaFCdpw0EKDdhYRn4ZcYRp9BgTY9XGKzlRMA98Ix0haa6RhGBXWtyIroJ4tBDIbEeBFGS3CIlGQwYMkahSpEYeico4Ii+Srf984UjmN8aJIcUIbRMZBSbjwyV+EpRn/NQoSXnKOQmzb6sUmzGD5kplQrAjI7CYSXyAFBasTARrG4Ith8jL462mkMAUVykxRczbMZJGyPSaOZeZToJ1ZH5ffIgAZACDC0igAzRwQdsosKv9NUwAmESc+bQJzpcc0ZvfFKeVDioRdMbEkQtV50MlmRQ+EkAAPtABEWRmwSJk8I6ZfJgAOIAvS3oyoJ8K5S8LGi6BUiqh1CInYBr6UojO9GgTkVmnHoACC+7UAh0kwAPwKLFoJiWDJywpyXypqJSqtKUARKocG+lQOMqUplUV2WSS0hDtJYUIOvABDToggRHYwHAA+BL/AYhjhIcBYVfdM95RTZpUQC21WCudVFMdksqMxNSqfZUgfGT5NGy+c6vyGapb5cUC+PxPZHCNKzdFSddS2VVSeM2JVB2IWVVS1a+dhddkLDAfESDlBRtRLFKAMENZykunSKnB5BwLqJMqVbKTtazvnsrKVml2r7z17G+3NBkgNA0pncQICjLaARkgRQf12iNSUMC12P5ptnOtLakoi6jb6rWYnIWSb4EbXilNRl+UBMBwL/KAshpBiGsbrLTCCIBpSne6Yqrun66L3duWLrcHAy9UUeZd8Q4YVTZ1CFDNahERsBU+QEhcR31qLj+e92j1ZdN92ZTfUWU3T9v9r24Z/yhgAo9YUhNRa0NsgNqIoOBpM9tWQx4wA5nN11oheFoeK2zhMGFYTBouFIft5GER8+XDLiXxkaGFlxQjhQP6ggEmtxddAogABWVFijulJYNcJk3HO5Yrfn08KCDXScgIGjLYzoxkNVNpL1uVb0eLW7MLZHR7NChqtAqHlGtyuctj+nKGwwyy/cqozMlTUJHXnGjy9OUCPIRPEV5M0RbroAbvRVY/LbZP+vYZRTwOU6AF3V+WivqcaS6aqfeGaEWvOjiJEcBpt9enh8xQB3e2Vkgpgj0EcrpHnlYSqM00ZjoV+k2ojqKxWZ3sO6krBD4AwkgJYDjEmmuoRrD1z3jd6f8/9xjYRRL2MEmNPmTfhK/KNreV5BTG5saroxaI9N2y3SFf/6jb3h604sKtwHELTtWX3fe5Aa6djtSgBte2SDvjlaMr/y3e8t72p+vds3u77bEgHpry/h1wjetmMqDVAQ0iHBEYPBNerQXAawHXTRIFNCYRV9231QRzi3B3nBjf+M1fhFULYsgi2hOiuZyJFFkzXOWlOWrLXQ45mSM03yvM+HefLm6cT/1Bk3lBB3zg6CLomqJptfStlpxgiGYmciVFetLptvQqEXu3Udc31eE+IAM7RAQjeFoRbBlG9ForZiqeKdmlc/TPoD3tE7dZxf3rdvb1e16Mj/vjyd0oChj/jsYE0B6Wo+U00lYV8GXn5dkJX0K75RjxyTS0+hQPedUf2iMikGdlzAuADBLHAubSMnO/7srOB16boA+9GkeP7dKX2sw2X/3xkTMZjNLvBTA47RAaEkbj4tlw/+Q8ZqrD8sH/PonB37Rsm1h81iOf/LnRuQVxDYA+MXjo0Ard6Pq6++ho/yXcF/2pvk/d8J+eyKkv//+/a3uKgAOAYALOb3sIYKgAYAY0TVZ2xwi47u+wz1B6b/vs75AOaI4449jED/UA8AM9IzFQ4PxsQAagzAikjFa0h3s6S/5W7pN87wLHBf9gaAP3r9iMT49eoAQsoAR0wAUakCRqYAd78AeD/xAEkW82JACrZE0CWmwIpq1S+gcAGMuvXNDoKrD+ZBADvyUJHW+qclAjQgDK6McIMC8kxnCnzBAJQTA8JIAIlILu3IwGco9ONggpQi7+JtDzYNACt9CguvD4aG7mGM9Fbo/JgOAFMqoKQ+IQoSYRF5ENAfBR1As+SiAP8wSIfq4F95D3Ps8P/7CuMlAQv3CRwhAj5ocIMkgEcK2WSiIVV7EV61ASp85VOiCjOCAC5yToAGC1POsKVycLXSIUAYYGIW8QFcr/NmsjwgiDIEIA1qbymHFX7gwapYkWyQ9WKICCejFPEEzsgAsYR4P+hpEYAbEu/g8ZjWz8NGJ3ACkinv/rxEDCHS0iHrHRC5Gtiy7kCJGk7xZwwMRRNMixJczxHOkiHUtxGdkRIwRAZqKwIWSGETOiIZHiIdHKf+5x9Z5FAKawBCzyRQQABiSABnSgxUoLIDtx/oSRIAtSFANRIxOyt5RRJjViyWrvInBNGjHCJjEiJzNS9ejFBlosBU2EAkaABbJup9iGwAIyNAaSJVrSJdGx/NRRdgoxZVpr3SzitHBsI7ISI7jyJ48RmWRgfgDAByggBB7gAmoABTrABWrABihgFmlDBGzABYBgCOjMgkqAAzqALmmqKU1lJaEyKofFGB+vKvPqKl+qo6YPIlqrCEDCMY9rosQS7iJmCpX/sn4GEAh0sTFCUgImgANajKeGAAhQwAb48bcEk3gIcyUM8zBHESZnkgMX8iKG6qwsIug4KzcxgjcvM+5cZgT2cjMfzTIo4AKwzsp2igh8IH8+88hacy2eEjZjU79eEihjsrtOMSJ2Rycdohnn8RovQjyDk+qWhgJowNkmoANQoAZGYARcYAJm4KIyqv1s4gJ84DlV8yJEIKeAQAeKsww5YAIkAAYAk8SmUy2qUyWuEzunMhu3s+Zu0yJ88iLCDiQu1CIy9DxrsRQRzAKgLSYugAzxhQN0YAiKgAhKoDR36n5coASpbkHTokFT4kE3bDa1szZvsP/akTwtwjw34jsx/0JIPXTjOq4ElHRJmbRJnfRJoTRKl1RmelBKrdRKXdQ4ldICLMAIjOBKwTRMxXRMybRMzfRM0TRN1XRN2bRN3fRN4TRO5XRO6bRO7fRO8TRP9XRP+bRPnRRfEIQi7NRLCbVQATUjfPMigPMjEnU3D/VIN+4OtXRSKbVSLfVSMTVTNXVTObVTPfVTQTVURXVUSbVUTfVUUTVVVXVVWbVVXfVVYTVWZXVWP5VHXYNWLVEjKPMiInMyi6syDwdScc4F/LRYjfVYkTVZlXVZmbVZnfVZoTVapXVaqbVa6RT6IGMI8rRQufVLsRVYtTIiwvIjvvIixlVY0TVd1XVd2TUmeP8SJ4G0JnelJ+O1Xe31XvE1X9OVIgHAIiMSJPjVXzFSXwm2YA32YP+PHuGRlkhCYSHCHhE2YiV2Yil21ZqxGqORJC72GTO2Yj32Y0E2ZB8KFulOFiFiuVzr4CwmFmkpQUX2ZWE2ZmU2bbCKABVxsSICZU/OIhzRZiNxZoE2aIV2aBuGAkyUls6QAHQW5SLCaNUwaYk2aqV2aqm2ToaQB30QCC9iaTPiaotQa6s2bMV2bMm2bM32bNE2bdV2bdm2bd32beE2buV2bum2bu32bvE2b/V2b/m2b/32bwE3cAV3cAm3cA33cBE3cRV3cRm3cR33cSE3ciV3cim3ci33cjH/N3M1d3M5t3M993NBN3RFd3RJt3RN93RRN3VVd3VZt3Vd93VhN3Zld3Zpt3Zt93ZxN3d1d3d5t3d993eBN3iFd3iJt3iN93iRN3mVd3mZt3md93mhN3qld3qpt3qt93qxN3u1d3u5t3u993vBN3zFd3zJt3zN93zRN33Vd33Zt33d933hN37ld37pt37t937xN3/1d3/5t3/9938BOIAFeIAJuIAN+IAROIEVeIEZuIEd+IEhOIIleIIpuIIt+IIxOIM1eIM5uIM9+INBOIRFeIRJuIRN+IRROIVVeIVZuIVd+IVhOIZleIZpuIZt+IZxOId1eId5uId9+IeBOIiF2XiIibiIjfiIkTiJlXiJmbiJnfiJoTiKpXiKqbiKrfiKsTiLtXiLubiLvfiLwTiMxXiMybiMzfiM0TiN1XiN2biN3fiN4TiO5XiO6biO7fiO8TiP9XiP+biP/fiPATmQBXmQCbmQDfmQETmRFXmRGbmRHfmRITmSJXmSKbmSLfmSMTmTNXmTObmTPfmTQTmURXmUSbmUTfmUUTmVVXmVWbmVXfmVYTmWZXmWabmWbfmWcTmXdXmXebmXffmXgTmYhXmYibmYjfmYkTmZlXmZmbmZnfmZoRmSAwIAIfkECBkAAAAsAAAAAEAGsASHAQEBzQAA9PT0AELN/////wAAAGN/9uYK/wDMAMkMAMj/men/AAcVNlJa/5YAw8PDV4SRADE+m5ubc3NzZpyr29vbEBkbCwsLtLS0zQCkP2BpFiIlzXgAAEo0hcvfg4ODFQARABUAFQAA1NTU6+vrY2Njq6urlJSUFQwAOzs7Cg8QS0tLACl/GxsbAFP/e3t7W1tbxbgIi4uLy8vLdrTFAIZfa2tr4+PjMzMzoqKiu7u7APoQkd3yQ0NDBQoLf0oAVFRUABAVGyktenIETneCHzA0fwAAIyMjLCwsAHwHGhkBFBQUAJVqfb7RKkBGa6S0X5GfluX7SG55i9ToAHdV3c8JMkxTJTk+5ocAABALb6m5errMAErm5gAAAOEOPFtk5gC4XI2bUn6KEx4hQ2ZwGwAWf8HUAAkbjtnuDBMVJztBk+D2YZSiLUVMcay9GSYpGxAAHi4yIzY7SnJ9gMPWDhYYeLbIOVdfc6/APl9oABUbVYGOUXuHWIaTgcbZABsBAA0QGwAARWp0FBQAQWNtKD5EWomWITI3ADJAT3iE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r5AACgPtBQDjAgsQQAS+Bggw4KzfBCCi0A/3DBEUBIIEBBH4Cq6666YmDQAyUgcYGsSKzwwQwHCSDBCi0Mm2oJEtwwEQknrHCEsziUYMKtnXbr7Xgl6GrDQiYcweuuR/ha0A0rnKvrBS8QlKu7u6orkABA0AsqqwQ9ECu9LUg0wbD0wsvttwgnbJ0Awzqr0LwArHCCDjPoUC2oOBQ0w79HvIDBDA+YUMKpAIww0Lw5jKDyyisfTEAPoB4hwwMjPJBDCbHyK1AFBAORwwwj6CBDuwE/REIKoF5QQg406yABEASLqvDUVDuXA6hXA2ACQhKA2oLUBY3QQ8YDkfBvvAYJ8ELJJ4faEAagroCQCSYPlC8AORxELUQwR/9Mgt5rg1314IQP127GSER80A0NV6BQ3gO1C8AHCj0grUDzCp5QuGw3NCzZF8kQ90IzOF746ajvdgOoMhAw798FTQDqCQ+NgDFEmTckuUMkgApDRrFeAHvqxBfvm+gASFvB7AadeoHLC8mON+5uMyR53Qv1DgDoFcENQAnGhy8+bon3MBDS3BNgu+IP4QDq8A3lztC8KcCfkLkAtG6R9FuP7///rVkf5AjQtc4JJGtoc4jXIoIylrHMdAJhXNKAcAJkJQR5ADiCDUwAQYhIroMADKEIQyO755UNVAkkwAmY5xAB3I56+spgQTBAsHelQAb2EwjndtUCGNirIe4DQA7/SeDAEYBwhEhMYmJi9TuC5KtomAOVBB6yOgCkgIExlOG6JkCyXS1hgATRgeR4hYMjIiRxADjICnl1RSW68Y2D8d4PCWCCfQ1kjbRr4QsfIj+IzOAEJcAf1hAiAB18YAVdbMHwijgCbgUxh2vcVRvhSMlK5iVfSzjIqcB3QBRCZIEw1FxEZoA0VEHvIDkgGScJ4C6pfXAhoJqkJWdJS7cwLIsmVN/o2ve+UF5EAPibI0J0AKpMCqSVAuEfLK1Yy2Y6Ey0FzOIAnXfKhEhvinysnkXWlj+H/CuHBvHeKhESy2ea85xfQVoLTMDOdrYzVuZLJutqt8f4abMiBdQfQ0oJ/06DBK+fx2QmOgdKUKosDwDjQoj0LifBC5hxIGCUHOUSYrm2AUCUEuFc/xZyS2MyBHlyS0g5C0rSki6lj7+ap0AKuASMio17ZvNk2nKFPZQmxAYfACcxZcUtAeBAmDr03UP6tgJwak+WJk2qUn9iLigiJFZIkJeuejCxil1sexrjmMdAZgIbkKymWGOkyoZ3NwpSbAak0lUeCeBCALTABkyr2QnQuITLNeRoSVsazWw2sl0u9a+AvcmnELoQG4DKggIpl76QoLOBsEtfF5hoFLM4gYEYFrL6FMi/6IUExD5kYJB9QTUDS9rSpoRzjT3ITitbEFKZClWqwuhAXAWrC//MqlbQg5i+WBtBCcAAB85rQQ8+YNd+HfJaqEICDDYqEWpZC1tLG61pp0vd6lr3utjNrna3y93ueve74A2veMdL3vKa97zoTa9618ve9rr3vfCNr3znS9/62ve+Sj1VQvHL39hkbVe3Za5MMDCBFJwqVRN46B0NPCsbYK8gJMDACxAJqnES5KAxPML9ALBWgWCAWW4FQmoT4r3JVQ5U3KrACYBwrQu0AAgCLlsObJAC5LZgBbaKyANOAANBtuoDPQjeEUogW4bcYALXSpUMpEuAD8fqxSMm4CARAgNQSavKWdyVZGc7ARwIGbfRy/KuEhqr/eIEAzQ+MA5eUFw1Mlj/gw+N8At6QDIzXzjLUX0qALA5ECe7WMQOqaNKh4nina24xS+O8c5iaOeGnODNNlCwCoNMrBJ49iEVsEGScZDZg/gZyhDh5qUJ4r4LCCSIYtaaQXRgA+Amd7n9HdJ/3ZUCJqOEBF3k1QU6TBASoPpdfCaIuyw8EAzrK6QGWV9xdzhmhghgs1s2iOziyU1at1nK9DrCgxeCZV4lpJTDlogJaqgrJDyU2eIySAHBWBAsXznVoNpyBcZ4LngppNpiJjNhcXKDXAOY12X7ddLYHVBeNXrRWQQCQpRNkG43m6Ob7XTsABBP6VnbIMY+18ET4ut6E5wAFRAkr3gbaHKDCgnX/xaIw9PtEFF/W1YCAbeYmTsDgXsR4LHWUdY+sDKhkQzZL6kiDj5AMR2Ads8HKSUMKHYCko1YV0foG7EHItYR3E3RBBBdnuW5PRPMwARBTOFBDPuvaBckcfoL1wVgwDS0BhEJ0JMAEmwggY/ZTHJLAGi7k0ZnUG24BRPw+gxk8K8mOmQGDZNBxTgHd2ljzOtgl+lA1p0QdxPgBkXkXMocOLwHkKxjdhcZyRRMRAdyUwZFTPlNDjr0oh/940Fc+h+dbhCo923j6hPr3YDqOqwORHop8HoO0Gj2gpB90AcxVx6rrLS25+DtGGcdI1WPkNgznfYFwR8OfqaDFxAM5whBPP+qFK8Dxp8S+MInfssP+3JTg7yIkqOZAw82bowRHWSkIljOf5Q1dveb/TDBLqP2AM4Sd6BCcjwDAFt3MhjwNwc1dQsRKx5lEEiTQOsjSz4FKgo2A7JSQMWHcKYzAUtmEHfzgQaBPCSnECaQMjHndwixAjFGAvhTZBQIgAKBPNF2gQSRgQDQQZRHZVaGENxUZP9nYmmzNpKmbqCCdT0xbwPoMAWxRiQ3AsOygJjTgCAHKriXEAeWEO5jgSN1L4lzAdT3KReQTwmxPiF4Aqd0N512UEzoEFJIEFSogK0FKvE0EIPlVAtRap41L52mgwMhAGNIfQThcgiBNO53EFgGUBz/KCsfRwLhsn8+0n8GcXo7IT1zZC4TOFm8l4XfExHes3HaAzacc2mDlYIEgXY7ZYKio2HZU08LMSxI5RClJBHeo4oIMViNxokFcYoFkYoE8YOMGIQHMYQJ0TcSF0aGqISq5hSXtYluZRDz8okHtYWepoUIoT2IxTnbJoxnlD87tYw3aIex6HvFtoQX0VTUCCo/dFkj9koMAY4E4YsE4Y3BeIANgYhJB3NAKEQbBgCfSAAfR4k2YokFIWh2xk2qdU9IYz43oGkXsAQrEGW4yEICsT6NVkWGF32hCBF3I1tXM4FQlXxa1I5R1YrJCAC6aBDu04kKcSrpY4suCBFtpXAN/yE9ozYvjVWSBmEusLhSU1aMySOE90QQj1iLF1FATKhfYcR+EsBgwUcQJwBcFzCVCHEDL2CVPUSDDyFoHbY+qlhFEAiK2EiCNlgQXeNUMmmSQYkrdjiOLyd24diJcGgRYmkQZHmPGmgQl7VtCgUqgIlSbfmTJ3lvaVkQilh5vYRKQmWQR4KQBJGLBcGQq+aQFOd55wJwHhhoGIltigaUCfGANjksb1kQ+bJK13gQnHNtCSgqKpksR1mXDrFTHfkQtxgR2oOT6UhxiumP+WiEZsmaxohtBUkAlneMsykQlxWHE8GUCVFmT3lRfbMrlYVXvLKMEmBy2qiWyPc4n7lGQP/lkwexmkZzcgmRmlSnjwbRiBg3LLD5nSd0UQ1hj73pnAshngdBnllnRwWxO3fGPgPxkg3ZTRnJnnsHkAvBjzW4iO3ZmAbRN6MGmUEimRbFa5ZZEDslOEhjKi0wM4M3et4pnIXln1wHmAQAoOVZYRDRmQgxLBvlPTiHPCMGM5wUmwZRRzC5OGFISCPgfYlJk2kUEYImdgeVhwJRmBD2mE32mQNBo5M3lA9alMpJnweBRrYmEdCpZ2a2U0hTAhSTAzMIMxNAMRLwLyCUNUhQVSYgOWKHhg3BOYJzWWbUN6PZnXIonwMxLPYiaMFmUTX6kXLpmDuql3hYEKyXZHOHojf/1ZcRWpOXNyxISgCPaGEHBXQEQIs8CgCG56cHwZMMwaC/6aAJ2k9QSKFFYqFs9S9tlqHTyaExAz/0KJQkmhASxId3U010ihCkiZvFqaE8dUfueBCeShAjCTs4une3GZgcZpTn8qe+OqQQEUTbdqQ7CCq8WRCaKhD6maNSFKXT84+qh4wHETMesaX7uW8CsVNI51jOAgCN9YgpJEGNtlDDqKd6OSy4WmgG0Zq8iqcNUUqqBze5pELDahCq2jV5t674mi/LOnZOmnEP1xC5SpxUmlifw31AWj+I6ldsha3k5JvcerB3GK6ICQAT2oKk2nAQGqCYiqoVOpQ3gAFopIqu/zoQG0oQpTRi7pM+LroQkvOndnoQ0sOovdoQ1ooQhoWkoBpOn4lr7UoAyUoQp3KcemiuzqorK5CECpGbD4E8y5q0EcSkBaGkTTtDGEmMUzquy3lU56qOXDqdk0oAd0Ns7iNLa3OaA3EqWwanC9E3QgupBPGX/6quDCG2fimgvWelCfm0VYuz+Hoq+DlYelsBS7A0QINmBFOWBTG0iWtAGYluLYBzl0oQe3kQn2NRGAWWoRqk5wOcUwpOg/WwMFuJ+rIEy3izDMu4BIA0O2pYhWpPituC0lqZrguKnAuXUWuYHUauwGqgKidQu1t8g2VrN/AvRVZ6aAUzOJCy+yS4C/+xU4rkEEdbEOTpvNOpT2qboGzLu705txiBrv5kuDsFrWc7EOHiVInTku3ysus3vL0LvlyXsua5j1JqvsuLvn2GfFWGpIP6vNaLveT7Lxb5m8VLEDoZO/5mRQMZoBB4KlunwB6Gr4d4vAG8sgPhnpdpuLULJLPGK0AATrortZiplGuDwqMSq496wb8nmIWbvPUYrAfBcICajc26uw82tfIEvzsYROCHELlyARXctQK8cM7jlaZLtlSLjve7wEdsnIx5scbrvgLhth0hvwjcpSYqrD3oeIvYVlk0kw1RQEiQQ55rfD68oiysEOZSsGHzqzaVWBjpPR30wBgssglBiE7/Gr4eu5I8zJx5zFal9AKOU0il9MRZ/JEGkbqTtbqLfIkmvJj/KLta3MK2Ozkq83V3I8cznLOvC78zzBDe0wIpV7Gf+1Dle2KcekHmyMZAVazABABip8QEgHYKIQCTLBHuo7cBW8UY9y8dXBA3+aLS262NG7Xry7JiXMJkHFDMvJRwm65qjLLOmEM37FhiZoUNIWi0fBC2/Iu/GqBnKRCDVZa5kj7WbKxTFszDrKfKd8zJHBF9TLH8Cs8X25w12MYcBbLlisj5DFEHXKXeW2phDE6la8oxa7KTZbMC7MotCMvOnBA64CyMWrQHoaIeCcSQDK9zibZfTBBQSpAd6E4m/8BNy2UCdnVQkiY589yO5BwRXqsQN4A/+Nk86NhrTCqjBxHTMr28qFnQYyxbWHrG4Ty/4zxqBWTOwFlFDlZ1XPu8S/BQu7rDd7rHCIFaLU0Qxaq8/NI1F5ADNG3T7JTTjooQtzcRkpOlY925kFqFBUqXqCu9mdyp3+rTUzxZFZw4wavCm4wqGJ3RBBdEIDTD3gOrIP3IleMs3ovGAiGaP+wQp8KHSO2+BcyXVBpN0vSkh4mWuzwRa1TUFswQJIBG0NrMKDxYklXa+FucxEy8CSHCK221z1nVaTydWN2yAnHO9wKwF0GAqMKoBiuQ6arOvdnToc1xiZmXsUurWbZRWv+nEHVLEXnNEA+tWb18utLM0H3o2CusT9pdquQd0Xu72trcTxL62PwX0bZZEMhzSshj2VXqR1esEBppqK2txyotaC0p0zvKnwPh2diWZQNEppuj3hLBTYfdj5g9iEFEjgyRwWxNEA7e2YdZRdmqrUcd1eHXoxnB2QMhnZD70/eqoCXsoOYixxMhfhdAg++NzprskfNcpAmxlpqU4iQelKgdQxtVgWF84hAx0AzR42OryRypNxZuTZGsulssxxCuyy1p4hU9N6WM3ziiqsTbQYLGs5h52bXjPBlunxZljSxqPVn+1FMHjP2CoCIdb+ndzQRwWf77EGjUjBoO0HxOEbz/aJidiOdXy5JnJyvgpOC/vZwCoYwKoQOEPuNMCOO7e9w0PhDKzXVYHOVuzhDsOMZybtYGIY/u/OO7Dbo07OiMDL1lTOmAXhE7FeiGKdrc9EOmSax6TlHBTgBwTgD4OJ0LvoO//qmFTZQAFUyPQ+YxYuZN+uPag6kQA+CgfME/uzPQPMd6noDU3ZtArD04LhAwOsQ9yoNcO7U66qw9kKW1/eeHKhFBvcPJ/r4J/YeHvp6Cze5ReOWXh6aT7ueXRzLFpzYK7RAubt5XXc6g7KC3akYY8GB+6+0kqxBzSHV+XdZnae4Kwafq/u+FyBCGzODMysQzNMQUnKeynpEdbzff/ymD93TRpCYr/E7rukTyspLpBCA9qih+SyBdjG0Qj+jUZTyJ0v4i1E4AQVRcd1ORM4AB+VJK2j7GI7plNC/MYnVtpSRis7fG9JwDZI88PUD2ZI8QeLTnfnzIXfd1QWSC0xltVfawyNMCQMNIBeFWgbdXMkBX0L0uaC+mWIP2HSQ5PSBWIIS4AqHj5Gd+jvf2kVerxLumTfMCJOPhBADcevh5WxUyfbXw4P6M4mzcEG+8pJo1F2ADH/N1SMbS4JpZW/8CXe+SvnN9s2kzZD8vZ4/2CIE8T0xMbd/Dbz98/X7p31n3Sx0zeV9Ee98xgqe5c+4Q1hf27luHAABjIEN4jf9s87OVeIt3cuf3eGilfi2EPykgAQ8w9TZAMHFY9DlKMK2HfzCgf0vvIk0vaOM01OeydGsOEAQEDiTwAgAAggQkHPxAUMdBiBEhlkhIgAQOiQAu5KhIAEZGiR0JYARAQiQBGwB6nCRQAqQNlg4ZJlwCgGPFFCAl3iCo8yCSETFl+rTZkyiAIwkrHFxZEcOFjEgqiHSZEWZHASt8yohpEMCDmBW06rzQUCjBhQBMnGwB4KrAhwBmVExrMqHBCxVN1NQ5d2BargPjEn078GLGjR0/+szbEYlGux1TrmC5WGJhlnEDD6y5FufRkkZ1TjhL8LDExBV18M24QoDSg5T1QpX/iISn4pelB97ICTL1ycWRRc7oDbKFBN3JlS9n3tz5c+jRpSecADFpZhhHLixBMmGq0BETkCy5cASGjunp1a9n3979e/jx5c+nX9/+ffU5Dt50rPG2QBIm0G6JHtaKC6yBcmrqroMSSsssuECjqKMTUiDvCBuCwo2ojkaIjaUjADghJgyAaOGCFoBAr7S4ICTggYNe++yo/wgY4QQgxgOAOxg8020wnfgjALTrBlpKJZFuEG87HDYTqcQTU1zxpAdK0HEJHF6oUSSvEIxphglwaKs8GCSQMbm0fKyorcLi8gutg4QTCC+sZOhhzCOAOGFLwIYiTKQKL7Thu4os863D/4OAYKkt5FjCYIUoVfzxICfjOpOg4nwSDoMXejiiJiy9ay7Q8gY9iQQ7ayITg46OlK2iCgTcLgUnO3o00imVwyA7qAj8QM4Nge1IBxtwABWJHvFTdllmm61ohoiKrEgAIHRysaMPdILhUme79fZbcMMVd1xyyzX3XHRtPGhL+apbMF1445V33vY8BIDd+Nyld19++/X337Mes+6kHiBCogQY2pqJS4hagMFKiF4FeGKKK7b4Yowz1jg5GQBAAr/Hat14ZJJLPitbHPALcUSTW3b55YqzBWAxaQny6gI1qzvISz9fIMgE2q6FeWiiizb6aKTBNeEDVu/74AN8k5Z6av9vc2D6PgGejppqrrv2mqURoIJBP6Q6IoG2RglaLIWOSIKBroMuEPZruuu2+26889Z7b7779vtvwJ/LaQkSyK5ZoI497ugGiDQcCNp1OwpRxMArt/xyzDPXfHPOO/f886FPOAg5wzvqTWSBCgbAZ5s/xPYgtkGXfXbaa7f9dtxz1313km+AqqnSK4LozYRkjj1BSkWCsUHem3f+eeijl3566qvfW6sLvgueIHsREimuJWg6KFeCBGjcevTTV3999tt3/334TyIbwu0HMuGgFk7qPjISICK0Ir6oKX4DJGABDXhABCZQgRMjQU0+NpD6CUR0AEiZSPp3EEJ1j1sEEVj/2hb4QRCGUIQjJGEJF7gYnkWQAIk73rSG9ziIsIQkqDNhDW14QxzmUIc75FpcJgTBgxzOeCyBiJeW5z2R9EZoPGRiE534RChGUYrxEUCICJcQFbLwJOY7yJsgh8S2JW+KY/yXmFpwRjSmUY1rZGMb3fhGOMZRjnOkYx3teEc85lGPe+RjH/34R0AGUpCDJGQhDXlIRCZSkYtkZCMd+UhIzrGC5jJjIpdwSUxmsgWTPElKioLFIFZkgpxMyAUBkEGIbHAgHSRjK/mlMNDEUpazpGUtbXlLXOZSl7vkZS99+UtgBlOYwyRmMY15TGQmU5nLZGYznflMaB4zf+eCZTQB/zDNk0DuXUAsW0Lud039QYR//jtJAF15TnkpLJKAtEA73flOeMZTnu8k5Dztec946kGf++RnP/35T37iU6D3BGhBDXpQhCZUnwNl6DsV+lCIRnSfDaVoRSu6ToxmVKMbVSNtlsBRkIZUpBvFH7oUVgaUplSlK2VpS10KApjGNKYlZYnhUnBTnKZgchfAadO6dxLwiQ8A5BON49B51HK1BZv8WkBTnfpUqEZVqlBtz1StelWoKkCrW+VqV7361a5iVaxXBWtZzXpWtKZVq2Nl61PV+la4xnWrbaVrXeuKVPuM5X94/ZZSTQqAMiBAsIMlbGENe1jEJrYM4KxpLfnzwv/XAaCFBDid8mLIV8yCy6/+smtb39NZrMr1raAdq2hNe9qwktaqqGWtaVX7WtBmVj5jkq1mGWuutgQ2sbvlbW8Fu9ildoRss+RPZTuiOtYNxCsSI8gQa/tcZW22X7C16mep69bWgvW6Us1ud9W6Xex6V7zaBW95pQrd9lxwsujFj3STCljfxle+gwXuc1S4wp8sDrIwjFxFJscy9gYYPu7dl3mdal3wjperBm6qgh28YPM+WMIMprCA07M8zFiYPgQeV27n++He1tc59z3b6AoFuzDODG6Q0XCL1cPheVXYPRF+MIUlXGMa33i8FGawi6EzQQ/6OD4wDpeHQXzkw4r/uDn3LUjcclbEYUEkuQQA2sKEfGXmEDleMq5qeSfMYB0r2MBh3jGPzYtl5lSFZ2huj5b7Cl8kx5m+t2UOkwmgOo8hDJZLnFPDHiYwADCXzYNmC50L3OMZexnHYyazdxnd6Oya+cyELg1JVEnp6LjZW0aWc5yVXOdQikQAhooIDQcis4xsC9OrXpOh6cVl9uRYzGCGdKRlXevTSrq8rI4JVA7H6+douluc7vSRP70cO8OFV9wRlVBiNR4yERXYlBb2uWC9nluL18a4Zu2jue1aXW932q1K1LilU+1mEbvYHz62ud1NLnSX69rqybajab3ocOebrV/W92vfbb+DTPnf/8qJ97LUvW75tnvgC0+3q2OM6C4nGN+Knni/LR5Vfl+8swvXmQAZfpaCRxfOCGe3wz9+8vqEXFzzTk+9u6txmMf8uhmXOVsHLgC+zA3lHVH5fQ5O8hCbfOdDd0/PwcXy6bjc1jVnetPFSnOnV/ffZHsb0YVi9JSPHOjxVbjVvZ4erHsL6VF3KtTJfvaamx3tB/53b9b89YSEfT4/37pihQ53vGf57uka+9nVvnbA6/vva/835B6Y91YHt8Narztvu454yJdG7s4KvOBnXXnMW97BmX/qv6sC4MgLZPJDZnzj7a740Kd+UXtHF+clvXnXx37bsHf9uwUAlQtcOu+jH/9w6U2fZNarXvi8X5bsZ69t4yd/u4NH+7snmOHIE7/ovv99YR8vfOwTQPr4Ub7SUdt98KuW+Wd/t8CMmvrts4fu1Z8z6rOf/fTbJ/zLv/z87V/ailfe3ctbb+jj/2LqY7/fCr73g7z/o4/7gy3aS0AG5K78Czx3WwwhUb0DnI71E8DrK0D/I0B5a0DQWkAPDMHxIztzu6Dweb8KPLcAxEAO1EC4S0H5CEG7AkEZZMARjDpzw4CDgL4NdD/b0i0BBD4fdMHoa8FxqcG6okEktL8bdDpz8wqPQz8jbK8VZL8MJMLdm8JwWcK2UkIuBL8mbDpz06sChEHouEAr1EIsRDn/M0SwLySr+nvD8AtDpjO3tjhBFFTDrAPCILQ+PVxDhmvDRJPD1YpDQlQ+Oqy5cWMcJCnDP5y7Kqy+KwRErxPEiDtEjDNETJS9RJS5cdPB1dFAS9Q7PuzD9qPE4XtEytvETCwzVky+Toy5cYNCUVRF0itFU0SASUTFoRtFbHvF8EI+YOTEBwS8cRuLrSnCIdy0SPy9XeRFNrRFZhnGstNEagy8WIS5cQMVF/RFgmtG03tGaPw4b2y5a/TCa1y7bNS4aWPEbcK+ctQNNJREaRxHVotH6UjHdUzHfNtHi5u2bxI4eKzH6cNFUxRHexw4fIwOfSxGfnQ6f+y3aaPFWlzG/2EDx8ZDyIR8t4WEjoZEx4dsuogMP6RSnWRUxr8yyD7UyI20Q4LkvnN0yJBMO5n8QqTixm58SfXDyLpjyZacto5kyGH8NqIsK2ocSfA7KlchwqBcPZUMQp/8SV5ryuc4yqK8SggDRqTsvqMKSKbUyfWYR2cES6n0Map0DkXUjXvDyqu0SpB8w6PSmaapyJTMRT+0yLLkSLKUP09US29jS6J0S2skxKPqjZNESWriya2Lyryktr2km7UEzG8TTFd8RXRixF8bSLxsuKdkwc1sTKB8zK+JTMnENcoURss8p8Ths1T8TINTTKBjTNBks7M0GdIsTUg7TXsDRnQSmL3KQ//XFLnOTMPgnE1Mq82SuU3cJDPdfLlhPCd7ISVHLE6fg02Sk03jvDLkJBnlXE4da86lS81W8grQo8vEHE56pM7spE3R9Jru9M6tRMSa5MJzUhida826tMtTXM9AbM+ueU/4fMsvjM/kc6XlecfpzE/91EX/5E++2s6RAdAArUxWJFDjcyVPmkDzxC3rRDjsdFANg9CNkdAJ3c1XtFDZcyVV0T3NVFD9/FAQFTAR1RgSLdHwrND5XMJWAkVFAcQZ1b4OXTcYjVH2+lGMqVEb7bahzFEkbKXFmEss/FGxDMcGJdL6rNKpQdIkzbUlFVD6HKPb2xFUlNIgLbYhtdLnMtL/i9HSLRUt8GwtaiQjsvmhNSRT9BxL9URTC1NTi2HTNo2rN1VS3hyjsXi7nMzTDSvTTjtTPc0sPq0YP/3T0erSwZTDMbogRH1BLCXFBR3ATG1U6HpUiolUSU2rQP2+55yiCSKNMd3U5ZjSjHRVUH0iUZ0YUi3VszpVLh1UKeqN84tSWU0OWO3JYJ1VJqpVgLlVXDVKSqXQTZyiIzk8SrTTTmXQTzVWRy3WolHWZf0qXQU3XoUimWHNDX2vO6XSa8XWB9VWouHWbk2tmaSuUh00gTlM+GPXq1NUOWNUdb3SdN0bd33XuYpXeZVUNoOc/gPWfy3IauXXfm0lZP2XgCWv/78s0W8tTTbTmfL0UXyNiWFdzI592BKKWM6qWBOluCS9WMlkz9CARmrtVIcV2Ski2emKyS1VWcBEs7gQNI5d2DbTV08LWZkVIZplKptN2WZNUjSrCg3tWRe1y5gdWigq2kPD2bZMWhvFsjDNPXt82QWNWql1Iqp9taO1UavFSiz7pqobR699UaEN2wUa26o90TY926vEsmoBACjlxbaF2reF2wSSW7LVyrrF2hK9Mi7CQ7b921Y711j1WcClVca1TcOFT7styitLCx502vNs2MmNXAIS3Icj3Jut3AC9MtUhHpf93IH42NhkXdCFH9GVl8vlttr9NiHDzJbs21wE2//YxaHZ3TLTXc7b5TYhSxyB5FvYBVLHJVbI/d0dCl54Kd7cHF7vFDKS+FXlfV4AbF6Q5V7oBd7lpVHrLU3qrTUfOxLpXF3wtUCgRTLfDV8Tkl6+K1/JPF9I8zGvMLVpXV7Xvc7xlV/0od/Ws1/AxN9G87HJsdevbF8V9N7XdWABJiECtjYDZksEJjMX0yap5N2DDOAJpp4KNpcMvrES1jEX86Qg61r/fV9jA+EQlp4R7kDSRdoa3lIX4wsW7V8JPkMXBrFdvAEJgIErORhDVY1l647f7BDxuJDziOHmmWFyOWEmrcF51bC46NGf9OCVZL0ZIAmd6IGtoRZriQlUkwj/VYPi3JHiI7xgrKRiCWuxxYjCxe3hYPvhkrPIb/oJILCBhGmYJb4zg9EziGBNr7imP4sYNV5jGO5TN77aG1baENWIHebhp+1d1rufI5ABPqGN/ruZJ9uZKAu4nwmaRb4dNl65Ry5KOH6wFoMKad3dFoZgALbIB2hagdhj8ikxAFjhtUmxtf2LuLnPU9acVN7CVQ7MZGblSdMhFCtLLoZKVSQJzEicWBYIRgSA8/sifPmvYqadYz66ZbbdcZ7MZsahC0JQFrZj5/hfD1VFnWEu46oI5GKQQBMJ5/pm0Annb0lAgf2ucibnXdMhRtTiLZ5lz/3UeE6I/SqeZ0YeAKCh/yPSZ9nhZ7G7v3821YA2zXO+IXuhU1lm5+ZwZyFVRdUpjJ/6noNQXALgC2kjAC7SZor+HIseUe/LaICOZLPtaBtaHlbtYISG2UfMZjX5Jh/cH8MgJ5Ewp5nunJomX5TFaTfd6FozsB0CxeRd50v+4EzN25oZpVNRanWJkZNgpabmnKfOGJOV6knVaYvl6Rr6Jv7d3q3uYkQdLgHSIlHbry+SITE6a2Nu5LtZa7bWaLeeUKvWobRY4YSMZs90jhmgjWAWiHzuCCgTiIk+CSUC7M1J6yO96cJm1sMO0MTOocTB5Tqua2lWzwpQGBzYIL3GCr6+LJGYIc4ObJGeHcIObf+zamUvtasdkpm93UjHXjcwyADkTu7kBgEtvIHJOQJhAWsLEmsNKmsTu23M8ew1BW3e9irfrlTS2iGdOeLUTsxAKAD0Tm/1Xm/2bu/2NoKjKE4SEJgWiBqjDqc4SWoMKqeDoGPs7hvtduSo7m60+m5npa4dqgrt1Wrzdm8Hf3D37oIAmHAKp3ARMEIBIIklCOSxBqOECCqCcOmTOJ//tpwAh1TuJvCBHW3LhWsTylsOZ9+/Om8Ir3Ebd+9AaEEB6I0lUF3h6SJ8fmiBmOeEyOwSr5wTH9UUV3EFMHDUFDcdGgtibtXcflUAoPEbz/Ibz3HXVJ0LIG+IpqF6bp17jqz/hD3yvUlyW11yFXfyk72uHeqNxiRTLNdyO3dwLteNsbiAl04Ia9YvICcIbpacg9hYNOcbNU9WNidwN3fOgc4hkpjzFq7zO6909c7zs8hbvS0NXvZlIR8It1kxuTn0wEl0iV307m70G4XzKM9vaJ50S4/1Sw8+y/DvjgBlgtCZrxjlULQfUyZ1wDH1kh1wJqdYuv3T0sYhBc9LOpd1Z8d0lpggpLABaq92a4c+PDuYP7ayijhkh4EY1wH2vxH2miX2Yvduqq7eR8chr+hzGW9wZ491aD+JMz4KrCA1iJjreoeINBZ3vyF3ozX3c8/KYy/cdb+hCULtd+dQSo93LZ/3/yCXJaBK4mYLiyaONn8vdcG2m90e+CZP90ZL9huSa2aHdYevdIjP+Pnd+Lrp+IFXdTh18RKKi58+6Cr/xoY/eRtPeZWnYJaHTFTnbZgXVPDaIXuZbOI2eZ1/+J/veURvevcM+tAeelQ9eBtK55K/eWG98qW3c553+hAC+LmlP483dhxFdpkvofx6da2XR67v+iz/erD/ILEfXIkre28F+W7loTvM+hmH+7iH+rm/m7of3bvHe3gteMTfKh6KdLb/e8DfecEf/LopfNqV+sKmetzkIWR8fHiPfAiXe8pHIMsXXoEve83H2AQ/iAVf+PfKedBfb9EffQMq/emd2G5N/f+V3aF293yGj/3Qn3za7xrbr1+XZ3Ldz9kdSnjff33gf/DZH/4BKv4CPv421/tl5SGSB+q2l7y3f/72jn7pl13hz1LcX9bkZ0se8unmh7fvB3/ZL//xT5r/uyrQOb7FT3+03aEjQXoGBwgCAgcSLGjwIMKECgW2ABCoAMSIEidSrGjxYiAALRZy7OjxI8iQIkeSLGnyJMqUKleybOnyJcyYJRtuVLjgJs6cOnfyxCnzJ9CTPYcS3angKNKkSpcyber0KdSoUpEWrWr1KtasWKdy7er1a9egYseSdSkAAIAeZdeybev27UiacDk2fHjxLt68EDPWnOv3L+DAggcTLmz/WK5NrVYNM+6oeCvYyJInQ31s+TLmq5Q3c97c+DPogmhxhC5t+rRKxIcd6m3tOiJf1LJn065t+3Zb1Qgz98RNmPfQzsKHcwVu/HhW4sqXL/Xt/OcNtCueU6/uVzfhuq+3541t/Tv48OLHB8VuELlP8mvR52Tufjn7+PIXvK8vXD3+hTrQTsjv/39H5gmmHXcFVuQdgAkquCCDnwlIUHwNwjSffRVSNh+Gx1m4IVgS4icBWid4OKJ4DwJGoIEp7qURiS26+CKMIZkoUIQxmkQhhzlOlSGPmen4I1Q2VjcBWjoIeeRpM17HmooqIogklFFKGZ6SNU7pmHxAaslUj10+/7YlmEhdWRsQaFUwJppL9lUYik0W+GSacco5p5oLWUknhFmGCaaXfUK2p5Z4hoYEWoIaKpOSc7Xp5nZwHvoopJGCVKV8j+IIKJB+aloUpoFKOtgFABzxKakkJQrXooy65miprbqKJ6V34nlppzlueitPtf746lzRATAdr8EedOpbqaqqF6vCKrvsi7GyZ6meunKIK7U4SZsjs2s9gJYN2SpLrFvGHotXst6aey5+zqIHbXzXTlstte5uiG5QIAIgIr2tgpsbk+OuymK+AQtsnbrIscuevBbCG2/C9g0M0wtoYfCwpPuyJa6/FpVLMccdswlwQvMdjF7D9i2Ma8n1ef+8UpkAnLmyoBavhXHGFG0MM845k1XwcSMjl/J7J98KtHs6m4RDoUbLKXNZNNcs0c1KSz01Sjwb57OGRMMntKZaL0d1SKGOCvaVTO/c79N3RU02220jZDVwWBvntXJcd033cG4vRAJaaumNpNljOZ12AWv/fTjYcPMmN3B4D2e3n47fh7hB2wLQLeUxBi7W4GkbnjnoMCueGeO8Sd4Z5H2ezlnoA+WAlgytu7h5eWgTfiDIsuuu8+iYle7j6hem3mXwlOkeMQAT7+4h7UB1/vTny0vvbe+X4dwu0cMTX7xkurc8wvQNNv/T8zVHHz76vFZv2fUIZ689j9x3L/sSAFz/kP6C4yNq++0TnY8/ACuWu4OIDGbYAxr84ie/DrXOckAIIID0F5PyZex/ELwgrAZ4nkoZ0H0ITCCGFsjA0CFPAhjMjwRhQkF/WfCELhzT+rCitAOmDIQhFKFXZIc0ANzgheRJ4UtWOK4W+rCIRwLi4WhYMhvSCodSaZ2vSGNEKmlwQPzrH2yqOMUtwlCLGFRiw5gYLSc+MXT2egEXv4PElgjxWERMIxwZtEa9NVFeYgQjGZ3SupbNII7UmeNK2qiqN/qxkCj04gXr6K47ejCPQQpdqJZgSOcAMjVXxGLhEDnJTeZPkwFU5LUYSTJHRiV0+wEADDh5m0qmRJCMIqQq/2NJSU8CEJTSEuXPSPnIzBEJADmQJW1YWbVLYhGWwDzmbIQJNlvqCpej1CVTQkcoAJAAmahRpklc6SZjWrOboMHm1JhZK2fmEprNyVwF0JICb5oGnKYiZv+4yc55DsadMxxjwsiZNXMqBXT2+gA9v0nLYsHzdvIMKEJRNdD0ibNT+pwbP/uZORug5QEJZYw9RaLNJh30oh4925p82FBMPbRxEU0K6HqAlmp+tJ4L5ZddMOm/l7a0pgQN6QtHCqiSmu6kYspcQyRp08BkVEYFJVxHh6rUQNJ0ejrdE0+B51MFZO4sAFjnUuuE0aN6rqlZ/aoKvbq8p4YpqpiZ6lEyN/8DtJQArArFqRVjKtMswtWtdq1dXb+ITzua1TJopSrlXgeA2N31YmIVHFehd9jCMtaoeU3kXhfZ1y+hlZcSa2zTFls7uc41k4/FLGizqdnWkZVPk10Y0DK3AjOFlnOjJV9izffa1tKWAEXNWWm3dFrUpixzR7BfbZ032wnGtoLDDS5mb9s+PCZlt871a28pNxrk7u+ziiouC49L3cIqt4PMpcpzw/unhlFuBGhJ5XaDqF2XbNRJ600vWLu7MvHSd3ipRZwJ0AJQ+LLxvSxpb4qSyt+sytdj9T0w1+57uA+gxQQD/q9/mcrZuQr4wUMtcMcQrGF4KfhvMEAL+Czcygj/W3LCMq2wiFuKYY5tuMVDi+7hdpjiEVtXoSbGJIpnfNEVU8zFPlYdjP8mNh2fhMdvw+4QSUzkgBp5YD9+sgJLhrh0/mrJM1HyMG9cTCxb2ZtNFhiUwxzZayEOA/zpcly4LFotx1PNaD7mlwMm5jmXk7yHkwFaTPjmSbn5nWw2aJ/3rMo454vOhu6plA9XArT0UdAeIfRAAGygHDsazoE22qEzDd1E/y0FaBFApQN0aaP+GamjDnUcIY0uTbM6OUF2W/1qHGpV2xbJbjw1qtNIa3O1utdV6XDb+JaWXC+E1pJ+E66JPcVde8vXzu4JsNl2Sswpe1jJFnWpuyprAoxA/wI22OGwO6IDGBzhAktAwgRetpARTAAJS7jAEWBgpGqDjtnZeja+2/NqtlEUAHqmd0GMbetB0hIDoUILwsOtEAG0LOH6XQiDHX5eUAP8cPZmVr4zHm2wCSBUF6B4xSN9bboM/JW0FKzE/aYQlaIFCSWAQUMejhDkaQQGJZhmlUOut4svK+P53jjV7NVWnYt82zDtLNROrpEVfEAHvVT5zNFyAQcPpJcAsKhBTgkANA7EBAffL9HJxnNl+RzfQJ+apwHQ6LALPNuKrTEJejiQiEPdICQ4+L8H8uGrHmSH6CWIvS7A0rBTbezCKvuzz6408wIACYRnyMiLXfJtepXuCv/Bc+MP4isAhHgga0WL3Avy23s9vvCRZzHifa14o/UbX4RvO9LpOhLLJyTthDUIy7k+EOQByyARx2rplWb4YKVe9fuemgDqJ/jSwz72np193xSC8LUX5PcFsT1CLAeA4Ett+Lwqfq9XnzPB/v31p0/IsbljQdofhPHbR8gphTqQ+gFg3gaxKue5bzTvvwr8rWaOrFBN2mHd4zVf7K1f9CFEfnmR+w2esLlMQtAf1ekfzvCfq/gfqwHgs7ANlTle8Bkg0iGgwhnECUwXQjygurkfyBnENOUdBXqMBbYKBmqaBq4L2/TS7RXg+R2Z28mW0c1dAh4E5gHf/U2f5yGcQuz/UA6+YMfEYKnMYKbVoMGwDf0Nng7+4MxMHkdVXhD6njpJX0UNhPYpRNqBHRM24Q6OFRTikhT2DNks4ANxHwh2lgjWHUEMYULg39p93vshhBKe4co4odSsIRtujQ2CDcvZH/OloUGkX0V0QQBEoiRKoghw4QgWRAkCgBQdBAoOhAomRAsCIgwyou4Qoii14dWADZWNjRySIkE0BBw4gCzOIi3Woi3e4i3+gMQ5HBYSAPsZxALmVQMORCcihASKIhr2IjCZIiOhYtyADfKY4SIqI2LFIi5eIzbeIhZwADd2YzeigCXaoSciIfyhhfwJBP0pomiAGDJyjCDeEzMykTMu/07igB4FCpw1ZqM+7uMtwkE4gqHaIYT1EQT2HcQYtiPFvCOmxaM8GuIUTg0cviA+8iNFVqQ/9uIvGkRB4h5a6J5A8J5AfiFCPoxC6gxDNmTdbODUrFbySKQrilw+VqRMXuNFQt8lFgTmeWBBbB71EQAfhh5BjJ7rjWTAlCRunSQIzSPpTI2vUOOsvSTkxeRMTiUt1qRIZGRB3F2eGcTeEeFA+J1BBJ4VEiW9GOVyIaX2KKXvTE00MuFEUiVczqJVhgRWFgTyTB1BWB0BEoTWeaTXyRxZFiVUgg5aJpBaWs/UxBxQtqJT1o5UxuVMzuVCrAAOVCYOxNwFWGZlLiYBsP9c471czAGANBIEzbWAzeFc7wVmvpildxVm6hwm+0iNmeWcSzamcD0mZFrkQI3eLiYcZwrA3kncEnrhLsLACqomurDmfLmmfTmkGyoNSypPbTYGLOYmXEqmQvBmb9rjQYxbuZ1bunVEBbTbu8WbOiJncg5m5jBnc6bkIepMUwLiW1pnZKoneo6ibW4Se76mc6ai0UScR97jYFYnfdZnft4n/iinge2n3cDmY0jN6KnbdG4VbhZoNmInghaSgmYYgyZYfz6jzpySODImdQJAhVooTdpnhpKkiiZRhwqNgyqG0rTMBLrlgJooiurmga7o9Gwo6r0ob7nnQ+KMsJ2jje7/aFidaI7aIobyqK616N8A6cnEqFYYDeb1hyjO55JeKJQ6aXoiqR9JaZASRwB6TIQio5ZuaYqCqZe2jo/2mJhWC5VmRYh24RmmqZr2Y5e2KfXsadvEqZx+KD3izN79EpreqJLmqQM0KZ8W0Zs+DKAyjJA+58oU6XEeaYkmap4yaqO+0KM6WaS+GKetTCZi6aGyaX9pqppyaqee0KeCWahuivjlyzR1XpYiqqJiI6u26gW9qpzF6t2MasdkolfKJ67mKi7uKq8GkK8WGrBGzvENDB9K56lmKrImq58u66s0K708K7QK68OQQMyZajvi6bUuarZqq76k6zJ5q5fMqrmw/2Sx3iqqQpiqbqmyqiv6cOuquev2gKvAYN4ScCa9Wuu51mK+6muPsivV+Ou/2hnFaB+1IqS5XmvCKuzy8Ou5OGyPwOuyiOuZBWbFIuvFYqzuaCyvcWyGeKyyyCtyjmyulqzJuinDhpPK3hDAoovAEmy5HuvBymXNzmzMBC083ux36crDaN95jiTMKqrMCi1QEe1CGu3R1srAgOzW3WfTbqrUQm2coGyzUW3VdsrAsNy8EuXWrmrXei2agO29iW0jJYzARNzAImja4uvasm3Z5G1rwi1E5SyzKG2G3u2SPq3e7hzfLqff7hPEngvWBujL+uzPomu9Hm4gJu6CLu7fNv+uubDciIqs5P6s4Vou27gtxmnu5sotutAtz4Ju5VrSvRYu5pKujZhuz6GuSQFusGjd0kbu645Y7Obo6NKu6f2uEeFu7nLustwA/Y2m1obuwQ4v8Xbf7P4o8l4Gy0qK57Yp4Qpv9U5vi9gu2V3vWUUrryBPC4zl4ELvuUov+PLO90Iq+WKv+bqK1u0lj3Yvirrv+1Zg/ILq/FKW7pYK8wKml+qvhfJv/16u8U5RACvGX6XVkaRdah4w+1rs/y5wJzXw8T6wq/3VkaCv+ubvBZNsBmtwgojvnxptBANWjMzm1bUqAheoAqNwQp4wabFwBNtIAQ8Wr84wfdawDQ+MCrP/DdW2sI2wZAXzKRBbpxAPsWBysEcd8Q7HSCSNsAVL8TsF7/7iMBSrRxGTDRWDMIxY1ec6aRPn5hN/8Zcu2RhXFoz4Shz+cAnHrBezcYnc8XrqMBm/COMNHR1rcZpxcQLrMR6rkSEjzhtPVYycEuQycR07bSIf8h9NcpTyMRy/yAIOJyQLskbh6OTK4hpTMrOEcbveLBLDiL24YKOmMWSOMil/iyXTESYzMoxEXI12qivHJSzHcrCYcsPWsk/FSC/hbytHMtd6si8fCjDbLCpX8YssWv4t6y5f5ywvczBd8wo/cx+7CEu2Lhojs9oqMzZnEDnP0yIPM4yknbpWM1X2/3I5l0ozD6Iwn1SMEMr9aKs7TyU8x/OnzHPRcmwqv0istbM44+05+3OaAPTUquxAu4gJUvNBy25CK3QXVXQ3pbM9v4gZGzRGSx4h07A2W7RAfTQyaXREwQiVzXEgG2wo9zNJM/NIi3E9p/SLfB61tTSFhrIoz3RMr4ZJHxNK8xOMOLJHu/TkwvRPm7Mb1zRRv4hgcXInI7Xo+vRSu1RQL+OQvoTRxoQNsUUmsvIxZ7W1hXQQW/VVExVaJ1RXTwgIsUW/TawuT7T3knVah+9aI1Rbc/Vbr8XoXepYU3X05vVdv9XM7rVLfHVZUNkZZ7Fgty9hF3a4RDY636xX9zVZYP+eVE/1TvO0Ukv2RR+2Zbt1Aq0Fy9mqTq+GWTsxZYN2Ztk1qiF2Syj2WFgVbAvaPhuoa0exaKvsZZc2WcxmTkv0bcMkT1Pubq9ma3uTbLMEbYuFNMu1DNN1Fxd3cv8HQ9NTc6/Ec9cOAAD2XFt3ra22GnuS9m0nwhmqQGzedrLidYvPcmf0aPM1cIvF5zU291J3IVvXeaN3/REEe/eme7/3Bvc2x/42/JBFv4n1dIs3gb60J1WADUw4hVe4DYxeSPnKBVh4hTsvgWN3fFvTdqtEd/9EFWJsbssk/47rTqLFgH84Xov3no14SpR4TMwmSx91Z0N4Y8IwavvKi8P4iGT/d2X7NmknuFi0jHSn9seQ9ytrVsts4kAAuZDDCJGzE42jhI2/RJHObIrrqEl0XIgYBJVX+eyE+EnPd2Jj9k+Uqpfrt0g7pb1QE5m7uJmfuYy/WZYLBZvLRNr1pI6r9nFLb9rl+HqjRQvowAdMwAvIgDHfuX9cOXOr+Wz3OUx0oNB+OUUOL5W1ZJ335hK8AHhDeh7nOZrt+Y1Y+ksgz2YzeXaAMo+XBPIY6ZT7NxJIKKn/EJoLNaU7t6qzF3earKbz4/COHrkC+AWUgAlUAKjdgAl45hFgca4TzK5rtZHTN5LLxAIusb4O+z6OrvYB+kCA95wD8rSXuoE7LIJrz0/o/8DB5bLCers+jq4062RI0Jy0n/ssmXqXoXpJbLlKuLt0eK28c2kvirkPjwTCq7e+IzK/W5m/kwTAo4TA02amw3lFbqM3eiM49iLK5ftC5F7DU9HDN7UHS2revETFG7qw36gSHADMx7zMzzzN13zND4F/9yLLcftH7N1wj/xzSLp8nzzKKIfKHxzLt7yDA8DL27zTP33NV0EMTD3VU/0gNNXmwTtIsOSxA/2+pzvRf2vKs4TWJb3Sl2jTQ73ar33NK0FT0W2RwY7XU3vJI0kBCUrYFz1xtETZk67ApT3bB/7auz0WTtPPg4TWifvc24bQh8bdz0rey6rRr0Tf+73LC/8+5qs94YcEHyp+R5DA6Nn74vtG44PG49NJ5Ev+3qsEDJv9xS894Ge+7Mv85oNEv4k+mbeADHAmBvBm745+Ntf9kZz+nKR+sI79SbT+9P797Dc/7dMU/bU6AWzeEaxACZQAEIRmwgP/119ymcaJ8Yv95CQ/wrk+1DK/8zt/7XvEAvLQQgS4xLXAknN/8Lvo96dJ+APZ6puE8oMv+gPEAYEDCRY0eBDhQSUAWhBw+BBiRAIrAADoIRHjCAklcBxZAmAJkhImMJY0eRJlSpUrWbZ0+RJmTJkzada0eRNnTp07eZZswbBnUKFDiUJccBRpUqVLmSot+hQqyqZTqVa1ehX/a1atW7l29fp1qwKxY8mWNXt2LM0XFQEAifoWbly5c+nO/dmwLsqfShL29ft34EK8eQkXNnwYcWLFixnfZfwYMtiqkClLlHwZc2bNmzl3booWdGiyMivgYOu2cmrVq1nzdPx4L2DZswMDbX0bd27du3nHfd0buE3PR4MXHn4ceXLly6+Kdo42poQLbGUUt34d+9Pfi2PT9u5XcHbx48mXN99z+/nyx9U/Zf4efnz5Xp/XH+2SBBC2R2a09/9/vPQS6+67Ag0KD8AEFVyQwcoEbJA39iDEab4KLbxQPvs0dOmBnyoqQYAJRRwRsQcPI9DAFA9AkMQWXXwRxpNMjJEy/wlpbAnDHHXcMTMN7WsJA7aWIOnGIo2sacbCUFSxQBaPfBLKKIFLUkrCbKzSMh613JLLqXysryXTAEjhBizNNJPKvJZk0jsnz3wTzjjfSlNOqK6Es8s89dTyy+dYmqEiHOocNEY66VqTzdncJJTRRh1NydBHd7rzzT0tvXS+Pp1jyYaKJJAU1AQjlQvRRAFbNNRUVT1z1FVnovRMTGWdFTlNRVtJgOkuCNHVXrFrFa5STQXPNl+NPRZGYJHFsbNBaX0WWsxsDW2lHD5cFtvclI1K2GETQjXbcMUNsNhxhWu2zmjVXVeraUFbKYWKHjCX3sbKVaxbbxW6t95+/W1t2/9/HfLMWXYNPngpd6GL6AYYUugB4hUoAgAJgS0+lN8SAeBLX0UzvhjkkDEeTGSVCE4X4ZQPVvgsiSZgC+aKqiuZ5qAC1m7jjj0mueaefXbt458HRldOlY1el2WzJNIv5oqQ4FXoqGO6uah8da6NZ6m13hrSoIU+ueijxR5bK4nibWsGAUhYm+u2V6KaKKuvXtFrt+2OGu5+wY6T7L79bkqiEmCGoYK7DfepbjVznpvYrA9/vOe8690bz78t/1siAT74iC0MIIdccpsXZ/zbxD8/vd/QzaW80stdH7skzTkvAXXDVQeaY9IRArf23um93XcsXx/eaJME8NDz4LkGXif/ua/mXfnoj2Ve+iOJv/5gkz6o6KLqpaYeJ+d1ht778kEF33wYsV9f3cxz6IGtEdL/GX2bxO+Y/Pn1l7P+/UVkH4C0eogATMA0ttjAfzXrH03up6/8JRCCUVpgBBUUQAteigA6gMF0YHaED1BQZBOUSQO99UAQnjBZpkMhlC7YQi7RgBCcE5IN5rXCi4lwaqPT3YFUaEMfNgiHPxyPC4mIoSZIwQIxu0AJdCDEG/aQVDrcIUFM6EQrtieIV7ROEbkIHw8k4g1NA4IJoKbF1EHRN1KcokCqaEY3/gqNb4RQF+mIHAocomlOYEMZ5fi7OM5JjWtsYx8JqZssFhI3dVTk/2amYIWYyaEPUyAOIv3ouBMFcoqDpOQmHfRHTqpnkaGUDAXSwBYh8MEDTvlkuA7ZEhIOS5OrlOUlLTnLBYkSl1tBQwPYkgYKAM6WyGolS15pqlgGE5lprGUyAZRLZ1LlCXVgixUkCUxmumqYb8PkDo95TW8KJZvfNM4zyYkUHnyBLSpgw2TEmapwdi13a8RaO+k5snomqJzl1EISK9KGalLlnpJ6p162qbtuBhShLhloQu2Uz1yeky0XCANWGMqohZqkmIk6aEU5irhldhQ4DsWlG8bAlkKkkqIgjdNFERdPedLtoyqVKUFjOtNEinSRYWCLDwyxFZuyypNQySibNv/604qy1KjnwikdPeCDilwBpWVLqpSQKpGhMqmoUw1oVbUak6XW0ZEAuEMUutJVKHEVIldVUVbN2k60tpUlX+3iEyqSBjR4Ba5GeqtD1Joitub1mnsF7EnkWkQelBQA68TrYAsVVJy5VJ5/ZWwwBTvZLBW2hVKoiBrAYtkXCbavBpKsZ1dZ2aixs0aYVa1SzMAWP3SWtCQCbUFJN9rYbtK0XwNoZVbb26NcoSJzkMxtRzRbyArSscSdZW6zNZzU+Ha1bKjIBtYwXOVCyLgvpWJyr/tJ5mLLubyFbmGnUEoAaOEy3QUid4cS2iaxV72I/O6ywpva8X4VnQCwAmbiu6D/7GqXjfDtbx/ni6z6Rua+S6VBRS7wT9gO+D//BbBtIXzFAh/rwI9JME6jIISK9CEzFY6wgNFDW8ZRWMRCvLCxMsyYDYtUDBWJA1n5m2L1SFi7KLaxDVfsqxYv5sX5bGpFtqCZHZ8Hxy/V8ZFP2ONe/VgxQS5nGypCiM0wuTxJjiyJscxjLh8OyomR8jPpCoA68ODKXRaPlpFbUzUT0smuCjNixvxQfv4yzW++Dpsz+WU9RzDOq5rzYeqMS0FUxAlE+3Nw+MxNPy/af4FW1aANU+hQNoEtUTUypBn96PCZeG5L5rT5JJ0qSo/T0nSMghwqQgTWjRo3jTaop2FdvlKH/+rUVko1HXUKgA3QmDO15o2sa0trYUvv1qDKdV523cUo8NMNyz42voyNJFA/r9rT9l2yJSVtujSbi4boJ6y03Uk32+Xa48t2uVHHbWUHW7zgbuGziUxudsNm3SNMN/7yfe/Hubvb8LavvC3Y6zYgx9+rIfaJ+53wuwH8UYrWMMEtSG8AFNneDtfYuaN43D5zXOP7g7ijXi1migfQ4MkJOWUWHuqGr3xrI2+UxF18cvZFAbE0UDnM7QXyYO3bgS/nOd6E/jOaA9nm64MCors09KoVnZhALyHUna5Aqtfs6FFO+vWisIGK6JxLVW/v1eEJ4AD7XOzKkzmjNt2TrX9Vuv8AKET70p5DtHNL6rAke90ttnZCtZ0nb+ew1wEAdmjxHSYtx/bdEX86v/tO8CJNxGbX1XiF7l1GeTcm5i1fSctGPp+trTfdO68Sxaub8aW3HeflCHpyRgGPABAEu1RvetZjxL3feaC1mhYz2plEg0e4QEgmULjae36yrn9mjH1d3cofP/Opf7rHHV1T3veeLb/PnAFj9kHoi+vxvVN+Lv3g1MIb7PsYvb1VNa9R0/EeCTaQ//znn4OSwM9pJYCBhwDg/bqMIAc+wAZgAAZs4ANyQH7SzzzCr3bGT5RWrSLIIHsUkP2kL27aj6je71paYi0A4AKIxCFeRl7kggQkYAX/OAj7LmAFJIAEKDA7GBB1HDCU+qAixgDN0M8F02r9IiL32kQDAUD7VIIEOOhTIgIGKiIF4OIBuA/7xKiGcnBKdlCLZFCRhgwAom0CoZAATo/frG8DV0IGnAYjbiB+oOIBzgZmWqAHYGACXuAFJgAGeoD/2CIFnlALtUUKr4gK66gQKkIDUuYOtzAP+QoDseoHgzAlzmZmJAL/XqAoKmBiKqIFbMAEWtAkSMAEbGAOV8D4AhFgBtGJ9rCLes0CbjALoZALg84LgbAl2KI/MGJ7xqQoOGiJ7HAlHqAEaNETbwMGT0cUi8gMOAi9APEOU3HqVnGMPqANJSABM4ItgK8i/5agKEDiBSwxJkjgBT5iFz/RAhPqF11oChDrC4qnGEGxB2lj95rwCIowIkxAEk1iBNjCGoPiBfhIJgTAEbdR4UBRiL7xgqIAuAAgDkwRYQLRGPVuFZtwBfjoBALlEtmiE/XRovjxh/zRgvKrDjStIMuxG8GpENfq/Y5gAnSgTASgAiQACU4jIsJQFmPHFSXSUXrxcywSgPagInzADsTGIM3xI/3KdOzxIQSnIuzvIWIxCU2CLWwRJvmHIn2IJtfHD9hCsY5mJztSdKhv1izwbCrmIVjyKDFCAF5yKQlFJiHnKbFnDipi9mCHIyHjHHemJnSALcrEIRoSAASlJEgAIv/Hkiyb0obO8noIz8HIUQsPkjaqIAYSUzEVcxDYiy2ayCHcMWjisSLmMS5m4AQmoAQ2kzM7czP5UjXK8nEAc3i2oCLmjmyq0i0B4A92wDVfEzZjUzZnczaToAnf0doAAAQpEwCgESTowgSO4DZjBjRTQzTBjDRd59AAYKJSsy3xrTVpUzqncza9IAGuEzuxMwTYi4OSxyHEUiKMci5EcDhhpjjN7fOS03Is7q6cszB5MjqpUz7nczb/gLsqADwJQBHvryLyES6CJBphQAYkIAcK1EAPlCjPE9+s8p7U03LoYNz6RjWhkz4r1ELt0wI7UBohgiW5kmHyMyomBgiAUkH/uTE9HbRvlg4AxMBvJtRe4tNCY1Q6MTQlSNQhHoCDEAgihtBTJOIIWzIuPoJBS9Se6ilpFABF/SYPKgIL3RMV4VNGo5Q2aRQlcgAHcsAeT4CDlsAyCaADPxAiyFMpoWI6YIBIe+M46eVIk7Rv4qAiCFInn/NFpZROYZNKT+L6kAAINvMEI2pMCQD/KEb/+M//4kI4EfFMedEvw6UzjpQs2HRs1qAihABz5JQ7WLNOM/VOTeL6sC8FIjIiBOBHm2YR5UI/uidR8XBIzZIzHHUsIFVsFgwAxrFFLZXaYDRTZXRTTeIBZAAIcKAFLuACWiAFJuBPIyL4hg8Jii8v5BIA/+gyVRV1VUezVV0VSWHVaGySOSv1Pac1J34CV3P1Qhd1JyjiK6OVNdJUShrVWrHVaMKqCbj1Sb3108JVXOlzV/1DACgCCbwTXY2TXMGrWl3VXVWmpHwA2Jw0B2fLXu9VPvP1P2LxAnAAYirWYiHmXw1DXaOEXQm2YA9mCp7Kclz0UhvWYacTYttDBmSoPDNWSQKWvgbWUT/2YMpsLWu1W1fTZE92SmEWJ4SyPJ/RZRWHXu+mY2eWZtklLQEAz3B2XnWWZ8e1aCEjT1/ABHTgAbJWa7f2WIdWqHwWw2TWY5P2WejATQFAI9kyZyk0avEVbGsC/ybAawF2at3maMeWbP8vZQr24GzN7HJI9lbb1m3rljGm4wjmlm6dUmyRNm/1JArYwAmaBgL+1lYHBFMF92HflibKFHHR8y8Xd00bN088gNVgJg72YDAltHI1Zmcx1zVT1jwOtXNZTnOfDHSTRnS5JAr6wPwAYAzmgA6IB3Att3VdF3bL4wjPdXapjXC55m4ZN3d1xAPUgC02YBivZ3hZ13Wp83jJ4wEqohmX13Kbd2ueN3SjN0fYAAUJAU6HJ3svqXgxt3vJ42WQoEvFlzA2loVul2XQN0dMsyIsoEnX53019nK3t2fJdzHWYglOAFrxN39rV874V2H8F0PcoCIOoX2xd3XhF4FnVIJj4gj/RhhmlmCETxiFRxiCv1aBpcYzrFUsLPhC0CCDL6iAXzZ+BXd+xSNom2aFcaaFT4uC3UWGL4TwEpaAO9iAc7htdzg7epg4f/gCg1i3NgOGY7iIK4SXLs6CbjiCmThqnRg7boCMy9iMz9iMpXiKFdeKrziLKwQCKqKnAsiLFQeMeVaM1fh8QnjShnha3ng+7KAi7qCLlRiHPziB9ZiV+NjU/NhWAFk+JBUA3qCQ13ZOEVk281iRY5KRcc2RNeWF2xVWi+BN6diQvxiTM7mTN1la2VgzrvhaP9lHsFUDmNSULblkUzk2NZmV+5KKfwaWRVmWNQRbVZQPbvlp2VaXX3eV/1/iAWwAB1gW+3p5J/T3SYIZb19ZmNlU9PYLgOq4LsB1mV+Tl4uDBCIxaKm5eZr5UbAZerU5m1E0CqbDApB5YaF0nHegnIFDAFISintTnT/tl33Gnc+3jeMZRUt3g18HnDHmjk92n3sjFoFQB+43oEtsoHumoHHXfCsYW0vpApBYeE/ZjvNZn9lZJcQEBC8aiH1oo/u3o4kYVj3gNO3ZBRnWpCOaN6ZDeVl6jW3opT16mO0DWykguGyaAnE6n3V6Nz4CUX3aIzO6ZoJapoe6PrB1OZ8AqRVQqceZqXXDNMwUqlsaqKn6kWP6j2E1IFN3pHE5cJcapVNiLQ53rJ9Oqv9pxqzP2qqfA1ajwKnqeavTr6uX+atz4wamY6XrGqNdOq/7JJQROjkxTb8qOZkv2avjOiUkACS6VrGt7a5LprEdG631Okl7bQ8o+54/O/Me2mELWzdyYDqAAAHR+Iw7O/Ewm1BC+0se+50dNL8Mj30aGt1Y+15dWzcmumVt+/JUO2R0e5ZHG5Qh1cMAYKHdl6TD+YAJG7dP4gb8uYeVe7kZ27mvGrpFO0l5YFJt+LodOqe3Oy+FM6JaIIXnG7xdyb3lZLyJurx3m03xoCJoNbC/b7B12bhb40s/AFTrm4HuO07ym7z32jkglfmaM8Chb8BTucBZw585W8FfwpqPxMH/+Xq/nztJw8oM1Nutibe9mRsupgNVO/wmPtxIQjzCR5yY2fRsRRp7hDuKiFtcM3w1nBrGv5XB4YTGRYO3DdpBkygNWojH08jHcxXIVSOsh1ygxfvIzyLJOTpJnYqSUbyycxmuWfwttofMf1jGQTzLzWLLYZr2ZMJyJPkKkmJSZuXJfy7KNbXIIeIGPoIdrXwm0nzG17ws2lyon8+r/oamJxsp6lxW7hyQ8rxOp1w1dGA6/hzQb/vML4bQCx2zAu9vJBvAF8DRMQXS8U7S6ZTSKyNrtfQuPwADuFbWM92jhKjTH/XTS51sMBgApIDOdUKA1nu4V1xB/lloaZ0H97xy/w66t3EK1P3GqAHgtBsd2O1c2Huc2BPE2CsC2SuwHyEcyXO92v1G3BLr13Mi2FNce8dcQR7mYt/93bs92TfdYmxcvwvr2ftGswBAq6kd3a1d3T2Y3eWdqpS9dZhdyZcq38eGB8xL03TdUk79a1NdSled4MmF3gXG3h9crhZebPigIhpAlf790a8dyrP94p9E0Itk40Uc3yHeYKaADfq94Svitc6dQgA+zN/6sjM+5S/V5/2l5Wv85cfdYB43ck+TDohgkJcC5vVE4nGG4qPU4n9+zww+VsA9NFTL46MlCrY4ZswvbZ8+T6L+6aZeV907sWli7a185W9k6MO96El+Xf94oA8DmBAQ67+ZguybzuTxHOXJY0wgcyZ0IF7k/e1pJO63XtzpPlqm4Gx9AM/WYGnRlu+NHoP+PtIDfzzYAgckwEaNRwLEBKCRPfFjZPFBg+v7/lK6bpq04J88YA4GGOdvIt13XsUHvjyCM6JgoBJTAhM3aD/8NdNPX320XvUbP+fVBUKbZgP2oLonyfEjXvNRnfPHQwBWNmaOAAheQAJMAAMwwAQk4AWAAL6FRAZCv8ON/0VSHy1WH/OhhQ+mW4kIga2lf/lNvfon/vrJI/sB4giAgQQLGiR4RIYAAgwbOnwIMaLEiRQrWryIMaPGjRw7evwIMqTIkSRLmpTYAkD/i5MsW7p8CRPkgpk0a9q8iXOmgp08e/r8CZRnzqFEixo9ijSp0qUtlzp9+jRKEzaC5BS8MpQl1K1cF8T8Cjas2LFky8ZMudJsxpR/drh9Czeu3Ll06/5RqTZvQx0wlhw8uASGDr2ECxs+jDix4o9oFzt+rLcrzqCUK/eUjDmz5q5NN3uGusXHQDVZT34+TROy6tWsWxdurJpt3dm0a7+9m9Z1yxknbPTAceQIjhU2TszQjTy58uXMS8JuDh36Z8vUg6K+jj1z5+zca0axMjCNh9Kmu2OOjj69esXPH8u2DT++W9zr69u/jz+/6/b6+6udXl2AQplHYIE4bWfgdYIM/+TDFkRpleBW/k1IYYUP8bfYe/JtOBt9Fn4IYogi6ofhiCZ6BKCAAUbIonkItqgZBAQ9URSEMCp1Yo46xoYXj21xCORcHu5IZJFGHslSiUgimaKK1N0I5WcvRrkVBQSFYZSNVNa4ZJdeJtkjZBoGSeYOQ36JZppqnqjkmiY26WRlW87J1ZR0JkUDQXMcpeWdN7kJaKARtXnYmGUCeaagii7KaGuENuofnHFa52elfPZpaVF0pDHQHUhhmimkonb56GsA/HhokImOymqrrrpU6qvqSTrpT5nemtOSNwgEQA954VqTrMKGGKtehqYq36rDLstssw0V62xytNZ6GbDWev91pAA4DITEQv9dG2249UGr1rHIwqesuOquCyi57EI2LbXyWgausysM1MIN+FkLKpfvtupuWeaeW1u6/x6MsI4BJ3xYvPM+bCu/zZYw0BIj5CexSU4xLOrCYw1McIdhVnSDBDAg4dcSSJTwwEQ3/GXQERzPTLPAI9cMIsQ605vxsB8Q1DLGwPbLGc5HeiwWyCHTZXBDM2wLc6/6QvRy1APJbHTWWpOE9NbL7Qw2UPUOKwFBOfTXM0mneb1j12ApvbRcTTNkQkFIAGEDDCnhWwHVA11gQ+CCC/4B24YfbpHbiLMWduMDDj2sDgTJoN+12Gos5eIiKn7WqXHHNzcBdSf/NHVDElwwUAp+A4C15q6/fuHNsKfnuONjv3qDXwDYgPbtamc+O4WcwwT357fJDtEDZ0tU90CDOVR168FPb/jw1BdWe+O+s6rtQL72nvZIa1/fn/Wwem58wchvBDXv0F9NfvxZmy9/WdmHvf2oFLNOQqT5hzS++tmHfmBCVfrssj6NTGAgK3hI9AQIwYQRMIJfuR/Y/teoE/ztYv4Ln0gCSEH0TNAkxUtf6CyyQAA08H2sM8wHXgjDGMpwhjIMoQ1ZM8IbssSCO8Pgoh5gNgpZjmh10iF0csg19B0Qgbn5SA8G4r6GVK0FOvjABF4gg6CRxWpcNIgRv5gYJIJRJDzU/5kPBXWDvU2gQkMsj2fGuBwxiqSExjshRaoGABM4MGpLeIG3wtLFQAIAjoQsVwILmZcyQuyMgUqB9yzURsy9EZH7OaRh6Pg5O04ECPDbo9WQ0Lew0HCUpHwhJU/5FTmiEiOKfBgj3WQDfPWPja/cCAhX6RhVggSTcdNkRHJAED068AIlMEEFFnIDEzzxarPEpTOJZclnxqSV86plmso2kONA0poZuaU0CxVNwvByab58yAxQBwAYSOSPD8EmAErwzXhOSJfydAg15cVNL82AIBIAUSRL4s165oWeHhlnyMrZkArsDQfsxMgLCNJMgUpUhOGc6EjuSa18LokEe4viNv89CEDgWdSQTcylEo3nhQSodKUrDUFFHcirI0Q0IwJA5/JGitPkEFSgGK2VRpHkSACoLkT//N0kc2qzkmYIAFlgglOfCtWoSnWqU+0AF5VqERIgAV+l48gyX4DUsDrqpWLVSE8n9VMjxVIlXf0o5CS5mbJ+jKxmSUlTqYrXvE61BlToq1/9KhqsUqR7AFhCKD0CAyiC5QGMbaxjHwvZx8p1ojut51njlFYiAXMgWvRnZicS0Mm2pLIbsateT4tavGaBrAII6hK0+ZF7AWCNXxFkF0UrUNLG87JO+qyOtgqAfo6oqOITKW7PJ1jEmDa1zGXuapMbkWVeoLMFHQjlamv/W6sdV566/SZvVeTbE1UgdSci7geNu92TdBcjy22ue/P63IzI9gLPA4nksgmWFPRgv/ztr3//29/0fnO9z/yugMJrIhlYt7wIfkhoBTxHutrsru+tsFTjexFODgQDIiEBr5AA4RCHhcDONPCKQKqmoB5WROYN6VFFnEToXpKpFq4xVDFckcQORJgWSaMM2koADPAKAPWFsZHVK2EYm7g6DQ4RCTr5piY35MFHLm2S50phG1sYxxPR4NUGB+bAsZB1KyhBCYCwtwVXec0xZvNFlvwkFKNps7SNspxRhF43a4TEFWmvlivMZYn8TJBjhlkLOKznRHeEz6vE3wJsd2cv/2mYukSVMkOorOiJMFrTNP7zlqM56EA+ZAQSKAFwUrYyHmd61RfZ9CkdDem3Bgp1S9BRi2WSZ1ZzWsamyrKnmxvoHAngBsQutrGBrGsBupqSp4k1rhR1X3Xm6NYfwXSyn3XlpHX61+4Ndohu8AKocfHaIVw2IputvUgvaa2qHq6lCWBtcps7dr7mNmq9/SEF25bcFJw3IdHtbEsJSgC6ayiL3x3va/sb2/W2t17xXSF9A+AC6DyC7v4WHOnxW34LHyPA030rQWFT2tNGeK43zpCOE8DPDj8txCdUtQvoca0MEQAGZFs4lENQ5V/8uKNDHiioUfrg6rblyVGucpa3HP++2UbPQwGwPJo7pHk51znHmy5gn1/w2YDaJwBAvCNq4/nFVsc2r8W57aU/HOvQcWStGSJ1h3iZg2W/Hs+NqPUect1N+xOurU1O9ronPe1qVy3bm+OXFRIg7g5JiUfrHry76zDvZty7mmo6cYO7u+gaSXiyB9/wwkf15f4ZCDwZkkKDcxLskJ+e5G9I+UVaPk1efjyDOd/No28c9KJf+9nzg7rTE2DQdG8Ixd7e+sgf/rixd+Xs0QTc4pcc9xjxvK5533vD/x4/AiH5Zm/akCdeIPmuXz5um1/N53sJiEI1ktg7Yn1WYz/7UyV9f+6Fg4aMgIEPGW8LyT87r2dD6If/T+rXJRoGfn9HfRcRf6s2f/Q3euanHD8zfg3BK1VXAVAjfADoOgIYQtcRcJWyJk9WWEeygNWne/z2gBD4VPanH15XX5tVWCkgbgAgfRyIOB5IQSAIcqGiJvpWZ0RyggyYgvImgaNFeCzIBC6oHzjQAh61PwfhdzioOToYQTz4cz6YJrK1YmEna3ClGQC4gkrIhB8iAUMmVEVGhYtjhRCEhVsHdGkiEBXofl8IUEWocEcIJqFHf2UIIjcwAzMwU2vIhnpYVm+od3H4JQIwEPlngnZoVHFFfmPIgn4IHTmQA7BFiDfUhgKEiJWniPo0ECRXJENoEQ2YaZQIgZbYHIpl/3wlkICbSD6dWD+fKHuh2CWbdV11aIDnFXhlp4p9aIiO4YoMUYyyGD+0KD+26Hy4uCRPh2i86IzF9YtWF4zZx4rMcYzHiIx2N4xhxYzpN41HomFd6IW96GKSmHzX2HvZuByJ5xDc2I3lt31sRoBohY5FAlxLYoqghRpi+I1JxIfYGJCJsS0XcFjyOI8BWJBIdY+YlY9Ewi38CInpWI06x46i544T+Dc9AAP7szJmJpIjSZIbuJA4o4y16DAZFZE6sn8AAAThgooVcR0AWY91lYSV2JCHwVHZBTMnqTUpuYwr6VMtmSNUJ5N42Hn/OIk7uUs5uYpOaRgVsEw+WRBAOf8/UmlRD9lbRnkig9ZuyzKTFFGTTXmTE6aEEXiW0XEDGJAD2NQDmCiXc0mXmIiVRiOU8cOV4OWVJqJjNzgsY+mPgulmGVl4G4keCnmXOaiVE7WXB9aXIwI14kKYEVGW69iYHKF0OrmW6qGYi1k9mSlQj3li41gkqKNxzFKZEHGZrWeYaoeY0cFY5giah5OX5EOaTBaZIeJ/MZmUF1ltSpmHnaltA9mOolmbuHWb15ObcWaaO4IBAwFWv6mOdwicGImcawGVwkicyXl92RlPzckzz6kj+haLYimcKHidSAeerbadBNmd9jFsx0af3skwy0k94iknuwki+6OJzbKaDpb/nt8Zn6n0nsdZoOiRAytwcdplnwiDn9Ojn5RRkUUCNZoXmAN6ihrqgO2ZOAeqkR6qFxUAXIT2oAcTocEzoZRCnjmCOgnqJgHqEDJaZa+5dLEJHQKAhhfQAhnnoz56oigqos60omLDnxZSNYoXLTR6aRyaikPKacYZojC6HKE2AYAZpDOTorNTpBHToiZyX0HoLEwKb06qaDbacjjaHFATlllaM1sKO13qExW6I142hWNqphJBpjCGpg6npszhF47opkEJpaskp9XypSOyVkOHnuvJEXsqYn1qb3+6HME3qFsDp69zqI+jhUsSVIOomnlqmaJamIU6KCB6mKY6Ft13/6mESqXMR5T4mKgi4hevqiZkCqkhJqncRqnKQTGC2qpvqqrMFqsQOasg4n9KuqSkKqCOqoLD2nioCpvQChZe95/Bep/U+m/F2pXH+iGbVXXUGYZuVJ2Yaat7mJY3pq1f8VAyha00k6mus6k7Qac5sj+M2qjlSo36Cnm7+mu9WqWFdQLI9q7rEq+aM68KUK8nAlwYmq/jCobawYH+6mkAixwZVxBL8KMbW7DNcrCLk7ALOyIkCKziKrERex4Tu66bGZXnqhtWOUgduywfizghe6QTEp2zxS64yqxrRrF/ZrEva5UyO7Pr6nHcypfeWiEp1KYA2rNT9rRH9rNaFrSuQf+fV1ufRCssNHs4zbcl4vKpo8mvgrey0nqjRqu1nIi2PecwXxstjPh/9eSsRuiyJGS2abq2adtveXuINxso7GeSektJU2tjVSu4FsW1hSSyozJod3q4hUS4NWa4j5tbfCtWiysqXEi5pxS5n1a3m1tPibutSqsoKQO6g1u2Upqqn6sYAcYQAAa7rnu6iyK6cIS5jfKSvjm7cNS5gGa5H3GVxji0u6sotXu0pBso2LSLxPtFvftek5sYwUsAMMu8gmK8YHS7jKJvjlu95Za66dqCv+sRjtUQkWW+5Nu9bnK9bIu8gHJfgZu+EeS83Sa+8cs264t3fusmcMt69ru3rDv/EizLnf4LYfg7efrrJhdKwP+7GgIMnwucXgYMewi8JmulhhA8i98LvktYvxgsrABMbv3oJps1nR6cjBoMvtBrwmoLwteWvYxSNd+zwt7Ywk+putNaw6thc1ZUkiQ5w0YiwQNIwWuSEnT4w8qXw9V1w2ebxI5BAiWATrd1xG3TwSP1woyiYVg6xbaJwumqwqqhUNm1xQpTxVs5xD84ECcwxrAzv8BWxiEBNUggA8uUAycwAVBzATJgl2tsIkH8gWecJl5HinzMxU2smXfrp2/8Ec2zQoz3NCqhxYQ8T4ostu2rJidwBCUgAC85yJLsNW3sXJTcETo2NYxHAK31dQ7r/8kkIsrydMUjKFusg07Lu8qY2sVp+cWPIRCCasoE4H/cW8usbMiK9spp8gBpZhDXGswoectk2MobgTokt1YG50gyvMz+4cc7CMhF8nQCmxKBccHX/MENjMiT+lKkZgPiZs0UwRdHcAEqMwG0uUW70xBPB2QUM8ziTBbZfIXbvCNrJTWnHMn6zDGgnFouiAFRXBDrHBECoGEHEa5m4RfCp2+UxklGTND3wc9u6M85QoIAENEZbcv5rJ1LjLdnJ4MGwdAQUZUrozcEEdJjsS2Kd18lbIElKNL4sdGe2NEnAoQVEoIpS65F07EGfW/hBEwtsAIfoAMptNIO8XQy5xApBP8A+PoV+NwQmLcEEaVvQ5XTA/TM31TMXRJ9QN2DEIuyUEG0Ru1y4UQCXTVoT80QJIBOjqtjXl0Wm3VYOtYCMqADGBCFavzVYE3S4Wk5aC0q/ley/RHUkmEnRB2sbO17HRHXFKFv/StFBDHQLwG3u5g7MLPYg01RhS3Wh32yo0KCS6DK9dHYkG2diH2pks10a1nZExFUtBx+0pkXJiAB0UgAM4CGqQOqon1EYa2ipi3UrKJjuJ0frV1EQ53crSrb2kfZjzQRBKHMw0deipEDJbACxBHOxB0dO30wyB3dovKSpC0Wzi0hRKTW7zrdVJWNtR0RLxmzEXFfyCfe4ULe/2L/3o79KrIl2P7B3u8N3QCOrfFdf0lG3xDRPMll38O931tr3Fz638/dKuxX1RNS4E/x2Bgu3c3MmdXdK13WiBPx0fKsGKs94WOl3s904SDOKvuj2gR+1qf92jge2yLesiQu1109EXALANmNGCTwAvrd4nFU4XEa4wb+KgVn41kI2/uq44Oq4BfG4NYdEYOG1xABNJBh5OiU5MX94kTa5B4uK17X5fjR4Rvj3mie4Dw+wBzR4A8B5OuE3U48AQo95s3R3+9y5nDeKmmkZox94+dN5YjuppLNV3/1V4Hl4yYOAKE91wSh4rtRAkjwokCghgKw5wVxAWLa57rx5zsb6EwB/ykC8AL9tVAsjh5tjuoH7to7XuacdgYugOu5ruu7zuu93usscFWRzjz4MhERLhZUbRB1ZgINegEvIOGjTs61bqinjiONogPITBD5YtZwOLYWqehZOni37uvjTu69zgUDgO7pnu4MkOUlLhH2PRH5LRah9heU080T5+zQ7udLrqnUnhSMIgBRaBAtsNnqAevVLusybuVlK+7l7vAP3+tn0O5yPb34teXb/RV41CtXVAJ7swTu1OzPru84xO/y6u+fAm1p1gPHJAAt/yEH/+9v7uZxLu2n2vAQj/MPL/G0reURcdsS8VWidDXSR+8qRLAjT+olj7AnfymB0s0XMOAiAv/zKJ/w7U3z5HzzOa/1vr7zwi4Rlx0ReETkJyFbQ6dj6YT0o61zTN/0buJ1QnXpFDL1bZ/j3x6k4b71ec/1E08RdD0Qdo3xBorZ5fs3Ip/2JF/zp8T2WRIoOmbTJjL3jF/1Th7iiR87Wa/3et/1dN7zERHVqkbVVn0S0Yzn7n74+27557b4DwIoqe3qHH7oCJ7WCr/oDJ/5t4/rm28RK4ADve+Ef+P7vQ9kLV0CLz0QMf0Sn2l6p0/ma7/65LEmgybqIxL5/jL7Vh/Zto/7ma/7FRHcMANkAnD2BsHcMKH89Mz8zFHq6/L80K8mexP3FlL9rD/5gl75WL/93F9R3///FwTbzgBxYQmSCRUIHESYUOFChg0XAgBgwyFEiQ4tXsSYUeNGjh09fgQZUuRIkiVNnkSZsmQLAC1UvoQZU+ZMmhgX3MSZU+dOnj19/gQaVOiCmkVrmoC4wuhSkAqcPoUaVerUp0Ot3nx5dShTrl29fgU7kqXLsBdZnnGRVu1atm3dvoV7pmVZoxQnRqSbV+9evn39/lU4FvBgwoUdakWcWDFiw3p7QNTRuCZVypWhLv6ZFTNPyZ09fzYpePBZuKVNn1YrlyxojxBxfIAdO7Zr2bU/sMadW/duz6J5/wb+cfNw4oqDzxwB8cjxkZadUy2uU3N0osytXwfr+y9p1N29/6dVjf0hRPLlzZ8vL179evbYtbeH/5n6fOnx99qAeCL3c/79/Velb7ro7COwQI3e64u77xYsLbz20IMwQgAMpLBCC5lC8EINvaKvw+o2XIqECwC4QID9/kMxRak6FLA4EF9kL8O9FGSwRrYcZC+FHnbksUcff+QRRiGHJDKwuYpEskUPiUsyphPsOlFFKVFkUSX6psTyv82aLFBGvWi0MUwcuSSzTDPF8/JMNRlacr41SzoCohF0y7JO56pM6Uo794QOszfVS5MuMMOsccw/D0U0UUGPVDTRNqlrtCMMIOphNz4vvSxAK+fDtFMF8Iy0N0a3AwAtQgk1NFRVV2UVpP9AWyXy0QFhdWgFiEyw1FM+QT1JT1335JVWUlcj1dRTbUxVWGWXVfVVZjWU1cVnD6oAImJx+xVYTfPkNFs7g5120WsTLPVYMUcNN111uXR2XQKjZTLcCSC6LVdvsQSXJF/vnTJfd7lq96tBze0u2X8PRrhLdBOmEN7hwhVgCYhI4I1ffLdFaV+LU/SXYZoC9mpggk8z2GOTTwYOZJSPc3jLaSWAqITfNpay45A0ptk/m1dOSWWAyx15wZJ5Jrpownw2OreW/ZwWCYhmmDlnKjHutVuptaQ6aZWQXkrkoONaWGuxxw6La7IlW3qxaR+AKAXgrsbazU2pgztuSM/uOez/GYH+umC98QY88K3/Fhy3tI17FgiIcni7bv52Fs5qx+/MuvCPzC7K677bGtpyzz/PCHPQ+Tpcq2dvgGiJ4CZ/DnKPcGZ9KtdHX0j0j/ne3LTOaed9dNt7D6v0q559AaIXVo+9stk5gj35TOUG/kDCFzU29wanjz57wH/XnivhrXpWYgBuQN552SvXV3Lzo4K+e7OwLxt369/a3X37i+b+/pq+32rZHCACwnHWd772VY1uA1zR3fTXkPzBRHPzc0H9FjjBhDWQgkriH2eWlQKIPECACHyeAjOmPhAW8IIEsODgqgdBzsHvhC8MVwphWJIMBmVZM4AIEpgDwhDOilsH/+ShU0x4QRmi5IHzk+AMlUirIi4RJDUEyrJgABEJ7DCIn0LfSJrnvOVlr4mhkR8L15JEJ5YxUl8040agmBlhkSB1JvpgELuokS0mb47AQyNJjmg9MqbRj2/K4x8tskafKOsDEJmAda6IxSGmD4glzOICAymSPeauj4LEJLtcmMkfErI+TISIQawox0jejITru2PvJhmSSm7ukpyEpZBWGUsCeFKDsEIKAJSiyCum8iJ1jJ0vaTfLy4VRjODZJC2VCSJiwtKWOxHWYwAQGV6SspFaPKX5hOm7ZHallX175TLFqbBxjbOT31tXcgCwnOsAU0XP5AnHftLLUt6vmR355v/XwmlOfq7nnpmE4rrwAwD9tDObF4NnTuTpE3peU5Ld/NkKj4nMcvbTohT6Jya3+SwBjKhE2HHnQhN6E0yppydLzKj0JDrRfV7UpSmD6EsHWU+GPQkvID1ov0aKk5KK56RKTGnojHnMlsrUqKwJqh83yqw4AWBOOH2ktna6gJ4etTFJfd9KiRpTq3ZVVBX1Kh1pijAdUMqkOa3ZVKl6qbAWBqsWyWfQitpWuvLlrWVcqrKkiSufovWdaq1qXckF1rzEdWRzFWxis8PVtuaVVjBjLNr8KtKRBlaxhY1sTQxLMMRe1rNGuasTHduqG4wIABhYT0inNlXLfnaxhKXeRFv/CFvX1jZ+tP3saFklTZmldrKr3Wlrbfsz3C5Wq2Ls7HCVC8biXla3qrJpC+B41qh+C7B7Wu5tjzZU5GY2u98Vi3et+txIVcC01PTtb3V2XTuBN2TilclmzZVc99ZXqM1VLHkbxUEA9JY9qrVbZbFr367BNybyPRZ9Cbzg2hlYpvpNVHSnm97odEqta20vgzXr4Jcg+FQK1rCGQ7tECB/KvJCJD4DXy9oBhzi+HFahbG8EYxcTeMRKLPGf+FsR+Ki4PxfmU41fjF9vcpeFIBZyfW88wxyvSQbKmfB/1bvi4LY4yXkjckRlPEYaX/m7S4Zhk88kog6+a8o/Zm+dvDy4/yxjyMgQRPKalwvmF4rZTPPqb4F8/Lg0Z0nORuzySTyMqkD/ubZ0PqGdyVRaEpHPzNWtE4uDbOiVFLrSxz2ypSl9WURfUNFcGmgi9XxmPgt40pumpKbDi2k4qxrVde00BT+dJNSRiGKjhnSWJG3lV3uk04M+V5t77d5YT3DWSCqB8RpG6tZV+dTDxqerWflmJEob2lYt9gKPTaRq2XrZuUZoQoV77fcJG7TU5qO1yS3TbOtv20OaIgDqZaA9N9vUvF53ubfL6mqbO9+HVrczxyosdS4hyvZZpIXBLaV/S8/fG+Z3uh/ecE4HnJPvhpHiACADCyUcU8y2DMUx8mt0W//S4iIXZ7tXdmGE4RAABu+4x3e1cBWhHK4n3wiwkYVzm8dS5Shj+cFsRdALyXzmFWZrzxlC8oibfOJKD+vPTxZ0d7lcukU3unWR/myoH4TpW04Nz7suSKmbjOrrkmYVsZ51XdM8RWNPyNfBHkGxwz2NZffY2dPFtnVuiO2RdjuK7O71umd17nR/+uBfineG6T1c/GWchv7e9q3jG+pyB3ucFZ/ywgvO8c9yOTslP3mdVj7Ddsf8ljW/eWUyvvFTdZdNCzp60v/V9Kcfe+plvHrW+7zzgfs8s+INNb/X3vbFGXfPdS9b3veek65HWPCX1dQXGR+4t/fz4JfP0t87n4L/0D+Y9Nvomupbn8rYx5Lit7/VxHt/nOD/l/hpVdabFt/8pQ78f9Tf/aWX3JX8dz97AkCykT9YOSQAiDz7uz/KAbnK2L/2cyD/A6cBDMDugT93KcBWGTpRUsAFVJ56Cznto0CE0LlCGcEKjJ4LXJcMZBWJUZ3y80DL6JDks7n16y4IREFYUkF1YUFVqbVKgcEYpIwZTDrUO0EUkkB9OsIcHKYlLJoeDJVcOp4gFEICyj//eMB9O7z6+R8JyTMmzKQdTBcojBQ8Qy0qrEL2AUEHFEEcjLG540Iv/EIwJDsnJBoy3K+JgZE0HMI1pIwsHI0klCv46UIksIFDRERETEA6//QjMQwXPFSUERE9EOHDPmnAP2xDLYRDQowZRnw/O+QZSEQUdQqgPazEBLpEqgBEwChBBonDOfREWnLEaRHFQ4EsjjPFU+wh5CtCuLPBTMOtLvSvWPQ9N9Q2tUoXMxQSXVTDVJyKVSyWLeREWCTG5wPFlUPGcNnAZWRGmYNGv2hFoZnGYazGMLxGoMvGpiGRIelGb8zEQGy6/wtGADKBD5iAF5CApyrHuzvHFbywn5qWHGLHdky4bySXeJzAeYSQI1C7fXSiWVyVfwRIZum2UsxFggwig7QrQTysaYyQFTg4hySifnQUiYyXZ5kUAJjCi8RIENLIvUFIJQzGI5gAHf8gHwGoAAlwGgASSaAiSUQxyZNklidDwIFsSR56yS/hSM6Cn5A8iGRbnJ6EIYhEkqB8mGmBSuJjyaNcn6TErJgcxInjLx2SyhOiyiKxSpd5Fv5yypjjSgTyytiaHy4YgLq0S7tkAO+iv/Epy5E0RqNJS6YJn5+kibd0yXdkRQDQg2wxAC98OvJAr77Un7OMlcBEHGZxIwAAQm40zK5ETFJZzKsJAvFiCQDgK8mcTML8E8u8zGXhOx7bys5knbgsC5YITanRA/EyrTNETQH8yydkTcZ4FsiavdiUTcehzfi5zZzJzYnrNgDQyt50H8ockuAUTmbBs8hEw+NEzs8ER8X/hJvmJInieTnpTM3fvEPrHJ5nGTpH40zunE3vJJflpBnxvIi2JIAHMC3YNE/toU4hUc/1ZBanuYAigc/kSc7Fos+NsU+LyAEcyIGDOwHTWoJb608LVM03CVDwGcxJNM4DzZkEFRjwvJoGdYguBAAkAIISKIEVMC0S8aALnc4MXZMN7Z9lEYC2MVAQnRwRfa8FtRgTbQgUhZAU4EAZ9U8aVRMbFYpnqcgd5dG68dEiA1J+EdKGeAAZAAIcaIELuIAWSIEJiFEknVH0DEUmjSJm4TtRM8oovZop/ZkqvZcrJdM/+k8YQdM09R+IwMU2ddMQlc+NlFNvodM65UczxcY8/51IYSHKRfzQP/UWOHWzQc2WQjXUMrrTF1HUQsLOMiMSSH3TQN0bSv0VS71UlFLSM9nURaWVeDvSRwVVXZHUAiNVXTHVU52hTAWRVb0lZWFLKI1Vi5nVc6tVT7lVXH0hXd0QXoUmplpHYA3WexnWzCFR3ExVZG2Way0TZv0kZRkRsmSWaGVDI0TU8CrWTjlWbP0+bSUTbs0JZslRzZwWccVEct2uc8WUdFXXhyrXqRspwVEnGJhXen1GUVVKfL0Ufd1X35S1fw0c+mPTZSHYgrXXQERYPlHYhS1TWnRXtQmcLixOZZlYqZjWDbvYPclYjU3Sfl3Wjm3NsyHK05TYkf+FipK9nZO1k5RV2RRk1+Bx2SUBnIEa05mlWaew2ZmwzfDs2Z1VE2WdiZ8FWrzRuFcV2aI12opNTJytE51lWt5xWpmAWg8BHP4KF6u9WqwFTaVl2a5dma+NibDFuENhiRd8FrNVgKN9Ma3NEq5lW9BxW5iA24EzGYEcWKvF2wOrVuZc2r7VpLWlsMAVSrHJzF2qW7M93AjUWyzhW8a1nL/FIMj1WLJRJ3KsWsM1WMzK3CnZXM4VHM+dG9C9SrJJyZUMV8s93UVJXSlZXdbdnsXlENiNXK0hzrK1XbT9ztxVkd3l3bNx3XMC3pfVmgPkzdo1XeOdT7Vd3vMMleeN3bH/yUrirV5fPMKkLVHfzV4Yad4R4t7QHRtpslDqLdrL7bDErU/zPV9msl+mWF/BHJu5TRe7ld/BQd4UUd77TZr0NaD9vU6xiVe3Ad/4vd3apF8GzV8DthAENgkFhl6jCdj/LV7xdVxfm+AgrWALxqgSXgoNNh2yyaV5q9zwzb3xHWErRWETJhAMTmAVtiGyaVQPhuGuI7kBRpECtuG2reGi0GEO9d6n8WEItl5Bxd4iVqUj3p8kblKycd8mptkAzhsh/g8ilmKTweEMtuId7t/y1OLsS4lF4mJA82L/AOMwZpgxpqEy1lOtiVccUJdePAk2jmDljGI59lsqpomfnaEO/07j9FMJP37iUQ1kQfYcOnYkd52h2d1jrjMJRgbhe31kSC4cScYmVs2IdDyhHk7kKXkJTY7hEI62N+6POPZkdwFlkWCjjiDlCxqo6Hxh3OvjK2pjQZvhOSXkWD6OWc6LW6agLD5lhltkX/5jBe1kYsYbY6YLZJ4g/10XTC4JVQZiGXZl/oBlaY6hYZasnZoh8rtkyyMJbr48b45mcT5jVl5Shz0hRF7mmmvmjHzmEf3m5whneGYWaj5mer4gonThwuXlTHbmRj7YdwboAybnzjDnF+IvfUTohN7mhd5ki3Xoh8afiC5neHqhbgPXB8boddboVebk8pVnj/4Tga5mgv+eIIPOZj5WaH1maNTtaJc24pY2k4m+IBwIpZrWZpTG6Y3O2p3m6ZOB6bIA6gnqNj0manVujpTuZp8Wqn52jn9ealZpap9NqBM6wD69Z3xeY6tuZ6weuWAmVJDu6qtya8N46gXaSfcs67fLZ6Tc5x9V6reuoLgujLm+H3Vy4Kk+6ao+apXmaJb2a6P5arAQbPshz5A1aTXLa7j8ZTDSasvg6sZulMf+ish2n6Z637sWvMseoM0L4r72bFkGbMIQbe1xuc00bMs+a73eaypl7dZWF9D+3bCeIDxryNpWY5RA67ReaWtVa94eEt/uitj2Ij38FxoMieNWutVmbOZm6tf/HgzoBh6+o1x3oe6mSGzFTurs1m6PcW7vkWn3GShH/ZxOSeWivm53Ru/0/uvlbhLv7h2J+SjekW/UVuTcjtPdxu9lWW/9FZ40oj+LpJ0Av+3DVj77Vu4Dn2PuBgx0MiM8k9nRgXDjpu8J12+HIN8Kt3CESfDISQz3kia79vDx/gibvurkVtwRP/ETtvHfbu/hcsHo+fBepmoRp/H6zfEbv2GQrkWrykzafnAY9wgZR+7FNnEjXxfXTfKjoj/+fHEoR2wJr0EKr3Eqd+0iV3DY+y6iHO4m53KRWPMvJ/O4Y+tKxXAxP7c3N4orN6rvBZ4fv2kvRznsnnI6nxYrt+ba/xJqAMDPwuHzjA5yNx9yCrZzQXcPJC9015LE7Fl0o/ZzkQP0MJf0Qad0M1+uJ/VxJ++INv9zMCfyTwf1SK9iUVcuKcR0U+cIVOd0VYd0Vn8WQof14TrADlfzEK9uYU91Vy9xT8+IEZAAGzh0edV1MknfXretqZ11W39yYr91Y4/zUoUfDHjR8mDyZy+SaOfvxNpJ7cn0LrftnMZd1iZScBf3xoWWchesOKHbPaf1jbD2huv0VceI/2mBFfgAHcCzcI93WYpraQc4V0eUdGdzbKe4fs91jCABuz5Agz/4FyH3HXctifFQAM93jdj3f5N4Em6zi894JNl44F6ub0X3kP/PiJHPt5Kn4ZM3q5QnkpUX6ewi3FKXeZGHeH7HdZP/CJTH+eZOeHqvK3T2+aCvdaef+aGv+aK/+aNH36Tn+M/S0WqHeqBv9GJ/dKL3CKO3eo3HepYfrnjFeNBx+GH/+mwP+6kf+6ov+w3R+WfKrslVrrYHeylHdo4g+7rXkLu3peyqNQd3Lb6He7/3944IfMG/4LPfeeUiddtS/IiXemG2eWeH/AshfE/Krm4T2OG6fKHX9s2ujNHc/LXv/Pj4fIcSstHde5i/NpKzgEeZA8ekes5vfRw/eJfTcs8qfZKX4dtvkynYguRXfuVPg5h6/N4/cobv2jWd/Z8nN9sXHgv/cH66h/7oP3j6o93Ep31ow/7S0f7V737fj3dLJv3xH7byP5zz333WT380mXMUTMmD/qzhj3ptN36AWCBwIMGCBg8iPGgBQAsCDh9CjAjxAwAAPSRizKhxI8eOHj+CDClyJMmSJk+iTKlyJcuWLl/CRNmCYcyaNm/izKlzJ8+eMU1UlOFzKNGiRkcqSKp0KdOmTpUejSp1KlWfMxtWlTjTQsKuXr8OXIhVJEWLWc+iTat2Ldu2Va+6jSt3Lt26IXNUPGF3L1+bT/8CXtp3MOHCBOCu3Qp2MeOwND2uwCEZx0wAFyZLvmF4M+fOnj/vRAx6NOnSfCVUlGB6Nd/Arp+y/44te6XotIob4/Yq9uORir5//9Y8ezjx4satPj6ufDlzjycq5mguvefr6oKnY19dG+3t3N4N7vbYGzh5AMKzo0+vnvT29e7fD5YBHT59ktbv188/t33W7t//LxCefgMSWKBd/BmYoII4yQeACQsmeJ91EFJIFIJU+QegdwJW2KGHH9KWHIgjkrhRWQ+W6J6E1aXYYkoXTpWhhrhx6KKNN0III447DggUAB/wON2KrwVZZEY6RiXjjIzVaKSTTy6HJJRTLjdCRTBQWdyQrmVZpJRGKbkkWE12WaaZhn15ppqjVYTEmqttGdibLqZpIQBciZkbmXPy2edbIvoZaGdIVP8kqGdxAmboh3UOFWaeXe2pqKSTvsQopZdOBURFI2DaF6J/daqgpT05+ihCkYaaqqpHArqqq1Gd+Kpcn8Ima32j8lSqqeC1aquvneL6q7Am+QjksGnR6tSx6wWrk667EoTqstOq2Sy112JkJQBAYEtVsk11O521OD0LrUDShptukOOqW5i57zYGU5vtGvUtU/Qqx65N5ZqLLr7/jqgvwHXBW/BXMBEKwMDU2QvVwrMJHBO/0Pr7sMUGRqyuwRtz3DFMMGx6MU4NOyyyaRlXemfHvI5lssui9voyRivTXHOeMMUq80skJ6XzaCi7NPGuFftcdHNAd2uz0kvnBpOPLxj/zRLPCkTdGdIsCW0q0VVzDXHMUTMdttgJwVRBRdx2fdLUaRd2dYh42rw123OD5ja1Y+Odd0wXAHAE3fbx/Ddfdr+ostJyC574YIQvm7fjYceEQ0UCKP7R2pXv93WMhsetOeaf98X4sY+TbnNMIAPAKegaXb46W6KblPWjiLte+1mwC1u67h7jPJ/tEbX+++2eJ8l5zbQLn3xRuP+6u/MFx4QXAEIpT0Dw1UvF/Eiy54k89t+TS7zOz5MPbUwTVIQB9teDv7z4YBpPs/ft0x/0+y+Xn//NMPVQ0XnJs69+pLqfneB2PAIKMIEt0Z6t9OdADcVkCQBYwvcCqMCcMDAk/9wT0/wu6EENIlBkDxyhd2Byg4pcZH2B+2CuQjhAA8rPhSycoUcy+CoS4pAxMMFARaCmQpLR0FkyDE38VtbBICLxITZ0VQ6b6JXeOaiCK0xiTZZYwyJ27IhUDKIVVeXELx4EJiuoSAWkCMQtSmyIQoShEdWIRi66EWBgnONAYDKTC4DPgm+USRxvssElaXGPHuxiquhIx5eQoCIpyOMUBRmilnEHixwLpCMTSMhQGXKOL5lBRWzAyDNWUiWX1MgfZ0TJUNJvlJjKJBhf8oCKTOCTDUOlKPu4L0lu7JS0/J4qL8XKL7oSlrK01y75CMnhsTGLtiwmL5fZrl86MZgAiP+lGWfJzJL0Uiu4NJgurym8bE4Kmk2UJjV/aE1vigScECmlhrqJztqpU1HiXJlLdkUDYVKJZ6aCydRK9k6OxNMh7ASQO/8JuoAKap68Y4k9O5klfT6Kn/2kmkEB6kw7brNgBa1o5RAaKIVyrJ6msoND80myfe5soslyJEIH+p+NcjRxHvUTSDcm0keRFACeNGnDUOoSla5UkC3NKLxgGtO/zbRPNTXYTfOU051OCaL7+ylQP8XSi6YsmZPE6lEVl1Q+LRV6LdkVFCpirKieNKIprWqcrnrM/hD1XUbtKtu+OqewwqupYmpARR7w0LROtSVsRZRbXxfXfnGVrkhNLLb/8Pouvc4oCmmwTJekKiaJDnZIhU3MYSnGWMXW9bN3c6z5xvqoLVRkBZUF7GXXmlkJbVYtLv3OXEFbNbu+ibSlZeij+JCX1fZUrVR9LWyFKtrCaTWXx7Vt1HC7Jt3uCrIaUgMZgWsvnwqWuMXd41CTy83lMrdozlUTdLGrkkfxoCJ+s+63zLsS7W73jd1dWm3D67Pxnqm8wl3JoyhQ0r8GN7BSg++EjPvWP3lXo+C1r8zwayb9CjglGprCE4jQhoVUBEUAvu5+B0xgIhnYsAku6oIZ7DIHlwnCreVtY9bgBj5YAcPAuQDl2Jss96rkwywKMWdHLNcSm1hkKO6Sipck/92ubEHGM1aDIJpgJssa2bU6BhWPZdvZoQE5yBYbcpaKPKMjI+QJPviND64gCDb4IQp1LBOUvyzlKSuryra5stayrOWFcZlKXoagacESBt8cgg10UHMY2czaKA8XzrXirp1B6GPEHvjOv8vzlPYMIDATJApS8I0V1vBEQwd4xdlV9KLl22iQzHZDp5Y0vSgNJUv/B9MCiQJfKyIIQnflyYd2c6JJfS85R/LRno00q13n6ifB+juyRsMVfNOHxeg61Igeta9/zWhiZ4/Os1t1sdN1bCclu4R9PogH3lARHzxBh6DmcIRzXG1wARuZ9OV2t7v1bSOFu2njLsgWJguANP9sIV7rbm+H3/tua5sa28UTNpYVXm+v0ruQ+RY4ZLeggoq8wQO4iTa7Re3hg/cs3nBleJ0d/nDB3btIE6f4vi1eETmgQd82phWOUwLy61xbxPM2+cnplvIgOe84TAFERSKwpd0W6OZKr2ps50zybfO856GNutSRpRSiA8DoR49uhJbudT2epObtmu/hIl51Yf1c0lcvOqKQTqCvw/2c++b1wMjeOaqfvblmzzvgxpz1T7l9QHEfPK1gInZ12f2AeOf7fffO+JAowO9abzvXDUT4y2/J8AXHV+JjuPjHvyztWp6B5G9c+aRjPvUFlrXME1TowTkeI6nWU+xBHyrRm3j/Bnz7u+kPDx/VA59LL/E9fV6/l8638fO2F3Ltly8R3bOd4MRXUfCrH2fWb3xBpTOmzsuufOc/DPfhhT4AECFtjwve+ur3J4vRT6DtnwT5yvw++Ove/PrrYPc92PW0377+9Wteuw3I85CE/G0V/dXfv4ifYpEA6liEAPAf3fnf/1lfALrfAAbd9tyfEmlb9xBQDqxAC1xAC6SADJBASdyABMAAEkjQEiBBCfhVAhrKAnaVBEgQClFOBPKZ5VFgBQ7f5mHg7hTgBgpUB3LQ+4yA5JDHEqhPSMyAEpaHRfyPDM4JDXLUCKSAb1yAXjiEDl5a1/Vg8Flg/xUIAWogAvqR/xECkvjcQGVYRAmswO4BgA6EhI+0CRDYAAy4YQuUERXyiRX+Ewm8wG/AwP94YayBYRiq3hhKYBlmYDoR4WGooSmJTxb2jeoQAAn0zwTVmEcAxRHIwBRKwO4tkh9WYSQ+3Aio4HioFx0Cz/mRoX4oohj+oADqhxlCIhre0tN5oMLxkGVgokMIwHj4kEc8QHRkhB26oilWCyreGQlgwAv0gBz+xgt0IkQcorIl4ixeHiPuoOs9IgjpYhVNYjsRzxjpFEZIDwWthBJCFTOaCSDSjQBUwAOYwAm8ABxKRgr0wAoAAQyUgA28wAfIwAlIQA6YAAbowAOMQAXcAAlcI0SoYv8JJEx5pMAEBOMrdpwt0gc3LmItXuAthiOqReLs0YjnCMDuzUBG7N4yogT6AIBqweOZyKPO3MAMYIAEfIANAEEKHAE1RmFQCqUWLkELHAELRmELAIEMPEBEYkQ2ihsPemQ3gmQs5kf5DOE4phEvHiG26UBF4FFGbGIxvmRqzSRNOiPm0KM94qM+uuFQwmVcymVF4IAN5MAUdgRUtt4ETuXgeeMXGghWnmH33R1HPAcAlCJGDOK2rMQmvuNZUklNUstN5uRO9uRPzuVvXMARpAAQTIAM5IAOjMAJCiMJ3EAFjMAD6AAGmEAOSMAJyMAHvIANlAAMAMEK9EAK4AASHIH/CE7QCjClU4KEXmafVPZl3P0lIgYm+WQlYSoeR9jAlWjEYbpJSpxQhkFmmUjmqqzlPeZjDyBlZvpGC+DACpTAC5yACTxABQhnWxAny/HlcX5dcmrjcuKiODqn53GEpkyTRvgIGvLnemVnlmynogiADugkT/okUMqlC/YADHxmaI7mocBiI8qifCLn3FllfQhmLuZn8nEEOpJlRPxiWJ6E9ETRgBJoWqbLDHzAJmYmeZoneqone8rGe6qbcWLo0mHfXgbhSH6EASoXto2lRnxloZwE+WGJiq6oVgrOCJxAHAqlg0IoaIomaTIHjkKbRDiOe+7ofGqohV4lcw5mj+1c/4j2kEaU6ElUQGXgQHsy6bqw6LAIQA7oYXm0QAmcAAbMAF6mh5aCxczoDVt8KZi2H0fCR4fip5nCyxRswaNCKqROFrbxZzlJxH+axA2MxxFgaZxCSYF2yQjYAIMuARBIQB8im2N5aaEqXY8WpyPeJ0k6acrMakQsZlBiW3QCwJJiBHWWBAkkTAv4qad6yZzKSg5YohYC50oSmaoSKqsqHZnap+7ETkmK1k3OQLZqa7ZKELYdZmJKxGKijUgIgBIuAaoS66caq6pUwATcIFjC4HM561pAa7TG6o/CX3NyVq0GqeccqYlKRJGSqyUuAbOm65SAapFgADr6BhKcQKfm1/+8qkW93py0wiq1YpO18usVYVtKVoTBRkRLjsQmXkAMHizCriul3MAHvOW2mOxdSazVUey7Wez7AamsGtbGdgSSoONjOsQ6jgQ6XoBLnuyTJKyN6AB/jucHQCzM4tWqzqyv1ayHiE216mwtXe1GIEmJZuQwpmlIKG0TFi3KZq26kIAMsGJqiW1CxSxaRC3N3muHVG3Glm38nZqUWOIRYKImVsQSROR1AgAyQoQDatjYqmvdYssMlAA1LsELDKtSte1ZvG21Te2rIarWaqz7OFwb+kYPwKEcEi0BAK7gOsRh9o0NoG7qqq7PGm6JHO2HmAAUKlLhhlPkZsXkSm3cpmr/SO5s5tqJyVWA7PoGE2LE6EZEWcRl697I61bIDSitZdhARlIKaUEt7upY5e7uhvYu4tKt5t5FCI5gCTatQxjvRMyl8toI80JIDrwrDkgAnEoK9T6r9U4Z9oLb5ZKS7zZKyqJvh6hvgtwAjC4B7Urc084v/X6Y/eIb/rIK9+rr/jpw/2on/3bJCcghDIwvJtluVSBw/eru/fKuRUWwh/6uBHsbBU9JBSRrC6ztDW2wt3RwAn/wAocw5o7wokKwCYfL/+pHg1RECcCvBhswvcYwgSmwyjGw7OkvctywDhstChtJEvrGEYSurMgvERexdh0x0CWxNjVxvzYxDzuxdkBx/5Dc6jQFsRe98FRkMXxtMY8AIcfmrPeOMbWI8Xo8QEUiAcgOyxVPbBsT1xvvSBxv7xyXcB1Pyx2jhwDA5NeO1hD/MSBnliDjCCGLsCHnMCIviyJjhw6wIg5I7+issVRI8mtR8o1Ysg1jMhNr8iaXcYoIQAloIfUkzShHRSlP8gwjcQ3n7xfL8SG3Mtq9MolggBumALo2li0fBS4P1im3yOmRsJWF8TAHM7NQ84fc6hbSix/LLDOrlDOnCDTj8JxNsy9Xc4twsnLoqhTiy8oF6pt5c5uRTrOmci+v8gCZ8zm77jVXiNLScvy6Mz3BMzPniVKAc4mIM87uKx3rs6ykM/9xCACMki5AB3RIDTQui8lSHDSJJDQY33ML5XNDg8hDzwYJKOEFtDBFVzRTXXQpc3P28nIDfzQRhbRIewhJx0YFjEfBCvFKi1WvxfNLg3AXR8RQlbNNvwpOr8YIVEYLhLJK+/RjtbQkCzUNE/U6LTE+I7WrKHVpPMDuIcHjylNU/zS1xbMCVPUuXzUH1rRMA/NW3x4/E8gvImYG1y5ZSzVQe3Nac3E9u7U0MzRcA4tc6wdqpFYaGwpe59VUAzJfw/H0/TU5B7ZgX0pXfwby8uqqKHZem3VQK7ONdPQvA/ZbUzalWHZnNLKlavZmB567nXVSOPYgQ7YStzVtT3ZpS8r/aW+GA/4zE7F2aKvNa8P2Z7sIcF/yQpM2biuKbhOGADCsavjKbxt3SQj3cEOy5fq1bSN3Jiv3pDB3X5g0WKa0b0v3Wudldcd2Jc+2F8+0ENV2d+fHd+/FDSRMyfZxeZs3R1Q3WhP3M693UWc1SMO3dxN2ejB1RTi1KOO39prEfqc3Kv83Vr83gB/1gC93gWfHA9zgESBzdC84g1M3evd3OEc4W7c3BmG4hf9MiksH+eGAXbvwh3/jx531dVdaiRfhhEv4bav4Kep4h1TADfYAYquxjANmZ+91WD0Yjkvij+c4j/f4msh3XGiqIhF5kRt5fSI5QSt5ijG5UUN5lKOl/5MvCLC2CYw3UJYr55ZjdJfTc36DeXKLeTOSeYIIQN6KtYereVSyuUu7eZd9eYDT9Jz3yZSzBTqea7jsuZbTuGcv1ZJnN3tvNysTuo9nxIG+gHnKAAZ0+JugzgXw8SMvOnwanHDbOHaD+HGPNndXOp1HhA68QLLOGA7AwAeYAJo7SSNX8bSMuo+69mufOkzPeJmuOqW3uqs/BMPG5QU89ZP4MAFfS45yBGnt99cF+1CLqUIXu1YfO7ITgGGrVwnkQAXMQA5ketqaRZmAO3QLDrVXu3xuNEJHuqRvu4B3+5g7BAnc4AmI9QiYQGWMt5HQ9Vm1u2O9O7zrcl+nuipPOv+33/sEY4WujitHSE91TslX/1fiuPvBT2W8c3R+P3nD2/vDdwlcaMsF5DlEKCG7O8kI7F5ma7zBc3zHJ/xjx7Q9i/ygk3zJ04QlEnxHvBInPkmbohDobPzMz6LHj8i807tky/nOG8lV+IiAggR/juiOkMB4vKnRyzzSJ33Ny/bNR3YkVTjUk60lprQAUGaCykAnmo1l4PqIlOuZr87Re30PKj2IMD2Fn3j41LnZs8ZM3GB1CsBlMmibYKKusvyNRDSCpzzb2P3d/1/ef8je73jOuzfgo+zuqcYDmK5QXgCKBP3E3wh/LkGzFzxeSb4iUj7VgnyT930a/r3ml4YbsqP/Ay4BZ+LhB0iACehARVIT37AjjsiyZYQ65kT+6ltf68vt68c5q9O+nJqVQ9wgnAqAA6YACfDn8ZPIre565SS/8gcf81eI5Zs45qP47Ed/3YDlCSZSTHbErZaAYf98iZjuRNd914u/+pE/hZg/QBAg0AJAC4EHESZUuJBhQ4cJCRp8OJEiw4gVMWbUuJFjR48fQYYUOZJkSZMnUaZUuRIkQQAlBFYAAADGwxMXZgL4cGNmCpY/gY7MkfNEUKNHkSZNuYBpU6dPoUaVOpVqVatWFWTVupVrV69fwYYVO5ZsWbNn0aZVi/ZqW7dvmSqVO3cj3KotC9KleFEuX71/AQcW/zyYcGHDhx26HCFwxEyYDB8gyblEgsAjMwUg1qwRQ84Xm0GHJmyXdGnTWNemVr2adWvXr9Oelu1WdG2Rs53ilYjYb9LetoEHFz6cePHCBC8cfDBzwkISJXK+JHHQxkwTxkE/wPkSe3fvGHGHF48adnnz59GnVz2efdPv38fr3vz7KP339/Hn178/MMElB3VwTKETlsgJhweUg2G7z/jTa4QCAQCiwQmHa89C9tTLUMMNOXztwvgotA1Ej+wbrESgTgxRxRVZbBE/vwKcqYfFCJgBh5wuKIoAEk6QLDoMXAzqBpd6CNJIwT5MUrYOmWzSySezUhK3Iw8bsaMUAcNyJf8tqezSyy/BPKk3GKJ7obqcYJiOAAy2m+kCG2gMkyQSfMQhMznxXErKPd+C0s8/AW2Nz9Py1MtKjrikK1GUFi3U0UchbfE3DC6LDgAkEBRIAAgBSCGHOyPtSIAbAThCzVBRzWjQVasK1NVXYQWLVdJSNerQjRpVKteSdq3V11+BNYw+AV7AUYaEJOgpzmAr6mGmFipgVtqDZq32qVixzTZQa9+aFqVbNeq1vrz6Itfbc9FN16gSRwCihBsU8nEGdRsCYqYllqUXVW651dbffzvkty19QwI3I3HXNdc3hQlu2OGHG8q1s04hFujMCzKt+FGBqwXY44/N49gqjTUyGCP/hINCWT6SWW753IhyyCHfhlKYCUiIP8jpZpfxFJlVkIEOOjWfqeLZofZW5o3hcXcz2umnC3XJpQtSsOE6hmaY6YiKT8gpB6iNI1rsfoUue9uxoQI7IQs/Uvknt0lcWu256Q7RJUtnWgFUhMgEoLKHTcjp2LqDQ9vwQc1O3M/Dc6sb6bblNjFyFCcn3PLLjXNphQ+AqHQmJKJFSACclthb3xgBaA7z2hhv/UPFYW/S9QUIfzzupoWtnCW4V+/dd10BSO4gEkyAEIm9J36s4Rm2U/53zWaPXrzYqd9w9trZS/ow3hHV/fnvwZ+Lvgp8ZFCgvnfWtwIIVwgfeunhP636//nTu97x7CHH/TjvVeLe/f8BGC5ykWAGGFhMY2YSJ5wIj2BD6onpAgiY+E2QNPSzYHnsRzfbXYl/iuogoz4YQRGOUIClahMAVjCDYgEABwKZWE0IRqfPnYqEf6HgDd1yQR0KynXYM1lF/AdC/SVsiDU04hH3grfoOGsmx4IOAAZHLwHUrFTwQqKhcJhFquyQi0Pr4f1+mMQiCiaIBwvhFdE4wqkhoQclmMDdcEQAe80kTfRawb1Cl0a5aJGPUeniH9nyRQ3i73bzOSOvDqlHRYKPPieAIwB0cANSAWAJOjpX3y4wr0UqpY+dbAogQUmWDM5tg90bY38SOZJG5WAFLf+4QAtSIAMacoSVroSlLDeZS2CVSAJ3G5wEOIUDTUprAjnRgS6T4klPhpKZshIkMgV4yiylUiSJGsEko7OE9GXkmkrUJjTB+agUSeAISxgmCfo2ExtAMFUyyMnVwgkUZXaymfXkyijjOZEymmSfQOSfA2VUghW06ZgaASgA2jhQY+aToV7qVWRy0gJ41ipZM/lbQ1cyzz7ak6MKwCdGF9JPkohUn/yj4hHiRAImlk4jJ03pStkJUpnuB2EfaFMP8hiqwM3kAzNViUb52FF7ftSnAiFpNakZEi1N7AL5EkClzEcRpjoVqkW1qn5QVoE75qSnoVoOc656EqBqUaj1JGr/UY+q1KRqjyFbtcFChkLJjLgVrvcK61294zYT3G0Fs8QT8+iI15KMNYtlbeZZfZpWtjLtIaObyTATsp2CTsSxAIAsQiQrWM0KB24CKOazLkslAcxAAjZIAafat9nbEPaGhmUmYmeq2PyJT3cxYqBCmBhVh9i2IblV7W9Dwz0dcMqSLqqACV7QOSV2KqbABQ9rKejaUMJWprItZLmk2TWKMWSFEqKIdn3C3Zl417nlJYz/bkDFCFVgBA/AQA5O8AEZ5EAHFWhucEigAxmUAAcnxFsLevCB+5r3IdCNrnQBSV2QWpeD0tyS7s4Ew4VoFwkViXBDKExgDU/TwRv57HIt/3UBNpYgp6AZrQQm0ANOKfECOCjBCXTg1w2rysDxQ3CCnxlWBpuSttKco+oWstMOyxGsDBHyjJEMvCFrxAT+BXFOKqyZCmCAcz4C8RGA8AETlDjJHamxjW/cRQVjdMe4WutsHbJV3SKEqRVRc0Pa3GU5v+3MDKmADdw1gQ+cIAcmMIEMJgCDFByhTVFkCQaAkOUYM4QEDzhBCVLg5Gz2YAISmMGA50zjL0cvzGLO8VXLHM0eP8S3DEFds2ayZgDlJNOtFuJfvnoBK6oEA9h8Vg9SgAMkHKEFK1YiDmAgg0i6Wqyb5nSndzjmhobajEsWk+7ezJA4TyTaC5k2sbENuf+CtIDb3fb2t8EdbnGPu9vbeSW50Y1uXz95uRe4wBKWkG55z5ve9bb3vfGdb33vm9/99ve/AR5wgQ+c4AU3+MERnnCFL5zhDXf4w8H9LENu++DwtvjFJe6QHzfkyBTZuJEznm2Rc8Sd7Db5yVGecpWvnOUtd/nLYR5zmc+c5jW3+c1xnnOd75znPff5z4EedKEPnehFN/rMnQ28o0f0IRdmSIYp4vQJf27kVd+IDCCeda1vnetd9/rXwR52sY+d7GU3+9nRnnaDt1AzOFj4xeEeb7ZjuCcN6W5FwGv38Vqd7333+98Br0feMqTUExn8QgofeMUvnvGNd3zLKhtagWT/liKRZwjlH595zW+e853HE10VEtf/YAT0CRG951GfetWvnvXEmWpCnprqjLxedFVt/e1xn3vd714lLh0eTBPCk5l8TSG+F4hK74Vp3i+f+c13vuoPmlCCKkT4ACB+8O8m/YU+n/vd9/73GV8BW99rmwKp/vUTIn5vlh/87Xf/++FP4Fq+MpYyJsD5HTL/W9o//v33//8BMAAFcAAJsAAN8AARMAEVcAEZsAEd8AEhMAIlcAIpsAIt8AIxMAM1cAM5sAM98ANBMARFcARJsARN8ARRMAVVcAVZsAVd8AVhMAZlcAZpsAZt8AZxMAd1cAd5sAd98AeBMAiFcAiJsAiN//AIkTAJlXAJmbAJnfAJoTAKpXAKqbAKrfAKsTALtXALubALvfALwTAMxXAMybAMzfAM0TAN1XAN2bAN3fAN4TAO5XAO6bAO7fAO8TAP9XAP+bAP/fAPATEQBXEQCbEQDfEQETERFXERGbERHfERITESJXESKbESLfESMTETNXETObETPfETQTEURXEUSbEUTfEUUTEVVXEVWbEVXfEVYTEWZXEWabEWbfEWcTEXdXEXebEXffEXgTEYhXEYibEYjfEYkTEZlXEZmbEZnfEZoTEapXEaqbEarfEasTEbtXEbubEbvfEbwTEcxXEcybEczfEc0TEd1XEd2bEd3fEd4dAxHuVxHumxHu3xHvExH/VxH/mxH/3xHwEyIAVyIAmyIA3yIBEyIRVyIRmyIR3yISEyIiVyIimyIi3yIjEyIzVyIzmyIz3yI0EyJEVyJEmyJE3yJFEyJVVyJVmyJV3yJWEyJmVyJmmyJm3yJnEyJ3VyJ3myJ33yJ4EyKIVyKImyKI3yKJEyKZVyKZmyKZ3yKaEyKqVyKqmyKq3yKrEyK7VyK7myK73yK8EyLMVyLMmyLM3yLNEyLdVyLdmyLd3yLeEyLuVyLumyLu3yLvFywwICACH5BAgZAAAALAAAAABABrAEhwEBAc0AAPT09ABCzf////8AAAB3VfbmCv8AzADJDACaxZnp/wAHFTZSWmSYp/+WAAC26cPDwwDF+wDI/1eEkQAxPpubm3Nzc9vb2wAYHwsLC7S0tD9gaYTJ3ABKNAAjLM0ApABzlM14AIODgwAVABUAERUAANTU1GNjYwCGX+vr66urq5SUlEJCQh8wNBUMACwsLBsbGwoPEFRUVHWzxDs7OwEHCABT/3t7e8W4CEtLS4uLi8vLy47Z7mtra+Pj4xYiJQBUbKKioru7uwD6EFtbWwQKCktyfX9KADMzMypBRwAQFXpyBCMjIwCGq38AAACo1xoZAWyktBQUFABhfQCVagB8BxAZGwApf32+0YjP45bk+i9IT094hF+RnyU5PkVqdN3PCQAQC2+puRsqLgBEVzxbY3u7zeaHAACeygBK5gBtjAB6m+YAAADhDuYAuACv4JHd8gCTvIzV6hMdIAA8TBsAFlJ9iVyNmg8XGQBacwCl0yM2OwAuOwC+8ik+RHGsvQB+oTJNVAwTFH/B1GGUoz5faENncUhueRkmKWabqhsQAE12gjlWXh4uMixESgAVGwBNYmmfrwAcI1SAjQAqNQA1RHi3yUFjbQBmggC05VqJlgCgzXOvwAAJGwCr2wAbARsAAInR5Sc7QRQUAABwjwDB9wCCpgCLsgC57YHE1wAmMViHlFF7hwBIXCAxNgCIrr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GQEAoEbQkBBFwDAFAFMk4cMQCvGAQw0xAP+gQRMzWCBAQSOAquuuum5gUAQowKCBrDDoMAIPBwlggQ4xDJsqChb8MJEKLOjQhLNJoLDCrZ126+14KOjqw0IrNMHrrk34WtAPOpyrqwY4EJSru7uqK5AAM9ALKqsERRArvTFIdMGw9MLL7bcIJ2ydAMM6q9C8AOjAwhA8DFEtqEkUxMO/TeCwAQ8RrIDCqQCcMNC8Qpyg8sorH0xAC6A2sUMEJ0QgBAqx8isQBgTPIAQPJwyxQ7sBP6RCDaBqgIIQNA9hwQwEi6rw1FQ7JwSoVwOwAkIWgBqD1AWd0ELGA6nwb7wGCYBDySeH2tAGoOqA0AomD5QvAEIcRC1EMEf/rILea4Nd9eCED9duxjBEfNAPDWOgUN4DtQvACApFIK1A8wqeULhsNzQs2RftEPdCPDhe+Omo7/YDqDsQMO/fBV0AKgsPnYAxRJk3JLlDKoBaREaxagB76sQX75voAEiLwewGnaqBywvJjjfubjMked0L9Q4A6BXBDQAKxocvPm6JtzAQ0twTYLviDyUB6vAN5c7QvDXAn5C5ALRukfRbj+///61ZH+QI0LXOCSRraHOI1yKCMpaxzHQCYVzSZsACZCUEeQBogg9WAEGISK6DAAyhCEMju+eVDVQJJAALmOcQAdyOevrKYEE2QLB31WAH9hMI53YVgyLYqyHuA0AO/1XgwBOAcIRITGJiYvU7guSraJgDlQUesjoA1ICBMZThui5Asl1NYYAEGYLkeJWEIyIkcQA4yAp5dUUluvGNg/HeDwmwgn0NZI20a+ELHyI/iPCABSjAH9YQIoAhjEAHXYzB8Ip4Am4FMYdr3FUb4UjJSuYlX1M4yKnAd0AUQmSBMNRcRHiANFRB7yBCIBknCeAuqX1wIaCapCVnSUu3MCyLJlTf6Nr3vlBeRAD4myNChgCqTAqklQLhHyytWMtmOhMtBcziAJ13yoRIb4p8rJ5F1pY/h/wrhwbx3ioREstnmvOcX0FaDFbAzna2M1bmSybrarfH+GmzIgXUH0NKCf9OgwSvn8dkJjoHSlCqLA8A40KI9C4nQQ2YcSBglBzlEmK5tgFAlBLhXP8WcktjMgR5cktIOQtK0pIupY+/mqdACjgFjIqNe2bzZNpyhT2UJsQHIwAnMWXFLQEkQZg69N1D+qYDcGpPliZNqlJ/Yi4oIiRWMJCXrlowsYpdbHsa45jHQLYCH5CsplhjpMqGdzcKUowHpNJVHgngQgDEwAdMqxkL0DiFyzXkaElbGs1sNrJdLvWvgL3JpxC6EB+AyoICKZe+YKCzgbBLXxqYaBSzeIGBGBay+hTIv+gFA8Q+ZGCQxUE1A0va0qaEc409yE4rWxBSmQpVqsLoQFwFKw3/zKpW0IOYvlgbQQsUIQnOi0ELRmDXfh3yWqiCQRE2KhFqWQtbSxutaadL3epa97rYza52t8vd7nr3u+ANr3jHS97ymve86E2vetfL3va6973wja9850vf+tr3vko9VULxy9/YZG1Xt2WuTDZwgRqcKlUXeOgdDTwrH2CvICrYAA4QCapxEuSgMWzC/QCwVoFsgFlunUFqE+K9yVUOVNzCAAtmcC0NxGAGAi6bEHxQA+TGQAe2ikgEWFAEQbZqBC0IXhNQIFuG/OAC10rVDqRLgA/H6sUjJuAgEVIEUEmrylnclWRne4EkCBm30cvyrhIaq/3iZAM0PnAScFBcNTJY/4MPjTAOWkAyM184y1F9KgCwORAnu1jEDqmjSoeJ4p2tuMUvjvHOYmjnhrDgzT5QsABYQGe36kDRDcGAD5KchMwexM9Qhgg3PVsQ92lAIEEUs9YMMgQfADe5y+3vkP7rrhowGSUq6CKvNNBhgqgg1e/iM0HcZeGBYFhfITXI+oq7wzEzRACb3bJBZBdPbta6zVKmVxMevBAs8yohpSS2RFZQQ13B4KHNFpdBCgjGgmD5yqoG1ZYxMMZzwUsh1hYzmQmLkx/oGsC9Lhuwk9bugPKq0YvO4gwQsmyCeNvZHN2sp2MHgHhK79oGOfa5EJ6QX9u74OoT5K6S/RBynwsG2P8WyMPV7ZBRg1tWAgm3mJnLg4F7MeCy1lHWRrAyoZGM5C6pYhJGQLEhgHbPByllESjGApKNWFdN6FuxByLWE9wN06LLszy3twIerCCIKTyIYf8l7YIkTn/h0kARmIbWIMIAehaAgQ8s8DGbSW4KAHV30iqdRoQ09QJd58EO/tVEh/CgYTuoGOfePm2Mdf3rMh0IuxPybgL8oIicS5kDhxcBknWs7iIjmYKJ6EBu7qCIKb/JQYde9KODPIhL/6PTDQL1vnFcfWK9G1Bdh9WBSK8GXRcCGstekLEP+iDmymOVlcZ2Ibg946xjZOoRAnumz54gPyD8Bk6wgbL60VmJH8L/4k/5++APv+WHffmpCYCBIkqOZg48mMm3R3SQkYpgOf9R1trt7/TDhF2kRgAR4CxwByq8xX7DonUnswF/c1BTtxCx4lEGgTQJtD6y5FOgomA8ICsFRHwJZzoXsGQGcTceaBDIc4AKsQIpE3OgkhCXZhAqgD9FNoH+JxDII20WSBAYCAAdNHlUZmUIwU1F1n8mljZro2AHUUCY1hP0FoADiCoGsUYHeAIJaBAjwIDsByq3lxAHlhDuU4EjdS+JowHT9ykakE8JsT4gyAKndDeedlBL6BBSSBBUCAAKSACc42nctHsHYWqeNS+eloMDIQBjOH0E4XIIgTTrdxBYBlAb/ygrIKcC4ZJ/PrJ/BmF6OyE9c2QuEjhZfOiAEeE9HKc9YMM5pDZYKEgQZ7dTJSg6GpY99bQQw4JUDlFKEuE9qYgQg9VonFgQplgQqEgQPsiIQHgQQpgQfTNxYWSI6wYqcVgUl7WJbmWFoPKJWhiK16g3Ncg53BaMZ5Q/O6WMNmiHDKE96QOHF9FU1AgAPzQsr1gQsUKLumiABtGLBMGNwEiPDIGISQdzPyhEG8aOj0OJPWKJBSFodsZNqnVPSGM+P7BpGjAFOhBlt8hCArE+jVZFhQd93xMRdyNbVyOBUIV8WkSNUcWKyAgAuWgQ7tOJCnEq6VOLLRgRbbVwDSE9Af84L401kvVYktkGcipXjJd4TwTxiPJoEUrIhfwmEDuFLBbAYMBHECwAXBoQlQjxAzhAlT00gyVnkbqkkgZRRQ+YhUvpEHcTgCs1jQMBkyT5jrhCjuH4cmH3jZ2IjhWxPqkollSXjXqXPDcJKtzGexdFEGzZk26ZEPxIg4toEI2IEFmzkQRJJAZJELhYEArJagxZcZ13LgHXgYHmlUlpmAkBig9xS4fpRB2ZcAjHOdjGM4OJkslClHTpEDsFmTLZdxChPTZpbKAST+fjj/lYhGS5mkI5jIwplJYpmwJxWc8oEaF5EGUWRqHSN7tSWXjFK8poAeXGcsJ4fI/jlWsEVDz/eRAHtYUwCCp3iJqrhJfECJAF4ZqiEpfaOJgMYY+8uWoVEZ7QSY5MKW8HoUz3CXQtuZDddJH62Jd5JxCJWRCKSHm9dBB9g5aRCSSTaVG9dpkFsVOCgzSmEgMzI3iiVxCe2RCX1VjSE5gEsDsIQZoOMaIHMSwb5T04hzwjBjOcBJsGUUcuuThhSEgngAMEI6ELYYsRIWhhd1C+KRCFCWFC5WFeORA0KnlT1p6pd4wHgUa35pzOmBDRORA7hTQoQDFCIIMwcwEUYwH/AkJZAwNVtQKSE3Zo2BCcIziXZUZ9M5p86WjeSRDDYi+CJmwWVaOpKZ8GEZINUUVJSpZJkGRy/4eiN5WBEDqTBPCIucg58+ZXAjGLPAoAhfenB6GT+1iDiumg7mkQDjOhRlKhbPUvbYah0kmfLJhB8OONUiqcCiFBTkUAd1NNdbqiFQYRpZR6xJRLKlSNB+GpBBGSsIOjemeb//mkA5FvugKoD0GkEBFE3IakOggqu1kQmioQ+pmjUlSrQEkAlWeMyslKPqkRz+lPZblTSOdYzgIAjfWIKSRBjbZQ3VmgC4GrBbGrB8GavlqW+4SclMlTd2SshTqlaYl3/cmv/8qpJPqkGgdxDQGwBiGwBGCOJJmaCUdyNUlOFZewArmw07MQC0oQDfqP4HRQQIeqQTKZP7ABaJSKrv/qpZlJryzZe7VaggQhOYB6p89qQO/5qw6hrQhhWEkKquHklbkWrwTArIR5sie2rofIKzqAhEMqqQ6BPLaJtBHUpM3Ds0w7QxZpnH1Zpcp5VB7RrvD4rr05gkZLEO4jS2tzmkpqq3G6EH0TtFxLEJflqOX5EGBrEIZFcjaVWE57KgNEqAVxKs05WKeJAVOwNECDZgQzlgUhtIYLmAPRN3MUTd3qstg3t95KtsopaDiXnAAgpCvbnuA0WM4Ks5WoL1OgjDf7sBsKhZ27ow4xLy9rrawroSw6P+Pqdxx2tbD6qplVZbIktQIxWLeWfem6sSqDVjCTBEK6tbjZEDulSEf/a7oEMZ5WmqGDhrYOZ7DRqpyFy65bqmdmtlPUWrYDES5OlTgr2S4vi37so7J/63uiemcEi28M+7bCVr4HC7FVlqSOi7MAML3/wpXG9i8UyaD/u3WINVgasAPSgpWygqkD+4CnonUI3Gd7OpStq36kqlN5SrsUqi8zAE65G7WZKY9rs5gQkTVNkEOcS3FEK8CaWxDmQqxhg5z0a8LJ+7APBr0EQG0cFUSrixC5ogEVrBDCuxAn4DwS7Fhi+7ioq7NNm8Q/Sapqu7wnJFAc4bbjC7dgLJWQSnGL2FZZFJMNUUAwwMMXTACBO7DmSRBDPFoNZ1EYpbpI3EENLE+JmjZo/xTFBLq/BtHDgOu5tbprazS7peuxpws6iUtH0IrCrgucx1mq/dLFLqx/8na9K3A3dDzDGuq/iUwAM8wQ3hMDKYexxffGHBnEAyG7F8SfJAtUyApMABB2THx2CiEApTSXDOE+eFuw3asQGPAvfBibANCtfIrG4XqQxzvG/1jGshUzbfu++xm/AZxtOXTDXIxn4+Y1tVxoGau+qukQgzWWuZI+2ZysUybMxHzCyXfMySwRQ3yx7uyLBssDUKMrM4ABu/hs3CqyvnnPEFXA6JrC1AfKCEqeIFzKBVnA82KzF9zKv/nKsawQQ+AsjnqiB6GiGI3JClGicmm2YkwQUUoAV/9zhu60Aty0XCtgVweFhJLTx59azs58qPjTnGNLx9pTeDJ6EDNN09sstw8chOmKpR2hxgPRpQ8bgAV0zsBZRQ5WdVqLmajyUL36yHk8nA6BWi9NEMj6lmDcNRogBDed0+zE07gcqQOsOwP9qDyI1wnxAxBUQIw8EN+6LmLb1lLVxglxxKrIu7CLEKeq0aZMtQMRRCA0w96zuyJ91rroLEJq1ebSzGSpy3mbq75GlIP7zn6ZbVk2QK6oEHdjyQuxRkZtwc+sN2hErQ3xuqMsnKlN0KtNw7Zq24iZrpdVrhRh1ZrFxlr9oFcbxy1sEU84BY5arCX7tul5n0BNAKdi2mf/TGrsGcqwE01ZtFFZB9vi+xCSk6UQvdzZLXZCvbM7SqjhfdGzLdFrabUD0Zh4vb2SXSOqKtyQiTynhDyaPdF+pMUKgZFhScpA3BCCtpJOvaPj6cclSd4xNEBlujkNTRHcVMWJyNlsFUTiyBA4uY476csW7pZVZM3XTMcKmq5GWdXi7K7kTNH7ytWLaS4wLhGHJyszWN/pPJa/nYKR14zevaQrPsnl/ZvKHJTVXBEBzRBCHrYszaX6PbSBiVJKPhCh3RC0athRzrJz4+D/jSMBTgCl1EGCNmJBdOAoXDvOA+IEYJ8WZY1XntKSfBD5MnW/2NsS7sDS1laydVmO7BBo/8SM/XjbOlhKPrsQCy3Ejh1UOB69ByoQYwhOEV7cZkwQyUjSir6vS4jVwt3cohzjiyk9W4zFc16faqm8eA7Ur4QQfR6we/6wgf6wnkaKSZvRD7FThy7ppr2HegqxVZuKdo6Hty7cuX4v7ijFT23fHTvNyH3mJ5Lm4nTa/TtZy9uQCL6v0hbNCrsQBXSArvneCafLHJsQMHoQgngvls0QUqujUl1xWarbehy3EnHFm3vpeDqytv2H/kmHPbqDILRGLk69fV3vQ0gyxKc2C9+iNf62N27qOo59wxIDZrR9+/qG0lzsU1iF/97H6w7Z103waMxWhSjv3mmoQ/vK4eTuFP8sh5deh+mJbTSk4h+7sxog8Mb+7iovK6HexP4+qQS4wgnxiFDra5No7S+S5gQQRMV1NxPJA91nRZm52c/sohuLPzggVthWSiIme3YEjEJw9sjTAmd/9giBRwkxrKMlPUnweEH06A8rbVXmrMgTA0DDSAXhVoC3VztAV9W9Lms/pliz9h0kOS0gViDUvkYvK+E3fo3HdV5X94vOpk2DAyRT4rBcvQLoeVsVMn0V8XU88Wtc8c146p+Pw1mjAT7wMV6HZIq9t12PQmC/s5xqfbJpM2c/L2q/9giBPFEM9wrleGh1fixv7HnP1DHT90X09x0TeJib3gpRfWTf6RpQKxH/4HVYpvEc+bI/vsGKh57kh/zCN/ANIcxWZAHdX/34SeYJMX+sZ39FgH9O7yJQL2jj9AMiBxAAABQZIjACAYQEagBokdAhDoEOCVgQOMJhQYEZNQpEIZGAiiQbAWgQ4pFAEZEbTRIICUDFSgI+GMIkgCKlD5oXK0qcAqCkx4UpNf5wKFQgjBM5dRr1WZQpgCYSMQhs6HGDBpEwMKy0KRKnSQE6jO7ICRHAQZoYxArVYFGpQ4oAVsCMAeArQow8PMZ9KRGiBo8regrVmzAu2YQYmd5NCFIkSZMojQI2CWNkX5MyddCUvJExTYyIE/acC/SpS6dCL7x16HgjZI9CkyT1/zgVwObAWDfCIBr5JuuEP4I+/glTMuaVPIaLjGEB+HPo0aVPp17d+nXsEi9kjAq6SBMNU2Bc2Kr0xAUYUzQ0IZjd/Xv48eXPp1/f/n38+fXv5/9eiMDiPLJMg94QUuEC8KZoYS6M0EJooar8igiunRI7rSOTWKhBvSZ8oM2jzoQy6QSBcFupCQBYyGmDGWLQIIYZhgAOI7cQikAgAUxaTqgCCTiBhRnSA0C8Ikqb8akAT+suIdsilOgH9MJLQrSVWHQRRhlpigAFIadIAoceVzLLQZp4uCCJutYrwoIcoYvLSI/qYiyvvQRCDqG/wNqhhTSbmIGFMA9barGVNOTQh//yQGSKMolIBGAGmupyjqYNdLgyxiMBoBKjNiXaMSXkNsChhSZ68pK86QxdD9GVhOBSvRh0CFCqElfCAMHwaqDSpEovzTK6Db7DSsER7vQNNaWG8CEJU2Eosj9oo5V2Wo940GhJjwSYQagaVxpBqCI6pXZccss191x001V3XXbbdRchR8O8bzsn37X3XnzzjS9e/ujV91+AAxZ44Lcs4w6mFjKCAYUi6qrQJLMAiKEILjMykWCMM9Z4Y4479vjj53YAAIb+LNsVZJRTVvmtb5PoD0UVV5Z5Zpo1/nYggbB9SCAN4NzOIJMUw8GhFXTrtmakk1Z6aaabPneFETbob4T/EeR1+mqsyxUiav4EoNrqrMMWe+ycTsCqiP+gMkkF3SZ1SLIaTGqpiDovI/tuvPPWe2+++/b7b8ADF3xw+BaaQoW0dUZI5JFN+iGjDxGyViCrUUyRcMwz13xzzjv3/HPQQxcdaRYEci5xHQU6GaGEARh659u8FSju0Wu3/Xbcc9d9d9579z3lH7CqCvXYBCrMo5tpTyio1Qm4ccLfo5d+euqrt/567LPvWywNyiPeIUcBgAmjKXgS6FeJBIBce/bbd/99+OOXf376YUq7xu8TWkGgGGAKHzMVZCRRHhkMnOp3QAQmUIELZGADHYgxFfSEZAnJH0JKBwCXrSSAAklU//jEJRGDue2BIyRhCU14QhSm8IGSIVMFCcA45WUrI8ebnPhg0pLmqVCHO+RhD334QyBmDSMYomDOkDc7mmTEQc+z4UqCcrQgRlGKU6RiFa14xfsIAEWHk4gLYQgT9RkvITWkCQ6xeEaCoSkGa2RjG934RjjGUY5zpGMd7XhHPOZRj3vkYx/9+EdABlKQgyRkIQ15SEQmUpGLZGQjHflISEZSkpOk5B0zyC41NnIKm+RkJ2NwSZjIpCldNKJELghKiWwQAB3MyAcdEkI0xhJgDjtNLW15S1zmUpe75GUvfflLYAZTmMMkZjGNeUxkJlOZy2RmM535TGhGU5rTpOYy+//XLlpWU2I5mVy9EOLC/W1zJf9rjABhUkBZphNfDqtkO+94BXjGU57zpGc97XlPfOZTn/ucpyL5+c94+hOg/IREQQ16UIQmVKELZWhDGzpQiEZUohO9gjstelGM8lE3U8hoRz36UYzyz10Os0NJTXpSlKZUpSstQUtd6lKR0iRxNaBpTWtgOQ3UVGo+ysj4BFI+hwwGfRJZnzqNik1xjm0BS2VqU536VKhGVapTpWpVrepU+lxVq0zN6lavOgGwhlWsYyVrWc16VrSi1atrZWtb3bqAo8JkLQOMa7nqck121cUOCOBrX/36V8AGVrCDtUNSW5XL4sxQdgCIoUJUtxL/JtZVsue6693eelnMZnapXdVsUznb2QWkVbSjJW1pQXta1Ep1shJJ02rNVVmk7nWws6VtbflaWLweFpfFYd5KWve6hJjlYg5JnmuNGy3YKjW1y13uZ0HrXM2WVrrTnS5zrXva426wsceFVnLXpVfbhle8fcVtdVz4wqM4TrEOqWHlBBIz7sb3Pt4N23Xtm1noaja/mKVuf/1r1vsG2K3Hfd5n5Lsf+qYLvONlMG3LS53zss10imKs3ARCN4nERQPGOnCHs5NgrAlYxF7dL2ZL/Nb/pjjFI2axVY97QRF6OD8gpiwAZNtgHAP2wdM5LwHM0jOH/OwsQcsIcAlQtIfJ/1jJ16Gx01r8ZNXOp7lSRq2KrUxdKGcZq8btCpmWbJ8m29XGOSazX3csnR4ToHUjYxgtoRjcjEysYrX6cp2pE2amaVnPcKUyak/s1isHmrR71vJxW+JKO8cHz+NacJnJfObopFkAIdJIDhFyM5GEK9Gbfs6ilUboLP95wH0GraBNrVZQP/m4WFEcp9/j6Wk12tE4hjR00owXYYkHVUq5VXrUNFRXB9sksEZaqlVN6uciO7qnZvZYjd1i49oGUsJWtGHVJetZM7jW1Ob2v4hds2ezWNRtRUhqm31udKM73FE1bjiN3G0mW1vBY842reUNb3y/69s0W7eIx83Wclc53f8DJ7iK+/1U4/7MgPmezr77g+16h3fbDKc4uhwus4NnXONeLXjHPW7ajfN5sgIYDIcrDpyLI5jeER/vxE/+8ljf+2ohp3nNnfpxnOecrDR3bdowDPPopFw/EGe5g2UOdKSrPLf1hSp2bP50getc6h/n+WqD4uWkK0XoM1550W3r8qyHnT5bRxm7rwN1tC976msneNUlO7kJiv0tZJ9v171u9KXLXe/yoTvg0v53FLNd8OoO+Wq7At+90+XoYr7x3fGeeMhXO++2A3zl1zp4zDPb7XEVAFY0gOjII6Tv9SG643W8+NCnnjWj95vlXf/VzMf+yps/6gUNrHoCsH4+pTf/vZlRj3vgD/v3n3t98acqe+SvuPCSNVjkgq97vtu996effPCtL/zqj874239q8r2P5eXH9XnbBT70q9346VP/+uuP1PA9x334L/X78x90+I8qmVk93/3S4n36wc5+6zM/vYk/+KM/A0S1jaurDQIq9hPAV5O+9COv/QPA0HNAvCFA7jtADdw5+1OnDRCI2yu/CewuCIxABPg/CsQ9C7QsDDS+DXxBsKK9dDKLhdO/7GM8EwwsFEzB1FtBsmlBF4TBDZRBWZorCvTBeEO/HDzBEeRBvUNCsQHC4hPCIezAdKoLBmzAJuSP/pu+HXRCyINCppNCy6NCDSRCNHqcmTjC/y1UOSXMwS8Ew70Tw6whQ9czwwNEwzP6QNdJQTpsuBKMwDiUQ7n7w5mzw8rDQwPUQyyiQT9sw6ELRP+DREKEOUN0MkQEPEWkP0a8orUAGxG8QXLpwt4bxErMuktsmkzUxE38vk60IlPhwVTsNEn0Qko8xYqbxaVZxb9rRVe0wjSkClm8xbp7QxM0RVwEOl38NF5EO1/0vlekIncbRlFktFosRWJMRnxbxqRpRmd8RuSLxilyxEesRmohRdNDRm08OW4sNm8ENXAMK+YivAQ0qtYBxVAcqWtMx2xcR25rR3B7R0KLxxhcLnrUuKOKRWrUR2MUxH70R2EDSH57R4LMvP95PDdxjCLbGC4tNMeYa8hJ9EiIfDmJnBmBrEjMu8hmy8ggmsaFjK0l/Ct1HMltfMi+OUmUFDyV1DxgxKKf2alyZMiY9D2RpEmKK0mMo8icZLudPDWWBKKgwMd8hMmhvC2bNEo7Q8qVwcmlnLqmNLWn9CE1bLX108o42UfHm0mspDazTBmu7Eqd+0pBC8seYpw3K8urPL+qtMqiXEt4a8uyU0q4jEuDxMietCKDoSsABMyEQMe0zEu/lDHG/Ji3HEyqK8yVPEwqchRUYsO+fDi0vDu1jExOm0yPqUzL7Di5DDS63CGzQLygpMqqHE3STDTT7BjUTM22w0yerMdYchj/k8PLz+TC0PQ62qzNOrtNjslN3Uy31Zw9zZSi5/EmzxTKvTxO5Fwy5dwY5mxOwzS370TIWBKl/KtO2RxK7MxOyYTMvOlO7+zNqIPPjJOlnvg8QjRNxxRN9lRP49pOjXHP9wRL3nTK6AwiPpw2OcTP4iy69OTPA/PPjAHQAGXNARVQ38QiyQBKMFRQkLTF4XTQL4NQjJHQCbWy5zTRAv2hzhuSU+TQvWTCDwVRJRNRgiHRElU+8MzMC7WitCGiBN3PD1tQlmtQGT0uGh0YgZS/G9XR+CTQHa2itcC6l8wrIY04Ii1S1zpSgUnS0FpS+Sy18JxPLNqgGI08F71OIMVS/6PS0oDhUi/90s46SDG9ogtajRZN0yR80StVU8liU4Bx0ze10CYV1Dm1oqBwvg3FU+vIT+NUVD5FIz/9F0ANVArNUThdNyyyjbirxDOdTUd9VCyKVH2ZVEpFUUt1UvG0opu5yyn9riqttz0F1TX91BBL0lKtVC5NNsSknGTsVPSkVVmlIlHNF1K91f/KVT+zoskhv0QtU/xgVAYF1mCVomHFF2TduCq8Vv2yop+BzfuUVuiA1iEF12kFomq9F23NuGxN18u6IuDURl+NyVgtV0gl1/mx0cFjV/yqIozgyG911mLUU3ulVx4619DBV53U13atoq4ozx8FWDB71WybV/+CddeBjR+EZUqFfasqWlH7hNeL1TqJnTWKrdgqMljQydi121iOlcYL88d4XcKSNdkpQlniE8xFZFlyo6JtAQANxcWYhcOQpVkTstn3w1lO1FmAm6IwysJeHdr261BshFiirVeqTSGV9UqlXSsqiosQ/Ffr9NSrrVqLHdsTytqV3VqtoqLWOR6QNVu9RFO4Jduahdr2QVutVVsXk6KxHMmgPUa7pVsGMtrOwVup09urmiLGebenndsHlFp+dFzBNdfA1R7DJUzEpaopaglEBdrKPUvIfUzJnVwfIlzOudycy9yqkiLb6MzGDdtfHV3SLdjPxR7UxTnV1dwoMgtLA9v/85TX2p3d+THdzbndy8xdswsiy5HKh4Vd4JVd4VUh4tUc4/U45I0yIOomo/xbh4Te6EWh6c2c6lXN6226IBKlGFtH7g3J7+Wu8MWc8S248jVfIBoM0PNc760OcbVS9/sBCyiCLlkYKfWIIci18VDMEUEPDmmP9pWe9yWc+N3N+fUsIMIIBPXb4G3MkXU0FOSBlhCKFgBFbeGWnMC0jdC0BvadBx6cCB64Cd6yH5KMGnxb55XZ3wuno5gBH2iYOENgNVOYNssIVo0YOTOY2Enh3llhwWlh53xhrqLcj6XJ9fVQpdifJtiBQNEN8vsxn1EiIhMII0MyAGBVJBYdJQ4c/yaW0wkOIqzYVAzO3zvb4DJDwQhw2CPLiKGSMABIX7ixsIGomw0rY905Y79D2vqrqnV1YpHLHiTCyime2utoic9gHDdGCDUEAOdrL5OwHG8VZDPO4OrJWtjLQ0V+4uzZIOpUX1DOPTl+NGL8meHqLZP4LQk54iOqME++HUL+mxOVvV6OvVI2ZexRwwt+4xoWWoCFZaISI5MoLoeQZY+IrFy2nV1uvQr9xVOdv2DeLO1xFB815t+1YYBtHcYIH59i0aA6n5UII0ye5tqp5pu8ZmiU5+Tb5kW+nuex0+1d5f2F1Vu8ZDgJp+wjJwMxp5VAJ3f+ZDhOoF+2SHoOx21mH/8+ZFyY5edWzjHa7FmdOSWYUCVWwhGYgKWEDh145puGTsmH9uWI1p5w6t07XWjp6OeJpcS0kQuJ+KJ1Xi8CIKMbeqyRBp2S3puTzteUBuaVzp64SN+Khumgu2h7i1Ee0I2fSwhnXgkvtpGegokn+mmg7setqp+hTthsxuZSZh/GsePXDWdkng4McJgkcCWcBgud5umVMCOu9pzR+2r6CWuNHet5Dmb2uZmfhchHdrQ3AAHETuzELoEt/AHLaQIO42gNMmieAumVEOm75pwmYy6wLmqH9ut6Pmrs+ZkBpmGkCoUCSG3VXm3Wbm3Xdu0neIrPVAGDiQGwEWj/yQgAomz/AhKIGc5swdnsKbtXz0Zp0IZowNaeruhcVWbqcAUA1H5t6Z5u126DALhu7MZuExhBAWiJKfDhym4iAv4p8wEAYEuIogJuzRHu1Ors41bp9zbq5M6engXvtKbS6KZu/d5v1w6FCRSAoJgCtzUJnZaIqn4Qn47mrFbv9T46zt7r4ibq+P7sstaetQjO+3bV/OZvDt9v/y7K1tGA0l6eBJcIWoYdfyWAA2dwwmHvZCXuCTfuQSVrRWafoPBLBd3wDt/x1/5w4FgLDThvj6Bk9WLmMcoI97ocFs8cF8cuCI9xCZ/xv67w7GkJHLdoHedxLVdtH3+LnvVZ1tBjPm5kiZgb/0DG8CXnmybXVfnh67SFcrGmcuy58LXM8S2/89Xu8pzojN+GGJ7pYqAZbzAmGqNJcyZ38OFu8wiP89NKZCdmn+WucyzHc0rXc5i4IKjwAU3fdE6/vTVbGB5OslqWGIox4hQ3dL9Z885ybykPbTjvazm/HrMQctPGb0rHc0tfrFoCC0rLiN41YY1AYVQfHFXfVhhvdeRGdviOdeu5ILTGX33M8lvn8Fxv5lsaHwPetZzotQWm9WHvm2Lf12Nv9DNcdFivcZYucXC29WnX8mr/dh0KdxN7cmWX73qncHTPHozQZyme9Hbn8XeH9xSS94UddzAl5Vd/c2avHkeZ6nXX8P9/B/hVFvjOIfiWNfg4LfeEz9uFpx5UlnTnpkVpj/jpDniKL1pEb296J3eEv3cZz3dGbhxH9neS52+TP3kSwjOVx3i1y9mNH60WfnDtwUKQj/aap/aJx/lDF8WdV/Sfx1yXBz9vZFIn1x4rn/mQRznoPnqbT3qlb3HUa3qMvXiTMFZc5UWqZ/M559V9zvrV23qu1++b//oG0vkXd/qdXQmzh86pv1Rxz55Ib3ujj3vqnnu6XyC7r/oq2ntTbca0X3X2mXWsH3zCl27DP/wESny1nyLGNzhD5vu7xx5nn/zTrvyS93rM/xvNh3wr6nwcdXy/n/d01xTSZ3fT72/UT33/cA/70Od81/evoE907Mnn2of428d9t9f9rmb6vDeq3wf+z298xcce23D4pab848/z3Fd+vQnq33n+/gp+sb+eMErlDL82uM9+7U9+7q/47R8h8Jd62EfV6ccegXDdWjd+9efy929/sgGIGABiECho8CDChAoXMmzo8CHEiBInUqxo8SJGgxM2cuzo8SPIkCJHkixp8iTKkAtWsmzp8iXMmDJn0qxp02VKlDd3tszo8yfQoEIP/gAAQMfQpEqXMm3q9OlQgQShZhQYqgDWrFq3cu3q9WuogVTHki1r9izatGrXsm1LUarbuHLnMs1p9y7evHpJ8uzr9y/gl3tVBqZJ//dw2iFGLyBu7PjxYbiPrX6tbPly1rBTIXPu7Pkz6NCigUoebfr00MGqV7NeXfg17NgrW3OUDRM17oYWjLLI7ft359KNKWMubhyrZuDKlzNv7tyz8OfSR9Oubv36R9vat9e0zp3ldNMXjA4Jb/48abGTAVw97t5ycvTy59Ov/zy6/fxpsfPv7/o7gAB6B6B+js1gFAYFKjgffnQR9x6EXMW3IIUVWnihUg1iuGFG/nn4YU4BirjdgN9xyBYMRp24ImoayvVghDEWMCGLNdp4I30u4rhjQSD6+CNhIwr5Wonc8TiWBgA0cSSTc+noFowyQkhjk1VaeaWD6mG5I5Bddv85JJiBFbndlkkVdVSZaUL1ZFtRSukelWrKOSedF7FZp35e6glimH32NaZ2eGIUgVE+CHqonVoOx96bMcaJKKSRlnmnpOfteWl/fmpqE6C2VRrRbgD09impCFGqlpuNFvdoqa26auGpry6HKa2dbnrrbNUFKKtCOBi1Aa+fxopWqqpexmqwySp7n6LLSlcrtKzhOi1OuhLo7IEAJOjsocOeVayxlSHLLbnlhuatuZ9Fu+5e1Lq7gK2xcZuEiunSiW5Z4Ibr1bj2+vsvlM0CjBu7Bd/1LrXxwsZtkksOPKnAWba376oRP3wxxlThm7FcBns8EsJ/ffyhsyoY1QLHVm7/PJa+FG/Vb8oxy1zRyjPvNzLOtYX8Z878OUsoAIbavGPNazLqMmYwD7000wUV3TRVAl63M9WF9ezzskIYtQPUNT7tVMtII2dx12XP/LXZS0mtcNVtx3Q1ds76CgCwaW+INlNhi6203X3bi7ffQK1trduFdwe3ddgadULgsJIdl95I89045ckCXvlFg9NmOOczIZ74slMAoAHmC16eVOQuT14668I+3vpTmrfWOe2CfU7bskDPAHt+p0d1tNjivs478ZD6XjxDsktbO/Pw3t7asnNbgDyDw7OVOsWrU789lsdzf5Dy/zVP+/PQK0svAD98b5736U0cPL/Wrz8/k+2v/x++auPXXj5ryp6ZBP2mYz+fYG9f2gsgAk80QO7hbzD6Ix//VKOsUOEggc5ZIEYKGK4DWrCDFMIgA0k0tQdyLoISTFa2eODB5YDQIho0FgdXKMP6tJB63MEOCUtowr0oK0lTmCFwavgW4MGvKzEEIhLDI8Ti3XCEOXTbDnkYLMUAoAhJzM0SJfJCVR3xil5kofy+mJAmsu2J04qiXpI1HgAIQYymyWJEttioLrqxjm8Mox0JQEbCmZFqaMxLslIEABXkETRwhIgc30THQjISMods3R4318eq/REvwcKAUWrQSOjgkVhELOLLOrnJUTpSlG6M5Owm6cdK2iVYoRoBKf9LuZlFvQ+UWllkLHO5lkeyDpXLU2XIWNlKXvnAKBHQ5aJmiZhESgmXyHwmWXhZOl+KD5jvEmZOgtUCoxASmk4yZb4+acuxKdOb5sxSOXVJzfxZE2HYTEmwBPLDc0IOnNEU5zidSc99BkWamFunA9t5zXeehFcCyCQ/22RPluHTlvpMKERduNArArRdAnUXQQsqKx4YBQURRdVEjVbLcc4opB896UT8WbmK6uWiGM1oSXilNQBwDaVmUalCmCmjh9q0pwnBaeNYmheXJgymJOHVGuvmU42ZFGwNBSVPl7pUoAZOqHgh6k6MKpJdyUoHCJIqU9P5zZHms6lglSpV/Wb/1YNhlVNaBQlXX9WE0Z3VaGJ90VOLGNW6njStfaPJXZrSVre+1SNxdZVRAMjXpvjVaXmF314XC9HGpg2ww1TbYC1b2I4ctlQnMIoVJbsUyurUUWYV7Ucpa7bqCDazntssZ6/lqhUYBZaoRd1pR/vY4EX2tudUbdlYyxTXvha2G+ksqUZglBX49nd3rSdZHZrb5tITuF0TLmaJCxPj6sxEryrC4qjbz+niNrpQJa94oWldqGFXKdp9G3cngNxPoS+96XluwMyrV/TaV5frbVp7k/Le7cZ3vpVqWH8JyN/x6heyC07wKP/LtAAPZcC2466BI4VJNEE4UfhVaIN5++AO/zNSwkujsFAsXC0My7ZUG1gMiSX64evtdm8jjrEdTTw0FAdFxS2Jr3xbTKodGGV6OE7pjatSY8kl+chf1LHNeCw4H+eKxd5tFQqMokInx7HJiQqxjWfMZX5CeWZS/gmVq2zcDEOqBkYRwJgR6WWJgpnJYo7zb+dMvTP7JM3Os7KRXCW6O3OZtEtWnZ7x7MEyy4zPGfEzkNl8KJMBAGWKboih64xoQl8amYyOmaMxAukCC7lSVBRap3OaaCRrOnthPIEFfIC+SkdkCEVoggamAIMLbMshJ7gADKaggSYUoTypTtunUxbqzKU50qWWVDEBYORjm2rVWjy0q2e8gSQZpf/btHaIALLl7do6RLnjBi2cqQ21ZHNs2RYZNaDJVCoBJEkD6Va3QTJN0lDOeKbntnRDtmkUGKCgCAIh90LmNpAioECQHMb30tidMXdXBN5rfjakQuVRiOfb2l1utQGtp7UY6GAEQ1gjwBNuFA0w1yBrBMAxE0JFAFTQICvgtm05fjaPw47iFLE4bCWNJzcDYMs61/e+M2M9FajPIOZOeUJUwO1pGwS8ANBkQtAX2oOESgPd1HnMJI4xn08E6JsVOp0+CwAYgN2xnP4WtkP+dgI8vSFEXrtCzgQAxh2Eo0ZpOkLmKqq2h53nrSO7RMxeWLTPKdqjAjvSk17SudedIUT/r2lCBF5zg8wNKQoxN9YJnzGxXwzxEVH8WxmvJgGIzuuEj3zSOVj5hXTb6AgBPUIuvxCgAUD0HCP9w0wPEdRrVfVpmunWIW94h5Q2QrI/GUPU3vuFUHGeBhEdAIydkIOG1/cXA/7AhP8Q4hvV+GUieszbDvt9P//bCqEt2aT/dUpriyHYb7n3BwZ+gInfIeSHqflhyYaxneitH0m1H9QdBAskFkPQX69J370lhCBRXf75y/79i0WBSWtBULwFSqWsEeap3/JhWtxtkCnNXkLcXehtX+0ZhN9N30KgTwhW4N+MIOZk4JBsYOc425VFCvZ9nQjOXTiBnAlSHvQtBO4x/0S3pR/vNQTR5RwN1qAQfhHz6KAOdaCnSAr87Y7vGWBZGaH7pSBCLQT3FZ0LdltDyGAU/ssF+ksVDtf+kFoPIorAad/r2eBCNN9XtEEA9KEf+qEJnOARKsQCAoBiKYQDGgQEMsQErqEF4iHlvGF27aAcBhqkbJjDdCEk/hQALMIDfCIohqIojiIpkiISnNu4gWEC2pxR3JX8GUQiLsT9OaIUnpMkulccYqFsSMrcQOEdTiFDeWIpDiMxkiIaiAAyJmMyvoAghiFCSB9DVB9CYJ8dIkS38R0tlksb2sstClguXtwcCsrBAV4BbmK1CWMxpqM6kuIiNOMqGkQLft4YGv+E7ilEE2ajuWxjunRjhX1j0GHcnGxhBRoaOq6jQapjO6qiE27NQmgeQnQeEs4jPnKLPpoLP6aYP54dQMqJV9HNQJrjQQhEQR4kSZZiQloECooh3iWE3tkeAbwgORqE4D3eRDpLRZbLRfZYRi7eRqbJmQDjmBFkSQ6lSbpjQ0hdkSWE1a2gQWhdQnQdENakstwkueTklHEgOFqioPQiDQolUX4lKJ5kRaRkQswNyx3Ey6XfQczc5hHAzSGcVNokSP5V7Vih4fCgVuLJOHblXDrWSIJlSYrlQ+hAEhRmEhycBhhmYcYkAQjc2hXcwQGALx6EwsUAwzmc58WlXAJlEln/JZrtZOr15Ja82MPln1cCJlEKpkMIHip6G2MKgNWd2wwmhLmdWxFEoGZaTl9WVl3CIVb+YzjOSUcqlWnupkii5leqZkOwZmv+HfXdWq7tWq81BAYAm7ARWzXmpm5yJhJ5Zp+BZvGJ5pX85BqeJnKSpHJqJxBRJbd456OBZ/mJp5WYW1sWJ3c61V+eJ0Lupno+4n3OkHuKGnwCoHxWieBNp32WUn7qZzGmZ3+uEHs6S4Ay229qZHCmCRW9Yzn+Z950IoOiJ38+aD6GaNdM6LsNaEYF4I5kC/7xJYfq1oJ+aFG+qIg2ToQui4lWHIoSlIreCKVZXxSap4w2KInW6Gba/2JvTuIVZqW80cndMYYjCumQDqODGikC3aiy5OjP7eg79aiNHCgtSumUsmORWul2Iint2GXh4GWTykmGZqOYjqkoVqmZzg+WJouWlh2XYpOXsojVtVGYGqeHyikx0mmdfs+dBkueJt6eClOfnsiP4qaLKiihFmqZHuqrJCqvCAlnMA+beqCcFCKUBiqN4laMVqqhYir1aKqscCpkeGoltmmaCBI2RqmgniqhpqqqFg+r7hOs6qK8hKpE2mqp/g6uyqmu7irv9Co9/SqTgmqZvCBxEiulVuqMKmsAMSuaUiKwLkyaqMDBjSqc3qq1Xiu22umlJpizAmdeXklHMiWpVv9ruc5pup5rpGirOa2rhbZrldzdFDAmta7HsY5pstor5uCrN+krT17okfDetI5rsQrFcc4rvUaswaYMwkKTwoYmw+4IuMJYXMaptRbsxdpovdrXxoZnx+LIu+amyKLqyZZsnWTsM6VsfK6sjfgrwEKsvFLsJ5KszPYNzSKTzRIozrII72XnRL5srsZs0MrJ0KpTo7LSoxbIx9KcejItsjrt06ZJ1OZS0aZogW6IwMGrVGotwXJt127J18ZS2PLo2F6Iuf1rf6LtlALt2nZN25LS23Zp3FZI0j6o3Q4p3uZt0+ztKPUtn/7tglxtfbosufpsWKqt4VYJ4m6S4joq4yr/iMBp6NlGruQ+QOFW7tBcbiNlLtVurn7M7c6GLOhK7uiS7s5ZLA2ibiVV7XzMnNJCLu3+xMSGbuzKbuH1bv7Z7h/hLnr8APZNZta+rs8Gr/D+HuXelvGiEfKeR+ea6eDKKPRGL8aYLiNVbxRdb3jMTQxEpeA6L8V2r/c+DPgWkvjuEPlKx8ypZY1u74eyb/sCzPvmUfya0Pw6h/LCpZXiL4Pq7/76ZwIz6neUkZ+FzFoQXWZqr/rOKwIv8IgSr7IGiAM/8Luohfmi7/1WcLleMAaTS/9KFQfzkQcXTlqQJsypqgHrpwmf8JHacEOssCS1sOGgxQDT1K7O8HnWMA6f/2kRL4QOpxIPu/BZdOQEH6oQIycRH7GspPBSJfEvLXHboIUPiXABk/DITi8Vf5AYQxwWV5MWU81ZcJ/njrAGZ9CgAm8Zj3GBWLFPnTE7pXHVnMWZcGEQgzHMvjEdd8scqxseB5Qeq7FZqN3G/bEgS9TA3m0hDzINTfKxHTIOJjLCnAUVPW6dRjFqTjElu84jHyomt5Qm78xZwN9sfjIgN20pjzLUWnKqnfJQpTIEm0WoUCAUv/LWxrIsey0td5otXxUub7JZmFuLYiooA6YoB7PxDPOlFTNbHbO7nMUa2W8vA/O1RTLhSjM0Mws3Gyk124U1f7BZZNneYWszg+Uzh/+zOIIznpVziJwztTSxcyprOyenPMMzGI1zjdJzStjzPZsF0Z3rPqdmP/tzEC00lwm0ThA0rpxFipAOO/ty2gI0Q/OIHfcURJ+ERE+0WQwaQmO0JGv0RuNIR9vUR5tESN/KWTDgRaM0CXoz9zp0SrcITh9ZS5fES2+KWbBxSdM0Q/wu7O50To/GSqNUT/PFT/uJWWyYHztyzz4vUif1uVw1iTU1yDx1n5iF36EaVQts6P6sVmM1JxG1dnL1Vnl1DnKyUXiyK6u1qtl0/p41WnPGUp8UWweJW4sIWsxUK891Va8vXuf1etC18DZwB7tUY/tFQxQiL29zYVvwYSN2MmH/9omKEAu/12P3RUNE28NSNlmX9TtrdpPs9Zgxdmdr12fzxHK+2VBXdglfNmp/k2LLLmvvsIW99k4wxIa1sZEm9FCe9m1ztG1X4G4rcW+39i4uxN0NNmGXthzn9nHbh2o/9FrVs4r59k0whMDV6lg7hlFbtXVfd44kd/Fu90D7mHfbBBm2osESd2CqN3qD1Hkb7nJn8YC9d00sBGmKtT6b9Dfn932fR3Y72X6jsWc7d7AmhDqPNjMT+E0b+IErkX373oLncXPztqx2HABIqgxT+F1/GO81Z7cBakHoXXNm4oVjd4aL3oYjcocz94e/5CDONnUftYmj+LjZIYu3pou//3h6W3jXzngmN7iHQ6tBRNtkj7iBl7dhfxgG+ICVXzmW+4DgKdOZaECWYznzEjmCxzjhITkqd7eDe+s0ctPF0jeIcma4IsSZDLmYmw6Zt52Z3zKaL3kWHgRpTrWOk3cc87hPwLB4z3mdX0iC8zR7R/Se2ziTE0C2SDiU03YYA2W2HKJBIHqiV8ii41ieG/Oj8zeT/6jMuvlBQi+98QZLGgWdd3rv3DnYhXo11zip93lBiOqpk/gBL1SoDFKrKwmsk7GRPy2tm7N7p/lr5J6W7XqUD7p5ZwTRAfqKt+IQjMAF4MAOaPOws4+s69yxc7etMziuD2DQorpBBu+GeWSwo//iFOCAiHf7BX07x4V7e486uT93QcyNdI/3oth1r0/h3AApUfg4DCCovM97sQetvTv6uHN4m+6ls1t6IGOE4IkrUWgACqwABsDZD6yAYzaBFyd8Qy+8zDY8SCc7n+s7/D3xfPM6DYMT77nkQcT7rzcyyTfHp8cYyru0ykN6Fg4Bty3zyz87wMe8EKozAVaEwo18zuPGzm91o6c8vkN8oAi9Ubh80VM8LFvEqgOx13Obij+9ckR9h/W8T//8rcsG1pfmxO/4kB6jMiojM86dvzm9Qzgk2f+zvP+1kPj3TIwBt1F7yRpaFBwA4ie+4i8+4zd+4zOBj8+dwGm9RFidgO//PRbRuxn7vYgAfkyMgREYBeEXvqAevuOfPuo3fhjkAOu3fuuTgijpHdFPREdiPOZDvebjG+d3vrL/xRh02+iT/rObfuoXv/E3fhSI0twqGNjfvm+YPYTtfl/DlXb8vuiTruEfv/Zvf/K/nSBd/kTMHM07/x2ZfMlKfwPpeWxYPwAIguxm//bHf+p3P0W84PhHhAoI3tKTP+6b/8UCxAKBAwkWNHgQYUKFCxk2dPgQYkSCEyhWtHgRY8aKEhNKAfBR0BYCI0mWNHkSZUqVK1m2dPkSZkyZM2nWtHkTZ06dMWMAiLET6MmeUQ4UNXoUaVKlS5lG8SnTx0cYLH/E2PHj/+SGJh8BDAn6FWxYsWPJljV7Fm1atWd7/lz7Fm5cuXPp1kXLEW9evXv59h2oEXBgi349gtyywG5ixYsZNxbb1nHJoUwpV7Zs1KlbmFM+7qDKtYkOFChm9OTqOXJq1atZt3b9miRk2LNp17YN229u3bt5RxT8W2PfwgBCCrx9HHny1bJTT778HHrRzDFXcMW68gdX7dpjbFD+HXx48eODMid/Hn36473Zt3efG3j8wXuHFzeuHn9+/SPNO3YeHUDKpoNJh49acOkEC1BIognOpoABhRX2m5DCCi1Eq78LNdyQw5je+xDEEBeSj0S9tkCEK/vu65DFFuvKkLH/ApwRqf8BXbwRxxx1rAnGHX38UTkRhRwSRBLly6uDV1I8jCAgnXxSph4Vk5HGKm2EEssstRxPyi29/HItIsUcUzcj48PLCyO4uoPJJsF808cu7aKyyhmvhBPPPPVcS849/fyzJTIFHZQjM4GTqAdBuALiDIQAfXTCPumis04A74QU00w1leypTT3FlNBQRVXI0N8iouEKrsyII6FPXU1O0rkorRS6S1+9FVcoY82V1xxH/RXYBUoVDKLhZFBkoV6VVW3XuGal9TJbl52W2kg7rRbbG4PdltBhA4PIkY++6IChbM119trInoW2MmnPfRde2pqNl97kuL13TG8Be+iMjxxpU6H/egUGa9631mW3qXQHXpjhORVuGOLb8J1YSH2Dc4iDj/BwKOKOeXo4RgCIQthSkD0+GWWdCk6Z5bcofvlDizNyKA4NADCC1YZa3pk/k6cUmeSSNeOZ6KJTWtnopIGCmWn2ZMbIoUI+MuMhpU9GOq2Dg67RZ6u97hjrr8WGqemyy3x6Pob4+IiGqsdmOGy2gN76OXffvjveuPHemySz/eYL7bQHEqWBL0b5Q4lHHvkoEYj4rlfvsrSmW7quH79c2cgxH/vvzvEKfKOCwNhOO0oc3/xczceanHK7UX/9U9VhT9rz2iECnSKDFCUdgERy5nj2amUPi3W6XQ8e+T+HT575/5GYxh363D9cm7gz4uhhjjkkaj5zy1+cm/J2veee/C2XL3/256PHHUQztGuEXI7Qx/X88sAPP+Gh59/f/PH3x+ty6ltf4EC0hS4MQjtSkB//Yuc/uRRva8dj4ARvVD++AfBxAhzg00QUhy7IYGoLpGCmLLgTCAZNgiNUoYZKWLTeBBBmGySgiLaQKgAocHsrhFQLc3JCkqVQh0HUDw959sIMxlCGHBRRKz6iBAwK0U9EvIkPEQZEKF6RPFJsmREviMQkWgxEcSiEErhCiCdiEU9a5NH98KcUK6IRjrBy4Ou4uDcNfnFY7tmCInbHFUzkJY5pnCNcqMiuNwYSkbNRY//K6oi3O+LRUL3ZwhgaYTPt0IERAItIIsG0yJkUElqH5OQomTXIzTXybo+EpJF2QwNMIFA7g8BE2/ZCyv7przGgpJUobdnLn+GSfKh8mypXeaS+ZAERNuSKBswwBk0C0pe6MiWf2NhGrgEzmtlszjRhuJtuUqyYedRLB7qQCNIJQhHPrKU2geTJKFXTmpjhJjvpiaF5dtGbR3xZOEuVF0UoaTtKKMTv8llPHbnzYyOLZ1J4aVCHPuaeduTNNyfGz0hKZA59/AgfWKE99zw0RwiFiS4r1VCQnlRlEXXkRDG3T4uyMiKKgCUAyNCK+H0IpS4S6UtIWieT5hSon1RpKln/SlFuvRSmDulBA7gyCGQJKagd2qlLemqloUYVqyqZasOESdSKItWYDZFCHlLkUahm9UJbZUlVafRTtL7VJGpdWFeHCU6wnokhcXDfR2RQiDHBtUJy1So8F+pWwMJVsAJjT0vteldTLWQMynyEKMR02MBedXWEjadhLZvVxNZrsUbdlmMPlRC9LnNjf+3sfj4rFM1ak7OrDWpr4xVafeKLtI89CCDowJU/3LSyss0PbTml0IUeJbbCRSlx32VbfOI2t986CB64YoRNEEq5+GFuz4x73MphM7vK3a65nCvRr0b3YgXRgpoAMK5QhTc942WrnTALX4eON1vlXel50Qs1/919pBHqDK59uVRf4r22jcklMD3xiy39ehW6/fUvQQoziB6MasEFBm9i5hsgBWc4mw2u1oPf1DSw9EbCMyNIHHoLAL9iGMTgkS+C8ffhGPdSxNQiMZhM/BUUp/giBUERAEYBrBt/Z8bd9a6NjzzKHE8Lmiqha356HJQfAzl0AiEEV4D73iYjJ8neveaXO/vkZUU5JVPGT5WXxhssC+4LHzlCsMh8nDCLWZ4brnNOzWw0NauHzTu58psHIjUAAEHAgtqzbe6M5wMwedFo7LMLi2qhQOtk0FgWyBxgOYZtRVpeBiYYjcMHaVBDcdJE+3N6Lp2TTANZIHsVBLdODZtG4//Z1LXWYaqLWOkKtRonr07xAmjwEQ1Q9tO6bs2txZxrZY+Q1ztbNXqAfRNhS3gLZPgIK+71bNYwe8mi9vauxT3BaZ+n2ja5dn/v4K9EY3fc29Tz95R8XGfHe3/R3qKvKZTumqw7unBgb6O6jW//lBsoHRaawR+qb5admzz+pgnAc1uHj/wRXwzPJcJNSOrWcVzj6HM4I/k9IYnPhOKORcVH8kDQZIecwyDvoceNJ3OYN2/kKIP4eE4uk5SD1Q+Q+MhTM35zh817UjSPoM2Njrycn2zn4um5h9yMZT008WVN/x7SZaV0FDJd67B7useiHp6pk63qKd4Dl7Me9geCfY3/9S4s3N2OubF3rOzgOftLfm5RCfThI5mAWd3RxfW3y32zdCc83+4esbx/Z+8u6Ts/2fCRSUhg8IunpuHRhXjYKl7zd2s8xB4fJKadOO3olYDQASCHCWQ+9PbkPCG9/kPQx15so+dqyfcT+UClProh+EgdpEcx3Mt+ObWv4u2PbzXdM6z09jq9j4FP2tV/hBPFn1jzzQJuezOf+0Z7/lx5rx/fs2Tyq6w8AIiv/aKHH6KzN5jyDQl++PNs/AOLPnLOv5L041ECMuAj0iDLtu/+Dkz+qMnzEsz+DpBl8k//CsrSps/Kqu+u1q/93K/gHNB+ElAtFC467o0DlQYCQav8/6iMAttsN1RvEj5CAQTn/UYwpTwwa+gvlBpQBsEGB0/pBPVORF7j/5Jo/SwhyNouB2eOBu1pAWtsB48QbppQtPgCBUMECC3wpSSgBQHgBWFwA53QJrxv7pLQC/emBJtrRVbDdvSiClcwtwLhI4iwCI1vDL8QClECBGulDucQXsrwXAbCNdIQzdDQCvkJC11wwgxQD4VKDLvPBncpDxPRXPhQT3pQMQDxjASRDR0rE95QxeQQEj9mESWnEUvqET9ReEqxtiRQNSxRhFgjCNdn7QawExHRFKkKFbnL0b6rFnHuFs1QN/6QFTcJGDMRqSSgEj5CD9KLFndxJcAw8ZBOCP94ZztQYCWGoAiaQAMe5AIwgBn3sBf7UBVTIxiFsTVeEXrWwPJMQRljsBuPphfvsG7GJxqlkSuoESUEYAakcQTaMRK/kbzCcRXHUWeG8WyQ6hNswBDXsQv50bVCkSzgMVrkUSp8gCIrsiKFICVagCsgpAhMAwD2sS5OQAhGwAeKoAh8YASE4AQYkrX8Mb8AUhwFslwIEj6KEfAAIBn3xQhZMq7ecRR9SiIBwB5hAgeMTUJI4gK4IgLiQgUsQAcsSRo1QAcsQAV4Ej0kMU8ocTFkcibLcRDxSPgAYBL8QLo80SpjwyeXsNSCcihdQgUsyQJOogg+ogbeIgLykR6lcQb/lvIswwMr8UQrK5ErA4Ym/cIg2cv1ynIZz9IZPw8aP6ItW2IHpAIlsuMjVhItIqAGSCcGWqAILgAHcOACiqAFPJIraoAv+1KOHBLC/AI3BrNVCrMvrtASPiIIdGsxrbIxGfAxhTImNhMAUOMkNBIAcOAsMKBAuCIGfGAFqlIlVGAFfMA0dYAbVdPOXNLBYDIyYDM2vZIYi2n9MoAsiWUn+3I3mbA3I5MluIIHUmIE6PIsLEkDUCA1YSICUEA+rfM6WbOufnENubMg/rMmw2kPELO0zNI80zIXHy0oZ2AFRgA0LQAzUeIEuEIlhuAjpuAsAGAKcMA5a0IFcIAz9PM2//4STgIzMQD0IATUMMMpFbIwEvAKQRlTQXNRguaRd5ogLk+iOnymQj/iQ8cCBwRgJwTAOEm0Nky0xLTTMVTUIFh0NotJAirgI1ZhPHGTHWmUPw9MLT+uN+lRB4i0JFjgI5LgObmiOpFUU5SUx5i0MZw0QGUTcFZJAiLhIyBBE8IqN3nyPNcSGpvgAoYAKwQAAywABrhiBkxiMgGgLlNCANhTTTeFTb8ERe0CTt3EOwsSj9ARAGyAAPU0S3WzRh1NgsQUJVCAKzCSJN6TUVdCKSN1TbFzxNyUMS7VD+V0L1bpE7jiFJJqT1myT700J4BzKkhiURv1HiEVVjFlUr2kUv/rwlbPEBM1NYmoABnNBPZUM1hrbhEx9COugwDIFADMNCVUAE2XlVllVcdodSujFUrn9IsKEQDy1FdDlU9HlXLCIAf2lV/5lRSGiiu8YiR6FLx+FACCFC54gAUuYDQa1mEbFl1DbUvF5lnpIloRA1f1ApLSgBOxtTy1NPlAgQhGlmRL1mRPFmVR1grycqhM4ygJwGAvNEPnYgW2gmUtNGJtTV2hjF0F01bfNVfx6OoAgA0uakZFdWK/oidENmWb1mlR1g0SQGqndmpJYKgsyTtIQllPglWR9S2S8ma1I2d1Nmm9pmLn4mKBVmPjlfVSwWh/lSFnjGmflm7rFmVBQaX/MGBrCQA4hdMkiPNI32IDuGIKimAHLEAIEldxF1dVx3bZdvbMejZFzcbkvhJ0YjEDcys3SFRu7dZzPxdvF7EoOVRRKfMkLBMA2hMuknMGTNVxlaNZt+Rs5cJvKvc7B2j91qC/Nlc/O/dzf/dpQ7clXPckIsCSfMAk3vIjdrQk5rJV44IzyvZ13056labS0OZipbXfLDdwguAjEvPN+ml2Yc53gdd8T1Z4WUIIkkAIiDdcLWkKEJYARlcDXpYAwBYA6nMtbKYIptcvIVdZrleJ0lZDzNFQVuEjrjR8PVZyw658zxeCiSB9VwJHYWAGRuMpl0l/SYI4AYAjPRIk42Ir/9TTf0sUgHuFe9/2Zws4hWXGFD7iAxZYnBpY6x44gs13glUCR6WxBtL0JATAeUnHb+EiHw+khGH3hHmlhev1UjfEgI1EAT4iRmVYhV3z/mz4hn83h1UiAnZgBpIgBjRAA2KgBi5gg1HCGrFRG304LrwVXI/YhKuXdm5XZrIXYy/kiUmEU4uWihnYP+EPi7PYc7eYQgrEa+E4SZM4V5a4RLLXiRnZW8rgI/agj/2YdwHZJ+dWkLVYkXFCAAoEBrIWkSWWgiBZRt2VhekYelrQCCSgkpm4Lw4wkDeZbgm5QlhVA5KgBXaZl3vZiEd5MWJXS0z5QFEZj4nZTCDgIyrglf9hWQqvOJNpGXhteUJ2gDPCFgCAOWTk2M9UWV/s+JG9OXBWDiebuZFpuOlmWZqblpr1A1Wx+SO0OZg7+VaQmTwJ+JjFGW2sFQCcwJxB1YoxmZtxYmnXGXTpuSYqGAdWYAgiwKEfGqLPWJ4Lr5T12VvweQIt2mKgAIHn9Z9P+ZLDT50NGn0RmiaI8wImWpFM+lPsGUudNJypNXA0oRSO8U5d+aNfOpaheaCnCAA0maSdtp3xw2aaQKVXuqd7Taax15gzeqn1RQJOoTa3IwRyuphDmvtGOqhJdqjVg3+Pmmwr+qnruKl/zaUz4hNukisqoRTo1arv+Y9FOpq3OnhZWib/RhisX0OYs+SsFRNOY3pALUYCQoC9xJIKoOCtAXqnBTpk6bquk7ox5vKQ81rexDqwQQejzVqjgQMOplos5QCnExukA1quIZsmCtqx2dmuYyICLpOyv221NaWvdXKF83msSSQQCjsIFFi0r5q0s3quU/tuYxsmkhIG5Pe159m0H26zq1hFAbtFvYVj7xR8e1uxn5mxSwmohZuriZsoOZQF3ji5f8myo5t9ynp7mxsw5OAjKoG3rdu3F7u0G5u7S3q5FaMJ8ls7piC/+9u/83u85+++dW62Z/GvU/m24yMV2hu+Lfm3m0+r6bqr0wOexTbAP9C7IaXADRymEfyySyUL/0O7weMbu+dbu+vbvjWkwnH2wpHP3NTbmbkTuqNUX1xBFkd8tOUbuAd8pH4axU12wtHjB4acyIvcyIu8xWuQx8kOxs+5iT3cvIclLKsax0l8nbJ7m7a7voM8yW9lr7Fkww/xwG37Vy4BwASiyuEaqyE8uH9cgjO8yxN5yfGuya9bxqFcVLaAcdA8zWk7rnecvt38zec8znHky6EkzGXoY203WFzgI1hFhrMV0E9c0Ae90LHl0J8k0Tdo0XuPWzIGAABBWBZY0tmc0NfKxyudyy9dUuEcUPrczxcyvYPFCz6iFUY9fEv9+CJ8q1cdPSLAB5LgmvOS1TPr1BsG1hXy5f+cGli2jDhwndA6PfZ4Pah9fTxUIDmxudjjj4KSncOXXbODZQts5gqgXdOkPfSonaStPTwE4FArfNsRsNu9PQ7t1fzuhXriINLRXfPU3aDZHTxYVSiHALnjXRSPnWHovd5lndGDBYE0YAv2/Whxz9/XGeC/Iwk+wn4NHsMRfmEUngvBfdaBpQM+4g/MHdb4ffEqXpovXjlsZrI53sUZCOQLkOE9fVsUQc5QfthUnvBYnpZdPjk4g4RlnhE9fmBqXgNFvuF/ZXRuiOclTNcpvs1/XOiRI+P71+g3b95r3uepjVviDAC0R+Lhtt+rHsWv/jiK0qi3vuO7HuS/Ht22ZQv/1KTco3535d6B0X7LXV0lfsBmNt7tH9Lv/UTpX2/i7z1YsgAk+DzX9b6G+Z671f44LIBDJXrwlbbw9+TwIV/qtoW6AMB08B69pn7aJV+4Kf84hMBmZkAlj9zIM9+nkV5gOj/xpxBY9oqWyt7e0x31U1v1j0Pgb1b26ZD268X2zR7QtkXbACBneP/mT//4OUXLJ3/zK/Pdtb34T/v68yT5e3/NgiUOPoIM/oLUPd/ogH6Tg582VMBmjS0G/lv+t5/7pz9evj/6cX9UOiGEHD/aAWKBwIEECxo8iDChwoIEGjp8CDGixIkUK1q8iDGjxo0cO3r8CDKkyJEXYwCIQTLl/0SToIi4fAkzpsyZNGuCOqkyp06KOAAA0DACw86hRIsaPYo0qdKlTJs2NInSqdSpVI1OuIo1q9atXLt6/Qo2rFisC8uaPbuwqloCaNu6PXjHJ56BY+vavTvhrd69DNf6/Qs4sOCVOAc/ZFkzseLFL29GNYwUhs8IkCtbvow5s2aOUDd7/swRr+jRpO3yPf0WdE7UrBEK8kmIbunZd1vbTqs6t+7dSTtbRsw4uHCXjnmH1ACghfHlzJs7z+z7ufTAtKtbF307u8HpGrXbduRzi+zr5Ld6P7+Au/r1uqNDBj48fuLi7ClOAYCivv79/PsTcO9fgCmVR2CBWaGnnYAOIf942hUADEKQgQUymJ2CFl5YFICDwSdfhzHRJ2ASABSBYYkmnkiVhiiu+JCELl5HoW0XxqiXEQAkEuGLMNLIGos+/hiRioFx6GGRIAY4QmFALslkkxIJ6SSGOk6JHY+nzWjlWVv49EWME2bJV5RiWgjlX0QW2eGR/v1wnwVjvgnnhWXGyR+VdtYF5l5Y5qmQFj4J4iWBfOpFZ6HqzbnWmWjGp6Z/QyDnpqGSTsocopROd2dXZn05KFp7dmpQFj6ZASpfnJaK26Wq9qbkewC0tKiRrfoXQQQsIJfECBvUymuvta4KbLBSWSqscZlytamgqJb16bILAOITIs66deq02xX/i21KxKb4aqyyPhagT+KOSy652Z6LLknbptusbdVaS1C7qCriEyXwnvXuvemxy29G6w7brbdpztpfuQaX22/CCj9J8MImnpfvvfKWuolPhehbVsTwOsyxQ/86pajAizXKXw0tnIxyyiqj3HHL6X7sMncQK4vxQBODiohPUtSskMbWxrwwzEyFLPJ8DQONdNLrCa30cjOXx7PNFsIbxyA+dRA1Qj5P2zS7TCtFdNE0kdx12War9vXZoD1NXtb7KghvKz414PZBWzurNrZpIxW22DKRnXfgggO29+CXsb1j1DfzOEchOy9Q9dV1G3T3soavWrhRffsNE+CXfw76UZmH/x4Y4ta5vTiDWxSihLh/qMKIT41MTjnNPJMu6ehEbc45cUfjDnzwIOkuPFWmV4f61Hlu0YDBNgKANe05Qp118XASvxPvvXvu3Ao5eW99+O39Lj5mx9OWPNxgxvGHuFdgQse4pEo/fdvVl+8k9jppzzn3zQFQgyGMZAg1AAD+DqgZ/SHQKOebTfoEBCZRgAcARlCEQLZwBHFFj34CqRyqFrgkBaqEf37zH3PElQQLCKAjArCAiHwCwhhuiHwyBEwDS/PAAGVpC0AQlyDGMIeBdOAIgOBg/RJ3uxquSITaCljvFGPC5aygCeLSQBFWoIKLqGAFRUCOT5qwASWKsSpMHP+jSG5Imhz6J0uqMBgQKBEHI9aOeoozY4nKOBISii2KyxHADu4zribMAAcWWMEGNrACC+BgBlQc1xR2sEI7ShJsNJykU9A4GjX2B0ytIIPBNICJIMqxg7armSXJVEm16LFofGSOHxt5sIM1AZKnrGWGUmlLpGCySnVUH5i2kIVCgIEP4+rSKBfgwVLl0j94FMkqRdZK5wyhCICMJQCmUAQBLnObI8QlN4eyS7xMzpedOsPzRnFMZJYSY9/UTzND8kyBRVM6PGCBD1qQhCY0IQk68AELeNDOgDrTmwJNSThrUzdy8mkLr3nQBuWYTFAV9FAEBRisnmg0cE10o7mrKEf/P3JQ0yQUgqACg0+McIZ0qpOOSfxoc945PCdidGwedalN71jTm2YkpHgaqQ47RQFxPS6dEe2UTpcD04/E01vzPKpT+5PUgvJ0LOMkKZ/oJReVkpKlpnzq+DQ6w4vOdCZN9apZKQrWs4LUO0WVqFXBRANxHUGrW7VfL9W6mah2ZKmxKite/2ocvQZ0qmKp6k/BpAqrAWB2dF2pXVsKWMwIdiN8XZRfI4vZz0z2m4QNi2HXGMH4AeAP4mlsW/mUWcnmdCmVRdNlUwvb36w2sp0Fy2c3maU4TJAMcWysY5HY1dgaZrP+kulYPzRb4Sp3SMn9q28/+NYYbeERPrmCKJ47/zkCLXeGaWWuWI/bueZud7xTIe42sevWw9LIDD6RQWzQ6zbtktdM4tWcccHru+5G5AcWKAIM7jMFGKCAMhP5gTW/ON8Ea8S8y4TvoBTKoNj5pBMOjm95FJyo+t7yu/glgv948MKDteAHEjHwgZuA4RRThMG5rHCeIIweL4jLAS7OmnxVDDD90pfD+PXfCsYFgxn4oAgm8UkMhAIRE2vAB0xucpNHgOMoe0zDZq1xlmDsHWj55A5WjtqNpcxaKg+ltd+6yI9nSeKHWMCLNdgvgsEM5yCJ+ald5hGWs9MBxWKizjz7cpxFN+f93bfHlYyAECjyY59o0yEmRvGfH81iW//yOUZ3ts0WXOATJZR20vfy86N3F+ickNlDryXAC32Q5Dd/Gs6RriWnGVTp1rAXAHTowav15elVC1rHfhn1wHiNkQv4RAepBoCjdS3lVp/y1uiJNWoqRsEsMLvTF0Y2qIGtykGDt9TCBgCxH9Jov4xg3OQut7nPbW5r407Zlpy2d5zNl7hazN3wyrW68xjqbvJ4281tgU9QDW4jD2EEF8DBDgjclAMrXFz3Dh27J0nvCkX3NqLIg0/AEHFr2bvhMcU2GbV93NeaGADgY3Qsp4CDSCpl4Qvn+OceLsmMy2jirdkCMQEwik3LvFQbd/le893EfYc8uTNQtcmtCQMkJwX/3Uxv+rh9bjiY23HnPaI5awxRXVFSnefVhvpAPc4toY/1skIQV8kZrQEUrAADK/zBCvz9xSx6PbJSN+PWr2T10+BBXCm9O9fJM/evX8bX8vErD7xIIomoHCIWEFd+Av/Xuo/R73rK+14uIS4vUP7v14F8xwcP8rHnFANFTsLiM9ITn8jd82aVvBg3nxrLv2UODgIAB2APqp6zfsVAV1foveWGBAh/+MMnQU1/0MgmrH4jAvDioXfvVdcrEfdtgbeWvuATPuic+lnSPfTlDPbyAkAMVSi/+c+P/vSrX/0eOHD4G6ICyZwkzR6BOw6+/1Tp15D7Z7G+WTDhE3lwXfyX/yfeh39T9n4gM37rx4ANuH4pYAARKIESaCPvJwAvNAVK5xFF8G9J4SsfCIIheIBJo38yRIDMInto4QDiQgMnWIBdN4IV4XomQX4OaIM3uH5iQFACUEDXBFAhoQM+cQFJwXIKF4NAU4Ix5IIK4X8LkQhZtYTdB4NHyDAJ2BQ0iINZqIU6GH5wpwEIF1MAsANEWITWRIUuk4QgFIUI0YQJ0QHZt4ZSCHhnSBhWODQLqIV56IBcqBFB+BOLBhJDIC4/eBQmszKHiIgsQ4cck4YLFIfXol58QQlb9og8YoAjOIN4qIebmH58iBFF5xNhJBIq0EgwsIgc1YgIVInxkoJmgf990LOKgTKHp3gYvYdvNciJuVh+nmgRHOgTZ1cRPxADO0B/DrEBsASItNhOqXhAsSgQbXgQc+ATQOCMFHKJB5iJuKiLnMiLFMEC4tIETiaOTBZwX6QDKIACM1BkPjGGylhQzIg/1QiNBlEIF1eNDHKN+JeN26iL3TgRScJy5RhLMSCK7ihQ8Fg+tfUVt8UfrNFQLXiP6USF+8iP3FhJANlyD3ECFoAC+QRgAgaMBrmMtvhRCukVDLkfqLEFyDEI2xeRHDSRJAlPmliReeiPGCIAP6CTO8mTxSiS54KQ4mOSmuJToMUXWkY3L/lq6kaRNWmTMmkZP4ADIWaGP/kyUDn/UUOJLEWJW3wBgABgQUrJaUyJlR6BhU75lHbYHDtQhlZ5lWpJW2xlIJqkH6exBYrVW2LJZ2QJl6yijWh5gzfZH2zpExrgRU1QTT+hT8fmlnpTlgKllUR5V12pFzK2WHo5ltbWlIAZmI8JGErmPT4AQwQgABvgh1DWmOgSlOETmVs5mQ3JF6/gExCJmXXGl6D3l5zZgIK5H6n3fKJpQA+RaKiZmo7Zl84ll6f1Yq2IEGfgE2RQm5N2m7KVm7qZg575FwU0BQ4BnBHxjQBwAsVpnGDWmuZxP5HYFrM2F9Fpm5qJnQtGk9bJgLypH/fxbQTQnXIGcOIZLKtpPeWpFXRZ/x97EQc2ogF5yZ41Np2VcZbyuZvvuRY+8XgE0G2nRwBFZ4r82Z8Qel7JuU76Mo8LEFS2l6DtiWyb6aDqR5/1gRwTCpDhCREocE0auqHHiVcAeiDnaZRu8YQA8F4lqqDuaaP2VZ0pan4ryh5UlHgEUHYA8HwP4W8aQKPA4p/Fg6NkoaOUiRadAIdAamUL6ipFaqRVgKTrEYRJ4BAnMGwQgQFGN6WTUqXCc6VXIaDsoRcNdTFeGqQnyqElEZ9jeqR9ShVJIqUO0UjEiQEvNKFvCqeCKmnooZxgAo3S+CAuqafYBabD9aeASqaOKhU8oGgO0aTXVANUCaOM2qhDelYIEv+pV8acBBEXAIBxl+pimTpDYmqkZboeSRAD+0kAMmowkYKqqUqekPqhEvOqA0FdsEirFWargtGgnBqoqtocFgBLAJSMw1oocRo8rHqsG5OsAhE/RtCstSqkuCmt6KerAvIDPMADy6etHUWtXuWtXMVO4RoHPvEK5eqs50qd6Xp+62ocQiAEhBivCsOtwFOvjxVcO2oWznmZ/Apfz8pcuJqiAssbHegQ6PikB5stCYs7Cwtc94qeC1GPAMBlEoteFEs4mwqoGLsbGtsQMuux4yllIns6WQqbaJFBADBUKutbLEtfFuugMKsbNEuzNSssIEs6OIs8OpuSbdFQDwW0dCX/tL3msmNqtLlhnw+RtEpLpZ76qNrRqlbShj1qqVV7TFebYUQrn1urGiKiAUr3tWCrKkwbsh46siCarFsCANCptkHrrwyatbkqtkYBkBrQAkUArAKGjo8LuZG7qHbbJHjbtHqbs6/pI2oKADOQt9lhnq3BttnmttYJt6ChAutYhuZCuVFiuaFzpXV6IsP5ubcRulXHp/OaPYV7sYdrFBgAd6s7Lq3rur7bbpj7tJrLIgAZkoaDvNYxuh9Xurp5urnxAxsgBI2XHATLvd3rvQRLvPljvBD3vA4EtSzii6cKOuVLG9HLLdPLmdWbsQDgq+FLrHAWu+e7Ii+ksGRrIO4r/37wC5jyG7P0a793O74xx75ppL8oghyMub7+WyAADDACjJYErBu1ooEHbCivG8ESzLAkCyRt2rn9C7r5qGIoKq0YzMG15MGfk7/KiyIb4BP3V7vugsIppsKcysItbEkvfDkxDFk/Qpgd+8G2m8MYtsMvm8BOkZM9CcU+7CNA7LwLnEkNbCLAarBHjMNTqGtLrLVNrBRCoAOJGUtSzCJUPDhC3LA/8kIWGsQg3Hn3BsaGq7uegQHyF5BojCJqLDhsLMI/ghx3nDBWLBoNV8e9S8iZIQDXqgExsJiRHMl83MdiPHmGLE5YjCEmdp+Xe8JevGqJXLSWXBQYeQHqS8mVS//K04fJCCXDJiKIADCEJozEoPxpovy2qzwUL9S8qRxCumyCrSxSr1wi3ymsnlzLszi4YQqw02oh94Gmvjwmfhw4gMy3QAKcYAi7cgy9dCzG0ZquPQwaLSrN0wzMSijMPUXMGNKD8MrFrTHB3rzITWTBTinOn6Gk5Swm1Jw31oysQHIf88wv6TwWiPzNvDvKAm0ZMhrN+qzKCm1T/gyuP0LCnYzMXazMuYuuzdypEA0ZoAoAW+zQU3zOakjQhaXJFtKkxHnD8JzECobLplvSOdETyjfSv+zRJXnSnpXSCgKs2rzNn5zRX3zQ9VyT9wwaSTIFLOCTN20i/Kw2Ev0zQCL/f3AMw9xcHQad00qF0Lm81YKxmI4kyWPt1Mw006q407bV0wGiAj7R0LSM0XNMwQpo1BWJ1JshvMFZ1vsB1Wcj1VzzIzQsy1aK1e0rzxvdzHetGXm91/zR12bz13jzI93Wy1ct1HK9zJpa1/yo2JkBxZ8dxY3tTmfdjOwL2OzSzs4RzwGy2pl9qxzd0aL9TY9dNjd02ugiAG5qLC+927YMaUUN250t2w5H2vGYmekSARL6HK3dH8fi3FuRSzFNvcU93DUaZ0vJLgB5zMvB3HXy3N89AdEN3Bwt3NV9ObTdNdidLn64wb091PsB3vHtwuOd2NRt3gj81Vl53OgCYNLR/93wHd/fPd/5zRldLdMELhUp4xCJyOD3zR3o3TTqfS6c67nLzdu8EeACfkrSHb/2nRHDO7PC6+DTAeFKI+HZor3tqNoXvhsZ/twDjtgAW96AAeIEwNgj/hwlnjQnji2Eud3czeK64eLODeP/St4ejhG94hAhyOS/guPOoeNIw+PFEsuTC+S+zR5DfixFTribvY0z/uRmE+VAM+XCktsAkKErjuXroeWZwuXMfOQIHuZoiOSELZ3s8sYWvubq0eZ38uaaHdx1PufmLOftVObCApzZiuFBnht9bid//tpxPuhmNOYxc2vs0qQ2rOaY3dyOPiWQDq0GPt2FPulBI+jduv/f52JiyrHpnO7dnv4ioF6xgU7qf1GaBCe5kVvqvFHpLnPoS/sTev7e+gHrOiLrLevl/XjqHaECKOBFRrjrX3XdqX4uoIjKi77n3FHssb7h9C3jy74RpNeW0Z4bvd4yvx4shMkCrd7NrL3tEnLsQ0vrF/JCMLADcCcELHABL6QBOwC+5I424H7RXdYvIL2kVz7s9fHu8N7ttW4R4LzCAo8RifZt+dkQIHYS1w7wCSTx7/yl58ICTYACAsC5B+/erg7gC8/owMPhA9zxvegTaWbxDcGDaG7VGy9bDt9g1L4qKuCHxuZFKo7wKE/sKr/y6+bt4fzyFUFFDT3zDUHCP47/86Cn8y3G85cSAao7LiLd4kf/GUbv9cRd9YSR7LkI5pCBHEsKnBZaQKw+9Rw/9q529ZOSetfEAiaBTYre9dmOKWCf8ErU8hfsTRvpAyHm9hYxTU2gAQF2Ae3tFDKbek0to3H/9jK49FV858ACnMlBYiSv7WG/GX7/9zUU+PacShvw7ONy+BMhAKBYLiwtFfcxoYQJ1EVXqJWvWpR/vJmvKm3tE7D/+Xzv36Lf7pNU+kedSqNKLqsvEcErYEQmLsDPFCJyn7Gs6YY6o7if+9PO+5dCmLNsU8Rf/JJ0/Had/CehAyMwBN3G/BCRehpwdt0GAEC9FJPvEM13TctHmG2m//1Uz/0AsUDgQIIFDR5EmFDhQoYLCTyEGFHiRIoVLV7EmFHjRo4SYQAAcKLjSJIlTZ5EmVLlyogTXL6EGVPmTJo1bd7EmdMlS549ff4EajIGgBhBeQ4VU0XpUqZNnT6FGlUMUY0qfkQcAbLFRRUaQFqYWARkDaMZhYDEAFEs0R1DNqAACYBFWbp17d7Fm1fvXr4/hxbtG1jwYMIZGx5GnFix4sKNV2IAmcTxZMqVdV7GnFlzzsqdPbP8+/kh0qilTZ9eOhXwyKwAtlrcARIGxR9xRfIVAHIHxB9T4v4GIFn0cOLFjR+fHBr5cuaDFz+HHv1w888qQE4RQF379oebvf9/B3+T+3jCyj+TRp1evVLVJVu/rlhDd8UWIHEEXmFhQ0QeTYADqEEF8gYksEAD9TLvQAUXhEg6Bx90kMG+1tpNQgv5Ci9DDb+7sEOUEuwMvfVGLK09kt67KC4eKmqNLMqEQEEHHXwYwkMbb8SROhBz5PEzCH8EcroegzoBpNWGRLKkDZdkEqckn9yRMhFJpLIpE1nTyqIiQbJoiOueBDNMMW+Mckwz6QoyTTULOlMlHUCaq005m6SzzpfktLFMx6asss8rO0KxohWM1DIuAfFENFFFG9NzUUc5WjPSNB/lKIK4IqA0STs3ZTLTAxstjM8+qfyTo0ApYiEyi6xDq7j/7DyFNVbtQJUVVklvhbBWi+ACADtdbeQ02Ax/5Y7WwUQddcRSNzp1otgAtCg3kFYUTQUcpiA2W21DpWrbWnEFNzpvIfINgFfHPVBYdb1DFzljBUM2WfWW1ahZiVpMESRMPbPWKwDaBTjgnt4VOMxwD2ZsXB7GKpjAdR/GrGHRCO4rXnlRozcjeyN61kWKpAWAWspUuMBfLiVGOWWLKFY5R4RfbmjcH4YCoMKWm4M4Zydv3rPb8wBI6uKoUjCgaKONNsJnQLOsKNXgVo0rLbx4QAEGr2KYocaIBCj5Nw0u4DlsiVkW+0KYz07oVwFwaKHtFmhO4tyyi9O5bprmPlbp/xAB8OQGv/8GPHDBBx8ci/+AO9JUpikaVO+ItgTgULsuOBwAsB9aoVyQNMBBcrw/z5Zs0A9Eu3Q2ax2CZsSvGn04u1+HqfW9RM9rqL4Jxz33wdUYoHfffWfA8XoXnwjyLr+8q7XKd8PB685lh15W2qPnznTrF5BVAF7/i+E26i2DHfbv7Zr+Ltt1Rz993D0RXmPiJ1KRRYbtqi2uFi7AAQWap7AgLs49H18A8VQ+ASLneqaLVershwEBNFBuBSxM+MQHQaAQsC7nU18GM8i+xDHrfRKRT83oY5/kgaQJ3nuI8kCiA9ZR0IVisuALfXRAtMGqeZuLkwwnI8HX6fAo7f/r2e00OMTccdA9H+SYbGgTP7u8CQD7kshaAFAEH1ZxSDG0omNoWMNMLWwsUssiYXhotzB+CIiM4hsR1Ug4I54IiRDpylfCMj/yAWA2FLEUADQAwDL28VNn9GNxtng2T63lPoEUzBjrhsiRYNEoGFxjJP3WRiy5BiM31MAKIkI5feHFK1T82BsZOUrmOJKUeBkkzDLFKl+dUi+K1JkrM2LKCqZRkpKkJEZ0kAReJoFmGuglL1sIkfrIBgVFUN0I8gISH1gEJCiQZTTdBUhpNiaVL8tUay5XzbrAMmfcpAgt/WLLW64xlxfxT+V+M8yHCECKwLHZXZjpTAA0E5z3lBL/NfHZl2siLFM0A+M+f+JNiAl0NPqEFznLScRzWiSd6gQJOyEyhCI0QQNTgMEFAirPetLTngYF6ewQGlK79PNglGqcDkjqE4I+DKTi9AkkFzrEhjJonhW56Up1WhaY7rQjJg0XpYqpNZ+mpKXreulIK6bQmW5QqdyJzAikOtWpRpWqVy1qVknSU61iBKjgetSWmtBVlBxVXUntYD6F2FSnpnVBEIXrb8g614twla4TOeD4fACn7aipTmuim1mDhdbhyJSt6avpW+Ma17s2NiJ2dexD8kq9OGrggcvxK50ASxzBDtagkFWJYQ+ru8QqqAZuQ21qVavayDoWtI7dbBid//ZR6mS2SbEVTWc5RdiJMXW0RXxqa4XLo9c2FrdWTCcKm2NbJh3XM7rdFG9/ttbfAtetw8UulIKbXcOoqYwbEOVxmLsk53YGuud1YXFPItrqDq603IUvjtRL1/LK0ImarF6a/updzp5Xt+ndbu18217BvTe+B77QfOdaXxdCJsCUGe+GGLxD/3YWKHWC4YPNN2ACA87ACAaxghRM1glDkJPKHE+ENVTixlTYwgOlU4avi0bqdjhwHw5xjgc04q6yOIACKBcfl6tfzfLXdS4264U7NSYed4S9Np6khnU8ZeI0Oas+Hl//AABN8qg4Q1geDJKTDOMlmcnKG3kylHFMZf82L+fMPgUz9T4SsgF5OTxxDoyYj8rSGDNZyhfksJr/3GZCo3HGhZYInmWXR4+l2M7fUTSG9AxLJTfJzIPmaaBtvGZEd7oyb95ppEc3A5AIgUCPhrSRcztpRVZ6yTIurKY7zGlP15pbh7Y1ASblw/ph69REvq2qP8PqVpP51WECNUbSvGlM59rZQUl2qINUxRsess7Abq6wn0tsHrq6zH7Gdd5qDOUoh/vZ50ZQsxG8ax2WS6J9xTZ5tW1ebkvQ2xu6tLkDs+xZqxvd/zajvjvN7heeBQAzMBCqvSPqV9Y7fPfWUL5jPW5y0xrgFx+nwBFNcBeGEIrXDtJ+Ob5th/f/0NjfhnVvKS5ojWPc5SuJtk5HXkAv3rFACt8Mw/NS8gny2dLgnji53evvlxd9ZUSHr855thawJDzeEp43+Hi+yJPjG+gqF3qBkW50rkMk5itVestYeVlHh7zIM5f61L9Z9YhffbpZv/HWu871r5M07CrTpoJwrpm7d1PtsWT7sNzuGX4T2OJzR7yy5Y7dvqMMoHp/+oqjTpm/A97nxwZT3SdS+PYePvGf3/zih9v4hqV0QXvPDOmNUvm1Xx7lyBZ9aGVt+NiDHt2aB6nqBTbU00f+y5OnMOuRGvjwSBzrcP+b521ve9wbVPcAEyuDhN96nkx/+K63esrfjvxyL9/7/06ufWSf3669ykX61r9+9dHvWey3XfuEn33nw//9Wje/gF893Y+9Ytnzr5/96hcsozor4gMP49s+7lM++ps7+xMg/COIApotCfE/YSHAMRJACqxAdhm8vVk5Zms5BUQ8BgwgBxyIAkouCZzA3Wo/b4K44svAzTBA+OvAfvtAEOw6ERwfEhQIAfISS0LBFLSTF3w4IYwYIizC9+NA7us+G2RCr5s/RtJB7AmgYsKv/gPCPuuJ/zJCnZAhEeS86krAJnQ5HPyeKAwgLatB5LjCIFxBSttCznghL4w/MHxCMZwyMqQeM/yeH/CX/bCQNcSwNiw2QdRAAEvDDZtB2jtEO/8EODyMHj2knmLisj8ExJ/LwhcjRBiMwzrcqjn8rTBkxH9zROiBROhxmhggu3SpRMy7QEy8RFYUIDlMRPlbxFA8t1EkRRKkHgzwF6KixFXMvpVArzfcGUMMOiUERVt8NlxsnVJsnRCaxAsBxtdTiWHMRM3oQk5sJE8crWRUxlxjxtFxRtA5xVRUkGkMxmqErhYswE2sRbr4wk/Uxm/krnAEnXHEG14ECV+URnQUPJawxlekxgKSRSW8AW+kR0+zx8/Bx7kJIdrqEH/8R2FcR2IUD3c8RgScx4QcroXEm4YUm2dpAnNcEIl0QYCsyGvMjGx8x0ybRTpsSY4sNI+cG5D/5Jk4eqIcMcl2REktVMkjpKCCRMaNlMnIosmyscmb4aRoBJadLESK9EmBTEeCJEqNiMdurMqivKujFJukVBk+1KN360enBMqedEUAHMhYzErFe0l5jEmtpDKuDBuvTJny2yYcIcuV/Mkh3EsuxMjj08i3hEsdk0ueoUuJqZ896pG8LEuoPEuznEq1FMxxakusnMzBBLHCvJnDbBhesTadZEy/lMox60s4NEbARD6ExEzCXEsf4kyBcTDFXMzQNE20DECLtAmWzMjUbM3V9CnNbJnXDJi1QLHZpM2LHM09w82a0E3UhDvV9M3M7E0ZEs522ZJWMk558z03TM6WYkcO//nLA+TNy4zOepzOF6pOdCE1EUKSszO72+xOgvrOp4QgoQzM8nw54ByXKHSIsvEi7MxOqNvOQbTNyKQ3WAwg+xxP/BzD85Qd/lSIuXGiHBoS9wSSqIRMA007Df0eBX1OB2XQfdJPRIHQaRMbL0LFJ7HQH8FQx0zLGwTRx+LGw4LOEM2uEcWTEgWSsimmptOUYBtQCyzN2kw8D826GrXRjozRdtHRHxGbPBorMFlRCGlRdbTEzzNSoUPSJG0tHJWTJs2VsAkhU5NSIH1P0ixQ98PSJT2oyqRRNuVSWfLSNgHTBwkbL4rSMs22IO22IS3GNSXPH3JTttrSOG2sOT2TOv+NEJ5xGgr9UTNl0cd0UTUtUji9yjcNVEOdK0Q1E0WVjrBZC5FRUUiNVPhM04ms1EyFuRklVDjV1FHi1DHxVHHhmXQakyl9kCptxRelO0tl1aYq1Fclq1gVk1mFjptUFTHBVQfR1bLCQkDdzQ9VVWEtKmI1GGNdDJ7pQYh8VO08U+WMT56EVuc8UlelVj+yVjDB1my9mdYg0zBZVulo1pMIRNDL0ooz13Mto3R9knVNmJZxoo3qVgH9Vu/0U+QcV/GUVn3tNH5NEn9NDJ7xDV9TVlKlUkndVQ4tuntlOYZFNIdFEohFjJupH/iAV4vNVYx11itN1Wgt12n12JAC2SH/EVkhUZnG+Uw99dYLVVl6fdaWJVct1SeDgyimjFmdmtkeqdmYaRlO8sOK3dOClc+DzU3m89VBBdahjSujPVqSSloeWVqGuJkQErL2RFlm7VmTqNeElUGDxDGDgwEfkNu5ndt37VqkzddsCdv+VBmvyFOo3dlSRdMMpdQQvFq31dotu1vXylti2dsIVZktQTgzidfomFe1/VnDhVkzwtqZettnWtxDbdxfedy0URkti6eTjVqeNVXCRVXNdVmhDTeD49rQrdbR1ZXSRYimBYmnBVyCZd3BndTCXcDDHcrZBV3b3VTc/RbdNQiAbRWBucLnwIi1BVqFfVmNoF3lXd7N/2VI580/lPkIDWiY6WVXi7Be2A1afEXeg1uBEcAfC1Au7pWuaALf8JUYJSoY85Xa1y1e7xWKX/XcxD2cJvBR+v0s5pWV+33AlHGwyZVeIES9xvzf2GVf7YUrHSBJBJZTBW7e+1UZ8AKAnG0X/g1eXjU6jvVA7W2CCxiCqxAADLCAOTs4Dhaor1VaBlaZZ7FbgDFhwUXhjTXe+8wIc9yeHrZhacJhsNXhlOEVUfVhCeZTTbTXIV7QlAghm0vialpil2lilAmhDc6WH75YllVf7D0s3vmd3wmeWuxBABDLLYZVD17gL5YY3wBgs03BCb6M5ZNDSAgWKoCrd4wLfpTjU//qYhxhYCmUGFYx2QieQD4WTbbdG0DmFE3ghEzWZE1egkGjmSo8ZFdK5BtZ5JTJI24tYSnu35Ok5E8DAEuuG0gYtD4M5WgaZRspZZTRMkeN4j2eYmy02jzuRFjWGVmuRQejs1oWZTqOlVyWGE4y5FT25VUW1+uFP2LOGWNWiRuiWGUmpVv2EGduGCeKY28h45Q14wruLWyGGG3GCJKMAH9BZW9GV2a2FTsumPFFmXNG23SGUWHeRnZ+GHe+CCFIAiG4LBbwlykoW3reV3v2FHEuGN/4W0iO5F/WyyoGaPAT6HUhaIsgWhiYARSIEZPRgI9zaEQC5w6R6ICRlkazaP//k2QiPeNrfp2PrgiirZwaENiUrueN7kp8DpgH3mdVPmGNzU9f7Wh1wemKiIAdmAFf0gANiIEauACU9mmVhuhMaWmAyaO7jOn1m+k/teZKvumtzup2WWmzEWqAMbjUDRh+ltfMVeefWWphaeq0xlugnsu2bhceLuppPmri/edYu+tgyWu99lq0fpSubhdOwupevmhqBk+NNuyz5mvFpp61thDHRpe16GlpnuzB9t/CXmfM1uzbzezN9Gt0CePAHm0gRuoGXW3FO2xOSezUvmHGdhTPHhf/IF/YlmmMpmDTtmvU1u29viff9hav0OL9Pc6FSN+6tmm7ye3kvifOlhDm/9YWaXnksCZL6aZr467uWOZt7Jae81YUB/ShLQEliTlOqrPs07Zu9UZvT9FuBmFvHepBsAbv+P6/snbl296U675vJbbvXwNhHTI4Xo5rAC+oYL7s+q7tAxeb/C4M7qaeZwFl6Ibw9BPwfCJwOzFwC1/mCs/RRWZkCiq/yJbsDw/wmjZrCjfx3UbxL1VxGVrP0H5xGGfD+T5uGq9xfMJwwlDxFYegEFIZHx9AIC/vYk7wIUeUIneOHN/Ebi5fJo9x6p5x875xKR+bKO8yK3ch/RVuLR/vXv3y0BvxOilxMA8kKheMI38hVlGplEFzFXTyLofyNYfzgJHzwKBzF9qS2v/t8TwP4qT2cxltczp58z9/6EUvVjKHIBEm4f9G9NJW8wn3ckhHcEm/Vg1vnV1e8kxP8xRWauT29BPPQUovoNbw3Sw3dQTddPru9FVn9TJ0dQF64lKf9USnbU7vc1zP9Tzc9SkEiYYW7V/XdFQHdQIYikZvkkcndh0KdH469vEZCiyXdWZvdiF+9mhX9WrX6mfv12ynnpduGW+fbYz743En959udVEHHfded3b/dkUX9mwW83jvkWvni0GHoMYpzjPH9+Lm8gGHd38PI4DfC4EvIMD29YMHZj9OdSFn+D5yeL2AeF6flnun+IqXcFsf9ozX+H7PL3r/nGJS9mUP+Un/3nOFx3iTz6KNz4uOT9BeyaIoTFtn3/d2Rnma7xCbRyV0hx5pEY4q4vnWbWURX3ihb05j32+BsncrWnrhDfHkeOWnh/rTlHr8AylL33kd7Hlw//mBDvquZxCiL4mlBSmJV3qyZ/qs7xlpZxJqV3voYXuScHuDKj8opk65x3oZl/lbz/uo1xaVZySWH3sSLHt9J3l+N/fDl5O9pwjF12puD3zHn3vCd/qZp/z6TPuiX3CBSlarF3xwHfkgN/zQF/3Jx6zWjqaqR33OH/yE//zWd33J3E/Zl6VnKXjXTH2Dtfhw33rQ331tH/27wHw/CqH53XwHfPxgj3ygh/3kz7zl/y8p3z8lB3tu4bd91Y/53C957M/56xcv7icl4C+jqxf/ptd6u18SvDf/sLF8vFL/UUqC6G186e98gCAgcCDBggYPIkyocCHDhg4fQowocSLFihJjAIhhcaNDjJAmgAwpciTJkiZPQsrIcSXLli5fwowpcybNmjZv4sy5EaNGnT5/ClwgdCjRokaPIk2qdClTpkCfQo2qEAMAAEmkYs3asinXrl6JngwrdixZkVrPok17lqfagh7Lwo2bsmfbunbv4s2rd69dtnz3fg0seLDXv4bxjqi64zBjnIQfC44rebLJxpYva/XbF8BHyp5HzsUsejTp0qZPJ9SMGirk1q4Dr/+O/RJG1R+ybyN8rTvp595xcQMP7lbl3be+P4cWrnw58+bCVTuPuXs69aHRrws8UbUGdtTVqx8PH7Y7+cPQ1RoXLzl5+fbu38OHeT6+xO/2XdMHjqMqi/yN7++mnoBm+VcgVPOhld6AZLFnoIMPQtgcghEeBKCFglFYWhNVqZAhXhe6tuCAHpLo0oSZcSZiWQ2W2KKLL6Z1Yokg0tgUjIfxUFULN6JV42MqqsejkAzJiJWCQJrE4pBLMtkkRUV66KOURzl51wVVWVDlU1NGhuRxWjYJZVRHegkacWCimWaVYlLIpZsLqJkgh3E69mZXZfpG541sPkUmniApqaeggxr/yCeEdk5JKFQRVKWDojMhytWfnz1KoqE/+flnoJVy2ulylzoYqY+e5uRDVUKQytyknqX6IKg6ZYrnpq3SWqtlrxYoao22zjQFABoIwCtuq1ImLH244hRrmbMa26yzKNIlpK6vPZvTEFXNUC1qxE6mbXnI3qSsl8x6W665MYFL37T4nSvTlQCs0K5o3Eomr3Pp1iQukuTa26+/RJ4pbVL/YtdCbQQfRu9vCAOHL036AskvwxP36/Bl1FHsnq9TZLyXwnB1HJvFMkGsosQho+zsyIxVl/J1Kujosl0flyVzaSvLl6LCJ9vcs6c4G9ayz8pdC4APQ6NFM1lIXwa0iTrT/8sz01PH6TRfQlMt2w5YZi2V0mN1bZjVLJUsotRhoz3k2HphnXZpKFTFg9s/fS3W3HmtzVHZC559t98Z5v0hxn+LlkRVwRJuU93jJY5ewG3tPWDfjVMeX+B3tV35XxoA0ITmMy1+0ufQ4hW5gJOPnvq9jzeXuep2UQVAtq+3FHpltPfJeoxQc4s67r+LrPtyrgN/1gpV4VD8RraXpDyswq/FO7G+O1/9rdALR7z1UCUG7/YSMU/S9/lin5Xp6vF8ggU+GB7z+O/XdbngusEv1QxVYVB/Q+GPpH/O0UJOequS2AY4V5UDAmBH/lvgmMqXvd0w8Ce0AUAEE8I/AlVwJ/8OlMr5xCMxISAQgQrMIAnJB8DoTKeEN9kQx1Q4kAuGxIVP2mADOxO1DYIwBjoYwRDeNUIZAlFvNMRNCoOIriHCD4YgMSJE5DdDG/ZugyqwzUC690MmYvEhTrRLEbPIEl95DohKnIAXAXbC3UFxekisovvK6MbUrDE2XXxjRTgHgyCOkY4I2eJFBDipyVlRj4IcCB/bMsdBQqQqdxSjEhFJkEI20Y+aiiMBAulIOkIyLYe8JEOqchVGwpCTBMhkRyQpK0paUpReJOVZNqlKhGwHj43kJCsBlsYBorKNr2RiLbPiyl0SRAC6VGEeaUnJ593yj7lMIDCx2Eus/LKZBID/GQAc5ULdIEmUz4RjMid5RoakUpoy3GZUotnMH2BLhtgEkjaPmZMOhgeQwxRnCcnJGgjSsyCxm50KwTMiY34zet08ZUAVEs58ktCeW8InQgUSuyKokzoLamdBzWdK8WiCExrd6EaXsMwrNjSCCgWKOYGpHQCgIKLTmShASweAKwDoCCGcaUURctCQMnCkOBVNjoym0gD985I6JeRLASSKMyA1qUkdxEd3msGhOrUxjALABX66TgFR1KUw5dIVmhrVnLrzq/EpWvKuKdGgOhKqoywqV70qVv2p9a172QDyrPoalgo1rOFi65S6WtOD3FSu24urYPFCVwCMwK4hQisi/9WKka321a2F/R5hJ1uX4wFgMWZdKWMH6Vi+SsmvEwmsZYtX2dKmBYQA6M9mgYrVlhYHtD4SbUN0kITbJgEjv8LtbamIWtyd9rdasQDXWnvVIMF2M5ANLQ03NNOZ+la4qguudKXCglMptjV4TatebfJYN9GWIc59LgKjW93PUfe8T9kaAFBl3Lt2VpCfXe5su6ve36X3vj5hb7zeu9jX5vWvDaRvjcKr36fa98Cx6V5/+3lWAHNXwAeSbYETrODR5ffCNsFsYv2r3fjqcb7gtbCGK5fhEs/kpBD1MGS221gSH5HANDIwiut34hrHRJHZbTGIMQnjnMkYRDTG8fhuTP9kl0xwxz/q8RtF3FYJH/l1Ro7ySu4HgBOweMkQfjGUgfLdJ1P5fVMOs0UYnGXCuNizP37JlyPbZTKbeM1w1guHzzyYNMtXzi1pM3PfPOfEjfnPETkpP0nozy2r2c/PC/KFhixo2gUad2O0nQSqkgiGam7SZExu/Cg8Yz0/umeRpp2mQ0eGqmyBfqPTdFZjy2gLOTrUqRu1wBBV6luHpwFVIYSqP8dqTgfw1QCKtazRC2phrQspuF72Z7pQFUX0OtOTbrVyR6zoYqON1hFK9lGY7W3JSKIqR4h25X4dYK1aG9vAPTavuG2Ub8ObLB2oiiDITTlzRxjdYFa3lNltK3f/FyXeAj/JFowAACDYu3H45rK+3czvfl/bXgAHy8ArLpIFOALV1Fr1tIHtOGHfh9gPJ5y2DzVxoVg85RNYgK4BkIWN+7rj53Z1ukeOYX/X6uQoV3nFF9CKqhQC5tIu5syrvW+ba67kD9L5Anje80JUhRJCL7fM803zoyOdckoPlc6dPvAFgKEqUpj6vavO8Ks7POtxjri8mO51gS/gD1URBdkVbvZEN7zPal8709z+dngvgKmDSHjiFo53tOt9743buoH8/ndva6EqSiA84QyfZ7Z719NCxrni28X4XHX98d6WQlUQQfm/Ed3juwO5fUTe+a593j+OFz2uGfHs0/st//VF7zTrv+P611Mt9vmZPe1LzYWqdAD3d9O91Y2eduDfTfjqCn3xb91VDaS67oWfJbV5X3Poz0368SF+9ZWYiqp8AdNUD6Uqnfx88KdN/PAhf/kvmIaqcED9ZWd/94P9ffhnG+e1Cv3VX/goQFWAgf7ZHf+pnpz0XnX8HgCKmgCmCgEWoO0cIAAcggJuHwPunv9hnQRmjfyN38Rd4Bhl4AYq39ww39k5X+KJIOxR4ACa4AnCUApyYOVxXwNGzwNSRwTGYMqQ4PzVoIgwHbu4xFTpQfnlxYOJR0y04OG9YH1hXhBWzAxWYBEuyBG2BkxMVRAw4fwcV3hA4Q5+4Mf9n/8VIs0QvkdREBEXap9F9BQYVl8TchZyvUQUXl7eUaEaBh8W2hkcOsVLzGEYYs4dPiFM6GGIAaIWaV6jNaIfcgobTo0gQgZMFGIdiiF84aFLLKKPVeHDPCKsRaIkPgol9p0lEgZMEBcAZIIhchEikqEimmHzeV8ImqLMoCLSqOIqvkQRVIUCwGJdOOEs5mEtuuAtvl8u6mIpZlAvDgZM+IoRSMAwGpIsfgkteqAtguAyMqMQOmMFQSOGuERP1UH92aFrJeIxbmMydiMMfqPL7OLQjCNsuET3hAA6buJ/raMnIqMUKiM8xiPKzKPP1ONXvITBAMAn6OMhqqMx+mM7AuT/O/bhQMpjOEbQQRZGSwgTAExCNVqjWhRjNrLjBb2S+wmkRWZMQfaMRnaFS2AWHYakJmFjnmijSbYfRsKRD04HEKqkvLCkzbgkV2yECmzACOiAbgEALBRgOo4hSUYkTvYfGuLiTzJMUMrMUNpIRAjAEIzADCglAmmAHzTlPn5YJ9bOP+4h4lWkVa6kTi6QVg7iQ/BAWIplC1zACVygU3JiP6alRK7lFFZYKLplrWCly8jlUkBEAYllDVyAEOTPC5WlQz6lTZYk/5wkXB4En7VlYV6lZupPYirFQ7SiVQgBliHEXpolj6ElS3xik4HmcPDkbvikZ2rLYaaMaA5MQ+wH/7YgjgVNZiw+JFT+pVTyIIrMpm7Upm0+C26ijG4iRUMAY1VUFUOoJmX2JUQWJ2bmJGGSzCgOW2wyp4s4Z8hAJ5UohArUwAGxlnUGJzHWZG+UIWAyonfGWBqOp72UZ8ecp1FMxQRpwAY8xHUKZ2XK501y51SuHn7mp+eJ5/v0pxsiBA/4CgBMgdwM6Hte43BaZlQm6HFaVHK+xnI2KK/sZ8ZEqH8WBIUqUmRmaEMWaHYSp2uqZX3y4WCWqL+cKMWkqIQOBIsCQA10SEQQKHxy6IFeZvhkpn0CGYPmqLfsaEMBaQ38JkQc2kyehQ22pjtSpTc+KZQ+KL9NaZVa6UjSHv9eaKlfcmOXpuSX3maYYtuYVsSVauLMpOmMcumCVqWbNiecyhoPGBCVWgSdFh+a3mmHnqGeeimfqoyfPhqgbgeZ1oeZip6hHiqldOeNfhqTMmqaRGkzQWqQSuqkxufjWeqlFkumsiWOdiqYcqoahqqgcgShnuldoCqmKqgDOmmrmqijwlmsjupE0Gql2uqtpirH4WkkveqegWfI+SqvtsenqlKotkCwCiulmmqxGmu9pI6aRgRKdia0Gou0ctIQGFC1usSwvp1ebGu3dCuTwdGykk2ztt6zimt3kCsiqcB0JpC1UoS6eh27tuvCIOuWmpGmbh6UCUFSakAM1MAODKn/RPyABRQBDGwMDKBABNzrsdhrjVlAhfYrTACs0wnswNbMuyJaQ4ArqzLECbRPCE2BgEIED7zsc7WAeW0svnashp3AelaFBrTnS4wsz5WsyYINyhrsQqzspjbEDyhlC6CADhgQAAwBRGCWIs2ADxSBUsaAi+aszsqr4qlAb1ZFEeDsVmBrwOaF0Z5swXrrwa4q0zKEzzYBak6TQk6BvxbE8TTBDpiXBQTq137Lzp6X+hTBeHVO1dLE0Kpc0bKt6CDt2yotnHImyybEYWmA3QqEADhXWTVEBLjXQVyt4grudeSrDBklDrTA1CIQDujtSjBuyjnu4zZP5GpnKYWtEImo/2v8ng5UxdEYhGq10Eq0D/CWbnScbtgIAAZEwAqwAA5E7W3VQAvowAwUAQr4AA6MwA6wgAUIwQpswBBEwAlgwA+oQLCqDwpM0HM5puYubtqS7NrSLuO47e2qLOXSq++VjwAYEIYahAGR7ka8izUd7+rk7iv9AA9sgAWMgA/MQA00AeuS1wRT8AFpwBTEQBNYLHnFwAzsQAS8rtDCL9HK7/zeTv0m6+QesEVUrtwmRNFoQEIopOcKcKMUMPISrvIsb/M+b/TaZQUDcRALcRL4gBCcbU7ErsXNrgnHkO2msEIsbcIuxHUFaUL0ZqFZhEIa7w1/Sg5rTgIvcAM/cAQLcf8IaUAT1MAMXMAOCMEQnEDECsAUYcAJRMAQbMAKCIEFsMAOjAAO+AAKFMEM6EAL1EASwEATxADnTIEOfHAI30QSV9wSM/GmoTCi4i7CQmJFmQoArNhBUPEibQQ6VUWDcbFyJC+t7LDzQm8LbHAZI1AMJIEOoAAOsMAKRAAGOPJtQPLASTITqw6ewa1gujBCWFl1im5VVKGVhVEpd/EKF09XMrADQ7AEC/EUwEALFMEat/EbN94IN24JTzIGxVzKBnNAhqtB+C4A0HBBYC5HqJb3MHMzCxIPjIBCujIsyzIt2zIut8guC1wvm/Avw+se4e/utobrzfALH9BGhGonx/P/c3hxyJwAC0gtBVszNmuzG0fsktDqtLBTXYSz+DixJd+vM8+QQUOG66XzOhNEO1cEBuhWEuTyQ4/GKVeJAAjB1j5XDKAAC2wADxwxmHS0rnx0W4R0/4w0kiorJr/GUSmVUjFVRRVzQmDWtf2AczXBRtN0w0Q0wZyAD1DzFMyABXgtwpzcUaepQJOzCrtU2JItBy/EJjt0QXwyRajABMVAUG/1atj0kAiBz1owI/svf2ohWmuoSI6moKx1OQdQ2CYwD0B2ZEO2r1QUFXMHQlzxRAhA+0xBWe81bvQ1jGDABYDsr2RsSxa2YWNpKyW2niw2W8eWSQ9HRcGwDNcVV/rs/4V+tjxn0Aak8wHBAAtoNWKmtmoX6mpeoou8NhTjr2w/0v72L0IAsEQopAZo7G6bcldryw+MgF3OwHXzYnEbN7FiZxxCyHLHa1tPWE2l8xYPhPBKRDprQABjN1c7N9IMgZUdUAyMwHAbpHiP99/xpXk/CHoT9H0vde7UFOa6L+fe9kPot8zWN0QjuMyowA4gbjVJeNacdYCvtlZoT4QY+GY293o3BN3arQrgLZmKcnsZBL+S8oTb9/vwAAqw7hTggF7TI4B7ePyWd3JfYYVfsoI37dNG7dTSNwG0eOgKBBV3jg9AeZRLuXvLuGiEtn+sQM0GaYyjTYf3eK3++GP8y/9nVbiYYICWV0XMHsSSF0T3BHGVm8aVx8cP6Pev+ID7uo2Xf3m2hrkvBrl6E/lDLGwiOyzEIgSbE4SbAzGc34x2k4oQgGwSWMBMhzfA7TmYx2gX6miJBzqja4mct8cP2PMUcPnf6Pmlq22fR+OmC3lJm7inf7qjVwoLTG0R+Lep8ziq8zJyr/qfx/arw7qTgDp2YABgx8CGV86p6/o3qzo5+vpmlLmsB3tj4w57VQUKUHrYKPuyKzGvO7t+crqXSfu0706rn4vLHlATJLnmbDu373qz2+Ozd1q0mzu58/W4q8lbX0C2p027u3u8DTiQg3u9Mze92zuTDLtyRMD6wsD/YL+Ov//7twW8mLM6oIs7wR98o2O8sQjAuzz470B8xDPbxPv5wFs8puB7xnNQyjfJEIxXEuA57YS8yOMayfe6yf96p6s8jCS8bAgA3PysZjnPzNN8qdn8twNluKP8xu9807C8kGyAUtaAZwMP0Rf93SH2CjYq0xtEJvW8yn/9aZAt0I6P1V99jYJ4DrrqyftE2B+825PGJieQjhsR9Z39pBx9vOM8tAN705Pn07+Ifgu9INn9h27nccM7QlZ8zl+83/M84JeIANgzkxO+2SvMfH64L6n9m3L9bPe941sK5HuICrRPgHJS4SspgiJ+pgt80nf+cxs86LcI3DcGBjiX/26fvuXTC+bXKetTvLxTu87LPuCIfoScgG7FQMxXfq5/De+vvpESeLWQ+ecPf4TQvmFEgAHBAN27Eeozj/NjOvQj4d7PO/VXv6sUv4McVpDe+iB5v+2AP3n7fsm7Pts/z+ufP+MzTWnqAL8zEUAsEDiQYEGDBxEmVFhwQkOHDyFGlDiRYsWHBDBm1LiRY8eMFkGGFDmSJEWPJ1GmVIlyYUuDK2HGlDmTZk2bN2fGABADZ0+YOnn6tAlUaFGjR5EmVbqUaVOnT6FGlTq1I1GqV7FmrTkCQNciWsGGFTv2qEuzZ9EKLLmWLUSlbeHGlXuR7Mm0Levm1ftz596NVrEC9v87mHBhw4cRJx4sWHHjwhe6ArjgmHJlyncxZx44l3PFt51Bh554WDNCy6eZMt6rWipr1K9hx5Y9m/ZJ17VxCy0SeUdu37+FlhZ+VnTxz8WRgyY9nCBw53/7Fr79dPpz69exZ8deXft1AToiW+g+3jpz8wmTK0+anr3c5efJ4+Yedv7S+vHx59e/P+p9/rBVSKIrDTb4z0DLzkuQofbcW4/BB0VKTMEDT/MvsOguDIrCDTns0EPoNPxQth9gGDACEVGsS8EVF4AQruNcjDEiCRNM8TALr8LRKB1t7NHHH6XDEEjHTtBppxOGTPIpFhWUcS0YnXSSRviUrIvH1oSk6sr/Krns0kuftvwSqgim6KoJDMRM8yYmE4ySJCjddHFK89TMKkzqspzqzjr57LPKPf0sigcNukpChUAR9YjN8+KM0MFGY3yvxkTxDNEvQGvClNJNOc1P005jwqBMAFoQAFRKFzUPUpDgXJU9Sak8FalPk6I1JltlzVXX2HDdVaMfmuiqBlN95TNV5lz17NFk24OVzmLBzFOvXlWiFtprsc3L2l1VKBEAGA7NVsxjh2N2tGXNTc5Z5sQdSlpt34Vq23bprdepeWUVoAYzf7C3S3KFS3dGdAUWbd3h/L01XrLwrWrhhCGOGKyGQQUPgCnQlHhIgEsrmC6kPFbXMBY1Roni/0wfburkkllu2TUBhsBBBxR22CDjiHcDQAMeWv6RY81CbqjVoBssjOSeQTRs5YyWRtrpehmLed/IqNYgiSJGWCHcdiHraoinbfw5M6KHJvrFkVcEG6OmFbZUz5TVjlvupDOymOq779YASXF3iGyFuUFtMuiyzWbrYOHiZpsvt7FkHPDHAQfMAqqbQEEIDHgQQuZgqW5B3Mm7Eg/yTQUv3PR0Dy8tcbgnZl0pxUePnU+rVBiVhX5POmEFIwu8doPIRpAd1TZPLz7Z1DVb3XErXa+1eeGhp9cqH7qaASYhuoLh2ggIBcCH6BEt3fjx3UQ+M+WVfv4o2MFvH0iiThgQ9/+VBARA9F1P6P4r9/sUn/z/5YS2CamNfSlhWwH5l8APEWVqwYtJBLoyBWLlCgNG8pwC6+Q/AG7wVQKcFNgQaBv17WiEGDRhoICyAjPRZAZdwYGuVMC5JEzwhF7SIAdxaDAPxuppIfTIAUtYQyGKCShT651GBPADHmzAAiPwwQ4miIEBba1TAqgfuIb4pRvmkItzMR9m0Bek5VUqi2UElU5GpT0CCGAGNWhC9/AGg70RgHr2O5UAWtCVGMzPjEraYhcBabgdPguEQeyPIXviwz4u0jc66Z54IsACvE1SA38jAAQBYD1QtfBic2TkxogXSFGezWhpIyAiyWgnVH6SlRT/MtLFMJKzizWhBjPwwQgssIIheEsyGCHUFECFggHxrJWgZNQokfmkQbLrlGMcCxCdWUxpouiVjFjAFgbRlTgUBImyrIEKOElMSuEgMl+bps9CmUx1smqZCGtm+qKZmlWek57aMZIR5rCAOXTlES/ZCDm7ggLQOTBRkuyKEOrpoz+uk6FCayfi3ilGrSgyoRW9VFfMIJAOdKUB/swIC+A4gh8Ii1LY6woLLBq2dDaUpQ754l3CSBhoppSmruyKKgSSBYx6NAK8nILoOEdDPv3OhTVF0UJbmsyXpiWmi5knyuJpVKk6Ryc2GAgNunKIl6hAmJFBwdbqaMk+cS+gU/0Q/1KTOsqloqWpF43q655qVrkqRieDGMgYdkqQLbBgVABIwokwEoEidO+FfTrBqDQ51w2hNa2BXOtZ2rqauOZksoq17EWvMBBARGYUOF3AGVwQGQ2glAAqYAEvu3JENf3Agpdd7Eobu87HmiWy06ps21ybW/kAILMC2UIDqHYEQ1CtCOHaABx15gNPpqlbhRKqbvPD2NhycbYuqS283uq87EKXu07t7UCkQIc4AnaNfa2BEJ4rJiuaiYrdxY90p4vD6uIlojK97eLcm1/K6OS7A4kDIiJjBEpsBHQ1WC6f8riTm+k3PvCN7wbnu5DrMm+767svgzFs4f4ShBCCMIMoFv+wEW+J00+cnMKBM5wdBz/4fxFWyIQZduFqyTjFNXbXhk2TEaLWIFF11AB5baydFbN4fC5OCIyfSWOTKTnITZ7xFRxQCFVs4cgZMSKiuJJaJ3dnyEQunpFzXMgKa4nJPyzzltGsESNdoStG4AMmFEHl5mCEBysMlEEBgNA0Y0dsfV6Ql9sC5oMgWSwz3fOh7zVJfm5zIBnJ2f34pMKu9AbR5fHzpQFNSsIcTczwnOiZK91kIz2iC4IQb2QS0YFGr/GX6f3SECIzmVA/59KYbqyKP1hfp465KBSd9WUdSZAeKEIGXUmEnDFCVBT4aVBl/bVzau3n2OKah52WqCp5/Wz/ba+NtwbpQCK6cgSBxFLLfBJVV3SwbeBEu8/T5jOTrG3fbEdr3uqeNX8FMoczSAGnOu1KFkJMAEJpoE+sFZar7Q0bdovN3ddhU7x3/el6JxzRRgKCEaj2iDMcoSsu2AIBiLo/NTX3W+2luGwW/rOGWzrlYT6Vr9UMarqdnOYceeUk/xCZOxCgq5ROk774VfPatBxgK6c10QedK5gzTeYxn7jQnXzPRCjBDGBgc962IIjIFDdNFsMY1GmD9GMZHdpi56bSm07Zp7tr7WCvsU7yUJAtbOLqkQFEB+p3MdJ2KWc7c/tszL4osq878KuW1dK53Xaa+EcIOoiBBmJQgx2Y/3wmjX985Cf/93Pi2yBbwEPd7xBiC/Q1CSQeUtcAYE7NK7zwLBr8b1o/brQrHq60l0l9TpB3qk1BtTLJ/SR5v/picv4gngfCIM4QcBXI0nsIF1HfuiJW4aMm9it6vW+qryvEE8DQKTF4V1qAAh3AUfUx+T6pxE/+6X+S+PQNLC9jIH0bgc6O639N9bss33e3Xvtpv73/uQ9upqYJ5kgFEkyCZmIAC/AAnc/+FKj9JGwjRgCOWmDBRETSAICgHBBB8O+Y0oraCq//bG9WAJA7iEpvNkIAOKewYOIEl0sFi2oDswgCX4wjMMBuMjBFMKmXZPA0OtADkwoEA08EPQ3bVP/CYr6HI0wKmGICCTtiCXtwiGiwyjpidyJDByjPQJoNAEQuCi/jB5Hl1vYvBGevCDMkJQSge0wvI7qn/FAiDbtiDX3Ja7zwhKbQ5ThCAFAvBuQwPgSAByzAB2qgr9KtDisDDMOwpbgs9ojw2s4QJWBNZ04iwVgwJSKR4DyCEg0Rg+4w6SCxr/ZuPDBgBXBgBjgHb4ZlE78QETsmCIWMEcvQEXPkYQyKxzwCoBIrJWrxJHBRFROoEz0KJX5gajIJA04gAjZACFhgBHZACIYAAxqwMVRgCHYABZIAufAmBlpgBKLRF/WCFQPGFYXQ7BpR3iQuJeqoCzfCoNRIJdLxJNj/0RvdBxjPbiVQT9GqBgbCzwIN4w8t4AJaoK8oKQlQgAWGIAvl8aHA0SU+8BX5LxbN0QhRgpNkrQr1CCYo8iQkbQQTsl3occ5gYgWwER8jox0HAwM2YARmALUmqQlmIGv4sSMdYyGBRhzHcAghMuIk8iQsphI34gRhoidPAihlUng+0vBgAgN8YAZQ4AJGgAWEYAVWYAcuoAjcCI58zik2YAZe8iA9QgUiCQVqYCR3rwUuwAJ4oBuLEjFocmxs0uFg8fAAEL92MhNjsCMiEQBgQhM9Ii/XUnaOUvaUApM0gI+UYgN0T49aoAaSAAaaIAYEcpKuZgeGwDD/MjbaEjMa/3Icxa4cdfIRefIuOYIoj1A0f3JALnN0jCQGWLM1XfM1YTM2ZXM2XbN7II82cRM3I5MkFU0DNGAKpiA3hXM4ibM4jfM4kTM5lXM5mbM5nfM5oTM6pXM6qbM6rfM6sTM7tXM7ubM7vfM7YfMig2QnsBM4zfM8xfMkMtIjNhIju6IiOaI9U/NxoI837fM+8TM/9XM/+bM//fM/ATRABXRACbRADfRAETRBFXRBGbRBHfRBITRCJXRCKbRCLVRAOZKELjQynOkdPSIeV8JDOwJE5xNwdgA8UTRFVXRFWbRFXfRFYTRGZXRGabRGbfRGcdQ6k8AwkmA7z/NHg3NHUWIXb/+xemCCSDuiF0t0SZm0SZ2UMi5xEk3zJKLULgHAJ580S7V0S7kUKuAQAPqwDWHiS8OUDrv0TNE0TdV0JpxQCSNIJtp0I6BwTem0Tu0UTV0wBVdQJvIUifb0TgE1UAX1MhUwIwwwgoRqpA6qIwoVIw71YtRyUCV1UikV6s4v/MavnDhCUfOsIy41/TS1UkV1VElV6DAgMSOo9zCCU/XMBlH1YlS1VGV1Vmk1zSwP8iQvC1kVJW4V8xCyVoE1WIV1WIm1WI31WJE1WZV1WZm1WZ31WaE1WqV1Wqm1Wq31WrE1W7V1W7m1W731W8E1XMV1XMm1XM31XNE1XdV1Xdm1Xd3/9V3hNV7ldV7ptV7t9V7xNV/1dV/5tV/99V8BNmAFdmAJtmAN9mARNmEVdmEZtmEd9mEhNmIldmIptmIt9mIxNmM1dmM5tmM99mNBNmRFdmRJtmRN9mRRNmVVdmVZtmVd9mVhNmZldmZptmZt9mZxNmd1dmd5tmd99meBNmiFdmiJtmiN9miRNmmVdmmZtmmd9mmhNmqldmqptmqt9mqxNmu1dmu5tmu99mvBNmzFdmzJtmzN9mzRNm3Vdm3Ztm3d9m3hNm7ldm7ptm7t9m7xNm/1dm/5tm/99m8BN3AFd3AJt3AN93ARN3EVd3EZt3Ed93EhN3Ild3Ipt3It93IxyTdzNXdzObdzPfdzQTd0RXd0Sbd0Tfd0UTd1VXd1Wbd1Xfd1YTd2ZXd2abd2bfd2cTd3dXd3ebd3ffd3gTd4hXd4ibd4jfd4kTd5lXd5mbd5nfd5oTd6pXd6qbd6rfd6sTd7tXd7ubd7vfd7wTd8xXd8ybd8zfd80Td91Xd92bd93fd94Td+5Xd+6bd+7fd+8Td/9Xd/+bd//fd/ATiABXiACbiADfiAETiBFXiBGbiBHfiBITiCJXiCKbiCLfiCMTiDNXiDizUgAAAh+QQIGQAAACwAAAAAQAawBIcBAQHNAAD09PQAQs3/////AAAAd1X25gr/AMwAmsUAyQyZ6f8ABxU2U1tkmKcAtukAxfwAyP//lgDDw8NXhZIAMT6bm5tzc3MAGB7b29sLCwu0tLQAdJRCQkIAIivNAKQ/YGnNeACCxtmDg4MVABEAFQAfMDQAfAcVAADU1NTr6+tjY2Orq6uUlJQlOT4sLCwVDAAbGxsKDxAABwgAU/9UVFR7e3vFuAgWIiWLi4vLy8tLS0tzr8Bra2vj4+M7OzsAUWeioqIA+hC7u7uO2e5bW1sDCgt/SgAAEBVLcn0Ahl96cgQAia8AqNcAYn0AQ1UzMzMjIyN/AAAQGRsaGQEyTFQUFBQAKX8AlWpspLR7u82W5PqIz+NfkZ8AfqHdzwkAaocAO0xRe4cApdMAr+AAEAvmhwBFaXMAWnMASubmAABvqbkcKi4pPkQA4Q4ATWN/wdQASjTmALg7WmMAKTQAvvMAk7wbABZcjZoAnsoTHSAAFRsAGyMMExWM1eoAd5gAgqaHzeFOd4IACRsANURVgY0jNjsAHygAXnksREoAZoN1s8Rpn68bEAB8vtBxrL0ALjsPFxkaJypIbnk+X2gARll4tsiR3PIAJjEAs+U5V18Aq9thlKKEyd0AOEcAcI9mm6pYh5QAhKoeLjIAwPZSfopBY2wAGwEbAAAAepsAU2qAw9YUFAAADhEAbYsqQUcnPEIAoM0AjLNPeYWJ0uZaiZYAuewASFwhMTa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jkBAKBO0FAQRbxgBQBWQNHDEArpYMMPMQD/oEEUNVggQEEjgKrrrrpuYNAEK7yggawv7DCCDgcJYMEOMQyb6goW+DCRCi3sEIWzUKzAwq2dduvteCvo2sNCLETB665R+FqQDzucq6sGNhCUq7u7qiuQADXQCyqrBE0QK70xSHTBsPTCy+23CCdsnQDDOqvQvADs0MIQOgxRLahQFKTDv1HYsIEOE7CwwqkApDDQvEGkoPLKKx9MQAegRpHDBClMEMQKsfIrUAYE1xCEDikMkUO7AT+kwg+garBCEDQPYUENBIuq8NRUOxcEqFcDwAJCFoAag9QFpdBBxgOp8G+8BglgQ8knh9rQBqDugBALJg+ULwBBHEQtRDBH/6yC3muDXfXghA/XbsYvRHyQDw1noFDeA7ULwAgKTSCtQPMKnlC4bDc0LNkX5RD3Qjo4XvjpqO/mA6g5EDDv3wVdAGoLD6WAMUSZNyS5QyqAWkRGsWoAe+rEF++b6ABIm8HsBp2qgcsLyY437m4zJHndC/UOAOgVwQ3ACsaHLz5uiXcwENLcE2C74g9BAerwDeXO0Lw/wJ+QuQC0bpH0W4/v//+tWR/kCNC1zgkka2hziNcigjKWscx0AmFc0mrQAmQlBHkAiEIPWABBiEiugwAMoQhDI7vnlQ1UCSRAC5jnEAHcjnr6ymBBNkCwd/0gB/YTCOd2FYMi2Ksh7gNADv9V4MAUgHCESExiYmL1O4Lkq2iYA5UFHrI6APyAgTGU4bouQLJdWWGABBmC5HgFhSMiJHEAOMgKeXVFJbrxjYPx3g8JwIJ9DWSNtGvhCx8iP4jooAUrwB/WECKAIYxgB12MwfCKmAJuBTGHa9xVG+FIyUrmJV9WOMipwHdAFEJkgTDUXER0gDRUQe8gQSAZJwngLql9cCGgmqQlZ0lLtzAsiyZU3+ja975QXkQA+JsjQoYAqkwKpJUC4R8srVjLZjoTLQXM4gCdd8qESG+KfKyeRdaWP4f8K4cG8d4qERLLZ5rznF9BWgxYwM52tjNW5ksm62q3x/hpsyIF1B9DSgn/ToMEr5/HZCY6B0pQqiwPAONCiPQuJ0ENmHEgYJQc5RJiubYBQJQS4Vz/FnJLYzIEeXJLSDkLStKSLqWPv5qnQApoBYyKjXtm82TacoU9lCakByMAJzFlxS0BQEGYOvTdQ/q2A3BqT5YmTapSf2IuKCIkVi+Ql646MLGKXWx7GuOYx0DGgh6QrKZYY6TKhnc3ClJMB6TSVR4J4EIAxKAHTKtZC9Bohcs15GhJWxrNbDayXS71r4C9yacQupAegMqCAimXvl6gs4GwS18amGgUs3iBgRgWsvoUyL/o9QLEPmRgkLVBNQNL2tKmhHONPchOK1sQUpkKVarC6EBcBSsN/8yqVtCDmL5YG0ELFAEKzotBB0Zg134d8lqoekERNioRalkLW0sbrWmnS93qWve62M2udrfL3e5697vgDa94x0ve8pr3vOhNr3rXy972uve98I2vfOdL3/ra975KPVVC8cvf2GRtV7dlrkw2cIEfnCpVF3joHQ08qx5gryAq2IANEAmqcRLkoDGMwv0AsFaBbIBZbq1BahPivclVDlTcykALanAtDcSgBgIuWxB68APkxmAHtorIBFpQBEG2agQdCF4UViBbhvjgAtdKVQ6kS4APx+rFIybgIBFSBFBJq8pZ3JVkZ3sBKAgZt9HL8q4SGqv94mQDND4wFGxQXDUyWP+DD42wDTpAMjNfOMtRfSoAsDkQJ7tYxA6po0qHieKdrbjFL47xzmJoZ4UIYMc9ThpDMtCDJEMhsxChtKUxHU5m/TnKCeGmZwviPg0IJIhi1ppBhtAD4CZ3uf0d0n/d9QMmo0QFXeSVBjpMEBWg+l18Joi7LDwQDOsrpAZZX3F3OGaGCGCzWzaI7OLJTVq3Wcr0isKDF4JlXiWklMOWCAtqqKsXPJTZ4jJIAcFYECxfOdWg2nIGxngueCmk2mImM2Fx4oNcA5jXZft10tgdUF41etFZrAFClE2Qbjebo5vlNEGmLU96/eDaxj7Xwalcb3KRG1QvuLbHzxVyjmv8IaL//rasBAJuMTNXBwL3IsBjraOsjWBlQiMZsl9SRSiMgGJDAO2eD1LKIlCsBSQbsa6i0DdiD0SsKbibogkgujxXHAos0AELgpjCgxj2X9EuSOL0Fy4NFIFpaA3iC6BngRf0wAIfs5nkrADQdieNzqDacAwukHUd5OBfTXSIDhqWg4pxbu3SxljWty7Tgaw7Ie4mgA+KyLmUOXB4EyBZx+IuMpIpmIgO5GYOiijymxzU50AXOsEJEESj/zHpBll63zauPrHeDaiuw+pApPeDrAcBjWEvyNcHfRBz5bHKSkN7ENRukIOOnvQPwbIV8G7qhAweVYUfwuFtTZDrWyH720+8/xV9D3yHpBwhSKt+BoooOZo58GDjxtjPQUYqgtH8R1ljd78PGxN2jZoAE+AsbAcqvEUAPAMAVncyG/A3B+V0CxErHmUQSJNA6yNLPgUqCqYDslJAwYdwpnMBS2YQd9OBBoE8BagQLJAyLJd3CLEDMaYC+FNkEsh/A4E80VaBBHGBANBBj2dypcdNRbZ/JpY2a6NgB1FAU9cT8/Z/AYgqBrFGBZgCw5KAmLOABggqtJcQB5YQ7kOBI3UviaMBpQeAG0h8YYOBydQCp3Q3mHZQSegQQRAEppN+ClFqnjUvEocQdihV3UQQODgQAhCGY0gQ50d0K2dyAKWBsrJ6KhAu9//nI/lnEKK3E9IzR+YSgZOFe1f4PRHhPRunPWDDOaM2WCdIEGO3UyQoOhqWPfW0EMOCVA5RShLhPaWIEIPVaJdYEKJYEKRIED14EJF3EECYEH2ThwIxBIOobqDyhkVxWZboVgYxL5p4UFl4EJ6IENqDWJyzbb14RvmzU8ZYdQyhPenjhhxBh7ZIgAaRiw3RjQTBjgOxjbyojgxRiDNYfcDYSwgRTI/ziD0SiQUhaHbGTap1T0hjPj5QaRpgBTsAap3IQgKxPo1WRYHXfBUWEXcjW1cTgVBVfFoUjQhIAKhIjABQiwbhPpioEKeSPrHIghDRVgrXENLzf/PSWB25jh//iW2rJxDBKIn31H1fqBFIqIX7doz8ZwEM1nsE0QLApQFKiRA+YANN2UMy+BCC1mHrU4pV5ICbWI0iSIPK6FQr6ZGrCJJRBY4q13XeiInmuBHoeBDSs225d1EyCSpyiVJjiZNleW9geY+Qp48GkTUV6Y9EApAEQYsFQZCrZpAA0AGZdy4Ax4GBBpHYpmjmspcF0YAvOSyY6USciHAHxzkYNyyiMpLJ8pNr6RA7NZgtmUYRoT0xWWygEk/nc4jzOIRdeRCi6XhTlo/JgxDD6HXL2BFDqWdmtlMT0De7Ull4xSsSZwEfh4XK2IcMkTUdtkZAdZMHQY0QoT1U6JmrlJW+/5lDB1iaZnhCdMkQ8IhwzBgRb3mSTriY1LmJO8d68VkQaBmR9Gh3QlSPfVkQ78mf/dQ3/0eYQWKYFsVriomfjGkqMTAzfud5BSGZDXFZjRWXB7E7CKGZD0GhBzEsG+U9M4c8IwYznGSaBlFHKbk4QZksKWADBFOg++SSVtl4CEebApGXECZUHkaZNWhHK9WbBtGTiYmaAoFG3BcRxXkQZRZGsfQ9FBMEMQgzF0AxFvAvIJQ1L1BVLCA5XZdPDsE5gnNZZtQ3CcGdD7FGxjgs9iJowWZRJfqZ+RmY96kQVYSjmwgFSeZ2cgkRAUoQr8iiAFCRB1WfgWoQFDkQbnoQNf/pnwAgowTwpwOBZf3kMAZqJAjKVv/SZgvqpOm5ghkEP+4YpLhpp8PiVARwN9VEpht6kQ9RSqVHTLmkQqACVItKEBsJOyhqd6wJlz46EPimK2/6qjTqEEG0bQeFozCJEIdKqwBgq1LEm9Pjg8BppKyUk0I5nMbpqUPnWM4CAI2liCkkQY22UL54notzqgWhqrppZa1alA0BqwgBN7OKnagkpFJGd0Y5n57ZqwZxWbyWcQ83EZLKVqASmwUxm3fGPvdysOTUmHdUq/c6rXz5qCqHj0MKmAtbn5d6oL3pAxuARqXYqQOBnARRSiPmPunjoQohOW9qpr5qQJnpqg2RrDf/BbFwao2UiWvdKpLxhhCnspP9EjOhxis7YIQLIYsQgTysabOOxaPNo3tzGWUiKq1CS6SEaKRH5RFL6k/wulN4mqo0OxDuI0tr05k5WqpgyhB987LFall2+a5eKZs4K5w7Z1OJtbNBW7LoSgCn0p6D1ZkZYAVLAzRoRjBcmbS2uS5jC6hSS58EsZXMKrV4S0e/6pMWi36LK6AHMVj+2rH/qC/fJ4xv67OfGql1Crcr6hDzwrFKi7kyyqH21LM42WHByaDzWWWytKsDMVi25gP/UmSgh1YwAwWQqriuqZpeU3cL64Daebueqk+/mLG/SbqnS7dhixFdWxBNyre0O1kj/xYuTpU4JtkuHGt+flWbyRs7/0m3cysQ3CS0sRJs0NtnxFdlODqnnvq7wesQGfAvDqkQBSu7BXEq32mRnxm1Vle/Pcqv1gupBUsAlFqQ8Aq6QDJrvFID4ESy+yo4SAOLBLA2GAsRWRMFOQSz4tenm5i4BWEus3qG1Qu+Osth3vtgvCtP2ZuDQTRzCZErGhDAKre+C5ECzlOVkQu1BUy5QDpDEDm9/PmDWtuiGbG9BNG9+zpia3REJQSIYsaSDVFAL3DCpUsAl6XCaNoQLjxaDGdRGHWV9ruD0eurOQyIaMTDhMawfrq5T5vABfE5Rta4A+HHk9XGl1ukmWuII9xwGv/bu0hswfgXbyqjdXfjxRxsuh5ct1krxA7hPTEgcuz6r2i4nYCcjoN6QSG5lBKbotHKVubSdTdMAGPnaKWklgzhPmg7o5q8of+iiacJAAjruJNkr6rcs06syDFsyLJFtMSprUz6te1bQDkkwnucRQdMLl7jyYVmELspyhVMUaMcRekjzK01ZcAEAK6MrsYnyzbqEC5MsHrcsL78sHPMxfF8EAorEOKMq/j6wFz4zjy5yAh3vo68I5k6LyNbuiZbm9lbyQsxBM6iwhhqEBrKzSwMt+CalkxMwyUIpFejARbgTizATcvFAnZ1UEYoOe+LK+2Lyw3hA/jTnlHrxdoTeFX/u9EX3Unf65kAMFoMfKTZvBFUPBBWbLr/B80+iY9V5GBQh7TyaQUPxaoGgcII/L6ohdEEcasqfdNdowFBANIizU4lHcoIMXsTITlJCqD+TADNesSlzBBrvceBh9V8CMRTmxCJs7oSDNACYakD/cgUS7ZiDb+l6z2XvNBjTFHOAqlBfZln+s1Ri6q99pNnTBDbHE3S9KO3LBB387kLsUYwjda5DGFoNKzx+s6DJVmTHY/uuq8k+LqYK1uXJbQUEdSa5cyHLK3RbJttldIM0YRWoMLOmp2nzM3veyqQjZ6jJp7UCzuWHUMbJY4JcTcV3YI/TayJDNgrqr/9nN2Dptyc/9vZ+zwQp5LZE3wQBNrXfk1wq1kQyHNKyFPY1utHRawQEomojdy8DSFoJkkAG9nMB8zYpJplA0Slm+OwFMFNdD2DoQ2IQWSMYXbbMizUw/2OOVlFv+y4XizY1ztbUnwRtE0AQ71TRQ3Q0jwQ5pLhEnF9GiCD3r3HXJnac7PO53rcOkrhZdnc+rJRE/iX9TwR7SwRERzRfGjEBCDkbEwQNW7i2ErKJmnhPN5PgsbZ6E0jmQqqHSRoKcuYhr3gyeY8dL2emdjYfJwQ1xPdYx5UED6qdxxtbQXb6SsRaJSMhsjlAlBKJNjb0tnCqbuLQ1uSYicr4KTfRbvhA1GMCoGMEP/x4SH+zCS+uNJD5EPs5eoJjYY8jXm+EK+EEPnidPLoqfvtvZgGighxWQLdEDtV6gKc1mpOAGDuzX6u55jY6d776YDImQgxL6T9z/25j6mMELI95SdS5U02ttpTnxAD35g7oT97Ybv8xftpgFOoEASMja3Yx6qWbEGpg0zNuyparY3Jfbl+WfMcxArRN7R+owp+h8v+dNkeRCC0RhcOvIGNzAkhhMGnNnDcoczstcfJ6LuetRgrQTFgRhvwYGtbbM3OEFDoh9Eu5l5JjgrBpgfxh2AoK3Ku3f0ds+PuYRMPwO583YCtAerOr4UKnyLPh5hG8WwliA4hPaXofdJV3gf/oYg5TQCNyOXAbiLCbp/HfDcNqQMbkC+lhOyGrOylCoMoJFbXVkoi9npL3LtxGATI0wFRv5N4lBCyOlrSg3VaF0R37r3RVmW9ijwxADSMlLB7xwJ7lQN0BdzrUvX4U/UdJDkdIFYg5LTdR3iGB3KntPWL5/VzvqVNYwMk4+A93buat1Uh01f57hCKbtsj/u/AurlZowE98DFah2Q3TaqZhfTmrPTwOahHRzKiZDNxOC9UH/UIgTx2nPUKpXhoVX4Mod1ifxDIEwVmX0QJ2zF9d7iOjahwjzVR32YqDn58P7N4LBDFv/cI2Pew/3vr7mz48wMWMAFA3wME84YyfxDx/7c982czRWB/Oe8iOy9o4+TS52J0Wh7f51qqOxVDxOZr9bZ6DucueqjXAmFY84xul97Q0Q8QBKwACELA4EECPwAsZNhwoQ+EDh2+SIHQ4sUhEh0WPKjRYRSLGRZ2uEhggwaJLzKUJLBCYw+WAnZ4BJCD5UEbCyfcNJhhpkcNI3iWtLCQxc0YAGAezAhAx8WiAFRczKnhIouBHp8ejGqTKU2GSxGqgCJRA0eLRcBaLfkCgIapLHsA2MFTrUSxQ5t6PTjw6EWFYKVGpHlhqMWmNP8iZIFyIsSQC+teddzwBeSLdx3mPUzAR2CzaFnejXtTB2iJMSx0Zt3a9WvYsWXPpv9d2/bBCwxB8hxSJIoGKy8urDyc4sILKxqiFBly2/lz6NGlT6de3fp17Nm1b+fe/WCQhaItutWAmYCKC7+tdDjadOdBhSSpLrQYVehXwStYtviRPEqPikrSzKOSUpCMpygAaGGoDWqIQYMYamiOtabuM2iChQQoCTWPzEuhhRqQAyC4IhajUDDRBANgt4NEAkC+i3w4Djgo+GKpwQcjnPCmCVYQ0QoobDCPpZwAeG8oHS6AIinlirBAw9eiMtGipPJqaiuEoioNp7dKEiCHDpiMooYWhuwKocRo4uwg/vzrgbjM1ipwoRp4Smo1njbYIUcJW9sLzQw3VHHLDWzoIIr/gYAc7rU0NZqyp/SA+8FGhFyc7KIMIrViUgb3hLDP2DbwDaX1RthytIVOZWmIHqBI9IUSvZN1VlprvUiHhli8SIAaPLKQpRE8KgJKW4s19lhkk1V2WWabdfZZaA8yEIAhscsNxmiz1XZbbqebttrrru12XHLLNffcztzS7aYOGHphhSKSWuhXi4oEIIYifGToUnT79fdfgAMWeGCCXcsBgBe8c4vSght2+OHOgoXCuwQXhPhijDP+N1gA7tIVoSI1MDE3nUpKzAbGHKNXY5ZbdvllmGNGloURNvBuhBHAlXlnno0NoubuBMBZ556LNvponlJAqQjwVixJBcfwROiu/x9KKqtjqBaCC2muu/b6a7DDFntssss2+2y0o1PIChWa/tiggxEuyQeGAjwI14dKSlDBtPv2+2/AAxd8cMILN/xwlltYaDW3Ba2JpXYBQBnkA0viuGrEM9d8c8479/xz0EMX3WEfUJKv8YsYwtKiyy0KjOELGRp9dtprt/123HPXfXeyZ9KAONQRmhaAm5qywqKsdrRIgLp5d/556KOXfnrqq7f+pqYtDP4gFhaK4abhS1OBITgvyurR69NXf33223f/ffjPVWGghL9b6G3FAZiYpfEXgnN4Yl1EXVKLXwENeEAEJlCBC4zfXY5EgO3BbSGY85Lq7ia7m1wNdgzkYP8HPfhBEIZQhEVrin4QEkECtO4mDDkShuhzk8CsbIQzpGENbXhDHObwOgJIENssgsK4UXBXFjQI3oiXwYVsUIdL3NaSYvBEKEZRilOkYhWteEUsZlGLW+RiF734RTCGUYxjJGMZzXhGNKZRjWtkYxvd+EY4xlGOc6RjHe14RzxucX/OcmIcrfBHQAYyBnu8yVwIchEU5o+QFukfAP7HkACOZ3FMpCS55KUiTGZSk5vkZCc9+UlQhlKUoyRlKU15SlSmUpWrZGUrXflKWMZSlrOkZS1teUtXfu9Zl8TlvZA0kpKgsHu+ZEn4DtLI8iHPKJVk5rbklUdoQnMK06RmNa3/eU1sZlOb29zmHrz5TXCGU5zjJGc5zWlObqazm+dkZzvdyU51xlOe88zmO+25B3rGM5r75Gc/wegYK/hToAMlaD+9By153UGhC2VoQx36UIiSQKITnehBeeK2H2RUoz/YmwY0ajMCDK94CzkeQpK3woXYrZkrbVZSdMm5BcRUpjOlaU1telOc5jSnEeBpT336U6AGVahDJSpRdXrUnRZVqUtlqlKR+lSoRvWmTaVqBKT6VJbe5CfJzKqxXIpQANwBAWMla1nNela0plWtdyAm9jiJFiJeRIXwSSJLXHjErub1WF/93FX9+teaVlWwgy0qYI9KWMQm1rCLBWxijcrY/5rqlUpdkuxe29rSsKpVs5vlLFnZ+lKWNE2TaHkd5BYyOS7RBVgTrGxrZ8VXz0FWtod1bG2rOtvA2la3hcVtb6e6W5/6dgGu7Z8QXfvayzIrKWLtbHOdO9bP0gaFBIhb/SxCt4WsjgBGBNfeLHZc8GIHtp0TbnmBe16hlncB6GUvT9Wr3vYK17UuXFN4tzNe5Wb2ufvdbHRnM12oTTItrL3I1YqQtbeoyr4Ldg5+N/fe3rZXwvCV8HkhLNz4+ta1+SMgg7XjYGUtl78jTqt/ZTNdAoRsZCw0GUNQS4DGzMvDM34OiDN34dlWmL0U1rFucRzhHWu4tS4xEo3vm9xlif+YxEv2LJJdg2ICRA5h8LqkDA1iL3zpq3JG5rJsbIy4H0O2xxY275htG+YcB7m3rr1aJLs8nS9blrlMXrKJYwNlAQyoIUo0CMckMqw3B9o1cTYcmhdr5t3yGNGINbSY1Yxb16LkbYKGDqGLpWQ6k9jOsIGyQXqjHuFwtSSZQk6TlEdpVLPE0oRrdGMXXVtFv1qwrT70o2fbWhfVKdXSWXWtMJ1p/m5618O2pJNvTOurytqxMVV2sxeNbGjTtLXDfDGxbdNrWv0a2M8VtrW9HS1sBy7aUXU2YZldbnRPeNzRbi3J0Pdt2IRbVtrednO7DW98h9jYYF53v3GbboBn2N//ra6sALKi4Hy3Rt7eoXe9OXvvhEfc1/s+3MAtXuuAZ9zHFzd0ZZt2YInHZuHdabjDNQvxkKf8yKBdH8dbrXGYw9rlYa5sYB6o8s6MnDslN3mJKY5zoFNH57mbuaFjfnRzFx3HksWbdYN+mKF/WL897yzKn371Bv+8ekrHMdK9TlWuX1iyRP4u1pGidVvxnOpmtbrZ3S5ytE8v7BD+et2dOnf16lUAKNGAm99+kKhnR+1rbzLL/354uBu+5Xgvs90dD1TGl1ev+asv4gMv3qkTfq1xR3znL3L520Uew48nfU9FL+SuqkulnicA6K0zeM23nfWzN4jra3d6IJee9LiH/3RXXWhc1tte6JnXPFplT/vgcz56vE+z7h/PfNnm9S7iSb7ikwV7wh8f+Z0X/uyg72jnO/77jO1q/0q6/e7zmvjFZ7vyt//39Itu/BgPf93nb9iubmAhlee++xm+fvYrvPcbQISIv9C5P1erP/tDQL/qqiJ5t/6zPmTBvrXTPgJ0OwMEHQb0KwW0uw28qq7aqgHMwKybswBsPwm8wAiMnw+Uqg5cwBbEqqxKivNDP/8jOQA8QQtUwasjwdiKwad6wa8DQhlcKezCFuTzwWvLwQDcQR4MOiWEKSKkLSE8uik8qqzSP8khwCikDQqkOid8QpzrQs25Qp2qQqQzw5zKqv8H5MIb3DkmZL8wFMOUI8NjU0ObQkMrxEObyqqfIJoV3KU4LL45pEOJs0N+40Oa0sOYU8TIYqlEuUBEjLdBjL03NMSIm8RCc8SZYkSY48SZYqkjlMRLlDoTPEEBxETP08TCAUWZ8kSNc8WYYilqI8UU9KpKzL5SVEV4Y0VWk0VYzDhZHK6VakM3vMVLy8UK3EVe9DZfHJxhnLVoC8bbmjuWihxADERn+cKeK8Rm/LZnFJxorEZoo0aws8aVikRbBKtTREUE8MZvtLZwFDfAGgr5mg7RM8emwruVshQVnMeh4EaTg8d4HDaA/Bv844l7lI581Mel4sdmqsV1FMR2REX/gizIVDvI51nI6GhIh+StsFspkgGpY2RHd0RBjMRAZuQgjoQOj/zIoYJIZgqMbNRGzKpIHVzJlBQ0jXSelnyOl4TJoJJJSsKuSUtCnawOgXS4i9zJQOtJ3vlJ5whKofwpomSiuLEy2oPKz1NGMExKp+QyrtQdqbwNqqxK00PHSlIXUUNKZEw7r+xGsAxLGhtLokO9jow8tEwvtWSiaVmkEZxL9cPJJhRMumQwu8SdsrSNs9zLq9ShIim7kqTIkyyrpjzMujRMA1rM2mhMtHzMHJIXhHNLk6xM6NJMzASvxAw9vHRJvdxLyOtLHXIhJJzMbYzLgUTN1HSt1bQdzqQN/8+sStC8IUOivsB8y4kjTDnUzd2srN68vdYEyteEzeCSzRwaiL4Tw95cynq7zOa0r+eknd+cjeAUyuGsIS3UtSfcTtxkSub8zrwKT++LzqmcTup0L+u8obsgSR5kT+UkxPeEzxkM0PYZT9koT5g8zxnauxExRP80zdNETgF9SgJlHwONDQT9SAUdoaYxIe2sUC9rz+4E0QmlJPkcnbzLS8a7z+oMySX6iZv7RxKlxP+0RAktUbGc0etJUddcURbFTxfNof650VXU0UET0W3zThyVrBOVP8lTUbz7USDluiXKH8NwUCNVOCQFNiVd0vjMUurhUen00R/d0BAKjNXrT/8wzbktzbQu9dIBJdIREtP6JFMWNdMPchGn+1A5xcEa1cU+hdPwatIDfNIejVIpxVMP4hittM2bhNB3XFNBDSFC1UBDHVNQlNK0XLMcUpeatMFAPbI/XcZQndTWqtS+utQ6zVRNtSr6HCG8Ab71lNSAbFM6e1NTrSRUhZ9h9K1WdVVOvSGSkUw+LU3TxNVcZaJdfZ9ezb1EfVUREk1efFAIRdZk1aFldZ9m/bdWvVAGagp+wdJSFTxbZTJrvVYcytYC3VbZ+lVvXSAiM85ZHVfMG9WvpFd0XSl1tVB2Bb9nDVYaYtDsnFZatZNyrbOCzVcE2tfF61f6K1No/aBhAjn/gsXX1ztYTUtYhTUghlUfh2Usd41YD+oVAOBPTKTWY9XYjY2fjk2fj33YOxVZDmKeBv1GlK3Mc13ZEWrZHX3ZBPzX3qOhqOC/eTVWnFVZnXUfnrUen4VZ2HxXBIoc7TpZpJ0se5VLi03a0KxaD2paw9JUqDUgoyzImz3JnNXaD1rarfPavwJbmV2guKk2VSxbdzxbtO0gtQ1TtuVAoL01GrqaNKXarB2+q83Nwb1bGspbudvbZOvb6JshFwHMueVawMPYEbNbxF0gxZUexm1ciAXYECoSPitWyqxWys3c6dnc5etccnNcyKKhvflUGT3cwYRUzEXdhT1dBmLd1v3c/6ANIbypzYo1WrPVXdx9HtWFHt6FKrcF3Q8ypA5rRrq1SOM9Xt5J3o1cXqRq3t8Foazwu8ml3ejgziSNOx+wgCL4kXeJUZMZleBYlOI4Dv9gDuutHez1Se2lwph13g5qCvUkW90lXy7VOh24Go/oAKLhFV8ZCj9zCECrX9G536jM3zN0XfITobuAQMEl3rrVumFaiBeogR6IF4aIgbaUsnchYRkjkhLOF3VRLQgOHQneHQquYN/1W0p9C/ANXw6mXmTsnijIATNxDFlVMYQgmSLDCBdLmRWOYc+ZYbKsYZziXhwGIZTY03ic3pxExgmQVxhjiFMLMACIXqqxmoWgWP+u0JrRdOLCgeK7lOI83D1ZfB4CS0ktLkx6vRrOqK65aR6E4C69WQhiZePDcWPFhOM4fr455p3+EV7pDWDLDTZmJJlwLa2SiJxqK5JwPYi5IuTMMWTWfFvYsE8PXOTdwa7/BWDxrbRI3i+CpGSLiCvWqWODsOSLuCtP3hxQ9s2w7QxShkFQdJ5p8VCMvOPlpNfIyQuRWhWSUiYAOLWDoFkACNxcFpxdhk5Rfo1fHkJT1h0XulI7huTCdc9xxS4AMJFhkkBjMghkuonzqWbEuWbx7OXD2GavG0bn0UK5tVlxtt1dJNmPUaSbaGeDAKCbGCB4LuTqTSBVXdWwKz185p3/YRpdce3hLZYuhpiSILoJacYSI+IJDUpow5Hn+cxm17DnNOzm3ImK6OXnVa6xVua2S9QBx0DjPqPl1CmZ2HkhloghkW7jhUaghjZLOy1lV3SeuPFiHi7dlA3UDJAXKHCzjY6JuPpoJHqcnx4ckkZRerbHogZmTnQejjHZLO5nzZODD0hrtVZrErhBH9ibKFAwgeYf8pEWSDpoAcvqwNlqJzXp1kDpPTxq3iEZ9n3kl846VCgAxV5sxm5sx37sx5YCwZBTFVCXGNCZdAYfhhCfumaJd9brvQ7qAxpqxvxqbhbs3SEyah5eQUxsyH5t2H5sNQgA2q7t2kYB9xOAq7GC/7YMKQxqsZrti4WA5o5IKdAO7cNmKdLuTNO+Z5XGHZLt7aW+TdeObeu+7sdGBeUTgMCwgqmN5exaLQAwLlu2CFw+bsDh60L1a9YA7EZ87tv5iTXe4NbGbvu+b+2+0cjRgMJGiPJGCEyuly2b5fFG7/QW7c3saoVs7pRGbd0JjLBkz+q+bwp/7fxujZ/QAOK+CD6OEVneLoboLkE28L9Rb0tlb19m8MAOZt65mgiH5AmvcBln7AvvDJItWdYQYzLGaYMwMATbGhLvGxNPVRSvZxV/bwfPHfl2SgmfcSencbTTDA2ej7dYMZ1GjCXmHpUJcr8Z8h8scq9GVEVOctxRbf8mh/EnT/Ma54n8WZEeeHM4j/P6QmEqYwitxDIX3hcu73IEL6DlBs4j/0T4tp0i2XDWpu40f/I1v4kGFgwv0TOGGN1GZ4gH3nO08XLyUvCbcG9BJ/PbyR+lpm9ET/QZX3TxxqTicd9Q6wxSm19Dt3SxwXQpBPMFF3PxG/TamegzT+4ljHFSt29Th3W87XMW1HSW4PRYxHXaaQpwLmY0//UKD3ZhZyBZfzBjLwlkF0Zln51psemy5vXaSApfh3brlvZpV6BqL8Nrv4hsD7iI3p1G3nWwGndyh21zP/fcBXdm+nPyDPRk9/TbAWF5r+96B3Zix/eySfc75N/StvX7ZDz/5A1uZ9f32RD3gjd4ikf40VH4RGR45nZ46oR453HxnWzyi7/ue9d4lj34AWy8/Q3S3fnDkn/2k4/tlFf59+F4QXP5h1fU0DHzcM54uKP3modyocf5J2b59+P5kPd50Cn0mT/617D4ord3pUf6rtH5QGP6p3X6zwH1qJ/3qrd6qcd6zdH6N+N6x/R6z9H1oBf7sYfsmzd79UH7LlP7z2T7zvnmsCf4uHfsuaf767F7LsN74dR7znERbzdsuP/7xg58wa8ewjcywzdPxN8cmnXk6cYsoh97yI/81L165Kv8BL38zVkIyT10znd8wBd90N+Zyacx0tdQ088c7Npkxvd7/9ZX7M9/feiJ/RmbfYcUed5h9r4f9d3nfdf3fZgBfg8Tfn0k/t2JikFW/fzq/Krvfea/3uVnPeg3R+nXHZJ59YrW/d3X/u3XHednsO+nxvDPneg+/tVPfuUv+/Qv8e73vPYPxvfHHXUBCAICBxIsaPAgwoQKFzJs6PAhxIgSJ1KsaPFiwRgAYmDsqFAjqgIiR5IsafIkypSoNnps6fIlzJgyZ9KsafMmzpw6ZWrkuPMn0KBChxKtuOAo0qRKlzJNGuEp1KhSp1KtavUq1qxapTbt6vUr2LALipItS1ADgChm17Jt6xZiz7cDQaasa/fuyJU+5fLt6/cv4MCCd8YdbP/4MOLAYhcj3er4MeTIjxlTrhw2MeaFPgAA2JH5M+jBheXSxWv6tEi9oVezbu36NeLRsGfTrk3AcljJunfz3or7N/CxtgdP4NxjOPLkF2W7LY36eV3VyqdTr26dNfPr2rcDDd61N/jw4L2TX8y9rQXOLc6zR56drXPo8ktKb2//Pv78FN/r7+8fYXlLiTcggY4FeGBX/wFlA2cbKPigYPyZFd98FdYHIYYZauiahBt6aB2CjRU4IolchXjiUR/SVANnGaj44lAdkkVhhfJdCCOOOepIGEs7+kgbiiUKSSKKKP7YERScHbnkSzIWRWONz93IJJVVWkmQk1dqyVaQQ3r/KV6RJ24JEVpqjXnmRz2SBkBIUVqoJppxyglhlnPaaVOXX+q5p29G3mmQCpx18KecdQoFpZumTUkoo426B6ejkcaUJ5+VWhpVkZIWB8Bxkl5paFCIJnrXop6aeuphoKI6WJituhrcpbFemmmkQXCWw6pMqvqTqKNGB2muwQrb1q7D8vUqssmKJSuze9LqKIMAOGisjsXq1KuvKJVKLbfd2mStt2YpOy65SjV77pDPNsoiACmE+yK4OGGbrUnbvnsvvvsBm69f5fo7LroBj6guo1YAoAG/G8Z707z0kmRvwhFLjOW+9hE83b8Zvyowx2D62eimNUxMZ8UTsunwaRCP/7wyvgvbdrFyGstcZMc18wazndFawPJ/LtfUMMoFqMwz0dT6DOTH1c28NII2Ox0ZznMmCYAPRet39ExAozy01V2jijVsUQ/HNNnkPX12n2I2uhkAUHiNH9gxae0w12/b3Wjcron9ctl944Y24FftfWZ6ANhwd3t5N3ly0KSWjDjkjCrO2uB8+315boFrbqLajLKrQ+TcTd7S3PTWHTrqWo4eWuW1Yf76V5vL/lTrWqJlRerard5R6dmenjvwR+7+We2zwX48U7PLXnyVQ3BWRPDVDb8c443/ulf02av++HnMv4Y8+CIqH7j3TF7AWRDaKze9Rb37+rv68WvIfmLlt/8Wfvjja27/kS9wpoL8hkM/fbXJeirhXgATOD8Ebod/q8Ef+PRHvqTZKQOc+YECazPAibhvVPDLIAjts0HDOJB1EDyeBAFXQh0VbgQhhM0II9LBRH3whTa8TgwFs0LinRB2KUTbDnHUA85M4IatyeFDZuimGhqxiY/CXn6CiJke+vCHT5PiizrwPyeGBokOUWKUmMjFMb7Gi3/BImKo+DorXpGCc9II7siYGTMyBIw1EqMc8/gZOvYFjYdRI+bY6DQ/bkgAF9RjYviYpgIa8CR4RCQkRcNA7RCSVYD0myBtVskM6YAzK4ikYRSZEDu+CYqgPOURJ3mdTSrmkn3LZM3/WAkhWwEAV6gEjCgRQsr5PPKWvlxLLt0iyzO6smyw7NgwFXQ+af3SL8E0yC5tpMpmUrM501SaG6lTTGMeU2Dh29AOWlTNNZkSPtVrZL2uOc51EuWZXMomxrbJtG56E3wbisLB2GnNcgLznOh8mDr1KdBrBTRm8DTogbhDz4B9U0OccdtATcZPkzHyn3kpaEQzyhOMIieZfUSQQhd6roZiKAXP0+iMOMowf1pUaCpFKUypN1H2ePRYIN2OSEdqzwyxgDMujOmhXvozllq0l0A9ahKFirTOrfKm2slps0gKoRFwhgVIBYo7KVbRlhr1ql7VpVKNGKKQQjVWUn1QETjj/66v5iSrcyHqP7vK1rkSwK1FGytOy2rWnWJoanSVV1g3utWiBvavXrUr0fD6VL3Oiq8QKpNhv1VYmEQTOnKNLFIRyzPFXoexjUVehizYGczSBLGVldJkSQtTzbKMs9bxrKXO+p8NcOYCqt3oTFM62Lim9rYZZe3KXFsd2FZKtv7JAWd25tvF5fZJcEXnZZf7295mULjUIS6fjNufFXAGdNIlHXU9clrURPe7AgXuyKw7Hew6y7EK+gFnBGBe8YaXd89tZHnnu070Tky9ymGvnrSrH4M1V78NMe19DZhfA1OTvxLzb3IA/CUB4ydQABgUg9tXX4yMN2UbzvApHRwxCP8jR8JeovB9nMcpEFcEwbuFripTYIEeTO3CDhlCEaKgASu84AIuYkgKLvACK2ggCkUYAotTJ+KEkXg4Jk6Xe/0zRAAoN8ky/LCGX4xfBm4ALZz5so0XIgB2gdmnC6FqmZ8nXysjbsn8arJtniwkFLdHAGjRwJrZnNQCxyjB1hsaLdOMYYVokTMvWEERNGJmhERrI0VYgf844xk9283N+YJzbeRcIjqzp3CfpPSe+9JhRTHQVjHYwQiGsMxBM5ozGrDqQJYJgCIaRMWGIwgLvPxTUFvN0vjCNG00TaQo6we+APAur+uI5Rb7uXFDU0HVBoJmVgPKy1UeSFoBgEGDTA3/egUpnAYAmGyi+fpewJ6NsAdGbPyYFAAvGPeBl03AltInoNNWCHLdfRC2tasgneRMtAuCTwCsB94sK/e7zg2bdBeI09yZcsENPkp5c7DZQfvgvRNibFsapNCHI0i0Jm0QNG9b4hNDeLgU/hqGE8jh2hGAwcJt8onzOahaVrC9BaWQLyO7ICQvyMYRsikAzPzkFI+eyl3D8gG5/Dq09HbRoXn0K9/8zzkP80HaTXSEqDiOAzEYAJB8EEOqNeoJQ7m3kt6apXsMtP8xNq3NTrGah8riW7s6tXHNmYlqXdwEsDAAfnwQsMNa7vdCe7fUzhq2h6fp1RHtuw0/d1HbnW54/09ICx6aEMALXut5Nkikry35biGeW8HRiTx/8+TU4yY0y+T46F1Mb4DSXdo6R0i+S24Qsh97IP/eOkKmBvvRc6v01Dp9TlhvmdUrnzKhAbvfYz91uFTedJdHyM8T8uW4D10hxt418Ys/fcw2nzLML79YQNNTAIgs/HUd/xer77vrHyT3CeE9sn+vEOG7n/TwNyz6Lcb5BeBXgEahiV34yZ71qEEANKADOiAK0J9BZF7bbN6Xdd6XfV5BhF7/iV/tSRwBZo6EhSBYfIZomYn7IVgjSAALtqALviAMxmAMHkGaldkHEkDGHcT68d2X+R3nJQThdaDR/N9fkWDsmJgRev/FZ0QL+BGfCsogFEahDJpBCFShFVohDEhgQWhdQnRdQYAdAhrEl62VEAqL8YFSEn4HEqYhU+wRwHXgE0qhHM6hDDaCFhYEz2HfIRFE0B1E95XhsJxhJLFh8qwhISZFZqxf+/VfHNKhI9KhHd5gDh5EH3YcZ3zcQIScHmobIAYiEdLVIZqLIYaicCRGODETHH5imqzgI7aiFEbiREyiQeRb5BUEv/UcAfxewBHEwEVcJ66KIEISKYoPgA1jiiQG29zguDWiKzbjC8KiRMhiQaiAtRlEtuneQHSbQYBb9P3iqQQjIhnjAgxgKGIGE5YhMzqjOkJjREhjQUTLqxGErMX/HUHYGiYSQK4tmjcCoyqylTiS4yFihqLtYgr2I1ixojomJDsuxA5AgUNCgaJpwEM6JEESQKG5G6IpGgA0Ich9WQw8WqSN1j7mCjjq0T+OYjkiBm2JpBCmY0K64kIqxMDVIJhVpABkW5oN38jRZBFo4Eh6Sknm0UmOoDGaYoMAoku+5CPGZELMJE2+4UHgmI7xmI81RAYIGZEZWRj+5DcapFcNZTEW5WEkYycmpVJColdyZb4EpRyBJXuJI2Kg2T2mojK2FQAg5Fm2IlOq5RixJRm5JXbB5WEMnOC1ZFpmxF3mZTPuJV86kV+OEWASl2AOhorlHSMeJsXgpWKiZV02/6b2PCYXRSZsTaZgsEvhoSNmvpVmbqYcMqZn3hBoOpFoehZpAoaFeR1SpqZAaMRqsmYUuuZrvlBsNtFsMlZt/kW+2dYvmqVvxiBwBicIDadYGSNAEqJhEKY3MmdzPqNuQmewSOcNFadeHWdfVOY+aud2tuBzemcCgacNiWdZkSdfZFv6ZGd38mZ6tmZ3sufX7KdGwSdUyedb3KZPGmZnrlRv5qcLrid/xo97shjNoGRABgYFKqd9HqhkJaiCsiCDNuhn+ucvRihRDqNgRBoZLud9JuaG1iGIeqijPCiIiWhYkihgUCA2lmWKauiGdqiLBg+MZpiMvqVY+sXvTct55v/oirIohvbo2/wogwVpYA4pX6iAolnokS5paaloknInljJpr7UoIEKpZEqpXJzijaJol26Ujiooj3op6jipgYnpaJKpW+SbFVQkmlLemuZnm7pp5MCpfskpbdIpWwydkf4kevIpmPppoSyqEAqqcRKqWVBpbTVmoqZnnzLq3QDqfEHqeEpqWZipZ17qdmaqpjapo3agp8YnqBaFneLplerplsKgqZ5q13Cqea1qgLbqUAzdVnIlqTZnrdpq0eDqd+lqTgnoUFDqrb1msPrmsBIrzxirdCGrSCmrUBTamQIrks7qgqaqtFYJtS6XtS4UtgIFmt0pdD4ra0ZruI7MuPr/VrnS07nuhK96J7tupru+q8TE623NazfVa04w61yOard6K4eCK78Kj8KGH8Aek8DiRKFZpqUeLMLu68Lyi7+q1sPCUsTaRLrCKl/mq2JibMa2TMMSX8dm0sfShK39qrNarLea7Mm+y8aS1soKUsvKhA+AHUcGJ8nmJc3WrLfcLPlRipDSKFFMrIsG7VkOLdF6YNReRM6y0c7CRLTEQDfiq8zOKtROrSem6cJWrRVdrUvYGj3yp9Mq5deC7Xem7OiR7Q+ZrUf0rD566Nq+ZNu6LT+KLd9eRHWWh7qtGyVKmpfmrULC7d9iiNGaXeCaTcM5XNZurdp27Zbu7eICpeJ6/+njesfgut1CrOSsCQVTARXiruPmZm7PpG6Pdi6sRC7hDoTd1tJQlG5Mna4zYq7qvijruqjrAsfnHg9DnKLIBYXtrpblJqnu7q7k9K6H/q7qwS7oJsTtUC7qKZ4v4e5iOi/zihD38if0/o30Cq9CkB3FXq9THZX2wuT3du95NG7Uhe/yjS/saAZnLCLpYu8tra9etq/7bgf8Fp38Vkbw1q9CtNun1a7+ohL/LqX//i8OPXBwDrD50e/rLISKFexPHC9KNbAjLi8EN6rfhvBCUDBjFPAFK8T66eQGL3CIJe+KgjAJn0kAz5wJC6AFY85CFI7odYcLg5IHc+YMR0wNm//cDS9LDl/OmVVVUXCwRgXxHMrwEG/PCE+xQRyxCDIdii1T2vpw+pouDO+oBFuxbRSxxGExWKCwDisEd/UbUTjxdFUxeO0ppo4xGdOGGRscGh9hy6HYKYps8v1wJEGxfsrxHVPxIc/EHnuFGiux9ylJEwsyJBHyK9pxInOIJfPlIqthH8cuAfgPwkTyF99uGLNpJl/yauQxvG1yUzSy3ywEgZEFHEcUJf/mKaMyaKjyuLFyIXby9B6E5olyQl1VLUOhFOPyjuhysvGygCTxK9/f7b2xJCNSMSspMg+hId8xM4uiL5MvQogW/ubvKCNvNnOYll7sLV9zIqXzSG6zUzj/c98oxL91ijSPcweXsqKWszpXCzvvozsTY9v9ckFksCxPsx5Vs3P28z5HiEL/4j8fhSvHc0LQEgu3sD0/MT7XsT4vNIwoM6/lT0STzewoBAX2sBcPc2ZldKk2NEc7E0uHaQSF9DzJjkJM2aG6KULT6ku3NDnxtFHENDyLNE03ZXydak5zqU935UYPMUgH9UxvTkKI1vk2rUoL604ntTkt9Qw3dTev0VDX363Y6lF/q1ZjNcmUdQhztRYjz0gjRKGdqJ+OtXpetVmXhUeDmloHdBVB9djtHbHKdcKidV37x11TWl43HlBrDkKsJD1rKmBLwDEPtoIUtp4d9ngkduAg/0Qb33RcVzW00rVk95lg/69l90ZpOw1YAUCBHq5ntysCDd1Tfll9CgS/PSUKhjYAg7b7nfZu8HbNHMS/TXWPPvZ6wnZshx1B1DZN3jZuR/Bou69vS0Z0c8xBTJlJ43Rr6ysCZUAPdLd3f3cPDBwUsY0GgPd3/2xzTwdls9l0Q0Z7B8zgbdFfZ3fJvlSV2iJnMHd6e+9zd+97GwhmA45BrGQ4OzZ9C61KiS5cs41+7zd7rLeV/XfaoNBXDwS7cDajErdKsQtEJXd+O3h+QHiSSbhWkDizTCNn4KZYH/jTcpSdqYdBMDiIw41uO2yAIzZbVzgBVOi7anhnFg4AbK2Mz/84fxN5QZg4ViB5rABdd/U4i7MtRxlbgRNAMg7BCFyADeRAFxt5cog4hN74Zec4XwsE5PGrj1eEaKEiftOkFdjAanP5bHh5jIK5adM5amdiWDt5f8cbHa90XUaLisvucb9AYcK5BtW4ytp5byv6b78V1Zj5k+stRg2clSa3BqwAC2SAfPkAC1xkFFivoafSnu+ukltFqVvKQKxf8UrrmU/E0OEiQaw2kCdwqMc5oscto0t3rlM3AQyBl50mq0d64ipjG9diRDQaqNd6Lt+65J06VTg7n/S6l616sI/6QuAnwgb2RLw47W67l822smOytWcutHMOhW+OrxtuxlIyFV7/4RVm4Q0GWrIvhMeFOwwxO2mXO5SFyBp42ZRXO+VRwQEMPMEXvMEfPMIj/BIc9w0WGrVDRLY1tr2nMr5biUEfn77PGb8bwf0SLYIJfMKHvMgj/BfcgMmf/MmzgjrxG7BHxClW+sQv+7hHzsUbC/7sD4KswZf9e7h+/Mj/PNCHPBWoU7pST7fHPMXPPOTU/LDc/AQFiM53fNT6fNBXfdUP/QdGmsRHhK3BOtILZMVXCdMLi9OrENR/WRWALdVbPduLPNZHxO95vUOowMAZ+9e7odIjzkHdVcZvWnlkAdpvgdqnKMi3veEf/NtDxJTZfYzHQA5U5AbMJMzefWyEPZXs/31i9f2weQfgc0YVbEEpejzhHz7pF3ziPwTYVbSg5/cOrMAK1IBGHj3l431GYf5mab5Mg0XnA8DnH+PUj37pl/7pN8T6PbpCKHeaxQCGz37l5/3d2H5r4b5Tf8Xu977vi77zI2bhB7/hD//wRvMBW8AKQEEUGAyPYTrzY4flMwn0B5f0dzVjbMEkBD4iTu3ac3/be3/6K8z6L0n7AwQBgQMJFjR4EGFChQsZNnT4EGJEiQMXVLR4EWNGjRs5duQYAWRIkSNJljR5EiVJjx074QLwssoWjBNp1rR5E2dOnTt59vT5E2IMADGA7hRK5UBSpUuZNnX6FCqVoUWpVrV6Ff9rVq1buXb1+pWmUKJgyZY1S3ZlWo1n2batqhZuXLkVU9a1ezfl3IpdjLwEUErmTLeDCRc2fPigWMRHoTZ2/Fip1LGIKVe2fBlzZs05FW/2/Lmo3rSgSaMVfRo1XtWr7c4lUsUvDi0bS9e2fZtsZ8OMIff2nVQybuHDiRc3Xlj3ceWgUXdc/nxic+lyWVe3LlLuoil+51ziCB18+OLJCfP+fb5xcPHr2bd3T5r8e/lep6+dz75+fo/X+bOOm8UvGUDx6L4CDcxtqsPMQ49BptQ7EMIIJZzwofgovLAm/S7C0DgNPcSovxDvimuUl1wIZCUOVVzRIQvbWrDBGB9kkcb/Gm20zcUbb/xwAR1L45FHEYVECS4tXholMAJ9XJLCHM+CMUYGZ2SSyiqt3MrJKynkUUvMgPxwyDBVUguEl/BQq8s018uyLCijPG9KNeWck06E2KxTPi7xJOxLD8X8EyS1LtEAACO8G23PRGu7Eyw33/QtTkUlnbRGRimFTs9LTeszP0D/VIuTl+aAS9NSKbPUK0cfhSxSU119lT1UYRUu01mz4lQ/T8VUy5CXFiHV1mC/kpUrVVd1rFVhlV32M2KZ9azWZ3/CtVNdh8yIlgZcgKWNVxJJ5CVJ4pKWXKCc1crYY6NKsNx23R3s3HcRi1bem6itz9prMTrDr35fKmTc/3oFjiherNJV16lkB16YYZ0KbvgseiF+6N7p8hUyI9j8DfdQNCf+eKCHrToYYQfZBRnllBcSWeWtJG4Zq4v17bNXAKrQ4hIi/PCjT5iFZZkqkkuO7GSfjQYZ6KOpellpoGTGmNM5+tWkE1ybfjVpcwFAaujeFL4abGmzDpvs954WEdctZumj3ywqrrhs+cb2Seiuv44bb1fnzpvv484O8d5LZpFB1Lfv7XvNouHdumuvFUccckr3jpxy0v7ur+IttgPAbcOtrny5yY1ivPHH7gYddStFT511xC7nr2IxXnrFc2pbH+/xF0kvPb3cb/9dx9WBH76s16/D9RJOXvELjv/aPyd+Ud+f3J33p06HHnsIhc+e+6uMt+7LLUDR2C9TnH+++822v6nuoa9PH/7EJ4uffte/98/DLdbQhNB+9RAkSecDUv0ysz6btK9k7yPgAoljQAY+0CH3w19+FmEKtvWrD6b4lQDRB0HkSM8sCESYAj1YQs840IQpHIgEV1MfR0xic37RwBzWEEAO9kyFi5tfeahXvaaQMIdB3A0IhVjEmrBQNc3pxCwksbEqgMKGN+SUEae3w8VxzYcJIyIVuag7K3YRjBBBIl5OAwqX+OsVnOiYFOEWxlRtsVE9zCLRvuhGOyKojnfUI0HGOKK5+IF8LzFEKHjGxtrtEV1wHJb/HOd4ACAiEpIOU2QkqdjH1sgFFBcEABvEUDVDno+SI5tkV0SorkeGEpUEG2UqVWjJusSFCA3wSx8G9EkOslJreZweFhtJR1z+kicoBGbqXJkXtWQhEn6pQiFtKcBhBnOVWGLkHE/5TGsK05qUKyaRVnIJqb1EBpxophSzyZloJpKXvXTkOcsJTGy2s2/bPMlK1hDDRNBinOSEZ03eGZRpZrGa+0xlPwVaNnmapCPelOGZ8qnPgqpSlyH8pw8D+tBIEtSiVztoSTjyCD34pQ0oaqhDM9oQjJp0otWraEn1eFKW+myjY8oIHvxihFqM1JAvRWlE25RS3q1Up2F0aVBT/xbTkWiEC30BgAs8iVOSEtUgQ1VIKY8FVKhSUapXhZhRsZOxl2giik4FpVajyk6D+bR0ViVrELO61oFxNSQZARAA+kAEsebUrSEz61Wouiq15tWEbQXsu8B0MVLw4SVeON5dPTRYAgi2rOns5V8d+0DIVlZahc0XIl5CCAgslrH6cexlCdLXR1EWswQkbcqUxErN6moMftkE7MSaWmjyFEGSbSRqbRu/1aKstal8LaAgUIGXOAFzte2tOXEbR91Sc6/LZeBvhcU0RA73T154CR9IkVynShcn1DXtm3gL3uxRN1jW3SN2w2QLJLzEDoBTrnnDEt2qjDdK5aUv8dBrK//16pG9Q3rDS56AtvnuF6KLQWvj9Ivg3/V3Vv+9Y4BFlICXGCETBv6ugxOsoAXbzb4cPm+IryZhO1K4PxDwwEs4ALUNi7hFJNbacwEqYxgDD8KwMrEbUcwfV7yEDp/VME5vHOPmLpLGFLVxkVuX41ftOIw9tg4ZlJqHmRGZyStbck/wK6MtZxl0TnYVlMEo5eqE4SWqCNNdwTzVL48uySp9c5shJ2ZTkbmLZl6NLF6yhzqs+cB0Lu2czRnnnxJa0Hmzc6nwzEU946UOe3iJKHYV6EQ/FtHs+7D7Mn1psi1aU42m4qPvgobOCvnKI/X0oI/8RkOntdOrvhqoLyVqI5L/ui6xfclsK/3iVYt30wmMtayVRmtK2bqIuEYJBCDxEkUAis3EBvarGTxsYhvN2JNCthCVfZJUbBfVgPa1p6etzqU0+Npgy7akth3EbpcEApIGQHyhbelEl9vcwLF2ulu2bkW1O4fvJgkHXhIGXUVb1vjON7r5Xex9Q6yxuBS4SOL9klgc3N6CVri5Gd5wbD+8YRF3rZ9C9G0AGBzj4770xtXZcY/DzN/s1tAvJw4SCGDgJVZOOZYTDvIKBXuEPn95w2L+b5GjsuYRMDnKd85zcgsdpdQGcauHTrmiJ+roSCf5dSCAWAAkIF8I/zXUGdLlBrm86ii7+p6yHsqam5wQ//I8pLTJrmWpc5rqaUfc2vHUdkpOvOsvAfs2597zvEvz7sI+vN4VXXd55WdpYl/WxLULgLjDVaYzp/vis2J2KTme8eXie50gHxrJK0vggf865jMv2s0rOPFB53zoPw36BzKWXAJXRGdZ3/rSGx72+db37GmvbtszEPeZ3fpqdA0Anfc+rh+6Nssne/ziK2v0iEv+s7oNATq8BA3QP6r0X+/h2Jtyi0HY2MZWoJAhFCEKGrDCCy6Qgeu3K/t92z6zuv1jAHBX/LrK7zTO+grC89DjdNRv/fql/Q5CAGpgAUfg/sgl//hm/yZv+e5iE2ZA8AJQADUP+MxP+NYJtxTwBf96AAVTMAWDACE6wC9eYAWKQCheQgLLIgWCYAR6oAiKoAdGIAhSYALfowLz5gJRLwPrgtnAzwM/0PVCcIjOr6rS7yUa8CFs4CU0gAUI4gL8YgK8QgUsYAf6ZwE1YAcsQAWCUDyGEG+KsLqOMCUI7v/+bAkDhfyc8IOg0K+kEACosCFUoH8swCCK4CV+gCsmAAIXEBFroAvR8DnUMG7YML3c8CQ2QanobQ4jAOCWi/p2Sw/5kCFy4CVe4CB8wC+AECsm4Ac2JgY6oAguwAZs4AKKoANmsF9+YBEZ0TgcsWwg0b8kEd4IIc0uMfpA0A55CA9PqxMhIhUBIAda8CVs4Cr/MmAH+iUGeoAFzjAhVIAFeoAWAWAH7A8XG6gA64cXI8wXScLkMEAOhbEOi/GKRjABpxAi/EIHEGIEBvEq+kcDVuAWH2ICVkAfw1EciU+4Tq8NNeQuxqAShXEYm9Ad3eIA4UQPa4AFRsAVLcAUDyIF/CIhhuAlrOAqAMAKbAAbaUIFbMAKAEAgh0MXyaYcdewcQ8IWvO4NGLIhf+8hdecYyUsP1y8KANEgWOAl8mgjX6Iki8IGBEAnBAAaVxI3WjJsXvLJYjICiuslMGEdGbIdx44g7wvo0K8EEfEldkApCaIFXgIKstEvwNEpNQUqwUYqxywmIWDAAGAPMswm6ZAY/7ky+IQvAaPgAobABwhAADLAAl7AL2qgIEARAAgRIQSAHtuyVN6yxAwyEhESJfxvBp4vL7fy6boyaL4yCnGrLA9iBfyCBQfiHhtTIbhQMt1yHOknLu/sHDfBLwAhL5mwPtJtE6GLIJdRFAeCMR3TASPzNSUnNuNnNhntHJ1ACXPzJndz+pIT03Yyv6LLI19iMAXiLAEgLRFCBdbyOJETNP/OMnsRM+HN6/ASOjFxAAmwPGeser7gBurTPu2TFezLL4ZgIITSd4oSAI6yK3SgBS5gBQ4UQRP0QMfzNiizaZYz1HwxD3ivPfXSIfnSw05BCDaUQzvUQz8UREH0BMTSvv9mMAsFAkA78iPBggWigET7hUFxhDrTB0JrzRdNDQBSoUItFCcxdIg0NESDVEhB1A0UwEiP9EhLwL76ZwMIwjgNYjWJkyu28EVhNEZLw0GVpkaPTRIrDgBsYUfdcy8/U8GAdEjPFE1B9BSiKwOelACWsRkPwgUBoCm5YgP8wgqKIAcsIAj61E//NDWvFDSy9Gi2VNskUdeYrkI9c+WoUyjMNE0jFU3XlCCtUCQXMxRH0U21YhoBoAZKU1CPg1CNxlBlLj1HwuRcIUzF9ELJNEMlFVbPlFIZAlQNYgL6pwcKwg9fAigJQhBZ0ytSMj5D1cOGVTbxxVNUjkkCTBXga1X/zxOqgA1SY5VaO3RWFyIIoCAIapUAWqB/rEBACcBSsVALXdMrCKUIiLURZzQqkbXeVE1LAgwTXiIr2xNaiUpaq1VfrZWIFBAAXqAGDjQMZagfCWJO/zUGabEGvcJFPVFdB5J7nKrpxqlL2IsUXsIDVpVV4RWw8nVf9/VaFcJfF/AH2NIgBOBXNyZOvwICO+BhlWNUdwSnJraZKtYNLQwAavJZM+6qPPZjqzVkFWICcqAGoCAGNEADYuAHLqBgEeL94m/+6q8ssnM7XxZis0dik9XpqoS9/E9Hd1ZZtcpnfzZWg3Y9plFKrfYp2fUyG4pmbclmTzUknuAlxkBj7zWo/8aWbCXVbMVDAKbxBZpUbdfWWLV0ZrWWY62EvRDLCMJtUXk2Wh0VAKZ1b9O0b9djNTUACjqAczvXc112cC0jZm0ka9+1oeI2V0biAV6iAjR2Y093sPS2cieVbYsiB1KySlUydCtjdGukdD9la6kEu/gMAMLvbiEXXyWXcmd3SC8XPE4zd19id3m3ds1xpN72k1C3WkTCOQGA0o43bHtWeZmXb6u3J/z1BWyABYZgAtrXfd+3aadXhyJWrEw3n7TXXUGiCeYVANgzTPFWp2SXfIPUeZ9jTi9AfmW0cAu1foE3cbmW5DLhE76vzxz3ccM3chd4dJZ3gNXUfHmCUKIggf8VmH5/N9UoNl41ZAsAARj9pcVcF4BfSoA7+EMLeDnQdYSjR4N95q7sF4WvREM6oWb8gg4+wX/BNnjJaoZpmF93GDEaNoex9IPl0oRdDHaBuD62IBSU6v+coAlcd/weOK+WmIk31IaVQxDTNoo1o3dppIcd+IoVdzoCARb8gg/swILBGIPF14nDa3LLWEjP+Dgm4CUyco3ZeIpps4qH7H5TuDk4QQxNoV7BODprtrLIuIwF+Ti28AXC9ZCpt49V5o17LY4hGDWM5CWm4BEWgJIRKonXCpOZWJOPwwqtoAWq9pNBuYQPl5QbGYtR4xFeAhcOpZU56pWVeHwBOURnmTj/osCZ+8UKnFmap9mZc5kt2phFRlncSll4m4MIhNkiitn3LHm0klmZaziRcyJ6rdSaeyqUWauBe/mH5bg5cOAlAkOcw5ib3SqWaZiZh2OdObKd3XmXrxeOfZmeUUOWAGA2WDmfKxluL9mcz7mJ3cMHLhqjM1qjM3qgCRpr43mbEdqUUYMCXuKmHPqhX5ecY3eiKdqM07mj5aeg3fag53mkT8MSvoouUlqlI7qc35mf/tilKzqm8Q+mbXSR5UuMl1U6tiBcdjql9ziDy3SoibqoKfCouTS0tho18Fc0TOAlvIOnEbdHx7ilXfqfrxo2gRpkuNqtRcOr9aJMAGCVx9qH/6UDs/q5g9Narclzpt8asJ3DkZujC15CDFDark8YryWarSfiUauaQ/l6OCagB6AAd8Wyr4slqw81sDtbsH+5OeAAJhA7sRl5OvL6rClasm9DBTo1dzNbmhp7YjybtmljsFFjCwhlCki7tL2rrPk5tc95tWtDABBznWE7kWQb4mqbuS0irvWiZi6htxW7OVBbuf2Jg5V5uEtjNfdwCDwZud/ouhmmucv7ueeCbTRgC6bbiqXzp6kasoVgu0kDCl7iRMP7mjfbVMubts87LgLhJdqAt9m7Ot5TbINbu/V7IghFjfEbj/6av9/av+ECFF4iCQacwFtoTIF7vGMsuwF5vv9BIyUd1sHjqMMHJsJre8LVgl84B8MznIw2HJYRHMQVXCLqO11LvIogPMW3esXTwgVegmdgnLZalcPhG7JD/DOsUIR1XKJOXGB63LN/3CO2oC92+8WJ/JVkHJmhXMs+PJNtPCJ8gFDu28kXycsfT8oDm8o7whFGO8u1nJuMfMbTPCEeO76V/DMsQCTj98w7T8z7bs0Bu805gqYAAGDiXM5dmc67HMmrWs8/IwgIpQZ+cKM1+s9/AptXZNAJ/bZF45s2aNEn6Lfr/NGHOtI/o7tfNNPpJtBJr9PdutA3gg3CGqpH3Y8a/cDt3E6EOslf/SF8wLhfu9Vvi8djfamXRDr/LuEl2CCccT3GdZ2PTx2tgb0PXVSGYoCat73Yjf2jkT20Zj0jeKBwbh3ajUnap/pV89zaGWJcR8Bku12UeL1dwN3HP30uSsFMnv3ctzzdk5feywrMZbndF8K4/Vzei2LTVcTewx3f5UJjmsfc+53RS93R1/3XAz4rCAV0Ex7QNV75Gh55Sbc5SgQAkoTi/d3id53aVbvgFWLEPT65j13ks/fh42I7+uAiUh7dV37aMR7SXz4hcFzmP57ma56NxB0j+kJc+J3njfnf85bGwxzkr+Ieqz6zF57TkX6flR23TeRL7NrAf/5H41u+hR4hfCAle7XoQxPruY/rRbqbT4ML/+A8SMZ67NW97Nn97atiCAiF7dte09Fe6eO+g+ZeNN4cAEYFSJ7+JKy75YWb8G11ArzVO0dgA+BX8wW/vvoeAw3fpxNaL4IZACYh7B2/JCAf6FF98gsioKWX8yVC65Ea9Lv65tWiwhH99FF/JFR/7zPePV5fd2Pfnzz/QWu/um8/LWrhJcSp8Xm/9xk78hPc+H/iBz4X+7Of+DsMwJDf9kFbLybhJTrn7qE/JHz/gwben1t/+41+vbz/NAp/AS7hgpoq6Qgc/XlI/fea/dufrwACQAwCBAsaPIgwocKFDBs6fAgxosSJFCtavMhwgcaNHDt6/AgypMiRJEuaPLkRo//KlSxbHkTpUQwAAA1g2oyAM6fOnTx7+vwJNKjQoUSL7nSJNKnSpUybOn1aMIZAqCqlnhKCNavWrVy7ev16airVsWTLmj2LNq3atWzbSpQ60K3cuXTH2ryLN6/evXX7UkTph1MWjZf6zBSxl6TRxYwbO35M1K/kyZQlw61s9avmzZyzho1bObTo0aRLmz7N8jLq1ayhJn4NO3be1n5LbuH0aiaANqsEzdQkGyTk4cSLGz9KO7ly06onZ+4MPTrWz8urW7+OPfvq5tq7Xw8OPrz4Bd7RktzSQLd6IzM7jd94PL78+UHL27+vlLvf59L7a6Z+HwtICYhfgQYeGJp+CC7/WNt7Dj4IE4NNjXRJG7pNYYoe6s0BIX0efiifhCKOqGBd/PmH4lYA2gfAD0OsNMQPAIxIY402pibWjTqWBWGPPoa040oi0TLKTEaAotEWSejm3oMgPgmlY0FOeV2JdJ2YYpYrlqcbFBYIQJEAFkChG5VmnkmjlWiu+dePbrrJpkQhbYGDblWs4cdGnSTxSI9R/glofXEOmmCOlgFwVZaKCrGldyxEoZsGRbCggkMqsFCEBrpFsQGhnn6anJqgjkrAm6b2SKpCIa2inm44FHKJm4HOSitOqd6qlqhuYblof416J0AOVrQaRQ02WMDCBhuwYIENNUCqnhU5gIlrtda2/6XrtWieyu172pYakhhstDqTBqbk6Wet6kb5bbtLZcsWr71G92t5wUJLbr6bTutuv/7mZ+i/23ZLcHDfnucIJ2cYop4LPq4LMYgCT1wRvGvJO29n9d43RBHD6qubFUW8SHHJJkNk8ckLFsyybNfCpAV7AMDycMQ2h6hyzgilnBbGGW+2cYE6tNBDB1BEEQUUO/TQgg46Pw01z1Db13LVib180hZVzNRHk+neDPZwUz8t9Vk+/wxWwGOvzTaCZbf9ndVy34W1SWcYqcWPYe8NGdwmv13W2Wh3FbTfhh9OG+CItzZ34yjVTRIFug2mN9+WL7b4v4qPJfjgKqqdeeiiY/8G+ujYOY46SZCLBIpueLx5eeyRma7t5lR17rlnpdPOe+9m7+47bakPD9LqIC2iWxKmys48UMHjajtUuOfOKPDPX489jqBlnxzx3nNkvEerGAYAcMs3jz5y3Hsa/VPT5174+vLPz1D79Kv1ff7hc0SLhrttcar0CdBW92OT/ZryPs/Fr4AMlN8BG0iW/H1vf4QpEgDYEKsADjB9EDzTA9+FKOppzHodLKHvPmjCCUmQeBTcQiJmMgVadGuD6bNJCu2DwqQkcHALvKEPF5fDH7pkhSy0VkjmMBMZwIFgNESfDYWYnSC6ZIdo6yEBfGCBIrxgWFZ4wQomsBAfgGxTUCz/owFJaMazEHF4+/PNTHhQsCY2LzxpJI0UW0LFny1QB2QCWQd8kBAxjhEAUaijIXd0x0PKaY2oC18XdOMAlsmReXRUJGUSuZI8ZmyBLFDPC2rQgyJIZSYxyABCBKmBHqhylascgSVfKSFMwjIjjHSc8R6hm1K0bJKyq+QsTYTGi4VQhEAjYSejkANAGsQCmmrRKWdSyF9KU0SynOZLatm41QWCfKaoGi9j50trYiuYuRomMdO2PYVMIAgL6eRMSFYQQUZTnPS8TzXric1sGnEjWzDBTF4BwF1+03LhrGfPyHnQRJ3TK1ZkSB97cBB5GnSi3bknPfM5N8ghEQB6IILV/wZKUPBQtJzp7Ism59XQhVxgJjuIKDRHCtPqWFScGJVb3WphJEfIDaR8K2hMb4dQtJy0VylVyEoB0FKDSLQtI2iqU58K1ahC9acTnak1a2o1rCFvJpyYG0/35lOqOsWqExnqooqakA7MBKJKJeUQRnABG+QAjGcZpF3LJFZ6klWaWK3ay2gRiZmcoXFfDVtY8wrCkgJToQvlClpdOhMCxRNkVrABtcZy17siVpx7/WVfW3atLTBsZgHdaWFvdtjNIqWzKDNnYz+nWInU4KWQBdkLTDkWqep2t01V7TRZC8vPsuxalIAhurx6Wpul1rfaIx1jX6u72EIkCLqRbDw1sP8CFmQATD5ggVqhWSnmitcswH2lcAtmLQvoJm+OS65yRTpegElXLmZV1GMJooNmFkEhlz2IemeygvgKWHpBHTC4zsutaulAN11InXsjtlwDl7XA5HUtdKdDYQJkYJRQ6C9EbKCb8Ep4xM0l8UMQ3C1cqWCUIBjegyEWYRM7pLwNqe9m3KCAHOtYxyWgsA+gFQURS0QAzWSnjI9MERorEsUJvpWMAGCI0rb3xeqKMZIVouSFSKUMWOiyl78M5jCLWcxxGOR8FaKCF5BSmRX5rg2uDOeHZNmQTD7VrXpAShkSj8q1snKcDTLnhGx5zIQu9JiVYIBEK1rR7DkzQgTQRyv/4NYiRVgrVSaA6UxretOc3vSfUxjoNNbZVKmi7kwm4D0+9xm+n5ZzhskyaEPLetZjLgNCBfBkKzgNIzuYyQWoklm7trqEoTbjqN+UKjUDwAIHdrCqZ+XnVhcb0ADgMq2vfW1bO9og39UAXTEyyhwAO9hjHHYHpw3FY8NpVBmYyQ8IkupnByran0Y3QWKN7XwXWtsR6TUANADPiwxBN7t+yg86gPCEK3zhDFe4uSFo7x+q+0ekysFMxN1s1Ml73qx+OJZfzblq63vktQ7mbGfSKZWoAFov8PiwI+7DifuIVE/Gbbw3HiV6/zni+Ca5z7HAb4dUOrIQ8UEMkomQDeAr/+AuhzPMbyhzVIFKBbTN+JRxDiWdx5nnIv/5z4POkBZsipVkV2VbobmDFaygBqO8eNOlDXLxRh1CozL1r+G9Z6xnveNvj0rcCWxtr5Mc7AsZQbDPDrIYpLzvW/+7b+feEbid/NuQr3xHgDIbxlN728IMvOD1TXiFGD6zB0mBBVZwNC560bqav/LTU2h5jcBNU1YwSOxjj3m8tN7vnC+n5z+P7dCPSAA+KL7xj8/m3T/v9Sa8fdsGDoD9FuT2lqeP8gnA9d8Dn9bCR5APbNDHQV7/eswvofPZhmcAWJf6lbe+8rO/fdA7vjUWP/z4g1f+Dp5/bAL4WH/ZD3nut3vwF/9/wTd/q1F//9ZMUfAx5YI083R/vJN/ELR/U/Nf0jd9ABh1Ath6BFiA3HeAp4FKApJ+BCEAG+BvrhSB+BeCeVWBUNNH34Z3GjhxHKh5HviBstZ9+AFiAGBkJWgQ7qSCKyiBLShWL6gzCwYALXdNNKhuNsh4OJiD+2aEpCEjtUcQQGgQYgcAKUCERdh7I4aEObMCM8FsTeiEowaFfSeFU1hyYXgdw5JUBKCF1MZWXzg6E9hAY3gyRPZvHmZ1aYhga/h2beiGYbaD9wFgBXFUgDhbTIiHoqOHDMSHJsOFd2h7gqiG83F9hniIX5aI9qEpAUYQo+eFB1GGWBiJoTOJBVT/iSWjbKeIhpo4iJz4flW4Wl33iW8oIZCCgaZmZNz2b6soibgYU684MRPgbqpCi0xGiE3nibsIdMYYGr0GBQWRAix1EO1GSMTIitQ4UsgoMCcXjLPYjJ/1jC4XjbsYiuVheBpgENAyhBnQR6TojYjTivcjjv5CdQCgighxjiiWjh63jp/Yjt6hhPBkav74A+HXhfcIROBIUdT3NPV3dwkRkLWIMwMokVWhi9IIZgfpHVAQA5hYhvlyhhB5OPlIP/vYL/42aQCZkcI1kA9XkIcokgdiAfjSIkynknDDkvPjku4CKfC4EDNJk7bIkXD4O9oHktPIlPjhAzqgA0L2k4YT/5TyM5TfIgAzcY1HiZR9VZPmdpNumJPJEQRBUHBXuT5ZuT5bqS1KiIEYGZZYNZYv15Hg9pFP2WVnSRuWVhBqV45sCYYeB5fXYmoYx4x1iVF3CXdRGTh7yZd+2RqASRCWSZiF+XCHaS09uHh0yZj55Jj1lpcX0XN8CZX4gZmYmZmm45bcw5nVcnIxKZOhiU2juXOlaRGnOZm6uRZyaBCs2ZrFCJkDZnlPo2wNYZu19CGd6JtJJplPSZmsQSYaMGnCOZyZ85pvWXlPMxOQuJjLuULNeYvFGXJOCZLTuRqjpwEdUAQn6UVqJ5/zSZ/2mJ06s52w2Z05k40AUAPKKZ4PAv8Vx+Gc5glU6CmN6okaK0Zu+nKfUfOcNLWfKiOEABqg3vIUBFqepIOg7BihaZEB39Wg6vGgZPOh03ScOTN6rFebFyoepMFBdVSWU6igrOEDGxAE/9UBacmjPeqjaVmi+HmifDWhJzN0shieLsp3lBGjaTSjOVijyYGdQQqUQ+pZRWoyfeQQSjoeMIo+hvSkHxilfwkAmEilWGmls5SiKqMpEJikXBobXto8YJqmNRad6VmnaYFptHmmVWqg47WmJsON/2mhcOoyoTFAdPqn7nOnCZqnffpL+Zk9gVoyGzATb1aohgobopGoMvqoH9ehBvmpkPpKkoo9lEox9TeYoKn/qZuKqAKkqByKmqA4qmtBfMiHq6RKMaZ6Pag6MSe5lm/aqnrBqbDqqYs6Vo3qocjaGkGwAw1YbroqMLz6PL4qMH0EiC06rHzxqk1qRmFagGNKGxmgbKQnrZpTq3Vkrf+iKdu2ra5aGZ3qpOlKbaGKk/RKFQLAkxoQAw/or/56rujKrKq1rv0iSHNIS+/KrfFqrPM6sCBkr2aJr1AxegBwAUgasDlDrcFTsO4CfReZsAqbeQzrrWUErvEnrtRJdBk7NRvrOx3bLlyYkiErsnTTrV96rLI6q305sU8xLF/JshD6sIgFs9+SfjIIljWrezfLPId0stuXsqsxikHbsj0r/0RFqy1PZpXCqrQmUaw4m7OXpKyiOrSk4YtUK7RNh7XXMiyc17VLS7JzGqtiG7E0arVNUYZAi7Yq47K9s7bVwo0IS7Nv67VMKztO27O8KZ13yxRKGKx7u6uMC3VYKjCmNoSZSrgl8bVyG7bOMbb3WrakAWJBBrkn07e887e4cpJIm7SZW7hx27Rz67l1C6WSyxSGZwUtkHyl6y+nSzupeyvKlq2s6rqqY7ixg7ihO0WfK7HKGxoPGC3/Kr28Cz2223yUy49eGRHFexKbG7udeyi0K6bWixQjOiPUmyq+azrASyqWarHby72ae7yXk7w6u7NRixrmi77pS776h739cv9ULNq68Qsk82s59Uu3O8uzzlsZuOrAubq/o6K+o8O+o6K1a+E919KwDmu/s4q/EcxZ/UuB/9suXdmNGFxE1bLB35q4zGu3DAzCijTBZZTBFKOMAGCf5pHCuLLCJtvC4huuIhzDtDPD6bbD/zJ6M6vDbGQtPQxFTwt8HzzEkSrEE1XDEwOTbHHFPKx3BKSZs6vAqTnFA1bEV3vE/sJFbbHFt9LFXkzEPxzGUjwZDkcQDWfHdDzGZwTDw7bG/dKfhIrCTKzCbXxCcKzAciwZJHqZI5rHcVLGEnfG7vJfiok/kTwqbRwBhbzHegnEKFvFEqHIBKC/jbwmjxxzlvwt9af/xEucOhpMyL0DxZ+HyH6haQXRabdcy6SMJqY8uYL8L9CXw6zcSE38yl8cvnH8ybrsN7wMe6isLSYMnmnRx6SCyZrcwag5y8rsw5v8adPsLtiqxc7sKdUMy4Z8v8mszWzDzNfry/+Sfj5pFt4MKuRszPvhwrXLzel8bugsoeJsLaaGqZXczqlCz2+czxVzz+N70PrMQOtsfv5sLYLUAeE80NRczAZ9zb250H5xgnBVn/TJ0EHi0P5b0f0iFUYp0K1MzF1szQl8yPx8ESqwAs0kbCGtIyM9wiXtLieHsfEM0XFS0K5pzh4M0xWxYeRm0zdd1ESq0+1Sfy0QyCo9yCxd/84b/RYJHcRWLRd99AI58F1B0AIX0EcakANAmtQ2gtN7+NMKNhNzqUZrvSZBnYdDjc1LLRHulFR1yEcC0dNnHUt2raZwDSotEAUrIAD96dY+3dTjfNFCrdWt1clQC9gQMXTKVIcEgGtLOLx+fSBpTYmCTSgq4G+E1EyU/NaLTShyTZwZvbiPzRaQArSXrWFmyNlpMtnmBdpxMgFt1yqPyyO5TSWq/Y2uPWNY7cnErRaagoHpB4gyMtG1TU23bUnynCo96I8tIBUiA8+/jdqDItzaSdcaHRGm1wPh99wO0TFRoAFddAF8WldlWhA9uLsEUIbIDd0kdZ/UPSrpBwB/hP/ZfS3MtrTSetfSYPzS27YBNK0e570QAnBy5HK5aDEs9lh/rDtbKH3fbiPdSwbcZtKPABDhcqHfqd3Yc23fWmbckr1tC9kqDK4QIupFoqQbIV4WZDKH0BfQBQEp/5jhBuLZrmi89GOR+OHE9/HdEXnioIrMKy4QOzACQ3BULo4QPagB1nVUAMC6ZFHfBeGHViBk9fduPa7hSS5g8ks/sUjkJVsgR46P4d3aD6ECyTd6Um4QKtBMqzx0YY4WpjZpQ3d0Q7ABJwkAUC3mnb3hhS4X3Ki35VHk9sHmK+nmeBqVc84Q9RfNBCFID4kWJqyYPgCt6rHoiI5Dhy7qbNGPVrD/2dfR6Ixe4qvt0uc86TNB5wXxZKZdEG6mFszymTrAk+62taVeUaQO7GoxdLauHavuHZiMm+wT6Y4a6/3NEAQnestYF0GwAjuwNNs97FEk7Nt+Fv1J5k2B7N2h7ErpLrEseOpJ6QrRn+ebENDH495uouEu78rhb4TO6mB7IOW+kefe7MtaEeueEO4kXe3+6/X+N92O8GNxw1ju6Gqe5vxuHALL2pIe8LK+EFwY6gXx4e7dF6m+8Nuh8CEPFSeJ6vnOufsu8RPfu/9OthcP7QoB5g0u7ZShAjYQ7yTfGj+u8xfhfyj/vSq/8sRB8a9O1M8+6wQwenqeELqR5XJx883U//PLwfNTPxFKyPTHDvFGPvRE3/L0Xq9LDvNJP/P8VfN1oQIXoOBWHyojz/ZIYXRuB/SHuyBd7/Um7fKCh2iLtmiNNvYZr71ophse37gr8ALtWgNMJwBqrx4aALJvfxpVD/kHIQA2oHAcBvLKMe5ab/ePUfSeOwg0IPqjT/qlb/qnf/pXYGZ/rxAEvxAGTxZX3ioXyQLQqgE2cPCTLxqSr/sEMAS8rRsxMN+cH/QG0vl98/WkE/qoz/zNf/ppMADRL/3SzwAUJvAI0e4LAe9kUbH5Im7W/W+43/uswfuQLwCC3ioxAODYsfnZcfyen/xiu/zOT//1f/qDYP0YvxBnf/8QSz8WAOEDwEAAHS7YWBFjoBULBDXYUEFA4kSKFS1exJhR40aOHT1+BBlS5EiSJU2eRJlS5UqWHhXGaBlT5kyaNW3exJlT506cQxQO7JBBwFABPI1WjJBU6VKmTZ0+hRrV6VGqSKVexZpV61auXZtWBavzZViOCgfRQJtW7Vq2bd2+HQQApsgRQDX+GJgDY4eBNnLWBRAlRUXABHf4IJtY8WLGjR0/1jgW8mTKlS1fxnzThsMWmWV6BR06qWeWok2fRp1aKWnSkiebfRtb9uy0ceeGBNxBY46BLy4KHKgj546BEy4WIViE9XLmzZ0/7+ga+nTq1a1b10HwR4brIlX/f5/avSN48uXNRxC/WPpj2LTdv0dre2RujSo0DLRgETmAH2IB+L5ogoE0iCg9Aw9EMMHo5FKwQQcfhNCj/fyK0KLzwKuQgAs35LCrDHNaz7H24CMxNvnoskujzQDQgAWKLiDIuJzuU+4iAVL8MEcdd6wqRB5/BDJIslRYqKgdO0QtQySXZPIrIVnykbERS6RyrRM52gEKLaH4SYMttUSsIr56W6GInwAYYaeBeshooBWehDNOOTeKck4778RTI8Au+LHJ0JT0M9AO8ySpTsWmrDLRKzeKgiBHHwUgTIoE2A9SvdQEgE2M1iS0U08hNPRTUUf98CfueBTUwwpTZdU8/1IXvA0yRBOlclGNGoUUUkkrGqKIKDSw4oULTsVU04s4fTVZZZcLdVlnn3WOhYF2ALJVrQC1NtvToLWo2bBmpZVEWw9E9thMuUU33W8ZVLdddysbc4hqtZUKW3rv5cpdb8ECN9z3xjVwIChGILjgggU2OOE032W4YZH2dThiiVdKYaAogsQXKnsz5jgqfdl9DYCz/K0S4PRyRTllACZmuWUCIHY5Zpkx6mGgzprrmMONc+Z5tXZhPqpfkmczWTyVj3Z0ZqXVBXpppye2j0Ujmev5vJ2rzvnjWNkTeehaQU7whw7GJrtss88m+2m1lW16bbAWgDtuueemu26778abbv+3S2qhXKqxJu9qwDPWujKhvYYL7L0XZ5xZxRt3LG/JJ6c8b8hBwnUw5wbHcFXOeS6cssMRb6voy09Hfd2tU0+sctdfn5x1jTbAEefPUxP89mxDD3lk0t0zXXbhh5epbeJjgj155eU+viLiAHDxOd2T9Hx6fHmXtevfgX+8ee+/L7R78HFavnzYwc9goNWXs9603NsX9LNtpzPeP9+3ly348ffnf6L6+x+J+QRIOfDBCE3Tgd+fqpdAa8nPffQTn3q0h7/8RRCAFwTf/zD4kQF2EG/fE4AVBlIg6TFQVREy4e5K07nmaPAmo6MgDfS3QRqyzoU11IgHdag37zUEAG//QmAKt/I+IQ5qhd95zg1rAkMKzhCHT2ScEqFokR1WcQHfe0FwqFPEay2Qi0tyoGqSaMHEMBF/TpxiGp0mRTVOxIo69J6A+FOdL2KFiHUMXEzK4xw2Fm+CMXQLGts4yJb1UY1vhGPzajCQINARjx7z4iMvFEbc8ZGMZDHj9gRJSE46zJBpRKQHmwccK1hHkhqL5Cn3qEcWMueTUPojINmyyU7W8meXtGUOQznA5q2IQltUpZNQGMxJshKJllyflGIpS7XQMpfPdNYrobhLXh5PhJEyJTGXckdtKrAleWwhLvm1TGbGR5zQRGc0z5lOiVBTgMcLwkBqcJ1u+myY9Wzl/0rA6cp1Bo2c5XQmOwVKKGk+0Z3mOx5eACAjR9aTm/jMlzHFiEzD/ZOZAR1oRudUUBwetHzEy85/ugPRh0K0i9/MJ2s4ipJM/g6jGoWpkFZKQ48iVHb7yQ898VlSk9pRopUMZzIleL9y1qafMUWqTI+Kzpp+lHVEAoAVptbQbvK0p/X6KfWCWlGiFlWGS01qWHU00w02dXmy25N4SJrKq3qFklrlp1APZVFZvlSsd30QWTFoVuXJzlRq3Slb2xpRlB5zq6KjKyDtilfGIkivF+Rr8lgnLQBQC7AOFexgT3rEiR62d161ElgbO9oDPRaAkT1f6uKVnrXeU7Ogeev8PP+bva4WdbGkxS11TNs/1L4udRULjIFeK1vKDNebnAVqXLkK2maKNrfPhaBcY9pb16WuZgC42WWN61bLbJe7he2schFbW4A6F7rnFW9jqVs51AngPhqYqk69e0J9GnYx1ovtA2fLNfJe1LzoBXBmdsu/9RLwdH07l3DnS1+VpJQs+M0qcR0nXUwmNoa3DXCGQ0ZhjRY4dqfL3IEWzOCUOPgx+yyuiQX8X5u0lHQY1nCMlcnhjHpYcqcbQu20O2KfIlfCk0ExkFWMmQGDxMWIg7GMlaw60trYcpcbU/QUzOOsRFg0mAlyibPsnW1SdLzMNSqNlzzm7IlZoE7+IOR8aOb/v1G5x/UNb4rtC+c5k4QpY2SzUY7stSST2c8gYjEn0Xw3yPngPgDYQILcXGXwwlXOcW7wlksVaJrseWh9/nOmK03pQQ7abpAbExARtOg3RxrSkJG0SVYJpCJ/xNIkw7SmZQ3LPDPV0zxcHIJjEF/Wkhqrpq4zqodcklX/qNUusXATOT1rZqvk2OC79dwYl4FDy0tBvv61lod9322PpNg8enZZkn3GZTfb3CUJd/OiLe3FKVTUisY2KoF96hN3m8v2dlC6IzNuTZb73P82sr+nuG7m7U3XvJ5yvIWp7WDXu+En+faO9J2RV/sr1gDHOJ0EPk2Cw21v1B6ItRuk8Kf4/9jRQn64qlNdoYljpOLhunjGZd6tjRu041d0m0KNNXKSLxwlERd2yom98gi1/CIvp1XMZ770l9W8ozd3G28Cg3AR9/zOdKa3Y4ju7a3n1eks5bdLv850jBtddjfH+dOitlDXWh09WE/uo+M+77mPdewmQbqi7k72c5uddWhfmwHf7SC3d5nuJw961lWO7wb5nSJ5L9ne+d5sx6MO8E8zNIt2RfjCW1m/lel6SICeo8pLBPJfq/XkVV+R0l/u8k67Lp8yS2rPX/kyoQfJ6CedevuB2Zy8X/3qWw+51ysNOASy6nxrf1y5I/7nuFdQ609fIqUH39zDb1zxZ7aCvnyo8P9vN/mPE1/35zM++pIfyfTFhX7r+xn7jNN+zNLHIhK2neTLh+3tze8R3WdI+mF/MfZrvzF7v8WJP5fZj4VJPu/Cv+8Cvf0bD+hLkP/rr7oSwAFUsgLcmwNkGeCSqhz5vgYksfFzPoiTQMe6QFcDQCRLQQzUMA10Gw6cmEUCgEvxvs5rNPLTOgjkiP5juRZckApULCB0QQCDQZZBuyeTmZD6QBDEwQfUFo04wR6cQgOhQN/7KuArQpk7wolJwjSTmefJrht0O/2LwoyoQilMQ/G4Qt+rvi10PyKUmC9MpJgJqV07kidsvo4xQ6ErOjncNyG8MECEQ9zqQlKhQ1GSmTH/ySkdCcHuwpo+VLwf1MIXWkE+I8RCHK1DHJVE7CCZkaOLQRU9RLmeyaU2BLM31MQMzESG8cRqchmFaqRRLENIrJpTbEWaE0Rlq8RVpLxcdJdXfCeXCSlRpEWrk8SssSVUZC5V9MUXBMZ2EUabahkEG0NHJEUS5MNljEb/ucRL68ZnhClOFJVpdKqW2Q/h6JNsdDhT5MZeXKJvhLVwFMeMIsdPMcezchlcwRh23MFbfMflckN6rEeBukdPyce+ahmogoJ+rEUodMdaYkbQcsaCPK+D7JSElKyWybEEW8eH3EOOwUV43LRdJDeStEgCJEho0cjUYhnAmMWPREZbjMhO/5pIr6rIlMwtjCSUlvStlnkeYjnGnkvGbZRIelQ/+MhJnSQtnswTn6yulhGhUnLImYRI0AnILxtIlGTKGHNKPIFK9mIZ4NCNqiRKmsTKo+TKmEjKf1nJrlRLUArLD5sYyvolmTzLq1TGuNTKVMSleDqawYPLi3xLZ5lLupQYA0o0s7w/tNxLm0RKebS4v0QawRzM5/rKOznMG2MZhaq/oWxMvTRKyFzLlmhL7uEwwHyBHmDN1mzNmLxMwixN+NtMMJSY+zDGeQHJUkxL0hRIv0xNN4nNOJxNA6xNQpsY4JonIXlE0RTJrPysrewIwLTM4cywzLST40ROifEhG9RNq/8MScKBTtrCwhmiTutUyeLcQO2sG5ZRzCdpzvC8nvHkr/KkzB9CzyXDzjlhz/acmKBkmEUzCsAZyd9sxvuszvyUTbnsz4KTmCzSgIYRUJ4gUPoUEcmEufusARYYgYOwAM1RUOjaTznRx4uQwXbpDQn9vki8N3nzzb480OBEmShoxBBtysJclhKlIqiTmPlbzndZURYVvWzjpJu0rftMmR2gOhtNqhF1mBNNF9oBgLtslyAFyJaoQ+Ex0vJKzSi4gCFADAHIAAvIInli0k3E0Rjk0YiROtisUivtzZXIUr+KTJPsNw5bUu5jpDNlLCdtGChFFz1VRyCF08eUU0Ucni3/9a9KVCgA4VOx8lNXXFOHUaglhZZCNVSVmFMbqlNASoMBANVQDVUG+K+OxKZHDatIfRdA5RYRUk/GxNQzxFJE1dLI3IMNcYKj6UWCEDlUjSlVXdWOkxioKksVjdV7kYlNTZ3/u9ULyYRYgNZojVYkYLGfkDJfHcc0XRtWfRY52jl3OVbxnNVPJB5mTZU9YLFDW0xszdZXrSFudRYfusY3DVd6SVZapVN3PQmFaNZAQddKnD8AGFR2tUdtVRt4XRYD6lVwrVd7RR585VR9xTsA6Fc/+VeUWBGqJFiNAlZpnFSGeZ7No9eGbaCHJddEtdVzvSRLnYBD+9aNZaeOVReE/1UWCI0YkpVVllBW1DFXQbnYjQgCKAgCXmuBQ7OCz4TZdJJZj103iRGh3CRUnG2VcYXYZU1Zn70kwPyPGliBFdiBQ2MRhkpagzTYbSW4iLmROXIYqS3ZQ93Z0+lZf83ao9mOseXYsj3Ys3UYH71ZtmUVqj3ZWpVYdKNYleWwCciBGuASDdCAGPiBCxBbuyXbwS0rvW0YOZI9Y/XbQAFcWBTciqrYJvlZyYVGyt0ry2UYwPTOqN1cP+ncYURZ032YwsVa2SXdKVramUXdd2nTvm1d19XZHTqeuLVYvL1dyMnddBFWhzGgyGXY322S16XGz0Ws0GWS0T1e9EpedFnehv/ZD6FkXehFEuk9R+oNGetdEuzNXhE1XqfpXoapVN8V3/EN3re9HOIV3fZdX7fZXm5533dplAiV3/nVmfqtWp69Wrm13f3doP5lyd11l/tw1D8luCAlXx3NV9A1XAZeUNz633ZJ22Kl4HWzYAMO3Ayu3g3mYMzU3xF2p+MBrhp50gpe0Y3EiCoa3gQu3gVe4f5x4Iz0qOPpyMx14VsLUhs2UeEtVx3OXx7u4f354QyB4NQBzHkNRhp2u4+NWA2u3Sc2xBZGyKYlHqm7Vkkl4cLTYqt14gVBXyRRXy++qyiukDS+nOty3is+4yz+YDXmYgWGYzRd45ahY8ihQfA1YyP/RuM9RuBA1rg27pA3/uMmBWMgnuLLUSgvxGKrG+T7ZeLrneRIlhg5jpBNjqKowuQ81mRFhttOTt9PBmVPcmWwVOXGSdE5zOSeI+XGwV9PZuRX3uJDmuXFgSrLipiO+75cLuVepjja9WNfTtVY1sxg3hvgSlDdRWVcluZk7uMdduZnVuZizua1kVIqPWRE1uNKXuVvPjpm5uZuRipRhhBkXht5PeVoO+Zw3ptdbmV1dufFgecHkWe1AYx1neFrJrmA5l9WdmNo7mdu+WcHQWinEdR6NudURmdO5mfWY+cmbuh2baOIXpoxQdpgNWiFA+mn0eeFzuiORmmG5k98bmmN/wXnko63k14jhX5kl2ZpttHpOLHpmEnb/qBoT7vni0ZenOYQSN7pAgVmo3abGEbCWz5omF6blM7plV7qmXnoBvlpl6EsBZxpe05kp9bmFO7irFbanoaTrm6Z3h3qQStqMY7dbeZotEanrVYQtmaZiX5rNIvraMthrDa9jeZlu75rtX4SvZ4YkY5qmsY2xXYZq05qxDbsPMHrBIHsiFEImYYmK6qnzGYZyd4Qpa7sNrpsBAFthknbhmQnz+6m1A5lpB5tyi5tOzntA8HhToLq1q6iz6ZqtRHtCyHt2sZd2gaS3OakcT6z3n7t325pwW46R55s6CZuhrntew3LWnLrdP9ybW2Cbc2WbeE27up+kus2Waispesa2M5mbu927puGbn5VYfIeJPMOoAb1uE5ibN7eId8ma38O7/MYbvqmIfsWCfzO7yI15eXu7+b+73wOcPMYcALHIAMPCQRPO0ISmIHqbmL6bliOb8LeZwo37fEmHwTX7YGQYe5ubw9/76UJbgE3cRK3O+pmDQzvJKkDa1trcPd+8IQOcemebRun8WexcJDAcU5SKBBl8R538R+v6ggvjwkvciiecZtI8kGavwluch3yb7k23+wRcvEm8irn6TLPjCxvIx2vsRYPpg9vmBiX8Cs3c1Chc5pQczWCgoEwZPZ28jd/caWR8ym/8zr/b7xCx+4GJaT5Y20Od3NVgnPrlnLyoHJDb54j5yAUHyTAWN0u96AvB+wlDvL5tvQLwnSPyPMpKlOR5XEvd3AwR+HzJfVS92FEP+/+HCTgEuo2/3NID3StnnTwqHRaD3PD1HQ1WhErbvVPf/VQn2uzbmZir3U0x4xUfyJcGell7yBQv7XApuvClvZp595jn6KQEmFH7/VTivR3GXRKt/Vwt45T7whrryEDqlF0d3Ufh/VflvWzhvfxkXeOoPcCH6HpenR13/dYF/NZ//dLf3cTZk81kiNi7rCDlyQoB/JvH/GGz6CHd1tFT6PrclM/43Y08552F3aP5/j9ylFyfyIR/4KvWSt5Jzv5YP+OYV/5sn7glkynjvxRTeuZgV9kjVfpnK95ar8M9EYnAyrjPwt6ly/2Cx1zGUd6ow+SgN8IK8K4MWF1Mnt6/D56or9qq/d2/0Xuc5vKZvt6sC/7fo92sld4Y1ficyNWtecZoU9nsZ9uuH/2nbffP+vIl3X6u4f6uJd6hud7jB73uTc3qbv3TFt7XHf4Uff3xB96s2f8ZuNrmSd8tm/7ha98y1d8zP97P9tzALDUJYv8iJ98vR9y0edj0j9gTcNNc1t97Qx7aG9n2B99v5/9P+Nbu88ZvO990H973tf5Z9H6c7NL2+98kP98rpn6Oa965Lfz6qeM5f83N8Boesh/fsmP/sMPfY1IAQvogdMvCOuXdOyfDO1vtkJ2/uEvfH43/t2fHbB1lHNXf3TBel3KfIAgIHAgwYIGDyJMqHAhw4YOH0KMKHEixYoFXwAAYHEjx44eP4IMKdJghJImT6JMqXIly5YnF8CMKXMmzZo2b+LMqVPnyJ4+fwIVGANAjKAbh+5xqXQpyz1EGwbJKFVqB6NWr2LNqnUr165ev2odWhQsWZA7z8osq3YtW6BRAFhpK3cuXYlM7+JlinYv375+Z9YNXFZsYKR5D7d0OnZh1Bg7Rgy5kLGq4MqWL2POrNky4c11/+b0LHr0z86kT6O2iHj1atCuX8P/Ti1boum5hlnjjqC4oQofBEdMni18OPHixn3WPo4Vdk3lzlNbARDlOXXRua8rZa59O8/qxJO3vY398G6JwAFQ9q5+Pfv2a8G7/8g9Zvz6azUAeGF//9fx/lPOF6CA/IkG33sAJPUfXuVFdF56BEIYoYQEGjjhQwNamOFIGemnoYceKRiigCNu92FhT9UlXohKMQiRgybCGKOMnKE440IY2pijQhlBoaOPB634H4lDvvYjWRUOhmCQS7X40ItGQhmllBUhqSOOU+aY0Q9Y6rjkeESC6ReXYdVom5JeJlamk8GN2aabUlaZ45VveigAm3R+iOZ1YfKJFp5BxfmVinqi/9SkQ0/+maiiEwY645yLQqhCRjtAKuF2XvaZaWiVhtRoV4MSapKhDSHKqamnOudpjI+i6p4PGdXQqn2XLqmprc3JepSa4Z0ZaqG7knpnrsMSq5mqMLJaLHUZwKrsegKKeKu0MDlLG7AHJujrSaMyVGq134Ir6LU/JhsuccwCUIS5zkGr4LTTrsvQsWRmG2QmseCbb75IjKuQt/ECHDBI835ok8AWppDRCgcP166Q797KsEEEYzXUFEQmMZXGGS3morASgxzyQhSLXLJXOmTUg8mkOewfxNKWTLJVFhNJixY344xzH/0m9O/KPzMsM9BD/zRBRhcQrVnLX76sqclCA/8KwMXSTsEzQj4nnXW1UGvdtUVDZGSD15UtjV3TTsdstbhT31p1x2uiN7bcxXI9t90LbRD23XOVvefZfT6ttlc0Uy14QVjvnfibdSveeN4AjND4Wn3n9jfgab/NK9u2uj0R4pKDDiXjodvNQkY5kA4W5bhZzmfgmbNFeNuG//Zx6rfrODruXUcFQAu7c7U6a62H+fqJm2vaeUM7QNE8FEMBoIHzzfsGvPUa6n790BZkZIH2ywUYLfFDGp+i1NMqz9BbG29c/ffv75c9/CW3kFEQ8wclfGvjk4/58egLbn3sm4r78GdA78jvgAzLgf0U2BP9IYZ//RNZAj8iO87RzoH/GrRPBTe4LgYCgAUeNEv43CXBEZWPLhdMXgZH6MLqdPCF1TqPCGW4EQge5oQo9J/5kJep9NkwiO6JoRCHZTrIFZEiOMyLDssVMCLqyod9AmISq5iqFloxYAlLVxYhskS8NDFAKTSTFPlExS6iUTZQTCOkOMRGhnzxLmGczxjlssIfYvGNeoxdHvfoLIxoxI8HiaNe5lgiHqrwfIWDnSAbmUhGOhJgNchICiI5EEIuxZCHpGAfZ6bI2UHSkqIUVyhH+S0ajhKT2dEkc+qoOQCW0pSyvMoaZwmlI0ZOlKp0CStbiUgywtKWwuRKLYepoy3GSpclfFgvXeNKPpYxTGc0/yY1e1LMahJAW9oM0BYy4gFtgvMkUZpPOHPYTGf+0o6fxGAsselOilyzmuUklIA8kBEIzFOb4+ROPuV4TtA880DRBNM032lQKnXServsJ0NfEqBKZGQMDSXUPmk1UZb8E6DpfOUiD+pRjsSzawu9aD8FpIiMiIKkXqqodlS6kow2jVMhhcgdp5jQjx50plkbqUvDKSAmZMQJPV0RS5kzVJTA9GUyvSlQampGpuLUnTpNGk+P6isBbSIjT7Dqf4oKG66WJKkQW2o7B7dOFpY1qmoVClRvV1WwoklAEJgBAPgAV+x49TVwFeu7yPq/jq41sCNra+reetcgQQsTGSHFYf9xk1fX7JWvMKvUVBviVGkSVrCzrOzQDNtYE5LzFhH97GoeC5rIStZWfu1hMDXr2oLUdISeJS3TyAmGjACCtocx7V9Qm9pMrTaRAyVSQV+71th6cLa6rVz4vJARVywXL7z1i29/6zrKZlYklyVodo0bSeRuULnR3R850ZARWYyXKdPtS3WtC6bgAhOw3nUteDUo3vQyMXyEyEgm8KuU9fKlve6d4KI4O9jhDqm48/1ofR14X/8Wcj4Q4BcS8AlhlgB4LwIe8A4hZWCFbJe43V2wHxuswAdfmJcBykRGPJFiDEOJnGDl8HU9PGILnhWPaSUxNU18QBS/+KUBkkVGEBH/ZJVkGC1cpfHlbLzjrYQ4wTfmMRt9bEAgHxmpATopAFKaZXHGmJ9WZXKNCzzljkSZRAqmslRzvADZLvPLmApQGDKyCTmbJMlnWTKZ34vdJ5MJwWo+M5uzaGX8YRnPAsIAAIxgYTzreSd87jOBFfXhhKR5RGsudI/dDGcZ47lW8/FDRioQ6pJEWieTpnSHzQzorGRaQJvm9DAPPb9EyzlAlsiIKk4dgVTnZNWsFuOf/wpKWuP0suGNs6+ZuZ1FZAQNvgY2ToQ9bO7AV52C1jShkS1EZduX2c2u7bOjPe0wW3So1261pbttkVgHaNbeliW4HSzucfuNO9AGgLRPbSRc/7Nu3cR2srHZOe+cupla4QY1vsmtnX33O9T/vjdJBT5wVxccrQc3aL1PTHG85shoAECafNJ9bhKaPNQWp2OxWSvfjVez4z/++HV0JHKVlbyl+BYJw0+9cmy3XLithXnME/5mon8IZQDAuUfEPG6eO73hLrt2tjl6bKR3OppY95DSmd6RqJ885zqX+tSHXXVoDn3rtpS52iHUdZQbdech6TnZmWv2oMf36m3frNH3PiHuIVHsX5U73ONed7NRHe/aTrvfRcn2xtenCBmZQOH1SnjBD/7w+Wb12QXKeMg78vGgb090NDD3lEv89KjXvDnvTnCX6330oe+77OujdEpVHv+yl2862FkfwcS/Xugvr32JaU/89pznd7k/7e6/3nvf59f1GIe9wY8vSNFb3zkdyEgGVG/4ZkN99dCPMOcVb/XqZ1+P2E9/cewknfB/P+y8F//4Vyn9dr+6Ykbnbv7Zr8H1+59wHJHXzV/8+Zv3GWD9kR+ldZ5awNt8yFsAuhAASqBoqMAGjMAOQE8IwV/mgR8CeqAC+tP9JcqlIcQDckcEVuAGUeAKVoYADMEI1MAGToUGCEAHWt7TgWAOiuAIll/w5R36uWASteAQ0oUO0GANdsAFVBIO6p4OLh/z9aAPMqD5od3wGaENFWEWssUG4IdUaMAPXEAQdN9PPB+k7eD/E05hJgHf9Alf7HGhDG1hHJIF4AEAFARBE1rFGcqZE6rhGqoYCf6JCR4ECm6HCtLh+8xhInaFDUhFDdxgVvDhl/mhFAJiIP6gGwahxjHiCy1iJ2aF5B1N8NBfllVib12i/WUi/mWcjoHiBBrfK6qFCvyAVCjfVkyiKaahJaaikAkinhDixOyfiPWfLIbOJxqjT2QAIGnABnhFLh7ZKVJXL7bEujVgkmybrLlbMgINMnJjSOhAdMCFDnwFNAaZNLIXNWJUG7Ii9XHiNxqQN8JjR4Qjh5ThM5ZiNO4iKqqjSlijFXoeFs6j9sjjQFZEPQLAD6gAWZjji6FjgPWjP7Jj/wluIzwNo5QVo0HOTUFqZEQg5A9E4mwAHEmFRERK5C/SSTDC1kUOWkZ2pNdw5Es2xEeGpEjSnD5+hEkCyEQOYkVOhCFqByLKpN3E5FAmBE0Wx0heVEnqpEOh5OL4pLVkY7xFpVGaS1FaZUHowBeCpHEo5UQxZVOGFU8CY1XSFEtym0tmZTfG4lpuxFZqSU02zE2eI0iIpUn8IxAunkC6peJg5VrCZULK5VzSHRrm5F1GwFOmpFk+BFAyh1D2ZdL8pVUGZlcqx1c2VFiKpWJCpVqWBlpqo2dGZshM5lBW5mASB2YylGY2JWcSx3joimhaE2hSpWyOZtC05W3O5Bd2AP9qpiZdOqRdIqZrDgdsvhtjOoRjwgZk6ubKlGZHDgFv+uZvFmYfCuddEqdwhMhPIqdl0SYEdmdzmspzDqQKiCJ6TCd1NuSFsaZOZudsbKe12KZ2fWcK0k4QaKAGxMAP5MBCToQPWEARvEB0WMELrADliedial2CJoQFiCN6qodq9lN7muR7ykZ8RoRKEoRyvoa8pQAUsI8VOCNE6ACIDhB6FBCDTgl5cmMK1GJGaMAteoeE5hOFRqSFpgaGnuV8dkp9HqLa+MAGdsAK7MAXAsAQQMQRcUgN9EARbGAM3KOKwkluJqgKOKJUFEGKVgeNzpON9iOOooaONmZ4HtjnHcT/i0aBHqrA9sFFehaE6URBDqSoBXCllGIJizJiCgSoAEkHkroHl5aTl6ojmJ6GmCYnmYKYjwal1TyOBuihQAjA+oiNQ0zA/SCEkvqpnYrOMI7mBdpABxjpVNiAm7ILcKaYoFIjoZKGoXonjw6Moj6m1exAyhxE78SFR5goAWpq7nBq7QlABkwAC7SADRBp8/xAB+xADRTBCvSADYxADrSABQQBC2zAEExACmSAD6iAb+rpCgAS+4jho/6pqbLndW7mKlIHq8oLomIarC4nzwjAF5LjQXxhpm6EZAAA7u3qj4SY2vmADmyABYxAD9TAD0RBqJ5owiqsBlhBDETBgA5Q/wzUQA5MAKnOKLlCGKr2oqqOhroOlqvi2FSCZymBTfQkBJtOKkfgq77uK68OF639arAOa7EmocLa7M3iLBT0QBBoKYEAajhpbCpyrHUoCHeCrEdwqGusWf0kZEJcaTJxBJvqasvKSL++1r8G7MAW7MHirMZoQBT8QA1cQA4EwRCkgH8SgAD0RgakwAQMwQawQBBYQAvkwAjYQA+sQBHUwA50wA9AwQtEQQzghxXsAMVa7KxgrH8F7SUOrWd4bKIeLZq5a4fyTA9khLogBNN2yEa8SkbUENXmiNUaVMwKK7F2AMR27VTEABTswArYQAuwwARkwOGiys+C0+ICYuNuxv/jtmvkgtTkKi3PTNLIJcQRqeXwTgfouuym2BIMCizBGizC4myBdkARjG3Znm3J2K4+mWuFkqVy8O4Jsqv4iqx9ltKsAkDKGkSjckTvcKDyhm6vmpIOjACbpu7qtu7rxu7silTi4hfu9mBeekf4FuL4FnD5/mgpoWxClGwgHeQXYi782ojoOlIKtECRJiz1Wi/Zmi3aGhNcAbAICnB1ELAw+m4UmSlBoK/6FgT7VkQGQA8U0K4EQwgF65EABIGTsk8MrEALbIAO9OxBgXD33uj3HkcJr+QJHycC74XN5EzO7EwpDS/JHYTxVoQPrE8UeDANx4gNp1EK9ID0WkENWED/lGoWYo7bCKdr0crniUTulZ5oKVkuF2WuG02ECgBSDAQxF3uIF2dRELwoGBbuvC4YGnPVPg4Ye3SVRSoxQkXuv+pAJEtyJEdHKTHtliDE006EAJioFZgxH8OIHxdRBlzAg0bPgXKaIVsVIruXIvuHI7vxp/BMyZoeQixwRAjAi1oBIYNy1cpvFW0A+krFC7TAFlOZKh8VK1uXKxun0cYyMcGrvCJEvUoEm2oAgvbyjIiyC/nACCRhDWAzsiHzUCnzbzEzyDmz+TSyCTME+k6trUoE+mqAvWZzF/+yDA3B8EpFDIyAMdPaOPdUOafWSLBcCLsELKuzLMdSo4prpOoN/0To84jWszbfswepQA7wab5KNMwBtEsJtGQRNNAZdEsg9CMpdEOgqZqyqRXIZecCgKUSxHl+7kT78su6kA6sQKhagQ3ssbd1tEp9NF+F9CZFoZgw8jNDGZAKKZEaKT0TgEvDtEAwrXT0QFVb9VVPLU3HT0UfEAuYqFT8wExv3U+TZFEn8kPuxVD7UjqbNDSXVQZ89VSI6EFA9eF0rVYzigGbjA/oc/T0gLiqHVkvpVm3Mlr7iWHvREmbyTonMUTgp+DuZ38iRF3XDs7itYRoKMgEwYNCgQXMsE8LdmYS9jIjdmKXNvO2cUK79WULTGYfjA/YrxWINeSFtmhjHpmp9f9aj/Zhs/VinzRrA4xrB0wLGGkR+HPj1fZq7vZAnzZq37ZG9bY6MfaG6jVw5/V0E00GBHIMbHTtJfeELjdINzdO5HaRHLVqJzV2WzdFq/fPgJDCfDbSfXeNhrdQj/dNlDc6RTevtLdwrzcHVXe8fKhURIFTE998d2l9i1VQn0V+Q3dqt3V6//dVBri5wPHIxfdYIzjQKnhSMbhpfzh+n3eEk0l7T/iH+LeyTMC3vgAvs9+Gc/hz01iIO3cBxsaI+/Zqn/i3pPiwCAC+PnQFwvjtdjhM0Th53zeu7Dcf9XeF73h89LisDIEAQQFg+9+Qc6+Mc9iRiziXAwaOS/dvP7n/skT5qQjACoAh6hghlmuLl/eSm9OEg/+FYoe5jo853Th5rmzABv7AJws5m4cKnGuSoKdFkSP5kh9Ik5v4nWN2nrcKHMcoHQJ6oBv6PxE6fVS6wYA5f4s5o+dKmUPKHKNoIm4v9F16GJ360Wn5nG86k3e6p7cKqCuKPqs5qftvaKe6DqX6qdM5p9s5rMe6o1eKANhvVNNhqfterp/Qrme6kkN4jks4sMuKrNOJCphoM74isrOeYOh6szu784n0s9d5tEs7qlC7m2TA+uyyLGq75nH7snt7nMd7oSO6AzLmuZd7auA7l6QA9MSAlR/7rQv2u5O2QTjRRFxchua5Tu17/76TRsNLyQR84Qv0NBe2++ERvDkPUsJzBMeP6aKvq6I7/KlAPJQ8TkIet61XJ5tn/M89OLgTtcKD/Me++si3Y+jY4Q5kuARefN21vMsb9aoHvbj7OrnbvCY2znnQ8Tf2PNn9PNDzBa+3eqLX/NGX5cyfCpBTMdMLPFk/PdTzto3rtswjdYlbvV7uzXnWOjw2vdR9PdiDuNjfeL0nicif/c3vjQAIs/cYZNs33NvDfY3fUEETvav/+t0vJtYvirXDaHezfdcDtGUE/tDDvHb0uuEbPeJ3ZuL4ADOG80D6/QcC/uRrutD3xeVT/eFrfpuUPIz0O8cAPNevPIxLPumn9f+8YzrdH8m9C/vqj0brf8gEiGMU+Pk8hr780YXt377pR/3U27vd+76bAL+GBCYUpPzjz/6Gj77yyzvzL3/hp37mR/+d9v6PZIA49qZVHv8Bfgb3h33lj/2Olj2slf/4Z8b0TwgWx2VWrn/qtT9ALBA4kGBBgwcRJlS4kGFDhw4JRJQ4kWJFiwQePry4cWIMADE4hhQ5cqRHkCRRojSZkmVLly9hxpQ5k2ZNmzdx5tS5k2dPnyxX/hQ6lKhNFS8AAHihomhTp0+hRpXKM+PDCFexZtW6lWtXr1/BhhU7lmxZsFNHVlW7lm1btwRxvj0IMyjajXWd4rW7l29fv38BBxb/LFXvYMOABfxIGsXHYcePIUemKfegWcuXMWfWvJnrYcqfQYduqFP0ArofDRcmqlpya9evYceWDZX1bNszdyS1kuF2b9+/e5ZewJl4cePHzXoWvpy5W9KiT58UXPsndeDXsWfXvr0nawFDbOxYkWMDb+69iyTVoON8e/fXhSOXP58+ceXN8edn+PyzTOto/+MpwPcILNDAAyPTCzzFkmpQPSiKGIEFphA07IIGh6hQww39iq++D0EMsav79CvRRIH4o8w/1AYbUCcXOYxRxhlpBIrFiHJzUMcdNUihRrtyaJCFH4ks0qYTHRJRySW/IhHJJ5dLUa4VpQsMRpyuNFLL/y25xK4uCxyMYoUgMtAhiPCi0LGDLosCMykL2IxTzomgzIjJO5V0ss49VcwJuuhSuzEvQecs1NBDHQtKBSuSaqGxjVJgwSMANkA0pw0aHMHSTWvksyE8Qf1QT09JVUvKt6gMtMqmsuTU1VdhdSmoHpKqgaQgknoh1pgm0CCpHnYNlsBSFQrVWPlGJVbZhU51LqZWi4KWJmmFrdZaS1dKQb1HR4LizWtJSsFXAIoA11zglq3s2HXtMyzdd/fzE7RUWyQ0WnvPzVdfQ1diUFOUJtBNgH0rymDSNQlOuDV4CWLXYc2SZRjeZtuidzp8h6JW4Y051s4kFhZrqYakbOBYhf80AYBi4I5ZDkxigR6O2bKIX16WYrYsthJjoTRu2eefWzOJwUopEsAHHTawYIQecliZgAzUo5BgAbxVSmqgsY6qZpm5Hovmmom9ea2cAesZ0KzRTts2jxhVKiIBavghinF3fMHHiGgFAM6pO0gqBm7VDvynrbsu3KuvwSZVbFOf3Xkvs1+CXPDJKRcQgHHhnKCFHTnXYEgCAgbAVoJHBsCKuytP/SbCDW89K8QT59Njx+2SvCXbVc9d95QmNT2i9HSL4ocaehjBAhaGQCqpCyLy1QqCV1CPvd2pf4l1112HPfY6Z1/1L9x5p7368cm/vUFFIoCglaTq0GoiAYAH4Af/FUqf/lwbMCxff5Gux95w7bf3pO6pKirg298BJzepGdgiAg9IShi2UhH8JWUFbvqXuTaXlCAgkIMU6Z//ugbAAJ5ogPXy3mrE10EVjm9SQLjKJpJSiQhOpAV0G4EPkvKDc+GqUStU4QdBKDMRjrBEJbzYCTOWQh8uMXWTasJVxpCUN8wQdMoz3d5Q5rRqYYpkTOQgEIP4sCESMT9G1BkSeaZEL64xbR6ZAVYSkBQ0RFAF0WvQCqSWt89Vq1cUZOMBwRhGdo2RjM0xY9nUmBMD/pGR1fIIErBiBylCICsQaEHbUjYBiUygCOMqWbVS0LbRNZJ8gRTksQhZyChlZ5E2/2mlSF5JSlluyiN7iGSDCPHECOSBDg3SQAsiooIWWDEpRAuWDw42y1K+7JQhdJcqS3XI7yUSS9RU5jWvVUusQOAWDnKCKhxUBAptgG6X6wHqdnWUpKgMm9QzZTNBlUpo/slL1mSVPWsSy3buU0vazIos+FA3Tb4Nkz8IghZ3RbXFXI2flXsnPO8kz3nOi5X4RCEaq2PRhm60UP7MCikQ0SAjuIIibvoBOqvVt4+Yh6MOZSZExfjMie5Jmn7R51002lKdbsmjWhnDE4CQiQhQRHn2s1bpTrdTl0oMpjEdzExlV1GM1i6njZuqUrEqp54eTiJc1CG48qaBgWY1cA9tqv+IJApVVEmVgLSpKlnhWqFaAgIQTaDkiCQyNHCNoEHGjCvazHpWEKVVrRVjqwkL+Na/LtY9k8JAUowACVWI4q5YkYgOQnatDAJgg4xlY2gEuy7CFnZshz1iYq/qWdXKlXMPbJ9lf/cta4EsKTlY7RpBG1pjjZa0ValpX256keDelriPmVQYFPGEgDboEJuArQCch9BYDaFBzCvuEnOrW7Jw7ym9RdJv+TLcioj3uuWdphGyYgtRrA8AhyDFVSLCxRVYSwfjmq95V5hd7YqFu07xLglNe0bU4pfA79lqBDZxiKQ4Ab4EAJ5fY5WBtu2gwD8EzX63+18N0zTAiEztTsj/W2ER39OWEHhALGQxhghEMSkqbt7lqoXMHEp3xOPTL4a/smEdC7DD0/zwixRbYyE/Lil8mIGDwpAHJySFDhAgABfLFSx1Wm3I+7sxjruyYy0Xscc2DbL5flxlMSOytQAgRINIakfbJpRBjBlz+a6M5a1smc6G7DJwv2yjML+ZzwCCrAc88QY07GFHRoDAExokzljlaDd9tvGF5ZzjOk+antcJsZ4H7GhNX2wPlU0fBwjtIDuQoWqmA6argLeeTbsT0pHOMqVh3ad67nlQtHZlIoOwgxhoIAY/yAFDW5LrXff616vW9IHT94cpNKgUC9gCHmTQIFxowbAculBSMmRs/93F2dVXifW3nTXrtj5lQCkotYOsAGGUmJtz6dY2n5F9lWfjoA/UFogfNOEgU1yitBsKUlL2+O7Ucbvb4DY448SNWLemVsZJ6cAKdkC3bKek4QB4eMTzJ/Aqe2QKa+GBJBoUCVAgvEJu0pvGc0dwVx+c5RC5c3jzHL7Uthl1KlCpFWjMEZpLxOYCQ7mQOc6WLYjBCA16hQgysiHaAuCCP6ecyiPdcqkrBLxEtnU+xcfFHhUNZZ8kidZRKoCuO33EQW9LJxLhIDFsweUICh0ArEv2p7e621qZ+t0NUnWqXn1a4ssRsCrCw+eh5O8WEbzcK2x2tzBi2UlJhB9Gg6D6Jv8lyoifHNTljHfNo+jlVs/0RqCbFKNOZFwTD0noATB6iZTe8vhVvFsucYYGTcES8WqPAHRggR78AJMUbv3l6V73CGye+Hr3M99nYh3qwvgiKvV6SJavgY04//flff1bHtGHBlGAWdrJAAtsUAOU7egHOa/+zzCPYeJv3vhTuXRErJPBr1pkgqMMifw3Uv/zF/f6b6GFIRqkCkTAERYhCzghFGahFDjhETLA/FpDBYYgB1YACsppR2KgA0bAAfePZdJvv9ZP89qPMGJOJWgnbyqvIjJIV0bCBDciBTfwtvrvLbZA9spMRzTgBR6OpRwD9yzgAjoAkzoHClagBYYA2F7/MGs6ULs+EO9C8PNqLSRKJ+4qgrY+LAo3ggqPULViUC4YoQJrMFcMIwM2YARqgJg4JwpqQEJ0MAuB7zOELyuW8O6acOGc0CJy5PkoQutI4g43Qg/ZcLG2UC46wRSqYA7OQBAogBMYARQK4QyKQG7oZs1+YgNqIA2L8CJUQHNW4Ae8EN064AIsQAc08A/TJgl1Kw6nbg7JbQRJwjqo7yKWDwBI4hUtIhZJ8a8CET8mInQ0AHB0YgPOzW864Aeg4AWiIAaAkHMgJAeGwBdvcduCr+5QUepU8QnpkCP48CL8UCSy0SK28RmxalJiYBzJsRzN8RzRMR3VsRzHhdfW8R3f/zEZv7BzNMAKrAAe8TEf9XEf+bEf/fEfATIgBXIgCbIgDfIgETIhFXIhGbIhHfIhITIiJXIiKbIiz9FvAuUjHNIeObIjMZIjrPAisHAkQtIiRhIcserf5nElWbIlXfIlYTImZXImabImbfImcTIndXInebInffIngTIohXIoibIojfIokTIplTIokS+NlrJBpooFL8IFV5DyWhAMUTKrcsAiubIrvfIrwTIsxXIsybIszfIs0TIt1XIt2ZIhocAwoCAiO3Iu7/EtOQL/LkL/RgIv6a9WsvIvATMwBXO1om/6umgkCrP5DnMwGbMxHfMxGwn1VO/FAMD0OEIyL4L1IP9zMzmzMz1Tdwov8HQjJUKTIg7vM1EzNVVzNQkG7LhuMUfCNd9n7FizNm3zNnFzTnYumG4OoXBIgyxiNwmg50xnFHPzOJEzOZUTOCru4iSuIn6TsyyiOSHuOZfzOrEzO7WzNTIgGHVD3QggOjurYLzTdMBzO9EzPdVzPYdC2HjN14wwPBtkPA1P196z2NgzP/VzP/mzP/3zPwE0QAV0QAm0QA30QBE0QRV0QRm0QR30QSE0QiV0Qim0Qi30QjE0QzV0Qzm0Qz30Q0E0REV0REm0RE30RFE0RVV0RVm0RV30RWE0RmV0Rmm0Rm30RnE0R3V0R3m0R330R4E0SIV0SIn/tEiN9EiRNEmVdEmZtEmd9EmhNEqldEqptEqt9EqxNEu1dEu5tEu99EvBNEzFdEzJtEzN9EzRNE3VdE3ZtE3d9E3hNE7ldE7ptE7t9E7xNE/1dE/5tE/99E8BNVAFdVAJtVAN9VARNVEVdVEZtVEd9VEhNVIldVIptVIt9VIxNVM1dVM5tVM99VNBNVRFdVRJtVRN9VRRNVVVdVVZtVVd9VVhNVZldVZptVZt9VZxNVd1dVd5tVd99VeBNViFdViJtViN9ViRNVmVdVmZtVmd9VmhNVqldVqptVqt9VqxNVu1dVu5tVu99VvBNVzFdVzJtVzN9VzRNV3VdV3ZtV3dsfVd4TVe5XVe6bVe7fVe8TVf9XVf+bVf/fVfATZgBXZgCbZgDfZgETZhFXZhGbZhHfZhITZiJXZiKbZiLfZiMTZjNXZjObZjPfZjQTZkRXZkSbZkTfZkUTZlVXZlWbZlXfZlYTZmZXZmabZmbfZmcTZndXZnebZnffZngTZohXZoibZojfZokTZplXZpmbZpnfZpoTZqpXZqqbZqrfZqsTZrtXZrubZrvfZrwTZsgyUgAAAh+QQIGQAAACwAAAAAQAawBIcBAQHNAAD09PQAQs3/////AAAAd1X25goAk7z/AMwAyQxfkZ+Z6f8AtukAxfwAyP8ABxU2U1v/lgDDw8MAMT6bm5tzc3Pb29sVABELCwu0tLR2s8UAc5MWIiVDQ0PNAKTNeAA/YGkUFBSDg4MAFQAfMDQVAADU1NQAfAfr6+sbGxurq6tjY2OUlJQVDACJ0eUmOj8BBwgAIit7e3scKi7FuAhYhpNbW1uLi4vLy8tLS0vj4+Nra2sAU/8AUWeioqIA+hC7u7snO0EQGRsAERUDCgsApdN/SgBUVFQAhl96cgQAP1B/AAAAZ4MaGQEAgaVLc34zMzMjIyN/wdQAKX87OztspbUAlWqU4fcsLCwMExQAnsoyTVQAr+CDyNuHzeEAGB7dzwkAW3SQ3PEASjTmhwAAepwASuYACRsASl9SformAACM1eoAEAsA4Q7mALgAKTUAOEdkmKcAvvI8WmNGbHYArNx7u80Aia8Al8EbABYAbYtvqbkAFRsAX3kqQUcKDxBPeYUAfqETHSAANUQbEAAAGyMkNzw+X2gALjsAs+V+v9ItREphlKIAqNcAJjEAwPYAd5hDZ3EPFxoAQ1VxrL1mnaxUgY05Vl4AcI8ADhEAO0sAGwEbAAAAoM0AmsVNdoEAjLMZJimW5fsUFAAATWMAVGsARloAhKoAaocAYX0Aue0eLzNBY2xIbXgpPkRbi5iBxNe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jkBAKBO0NAPN2QhAgAiRMFDEArlMEMVKgD/kIEUSFQgQEEjgKrrrrpqYNAELGSRgaxZ6DBCDgcJUIEOKgybKgsV7DBRCi3oIIWzUbCwwq2dduvteCzoysNCK0jB665S+FrQDjqcq2sGMxCUq7u7qiuQAEjQCyqrBE0QK70qSGTBsPTCy+23CCdsnQDDOqvQvADo0EIQOQRRLahRFJTDv1LMoEEOE6zAwqkAnDDQvD+coPLKKx9MgAegSoHDBCdM8AMLsfIr0AUEI/FDDicEgUO7AT+UQhWgZsDCDzQHUQESBIuq8NRUO/cDqFcDsAJCFYCqgtQFneBBxgOl8G+8BgkwQ8knh9qQBqDqgNAKJg+ULwA/HEQtRDBH/5yC3muDXfXghA/XbsZZRHzQDg1foFDeA7ULwAgKTSCtQPMKnlC4bDc0LNkX4RD3Qjk4XvjpqO+2A6g4EDDv3wVZAGoLD52AMUSZNyS5QymAekNGsWYAe+rEF++b6ABIe8HsBp2agcsLyY437m4zJHndC/UOAOgVwQ0AC8aHLz5uiXswENLcE2C74g9FAerwDeXO0LxVwJ+QuQC0bpH0W4/v//+tWR/kCNC1zgkka2hziNcigjKWscx0AmFc0pDQAmQlBHkAkAIPVgBBiEiugwAMoQhDI7vnlQ1UCSRAC5jnEAHcjnr6ymBBNECwd1UBB/YTCOd2pYIb2Ksh7gNADv9T4MATgHCESExiYmL1O4Lkq2iYA1UFHrI6AFSBgTGU4bosQLJdiWCABAmC5HgVhSMiJHEAOMgKeXVFJbrxjYPx3g8JsIJ9DWSNtGvhCx8iP4jkoAUswB/WECKAIIxAB11UwfCKeAJuBTGHa9xVG+FIyUrmJV8iOMipwHdAFEJkgTDUXERygDRUQe8gPyAZJwngLql9cCGgmqQlZ0lLtzAsiyZU3+ja975QXkQA+JsjQoIAqkwKpJUC4R8srVjLZjoTLQXM4gCdd8qESG+KfKyeRdaWP4f8K4cG8d4qERLLZ5rznF9BmgpWwM52tjNW5ksm62q3x/hpsyIF1B9DSgn/ToMEr5/HZCY6B0pQqiwPAONCiPQuJ8EMmHEgYJQc5RJiubYBQJQS4Vz/FnJLYzIEeXJLSDkLStKSLqWPv5qnQAooAoyKjXtm82TacoU9lCaEByMAJzFlxS0BREGYOvTdQ/qmA3BqT5YmTapSf2IuKCIkVlmQl648MLGKXWx7GuOYx0C2Ah6QrKZYY6TKhnc3ClIsB6TSVR4J4EIAqIAHTKtZC9Aogss15GhJWxrNbDayXS71r4C9yacQuhAegMqCAimXvrKgs4GwS18ZmGgUs2iBgRgWsvoUyL/olQXEPmRgkJ1BNQNL2tKmhHONPchOK1sQUpkKVarC6EBcBasM/8yqVtCDmL5YG8EK3CAKzlOBB0Zg134d8lqoysINNioRalkLW0sbrWmnS93qWve62M2udrfL3e5697vgDa94x0ve8pr3vOhNr3rXy972uve98I2vfOdL3/ra975KPVVC8cvf2GRtV7dlrkw0YIEqnCpVFnjoHQ08Kx5gryAp0MAMEAmqcRLkoDGUwv0AsFaBaIBZbkVCahPivclVDlTcukALkHCtDKgACQIu2w94UAXkqkAHtorIBFpwA0G2agQeCJ4UWCBbhuzAAtdKFQ6kS4APx+rFIybgIBFyA1BJq8pZ3JVkZ2uBKAgZt9HL8q4SGqv94kQDND5wFGZQXDUyWP+DD43wDDxAMjNfOMtRfSoAsDkQJ7tYxA6po0qHieKdrbjFL47xzmJoZ4UIYMc9TppC5ExnUDX6IRfgQZKjkNmD+BnKEOGmZwvivgwIJIhi1ppBgsAD4CZ3uf0d0n/dVQUmoyQFXeRVBjpMkBSg+l18Joi7LDwQDOsrpAZZX3F3OGaGCGCzWzaI7OLJTVq3Wcr0ksKDF4JlXiWklMOWyApqqKssPJTZ4jJIAcFYECxfOdWg2vIFxngueCmk2mImM2FxsoNcA5jXZft10tgdUF5dmgDGphcSEKJsgnS72RzdbKdjB4B4Ss/aBkm4wR/ycEmL9FwHZ8i4z5WFawuk45b/foiovy0rgYBbzMzNgcC9CPBY6yhrI1iZ0EiG7JdUMQojoFgQQLvng5TyBhRrAclGrCsp9I3YAxHrCe6maAKILs/y3N4KcrCCIKbwIIb9V7QLkjj9hSsDN2AaWoOYBehVIAs8qMDHbCY5EQC03UmrdBoR0lQLbD0HOPhXEx2Sg4bhoGKca7u0Mbb1rst0IOtOiLsJsIMici5lDhzeBEjWsbmLjGQKJqIDuYmDIpr8JgcFutCJTnACBBHpf1y6QZret5BL/W5AdR1WByK9Kmz9B2gce0HCPuiDmCuPVVaa2n/A9oyzjpGnPwiWRVBpU388g7WfSOFRdfggJP6Uvf99//AdsnKEIM36Fyii5GjmwIONfHtBBxmpCGbzH2WN3f0+bEzYNWoCTMBZbgcqvIVww4J1J6MBf3NQULcQseJRBoE0CbQ+suRToKJgOSArBSR8iwYApmMBS2YQd6OBBoE8A6gQK5AyLgcqCaEDMZYC+FNkD6h/A4E80SaBBEGBHEgQkUdlVoYQ3FRk+WdiabM2CnYQBVR1PTFv/fd/qGIQazSAJ1CABjECCIhwKRcRB5YQ7hOBI3UviZMB0fcpGZBPCbE+HdgCp3Q3nXZQSOgQP/ADpnN+D1OFBxVyClFqnjUvnWaDAyEAXxh9BFF+RtdyPChECXGBstJ6KRAu9ecj9/9nEKS3E9IzR+bigJOVe1b4PRHhPQenPWDDOaM2WCVIEGW3UyIoOhqWPfW0EMOCVA5RShLhPaOIEIPVaJVYEKBYEKKog1MmfT14ED+YEH0zcWEEiOoGKm1YFJdFiW41haCCiXW4iVdoENqDWJyzbbt4RvmzU8QoEFfHENqTPmzIEXLYENGoYwJoELdIENeoi+nIEIIYg9bni4bId8/4OI3YI49YEIJmZ9ykWveENOazA5qWASKgA1EWiywkEOvTaFU0eM6niRBxN7J1NQ4IVcanRc4YVaYojAAwiwbhPpaoEKeSPq+oghHRVgvXENLTf/PSWBipjhqJba13cr8Iiff/RBCI6IoXcYQJoV9hpH8VwGC+RxAtAFwZUJQIsQMzgJQ9BIMPIWgdtj6jWEULmIl2eBB3038r1YwDUZIZmYobSQDcyHJfp42WOI4bUY4McY4QIT3bpnsXRRBgKZNieW8yOIjzaBBY1k9ZA5H5SCT7SBCyWBD/uGoBWXGbdy4Al4GBtpDYpmjmcpcFoYAQcUuU6UQSiZUHwTnXxjNz2ZHJkpNo6RA7BZgnuXcQoT0rWWygEk/nQ4juKIScaRCeCXm9yJc3aZikKRCXlYwS4ZN6ZmY7NQF9syuVhVe8QowVQG7pVhBkOCqQuUZAFZMH4ZZ3BSoGWBD5skpUSY85BJqi/1KWetObMpmWyEiOsrkQ2FmZfnVqTYiY3cSQ74h39YiXAMCVKbiX9tlPfaOfgWl/uTlZvHaYBVGcBIE0pqICMwN4oAed8eYQl9VYcHkQu4MQlvkQjokQw7JR3lNzyDNiMMNJomkQdTSSi9OFhHQCM0AwAKoQsBgRgvZ1BwWbAlGXECZUHgaZM2hHXTk9hXh6wXgQaGRrwZmewxmUVvQ9FPMDLwgzFkAxFfAvIJQ1WVBVKyA5XxedDME5gnNZZtQ3CdGeC7FG3UgAw2IvghZsFiWiEkmeBmGRDVFFNpqJUZBkcBeXEMGW7DmNEdlzaCpQ66KjdCRFB/GS8JiX8ih5vf90EA4ToEYymPfyL21moEoqOKUkBfCTjbhJmwohQU5FAHdTTWCKoRW2p7sZlLmkQvdoooZKEBYJOyWKd6h5ENJTcwSAb7rCpg8RoxARRNtWozcIKq1ZEK14R63Kj69Kk4yaPD5onjHjEcJ5EGWmpEXnWM4CAI2FiCkkQY22ULw4nwsBqtxZaLaZqq65b6l5enCzqtSJSgPaNXYnEHBarrVqEJfFaxr3nBPBpwpBpunacypJThWHrAAAVJL6rPnJcvzpcI3qnuwDqYLZizugAWg0ipY6EAgam9oakrvXqSJIEJLDpmJqq6Cip5l4lRFZpwRhWDaKqOEEmbh2rWQZoZr/BKQnNpO8uSs6UIQL4asOgTyoKayORagFgaMwO0MLuYP0KKS9eVTSiqTUqq41W7DlupkD4T6ytDaZeaOeyqUK0Tcki5L4erKmSrV9arVgF7FyiVFS2WunMkD1SpeqthCDlZkXIAJLAzRoRjAqC6Pr+a9+CrE9Z5Uc+rE2lVg8CoyKWhD+6rD32S9GK7FBMmu8IgLEmLH0mpgoalgo6hDzAqgEALSB2Ljp+rdSRbMy2WFDeqDFV2WyNKsDMVi2tgP/UmSih1YwEwUvCriq2RA7pUgOkaH+BABY17pKqk9Mq5vOyrhzubJRW7dTS5zL2qbn6lSJA5LtIrrk954p+LsE/9GSZ5uVpYuzxRtsyNtnr6u2VUuMO1W7tzu8/5KQPxu4Yzq4bXmqN3u8vek9ZzoQ8ei49jsQfQmQaEu5Aqpw4KS5VYupglq6DeuGMZNDJbt4BgSxqDsQ5rKqYbObSUuYC7lTDya78sSyBYGDuIoQuZIB9Ou7teM8UEkQD4kQSOujSsthnVqTBDB5zotRUNsR01q81NuxBbFGR1RCfShmJtkQBZQFFEy2w2e214m/G8bBBNFwFuW2C+k9HTS3JcxRaJTCBsy9+zTAU3zA46q/BvE5WXwQb7sQAZygZrzDDyu5AHCvCLwjOKcyXHc3S8zAG5uCJszADOE9KmByo7q2Of94xhnsf5NLEN9olMlKEGt6L+bydSRMAGXnaKV0lgzhPl1bxuA7pv+CiaMJAMVKEMcqEO/qqjS7vPbptM87ezqbEUFcENWqsaZbQDm0NvNYRVm0nQ0haIesleaKi+i6geQrEIN1lbmSPq3cWlMGTACAycWnwTicEALQyRKxwf06xxC7zMOKygQLm9EMqwPqvABaas0KTgdFxnl8cwM6LxgLxbo8y6PLvgBsz8DrLChboQZxoYwsoTYcg1/3oQcRop00hu60Aty0XCtgVwdVhJIjzrhiuqI8p/gDnM3zsb1GqAg9gjacNbxqN8e8s7JVpEAstUKspP3Hyzj5y5YmdUb/FBE7JQIPVaoGUcERKc6oZZbKqrrWK2UZ8AMN/dDsJNEVGLZUbD0nfZIRfMYWPRCrPKh3PBCV7IxE/DAFTXbxCZ6H+7nxnCMJ63pLXb6elpiDzM926ywAessCMZn3i7Uk6ZXlic+1iczNG03S1KOhLBB3g8dlytKpCY5oVNJlHMGDJVkAe5ub66kCPMr7jNeWlc49SdgEkcuP/dJ1LBC+nMRoTBFMKAIoy6oHO7XCnK7ifCqh+tELe8X1Cbmww9cxtFGRjBB308gB/dQN8bjjKxEiacD69J3Me3esbNle+9cFfBD/OdYJTHCnWRDIc0rI48BrLdmHCMMK0ZAGMcNn/5vBggaSBCCnxZvacv2jWTZAULo5xFoR3NTC5sfWNxhE/6sQ4nvRW00A1kkQ5x1B7X24S+zZ5rmTKy29LX3PnB25Ar6X5hLgErF9GQCDxC3DatzTw/x4x9jaBICj/K2RtK0vGwWBzZrKEOHNEuHbUi0wUpy6gsPh2PzXdgySVUTiBNzZWP3Izo0jZZ3Pi6y4+Q2f+CyQzvvCsgLfBLCOqQuNFb6CKw6CdB1Urz27sU1okN1WsnVZ8NwQaGSMg4jd91JKIWu3+IvkUB6KU/6F4BTeCZG+BDGMChEEXB6uSKjZVZvgvbye0hPDDHECzmPkTYWTp/3bTt3jTg517aik4v99z53miQiB5RWxU1nOsMPb1Dk7imROAId+z4neh8MSyvOC2HSs4B0e6AihwzmOIjsuTq4NqBBj3UMertF2AaXMxLENmql9uuC4isZq4FGnojjos1UbbSeqsB5gpIh9WSac0R75keb4mjEY5XJZg74eRCC0RiRuu2fdwwkRhMKnNoTOEHA9EHS+U3Ye0zI8LCpgRhrwYGCLcLPOEE94xVI41+QbjgqRpgfBh14oK1w+t+Rtwck+Q/k+v98c1RZ+tqKLh6m7h77+hw4hPaO4fSIgXct9EIgo1AKxiF5+6iey42bdvIAdNxSjAflSSq4O6BDqqS6IQmJ1baUkYrHX1f7/94Y/gDweQPM1iUcJQUxWzHuMx3VBFOaPHW1VVqvIowJAw0gF4VZ+t1c4QFelvS44jz8430GS4wFiBUJEq5OGh3jaCX4/73iQ/b1X2jQzQDL/y+b9wnlbFTJ99e0LEe6aRbXkfoyi/tnoLCs88DFch2T5DbYrX80t77F3nHQkI0o284bzcvM0jxDIk8I8P1rSEwXiZ7MLMbdFn9Axk/RFtPQd83d9u+SfOvVYQ/Ntlvg/sPg4T7gGAeHd930WTPloNX4thD9VUAETkAOhz+v9aYIEo3rydwP0x/Eu4vGCNk47IEi6gnRq/eoga636Qmy+Vm+th3LedhCPdFP6rNcb/we8lu+1rfdy9FJcMZQFUe+6MQRGWUaZW0+Yzmm85+YuBycA9LaccGyexVb/ACb0KT/ndA8QAADkIFDQYAWBKQwanAEgw8KCK0QIpFiR4EGBOBYGqdiRIg+IBFJE8ZjhR0gCNzxWfIgyi0OFKAnwAKBDZkGVHkHe3JgR4sQVKKus7BizIFGBFniG5IgUQNCFOYm2NHhBoM2QKzJ4zLJDptSKO5cu3DF0pcmlOY3KzGF2pYoKY+XOpVvX7l28efXu5UvXAkUpS4PckJJBRBYLF+SesJBFRAYpN4L0pVzZ8mXMmTVv5tzZ82fQoUWPzvtD4EmZLzN4NZjCQmERHoI2nf+wcKgHlA0BQEQIYERPpwBYyGxR5bEUHie+Bkd54ipPKQBaLNWAREUGFUgmz2362+AEgQKEBgfAuuCJFkgcAzh8AyrdpkhRHw0eeKFVALhR7mhsOIpGnqq7LrvtbpqAhfVEiGIG827SrbaxcrAgChUciqwC8ezq7b2QKhSLgKYuWqi3tQpqiKqFBMDBgwohQ6KFBgnoDcCC4kPqw4WKO44HxVACq6TmBEKCpwrjClCHAbWDzyeDmsoQIreQWkuDGTyQYiIFE7PLxpU4TMkpFAnAD6uQLnjNsCpolEkDJLFTEi8NCNsqthFK9DEhuYLgIQoss3CPNEADFXTQpXKoyD7/lARAgijvbhqBqBueJHRSSiu19FJMM9V0U0479ZQu58oj7S/9PjX1VFRTBS3UGD8jVVVYY5V1VlrxegmwmzygKAsWbqhQoEZD0g0AFW5AkCIya1V2WWabdfZZaKOlDAcAsgD0JTWl1XZbbu96NApAo5uuW3LLNTfaRwHICVGIdMuAw78EghCi+GZYSCtgz9V3X3779fffVFcYQQNARxihVYATVjjTHwYmTQCDEV54YoorBnWrG0wDgN3WtgLAyKgEqgIlktQNqbcM7LR4ZZZbdvllmGOWeWaaa7b5ZtCGEiEFjTkuiNpq96NIuYUMFQjh6KTDeWmmm3b6aaijlnpq/6qrtrgFgeLqeTwAsjVIVwDsXUi3ZBdKd2Sr01Z7bbbbdvttuOOW+98dttJv65AoEhGis6FkMiTwBJp7cMILN/xwxBNXfHGodXCoR7wXCnU3mZoS4SeBCoRIgKEZ9/xz0EMXfXTSSzcdL40bjdygFQRS4abJjUqBoh5Rmuip03PXfXfee/f9d+DLTWEiaw1avSCsAQBXptkFqn1ySSG6FeTgq7f+euyz13577r8EYF4CjicAaLQT1dsgoymXqWSvu3f/ffjjl39++ituariFxO/7JormDVx9rgWrfgMkYAENeEAEJhA0AojOziAiPvLdhHMCEVH6eMI+BWZQWRRSQf8HPfhBEIZQhCMkYQlNeEIUplCFK2RhC134QhjGUIYzpGENbXhDHOZQhzvkYQ99+EMgBlGIQyRiEY2YwuV1ioM/FEETnfhEFSTxJjQBwHyMJxCfJU+KEGkeAJ5HkegtZHoaJKOsfkUeNKZRjWtkYxvd+EY4xlGOc6RjHe14RzzmUY975GMf/fhHQAZSkIMkZCENeUg/vs5TZ0QksQolkFLlD4tZcR3sKCI72t3kdl4qYycX6bojhlKUOuxDKU15SlSmUpWnHEIrXflKWMZSlrOkZS1teUtcynKVu+RlL335S2AGk5W5JGYxjdnKUSZTmcsUpcdEwExoRlOaoazkJwH/oAdsZlOb2+RmN72JAXCGM5zVvEnPqnBOdFYhaRlAJ8EIMLmbWA5zANAcRDrnSXx+UpG+e0A//flPgAZUoABlQEENelCEJlShC2VoQx36UIgqdKATpWhFLXpRjGb0nxHlaEc9atB8jsZxXgyppiq0T05VSA8JYGlLXfpSmMZUpjPVgyN5ojE1zud8KNmfQczSPgL8r6RDxdRJgadRpH5UqUtl6lKR+lSoRlWqD2hqVZdK1M+0CKuXMuonVzpTsIZVrCytKUpRgtM0zuenMgGb2BjyHJ6KbKtzFVRX+TlVilpVr3utKl79+le/8lWwDaWrZppXvsLW1aadUulYHfvY/5aWdS/iG59AigeRHewUfRRBmkDGlVjQdsauvQOsQAd7WtQutLSrZa1FU/va0FomcDiKbWhGu6nGQla3YZWsXiibAo9RDydyDUnJbnAygaSstsu9zG1311p/vla6qIVuda073dMyly/JE652RbvYlF5zt+OVaW9LM8ncJBde/UNJve7lMQF6V751ca7urotd/FrVuvtlbX75Ol+8sEBeAPZMfYsqXvImOLLgvQtlCwK2avXqjPF9q+uMdauaEFjDczHw6e7rXxB7lL8j/muIrbphupQsjCimTIctlVsFJ9i8qENvon5EEaAaJF0eiRSLfdwhBj+3uiYmMkRJfGSpFv+ZqT9eylZ8xuS9uLhSMI7xeGfc4BpXTk6H0dJYzOQYyEgGymOWMuk+rGQ0HxTJa05qmj06ZpTgZ0hw7kuZJ0XlKuv2ynTmM26DbN8hu/mjbCZ0ofcr6IjOtXVh63OU/3zgr+Z5t3tudKUpZWfRnRnRRjZ0pz0d2E07dK7x4qSl5YLpQeFZ0o6ltKldTRpUgw6jePl0rW19a02HOqFbFcDtVPbqm8Q6UKpetVhbDWxkf9esQrYorXH9bGhHW6O6JixWNXbcZJ/60VxFcLEfe+xsh9sywp6ftM19bnRTldoL3apZwCdulJAb1t329ljBDW9850Xe8Ut3v/396XWzm6j/RrtsvoG87EwRu97l3bbBHU6XfcPv3xOn+JEDrlCsClhpD4dIxG1L74WD9d4cJ3m8G37Aiqdc5f29OEKJKoCtZGDFDvc4aBQe8peOvOQ7L0jNu7dyoAc9qi13+VCTR1uO+7zAIMd5THXO85IrfXtCp3rVK0r0gxL1VkTjudQ5c/Omk/XkUN+517NndbSnvZ9YB2lJA4fYso/9zkwPu0ufTvaHmx17auc71dle0KHmxIpxRzik605TueM974kfYN8dv/K/M6Ckzbsc3vWeGbCH/e6Kz/flrfd40FM88iXVgECQTnLPN5fuh0/A5jkP79QHL/Sz7/foQ6qbUqOe8YqN/zTr7b7714s79kelffGlbft8jrR2UB9+i1d/eNcHP9vNv6vxrX9r5OOzQpW3PPABlfmmR1/6yKY+aa9/foD/PaSZzQ/ny+/o3vte7IUfP829Lz/059/Q2e9k6Rmt+PfTC/DDOfGrP1cLQEDTPwW0OPXLJ9xzv/sbjQEMuQI0QEtDwNxZQA0cMf4ro5GSGN2jvxd7vrqrQAtsNAz0sA1cQejqQDLCktdLQbuYwIUzwRPkMxksHRbcwdVywQxiv0giuxyEOBLUvAi8wT4bQh3kQSZMsgb0pEVzq+4TwSkrwvA7QiSkMyU0sybswjZjOwcUiNyLOiy0OSskwDLMQijbwv/R8UI39DTUyiewAcEQ/BQarDcbVEMmY8NMe0M/ZLM4xCcYjME0XLr4k7881EMf40P6+UNHNK3s8qQxCT5GDLYzpMBCVEQUq0T8e0RPXLtI7KQopMRM/LpLrMFS1EQC40R++0RPDMROihd3gkAqvLRTxMNUVMX5YkWJc8VHhMUyMgs6rEOvkr+cy0Vd9C5efB9f/MVQJCP2ezLmQ0bMuENvS8RkBLBldJ9mdERg1CCgobBprMW5O0Tfw8ZslK9t/Llu9MNvzKBbWT4ApEbVM0fWQ8d01K515J52dMdnzKBQ2aJ5JEdCscZiw8d8XK59nLp+dMN3TCDd+CxCJMhUu8X/a6THhEyshdSehnTIf1SgX/m1cbRDizxIjMxIutrIs+vILnzIAwqcIKRFkrRH6DtJlNwqldw7lmxClzQgKho8mSxGY1wwirzJDcvJ69lJnvxIBJoImau/hTTIVUNIoywspPw8peTBniQg/5uz8YvKkpxKm6zKkrrK6slKrWRKA8qJWZQ+sKTJEhxLsswns5Q9tGTBrawfmGMPC3zLoSTKuUxCuSSju8RLtSQgjcEfqBxMAQxLSaPKwCSqujzLwlzAvKSfkXo3UizKYXPMPIPMyCxLxiTMylTAy5Sf5uHMpBtNvJDKx2TN0EygybTL0sy/04yf5FGKvoTNGfTMKgPN/9jUPt5MoNrUv9uEH7PgusVUzXmDSyNkzuAErdkkvuI8v+N0H/wouOWcyb+cv+jcw+FEoOpEv+vsnnQRx4nkzu4Ezu8ko+n8HQ08rVzjq0AbLAW6lWGcQvX8S/Zszwx6z+ozzsGaz72qT8FKIKOBu+0USv4MT/+UHwDNoNci0KaiUP1qwcOcn3iRSAP0y/V00AeFnwhVoAk10AI1UcFCUb2STTy5QQ9tUOgMUckEUe0qUQxNURU90dYqT+1pirLpUBpdCtf8zCCV0e0Z0QSy0R0d0BzVqyZtKgTSOKBcUMbyzRjrTyMtICRFICVlORy9UfkE0/8yoL18SiR80aHE0v8sHaAtPaAu7UEmFdMv9dIDNaBFw7YzLVJLdM4rjNE1FU4/BbY3La0wlVP6NNQTM6BFAYC2PEE0NUY1/dP5aVMDGlTAKtQlpS5ErSoyFQjuy9NAzSorVbBIldT4odQCstQSi9NMxVQ4tc8C6o3To9Lw4lM0DFVT/U89jS1VBTVXvdTUetIlKyCw2RsX3VWTs1VMxNVcZVFmtbRexatgbVVWfdU6HaBoVMRHRURkbVbeQVUCitapmlY6rVZCzVD3ARopBNX9TNNu9VbdAdcBElcn/NVV1VRq3asCKhnlZFcGdddnhVcCktf6odehw1drNVdghdX6wQ+BPNaA1Ywh/c3/dxVY0yFY+jFYqCLXhJ3Tjl3RAdKNHAPSiMW8UZWxirVY0sHY+dHYp+LYc0XYj03U+kma/HTLlO25kyWvUlVZ7GFZ+XHZL1RYX7XXe73W+TGamPTXKlVWVCxZnxXRnN0qoZ02mV1Yoy3aMaUfKuoupq3V7my9qY1azwHa+KnajIJZrCVardXX+rmdmXPUqZ3YK028HaiAG0gQXtHM9toyxJBHmWAMMIuMeiLbuDFb+EFbjFLbo2VbaUXXHhUSXdzWcxy7HCgZovAAEFQURlmKHeuIHjNcuUHc91Hci2Lctj3UfAXZ+cmJMZRbqK3HsB25RbMsJOABX6EIFQDcB9sV/wmjCPQclmI5FrgSXbgh3cTN2tR10tXV0XJ120l1iLiF3XaF1LFrHSnAgRipAI9RUAJwl/UaMKagCCnEF98w3uMdW6pV3sdl34O92rWFXvnZCu3UQ8q9x7GbgCmNCIqoJ+DKmpDICe81LuSCCfR1G+QtXfeFxCK7S9j6HOJSxfutyVAtGRwBmvolAPYDgH5Nn87auANemwR2H/h1LSVz4NT6nOZZ2iyc4LgM1Xgpm7VCibZql+LlmwgO4bQZ4e6JPNP1SB5tG/bzSk104efsixi2JwqSiZ4qiBkGHIrQYRFWX6zyYdTtxwdmnFBRzCKe2521sjQEmw+Bp8rx1Hkq3P+CmCAOluIdpmKisuISxuIU9pzA0U0J9mKnxcVA3WAOWTT6i53WyCSZ2CQ2thoe5h44XmBXzOLF8b91tV88nt0yXFSO0aKb6KIvCo+bGKNCpppD3p5EdtxuZGTFWbSRpd5/tV4/xSkviSCZUOMKiuKbwKBOnppP1p5Q9liWJOXE6Q2vbeFI/tAYzQGPwVMdy+G8Ed+gkmWZMAv0rGWcueXsyWXVVUpeRhyg2d+v9bM8vkjovIBfiYIwcmXzWeKCsKBZ/htofhppxh5qdt6dvObDSZdGheTYHbcvlqk3+AB+7ud+xoD724GkkQKVsWTmEeR3AqNNBuB1hpp2vp53Zt7/rJRnw4kXvgXme66MCumEAuhoj/5okA5pkRZpJggO1UyBW1EBifFjS2pRkUDokCDkhmZnNx6qiL7QiZ5jxtG4frVnkuTokQ5qoRbpNQgAoz7qozYB4BOAkhEB3j0PZh5fvlyI20Fj+ljjmXaah7aem+4rtKTowlnUp95mkwIAoB5qtE5rke6E3RMAsxABY03mgWBiZH5iiBCqrNbqmi6prq7Qr9bpxRkpkYTYn1Zrwz5sti5KsMmAi7YNdV6IGh6bGzYbZM7rm9nq6ulrpkLhIGYbs8hGsDzrwx7toE5suhipDLBqiMBgoTHnzToalEgaDrVsm8Hs4NFsp/rrzl6b/5IBbS8WbdIO7o82bblYVEadi//9mACubAIgYN5IrsGmbZixbeDBbaXibMidG8FOxtAWbu8ebrmTitcVFvVaiHj5nvYi3/fKF+leGur+HeseNN3Obrnhae7+7e/Ob+LmieTZGB74bwAPcKSDMF7JXfZOLwsj3gxrb/fe65CKbxGbb4ZdHN1QbcL+JODO79Heb0dRIxsjilP+3IoIXQa/bAfPJwjvKOyecMVJHm2+8CrNcA03bA6n6zSKJ7/tsqX4suMQsxJv8IyGsxTnqBVH2lJ+bJ/G8BkX7hr/cfd5b98Z8ogq8q1dnKaw4y4O8joz6yUP7iZ3cu6B8t6Rck7L6f/dVptQMWZtxe8u3/ATB/PafnNPIvOHonL5VZwVvm8t54uNbnM333M4Nxwx5x06dyg7Z13GsSw9L2w/p3E5D3SZGfTdKfQQq0zAjuapvmNAb0wZb/SR/nJIvx5J1x1KBzFLP/OF6e3JZXNPR2tQD/XqGXUNi7xTp2+X+cBV33R94/JWd/VHh3WXkXUCo/XCvPSbsW9NZ/ReF+pXB/bfEXYAI/ZD59SmqfBcV/Zl//Rfd/aVgfb5knYJr3KccfFrV/JsL+1t5/aK8Xb5AnczZ/GbMeVyj/FzR3ddV3e2YXfvcndrRnWFqeN5D69Or/dmx/d4Tfed4/d49veEwQ81V8P/7q73tUZ4g08Yfa/Rv6t1eLeZCWJhGBd4iZ/4e694Q6Z4klP4XWb4hBGIhyXrhOP1kAfvkSd5TzZ5jkP5jjR2m2G/H8VobI/5Aih4ml9Zm384nG9Ina+ZKw94Pxv4cxf6oRedi2euo5djW2+Z3phtnzd3oO9oqI960Jn65ar6dkx6mokXC9/NmacvmO/6rwf7si16hyP7UVb5fxFrpi9rp8/2t4f7xRH72qL7ZjT7mbmVRed6t5d7v+cWwOfVjC92u/cXJzt8eu96r1f8xdeWxg8twfdFwo8Znqd8kLf8oMf8zI+WzQetzl/kyOeX2RL9pif90l/70zdx2k/I1f/E/8+HmayHfb2X/b6v/cJJ/cTK/VfceJvRjXqGeFZP/NsX/pkh/sIyfmc0cpzB+7x/+b1f9uCH/rmRfrqifm9E/ppR9ew/sO3v9e73/sM1fXgT/z+8+paZfN/XfuB3f/avFfCfK3GPY+MDCAYCBxIsaPBgQQIKFzJs6PAhxIgSJ1KsaPEixoopAADwkPEjyJAiR5IsafIkypQUVQBQofIly04FZtKsafMmzpw6O7V86fMn0KBChxItavQo0qRKMbJ0ufQp1KhSp1JFaPVqw6tarz7o6vUr2LBix5Ita/YsWrBb1yKk6lbqBI483tKta/fuyp54CcTU6fcvYJo8ne4tbP/4MOLEihcDbcr4MeTFbCcTTEx5ctrMmjdz1nyZcuTQEn9wxCH6NGrGjvf2Dez69czBqWfTrm37NuTVuHfzFvl5suXfWjsTL248rfC1vRnP4KhhOfToKHXfbQ37ul/Z0rdz7+59N/Xv4msn3xq8/MHj6terR491fF0kHE/Ar+89fF3r2Pfb1G7/P4ABCgiTXgMaWJh7Vp2X4EDsOfhgZgwedOBTIgCQAYUZnoYfXfrx96F/Goo4IondcVgiikNJaNCCEkL4IoxhrZhQikHFBQASNeqYX4HVASDTh0EWEOKORRp5ZIc9IrmkbzMO1CKDMUoJo5NPMmlScwBUcCWXQ53/6JaHQl5HZJdlmnkmU0qiuaZCVQoEZYJTyumgmwywmVEUHO1wJ58ffUlVmGK+RmafhRq645+HHlknnO7N+ehxjCoK0Q4cRTEppg0lKlWgggZGaKahijrepqOSKOlhVUK6ameojloBRzOYOmmpUHXq6V+gzrorr7bV2quBriLoJKvFRujmrvIBkAOwff661K247qRms9Vau9iz19Yn7F6qGvttWdxmmgEAImi7ZrZJRSstTrqe+y68UaUbL3fi3uUtuPmqhaypQXB0A71dznvUuuz2R23ACSsc1MAL82avXfjqOzHEh1rA0Q8OI9lwUQUbLBjCGos8sp8hk7xdxXTV/zkxxfyOmgVHKZysI8dEefzxkCbPvDPPfOnc824pv7Uyy/kKzecFHFUBdIk1e/kjzp/+zDTVCTtdtWJHV+Vm0Ua7HCqsAIyAtYZXMwx11LlOTTbb1prddrdfDytx16xqzSYPHE0At4Fv/3Tzx+7yPTivfhM+tNxx0103pHev6UHMhwNoOIFApj0tYZJrvivlm0PleFREM2534rSW63l9nacEuMGCo/46m6rDfhTon3M9OulVjiqA0rN/J/tJrLPruu/FMwm88UHV/pTouD+6fJc5cMRC8tshX5Lw0hJfPfcpXt99StAr1bzzcop/JWkAmAZ+b9+PlD2u27M//4Hu0/8/0vlIkV++lPkveTEAnnO/29gvJPDzlPwGqED4FHCBGPGfUZJzlsXxD4JH0gFHLuBA2jSwZJa7XLvWtsERWk+EJCSKBVEonAkSi3/70p2opHChE6Kmgxk5oKASSMMd+sqEPNwWBdkTROelUEWlQ4qlfhgZG6bpgyA8WOaUKEXeMHGKWRtie1roQq8UUShd/MgJ/mVFbPlQXWh74k10OMY1HqaKbJzbjPqnxS0+4ItAsSNGVsCRsb3RMG6sCA7FpMY+EvItfyykyrAYqTluEY8+caRFRsCRFSASL4ecSCCFNMhKclIpl+xk6BRpHFHWDZIqMSVFbjAfUCYpijxyIhr/Y1NGVtLyaa6sZXRuRyVGuhCVKIFhVPIEAFwCapYEO2MsQXZLYjLTKJ9sZlF0+SJSds2XJwEmVMglBWjaypjORGYyc7ZMbpKTQOMs52ykCSFqFs2aJsHmUpIGAB2g04znnEomg7TJevJTIs/s5ynZyRmBtgyeiluRVDTAEQsAtGPedCgsY7nPhlLUZ/esqGQI6hleVvCIEXOSVHDAkS1htDEPtRk4kznRkvLznyxtEkeFGFMierQuBk0KCzjCrJeaszD5BNFJeUpOlwo1I+p8kEa9dtN7gTQqVeCIAIq6uqAK5af8WalUm0nUrFbkqHSaKe7cWZKlHsVCF+WqRbbK/xCr7geraK2lWt8KEa/KNI507IpYSULWomykI3IlSVwVwlbsuPWvnQysYRdC1/UkFVx5xV9Tn+IvAMwlsSBB7GDHJMITVIAHwvRrRYJwAylkQARZsIAGKXICC2RBBBmQwg2CYNnNIXa2BADrIu1618fCFKFQyZuWbHtDqp4tomgkngbIxZHlglYiAlAWc/c4EUlG919RFS7fajtb3I6Su6WsaSJnBBUBkCsD18UuIIlrUuM+kXjpq65HJgI5jmSBBTdgiXQhkqWW3IAFMOMIPdHbNu1a1rvEaey3eBuSvQ4lbNQTcHrP2k32gtC9LdHBCIIAwPhGJEsZoORCAAiAvf85ZLIAkNVCVqBcPkK4agROrIFbFWOWKRgkDBbKU5fV4rxI+CmZhQ3xUrCnhVCXww9JgXJJyhBVAmBpDhEmwBoStgzIbMdMe7FhZ7wZBBurxh+5MVDCCIAsWBmT6v1bSiU6yyJLRKRjfkilVskQ6enpITIEQAvKDDQs/1XLG9UtHb1s1MgmBbh51jNEMJvm466ZI0Z2SI7X55D5onghWQqwQ6jrZETPjM9y9fOxAN1I8CJOvEoRgIWozOmHKJrClxskmyOy3J1muncMiTREbjTMVZ/M028FNXKAnWBSuwXMPklflHm91jP75MeDanRzHSLmXT9ksuZiiIUAINuH8E7/zsrWmK/RKmwW/uau5K4TaMZH6KPkmMTfFiyzKxfOmsDa0RHRY8imXWUC9BUAqX1ItkH87oWFm6vjNosEzR0udF9mKcZWiTzJPHB49xhai24vtB/NkBYkESL9/ve0z+uQ/yp54gEruMn3p3DGMrzlLv+MUgAo6YG3et7KBEmsH+LmTTuk2zpWCJ2p/RBhztzk8UL5xFW+8ty+vOlOn1BSsr1vmsdbJc52Tb2j3RBNS2S57ta1RHLMYqMfveqienpyyqT0pRcH7W5He1LwnSOj19zm4sS5vSGy84j4nNZBlwjRyX5ys4fq7TDv0trZLmPDMx7dSZnvtk1e96itIQCW/7/85U2Q8YhwHACX8vhyQb5ckTeE5IKnF9IF1PiGI36xih/o6mNvaqPIc5tkV3QhJKD73fO+977//e+PUN3oVpzIeX8Ivsep74V8PCIBP33Zi68t2bNF7a5//Z+pr/20HyVLY5847oEv/vEDvwwgOD/60e+CzUNk2hGxdkOyHXmHLJc+0H9X6gO0fa1Yn8vY5+L+BSDrfRMADBndEV7wAEDukR8DNiDwFQL7QcSsQQTX3Vpp5Npy3R+85B+ACGBbtJ7//V8deSAJ8p9RyN3phZ8DruAKQqD0EUDOPQSuPQSlNcSlUaCtaaC2cOB/lCCNcEniiSBa+CARsohRYFAApf8gApoESywgCz7h+Lkg3mldQ7iZxDVEnP3cQgSdATLEnR2aDl4LD9pHEb4JCB6cCJahGhpFnL1gi6kgFMah70nhR8SgQyDZSDkEk/HcQkCZQ0zZ1IVhs4whEBVh/6Hh/6lhGRqF90EfHMohJEoAHWaEHTqEhwkcAYiYuzGEiVUaAahYfgmi2yzhoazhGYqaEG6ZIhIhAXbhAbrhNzlhJMrhJE6EDkQBLkYBfmVALuKiKxLAfI2ZfeGX2HTYcqlAf/3XPIniDpKioZgiEF5fKi7cKpZgUSjUMjqiM76PAs5iJNaiRNzZ8DHXLwoAk1VX0dXa8N0A6TFjrxAifEDjlQT/4TSSRTX6YFEgoQApISw6lCx64xOCY0SI4zjWWbWNVmmd1r9JxAWwlmvB1vy54yBuY5/II5PQYz2KxT1a41C0oQY+IkCyoEBKJAnB43hY5JJgZEa+0EYGIFFQlycKHkiGpAOOJElukEmKB0oiiUquJAC2pEsOxZ0tpExSpAF1I00GpFHepIstJZvs5KJIo09+BVAK4FBMlsbdnlMO1z8mJQPaJFMqUE5+B1QaSU9OZVUGZVAoCybyo08hpVfW5FaGJc+MpXeUZZGcpU+m5f4JRV9d20fO5UU0YVy2oGDSZa8d5iHi4ymuyFSGGl/KnlC4GUPp4EwW5gMqJmKKjF12/wde7ohermRkap9QDGUYXiZmzqFmbqbDdGa9LGJjushjDuFoSiZQYKUgomZq8h5Ysib4uCbKwGY0hmAi1mbsBQWTZcxprqY/weVuZmY/+qbmAKd0fKaOhGZGGudx/sRftqNbsoZzPqdqRqd0Hg515pJwngtxNo52phtidF5lLid5VlV4iidvMmd5Rt/OWOeurOfztCdwJMZ/2Z98vmVX2qfu9WZ+Gs95Qod5LJB/zgmABuhhdB4fBuZ8ns2BIqiCLqjvNKhERqj5TKhyHEbQ7WOBgueG2meHeijsgKg7iuiUkGiJFkYK4Fd85iZ+Jlp9Iqgk7qiLjmKGBqntoGJH0f/oexQGEl6oZQKpQxCmj/ZeixIpbTkplT4QIrInkipIYbiZCPxikw4pmq2oeE7plZqnlZ5pV2Xpf27pB+KFrqGoKOpmmaapmooKjDKjjMqRm0LdXdzoQt0knT6nmd4p3OSpKO5pjPTpm9rFkjLloO5moRoq2yCqICrqLjHqD9aFl4Kpjopps/Uoh9oppZoOqJaq8rCphGrqpr6FrkWkO0Zqak4qqlKNpYYhpk4Tq1ZGXQDqidGlrGImrdbqnpEqsbaJqo7orpohXcwXk8aqsUJplO7esB7rztyqDubqOi0rs7oFdX0pYgZrYVartSbmqZbrLyXrjHKrnbjqcsEqSYr/a1ySK7pyprEeq7YiFbu+ha/GJKRGq6iy6L3Wq5lgqwbm61dx61vMV1YKKsCSKaEOLMEKjMSiKsLW1bJ6K0eAK2vKq1fS68QqjMHe38WynMJOhYnB67+e61RBrKRWbMguychCX8lm0clGxQ5k2/eF68NO632ybMxOJNAG7aAZafmwa7tGBcPmp8cmJcgS7QbCLKXWLNPtqlRkiQoE4mY2LU0+LdSey8yeHtV2180uhYltom9ybUh67deKodQa6ti23b4+Rc6GYnmqLUCybdtWS9gKXhlm6rq9k1RyxkXkGKYxbc/6bIK+7d42DeOq6d/q6sNdBHaehUVgrdambeIq/67eNu47Pm4pGuJikiDgzl667mlFYOOIBSneemPnei7ngO4zim5sCmDp+lb4DO5mUETdqg+Rtu4svi7smkrfUkh6zmMR3q6EvETlmgVFIOHheijwfqPsDm/fVG9F0u5w+qDyMgjz6q5mUAS5iEDm3u3m+qzwWm+oFO+BHO9FJq/kBu5YgW9mTES3Naz5Di0TBmyd6q/6Ggr7Bov2Ii8Rdm+CfC/qSkSczd3vnu+0pu//mur8uG9Kwu+2Tq5FNG9ZTISYPVgD+y9g8W/EgnAE30kADwgF86QF6ysGr2kCv1+sXOn0QiIElzAAYy+fpHBUFnD8mu410W9aTAS+peOCzv8wLeKwDZMKEj/lAL8vD1+w/OoVEKPFRIRNybmoEcdhDScxn5yw6jVxBT8xC0cxZL0wDgJAW0qvA0fpFnNx7CzxmuiwWa5wwpJxbxntcUwEAKGtGpOwSEgr+sKxG5eQH2uMHOclHWOsDwuuGT9ETgEAgbLuGvtoGw/ymXix/oGxCotxHS/y/DayQyChp+avgSru4hayJR+PIJ/JIYNmIpusHS/YFFtu2HHEmWYxFFZyKlMsKi9MK1/nK9tsLNvYLDuvRMAMhsjwJI9qL++ykWByB2ryDnNvD+Pu6arrA0yEWd3yMgtsMzszoqyymfxyjUQuFHuyFINyQ3QcleKyUn7/MzjXCDT3oDTPMScrsjX/sDovxP1yMzynlQi/7D/Hs+MONLyQc4qY8xijcxljM0NyBAN/cCmbsi4T9JHMMxnWMyLfMywz9B075otIBJ1VVjt3c/9adDMa9LsgNIoodCfnMyODNIxIxGT5ax9PNOeKM0rPBkYXImPWbgAasHsgsEyHdESkDxEXsUmP8E4L6QRr9Jc5XkC1sAsv62xSMefloTKrdHO67KzqdFNvCFhvL9Iu7yMNMzFz61XTMkQAl5xi8VILdFgL7VOXNUzr811/slWv9QYPJFT5M04HMlfPdYD0dDzadV7rtVlP9V7z9VhEhDzhL+IONo96tbCONWE//4ZhnyRiLzZje/Y176pjk0VEuFlSKzVls1pAf3VqZzYDYbYTd/ZQn7VHf7SmjvZjQ8R8RbJEq6gp/2hru7Z4bLZOyvYB03ZiN7Ro43ZYQES3BbdwubNIwrZwIwZxk6VxzzZRgzZeLzdzfwVEYCNJb3VgPzB1V7cfnfc0Z7dw/ARVUwTSfjdYQMQjv7UkQ/dCALJ54zd6S8d13yV7l4d7o3VUq7V8ewWPAoB3wjV/+4xlj+vP6FpBLpdyKkQWFqTt9bcSN/isBLiAIzd3x7R3H/hD0Jlko3Z5s3GET3h0zd+Fj2OGa/jvqLc9e/jhbbf34vhtH3hXPARwXXFJN7h+q//4RV0ADxw5kic5D9xZFMVZBih5ku+sjBNyXdv4AH52jmP5jvM4wEXOnUq3YZInjmIhR8T4lE8Oja+3lT+ojmt37ho4lzcENkY0YPs2RZ+U6vJ2nJn5mdvHf2P3mlcfiGf5mzc2iTeEsth3b1vSal92dCrL5zHEnve5gPw5gAd6jWq5m4c2q/J4jzPEX5YqmMtlP5IXR4DhQkw6paM5h/cnpmd6oYe4Yne6pzcEfIp6XLP2SIQNAGitqq+6n6d5jb86l7Y5egz6lh/6QuQYrX15rjv6SOQYnVs4R6hAEIyABcwADvAxsEeHpXsmsZugsX+4pvepp2fzQkQcqo56A5L/qzwloUO8OHOJwAwseLfjxre/ZrgXe7mTe6zTepwrRJac9qL7yIPPqzdlCWCS+YRnAVHeO3gI+0bvu5/2O/dZPJKe+7IV4Lo/O4TD4p3lqKRnAAuswAVE1Q6sQDBKQflCPAdJvCtTfMX/+3FjPI1qvELgW/Q6u5A3+seHhK41e0MsOK97sMvjO8wDs8wb4bhfPM0zKs4HgXKlsZqy+1ca0yNfYUbsV8sfvVi3eocvPdPb/I0/vbnXutQDGLFaPfkNq6n7Lki8fYV7fW3ke3CKPa82fXvr/c17etpnY62yvfmlX/qt3wu+V9fLVwzTfQ+BvalkN9Zo8Kq4CR8o17RT/6qiOcEBbD7nd77nfz7og74SsPgLztfOYwSTjTfjp4bdV2fSCpjka+mK8EERQLTZ92U5ZX7o7z7vh34Y1ADwB3/wk0IZZSHVXwQSivzqf/39dCt6xX6bSggfLNfl27YHopPu9772b3/oO0EZfWsIw/3ys37SBw2xZVkx5w6DTL/t3z7uDxXAaj73z//8e7/0/ZfqZ4SJCf34h0brAwQBgQMJFjR4EGFChAwYNnT4EGLEhwopVrR4EWNGjRs5dvT4EWRIkQIlljQJ8UFKlStZtnT5EmbMlidpPuQDACeXkQRr9vT5E+JOoUOJFjV6FOlAFQBUJA251MkBqVOpVrV6Ff9rVidMNebACSCHxxRScGZxehZtWrVr2bZ1+xau0KVN49a1OxToz7t7+fb1+zGvT5mDCReWGViila9cRhFF/Bgyg7+TKVf2ONcy1KybOXeeupUuRh5lKe5QgWOHQQ1kcQax/Bp2bNmzab/FXBu32sgmc/f2/ZvnbomGiRcnLJyB4pyjJONF/pw3cOnTd96mrNlzdu1SQWsUgRNH6a9SdLBggWTp1/DU2bd3/x7+Revx6S+E7rB+fv2O7zc0/h/AlYRTDgDGGOKvvwSb249B4Ob7C7vtJNysO4xW+Co1hXb4ikMOVdCgwRBFHJHEoh4skT0FF0SRRRFVDBBG43Yj0MD/A51T8b4WdfTrxL4inBDIqiq8SAecPLDohApYiEKK70TIgoUVdpySyir169FK2lTMkkvqXowRzOMeG8WVxZhrCEEcn+uSTaew3OvHIOUcss067bxTxDfx9GvLPf2c7MswBX3pMS9KMHOiG9VE7s9GN9LTrjjlBJJORy29FFMfucq0rz45/fSsQAcdVSXEFijiKzXOxE/RRXcDFVZI65J0UgkrhRXXXHXtSNZdkfLU12A7EpXUUfMag4uvOrhDojRdjUxYR3uFi9Zatbs12my1/XTabUUC1ttwCyK2WEGB2mCIr+gYoyRnn31MXDu7dataaz3DNt589aVy3n0zAtdf/23JLRfMnwgExJKT3H03sICz7Jeteu3lDF+HLb44Pogxti/BjbMdmGAYf2IFJxi+oGlhhoHyWEeN1ZJ4Yq02ZZnmmntz2WaAbf4U5JAB9OkOnFhZNTqhVIZ25xFxRgvmmK+qOOmopY5raZp1ntrRnn2WsacQcIKlp5SPDhvr/ap2E4ConN4O6rLdftvEmeE+6Oq57dR6a+J6GiMDAIpgtyaxx0bZbvjOTqrptalqu/DGHa/ocJY7fhxPvPMurKdGcKLDJ8EHL5py6SI/KnHFuZM79NRVJ2j0jSdfvUvLLx+sp0Nw2qDzVj8nG/abUecxbdOzY7z34rFuHePXjadS9v/ZY4LohQhgEOKVPxhhBCdR9NJ9d8KXpw15oko3nfjvzWc5fIuVP5/F5p0n9KE6OuTwku2N7t5+9l9LX67ghe+sfPoT4L74F7D1DdBFCnpfgCCSrPkBQBSA491O8Jc/BELod5pS2/8olMELflBfBfTXAUF4qQX+7CG2K9AdxjAGNrBBTRep4ARLCCcP2nCDHMRKAGvYQ1yJcF8k9KGfTvgfiNCBQ5jwgqssMkMaDpFaN7zL+BTHQyheUVpStJsQB4IYLOqniFxzCBYCoQUOWcGJaQTdF9sCxKf4T4c71CIb6egnN+aLiyRpWB3hE8biSGQMgQDE5tRYyKDwMWJzpBr/HONoFSsiEpJTuuPj8hhJ3PhRbxLBQroAgEZDfnJFlkScIqOYw0YujpSiVCWKJum4Sq4yNpg0TEkCgZM/gBKUsBxlaCZDxbU9UpfBpE8rG/dKYVJGlph7yBga8YevTAGXnzxm3HiJQVOe8nTVnOY2GUTMwhmTm3xJppgYgAVLOPArrYimNMM5Em8+ipHYzGY76Zmfd84NnPWMyzgHMwo+YKJvHBoEKIi2TifqEyT3zIgvnQZMhD70OqksYT4hyhZ+vsQBnzCFGTmkhVbgzqDsrKhGFIoRhsbMoSNV6awkCkKKrvQsF2WJEfwAhg5lgA58KGhI1QhTk7Y0kdfEZkp9/1rUtJTUbS81qlFk+gA7NEEG8+OCJbDA03UulSJItchJJ0ZUrH5VfEC9oFLBuhN+OgAVcJhfHAQhQatGs6wH0Srk4ilPr8YVr5cRKwLJmtePjLMBlOhQIjjQgJS8NaR+Vcpej1rXoTJWsZH9qTbZ2FfJaiSZqCDCV2SQCjuwBLEGlexcs+rYU971sqk1CGmlZlnVWgSTqzjFVzSBCviFFpejhexZuGov1L72tayNmmuBqxA/hqIPX1mCYW+LW5H6VbgI6a21flvcy0Z3Z8S17kGKOIdS0FYQDniec3MZWeyu1rSNrO52FXvemimIvWZdIAKSi5NNKIJ25C1kat3Luv/0xnG98cVrfyWnXQET4H1z8MFXimAG8eZXv2nk727RJtTTUvjA0MWw+eCb4Y7M1xBfIQR+lRnhg153w6T7rw4D7GGsEthjHXYxZp1nBgZz4MElNnEFJ0xZvky3Vi2ecVFh7DoDs9d5ikAVACjw2T/ueIY9zsyKOSjkIcO0yMk78nadJ1gApCHHmYQy/qRcGSBPyspXVmmWLyZjNVdkdqHACRFWgcIxd6/MEbWwelP8Zp+yWX1btu7lIBFiAAhCpndeGYp9jEN5CqnPfl4poB3mZkkj5HJ+wAkhwpxMRVtQw42eIpX/l+ZL65PSBkxsavNmhK84+aKfzp1uRR0pUgv/z9SnpmeqR7jqy27NARTAiSqa+gBZPzGvRT7znCKt64fyOoi+luzWBIETQ0Ci2McOHKOnvGcAN9vZqAY37HiqWp+tYrMAQECxja1thXHbzLcm37jD3U5o66vcrA7ZdwFACXa3293tgreeH43KWtc7rvfGo7QjG7JP4KQIJM52wAVO624X/DP0Rvg2FR6vfP+6XA6IKgA48G+AU/yQFo+3t1ms8Y0fs+Pi+vi0y7UHnMCh04lGeUTy3Et5V9HlLw9mzMM184YXqwtL3oLJT75zNA3c5yyvctCFDkuie8voii3XJnBiCqY33emhDPXFMX6AXFfd6lSnJMO1Tio5A6AP/3P4etgTpXKCl/3saFfl1beVdb+Sag71te3c6f50u0e97GZXu94jyXeBsf3voxLDpnM+8cKLPdmL59XPf6l5xvPR8R+DfF5H5WqcwJrpl7fR4a2Z+Lx/HpKhj5bfSS8oByQCJ034eqlU3/PW493zsGej7IVFe7wOysYAMETl2a16zA84+CTlfEOjL/wrEj9Yxo+r7eu77t0ftvdQ/z3GX299OmLfV9ovq6A4YN/v8/7yvgee1EtdffP7EP3Zv6q+Y+SA+nri/cAv/sRv/lzP/u6vhvIv/fYP5GIk+TYhAAWw8ORPgwzw4BAQoRRwV0SL/wLEAWwKAJYuAp2PAn9s+v9Q6gAx8IM0UFc4sAED5AEjUALprgQdDfguUAV3LQWTigFpzgMN7RNkEOycrgZHjf5wbQdzUIBYMFdc0AcBJPkIQQiHcOeK0NaOcN5wUAm5iQlxxQmPDkAcAAinkAQJsAJvcAuxLAmxpj+KwqoECEaqDQCkcAoJZvQSbg0TYtmCpPzSsIS6EFba0HN6Sn9+ECeCsA7L5Q7LStlOsKvy0A+NBxBBRRC5p7zYJ0CaYNMS0Q6/cOxWzgIjcaQmkWdyZBAlrBD/w/RCkBMV0RMzTwvpxRF9CxJFEXZIkVMq8X4WEXb+wwHUCgDEoBVdsQfbqxbRCwuB7gJ/4IE6hAUUIgj/bkAKMuBJLOACbNF8cDFTdJGC1G91/sPmlA/bhpFUePGrGjEZO28Zm5FDnvEgBAAJmnEEsHF5tBFTuHEk3jAVicMOYuAQybFYzPHFjrEg9pBSFIkZASALeIAhG7IhfwAhPOAroOQG0gMA5rEuTuAHRoAHbuAGeGAEfuAE6BFT7PFS8PFbvFF1iuP2cEIYAbIcXxH6YrGNZpG6EBIn3BEjZgAnMkBKBsICvmIC3CIFKkAHAqoZM0AHKiAFSPJPTNJSUDIk9BETiaP9lE/uYNJYZBIPaTKoQrEiElInLSIFAqoCDOIGcKIK2GIC4pEdmxEJhtIp7wQqs8YULfG5zIcf/5fM+7RyUARyqdARLClCLDMCB0jDIDYEJ0YSLSagCuZHBTzgBixgBmbAAm7AAyzyK6pALueSTeqyUaQSJKjyfAzDAQih6/xyK7mSEQnSv9KR+tYRAMayIh4TANbDICQSAGbgLC6gSL5CBXhgBZoyIVJgBXhAM3XgGj2TS0DzT0QTMFQydQwj+cAgK1UzTKTTqAQTDcMyJzPiK8LiIEZALc8ioDKABToTIyaABc6TOZvTNd/rLneRNXuRMIyAL7HzLwFzO+NTIAxyQognIZFgBUaAMiuAMQ/iBL4iIYIAJ0TgLABABGaAODsiBWbgO97zYfyzwKDDDbWTcghjFQytFP/0cz/r8xw5FEBtBSebUQrO0iAu5IYWFCcq9ChmQABGQgB4U0OrxDn9BDo9gjT1UiaCDSce4TpNNEZA9M9U1CaDrEXZUQdylCBaACeioDi/Yjl7dG5+dE+CdFiY1HGKlN/6QOKUdEn5k8icFDZRcBmlwAKCIDUE4AIqIAu+AgkK4jABYC0RQgDCk0vtxksrZz67UU0fRybCMQZEEE0L5lDV0CvXYkXZRpGo9CBY4CsgciDIk08VQigDtUs5NMYKNR/FtHFiwg6+4gka1VweddLYdDA9wjbNYiD2tE/fEVBB9W0G9U7AlCOG9HtiQhVcklVbFUUHMlJf5knRjMIcFCf/MoQArBQAsBQhUkBLdXVXRdXIPPQUT6wqXUIMceJMi5WBXHXNYJWDwqAG1pVd2ZUUMOwrXEMgZLTRaBQAbLQtcqAFLMA8+tVf+xVb+UVbtYxb8dKQ4PAltmATydVRjzUwnZQTgEBiJ5ZiK9ZiL/ZiUeAtMSw9fpIA7LVBHxQuVoA1NhYnAlaSBrbNSDUlzdVuYGLyAMAMGLZhi/ETIypiMVZnd/Zi3UABfhZogZYEMCygQGQgctUgOPVW2SIoTZZDUHZHePVuWHYqTbVwMKq+6oxmRcZlK6oRc5Znw1ZsL5YTKOwCkJYAbBM3C0I3eZQtNOArROAGcKACfsBu7xZv/zUVallEauvEVzcCWJfnJUwPAreWax22P5O1scB2bBtXbMtWcQeCJyVUTxGzIBQTLNziN5HAUve2Tfq2Tf5WIwLXeF4i+fbAcA/XZmFxyhjXcV8XYyG3IjrXICYgoHigIMoSJ2CUINKyU93iOyLXc0MEdNlEF51vTXbmJUwBJ/oSO3sAeqNXeqeXeqs3eq12FCEWdrc3dufoB6LgB2g3WgNKBPCVACbXJwmiaQFAPdeib25geOlSZQOtYAkAeRlFeV3iEXAiSVXTev8XgKUXe71We7nXgCdWdglzIpHAPI7yKzKgfQdCNxWSBSryKzDSLciCNuMXPoVXgO4XrvKXJf8gASdkAE0DGIWtd4Ah6msP2IUTWCESkh2rYEsNQgB8d37Wti3i8Ug4+HPnt9JA+BJrxiUeDgBKVElTWIkFuGtZuIBdmHthWCEmAAeQIApUIAMyQAWqwAIi+CCicRqrsYbdwlmh1Yc31IP1R4iHmGZcIhxnNomXeIlX+NmeGIphV4pFpEiW9ox9FIhVbY33S4RXwsuM4ITlWInpOAPt+I4dN49DRACKJAuMto8FNo3ZJ5APdpBVIsSKgPlgEpETuYnr+JJVzHUbeWwfWUQ4NQOiwANeGZZjuYcr2Wz+uNcyGRVtpiUaACcooFFDOYUVWdxK2SiW4pRROWxVuUFw4Dv/nBYAaLmbbDnacNlbiZgl3u4l4xiYAViY66mFkdmRpXkkMNWZTxaar0ScF46ao2yTH2BYAWDwtHmbVXiUF5mY4+aYwVlnlVk/ZDgLZmAFgmACBpqgC9qLz9k9ijd21pmddXklHGF/AWBcn3ee/7ebdfCewyqf9Zls0xkkdNMCEDplM9p4GLqhrVkRMgEY4e6TQbmi6Rlx15Sk+2ejObpi+Tk/+kYKRHqkRcmkeWxnngA1O6Tkfvmlq/ei7Y2Rbbp7Zxo23peno9ajZe6n8axmLsA2vwIOMmGi9fOokbqeh7l1mTqZp9ojNDiqW8assa6qd6dmWgApDUEVHIFmv5p6/5M6nL6ZrPd5rTkiLfk4rZWmrx+vrQeHZXZggg0BAVraRO16evGaC5d6rykWp+tjAhYzsFlpsEWvsMfGY34AKXmgfxnWsZk4ppvUqd0JAGp6ryu7PoIyC8w3s2s5tVensw0bY7wCJ1TANVI3JUr7esPamyV7siXWteuDJ0WgBcx4ttG5tlXntj0bY5w1CqjUtx8AuKEXsjmOuIv7uOFDCsKbQ0QgvMvbvMO7udlDobkkuo9mY6x1WgfiurO7B7Z7mvS6uG96s8GznBk0vadjvbOkvVXGY1hDvn2bvu0b5rp7sr/7Pfrbv//bQfa7+Ab8XTzGd8VzvrNbwYUJv/Mbgf8p/CJ2gMRL3MRP3MQlXHREfAEtnIk2RlpbQCA2HLg7fOgYvLVZXMXR2Kdd/MVzGyfg134T5P0SXLgxeqxBXL+fe8cvJsCtxMd//GL+VCH1qD+KnMOPXKmZ/COMWcmXvMmzUcdbMKSIMbc8JgpwIkcV6LpH5UOtkKVYm6wdPMwFdcybsMwDcnUDZjQAwDXYvM0F5c3N0ATlnKnpvM7h5skrnMj1PIQ3pgJwYh4BPdDBRO8+XMkR/T0mgAeioJnfMtFxY9H1r9Fj8tExhkbzlNIrHUYuHcfn/M4VIgV+05lDvTZGvcWv3NHP3GP6pilWndUBxNW5XK8M3aY1nToE4E7/+9vWwSfWcwbYs3PPA8Y2BSDag704hj3Jv9y4n308v4IFgkC2m913iJ2OSn01eX1jviMDhlzXsT1AtD3ejJ2jkX060hwAPJbcqQPXSR06zJyNLUYxj+Ta4b0w5B1nuT3Ezb0v+gaw933CGf6L0P1E1f1iZJQ3C97gBwPhfY7e9dnepeM7Nhjif6Pfc/05AD4vLaZpQUTjNz4mOh6DPh6cQx440lzISx7AvR3a70PlNXljbLMpXx7mX0LmgYfmkdnmf4Mnd1rnd17isYjijdXiLcbXrdzniz7b0Q7TQXzpfWMH+kbfn77c42rqpf3ULSbVsf7ftZ44jl5Tkh6Vv943/yJdBA6a7GXj5Dfw3dM94AMm0m+T7VPe7Q0D7gtd4bs96vkCtAEACUQSxU88731u8aHo7Gv27/2FnOWS6AtfJQ7fhuS+ken+NzjVaScfgyp/iC4/TdPeYZadSjvf8x8A9EdN9O+Y9HNjB5a91lFfU1Tfh1hfdTNfX6icVt2d8GefMGrf1m4finO/NsaCQ7T4vKvf93/f7Pu+4ok/Xy57Nrso65Wf47n+1Q+d5wsCfUdgjK9/f87farSf6rk/XvaUd+Ff/F2C+eM88YEA+mlj2QFiAoGBBAsaPIgwocKFDBs6fAgxosSJFCtavIgxo8aNHDtmVAFAhceRJEuaPIlSIv+DlSxbunwJk+WDmTRr2ryJk2bMnTx7+uyZMqhQoUgAADhB8KfSljmbOn0KNarUqVSpDr2KNavWrSZBiuTqECQnIGTLmj2LNq3atZxCgn2bAYCHt3Tr2r2LN69ejl73+v0LGOLSwVWlDj6MmGfgxSOjGC2YuGfhyZQrW748k7HmzZxL9gUsdq3o0aTLtv3aeaMIACxSu34NO7bsip9n275dMbJkzDd1+0aM+zZIEZB/v+SNPLnyycGbO79b22/o0tSrkz39/KHjG9m7e/8O3mL08ORTG4e5fOb59YrLM46bpTh7Bunr27fvPr9+iOP1TrcOoGjY7UfACG4RiGCCCkr/d+CCDoI1n0zpRUjhSg/aJYBRVcjH3n0efnjZhSJ+119e/wWI4lkD7rfDahWMCGOMMtLW4Iw2clRhfRVSeCNWOxiFBIfrgUhkkVL1iGRnJeJ1YopOrrhfEHG9mGSVViq45JVaHrRjl14at6VJJxjVWlIRGolmmjaFyWZdWdrVpJMoQpnfBBO0EFcUI2hgZ59+2tlmoIKCVuOgYX6JaKJLGbpREEbNIOR5ak6KJqOWovSmmwCMJaecdLpnVKiijjrqpaaeGlSmqMKoaKuuvrQqRSsYhUOkxlGKK4ix7ipeof5t2qmnvpZHarGk8opsshGpqmyCrz7rarMNtWDUD7b+/5ZrtvhJy+1BzIIVZ7DVfVpeFR6ci2666qLbbbvNfusuedDOi2i8B81glAbX+qZtv8rZ2y28W4UrbmnkAoxwwuEJrLBz9D68o8ICrAbABfvq5m/GmDWcLMNZEVzwaAdzTHLJsHlssmwQrzyfwgYCwN3FkWlMM2Upr4ryVSCHzNawN/8M9F45B80Zy0aD2W4KP+hLwMRGWSxzYjVPbRXRjA4t1M48pzWy1V5/nbXPYKt8dNmJdfuDB6F6cMLLMUeNGNVyQzV2oFinCuzW44pdd99+Y3T333eZTfhg3N5QbFwVc3nm3I7jJLiWgWOat94G8x3cCh1pHnnnsk3uOVeFj//uU7MCqG2UCjxIIWqZBlH4eOw1hZ4k6F1VbrnImOMGQBVBZBREFQDQTjxnthc/FOnKx6TsDo4BkAHnAuD7NEKwyy478jYeT5LWuV+3+22hRlGBABMJUMHzw2vPvtDht1/X8vK3pCzrQAaRAkEXzPC79Y1j/zj4wYh7I/He97qWOftB7wYryB9DUrCCGygOAFJgmgAvCK73YXAr8+tgssZEKingwHwLuR4AHbfBBxHQIwbMHQKDIwAcUCxUUkDCDCqwAg1oYAUVmAESFGgUEYwwhUTEygqLiJEOzk9ZI8hC4njgQP/N54QBRCKCjsgX3H1PLS9sTgyBaKwQDtGKZDz/CRbLqBIlLo9bJ/iBBYQXqg0lxIRUpBoa9XNGjbTQcl18ThBuMMMwiuAG/bujITuSx0MyRI1L7FYOFDeXOf6vjlNTJHkSCTgtbhEtfexODlrAAw9EQQpSiIIOeNCCHFhylXrUICtxxMg1dqsoABAB1KQ4RUpW8pXdweRF9qi3TvJymEjyJTFjKUtpWcAoGVClQuioS40R8znGpBGnNslFV05zmwPUJjcngkzlcYta+VrkJKOZsW/ippoUAebWhKnOeCaIna8MJ+mkNSujUKmE50Rnv+Q5G3pKxJ08gydAD1oega7SnqNr1gRCBamGQNOf2kLoybxpRE1i0zQYtahH/6nZ0Y++jqGEU9YJKPY2c+aSov4SqZJCGrZrblRFMHWpTV+jUEuStKTI2oH9IpkbfrG0pTdlTE4fQtCQGbSoTE3NUQ+5U7MhSwDPywIJg4qxof6zqYRCDYNkOlOOepWrZBVOTV36G0nKr286SN0OILQjrVKlB3Stq13vWteyhm2svwJrWIGwVL0K1kRnFWlacSnOsbEgiEiBa47kKhW8Svaug6UcXwnr17D2cQcVuEEWViOCLLBAIAn5URiNIoXKqradhV2tYBr5tZcBgLSOnShkczLZ3OrWrq6dyFMbktSCvTAH6iuWB956ENOeNrW9be5CfstVD36tAqGyFl26dP/bqOx2u5N1Ln9ae7vMzvSF+TRKFpDAgxuAJHW3JIhpM8CD+MpXviPwrn0NAt2mStdqjqKVXR6bXahwd8C8vS9D8quQ4IqLvBTEAXIJUgHFybEgpmWugS+MEAQXdb9Ba5FReDA42wb4JgQuMYYTDF7PaHS8u5uAdRFS3kIOpMInrjFBNHxTDv+MqkYBavxEPOKalJjANvZWiru34o0GtiDPAzGFUVvkGuPYpjq+2WIpGMUf9zPINhnygKNckCnjN8nYXDJBlgkAHRiExmC+sJgNC9ufkTMDjQ3xlrlMEy9zt80DefONybxJMw8EzWp+MgXrMoJEK3rRjG40o/ncNz//e7TKJXtotfQCYDyTWM+7hbSkCaDgYAmaAKhzsntTF4QRWGAGOKDtVU4L61JBemyfRiilObaD9VpgL5nWtJA5rVtPH7mAgN6ioJXLuVMbSwQzuGpQYg3t9c36a7U+6K0bBkcf46XXvp4JsIPN50+HulOCpqWFlR3GLLQXJY5ut7sTPW2wVRug104YD1KX5W0DGc/fzq2wL8ukYh8Qpj8IVbLdmwEWrOAC5tvBClCH5XiTdd7yrDfAqGsUZ/J631zud3fDPWwWCtyFIX2kUVJaEGcXBOOskThXKR5PJZosB6Ha58bvrGmPS/bfgRm3sADekAusNwoqdwj1AJBvl4sU/+bqlDnJUrBeU/uF293WOV55TijxhswNCui6171OAoz6FLVJd4gAFPdipbuU6d90OsfgOOG/UN3XVqcsyIEOJwC04Qp877vf/w74wAeeDLDGe0JS4MSQPHgiqIuo2tce8gu7XWH3VjxjOB7kuhe4zeLWu+A/D3rBJ8EApC996YugTR7Xct0SQRwApG6SP8l+9rR/PNDYzs3JI6zgRnG13DE/Ys3n9e4993zoj498wbfBlQKAowg0XpG2AmDXKYl2rG3/M9xvU/cAS7zNATP3nAu/B1j/C0j2nvz0p3/5hjcI6jLge9YCoFbVt/5psX8z7U+T+/G6gIY2E378Nn7lx/8g6Kd+Bwh67AcR0pcBMlYR/QUA0GcS5rIuFWiB7IJ/JqN/x2Rx0oID/qUZAdhxA0h8hGKACIiCf6eADkFLAGBBFpEC9hMfGehRGzhM/OcucMR6v4dzAih8BOg+J5iCQ7iCDOF6AHBwC5FrDnYQGqBADkiD8mSDvISD3ZICUAaAwBdg40d+JWh+xjeEYViECkFOFDRfZxhfhkZBOsACLIAE6wWCUYhQU1hPHagsvEd9IaiF2cWFQPgrQhiGCDiGCSFb14duxqICLyiHAEWHOqVGCkNL8QcYOrKHcwNsfkhYgBiI6jeICFGIsGYQJ1ABLDBKoCVaSbiIjBh59sVIChP/F8TBGZTYg9hziV5YgJtIhKvoGgKwA73oi7+4eKloL434N1GlGwnTXyi3GLK4Ut3mITfVeZqIi8jXifqxAzNQXGEkjAlDjH5jjJFhb0aBioHBjB3ijB8CjbrYStI4jaFXje7xgda3jQjTjX3zjWcDME4DAEVHjhNSiefIHDYVje0oiOoYGPEIPYojBYGUAaR0bvPYLvVYN/cIHBd3cqlRjkMCkPeRju33FudHkAf4juHxXppTeQMhABogffUFkQAjkWNDkYeBMM8jif24HCK4kZbRkcXHjiEZeCMJHtRjXSdZEPnEki3pLi8JNjFpOPZCcwAwg52RkZKSk/Wxkybo/5PrZ5B/ITywSABEWRDkVGdIyS1K+TVMuSj2cmXfpxlTeStVmR5X+YU9mZV+B5TfsRqF9pWPYWSwR5bKYpZeg5ZKYS9nBz38uIz+OItwGZCQ55EZRJd1yXd36R1kcmZGUXRFEZV/+S5buX+DWTrxQk5+2ZaK2YyMyRtyeYuS6Y6euRdx4TovM5YDsVheyZmA6Zo3CJpAES+JN5ub4ZbYgprJoZpByJqt+ZjPwTpvw3tpNxBqkwG3KS2BaTW7yZvtYmlxJ5WmaY7DmZoCmZusFZmSSZnd0VZRQBAgpJcD4X+HJp24mZxlZZ3t0S605JyxyJ0a6Z0bA57xqRUgeZyfV/+e2WEg0UkQ9nOUF/A8rvOevEKdRDOfO+EuV1hLsRGcQrWfIdKfPBmgAhqeePGUhcR7tVQFxfWbDYoqDxo0ESqh3RKPefga+UmVGaqTG4qVHfqTH4oXUaA6BXFlpMKWKJqiOrpQLAor7SJ9OwicMvqWNFoZxfmHOJqj/hkeFQBEviOkHUOkjmik9NMurGOgsHGhWeWkNmOjcymlgDeg1pgDOVB2WTqkVKpfXeql3JIhAICeFsqkwlmmjbl0W4pUYJimkwmoV/EDPyCBcNowKgo0dFqn0vKUyridN/mPfUoTUJqJg2qXhToUH+ajLHCfihownHpHjsoS7cJ79Ceme4r/oZZaNY7JoZpKqHLqGp5KELYqqvHCqD9jqhbSLdSjiBjJqmTqqlOBqQE3nnW5prKBqwTQrLk6qrS6Yb1an9Wjp5S6mMW6Jme6mrK6rLGRlwXxrNA6naRqSKbaLok3G2M6M9pqrNxqnLJ6Bd8KG46RAbc0ruQKnyeGrt1iXus6rO3qrlFxrNAhqINKr6/xMhngATdwZaLVhhErsRPLoPoqKLvaqI7aLSAUJGTTq14yNwWbd8malQnrGlBnf8ZisVdjrqWqsdxilLPxsV8SsvAapfJqsq5xARCXsqGysoaCsUQUZ0wkjjI7s/LDhXFpRQOJsy0rFDugAT+AcR5wqFVr/7VXe6g/OyhBm0JDmyyud6KdcbRIO35Ki0RM661OixX5qrU4o7bTmkzN8jy2MbbLk7RVFDRoq6k5Oxts27anwrUb5LXIEhcP+Rp1qzx3i0JEo7cI+7ZDYSdK+remErgYNLi70p4d67GIWzZcSFexYzWNm6Z8O7nfVLkXdLmxogGPQrecazae2wOgy7iPG2YHO7q0W7qhc7oClLqrEo+hah6u27meK7t5i7t9ZrtSSrowBIzNG4y5WzvH+1G9iypXlqiuIbzDq7g1a7zSGjYk65PLOxs/oAOBpI3QeyW7Cz/UeyrPg5him71GA7vFe3vSC6Bp672zcQGJF23om77SO/9payUtcZG/dha/EDO/eFu/BUw54BuS4vsaAgBEGaACDmnBFuy/VqK+7cO+l2Ja6xkbB8wy27u43Rur+IsgsmUBYZvBYbLB7NPBltJfMBrCIozAZZs9s8vAZpS8OArBrvE849jCbfLC2hPDjEJOQYq9NvwwJMy9C3zCewvAJrEaeTrELLvDYHbEhlJ5NbnETAwtTiw3oWu/PdyhP5wasHnFllLEyLPFgwJHbxq8YBzGOEy/2VfGDkyQaNwZy7nGWIyUbywoq5HF10XHdSx82EPGhYxketyOfMwZi2XFf2w3U2xrApws7QnCNXzIryLGdqTDUey4jMwZT3m9lPy/pFz/Y4LcJrx3lEbbya7yyTRDbXksr/NqySWBL1Igx6hcTLlMb5iMLFfmxXMcy4oyy9LkNaKrvMBMEgYiAi3wvL78y6rMr8LMK4n3vsZ8zIiSzOm0zLbctNbMGA4pKiJwwelMzd1EzpKHzbFCoZMMy93szXb8xCZ8oyhMID0rbeusQs4cc++8Kqs7fcFBz8hsz2Mczu28jrcMyZvBz/4sIm1cPKwcJmgmxId70PWcyAqMz2g6zgjivCP9ixJ9IRRNPBa9JXEcHOwqNWbrERHyzUS1yKJ8uwxt0sWD0rSj0ldyp4YrGy4dNzDdETKd0KBc0/ksxTid07Sz06HT01ZiaRUL/7DYeprIwRgbWctM/UtmHKAP3dTa89SeE9VV8jJKvKpW3Z3/kpjnuNU23cxcHdaRM9adU9ZJkqTNIdSHYZVt7TjjVyGxwsw+DNBzHZGF3XYCfSqg5Rx7TRhE7ReyA9g84rZyTSOOPI1grRfpQhAX6NmGfUWInXuKfSkc29gB+9LLkdWxM9kRItjirM/gISq32rOgTSB1HTl33SMYp6q44dhL0dc2+dfCF9iVDdeEbdlgMdsDEdG2jUeivX2kbSnxiNZprRw46ad/IdnETdlxetxnDN0R4ScEQXvlDSjOnR+4LTi6fSP9RdVVfd2VSrB+bYnc7drGrdSjjN68pN7FKP/djHKnm3kbv60UwT2JrG3fLYPfIB3b+21J/e2N/80o7qvXqD3Uqk3fctPaCu7d+X3TDs5KEG6PEs7FRgGFQW3hfA3Ze7HdmlfcHc7gSw3iqyTiE8neNsJ7jufbaq2fbC3c9e3i3Q24sC3jM65INQ6TJD4opqVt8J0c2F0Yq/04G84er53cvuXVx6nZnJGSqkaxE2vk4IHkS6nkWws9Fc7jM+rjBz7lCV7lC96tRY4gKcACEwSKYe4dY36WZS4otMTCrkHgP2Hg2o3gQX7fMB7n+o0gQmd/eJ7n4c2Bcbsr8dgCLZ3ij43hP67hbr4eVv7dXw3pF1FVOIA6P9ACFvD/PBmAA1nr6Nmh54LJ54ESqZae5k265oTe5obO4UN+5QOV5ay55YGRT4UGlgRAXCHx563+OaFOhbGuJS0gBSwgACAkqdb95PJNNxlONVTe6XAerw2eH66HXMXeNMJjVcoOUr2uWjc+IikgfRSkOL3t5MgB5VUh5cOt62+O6N8u5/rBOlZM7gTQntWN7jjF7HUo6YwyAXA4Kqcco5cO3CuuFy1edy/O65+u5Qc/EXHxNpVXdMLT5AW/7OpeWez+IEcXzcNBSGge39ka5do+Ndx+Hp7u4XENEaLIA+oT8gjxR1KQAaFlAZLbqa9HENTzvItF8iKPZEkvWCa/IJUnF281/+3ZEeg+MeiRXegVL+SUS+SKzhAaYOdr0xAC0IKj8spasRquE4/xVxRhqvQBpfFFmvCBQqEAcPZUD/EFLvF5QfFWZ/Fcz/TA9evkGT4jOio7XxAQJ1rqFSp3fxWOoZf9peMDwTq2+fax8erVGZqe86JYP7BOce9ArvWHfvE1j9wOUXAqoAMjEARohvgDQT3RUxBoNltcgfQEYZgikGXxqJ2Xb/CBL5+b3zm+6fmfnxOhv+n53u37frPgfniL9zKvnwKKw5au1/tDwXu35HoqgANBoAE/Wum+P/LivyXtKc94Yfygvxj1PlecPvPe3vz9DhHRvxDxKOAzFirJbhJ3qv+qHlYsABGFwECCBQ0eRJhQ4UKGDR0+hBhR4kSKFS1exJhR40aOHReqAKDC40iSJU2eRJlS5UqWLV0WTAEAgAgBLx8+wJlT506ePX3+BBpU6FCiRXPanMhA6VKmTZ0+XWq0aA+qVa1exZqVKlSuXZkiBesSpMiwDUG2uZJW7Vq2bd2+hdsmJMURMj0srCITR0IPMmeAXVFBQ8EcUmQeBlAlRVnGjR0/hhxZstm5ky1fxpxZ8+bIN/Ralhpa9GjSpXlu9poaqmnWrUdzhm1wbOazcG3fxq1WLlmJdQHcVXg4R0LfVST/YKFDB48gsZ0/hx5dOsXZ061fx55de8YTMnn/R3YdXvz4oahVn49KXj357ZKrX66dW/78tLvp2lXYXabCIDJFtAcwQAEHJJCA9wpEMEEFFzRJB5lamGw9CSdkzTz0zqMwQ9JICu+6AyeLjz4RbbNvIt+AQ2gF7/I7bDEGX4QxRhk3+nBGG2/EEcAJDptAMg1/BPInCy9MLUgjg+LQNQ8rgw8AtEaE0q0Se8MvoRZkEiihmGS6YLOacgQzTDErqnFMM89EMywW/PvysSPf/HFIIruCs86jRmIvujIhCzFKP6+YMqITFcJBJuMSEkC4zFKY4b80H4UUxz0jpbRSSyUSQaY2HbOz0zwzm1M1T+FMUjzpJnWszz+hDBSi/0GJM3QhHi9jNIP9LsU1V+1Q1bVXX9HMIVbwRiXWNDlDfapYI0vtUE8mLVN1VRFbfehVhApNTKFEZRpOshQssPWwX8clFzNey0U3XQR3AAmAvYZVNl6jjkW2KXnjxHO8U58F0Ulpb0vCAIEHHrgIfqutEqErAcgSoS0B6JKlHFjIwlYVkGiuIAHARSwDC9QFOeSWzhW5ZJMzE2AGD1b2oN0oNuX0XpmR1KxeOmeekFklnf2uXzS0AjporahArOgVTUz4IBUPJkg/AFxUyQKjZfp4oBUyPSyDGaA+uWuvyWT6a7HHBiuIdotWYYcIcWZ7J3ptVqrt9XRubd+e3QPgZ/+h9xb6jAH+BhxwCMJmyNqDnObPP5Z8m9pdAmboeGuyJ6ccIZIrxzxzigRYc2oVTgBNbrnfhlv0Tzs63bnLwQJJb75fh70HNAhfyPCDFEWouJV2QMwDC2ZgoV0RKshacs2PF3t15JdnngCzD/PgAgGmhxle02cm3ebrTc2Xe+iUt6n12Mffe/a7HbLdoLwcR6gvAP5SyTcpQC+IcZl0ULt5/UMGf3//xYacTDIAIdhsD2fZq5cBd+aR1MWmf2LJG/kkqBXz3ec3C8FWFhDCO26txEEA6NFBPCOTG/zPhOV64AlVmK5gGSpiBVTgvRCIrBhWqHvN+h7tGiO+CfawKhX/RNoFFZKCcFVAhMJSCUg0iJAdASADXFthFCmVQilWMVcjhJ9zaiivGYZqi6Whmw1zeD4+RdCHPgQilYSokABmYAUFkZpMQqgSW5UQIdtCkRX1eCYq7tGPaNoSTaDzRWV1cU6EfM0NF/icPibRjGecYBoZooMoVDIK7cqAJSuZv4K4DwBZYMENzjaClsiEB8EBAAv+uEowNZKVr7SRb6r2HEQSy5BEqmVowmgsntHmkZAknyQXYpjGIYaTBBHACI32LpaYEpWnhGU0X+RKaVYzQe16oRZz2albXmib81Jk3Xpprl8CM3bCVAgxiymTYxYkCDeQQgZEkAULZHMlzkwI/z6tuU8BUZOf/9TO0nQgnW/aqZvoKShRdgnGcTbJdeY8pw63o8/bAQCaAMXoksiYUY4iyH0ZG2RC33RQDImUZgzUV0OhVU6I8g2dA8LSCGQ605nGlKY37WhOV7pRnfY0O/qRwnRMeiSSimqoQgqnGBkp0bLwsKWwe6mA1jlVxPjUqozx51W12hgePGg6cEvWUZEKKrA6Raw+WeiGVOqzp0aUp+2haly3OteRMZWud40MEZ1YvdiU1V5n7UlRiwRYtyWVl2P05UPbKrSoBqgKLINsZCUrWbxWtiRZ1apfv2JZK1EUOppND2F1shnRUiitiUQsORW7WKA1lrOvNRlmr/8KWqXA9iDEpJ90aMuA0o5WM72V0GlFY7fEstaldrVtcn8lW6vuVrkD0UDSorNb4OKEtNVtoEayyxnmesSpxm0tcp87Xkt1t6fOfe4H32gd6lb3utj1HupSmlqHgpex4iVvfh9lXp2iN7kXOBp7aYvd98IXexm5E3FVa9+guVa/D44Uf3PqX9vGkZTXaS9wC2xgGSLYutORsEa+y+CrOBjCJ+YjfmFL4dcKAGtQnO6A3ftbDnc4TCHOyIhJ/EMVo9jHMsJxRlnMWeKlMjsZ7u2Ga2xLMQX5Ijresex6/GMqL8jJGKWtcrPQQewgubRKXrKnxnRlsK02yiaucpphRGb/gII2uU08VJe9TFgwh9mgTZ4yS6C8YzSr2c/XzLNls2xbJMjkB9qZM51pbGcm3zjQjjQznx/9Z0pbh8383C0DXstBRx1ZxhpeNKPFjOe3YpWlZ550pVW91FKTN9OvDWAW5QxaAoda1Hd2dKvDsmcS93nVv9aoml/NWay1U8C0nnFmbj2qMaf6JLxmsK+BPW36UnnYlf2BTJDQnkQDts7LDlKzdc26U0t63NRGN2wuvc9r43V9c/Q0skGtbHDjupXONgm07SvtdPebnOdObrvp2sIlbqfbZ/12vTUk7uJGucT49nfEwwfxzA55qyM0Irc/nWRbKzzcpG64w3kMcImX/3yHFJ+txa8aSL4eW7O1prfHiQryBYt85CbHOXdR3lyVW1WWATq4WBMu8+DSvL42pwq/c750CJJ8xT33KTaBvvEvd5zoGWJ4zZGudKZ3PSXrtqbAtSpQAQX9qEO/+nZnBHaI6Bu8XPd63EnCdmmK/aofLTvVRYv2tMc3R3R3iNuNC3e5F55GO/ep3X0K1AH1HSh8d7w4cx1ymxPe8Je3COBhqfiedhUABAxQ5NFqddHP995Or2uke414zLf+IJo/YaZln5oqCsBWGWg5dkp/GszsHutGX6nqo8161xffQMTf/OyV/5QqLuyiofd9gkMX/bkBn61IlzLqjb/9jyB/f//LB3+9qohbAlH/w5cxf/Unr/XKe5/7hYf92MI/fyJJsT9rFFD6Y55+v0vK/U8ut9XTvvcjQIKIP7GhvwRUDSlyn/VqPPPbP9/jPCD7v8wLwOEbwAIkwAP8GgX0QK6IoiLLQMiTuQjcvQmMEQ60nAvctwrUwJxTwa75wBlsihXagXAZjALRv94zPxRcMxekDhZ8OyB8wZKLwZOhwSTUNBVyH1VCkB1Evx6EuhQkQokQPNayvCLcviM0GSWkQRVaGBXIve2AwumLPh+cpiqMiCtcrCzUwuLjwpLxwhk8oQsIF5DSQQjkQepDQwaJw4Fgw7ZywzdsvT8MmTn8wBNaHyf/TJAyXBs+nMIfHEGUCMSnGkRCvDxDBBlE9EATCsMxbA9H9BEpHLT1O7qtU0NMnDZNVBdOVMD/sUOZwMMn1MMohMRSPD3KE7lLVEW5Y8V0ccUE/J/1eb5GrEUzlMBITMNJfDYhHLxU7MVV+0V0CUb68x9skQJQBBBRtJ5kxMW/g8bAc0YsDMdopLRpLJdqnL/90SsQghFuhIz060MrK0eGqMSW4kVzZDp0JBd1DL/9iSNGZBB4dBNSdDPrwxvha0Fm1Md9rEf588fl058bdCJjM0bfI0GPm0cFMcR7hKh8bEic48dxiUiJbB7Pm6UXob6MVLiNBDSGvKxxbMOHDMkf/xvJXylJ5WseDnoiGVlJ0os8l0SQjpRJQaTJmkSxm/SVnJy95ukcWVPJ6GPJehPKAiFKhRxCmERKiVPKXmFK2WMeAHMiGFuQnzTB0qtKArlK7Mu+rdTCrtSVr0zLkBmhC/NJqQRKx5vLfjrKFcTKZ9RKt+w3uMwVuVRGr9EPQUoXonsJeTxMegxM7ypKS+xLwSQvwsQVw/xGzCk09lnMEnQJx9zMG1lL7ANJy0Q3zLwUzTxIzWkhxfxM/pNN1tjLAClNVIxM1AQ21bQU1tQs5Pkg0IvN2SRO0ahNALnN9stN3ZTGykRC3yyr42khMQyZ4hQ9lDrO9kjOXXRO5oQt3v+sFOiMTs1xn4wDGeuMPOx8TI7sTgOcTHxsT++0LPCkFPEEK81poqASGfR0vD/aToc7TflUNfqMFPuEG81Zn0PbT/5MO/+Mz+P7S3JcTgH1MwKFFAO1mcxpIf1cUAZlTD/6T1SbUApNMwt9FAwVP8xZGOGsTg8FzT0KUXMjUdcz0TRBUWTJnBHqlg51UYVz0BHNsff8yAedUa2qUTS50VDJHGI6mR59UT2KUQEsUsw70jNJ0jnBnC1pGB510mX7UV0EUCKd0qgTU2C80gvBnPsrxvPs0nr7UvbjTiAdUwirUjM5UzStHN9Q0JJpUzcF0Qf1SHMK0Dm1yTKlxjs9D8z/+SB7YtM+vbU3PUXlJFRfNNR0RNQFrJxM6TQ+ddRH/VM5BcAInUlQndTxqtMxuVRMnRwOyiMu7dQlg9TgY8tBLVU6rdR+TFWvqJylgcoWfVU7i9Xrw02HyLapEshatVVSXZ5c1VXKiaMcNJlfZbRgTchZZapiXadjRVb9OlUxYdauqJz1IUt1kVZg/VQwFVFilYks4IF2dVd33dNtfbBuDZNvBUHKsRUOjdZyhdVzhdMwbbVi1VZ5pTJ6BRN7hQrK0Y9t6xp+7VcYBVQhFdRrlYmBJVgfM9gcQVjmm5wiY6Z9dVgDo9bICFRgQjOBvdgKvVWS3NganJxn9ZqQ5bCR/y0jUTXKgK3YlFWzjMWRlnVZslnUP9I7mTU9K4pSDFRXI9PZKuPZG/HZzSKbLcuAVRpaosUhKI1Ym6VMnAUAJFiBEfidCsitpc2vprWRp10KyllXqpU3q1U7FTrahUzaqZEC8yTb5zLbGUHb2iIbsWRYP6pat1Uqo81aa+XaYtIBbbzbucrbs33ayYmu92HblxPc1vTXSI1TYpUCCwgCtRGAC6iALdO2xVWuxtXbxyUbbIlXPQrccrVciFXWINRa+Gy13OscAFhd0q0s05URtJ2cztnRPWpdaX1drI3diShZSHLD9Sk43Z3PlcVVn52c9VHc/xneXy1ewj1eK5RY2P/xm8AJnMEZwfsDAIt03q3i3RjxXbLJlO09VMp12+ytIqLsAwpRhamaxMOYxfNlXOhlWekdmy1pVdZtW6KVXymiXwpRBE9g4AZuYCJItXZxQP6lq/SFkfUVmyZaUyu63lc94ChKYDjpg1TDQQrGKwt+EQz+miJjUQKGX6v94BUK4TcZ4REUSwAIXhM2Uv/FSdQVmzjaXw4uYJmNYbiN2PoV4UkLoE3V4R12X81RYa/5IPNdoUwT3Aco4hOa4SOp4YYYwwkIlw1u4p5CYQaJ4q6R2skd4pDNYhPaYiPpYob4gSj4geppgXARgXEd45wq4wU545PJFH114TV23dGc3yP/rpM4XghszQIkYIHkCBcngrc9tqo+VpA/LpltiTPhNbtOXc/9eeMgUWSFwNbGqQJGpWQy5uGl9GGv8Vs1fmE2NmQERuQkbrUJwAEkuKQMyAAVqAILmORUruRV9spW7pomSslBjmWH/WT9CWUgGWVhTkpijktjPpli/Vhl9qv4nWUQrmUapmZprhxLThBMFhnVheVthuFuluFv5uJwFufJIWcEMeeQiaNgriIrXuc2/p9n/pFojmduhefVtGaTGSFUliJ9NmB2NuInfgiQQGJwduiAvtzEK+iSod50Litu5mf/8WcNAWiKNtWB7s2LFhnDmFqNBiuO/s1V+ugMCWmR/y5dkg5Pkw4ZW2leTu7gPm3m5nlpColpmbateS6QelYXPGIlhSZihtZid4ZjmhZqkSFqAslJVtIPOxLaTnbUnmaen56QoI5qzprqAanqVbq/ZNbmjd7nlqbZx4DoRIbqsFaXsR6JvcXSVSrWFhbinW7Tsk4epxbluJZrdKFrj7Dr+lslbJlgnSZk4i1JsvFqCQHrwb6rwo6Iw+bq4/E8fM5nreZppvzriaaMiH5n0absfhZspMBspvafzkTohPbsvgbtr4ns9Zjs00bf1LaJ1e7o5lmfV1JqWfbrrqlt9bht3L4qy4YI3mZrrGVixl5mfv3K0PYl0n5q00Zun9btl/9gbr/6o7VN6tju0ummbcCG5u3O7ktR7ofo7vHUoy0ZqPDm6/Geba8pbvI47vTWqfV2iPa+zz3SD4vt7Pl2UvK2b/P+Z/TW7ylScJbw7wPdo8jt1bRe6bWOSOomJ+sObOxecM3h74Z48AzdIxYGbvEu8PombgQH6Qbv8DT5cIYI8RTVI9+A1qwm8B418BTn8IR4a1tu8cpmcZWIcRzdI+At8Rt30Rw/mfsej/z+cYB68YUYciXdI/fRY9hGcg9V8thScZgO8idHyB6ecjx17uTLcgbd8pJhcvFwcjDfpyhXiDFHbCvSZDNvbOxF8SXvcqD+cjcHxx3HMDlHDwAnITv/j+5CHm49B/TXAwANP+9F93MdP0RBpz09Whq7VOnSsXB/xPAmcfQEh/RI5/JQ/ypKb1YrQucjv3MPzvNRr264JnVR558+TwlTP/UqMnJVP3THTnRXz3BYl3VVjvUYs/WE1SMrN3R1XuheV/M9/2paD3ZJnPRi51jCfW7A/cpbfOzyHvYel+ho52NoPwlqN/baw5Jokkttv3Buf3UfB3eOgnMpt2mdump0z/YzbPVm7/ZGB/Z3z6h4j/N5zykJt3emVHdOZ/dfd3d/h3JxNwmjzqlU1/WIPHh17PSV+vQVH3aG9xWATwiI7yjPy2Ebz8mKr8aL75eM9/KN53hd8XiE/wB5jkL2ZPdHkw9GlMcbledzlm95XHn5g4j5f5+Jurt3b0R4nCdZfl/4nq+mnzeIoMeocy/4ksf3dUf6MtL5Z+d5pq8Upy8IqP+nep/6krR5RIRsZ5dsh+d67VR7kgB7fsIWTJdvqjd6ix+bNQ+PNl/7hp72lr2r9RnbuSf7qj/6hPf0ft97WPJ6gnh7axLLnBZ8iid8u796t1b6b098xW/7uhb4jIr7akr3yT/5u0d72978zAex0++Ixq+mKOAS0C/6E9z2yk+Vyy9t1H+lxR8I1o8msdxSmlfHsp/Ds9/3rE/7rcd9M9F9AuB9WPKNbJ74mhf9myf94kf85Ifdvv/f2LkSXSrGdoOfflck/nbHfOzP/k3s/LBHIqIH/7offdo/OeM3feQ3/1xEfwC+qgDS68iXfvenfoAgIHAgwYIGDyJMqHAhw4YOHzpUAUAFxIoWEUrs82Ajx44eP4IMKbLPxIsmT6JMqXIly5YuX8KMKXMmzZo2ZUqkeHMnz4UMfgINKnQo0aJGjyJNmrQn06ZOT0oBACDF06pWbyrNqnVrUJFev4INK3Ys2bIduaJNK/QqW6Y52yrMaHZuSJI64eLNq3cv375+//J8C3iwQbWGDyMOSngx4xxSPTCObDUxZaV0L2POrPlr5c5DJYMuKNiv3M1z7YZOrXo169aub47/ft3WM+3aQGXjrmlBaoXcvi3atm16OPHinINX/k265N/SxsOiVi59OvXq1mPGvm4TOXfE2r8vlDgVfPXunZ+jT7/ZvHfyVbPvda6+LnP39u/jzz8Yvn6V7P9r1d93E0ilg4C4AYjYfAsyGFaCaR0IW319ydcgR9FFmKGGG3L4EH8dOvSgiESB+BsPUv1QooDPGWahi5eNuJWKLn2IV4UuYjijjjvyOF2NPRIUo5AMAMmaCABkIECR5LGo1otPljWkUkua9GNbN1qYI5VbctnllRN6SYCUtYUpWxBSIVEmdU2eB6WbZ415lJoMWckWlg1qOaeee/IJUZ1AxulZn6nt/wbACoPixmZlbzL6QKBGISoamPEBoJGbeUaaqaZh/tmjnJvy6YFUO4C6mqKUNfrmo0WB2ul7lb6Jaamz0gqiq9KRWWumR4qgK2inJpaqm6uSuOmtTt3JoKy+Mtssecf6ZpuzfKbw2LSEAaugsE8S+5mxk+qV7ILLXluuua9Bm5u054Z5JgA8sNtXtodty223in17F4WwXgpuvP8CTFi6COYa8JI48GYwXvO2WK+L9+Kr6cCB8QsluQpjnDGy/mq3rsY7siBVDh9bxbCTDlsI8W35AibufBeTHLPMLU38msczdxiFVEri3JPJaaGcsspEstxcxU/C3LPSS4fH8XU3M/99YAYASBH1TT+jFXSDQxMtsdNfWmrx11aTHXXNrkFd9n0XoKn2TFhzpTWDXLc69lUuq5e023t/fHZrafP93QpSzRD4S3BvJfeCdBe9XNhI22245P/6zRrgk1M3glSHYq4S4lopPh/jXuvLF97p6U3ACRXwoLO1ncNOen+0xX4dElJdUPtJn2cVOnpc/1R36ZQ+/mLSGkwtlfIAQKa783pW/regz0uXhVTUW8S7Zb4bB3zXmUY/0+noJf3D8ss3j736VIa/Gu3r5xZVr/A3pH1S3HcPvPAtH2283earQAcjCEKh0ke/A6qofap5HwJbo0DD2Q8p+CuO9/ZntOLhyG7/KSDVQDTHvAaCsEMPDA0DQ5iaI1XNhAaJ4FEmSJwKNm5fGMxS5AriQQOqMIf3GSFoSqhDxkwtCz8cCAuN4sLhwFB2F4xVDQlywyFCETw8lIwPo/gXqQgRikUsyhFNk0TwNXFjM8RTGAXyRCui0Udl/E0V07gXqUQhilskShfXo78Ymq5/GRxeQ87oxj/KZoqRaSMg4SKVKsgxf22qI2a+GClBrmR8z0mdE19XyEuqBpKLISQmqyIAS/5wjkNhZGYciShNpkSSxqFkB0HZyVcKbI3Rmh4s2VItADCCNr673HR06UWgkLKRd1Si45jIR4b4sZbK3NcxwcPJZe5kB1Lh/4IvFcdLXHkGicAMJl1MOShUokSVxWGlGV0JzXPaSZbqoiU6mcI2AFAzm6G7pnKqyc25oIoj3uwTOE8iTuKQkwDJbCdBN9bM7zyzoDF5JybsqTV6slGe98RnsPQ5TDAeFGzzUYQnOupRjxJhjQNVKElt0s+/JLSkLTmBVOjg0KBBdJaLnGiUvMfOR6pzJxIZQnegcL6fZhQhI1UpUV9y0qJ6yTEAaMVLURbTdc6UpmOx6U1PmVMJ8ZQ7L7gDV7vaVS2I1JxIHWsqr0rWTREIAJJoqsOeSrCoStVBVE0OHimV1RENIawfPCtfw2lWhri1r65xlyvYWq/A2kyicRXLXP/pSsx93VVEeQ3qQYYq2MvG5a8+KRhmp6MBqUDBsNtCLNoUu1iwNJYyFlxOZB802YtYtrOyHYgmSTvbyHwWAIEQrbBsaznTntYrqU3MaiErpNdaJLa37WxtObtc3AwOAJfgbap86z7gBjckw23PY/PY2gQhtyLKfa5gm5tS8oLGfACwAXUbZd0FYje7cNruYYrr3eNGTgdR2G8UxJMB/u6Xg+gtr2YV8t4B76UCUoFFexl1YBLGV74boS93Mcq/7wIovAuJyk9/KmAEnxWc5wUxYVoglUY0WFXOtU6K40rh+tY1XADA8H80rBAOd3h5HyYxUkVcVR6DBmEAQHGER7v/4vIUWb4vNox97YpfygIZwT7uTJRXI2RLtBhKD+5hkrO7ZLU0WcY0Zo+Nq1zlKTvWzJLxIJa77N4jUyfLNP0yhGKcl50+Wc16RrNq9SyZ6O7WzQ6Gcy8FvVg6oyXMd55xnv185gJvlsqOZgxLARABOb9oy1Q0tIsRLSM724jRMSrzpAfMZ+KWejFSoQGmH0ZobMJVwhb19FJKdVSL4HnUkE51QU9dYV77xXoAGAWntfzqehZ7zrSutaJDPWbzkBrYt/U1jKXtl9sBIBbJzvSxIxprWTtq2UiZ1a0rkmu87tra0KQ2k9XdFzZv29UjfuuiwP0RcY/b1uk2qqjRDWV3/4+V3WAG+F6iC4p4C23esmk1N/H9qWbD5dyS3TfBOynwOlccL5WOZ72t2W2Zdtzes3a4tyD+pWd3J9oZDzHFC/NjN7b15SnBorxEPp+Y2Dw9JGeVvv/9FIm7tuUr/+PFE93JmEv6JcKuec7Rg/OmK3LnEQN1xPs9cZ8PvddCD5LMfSUcqCv8ITeQygn4AnWnw+TsFJT6Wnp+4UZnncBYP4mmy/T1pofdIR7knF7Ubpyn+92ObIeUVefuFqsH3fBxX/fWB1L3MN0953lvSHQLt5fAEwfwmBfm4Hn+zcaXFeXcUfniVVp0jE8r8jafPEPemabLb34zmo89RTtPVdyU2/9PiAcv6Euvw9Mb/VqqFznrGTK1FPad9pmZvfLJYvu54r73/tx9hqXvexNGb0TmGr69i78Q1/EsL83HDPPHL9fn7zM1ufcQ9Wts/euDMPsi2n5tzu59hYwdAGVPvvnNUv7+Cxf6pV9orF9EtB+ZvR/8IRDQQV+5cB+43V9CeFCK8B8AjsX/WSBICOAAgkYBNgQDVp/iKSAmgaBN0R/DBVMEIoR64QDsZaBYYOALztcGqkz0iaBOHSC0JeAIwk8JcuCsPKCsqeBBFIoGuKAMfkUMImG40WANBtIO6p7oIQfp8eA5+eBFOUsQStgQGoSoAMCOtcUSgoUSImETDo0Nvp3/rt1gFbrRFY5O6tUf2HUdSvCK2YmhV5ChDJqhE6ILFLKfFAYHFbKhMrnhGTpgHOLdHJqENO1VBd7hR+ThC+4hxKCh0QCibQjiIMJSIfIhHKIgKXEhQeSW5TniI3ZEJGbgJBKLb3ggneRgyvmhJtYOJ1LiIX4iI4ViKxmKHZoiJKZdL86gKo4JK8biB77i6BWjLHYOLd7LCSJcCiriRegA7vAiMHIEKlqgMD4KMa6hSR3jFCajMk4OM3aLM36bEEYjriEJ01njRmAjAGpjoHBjGvqbOBIUOa6iLT4jKKYjRNwSIlVjO75j/8VjnMyjJcKdPTLeJZajPp7jFvbjQygV/7wEpDUOpPkV5DDmRis2DUPSRiYqJNF9Yy0KHyJKXkQ6RFpZADsK5C+2Y0ZKyUGyVkKGZC3h46qYY8itHko2hEqypEW6pDXC5JDIpHGpYU0uJH3lZD4lYtK1hE9WJDAeTjuO3FA+SFHe11EiJSGOZDM6pE4SH08yBFQeYUu2BFVWpVUCCFY6mVZu5SZ2ZUOW5C2KxJKQJZLRJVp2kVpq30aGY2Z5pGeA5FtC0U1u41cy5d8VSVpRJIuZpF6GJV8mCFuKGU0SZiEZpjxe5klMZMc8JmRCoGROpl92Y01kJmUM5mbm0GlqpGpaRGc+zWeCJkTannYdZiXOpFu6pkgG5v9t7qZESkVj4uU+zqYLoZ9taiZuGmU9/iZvKmVzPoSCAcAIeGZeFucuPd9zvMTUrQZHAqZlQucQsWZMhmdD5N8EVCdxXif3HKditgR3ZtJfJsR4HkZqlmcPxmW13WdPHEkGIJRsruehZWfmwcTjXYR3zmd+CqZ87ifG0GdWNGhPKJWBpOdDBuhEtedwxISBqmNp0sSDqoV9RujzJEsujqgESkUL/Kd1XihMDaiGFujHfSiDHgSIpoWInugs6lFa/lqOxoQX5k6FgmWLSlWGmsaGyqj40KhB2Cha4KiPLuOOTliSQilEfBLVOBOAEuk9GansxaiJmtuSSkpvVsaTVqn/5JQolZ4p5QVnlrLolhpZbRLodqopTCAoRihoZ5jpmvJNmoJphKaABoyADojHLq6oesIp0nVecSDpn7KfhyopmaKmmPIps/ipWJ6pAATBCCBBoS5PkrgpoiZqnC7qnLoEh4YppOJEnpYppVaqrlyqU76qQuSAp36qB1jA/h2qhY7qEXWpZjQqptKMqwpEk3LFns4q2cRqmiXrQSDPp1aBBfxAkNqHFvaqr77okX6psLLEndYoq06qqjbrzCxrn42rQUgnAETBD+iqfljrtU7Qry7ftspqU3grk4JrYiDruSpNuaIavw7EDCgPEoSfgLwrvLJntnopnTqqAYqrneYr/2LsK8CSq5QyIbc2aP4BwEpqyMEi7DwpLLDSK7PaK7ESgLFuxcRSbMz4a48mawpUgfKo6IZ47MfKjbyS38ia68+ZLMpqhcqubN9YLKpe5gUIWwYYIYfUrM26qJzCKMNirErc65iCZ9AGTsvqZ7LmwJEAgAiMTIcsLdMq6uAxqs7+K88+LL9Jqr6arNVCz9DW6X5uLRZRq9JqqdiCrNNqK9Tu7KukLY1EbH22rduqCda2m9ZybRVQRYmELd72VsjOK9+erd/S49URLuYY7sDN6twCQBUULKi86QP0wOiSbuma7umibg9AJs5eRrD2LdpWbuJd7jjCbcPaI+d6rq6Ebv/q8m7vju7qQm7OSq7LluzfDuvaSuzgzm6XZC7qrSnufm6p7K7vUq/pAq/eLuypRm0k9WzgGgbQLi/l1O72EmYOJE/uep2ockT1su/v6mVBloXrTi7sIqRuhq/aNG/wnan5HlL0AqH6bkT7su/1CmP8mu3hWsXUEoTPZgX43u+55C9X8Cn/dq7//i+vmoUAVy8Bi2bbbQcCU279MucD4+/41uuJUjD6Nsv0anDvcnAHr8wHa24Cdy/yCq7xkrClmjDJjmgKWzCtsHALp+4Lw/D3/CRdlBUOc68Nf6/y5nCPRPCn+SgFe8APAzEAi64Q8y4Rw/Bg7G2V1HDVPjHORHH/gPhoECRPFc8lFmvxFr9vEXuwX7in7imx1HpviDrxGOtIGUPoiaaAxqrxGmNwWbTxEL8xHMewHJdtqsYu7/ncDxBqBqhAFeDA4lrEDlTADWQBr2QBC6CnHrPPDr9ueVYA1zKPFV9xEBcy6XJxB3vxItNxI4egQ5yA65yPCCStRNpyh3kAGILyjPDxlDToCcSsVGTAzC5lRRHHKp9uK4vmK5vqo8qy+1HWDhSqB7CADiQPAAQBREQXFiEBD9xAoapA3f4yMIvy/P5mCgis8tyAL2fh3dIFM1vvISOyEUdl5MayCFsuQxSzFOhqCnihCKAyQQyOFODAjlXA+Z4zjwQz/7Pt5urcAI5RTTf/S+OCBT2XrjNLJjQ/7T7n5ggnRG5lQLsSgABwGCmOJQUexDdbdEMnkMVO6QnXZKDOgAds8/LMQEEzC0Z/hUazsj0jskd/sTTzs+wuxDS+y0Go1/yshOsIJ0yLkExf7CjzmABcwASsQAvMQDbvVxV4gA4gwQ2wAA/MwAjgQAtUwA+sgAYEwQScwAXsQApY8OqwgLB1WLSadLz4tFcAtfui5T0n8hHrs1GHdD8nhAAkz9caRPK8dEoUCoVKta1Qte2+0g7kgAZUwAjwABJUgRTkdI6J9mgrTwaIgApIwSbnmAogAQ5MAE8L8pBmxl+rrlDDMVFnr/9hLydiI4S7+CdCeKFKo0RkT3aJuIxlQxFWazVXe7WtkvZzQ3d0RwEP/AA8K0xfiwRtczRf4rbIMvJRO/JCmFjnJkQ7v55KeGFUF3eGHDf5QhFmazZnezZoR/f5ZIAUVAESWAAO/EAQnIAlC8AGXcAJTEAQaMAK/EAFtAAOjMAM8AAL3AAS6IAHVEEUZIEUqMDUiIAOuDZsBwx2h4R223YRd3dhO+w0I2BGnQgA3EBCjHcWpQQjGup6b0h70zQgKfdWd7UHqHZ9L48KRIEOsMAMtMAKTMAFeDgIgThIiHhgCzY+l2Vunzh4z7JCYBvHtrRUlCa2IR+Na4iN8/AQaer/Znf2Z4d2dItAFnjADex3f//3OS35RzS5UD558ADGHOt2Vor0QSi1cIuiMauEes24l7N3Zbt35+TACHihjwO5kBO5kSN5UcW5R8w5MNa5nf8Fnk/5YSN1QgR3QrgLAKQEBbc4ode4od84Ap1AC2jzaKf5mre5f1vybA0yWVR6L146lJeid4P0bnc6QvT5SAP6SVyAeERBkpu6doC5VcOPAPzAOHeYCrBAC2hADlg3etX6WNy6KeZ6iQtvr+t5cGyVV3kVWGXUlSdEdIngDnCYFMx6sh/Isqvz+pwAD5y5CCBBBZjzCMozvHb7ncNynlOKErezaKu4VJT6Qby4SaSA/7CpwLXD+w6hephTzw8Uc2lzOGPLYr9f679n+kd/93IoMWbnQMmbfMkfSUaNN0AehHlfhAC4jgjse8T3h7wTr+5cgAWYMpJ4MlJyfK96vCIXNbgPfAiD+rAfxKdXhAAUs9fS/KmPEY9mrfNogFIrTxa0wLsr5M+Pqk0NWr59/NALvIzVcYJmlGKLDEI4tkV4YQZ88tMXetTPNMVPzg6MgK0iwdu/JdcnqterGNgLvZSP/aKVPZ4GlVKrNwE0tUUodQY8NtzH+8Qzu+EEAbYpjwqMgNZvJd/Dqd97XKrvDsgTPdkbvbAjiUmjNOFUhOXnMuRHiM1PveGkAA5QNADoQP/rqybnb6nn3+yhE5HoD36oFf63UtY/B/RAf66Ms/RAaCzfuf7rS34cN1AOsEBOi8AMQPzmhy5VAg/+ILdB8c/w42s1X3M2b/PjE4DyF8R4Uw0PuP/7w3/iP791wD6mI9AK7HLnOj906j6Rdj9APBA4kGBBgwcRJlRYkEFDhw8hRpTIgEBFixcxZtS4kWNHjx8rqgCgAmRJkycJiCSJkiVHlSUvRAEwkyYAERo07qD5A+OImj+BthQ6lGhRo0eRJlW6lGlTp0+hRu0ocshEh1KxZtW6teUOJDUz8DjBlWxZs2fRpv1olW3bhW/hxpU7l25du3Db5tW7l+1dv3f57lX/6/TlYJcjzxYu+UOHigwqquBIsVHnTJ4XfQLVDMBwZ8+fQYcWPZor1bakUadu+kMEzSgVBKiWPZt2bY2B9/7VvZt3b98PcAcXHvF3cYLDrdouqVg089KIlUeXPp16detSTbO9vn30Dg80RazgPp58eZPIrRpXv579X/Tv+bb3DR+ieeeg72vNb55/f///ATwqu+QCLLCpFjKg6YbJDGzQQdLog0i+CSmsUKAIMZTIQvcytA+60fbDKsQHSSzRxBM/G3AiFFns6IIqaFIBpxZprJGpDBvaUMcdecPRRwZ4rAtHD1cC8UOyRrRRySWZbDIkAKrSzskTcaiJhdimzFLL/4t8DNLLL/H6MUMw4xqyvCTVQvMpNbds0803o1NRIjgDPEGmmaQIgs49a+ySzD8BFXNMQBH6kUjU2GwqUT4ZbdTRrOSM6FHyZqjJAiwnzRRAPwntlEdBMfTUIEPPPDK0RZdCVdNVWW11o0jrczW6CbKgKYscZM11O05F7XVCUCP0dSBSyVP1uSKRNFXXZZllFdaHmlVNAAtqmiHaa2vjVdhtiwOWPm6JHc/YrcYVUFls0U13ymevUvezIKRwbSx36f1MW27x3c1b+MD18VDSyjUq4HoJLtg6dhsyGC0BWKApAxwUjtise/Ot2K593+vXzGLP9Wxgoj6WWOSRU4TyNP+Ss9JApJmquADll58a1OKZ/cIYPY07LBXZUzsWsWeYgQ7aMIQpErqpSmfKoAWjmS5KZpqhnstm5HDG8F8jdyb356a57lpRk6X0uigeaPJgB7HRXivUqNkuc2rhqo7w6ua2hirktPFOm+i8W/pqJoj5Dtyit4NrO1DCcYubvrl5zlq/ugWPnO+9JfdIgO8sqzxwxAMz/E/OO982XO7uXhNywk7XXHWmKV8doxTuzGBG19EGPTfPwbT9dmFH36501B2HNHXaiR+5deIviNcmXIsXW/e8cM/9ebdE91dnRIdPNfvmua/3eNdPWFmFebvnevq+ovfyfPR/o/qg3q/7/ev/4H2mv/z7C/5e9QkSBCCLs/HXtPVNJH3qG6CGujWcQlmPY/YbjPxOAsEATpBR+qucBmhSBQZRUGgHJE4BP+VBCSVwbcVhHH62lxQJcpCFbbJg5CpAEx1gqoUwE+FDQBjCG+aIhMEyzglL5kC7pbCGReTTCwOXGQDcwIhB2yEPc7ihJ0JxPk/zzVJAhZIVqpCI5hJiE8FYQbARSHPUmokFwmjDJ0ZRR1MEUg+/9UOlZDGCXRTeF4GXRj1qaoswuwFNALfHkU2RjVIkJBz5JcekrK+PXkyMHQUZSRQ1cmQC0AFNKiDJQa6xkBVyo3FwpB4sno+SRSnlqyCpSVU26JQK/4Nd0ma3SoMdspO/omUVS/ibUU6vlULpJUZ+KUth1iaY9NpBrQCQgQkMU2G3rCV7PonIjCkSKYxMZVSK+SQ8MpObAcpmusI3k/F1s2DOfKZ6otk+K/Zml8/75nKu6ct4kpOecZonzCbQGgBIwWX1pJc5zynNA4Jynbxpp+7eCZJvJtSfDT0W8XLQvyhs0KHoAmhAcblDgubyinMk5T3n98htVpSkymHosi6gTw/QsKTRuihGe/TSmhV0Nwe13UmnAtI6jrSlPU0NTmW1A+VVgaU+XZZMYcohTvbmR6L0KC91qj2eKgWoRrVqS6rKqhQgMwsUvaqukJpUwIRVahSr6f9T3RlVqqpVoWz96ltDqjkBwGifAIQrWJcq1ozeUJ2h1OWNPjrVh5olq3c1LDDdWq9L2qSfh5UVWfVa1rzqy6x+aYo1Bau1zDrSsZ3tzH4EEIQZ6IAFONBAY4P2x2Qyz7Otgmxk3TZZ3TT1rzYFXWERu1mBJba1vfWIc0RLV6BkIAo3GMEKvBoxMwJAT75l1Wth+5Z0xtSvHbUt53B7kYXy1rnd1e6RFruZ4ZIvYlWaiXi820xgRZep0JVuZe9y2cBiT7em5G56u6uYGNJECiz4wQVy8IPRKq9sItsvADKJ301WN6AZoa5G9+pD66IVofcdynbrq2ANa6QwKdBnC+z/qpETrGBlsSQYBmcygg2LjLYYdTBlZatUmloWsFDNMDYtnJHsrrihhSEbAJCwmJlkQWH8mwkPeCyxFje4xhKWMRVhPOP4NrnCNx6ilbGa4yTf9SUnSFqIPXKnBNfrBP1j4pbVy+BzypejY8VhhOM44UXOF2Ba/i6W0ezdl9BVxSaZwExEUFRsXWBlHshzmqUcRTY7+ZxQPut1EbdjbYr00JX+iEpWgCeW+M1a7kqB8qIgaEtja8lrpnIiMepo3Sy6yvSl9KhhnVu6mpgAAthBDjRQgRHwAAeYukDSktssAdypq7H+J3wVfeppsnfVysaunbUI7Ukb29gi0SeRa42E/ypIoX9AyQL5fjzma11OnGCm9rVK/UxWo5rZNIY04SSdEmnLG8/n5nIyZ5LJCbRAvGBB75+BnC6/iYC89kY3snO47mW3e8qjUYhe4o1hg496ZTapiGptIoUqIIEHI6jACoKATACgkQAJEgG6Grbaiacr3bVU+M0Y7m7RPDwvEZ93vFcOxoqDggGj0MJMxhCriggA4xr0G2uZhTTm5tyiCAfhy90Xc7ugRjc2r/dOmZ7nlRWBDQxgw0wYISmMKJ0F++0zs/iduawfXM3qdnbUpU4Xqv/F6q9eO49XRoeGeGEmERC7RRBEkxFUpgrN+gFNlnZ3lzq9gFBXYNzrMne/1P+dsPNWvCZXFouGLGImehc6rcCTYOWJWlMoBkCnL8+slnfS8XCDvNxJU3XLt/XqJsF56icokhg4ZAMzkYSkUpDymbBggz9Gr6yMDAAW4L5Zqy9k6wv3+rlI/i6UL8vtmX8/kWjBIXzoPERG0QJ9AiAKy6zIBG7QP9S36gT6DHL2j8r49EE/cdKXC/XtYv1k1R7+3RxQJWhCCDSPAe6gBBwm8VKgBURuJmgtU3ag0Pov/trO5d7u8ewPLvCvLvRvsCLQtwZkFCKgJqAAEWpiQSpCA7otmcRCVrZqJkKtA3PF+diI/kLnAt8iA+liAzULBj1wjBrCCgbB28yv1savCn7/gPQeZdjwJNh4cFJkMNnezfVscCFwcC508HH4rwlVKVLGwBVoogguASP2qwoKzlUwRwVQSws15QkTrgKlcAoTogrl4grvSA0761mmgAvo4AWKxiKQCelkZeDK0A4fhQ2fzg2jDw7jMPbobvYu7eYckRDxh2gSxiJQrPCW5ceUSRKfS/6ihwbjQxEX0eEaMQuRQuI4Ea6oQg4aIRZGgYwIYNaWRYkaMBUZxRAbDxHrTxQPQg7jgg7rxxbfamWGYCaK4BBawRJeEVoqIgc0TVfSDgAuQxibTi+SChR3hxcLIjVK0dUqzxSpsYgqDigYIejahQBUS9xaJdP+JhxZLhtN/y0KE1EbCcIX4QIYsSMS3dF1VoYRAoELgpAmRMEL2kUATA4JHSUIaILk9nFkkiowziPR4NAe3wIfcQwcG5KCRCIDHmIMLAEQZkIUsKASUWz5ZCWihi8jSeYh+SIi24weKXIhLPLKVLKkIsULRGEmoKASVasWHyWlZkIHatIhYcqNJtDtSHHy9PEwMJIph7KisoMN7sAKNI/zZmIRiiZBMiCoVoaonlJiWNIoGY3JkrL6lhKVmhItv7LHZqIDiqAmGOEOoGAmSmAUCADFzkyruIoJ11JdwlIs2c3FGFEp0/LCILEw+5If++0VaEINCCDlAklT5gpPzC0x3eUvARPmrv9xMM0SMbPMM+/MMslp60ThD+igDorxJzJgFLhAQfhyTxZLBNJQNC+zKDMzMAPKappC9kAz2npz2mhzmERiEsAPFlKTJirhC+7EJhLvUVQrAwAxOP3SNm9TM6kTPpyCN73x+oaHMRwDMiSjKLzzMSLjNaVTYWBlFGABDGhiDx7AASJBE2gCDjxB5k5kuZrrPOkFM6tzHlMtZ8giIWbSdPDITjTjJoTCQIECQfUTZdgFPg2BCOpTIBogDWrCFOZg6ljEvADg+Bp0Ov+zPy3wOhenLAT0LDnsMEHiAcuGBXSg2/LTJFh0JjzARWH0Q40HAPrALvJABmiiD1DBAWDvRA7/TB1xFFv4U0RDMUnRI4i2c/9Agq6kgHxSAHMCDSWklEqtFCGPFFtEYkftwgFSIQZoghDsYPpOhB0B4Oy6FF2YVEmhR6w2ZmhQVMdU1CNQLAMKTgCUZ/0+Ik/3tE/b1GC+9C/sYBNqIhWEFANNBOBGblBBNDfh1D8lVTc/q05zy+44YrGQLCMOz+JMglM14lNPDlK9R0d1wwHwoA9oYhNWgVFJBCWXyFTT5U0nNT3kFEDp9Ddt7045wiBnIjoron9itCOAFQCEteRmolhp9VoKdTfmQAxoAgy24AYLRAByoAJ4oArGTyibFUlJ9Fbj1FaFw0nrjFeTRCGTiSMwx085/0Jdt3Ij2vVb0+VZeQMBiIAmOGBREcI/LmAFZgAJCOwnvJJeo4VcxXWEEBY3zBVrNFUj0g4TNQJp3u8jIpYjKNZgvRRVfUMREoEmKMEOjCAPQkEQOCAV9uAJEOACuHQ2UiAIcIAFoiAFgUIFPGAEWlZjJ2VhE1bVnmlOHwhTQ/MbPeLH8jIj0g7bPsJoOSJpdTZa7LU3HEBa+w0ssqBGZ5M0sLUCLMADxk8ziIsFWiAIzPNpWYVne1avgDZNhNYiUJEj/IYhM4Id8ShuOYJuzZZZotY38OAtq/YnlFY0LkADRgAJFlAzpAAJjitr87ZZ0DZh1VZXg5ZX4Qldt2ax3P/VEpOmJDCXI/K0cXVlb33DDkyBEkpBDJqAAwQBD1BhD8TgBrat2yITKjQACRSXbDciBfaNBaqAZn9CBDzAAiogB3IWdHPlccU1ci11V5+UA+V1JjK3ItSVM0BiXjdieo1XVkS3Qi4C4DKgMpVCA5YzRjygCqIgC6RABb5WM4oLB4IAfLM3UhutZ60xV5d3cpt3Bzuiczfic0GCfzXCf+N3VcRHBQz4gBE4gRV4gRm4gQ+4fx7DgSVYgtf3b4crA0RABCZ4gzm4gz34g0E4hEV4hEm4hE34hFE4hVV4hVm4hV34hWE4hmV4hmm4hm34hnFYgcUJe0YihjP4h4F4hzv/wm43Am9Bgog1wogHWFM41IKd+ImhOIqleIqpuIqt+IqxOIu1eIu5uIu9+IvBOIzFeIzJuIzN+IzROI3VeI3ZuI3b9kncWIg5gmk3wmlBgo4hdsiWmFVwIIf9+I8BOZAFeZAJuZAN+ZAROZEVeZEZuZEd+YWjADWigIaBuJI1OJI74mI3ImNBQpMndiYqdo9FeZRJOW3glV2htyRO+XlPr5Rd+ZVh+WWONVmJtSRmeSNqOZZ1eZd5GV1E1VMB7SR+GSNItZeN+ZiRufSSJlBT2SQAFSP4tJmTeZqpuZqnJEstokoBjaUqQxo1ApsrQpttonituZzN+ZzJY0YBoEZf/5QmmLWbp/Ei1JmdbxSd7fme8Zk8YuJAGxCeN2KfF9Qn83mgCbqgR2M8wZMJ/ZkjELo8DfqhITqiJXqiKbqiLfqiMTqjNXqjObqjPfqjQTqkRXqkSbqkTfqkUTqlVXqlWbqlXfqlYTqmZXqmabqmbfqmcTqndXqnebqnffqngTqohXqoibqojfqokTqplXqpmbqpnfqpoTqqpXqqqbqqrfqqsTqrtXqrubqrvfqrwTqsxXqsybqszfqs0Tqt1Xqt2bqt3fqt4Tqu5Xqu6bqu7fqu8Tqv9Xqv+bqv/fqvATuwBXuwCbuwDfuwETuxFXuxGbuxHfuxITuyJXuyKbuyLf/7sjE7szV7szm7sz37s0E7tEV7tEm7tE37tFE7tVV7tVm7tV37tWE7tmV7tmm7tm37tnE7t3V7t3m7t337t4E7uIV7uIm7uI37uJE7uZV7uZm7uZ37uaE7uqV7uqm7uq37urE7u7V7u7m7u737u8E7vMV7vMm7vM37vNE7vdV7vdm7vd37veE7vuV7vum7vu37vvE7v/V7v/m7v/37vwE8wAV8wAm8wA38wBE8wRV8wRm8wR38wSE8wiV8wim8wi38wjE8wzV8wzm8wz38w0E8xEV8xEm8xE38xFE8xVV8xVm8xV38xWE8xmV8xmm8xm38xnE8x3V8x3m8x338x4EhPMiFfMiJvMiN/MiRPMmVfMmZvMmd/MmhPMqlfMqRPCAAACH5BAgZAAAALAAAAABABrAEhwEBAc0AAPT09ABCzf////8AAAB3VfbmCgCSuv8AzADJDF+Rn5np/wC57QDB9gDI/wAHFTxbZP+WAMPDwwAxP5ubm3Nzc9vb2wAYHgsLC7S0tAB0lHOvwCM2OyMjI80ApM14AD9gaSpBR4ODgxUAEQAVABUAAAB8B9TU1Ovr6wBT/6urqxsbG2NjYxUMAIvT6FqJlg0UFZOTk0tLSwAHCHt7ezs7O8W4CIuLiywsLMvLy+Pj42trawAfKABRZ6KiogD6EACl07u7u1tbWwEKC39KAAARFUNDQwCGX3pyBAA/UQBifTMzMwCCpn8AAJHd8xkmKRoZAQApf053glRUVBQUFACVagCaxRAZGwCv4Gujs3/C1QBJXt3PCQAnMgCJr+aHAABKNElueQBbdHi3yQBK5gB7nQAQC+YAAABphgDhDgAJG5bl++YAuDFMUxQfIgA4RwCs3G+puQDF/BsAFgCeygAVG1J+iic7QWSYp0NncQAuOwC26QC98QCXwS5FTABtiwBGWhsQAILH2gBNYwA1RACNtACFqgBCVQBfeS9ITwBmg2mfrwBUawAaIgAOEUtyfQCo13WzxH2+0QB3mAA6SgB+oSk/RQCgzQAbARsAAFSBjT5faIXL3wCy5BQUAB0tMSY6PwBwjwAhKw8XGXu7zVyMmhciJXGsvUZqdQApNU95hUFkbhspLWWbqlB6hr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0A9D5FAFAFUwwYMQCulQgw0sAP+QgQdUVCBAQSOAquuuumpg0AQt5JCBrDnMMIIOBwlQwQwsDJtqCxXsMFEKMszggbNMtLDCrZ126+14LejKw0IreMDrrh74WtAOM5yrawY1EJSru7uqK5AAVNALKqsETRArvSxIZMGw9MLL7bcIJ2ydAMM6q9C8AMwggxA6CFEtqEwUpMO/HtSggQ4TrNDCqQCgMNC8P6Cg8sorH0zAEaB6gMMEKEzwQwux8ivQBQRT8YMOKAiBQ7sBP5SCDaBm0MIPNAtRARUEi6rw1FQ79wOoVwOwAkIVgMqC1AWhcETGA6Xwb7wGCVBDySeH2pAGoM6A0AomD5QvAD8cRC1EMEf/nILea4Nd9eCED9duxjlEfNAODV+gUN4DtQvACApNIK1A8wqeULhsNzQs2RfhEPdCOjhe+Omo77YDqDgQMO/fBVkAqgwPoYAxRJk3JLlDKYA6REaxZgB76sQX75voAEh7wewGnZqBywvJjjfubjMked0L9Q4A6BXBDUALxocvPm6JHzEQ0twTYLviDzEB6vAN5c7QvDbAn5C5ALRukfRbj+///61ZH+QI0LXOCSRraHOI1yKCMpaxzHQCYVzSqCADZCUEeQDwAA9WAEGISK6DAAyhCEMju+eVDVQJJIAMmOcQAdyOevrKYEE0QLB32QAH9hMI53bFgiHYqyHuA0AO/1PgQBSAcIRITGJiYvU7guSraJgDVQUesjoA2ICBMZThuixAsl1VYYAEEYLkeMWEIyIkcQA4yAp5dUUluvGNg/HeDwmwgn0NZI20a+ELHyI/iOhABi3AH9YQIgAhjGAGXWTB8IqIAm4FMYdr3FUb4UjJSuYlX1U4yKnAd0AUQmSBMNRcRHSANFRB7yA/IBknCeAuqX1wIaCapCVnSUu3MCyLJlTf6Nr3vlBeRAD4myNChACqTAqklQLhHyytWMtmOhMtBcziAJ13yoRIb4p8rJ5F1pY/h/wrhwbx3ioREstnmvOcX0EaC1bAzna2M1bmSybrarfH+GmzIgXUH0NKCf9OgwSvn8dkJjoHSlCqLA8A40KI9C4nwQyYcSBglBzlEmK5tgFAlBLhXP8WcktjMgR5cktIOQtK0pIupY+/mqdAClgFjIqNe2bzZNpyhT2UJoQHIwAnMWXFLQEwQZg69N1D+jYDcGpPliZNqlJ/Yi4oIiRWOZCXro4wsYpdbHsa45jHQLYCHpCsplhjpMqGdzcKUkwHpNJVHgngQgCwgAdMq5kM0FiFyzXkaElbGs1sNrJdLvWvgL3JpxC6EB6AyoICKZe+cqCzgbBLXxmYaBSzaIGBGBay+hTIv+iVA8Q+ZGCQrUE1A0va0qaEc409yE4rWxBSmQpVqsLoQFwFqwz/zKpW0IOYvlgbwQoMgQnOY8ERRmDXfh3yWqjKwRA2KhFqWQtbSxutaadL3epa97rYza52t8vd7nr3u+ANr3jHS97ymve86E2vetfL3va6973wja9850vf+tr3vko9VULxy9/YZG1Xt2WuTDRgARucKlUWeOgdDTwrHmCvICnQQA0QCapxEuSgMfTA/QCwVoFogFlupUJqE+K9yVUOVNy6gAyocK0MsIAKAi7bD3hgA+SyYAa2isgEZDAEQbZqBEcIngdaIFuG7MAC10oVDqRLgA/H6sUjJuAgETIEUEmrylnclWRnawEmCBm30cvyrhIaq/3iRAM0PjATalBcNTJY/4MPjXANjkAyM184y1F9KgCwORAnu1jEDqmjSoeJ4p2tuMUvjvHOYmhnhQhgxz1O2o+DLKshexYiF+BBkpmQ2YP4GcoQ4ealCeK+DAgkiGLWmkGEwAPgJne5/R3Sf91lAyajJAVd5FUGOkyQFKD6XXwmiLssPBAM6yukBllfcXc4ZoYIYLNbNojs4slNWrdZyvTywIMXgmVeJaSUw5bICmqoqxw8lNniMkgBwVgQLF851aDa8gXGeC54KaTaYiYzYXGyg1wDmNdl+3XS2B1QXjV60VmkAkKUTZBuN5ujm+107AAQT+lZ2yDGPtfBqVzvhAh8V8RmyLjPlYNrC8Th6f92iKi/LSuBgFvMzNXBx3VVBYDHWkdZG8HKhEYyZL+kikwYAcWEANo9H6SUQ6CYDEg2Yl15oG8hF4hYUXA3RRNAdHmW5/ZWoIMVBDGFBzHsv6JdkMTpL1wZGALT0BrEHECvAjngQQU+ZjPJVQGg7U4anUG1YRZYgOs6wMG/mugQHTQMBxXjnNuljTGue12mA1l3QtxNgB0UkXMpc+DwJkCyjtFdZCRTMBEdyE0cFNHkNzlo0IdedIITIIhJ/yPTDeL0vm1cfWK9G1Bdh9WBSM8GXP8BGsleELEP+iDmymOVlbb2H7Qd46xjJOoPguUq7N3UevY74AVfYT86C/FCUPz/KX8f/OGr/LAsx/4Fiig5mjnwYCPfntBBRiqC3fxHWWN3v9EPE3aNegLO8nagwlsEwDMAkHUnowF/c1BRpxCx4lEGgTQJtD6y5FOgomA6ICsFRHwIZzoWsGQGcTccaBDIQ4AKsQIp43J8hxAzEGMpgD9FFoH8JxDIE20USBAWCAAdJHkclzwIwU1Ftn8mljZro2AHUUBW1xPz9n8OUxBrRIAoMCwIiDkKWICgcnsJcWAeBwATOFL3kjgZMH2fkgH5lBDr44EycEp302kHlYQO8QM/YDpIg30HMQPC9IIzyBCl5lnz0mk3OBACAIbTRxArhxBzOHm9hBAZKCuulwLh/3J/PpJ/BlF6OyE9c2QuEDhZu2eF3xMR3rNx2gM2nHNpg2WCBGF2OzWCoqNh2VNPCzEsSOUQpSQR3mOKCDFYjYaJBTGKBVGKBMGD1GdlP3hPBdE3EhdGg6huoOKGRXFZl+hWBjEvm3hQWOhpV4gQ2oNYnLNtvnhG+bNTx0iDB8gQ2pM+bcgRhxgRgmaLB9GNBKGLBLGNvTiADVGIR9dyPQhQwfQ4kNgjklgQgmZn3KRa94Q05rMDmpYBVTADUUaLLCR117guQoUQDBgRdyNbVwOBUIV8WhSN45iKCQEz7FgQ7pOJCnEq6SOLKwgRbaVwDSE9ozYvjbWRBmEurLhSU/8WjD54EECoiF6oEUiYhfsmEDuFLBXAYMBHEDIAXBmQlAixAzXAlD0Ugw8haB22PqZYRQ1IjRaZh78IjQOBkhx5k7jykcdXEBLYEImTiee4EekIEdrjkgwhPdvGexdFEGJZkx15b15JEG9pEFjWT1lDeP1YJP9IELVYEAO5agVJcZx3LgC3gYH2kNimaDaZEBX5ELdElgWRL6vElQbBOddmgKICkslCjN5okoQGAIT5ELMYEXFZEAcVT+eDj/M4hJx4cKIZeTkJmMLIk6gpEJfFjBIRlHpmZjs1AX2zK5WFV7xyjBVAbin3ld00KpS5RkBFkwcBmrwDKlPoRJ0IkQD/YIuBiXHDUppneUJ3yRDwWGzLiI62SUWgIpcI53OvhyoEWZ26NJ46iXcCYY8ySIe+KUQI0TejVphBcpgWxWuLWRDJ6ZcHWAUsMDOBF3oFIZkNcVmNRZd1uJLQF54OgaEHMSwb5T02hzwjBjOcZJoGUUeqaRBVFIsFIQAoUAMEc6D75KGTyYWyCSq0KRB5CWET2WSUORAoypvT04Oo15MHgUa2VpzveZxhFEvfQzE/AIMiSTEV8C8glDU5UFUrIDlgV4YNwTmCc1lm1DeYGZEOsUbhSADDYi+CFmwWlaLhCY4IkZENUUU/yolMkGRxV5cQ8ZdvGG89yj4DAYuLM6Rz/3oQMskQAIqW8Zl3BDqi+ImgRqKgbPUvbdagU7qeKphB8OOOOImbCiFBTkUAd1NNaEqR3eeav8mYuaRCoAJUjUoQGQk7LJp3ralQRToQ+KYrdAqraRQRQbRts4mD84kQiioQ2HkQt4ptrndysaqYwclKewmUUXoQZfapRudYzgIAjbWIKSRBjbZQ1PmmBIGqnVlooVmtdzaUDVFKqAc3s/qsBqGpXXN3RJmeApEvvRp2RZpxDzcRhApEoIKsfsVWy3oQPnpHtYpKvTmMAICjBHCwA1GeH2qfmJqgObkDGoBGpuipA/GgtSmuBuE+6SOiCiE5dKqmB8Gh2/mqDZGsCP9hWD/6qOFEmbj2rQSwq3iZpCeWrYTIKzNghAvxmg+BPL1qsxE0pAURpDo7Qw8JjAO6pMF5VB5hnNwqrzvVp6pKswPhPrK0NpwZlqZKpgvRNy+ro5aVsK4qrwvhtAZhWD5nU4nFs6cyQHiqSaq2EIN1thdQBUsDNGhGMA2YtJM6P1Bbn+sqtgTxORaFUVYJqX1ZmwJKqeA0WAHbsZGoL1VwjCTbr6B6sZdafKcrEfPCsUprrRUbt4lblj6rlx3GpA56fFUmS0ArEINlazvwL0U2emgFM0xgsYpbrA6xU4rkEJnpT+P4n8HZt9KKiDs5icFJt9r6t12LnFLkkSi7i2D/KRCJw47twrHnh6gn66uvO7Nyy5dC67zBZruIibsU96nHuFO+C7zM+y8NqbiZuxDK65/uCaJR+7wEIL995q+ua7EYS62Vervt67mfSy9UAE6j+7ONKaNr87+FKqoGAbOMZ0CHGrvvyFMLV61TO78cVrJwy8Km6nv162hBZHMJkSsZ0L8K0boLgQLOQ5WPy5oIIbV2tLMrXKrTSgCUB5ylq54yehFc67zc+71KeYGMR4dtlUUp2RAFlAM5BMKoK8LxWo0lPKthg8LBWbkeRsUufIzTxlFoRMOrab45ysGK2DDGK5EEHLm9Z5eU+6vWu773SMdInIi32bkSvCM5pzJd/3c3WXzBJquCYHvAbvs2XmNyqyqwOgi7DsG5F2TAzhqxLdq9bGUuYLe7BGB2jlZKYIewZzuvk7yd/7KJpwkA9KnHk4SvACnK06ukFCtbMbO12wrFnzpqBZRDG+xYYvadIlfJB3HJ71q9hyrGvAu5UpU+uIyrUwZMPGq/HAnHbKXKEmEugpzDi0uRs6eZDUt7MUyrAABUmqrEFltq1AtOByXHh4xzEzsvIzvJj2y6kXzBAOwsgkoAMlsQu6PJGTrE9wh2JnoQR0oAV0OG7rQC3LRcK2BXB2WEkiPN3nvH94i8p4o/xNk8e9xrQ9rQJKjQWTOsduOufyxbTtoRT1wQ3f/qwsRMyMBqm1XkYFOHtIyJKg/Vqh/8yrnpEKjFcmAXrVL1vV2TAT8w0RXNThitxgXKph7k0rA6zo71LyNdEM2Kx4Sn1HXKuFJsEGs5z8yauvfsjxN7n5lctCCdwKVrkEqsY85isTMtEJeJ0AxxKqlq0kvMnfH4m9EkTUZKtOAJxBOxRl0NoXGtN2jE0nPcjoaKcLoZq6YcqgmBwG/7vhmR1wNR06R70w+c01Zs1RcBgKgy0OycnZ4czQ7h1wmRjWXMnwMKO4UdQxuFdQpxNyTMglitklpNAHg4u7ykmtKLlf3JEGt0xKfSyg7cTwa61vjX1jvVmshzSsgjOHT9x37/1MMKsT6NVkWG3LwnSI95qtaa9dp63ZG5rS8DJJKbk84SwU04bIhEfS9BpK4KAZPeO5PsTQB7/bS0nBCS28s+KVAbAdrrHcWkbczxaS5ZPBGGJysxqNx4vJWoPTeQp4x/TQBBWsI3+d70slFp2YO1DBHibLDl3GtvTBEFPblBm8UDPrTsWEUpnrE4TRCCZsjUXSPvbLpvnbdlfWqN+c/5HTbOc98Crt7SuKZ5DNxgDJ4hx4v9gt4KAbRtJVuXZc9qCa+u/Ng4WEojyBC4qJeZaOUDQaqnLCvgtI6bfa0vo8BEmYwXGsw07bV9WczWK6DS48MMwcOywuRN9cfTuOEd/zrkIRjlBCCPnzqSayykS9zZXg7AC5vVMlzZE8HmTZ7mLezCkA6IwwLd8yLZg1zaBbGPCXHEP44iQS5OgG2fEMPd6wzXd/7CFxDLWozlBSiFCmHe2OiKXq29BPGH+k3VCQG0LkqxR/Ckkn1ZkZyjYj4QfRPqCAe2pcSHmi6eFRhEILRGKf67yO66QUgyxKc2is4QDE4Aoo3BgIykEC6gqGpGGvBgarszus7cvB6FAT7AYlyOChGnB2HsbCWIDCG9nfSi0hPtMzTw/Mvi49w3q8y+HLuHS+2HPxmIsmLnWmeKFV4F0qWxB7GIxi0Qjjjtre7qbW3k0Hw3DKkDGpAvpf9E60ge1yxb3DUgVtdWSiImewq95nD4A8hzBEE/rXiU7CYcs43XdUFU5i4cbVUWsMjDAkDDSAXhVn+3VzhAV6y9LkWPP0XfQZJzBGIFQthLABWeAeAnfiHMBI7X9B/9pU1TAySjrpzdL523VSHTV+m+EOve7kWpjKguyZmbNRnAAx/TdUhW1veO8zqfsr6jdCQjSjYDh/NC9EGPEMgDx8RExgQhPW6PVuZ38GcZ9Q4dM1VfRFffMYB3uNScEDvw9VgT9MUlOTNQ9ofKsWm/9t45fksvfNvOUfhjAxUwATDPAwTjhiIPrQSzevQ3BPaX8i4S5HQktjsgSLqSdEde19T/uWU7FUPE5mv15noody4I8Ug3VevPbHDJG/x7+9ExVFwxlANdD8HwLWxZxJln32TSeYDnBhAABA4EwIPAQYQHBcwg2BBHQogHawicEBHiBYYNB2YYYdHjwQoCV3xkUTChEIE6IoYEkCLixAwRV1TROFAlQpYPEaKsSdAgxBRMNGb4YXFIT4ExLeYAkMGlRx4AZnwkcFTjT6oHeepESHNkRBtIBz49KNZCVog8kX4tKxZAjosCp8rMoDHHDo9WG2JFe3BH2JpEs1ol61EH4JosKvRl3NjxY8iRJU+mXNkyQgsDPWQVMsRDhio5LFzoi8JCjioZPAwRctn1a9ixZc+m/13b9m3cuXXv5t0b4Q+BRT0yzYAXYQoLn6scGcmzIsKwRyxOBACRZcedbgG08CjDRmoPPFDkdWsRhVyqHgDIyKqBCosMLKi0ZswT+8EJAgVYRIzU+EEUZKACNQBCG4Kt+twSri2xNkvoAoGks2iH00BjgiuP3INPPvo+mqAFAqtgoob/PqLuuax0sICJklQbooL9HmMJQYhK4ounmxJiqTCJmrJIAByOaNEDKmQokYCcTtKOr4S8A48H0owSSymIzgOACqpKWowqDWbYcL7GtlISgBgh6q+nwjSo4QgPaBJxtMfU6glB7eB6ED2LLkgONBswtKjLLzt8TAPP6lpuBP8epWypLyF4YMLNHA70bVJKK7U0Ih0IcvBHKnq6z6MRehqizEtLNfVUVFNVdVVWW3X1VVgBFOhI3DKTMFZcc9V1V9qspPU2W3kVdlhiizW2L6Y0++iIgXJoYYiSBPoUIuoAYGEIEAea61huu/X2W3DDFXfcx3B4yzem/CR3XXbb7StUJnxTjz1367X3Xm9DBcCqTalNCsHMKLJIrRoSWqEuAKbFd2GGG3b4YYhRXWEEDXwbYYRfI9Z4Y1N/oLg3AS7OmGOSSzaZKhTqGgI4APo9DuEtE7LKBouE2nelpBI9eWeee/b5Z6CDFnpooos2+ujKwqoiBZZdPsjccyPaYaD/8RLKdFaL1FsPaa679vprsMMWe2yyyzZ7YRkEWqxp/gRS9yBmASg4Ieq2hUhfms/We2+++/b7b8ADF3xwdneoS0K2I7IJVIHyhs5tj/ITiHDKK7f8cswz13xzzodmKIMoE0/Iyuo84qkKiGgCQNCEBKC6c9hjl3122mu3/XbcP2L5PtERWkEgFj4inawUBorSItVpzH155pt3/nnoo5f+2BRosvOg3g9KG4B4PSpeoONJJxWiZGOe/nz001d/ffbbn94qFAnIngCoHY/I9ZQQurp0j2x+230ABlCAAyRgAQ1IMp5wJyHzwxtVBoIiyfGvbQk7YAUteEEMZlCDGwSZ/3qWBpH51e8j+ANAjvZHFf9xUIXHYhELXPhCGMZQhjOkYQ1teEMc5lCHO+RhD334QyAGUYhDJGIRjXhEJCZRiUtkYhOd+EQoRlGKU6RiFa14RR12z1UthGIVvPhFMLJAix+JCgAW9BuBOG17YwSK8RAivo+Ub4VzHFa0tHNHPOZRj3vkYx/9+EdABlKQgyRkIQ15SEQmUpGLZGQjHflISEZSkpOkZCUt2cjgvcqOl7RWiiJkkfn9rpMeGd5x3OiR5NFRlbqKFhZd+UomYkGWs6RlLW15S1zmUpe75GUvfflLXdpBmMMkZjGNeUxkJlOZyARmM5f5TGhGU5rN9CUsrf95TWzuEGFVyGY3vflNVwIPVtGiQznNeU50plOd6yRBO93pTnFSpWk2oGc9baC1DNSzYgQg3UdOlzqBsC4hr1tlQTU5yucxQKELZWhDHfpQiEZUohOlaEUtetGJPkCjG+VoRz36UZCGVKQgxWhJR3pSlKZUpSW1qEE/kpHjuRRVJcmkq0pChwTkVKc75WlPffpToNIBoR5hWR4XtDiLNDAhgPlfBGX61FTRNHospWpVrXpVrEJUpVvl6kqzqtWuhlWsH/2qQ6FaIx+d9VRSPShOgfpWuMY1p0KtKVH3uCCmeiRuc0NI3RgHAPupVbC8YWtCy3pYxCa2qmNlrFgVu9D/xka2q48d7PcCO9hJFbZVN5VrZz2rU7pSZn70E8j1EjK1/FltIL/SGr0w+1rcaLZ5j6VtbW3LAMnm9qS11W1vRUpZwUqOSbAl7FBZxdnPJheuoZ3MaFMAs4jMrGYCGQLOmqIz4mb3MrJl3m29+12s+la8HOXteM37AOCqdXvm065uuKsq5CpXvj1lrmRGSwDqZABgDxzYQPhKgINJq70Dfs17cwdeBCfYoucVb3kZ7Nv0nrUFAiOwe427qvjOV8MJqG9k7kuAuL3lWXZUWF8Hcq1s4anCK5aMgXGnYBjHuKEP7q2DaZzbCEPVZuNj8WxcvFYAuHXDGu4wZD4sAL04/yQr+tLIqHr8ZMf82HYypjKMb4xj2l5Ztzl+al2cBmXYSLlUGR6ycov8mA9rpVChgRNa9IQaFwkUzHOOiJhpV2U8g1fLkbXxnsfKZZdC6Ep09vGF4RvkMhPZ0IRmNK/sPLs8R1rSk06sn/msWMGK8r+NtsyjK0XmRHv2zJwmdaw8HTtKp1rVq66opRsLaIMGTHmljsypM4voUJt50bTmdVR3fbuWQobVwyZ2eF39Z0yfVQCqw26vGWNr34A613EdtbOtfSlocy7Yjyl2t7294GM7NtlQZVl1r13rX5tK2tN+a7XP/e7i1nWO36Z3vWcc7rDCepWAiR+8+5Lt4gqZ3f9ydbe/DV4bgAvQ3gunN77zPW6ZXs20B89Kwi0s8IEvN90U5/h2N35Bhoe82A6fLMRdOuGtdbziH7fUujNOX5arXOZRjvkBRX7zVZOcq/qeowDqkgEezxwhFs+Ny1++04ILXenPrrkBcf70Set8qzxf4faGu3QCED22uD56u5uOdbBn/esEhHrZ8Sx1ryYWqsmqWtgPovXbGL3rHB6724UOd/aZXe8xRntKqc5ByV0W7HhHONfn7tOk293uhFff3h2P4L6j9O8btMoZ3c74QmP88Eivu+JVjnn0PV70t438bk2uyu+hzvNilzeGDb95zrd+9Z4H/flGf/vHln6kk8//oAYEcvXBd/7isEe88Gdv8NpPD/fLP6zuf3t6OlJn1sGXva81T/zEH1/pyZce871vbOeTFfpzhOnsue8auXc9+9qf+fmh9334UzX8JB3/Ckui+tW7v9OvJz7dq89+rNM/54k/Aryo+RM/tTMo1LoV2jO+rbs+2Fs/AOw4AZytArxAiTpAj+K9C/I9uTm+CpyM9Ds6CZxAigvB5cFAFXwoDewoDrQg6QNBB4w7/sO+GTRBXkPBA1tBHlSoFiSv+uOgjBiZALzBwoPAzStBHPQ3HXyxHuTBH9yoF6wgN9G+JnyMEXw5JVzCd7vCKXvCFYxCjZpCA1pAKzRC2sjCjNtC/y68Ni8ENjC8QDFEryDUIE07w/8DMiQ8PDZsQ2d7wy+MQwKcQzIsoBiUwTxUtxqMQDT0QzoDxNoRRGI7rz7TLVKLGyIswkQcs0VMwkZ0RDCDxDuTRFajxCwbL1KrQjwcp07kw08ExScTRZsjxawyxdxDxUYTNLvJv1cMs1acuz6ERVKTRaejRfBrsFMUL067w1Vsq/7jqWAUxkYjxgIyxmOEsGT0LU4LmH1CRFbcQ2DsRWkkMGokO2u0KltULPPiNMDIRE38xmeMvXH8PHEsqHNER/OqxNxqNNT6MsUrR4tQw4GLxnmcM4BUuHuUv3zMxt5qNKgpsX+sR48DR/WTyP+ChK2DDKCEVMjx0kfJarRkiSnzs8jKEEh2I8iLjEWSnLeNNKmFvEVlJDQrYaOR3ERs+8WKtMmUHMaVXKGWdMmOZEhLJDTqcK1mtCmcJMGe3EmoykgA+kmMSsdKw8VHFIhmW7ylRDeKVEqdZEpGc0r3gUoDfEl1pEowkxwGPMrNSkotzEqvNCiwbB+xBLeghEltpLMysjxvdMZ4nCu3fMtVisu8m0uKkkrEWkc6owmgM0HBNMlpQ0nAbC/BXB/CLEyynMqYBDMPxBLG/Eua28q27MrIhLLJbLzKzMDLPEyzfDKr6EYAbEy2XEPPHE0VKs30OU3UrMuyzMwn87kCWUL/2ARN2RRN2mQx2ww93AQr3cTMu4QyllGgziTOaIvNgZzN4tSg47zN5Ly35VRN3uyxjOg39gvOvvRL6bzOActO5NxOyErN5lvNFfue89w+6/w36jzJ+kRPC1JP22PP9uzO9/zOFdueswDO/Fw54azO+dRP4uJP5fNPH3TPskLMJwOMtotOeCxPyGRQtXLQ7oNQ3JLQr6JQFhO0iZtA8tTQA+VQAvLQqQJRwwzQ5mQxfYFItTyu+3zMFWVRAXLR91tB2fDI8CvE9UkWd2zABR0+FU1SHu3QHS1GFQxSoTxAIk2fqxG813zSgMzRXNvQJnUpH12hGC0rKbXLFqxS9AkY/6PEwRTtSy/90oIKUxUa068q0938QTQ9n2i5yr1EygTFTyaFU5mSUw6i06yyU+Y80zoUIJ7YRTbV0jrj0lB7U0GlI0LdIEPFKkT1Tjxd1ABCOb3EUL50U0itVD0tVczK1KvaVBlV1AS8IN9cTD9s03ikVFOtTVQdLFW1KladUDHM0+gRJXOb1Vx9O0lNNFu91Q26VA3a1arq1RH9VU91n04BANfkQlp9xmRV1gxi1gxyVqqC1lqU1letIPzBP2INVBr8Ux1VV261v2JVK3BlKXG9Rg0E1udhCeATVT8tT/971wrzVgya15KiDTO912lln7jJkXTNUFJ1V4Bd1ng9K/+CxSiDvVNXRawL6kdhzNb+29aIPSCBvaCKvaiLTVSELVcDgppNa0OPtUGIDVkMGlkLKtlti42DpdKEVR+budCGHdVanViZpR2arSCbraiT5dSMPSwLEjSadNl4dcwuFdqhlZ2iPaCjpaikbdWU1dgKoo7/MdCYzTx/Bdmq7VGqlamsnait9dUoxFfm0ZojHc+oPdYyM9uzBaCrNaC1lai2jda33dnzuZq0dMSXZcSxzdsWTVuX6tuI+ttxDVyVHaAyYi/DrVt2ndrEVVy03Vxac1yIglx71dnJFSDVCTqo9dwCs9shW78dqIAhCBFnEc+BWTPREElSOg3wYA3OtZz/vS0g0H0o0b0qQhRc6eEJzpTGw/XETdQBm+mJIxgZAahWjbDRg2CyhnCy3h2c3yWg4DWr2cjZ+YNb3LGK6Utdhw3aTRSl0qICHoCWE8NduGmWERsIG60WFEsWqdhe7mVctUVG8oUI8R1S442eFkFd9AVabd243/EAHDiSCkAYwcuv/aKwtPAvg0EY6+Xfsule4AXgAu6LAXa+ALadujhRUFxeV9zECQjVg2Bf1nkutYmuxpmum7GOnOHgv/Fg7wVhk62UOezUEg6bGp5HFQ7HQLUZJoEaFEYtAPDZ/WEtgVhTHT4bHh4gANVaIA7iri3dy/mewk1hzC1bBwyYXcwr/4vYK3/Z36Qq4iremysGRS7uYq/lHNRKXuUd4yW1DDOGCKSKCKV6HABoqoF4Y76JY0ecY9IN4b2xEujMY9VFP9bdMJSMG77oJ9MRCHQlANWRMwIgIZ815LFBZD9U5PGlLdiRnAIdxyPOycpwYgQRpf8rpYP4HgCQ34NIJVE2G1JuQ1Mm4CH+Gg9sWTGO5IkkYyatVpdZo4+w5fAZCASWo13uYP/l0F8mYVTuHFEK2wTu1z1uroGgERHyCBIyoUL+iBSaZrLpZS68Zt2rLdhhCcst5vRd4AXVAYQZVoQIZIvgL/w4Z48AjA1WZ6Nh5yV059KD586BGhf+WW9+WMm4gP9oYQIeG+cf+eMTQmfIIWixMWgcROjIU2jO0ZdrhcVWHrI2+ACVXumVJoGx2wGt8QCdYWbvOSV+guY4mmGODhuPNkGQ7juR3pyAod3LNeb904QCSGqlXmqmbmqndmoncAvpTIFkYYGMkWXhGQtTAp+P0OWd/pqensCfRrug1hyUC2V6Piikfmq2bmunRoMAiGu5lmsTaDoBsJkqwOWbnpxM/s2E6OSPIKiv9pqwBsCxlrqyzpxq1etuXsu1dmvIjmyn1oSaEwDAqAKG7efUAmQ3Pgg0jginGmywrmYGPWydS2zMyQg+FVtWfGzJfu3IpmzRjJsMIOql2uiIUGO6UbH/u+ls0UaawmY/0yY51L4cwLhI2HRt2F7up5btxsiIDPBkiGDiCfnjg4jirJni3yZs0tbP4Xa44rYcm0HuulVu5j5vpXbuvqDekvYe6III6YoIm9FnkMjh7eaa4Na+78a38K4c1S7I5EZvAV9q9R6McHYMCk6IgAEA2iWYDBaw+8bv7kbP/Q63/qacswbw8h5wDi/wj9ieluEBER9xEr+6EHMW+IXw6TgxbNFfR41wosnv46vwY7twwqEO6W5sHDVvDodtD/+rO/qRJCMIbiYA7CUI7YXxo5Hx2aNxV7PxwdmehtZx1+PxHpfsH29jPPIn222zrHiz3c1xJQcaJl89/ye3NCgXnG3WcKMuSQCw8iuH7Cwfc72d8Os8cz9L88DhiVWG5NaO8/OeczpvnzL3PDzfMz0HHCuhb5PecEBfbkEf9PUpdMU7dC1L9L8BYzb/80f3cTuXdKGhdLuz9CvD9L8prU1X60739DYHdd/9dNocYVLHRkbmmPtLdaSE81Vv6kh39VNtdR2W9VnfsmDGl/E2YkffdTmHdV/vGVF3O2EfdsnKZq4ZQmQH9hZ7c2WPbWZv9p159rCLdml/tWK/lwxn5WTfdrbudW+HHnAHO3Efd2Sr9Y3B8WvndHVf925v95J5d6yLd3l/OHrXGCm/d1XPd33Hdn73G39fOoAP+P+dK3d7WXN0V3jIKAldz3d2X3jmaXile3iITzsvHhpVNvhcR/iE5/j08XihA/mQlzyJrxdBY/SixneUZ+qNV3ncYfmZc/mX372Ydxf8CWOHduybn+x913mI4XmZ8/mfDylq5xqBeNqi3/Gj5/WkV3qHYXqVc/qnR8CRFxrUevGqr/Krx/ms13qG4fqO8/qvd8Ggbxc+N3mjP/v0Tnu1xxe25zi3f3spjHt2YQkqrvmDt/sCyPm8t1q8T8m+93s6HPiICRgxf1SLx0JtN/zDX/zEd5e9p7jG9/uoP5rFpnurx3zE3/zO6fyD+/y3D32jSRZcr3vDP33U3xzVNzjW/3r/1y8aL4v90p99za99crl9f8v9p9/9oRl73zd70w9+4RcX4oc34/955Bca4Vr+Q8t4daf957+c6H+36X/56g8awcd+X9P+bef+7q+c7z+38A95yI8Y6mhvwj/55q/89S9o5x/H94f4+AcIAgIHEixo8CDChAoXMmw4kAoAABccUqxo8SLGjBo3cuzo8aNGFgBYgCxJUKSmAipXsmzp8iXMmJpGmqxp8ybOnDp38uzp8yfQoDVFkhRq9CjSpEqX+mTg9CnUqFKnPn1g9SrWrFq3cu3q9SvYsGLHdqVq9uxTpmoxMom49i3cuHIZEp0rEGXMvHr3rpxZ1C7gwIIHEy5s/xhn3cOKFzNurBEtZKpkJ1OubPky5cia0zpWmgGAh86iRxNOPBcv39SqVfol7fo17NiyB5uebfs2bpObd2Pu7fs38LK7I+fOmSLikeLKl4ekaRf16uh5WzOvbv06dse1s3PvLnq45uDix5MfCx6y940TIvJI7z73drjQpdNvSf09/vz691OMz/8/gD2dB1l5BRpo4IBnHZagWRz9EBEOAUpomH9rzVcfhvdNuCGHHcJWoYchipgQg2YdeCKKvpU41YIrRsVRDRFpMCKNSYHI1IUY0qdhjT36+CNQNwI5JH8uSpUikkmaZyRnhTHZZEYQAYACkVXaJKRSOeoYHY9Wev/5JZgIYRkmmco9WZWSaaqZ1ZkMtPgkR1UAkEGZdVY0JlJabqlal3b6+WeHeAI6qGNtMrAmomq2+SaT6kVEBaGR3uXcaQCktGd9fUq6KafWCdopqHIZmiipSC5q2KkZxQhABaH6+alQemK6l6au2nprZ7DiumtQo5b6K4JnMmrkRm0BsAOvYOoapKWz7khpstFKC9iy01pbkq/AaiteqoR1a9EOETFxLZHV+iSrszJBSy677f5krrvxOpTttvX29q1g+FJUQUQ1yFsjvDyhm+5Ltf57MMIWBZwww/Ta+3BmwqIqMUZS6sCwhwvrNDDB9q2LMcghG6SxyO46DDHKYen/C9jKDX1WRckTkoxYsx2nZnDMOcc7s87Tnpwy0Fy1PNfQCgkR0RA9/8fzlTXbTOvHSktNLtNT4/pz0FlfVXRcXCNkQUQ/WJ1f1SZx/HQBOI+9dqhls92poU5pPTdWXr9lt0E5RJTC2+m5DdLZT6vdN+GA/l34oHEfSjfdeKvl+EAXRGQD4twd7lHgNg9eOedfXt55mYoz3jjF3pa+b0QjgO5p1BY6jba6f60+e5if0+6l6KNrDflSvBPAQ0QT3K6c7Rtl3vHmwyvPYfHL/5i77kH7npTvR+zt/G3NZ3Q8wclj/71+2oMvIvTRpzw9Ur6LBPP4sYl/Effpet8+/dm9/1//hOWbDzH6R/EuwOTw55r73el1sCtY6wSoQPslcIGJi9v+gNY/o/BOBxFpgQNz1cClxM9Z88sgCF9DwBC+R38RrNcEhcK7BwEgQiRUzAgd0sFZffCFNlxMDG+YHROeUFsp7NXpGgI2AMxIh6XZYJYMeECPyc6IThxNDp/IHB72cEmG6g7vZhCRiUiRWki0kRKX2JcvdrGMlWqiGa1ExSqqLG5YDCJDPDCnNJ7Ri5cSo0tqSMc9xoqMfPTQGtn4FcWZTnFwsoi4/viWKC5khpjSoyIjmRNGSpI0gRSkcK44GEPCUSEoQFolOehHozhyT5AMJSoxN0ppcbKTNLokJv+3QshNtpJYFVlB6lKZp1UGpZRbOqUugwk/Xiarlo0iEixjySY30tKYJbLICCKyAmH2EY2LDCMegUnNbTaSmLxypouqlExlbo2Z+QIngywyhIhQiZvn8uY774hHlmjTnfY8CTyvhs50IhOC5BTLLM+5z/NYxFj37AklE+JLHdXzoPZMqI8GmiBx+vOfYAloYCRK0Ip8JjQO3Vg+BYZNMTb0o9uEaI80utEhjfOfGGWZSndTEckBYAYmnWRId7LQDOX0piftaahiOhyKYs2iy9SkQIWKHopoICIW8OlNUDqykS6xpFBNpVRfqVTNELVNRr2oOTO61aU6BAcRadVVzQb/VJrJc56sWWtaQ5nVEY2VOP0s6let8lK71BUtFWlBRC4WV8DBtWltdatVBxvJuZKvrwq6q1fzmskfCsixVKmIDSIiAMV+hLGTOuw8E8tZPnoWkJa9LGTPJNnJuhIup2URReRkzdEOc7Zq2WmmCktbOpa2Q6+FLUsrutqjUpYnv32RQ44DgOTs1ni6VStos/nc5naxtxw6LnKDi9e87pVo2HUKRY4GgPZQd3vTJWx0SepHFFSAB8ZarkOEMAQPZKAKObAAFxeCAgvkoAoZ8MAQhFBexFl3Q9+F0vOEO9xyIlWs36UI8Fg1YIyUFrfPsi1BNPCZiHAYvgsRgJQ6nEuF/0RTxEjb7ITZVuD8HdhNqX3SgrXSXVEd2CEC+EwGUJzi/py3s1Q94OBYaGLmKsR6EclBC4YgkhEfZFUjGUIL9BYRm+54bCuWUItdrN3IxpjBxd1Jix3CLwBgsMo8xrAo01vVLz6IBTMYgRCGSGSErCoD0xzIEAEgPIOIFwD+GsgKNqw6M0vtygHKcldV22Uvt/ZuNW5IZgEgWELTpceqVDOQv5gCZA2kxHM2SAo2jFaCrBMAlDOIsZJWkDFngG+U1pmhAYToFzNp0Yw+ZFKP25BPAiAHr25IhX8Muxp6WiFm7fVBwsXOglgwIpwuiBwBIINf5yzW/5n1lhVt6xl37f/RC4nwtKmtkGBjetjELHZCIu1Cgxj5zwNZFZUNUuJTiztk1i5SmGltJFvrNawwffCH5dTqeivU0h2xsHSIjRyFcHjSBZl3QdSNkPW4heAgu/d+sA2klpKT2671dkJYqGqLTxXNSSw32hTu4YPwGgAJES/7BiInAAj4IABcNskThnH9aDzB2/XKWUi3VQqCHCGR3nPO8WlyMKJccOdeOEJwmcCWu5oAypVIQmZ+56T/a+f56XlEFUyWoM+trkQHeEJo6muuK92ObmUiRtB9EBkkEiFXz2/LdZy3s7K96wb3E9irk2UuZ23whsf11yDU94GQ++30fPrKDXJsehvk5pL/HkizXZ4QY6178ezyOn4CP8XD77vspD/9RBUy86r3vfGOf+vS5Q31g0A8IRxGOsU1b3Qme55qf7cTeH2G+hIJffjGt2vUH9V7Arj+9Sr/NEEmnxDLTzrzCuH88j//+zoFn5XHH1Dxvy9+qRQ5IjX3fPOfhoYAsL/97TcB5KE/ELoDYFx25zDeOaz3gkh51NmfFuil1fiBR/gN4ACmXUR4VO8FmyBIgAM+IARGoARO4AQWgYmJWOw93OwZhNTZFtUNxN1lnTT937UE4FUZIG+YHgoaYEKsyqAt4PaZVwNSIA3W4ASCAQjkoA7qoAvEX0K03MtFRMwJxMydn0FwWDuR/6C0mCBUrWB4qKATil/BHUv2MaANXiEW0qAg+KDtBRZC1N5ASNxB5J4SWgsT+lQUEggUpqHxJR8AQEoVxiCFAcAMZqEdZuEWZiBByN1BiCG79UtBwNsXBlAZLqEc9h0bkt3uJOLxIYQWEdH/WeEdTqIN5mHcbaDkHVmyNRyzcdizEUS0hVshJssZ3hQjSsYanuLhbeIh3pQkUiIsSqAlXgQfgpqoGUSpUd5ApJpBsBrrjSKulKJJqeKRpCIxBp4LkuArxiIzSsAsQhMmGkSdbR0B5BnSEUSfuRsBBBrvAWMwtiLXHSNUFKA4Ft2kUGEkgiOP1WEzxuIzLsQMMIE8Mv/BkmXAPMrjJwqEkfVaki0ZALygNHIYC0CZlNWUN0aLMH5UOcqNMS6krhVEUxmkMqqjDNFhOzbjOypEtF1gh+UjAQhAqZlY59EeRw7B/h2krSSkQzkkOTrkbxnEIxZROuphH7HjRU5iRibERnKksyGEfNGXfeFXQ1wAf/kXgBkhSn4jTSYlQrBkQ7rkaRWEsi2luC3jTd5hTjKlAqnkQTnlIkIl2glEiWljHFLlu1jkVVJiVmol/nDlPXll4YFlWBJAtOXXTHqRTaYlFq4lW9KPW9oTXEqPXGIXNkbj8lmlXl4hX/bl+PylOwWmBA3mQwqElFDjXT4HWiYmHlIkY+r/HGdaHGSej2S+pEAo1xBOpFm+U15qphZ+Zmf6XWr2ZWiizGiSJgEc21MVImKyJgUu5ms6j2Ny02zyT21GpUDU5SjuJm/Komv+prsE5zYN58MUp3GKl/yVJV4up2I2p3NqX2yypXTaC3ValkCUmtgkJ3eKSWZqZ2+mZ3eaoXu+Wnii0Hj2ldUJ4UleZqWsJns+oG++J+1Ap5lBZXl4XEZAJQHQX26i53fq1Hr2ZwT+J4CujoBWGYGSh4FiBIJKWRLqZnwWhEjwJ4RK6IR2ToW6ir+N3nxWRoZeBFTSny6WoXKO6IeWqFIqUooux4WOR4tahEuSAYfJJINmJ4ROIIna/yiB1ajS5KiZuGSBMulGOOQLYIFToeSM9ueRIinhnGhQNZjgOSmGQuljLOQfEOJBXil7ZqmWvg2XgoqY4saOcsubamg5boIQeqSHNihIiSiWKumadkqbwo2XquhCPumgdkQ5SkKQMiWaaqea/qmV+anOzKltxGlw9GhFiOOURkQqaGWjLuejQurUBCqnUOpsWCpwYCpFHCMblCkAdAAbeKqkhmiRGqmkiiqhkOqmmKpsoOpvqOq8EOMdREQMvICWWemsPmitOuOt4qrhNGvJ8Gps+KqKSGuwnqKiRoQcdB+y6ilO8WmaQquz2omuSoq1vga13su5MoQqbioAQAKCef/jp/JmqI5rtYlryKyrJYEpj+qrQpwiG4hARIQCG8QrMM4ra9arvZZMuUaKv34Hv8rpoXLEKa4CsRqrwQ4pZoKro+LrwiqLx2LMw3ZGumIGsDYEI3IAh6FCdnUrkS6rf4bsx1pJwxLKyBZKxF7qzRpEIr4AKUQEvLbsmSYrx4KqzM5suRwtwuwsY5TsZZwsu6YhG1xCROBBwQqtvBItzEKgwiItw9TsA33ZsIijoYotAbDhFFwscLnsxm5tzHqr1+6M0h4M0y6G01oG1C5EGqLCyqJWUiKsZnZt3B4M2AJK3SrG3bLo4QpEFL5ADETEFDQIo2qt2zIr3A6ud+LoxBb/R+JGzOaOKQqyAR5ExCVc7doO7eU2TdHS69xi7ogU7p8s7sSsqOearRNCQkRgAcb6LdvuZ+VaruuqWOvKi+w6Sc6mquyuoBxwmCT41eSm7lAoa60KbvC2C+wC3ufC6fH+avIaoONGxCuQVe/KBa1WLvVWr+9Bb/uYrXdkL+gi3nVoFBuEQkT8gelK7t9SrtueL/rCp/qOD/u+UaO97zHtkESJQe7u7mPl7/8S1uom7PD2r8xEsI2674EGsPHukxYwL1c978tuLf9KMEJScIlaMJ0OsPai0/cCwB1shqw2sI89cOCSsAjzx/X2ngm7KAYXEji5qv26sAe3rfnScA2H/w8Rv2cO++gONxM4EQEAFGsHv/AHw2wIF/GNWvHZwS9IJHGvotMTVC0QS7EQ7+8RY7HflLFzcvGqLnGu1dILRIQbhHEQ++4Qw7AZR8oNe54aX6sWfyk4TUJERIAcM/AUL2sV3zGo5PHi7THKsrGDORPfAoAYDPL4xkX5krEdI/KzZrImEwQjRy0K38Y+uUJEtHAUzzH5Sm+RHnInS4oiI2IAf/K+gpMpRIQpUDLqFvL0onErV8crs50s/6sj/5szvUJEMAIuZy0nO5cMJyYr9/Kg/HI4xvIw8xU6pUJENO8pE/IYgzAvQzPxfHNnBjOJVLN3gVMERMQWJPPB6q83L/8zOHuOODMmOTelOdNYD0eEAjuvGNMxJsczbAI0TtTzQRB0Y+xTB0TE/fIzKluyKtMoPAt00ka0Jht0QVi03aITFAAAEcgUWwKuM8+zRLuPSIMnNYdypaLT42KBR/dzKjezXj7zSNdOSWslRg/ETY9tK0UEKLR0Q8vHQ/cpRc90j0hz0uX02d5ztznTFwPAJfg0N/vzOxN1+lL1Fp90HxNqLXUCHEN1JQM1TKelTFt1lRh1ziE1UmewMZVCRHCCV+dyN1NxTZN1Y5g1yaG1Uq/FQC2vJL+1MuvyKs81XeOQYKMkXqP0tO5THkTEJvh1Ow+1wgR1uEL2YDNPYeNPWtf/RGbrxoGVrTPBQEQsgGNrrFTLNWVX9gSfNrnkm01sNrbk9QV/l2cbEytEhBYMlUs7dFhf5VijdlFftmnN5WsjNvXA9glj12zX0htExBOMdp4CNkT79q7YNXewtmYbtw4Td/p0dpiC0yCAsXPLqDubtnRfsfNYN2drt/9gtxLLdnc7k52yMG7nNlj/bm+Xt4hQtwEL91WrdxYX8CMfV3JzEtUCwDqHtxKCdEwDN37XEfag93Bn9VJL+Me5d78yde6CR18quFgzeIM7tGpfC4T3N4U7mn+rEHdfuDFtMACEgIZ/9Hgbsod/+DWFuLWM+Ee4NokDODEL+HvXUjoDwG3P//dPX9Nu3+R90/iG6Dd24LhH6HiOs3emprjEGhOVAkBzE3lUv7R9I1Hu8SSHnadAKBuYK6CSW86Msxh/R/mJA1GbA0WLDXjcsDUAiMBKFbnrHPlF/ueXgznNEQSZ86SZnzl2MHn8muOO21IbhxMT+7iKt1JtA8Atvzh9G3mXm9wF8ICmbzqn80C0NZGyZUCnczpAEvp1GLp1ODmiSvkav/lPxPmPGxIbPC4A7PM2f7Wl1/HBVSmgJ6Cp23CaGxhh3gSUPzmr87GjVzknsXgc3/mW6/alc0RETolU+vqvG7GNi/iwt/axN7KrNwWV62wtuYFtD8iGx/guf6eU2F+vg//GtWM7AG/7dX97ZdG7cYU78rbSGz/xQrMzaXO5rmvEjUWEKA6Esg36u3sHqh/6ZM57iet1t4Mycsd63IA2AOhB6lV6nke7RowZAPwiARx8wuPHwqe6vKf3wz9OxOstvnNvKyU0AJRCxuP5bUl2x8ZmpMFhtY+EEIyABdQADlzjyPtysKu5bTo8j1uzvYNZy1crJ303ALQCP2l8zet5OyosTUGiQQS6iFVBDeTn0GdP0WPZyUd40p9zyjMFrD963OAuADT2zD97fQc8RqzKaRq8n+eAXYY9bpS8Hx89yp89Pqd97zS9usr6lds6gqMmdAu1RkTbgkplBrTAClzAZu3/wArsoweAPN/Lht9rtXFy+9LrRLGvuoUru6EwQv0+E4xn+7jZvNGaZe45XEGAvceXWeeLvesLX8MHvqIH+O/3+G/JuZGgghMDgCuwPtXjCOyzrlkCFrLVPYdxfu4P0NgfWtknOqMv+orwcLKLu6EYf/32u5bj+sbTfUUMfAtlhPqLefWT9O57X++bffArPeErxdqjPpOIPwAoAvkDBAOBAwkWFEgAYUKFCxk2dPgQYkSJEylWtHgRY0aNGzl29BiRBQAWH0k6DClIQkqVK1m2dOkSDAiZM2e6EJnxBwCdKTYe0VmjZFChQ4kWNXoUaVKlS5k2fRhypFOpU6kmNXgV/2tWrVu1Gs1aFexHrmOvhr34AG1atWvZtnX7Fm5cuXPRIiCi0w0bslvN9vX7F3BgkzcFKwwZ5UBixYsZN3bsOIlOyZN1Rr3oE8AMjkN08ij8GXRo0aNJl4YI1XRq1RUPrnb9mvVe2anp1rZ9G7dcBDTw6pX9G3jw4LCJF1eKOvThx8uZP+5yA3r06J8IW9wheQXHGTotGPf+HXx48USRjzdvtvV59YKFc6WdG358+W4RSM7bHn9+/QzW919f/jPlmhuQwMeiqK6iEXSqoqOQAMDBvwglnJBCswCsEMMMNRxtv7JMmw/EEHGrr7cOTTyRrw1VFO1CwQQsEMYCD7Ssov8cOuNICMl0WJHHHn3UsMUfhRySSIxQHOg9EZVcki0SAUDEtyOlPLLIKpsKErAXY9xyuRkv0kHHjVLwQKccrDwTzTQDw1LNNt2kcMokmZxTREMkQ2SOKfVE8c0+OWLTLy25HHQxLy3iocyIdmABhx0Y0oBMnYTwk9JKLb0I0Es13VS0OD+kE9T57NQJzwf2PHU/TlU1DMHCBCWUUEMrqkInCCG6TicPZmihBSocrHXVYIVNM9NhjT32KE9LC5XZ3EZ9cg60UJ22PWQvLTasV2HlUtaJVpDM0VspG5cFDaw9F10KsU2X3XYjUpa0ZuWl69lSpaUW39ncbXPdqrTdNsb/biXaDoAjJkKhghaY8IDWKnJoIbt9JZ74tX4pvthaeEebl2O35kjkzmjTypfksTC20uKp/gVYxlZPfhlmDFOOmeZKNRat45zTikOVkNcqGeivavZxZqdWZnlAgYdemmnjim4aaiJvDk3njucw4y6dABFZraC9LijqDZ9m6mikmVM67LTVXtPltd0ucmrQqp63AUQkc6QOt77em7+3JRx7qbLNNrBtvw0//CjAEV8cvLg/m7vZKzCQjJA+3uL7a8bVUzwpwQdvDG3NRR/dIs5JP500xwuDPNRnHzkkLsy9Rh080xMHALHPAy6c9t5Rt9334PtSXTDWQe0ZAAo8kUv2/6CFJw74ojzXXbHQn7/e8Oix314p4gMzfk5MdPKCa7iaB5p71bQfanrqD7A+/fiZXl/++sWSUk7wQ2xEJ0roOr9k9hsN/YLSPurBT4AJpBgBFdjAiXgPMPpTkgPuQgTLzQWAJHOgq3gXKNy5r2U02uAI3cVAEp4QIRD8iwRFZAmdEKI2GcwXCj0oQhd9EIRJ6yANebgpE/bQgSr0CwtDtAedXCGGMqQWEMHyQ48YUHcIZOIU3eREKtZPiH0hom08wQUKFKIQcKhEJXQyivLFTonTuqJUrPgnHObwbDtc4xyL1EY6Yi+LZtlibcYwLsmIwjZpVOMdjyPHbL0RjoSzIf8hGSkkOzbSd3kMyx7pogQ/AmAUF/yfIE8FydstMkuITCToDOlJU0bokadUpXnmZcQnYaIPDWgAH87IPE7uaZVCSSVGoPg5KeYSmOHZZTCJ6Zp5EWIyXIgDfG6Jy2I2qJT+EuUoCxXNZ17TNMOMZPOw+Th5OSANj5iMIXLTTD11UyParEgvB/dLdL4TNOqk3fngGUGO9SGcLyynOfFXz3VaU2XTpGZi3OlPg1oIoArk50H12DEHTA4A5MQNP/vJ0NMk1GgCHWhBLdpRsmFUgAv16FRylgadFKKWGKQon0baEHlOhJ1m42hLaco+kNpPpDVdyrz6YAk4SCYIzFzpiXT/yipQ/iWmSJtpUZm6kZe+LadNNQqzHHAIu02mEfEZKlGb+lSQaJSaS5XqWCni1bVFlaxCodMcEMCFrN1tESnd5FZT1dWbBg6soxRrWvnq0rvKD619/ciS5nCFRhiBMkZoxBXkmkS66keqZn1KXhO5V8FeVrJpC+xlOSKiICQCopIhAiEQ0NjbPLauTM2sX3M3UMZYlrN8XW3UNhvbjMwnDosYxbgQcQgHMAm1kLXrUT3YWtdW76+2jWxy01db5VoEPnM4BPImAwdLaBK4wcXPconbl6SyDLbPHe4cnSveieSGD1eVzB42wIdmaXe7400OZeEYXvPqdLZQK+99IYKb/0MgtoxpWOa84Fst+caTvjm0L39bmt+m7ZfBDbFNAwIhmdfprMDC4S6LEgzCBUe4ow5mGoRBrJDaGMIOklGCezGcYeBseL7GPe77mFtihop4aSS2MQHm0gdk6uQRljBtqFz84gMHqMPu+/CO/YnjoenYxrpJsU4qsbyqFfk3ZHXydwG2ZCbD08k1g3KJ4dIHH4jWDEMmMpb3ouUaG4XL2/Lyl9EZZpqNGcRvQYAjJFMIK0OOzW0e65aTfMA307nOh74eniPsFjOIdgNqfm+gTTZoRdtUxsedM6KvaeeYMZrBbfFE1igwYPBRutIwRnCmXbtpThfT0zADNX/bclUuSP+awKhOkaqRzOqNXvrVxIz1y2Z9X7aMyggNIKKud31kDvo6rMAONjCHfbJio0e4tJXSWhzAZwBYgpJdYzaSLN1dhEJbr9Ke9iqrjbFrhyW1+t22WkAGAJSGe2TjTo+zb4juyqp73ads98UM/BB940uz80ZLECRjanyLaNzYJLS/6wvwgHty4BQruEMOvsSwTSktc6CATpbw8OzqWuIWf2Kho6jyizMy46fr+CC1faS0uBAAjvityZU0c4MI3OVupLiCg/5yOsacdD7v5Mfn3QAAI4DnS1I6QYBu7kMO3cNFN/oakT66qZ+T6TZ/wI8REXWpf71vGNd6RuIMK1dvHZL/XRcd2isqb5tfQSdE+LPZQUT3qnMY60peO9yZKHfN0Z1KYUfRHHYLgA3wvedo/3uMZ1xNqxP+nYZnHOJZWnMUAUInqsA15G359cmvuvLIvTzmu6n5xXGeq5430QuyljfSh8jvppx46gk6eNbT0PWIg72JEo6iP+gkq7fHveR17/vSsdyXzv89CYN/uOF3qPgm0oJO7IBd5WuV+WpfPVXaHivpT3+D1Tfc9eP94BM9AQs6gd33+x7+uJ8fptBvJ/7Rr0D1+439ss3uOiQVTmr06O9y7K+Rdo/33q7/qOj/oCoA40v28mMSGg4B68/0mm/8AirwDK0DH5Dd+K+BJpAC/wcwP9igA3RiCjJQA6fu9HqN92gsBEUwBhnKBDfO/fbDFHTiFNjABecj98QP8GbQAW2whyLQbXJQwxQPP9gg/gAAFRggCOVjCO+vBq9E/2SKBJEwfZTwrJjQyCpQOGBAJ/5AIKoQ/DaQCCmvAbvQC7cHDNVGDMcQBYUDCnWiFNJQDfeJDbGwCN8wC+OQkOYw++ow1e4wOHoQANCQD/vwtBQQ5uBwMD6w5QaREI+OEnEKEQWNDH8jDwFgDx8REh3L50YQEwvJEqMvFTPxigzxEDtRaD5RNhjREUmxFOdq5lAxEFPvCF0x/TYRi2QxEXcQD99AJySBIHIxkGBQlRjQF/+FERh/Rxrjhxipzn4qQCcMxsSYURd38RmrMSHKb1B+cRr9Txy55xrJrX4iZQIWwhu/seN40Q2jsRXPMQnTcXuukIpyomAYIh77sO7aEPUEER9hTR/xSBKZyB0BMiCrcCABsR4rzxwPsn5gkRb1bY4U5B8d8iFdMCIXUB/JkVsS0iL9BiMVcR6vCAXCxCM/EgFDchLv8XZWcf9o8iRHKCWNUenWiAm4wyFgEiQT7wb7zQgNyR8vSSdaACKEYAg8IAMcxgIuICd7ZydHbCFpCAdyRQCCUihjkig5sBcpEimVUjKYsiEEgAouaQSqkhpxspH4kYcuIAN04h298iu/Tyb/C3Ekt1CpyhIAcoAHBpMwCfMHHAIzArMFhuBX2tIsUOAHRoAHhmAIeGAEfgAF3LKKTPJ55JKGbAAoHyIv6W8v7wgaydLq/BEtK6IGdCIDIgYhLEAy7lIqUqACZqAulTIDZqACeEIzUYYzhcczT0gGuLK/RlP5SlMT4ZI8/BK8AHM1JyIFcrMCGIIzAMAGpGIC1tIs/YgKaPM3HSk4g2c4R4guJSUikDM5w5IgZdAgJUI1LWIrA7MhcAUAMnMpJgA0KYMFjmAILKAGasAChuAIfkUybAA8w5NHrjLHsnKEMMMz0lM9SU855+g0Z+yX4rMi9tNWGAIzgCIpLoBgKoMH/1bANx0iBVaABwx0BqhSQRd0PLfpD1FIG0WiKyV0QvmuQrmuL22SC1NzKS3CJRmCI7MzKXIzA1ogQSdiAloASV8URpmTkMqzgVAgNydFInIU8nb0FXv0KIEUAKhgBUYAQCsAPxuiJXXiIXIEABgkKdq0Bk40I1KgBmgFSleEQZ/MQRVoTIL0vLTU7LgUAr30PSMiKcfFA6qTIb6Fd9IUAOS0KGrgRj1CAED0ToEkRnuHShNoP5lgUnEUUE1OUKfoQjUNMJVyBj6VAIoTAJjgIVJAMlz0UtUmT8VsTwWoBSojXP40VEWVPSWyIO1xIn7AAyxACBxFAC6gAmxEJ6hgIf/m00jTckhnNWxq9c5utX7mMwN2pCJ6ledGtfAIVVglQlUVIld14jATokghYjaplVYzdZ6wNX4uQDLStVu99eHAFYhKtdWSaz/NJCGg9SEEYFrdtWms9dPkNX1aEwC64yzwFd/0NR+lVJecs8uSi00BYFdZ1VVRNFYNtlrhFXU2VX4iZVfvFWIpSWJ5iF8/5zmkQzqo4x4lA0sJgFGPylEhVSp0QAYsgFd+Fmh/FmQxlWLpiGTTB0w68mFTdo9WFvj6MhOAQGqnlmqr1mqv9mpPoDvv0UFg01HXdEHAYgUipTvVdGhlRmRlTmG3RzYBQFGXlmmX7VdFsmhLIiSiFmv/81Zvr1YNFMBv//ZvS4C5ctNcEqJg1VUnolUq2rZsJeNs0bZu1+houcdBdJZX45aFnBaFCA1v99ZzP/dqMyG56FUnuBUhOBQxf4IqNEAyqmAIcKACfkB2Z5d27fVx/yZtk25trydNNeO2MFduO08s56tzQdd4P1d0W5Fh3TRgE4Uh7NN0nYJgqKBcbzdKR2pysadGOxRugffU5nYmOax4j5d8sTZ5yRUiJiA3IzQhplMn3jYhrlNxnYJWItd6YQNhZW0du+JwEAUAarZ781IFBpiAC9iADxiBC9ic6BHBxrd8H3hqz9dQmeAHylUGcrMKdJZhX1MhGHdJmaIuh+B+/4kkf4ltf2fRb34SAKr3ckczgV8Yhg14gcPRflfOgSH4gSUYIpIyB6iAV3BTMjLggwkgMR+GMSXDMamCTKJzhHukhK3thLHicAiWPjUiR2MYi194houSbW4Yh8lXhx/iUP3IBmSVIQTgOseFe6diLbmxiYkmd70uij3EbybAT39XPbNYj2W4mRgYybz4i403jB9iAnCACpiABTIgA1jABixgiBfCKaFSKs2YKtj0ZN9YRZ7Y3eb45wxnPuE3gL9yj0dZBbZ4eBs4kL94kCtkO+YXk4kWezkZbAyHO88UI66YlPXYlNuTgwA5lT13lSlEALYjBwr3lWHZo2R5lv2GTP8yoLMmNJd1uY9pWHx/GYKDuUI4MgOY4Ai62Zu/2Y2PWTw0meCUmR3dBlax85nzOJqxeJeB9Y+tOYfj2CNwgFYaFwDE2TzIWePMed/WhnUbdp2Rs53deZq5OJR8WZ7Nl5454lzxOZ/1eZwbevP8Oe3chmFhE48JuqBh+J3ptpoX+nixOUJ4uAZWQAgmQKVXmqUfWaIrhqJfz6L9BgVU+JJDWSg72qMP+pTjWaQFOaYxAjMc9qUrhJ8nxqIvOmp2AAdU+K9wWacR+KPDl3h/GqhrGDTq0gOKOkOOWmKSOm1+IDElQwY6Aqqjmo9vyY972apBl6T9I4S5GnJj2Z+j5gL/9lMymKBRPOKs0ZqAp5ovsdqNFLqtpfat+2OJ5dqog9r6ZrppLlgyPKAGbNmsodmv//rdqA9qCxuYGdsiOMOVFfs/PBsAHXtodiAxPQCASaKv0Zqi1vqGCLuwD3s97Pg+RRt3BRuIwHpofiA3AYAHWLiy2fmySzmzdXKzOVtvaXs9ZDMHLBe3J1q3e4i3aSZpRWK1g6K1o/q1qbmqlTtvmXs9WrMKZOCmo7t2SFsC67pm2NRTj2K7dbq7ERqpAEC221q8zcMD9nsyqmC//xvA9xu9YXq6qZu9aSadO3aqLLu457un2Rq8GbrAAQOiJ2PAXcOr96W6aSZSkCK+O9rB/3k5tiNcwjekwh33wtVHvZfQtGnmOqN3KD68oEMcniGcxKs2v8djB3acx3vcx3s8xVV8wlFow2OGVct6wYn7smkcpL/7xqk2x4P8bTLcXYocZpJWhL3iN/qwuAeYyakalZ8cyldcyjOZzOmwxWOGigG2KICDy7v8ywM7pMXcsM+8zLvazp1QlplGhYXbIxSO57pcBegE7Ojbg+7bqqP8ztOGytvFymHGf7O7JADd5ASd0CVpYueczhV90aOm0dnl0V+mRpN4KCj94SwdVDT3hDiXziM4zyNiAniACe7ZLDudw4b8hEL9ZNLUWdtc7KIO1S9deEW8i1u9znHdL1JgRP8b19bnC9lHSNdPpi7r1tTxLdjnRNU1+9nzD9F/mtO/QwCYFaKbHcG2PYjSnGb20885otrD7dpPLvYefMSN/du9gyMBoAWEALrJfYBeXc+juGloxZl9HUX47t3PbthrfN5bvd6NQ4U1mt9X49Md3ZyZBlfCWSjanZIOPvISvsnDnOH9nSHqMrQjPptEXiX3l2kY1VJL/dcDvcvXzOPB3KdD3tyrglaY2ORTY+JBveKXpm2N2eUL3uw4HuLAV86dfNNRXiF+Mst3XuKZHiuVmWn2c9///OUrPeZTHelNM7ltfkNac6uhPupv/typfmmmPVmy/tS3XtjjndgT2tiBoOH/i2MH6hLiyb7fzb4Ef75meH3tiR7Y3R7hu345NV3M6744tLEKXFrv2YbvFcrvaWZ7A/9EDJ7wO97wLfTrlz7yp8K3wxQzf9zHHx+hPj+kJj9mztXxO0Lj98johRDTWbbzE1/qF+Ley9b0Dwn1ORHta4ZZ19312d7aM//osx25e59Vul2kFZ84dkDcmX33pUn5AUv1X2bNtfz1tyj2rXD2n7b6EeJu5975X6NPg5gFAlz9p5/6aerAY8a2dX7SQa7ojX/5kD8Yw58Axp/eb58AAKIGAAAZRlwggDChwoUMGzp8CDGixIkUK1q8iDGjxo0cO3r8CDKkSI4sALAYiTKl/8qVLFteZAAzpsyZNGvavIkzp86dPHvGdAk0aFAcAyus9In0gdKlTJs6fQo1qtSnKqpavYo1q9aqU7tCRepTqNixZMtOLHnSLMWSmYC4fQs3rty5dOtmMqk2L8IcAyfo/Qs4sODBhAuDRGs4seLFFcE6fgw5smTGlFFSGYiCpeSbXjt7/sx0q+jRVkF33nyzsurVKhEvZls3tuzZb++mZR0yA4AjuHv7/g08+GG8wosb94g6ufLlSI87ZzJQM/OYpqtbb0o6u9brUqf/dA6+t2vFsGmbP+/WdniLVQC0WA8/vvz5KcfTvy/cu/79yvGzLlmFdN5xRyBo2h1YWoFO7f/nX4Nq2WdYeehNGJt6DioE3RAXbshhh8BB6GGIgPFHYolgiViYbjkIOJ2CLk6FIIIvMsUgijZ6BCJhElLIY1wWcjgCcTcOSWSR9QlpZJJHmchkkzYpaZYAA9nAInMzXoldjNph+UCNUH65UI6D7dhjmT9uuEN7RoHJZptQiulmnBI5SWedcrq0w0BUVLkcl1xquSWWXt5pJJyBkVkmj2duKIRuaxIKaaTzGSopoSfOWWemNFWKEgoDvbfkgH5eCWipMX6lH6dDUvoXoolOuKiDE0wgg25MjKDBrLruOquqvv46JpLAWtocppoey8CwHgkxUA18KjcqqaZOSxqq3in/6yGrern66nmxNjhQuOKOOy625p7LkrborosssutitMJAODybXLQzUotvjO+qqu6DALTVbY/f+kduweTui3DCFvWr8K/tHtuwRDIM9AO9qNn7Yr4aZxcxoQyXxW3Asw2Mnw1HnIxyyiqj3HHLHX/sMqQPaxpzQwIBoIHFm2Hs4sY+b1VzmzCPFbLIFQobdNJKbzj00mDOnKnTArQHwEGhtshzgT9vfZXTSjYtVNFG00Wy12afLRzYaBMJtZ1LBwmAhjpLlrXWXHO99qpI6/jv2LDunXfggr8G+OBstk1nzCn8kDMBUw9k9dVW1s3d3Xgbnm3hh/btt7eaYw566GKp/y36hYg72fIPR4R7BApwyz13ZJRXbvnPpV9Iuktidw5X2bf/DvxHuQc/3+lNdjxEwbpV7dJ+s19Xu+3E0zd8upzzPvLnzq0gEvfTf29c9eCDZzyTDQuw+kAs8OCBuKC25Pzz1UXv8/jxid/a9dgffRt9ANgghGXZAAD2K6B4tGdA/5TPRArbAXQI4j0B3Ix5zdOP/OZHP40lEDz4OxLA9sc/gg2ECRUQAEYEUIEHEnCDLCQPAlsonwWWSGHt05MQUpCQC9QggECJ3wU/k0ENwjBtL/TXB0FItiIKZwU1JMgQVoDDiKRgBUNYHgA80LgharFVStzicWRIooR5ilwewP+BCcXiwx92Joj58uJvOoiS3e3Pd+ARAA6oFi4PUKEGFViBBjSwggrUgApNHEgVzOjGRIKsi4oEDhj5o7AR8IVcGeBBFHtoQTV6ho34auR/GEk0/SFRLnQMjx0LaTAyItKTrNQdKFu5mkcOSow/sMAAw0WloKRRkzDi5LRgSRk4jkSO2CslfIQwBDymsgpD4CEwnxnHV0JzMbKEZMt0sDze6DKTvOyKL385zQhJMyjE5J0x5aMDGfDgCEzwgAeYMAMeyEAH4axnSIRpz7JUc5YKuwwAqhA5TGKtm738JqDyGaz+ifOIo/TROBEK0a89NKJ62WeqOmaBgWSAnkLZJUH/qWLQg1J0WxNtSTk7d86RqjRJ+Fxp7CzqmI5NbCBZ3KaoPhqVkIrUpWRp6XAY2tDalJSnRMWPT4sqEphOJ2LxKgpZPIrT0OhUX0gN21BXclK/pbSqXPXPUbvaEaUyp2ETCJeznsrNqDplqlQFq/UUWpisjm2rbq1reL5qV4yIdTkKQwHVYDcWqKr1AWxFUF7zB1e+ATWoQKDrYR/7xqtCNqx7TU7CdlBDbeozrYNdSmEPNFmR4JUkomRsYyUb2tRuLrGq7WhlUYMwATwwB2fc7E0769nPcqy1HRntRuRqNMfydriC8S1xE/Ja2O5rBurbQV5wC12p3O24GjFuRoAr/zLhUne7PUUtdx+S3M3sqwWGzMxzo4veLG3tuwvz7jBLy1hj7qACQ8hBe6qQgxb4xSF5SuVAPMDeADfEuscN72TWBTcA7Pe86W3w3bh0WAJfBLsBo6MOVFiwIziXIf31L4AFDGKESHi4Bo7MuioQror9pcEsfjCWIuxe0cI3qHRs6kByQAUeDKEk6gsoQvpbSR4IechCHkGIQzxi3pYYMuhilrwCw2IHcw3CeU3yWmbc0BpfEQcbTkgFlpdLhfT3w0cuc5hiHOIlP+ZcaRoIDwQT5fS6+EowZm1xsTxKOk5AxQ2xsTN//F8zCzohVlatmmOKLdkORLOAiTN65zyjOv8zhsLd0m5CHvhmMQd60IIudGoPfSllkfeKl2y0o6EL6RdJmnCLpfFEMwqAGSxkzJzuNJpBDOpiDWumGTAvnE+N21S7aNUubHWWXz0QWWv6ioAZgbOfDe1oSzvatZ6ep0Ob67AMq6wUKwywgz3lF1f51sLDMxItjZD0ZToh/WWBEEZggRrgYMFi8a+9y1Xt4F17stnuybB2wGMLGObbnRW2goidGEq/Ct0d9h67l1mD2gLl3hRfYb5/t2/I9psnw7olowdD8MEavEAIX6hpHWpniviTzA/3bw58zJJpy3zmzr448DL+2I3vBFg8UF+pQR7yqI6cQCWPq7lBaOkfhMv/4ezOQAtWcAET7mAF6SO1zXmL88PqXCe/QvFAODrwoON06NwpumJP3jtpYnMggFWIxBXidfdcvbVZz+vWc+IrHYTrUWEXO0HJfh2zB8vYeX7lBXjMhLdPZII/n7vgHQ+Ru+NEVSng8boT4/ePAt46j98c4QOmBgWIfvSjLwEoMfvfxk9EAMvjM+Q7/3qGSD41nLplmBWT+b+Hm87jTjlgSnIGKwh/+MQvvvGPf/ww2Nv3DUnBJFnQZYyk76yx7331KTL7J1Wq5yaJPu5zr8nNVwf2XAw+8s+P/uMjwQDsb3/7idBFRf8T5hZJHgAuvxJe6X///L/+4OpuV9lXE5Wi/3R9URngx0viZxrkR1Lml34PCIHHdwZKJAC3VAVgpxHMBQAC5xIVd2/+JzgAWFcCuCmSMkl8txgIGH67F2nWRzgOGIExCIETyHwKkT4ZQG/V9WQd6IH+BYKBI4JuRYIzISkXMCWroYJqpICgwYB5AXwyCIUPSIMVoYEZ8Gca4WQAgIErYTIr44VfyDI/uDZBCFZDKBOSQhQAMC+qkYQ/tISf0YT+AoNRSIfEN4UT4U844xEpUEMrIoZgRYZdZYbfASm3RH+Y14by84aeEYdm8YR1CInDd4cRYX8AwHQQAXBcxhAa0ERX+IdFFYhcNYgwESkpsGlsmIjPs4id0YiLNP+HkRiFk/gQM3VFRGaLQrZsVzQDLdACVMBjO/iJXBWKVTWKyQIpBciBqJiKlLOKXtGK3fWKsCiDsugQCfaBLZdKLFBTwYhUw1hmF6U0/pSDjHFbywhEpkJldhWIjyiNdEiNDWGN9rYQKFABLdBO95Vfl8iN3Uhu+wiOSaMbAcIa5WiOa4SO4qaO/dhbABCN7TiDCrkaArADE0mRFel9+1gz3nhk/1gzTtZ2lEGQBTkqzTgVrbSODOmQ7giRi7EDNYBhqYSRS6ORaXYtSsN9+kiOAyWS9kKSUmGSK6mDDZmS6PeOF5KGFReTSjOTGzlWSfM4AKB4OTk5O8mTLDhsrHT/kkI5lMhXlA1ylBmwPB6gTBngTiyXlC6zlDTJV0njdR8JkjpJlX7Sk1HxkzXohCi5lTHYlfgBZNzDfQghABqggUZ2lkmTlrjWlEHzQOP4llMZl3JplQeHlUB5XXiZlw9pl/BxMyr2lwrRVIRZmDFzmAK2VEGjdwDgh7gRko+ZMZFJcpOZmY5omZeZfnt5HwMkkATQmQoxU74Wmi9DmX9YmjUzaiioGqvJmgoyl1BRl5M2m7R5frZJH+2hbLoZHQxREvj3mwozmgE2nC7DegQRlY3ZJ8n5J65JdLDpnFoJncInnfPxKQkBa4p3Gam5nQ3Tnez1nS0zU9p5nHBpnj2D/55lp54v2J61GZyCoRvvAze+iRDklZv3yZ0J+oP72TGT5KCxBKABajdbg5CNlJUHSpQUChjtAzsF6HrpRhASGjH5+V0WSlZH+BvIyaHWsZxP0ZwGKqJcSaJ/wVxMkBBjVJ0IYYTMxqITGptHCl6J2TL+lKIDuaE1Cj0DGngF6kLs2Z7vKR9BkgEKUUOgeQEP9D5K+i4uyl0wmjCm+E/BQaNSaiBUynlWmnDPuaOS2KN6cZrOVID/ZAMYlqFkai5mul012TFpmIwz6phuSjse+qGJFKJ1anxaKh9MsD4KMWrkYpyAGqh3Wn1oijAaeIj/maiKaqNwOn5yKk5YCp2S6v8gFVBIAKSpCCOo1OWp+9I+XcqmUUqq58ioLehJjwqpdsipibEDOqADqherm5qkyYoQtbouUgIAQJqro7qrb9qrqoaqRqeqtMmqwvEDP7CFzCqTw/p6zooup+mWUEqt1bpJprqA2co323qZ3RocbmapLfCk4tqi5Ap55nouBbiGjqSr7OpN7sqE8Bos8pqX9Aoc9poQDquvaMmvjuev5nIz29gbbUqwOWWwcIiwd6awW8mwvwGxBFCyEbuvy8qsFYst/hSqolqeG2utP9OojjqxA0ankDqyvkGdCnGyKIukQDsRLKssk1QcGiuza9WxjPixmxOyQ7mzvQEdGRA5Pyv/tPsyqwXGpA1zY0c7sEkLUtd6lb96s9iZs3UatbgBNxlwBEMwavnFi3Ert3M7plcrKVlLUTLUMmO0J8IBtisotpJJtio7Ome7o2nLGpXXgwZjt/xStti2QC3zmcXxt0q4tKzYtL9nuCKKuKxxAVW3uOHSuJyCt/ZUTS0DNziJG5XrhrpFGjl6pcFafJ2LGzugAT/gdUfwrbvLu737raNbKaVbT6eLPJhBuayriK47GrA7p0+bkrRLsvcHvLL6uHYnSy3zQMaBvMmrvFuRjv9XvYS2uQcKvb5htdOrLMIbTsQbMbphlr+xvarYvd5bs3kDrLJrBeXbG7PysujrK+o7/03sqzBF2rd+G79ZM7+j8b0hGL4iNr5Z2sD+a20RXIbXGzEa0Czae8A8k8CiscBAGMHsiL/6K8H1BMDQJMAJk4b52hsbzMEdvB31O4Yh/MCrSsFCIZEWqcMlLCcn/EwpjDCjFq6+4cIYA8MxzHuGc7+yS8K+8QMzoEwwycNu4sPABMT78kDjubpFHC1HnBUfbL807LwO2cSeO0lIOcVCc8OiaMENoxuE621cPJJefBVgPMNwTE41zK1rnBICUEgZwAJlKciCnMZqjMdXd8Xr0l9DGhxyPMd0zBUyjDZLHKxlrBoJZgF/Wsgew8dIlchNNhCH2siOfJ6QrAJ2PMlijP+/dnrIwfFAqrvJnNzKF/fJ5zJTmUrEpIwlphzJSQy+s2w9Y9yOllwZ7SGtsey4wFxttWwu3MeY8KvL92LKfgI6lKyznTwSC4rM/4vNRMXM2HJLyNrC0SzNkEzNmGPNaNvNIWGi25zMofnNytIeyrxi5Nya5ozKZ5POh7vOIEFex+zOkVLFsBTPwFKkjDzK9qyc05zPZrPPnNvPH3GaQxzQVBzRKlXQv1KAoHm8Ct2hdCzJd7yeq+yeF+0RAuEB4lzRXzLQrZTRvjJqz5zLHk0gvBzSqUzPRyLM0kjMl/xPMnCRK83SJp23bYwwk6TF40zTiwrSvqzEqkzSPc0YZSn/LlUwyFct1HqT04P20pyipgDd0Utdqvjsq+gM1ass1YsRuhaX1SLS0qzU1ZWCwRsIHmLN1F580/p81iNM1Bux1m1tI2/tSXEtKbAGyzNt16Zh0079yyMd1X2tETos2TsM2G4N2Qg1eYkUznXNmpz10XjN2Ay81e+107CY1pU9PoLdSJntRdD6vgb8mJ5d0wxd1k892jJW2pF42qj9ParN24zBbXUb1lRZTY92yqENwrd9T3o8r5f92+ji28+dGHCDy8CRnMUdXb2MrdW810zs3NKNLdEN3oQBquFx3bJEyuvy0OT73eMNLOLt3oFxX+tx3o+U3tDd3ZXc3g6RMgkB/4b/Hd9etd8Bzhh8S9+djd6OrN75fc3KTRji8rChS+D3Ad8TbhZeF7DOUd9gdN/nst4Q7OCDAeEI8dcWLh8VbuJjkYbVbd0Ibt8Kjt8hjiPMvbADzhC7khD8p+O9kuLwgeI9HhROJtzDvZPYLccLLuMLmduQuNtALtJOji7Qap/HseEy1OHK6thobeNQDiY/zuUskcXm7eIcDuMezuDqnORf7tBbruZqwX2eCNtxaeRcjORZztdp3ubjiud57h8FSH0aHtsJfuQxbufeved8npFsjuhi0V8fR+QiOedFXOc6quWHnhiBCW90O7eLHlmWzun3s6KcHegvPuhm7unttf/kddjkiZECLWBF8vjpuOHlse4R/qTJ0DzqZF7qWE7pdx4ih9eDtP5Jpy7sx5GGMiDqci7odE7ovW7oITJbOJA+PyADFvBAGYADv1vslTHr254R6JrsxL3skt7ssfvYxP4XTaVsu0kAF2YSt+7tCRXvbiIDHtACAjBG6Yrryk7qzG7qha7f6K4X9rdh7O44A0Rb8044Aq/wjJECGnhFy5Phj16Qke7Ck27ule4h7XPMBk8ARcriDX+XDC/yhjEBvzguFL3v4t7v5P7vzh7wHqIbsMN9ijdAjl7yXETyOS8YE1QFMgAgzSTmuW7lZc7rGe/rFEGPPKBCON8QyOQBGYD/XxbQvxMnvQhxMxdJXjvP8w7M9V2fF9y3G86F7/FR5Qt05eF95vxcgxrw6qwjEQKQh+PC0WXRHu+ThuN4GbgK9jrf9yGipgBQ92Y/5kW/62r/9Tib6ipZg3s6Lk5vg+GSXzsWLoMvFtBRnU725wjRPhH697KZ+J8vFIaaGF+biCHBH2mfvmsP0Y1vEjMwAkIAa5CP9RrFdLCmYGqx9QkRnlVQaml4e6LfXaEv/C6BoaW/ruaI+oIVvxjfvCSdvwiUAtEHN7SfAstjnPYX/GJRgJFjfyyAA0KgAZeK7MW/SMRv/ipRpGA9GKbfhgdo9IgP8A2eEdUPEWk45YBmvGUB/60B22YAAUDgQABMCBxEmFDhQoYNHT6EGFHiRIoVLV7EmFHjRo4dPX4EGfIhCwAsRJ5EmVLlSpYtXb6EGVNmwhQCqwiYOZHBTp49ff4EuvPBUKJFjR5FmlTpUqZNnQ7NefHpVKpVrV7FWjTqVpkkTXKNSPKMFbJlzZ5Fm1bt2jMlMY4QeOShDYE4Gh4RWGPrigoaEurwQFCgjRRgDR9GnFjxYsZh3TaGHFnyZMqVFw+pCznoZs48s34GHZpoZdGlTZ++alk1Qq+Txa6FHVt22bZfLcIFINfhQB0Ncdtg/KPFjBk8hKxGnlz5cuYYWzeHHl36dOodUQi0vbjzdqCovf9/H00Z/Hjypasrfh759Wz27cnWfhvX4XWBDoXYPJ9f/37+/Qmk9y9AAQckUKUZBJKhMe4W9Kw8B7Mi7UEJJ5ywQIgAbGw99zaEDb6LcNONoRWwm2+gwixEMUUVV9QIQxZfhDHG6SYYaALGGGSQQh2binBHH38ETcb/HlMPgLE4RDItD2+TryEZBDKooZoEuqAynITEMkstHctuSy+/BDOmFmy6MjEcFwQyTajEU7NNN5US0sXFNEyyTiuWrAhEh3AYzCEBeJsshRqqCLNQQ1OU81BFF2X0oSoEKhOxM7l708ceK8W0zTiJhIxOO5HEkyI9fetzN4FshEzQDOprtFX/V5lL9FVZZ8VSh1IVm3S7TCm8dFdfddy0S8Y8/XTDUCcalSE+AQCuoT8F6o2xFCxYdSBar8UWPU6z5bZbAXcgCQC7tMuVs18f7PVcdckL1jUji40NCQPmpZdeIrZFtkmGnizIoSkBqBImHVrIYVUWqDguIQGoJSgDC7yFOOKVYpW4YoshE6CGIzY+IlwmIpW03M3WZZdNkk/+rl3JSFpDBZdfhjlmmWeeWQrBbhZWomQXGhFfhOgD4ESXLLhZoIcPWuHRgTKoQeiLn4Z6IoqjprrqloQIVzAWdlBQ5JFRRi1dsMeGUMapDWOZZrXXprmMAd6GG24IfI5oZ4WAtg+//5dwK1pcAmpouGmrByd8yJwLRzxxjAQYs2gWUNDM6+7INk1syi9/SuUiW2a7c89pXoNuiOxWCFCGfntpB4KOsKCGFsKtooKlBVe89orPtj1327Ee6IgLBAAeZHIl9wlz0Sw3PnmkNO8UAM4/h/7z0A8fXV+G6PKbIbwA0Msl3DyAPCG+BZqBa93P5xZ39NenGnCBMkhQNeJ/Uv4z5OvHn/kMnY++/86nj09uHrKsHDBEddB6yYEAgCqFYEYgQ2BfBGelPglW0Fu2GkzA5De/nuAPK/fzYPL0Nyz++c+EMwPgh6y3kBRUqwILcWCzXEKSAjKERgDIgNMsuMMwUZCHP/98lQO7hxwOdjCEVQHhES83wjmV8IRPdFkKmSTAh7gvAytICNFOBZNVQZAhzwoREMWYJR+O0YxhmtJNlFPEBikxcyZzY/7MJjrEpA2KUJQiRGbABD4yIVwZ6CMfzZeQ7QEgBy0YQtZGEBOB8MBULThjJGFURklWUka4OVpy2CiUODoliZ1EGRO19bw7mjCPDwlM3wgySIQIwIE3GxdMGmkqR1rSlgSi5C11aaFwaZCImwQlj+AYTMyJMjF2LKUp6ZiQVKpSIKxMiBCG4IEMVCEHFvDlS2bZkG3u0pv5yeU3xamfns2AOZtkADGX8kl1nsuYdXRiMvt3yv50cyH2HGf/PpcTTn32sznbS9gagdnO5Q2ToGB752GQKc/o0ZM/UBpBRCUqUYhO1KL+xCgJqZdRjkaHPh5oDjoPehR2jhRTCUVbPBkqvWVWx5kvJUhHZcoVfs7UporhAYJggk6emrRyLvHp2FAKloWu1HMO3Q9MlXpTpr6kpk2F6kxaiEPhqYSnIg1qaF6S1VDOcaMKValR2YZU/diAY2dFa1rTGlW2nuSpbf0IT3XJr1q+5KoD5eppUJJXkg2VpmEVq9rIClfCQuythd2IXG+ZyvDZ9a5F5KteTxJZdfl1K0UNrGBbiljOyuqwnb2IYi2pgRW25LGQpezxJptaX1k2KpjNLAo3/wta2irqs7XVCTpvqUAsxuS0HGStVlcb3JN61V2kjC3oZotb5nrpts19iGgleQESyeS38yOu/YabXQ9O57kogW1yYTZY6JZXS981r0KkG0ktLtK615Ucdz+4Xfkqz7vLfS1gxfsy8qbXvy9C738JsF4zCkBpOnQJfONbXyTSl8H2bU6AQxLe/aqgvwLGcIEk7F8Cj1F2AIDkTBTstQdTZa8lliOs8JsTCu/3whmGsX82nN4OizEHCBTxiMuF4jeKhMf1g86MPdJi8b44xkcG54qRzJAa//CGMnyvjnP1Y6acmMrGi7CSu6LfCht5yV8OspbBfJAm85AKAvlBVKQ85f8rw8nBbe6qir+aUuRWmL9iHnOeKSNkGrNRkgcklJrXfCY4J8XKhUZoludMVC67GM96hvT+Fh1p9fo5ku4bYo4HnSNEG+XQne6roo9rZ9lOmtKnbp6pUb1JSSoNmr7dNKdBvSYfz/pkYVY1ixtd5Eej2tf5zTWlWX3GHwiEClyJtaxn/Wlb/wrXoyZ1zLz8a2r/NdiRHrYZscfAnCQbTc1mdrN39eyV7Tq50652urd8bUhnW4wYrOFWvE0pcL9Z3MWVM7SjfWd2q9vfE+s1mMvMPge+ENnz7oy4w33vSpF7c/seb8D/PfGP8Nm8A0dfGqsKa4R/zdYLZ7ibHN68OpP/Gt0UR/mEJb5kjJ8Pk4bpuLnqXeuQj1vU5S65nU+ecp5zxOLlbbnuegnzmAdF4fauuZpGvr+cd3nlPYc6l6AedNuV8zBFN/rMQ5J0m+cb5xDnd9TFDvB+55nqtQPo1bFOP62DhOuZWjoJm+7oso/d7g35OXTPnriP8gerH0f62y1184eD3cJPv/vd897cvSMupwCIn37+vuzACx5YhCe54Q9f98R33nCgXXu5eCiAVWVg49KZvOVVv0TMM13zO/d87BcvxtDniod07U/qV7/7OO8T8eA1d2xhH/vOzz5xtT8tDxmbe7zy3vmh9nrhwT584iv+9xVE/mN3eB8q+r35/88Hf2tbL/fXX7/6KDc+4rJ/1x1ur7feZ2P45a9ajnh6/E2cO685f/6op79w678qC/qw/ZsM3Zu/A5wKj7C/6Ms8w6M+/us/84sgAGy8qtmBavEL/zBABOTAdcIS/6MIIjs3CYRAdQPBwaFA3ZKg7QkxDfy+DoRBQ/tAEqy44MusByxBnjtBq0lBd0MffmGB06uODYzBInwAMqLBIbPBwMLBHES/JDyfHrS09bmAagkoF3xBIyxCJCRAlRBB4YNCJzy1HawaKSyiCMKeFgwQItTCDuRCfYO4JhTDfyNDqjFDDmIfIBTC82DDNkTAN/w6BwzDOYS0OoyaO5wfKrTCAv/pQz+cP0CUvjgcRELMM0OEGkQknvXBnroakEZ0xPCDxAacvkmkRDCzxKfBRMlBn2XxgD3MD0/8xOcLRdcTxC4sRWo7xYtJRa85n6laIBSBxVjkvVkkv1q8RQjMRYvZRZE5Hy1SQwIJRmFcPWLEv/KzxWNEtWSsmGUUvdy5QBx6NQGJRmm0PGocJWvExvPTRonhRtvLncfLJAsZR3J8O3M8piUUKzlMxzEkRcVpx0nxxvdBsE7MQnoEP3uEp/wbwWvcx0Lsx+P7RxzJncbJNHksSIN0PoQEK4UEQ4ZsyEp8SPWLSAaxHerCoYEkyPjDyAPUSDpDx48svpD8v5FcENv/cSD3UpF5XEmGa0lG48gblEmYLK91jBiarEnFoQ81ypae2kke68m/+kkmDEqhbC6ihBij5I7aObPsWUqdbMqgesrLwkej0keqNMWp5EGs7AzFwSCl7MqLpDKmBDzX0rWozEe0NEvaskpvUcu1TBwFiry3VElQk0vKo8uZ+EKg9Mi8jLG97Ja+5IzEwaAg5EuvJK7CBLWwzC+7JEu8ZEzOckxugczNSJztMbjHtMzgwsxO08y6fMnP7LnQFMzR7AnEuSGQusrUZK3VJKiL2cvElMrFhE0Bk01soU2gQBzsSbPchMsf48128k3PHImxXKmyHM4MK85rOc6fKBwMwk3m/xzMTntOdYpO4axBzqxO6bxOtspOWtlOnygcfgnMygxPRBtPYipPONw361zP/2rPWXnP2iQcB4oW8EQtwtRNLLOY36ROhuLP/kyv/5SVAOWJwkmlbUxQyrrPYMrPQBxF84TQqlRPVKRQBiCcKYmSoszQyNpQUOrQSNzPEQ1Rm5LQVylREx0c7uNE+qzPQmvRTnpRUZREEJ3R2qpRV7lRwsGN5VTR5uSxH42jIKXFDy1SfzvSVknSwVGgbEJNJ0UxKHUjKS1GKq3SdLvSRslSq3mUQGPHFeUrMFUiMa1GYyzTajtTRklTqjmgMDJQ4Jo1OD0iOT1HOq3TX7vTRcnTqP/pmYrk0QMVTzclG0G9R/R00M0qtpd6xkIFrUNVlESFGi3KwDb10hID1BCS1IR8zYe4VGfKVE0FTRlVxhIdHOxBydn0UwQd1TBdUFhVCOC8y0W71BzggWElVmJlUlfdVF4V1QAdnFX5zmV1VPuE1N67HWVljQaVpwu71FZFVhElUt3x1Iuhj2OL1VxlsFIFsqdhUErNVksVCG7tVtzi1EMJV4v5sFiC1lt9VHPtLnW11oPw1c4E1neNV/+aV0Op14oBVV2c1qxCVwg71Y1MVYfY1oKN0H9t1O20mi01o7CpvDd5WBHy12/diIBNz4EFMYs1r4MtlISVmBvLgDPyWJr/U5eQVdCIdUlCVVVjW4ERaJ0KaCyVfVWStR2XjRiBiDcxmtmtCyo2u9ldJdqMMNlKRdmi8YDTFFrCYtkwMVpvMUlyHaOldbumnRSIhVr9jDZtfakZcMWs7aitbVlmpRrS4h6ZlSyaHSmbPYqBgpp1ndiG+AEPsAAh4BoBuIAKuDFjc1u4gluulduoWZZjBSKx/QiHhVS+HVm0NbnNOr3GAQDJXdybalwwodCqaZwCVdq7ZVqf0lujqMBW8VudzQjsSdrQFV2M7dPRrBrsadv1oVwFJFt+ZYrXbZTYjS23iZu4mRvO4z4ACEfb5ajR/ZLSpZpHidpu+d2OsFzhXQri/2UUBrWD8liCl9q/gbhC6JUp6fUS6oWaKeHTyVXdsWXdy1VBnGW08CUPT8CE/eVf/jUCiQuX90Pf9MXdjNXdqLmhHYXfn8Lbg2rdovDeRQFfILEDicPAAabRAu5SjY2aD5vPBTaPj+2kByaKCLYtjCUJ/PWRCuY8kwQA1MXgjFLfLWHfp9Gi8wVh+ltdkyLhoTDhQ5ngH2HhjnAfNo3h6NVg0Xzcp1Gg562glBHhOOrhB/hhQwniFW4pIZyAalHgI+6nGdaSGr4YmLXb7K2/4O3Rz6jiQrniHRliiPgBJvgB4ZGBaqmCWvVicQLjLBFji3mUZ83hEG5gguLe4a3fs/8tNxV245Za1RygghYYjmrBIW7LY3/aYyzpY4l5FigLZB2WXx5OY9BY4x5CYQBQZB154511Jhvg0krWp0sWkkyOmK8t4/itXDTGLtQYZTBpY1TerAnAASrwowzIABawAQugZFe25CS21QN+mhuKx04WrkFup0Lu3kOu1uu9iBSmYGZWZsWBZRmRZYi5VHyV5iCJYjeyZqXY5S/pZQpJ5W+WV2/WziW2mMitZQbe4bwNZTXGZol55wmJZ3nWS3p2T3tW2C3qWO8AOWJa56RoZ+cq5VOGZ4MmaKsJ5xgZZ29xoFbeISimZnV6aKSI6C0JaAkZ6Ise2pna6G7h3XwW5H3/duB+zoqSPq+J7mZtVmkxymgYaWluCYyYhWlPvuX5jVbRsOnWRExTzumdLmidhsj3jJpVqd1z9ueRxhysdt1/jpiTfpCUdmrGtegJReiIAaNI+o4pHhuthmCuNiycFuKxDmtE7qjsiyT68KKF1uWGBSWZO42knkGoDkGmjmvBnmsJ6ukXsesz4r5otuqa5usR9jjTAOzD3DKKFmi5Puyu1uw1LGseutQP/qG0jmxcnUK6bh7MRunO3uxuSewNkuozWhYBTt29Zut7q2zjSuSmbm2xNmyEldUxerxkHm3vUOtmy+0Y8WoHAevevt3fjtufXp+t9OiPNu7S3tfTzmZ3/1Htr2Zt576W17aMrtVEVhnq0DhuW0vuSYJrLIZu8K4d8a4M8kYfkjDisL3u2xa39Qaw9l7k94bvxJFvyqDv80FaSSJt/UZut/aW5S6P5g5wJAbw6Q1uIJoSc0Lr/KZp+eNvFnFw8oDwCMeoAS/ACv8h+oBX67btDQ+/Dl+RDx+PEBfxL/5u+PtsCaJbRn1srEjvP2Vw1/ZvX57wGa8aEpeMAs8dD0ZwDT9qDnRxFYFx8JBxIh8nI48MJLcd3AhVvf5r7JZWHwToIK/oIafyvq3x/cDy2jndJV/xJkfAJ0cUMc9sMi9z+xVJ6T6f7cFjC0pwFgc/OEeRKP+OKa/zXf+y8sjBc6EDgPvG7zbXVxgEdF6S89Wm80IP80rHZBPfoU2upD538wOMdA2bdO/GdEtv8DOXPE23ILzudCZ/9A4MdVwadeZGdVOX6FIXZ1WvoJ7ByfMWZS/30R9Pn1l/8Fq39ZvGdY3WdQnCZzbvcgVXb2HPFkH3DkI/dkk69K5JdNtZc2enbGCHs1gfEGpHDWu/9jPK9htZ9gjS81Z39FwuQnEXEHI/DXM/9zFK9+G5cfaxb876SqqQ9wChd9Ow93sHonzHlXVfn2dJUcL696kIeBkjdhA3doNn72T36fWDKlZHrId/iojvj4EvjYK3+B1CeDPR+KbKcX/3+KYAef7/EHnRIPmSr6CTD5nFZqpmL6yWd3lpx5aYD42Zp/kIsnm1w/mbejwYbiueN2Qw5+xk5+bCHnpd2lpvEwkAhKp273imZ+ejV+rL5u2pt6T2xPqQKHum6neW53qS9vrA5u6wF3ts9+azj6uUZyoo6ay1h+i2t+yYiHr3jvuxn3u7N3vkayqO33q932rDv/W3l/rAl3uMrzS+7wjKz6hl6XWHV/zFrz13nvgYr3jIH/fBt/zEYvybwp6g1fzNL+HS72+oJ2zAF310J/3TL/zOvymTrGq4Yv22tv2v9/vY/+/Zp33JTwi6BwnX1yfMB63eb/3fd/vdfnzi5+nax/2rh36O/2ICKml+56di5X/xz5fy0Kd+mLf+0EMJ8Bcnk2z4xO99wgd+mPj74S//gz//tUv/7Mco3DDnnfd+gGAgcCDBggYPIkyosCCBhg4fQowocSLFihYvYszIAgCLjB4/agRg5wHJkiZPokypcqUdjiBfwowpcybNmjZv4sypcyfPnj5/AvW5sWPQnAuPIk26kKfSpk6XFo0qdarPHAAA7KCqdSvXniu/gg0rdizZsmbPok2r8inbtgO7wg1JNG7FjSPV4n3Qci7dvn7/Ag4seDBhwkMLT3Sr+CnTxY6hIo4seSKKqzYmY84MMi/nzp4/gw79eHRCzVQPI7Ybuuxe065fw/+OLXv2X9SZSeM22Dg3btq+tda4KuM3ccGrjyNPrhwvb97Fddo2LHL519bPr2PPrn173+iTmzvfCZ409/IxPVxNYX69V+ru38M/Pp48e5DeBauOb9J6/f7+/wNI3H2RzUefTgU6FmCAOlx1hIIPeqSfhBNSGBaCCUI40YCA5TchfxmCGKKII0LnkmYXYnggim2RWJ4FV1XQ4ogV0lgjhSu6JSMBG9Y2HYUf6hikkENmyCNhOOYoHpJOEfncRgCo12SANlJZZXJLsiijkd356KGJUoIZppgCfokZlowpeSZSY8o2wVUzsNmflXPSyZmaTGpZ5mAdSghknH8CGihdWwr/dqdSuxlamqCZ8XDVD4ElmpR/8rVVp6VoRbpmnnzt2WWfei4aqqij5kQopJkqhCiqBJEaWRUAZCDAqasiNOlqbl2aK1m0KtqiqXDxqZ+frRJbrLES/foXrwepiuSxrglxFRWFLqubnLfipqu2JVVrra+gBhZsfMM+W665gibrV7esponluZi9CMAK1K4rkK2iZbuttvW+tWlk4sJH7rsDEzxkusquW1GSBZN4xFVZzVrvvaDlpu++/DKg48FaAfyewAyDHPKDG/eFcW4ii/hqFYOZPPFnFVusq8mjXUfyVB279zHKO/O8nc1xzWxgzwCm0CDLGLvsGcwxWxr0YzWD/8uhp8JGPbTVV9P2s0dOV4v1f9ECwMPR/Cbd2dJM08m10LJpXRTO1OnstdxzF9Y2RmrzSjd7OMA4tsTX4ksa2k3jneJsdgP19nJx692441whblHhqz7OXQtX6eB3woBTnO/gc06+2G+RCzX1uFVXnrrqiaN+U+iZro4dE1fJSu/f9VEq+Oegv55l1q0PanrAwMdevPExkU5R74keT1wGAHhwJNKcv+z57lQuz9boxAMrvMfcNx+++BEln1j2ao4v2wXSSk829Upbf32N5+P5O6f4eZ8z+Onzf3z5EtHvTP17zQquUoP23Y49uRuN/KoUQE1t737hyh/c9jfAC1buf/8ReeCSMKiZEVxlXprrVtnsFL8G3oiDqSKTBKV2Fy+1UCIoqAAPZmc0D+KQZxqEiApxlMPJUOEqF0Dg5nCHLd2hkEY97JVvdogTxSmHcRp43lWqCAAH/TCLDHOiQ5aIIi0ixioAKEzL3me2EyZRP15kFgv/RcHFEe8HVrQiFsFox3JxsSFrRNAdB4OelRGRhGY0IRLTOKE9MqSNqXljFOPIkRmMQAjxqmMfK0mqPBIAkfOxpNRiSJcyGjFwDDRkCjWZMUXWjZHJYVwKINYQEF6Rk7IMFSZNCZ5Z9uVV0Qtk1waZl7ORMj62PGUE3fjCT3mSIrCkJC6bGaZaDvNkzuz/yvNyQMbphbJzhQwmfIZZHEzSBIqrtOArbzjNcxIJmtFcGzqjchVr8nJZJfwlGrm5HG+iUjrHpFoyJ7LMdgJUY+R8yTp7E1CpXIUJ13RfNqu3TXtSB5/FXOQ+T9dPifzzoBoFkToLariN+sQyC03gehb4GIgK05bfHOjNVIkcxkUkoyCd6X866lHF0NQnAjCn7YqowCOOEqXukWgTWSoVcb50oDLNKVPLY9Ob+q6pOCkaAOBklIcKNTnNEp3rBpLVoao0n52q6PAuGlOeSjWtTjLq1qDKVbXaZAfsu2pQv6qcreK0qwKx6z3DOtFUkvV7ZoXIUuFq2MOxNSNufeth/2WyPgBMi64n5etd2/U0y06Wsg8gqv2MWSGYEhatjR2tZp662KaQ1rFXGYKK6qrZ0OB1YZJ1rV05i9jBQs6lavEEJnrrW98aQamiTS1xU4nbmLi1uFSpDABa0NrMvha2mGUsTngTXduyLbFB2QgWCgSJOYL3uOWMpXLLKx3xEtSU5oULg8L2XMdE9zixjWp1gcnXeslXrPjr7nxeUIr/AhjAMRAueddrYC6hFyR+PfBU3AQAC7x3MfFdzXy1N10Jv5Zf+f2rdPiLJSwQmJkMHnFLE/yRaJI4KmA74GwxPOHPVBhNEYZvhvFLYf1O0MNLAjF6C5viH//EtGsEMlA0YP/AGePqxTC+sGzrW0+havjGHO6UjpHEY5j4mMhafqJ2L4LiLfPEyAAYAZIrpWTPxLh+LaaxZqMs3SnvV01XfkmWwWxn5HVZcti980wKCAAclJktZ0Yzk+mrV6xm1c2gWamJo8JdOYeYz5KWiZC9OOmbyBEAw1lzkgedlzSjttBmbrON31zURrsNAFXG0ZwvMgMmwJoJT8pArGHtykvjmnx5Vtiec+2RCvSN06P2tFpAfShRC7rG69rwqd246hW12iLoAS94b+1rX4Mzk+q9dkxk4KhAP4XYn0a2mp2MaCiXetE4ltqzURTtikyb2la0Nrcvne0F19sjfAPAo4SdbHH/p8XYkiK3U66b7iXDOceQRnW+G76jXetZkw7/yL5FaG42A/wsAoegv4d934MTOuHsXvjES/6Se2/b5BaBpcUPjfGMl2XjR5H5UQy+bCk3e5HtvtC7Ve5zZEGc1xL/OUX8TOaOFxzmGif4scH9b8oqGuE5T+XOEdRzomMd5UPHekSYy1qkN0XpS3d6uV0O3Y/f3NSd1TnJue72hzNcsSl/u0PeSXaliN0sNF/h3cOu7G4xe+1Ubzvdia51RBb+IWLsO1LyHnOmD5zxSbE54HEu+A4TPvEqP/weNd+QIAIABWDHu+PHsncmXvzstQV5Zxjt7Mx7fuKcH7LnWT76yZde/yynrxXkcU/qtKtb5D2qeoGuHvt6z97Snjf67Ruf+7Dsno2Sd/7vK6/2277+TMY//rWTv8TYMzeyZlfM86Hf+5mfv+Z/r1bgsc927Qed++v1fg8fR7nI2D1O0ZWMdde/rPZnV9wFmarBnvxxG/2pkP2himQsnv69Fv/Z11dFXchNHebBnwAaoIEhIAcJCr4NxhBcheixyf5FRvl9xQS23roNXwFmYK5t4AN14NwRhu2N4AOWoP95EQDGRrZRGgFeYAvm2wsGUAxuXWH4GYuNCQkiBuXtkQ7CBg/iGfHNx/YBIZ8J4Z14jQcKxmOJn5goYWEw4Ro54WtAIUw82g9WYf/3xZ/5CNLVaKFgPM8uJaENLiEOLtEYukYZnpwPftgapmFjRU7oZKEMEoYN1Y4X0iEY2mEP4aFp6KF98OGO+eEfGlYgTs4gFmFhgGDo1aBmSUYY5qDlud/goSEl2hu4vCHKpCJgwFK/IaIn3mD1NaEoBmD29SEGmuJoDcgqhgwv+kWmAdocwmIdyqIY0uIOTuJNnOEt5uIpSpAvMgw00kW8aEAnUtYnLqIKNWJpJaNNLKMk4mIzViIqEiLPSGNcOAxWWCNfYWMxhuL11eL7MaM4WiE5ZmLPnCNcqIwDDqMiuuMdHuMTdmNNfKOVDSQ9gtQuluPO5CNXyFWBveI1xiL/1JnSNmbGI35EQbLaQSKkRinkPZrjQgKGmCFhRLLjRKIdIsHjKFrgPHbkln0k4mFNQ24FDQqjRBIjRWrSSsYjKbrkSxJZTHbeTIrkX8yAEPEjTvqjTqpk8KmgX2gktHEkULaTUNKeGxYlVMLKn3whYYAiQEqd8GmlFI4HFVLl/NmjTGIlSAIGVV1GUp5kTqbkLIZlBVIZC57lgVml8q2lWhJGe4kNXNpVOzIlXVKgWHIJWYKHWealcvEITT4LZDbYVUCYYH4VYc6lMdbl5d1lKTbmiD1mVhaMZEqFg1XmOg4mSq7eTjolYgaPYjYHY35maoUmW/aiaMaFaXKlUsrl/2o25WayZGf+5GxqYNWQZrEcZ1HopmWiFGZ8JSO2pl3GmWcSJ1rGUHK2yniwyXIyZASaYMzYEk8iYzjuRFS621RWJyfVpl+GZHNs51UEZnc+2XduS3hGJ2dO53Cmp2MaJ27SI2Dio3fSZ31W5H0GZ36C434W53X6pzgCaHue24DKzHxqk8dxBtSQZ4nAJm/IpoKq1XoOJXE+qHxGqIReioCK0tOloOvJY4J6aHmBKEO96EsA25gFKIWaaJ2gKERhqC266IwSV4ySFJBmxCZOwI2WaI6mDY5yU4+2qEFmKJGqZ39SH1i4p5TKxKtkwND0n5Lqy47ak5P65I9i6WEJKf9CjMWVlilItJdVQShteemJMmkwiWlLkumafmgkFkSK0gyefgQsbdqbql6cEk6SNulaRSmXbWhudKifBpR5MgCfXpajYkQ6DhGSwimhLqmh0imi+iiUUmqe7pxJfVSoSsROQY/VdKmmyimnklKdCuedmupMQSqpUtesQoSfxaegvhyrbmqmChWsIiio4mpO1SpQTWqxpoAGjMAMPIm8qCqY+mqFSGunsuiYEmux0qqeEoSt5lWoCoAQjAAVPKsVxUq0zum0Ski1vqqnPulGJqq29s+xSuq3OqoOlKu5HoEFiCCXsqu6vkdzdKV0Khx1yuujcqtXIWuplukUmasNWMD/D1wqJroqwILVv6aRsBasfh5sVSbsXi3srWJpjQIAE/xAv+rNqlrs/Khsal6rnWZrxyLsqIasvZZpcEjLITpOy65sKaWrIWnsyBmszJ4TvVZosmLpJj7Y6vBsz65r0waru2IrvBLtQRmtQ/UplqaADVRRoKYO1DptN4Etj0otzFJt1QLU1cIPO73oBYhRBlRj7Ixt2EbU3B7qy8ZqzKLtNKntGbGtgurAqwBAFWRO8dgt3V7J4bYr3g7r2e5t0X5spNZsk3lo4L7TxMotxiLu0QJrc5Zt3jru4zpT3xJS1r6o5QKADUSJ8Sju5tari/EmwQotx4rulNLs6xpaeqKu/w3orDNpbtgKbCK6ZlxAqtWhZ+3qDenS09/O5u72ru/+LOIGbz8Ob/csKm40KvLmkPIyh0EBruDybkD9rtNOb+zi58bKqvZWEveqhTTtpw5QUfiKb/TSbfnG5VMmJl6qrx2xb1q4b3XCr2U87zmNb8/ar8vi72vq7/5qUf9iyv9+ZgCn7gATMP0Cb+umkfQJZLx6Y+QaLwczcPJGrrfabF5KsPxqVAGv7AFLoLds8KeGbgjfkQOfRXhEcPxSMDqpsMWycKJ5b/eAcDh5cPEdrwwPDQ2bhQ2bMBUdQQ7rsAWTLwYnEQTnVhDPRPESsRUb8dUg1doyLz0KARM78RNXrP/0SjEKUfFWYKRHYPEUFvEW70wX++0X52IKKG0TM9UOA2wPoxsdO9obZ+QQuzFu/YCzZgAL2AAOrC5I7EAFDEEOqEwOtMCRwvGxyHHpmm5HVoDgXtEYt5Meqysfo1Qacwwgs7EglyX3oIANzVEVxK1H6AArU9sR0Fsl05JuzXEmiyMKcO1VZIDX5hQoT6soQxQpn4Yph8T1koZs7sCzHkELzAAVAYAQfISfvRMV8MAQPCsLYK4t33JgIYcSN2MK4Oxq1fJMCbOvErM9GXOJwbBUXlQve0C/pkA6VoEnO0QBeQAOWFsFxK83XxIuYzLSpuEMDUG8QQ81w1U6s+o6c1P/Ox8VMmNEG6dyP4lZBqAsAQjAtJWkRUyAK0aENSs0QC/KJS+vHyfestbAEUizFdUAPqcwFBvwGTcQRP+xFkfhAjfEUbpXRGQaINmEDe0qSQOKSXfvD5OYAFzABKyADNQANMOaDRzBDFDBELQAD9TACOCADFTAD6yABgjBBKDABexAClDwDLWAGFEbxGa0WjG0pjp0MNl0quG0GaLyYraOAFBR4UYEFY00TcSLmxJ1UQv0Sesyae2ADmhABYwAD1CBDXhAS8vbZFN2FWVAFbCAB0CyvLEAFeDABMA0Tb01ocZ1BotzFb/zeSYT2GzpRKRjR8tEYA82uhT2UaN0QCk1/1M7NVTna2X79m8DNxPwwA+c82iNdpyW9hSfthpL9EVQNF4nk7elLkXgbBfORDoO9WyPiVG371zLUmIvdmM/dmQD9xxlgAfYABVYAA78gBCgwOoKQCtdAApMgBBowAr8QAXIAA6MQA3wQAsMARXMwBHYABPkgAewwPNUwQx8dmgb1nF7aXKj8XKXcl3voTKPhlk2CgB8nURINzzRxENCq3b/CXf7r3fjUG439VMfwWaXtxWxABPMQAvUgAyswARcgIMTHYQrqYTXNIUfs4VDIoY/hlmC3mmG9FXEHejJIYmziYk/MFKnuBAwtmNDtmQDdxXkwBEMwXq393sjJI/nqP+Py4+aAnFq81zr8DRsO8RF10SmjbiTP3ltd7eUD5AOjEA6vniMz3iN33iOE6eYmyiZX4+Zd8UaJ7NOvzZFgM0YzYQEd7icbzedn7idiw8KyEA0U7aWc7mXu/ciz6igSyih746ho/a7wrNFrDlFuLljPQkT6LikiwiU1zCKO44A/IA2UxsLtIAMaIAOFPeaivqAkvrnmDpzC3kgE3lS+FeABdiAJdORF52Sy8QOTJsHgLqsgwmtJ7Gt0w0K8ACWVwEVVEA3z/a2qEC6q/u6s/u6//iwW8mxV7gbcXA5c7ZFbHikQ8SHx0QKiBELBLu2Cwm3l4W8V84P9LJlMzhfyzr/urf7w0M8xBMovDsQkLvzInFwYuvAxnP8xr9KdIvURFQ3TAiADVWBuQu8lBD8rni71VyABXAyrExyyj+Ew0f8zUf8xMu0sVt8RCf7Kf/8lrA2RSw6SAhALxMuzc85OJMw5TqOBvB0FeWADGR7yts8zmO9u18MxWNPz980vR96Xu/1RPj1S6RjBlCy0ovJyqdpy4vMDoxAvlJB2qu9Q1x91me9zpfxu1t6kIP9qVcET2c3Afz0S/B0Bvx13as8pUf5be+MEIBeFbHACFR93d893uO83nduNvLdmWN82Fu0L2f0Rh/ZR0T+Kyv+tjN+rfd9z6QADiB0VaF+6te8tmA+/+Zr/qBOWO7O++cDfkXIMz3bc++KOEg3hNK2HO03CduLhdeHjA60QEtXQQ0EvOJf/u1L/NZvfvkh2N8jO0Y0cxU9s6ZfReITQPHvexV5AA+wf/u7/+ArP4Qwv4W4fbmsgCynbvLHP0RcP/a3O0A8EDiQYEGDBxEmVFiQQUOHDyFGlMhgYUWLFzFm1LixIAGPH0GGFDmSZEmQLACwMLmSZcuWKFW6lCkTpssLTADk1AmgioaRO3T+CDliZ1GjM5EmVbqUaVOnT6FGlTqValWrV7FORYllokOOFbuG7ZqVbFmzJHdQ2ZmBB4qzb+HGlTuXbl27BL7m5aiCb1+/fwEH5v+rlzBGsYcjFla8mDHHux5rPjYZeS7llj9msMjAwgaOFGiDDjU6Oqdk06dRp1a9mrXkrWIbD0Q8m0Fr21l/VNHJpIKA27+BBxc+nGVs4w8EJ1fe93hs2rObR5eu13XK25bjYie+nXt379/B230d9vjzw+HRe9xxRGeVFenhx5c/H+R0xcvxB7Zf2Pzh/f8BPKi6mFrT7i0D6UtQwQUZbNCq8boqr7+xHPxNhgx0GuKzCjns0MOsAvwqvxGZC3GjCckzUcXpBrzOOroQ/FDGGWms0UWuUnQORYlslOwCG3RiwaceiSzSxhUzIpFEJA3bUSImoWysRdtiLKtKI7HMUsv/LVmCcCIJnXyIy7dw2KkF38ZMU03voqxIyRHbXCjMxOKs07HHrsTzxcr2XNPPPwGt0MsnjZtTzECnQgGnnDwQAtFHIX3MToTezG/Sgwx96NJNK5qywD6zAzXSUUktFbVB6dQxU1OXqmEnC9BkVdZZneKUoErxs1W2TBvS1VeCPGUtT6yGpdXYY5HtEgAcIyyU12RNmiAHnXLQAdprsf3oV1yX+5XXXn/9NdjVin1Q1GzRTVdWVCEC01B1CRDAgp1qgNdeWbflNjlvvw1XXD0JFPbcs8q91+CDbWRXU2dXTVcID3ZzC+GJA81XX/18/ZYif3UdV7WCqQKZ4pFJnk9h/68YfjdbAVrQKQMcSo55TIsv/otfXjnuGGAXAw61Z5mBDhq+k8FVVeVrNUApJxsuENrpHmmuuURdNc5509NE9rmurJ/u2mvxloUt5TmxdTWnDGT4Wu0Oo5ZahZsztfpSrAem++cD615b771DZfbLscO8lgedjtiB78Ppa1tquA2Ve1K7ed46b8Qprxwqojc2+mhj1coJZstB/07johdz2+aM+3W8TsipnDwrrkOPXXbM3SX7WAHYy0ko2XkXbvTMSzd9alurVj1O1j+9m2DXe29+9rBzbOzbY1NYNIMhnc9+td9jE354Tos3PkrkBVbeLNi1T/9p2gF30tgLIObJWv/16ZeM+8a8Hwx1nMUf3zT0z8e8qwCwfgWkGPs0F7hZoUBpLJCYASEYl/sxJn9v21/c+gcl8pFLgOYyXwRBCDQESu9ZspoAhgCQA8OFkIVkmWDwvMe4OWVQg//rIIxuGLIctpCH6BohYxRoLA3oxAYb6uERpRI+/OVPhmGioUZoc5ENfmyHUiEgErFIqh8uJoizqoBOZhCrLI5RKUqkIBMv2LgnNgkxUrThBz2GNziSkY6z2mLziJKTIdSRjzMxIwyF10QnrZGNDYvjqaoYlSv2kZFZuiPv5pUTCzSSkiX5433QSLXUERIs03tj5HA4x0qOMk2LPNwQdPI5Uq7ykoX/qaAgd8RJi2hsiqkxZVJuuUpdNiiXahPADHRSgV2ycpNLjGEaZyhLOXnykLVcniiHGU0a9dJr1Tsb9qTZyFYS5piwRJEyl1nCZn4ylNk0J5ao+bQdTAsAGZjAOSm5Tb10E5lOBGdCaEnO5EkOmvD0Z4LSKTQG5sSB/2SkPPNCT03y756YYubOWtfPqgTUoBXloEQtNwHdAMADTbNoHREqokCGK6SyzOc4Ufq6RH6UpcGhaMx0gEImGLGlWSzpRhS6qRc2lCAnheg+y1lToQ5tpXq7wEaPIMahHvGmGsnppXbKU4H49C4vfYpVS4LVpW6VWEVV2w7iZwOlcrWFTU3S/0gXWkypTvWhVfWqld7KFK2Sla6KjOvTUsDOHNC0riw0K0aeOqmoSpWqYMOoXOYqksT2lbG4vKvQBAAkjq6wsX5VKyAXV89krvUBv3PmZ+F62MqOVqWiXRsweeJR0oLwrxcJrJ0Ge0/P6rN8/FztbQ1LEgEIoQYzaAEONKBataGynfPDLQRba5HX1im24JxtSt1q2ss99rjVfQmoeCtZo2SACUMYwQr4KrNIAsBR1jVgct2EVuKNjrNsLaxtIwpf8853gH1CLWm2+0CZlSkn76Fv/dC7kOXGqbnKfO5PaxvU/y7YrgT6ok480IIfXEAHP+ht/AgXtAcDQJgMXmV7m/9TYJOODrTQra90PZxiAkQmBRuVAWVHgoIVKA2bIxtiTkagYlKCuHYY5OyBowtKPqFYxwuOzOAAQAWX/CAnOYjZCXPCgyKPksc6bVd7gZzb+Cp4yl3OqnVQcDYYr2RRHaYYClC4Ry83sspQvfKPSUzbi8p3zXX+SE0km2OZTCAnVRirvS6gtCPYmZFtNrSV38vlOSua0F6GyQoYlZTO1QthKYgfE/7caCQemtPMjbOJ6aw1TdcZJpKtcbx2oAMNVGAEPMBBrC5wtvCmSwCL2uuo69hpXUMpy6GmIpGbslhcGxQlG3VyvKhgAw+g0Cg5eCCSzQwv3BF0zMPe9K6xbaL/XjPaltRFirCtDU+UoFCYE5ABftfiXz4n2WCdq4J+w33tbM97P9teikKuC2yygBsy3o73UJXGE48QlycesAEVeDCCCqxACOwEwCQJgKEq3Ktlxf33GOmd8enYWyn4Vpa+S+vri9M34It4wBwekZM+dOQjAiB4ETtnXHSZjbwjz6LGcd7jzT2FMPymib9/DnKbC1VpNGjAA/iQk0oYRCQ0b8GD9Yyuc+tu6FjM+dWB+Gmo9BzoWul6vqtu5Jz4QCBxyEkgmA6SC+lkBEABgA3SxeScpC3sR8T63QnD8aRwXegnFnndb6u0SAgkCDkhRNoJIK32dDh+mabVjQFAacDz/xDvleeI3pHCdyEj9uuTzyZKaDCQK+RkDExPQcVz0gIjItm/0IIyAFrg+R5anvaFFOfW9eJzl/hc97KvI0qMMBAEGH4OBJmDDDYKACa80yMTGAIKJY8sFGxUyb5vYe2xH8621ir3nZ9u37/tfeuvEiV2EL5OCjH4B9RBFS6jewpk4PCcnHpWOxD0+K+fff0bBPMz0fyWhwz/Vqv8BmIOuGAnlqARdkJDPEIDmK2d2gJa8ionME0AQ2j/MHBXEu3eug/8Jkr8vswDLVCXCJAgDMERmo354iX5bOAHHI9Vao1RZm0E1ScDM7D/ZOL/gCoAaZCxSpAgHCARdIIIACEkHv/MBuAtWXKHBYSrB+vHBjEQB11CBxOMB52Qrn6wIIIAEXzAEx4gJNhJ5qDF3ZLwCtMHCvdPCluCChfNCs1wq7IwIUDixuAuW5DMnd7QgNBQ/9SwODpw80QtD5eq/JqgCSKh+BACJEwtW/IIAOhPEJ1nD7NvA5mCDX/t7yCxopQGA3KCCPagEQ4BEQfiI3Qg0rBl6gBgdzKxBiWx9iixEvOi9z4OE1fRnwLOKCph5UZx4HIi2pAF0jynFumnFV1x+3juDwGQ80RQGLFIaSphERABBXWiB+JgFwVA4l7QVIRAJyCOGbVHxIhRfF6x45BxB5XRGz8KJYiAIBrgEFIOAHr/wAEEogFT71piqh7R8RvZKxwNzBi5LxZBMNgCciRkMR97Jw4fIA56ICeWYB4JgLgekVWOKidmwCD1McAcByNVZxz3rhyr8Bwt0hYBwPzmgA8wwRCC4AEKLydS0iMwJAOgxf6WJhtDEnHAkZA0MiP9sSkssduWEexq8pyUxhFoYCcqoQ6WICdUYQ4I4MbUjHr0agaDsnJuco1yUm44MvM8sg1Bciql6RaNohB0oggrTpVoJbIYpdq80nKq8omu0mqy0v+28hK5bS1HSWmIYBTggBDGwA6MggjmABEyRCojBbWqoAntki33Ec4YCst2EhYB8icbjBYTs4/KTxRPbgP8/3InECALFoUn6I5ViCsDxLAyqXIx1+otcyYuc3AufZIyQwIzNIMzPMMpZHMzOoMwTfOARvIg5oASsEAn7oABfvMdAUAVMCEvjGS8yms3QactaUg1OeZ3HrM+EKIgJ2MgFUuAFGU0emIputMovtM5Rag3EYINTOEUYqAUNoYPDlAnGkEXNaJI+AsAWo88T1M6vWlCqow6b88kEgI7QxA2CUAmc+IIWmAGmK05ZcJAAQBBFVQnGBQ/edNvxEYg/GAUdMIOQnE+e2TDfJFCDwc6M0g/Sco/d86xJPP7CFSyPOCBUiB3/AwpXBRGZZQmRTRbMGdhCjANijInCqEaMaJHgP8RAKIuR20SNQnrspYURbtIKQSUJHjPdW4sA+BNAOIn+liiSq80S5F0YnYUZQoiDiphJ9IAMz2ORtbt4b40P5lUtt60oZzUduRKO6HUTk/CdVBLykRC7iZOJvZ0JPy0TQ8mTEnH+L5gMwGgEo6uU2jkHgHgKQmVb0i0f0x0P+f0PARyRa8KT+9scq4xJ0rTJXNiQksiVAFgVCOuVCfVXgwVeAyiD8ZAJzCgDhy1QgRAByqAB2wg+SqyVUc0TuG0MRkzUyfEKaKUID213+BoG9upJHJHS0vCWWGSJKIVWNXlVSsCAYxAJzYATVlOQS5gBWqACjCsKMQKWylVWJ2LXfv/0ViPdVMBES6uZOrqcCTMpvpYwl5LIl/V1Yegp40qwhP2QCcQIQ6CwA8MwRI2IA0AoQkQ4AJwNDhSQAhwoAWY4AGNggWOYAQm9l9L5lI1K5Z4DF5RBFmXNegoE8kkNSSm7thYgmVL4mVBFlu01SLmYFbRbS1yAEER0zZytQIs4AiSbzS4qwVkQAh0s2aFRmTTSo1AzGTjtU45FWWrVkonp3O6USSAEZq0tiS6lmmh5WYv4guIYGeb7TYuQANGgArkbzQ8gAq+62fFVm+cdr2INTWl9jk69WqpljJRS1o/okpdInBLgnDr9ljI9iLioBEQgS8XYQMs4QsOARDGYAiU/43ZzDIrNIAK5FZpSSIFzK0FbEBji6IKjsACKkAHPjZxu+ZuwcddR2xvZ6Nv51WOVuJaScJZAcAldHckeNd1jWVxFQMk1i0D1HIqNOAzg+QIbIAJcsADWKBoR6O7cEAIkld43RRqHTNvm5R2NVVekzEQScJwSQJxWcJ8RwJ9tddUGogF4Dd+5Xd+6bd+7fd+4xeFNgN/+Zd/qRdttysDqqAK+reADfiAETiBFXiBGbiBHfiBITiCJXiCKbiCLfiCMTiDNXiDObiDPfiDQTiERZh+CcpFUmKDBziFVbiETeJrSSJsW8KFRwKG29dU6hOAcTiHdXiHebiHffiHgTiIhf94iIm4iI34iJE4iZV4iZm4iZ34iaE4iqV4iqm4iq34ilN297A4SFZCZkmCZlvCi0cCjGvYhkf4jNE4jdV4jdm4jd34jeE4juV4jum4ju34jjOYCW6DCTxYhf2YgPXYJPiVJPy1JQYZX3NCX8t4kRm5kYWGWqE1JwQXeM8mkiPPkTE5kzX5XlBVVVHIVHULhTyZVTe5lE35lGUlUPu0z2ZClWOTlVE5lmV5ltWES0MCSyV5JmwZJHD5kmn5l4E5mGekRj8iRvtMqdwuFUeCmD3CmHmidYU5mqV5moHDQSF0QUUimVURJKw5QbGZmsE5nMU5OG7CO+lPm0minMUzIsf/uZ3d+Z3j4jZpcwbRuSTkOTfhOZ/1eZ/5uZ/9+Z8BOqAFeqAJuqAN+qAROqEVeqEZuqEd+qEhOqIleqIpuqIt+qIxOqM1eqM5uqM9+qNBOqRFeqRJuqRN+qRROqVVeqVZuqVd+qVhOqZleqZpuqZt+qZxOqd1eqd5uqd9+qeBOqiFeqiJuqiN+qiROqmVeqmZuqmd+qmhOqqleqqpuqqt+qqxOqu1equ5uqu9+qvBOqzFeqzJuqzN+qzROq3Veq3Zuq3d+q3hOq7leq7puq7t+q7xOq/1eq/5uq/9+q8BO7AFe7AJu7AN+7ARO7EVe7EZu7Ed+7EhO7Ile7Ipu7It/fuyMTuzNXuzObuzPfuzQTu0RXu0Sbu0Tfu0UTu1VXu1Wbu1Xfu1YTu2ZXu2abu2bfu2cTu3dXu3ebu3ffu3gTu4hXu4ibu4jfu4kTu5lXu5mbu5nfu5oTu6pXu6qbu6rfu6sTu7tXu7ubu7vfu7wTu8xXu8ybu8zfu80Tu91Xu92bu93fu94Tu+5Xu+6bu+7fu+8Tu/9Xu/+bu//fu/ATzABXzACbzADfzAETzBFXzBGbzBHfzBITzCJXzCKbzCLfzCMTzDNXzDObzDPfzDQTzERXzESbzETfzEUTzFVXzFWbzFXfzFYTzGZXzGabzGbfzGcTzHdXzHeVxGAgIAIfkECBkAAAAsAAAAAEAGsASHAQEBzQAA9PT0AELN/////wAAAHdV9uYKAJK7/wDMAMkMX5GfALbpAMX8AMj/AAcVNlJamen//5YAw8PDACo2m5ubc3NzdbLE29vbCwsLAHSUtLS0ABgfADhHP2BpzQCkzXgAAFP/Jjo/g4ODABUAFQARFQAA1NTUk5OTL0hPh83hY2NjACIrAHwH6+vrq6urV4WSFQwACg8QMzMzQ0NDAQcIVFRUGxsbe3t7xbgIi4uLy8vLa2tr4+PjGyouoqKiAPoQu7u7AFFnkd3yOzs7W1tbBQoLf0oAS0tLABEVbKW1TneCAIZfenIEf8HULCwsIyMjAKXTfwAAGhkBAGJ+FBQUjNXqAIGlAJVqjtnuAEpfACl/Rmt1AJvGEBkbKkFHe7vNluX73c8JZJinPFtkAEo05ocAb6m5ABALJDY7FiIlAErmUn6K5gAAALTmAOEOgsbZS3J95gC4AG2LAImvAD9RAL3yGwAWAHyfEx0gADZEAAkbDxcZXI2bABUbAFpzca2+LUVLidLmMk1UPl9oKT5EAKvbfb/ReLbIHS4yDBMUlOH3GxAAGSYpAGmGSG55hMrdAISqAMH3Q2dxVIGNT3iEADtMHzA0AJfBc6/AAIyzAKDNOVZeaZ+vZpyrAHeYAEJUAA0RWomWABsBAFRsYZSjGwAAAE1jFBQAALntQWNtJztBABsigcTXAGWCUXuHiM/jAHCPAC47WIeUAH6hITE2AJzI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DQD0U8UQUAVczAQxAK7YADETcA/5ABFDZUIEBBI4Cq6666bmDQBCs8kYGsTyAxwg4HCVABEjcMm+oKFfQwkQsoIAGFszOs8MKtnXbr7Xgr6MrDQi9AweuuUPhaUA9InKtrBjgQlKu7u6orkAA20AsqqwRNECu9N0hkwbD0wsvttwgnbJ0Awzqr0LwAIIFCEDsEUS2oMxS0w79Q4LDBDhO8sMKpAJww0Lw/nKDyyisfTAANoEKhwwQnTPDDCrHyKxAGBNvwww4nBKFDuwE/5AIRoGawwg80B1GBDQSLqvDUVDv3A6hXA/ACQhWAeoPUBZ1AQ8YDufBvvAYJgEPJJ4fa0AagIoHQCyYPlC8APxxELUQwR//sgt5rg1314IQP127GT0R8UA8NY6BQ3gO1C8AICk0grUDzCp5QuGw3NCzZF+kQ90I7OF746ajv1gOoOhAw798FWQAqCg+dgDFEmTckuUMugFpERrFmAHvqxBfvm+gASIvB7AadmoHLC8mON+5uMyR53Qv1DgDoFcENwArGhy8+bonTMBDS3BNgu+IPzQDq8A3lztC8RMCfkLkAtG6R9FuP7///rVkf5AjQtc4JJGtoc4jXIoIylrHMdAJhXNJsgAJkJQR5AIACD14AQYhIroMADKEIQyO755UNVAkkAAqY5xAB3I56+spgQTZAsHcRQQf2EwjndnWDItirIe4DQA7/XeDAE4BwhEhMYmJi9TuC5KtomANVBR6yOgAQgYExlOG6LECyXVVhgAQJguR4NYMjIiRxADjICnl1RSW68Y2D8d4PCfCCfQ1kjbRr4QsfIj+I7AAFK8Af1hAigCCMAAldvMHwingCbgUxh2vcVRvhSMlK5iVfVTjIqcB3QBRCZIEw1FxEdoA0VEHvID8gGScJ4C6pfXAhoJqkJWdJS7cwLIsmVN/o2ve+UF5EAPibI0KCAKpMCqSVAuEfLK1Yy2Y6Ey0FzOIAnXfKhEhvinysnkXWlj+H/CuHBvHeKhESy2ea85xfQdoNXsDOdrYzVuZLJutqt8f4abMiBdQfQ0oJ/06DBK+fx2QmOgdKUKosDwDjQoj0LifBDJhxIGCUHOUSYrm2AUCUEuFc/xZyS2MyBHlyS0g5C0rSki6lj7+ap0AKWAWMio17ZvNk2nKFPZQmhAcjACcxZcUtAcxAmDr03UP6hgRwak+WJk2qUn9iLigiJFZPkJeuaDCxil1sexrjmMdA9gIekKymWGOkyoZ3NwpSbAek0lUeCeBCANyAB0yrGQrQWIXLNeRoSVsazWw2sl0u9a+AvcmnELoQHoDKggIpl76eoLOBsEtfGZhoFLNogYEYFrL6FMi/6PUExD5kYJDFQTUDS9rSpoRzjT3ITitbEFKZClWqwuhAXAWrDP/MqlbQg5i+WBvBChRhBs67AQ1GYNd+HfJaqHpCETYqEWpZC1tLG61pp0vd6lr3utjNrna3y93ueve74A2veMdL3vKa97zoTa9618ve9rr3vfCNr3znS9/62ve+Sj1VQvHL39hkbVe3Za5MNmABIpwqVRZ46B0NPCseYK8gLtgADhAJqnES5KAxhML9ALBWgWyAWW61QWoT4r3JVQ5U3MIACmxwrQzcwAYCLtsPeEAE5N4ACbaKyARQUARBtmoENAgeFFYgW4b0wALXSpUOpEuAD8fqxSMm4CARUgRQSavKWdyVZGdrgRkIGbfRy/KuEhqr/eJkAzQ+8AxwUFw1Mlj/gw+NMA5oQDIzXzjLUX0qALA5ECe7WMQOqaNKh4nina24xS+O8c5iaGeFCGDHPU5aQgTwgwIjtwo0WPJEMMCDJM8gswfxM5Qhwk3PFsR9GRBIEMWsNYMEgQfATe5y+zuk/7qLCExGiQu6yKsMdJggLlj1u/hMEHdZeCAY1ldIDbK+4u5wzAwRwGa3bBDZxZObt26zlOkFhQcvBMu8SkgpjS2RF9RQV0946LPFZZACgrEgWL4yq0G1ZQyM8VzwUgi2xUxmwuKkB7wG8K/LJuykvTugvGr0orNoA4Q0myDghjZHNwvq2AEgntLLtkGSfS6FUxnfJNZXFaKsEHOf6wna/xZIxNntkFKLW1YCGbeYmbuDgntx4LTWUdZGsDKhkWzZL6niDEZAsSCAds8HKWURKIYCko1YV1Do27EHItYT3E3RBBBdnuW5vRfs4AVBTOFBDPsvahckcfoLVwaKwDS0BvEJ0KvAE3hQgY/ZTHJVACi8k0ZnUG34Bhbw+g508K8mOmQHDdNBxTgH92pjzOtgl+lA3J2QeBOgB0XkXMocOLwJkKxjdhcZyRRMRAdyUwdFTPlNDjr0oh/94AQI4tL/6HSDQL1vHlefWO8GVNdhdSDSI4LXf4BGsxeE7IM+iLnyWGWltf0Hb9846xip+oNgGdPOI/GQURD6uzn0IYhHlf/ig8D4UwZ/+MVv+WFfnmoCYKCIkqOZAw9m8u0RHWSkIljOf5S1dwN8/TDBLqZGABPgLHEHKrzlfsOydSezAX9zUFO3ELHiUQaBNAm0PrLkU6CiYDsgKwVkfAtnOhagaQVxNyBoEMiTgCWXMjHndwiBBDHmAvhTZBUIgAKBPNSGgQShgQDQQZT3ccmDENxUZP9nYmmzNgp2EAWEdT1hbwNYgKhiEGuUgCewgAYxAg7ofqCSewlxYAnhPhc4UveSOBlQfZ+SAfmUEOsjgihwSncDagfFhA7xAz9gOkjTfhAhaIbHEKjmWfMCajo4EAJAhtVHEC6HEHdYeb2EEB0oK7D/5wLhsn8+0n8GcXo7IT1zZC4UOFm9p4XfExHe43HaAzacY2qDpYIEgXY7dYKio2HZU08LMSxI5RClJBHeg4oIMViNpokFUYoFcYoE8YPWZ2VCeE8F0TcVF0aF2G6gIodFcVmZ6FZXCCqdeFBcGGpbiBDag1ic423AeEb5s1PJeIMAwIDaCItxyBGJKBFN5RDfSBC8SBDd+IsI2BCHmHQwB4QAFUyPI4k9QokFIWh2xk2qdU9IYz490GkZUAVIQHKgyEICsT6NVkV7WBAQGBF3I1tXQ4FQpXxaNI1RtYoJATO4aBDus4kKcSrpQ4suCBFt1XANIT0DOC+N1ZEGYS6u/7hSUzaMQXgQQ8iIYqgRS9iF/iYQO4UsFcBgwkcQKABcGbCUCNEDOOCUPUSDDyFoHbY+qFhFEeiJ12gQdzOAOulUKumROYkr5UgA4vhyYgeOm5iOG7GOEZE4KKlQoOJtvndRBFGWN/mR+maDNYiHBoFl/ZQ1FemPtbaTfVaPhtiSYWSQF+d55zJwHxhoELltioaTCXGRD3FLZ1mCn7hwCsc52sYzeimSyWKMbukQO3WYDVGLEaE9MIlsoBJP55OP9GiEXnkQpDl5irl3PVmJqikQl+WMEjGUemZmOzUBfbMrlYVXvJKMFXBuLBeMyfc4l7lGQGWTB2GNEKE95uhEof+pSwCAi4S5ccMiKmupN8PZl2/ZjOqIm/QkULTJPgNxkgXZTRHJmMCpdwJxj4GpiEKEEH0jlogJJAApVRxWEATpapBpKjcwM4M3egVRmQ1xWY0lPXhJALuDEJzpEBZ6EMOyUd6Dc8gzYjDDSahpEHVUlwZRRbNYEAJwAjhAMAa6ELCZh5K3cLYpEHwJYULlYZc5ECfqm9MDhKr3kweBRrl2nPCZnI9pRd9DMT8wgyRJMRXwLyCUNU9QVS8gOWKXhg3BOYJzWWbUN5uZjQ+xRuNIAMNiL4JGbBaFoqG5ngaxkQ1RRT3qiTOQZHO3oQ8hl9GGATpAMgJ2UEDnpvRJEBT/ORBxehA0yRAAWhCC2p8I4TAHaiQJei//0mYNWhDLSRClBAXw8446qZsKIUFORQB3U01m6qEVBhGlpHrElEsqRI0H8agEsZGws6J755qOt6A+6S5yGqiO6RBB5G0H1aMvean0qZ25KkVGCnsqR4zDqpcHETMegZwHUWZRinSO5SwA0FiNmEIS1GgLZZ36uRCqCpoAUE292Z1qypLBOUM8dUe4eqe/2TV5Z5TXaTcAAKzHN6QcJ3ETUalK6C5mh6g7CCqzWRC1ia8AAFSbWowAcKMIOxDnKX32mamJeaSXtwFohIqfGqWCU0oj5j7pE6IKITlyiqYHoaGwOp4Msaw3/3VxChplJQpsp8JnvrqXIEtR2mqxuoIESYijx/pRQXpnOOtYS1sQPxqp4QSRwjiY1iqc2AqkiyqUT9qtRamWEeuux+Y+srQ2nzkQp7JlYroQffOySUucdzmzX1mfe0oQhgV0NpVYl7lrIGunUNtqCzFYZ4sBVbA0QINmBNOVSCuYXENGG8qwTkuzBPE5FoVRWCmpgEmp8mmpKRWwHlsktsYrVZCMJTsQoXqbdWlYLmpPHduCaXStBvqh8yOtCLF8jZm1UZpZVSZLPysQg5VrPfAvRVZ6aAUzM3CjSPu6rOk1/lmfEcidSgqqg1a1wJmkw2mzHcGt/vS1O1WsUiuP0v84EIlTku2SqA/BTeaboxZ3sXJ7vr9JELFCbNFLEN6ju03rr+sapcArvA6BAf/ikAqRsTKqMl/XLlAAwEwbgaeydfO7mPlrsRi7uRC3iNL7tZ+LoPpiA+BUuvh7slv7nxI8hzGTQzAbrIAquwthLrYaNleblzoLkTv1YL1LANbGUUGEcwmRKxmAwIj4tg7nPFbJqE8LtKDzvfRLte+rsS18uxh1VNvatdurnHZUEGt0RCUkiGK2kg1RQE9Awj58WSc8rwyhwqP1cJUbrcLaZBuYuzF7v4SERjhMaK3Lkoy7xUn8orEqor+Xl5Y7pLDLfgIKToMlsBesc/RGwC9wN1r/zMFgi7sHea0T4T03kHKtOnZrLK+SK7SeixBaR8X5GpC0C0wAIHYzjHaOVkptyYd+aazKuxD++8kN0ax6PEnQyqK0u23USgCWd62yNbQcob0F4a2mm7nblkNrg4dVlEXhyRCCNskHUckGEa8cO7cEmMeQuscCUcutNWWiTMr/SgC2O2mozI4hvE/lvBDtUgVNKsu2d7/avKt3fLs3imqBjMnmW8g8UrHzQrJve7otWLcEwMgLEQTOAqgyaxAdismKa7dTjI9it7MoOMVXg4bu9ALctFwvYFcHlYSSQ81oyb4Rob4J0QP4Y5zNg80ntMlqnMYEUaSdBK7PXGi8DI7v/5q9UBzM3EvMBWTMuFlFDlZ1R+ugqPJQr2oQJTzNDoFabAnKMJ2zOpkBP1DRF81OGn3JBCrGDyE5TRqgTgq4sfjBl7e0uvrRPGzEZxeF+uisq4vPOFKxsWfVINzKDuzBAC3QFOUsNwrMAqGZM7vQaBu+7Im7uxnN1hpN0kSkq+yuhKwQa2TSmivXeoNGxfqaITxYkuWdhB2cM+y6CdHAlhXPFKHXAyHM+DuAOy2ceNhWHs0QUFgFgHqrE+u1yyyaDnEqqwpsmauVPAk7hh1DG9XJCXE3fv2CMi2r56wQEL0Q+CnU+qTbVjugC7FGuXwqZ6vE0G3UxMzWOeLWrVkQyP9zSshD15AMfkCsEBKJxyrNscMtaCVJAHi6vcvM19uWZQNEkpvjsBXBTTxcg5Ato0HUpmEG0k492mnZl2dZRQ9bEJRrsbLViDFqEaKtWTkt4EbK04JpLlo8EeGXATTo3EKcyfU5t4KWymOpSSi91x/Z2/qyURYooAkOESp8sMedEAU02SY8jbj7o/CY2Adhqh/+4tbdT3qo3ZOYxKXUQYKWspBZ1z58ECfgPDwcjwpajdbcsnGLEPkydb7YL/yZED/bVrJ1Wff8EGi0jPjY34JYSifI2lgNzmg9EFs+ED5OhuDE3p3dni/zzaZr5urKhKTdyKZNwQNxzAQhPUHMEE//LitRDtiDDssW2eYH8UpYDuLzGKXtPcwPPIoIIeYVsVNjvrgTUaAN4eNuvomVjumXLojDUt15aeO6LOgFwY8JkctEjiJuvdLjpD2JCjHijbUVSm8W+S+dqK4JaJqzvXB+rT0ZLhAj6uRByYNB/bMtarE00KQ2flkAbc5oLhB9k+o8yt9+COwEEYj3EkQgtEYvHrxwzaB4XoTGpzY9CBERTgB/fpTMeN2NLpiqakYb8GBruzPC3hBTOO5WmKYWHNjLrqhARe5sRYgM4bfu/ebrm+0z5OT/K+N1PHkIMS/mCLkE0YcKCojP7vAx2eUCEX7qXM9AecvAFom1/iK3/tb1/3o3DbkDG5AvpdTr7C7XLCuDKCRW2lZKIkZ7DS3ndPgDyEMDR0+teOTl99rGXfd1QbTmmE5tVeaayHMDQMNIEAt4L7BXOkBXr70uS48/S99BkkMDYgVC2EsQGz5+5ResMwB5U3/mXdo0OEAyAO7Z/fJ5WxUyfRXvDzHv9a7TsB7Qm5s1GcADH/N1SDau6ppZPj/KQG+SvsN0JCNKNkOH86L0R8/JfjzMK1zoj4dW6ffw13n1B4E8ULD1RQSxHSN4iFvl7Fr2WHP0xVUFVQBXe4UCpcThjz7Hb794oNJ46zv3pi/usYw/RFABE2DzPEAwcrixc0MwrYd/RaB/L+8iMf8vaONE0ueydEs+3ka6ZTsVQ8cWbPgGeyt3LgjxSDdL8QSwbpCen9R2KrAnc/RSXDH0BGMPEAQECgwCwOBBhAB+DCSQ0CEAKAwJYDBIQ6LADRkcPsFwUeCKhzw8EhCA5KFBHSMH4jA4QaVADCZPZhjx0mMFgy9U3gAgcmBBADsu4gTg4iLLDBdfVDkZlCHRlD+bHvTJ0MUMhxkWXiwyNanHJwAyGB3JAwCSl10dVrUJNOpApjovEplqkKzAqRZsSgTaVK5AniehuJRI8azHFxoTPukxUm1CtnsJ9KD7UKtNtXdH7qj88EYFyaFFjyZd2vRp1KlVrx5o4WDEl0GKQMn/UOWJhY57T1h4UiUDlCJBWA8nXtz4ceTJlS9n3tz5c+jRpQ/8YXArWLGNB7qwQLsKDZ1ACQuka/GoQYlEa0qtu2IkCiK+ofA44biuxxMG0aqEAgCFzQ1suCGDG2wQLjSg1hNoAoME8KizprQT6AQUbOgNANuK+AvBuq5rqC7YBjLMvIt64K22Gd4aKcABCzxQpQlWuLCKGXCQUCWWABjvpR0smIGn34qowEHSiNpQIp7YAkqo9Ow67yuJBNCBBiChsAGFGwmAiqG+mopsIPjk4yE3rrzCzyAbXuIJtJc2QKJFA0Vzi8sGH6yrKIY2wIEGKJiiETfSunxoQwwqsLBK/xs8ZMiw/S7CoLvaiFDRIzfhfJG0DWbT6LsRNLMPz72C4GEGP5/QcDpUU1V11Yt2QCjEiwSw4SQFRxrhpCKIZHVXXnv19VdggxV2WGKLNXag/ADIsjnXSDz2WWijlRa5ZJdlrtlps9V2W267lSys11Si4aAnVigiMABqlShHAG4oQsaDGvV2XnrrtfdefPPVdzQdAHhiurAm3XdggguW7NYZpuvvP4Mbdvjhem8FQC1YGcoxgw1da8mjvnBgKDGD1IV4ZJJLNvlklH19YYQNphthBGtTlnlmXn9gWToBXo6ZZp579vmlEzQqojqIPHJBMTYZUosIj7CaeCiDxvp5av+qq7b6aqyz1nprrrv2+mvj6KrCBaIrFqhffz3q4aD6GHLVIGv78w9suuu2+26889Z7b7779ntkFAwCrWw7ARBYoHEB8Nhi/Ww1iOm/I5d8csort/xyzDPXnOAeNDKP8IsOYvIiiSEfqLLDCWAQvc1bd/112GOXfXbaa9fapAxyA52hZAFQCagqJGIKgEsZEoBt25NXfnnmm3f+eeijV4loBXcf6AWDblCp97tcOIjMi4Y/Unryyzf/fPTTV399b11g6l/qDDI7cAASHsl7g8jsXdeLwE2afQAGUIADJGABDcg+tezIemd7nEqOZ5DRvc13KnFa6g54QQxmUIMb5GD/B2kGFPcwZIEEKN1LDjKe1U1wJJURmQdd+EIYxlCGM6QhcwTQn7FJZIRoM12sRDcQCb6kgjUkord+dAMkJlGJS2RiE534RChGUYpTpGIVrXhFLGZRi1vkYhe9+EUwhlGMYyRjGc14RjSmUY1rZGMb3fhGOMaRivYj1hHVWAU85lGPN6CjSsyikIuMkH59lAj+AKC/g/BPIv4rYiO1ha47RVKSk6RkJS15SUxmUpOb5GQnPflJUIZSlKMkZSlNeUpUplKVq2RlK135SliaUnvFgmQsZ6mStzkrfkWTCPbatb2DdO97KhGfI40ZrcDIUZnLNKMXnPlMaEZTmtOEJjOx/0hNbGZTmtasoh+8+U1whlOc4yRnOc15TnSmU53rLCc33flOeDZRMVWIZz3tec81Zs9YgblDP/35T4AGVKADLUFBDWpQfb6kbERgaEOJILcMNLRlBOjd7wwSPIYMr3gMQd4xPUrLX6YvAiMlaUlNelKUmnRaKWVpS08aLQfEVKYzpWlNbXpTnOZUpzvlaU99itOPqkQm4Atqr3hyy2Hx5A4JYGpTnfpUqEZVqlO9Q0inV8nr/NAjJWQI6kaSwqKG9VdHVZ9LzdrSlZ5VrSqF1k/d+la4xlWubxUrksRSV1+RFaRLnWpf/fpXplYVqR4h2iSv41WPJG5xK2ncVhuIV//Iokqv6FtrZUeaVsuqFaZz5WxnPfvZm0YWfz2MbKomm1QA8BWwq2VtAgSbmhESAG3wk8jaICgRCcbNIAwrbW+bc1rzZXatmBWuSzcLWuQmV7k8jezqvuRb6AA3WEptbXX/+lrUxPZogisTAEgrEKcVAWpi8RR0zUsc6ZKvuGcl7npTetzlxle+yo0s/f533uekd6yptW5/pYrd08SWABfL2Ak5dpDFEgBk6cJvg9Fr1fO517jSkjBa2zpfDGeYs5EFiY4cHF0IC4u6/iVxUwFsGgETIHH+Mhe6WigQdrkLXo39cI1Po9/oVZil7dUxSeGrYSAHWaeRdZoibYwcHBv/lb8lLvGJS5NiATwmIRYUiMQckqsjZ3k0SX5ej1HKYy//WMhjJrMDIqsRs2m5OFze1YiZ7F8nkybFBNGUbQC1l0f1JkgbVXOfL8Lm5nn5pRQWdEnFXGZEZxiyhkmTn48D6FW5+c3WjbOjLZ0tSC+v0IYm9KY9HQEw9zjRb/00qAnoywRfejWZNu2SJ03pEKta1s9idfJKHepSSxjXFR61W29NQI2Nb9amqfV0JP1q1lZ62MsGVrFrp9nS5Fra067wriXc65/+WoACGF55mb3lWDfb1chOdri/fW5WOZt20CYNtd397uF2etPY9qm2A0g08aKb2ObO67jJDVhl61vg/9FRdwbhfXCEDzpapaZ3T+0NwMrsaOCSKXh+/f1vvwZ84htXTsUvmHCQI9za7m04Tx++vrfRluN78fhvL45xqvJ75TN/8GCLGHKcu3vk6y35Tk+uvg7zluY7kTmvjg3zmNt86EtfddFjmHOo53rnxe25Tn+OPgFoJANGZvpAWs6coyM9qhrvetlD8/UCRl3tm566cKue06ufj37PNTvaO/5ysT+V7GbnO9GVXsO1B77Hbc/s23Ead/OBq21997rT0433vJvY8YynPAHsPkDBZ969hLes4W+KePKt7rt9vzySIR95106+8qRXvQc1//rMcr6ynrcp6KWnFkUxvvSPPv995Pe+et23voOwJz67ocVw2tPU9tDDH0aBv3vjhB31gRU+8JkOffYVX/sWXvink6/8TwNwAwahO9+x/2DVTl/v1bf+0M9f1u3Hn63d9/T3Z7r85+VI2Kz/e7/Tr37J67/2Cz4BlCH5O8DLkrdCsz+Zwj/nGar2ez/WkL7p+70B7DoJpCwElD/ZWysGjCkHbB6ecL7nYz+C6728s8ALXLoMjLANPED6m7cPDMHlsS1dqrwWTA0KRD0VXEGay8HyeUEYPD7vm8HwW5/xU5wBBMIbQ0Gx60EfXDkmlB4h5EAirD8j9DT20b8lNEEQ+z8ATL0CjEIW9EIMqsL4i8EFzEL/tlsfmdgZ8zND59hB35NDMvy2KcwxNNQ+NRS0D3QAGlQeP7nAPCQNOkxBO7zDZSvELtvD4utDL/vDQLQdGyTERFyOQ3zCS1REWWNE6HFE2INEUWPDQlsfVLPEMXw8MARAKOREffPERgTFzBNFHZPEI0wfLuzCVIw0J0S6VnTFc4NF55FFzZOZP/yoxIHDONxFVclEX9xEYHQ0YQw0YhQ8Y/zAjxpEVNynXoS5X4zGRYRGsarGzUuZYzwmRlnBabQJZ/RGcQRHLVvH4SPH4rpGBvSoU9zGvQrD9WNGeMTDdywqeqxHc8TGY9KYidJFblxF9fvGf1Q1eeSggRQue7Q//4+qDGVcxoXkR6dyyIe0tIjcoImMvYK8R2OyrTRbvZD0iHbEOI/8SD9bSYMbycqqyO87JrR5MRwMyDXrRpfkSZjEL5k8Q5qMN5Q5R0cCF6KyvqFkiJb8t5cMyngESo8qSqM8GaQsomQhpAikygn0Saj0SqnsraY8IKs0PpPJSiLKEaFTyH3kSOrzx7EESbF0pLNkr5K0SEcKDG8rQbk0NrAkt6icyxorSwO6S7OyyeRzpNW5wa78S+l4SsGsS8KsK8NMO8TkPqw0yCL6o9x7zI2ESzGszIG7TALKTM1MS84kIqbYOjK8TMlEtsEkTaGkzJtDzffKy5ssoiRstCiEzf/AlE3bpM2PMk3Mw80v083FLCK1SEgfBE6GrMDhJM5jMk4BQs7kPMrVnKGswxBFhE7RHE3qBEjINC/sVLjNNMkaIpoQes3pLI3YfLXZHE+yfE/AO88E1E71pCGZkDh1tE9wi04eBFD6pCHrPE78VEzaIyL8KU8MJNCzC075hNACjaEDvU78NDX91Esaoh+9+E4KZTkJnbT5rFC8utAAylANTU8OnaHKWDz3dFCLE9A6lFETrU8b9S0VVVDPqyHDULkYDU24LNEbDSsUBaAdVc4FpSGJ0Um3JJb4JNEQLVIOOtLsG0KTQcDlmsTWAZeM9Esh5UgipdLinFIXQkCU0VL/5eJSzXmb0XtOMyU6GkXEHCVTsbJSOx0ONU0uNs0cjWnLIH3LIY3TPDUgPC1U1dhT5OpTzOFLYARP0RxTRC2iQ53U01BU0GJUywEKeQHROsXEEX0zSbVUAyVUUmUOTP0sTa2cDvvM3zTVPwtVJhvVU7VQWK1V5EhVz1rVyelO13zUW3VKWW2yYMVV86lUY5UMXe0sXpUcX8o3YP3Uu5tTTZTWZJUhZL3Wl1hWzmrWyJkVAHBOToTUQbVWbX2hbD1Xj+DWufJWv3kgEnRFchXTYlVX50lXe2UIdpUrd+0boii/VzVX3qPWZxTYfNUgfD1YAtjXuOpXvkmc0YnWMOVH/1pVWEOtV4sVDYaFK4fVG5T8x3mlWIzNWNpJ2IPdWFK7ReVBm1STV4yNUlEdWZKVHZPNV5T1NZVNHqeBUYkVVHo12JkloJq115vNtpytHcPgSpcFWvQLz4oNWgAaWnUt2no7WtrJESoLVCgdVhJ7WqhdH6k9V6p1OKudHbn50v9k2uGA2VmV2a9tnbDV1rE1ubKNnVz6yJANQ699W/SJ22udW5+rW9j5o/uKxrxlRbfl28zx22QFXKsT3NcZHq5b2onV28nrgQooghkpF//kmDq7jaXED96Qj+BQXMphXGN1XLiD3NYBCt8E2ZflWjhzuh1wmpOggZ2RFVqxCStLCP8sM92/QV1cVd3DY93NUYv9o1yfFdkx9CWDeAIb4IFzOYgbCF0VI5cWOwidjLF3AZfDAF6/Ed5aJd7PM17NAZLJVd6tJVh3bF6I0IEsqQDFGD0CYwiN8bCL6JiPUQwnBV+wEd9TJd/aM9/M0QgghcfDbUinmwBXVbCDKJ7tAoDCXZqmMQhoHQiikBr/1RsAJlUBDjLleSy8jV32/ckcdZrImC216SggOgjdmpsNzpsOttQPBrLkwR/HNFwSdlo71JhORayLUKx1oTGJ4KoYvpsZntQa1rDksa3XhV21/coSDssc9WGJ0CrSEWHyQImvOogjxpskRtQlVjTbSZb2fMj/BJbOHE0ctqiokQAe4TEIPiMJFv7i/01c0x1jDEue1fnQEY7ippviybRR2wKADfGl/uOe7RimkSgmO6abMC5UPZ6v5EnClgXHNB5QGwXXihkklTAkRKqTkWCkR75jQC7ldjvAPzQz2/GlrPXUykVcGS2sI+EhB8LiIKIgLkZlr4nkPJ1k+UoeoihcTN7hSPXCHVCMC64yLQ6djVkQL1YJFuLlXsZjxQXm+EoetGlg9UUtQRbO8sSAwJgBI7PlkXggpxCIXB6JIaJmrvFlO8Xm5UoeiRFXBDZmsZODD9hnfubnEmC/HpAbKPA2T74fRqaoRFIJUnZnrYFnMpVn+rId/43pXB0+ZR0EAFMoAI3eaI7uaI/+6I+Wgrr4SxcAlxuIGUQGJicRCFAmppxg6K1xaCqF6ORKng7j2Xu2aNTgiYwGaZ/+6Y9ugwAYaqImahMQPgFwmiqwXoRmnQPzzoySY5WoY5i2GpkuUppGruQBV6buZhHDaKAOa7H2aVNoPQGojCqIWI/A4iJuZiCWCLCq6qy56hvNatBKHpnoy57d2p4ea78e67L2x8TJAIruql0OYoNItRzp1IEwYrm2amvmW7v+rOSpDKkEzr7+a80ma9WTiQyYY4lQ4RJhawLILY+QG0B97J+haxOdbM/SWaf+Y27M7M2ubY4O7NAA13ANjf8InuBmBi8LHi8NVu2qYe0Kde3OwuuVlm2Qom3btm3c3ovHSF6PqN/WMLD8RbD9DRnivhrjLlDk3jDbuemgxOznPm+Nju6XoB+I4AH3fm/4fq4VK5fp5e6R4N4Z+97uLu7IftvwnqvkyRHQ9urpAmv0fm71VonevY9YkTKEyNoFP4jf3W+q+W76/G+5Sh764eZxjV3nPnC/TnDHkaTf+dw7s4k8I90Bp/CZsfDxxPC4Sh5XLm8PB3Ho7m8W52+dpnAYh6vkAQo/RuMat/HNFvEcVx8Xp84ep6syDm6YNG8i12wjP/K+xXGoXXK3uuGKoPEd37cPj/KfnnIqP1YrD1r/LP+pEE6bJx9yMAfsMh9zmknyylPlVd5SLaybEeTy2W7zEH9zOJcZOac8Oq9zPr1zunEaPW9uPnfzLv9zvgl0xht0Qs9UQy8ZHQsEgxAETqvoPV/0sBZzR4ceSO87SZ/0Xa10ktExMjCIQ9j0vUatL/f02/bzUDeZUb/CNvxE+TP1RUX1kdGxODCIM3B1Ahe3WJf19Kb1WieZW3+WjvWbUuf1dvV1iNGxWTCIUiD2Dm90QzRwZAdpUF925mn2Y3n2vol2aW9Yan8YHfMEg2ADbYdlRf92cFd2cX8YcjcWc+cbdE/3lM11S6+wCzAILoj3O4RyevfocL/35Mn3Ytn3/73pd383WoBP9QqDA4OAAIPXWlhP+I9eeIavHYcnFojXG4mfeLKt+F+vsCEwiELY+IDtdI+fdW4P+a8Z+WEp+bw5eZQPXJWv9goLA4NIBJiH05oXDZ6e+Y4GeZunWXtPGZ3HG57v+dX9eXavMFgwiEAo+rSVeaUvAKZvetjBeWGJ+ruZeqovX6t3GB0DBIOYBK7XR77++o0Oe7F3HbIPFrO3G7RP+5oiYH3RsT4wCFGI+yfteLoH+6e/+3zJe2DZ+7rpe7+/v3Vn+wrjAmE3fNCcd7q3e8Y/38U/GcinG8mffBCs/IbRsUEwCEjQfKZk86/3/M9v1NDPUsCHndI3/f/bxxcd8wGDCAPXB1POj/3an/15cfxfGX2wyf3J3/170TEjAAA1mL9X/+pjR3bZN/7KQX5fUf6vYX6/d357qTBB0HrqL/b9un5Zz37tnxzu7xXv9xrwT3vxrxeBNwhVOP9t93qlZ//2BwgCAgcSLGjwIMKEChcybOjwYcIbAG5ArGjxIsaMGjc6jODxI8iQIkeG5GjyJMqUKkmybOnyJcwIDmbSrGnzJs6cOnfy7OnTZsygH1USLUpQKMkFAADAKGn0KdSoUqdSJSqRYtWLEk0V6Or1K9iwYseSNTUxK9q0ateybev2Ldy4Rq/KrWu3I9Kgd/fGzev378ifggcTLjz/GDBLvlkRe4yzVIlTxZInU85KV/JWspo3c/ZqFmvl0KJHky5t+nTEs6hXE2XckjVsiK5nBzVs+zbun7RBxt7oetBSOJF7Ey/+9rLizJ2XM+/62Tj06NKnU4+LvDr23SKxE9fuPXDu8OJzf+e+0HWipWGGm2/vfuH1vcqb09f8/D3+/Pr3s47Pn/V3Q/0nWoAFyjQeggnq5t2ArmUAQB7bDTghdf7ZNV99GYJ1H4UdevghiCZZGCJlBpK4V4AKqrgiiziV9x9jVixViIQn2ijaiHJhqCGPHN74I5BB4pejkH0VWKRbKba4JJPjvcgfYxcs5UGNSFrZFpFw7chjhj5e//klmGEmp5qYcJlYJlVKNrkmm4cxSJqBf5WyFCVVonmnSlkeBwBXXHLpJZ6BCjooR3oSWtSZh670XZuNOqrTkwTGmZdjAEDGnqKZMmQolnz6+SeZmoo66qGcknpqdGo+uqqjkYY2aV7AAeCEnaieaupaW37KHKC2+vrrjbgCOyycjLJ6bJuuVgarUGEoAkAG62FKbKmhyufprl1aSy233Q65rbfhSuodsuU2qWyJzMYkJQCDjCRutaDxpWu2nPUKL775riasvv0uZqy5AauI7mTqxlTpAu/6iya/aNFbr33gLjwxxXU1XDHGJ6kqMMfhESyZwTClB4AgCmds5cVVPf8M8Vj3nvwyzE+lHDPNDG3cMc6GfaxYyC4JslQiJNUc5MxTrcxyWC4PvTTTDhXdNNM35zz1gtqV1nNLfSwVh9BQk/h0VEcj/ZXSXpvtNdhnwyw11W1D+uZoWLMkKyJdq91h2jJjO7a9Et/9d815A04x224bXtPOfMk9UhgPKiJtrYPnJ3hRYvNdQNmSa74w5ZvnW/jhhyeO4uIhAbIUBIl5rl/nee59eVl+rz47vK3T3i3oobs9+l2lh8TFUqWofnt7tqNkOd+ZE7+8r8Yz/6uBuks/E+92+Q5SI0tZMfzzFcqu5euwi6V89+Ur6rz5pEY/ve7V13W9R5AslcZr6Uv/h36h4Yu/4ff2+48n/v53qPWxT3RwG5fvtAaAStRPgMQJoEaQNzbyObCCRYKgBe9EwALu7oCvgp8qlnKBBmZwX/1ziwSRRsESsjBEGGwhmDbIQaq5Ty7wi0AhtEdCGJLmhVrR3/48c0IeEnFCPiyikGQ4w5zV0EjX8wIAFOESJPZwiGxJIctWSMUtmueIXLSREpfYsSaa6XpDmN8Uv0gZL0IEixDTohrjaBw2ytFDYRSjwMj4FvghYilkSGMdryWva/UpiEmzYiAT2R9EKjJQd8SjufSYpOvNCQB12mEj9zTIu7ixXnDMJCjXyMhQiumRkESWJNsCP+BZCpCk7NQm/y8EREN+8pW21NEob2klwDDklLdJ1H7gF4ilQMKVunRYLi0zyyDW8pjOTAsdn1kdXi7El7YBpn7gpwYAGAFydpMmVaLZkE5mq5ngPKfeYolOfFlTZ0eCke/CALSXrNNoyVTZMvdnznryM3/q7Ge32lkYbObnek5AHT0BOpd7hjOf4tunQiP6EHFOjKD9EihhLPqe63liKUtIqERTQlH4OBR2EA0pShEyUn9pNF8YdVOAGuS7JSzFEyBNqT8nQ85dnRSnPiXASvvVUna+tGqp7I7vILAUWhnzpz/8p3VKermeOhWlQdXXUOFVVKN6cKPwG5k3v1lVi1z1IDv9FFXHGv/RsuIrq+Laqk/cSh34hcEIAFADTNSKEbYW5Kx+Sqte+8lXccnVW3DtSWGlAz/5ASAQeQ1sRQY7EL+CCqqQDaxkvZVYbh2WJ5uFDvyUsBQuPPayTmOoPQtpSLKh1rQAzSzu3kmxzu7ks8aBHyWWkrCbulYhsKVsj1rb23rCllu2HRZt3xbTYF6PDEupG2+Ha1bhQgW4GgKsdJ1ZXGodF1jJzUl3ewO/NCxlCKXN7nQtuyfVrtY51EXvM7dLrPD66rsukm1Br/csL8QEvip970LZ217s+veV8h0WfW1l35skGEC+kxEAVtHfAvcVwJWTavIsTGFSHhhYDT7VgoGCX/z/XO90AFDFhDcskN9ieIJWPEEFeDCDpQCABg4JQhGgkIEqPMECGGjICSzwhCpkAApFCIKKiddh6I3YXyFGXJPdcz1C6DbFKmaxgFervA08iMY0tvFCBGADL3t5BAsZAZlpXAQBJHl2S/bVh0n1ZJrE+TS+G8KDjGDe824Yy+3ln3oJ8IM0LwXMCqEBjZ+wgiJIZClmRggOaHyDIqzgCTRGQptX92Zb1VlUc6ZelNvjO6UA4I9W7rOGXZdlWp5w0DdAwgiCYIFCLyTS0HoBQWa9lAkcJAg0xgFBXtDlR2dacptGVac19WkHJLtYiyMvAKDLZwr7+c9CDLQLekAQNNdY/yEu6HIFDFKEpRDhIDMGQBEMUoGlZMAFxTZ2qr3WbEUte94I7NlBAeADoWS62tbGXC65beiD6GApTzhID2h8goLsgMbaNggUloKCdw/u2KeyN6HqHWrzlC6ETOF3m/1t7U8KXCFEWIoOEIJoAACbILbG9EG4XW6K/83i6ts4UeeM8WXJbRHPMkIWTn3leB+vxSoMOK0TQuMdIETmBTk5AFJ+kAnQmOY1J3rTdi4ojS83m3KrJCf0UmyR/5nkST/ICaqOEF8DoAoFqcJSkHwQASjc6mqz+ai0HqhfskR6egeZ3EQgQrH3G+siMnoWkd5thLxgKf9M+1LcLRAX0PjHCP+BOwBwbXez4V1Uf78T30nid5xnB2twWEojQF74QHdq1cxU/MALgoKlzCAhlF+K5QkAeQCwGSGWBkC4N482wy8twSYbVO7GSPr3HVUhLmHlJYWOatZfEfFvhH1CCg6Amc996QNp+FIUcm6pC79pndeU8SOnQYAZsOvp6qrGWOIsHRI+5MTfiHW1Rf1tn90gTlf6rg0E1YVfQkAdsZXf0pzf2rgfniQfx3yeSTAgSrRER7ULUrwb2Q0Y9iGE9nGfQdDdUjCdQIAfAIgfyiGg+d2fAC3flThgHrGgE1kNorBEDgEAIFzg2KlgRuTfWLRBAPwgEAKhCWzgQcweANQeQtz/HgDk3u713kH8XvCh4NAo4MvAIJK4YMBAIEdIYPyNBGOpQVhF1/TpFAAwggScIRqmoRquIRuy4REQmpft30CUHOM5XkLsnuQRgBLmnkFgnuZJYeDooP9YYZFgYSQR4iTBXwSSxCMsxSvkBQYK4g+ZYRtWoiWyoRmAgCZu4ibGABEaxO4lBNu5HUFgntwdRN0BYiDKYR0hYpAYYrlooW80X0KQRBjwwVKUDA6uHhlS4iX+IjCyISN8okF4X8yR29Od4NSpnSrSDBWejCsCCSyiUjSuBRcuokh0wlK4CyTmICsiky8GozgC4zB+Ix0iBNSRX0GsXMsNxMs1HTI2ozNK/2L6VOONTOOxyKJGXOMWjsQwtVI38iJmlOE4FuQvluNFnCPBGRzCGeP3OdxBRBwATJw8xswzZow9ghH7GY4+ZgQ/zmJIqMBSeEEYTtsYDmQ4GqRKpiFCWoRCGsS3LUUUDsS4bZ+5LUW6FcS6QUseVuTJXCTGZOSJ4COrdCRGfOQ+ikSlfJRfROI3KlNKruRKtmRFvKRB2FoG/CEB6BoA8JpBsB3LBduw+aRF0qP5CCWJEOWqGOVFIKVHhkQYQBEAwMJfOGUvSiVeniFVLgQSzIBfzkCjZcBf+uXDEcTKAYCiMRqNHWBB2NpEUNrvAQDMkeXLAGXFoGWIqOWjsKVFuP/lUYaEaDUWNQnkmERlXo7jXiqERMIhRBaEANRkmqnjMRLamlEmzFgm4XjmLm1kB+lmGSliP4JECjzGaNrfU+KTaZ5mMKZmQqwmawJAYRYEjukYj/lYQ2CAkBGZkZ2ibf6kWZYPZoKIZrZKeE6Fb1ZESPwMAJBkcSYZiyWnch7kd3anm83n85SnHfFm23AmetIiQoREJWwNYtglSsanSjInfSoSblbUeSaRftIQfkZFgz4ESIRBHhDTgHrjXRpoQSJoggbSgi5MhFLIeDYKf8qGfx4ESJzBUnwBYxBoaXJoh9rnh8LbcX7RiE5IiSZLjhrFhOKFR8iKTWUoac4LQcr/qDh6aI3GUYiy1I/+yI6yyYlSaIoaxEdA2OO8qIYWKJIuJ40u6dXdKBf1KDyRS/uQaWtUaUF8BBuMlmvAqJHCZ5eqoZKCKRc1qVA96T0+6NRMKZDKYJpGwDYBgHBoaZFei5zOKRrWqZ1SEZ5ilZ5qpJmGjp82RKQ6XwSYmIS96ZbGqKJeIqM2ahE96udcalryKROh6aIA5ywqFQAID6ceKicd6adWYqiKKg+RaluZamaiKs5Uqs2o6VFkwVIowiLMBpwiaq1a4q3iagvpKryoqtfdkNwQypEYoQWA6Xsuq61+qbOmoJhukbTmF7VijbXG1O8t3JJuK7cKo7d+awK+/yvtjCuJlau5Il+AGKEHfii7tiudyiu8zmO4UhG9epW9hsy5ekcfLcUG2Gm/+uuiAmzA3qbEek7BStnBIiy+akcWyGW2OmzFVliifmqzTqwDQSth8ap4ZqzBJOxu/OO+1ujDQqwElKzJ/g/KhsvFihrLqovLzkZutV10rmvIEoREjKyi2uzN2k/OapbKfkjP+uzGzga7AEDDiurMQqzSLq35NG1sCSuJRi2s/CxiWIFccoGzZq2/bi3Xdo/XGtfT5qfYxgnZ/kUY/GMahEHaFu1k0SrN1izftq2+vC13xW2HzO2k1K1ftGkUlczeDmx1+S3Nsq3gLg/hzpfhhi3i7v8sx7lG1Z6BRzzuhv4t4EJu5WrO5SJY5uro5nIud7iG2Qpo6OKq2rYr5Z4u7aSuh62uTLUu2LIuYITBFyyFCECO6HIp6d4u7mpa4AKO65ae77JqDCFGgDYub9Bu8x4t6epl8y5vt+guk/1u70bvbihuTGQCjd3g9WJt9kqu1nav91IL+MIZ75Yp+dKG+b6EFeAiAHDNtMhs+yLtnCpv/NooOD3vNN1v+U5ts9TgKoTh8Xpq8sJvAQPL/HJa/UKJAuMvAwcFTVmv+vFrAG9v6VbwyVLw2SDwXG0wsnYwTJiYDYqVto7w9hKwCd/NBSNbBjMXCxuqIyGFIDwLADDl8YH/rOkulAB3qQ3f8Nnk8MXt8LT2cHuuX1CEwSrMSEnOLvse8YUlMZIuMRMPHxfDkApPhxT7cAMKRaV4wfZwjxGP7t+CcRiD6wFDMbmecVO6MEuw6OBhEtGOset4sYzK8RzHKyCzUBkrFh7XpR6PRBA7ohgC8CEXnSBzKCEX8iqik/ja79zm76SEgeA1VhZL79BN8klobw2jMCZnihPrMKD+8OZ6cpw04nq28dhuXu1y6yWvMsWacgltsgbHciNPSmgCwAgtTrLOaiUb6C7zsnf6cgYBMw8jriwHCCwIMRv4TjLL0jLHZzM7M8a08hO/choLs6DIzT8GwigzyzZbjPuu/60qg7OgiPPNkTMVU/MwG4hdKYItI3OnxikJf7M8Tww95x0pt2DrVrN3nFGEwU8741I3K6dAD7S/FLTnHfRumjMsG4xIWuD1PHRURfRpTjRFD248m400R3En53OAHIIfOfQ/K2sqQ3NJ185JyxtGX2FCs/R3mNgjwLSscnNA33RNg4lFo19OF+JOn3PPVGA2f3RMK/NQ03RRe8tRZ0pK3/FKM3XIKFAfALVxwvHkEnVVowxZR01SO6hGl7PBvMJSdAJYuycNTzBVl7X8nnXxpfUrLvVGqwsrHbM2R7VQz7RdG/A5ZXW9rvU9q4tzzUpcl7JYv29dF7YF4/XQILbB4v8zVxvMP+piYAe1O4t0XpI0Zd/1ZP8PZmOsYqMJ1kDbOkstaEP0VJd2mGqyXksjX7O1umSPEdwQSIOPaOMladN2ZZ/2IN42lOb2YjPLfvm2YIf2bBN3E1t2zaQ2z652mWDNPD32SUpwHFO3dH/IVSuKdXcudpdSyDA0jXA3tc31dxt3eGvKeA8Qcu/peYdJzzAWN0J1bId0dMc3HR92fUuqZvc1rIDBUhCCc/c3cP83gBuybdszays3evcMH/80exdYLi/rcD/4qMy3QquegUftZhvMGNDJgoc18r63hzMNiPP0LgaqhF/3gMNGlBKGBiwFHgzGn9afXMN3G72z7YL/d4vzx4sTjx3zTJIrjq+yCCkshSYQxrdueK12eJGfD5GH0pKTTnkz36S2SQOwwlLYAY9PuXuPNZBf+Z0c+e1see+4ufU0uYoYwlLogZSbeZqfVnBLpZWr+aCw+bx2uQ3BuZdrx6PEwlLMwZ1HMEATtp/38ocS+qALegzuxqPowVJEwaJjb56Pk5DrcpY/evGEeiZJeqUvsErThqPYwVJwQANs+hZHNjx3uqhfCaDPjqn/Zo072JeviSYsBSkUBrxSOcmSeq1Xx62vTq7v0bInoqE3ihBAubDjuawPOa0f+wUZuyI1uypxO1vcuE80gB+M+bQzukzTNUMM4HPS2A8Q/0TCrTsUYHu2X/tPebs12rtagHtPbMJSdIBhDPuZS3a6r7uXcee7P2e8yzvRaHsi4XtaJHK39zqTPDkAfMK/U/uKozlDYAAPdLzHfzwPSOQgvXsGgPzHM6bCn0iyWyyl6/qMm/ezr0kDJMFSpMLFm7tUO3oELcXHDsS7J3zKGzXDB5LDowXEf7ucj8evAwAo2AbA03tq7PlUotYGpKLPLwXQB72tD30rtjyze72zWzqbgIK03zynVzuoi+mYHaFB/LzWCz3U41TR/wvYR3zMM0kqLEUSvLrZx3rGC3xGCECXUaS7Y/3bf8nKb87cV8XR37vEs0iOA8Af3MbToz2HM//UTgJATwqE2x++Wcd9Si1+moi+eSZ9eMjCUmwC5WO8d2t8RkCdDTTkRATBCFgADuiAV3q+jSS+5pC+VDR+vps+btA5ALAA3/d9oxJ70t4TBtDY1RbEwadZFeCAE+q+eHO9HPm+hGo/VOh7TlBBouNG5f/9rGeErZFi26/7E/Ch9VMI70sO9z8F8D+88NtGA3DAUriB+LN+o6M7RgAEFAAALBAweNBgjwwrXmAQQKDHCxoDAUBxgRBjRo0bOXb0+BFkSJEjSZY0eRJlSpUrWbZ0+RJmzJM3ANyQeRNnTp07efZkGQFoUKFDiRYN6hOpSKNLmQ5N+tRjU6lGHVS1ehX/a1atW+kMtLQVbFaoY8mWNXu2J02baDnSZCQBbly5c+nWtXuXUc2TEyju4PhQYwWKK9gWNnwYcWLFiwurZfwYcmTJBKZWFjpZpmXNETDH3Fw5bGjRVRHUGBhpdNjOq1m3JuuYsdu7s2nXjpt3bckVA5+cxEHxomvhw4kXN34W9nHly4d/nsp8pPPn0ENKb5oaO9bSXhtk10odfPjWyRXLtn0ePVzcJgVkGKjjZPuBP8TXt38f/2Hy+fn392x9Kf8OApApAQ0ikCrvsNsOAEu6UxArAyWcEKb9EDMvvQzNAIHDDjuMQa+SfgAOpYkAwIHCFFVcMT8LWXxRwgBhnHEn/whFQ9CoM0wDoI4HbbSKxiBhdNEwmqY4AMkklVySySabbIKiKKPMbSQTkUipiIF4EJLLLr1ELsQvxVQKx8vGPJOxH8Mqc6gzjBioRzUjzIzNOolCc8gwywPgSCf9/LNJMXIYlFBCUdEzpB4oeiElJAYqCM9IJZ3UIyIpFdNOzi7d9Ck5t8r0DIri9LQqnDI9VVNOBbSULSMBfRVWP6dAFKQRBqpCJZoAgE/VXn0NktVfYcxU2GJhIjUrO0OF00dSTUXVTmPxCxbMPmO9NtZZqQzpCS1TCqIvacUd1z5qyTWQ2HPVDQlZrOpcFoBBmnX2JmijXRc6c8tyFdt+AdWWpP8dwj3JBYEA6A3fhBXGTN+F60PVYYfbvYpNJSgaJIyJS/3P3jojNq7hsfj1l2QmAR6JB9486uEGHXrIaAODAQji45ptNivkm5WDWOdzNa6qTIsHwjiCn+nsmM2ex6NVPz5LflrJk0Wq4r2VKYICiRVWsEHXqpX+GuwKmQ4bOp7JFvZnB3AUOt4wgDKaY6RxPFuynJ8aGeqSpQbpBYpe7khRKaW8YQO6DT8cJLsRl8zsxS9NG0G2iX5b46PlRtDxPbe90Om8n977I0cBoAGkEypYYQYoqK7iCYYyf91xxWFXrPHZ0YTcujAeudjtoOCG6fIybW9sbOKt9dxf0Idfnnn/lGRvHq3aoecSd+cgqYX3oX5/Kfi5pxe5+FY7Rz758L8///vn0YdK+vVfrH6zBd4ciI3ehdrepe4xd98n9XnCm3zXUh7/CDg8/xVwJ+1D4ITgV5ksDIIiagBDgiZmOf05Z4E6OaAGxxdAAZovgyEE2wZFCLxTlTBFDZTKBbxAETIMYSn4a8kFAYTCmJAQJwD04KsGaEMf2gyHP0yJAoVYHxUyhW0y8MR1Khc3Gm6miCwJokx0uMM/9TCKWTzXFLVIpnR10T5HXEoiBiICFUhFhj95IgbBaBIuiu14VvwXCNtYx0u90Y4bIWIeiyPGooBhIImwH1PSuJI1spGPiaPj/746KMcrLjKRkewSHiV5oBNWUjl+JIoHBtIH0DTRhIfUDCY7QsmWVNGRJoMkKVmZIlNKco+tnIwmhTIE9xgBhlMppEpECUVZYuSVK0FlKqO2yl8es0XGRKYeL7nM1dAyKKUYCBkss8sh9tIyziRAMHPVSGKqcnPaFGcywzlOkMTSnIaBJlDSMJALVBOU3MNmZbTJzZQM85sHwGI6+bkce+YRnf08iwoFAQERrKIQXwhEIAbSCM1YEyXzpKcz/zkTb+YzSfsU6EaFU9E6BpSjY1EhFwRHEUo8NJ75k6hU6qnMpODzmxoN6Uwn49E2gpSmSFEhBEvaiFx+soJOXGlRWv9aTuNh1EkyzelSNcdUjeDUqTo5VVZkMRBQbMIOqUgFA+aVNtEIdahOoahLkQJTYio1qmnFGVnHCVW1WrBMWTlFlLRgCK8qCK5hNdMybUoSs6YSrW8VbFnZOtiofNGwHJkqViThiFBESRN3lexonnUvvhb2fxdFamAT21kqYtazGGlmaEWbqa3YwbEDOcVkWQuWynpsrEYVXxyRiiTOkha39wRtbkebW8qYdiuS4MBAItta417ltUmL7WP+6sjb+ha6IunrTHvLW+BqxRED0UNXjzvZ5ApvubHRLEafG13zlnK3uK2ueq9rFTvQogMUiUJ36ftd711WtmhprhzLe17//wIzvaRdr4CvK4lIgEJKpKBvfeuF2GNOV7rjzWd//1thCHN0wKE9VQMQoIX5UYQVruDugu9q3/3hl7kSjmmAK5zbC280w5610wVUkQQpJYEUXRgxiUvcYMsi88Uf2a8VKdzi8wa5nzHubJkO8YgWRskIp0DAjnksWRMTqKgppm1ti2zk6CKZn0pOLIEgUYlGCA4UkZBElat85RqGdzFD3mGXvexbMKdTzIa1jiewJ6UvlMIObBa0m62TZfFuebMsrnNn72zOPA/WOVbgKUXSMAsrUE7QbfYxbFF86NqCc9Gh3kij2+pg62rGE4qgiA9eAQntZVrTeT0xkBV9QxWf/7XWon4rqcX5aMFqJgsQoIgillgUWMcarLN+cK5fImcP0lnXjGY2pE3N3qkogQ8XuzQFj81gWWMZzntCNHmnHW2m8lqbvn7rVIZABorIoBRM7La3kw3uTsf51oAtt7lzim5nqlutUjnDkwEQCEGgcd70VinA7ejvgzg7gNDmt2AdjkyGR5Up7aZIBjypy4R399vK/mXFt5lv5+574iEl+S8v7tSlACIPFCnEGYH68daG3N60zm+1Pr0kiac8rSuXZcuZapQ+UMQIotiMzY+L8zffW9w9L+bOgW5nlKeV6EstCizmJwJXL53pN6+3yGVJcoiT7+dVP/fVMV5tAg+Fp/+cGCQ8w+7dsed82VRn5LgnzHa1m1Porcx6TokiNEVkQTp1Z63TCx3uxJwdeWn/O00Dz8rBR1UABqPPSRRv91C6nZVmNzl//T55QwP98k79zehS0nkr3/3pOtey1DNaetND/fa8dGslT0ARDLTe9cFX2+7rKHq+r1jvuR9s5amd+jYSYSAoAr7wOw+t00ed9vq0vfLLvv1FWz+dI6oIYFBCfdeDH/ecOz6uk899tTL/18TnowuoNrOVmL/68gej8bOv/fa7P6rgb930z452AwBsgCXwT/HQT/Y8LfskDwABz/vqjAGdiS8AIAP+RiUUsO4qcOQmMMLWT9/+LwKXSgD/A44A26hbAAAFWoIDw84Du48EX2r0iAwES5CPThDrUrCLdGAgZsAlXpDpYrCV+O8BbxAHGw4JK4wIW0khBsIvXFAIP64JSckIaQ8CkzD9tPCwnK+IRGdLgnAKE64KMekKpS4LufADZxAHy7CSNmAgboD8EnAM580NJekMey4N1bAIl/C/7jCRBEBXGOUl6tAOeTCK8vDT9pAPrdAP/QsQ+cgCBoJ0jsUQjy0Sc/AR26IG52wTG9GHdLDtvNCGem8gfs8SLzHTMjGPFJHLPhEUUUgUXQ4Rfwj6AGAEZEIVYY0VlZAN+6cTnw0WY1GEZrHoatGGBKMibmIXVxEZf8gV/xPtF4nR8agRIXqxi3SFZnSxGdkMG9soGsltGq0x78jxqZ5RhFBgIK6EGbuxyr5x/4YRwETw5MbRHPvQHrkPHotIV6KQG92RxPZRi8Kx7/LxHs1QHk8N9BJJGdmxHQFywQQyiwgS+Q7SBBPS2hZSEwHAH/8RIruLFIWIItnPIvsNI99OI+2oIXXiIyMyJRHSIHMoGCPuJEsSeoxR69BxgQxmAliyJUHyJStpJEfQJmcKJwlPJwtIGSsxJ34SKH9sC4tkJtGuJotyeY6SpiSyhHiyRpzSuEISGmsS8jyHEa2SH6uygPSqe1hJ/JiyKYMvBOJSLueSLuvSLu8SL/PSLv/BMhTFciojDy3NEnaw0nbUMnhYiSu70vX0kjEb0zEZky9taCjrUTAFijBnxzAvh5RshfV4QvgeEzRD0zEzU6yK0S/pkfRisjKzMTD5hzSRBpNMkSN74jNF0zZvcy5f8yhKaDJTczX56TJhRzftBZNm4FF8ojZxUzlDczhTJYR60wapTvxKajA6IgiKAAoygHUsABV/83yC83WaMynRxwfHDznhcjnTczSHUxZPs/+UajqpEwAIQyMEwAaoMxe9M31a033EMzK/BwPcAwB68jwXUz0PNC+bsz1V87NQMzpBQvyegAcmlEIpdPMywkQOZgWKoGvy0yxO4AdGgAeKoAj/eGAEfuAE9HNMwDNz/DMohegWIaVAOw9Ba3Qv2ZM33fMIpXMg6FMkVi8DCNEgJnEgCPQpXKACkEBAqTMDkKACgkNFgYU/18dFobKO1NE8dQo9bZRLQ0BBc5RBbc1BPZFH53MkXEBAKyAjsgQAiOApJuA+5ZM6bcBIo/RFWNRxqpTT7ChAB2IbtdRAu9RGv9Q0wxSO3pOOxM9HQaI8EQYjAgcAUrQnJuAWp4QGisACcAAHLKAIaKBrKIII6tROXWlK0UdPlSuPTCQMk2JLBbVGCfU5dRQLE7VHR+IWeQVDo48nMEB04pAHXgBKNcIFXoAHPhUJunNUJwRPF+dUwUsl/+NwDme07lyVS2E1g6CTTCG0VkViYDKCM910JwR0IUQVJCZgBcQ1WUnVUC2vWckui05AQP+UVQOVWg/UWhcIW4WxTG3gBUYgUytAUjVCNjkCXAAAV3bCYHEgWEvCBXCAatKVQpYVcdrVXYuoYLYVKlq1XtPzXhEoX2myTEsKCtQ0I/qmeGRzYWUCB6IVJQRA+iDWQCT2cCgW77ToFmeAZaU17DYWQTu2gD6WKkOWOpEgWrEUCDfCBXwPZmOnVM+HZmNPiwzwBjQwY+mVZ5XTZwkIaAFTOqHAAoLgZQQAAypgBQ8QI8oTXOuzW5fWcGTWcJ628XpwIDKgI6uWRq+WY/9xtFBnb0dBImcNwgAB4EIJ4Fs7giLIlW3Dxm3pBm6lA4wwgCIGV6SsFm9tM2v5Z2vJErRu0VEJAG3/Ym0Tl2wW92waF5GyaPVktCw0tnJFUzf7cl1dYizzhs4KFgA00Gg5ImlPUXTbtmm/x3Q/A4wMhmrJgnVbFzRfVzJl1ZEEpVAK5VDykSL+1GSNCmXNYgdQwAK0hnu7l3t7N2Z/d3qC15eySGA6c6AoF3kfU3kXNMVGAQjiV37nl37r137ttwXkdLcG8SAGdiMK9mDH4gVkRn8BAHxXRXyhh3xHSYuIlGTT927X13VfE3bf934vGIPv9w0UgIM7uINJYLcEtHD/DiJ0D6Jwx4JIC5giDtg/SJdsFjibBnIgUnZyI1iCk5eClzd2TwkA4DeDfxiI73cUQAtyoRAhbnUjTORlkwIOb6UIdKACfkCKp5iKJZeFyyWBmweGJyqKTNEhz+J+dvaGmTOH3Ve8fDiI0ziIh9geVy+ADaJRNQJS69YnRMcG/vaKlTWLmWeLpyOKlBFXwdh3xHiM2beMwdSC1ViRM5iNPwKPCWACBHRVDQJNB+KBD4JN0/YpqGaH87ij9nh59sqQ+rhAYCdl7I8tFktjChk0kyWsKviMF1mWhRiEfmAGfoBlUUBAqyBlgVRICSCFEbcn3KMIPHlGXDhsRFn3SNko/2bHOAHgkZNClSeGlR/TlYcKlvENjWeZm4GgkT1iOp/ABrRGSTdOmDO0dTiUIjwUKgRiUY1ZRZA5g5hZRjJHAFSmMKa5XarZMdNmnERvm7tZlr+5I+KzpIgAWTFCANhUcAIZKu7TLeFZXdWOnpv5dS7wnc1Cn5GFnxvTn8UJoAW6mwm6IyZAB2xgBm4gAzLgBojAAoQZI64zO7czoaGiYItXoiVEnheooonqdcrzkgXZTtKmoxnzo6/v8XpYpLmZpPvDUTQ5p3UalG+qp0vTceI0YKOnvfa5qPPyqKuxaQJ6qdO4qflDABzlCUY4qsO3k1GwqnczcwQiAw5jo0mlq/+9GqIcsa27SazHGojLuj84MwNmgAYK27APO6LXWjl2GoHeWpkPZ3ehWqjrhKjv+i6/OiqJp6/9mpGnGiV0oP5UWLGpg7HT0rGB4nWaWHW1eqh/xrIvO69hMpE5m6w92yQCV4UNeLSZo7QJ6LRRO3NW75dZm7Jd+7XrErMbUJtpW40B+z7CGQdeIAgmgLqr27pherddo7dN+60z5wSeGac1eqs5+rjpMrnLMZaZe41tmyRMZLWze1rYu4tOG3F6QAeeeRjr2lPK27xjWyj9crPVu36d2z7cAwrgG4H32q2r2nB+IEMpogXperztmr/l8rzXcLYFHIMJvD6IGcFbWL7/tYi+yQYDKvUHXSYx9FtOKtzC/RsPAVzDf5jDxcOdP7w/ttu3HZtsdPlqcCCrEUPF1YTF4/LCZTDDY9x+Zzw8skSybVw8cNw1dfxreiBDoUBeFyPIf2TIQ6DI8fHIkZx+lRw8LvDHnTw8oLw/pbxnfmBJeSCa83nC93vIuzz0YBzMaVnBFWMSn4CGzZy3QzyLRlxnzrcmrvwxstxGtpzO9frL7zx+xTw8fqMKUCC8/fw40JxK1fxmChZnOwPRIUTRXTySQtrRBxzQQQIKUj1KqiDVW93VU93StfvUi0jQb2Z3jxYzPl1BQj2llHtPAhzMIR06cltKYn1p8nwUGVxp/wxmNXTdO3g9qJCac4AdyYWdOYg9SoydNTDdVDX9ZtiUjg89zld8zkU9kUi91OfX2pejB9rd3d8d3t9d21eD253W220GSyN8Mpw9O6C9Xf7ZztNdftd93pkW2Wmxu5XmfIs518ddyMu919F7uQV+4Ge94KX64I8x4Xvmng/G0x1eyyE+2sFaKqk9xgn+4g+n3oH33m3mmd/cMPi9ylx10WU7vSnemy0+5UE843Ny43vmlA2dMWSex2je3DWx50eCJkxew1F+589m5ce35WtGGdkZMoiexIw+4jH85ine6ZVjAnhgBkJbPp8eMqJegaf+Y0wRAfcd5I9N60c+s8WH6f8F/OuLwwV6VbTNXrySPivV/mPcw+9NAusXLO7/HaQD3ut1/i/KNrf5vu8nr9Z75hZhPpXfHtYOH1kAfvAVqe7V++6HgzPnMwj6HPIjA+21GPAjhmrm2u1bW/E0n16kPaxx/tEZfyOeebhPn95xH4Um/2YCJ7GHHvMzTfY9hfMb3dFDXzjco8l5n2F8v4SA32ZMdomvvvgF7fjlJPm7XuCZ3zWoJqOhP/o7H8NWf2GIVK0jo/Dpa/vVpPsnHufBvzWMk+HJf9ulX4Sov2Zu0fQBgoDAgQQLGjyIMKHCCAwbOnwIMWJDBxQrWryIMaPGjRwxhvgIMqTIkSRFdjypUaH/ypUsW7p8CTOmzJk0ayq8AeCGzZ0rcY4CAjSo0KFEixo9Oionz6VMXeIAAKWp1KlUq1q9ijWr1q1cpeLU2TWs2LFky76UiDat2rVs27o1CzeuwgxK5bp0ixel3r18K5b8C3hkX712Cxs+3LMu4oE+jzp+DDloUrCLs/ag+6Ky5s2cO3v+DPMr6NGkS7fEizq16tUMTbt2eQIAABukWacdjDu3xcC8S+o++Tq4cISiNzeOjDw50MnDa1YAUGVC8+nUq1tHXPy69u1WbXv/7p376+cAdNQG//C3er6924dcv1G8/MPZKx9Xjt8x8/kKf9C18cMJPQxIYIE98Idgggq+/1bfgg4uiF6EEqr1IGcryCbdaBMyBF+HHLkHoocYVUiiVQ1iB8BP+a1Y1H4ljiBbjDLOCECJNt6Io4mK5cjjcBv++GOPdj0hmwDnTShikruB2J6SFQkJpUsn0pcii1YK5eKDPRBJY5eyRQlmmFFOKWaZhgGJZoRmhiWAbE+U9qOTSjLZpJxrrklmYfddyWKWC7oAhYwZ3ABFoYYeGtWdii7KXZ6MPppVmpKGB6lVE8i2Apwbypkknb1xWimUjsq1J5/5+angUwBkMAIGob4K63SjxkrrTJPeqlqtTOkgWwWaIsmph57yBqquJc4KV6mmKodqglxmaGy00lJJ2bTWnv+Ga7ZtXTuTDbKd8KuEwQo7LGDFcosgsmYpuyxyzSJIFw3ozksvVurWa6y2+lKIL0szfBluhON2WK65dvbb6I6LsdsuZO/yVwUAmSJMccUv3WtxqPtuHFHGxEFnWpwDr1fwX+d63BzGYzHcsH4KK/hvESjPPLPKNN/Jcc4N3TwQXW8GjN7IJJdM0sk8m2ZzWCy3bNTD88FY7dFSc5v01FHqrPPRbQJAxFUUUSWy0LoRXfTBVpNWNVdLM02U0/L1ELGvZ89tbNp044h1zkf3IBttVn09Vdhi40a2YGbf3ZndWq3NNpYvKxgEXXIjTvmjildea95sHR2bxF4fztTgYxf//h7omKMYNYoqNu7w4whOMAEKdM0wwgaw34477KfvfqzrvNOr+VpHByEbDp87SZXouZFeOvK/o84Z46wD4bZ4Xl4P8PPaz3f59owGz+/NL8hm3t+m86Q84cyvHxKQ3tPU/VXSs149d9hf/37+18Wvf5ngp3U0FMjmB8dTUvLS1xf2KTAE7uvfxXxnl/k1rn7bIQINLojBDGoQgw7sYHD450Eo/Q8tR1PVBgqYpAMicC8LZF8DQ6gSEFJFgmyjIAxveDoZ4vBGI5QIzwQQMQC4ynzOk8oK2dNC5r1whwbRoVeqNL3H2JCJVLSaE6vooB527GYwAoDMUCgiFR7xJElU/2KQsEiQKzKFhkybIhrf6DE1wnE+WoRIxlzwgxMSAIiyGSIRDTiVMeqljKRbIhrlyBM2tsyNc2wkvhDpSO3U8SEV+wENYkSDE3Txi2D0kBgFuRFCFs6QWISkTRTZMEZGcpXWMiUrpzNJh1CsCF2iixCzYrSlgJKMoiQaKavoSvhBMYpIgWB1MsMUZL5ymTUJJjNfE8ud4UsAl5TNDXgQqBhNDCu5RN8uP9TLkv2Sis6UCSrbpUrTcC0IOwkCEWr0zHiGxpjyLFE0W1OvHvxrVcgUgKpuicvz7eSb4AxnucbJxHLG5JzLSmdpYjSDChgJJgKowD7hWc+M3oSeGs3iPf/xlc3ZBMEFA8EADtiplW4OlKAaMWjBELpDhc5zdcRsEUeb84KQZqAILyCpSlzwgiLYEip67KhR03jTo/LnnhGoV+dmBAUdTJQrKrUJS1vq0mHBFIcyfSBNazoUh5ZGADoIYoygYAMcVOAFG9jACyqAAxuEVDZVkKpS70qAruL1TB+t1wi4NKMM8MCnKRWoVa/qkax6aqs31GtLGGoqsZqGrHO931ntulelOjazcWEqxU7wAwu8M0Zd20pVa4LYxCqWSYyF4WYT81WwSiap1glCEcx6vSoUAaWc1Sxte1sdpuKTYjuwpbxMa1jUpnZJqwXRhiL52hgOU7aOS92CdoD/Ah7QYAaFmgESeICCHQB3r9Edb1iE29SKeQs6fiwsII24XL8017nPbWR5EwJZPknWvPylzn37GynhVswCssmAeKmaXJrEV77zbU997ftbseT3SvsFsIVd898LVwW9FBOgbIqK3CI2ZcEUabB7HjzHDDdxutRdToQ1DGMMvzjGn+Fwv8bXK7GcVsEkNrGDJwTdGauNxS2uMI2PvDAhI1kzNq7XpYo3lh3PhMQO8HFvUAxHFRdkwlYy8pK/HBctg9lWAnZqEDkZFinLhMpW5g2W3yhmxhCZul4es52VpuQ726XJ6OpBNo8b5QRPucdtBsybD5nnrHC5T4nWs6O3EudH/6+Ez9cSwD6fMFUdC3rNhC50SQ5dykbLb86yrbOkT92USKMaIWf8HRKseaCycEq4c/L0p4HsSFUvekWmXrWvhWndX1em1bu7EHTAZZZZM7XWth4JqIEpah3Fls437UEFivCEiFXhCSuAlkH4dr9ECRvVqh63QIiNuS4CwNtkUfY9md3s5nky19Guyq5PRc8dXLRLNIh1QcCNPXGb+9HlNje6KUceABAwLu6OJrzj/ZH3prjeMyQ1WKuHYzfZgAdFwIk12ysQcAuWByQvOclHMPBTF3zcB78b8chnFyehNwIPh7jEs0zxqdwbPxiHig78LZAK2LK0BAG3wFMu7JULu//lc4ObbHhQGJmjt+bxvjmcc/7EaZeanhNY+EEyztuQy+boSPe10n/NdKtZWjaAlovUad0piMu7Q0EOtp4sXtP97hPqRR972c19dl+nfWrGhgJh3a6kmVO92VZHtN0jiHdi7pfAAEDCv/3+96RjPfM2GXwAC4zsqCd+6nGXe8RTSO/HkyryUZy8bCzfd6jIZQS0r73tb4/723Nee4Fftedv9mSFI+btyy696RsfatWHmfXT2281+T4QcN8gCCOwAA50wO6tWHb7GN397nqP6t/PrAcet8BiiP9u48sd+dBWfrKYT788A1yZYvdSFXCQ6axw37Le/x34Ty1+KDNabWf/GOjncOpnc6gHYe63LvA3QXm2XmQHcF7yBCB3FbmHgRlIe/3HO/8naQGYMTxgTYdXgKMHdyJieiDBfuS0eWvkgDWkZD8QI/QXchmwAi+AAUbSAy9QTVBBghyoYR74aCBYMQl3YOdngsWHgikYAiuYUC24FDvHLEJWXLKBZgSRfwORcNsEhDAmhI7WWhWzAzEyOUiYJIqHgFWngBPHgGUhhcmRThjgcTOQhSvxTz/Yhf31hXoWhgjjAh4HfZVhgLG0eLbmhDEFhYn0givyBgrgiI/4iCTwYn42dni4EgJgS16Xhxa2h3fWh/0yWkSnGYM4SYXoaYfIVYm4EziBBljg/4qvCIuxKIuzOItlcD9tOBAuwCU3AHQwUU3Gs4kX1ol29on1IoI50YuCeIakt4QpiIqNpYqnBACtSIvVaI2zyAQGoI3buI1G8Ftrx141QUsAEIiWkjvniI7oGIyIM4xjVozzIoMY4hmkWEemWGjP6FrR2EzTeI396I/ViAa0JQCjVQVHOBOvBgDmp3/7hz3reDftCGbviC5cUoabQY9aZI9tho8hpGv8+I8f+ZEBiYvVlAHZt1Awt5AM6SUOSTcQ+WUSeS0YIBuiyBkX2UMZaWUb6UEdSY0g6ZPWKJIugZAZEHYz8XIAYJBWYUEbxJRNyUEseTYuuWQwaS28Uh6gYf+TI4STPqaTHcSTPwmWtBiULLFeAABiMwEobgKVeqiPa0kAVDkto2WBo5iE6deMx7eGOIeLK+ORYemXrjiWKjGOAECDCUF+P2cQGxBSRemWmSWVSAaX0eICmPcZWfk/W2liXelAX/mXfxmYCeFhUGFyo0lysQcVSLACK2ADHoeSjQlcj3lkkWks8aiQlVmXB3iX65eXV7eXEtaXnQmWn4kQ6sZ/0XeLZ+majtmWYPhs+rNeJslkm0JlynOPu+l40fObwOmTwnkQxHk/BXECFbAC3KVt3FaYyamcvcmBRPg7dFEFRyIu0yk61RlGqYedPamd27mcnSEABuKf6HkzsMn/Suy5Oy93hZ0hOPIZXwoULHp5n/kZnPu5GD2AA/uGPwBaMxJKjM35Psd4npuRoAqaWgyqZl6poQ+EnxD6j9y5IFbJfRiaoerZf2gSQnwEAHUIotIpogvKPlSGOZypoiF5onbhohlgS1CAWxlgKDCKMgK6SjTqQeRxoAiqozs6oj1KYj86pI+VnUF6jSyKICKXGccoEAKwAQiJckzapFs6lbJpNfsEnTkKLFZ6pevjo5UDpF7aj2DKH6qycGRKEDiWpmpqMU4aSVDqQGMIAD8DnwJDp3XKPHdKOXmqp0DJpmbxTu8pEIBKEB4WeoSKMIbqSIjaP8ZWkTVWpY9KUCS6/2BaKqNDlqKVKpaXWhYRA3sEwKlIVY6gWi+i2kikmj+YuCo4yhkhqqqgxKrx5aoPKqtfSqtkgSkDQXlZ6C2MyquP9KwxBqzv42G7iqpzeqzflKzLtazG0aXNGot8Oh90sU1d9KkCcSGaeq3Y+qq7t63ewyXvChrGGq5HNK6pVa6awYroaqn1KhyBwknxqIkCcUkZMK/94qtzdK/a82Q0qSGp2q9j9K+IFbD2ca4EC5jZKhavNgMD0Tm3KhAyKXsP26siq2ET+zzrtbAXC64Zq7FY2qp46rIrFqsgG7IGGxww4rADkU2DigH7xIUsSzU7+7IcejqTCTLQhLE2i0Abe/9VHZtkPeuz6iofispb8QgdRLBv+qq00xKxv+q0mGOVtekaU0u11ImzyqqzQGsvHwuyXCsfM3BNBGFsNHKqZWu2THthBDo3CDmX++q2bzs4VstSWIsiWnu3gmsWFTBXRMCYgBu4dJt5hHs2gTK0Uluzigu3dpqlc8usPpuukgsXPbADO2CJmCstZyuxaUs5W1OywcGvois0jEtQjkslkEuweDsdP/ADSQm7PCO7cMS5U6OoU0qz8am76cO73+S7hjGwqJu6mtsZT8e3KzCzx0sxyftGyys18Vg+oAu90TufcUuupmuuwIuuwtsc3DsQ9Au+GSO+aES+JfRhwpG76hv/LNO7S9V7d/DbrPI7HPZLAAp8v+Gruv21vzyzXoeLuKELwAMjwKBEwJBnwLKKwMJhqwTBwA0MsQ/MXxF8M1ziI4l7wXKSwYK0wavXwZX6wcHxLxngRyNMwi2rvWWHwjSjlv7Lwi2MmSFSupP6wNeLva9Yw6/RRRlAA0VgbNyWmlVsxVectDv8KvmLRbLETJ3jN7g7xEScm4UjqeyYxHYbvCa8FH+okl2ixbXCxVXkxcskqCtswWTsJC88RjG8fDOsp038GhjQg2+cPXG8xWyMyK/SRR/6vI6qxzvKvnTnvgKrxvGryEzRAxvwA+RBA8QLyqEsysS7yLAyx6U8H+NI/7aNGjSRLMmka51RmcaA7KWCPB06jMqxm8m5vCj71Bz/68qQmoCxHCuUir22PL/kyMvocsrLrB10QXYhM8bBzFJMKGJ1M8tLDIvIPBywQ8HOXMy7DM5iorJhLMZ5TM3CrIbEbMrZrM0/O8401szx3BwbAGV4nL7pvGDWrJl44s7vzM30XE/zLNDBYZXfCzTgoc/Tyc/snMg9XHG0HKQBXR396Z8GUtBlQtAZbRrGZrzSjM4LvarO2M9mYsyoS9HD8QNIgFsXytFjIs4vjSP7RKyP3MoizaN46dChctJbG9NNgQGAtX0yDdMQTdToQhdGTRbAjNOC1ND1qctKnWqXfP/AP70UAjBXg4IoW33UQrLRXc0Z4Iay55zPTS2uTNiEJa3R/6zNKe0a6mYBqwzWYPLVc10ZL8e2ZA3JZj3STz1vUX26bW3VPLFPjmzXRX3Yc+NhfwvSZc3XTo3W16wrPR25Uu0ZEXO7ie3Plq3Zr3KMcZrQ3vHY1RzZai0mlL3GnM0Z7NrZm93aUjNar8vKCj3aZ+3XlAzY7/vO8FwhCPvaa63av70oERPcXMHUtS02aJ3WO10pqI3JxV0ZF5LZwi0qg03d1KGyY63XN43cN3vb8NFKbL3Ebm0aivrR120jdY3eYhGPg4rPe93dK/TduB0tzl3V0F0ZT2F4680j6s3/31xhbKA9298R35Ct06YdJvbtwdbNEzBSBSiQjP+9IP4t4VnBJTU94KJd4P5K0pItx+J9zAxeE4YiI1Ww1YhS4QmD3yl+I1A73e/N3Rs+urrp4bSi4DQs4jRhyCyuHRTO41NhzwkZXNMs4y7c4VCduYE93jk+Ezv+49Xh40/OFJRn2KGt4UU+48OM5LltyRKtouRdGhct5gUi5f7F5GW+GLFtFkSO5Z1G41te3yCO0meO5ncS5XVOE1sTzV3B5m2e02/+10mu27sN5nj+kHTuPT+cP0+WxecV0n7O0Ece6FzusV4OoYVu6HNz5wij6O/TRYxt3I8O6W6u5ZMe5ytu/05UveConumFiujb0+neY7hw0eejflV8fER1PNly7tOs3uoO7OsZFevbo22dJeq2vly4vkK6/uHBLiWqjuPOHhYZNBBOae2/jjSvrj3D/jxgbOyOjexsNsmIxe0yJu0socSCfe5cISP1+8bYXhqb3i/lzjvkcb5lUevhvkvKjkD0Hu+8XtkI0u4C4eTwDhryji/+fjpWCeqhDu76/uekQ2UKPxo3HsjafhC4MxDpyPG6Y/AHj/G/Q/GV83KN7ugPD/HqTDYTT7v8YfG1HPIf3zvrzkwjX7tBvObHnvK2HakkZvOe8fITHfMyXyEIXy8/jzg0Tes6v/PIOu5XhfTYSf/zG2Xp+YnpRL+mU/9KUU83x3i5fM70Te/dPb9gXG/JWv8xVa+dV4/1+Dv0p2P2ZxOPwIjv+S72WW7GPt/y3APwqd32/WP0wLP3OwRuBCgWdn/36wvL8RX3SYb2B5HuS/74ZGGm1YfFV/z35jr5ozr4iPi5Sx32iS+9T89SjQ89gw7Qb/9TKzBU35n5Hrv5aItry7Recq0ViC/6u0v6BGX61KLkIR77WyGHDPn6sG9wnY9DVokCOY/yuT/2Eq/3s38jQf/lqp8Ql6YD1fQDKGAB+5QBOkDKxX/6S4f8N9S8zA/fzs/z0F/25d/jff/cJIJjsJer+pYTti/+bmj9lNP/+zSDAgABZYWAEwAAFCGQUOFChg0dPoRIIMJEihUtXsQ40cFGjh09fgQZUuRIkiVNnkSZUuXKkyFcvoQZU+bMlyxt3nSQUefOihF9/gQaVOjQhzcA3CCaVClDo2iwPIUaVepUqlWtojm6VOtWrg6LGOyRkIdBhgKIAHgioOtatm3dvoUbV+5cunXtrjWK9O5evn39/mXIU3BGwIUNH/7pAolBAFAyGNRxePBkijgtX8acWfPmkTQ9f4bJWfRGyqURn16YF3XEplZdv4YNFave1X6hAJihcCyAhhgMVqgdXPhw4sWN31V9XPly5gtLU24eXfoEo4yt75D8XPBo7t29/3+3CVo8TfCYtQ+WXje58dax3b9/Oju928cIxRpUy/Asjfn9/f8HMMDUshKwQAO5Ok+wAxe8CwfGqkDBqCqKCAKxBHcqL0MNNxxtPA9D45ClC3dicKv1imsPPhVdky+oEyrgYQbG+AMqiCIcq+IJCzA4zSAeFHIQgLAYWoHAEo9EMkklgTpxSScFHFGnJ6ccajcAaAiLoNWixChEL78Ek6QPxwwTJS4xovKnJodLcUU3pWrRpw0es84gGiMSwIY6GRsBsSoAWEEhHQyaoCE9M0gzUUUXZc9IRh8l7syLIGXUBT4jlbSyMjfldMMxP+yUpEx7olShNYVr801V44zoh/897fyJBsaeWKGI6gDo0zAZkVAoCINwaOi2Kkoltlhj8XL0WGX3GpWiZZ0cFAALimu2Wo1EszZUDj/1UFuRrDX21OBSVdVNViFy9QYkRgjCAlgjCjKDFxZyl1DDiqRNgMeqcGGhaIl4NmCBnxV3YIO3AvdgBp8w6ARqrW12tGy9zZDb8SgGKWFiC16N3HJVPPchF4ZMaIR3RaYTOIa+AgDgwlwFgMeEWL5BhyA2KNIgFBTmuecnOfY56Ic0Fto/33AzDuKIsa0WY6c/kunpjoimFOjTPP74vZCBMvnKiKJ9wqEeGHMYMAEgU6iHP1/NrWi33+7PariDpnpu5iwFoIr//IZTelSJm5Za6qgDz6nacJNlEwCnsn5z65+6vtOhswCIzCFZAQC2sBcq2GChHW6rk4h+7Sa99HERN13oulMvjuXK+e5b0r+XJrx22wvP9HDaUFSc8cZRf/xkhxjDzqGuXQ7uhxWQQIKHClmHPnq+5JZ+2dWrX60g4E+LXXamab89fKeb1V05rH1/zXGfIIdIe94e8jVv7Oen/+ft61f2evwNWwyAnWHvXpRm5zfxFdCAKSnfcc6HvqvcDyLse8gLDLI7hrhvdPvDYAbj5kANQkp/HeTLBBhTKOEEkEsDzNQBVbjCkCSwUYtjoNY4aDzhMQQFBmmbQ/AWM+bsDYQ//5wf9YBIpQ8OsS4501sJTTgiFHqPhU9coQt5B8MYxkZ9EYGgQ/4FkbMZpHjGcQEOhmVEMrJOiGVUUhHRGJe1+RA1S2Ti9wgIRToWUIrEWWAV4TTDhmSxjwZB3vDsVZww0mmNh4TbGRHJIDUuci07ACQA4aidJp6pjpcM3x0TR0U9soiPDPEjQ7b4kC4C4IvBcYEF6EQWR7ZSYYp0JZQMF8u49KA6r6vNJBNUyRNi0peB0ySqetfJpzDBAMdEJjKN8MmFhHIhN0SayBgjs73sYAVPeMwNbPA8hQhAldbJwLRoOU5lwZKc/WnkObmIAxq0kwbVmYEb36hLSsoxhb/EJ//Ggnm6PVhsTFt4lXUoGBRnKkSC27MgX+q1J3ES4AVrM0gGcHBBdVaUUea0aHPSmdFe3UqgJAsOPevJmYnl06Sd2mdtjNJPf3poDQOAaUxj+gBmKqSgCXEfROI3xrt0LaCRCVJEJ8pRoiYKo0VN2iyRysWc7ekGZZOkSAfDSwGe1KplSmnHAMDSlnZ1DzUtWQ0ZQryHHG8vY5uRBXCwgupUoQKMkShFlzrXIx2VriFV6l07OiMMCMCv8sSrVCdD1The1bAhyipqVtpVxn51oFwT60Imh8uFXC5zdukaFKAaVusgAaR6BW2B7BpaC+VVr0HNwP80KtjB2tOJh4VteRL/e7WtMtarYCXATRMCNrGR9S79I+HKGGMf0hY3QKM1LmA2qk5IApKaq2XtdlxrydhW9zuzRcxibetPxypFtwRwQcoawrJAqgctDxEhADIg1+S2tznIdS9flntOll1WOtGd6nR7aV3+iga7h9HudrnV3aR8lwDxmpdCFhpcu9SHlJGNb4TxiFsJ+2W+48RbEueDX+mSFHD9BXFm/muYAAt4TAT+CRJmsOIZVCcDLF7xZwlwObTU6la52ouPIGKQQFXYxxN+7I+3ZNq5dq2h6eEwTwh7oRA3+TIjLkyJTewhFPsEdAFljIwFwLI9UdYuOn4ImIU8ZtoGmczZIR9oq/Pc//smWSdL3qWT5cwSKANGylMWT5UjcmUsCwl+N8pAjnb0FzE3pNBnRnRf4Jtotlw4lgfllX/c/Gb9VnXOlz5Jnf9yZzx/Rs9KOvRCQs1oUstl0aVGGJGRejlubnjSXap0YTE9a5Fo2i+c7jRNPp0kHI7A17/+da+BPWxUF9tEFDb2WhzdSu1BAUCvhrWHwUdranfE1oquba7Hs2sk9dnb1kl2uIdyanELZdmO3I1q+1O7klbb3dy59vSyrW3QcPtI38Z3ufXNGmTvOynnRmR41QvY6LD7w+9G+GbivRdc0xsm9i4REdw5cYpXvOL+xviAzHxmaCfortD8EYAMPu3Dtv874SNZOHLm7XBd9zvjL1cUue/a8fPcFXSbXTfhTF7yg5+81sWSOVwazvIQQBzmRwe6y89J89jRdQMQls7I5xjbnfv8Iym3y9BZbnSkd/1RQXck0/tG1/4lWOQ67znPSW51j2DdvFwluky47nW6pwnsrRQ7wNF4tI0XHO1rv2rV2a5w0Sr97XFved/rvnj7KV6veVe1ReuF47MHTvBWvfzgMWOgu7dF6w6fO+NFX1fDLx3yo1qqANbG3pxbPu2Gzbzmn4ZtxwN45Yh/SehHv3vOl56cp0c9Ut8KKANJ/Z7Vjb3s9Snv2pP49rgvuu95P/1GNX+uwM8dUhlmyuL/fer/sE2+8r1Fe/M9H/e6p37609P5RWJfUkhNb3krL7Xw/7L+4kcp88sPd+hH3/rqB8DlYD9Ecr8zQSo9AYAfOBDjey3wez38cxryUyDzQzz0C8AL5J3/Q6oC5JKiQiueKhAGpC7ke0AIpBgJbBT+gz4LxMAWVCnpoyUOjJKiChL7EhAR3C+qK0ET1BYU5B0VPD8YdMEhNC8NLCoZHJGiWhsZm7+nuT9MekIe/BIfnDAgrEAhJMIsFDosxDsk9DiOghkbYBActDQdBDwpDBUqTBwrjDsW1MI3ZDguDDsvrDmOmhwGC0HvOz4z/D40HD/9m0A2JDo3hMNCnIsBPCQ6rEOL/2qusBlDPWxAtetDP0xDQEzB/ns4OTTETRQKRFwjRfxCdWIZlVkQMpQ1B9xDSjxBS/xBTMw9TeTEWOQ3IyQqUFxEcsowgmvC8dlBkzpDVdwUNRQmQdw6WJTFY2QKY/xEW3yOijKyIzFFJrOuXwTGMBFGfnJFlyBEZOTGcVNGNGLGZlSnNYNGSBxBPjzHaqzEOKRFeSNG0PvGboxFTwTHcISOc4I0JInGOCPBVFRHTrnGF3xHettGeTRIiKDHMrLHeyQnVtNHc8xBVIzEf8QqVqzCbPS/g9RItkhIMlrIyTinZusZisQJaiTJDQlIrRpIbSvIjXTJjjSij0QPckq3kf88SRGZxJtELItcQ4xsSZfUSJgcIplUkHHSl4GzSZ1USv5KScWiwDaMR6DMQqEEIqLkCXICOZ9Zyq2srqakrZXMtZ+USnmkyh+yShIZp5vTSq5ky6vyyux6ykGMyrF0wbIEobOUElqKn8hRmLb0S5N6S9sDy04TS7pERrvsILwkDFq6HLPjmb+ETF8KTOcbTDwrTMOURcTUIMVEk1gavnZ8lMgUTTqazCiLy2IETczkRs3MIM6cFFfqATrpnKAZzdrUkOOay6T4PILMTdVUP9bEINe0iFi6nB6jTdtETu/AzdTMutOER+b0zXnsTbMUTmdpJWi6AV0cmOTkztFYzv3/88npjE7eA879qU7rXCQMoJNWO87udM/N+4/yREjn5E3oHE9DlM/6Oc+JaKXJMU6hec8AtYzvDMTwtM/7hMP8pJ/9jABHwk7tNBgBlVA6AxAFbYjdZEnxRFDGs1DsYdD0XE+4mdARRQkCvcRsvMwNnUoN3cz9XKTJCbm3IdEZJQkTbUUUZVEV9boOrZ4PPaRogQIIPRgaJVKQsNGLxNED1dEh5FHp8VE0EjgAwMOiKdIq5Ygj7ckkXVLDbNLoedIyqpf/lFErrVIsHUYD3VK67FLo+VIjik31YkIAJdMiNVNs1NI0lco1ZZ02HaLdODIRnVMirVOBRFM8BUo9TR0+//0htFqv0glUQa3QHPUJDA1LSTVUf0NU01FUEMoZGwTURyXRQVXJQr3UoLRU/NlUDTqaRnVUUA3VSFXSuKBUwjzVUhW3TC2dVM0glqE8u3HVV43PWnWIWbVMYbVVY8NV0tHV/dEeDWvVX5VQUXXKypyyFD3W6UtWu1lW/EFAL5sbaJ1Qaf1KUr3W1TRWD3XRIWouZ31WcH1PcYVLajUxay3X0cvWudlW+ukfdWtXd+1OeBVMcq3XzDzXHk3XH2qu7IQefw1QgKVMgR1YTrxXuMlX7LkcUkwdhn1XWAXPO41Ygo3VWKpY6UkvZ4sejfVDrjBSji1Qj/1YiS1YJz3YDv+aHAU8WZSVQpW9OpY9UVek15fd0Zj10pnNoOYy2ZvFWRMsJ6ElAGKtVqYFWgmb2LcZWeiBJn5lnaRV2mNZU6edV6iN2viaWrepWtZhmVPKWq2FwKUN2bfwWgH72bCFubEtmrJNHdDBHrVdW65l2rfdrriV24yjW9Uh2v3BmxxCWr2VPbbtWJ8F28A1rsGlm8LFn/iJ0cRVXKsjmL6lzwxtW8jFOMn1Gbstna6xWenJXM3b3M/1vM6tVNYFXX0T3Z4hXdLpHzZL29TV3GXpWtelVdiN3Vt93Fyl3Pr5ExDEXN1FuNVtXEwE3OAVXuBNxOKdH7Tiy4VVXp9j3pZ1XOn/hd5im12eqd25OShPzd3sXV7e5Vx5hdsZgpk+E9PvDbfwVZjxhZt6mc3qQd+T296edV73/bb4lV9kHV5lpV7smRzWy9j9TV/G5d7/dTyYeQIeoOAKruDTHeD5LWBtPeDqeYyj1V8Gfrf+vdHuBQqYEeAMxtQNxtcOjh7tEcP5EeERVl/vPTb2/VsAJj4VPjr6PRj7dZvh89bzneFZI2EkNeGfQGEe7mEWplgXhh78pZ8irrYjztIk9oklZuKX82GDAeKiud0pBia4oGKTsOIzdVl04bEt5mInplooZh2GQRQxlpq4KOOSOGM7xeJWMQgbeIERUKsKwDk2RrUuHpgv/xYag3BEGR7jt7jjGq3h5u2/uXvfPYECjCVkUjNkgUFknzmaGGbkOibjR/45B/bfSdZhLEMCIc1kqXXjJxbODHo6zKkfwrFjUm6hSH5gVI5gKLCAIMgSDKiA7QMAUG5lRNvkQ67ODIoWDA5hUXZkXF5ZUy5hCAYKXWwqZz5mIUtmTl5mDMoZtEXdRnYLaZ5mvrVhrfBb2/rJyVnkbR6zbg6Y88ygyWFlXyXntjDnnaVmJNa2l5IpmaIp5owfP4PneH7lN45lDPqTdKYUWx7lfb5SXW4UP/gOKvA26GQM9jxoV3Zohfxm/MGb633mCIxoiXaAPH5Bi/YON9iEl4ZpmP9OAsOrDsfsaI/+MXren/S63LzNZ7ZA6Ynu58RhaS/xA8OTzZv+MXl+Fp3Gn+HD2nGG5nIO6pSmaN4p6hA5auY8Gu5T6gpjausJ6fqpF46W6tk7aYlWaa3Kag7Z6q4IEuT9avcK6/wZa30FC/yB6GgO6rV2yrbekLf2Ce2cADrp6blur7o+FqeuHznen72m6r6+6gkDbA0R7FaZgR+QJxSgE35BbJz2Mcamnz8B4VBGa75Gab+mrcrOkMtWY0W2gRVYnlXKgCn97MhNaLK9a+zpIvkraZNGbbWebKIGE9d+iEp+FSLA3dvG7Y/2yN2unk9+7J9ei6q26qEWJtYuD+P/Ri8dsIEWy4AMuAEisADbZu7mzmnoJlmD+FOfnmp9rmrVhkvtBg/uPu/oTe+Frh+YGeLkXcXg3mf5tj36/g77vu9kU2xjEW3saebpfm+gju/hzu7izu0Dx58EL5YFr556MW///kMAN2cBdz4C9w4Dt/BCrnDC1W/6YZnlPmvgjuzUlvDTIfHuMPET1+QUn9wVnx97dvDTjnHhxm4ap3DnxvFx1PHRVe/ouY051mvq7grrFnHTrHHuuPEjR+Ykp90lh57HeOeKikLrzrQZX+kix3INNvKh5PLU6SKS/r1eFHMKHfIy/5IrP3OETvOqZDqi0h7isqgwj3NInnO2NvM7/wdfLRffPeeo+Glv0zPJQEcgMif0Okd0Q7cbDC8tBmVIi4KZqH7zR4f0MR/0vy50S8/xPF8UTTcNjooWm1YnQA/1c3Y7ujCKKh8NOzd10GYUVRe7jNqNDo9BOC9jvUOS3rV10cD1XBfbSh8KXlf0ikJAFx8nWM9eYic9VGcSADh2zkh2ZU9sZjc3Z++4jJqcIxR2Krb2EjH2Uvd2MsN05xB3aMsoCTF3UC/idGeQdad0bG93I3p3hYh3ebcoRa73nMRlfF8QfTdqcO93nvl3gA94N7MovIk0jqJ25UX4A1F4rWb4hj+Yh0+IiJf4itKeFP50gyfljO89fp9UbWd3j/8H644HCpFPMouaZfN1dJR/ZJUvPJbnt23fjG6Heb0CeYmgefyyKKgueH80Z54XkI13a5kf+ik/kqNHemc0iPzNqIvXXad3WCp/+amna6n3CauPLosK56WfSGn2ep7F6rAX++QqerNnLYu6HAU+eaZn+8irGs4Fes0Q+rhHqrmne6myKHpX+3Tc57YPVp+fz7/PjMAXfKIi/MKnp4rq7Q0893vne0iB+sAm+8kvlcq3/EkieYPw863f/BlmfP/4fMsOfdH3/NgfmtLXpYo6qF7989UX4TSj+k1z+X2X/W93/MKw/dtXpwZP/Ihc/OD7/VsL/oUv/uGHHtI//gCqqLT/X/4ylGjfl3RSF37qLy7rv/6mU6e713x7Z33n//7VhnvxnyvyL3+lqSjEN4zTUxTr9v5Rd//wh3+AICBwIMGCBg8iTKhwIcOGDh9CjChR4A0ANyZizKixYYSOHj+CDClyJMmSJk+iTKly5cqNLl/CjCnzoAAAAGbMlMhyJ8+ROX/OdCB0KNGiRo8iTap0KdOmTp9CjSp1KtWhPUkCzarVYMWLWzdW9FN1rFA/Fr+iTat2Ldu2bt/CjSt3Zte5cq/izat3b0i7fv+yPWGzyF2+hn0CRkt2MePGjh9DjuzgcITEgOtaJhhWslOzXjODDi16NOnSpkNjPp2TMuvWrVXD/za9wSaOwq4Px3bJeTfv3r5/G6WcO21q0JuBG/U8fDnz5s6fQ89ZPDrE29av86SuPa0Omz9sY8+7nSHy8ubPo0cqfPzL6ZaPo1fOfj79+vbv/3SPf2D4/v5F7hcgRDzYtAN4/+0kIAHpMdigg5Ktp2BD+l0GgFjpySehhhty2CFpFDKHoIgjnuRhhzTY5MKBJKKk4IMvwhjjU5Q5th2IfsF3XoYm8tijjz/SdZZqLBJZZItABlhRFXMZmZKLMkIZZYytSQbdjXblaN6OSHLZpZddXmlZk2OSWdmX9dmE04plfvSklG/CaR6VkVkpJGoWMrjlmXvy2ad9YSbGpqAk+v+5nWAAELbmoG7G2aijELJW5XOAxpVleXoWmqmmm55G6V+Dgvofp891B8AITIbapoCPstoqY3NCVudnxuGJoZ2j4pqrrpXeWlqqv1q363BE2HQCqsAy6qqyyzIF62OyjmYpcpgKW62112rkqV/AcssatqZhYNMTdnWbLLPnoiuUszVO2ut7tcbn7rfz0lvvQNqS262+e9kbWqmnHvuruekS7Oq6jUErmrTAUduvww9zim/A+1KcIMSAzWATBvkiu2rBHyt7MGMJ33lhvLNenLLKe0qsaMUvl7TyXOHetC23A4Ocs5QiL0YyrSbrKK/MQxPNYctxwZy0k0W7NYJNOtj/3HGAOlMdJ89k+ZzZwr81zLTXX7N3NFxKkx0z2Go9YVMPUQvscdVvy3j1WFm/C7SWQp+dt97Lif1W2X/3tbdWhxLx6c1uw524g3JXRXdiW/vWteCTU6413qABnnlHlf+Eg00oGC71foqT3iDjVDleod2XXs6566+71bdbmmcOe0xQpBh621OX3ruckdLZLsp159m67ccjL53xgdL+d/Ia7WATDYCVi7jv1/N2+lSp/wV5b5I/H774EsneVvPOjx+RBTZVQP3hvGMfP2faS8U9jvAGPXz6+/O/UPlsna9s/XNIRQCgIt2lCmfyW+BY6BcV+2EJf3fT3wArOMD/rSWA/2SzoEImYBMkME90+GEgCRvjQKhAcC7e4w34OOjC42FQLRpU2gsPQiAAfEcj3Cohu4LCw9Kd8CkplMsKd9PCGiKRcjFMywyTlkSCVAEAGRDARnb4w57l5IqkC6JThsir1U1reU8c49mWiJYmLoqMDAmCTWzgEitqsXFZjCPcuNgUL8KliJw5ohr7ODQzfgWNgvKjQtYHgBe8EVh0lKMPF0k1OzIFj2/Ro2T4SMhLPgyQZxSkqjD5FxQBYG1VVKQj6zfHUuYMkkuRZOwkyDoKejKWENNkIDnpEVn6JYpLSuSvUPnAU/qyYKpUCivbQsnIWBKXytwVLbdiy1suEy4ukP/eS+AYzEgC85roGmZSismWY0ImmdEcp6aaqZVnbo6cbWEjAHhQTVJqc5XZjOeyuIkUb64FnI8Rpzr7eSZzZgWdZvInd9j3zl7Sk5jzTGir7HkUfKpFn47hJ0Er+iOAAkWgFkXLCgoUE4Qy9KELDamjHGoUiBLHlWGE5UZbCiYxhtCWLtVKxgBARZiAlKRE+YlOQwa8WAkvWiplGExnatQNYfQnGj1qTjIAACjIJKc9dQBPp8oqkxYFpWiRaGMoytSv0iepq0EnWGNCMzd+NFVWHUpV19oorO40qAobKteKWta7hs2ubOMkXl3yAtpEVa1ubatb4QRXqkZHrBnhKmP/vNrXx/JNrxyTKWQx4rRDBjZUhSVsYXf2U4QlVrL5pGvkYHqCCvCgpgCYXmVb+yHRukyDrpWIDTSWWVBtdqSdhdFhqaNYjDB2MS3cgFNtYtzVzja5lmNpaJaq3IakDQAzkWpPObvbuH12ZKFlrgpJ+73l/eC4x2Xtc8tLRNgijazmXQjudplWzQ5Wt9ddXHaxqNWvBJcsLQzvDZAwgiAYkrzrHfBouZsZ5xKYK+g9CHV1at35vqi32xUqGIlqYBeIUiCXFXCCO5yV376Xsh6G4lOnK9i1PhjC9KXRsyY81wrX1cAG2fCIa5yfBftNvTYmgFPHddtB5baRKuZtfbHm/+KSFU/GBaHxjpvsEhDjVMc2FpeJ4Yti+Q75PBK+71byOxZ+MtnJYp4IlA8q4inX7MeCCrJMsjylIs/tyD9L8kTCPOY7ExDHs5NyjW1SODWzic0xcTORWdxDuSLZVkomiJ3x7OiElJmXZx5xTZAL6DIJGiaEjjCcGYnoOSu6ztR8NKkREulRPrPJ0wQACEdl6OsNetMN7DTq5Gw5GJd20QNpdKl7fWod8tnDPWgjrl7tu1jLmipb/vSt6SwRXvea1L/OCIJHfNZiH0Z+KU52UowNWi5rxctVAfOoox3taWOk2h6mWaI45e3SbZvbR3m3fZlNPN64YRP63ve+kyBZaP+bG8/onsjLAq6QQ60A24bRNpblHRy+SArcHwaAF64TB/FiXNcaLrfBHz1wnSSw4w+JXjsVDvH4xdvhrvKtnsNN8esIAgwyn/nMFfFvjov8zh+PyO5yvhAPAsACJt8Lw4WscnSxXOPffDmJvHBzS/tc5y1XiEDTGXWEsLM2rs42yht+dEclXagVb/rTOXz1HWO06gM9e0FmAwCtu5vr2Ev518Fu63eNfUROVzrA2d7htFfd7wZxO8DivvCuG73uygr7XPMuor2LGuqCrzHg1e33vwIAals//Ny9rvg3Mf5OjkcQ5J+N88n/feoJUTvqBxJeAIBu8yfvfOI/z6rQ02r/9P8pPUOQMIPfz6CAGQD+7zPc+vJWPth+r4BBZU90xLfZ9svCveV07x/esxfj2jf+8ZUrVsuzHQXeGbpeih596a/87o9jut7FiDvti5f73Z/t95XP9lLl0PCzh7Xn0R8j6uMdi2Df/AVc/aXa8ZUKIjlf+UEfsvnfowDg+llffwwgAZ6b6lGd/Z3dZSmg/j0f7Z3fA9qdxAFFRUxgeFSgBZaaAU6a4GFe4W0KvSkO3YkgjERghZwgdqSgCnocBq6eBl7dobRbDMod/9VeDUbJDXYP+z2eD/Kga7EgX3UflS1gXpifAyIh6KkfDgqgEz5hZUWhIM1fdJGfFTagpmVh/5wo4f3k4HXs4BeOWRii0fzVFgAYiwcyIAhiYRpCyRpGUBtaxxvCoZPJYRPNHwdWIV5cIRryoZT4YXcB4m0I4iCinRcaBPix3Qsm4lUs4ks0ohaS4I1FomtMIiVSniUWBCae3aGgFRFynhGG4Cf+3xYu4Si2RimaoocV4gwRIBVakCxK3yOely2yBi7mYoLtomyNoU24EDDanjDyCjFShjEe44AlYwARYBEUCwc54+dBYx4xIemhYjUa1TWeDwEi4i9245u5BijamwR2odKRI/2NI38A4dlhHtwN0DoWWjs6Ii2yYTzOo5iZY/MQ4LWpIz+umJW1WCgqjzQeBjUOpP/31aNAqCLbORVUJaRCMgg8NeQ7ciHZyeNEQhYGqZ3ZzF9N3dQ+cqTpNFi9OcfOmVo47l5FkqQ/meRJIsb8aaMdbmRLatlLGplDBglEGoZE3mRr6YdOGoYFXlb+9Q9QdqRQxhlRyoQJCmRSjthSMiW/EODraR5LSmVQnthHxqRNLhZNXh9aamU0cWVXigcBGtIG/ORYAodHHtpZjmRKGSVfIGVb9tVbwuVVWCAoyV/62CVZMmReNodMHgRWiiRgpp7+DGZczp8ucWNilgdefhtI1mJWSqY1yktl4gUBDpvkRaVmIgdnapdVxgRktt9ehmY5jiZp9gQBup0+pqZq+ob/NbUmQP4haM4m8tWmbVpM96VjBfHmb/gmTHpmQEbmcJqXYBqnShAgEthWXS5nZDTnUAInJAqndCYXdVbnkXRfRWRAM25n9rBmVX7nMIaneEJhcZbn0hzfqv2Zdq6nY3Sne7omTMBmE8qmfFYUedYnSrYeyblTZu4npFDl9miHYypYX+7FXxKoS4HIgZpn6wGd0DFog0JGf3raf7aHWlIgW16oGmWohprE/HWoeoJoiLbniD5ncEZniiol3rBoi3bfi35ojJrQjNbaN06SiaIgiuLoE63oju4kh9qEh+onkFaFiA7pe0ZjfCbpXS0pkwbO3jRlgPhoRUlGCJBpmZrp/5miaZqW6VpRKYQSaStRqF5YaJbipI5yKYAIzpfuB9AtqJhGhpoCaqCaKZsKqZtaKTjGaV7MKZ2q05beKTSVIZsIiIJu1JgK6qWmKaE+qCm9qTEZqQ4iKaO6kKM+6trh4SAFCKValKViaquSqaaW5W+S6JN9qhuGqqhaEKk+qq6IkH2oqp9ChqsKK6wupnPqpdhhKa7SJixdpMr0an0wn6lU6p8Ka6sSK249Ric15q0+RICK44AqayzpqiGezbPSR09OwLQGa7Vi6rUCWbZC6raCq8slKl4sarji0rjyYrn23H1EUXqq62Owa7ta1aZOxWvwyrxOXL1exb3iq7ja6f8Bgo25sgfJtdqqUuvABqq7Yhp3ekvCIuuNPixtMizg5A3FjsdlxR7GrqvGAirHkomD4gbINl6yjmyB1qrEfg3KbgcobUzAOobLbmzBxmqQRkiRKmwJ5qwkcuvNho+36uTJ9it9VJpGAm1jCO3LEm2xvsrHgmPSiqLNOm0/Qe1JSm3I3Qfm9SnLCmzWZurWYquMHm0rge1Diu3YklPZsh6/ou14uMAGjAASFBBmtRSruu2gwu27yu3Mfm3IxibeYujSSuHETm1zCEAQjIANDO5xTZFLGe7hvmrirpnHzq2n1m1R3i3kLpPeBh7fhgp17MDmci4NWMAdFm7Ggm7oTpX/wUoFwjZuzYqs6tZpyaIP5fZtcxAX5xKBBfzAzx7V54IuzI6JzOop0jqugAqvRbFus6YMz55GtN7ED9huWUHv4Upvk1AvX5zX6V6l5N5i02av62zvPTpr5caG57TRSuJV+brt+RpJ+nrl74pe6savJ82vznqN95JGTwZda/Fv1vpvkQCwXqzv9X5rAQ9vZZ7t6y6HCxDL57jWAwttBBPJBFum9QLv42Jwo7rvHLouqCwHBkRXBtBlCONu7pIwi5hwadLsAAfvCivTAbdg0ShwZuxAFAFAFRjIbImwy+YwiewwYfZw7hEwEPeREE/uztrvaByxuDivDbds7obAE49I/xQf5xRXXxVbMRlhsRi+cBqpRhcDABEcUHI1scaSsYiYMUtEEPu+ZgtPI/yucd60sQsbLwWbiBwTgf523APTE+9GRenSrQXXpB8PMvIUMrlaoCIzciPfMATLDyRDhSSbLiWvpSVfsu1k8r4SICef3R0PaygXbddWrwBT8Q+nMiGtsjLO3w4U1yKzXRhHrywXoXqsxB63RHehMq0S7044bC7vzy5jYy//cifnnDCbLzG/ojGrBDJbpzKb8okuMzRXjjSfY/f5sp9Z8zW3rRgvUDEbFuOicQDiMjmzMSCzMuql8xyvMzsHrRiPsTbn4VvJsy2ncT3bs5Li80f07vH63f8+A/PkYXP/CrQZlhSqpuU4Z8tC+6UgJ7TMmHMENDQHT94+00A/+9xEg3L8wPObwDFwebRChLSixvRHpwzrejOhTF4QFNdJH59Kj3BFK+KjbLFM1/RMNjNLPLNNY7KR5vSICJ4LMLBP/3Q747BQcyJRO/SEHPVjcnSFFtUPCG4G3AAR6EAdR0QPVEARPIEuPcEKpCtT1wtOky4Ms10FIPFqofTVAbUTY3VPXNVWM4SEFsRM26sYnYBqHVcV1PDIKTbG0cBhyjUzOXVdv3TOncAHS9HKdl9f4/Ff80RgkzREELZmfLWcLk8PDC4NrAASFBcABAFEYJ642AAPFMHg3sD/F0+2sND14l62wbkA/g6GZEu0VQ8zS29zPI92t3b1hBLwB0OB7boAKFXBXhPEX0GBDnBfBfzybl9Lb8PrcvfaaRXB+9kEFMQ2D3r2wL5zcru0YPtPcxf2adM0d7ldBowvAQjA++lmB0FlQcx2ens3Zbehb2P0o/0tDtDAax8XDli34K03u7b3/lkNfBu1RqdlUq9EKWJnyRnE67mXS9TU2g44rsyvgUuqRQkABkzAC6AADrT27xEBDSCBDRTBCvAADoyADqBABfzAC2xAEEzACWBAD7jAOp/WCkSX9i1vfqtghFfrhH8gQYs3V2M4TGu4SkyiABTXEhtEcQn4RhjS/8WWuInXKoqXyTL1wA5sQAWMAA/YABFAAYPDX53buXFlQBXcABS0NfzdgA3owAQ8eFX/szuD9k5cdFFDmnybdpanxCSyE8AeBCj1N0aMeZnryomHt12P0Yq3+IvHuOze+aiTeqnPAA/8AHHDIZTHMnJTuGcp+kxeOZnR92Ezl/jNcULgbytuBCiROKaX05lv+m+nz5q3+ZvH+ZyXunhlABQQgQ1YgA78QBCcQB0LAIZhwAlMQBBswAv8QAWggA6MAA7wwAoUgQ0gAQ0QwQw8ARTcgFNVARIE+qB/Iau7qpQP9HvHulfPOvnUesO2zg0NYUHguo9txGkSLrBHjLDzp/+FT46nuziM00CfL/tx3cAMIMEK4AAKvMAEYAC9q669W+uhs0SiO7ysh/ORMlcdQqlBYB641qHVKvymaHrDVznYXK6bw7mc03mpV8ET0EARRPu0V3uJizzBuvqU6/vJ83vKgypzdXilC8R9u8TrJfzMB3uBD/uBg80OjAAoVfzFZ/zGd/zHYz1BHP2l4rtFKzfTK1i/R4RhAzxzUXpCsJN0QU9xDfzZ+0nNGy2nM80JoIBr2/nPB/3QUzta831CpL2grv1QV/i+v73T2yrUAxZCUH1GYEABzQDIL36P+D0tA/7KCMAP3Lb23cAKoMAG7ICqfz55GHc2J32+w7rbzzf/3JP2v5dEzNEczdncyj9pQrx8RvTA+0GB4r8+yzD83xP7w5wAD/R8FdhABeh28lNbSzOF45P8MVO57Zs27jM3Kgu3ny+EwCdEwWOEC0TXDbi+9QNJ6C/G+zzMD2i2TWSAvHu5+5uZ0jMGQIs2QEQQOJBgQYMEHSRUuJBhQ4cPIUZkeJBiRYsXMQoksJFjR48fbwC48ZFkSZMnUZYMOTJlS5M9dsSUKbOKSJQoAAAgYhJHThsuPQqYkbMKBqBHkSZVupRpU6dPoUaVOpVqVatXsSYN6eWiRK8NM4YVO3ZgVrNnq2KwUDMngAwrJqCVO5duXbt38eZ9ShbjV78KQwQW/zyYcGHDIf4mVuyXr8XFjyErbDx5MtOVeltexqvZZJCcGUzSyIkjqQAiRHdgVr2adWvXr2HHPrq1a2SHlHHzZUpRtuoNSNrmfILCRW/jx5EnVy43t0HbDw9Hlx74eXXr17Fbb77domWbxjnbDU9SQIacqUmaBxAkqWi3cZfHlz+ffn37mQFwdZyde3/eS/+7j6oeRggpOBvgE1DBBRls0Cr/IsguoekoLEzCCzHMkD8IIfSOpd7GoyvEj4ADgAeSfiAqqRIzYM/BF2GMUcYZPaJtP+w4zLFDGo8KwobgRBqhOB6JLNLI5CC8sMIlqdPQySehtE3HsTw8bkS5ruxog//PTggKitGQ+jGnDY4s08wz0cTKxooknNLN3NLsyAUdvgwOCTLjzFPPPffyT0kmK4xS0EEJve1NjKoE77u7suzoNACg6HIjF9yrQgCPemjrh4+KaOsFPkENVdQi16QookNRPTTPHVZQjygcehhV1llDTVJCQAMtVNddeT21v0RBXFQ8YV8yEAAaVkDCVRc7yjSnTTvCKScoeKjW2mtPpFXbbbnVq9SDfE1VXA7TfGGo4Ij4tNt12ZXR1uxwpbDXeend1T9gZWvULH05wuBcIKvAE1NNPRoByIODa1fhhRlWSt9xIU71zB7E/IwHSRvOWGPk3sUu3unqDVlkJ+9dil//zE6+KuWNfkDihgxuIEKHIT9yFgBoOTIYYYQ37tlnhR+OWOgpzfyBLQBmqODSn5luOq+Or/tYupGprlq7X00mFraVq+La6a/BDtukoIcuu+Qie3APgCrUFdvtt6OC2jqpo7Pa7rsTO1srrV/zeiq/4Q5c8IXJNttwOItEwdUiaB7c8cdLkrs6ug/D2/LLDeUO39gAj6pzyEEPPc7CDy9dNx4xeFQkgUVvfXDJn6PcMMxpx1xvpD7Hkm/dP3Td99/1JN304TPiUYfgVlga+OXBht022S2sXXq7b59t99Zydyp75rnvHjnhiQ8/QBhP+BcKZr1PX2PnI4OesOnhp7p6/6C23/f6s+pXX//9Gb2fAPEB2J0Y9aQtFlAe/xDYLfZBxn2Did8D6zU/l+RPTf7LCgUTmEENes5/AfSgQWA0gSe05Qno2eAJR7XAxzRQMBB0Ia8kiJ/ecc6CFZwhCnGYQxui5IM91EiDBGCB4JBGh0XMkwoXw8ImvZCJgophSjBolSha74ZGtOIVcddBH36wQUGoE9IwhkUx8giJilEiYpqYxic9ESVTpIobJ1jDMc7xiuDb4vAWJIAVtCUDOqDjH93lp1spUY2FzBAbTwJHqSgSinIE5CM3aMc7lk5BGzAWEYwCSU0qqIyJOaMhQXkdcmWtiq5hZBsduUlVpk+Sk/80nIAI6BYUrJKW9OnkXz4ZSl1GZpQOS2X/SomWU9aSmE1rpSvLdh8etIUGsSrmM49zS7/kcpfVzNuOfBlM1gxzbL+E5jcFd0xkCs0+FfMjONFJoz+x0JrtZAw296bN1XBTJd5M5z2dJs5xQow+AlAbzvAZ0AWts4HuNGi4sJZNK9mTg/IU6EONqcV9Ei8+LjhXBlgHUY3K56AdhV8v47lQh+5woyX9mj4nOq7lYKBOVTChSWF6HI/OlHYgzeJIvcVQqNAzpj2VEUpTKrHknMBANwijT5HaGppejm4QtCkVRZoXniaVqgICalBVhZwJqOcJzqzqV/WyVMs19YFPpZ//TnknVbSCla0/lShWX3mcLeWECI1r613RIla8nZGvaMQRPG8a1c2sFa+Ftepb4ZpM41SgLUg4oGEhWxW93q2v1BQlYKGqKJxKkbCR9axyhAeVxJLFODoDQBE+m9qpTNZulSXkhhDZzc0OdrZv7Kxqcds3xEZAtKMVS2+EmBML5Ja4TGGt1VzLTtgmNKSaVWttixtd3UK3T74tXmw6lZNzSpe7KTlu1ZJb0OVqjpSCBWZ30Qva2x7FumGBjQBKBIAKpJe+JPku1cLrvjZh9qzUFdF6m1tfAZsSwC5p73VbY9HPZHTA6b3vyPILvf3Gtp7+nctUa1TgBm9YoXU5MKJa/9ODEb6HwwJ+sMgiLLsJMzewzqVtiWE8LAvv5sMCXA1Rc2LUGNP3xCFLMeVWTN4OB2vG2tPwjpEMkiPzsMYVYc0E2AKFTCaZuz2u14/J+lcKkwTDAZYxlcHctSWfpMlOVs0O1DMDu4Y5t1amF5alFuTtbG5rY25kkdmcZwJ0uczjwwsG2EKDx+pZtW6eF5w/Jufm0Hm6zyX0o73MnD6DUC89qBMRBg1pzxp6V4iO83jnXF4Xn1fTpUYlnpMyaUrjxQUjfsKaTQ1ZTuvK04kG9aJFTWRHx5rXGUY1UlRdkLyYZlpe7XVkZ12oWgMKQ2aN469JSupj95rPwS4LXkpUlP9pfzbZhFo2k5rN32eb98vb5vWVBBAEHCBhBTrYwJSdYu1r2yW7GXipuQvb7UF9e0nhFnKu82XnU+M71uNRt+qAlIEZFGEEL4B1S+T9w7oEdz0ER7a+o8TvXCmaMkaGtsoEnsiQW/yz4YnvzhJ+VANH3C7Hy0nbSI5XjGdc4yC70JYrTO66dDnmbeUMY9sChRX8AAM7+MG6v5gTGigl4rylC9Dl23PDCnLmDam5zTnecUYT+OMtlnqeNeMCtqDA2B85wQsMxOCUNJ0ucwXACL5eWKpXfSFXn9rNWRzpOnc9s3EPs2aWCYCftCRFAHhCqlkul63mJFt+b+vc6T4hu1f/Du//HnLA+d5fx//dJif4TNlPcq75sjfxZzmBelC7+cf3J/IMmTzls94Yj+v8v5lXfWEv8yi4A2UCRMm0SbAqGwwYaOm3ZyvkI//62VU+1FvH3shzbvwdr+QF00qKmIi48pTGxgV1msHvpR9T5NNd+dGL/emcv03oc3n94e/pSh7FYAHAZAMVGAEPdKA8DHzm4SSRvbaEQjj6z/1Mavyqrq9sJ++8DvN2jQA3LCTY4vAIQABsgAigwFWA5AkwJvBGD+LQT1b8KcdAzwHFj/VaDzD4KgEtT+8a7cVIsMFCQj3mawKkBeU+Q116T/BCR0yqQOVeEKYMcOYQ8HJwjv1s/2+R2s/XfnDAjKUKNiK71gYKiMAGeGAEKuAFgmDEAGC4CMA8nBBy9sgt7m0JgdAET9ABhtByilDJjrChGpAM0ctYliACwkARcmIIhI0jBAAK60pMxvBtYgl94LAMueMMJc+y7mYNlXDUym0Qu8tAjMAKIsAKciIQVo0jYmkFgG73BKcGAcoRC9AMTzAN8UYRO4Ln+q4RQTG6DIQMBAIScgICLpEAFKctRsBZdkJwCg8AZmkVS7AQDZEUE1EBU5GG2nDgfJEVc6IVBOIQcsIV85AARKgtqmD06gT8msbtsi8ZSyoIMU4YqYcYNY8Rdy4JufGZQqIGBuICcmISQMgFwv8wJ1aAZgIP5sJm8QBgBc6RELfDENEwBYlQHMeNHGtvH3MrJBRhIM7gGQsiDFDgaGYgQSagCNRjG8HmBNhi8Axyo7xR38DRakyRI1BxHKVtIz1rTQChLVaBGSMADC6Bj3rRBVBAC8fEbXqA+EyyG0Wx9T6yakJyI0ZyIEsyJw1rTcIAAoIjDgghOBhnIzYAAzPgYtym1XLi+4hSozqy23pSfgRShmjvwszxKiHpW5QgDw7mCRJEAI6GCH4AG30mACFlAMUSmrIy2bZyZH5yz8KyGAtyLnEvPwxiCB6hLYyAEjwC6IjAB8HGPW4A3vzynupy1u5SZPIyKL3SBR/T5wD/8yCcYBDIQBCcjiNG7A/BhgcVMzPpcieTDyDVsCvv7CvTCjXZ6lvGZ65yEW4CLwMSRDbTKTI5bTJDpjL3kiRVkTeTaivGoBRaIQzMbCPiL3BMS+2M85l809AQMRyF8xifYiQtczpxyEC8ICeMIA1UwROYkyA4YgesD2480TshUzVXU7xaU9yEkgEx0z3fD+UCAQ/nLbs6UGyqT7vwszfh8wBfaz5dExl17T4H1KQMJBAqYRDMsi0aARKurTzWxi17xjOEq0FlLRgPtBTpsz6N8Q09dKNikCCywBNkICcaYRF+aK700W3QTB5P1LD88TpBckQvc0GH8kYfijYhoRFy/yIOfii7pPNnAC0nkABI8w1ElQtBV3ABS5RBnTSgbMQKwEAJmNEZc+IQnM48QENsbpKuNPRKYSpHQ3QYsxM2hWk40VR/DEQNjCA4AgEM4iAnLiEMCGCuUg9sqNLw5DJO09Qf4aWFsDNBRU47Z89KCRWcjAVhCqEt2IAAwnC7nIbYIGUEH9WnDPVQl8gnefQ1CRIsGbVTEwgSG+ELyIALwjPhwmAQ2qIpnSbbHBNVkepTPYY1L6tNSzU2cRVSAYAPGlIUXrUtAEEF/qUKevFn6o00g7VQdXVyePVqfNVHixMlWuZlYmZmnGJbYUZmBjVaI0o/GrIPOKAt5sABGuATQv+hLShgEyIjVChOEMm1p6Z1bqp1R0HMCN0Uf+SofBAmYJZCYA+GYO8VbmhzINqVFZJAXhOCAbQgOEjBDh4DVFwOAOwxYWMqX6lVR7myX9nwX+1npMpU6ZJlWZLiZI8lZdvCXjk2ovzgMTCBBdrCDyKhARSDT6DuP2O2Yz32efZVVCmjOxU0W0niUSKFIyjF95BCaTGmaTP0Z8EmJGb2MRrAEWqgLfTAEBJjTwL07ag2V4O2fYY2ZCfDaBfVRElirjLgqASgTiwSJdwWbuV2bPMJAK4WMgzBEoLDEXT2K/QkB7cQbz21bBnobPESN9RWttiWRBgPRVQEKEqk8Tqi8L7/0HB9xmqfowHowA/awhJSQXDjpEZPS3PxFXFXSHEpk3HhtEeRtiMwFABIUz1gljzUo3Zz4nZRt104tzrs4A/aggNswSvKRAB2oAJ4gAiOpkl7V1pV15NYNzhd91TTr2RRgkPHlCTcY25LQntDA0yeN2N+1zoQIAnaQgMC9yFQ5wVwwAaSDl3OdHy/KXqTaHojqHpJ9oL8R1pu8yMISCNvgq54wifot2HK1zrcQBbaAhQMIQowQRNoQQMcYQ6uAAEwYH6TwwWCQAdWYAYw8GBugAZGQIMPuJjs14zwl15yo3Gj70c9IvD+9COkRQJTQoZNooZPmHD0VkIaQHhtMDgy/+AJkOVWjQN5K8ACaOBoEEbhVgAFgmBcdxicUlh6QXZxi/Z1SRWGO0JMuJAkAhSnvNgkwniKfbeHL4QO6jSIM/A4MGADRsAGaBJhoMAGGs6IzXijqhiXVrhXmsOF/dVRO6JEvNcpP8MlCNkk3DaP1yWBs8MQSAEUTuEPXEEDaIEOImEO/qAILNBVMDUrNsAG7DiKS8IFaHAFiCCEAYYGLKACdsCEGRmf9nia+hiGWliLj7Yc5al7O6MtXIKXv9eXY3lbHHlQOiIHM4BTpWID/qUtRpgIZuAJoOAGmBhhFk4HgkCZhzl1Z1kigHNe/hiX11aQOSKRS2KRW8Kc2/aQt/+ZVorqBuA5nuV5num5nu35nuNZPWAGn/mZn6uZjQ8mAzKgCqqgnw36oBE6oRV6oRm6oR36oSE6oiV6oim6oi36ojE6ozV6ozm6oz36o0E6pEV6pOk5xxZKJDiaoFV6pU36JMa4JMq4JV4ajFu6nWUlYwE6p3V6p3m6p336p4E6qIV6qIm6qI36qJE6qZV6qZm6qZ36qaE6qqV6qqm6qq36qrFanLspq2u6JHC4JHS4Jb6aJMLapm+apNE6rdV6rdm6rd36reE6ruV6rum6ru36rvFao2fgOGbgo1f6rwt6r0/CfwtYB1uCsEsigM16sRm7sWkEfEsCmFMCsrlXfB3/+7IxO7PjY3Z1t+JagrNLwnY1e7RJu7Rbo3Ild22OArU/AnNN+7VhO7bPom69xLJbgrZl925le7d5u7eXAmqZtlIey2Y+0TmnJWqF27eVe7mZG1OMBVmU5WVrhmBq5rlddnebO7u1m7f9ZWDVjrhLorsPNkm3u7zNu7HBtVsfDrxNIr3F9bzhO77le77pu77t+77xO7/1e7/5u7/9+78BPMAFfMAJvMAN/MARPMEVfMEZvMEd/MEhPMIlfMIpvMIt/MIxPMM1fMM5vMM9/MNBPMRFfMRJvMRN/MRRPMVVfMVZvMVd/MVhPMZlfMZpvMZt/MZxPMd1fMd5vMd9/MeB/zzIhXzIibzIjfzIkTzJlXzJmbzJnfzJoTzKpXzKqbzKrfzKsTzLtXzLubzLvfzLwTzMxXzMybzMzfzM0TzN1XzN2bzN3fzN4TzO5XzO6bzO7fzO8TzP9XzP+bzP/fzPAT3QBX3QCb3QDf3QET3RFX3RGb3RHf3RIT3SJX3SKb3SLf3SMT3TNX3TOb3TPf3TQT3URX3USb3UTf3UUT3VVX3VWb3VXf3VYT3WZX3Wab3Wbf3WcT3XdX3Xeb3Xff3XgT3YhX3Yib3Yjf3YkT3ZlX3Zmb3Znf3ZoT3apX3aqb3arf3asT3btX3bub3bvf3bwT3cxX3cyb3czf3c0T3d1WZ93dm93d393eE93uV93um93u393vE93/V93/m93/393wE+4AV+4Am+4A3+4BE+4RV+4Rm+4R3+4SE+4iV+4im+4i3+4jE+4zV+4zm+4z3+40E+5EV+5Em+5E3+5FE+5VV+5aU9IAAAIfkECBkAAAAsAAAAAEAGsASHAQEBzQAA9PT0AELN/////wAAAJK6AHdV9uYK/wDMAMkMX5GfALbpAMH2AMj/AAcVNlJamen//5YAw8PDADE/m5ubc3Nz29vbAHSUABgeCwsLtLS0dbLDAFP/ITI3zQCkACEqzXgAP2BpKkFHg4ODFQARABUAFQAA1NTUAHwH6+vrq6urY2NjlJSUh87iFQwALCwsDBIUV4SRGxsbAAcIS0tLe3t7Ozs7xbgIi4uLy8vLW1tb4+PjFiIla2troqKiAFFnAPoQu7u7AgoLf0oAABEVAIZfAKXTQ0NDenIEVFRUSnJ9MzMzAD9RIyMjfwAAAGJ+kd3yaZ+vAJVqGhkBAIKmf8LVFBQUACl/EBkbAJrFAEleUXuH3c8JAK/gluX75ocAe7vNb6m5AImvABALjNbrAErmAEo05gAAPVxlACcyAOEOAFt0AGmGMk1U5gC4GyktZpyrAAkbAHyfJTk+gsbZGwAWRmt2AKvcjtnuADhHAMX7WYmWABUbAJ7KFB4hAB8oAI20a6OzTneCAC88LUVMcay9AG2LGxAAAEJVeLbIYpWjlOH3AE1jAJfBhcreDxcZAL3xQ2ZwL0hPABsiAKjXAEZZHS0xVIGNADVEAGaDGSYpAA0RAFRrAF95idLmOVZeADpLQWRuALntABsBGwAAIzY7FBQAKT5EPl9oAH6hAHCPXIyaAIWqfb7RAKDNALPlJztBT3mFACk0AHeYUn6K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DQDzvAcAUAVzDhgxAK6WDDDTMA/6CBE0pUIEBBJICq6666bmDQBCzAoIGsMNRAgg4HCVBBDTMMmyoLFfAwkQot1OCEs0ywsMKtnXbr7Xgs6OrDQis4weuuTvhaEA81nKurBjYQlKu7u6orkABK0AsqqwRNECu9M0hkwbD0wsvttwgnbJ0Awzqr0LwA1NCCEDoIUS2oTBSkw79O2LCBDhOswMKpAKAw0Lw/oKDyyisfTAASoDqRwwQoTPADC7HyK9AFBCvxgw4oCJFDuwE/pMINoGrAwg80C1GBEgSLqvDUVDv3A6hXA7ACQhWAOoPUBaGARMYDqfBvvAYJYEPJJ4fa0Aag1oDQCiYPlC8APxxELUQwR/+sgt5rg1314IQP127GMER8EA8NX6BQ3gO1CwAJCk0grUDzCp5QuGw3NCzZF+UQ90I6OF746ajvxgOoORAw798FWQBqCw+hgDFEmTckuUMqgLpDRrFqAHvqxBfvm+gASHvB7AadqoHLC8mON+5uMyR53Qv1DgDoFcENAAvGhy8+bokjMRDS3BNgu+IPMQHq8A3lztC8N8CfkLkAtG6R9FuP7///rVkf5AjQtc4JJGtoc4jXIoIylrHMdAJhXNKU0AJkJQR5AHCCD1YAQYhIroMADKEIQyO755UNVAkkQAuY5xAB3I56+spgQTZAsHfdIAf2EwjndjWDHdirIe4DQA7/VeBAFIBwhEhMYmJi9TuC5KtomANVBR6yOgDcgIExlOG6LECyXV1hgAQRguR4xYQjIiRxADjICnl1RSW68Y2D8d4PCbCCfQ1kjbRr4QsfIj+I6KAFLMAf1hAiACGQoAZdnMHwiogCbgUxh2vcVRvhSMlK5iVfVzjIqcB3QBRCZIEw1FxEdIA0VEHvID8gGScJ4C6pfXAhoJqkJWdJS7cwLIsmVN/o2ve+UF5EAPibI0KEAKpMCqSVAuEfLK1Yy2Y6Ey0FzOIAnXfKhEhvinysnkXWlj+H/CuHBvHeKhESy2ea85xfQdoMVsDOdrYzVuZLJutqt8f4abMiBdQfQ0oJ/06DBK+fx2QmOgdKUKosDwDjQoj0LidBDZhxIGCUHOUSYrm2AUCUEuFc/xZyS2MyBHlyS0g5C0rSki6lj7+ap0AKeAWMio17ZvNk2nKFPZQmxAckACcxZcUtATBBmDr03UP6VgNwak+WJk2qUn9iLigiJFYwkJeukDCxil1sexrjmMdAtgIfkKymWGOkyoZ3NwpSTAek0lUeCeBCAMzAB0yrWQvQeIXLNeRoSVsazWw2sl0u9a+AvcmnELoQH4DKggIpl75goLOBsEtfGphoFLNogYEYFrL6FMi/6AUDxD5kYJC1QTUDS9rSpoRzjT3ITitbEFKZClWqwuhAXAUrDf/MqlbQg5i+WBvBCuyACc6bARJIYNd+HfJaqILBDjYqEWpZC1tLG61pp0vd6lr3utjNrna3y93ueve74A2veMdL3vKa97zoTa9618ve9rr3vfCNr3znS9/62ve+Sj1VQvHL39hkbVe3Za5MNmCBG5wqVRZ46B0NPCsfYK8gKtiADRAJqnES5KAxdML9ALBWgWyAWW5VQmoT4r3JVQ5U3LpAC5RwLQ3MQAkCLtsPfHAD5M6gBraKyARasANBtooESAieE1ggW4bwwALXSlUOpEuAD8fqxSMm4CARsgNQSavKWdyVZGdrASYIGbfRy/KuEhqr/eJkAzQ+MBNsUFw1Mlj/gw+NsA2QQDIzXzjLUX0qALA5ECe7WMQOqaNKh4nina24xS+O8c5iaGeFCGDHPU4aRC4LAM865AI+SDITMnsQP0MZIty0NEHcpwGBBFHMWjOIEHwA3OQut79D+q+7bsBklKigi7zSQIcJooJTv4vPBHGXhQeCYX2F1CDrK+4Ox8wQAWx2ywaRXTy5Oes2S5leTnjwQrDMq4SUUtgSWUENdQWDhy5bXAYpIBgLguUroxpUW77AGM8FL4VQW8xkJixOeIBrAO+6bL5O2roDyqtGLzqLSkBIsgnCbWZzdLOcjh0A4im9ahuk2OcyOJXp/RAd7ErU5Bo3qGBgbYE0HN0O/wm1t2UlkG+Lmbk6CLgX/w1rHWWNBCsTGsmO/ZIqMoEEFBMCaPd8kFLugGItINmIdeWEvg17IGJFwd0UTQDR5Vme21uBDlYQxBQexLD/gnZBEqe/cGlgB0xDaxBhAL0KwMAHFfiYzSR3BYCyO2l0BtWGZ2ABresgB/9qokN00LAcVIxzbI82xrTOdZkORN0JaTcBeFBEzqXMgcObAMk6JneRkUzBRHQgN3NQxJLf5KA/D/rQB06AIB79j0o3CNP7pnH1ifVuQHUdVgcivRto/QdoFHtBwD7og5grj1VWWtp/sPaLs46Rpj8Ilq+Q91I7JHH/AnlCCI8qwwsB8afs/f/vg5/yw67c+hcoouRo5sCDiRtjQAcZqQhW8x9lbd38Nj9M2CXqCTir7aDCWwTAMwBwdSezAX9zUE+3ELHiUQaBNAm0PrLkU6CiYB6nAQUkfAdnOhawZAZxNxpoEMgjgAqxAinTcnqHEDUQYyqAP0X2gPonEMgDbRJIEBQIAB0EeRuXPAjBTUWWfyaWNmujYAdRQFTXE/LWfw5TEGskgCgwLAaIOQg4gKBSewlxYAnhPhE4UveSOBoQfZ+CgcUXNhWYTC1wSnfDaQd1hA7xAz9gOkhjffOzPdKjfQhBap41L5xWgwMhAF4YfQShcggRh5HXSwjhcbLCeioQLvXnI/f/ZxCjtxPSM0fm4oCTlXtU+D0R4T0apz1gwzmWNlgkSBBkt1MhKDoalj31tBDDglQOUUoS4T2jiBCD1WiVWBCgWBCiSBA6KH1W1oP3VBB9E3FhBIjpBipsWBSXRYluZRDzgokHZYWdVoUIoT2IxTnatotnlD87RYwyWIAMoT3ps4YcQYgMQYCuEoMMoY0EcYsEgY26GIANIYhFx3I7CFDB9DiN2COPWBCCZmfcpFr3hDTmwwOZpgFXUANRFossJBDr02hVJHjOp4kQcTeydTUOCFXGp0XOCI6mmBAwM4sG4T6WqBCnkj6vmIIQ0VYJ1xB12JEA0FgaaRDmkoorNWW+/8iDB+GDh8iFGmGEV6hvArFTyFIBDOZ7BNECwKUBSIkQPGADS9lDL/gQgtZh6zOKVbSAmSiNH6iOvNiMA3GSG2mTuOKRY0gQENgQiWOJ5LgR5rgQMDMu9MgQ0qNtundRBCGWNMmR9uaVaGmPOdlPWSOR+0gk/UgQslgQAalqAzlxmncu/5aBgdaQ16ZoNZkQCriSw0KWBZEvqxSNB8E51kaAovKRyRKM21iShAYAhJmSaRQR2tOSxAYq8XQ+gNkv8DabQvmOv3iT07ODpseTX4eMHQGUemZmOzUBfbMrlYVXvEKMFSBy1FgQ+dSGlLlGQDWTBwGaRjNyCeGZUCePBv+BZTlEmgTQjdWImhvJlsTplreJEFczA7cylwfHc62HKgLZTQ4pnncnRAxBn38ph+NpiAbRN3ZYmI6Ikxa1a4tZEMn5l6YyAzPzd59HnbnZEJfVWHV5ELuDEJn5EJKJEMOyUd5Dc8gzYjDDSaZpEHWkmgZRRa5YEAKAAjZAMAe6cq8JEYLmdQdVmwKhlxAmVB5GmQNxoo+noP0ZnOpJAGhUaxJhnAdRZmEUS99DMT/ggiFJMRXwLyCUNTBQVSsgOV5XnQ3BOYJzWWbUN5g5nQ6xRt5IAMNiL4IGbBaFohSJnqiEn0ZGmwWBekn2dnYJEW9ZjacCOQB6UPbZiosjpHT/JEUHMS8LGYh+aZsC2p/9tIQIWiSHeS//0mYNOqV4aZsZBD/s6JshSBAS5FQEcDfVhKYeWmGC2puMmUsqBCpANaethSqws6J315oHIT00RwD3pit0+hCwGBFBpG09aoOgIpsFoagCgZ0Hgau+yXomJ6uKuaQx4xFQ6k+7uVNE51jOEpMEgYgpJEGNtlBfqZ8LkaqdWWgGIZqvupv7hK2IyVN3ZKt5+ptHWndDeZYCkS++ahCXtWsY53ATMai+WJuH6lds1azkNHH5CgBAtanAWGnnV4j+OZH2malBcpg8sAFoNIqfOhAPKqoj5j7pE6ILITl0qqa/CiqBmolaOZE+/zp8Elun08hhvHYqfMarecmvFLWtF6srNUCEC3GsD4E8rbmsjsWoBQGkkLqza9WLA6qTkKieR8Wt7Rml38qn70qRoyZQArE2nBmWQeibb0oQffOyKomzBtSnbHqOYDucPGdTiUWZt8aveNo8qbYQg3W2F3AFSwM0aEYwNasQCuugsgJBDcs+EQSrB/E5FoVRVfmfk4qClcpwBIqbrOmxmqovV0CMJfuvoYqCqmlYLmpPkCuqF6t9H8q6xToQxyeppwuqmVVlsgS0AjFYtcYD/1JkoYdWMMMEN4qjELFTinRpkuutVyecjMuuVpukF4tRTssR3VoQUmqyjlqW5IqLYP8pEIkjku3SseXXuiiYoxKHsds5twvBTdZKALECbNB7r+xKAFXmo30Lqr8bvJf2L5GquO9pg+ayZQA6rwt4Ks+rnt6ztmWbuQSwuANBnvnJlaCLI7LGK0oATqV7no0Zo2uzudY5qgX6tgSxoe0rtgxhLrRKhlh7l1FWotwbt7xLANLGUUEUrAiRKxoQwMjrECjgPFOJqlAbtKAzteHUkNPLuS9suxi1tcXZtd6KnHbEhGUocXLYVlmEkg1RQDCQQzBLsDI7rxYsECw8WgtXudPakN7TQfvLezmbEH5IpAuxU+ZbryIsT5x5wIuqwgRBuZNluXSctexbj3mMv507EIP/NbAXvCM3pzJbdzdc3MEni4I3+8Dq+xDeMwMlx6rDiYMI7BCLfEHgmJT6yqLdC0wA4HU1THaOVkpeB0R8aawmjJn/gomnCQDO+sdkK62oHK7XFr+St5PaOssZkb0Esb2mK2oFlEMh/LR4Fm5e08nwCr5NrJtlPFhamSvp48u5+puqzMoAW7tyDMsSwcIJO8D7+b0DwcdpA7EHUbfeTBAWS8yFPJLqfK0bK7fo28j8iKTzQrK17MG3S5D2LBFC4Cwzi8IF0aEpnLiWVcX16HUyLIJVfDUY6E4rwE3LtQJ2dVBEKDll7L3HC4OZ7JT4k4yatHtB+rlDyrMWzc5ZM7sB/1vN2Xq7pGjTxyzF2vu19+ybzgyYVeRgUYe0jIkqD+WqJXzS2OwQqLVyXket3ssvXaMBP6DRHM1OH33FCEF7EyE5TgqDeVxlMKDRYQpv7OQ5ZEvELt2owCxV7JwQSHwQa6mxl6qn/mx/SHqfoGy7Oys4Bk3IOuYsdojMBHCZodwQp6KqvBaM3GnNlxNN0lSkxuxERfwQa6TSJh2OaETTSavOgyVZj82bWFvD6ZsQ9UsQlxW/FGHYmuXTzJzIwgqYbTXS66jQCTHPA6GdE1nGi50Q1ujCs0jB15ZlG2V1CnE3EK2COt0QEozIYmZ3pobXuBueADDcsm0QaxS/p3K2E/+c3S8DwXltI/W8U4SJPKeEPIAdx37dcUKsEA/5opetm8staCJJABjptVFoxhwp2TE0QCG5OfA8Edzkw/XI1DYYRA5sTX451/JbygWB2JGrywkByPYsW4gYoxbh2g9OxT99bUEtoObCxRPBfRrwglcp3358Z/Q6N453jIxNAEDajv2NahuVlju4yxCBzhLx3CenL9Jtw2PsvYIz47Rb2Sl13U454FfbT4LGyONdI/UcwVzt1inbmJc82wh+EEEsKwbujnANjc2rENfznStOALnoufc9w9DWVrJ1WXd8ffbq3APdh6V0qoDrvodN3WjulaXKpLICTvaN2ksa3verasb/aKF/67UeHtv73M63KT1DzBBd3sMrHL6QTrFr2uIcWuXv+nTwCKprbrqc5okIAecVYcfpfMiv+xB/vueWGOozPOr3spk73L2BuWGanhCsHeUnMuXi1NjoCzHrneUly7I7c8tdzJ8DCIUKEbvAvYrPuugEwYf3EkRGDbQterFI4KQ0fVlZXq9bbui0nomXXEp5eKHWPYHYbsUUvi5cSug4jaokI3xq09cOweHKTNCOHuKoOiwzYEYb8GBkSmzKzhBNWO3OvulcKY4KEadc7pNz/IUM8cb5HbPsTWJcDsCrHhGP27F4CNd7KPF/6BDSM4rcdwXSRdwHgYhvXTaM6Osv/zLlfF1cd6OQOrAB+VJKxX7Q67plLYhCYmVtpSRisCfRiuyGP4A8SKD01opHCUFMLXzCi7d1QYTnpgttVearyDMDQMNIBeFWfbdXOUBXM/uiTo8/Tt9BkoMEYgVC1ztbhXd4Ixd+Vd94afuXBdgCTWMDJLO2qa2Lm7dVIdNX+L7s1N7TjX6Mj/7AlZo1GuADH7N1SBbXBU8AQb/KQ4/PrIl0JCNKNuOG89L0So8QyKPDUj9a0sME46fuCvHGW38QyOMEX19EYd8xfne4Y96uaY81Sp/oH28QJu594Kd4WYdW5NdC+HMDFTABOe8DBMOGLD+tBJN68rcD9CfzLkLzgv82TjwgSLpydFju80ea9+CqL8PWa/TGej/ebQfxSDeV8dZccA4BtIV64DFUXDEEA2d/1PoCED8IDCQAwOBBhAadEBx4wSAShgQ3aEgIAMaFiARZVATgI+NAATU4GszxkaENgxNMErwgcqQGEitNVjC4YuWMjgyFGNSRkSYAFRlRasi44spIAD0J/ixJcCdSgx4jqmBSUYPAjDugEv0IA4CGoCZ9AKghU2tFqTIHPm1K8KjNjDegGgw7EKoFtRGfIoUrE2XSjA7JflxBMSEMHibPJkybdyAPuRyvqj1b16SOyBxnVHDc2fNn0KFFjyZd2vRpghYOLpQpZIcTDVdgWMD/mBeFBRhXNDjZIQT1b+DBhQ8nXtz4ceTJlS9n3tw5wR8GsXb9mpigCguwryCx+VQlQbkQhRqM+DOm07kAWJhscUO3Ex8oFM/9iMJg2ZVOALRQu0HJDA1mUMK3zp46b6AJDBLgo8yQsm4gFFpQIjcAZNuhrwLnmq6guVhj6SGTeMAtNibaMsk/AAUkcKUJWKDwCiZseHClv75TSwcLmMBptx0qWBC0nzCMCKfGnlKKoZ8sG2iojwTIAYkdnVCihRkJYEqn9BpjqL33fKgtq63qM0gJmXDiTKYNakhxQM/YwhKAHyNqcCTLNrABCSeOgpE20PYaSciP/jryw8E+uiC7/9huMPGjNNdcEbQNXqNoOxKU/Kgyx4TwgQk9YbjwOVBDFXXUjHRAyMOMBFBipANNImGkHeIkdVZaa7X1Vlxz1XVXXnv1FUKDqkxONfF+NfZYZJMtzj4AhEWOWGWjlXZaaqt1zKvVVkLiIBhY2AEng1qN6C8AZtjBxYPws3Zddtt1911445UXtBwses6rRefVd19+HXuVief0469fggs2uN1XATgL1ZMM0gBD1VL6aC8bGCos3IMz1nhjjjv2eNcVSNjgORJIcPZjlFOm9QeRnROg5JNVlnlmmmVCgaIdogOA4YFUMOxMhs664aOqFPbJYUtrVnppppt2+mmoo5Z6av+qq7baNLmuUEFnngmo196MeDhIPoZMDfYj/fa7em2223b7bbjjlntuuuvOuAWDOOOaQZJM2haAihsuNKOEh7b7cMQTV3xxxht3/HHI9+WBIvH2zuigQRkqXM6+P0qQvMhDF3100ks3/XTUU49aJA1qs5whZgFY6akrIjoKgEcZEmBs1Xv3/Xfggxd+eOKLX0nnA18naAWDZlgp9rpUOOjLjG4H1Hjss9d+e+679/77alU4CgaGlB8IbwAANkl6g76MXdaIsAUafPrrt/9+/PPXH/yzbCTAfK8ZxHBNwhxBzCa7lRQtX/tjYAMd+EAIRlCCM3vKesqnEMIJUCYHsdH/5xBoksiIa4IjJGEJTXhCFKYwOQLQj9YiAsCvDTBVBRzIAWWiQBXm0Fo6mkEPffhDIAZRiEMkYhGNeEQkJlGJS2RiE534RChGUYpTpGIVrXhFLGZRi1vkYhe9+EUwhlGMYyRjGc2YRPXxiodfvEIb3fjGGaRxJWMBwIYGAkD0yXEq0yPI+1YiPx0GUlrgSk8hDXlIRCZSkYtkZCMd+UhIRlKSk6RkJS15SUxmUpOb5GQnPflJUIZSlKMk5Sad1ytClrJcNwJRRgDIvFWaBHrX4aNJrCdIXCILXGfkZS99ycQsBFOYwyRmMY15TGQmU5nLZKYxtdhMaAqzD9OkZjWt/3lNbGZTm9vkZje9+U1wajOa4/xlOc2JRcNc4ZzrZGc7edk8X4HLDvOkZz3teU985rME++QnP+EpE67dQKADvUHaNDDQkREgdrMzSO0YcrvcMYR3uaQoKmOJywhkVKMb5WhHPfpRkIZUpCMlqUeJU1KUatQBK2VpS136UpjGVKYzpWlNbXpTnMo0pTvdn0uoV1Fb4eSUvMKJHRJwVKQmValLZWpTnWqHi5pEZ4ecDg0zCAAZEiAyCySAB4H61VwJlaI7JWtZzXpWjZ4UrSDNaVvd+la4xtWtaw3p/nYEVlyJ1aJGdWpf/frXo0J1qFJN5HS26jeDBI4gf1FXRDaHV//IkkqvGKVrZS2LVrVeVqVy5WxnPfvZmGqWo/pjX1YjK6rJ7qqogGVta5Eq2NIAMIBgi4jYeBKRAzorbQM7bW+bk9pAila4w/1oZkULWuQmV7k4JW4E9Pc5Lfn2OcANKwD46lrs9hW2pJGtz/IGJqwSzSA7ONpXkiZd9AqHujlsbnuHa1zNLle+851vc/WHvvml97dR1dVqs/tfpm53NLIlwF8expCIAcB/6EmsxQwjQv1GGDXrVaF7LXxZ+F6WvhvmcGftm7+NKFjCzqFwUK0LYBQnVcCiITAB/mYRbxESwks6iLnQdZ8R5/g3JUbhhX281gxbtsNDJjJziau/osH/T8fG4TGt/JtiFK84NC0WwGISwlWCJKwisVpyl0fTZBP+WMxlDXJli3xmNL/0w/ijSNe8rF7+Vve6UP6vlEHT4rVISjZ8ysuhcsOjiL5Z0GWKM3vHfOiSlpmuaWY0mtdsP8GQadDFAbNkT0xnANt50puuVqVJiGhQH1pZzW20W08LS8VyGjieRu2lMZ1dTata1rosdIVDfesLj5q4pW7raSN2vVl/udYmnvOrWxvrYCdbtcPuMa6d/WhjkZrXOI2sAG53XmV/htWherKxj83sbId7VtuW4LPNLVxdD3fa1IaszsgrbtKQe7qu9jZrkQ1vfINK3hA8d78tm27hrvum/5GNzILz3Zl977fY9fbrvQ/+8OQk3IH+pjhmkyVtgdMUsmYjH8S1De5x05vhDQe5x00eHIk3sOIrJyvAj5txjeM1xLw9uVpSrpxuj1y7Ja95z+PN8xGyXOiJvviuYT5TvAqAIhpQss+HBHRui1znTXW4060Ompvvb+hbr2vR1X10meIVfdG9OkGyjpycTz3AUC972zNy9vxxXe4ddXl8wR5TvGKLbG5nCNyZLHW1K7XqfCd839kewbknPqN11/DdYQrWz5mW736nNOAD/9rDF77slLef4hPPeCE7/qVgPYsdCc/54aT98pgfrOZd//bMP9Dzcwe9mUXv0q+yz6GvR/89nBe++sDG/vU97z34Zi/32i/69i396gaiMnwCFH/Vll/94KG/eeGr/PhbT/5al898oP4F2G6X/o6pf3nrX9/q5e/e9rnv9YB/f6Vf9Sn02X8a1QM//er3+f235/6h6z60kr/5Ayqc2D3eyz6cO7/A2z/+qzn/0x4AfL9oMzr5AyrbKpYEbD05A76148AHnDwF1LoJFDpkwbjvAyrnA5zri8Cf+z39G8EQFDcXxJ4SNMFjQcHlC7+aaEEZPI78q74fnEFlq0HjuUGWO0ELTMGKcomYIb8hrDwYFEIQJMKrM8LiQcKVU8Kvu8CK0hP1w0KsY0C1c0ArPDgxHB4trDj/Low/L8ylDAzDKCSOIES/OTxDTktD4lnDfmvDl3tDXEI1OaxCYvPApTJDPIQ3PVRDPjQ3P7Q7QBQk8RvEeCLDqUPERAy3RRSeRnTEjyFAB4A27fmbJ4RCQqyVOmzAO8xEQdvE4OnEZ0MZUBTF7AFDStwrQxS8VWRFL3PFCYJFnvpEAqRF4xGMxho+XyS0KbTDU+TFh0tGxANGlJLFYTyy7hHEWyQqS9Q5THTGWYNGfpNGovOYWbRG7omYhPLBZgy5ZVTFdfRGRdzFihLHceyYcnyv7omMUjTFSmzHMpRHeJQwcJQ9ehwpapQ/YiQe23IzzRtI2PPHSwTIgNQvh9S+/4LsOnKsRnzcnq+ZsYaUSPzbxpHrxomctIpkoIsUqYP8voQcHmz5KWQESdNIxX98x5JMtpMkwZQsLmFESHPMHmbRI/uTydKgyYi0yZv8RqLUoZ0EqZVcvpYMnr+gOXXsx1xUsaVMSrzKSf1pSp7MSJ/cyOwBF2z7SKSMOojkxqzUyq/iyrjzSrrrSZb8SeP5HA3MxmVLy5FcS7asKLfEH7iMS7CcS7E0HjoyvaE8S30TSYYjyb7Usb+8n8AcLbmESrosnqNguhl0S6NUS8V8zDeLzM6bzLSqzNuLSt9ZQUkLQc5kzHpzTNAUSL5sNtJ0LtMUPdTsnbNIxwdsTb1szP/ZjE0dEs36qc3Fu03Hy83UUboKsULfvErWE04aDM4wM86nPM3LFB6dsaDNpE6Ec01vg03pRC/iHM3JvE7czM7gcQmDw8v+Ak9jE8/x9K3yLE7SRM/kVM/fYZ/PbLvnhM4EkM/5PK36pJ/axM+7U87TQR+8cE7vdIzO3Mv+HFCKfNASOlDkTFD99J3I2LvunFDmiFDgBFEKla4CNb77zFCwU9DSEYyOc1ASXcDffE0LLdEIOtHvwdDBtMzCDJ6E8ciqxEUAFVAbbcsaDTrj1KxoWULCFK26wZZ93ECrHNIjLdIGwlHvSVIlFUCzAsVQ7FG3MRvJ680qNQkRpdEYtdL/rSzTk6M9Li0rL93Qq4kYqvzQKYVOIlXTXMJSVXNT+IPEsHTSuSHLRPxPPGVTPb0fPuU0P33E0NNIQY2bpzhGIjTUq8zTRA2kRd20Rs3BLgzULY2bEENM1kTUp5vR8DTVTAWfTZ20Tq1ANwRVDIsb5tTMQlVVs4PPV8PUVVWhVh20V/0VJuXRSH0bWHq3W01TtNNVTOPVXkWhXxW0YPWVYcVOdIubVQEA3jxDS81FZ31WE4rWN5vWXqnW9LzWt9md5mTFbjXEbwVXEhJXLyNXXjHX/ERXt/kJsqtUXB2IM01VZYXXHJLXLlO8P208SA1Vt/mbzOHWfo0+ZqWzdxVY/wki2CUzWEe1vYSdVbdZSGdsVw+cWIqFIIvVMYz11FhtUoVlm69JtWS900t92JEdnpLNsZOF1T+U1X97m6Lx0JcV0kMN2JkNV5mFt5sV1k9VWY5lG8EQSjwE2RgU2qGN16IVt6Ol1qQl1pW9mr/AMn6VWjqMWCgT2am1q6oNt6st16y11mJdm7SJUv6DWiosW/I822xL23pd23NtW6sxm7vMRLllRro1UbtVNrzdFXvVUHy9GjrKL8B92H+Nz8Id3NKp2RE7XF1J3BUFU6q5naZ7WsgV2xSzPh6ogB14kW5pz4xwDe2YDZisD9x4j96g3NGxXAnD3FzR3KOT06d5iv/V/NjQRVXJXUcdKJqRQIKYURVWUQstSwguo13Isd0Iw11c0V2Y412nOYvxc1iwTT3RjTKQgyWDgAEl8IFvqbHXdTFuibGD8EhysTFsGRzobRzp1S/qvRXrzTjsbZod+VzQ7V7fA9AADd+dyYEqqQDDkDwDgxgOmpiDSLWLAQAgnV+6qd/0ul9byV+B21+moYgX9cbAdce8mABSJQDxzR3vAgDHFRrxMpryQBoKZhwLRi8yexfFi1POlRoNCsgQrsnTKBot+ZoPJgjbAgCfzS20MYg6jeG6mWHpqmF3ueF75NupYZ+/ZdfgFWDYjJhjPKyP+BuXZSxX2WEmRhwnXlX/Kd7Ynb0a2/pd4AVglPveTBtBLo4Iq3IsMh4IL84IrypjM55cP05jna0stmEW7gThLKbSNP2bxlgok6Ad2zGIQCMAdTViPz6cM85UQVbaNbaaz2lQeOzhozSNIsYQWCLEWeqZWvqIW7rkJgbkMt5krV3aqllBl+VFUfZM08hWhsmjlWAfAHCfg/BfQHLlCoZlJpZltt3aqYElr+VemPXW7JsqIYmhlajkI7GhBOocY5abTE5UZd5bZpaan3BcLIbj6RPeXRU+HTAMZM2yPL4ciUGQg5CJEOrmQUXmGA7ne6ViqfmaEv7faHbX2LsAcGECJbNmk8BmA6rnbQaAZ8Zn/6r5Zj3lZ8X156hJmG3F5USeujf4AJAO6ZAugczjgbRxgqTx5fVZZT8yiWKW6LehaDW16M1dXKqJGNX9WW0shQLoaZ/+aaAOaqEW6ieYi89UAWyZgZM55ec5iOhZ5erpQZiOaX2mYJre3RyGmhDzWY5GZ/Pj6aEOa7EWajQIALM+67M+AbYTgKK5gvRVKId24HV1C0leiYma6raRaSu96uvN6qfJ1rcWaIsC67EubMMW6lKAOgGIjCtoWDu+rY94LPDg5ojoY7zO66qeX77WX792GpcoS2ge7MMebdJO7LP8Gw3I6cmGaMRiQcGh1IGQ7MteG70u0s3e4M5umsgoyf/WJGzS/u2wNm3PcAkNmOSIEOKPKOLMQeKM2K3Zxmyvfu7RuO1142ClKRreDl3fBm7u/mnhdoxs1dbOSOEVjueBKJp3HoifAAvppu3Mhl7qnjbrrpnPnsje7m789u6SW4ztHY+vYOB51osHdjCMae+rqW0bjW9em2+a2Wr71u78jvDvlgn02RkfuHAMz3Cye7FuOd8CD5QaO5f4hW0DjxoEL1EFLzUGn5m/MG7B3ukIz+8JX4nmpY9UsTKEeOYaP4jnLfGqOXEKTfFGW3GZQZ+ADm0Yj/HunvExNqTZ0TPXdQw/k10X93GnAfIBFXJGI3KVceYHj+6Q3G4lH20mt3L/BsLy+dTyNOPylHkKUEZkMJ9JABDzMTfsMjdz/UHz8VRzR8ttpmGW9O7qSqTzOh/rO8dz/NFz6eTzM2NzlLHiLx/0Qv/tQ0d0+1F04WT0InN0lBnfSBftSSfz97Z0psH02NRBLwUtTv+YA/z0JA91Ox91UlcaUwdNVE91z1p1j8FuHoZwWI/1OJ/1yKn1x7x1XOcsXe8YJ2QIFs1DX/91Q5d1YZ8ZYu9LYz/2uEp2jnFwgmj2TbtvaI/2YJ92x6l2trx2bH8rbd+YFmf2dY8wcA/34JZ2ck8Zc9dKdE/3tnr3u5EOd/dzWYt3eUdseq93Vi/4qc13fTcym6YaL+92/35PL4EfeKCudIPXnntPSoVfeJuKeIP55H9v+Okcd2EjdIq3+IvHnoy/yY3neJry+IIRjHf2dpN8doqveIRPeY1Z+ZJseZfXKYBfGnXVQJoftIm/+Z5GeZ0nHp6fSJ//eZiC+YIxCDkq+la0eaRP+pxfeoNp+oB8eqh3KanvF9tqLKsPTazPeqXn+uDxengE+7BnqbHnFzcPeYzOtqNH+rVn+99xe2+E+7j/UpEnZyW2+3HWxLTX+63ne37xe2cE/Lif+32JmEc5+15M/Jvfe8ZXHcfnRcgPe8nXF8A2fFrGt7zP/MXf/HnpfFb8fKgP/XnBloiw/C47/ZNPfdWPF//Wz0TX/3nYl5c2m/3fN1KSFw2cMPmB1/zcN53dT8Ted/nhf5eyF/6gd/biD43jz3qcv/7ld2/uJ/Xn5/jodxfoov7Bx3vMv/3v7/4fx314Df+FH/92+QmqpP0ls/3kd3/2X5fmx0P4BwgHAgcSLGjwIMKEChcSjODwIcSIEic6JGDxIsaMGjdy7OjxI8iQIkfaAABgQ0aKKldKHOnyJcyYMmfSrGnzZs0ZAGbg7KlRZ6kCQocSLWr0KNKkpXb6bOr0KdSoUqdSrWr1KtasWi3q5Ln1K9iwYseSLSuTJdqVDNeybev2bcK0ch+arftSickLKefyjWD3L+DAN7sK5gr/IGjSxIoXC13qtTDkyJInU65sOSrhy5o3c+5cty9fuKJHk4YLGq1nskxMajwtNzXs2DYzCwbK+DbuoY5l8+7t+zfwybSDEy9uPLLrtKWXM28uMLnK41M1AHDSGvpK6do7DwdsOzd4xbu3ky9v/jzv7ujXs2/v0Tn8+PJFu6+rwiSS69gp1u8fVr1d34U3oFHj+XcgggkqOBKACzr44GbzSTghhQNBmNUEJvmg334tXfhhTkwVJiCBJRZgIIgpqrhibA2y+CKMVVU4I43MxcgRdouYhEmHr93440UulkWiiQOiCCSSSSqJmYhLOvlkSDVKOWVbTmK3hEmC9JgWlCwK/0kWkUWCd2SXZZp55pdnIrclXWreRCWccRpkJXRumGQFm9G5+WGaYoUpJm5k7jkooSr2WehnefqFaExyOhonna59EQMAGnyh6ESMLngoWH8Cypigmoo66nqckvoVpqeK9CirUkZ6GgcmuYFppqrWZ+pWnn4qXpO2+vorcLgCS1Wqw27UKrIVvgoalgAsQKuHxponbFa67qpUr9Jqu61k1HLrU7HfJjvufMv2dYlJn0Ab0bfbeXuVtdceFWq79dqr1bv3zhQut+T665y5c31i0iXrsqsvcflWFa+8RdGLMMQR46SwxCLxu+2/GZcWsFysmLSEwRBV7BvFUzHcsG7Zjv+8MssMqtwyTtCKqzHNb3Gclp0AKBJymzB7VrJUJ6N84ss+G+0z0EdbJHO/NTu91s0sfUFdDJfyvKjSmiUNldAoP5w12PpufTTTGD99dkJRr2SISRBcXVHYlo3tVNcNfx033tvO7XPZ2qL995xLunaHSYu8jXXeke3tU93y3p045L4u3nLfZgP+t9oqbWJSGYdHrnjRZjV+7eOfm67p5CxX7vflmAsO2iMmmXI44qcHGPqQhw0NKu62+15o6iuvLm3rrit5mscAyEL7738FP5vuu/P6WPPVI/p8xcMbWzzamU8kikkcMG997tR7F7302JpPPvtmYi+x9sNyf7b3EqH/wvn47f/X+1ij71q6/gL4ovdFLH7Amt/T6heRLAAgBrSrnQCxQkCZ+O9TAIwgBi80QYQZ8FcIdJoCHxIF2T0wg/jin5/Ql755odCELtxUC23XQV99sGYhdIgiTJKGEr7QKhuESQUBdcEeErE9P7zXDG1VQ5rdMAI6AgCP8ldEJq3vdohZIQurOMUt9ueI9kqiqpaosSYSDgBakiIXm+JFl10Riw6LYRrjeJw1tguMpxIjaewIItAUwiSP4KEcGQfHXKnQjSnTYiATKR06fkuPo8LjaBx5IdD0AABDsJrnFDmxQZ6wjYZsDCc1KUruhBJyktQUJEVzyt48MCJfIBhq/8AFwVECsZTwKuQnh0jLXcrNlnlbJaJSaRpataeVELFC22LZE7jxMiaMBEkQxaTLZlJzRL6sZhiF6RZgysaYD4mDSQahTGx26ppUiWaRpknOdYLJnOxklDa3SUz2eNMhgzBJHMb5Tgm6M2i4NKQ69ylQfiJyoPKLJ1u4GZt6RgACd9KnQU3WTyZ5MpcTjShGB3PRjEIJoQmd53kY6hB0AQCTeuKoPwvazooCdKMofanLVApTVHqUIQr1jEi/MAQA9IBLM33KMz+CThMF9KdGjelRaVjThdy0MyKNHQAK4dOkblKmKWSpG4tK1a3+xKVcXdFSmQpS84hUECa5w1S/Ov+ToHpkqCXSqlq5yta4miesCmkqZ0SKCZM8C6J0Rao1sYpFuP71qHMtrHbsGpexlkekaTDJzvyKWKF6VZCCXSFhJwvTw2q2OIpFCF43I1JTmCQKae0sZa26v8umL7OozShnX/ubzx4ktJoRKaWy4CPZtrWyPXErgVzL24HGdriyoa1BbHsZhpbBJLHYrXG7qtpyslZ6wo0uO4uLXc8gtyDKtQxD2QYAUUB3u4aZ7leAa6QYoqACPlgNfkQihB04QQNXgIEF9AISFFgABlfQgBN2IATz+k67BNZMdxvCWPIwNBV8La95DWyY6u7ucRugjkkyDID8fEQAeNFwhknwERL/gDjDOxDAgT8n4RRTJsED+W5l6hkF6gzBtKeNsG83SeGhPe4HJY7vR5CQYRiwYAc6MYmIOVISk8xgByyAQYZrwGLIrXjKkXHxcxa8nXouQIdzmfKK1RueHu+kBiQQggWA3JEla2AFGEmzSSawESFk2AYYWQGGk2zlsFV5z4LBsgNgTJl6klZnX2ZxmP+ZVRSqgAcYIfGGPaICDFdAIzswyQ02At8daKQCJtGACvwMtj6L+i+AFvRkvIlMAMCBL2DOsUZ37LVQQprDHMmBSWCwER5kGAUZ0UGGHa0RJ5ikBaVWGqmPbZZTa1k73gQfAGTgakTDGnqythut1byRG5gk/wccETIA7IyRJUt5I5DOtLKRVu10HxfLqJaMMRlBqSHkAcIETvS1HZftSHckwzrgyLkzwm0AeHsjGWINu1uW7ISHhdkXY3ArnwiKQ78avYTMN+n2bWuNoCDDHaEzAK6QkSuYZMAbEUCvGb6yhat8K3lUCeDevaYH0iF8FKe2xTv5yTfmnAC17sgKmNyRjpsk1Ba5T146QnIAuLnlEmO507HycorEvNnSaWUdTLKJaVccMmIek8Y70gKTMKEjSAeAfglAdACgmCNQBkClow4xqFcvk+vBVNUfvmW9v7nbcj+v1xU92LDfGtMdQblJ/m0RYCOcI/At+N/vRffm2R09eP//m8whY3WLLN3ocsf3zokyzZ8D3PD9jvNFDg4Ajwxcz5Gv1+RHJtKbh1RReVfU3flukaADQAmvB33oQdlz0m8E1wBA98n9fRHGr74jj3+95NcdwNnbG+J5un2eco/7joDb5H8H/u7QEIDxk5/8JyD8RsYOgLJz5OxpX3vbN/L2uEO/XbHPHvUlu/frY37zxrH6BZiEdfye9K0VACCCBCSgAi4gAzagAzogEfyYhg2ftmUE7yHS2nme+ymdSTRd/X3L/cFP/rFEMdle/+necVjdkrne5xUgBR3gA8agDD4gGISADd7gDb4A+nGcx3EEyIkcRiyd92lEyn0gCLog+4z/IAnSkwmiTeYVhtUdmbBFXqIh4AxeIRY+ICLsIBEmXukdn8D5ncH1oBFySwgWkBKelOU14dk8oWA0G+/5HvRVYRbWoR1uIQXyG0cMHORlBLiJ20WQ2xciXxlqyxlCTBqqYe3xnxP6X3E0Ww2YBErMIRLWkhXaISbKIB7GBPEVX67tmvJhBPNNIUYQGwAYWyHqTSVaTyLyBxMyYhs6InFoGa+tIl3RYSbmogNuIkx0okZMmknQ30VcGhhqxKZ12qd5XioayyFyUCtGyxrC4tO4YWBo2Qp+IC7qojYmIC++hC9qBJt5IAHAGQDImUaAXLjdWZ4toyr2XCI9IzQuIptg/x+baF/2dRUAkCIV2qLLXOI26mI3fkQNMAFBMsGRaUBBEqQ+EgC4AQCRGVmIrVmGNdmTRRk7tqNBwePB2OOW0OOWcORHZsQGmES51V82/mMuBqRHmKIEBptGCAAxllgfmpsEnthFGiI//o5GiswrzuMJbp881mNGROJJGOFJoiQmqmRHsGRL5qMP0pd94VfaecQF9Nd/BdgQ3uSwNKO+7GTPRKNPNiIK/t/F1KI7itpRImUdKqVWxhFXIpFXzpL1hWUsjuUjXgykAaJJ5mRI6IQ/quVa8mVbwsxbflFclqA0Og01AgZjmeJUUuJZ+hAMAmZSCuZgskxh1ktcyuX+0f/lNMpicIwVyG3cXkbmwkwmZQamaV6m9WRmHR1mT3bkT95jUIakRXyYOJZm4P1las4gW7JmEblmI8EmSHaIR/ZIcXbIRSAdEJZhWvZmDP4mcPaQcHLLZiKmZyomaAIHSBmfBaTic0LnLlrmdEZMdW7LdcZmjxyncoKlUBKAY4IneXaEX4onFkpneZrQeWpLeiYndrDnfvgndljEaC5jeNrnAuJnfmLQfkpLf7rnes7me5JVsRDjDxjofHJEfSKoJmbogsKehybOg9amcUqobVIo7jFn/DlniGbEhnKoFrboh2LkQI0oktCKhNiL+n0nhq6mRPEmjCqggs6o/jSosdj/KJDgaLnUy9v5Wo/uZpDGqI8SaeIY6bAg6Y8oqXzUi/oRYiEeKIwOKZWSj5UCC5beiJbGR7sw3yQ+qTUBaZSK6ZhWT5n+ypnGSJrCx7eowJHxKDuCKYfK6Zz+Tp36yp3CSJ4CDLcQpZfK55QyCZwGqaAOqu0Uqq0c6oskanNwi/FdwUJ+qYwGCWpGaYKGKqWqiqWqCqayiKbaiLaoXpteJKAi6KSeqoqZKtis6oq06nJoC5+ahJ/e5KzaZ63aKpXhatboqorw6sZIC6Ne5rCKZ7Eaa96k6qkoa4owK2lIS6d+qpvWxqiSKjciK7VeD7mSDXEez+Vt6bCoXlYKK66+/6i4juujlqvCnavRYOserauaAsuvpiNrRit0Tqu9jhq+8k26Jom2jsawgFujaqXA9ibBFiyyHSzM6OuHLCx9/Aqkeep0RmxqTizFGo21kgrGThK/6qmvuGt5gixliuzIEqbFUk7C3mjKKqqq/KteBmy8hqu4wmzMYubMqk7NJunNbqqtgBtp8my9ApXPkirQBu3IlOyonCyEaCxc2ErHemtbuixgRq3UPt3QCk/RZunRuiqpoOO7Mi2UzquQjm3YIgnViorVPgjW2gyp8MDSseDH9mykhincxu2PzK2m1K2D3K1bnIrSEqnXqiXYCq7YBK4IeuWTIG6VjMqSzYAy5v9n4yLl40KuvRAuoxjuglguW4wKOprjjHYuSn4u6Nqf5KIh5TaRXOSopugtko0p6/6j676uGcbu5LbSvs5uywxcSTKu37rt2zat79JoRnrT8O4kzGTu5n7o7m5j7zavtIjuB5Kur4wk6s3p9Wpj9mrvVgLvnHqvquAuwVHq+AIk+prvg3Bv/anvqRDl8epu8iqvBJSv/EpO/FKp/ZIKdVxB9SIv86rR08ZpAP9vgtAv9A2wqCDe0lLp+6ZkAzvwgUDw60nw7ZqEHLrv/iqv/2owqXBw5HkwoxAdC9jqBWdiCZuwqKDw36kwooDczupvAgvS3wZqBsuwe9Cw3NlwofD/3kzqcNuS8A8DMXsIcdQRMaF4Gty58Ai7bQwzMfAscX5C8aBAWm4i8Zvyb/9qMRZPCxlPJxfvCZyp7qC+cGXucBmbKxzH8V4Qr8SwgEk4qQjPsUb1MK2eMR0vEiCzZhq7CVFyrfVW8bxecSCjySBfZiGrycAZqxvf4SM3cnA4sdNF8plAmQZQsiL/7CVj8m9ocstxspmQHB+34CqHiB8T6yiTcm+YssqhcpmQHSi3Mk3I6yLHsizLBi0znC1DCQXnchJbsS//MmwEc8IN85MEYO8ZcxjzLyMr85IwM7s5s5Mw3oZQsS4b4CtLazJbMyl9cxlr85LgsDSDazgP7DiT//NmYHO6obOS+Fj7evMx97I5w/ONyDM/49RmrgQfPBht7uM+W6IYV/M/9/M7L3RnBrREQNsZMdSeVbJqOrTzYrTSQLRK/EFpzV5FhzLUNrRGB95Bl/SecPREZB0APBdIW5lFZ6FCo3SK+DNNp5pKR8ReAUAtUF9In7RL8LIoA/VNwxBRFzWU5HRE3A8A4MlLd900K/FRI/UGkzRV84ZSi5BJ6JZPw7RIM/BUX/WtWLVYw0ZWO4RZAYAI5N9P5/NQl/Wo2DRc28VZR8BjmRFbe3VYU1Y7SyxZz3V6/TVg39ZZMxAA2NhT45xbj7RMqV5TmsSFXkQtNuUADnZ5yLVlj//FWYeBSYzACLZ1VCNzYz+2hg3hZLdkZWe2dmC2aoPFWUMbK3y2Xi82WIPEBfgAbue2bvuAKZpPLWrAbus237Z2wgg2cc+cSk+KSdRbXkM1Oye0OfVpRtRiah/3ebC2dWNFVqf1rMi2cweGUDN2TYAvAOixRVB3dpeKcac3Yyp1zkx0V3/3+fR1yF7Th7EfRqA3e5vxXu+3gih1HphE1SghaD83NfuSAGAYKua3APr3Za+3g5eFUg80AEhCGhY4eC+wpPqSFANA9ep3hAtyf4d4fyh1oYXBhc92aOszTQxcCDP4TggBCViADeQAG5N4ekA4jru2SrN0q6W4fDuPhgP/7llCc1FqxGmD2BXYwIru+M/ouJNrRU43SxQRuIobuFTPxJI153Q/Ngw8ZpRrDZSH+VUkt2GrC5Ar9oq/tUyYYrDmtwawwApcAIrxwAo0pBMcMJkLx5jvObFwtBSYhFQlIobPN3S7o+op3slxRIe3sJ9fBnY/+r5AtCHsFADkE6FfeYbT98uWEh47pEwsmYdLemVEOqnDBKVbeiGYlHerOZaLdkwkuBjChKwDQGSfOuiMOK6TZVxWuklMAqu3eorFtALWIA7ioA72nD2Pukz84a7nOiQnhyidLXMYAA2YRBPsQXMsJkYlGhUgALiHu7iPO7mXe7knwWP3HLjl70sQ/2M3Pzu46nogBfS0syF8WDu2a7tzbOdrebu5/zvAm3sX4ADBF3zBnwInTfYXuwRRvjm83468yxG9axK1k4YBZFi2wwe3R5S/B7zHf7y5UwEndWyI3PPDn0/Ex9HEK1LFi8bF53t8bLxBdTzI1zzIi3zOvd27xwQ6KvrJQ3x0rfw72vtyvDwAJIK+azy/oxbN27zT/zvOvwTz+fxLqIAp6trPo/x2lS0XtbxbBEKGIf182GV0Nf3Tn724R71L+MAnegQPzEAOLOQGsOTaZn3/9Dki2vG8E/1ogL1JiP3YA6Wmn8+3o73hh7vaj8TSHXGXC2ANsAALKMGRzbrd14Wpm/+p3ks838OF3x990ssH2RuX2R/+0yd+SPCeU7p9usdq5YsO3juj9FL85n992H8+6At+kN9O4ZM+2ps+SBBlBXNcBbAAEzgByd2XnLd+hqe85sc+y8/+WuyBJ9R+hYT+cI0+79e87yu/ejO/ymf+9ydmW+DBLFB/9eO+q2f47me/028/91/363cl+KeR1x/EHsyBpQPAIdi+hFg/bwHEDAAzCBQ0eBBhQoULGTY8KJAKAokTKVa0eBFjRioDHXb0+BFkSJEjSZY0eRJlSpUrWbZ0+RJmTJkmBRKceRNnTp07eTaM8BNoUKFDiRY1epRoT6VLmTZFiBRqUQdTqVa1SnX/VCIAWyn5ufoVbFiwUckGdXoWbVq1PGuuXQgxY1y5cydutOkWb169e/n29fuXJkfAgwkXJlkWcWKyhhk3Pqk4qtivWjJsBdAokmTNm6lChuoYdGjRBdv2hUsXdWqJdke3dv0admzZpAXPtn27pWfdunH31rvbKOepgSxzaiUcuVjgRX03d66yNN/TqqnHZf0ce3bt229H5/4d93LxUcGXhzleKPJZWynASv7+K3qz5uk79653enX9Fa/X9/8fwAChq03AAv+SD0GhDFyQoQQjEO6VrdTYA74Kq3KQwQwNuy+v/Pb7sD8NRRyRRNw4LBHFnBzEMMUCHRSuk61osZBG/wdYbBHHpk50y8MP9QsxxyCFHFJHAok80qQVE0TSvBc3a2AIAIbIrMYKb2QSy5V2XKtHH6kDMsswxRzzLSPJPLMgJRFE8zknNVNlq0aqtPBKNu1UaEu1uvQyNTDv/BNQEfMMdEg15SPUNjclI2QrLea0cklEAR0UrT35pMtPSTXddDtKOS3RUPQ+dU3RqWDZgoJMMtEjlFC2AoHCR9+rc9QwPXXK0kvlyrTWXn0d7dZfDQx1PGEdK9UBNixbdqtVZIWPVmOHDJapXHXVyExptd12L2q5pY9Y8b4dDNkmmLUMBCqfRS7acVH0Vilrr72IV3ftvfcmePHNLtzl9n3uKv9GAUjklUhGGYWBWNdNLtJ/S9SXLQAimle1eh2+GOOQIM74tn6B4/i2qxpZdgs8FoZ0TZAz3FgneSmmyGKVZQaZ5ZlJ9Zg3m1+7qoE2OFk2kJOFTq6Doo0+GumklUY6ZZ0jvqtbiV/uM1unrf635quPxdkzrUUDKxKf4xya7M2WPhvtpJv2eqas85V6akyrZptuad2uGzCuu8bbsLAaqAyAoMseHKy0DUe7Xb5Pulsml+OOWfHICWVc8rz0hqxywMJqY6tMFCYc9KkOH13thjNffG494Y5719RPf/1MymFH63LFZt/rqkhU0cOyI0L/XXTShe8g8dsdkv0lx6eG3Pj/5oNE3vmeak8s+rWoaqAVrZbtBHjghxe++OoRgr4l5V9mXvz0V3Zd/d+mL6t9p/YwYIsol6VEk8+7H/x70sNvn3wsMR/F0Bc/A/ongAd0yfvgp8CdTMAHRWBWETqhBf3tj3/9O9z/1JfAAU2MddZhnwNJCB4PlhAlDFwMCmOCAhsIZFlDaIQBLohBwmlwg6Yr4QlRMsB5FZCFQTTRCIUoPRV+pogquQAJYHCuRLSiATa0IQ4Nx8H08RB1IAwhRoCYRC+2Botf7MgRkSjGkayACedCwg/UJUUMUjFtVhRfGEviw2t10Yx5LAwd9ZgQMiKljx9RgRKYdYMWqKAgbnQj/xwRp0MS8nEkdtQVHgNZSfwQ0ZK5+aNRMsmQFVzBMjAgwQUQokgpMvJscqweJEUiyUtRspOxxBUmZZnCTTKnlgVRwQ4sc4UVLMSUU0Sl0lQZPVZqbHVbpBctc9nMeDHTmSK55VFquQEYAkAJiARmMPc3TGI60oHHBIkr+QTLaJ4TJuLs4zQ52UkBsKCXP3AIN7vpTaaBU4Hq9Ag5vWROdP5TS9AEqEPYiUtLCuGaNeBBR+jZPXsaTUlC1GdH+Okjfw4UoySZqBkLmpRKvtMyGqjARxrqvYcSb0USFWjEtKhM/qw0ozGNJExlapCODqWSQnCCZZCwUJKWNHQnRWkxnf+30YZUFEQ0relSj6rUmt5UQX2sQEhbIBKgBvWkEQ2iURmC1P1clKlhfYhTZQrV+eSRBxrYyg1IadWr3jCrKd0qWduWTJfCjK5iDStXvWhWoPSRkADYQUneCteHapWFfMWTXe+6mrzqdamKLaJff6LHDWzlCtocSWEzeFi5Jvax6WRsY8EKWaZKVoiUjcBT/HU6AewUAPK0HmepIlTEohC1Y21pYxFQWtPWNLcsVC1rP3Y6G2wFCXihbW3jStTmBZc2uyVtaH+LUeiWULX4rBsKLNPW2S53CuEV73jJW17zive2O6SuS7z6o/VW95/XJWF21xa5G2zFBnlZ7lTO21///443vY98rwBHe1ffwte6A44mfQ9VuR9sxQkC0O9+/1vh81KWb9dtb3UOjGCAyteBDBaV5FQASgAIQS/7dYCFWQxgv2ZYwR/k7Uuh5mEbj7XGNz6IiIslOXhiE3cUbnGLMYw3DRfYpR3WsTNBrEAeiytyE9iKBnw6YfAOmcVFrtuRpWvgGC85k00+4JNbq7gmAqCqQb4yliusZbpxecZ4zTGY4StmA5K5uHzLwVaY0BcVs9nCbmYbnOPs2DnT+bd2jh+ed6O4tG5FB34WMqD9K2ivEbrQSkZ0LBXdPkbnDG812IoP/PJnSlf6xUb+cg+RrExNbzrMq67lp/dWt8sO/0TCkl7zqc1raa1hOs6vhnUlO60+WmOubgKA4S9LPWlel9fXVwP2jIU97D4WO33Htl3dLIBczTn72S42K4wPzaVWb7Ha1s4jtsWnberRjbtb8a6uaRvuXqd6y7IOTJeTrG91F5Hd1XM3Yup2XwCQYDCmtre4oUpuv2z4S/7+91zLfeOBN9BrUwWAEwij8IWHN9pWmzZv0z1xLwY8ehdf4aW3guKEg3vhIXfayKdbcZMn2OYeVjl5vNaCrdSgMB7/uMx1RnMv5/zm8ZV4JndeRmlDOugwtzfRbWb0fiM96edEufOaDkitaRzoUd/10PH95qW38twhLHnWQYv16nadmv+/hrrY6/1x9JZ90GdHJr9drXe2A9Dv64S7QZ0GdsYIPeZ4Z7nbq5V21q397wJmvGkHT3idwXYCh5d6uKk+M6v3ffKR7+TWmwf3yGk8uZofe+LHrerQ9wTiFQu86I05+zyaXnGYbwzip654ub+epYU2NO1jSnrjDdeADwZA6lVPW6Fu5ogON43jH2d74t/O+LdDfvx0v/v9Pl8z0Xf9w6m/POtfH3bZn9321UcCbztGxeBf12fNDvydxJ5q9ke/GNUPO/aLL94AINLg7/tO6mToL+/0LyfwDzUgb/+u6Py+6P+qJ40AwAJCI/4McGEQcPHIj+/QbYSU71yWhQUaQgj/dsAJNOAKYMAC5u0BM6f/XmcCnWfPNi7XCHC55O9ZOPD3PFD4eisER5BZSlAhBCCwzgXhXvB0YvB0ZtB4LkCtACDzMLAAH+oAnetiPg8EkU75YMAHvhAMwVC2EgIJQokFduCakvAsUOAHSMAHdmAHfIAEfgAFlDB2IrCvOi9zDO4Cv6YK7ekKtWvm8HCxPlDtghAAiBAkjgsANIDZCqLbtmIKlUIFKqAGolAINaAGKkCz7BBJmDBznHB2fM4GRyMDrXADsdBhtPAQuXArFNEjVCAKRwoheAkAbkApJuAIhXAElWASPXFaCHGy9DByoLDlWuMUATEVBbHohHF8yu98/xARFjuiBmFAIXjAMupQJybA4JZlBpBgByzABmzAAnYACa7JMm7gF4ERR0CxckTxdcoQAEgNGf/QmwKxvjpw+gzx8aQxJAwuBxZCHvMLJy5A1CxjBnxgBToxIVRgBXwAHWvABdnxYZwxiOAxczRuBm7QD3NQA+dPFbHGIg2CAeXGFRMxJCxjABPC/W4xJ6JQA1hgHT1iAlgAJimyHUcShTBSclAgCl2uHj0SFUGSGatOJwmgJOcCcpRPCVaABMSxArRRIQKQIYQAs3ICAK7ABhhSJFTABkAJJ1vEHSWHJxVHBWBrGjvS+T5yB0NyX1ixH09yBJ2AFhFiBbai3AKQK/9fwgY48iQEgCDDsiIV8KmIseD4zC/VkrN0UFZ48OkI8234sfrkUghrwC9Jsc8WQgW6SzB7cNjKEm9+bAaqzDWS8R6XMR89UzqgkYBC0AksQAgWSgAuoALODMgOogZxcSEEQCU78zGtDTTppgY1YCV3xh6HCR8bLN8gs64k0/yQLjEN4sdi6yBaUjcXwjJm0jdVZiwjJzi95gIsYwxhwzSREzWVs/58UPguyuCs0SBykyF4c+620yiZM6O+U2sYsQ9lozxRKTmhTPpW0zmjkTCtciuqDDMZYjPljT6b0T4xCj+vBrZIkzyP0z/PE0DHbx+3qAtwwEM/9ENPgawsAyj/73Ju9PIsdKAFLIAFWtRFX7RFG3QwgdMwr0YH3m82+pOR/rPMNHQ1SSEIglRIh5RIi9RIjTQFeBEvBwQAHpEqF8JAr8ApVgC2lNQyZJREulNxItRpIrEu+dNCdxRDe3Q5yQ9IjxRN09RI10AB2tRN3dQEyCoKN+AgelMhrLMpItFKlwVLR0RL+YZLmxEA9rI0wxSOeDTPfDRqzlRNG9VRjZQUnCo855MAAFIg8Yspbi0rdyAHKuAHPhVUQ3U8+3RB/hRvAnVm4i3sNmthYEJHD3VME7VMp49RH9VWHTVSCZMRpRQ3t8I9EQIbKZUnDlIJopNUxfIo56tGC28rApIk/07GVQ2VihC10RTnyGr1VrP1SHO1I4y1ICYgCunRIGRxK760IGzxOpUClB70WM3DVOum8jzqXnzgGJ+1VV8CWR5FqJJmTorSQc1UWwN2W9nnB5jgBxKzBaIwsxKCER3xIPRUO3VCrQarXYnkXekmXnEKXyrQW+fpXhcoQYRmX5GmX1NTH39UYFN2SLnVIUQQBpSgRS8xpCJWHgEABs4wDZ1ip9KyYpGVXQEqY6PKXuTzV1l1Xc4jZE9mZD0LPWcVZVVWZVm2IURQCNkqPm3xXJy1KQiJ+Xo2Ry6WbYL2rNxFylCSsD5WkxBEZJfWm/y1PgEWalNWahtiAnJACZhgBv80QANm4AYsIGIR4gRTcAVbEC0MlEK99l2SNcTEtrLupQbNNSSgFV+TdmHYtm1NVjUXNW7lVnFlQtTSFXET92f/iXEb114CSyqN9lmQVm2V1nJRyW097ygFAls311bnVjsEQNRggE5DV3RplHHxZac04CQkF2Rbt3Jfl5FiV2au1XYDFne3oyU1gAmQwHqvF3u71nfpA2y9pnRXy14WFHTd6mgnF3nXRXmXF3N/k1afV1ujNztywMT2FAC29z+6V2u+915ubT/ttXyPVz7WNn1xiHm5c3YBoHbdV03h9zmmk37r137rA3+vRn/thREf0X9X13wD2HUHWIMKmGYOOIH/FRhNGbg5XNYGVkAIJoCFW9iF/zaCs2OC81ds7QUFKvBwIxdtWSJf58SDCXh9RU6ESfh2Oxcm5LF/Y3h9Rhdoa5hbeCAHKlCpjDdtOTh5f/h7QJhjnJeIcdWIX0KtOE6J/fSLx8yJpeUHatYy0swkqJiHKRd9sTiLg3gQmZjARriLidSEfWNix5iM7RidgtdYLqAb+SwHcph8NRiA0UOA5dh/6Phf2zePF7iMW2Jn/VhQKnnRzthXEtYynMAGUhcl3HglephGHLl/tDhjuHiSS1iTV4KXxheTBWSGKZiTR4UHatYJgJIlSFklTNlCUHmOmzY9JbmVBxaQ/aJsRXmW/wOklq1GkGvlBzDRBzq2jXe4lOFYX4UZfCD5bY35mIt0j32j22CAUJuZe1/Z2G55U24UL3nZJXw5JYC5Qri5m4k5AeE2nMVZnVfiuK6gBRAZnU2on9uNnTXFQJnAmkcZm39Zm33YnkdHlTGGlfd5ZQv6JJxAo5flCjTaoz9aowdahjE65Q5aUhY0M2VCnm3pfLc5oqvIm2U3mVOCdi2an2eaLx6YWUQaO57ZaaJ5VGDrJlb6MR66Sl46h/D5ZDXXpi8ap/dCp/mUp+2DpLnOpCXFFovzJYg6SYy6RpAappU6cy8Jj495nHGDB9Jardeardd6qqn6qXMJqD+FFNk4Wv//t4oZOY7BOpViunmHuKmF9KzfWlFhba45xZ0pNia4uiToGT74upHEmn2fNrCDYLAJu5iBN2N9hWhngrEPw6tPGbKXZqKzELAr+7Ixe6kN+6olhWNVOlZldSWueLTvSbKFOK7rCIErO0hTW7Un+zNbG1Ho9cRgmyhv+2yfpba/CbkjmbID27d/u47/7bA5RePUcKtju1rjea+X22gaerU7ZLd5O7pnA4KYYH55Ubptw6d1pro3Jd6UwLjb0q9Bgra9uwPAe6zFu6xbubxhQwUO8oHXezba22bee1PUyo6pdbtb4r69W7+Bm6x527KrmiQEwDYHnMBjw8BnBsE1xeD/Fjq56bu5Vdel8Tu/8dppmRq1LXwkWjIRheCcN5y9XVz7hBtRQIl4F1u7Qc3Buxu/Ixy39Rm6bTwkKhCDafw5OlxmPhxRglV7f/y4R4y7lRvFi0bIpxucm/q/XUOtZFnJfYPJVcbJCcVEAzO7p7zHqlxWrhzLVTyzWbzIcxsvQIlnw7w3xhxkyjxQIrF375rEqVzK29zNs9y55ZzLjRwk0kix8RyuqRvHA8XgZpyh1TxDexnIIRzO83nLbbrLW+O4xNjRH13d+BxQFNyze7zWBv3Eg3zTwxsvapq8Ff0jHi3JR707aL0JI/1P4jvVLZ1MZzvTl9vQv/m5E53O8WKq/64AhnHdNfScY0z9TjROawG9MUubIR6c2F99v2N9vFs82fFimrGJDtuarZ0dNKA9Y6TdTn6s2Ss90Nec1SH6yotdpokc2c0DxvcU3R1D3TGG3dnkzET8moFdtlVC22vb3v863JGpvyf501uDBzKc3/udMf79YgL+TDqbxxncxzHdyuud2yWcvyk84kXjLJdlb0Ga5S3+4nU9FHndTsr2zhFeaNxym0IexRfegBt+nL59zr+jYUfJ5WUD4x1G48nkcefb4Bsc5Ald5BW5sEt+1n0eLc7s3Yu+MY7+X5J+TFD315v+44Vd511d6ld8wqv+O9QqyrUejGD+HWWeTSow7P/FftWfvtU1/ezjPO3B/Tvs3O2NHu7JUu7RRCB4teNVHdnYPO+3fe85/dg9ffAZgtEDn8Mnf0sL/0zUqmjTXPG3jfHpfedHfsg73aJPPjTcz+otP3kwH1A1f0zkE8yz2ePvnuyhfvQfH9Z5BOjznTt4AJQgl/X93fVPFfbFJFjlWyZ+ovYXf96PutBJX8sj//SLPyGEQK2Ef/g3xPq33zDireYd2rHhw9pF3+xlJXIq2ve3g4U9mQlIYANeWP69P2pWn/4NxEDRfINb+lHKH/oBooPAgQQLGjyIMKHCgw4aOnwIMaLEhgQqWryIMaPGjRw7evwIMqTIkSRLkpwBYIb/yZUrUZIKAjOmzJk0a9q8SSoly508e1oEADSo0KFCfRo9ijSp0qVMmzp9CjXqR5QqpVq9ijWr1q1cu3r9KnUF0BxOI5g9izat2rVpJ7p9+3Ap3LkSF9q9i9cu3b0Qwfr9K5UqYI0ubxo+jDhmzqqDpRJ9TLSx5MmUK1u+PFIw5s2cO3v+DJpzC6A/yrI9jbotX75yV9PNCzs2XtesQ9v2q5ly4cS8e8NcfJvnDSTEixs/Xjy48uXMm+PW6Ty69OnUq1+1AXSD6dTc2dKm2/q7W9nkyxcUP9e6ep65J+/2Dd8w8PX069u/j58w9Pz8+/v/D5YAVwB1wXbdHXgWem+F/6cgROY9SF6DbgHoX3uSvRdfhjPNR2GHHn4I4lMWhkhiiSZSSAJQOzyFYItmSSgRgzA6AGGNec0Y0YnqjTgYhhr+yKGOQg5J5H88FolkkkoCpsIP2hEgIIEsuoggjnEpZWVDNm65UJYOLcnckX/5+GOGQYKJZppq6rbfmm6+CWdJPyARFBIopAjAilNS2Z2XDsgII5eCMuRnnJ6J+dxLZZZ5pqGOPgppS21GSmmlSO7wmAZS7slnaoVimeWgog7k55+WujdpY2Qu6luj1K2AFKynzkqrR4jWimuu1glAJ1Az+OCEUCxE1WmfXgIq4aijlqrrc4yhqiirZqZKHQA3CP/RkxA3ANBst6fe6m244m7GAxNAaSCrANhtymmx3h0LqpXKisrsuFqB69Wq0ibm6nRBMVGBACUJUIG5QNmLsJv4Jsxww1kFC5QSQqhg0QU2YEusu6h9mpSX8w5ar8NQLcyVvvse1q90K0AMgAY7rECxRyqssIOmQDnxpMg660jyzj7/zBIKjzmRg8BXabwxvB2H+jGXIQOdVM/3AhDtyb2lLJ0AOQwolBNK2FDBChtssEIFNijBMlBXFA112x1K7XbccldEAgyZ+hBzxkivxTFSHje95dNz7wQ3ViZbbRPW02mdNmREEW304JLTV/jkluuMwg8WbBvUDVbt/W6WyDb/CHjgfV9+ErWAHY44TYpXJ8QOXDsOwBU7YIx67tJVrnvv9upgMxKfg67W6Ub9XTqESvsuEu+BUd361arbp0MLPiDBhBNOMFGDDy3owHz4yzkvfvmzKqF2gcMTn+DyRyGfvHnGm58R+SNDHz2/09PPv9z29w9AN1ngXOBbH/te5L7jMS1+8hNdAPXzrAvhL38o298DL+iw/2Fwg0MaTXawckC0zK8n8GOgbBJ4QQ02hXUUDMLrOAjDbqkwhjTskFiAUoGshLB9DlyavExYHhQ+cIZLYSEFX1jDJFqKiEpsYn0mEBQbaGWHCOyh3xYIxNgIMYBMjNoEW5g4CzpxjI7q/yIZz9gcFHBNTzqk4gh5UsIszsaKGzTjUYyYPySicY9LsiMf/9gZHkBMeFuhYgTeuJM4ylEvdMSgH32Cx+jpEZCUPNEjK4nJwQjAYDCIXBt3iEiWKHKRCtkiAC/Jni+C0XVizKQrQYTKV8pSKzXwFQ+mE8qVjJKUCDFl/2LJkki2bpKzLOZ9gGnMZDKFBWpDAXVyaZJd8tIgvuQfMk0iTMQhkQcV2AEMBnQFGLBgAhzhAe1upsx0guWa6mwnS/AEAHI+s5rRxOI0Gbgga7ayK9m02ut0YDDIIOGWGTHnOZ3gzoQabp8KbahVKhCU0lQHmiWR5j3nlU/6sTN1VVvlhv/EeEOgwEAJPtgBSnylvosYVAM+aKlLXUoCh8p0hQydqU2TIoSgkGWeFCWJRS+6LHoibKOZUaVHFQNSABCNoBapgM08hxGDIvSmVHUKUauqUB5wzQfWKZWpfIgjoJqwp+O6akj6ebLXTUCiGgkp7ioiVazK1YsRnKtdebJJoBByooJT4A/FmjyyisusIEHrvoipEYNxVaXovKtjJVXXx0o2JMxUat54KlSf2hOwHxNsuAg7FaMe1YU13cgAAVCDqDZ2sqy1VWlb61gPasCZ6vHq6BTE2cBmtqyvXWhHR0vayJLktKllrFLBQoLkKne5zG0uc2EbPtBCl49QJA19bBv/r7DmFnCe9ZZ0O2JYaSE2I71arEUMOgMhkMACNsiBPLFyzvgGZbq++y59x8iDk1qgPtgF64y2y93dDra3Vwkvq8ZrXADI6ryOu4INPAkV+cr3vrqzL4WVyLm9rqe/V/wrgJXVXRkS2CoGXhSCLYK+46qWdjBIKVScC+MYJ/fCqLMwjWPoA19dtrZ99clPP/ygEDfLxvUT7VFPTIAfBGXB59UAC1ZwAYHxYAW9suyNsUrkK18QokApIH97TMLNAtlpAv7siJ/329GeGHgq2giEmxqUYWn5plmec/90EJQc3ofD7xPzmG0kZF3V2SIlZhSBL3BSJrz5I+sCwI7tnNBB/0NafCo4qXntw2e/avfPICuzd88clUIfZg0KKLWpTW2C3gryZo8GiQBsxtZJRxrUss4k56CKn0z72M+cDrKnRSzcMQGADFMotrGPjexkK1vZZzhnsDmiArulhKkl6ZUUaz3rZ2NbnTmeNn90HWYP9xrQvx4yrUU07GWre93LNsIB3g1veA+htHmtnYtLgikAXLopE+i3v/8N8IADfNtAkzTBLadkoLw312CGI6/HHaFyC/rcVk03uy+O8WWToaYC4NwVvLySWgJgvxGW8DkP7jODo3xw0tbztxueyIdDXIsSz5XBUULsjOtc5xvXNkZ6pYGFSwoAO32KyU++cpGpPP/pbrsAUHD98kBz5Mczv4vUcXVzi+986+vuuUhEroG3riSnXY7KcJCD9rQnh+kNWzrbgZaDsfwH3A4Xd9WDWHOsU5ymOee635PtdZCkGAA5Y4kKIAaDtxfT7YrfGefuzfCra4Tqdy9l3muV9b7/ffNTCLxH8q3gkOQ3B9SuyAZYJvbGV5Lxqm+YClbbH7rH3O6Vp3kjd5Z5zuve8xzxoFJfCvyWJtgJNWABC5RwUrm33pWsXz7CEk5y/8helDKvfZcuT6vc637zvN8IPOObYMjMoPDOp2Tzyy+uFAs9P171Uwit38Db60z72/d79zXyfaRbBAUVYEH2wClOTIZ+5rf/dwPIP5pyBRTSfl7yfvAXcfKndAVYRFpXf1t3f/8hADyggRvIgaVngLNyfh+YK2THRtK3gFbSgA5oe1biNvRXgTt3gfjBAzYQULQjgnrnczeIY0AhgFF3gjCSgip4I9gHghKoFDj3glwXg/YRdyang9lnhE+IOlECAIsWeT8oIUEohFaHhQ1yGmvigkmIcUtIH03YMjbjBLPTMtozVVJYKSHohpTCZSVogl3ohQe0hbBhhwryhWoShmLIbmSoHisFK91WEQKwASIXU3G4RFHIiINjMOvng3v4HVqYh5ZHibSxQ2/jiHdEgYAYiJ14GesiUYZ4ETe0iI8IKXCoinGC/2cAkHgdkonoYYmX2Euz6BqbSCF/CIoaJ4qWsS0JWBGmeBEeRFutaCisiIxuUlkuByC4WIl4aIuMBI17oYsAwou9CHi/WBkDUlwEQIwXgRL7toxgyI3l6DCv1jJWyH7VuBq1OI3n4Y50cY1Gco6E84naqGyCaB1AIWcEcFpvhj6xiI4Kc48FiTAeRI51OI9zAY/xSCoNCRf1WCEHKSmap4/7aJGDoSn/iCfHaBHMJIwI6YcbSZLeIm0g+YwS6ZDSCJG3yJITQZH9kY0ZWWz8WB3BwkYJF2sVQScacJIlmYNBaTnVBXUKGJNv8ZAvmZQyGUKcOJQlk482aWw4SR21xP8E+wcU31gRTqdiRNlHJgmWtZJiPbmSTSkRSwmRaBkRM8kfNWmTVjkdKQKUFgExqXgBBvOPY4kkysiXJvJ6tRMibAkRVPSSCUGYD+GW+QGXGSmX0vGKuJNwtXMDNaiSfykkfomZIdKE0echiekQhnmYMEmYi4kfjamPjykdTPArF1FZROGMm5mZYimbkCJykHeWiSmaoymPoGmax0SbzTOVVNl5wUkZFZA211KbRaKZy0khwVKXIAKaDbGbvBmRvvmUu2ichTWcVKma9sEDOqADreacJdKc5dkfAgAUWTmY01md1tkB0+kAv2kfqKmN3xkaP/ADIIeecXKe/Ykfr0j/h7LonjsEnwQhn/RZH/bZi/gJGkBxacZnlgCaJP9JofWRcEX3IQlqoAcqEBx6QFBpGUhInNsYlcEBoReRohcKJhbKouqxLuRHoNiplvEIouwjopVBoiV6bA76GStaEUD6on25nUNaJCmGm7lZmh3qoTdKPDnKJhjJoz7qGd6oovpmpBVapFkqJNJWIk66Nx6KoAUaotp5olMjpSVKpZ1hLhqQUkLKpTyzpXFqIiL1pWRKPGJ6nbqZndg4pxyxozx6k3/6FHiiAUiwA5UlTsbHqI3qqHtJp8B5ppE6K0IDAErwSYa0N/J5gvAJpnsDpaiSpsS5ppxRaUcHGZTKmISq/6oUgoqZqqkaw6kL6Kl4+qRmOqLdGZes6hQXUGWoOl+tWp+8Kqz9gSc9CBWxCjqzOp1/9qlIE6oSNKreSaxOwQMb8ANchgT6ya3d6q36WawLWq3heh/5dpnJqqxIw6yg6ay2CjrRqiq66pjjWnILSa4VOan3aigGM0XpKqvrSpjtWn0PGJrQiqs6Kq+pSa9Gh6X6Cq8OSyua0oZH46/uArABO2Z+ElSKabB+mq8FlrD3ubBO0W9JCrGSerK54pWYCqsV6yIX25S9prH0QoS3waCgWKopazkuqrOVsQFAcW0g5LKdArNJKbOUp4c1axs3C4g527ODw7NPKxlNOKHoOv+0VFK0MXm0A3tCShsaTCuGTrscGdiBZSu1YTKyZxsclcWfUnG1fJK1LLm1tFcjkqccYJuEYmsbP1ADaug4anu3aQu4oWEw7Gggb3sgcSuRc7tpgmK3wYG3L6i3n3EB0iZhg2uzgou5nqEpH9sTiPuyijuPjPtfNAuBKIuw07qrnqscApA2GjADbCi7sru5X6u5tYsZBsWVFAu6iSu67ki6gWK6LHiwUSqoPXq7SQFPFnCuuBu4rOu8IEJ2nsm7vcsdvwu8nDaznXa6wwq996O68/q9tmEwyBq9z3u+buJBsWlA1ps02IuLwZssw4sjD7s6IdugyYsUA8Ke6escUev/v1bRbZKoN+77vvCbidq7vY7rtaARuRU4uZ3RkQH8v/pLwX7BOeRptQZ8GggcvwLLtStYv8UrqsdblRZsFDp5wWg7viuMHwPSwibBwZ7iwQkMwnSrPA38GQ9cfxHMGczUvy68tCgsxFrhlbtbvTNcPDVMiQqMtEPYveIaw0wRqILqw5vxim1bxJwBwFucFAmXii2rxDzExF3oxI3LvcTrsbkavgo7xZ+BHU6gwV7MJm9Mx9JRWQRcwGMsQmVsh2dcuhurxvZox17UxiJbyJ2RIlfQAh54x6iSyI+8HNJmuO3Cx1Xkxz8IyMIryCO8xqlrwoMayZfBhkJxBbOLypL8/xVdrMqGt55dcclLnMmafMOcTL8zYr/Cdsj5O8qWAazc0spS2cvB7Bk/O3KwHMt9PMudWsvzm8ZRTDkLW8VTSsQ98cvEvBWsjM0jcVrm67bJTMbL7FWb7MwM/LiZO8yptMs4W808UbbvbLbbvFDpfGHFMjkZ7BziDLDkTDq3DCMfwsPbd8Xy/CbazEf2PDjq+ZXMoc/rys+45c8SAtDSjL/sTM8EHZYXTUngjBaSU12QqhwNzawPjR6djMseEtC7184YTR0G7TYcfRaSgyfsGxwiPaskLR4m/c8oTdHr3LQrzdK7A9S6A9NmITm3GR02zal6Kp8TrdHYVNE//dRBPf8kLt02RR0BkgNO0qHU8snU0+nUbBzKxTnVW2EcFqF2aU3V91PWe4TVg2OpLJvPXc2uYqrUQ9zWwunTYTvUH1EUQQqsa41ueX1Gbz03XKahDE3XifnVIo3XYh3KAz0Yf00A1yzYNEXYZGTYctOENF3Ti42xTWrTjw3Kkd3XHvFvFiFwq53al03Fp305mx03ZAfSIQ3abNnYDU3axmvame3auXxXsu02Ck2QzXHbuG3Xo227vu1ae523sP3bOwzdkyPcblO4SX3cMZvcjr3ckG3Ckh3dVT3dklPdbdNtqffZ2a21263b3V3a3z3e4Y0ZVg015Q01CRe0xq3ecsve+rz/2yXc2/INbNNl30BjUBq2HPu93qLN3Q7c02MN3puBiOv1qI4q4J7I3E1U4AXXMtit4A2Z2/7t3rwN3xnOFSrAAjYDfhcOSfE9Nxv+MynWvKHx4Yvb3+L839IK4S7+EYh2dCze4iaeRDDuM03YAnNd49nL4O3t4EKuH84tuTzuEZyUA73yAy1gAQajATkArkCeSk5OQ0S+MwKK5EkOjSGO4yMO4CXuHzdUXOEIUCkx414unGAeQ2LOMC3gBCwgAJY6oLdh5kp+oHet5joe4P2RbwQVjlCyLZ1E5/ho5zCE5/aiAiKnVDaT2Okd6LOI5suc4/EK5RAs5RwRLP276ATg/5We/ejcGekcNOniMgHJNxRabBubfuY37umFDuo73upQoSls1G1vti0Ivup1TuBFDTWNxsgoYTvoDei2zum4Psuf3iNRzddRyX8+EFDEvhGx4wQaEE4WYLJWAaTr4oHM1OsXTN9A8+rd0m0AMFBQMufPDu1NLO2ZTO33G+o93EoboOJCwe0YIQCDNxRhrBUD8o9NuH7oE53FXlTpfkHtriuBCQAGj1n1bsb37sf5rsu8DhKTORQBfxFVJk4mFRQWfxXm8o1kl98VESwj6fDGDl0SnyudORkYH7edPu26Xu37LtCtpGQzUAMkIASnJfIVsS7ochGnFU9cge4WoY5XcP9ZTXiUMR9aEP9ANI8rKXnzOF+0Oo/vPK/vHv8RKkBteHL0KmAz7JtvVW8VCZdS+TYDOSAEG/CaR271Mg9bWk8rXhnEg+H1gQ8XAdbg0p3u06ymvYX2HdGExc1gQDHvTaHQRadVkPH3ee9aWB9AfD8rgXkFlcwVgi/6ddE0hN7k3n28+Ln4HME5me6TQMsVZVN4OtA41jLHmI8R6/4znD8r+eb6YDH6wT8eOO2OHP8cPq/S+br6GxEUtI4nbu8VP8ACNdA9zo77G6H7PsP7p2KpkS783+8gxF+Nxr9O1v7cyq9XHGGpwKwRZAfz1w+5o37VyP4zIof3gA/++Q/26EH//qts/gAxReBAggUNGiQDYAYBhg0dPnRIAgAAJBAbrpi40CIBFBMBqNgYUuRIkiVNnkSZUuVKli1dvoQZU+ZMmjVt3gw5QyFOnj19/gT6M8JQokWNHkWaVOlSpEGdPnU6weMEqCUdXMWaVetWrl29fgUbVuxYsmXNnkWbVi3ZDm3dvoUbV+5cunXt3sXbYW3XqjN1auxrUieZg4UNH0acEDBKiRRDtpjIJKQKjxcCpxRwWfNmzp09fwbtd2do0qVNw2SaWvXq1KddV2Ux8Upm0Htt38adW/du3r2x5gUeXPjwu7xZHw/69/VgxM2dG1a8snHFjTkm3ggpwKOO1yps/1x5HV78ePLlNSs3n1594OPt3TNdH7/llYm0P/vGn1//fv79HRAHMEAB6zLuPfiAQu805p5jkMHoVJoupMawC2mq07zTYCL5NuSwQw9LS/BDEUckyUATTSQxRR2uI80/F1+EMcYXB6SxRgALPLEpBEdTEADCGgQyMR4Zm4g6i6wDgEKLtJuIO9JUsCBDj1KkskorrxQpRCy3lC9HL1njUj4edAIghxZlRDNNNddky0Y33yRwty+PSm5IEH0MEkgjDuCzzz6HsNOkCDeCDADJNqJsIsuc0oEFGDKcQQkhHhIgSo8A0MCCMDfltFPxtPQ01NLmJFUpUU8TwAYkVkWCTP8m7LuPTVlnpTVGOG/FtS0cS61zsTvlyNUtLC4lNiPpigwJo0Ab6mgikIKyoNiJNGVoBfo80sCGZ0/ltltvcQL1W3GfKrVco8btTAgyiZ2Bh9JqhTdeeXULtt4adyW11+UAALZeMwYAOOCAH1iWpEEtahaAkISQzanGpC2TABsuzXZbdC/GOOOHwtW445jMBTkCj58SIDZpZ0DBtHlXZrnlsOyFOUB859TXNZ36jTkuOQoe6WCLtttowqB4uBQJC2xggcwrKsBW25GfhlpUjqOmusSQy62aJ3U9QuICAb6G9UyXxyZ75ZzPBm7mL2vuEWe029rZV0GRDemGicy0CIn/iWwIqjEnUo6I2Brczbpww0Wc+vDDr8ZacZkmnkiDFsoru3LLZ307c7rU9pJt027WHG6eRfIZIiRhsIjoJoOqYSKqINrBox0cp7328hK3PWrGec2dpRWvW5S8y4cnHsbQj3eL8xw9//X4uI91bDIpK4CdxTpRt0gqTC3uvXvvL8P9e413z1f8k2IHgO/0ime/ffyQR175E5knDfTQn4eQ7pAg12AFh6J1nVMyNLsl6c98B0QguEaXQHSRj2YMnIxswjYe91XQgraB3/Hkh6IdyS009tMc/khSAyaUkAlk0oAJS0g4h+htIjBgwQ7WRYKnTMQHFQIACyC4Qx6yJHw9/zyVA9cGxMABgFrru2ASlTiWDIZugwai3wf55bwFNsQJECMWCxsiAPQVC29OsSEOb0hEMpbRIT8046aE2Dkzkil45lliHOW4lSZq7onviSJoQJg5EY7kilj0iBYdIoQdOEEDV4CBBd4YlDBupJFphCQP0RhJLK1xeWVUVg3iM0dOyrGOmbuje/L4mT2+rY9XeiREUklJVopvkq2kkiXnV0YXTmo9ncRlEj/5tlC2Z5SeKSXaTmmlyJDAmMc8ZjGRuUxYNtNwr3SmiGTJQSI2ywnyyWU23bdLtPUSOR3cl9tMWcUPAdKcl4pmOqEGTXVyaJp0UqcPJjI5cWnTnv7h5v/ZvAkmcNpsivcjp4fOOdB2FjRj7DToet55rnSqIEMamOCp7jlR/eQzZ/tczS87E8yzDbNKN2BVSEU60pEm1KTfQuhJe7JQX6r0MavsFkVl2huLxgyjqtEoZziaM4+61Kc/vUlKgUoTln5zqFacCODqOVOm4qamMLtpa/rZNip68KhXxSpKhJpVlxSVn1fdgAG/1VSy7uWp9oqqqZyy1R2JU5gB5Wpcs8pWuabEqxnFausA4D90ldWvaDlrvdKalKfQ1Sc7jVlP67rYucKVsV29q1SPegFjXeyvl21TYFkGssI6ti+IhZliHztanxqWtCGJrGSHCkAaWhazr/1KYHX/tTLOrtWzVQGtvUR7Wt4W1LS9fUhqDzRUAVyLe2OFbXLpKFuWbei3CnRrR28LXOq2cbrVRa1w1TpUpuUwY8oF72+YuzLnXte20eWpebG7XgY+F7vaJexRYbA6jIU3vJptWXmtSsp/hlC97AWwK/8bYIbAF55A1Z6S6mvf5OI3v/Fxr01yW6/dEtjC7R1wgA184J8qYSI/0BiDletg8sonwjWZcLAqfGEWC3i/LRbJhhn6U9WBJ8Qihi2J56XfcFYVxj+G4ImBK+OiDBVy6vsujl+rY3nx2J/oTWyGgTxljQm5t0QmylCvJci+KvmvstXLgyEsZZ6kOFcrpnKaq2Zl/95ieShA/cFElOAxL395vM01MZmh62M197l2bD6tm0X2U7sB4HU3rjNZwewyJ1MVoC/2c6RHBmjSCvqnv8NexxJd1kWLeT2UfomZcYVmSZd6XKB+rKDfrFL0UY/Om25qp/E8ZkjrtL981LOpdW0lVDNW1YM2aaJmMzJYx/rOJaZ1jx+9a2Z3rNeL/bVKG3NETRd7prJG9qdzLeFbj7PWzQZ3p55d12if1I1Ps/a1j73jPH/7PN1+q7vDPW8sjVuu5U5oJqGWbplim93JfjKf6T3wUNk7rvg2aC33ze+J+rvJ7Va2f+VNcIp/yOBcRXg7rak7czG8ZQ6PV6M/B2/pTv+84ieHOLgzHs95crxcHmcZyOEl8uYtG+U3r9LFDfprnBpUAA+NaMZABnOzrfvhAHe0xHG+dBLpvKA8V606CzVGqA2d6PKSea1oXj+Sp9fkTAd7j76+Q6i7OaF/VOrTrH71TuKK0SlPOq7HHna683fuDCw7lg3KsOi5vFRsx6XbPa0ep5dE1Lcidd0Vb/d05p3ICZ8IX/1OKsC3/VZvR/rIoRzabS/e8wq8ewIdL+OCdjf0oVp75eMo+Flr+/Q/OTycEv952uO287Yb/YbbyQMpbSBrqVe9Ellvz86+/rBdj7Lxa798FN++drk3cDtdqMPfdzz4q7/8RIsfcbkz3/v/wHQ+7aAPX6lnJOgeA/71LTh8bW4/4Db/fvwDU/iOjV+76byAlGxZOOurX5fZvyf3iztvk78CtD3l+x77E650KjTq47/+87/1A0Disy0E3DP4M8AMPD4L7B4FTK1oKpQZOL+RSb8IZB/2yyYB1DyB08AWDKrwcxwPjCxnyr+J2L8HfDkTlEA4oSgVrDmlc8EgbD4O7B0ZvCtnKjSqM5wS1MHhQcFc8kGu2zzdgkEhlD/6Gx8jLKpmQhInGEG1g8AmLJ4nxKUolKIppLAqtMLvw0Kh00KWgiWHCqAYDEMxdMIJbL8K5D4CXMM+bIk2xJg3hMNWAiAHVBwmtMOyIcNO/zJDPUI+ziNCPyxAQLwYQVyoVuI9TOEyHPy7RBxDPExBPXw/IJTEUhQMNVxCS5ymVpInI8K9OvRERQRFKBTFAYw3U8RFkqDEBlJFWWIl1dGA40rFHIzFy1lETmpE/kJDFUPFXKy7XRyXXvRFSjIZJBM/WCxGlznGOUpG8FvGM2tGZww7aBQXabQkSqKs7ckdRMzGouNB7avFFcRAcaRHcvwWc1wjSkKf1npFYmxHstlGOerGjXpEKoxEevw8e/QWfBSiSGqWYVtHbPzHeQnIOBpIW/vGUQtHhMQ5hewWhnSgSPKwiClCiZzIeKnIJbrIzYi9N5k9jtRAj+QWkCQfSP/6HYiMSH88yZibxTKMxx/sPpgUR5kMIppkHEjSK3oqSZ3cSYrsSUb8SSlkQaE0RaJcSqNMo98RQe9hx6aclXKZrTxcyXfLSMTbSKqkOKvMSaw0IxdytQ40Sa+UFbAMM7GMyjOcSrT0Q7XsR7YkI+25pgSMS7lck65Mi5fYjwPcw1vUy6o8SzMyyiwro0IDMcFkSsKkFcNEC8TUD8UcxaBsTEnky+eLTGADot8JTMvsRMyMF808C3SRyZZ0k5cMTeYbzWuMzDIqFKVUzTlhTXlxTbOAzcfUqoJMw4OszZu7TTrMTTJCHyfpTd/8TXgJzrIYTuSUCdm0EdpMTtpbzkP/LM0y+qMDqs7p7I/yHIvrXMyS684+/M7FCU8iSpRDER/0NE/9sM+wUM/P5MP2FML3HEa/7CG+U0KuHMz7dJH89AqMiU3jZEbs9M+BA1BOpEkyaozKrM8DRdDz1FCyYFDiPAntrBHujNBnBFEiKk3T5CG9WiS4vMwNjREF5YuLadCylL0TLdE+m9Dqa04gog8bMx8ZhdHcENKt+FAIhQkRpRESzVGw29GqSVEiUh0jydAXHdIE7dD0pFEc1UUHBUckbVJme1KqiVIgUhZrjM4vuVI1KVKtONL19LqSiDNzMsQwnbcxnTyQJCIA8j3yzNI1HSyl2I035U/GHIk5BaQ6/7VTcMPTqovPHio0YbxKygNUGWnTrCBUW2RPkphTGPCBTwVVUMXQRQ23RgXDHuWhDEnNIP3TSiXS1dSNTJVHUhSJOVVUUq04UyXBR92hZpkzBLpUVzULK10LWQXK/qzVibhVXCU4XUU/XoWg7voiViVWYfWNaj3MLQVTl1DSAVkxW2XWjuRSHipTHuJT0WtVa90LbN1MbYXT5JNTZQ1X5RxXsoNWBmJRn2JXYd1X4XTXQt3UQ5XXeT05Z62/e02g+dKAn+rXSm1YD/1XTY1TTpWzFSCBo6mAtCNYMa1XCCrXHXohhoVVdeWKh9XS/ZRYeKVYiHGCt9xYXTPYLERVBv9Kx191KZO9UpzVz4idVdBMVkCqgS98WSCL2Q9J0cbZobBKH5GlVJLFzwjoDWOVynnciB9wAgsQAncRgAuogPmSs6E1taL1kKPlnR1CklE9KZ112rIYiqjl2WM1VJE4P5MBALQF2zQT2w4h2/LZIZOBTpVS27VlUzZCnI7diG4VECZliELLtLtVs7x1p70doh0qNKGNpsAVXDSZXIszXItAXLv4F4ERGIJ5Pb4DgE10XBiD3A2R3M1lIPrY1jQ9kcy1nNqCu5HrA/2AAnMyPo+4wdQl2s6txNa9JAhKFCoF3JGl3Zax3cy7k9zND1h4hemlXuotggwjE8kD3uCN3QD/JV482iHtKdC0Vd7lpS1z4ZAGhd4Y6YMM673tpbLV7ZLvpSYG6i7eTN6mNV/mRd+tk6L1hZH2fb10BIC/hd8Wk9/4oN/6TSAA+l3y1d/9PV+kdV6uA+AXEWCYgBwgPWDVFV5eXGBR2iG9Qt12ClYJzo/mdb19uWAXyeCRGMEJkJLx7WALS2CFCmERhiCFZdryReFaUWHC++AzAoAW9o8XrlUm+IEJagEpuQJJrWEAu2H1yGEdfl0AWFUI9uEf/sr+vd3nRRMkDglEhQElYAEWqAEpwZRDi2IWm+L0qOKWYiAmUTAtjmAuBmIvruD/DeMqQlSIuYEWbWMCe2PziGOj/0qgmu3hO8bjLqbgFfYnI+4PMQ6JCcgBJTghDdCAGbgBC2DjQXbjIS7HQ8YrBtIearNj6Wxk6tRjSO4RSeYPSgZleivk8iDlUk6gOZ3WVFbTVWblRxbi7l0JnYDl/ZDlWS5VUb7HW466AzrbRVZlX3bkst1jRyxm/ThmZG62WiYPZm5m8wGgTzapE5bm2wji9FDfPhZmbX4sbh4Pbx6uBEIfQd65dC1n/Dhn80hnGclmdoZZZV5IeN6uBKpcaO7le2aTfL4dgCZmdfZnWgbojxTo+GKgK1pYg/YShJ7LVg5mFnboh07mdYbSidYRBsqQxrUwjU5ojkZnhi7ijwbpbf+O6JkkaQ47ICZBXgJT6cJkaX126WvOj36OaT9zZ/GY2ZNqFgJisZ0eXGBuaZEuTqDGD6Ee6sed6aKs0J/iO1TWaabW3J5eaKgO0Zfm56uualgqaqhgZjhruRbz6q92ap8W61OUat+g6rOesrQml1sGKiTR3pR+6xgFa/LYZ/Y1a7ymJHeu6YZ0qVYU5wAL7OGx6Y6OZJhG7EhT7MWuSZcaSXpmr8h2n/T9acu+bB09bJvQ7M1WqUL7MdBuH9Gea8Mja8OO7dI2qcxO7aspLQDg4AtzbeLxkMIO4NO2bTLC7dxWaHUKWRj77eEJ7tEu69oubt8i7ppA7pBxqUTRJOb/bm7LeW7pzpLZHm7wnu50KurrTu5oapZlBbDu9u4OEW4Mru7y3qHzRu+4VielRVPAdm+y+W6Pjm76xtv5non7xu90ut/W7m//hm/opm0Bj18ClwkDp+aEaow+desFH5v/ruwAh3DupWkKd12D8lsF1/DBq2b+quveuOsPxy77FnHCNSkXguLPPnEUd2XcJW0Xt2EJ/5gYl/GE0one9u0bb70vtuAd5/EAg3EgZ+CComMgM/IjT3HwW3HeaPEl760md3LwNamklvIp/zf/tWYl1/L14vIul+N8mwh+zHAxD7kGJ+/DFW/5nvMzL6M0V/OvSqhnNnE41zo5B/AHx3NC//Zx1NhzL0+oEv9zQJ8VDn9lMy904NLzRP9mdaLxMHd0WoF0HffwSWevSrf0pVCpIScRcqao99h0rOh0MP50UH/xQ3+JUV9zKI+MU7fny1L1VXeAVk/yV4d16hJ1gSYwMB8RVJ+oXJdmX+djYA/2LZd1yMptAtNvXMfcslJ2X2b2Mnf2Zz+tYYdnAvNzacp2bL/2Rt52FZd0b2cscPdmAmtFA9bbcicresfjdLfydWf3unL3tQ6wTD92e2cqgf9hfCfIK9+NLN93rOp3vmZy3k4RZL8ngkfhwe6J+HbhaF/4SdN4lrhuArt1a99iHKN4Cbb4MnPw8d543mp4Ug4wY/8P+HNvqpLf35MHvUFX+ZUnrZY/5ABDEjc3WpqfeJnnYpt/wTuHiIbudp2PK56P4wArNI0dW6G3J6qnXaPnNqTfmDrPeK1n+txx+ioGsHRE6aAn+pmy+szF+iHEeTv/+nbu+JX4ePb6+VhK+1y6+7Vde5rA+COO+7cXl7DPYQBjAkWx+7OXqbx32r0XDa9vCKUndMCXK8EPYfZKR/oUeUb2MsUnWcbPzpR3e8mf/L+3K+Rmr8bYZXJH/FRf/Zo/8IsH/a4X/dF3/KCYe+zy2hKO3NYf+pGPbM+Pib6fZNKffakh/pO4fepqljqOed9nMM5XV+BP0tj3+9ov/jU7fpP/SH7gghz8bX7NVzLeN1/pDzXqH37rv/6oofwFXq8/qvHdd377Ev/lJX9uNf9Yzv70D5P1p1/s+h2AQEJgIMGCBg8iTKhwIcOGBiNAjChxIsWKER1gzKhxI8eOHj+CDClyJMmSDiyiTAnRJMuWLl/CjClzJk2PKm9WdKhz58AZAGbwDCo0oc8+NV32+Tl0KdOmTp9CjSp1KtWqVq9izap161WfQLmCHYpzLNmyZs+iRRl2Ldu2Ty0AAFDB7dq0Ko/izau3o12Le/8CDix4sMi+Ful6pbuzKGGPSb8qjix5MuXKli9jzlw1seawhj+DDm24M+nSi+OqMP1UtMTGrl9r/2QdATbt2rZry46AWGlpxrYfqw4ufDjx4saPD+WMHGru5s5ZL48eeULcGtIdNr+tXa/s7d6/g3eZezfkzr5rA7+ufj379u7fE1AOH/vz+vbPzs//1EfcH/oHZhdeRx0QWKCBByKYYIF7dSeggw86CJ1i8ml2Hm3p/Zehhhty2GFDFHpIwH0jkphSiCcWdAUAGgiQYYAQYqSgjDMayCBrMOKYI20SkmeahbBhiKKQQxJZZGYgeliikrIZ2eRAQsSlhIYvwkijlQraKJqOW3IJGI9uIXnZj68F6aSZZ6KZplBhcrikm6CpKSRcAKwwZW46Xplnjdzd2KWff8r0ZVtsVv82pmtlxpmooosWSaidb0IqEaNpIhEXD4/2iaOem2YZGqCfglqSoGw5OpmhjSE6qaqrsspeqcZFGitarTap4hUbUgnhpnp2ClqovwLLEZM99gaAUb/xRquyyzLrY7LsyRotWc2iqEJcAmGqZY675tnrZ8GCC+yoa70a2amEpUqtuuuym1W5mEkbb1/tcgglAD7geue23FrprWHhAhywS+Y+W6Gxt6VLr8ILM+zQu5fJGzF+DeeXQ1xzZevpvvzO6G9fAoMcMkgEl2fwsegVTLHKKzf8sGUSwzwWy++xEJcO+TaoKccd86mtyD//TLKzJ1+Y8sxHI62sy5XF3LSJSav/x0RcLWbs68Y7J+ixXUBzHbLQxRINpNFQk112mktT5rTaFJkdnQYAONGmvjpjnXXPGnedN7hfk3buYAm3HbjgHqI92dqHQzR4cRdEKXfOVdZtd16P6135p3ybdzCyJSveuef5FS4Z4od/HtwKcdngeKaQR36g1mlZHvvlE45tmd+CAV667rsTF3pko6/NO2kkxFUnzqvr2rrrd1stu/NbYm4ywrUfhEIFPkh9rfDbcx+W74oBr3b3mCkR1wWq+8y68gS+jtbz7+cY/ZGao8w5Qhu8HZf+AGA7vv//Q+V7dAmf0wBIGRjEpUO5etD69jQ55MEvgt+RH2ZuF5jcDeQH//vbX/8M6MEPfoh6pCFg00CoGCcA4Fbow5v61te+s0gwhuChoJjoVzT7HUSDM6gBCYQwpw6aMIhBFKBbSBgzIQ5KhO5ZoIMauCDmfUuGUrwNDW1nQ7Hh0CAquBRBiMc/JIIRhERsixFhFsawqChuK2xeC5X3QrNMMY60qWKhrkgmJSLEi0A8Ix+FN0a2lFFifdzK22CgwLm1sXVvLIscG9kYOlLGgoDBYB61N8hL7u6PdQmkvDCJlbgYco1RpFsDF0kWR6IyMJA0lR0PhceD6NGTsuycJj3DyXjNsipxYcIhKcdAJ3bAlGNJJTH1skrJSPIvlISlJXPpTLLVEiy3xP/lM6MSlxv0EoJNBKYwcVLMb9bkmAQL2x2zuJBYVjOdM4smV6YpLXU6RQDNrNooExm5bt4EnPqMiThpR05XmlMh6IQnQRfGzq24M1oFXYq1AGCdhQoFRq3ZJ0VZ0s/d/BNVrzTIQCHqUWYdVCsJldVHecKDxpVUJxK9SEVbOpKLgqmVGg1oQjqa0psyKqRZGWmscNoQxgFASj5diEuLCiyYJjGj6NpoQWw61KeaSadY4WmkoJoQoO7AqggxKldnR6y+yfQosHgFWcta1iIwtYvz1CpbhSTVq1AVJ23VCgriwoK5EqSreu0SUkkFgCzYZwkbHCxNK/lFvCK2Q2+1Slz/b5JYq+ggLvhC7F4rGz/aFZZggK3PJ8Lg2c9+NgZpHYhTH2ta9yy2Ko1VyWmnQh0AWCCxlp3tg/pKrr9GKgujJUBpW+vb6KSWKqt92m+dYq/UUZa2yp0gZp212TfpNrMcXWtxq2uc4E5luGqxLlM2gDrZLje8VGxusZ7rpugOpbfcXS9YpQsx7eaEvULxLgBIAF7x4vc1tvUebiGFXqGoV74CrqN7XwZftg14J6cDQA7um98HC2a/YPGJeZf036AEOMEajmmBmXbgiWzYIRoEQAscDOETG5O8YK2wki7MkBowIcZM8MmKZBxjLoY4x/ztcNo+LCkdK6QCFzMxiotM/xMJc4XCuX0lCgc7WBwDOcpd2a3hfBwRKSOkBf0hspG7/BIkb0XJ/mWyk5+M5TNTBbtSsfKV0UwQiwHAP8n1Mp2/rOLMsbhELnYzn1nJ4yqzuc8EgLPx8FrnQ7cEzFoRM3SpLOhHR0XNUWFz4vrsxULPFdGaJomi3dXfRv8Z0qJuiqSZQ2lBL9i+c940qzvSaaww+ryOHjWtg1Lq1Zy6z3UFQFZX3epfY+TVU84zifZc62Onedbgy3WfQcllYG9a2FaJtYWVjexrI+TWTqG0bgSNQAA8G9qIlvZmPi3rUGM73QbRdlO4/ejyAQAFvhZ3tO9sMGKPyNjq3jdP2M0Ud/8L+tLzpve47T0/fN9H3/xeOEP8vRSA9znVAyd4ncmdbITbR+EM3/hBHC4WZvN510LNNMVZbfGpULvF1uY4rT0uFG5Xms/OxqsvS65PZK7c0xivj8ZZznKXBwXm3ebztxFbc5t/E+foTrK5q710n48a6DwRuqB3EBd5z/XoMuEm0gWkdOcu+elQh7TUgz66sU+XTjTX5ky43vUZnlwqKddzztHO57JP/ex2H8iCkdtWrcfE7W/3ztfLG/a9jx3vOwke4gsC1JGzFfAwEfzgtVP4FR++8T+vOxnFp3mCvE2Nf2f71p1YeeYavIJNV7nYPy/lMQqduJ/PHtUiT/rAm/7/9Nu5PJ4z7/qFwz72h/m91eOd9dtPPve6H2/qa7jz5/T897VGkvBFI30vytn26TsK5ZcPG97f2/fSVzf1qw+n34+4waPffk26733XgP/g4h8/tstv/tH8fk4bOD77aeL+9xNG/Kne8zlH9NEf2RnN/X2G9FUKAECZVUneS/wfAEZY3EXa6tFd6x2ghtmfAqaF9NnK2vVf2ykfBcKfBQYQBhYb522ggHWgB07M553UYa0fC3FfCZpgAKLgU8zdCmpgC7pgAsLgB7oeffmd9tlg+7lQDn7fDjpFD+YbCwLher3gEE6L6wkc/yWh/y0hE55g81kRATaHAU4hmlWhFcqV/+vVgPmI4BaSoBt54Rd+Ve+N2Q+WIXedIRqyluv5hAYYHfJJYBfG4WAIoPPN3x0+Wh7q4XZpXkNhUxuy0Q3C4SASohOSmgpGoR0iYnEp4iLGl+ZF1r384QiW3iRSoipZIlNAYcJJ4Sb6Fpt4Yhpq3mvFFiTWkyQq0ilWIBjWkRjmBhm6oo7BYizu4SzGRS1qYSQqoSnq4l4UYhgeYjCaYe0QYzE2Hi0moxuWYi424188Yy9GozRi2TBW4/AZI2xlozJyITN2I158YyRhIitqojg+FjmWI4LtjvV1yGtJQgnN0otwYzvmxTuyki/KBjDSY4LZ4z3+WD6Ghoe8lij4o/8sAeQ9CWSK8SI8GiRrIGRCBmEWMeQndk5zeEgoSuQR/SMivWEptSNB4txGikZHeiR7LWRIDt3nDAuHmOREehITJR8OnqJLalY4zmSI1WRIOqQ+6mRcnKQZpWQEmgQwBVNLpuJSrGLGtWJRstVRwlcu5eSGCBkADAJPYpJPBiJQUqJQ0g5MhoZMamV1caV2eeW46EfxcQBZXpJZuoRUCqRa7gZbgoZbvuVvxSVFkATizKVSboiKaMAX4OUg6WVL8GU74t8lziPKxSNWXuZgPlVhTsRhks5TPuRSAsAkFJBokuJeTqAXVqYqZqXcZSbPvSZn+hQUPhDjUSRdzocX8cH/aeYmVJbEZHajbi6E4hXEVcrmZtImTtkmXiAmai4ghzTgI/hmT6rkNgqiLhKnQhgnQSAn9M3mcqZUc97mY/bRV/6HPAHAH3jebwJiVK4mE24nUYQnD8YmeCqneJYUeTpne1qnYv7HgqWCf5bldeIeWg7ifGZbfT7hfRYgg+rnQvHnUeDmf47mfKjABpBADdAYAEgBgealgf4kSw4ngOpEd/aEg44hhEYoQU1oTVRogZqodAiAEJCAEnTo/mhAFIAoZIroWZJoMypox7GoVaroLxZpi6bTi9JEjIbojC6HDuSojiKBBaCAk/oocJKEcAoplDZckq7JkR4kmCqpMzHp/0xg6XkOaXDgj47egAX8wPkQRJryUWSyBJdqp5cWJ5n2m5hyJJ+WqSydaaD0qJrqKXGEJQAwwQ9gHULQ6RnZKXwiaByu6XEC6on6aUxeaqBe0qDGxKOGEXoihw3ojxLUXkKAKhhFanDGZw5WqnduaggB5mcIJqdalafCRKoikagaR/GhY0PoqhCt6pa2qgm+aormp33OqmHUqq12Jibi05Ik5oUehwrcgP6UGH1Up4y+J6tOKmseKn0ma4Mua180q7PWJrRCkSBBZ2suzrdpwP7pRLAG0bCOBJ6e4rHGR6x+abnaxbmi603h6kvQqwnxanDogIqk0M0sXqHW6Y+q5v+3yme4Lui4XqK/pgXABux+qmt5oqR7nl9xJCwoyWnDbuuTdiuxSiwFjkeYWqxrYixaaOzGetTAiofDQqq+SsbIAsANpIbZnWyWpuy9Fuv7tayt8euexuxZzCzNSmjH9mfQgqLC3sCpSiNKRGyQUuLR9unLGunSmkXTOq2LQi2F4qzd8WzVziRr4CulHuyXem1yZGpbJu3YepDNtkTBblzaWq04sm3Reh/XnkbchinYloXY2u2Sli2Mni3U6UD+qK1H5kbbgqu+oui+Gi5ZIG7iPhPesoTe8tvjXlPfXq1sUO7EWm7d0mfmjsXmcm4uea5JgK66iW7Pkm7p/u3KAqD/4GIq4SIt6+KE676uoC5ukzbu3kLu7eKuaJyuq77tnvpunwLvTQjv8GKSzVIVKCbvYE4u4C4f7zqM6i7o9KpE9VrvIGEvTzVe7SKB8vqt6Xqv7oFvCEXvaZBvSpjv+fKRZzYW4glB/rQvbXav7hrt83Kn+BLp/aJE/upvGPFvXNmdCvhqAAsw/BJw4BqwuIJdHfLED3CoBszADeTAzwoFD1TADsCArcAAC0xAA5fOA2fv2FWAwvKP+ybkAGttgmZwxW4wqOkECmTPBl2BvO6EDgSxkyHBA7pw28Cw+vocClxrXGhAtoonDmenDqdu/WKqAlsEGfJAhyIBC9RA/gCA/xDwxIKBkhL4wA506AyU7BIzMTWC3MKpAKnqzw4oMWdaMTu6bRb38Lk5RBQ7QaOqQANegQ0XxOk4QQ48YAVALhwLThOP1MJZzw40WVw4gRkr6R4H5NbuMJFqcfhycUUYIH1pQKMOhAA02REyxARk30GgsSZDctk4SqBdW4baABKQ8f7YACJrJSdbZJ76seFx8ItJFkKMmApBRfZM1ixDkwjZMlsJwAVMwAq0gA2IcYzdABLUgBLsAAv4gA2QQA60QAX8wApsgBBMAApcAA+owO1aDwt8m5O9KSpvsgXncB9TLCj/sdMxhADkD8MeRP7IslPMyUM5M9TUspXdFA/owP8GVAAJ+IAS3IAT7HKZYXRG648GXMEMOEEKl9kMKEEOTIAvV3Du5nPl7vO6ITBLjzJFRJ+9+GFCNCArM8VBJ/QzB1Q0O9M0V/M1Z/OUavRQE3VRM4EP/EAeOysw102JDjPmFbNCaFnPKoQdQ15TNGAz5/TRLLSPDZJDQ7REU7RFF/UGaYAT3IASWEAO/IAQoAAJC8AWXQAKTIAQbMAK/EAFtEAOkIAN+AAL7IAS1AAS3AATwIATzMDbXEENkLRJBypTY41Tr7SlhrKsEuVA8AevSfXMOcUMqt1WI01Xf9gH+bQ1YzMSgHRZ788MMEENsIANtMAKTMAFODZoAy3zxu//6c0v3PYz6zEEvCEjLMeF2MGb6Nk2y4j2gW1PjUb0RFf0RRf1FcAAEuzAWrf1Wx83IOFzJ+frJ7N0ZffrZRPAGgKATROEKT/FiH12dq9Mcnel7ugACTSgarO2a8O2bNM2e/cYSnO3Jz81HfrwQtS0QtgLuDVF7faafquMe8tl56BAC4xxRks3dVu3W5OwgmsGZPOLQO429PZ2BhpzeSsEejPFBdAYE9Q2htMKgw+X4AjAD7Cxk80AC7TABuiAUqu4aWg4t3C4d1P2h7NGZ4EWaIlWQAG3QixYqPFAkznBhee4wrD4arUNCvgAdF+BElTAGz/5cez4rvT4fxtMftox/0YHVGYn+EFMdSgJhQp82wzg+JZTS5S3eNL8QBRvNGMLNJxHB8ReZN5O9nc7S346tA4QeqETuooE1FQ/IkJY9VAIQPZcgZbrObvIuZTPzAVYAA2vCAtPOrRoaZ8Xxp//eLHUr6PItEIMeFAIQBRfQZ53OqVD8xzn3YioxwaQt/7AQAs4+avv+aeDOkjo7L6Ct4fPIUIAtM0kBEELRQNqQAvzOr1Uev8+HIlEBw+QwJQqgbM/+3rw+a+DJrUi7bAfcKkrEXlrNUEks1CQtwYU9LarS7TbZHQahxDAm/7MAAnsurv3+tCemFTKCMGKOqyKuwYX+/1IsT2r8nfxRL0Tsf++v3usx/tzFIcK5MAlV0fDO7x6dHuX+TuW3Cy4d22gZ+RACDIhG7LVevYrD4SvYlrGN4ucf1zEtxnCssAuX4ENvLnLc7mvQ1jHXzE/GenA83DBI8QX608YR3hctDsBpLxBTDXc+EDUS/3Un7vOJwrMv5zMz3xprMAR92zLW73G8/yD+Twfw4RrCj0/Ez1CXIDXx8UQF73+qLwXEXXY5xSYav1NagYP1PuK+IA9273Y83vPl30wH1nQi/zaJ4QHJ3YIj3BCNH1TlXXgK4qk5X1p/AANM0EFpDjlB8fGG1nhG/5MoH3ic5jn3y3ea31n8MB8XwHYo77gpyadiX5TH0X/6ZP6yMf+51j+6mdGC5DxDuT77ksH6BdZ7Uf27SN+7is+8b+w6ss8ZlyAnc8Axju/7GtjnSH/zrjj8reX7l9/JEN/xF8GnNlV54e/jo99fm0/x3S/3KY9oDd/+g9O70c/ZQCx/mQy/S/R+ocXQHQQOJBgQYMHESZUeNBBQ4cPIUaUSIBiRYsXMc4AMANjR48fQYb0qJGjSJMnL5JEuZJlS5cvYcaUOZNmTZs3cebUuZNnT58UVf68GIFoUaNHkSZVupRpU6dPoUIVKtIGAKsALAiYupVrV69fwYYVO7Zm1KgS0aZVu5ZtW7dv4caFu5BuXbt05aqFGZTsR75e//YV/zyYcGHDhxEnFhtYqFnHjyFHlqx07AQYV2HoULyZc2fPn0GXnZw0b2nTp1GnznuXdWu7qh3u3biZ8dbaoXHn1r2bd2+wt3uOFj6cuOSwAixcBWDDd3Pnz6FH91i8KGzr17FnR+uae/eC12WXTAz8J3np59GnV7++p3md1OHHlx8BrBAnV5mgYL+ff3//oqnTTsABCZTLuwO5A+8l98ZicCcH/4tQwgkpVAxCm+bLUMPIvBKAhas0yKHCEUksEbr4CkxRxRUbQtDFuxR06cKvZrypRhNxzFHHHf2arasNgQyyqa420MiqGy7gUcklmfwRPhahjPK6F6lMKLvwaPORRv8tm+zSyy8jvFEmIckskyiuqrJKgxbAbNPNN0NCUco56TSwyjsJunJBLg8TkyY/4QxU0EG5AvQlMxEFcisfrkKCB0IhjXRHOeus1NLt8MxUTxn5NMzQmD6VVNRRSe1RvK0STXW+qZS4SsRSYY3Vy+ourdXWTDXFDksLO7WtV1mBDRbYUFlS1VjqfhIAiat+ENbZZyc0ytZpLcUVz01bIpYnbbP9FdpvwQWT25OOLVc4mJa6SAUm1Nwg3HfhPe9Jaulty9o7sWVp3Jz2RanfeAEOmLd/QTLXYA4PpayiC+4D4ArNBI5Y4s7mrddiTO99Md+VCK6p45A+nljkkckKGaP/g8nELr6KUDByBv1IjllmsCq+2GaHMqZyY3+9FczkkXqeWeih+wz6PZSDVBk+iibQwCoYHiVa6qkxDPDmqx3IWWNd9zy1aK8LNZrqscn26WeLRusIadKuW3mDq25Qoey56Y7TaqxtxvWt17jmFOzCzs5I7LoJL5zjwW9K++S1j1KaugquqkErwymfu2a869XbLb5j7PZvwgJPCfHKSSc99KMZp9U6+Li4aofSYZ/6csyp1dxmo/QdfcvPhTo99t+/9R2n1KVtm7gvJLnKAuCZj3l22m/N9faicufdZ91txL757WUWPnHiiXJ8tC8gcJX78wV+HvpLbb9YMu9P8h5+//TpD3R+msAP3/jRoijkqgrqF0BwqW99lWqfxd6nvbBZz2wKFOADn3W/meQvAuKLTBk8YJUhCAKCHYyVfApIrwPWK4EMLJkDZyJBD66wRCqMCQUt+BgXbEJNHKAPC3FIKBCGcFojpFcJs2TCbaEwh0W0HxH7AsP9QcYKWbAKJFxxJiNOEUw75GGtfEgtIPJKiA9CIhXByCQXoit/MYwKB2JglR48gnphdCOPrHjFaknPfZEZY0fk98U37rGFehSLElcHmTA4DQCXKAPu+JjIEcVRjnXK4rS2OB4/ek6RlXzTHV0CSNhApg5pBEAsonAUS47SP4xs5JweaatIIiaPXf8k5SsnhMmWaFI1j/nEH6xiilCKEpa9lBelTkmnVNZqlV8Liyx9mczd+YaWqXFMHuBgFTjkISnKtCYzgRlMKQ3zUsX01CSrd01xhgmcX2kmaswSBVNY5Q+fUNg44ekZU2qTRdfCmjcBV06euTKe/cwNMldyztNE5Qv+A0AM6pAufy70MPOkp4rseTV8gk6f8asoQzEKmF8JQAg2qAELcrCBJDW0jEtsCijUFAamZJSlZHHoQwsU0TpOdDCtbOlNcROYjt5AOcrRABN2QIIVyC2JJQ2kU+5wFUMMCadNRVU2YQpRfN1sNAAFykVFYlWnbvUvNejpV3uqAZiNRaCmeUr/La4SB6dsla3BgWpUYzrV6dH0evzEiVbbelO+QO4qTmDBDy6ggx94tGGNKir4zHiUBVyFFU/J62O/R0C4akemM4WMVm0KWc0e00cquIJVWhA1j6BgBUZyF1mNukmmCOIqg5DKZmGbybdOVkCVJeFkMItVkOk2tr2tSFAYBQAlnOQHT3Npamu5FA4MwSqiiIpvoSuSl9IWO7b9IW55K5PMRpe72eMICtQkWpGwCwAA/CNynakUVxASAl94bnfhW5HpUtc61tUidu2q0fzaBK/xTaZKeAoAEqxkAla5wuRoVqbjIuURkLDKCNz7Xv92d74wtad9IYnfIHJ2vxOeMElW/2AVJ7SkVcs5L5kWbJQy9MAqHtilhD0M3Qo/9MJytexlswuqHONxxzHGKUkCfFqLCIAHOthABUjggxwg+AJqIuqzjBKFS1hlE4d0jI+jO2N6as1FEtUwFzmMZTGDRCOfBQAMKCIAJdzACYT8KgzGGlzzQpkojIiFVbLgAsiMubda1iaXEeRluvZlu3w2NAE0QkgATqAFYP2qBlbANKsMF1pE+YIbrBIDKyDs0JD1czABfSBB27HHfgtzpw1tJIdRZAdXuYITbqAEH5CgAisQwmWssjwCOO0K3yJKGjSoCOOg+rGfPmWovTNqHHfYV8xOYamJPU5Va8IBe+CEVSIBkf8ht/pIKigxxJwVgSVcRQyTiXZejd1IZHdH2Y/JrbO1C+1zW9NINBiFAxhglVBEBCNpAgAL+DrgZ8ngKotQ3Lydmm45rjtBVP2yJOGt44gjvKlGAkJD8GAVS/DbIi1wMwl4cKRnFdcqMjgXxZuq8Csy3DXtdsy7T41y/xqpEg05glUawXECWMbV5m0YgmX1NqssYTgyx6nKecjy1rjcLDD/jbyNTkqN0MAhWrAKG/itgg9dhQVPDm6kgdU0q6SBOFFvKdJDqHTWMD0qTl+m2burkSI4xAA438ND9tACMwOACROoyAR2QEjmyAoFZnZDhE8Od4aivYBqh5HDB33CiXf/TfHc1Ugf6H6VTNTcAX6YBYjYRAAVtADXVxFyqXhgJCQgPvGV7yfj1+d4zt3Y3VDfZ8xdH9vLO2QPW1AOFDqhnB0QdQNuBoAGfDDWUqkA10wQALJy//rZTlb2dWE7VNyu3+j3dvcPCQQl3uz3NO/9Bj8AeqkEQF4nyA362x8n7KFXfbxAntSTH6L9Ken+zXb/IQ3wxFWG4BAugq9uQPlkZVk2YqTaT/+sCf5oR/4W4vqeIvu6or8YkHv4DyKOIBGAABYc4CJwDdyApcSuYKwW8AJ9yQExBwIVQgKdggIXCAUfKwPTwiKE7gacJbg0QPwo4gRl8JVUEG9Y0Erob9k2/+zp8O8HR+nyqqAKKuHu0MIigkxYSMD0hqI4lDAFpw+uhhAhXLApYLDZspCrrCIDNIgQOqEVoDA2KEIHRExYGs0qmuUKsXAMSSkIhbALv+MLlyIMp8IC7dB0HA0AQiHb2JAAuG3OYiXErOJV6LDoAnGU8PBq9NAg+LAPbc+ikvBwNjES3chIQkETEgH8rgIQ8IANBYDXzo9UhEB5pqMOPVGRJvFmKnEP56r+jvDtYhGjNGIIHmIUWuHaAAAQGqAhKELoWABYdICQkvEVy24XE2kW86YWB+ISlcIPeycTofF8aNAB8AAQrAIKjBERreL0SOUCzKwGCgaRtnGhyip6qP+xA6wxKbCxPLSxHZtn9/aAAV4hEI7AAW7OKv6RIpxGA2Ql9Y5kFdGGHfExnt4Ri+JRHouw9jrRu3CvIcXJSCiBBpQjFPwACqxiFvaAAITudWCF+Z7myTCSrR6SfSJyHpGiHhuoIleyg1QNrDLhKgRw6xxxVAQgwJxAvGoy4dBLhF5yIl/uHneLJrNKKYeycoxkCEBADxqBDfrgq4ZgDxLBdVQyUrzKYUbqKbeqJecoHmHyKGSyPZxSLAvn8taw2jDgKpXDALyAvBwm9CKF2zRABNny6Iqydo7yFo0QzJBwJX6gBmZAA2bgBnKgK1viMBNzMRuzL8emG6uNFszQKg7/4TKFEQBm4RVMA0eSwyqEgDLH8i97KDDlCBOZ8k9sz0FQwC6V4wrMESViE6xo0zSlxjIbYg9ogRKKADQbggF87yo6wRDjwkRy4CrATjf9ErFoUTWviDVzUftEAiGtAglYoAbcrDRZAjsBQDu58yq80zm7BwAwTy4cAQSuog/UMDlJhK/KyzxTDjXhkRqpKy3vzySAcqxUAAEPjCX6syL+08AUkj4FhjfZYg/agCOtIhNO8S1IhBEFDEGfk3goUTphSj+9yISETqwuQgAaZvBO4kMNUEStgkQtVGIUtC3wIBSUow3eUi8qpMBybUVviiwNSEMfikN1wj2+0gc6guR6/w0lgnRIDQxHJ6ZF22IPxkAuCfHe2KJCltEqTFJJM0pHHYlH6clH+SVoUtEq+LIiCKk8QyJMAWBMCZI0sTRB0VM1IoENriID/GBK+0MAdKACfOAG9k4d2zRL7RMizZK2vPSugqYVj+8jEFBFQQJRDdIjFvVPAYZJ4cIAiuAqMGBGtU09LmAFbEAJCqunbuBAJVWctFSYuFSbCtUiQSIOcdAj0oTSRMJVPyJWSxVeKBUuYIEQriIR8OAIHCEQVAED2uAQqsAALoBUcUMFhCAHWIAJjO+rZgAJSEBZb1WZThWVUjWYVpW/gia4rhQj4hDNTAJcP2JcrzVcchUu9kBOB/8xrGBAO8OyM/C0AiwACfYOrH6KBVpACBwzXR0yUF1yUCerWz0maEpM1zqCEbsoYT+CYQE2eN40O8aAud71zTbjAjaABJSg9BzNCZRAqOY1YgEVOqeRYOHKYF2Tgb6SUW1QTU6iZT/iQ0k2giY2O/CgExKhKjUBA1RhDFrhENhgB9jMzXqyJzZACULWXz1CBRiNBW4gWnvqCpDAAipAB6y1Zv0pW7dpW09JZZ+NgSLVIxAVAE5ibDuibLVWWNYVW2xUA4QyJzZANq1iWm+ACWDACWYgX8EKqHJACOJ2bevTZC8mIiWyYNcSaFqTzIJGZj2CZk3CcTsCcgU3VlxmBjD/N3M1d3M5t3M993Mzl5AUE3RJl3T59mL1VQOu4ApKt3Vd93VhN3Zld3Zpt3Zt93ZxN3d1d3d5t3d993eBN3iFd3iJt3iN93iRN3mVl3PrNks2YnhXN3qlt3lBwmE9AmJNwnoXlnorF1aWE3XBN3zFd3zJt3zN93zRN33Vd33Zt33d933hN37ld37pt37t937xN3/1d3/5t3/993/vd3HjDYCvgoHM1SPQtVyt9FyNq3tjJQeWN4IleIIpuIIt+IIxOIM1eIM5uIM9+INBOISDlwk2gwmMV3pRmHVJuFVFDlYn7SRo1YWFy4FpuIZtGH0cVVFT9CRyGFJ3+IaBOIiF/7hu0FRNd41NTaKIPaJMh7iJnfiJY+ZIMYJIV0KKL4KKoTiLtXiLocVEQ3REV8KLhwyMubiMzfiMIWVAKaJAHeb8Qk4OO0KNRQ9AsxaN7fiO8ZhCwFM8uxMj3hgA5vAi9ng7+ziPDfmQETlCLoBuDaw2CeCPA/kiFhk3HTmRLfmSMbk3IFMxGfNfH5lZQGKTJdOTM7mUTfmUUTmVVXmVWbmVXfmVYTmWZXmWabmWbfmWcTmXdXmXebmXffmXgTmYhXmYibmYjfmYkTmZlXmZmbmZnfmZoTmapXmaqbmarfmasTmbtXmbubmbvfmbwTmcxXmcybmczfmc0Tmd1Xmd2f+5nd35neE5nuV5num5nu35nvE5n/V5n/m5n/35nwE6oAV6oAm6oA36oBE6oRV6oRm6oR36oSE6oiV6oim6oi36ojE6ozV6ozm6oz36o0E6pEV6pEm6pE36pFE6pVV6pVm6pV36pWE6pmV6pmm6pm36pnE6p3V6p3m6p336p4E6qIV6qIm6qI36qJE6qZV6qZm6qZ36qaE6qqV6qqm6qq36qrE6q7V6q7m6q736q8E6rMV6rMm6rM36rNE6rdV6rdm6rd36reE6ruV6rum6ru36rvE6r/V6r/m6r/36rwE7sAV7sAm7sA37sBE7sRV7sRm7sR37sSE7siV7sim7si2E+7IxO7M1e7M5u7M9+7NBO7RFe7RJu7RN+7RRO7VVe7VZu7Vd+7VhO7Zle7Zpu7Zt+7ZxO7d1e7d5u7d9+7eBO7iFe7iJu7iN+7iRO7mVe7mZu7md+7mhO7qle7qpu7qt+7qxO7u1e7u5u7u9+7vBO7zFe7zJu7zN+7zRO73Ve735LCAAACH5BAgZAAAALAAAAABABrAEhwEBAc0AAPT09ABCzf////8AAACSuwB3VfbmCv8AzADJDGGUowC26QDA9QDI/wAHFTZSWpnp//+WAMPDwwAxP5ubm3NzcwB2ltvb2wAYHgsLC7S0tHWywyEyNwBK5gBT/wAhK80ApM14AD9gaSpBR4ODgwAVABUAEQB8BxUAANTU1Ovr66urqywsLGNjYxUMAIfN4VeEkQoPEJOTkxsbG0tLSwAHCBYiJXt7e8W4CDs7O4uLi8vLy+Pj42tra1tbWwBRZ6KiogD6ELu7uwIKDACl039KAAARFUNDQwCGX3pyBFRUVABifQA/UQCCpn8AAJHc8jMzMyMjIxoZAQApfxQUFEhueQCVahAZG3/B1ACeymmfrwCv4ABJXZXk+t3PCQAnMgBKNOaHAHu7zQCJrwBqhy9IT4zW6wBac095heYAAADhDgAQC+YAuAA4RzxcZV6PnQB8nwCXwQCr2wDF/AAJGxsAFmedrAAVGxspLUdsd4TJ3W+puSc7QQAfKAC+8gCNtABDVQAuO0tyfRsQAA4WGAB+oRQeIQBti4nR5QA6SwBUbAAbImuisgBGWgBNY0FkbgBfeXi3yQBmgwCo1wwTFD5faFiHlH6/0kx1gAC67QA0QzlXXyM1OhkmKgANEQCaxABwjwCgzTJMVAAbASxDShsAABQUAB4uMkNncQCz5SQ4PYDD1ojP4wAqNVJ9iQCEqlqJlik+RFF7h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UBA/tFAFAFVE4cMQCvGAgw40AP+ggRRLVCBAQSWAquuuum5g0AQutKCBrC3UUAIPBwlQQQ00DJuqCxX0MNEKM9QghbNRuMDCrZ126+14Lujqw0IsSMHrrlL4WlAPNZyrqwY4EJSru7uqK5AAS9ALKqsETRArvTRIZMGw9MLL7bcIJ2ydAMM6q9C8ANQwwxA8DFEtqFEUxMO/UuCwAQ8TsODCqQCoMNC8Qaig8sorH0wAEqBKscMEKkwQhAux8isQBgQvEQQPKgyxQ7sBP7SCDqBq4EIQNA9RwRIEi6rw1FQ7FwSoVwPAAkIVgEqD1AWpgETGA63wb7wGCYBDySeH2tAGoNaAEAsmD5QvAEEcRC1EMEf/vILea4Nd9eCED9duxi1EfFAPDWOgUN4DtQtACQpNIK1A8wqeULhsNzQs2RftEPdCPDhe+Omo79YDqDsQMO/fBVkA6gwPqYAxRJk3JLlDK4D6Q0axagB76sQX75voAEiLwewGnaqBywvJjjfubjMked0L9Q4A6BXBDYALxocvPm6JIzEQ0twTYLviD0UB6vAN5c7QvDrAn5C5ALRukfRbj+///61ZH+QI0LXOCSRraHOI1yKCMpaxzHQCYVzSljADZCUEeQCQgg9YAEGISK6DAAyhCEMju+eVDVQJJMAMmOcQAdyOevrKYEE2QLB36WAH9hMI53ZFgx/YqyHuA0AO/1fgQBWAcIRITGJiYvU7guSraJgDVQUesjoA6ICBMZThuixAsl1VYYAEGYLkeBWFIyIkcQA4yAp5dUUluvGNg/HeDwnAgn0NZI20a+ELHyI/iPBgBi7AH9YQIoAhlKAGXaTB8IqoAm4FMYdr3FUb4UjJSuYlX1U4yKnAd0AUQmSBMNRcRHiANFRB7yBBIBknCeAuqX1wIaCapCVnSUu3MCyLJlTf6Nr3vlBeRAD4myNChgCqTAqklQLhHyytWMtmOhMtBcziAJ13yoRIb4p8rJ5F1pY/h/wrhwbx3ioREstnmvOcX0EaDVjAzna2M1bmSybrarfH+GmzIgXUH0NKCf9OgwSvn8dkJjoHSlCqLA8A40KI9C4nQQ2YcSBglBzlEmK5tgFAlBLhXP8WcktjMgR5cktIOQtK0pIupY+/mqdAClgFjIqNe2bzZNpyhT2UJsQHJQAnMWXFLQFEQZg69N1D+lYDcGpPliZNqlJ/Yi4oIiRWLZCXrpAwsYpdbHsa45jHQMYCH5CsplhjpMqGdzcKUowHpNJVHgngQgDQwAdMq9kM0FiFyzXkaElbGs1sNrJdLvWvgL3JpxC6EB+AyoICKZe+WqCzgbBLXxqYaBSzaIGBGBay+hTIv+jVAsQ+ZGCQxUE1A0va0qaEc409yE4rWxBSmQpVqsLoQFwFKw3/zKpW0IOYvlgbwQr8IArOowESSmDXfh3yWqhqwQ82KhFqWQtbSxutaadL3epa97rYza52t8vd7nr3u+ANr3jHS97ymve86E2vetfL3va6973wja9850vf+tr3vko9VULxy9/YZG1Xt2WuTDZgAR2cKlUWeOgdDTwrH2CvICvYAA4QCapxEuSgMZTC/QCwVoFsgFluXUJqE+K9yVUOVNzCwAyWcC0N0GAJAi5bEHygA+TSoAa2isgEZvADQbaqBEgInhRcIFuG9MAC10rVDqRLgA/H6sUjJuAgEfIDUEmrylnclWRna4EoCBm30cvyrhIaq/3iZAM0PnAUcFBcNTJY/4MPjTAOkEAyM184y1F9KgCwORAnu1jEDqmjSoeJ4p2tuMUvjvHOYmhnhQhgxz1OmkJiGFKIYMAHSY5CZg/iZyhDhJueLYj7NCCQIIpZawYZgg+Am9zl9ndI/3WXDpiMkhV0kVca6DBBVmDqd/GZIO6y8EAwrK9Kh83KBNnhmBkigM1u2SCyiyc3Zd1mKdNLCg9eCJZ5lZBSBlsiLKihrlrwUGWLyyAFBGNBsHzlU4NqyxgY47ngpZBpi5nMhMVJD24NYF2XrddJU3dAedXoRWdxCQhZX3G3vWyObnbTsQNAPKVHbYMQ+1wFp/K8J13siIT7XC2otkAYfm6HgLrbsv8SiLfFzFweANyL/n61jrJWgpUJjWTGdkkVo1ACig0BtHs+SCl/QLEZkGzEupJC34Q9ELGq4G6KJoDo8izP7bGABywIYgoPYth/PbsgidNfuDTwA6ahNYgtgF4FWuCDCnzMZpKrAkDXnTQ6g2rDNLDA1Xmwg3810SE8aNgOKsa5tEMbY1fPukwHku6EsJsAPSgi51LmwOFNgGQde7vISKZgIjqQmzsooshvclCe+xzoAidAEIn+x6MbJOl9y7j6xHo3oLoOqwORng6uHgQ0fr0gXR/0QcyVxyorzexBQLvFWcfI0R8Ey1WwO6lFCgALNN+Pzhr8EAp/St3z3vcmPyz/yqePgSJKjmYOPNjHt9dzkJGKYDL/UdbUvW/xw4RdoSbABJyldlDxlgA8AwBUdzIb8DcHxXQLESseZRBIk0DrI0s+BSoKxgOyUkC/Z3CmYwFLZhB3c4EGgTz/pxAskDIqd3cIUQMxtgL4U2QMaH8CgTzP9oAEEYEA0EGNp3HJgxDcVGT1Z2JpszYKdhAFFHU9EW/5t3+oYhBr9H8qMCwDiDkFCICgInsJcWAJ4T4OOFL3kjga4HyfogH5lBDrk4EzcEp3s2kHRYQOEQRBYDpIM33k1E0XMWqeNS+bJoMDIQBc6HwEcXII8YaO10sIQYGyknorEC7x5yPzZxCgtxPS/zNH5rKAk2V7Uvg9EeE9Gac9YMM5oTZYIUgQYbdTHig6GpY99bQQw4JUDlFKEuE9n4gQg9VokVgQnFgQnkgQN/h8yHYQO5gQfQNxYcSH6AYqalgUlwWJbmUQ80KJB0WFnDaFCKE9iMU52XaLZ5Q/OwWMLyiADKE96ZOGHAGI1KeND2GNBDGLyQYq1eh/DeGHQpdyOAhQwfQ4idgji1gQgmZn3KRa94Q05tMDmKYBVVADUdaKLCQQ69NoVfR3y2eJEHE3snU1CwhVw6dFysiNouiL1QdESegQp5I+q2iCENFWCNcQ0pN/89JYFGkQ5lKKKzVlupiDvHhPBEGIqngRQ/9YhfkmEDuFLBXAYLtHEDMAXBoQlAjRAzhAlD3Egg8haB22Pp9YRQhYic7IgS5YEF3jVB9ZkS6JKxgpfAXRgA2ROJIIjhshjnFIjg4hPdl2exdFEFvJkhZZb1cZlvAYk/2UNQxZj0RyjwThigWxj6nWjxJ3eefibxYYaAdpbYrWkglxgCM5LF1ZEPmySs14EJxTbQEoKhmZLDR5jZKYEDu1lyGZRhGhPSU5bKAST+dzl/3ybqq5k+kok9aWeiO3i4z4mQJxWcUoETmpZ2a2UxPQN7tSWXjFK8BYAeJWcrgIlgmRNR22RkC1kgdxmUYDKk/oRA6pSxtpEFiWQ5tJANn/GI26KZdlSYzh6JqvJ4cMcVA55z6hKZ6DBpV4yRDu2IJw6J2CaBB9k398GSR+aVG6JpgFIZwEgTSmQgMzw3ech5Ww2RCX1VhseRC7gxCQ+RCJiRDDslHeE3PIM2Iww0mdaRB1FJ8GUUU3OYMqgAME45/7JJJNuXgGx5oCEZcQJlQetpgD8aGMB5P6SZuBWZ5oRGu+iZ7AGUax9D0UEwQrCDMWQDEV8C8glDUtUFUsIDlbF4YNwTmCc1lm1DePCY0PsUbkOCz2Imi/ZlEg6pDjiUoduRBVRKOVGAVJxnZtCRFoeRDYKSyzQmQW6lcCkYqLg6N0JEUHkZL2WZcHqp4E//GdGvqm/9mXPspW/9JmBIqkb9maGQQ/5viSPginw+JUBHA31eSlf7qdDVFKo0dMuaRCoAJUaNpaqAI7I0p3pHkQ0hNzBGBvupKmD8GKERFE2XZQNEqSjzpJ0nkQseqptkkAjzeTmbqek5kRv3kQZYapQedYzgIAjUWIKSRBjbZQzcmeCiFBokqqmImbBWGdpTl6cNOqyWoQASplcseTzikQ+XKrBnFZunZxDTcRebqe7rIEp+SeMwgqqVkQq3lHr+qm07MQ92mX+Ul3QlSdgBqpQuKXPbABaPSJlzoQBqqpI+Y+6ZOhCyE5aQqmuKqOpzqVDSmnBGFYNIqo4bSYtv+WrfL5qQVxKs06EIM1rQPBqzUQhAsBrA+BPKRJrASxkAhhozQ7QweZiz86er1oEEflEdXqT7K5UzB7N8LmPrK0NkBLAKeyZVq6EH2TsjAasyxrsbK5EEqLEIZlbDaVWDbLsyB7r2SLagvxsxZXBUsDNGhGMC6rEAFbEGRXAU2DAyQDswbrWBX2qKBTt4XKYYkKAC5KAIc7EI6aUgCgrxhrj/pSBcD4sfYarZoLqZalujCUc6lrmrmJuS2bTTgrlx1WtQUqfFUmS7Xqs4VWrv9SZJ6HVjATBZlbtGu7EDulSA5xoVpLdbiLqfoktRRLtboZtxyRtQVxrXlbu5M1YuH/4lSJ84oE0C6uG37ss6iwG3Gy67ZVGbSTShCx8mvR22e6K3HSy48AQGs9ELzN+y8FibwTWxCn1ANo5Ktui4CnAr266T1qKRARu6gDzLn7ianvG7o3Emu8sgTgZLo5KzhIc5NrM8GjEjM5pLKHZ0DrGrkOYS6temxA+rR/eZA79WC9K08wS8BBpKsIkSsaEMCGm7xi6DxMubSEurO455ZR1qE9+rAxab2oe0IClb1Gaq1ba0cFsUZHVEJ5KGYg2RAF1AInLMQEcFl3SpUP4cKjpXBSFcV2a7k5WoP5e3g5PINoxMP6e74vSsIKcVDZOaioShCfY1EY5ZSXm7mbe5sV/+u5oIvBM/duKoN1d/PFHhyyJZjDHswQ3kMDIoeu+yqBs9sQgwW6U5fFDUuihspW5rJ1N0wAYedopbR1HDm2yLu+ffwvlOiZAJCwgjzF8YqPqVybgQikfVieMYO1Vay1wamoBZRDIwy5eAZuXtPJv0uL6npnb0tRLHyoSSwQv0wQ9whMAMDK90p8sCyjLcyoqarODNE3c3cvCBuHrPnNEBW/sZu5ozbM4PS4jgwk8zovHivElpy6mEzGCjEEznLGE2oQFZrADhGhKLd1TPyBWHw1YOhOLMBNy8UCdnVQQSg5F+yV7YunBr20+NObzdPNUvx3E10QPNpJ3qud+6uDQv9azRqhvfJ7xSPdxM58l1XkYE5HtIOJKg9lqvxp0Oy6EKgV0cAc00r8khoQBBit0ezU0aCskdmsOzYdknysEGbsOVNsxJ87EMsq0kD8vQlBlvr8qCbazzkyr6p31fBry3EMwvgbuzrmLJmL0wTgmKHMEKciqrtGk0k9EJnpqVk2QKSoEHfTyAqxRihtl3RttQcMsOo8WJJV2EFFm61cgpMNweV5WT07EXytWTqdf82cm3DYViHNEEhYBWfsqgAwndx4qhcc2AkhjTD8ip0bTVm0UaWcEF5LEZJDpPg5EV/NEPCpv/pEnz/6zrLdrKdCy5171Dvt1jsC16Pp0lstdYT/WdCfPYhErBAJeaJHvMKBPDfsiBASacV/7NfWltgD4aSbE88UwU1n/Y7hfS9B9MDWpKgyTJ3nOJdVxMu9/MWg7cYCYZMdUdoEwL2ni9oVDNr5aS4ILhGBJyss6NxiPZWarazo3JyCvbdfDN++HUMbJZY4aOBpzM4CPBHubJJt28aCY6MDTsuv2Z3mvctrDeJjjd2i68Tq20GCNrLfDa214zz5jY5tzIzbrBDXI9zpTQC1mOPki6nP1laydVl67BBoJIz6fc46q2NiOuCSWOW+q+MCwYXgJGhXXr8E8YsHDebjSoQQnrMSvsjFnJ/SU8QMoQJKzhBNFbtOntUMLddW/8l01Ji7ak5o5EoAmii3FwsRO9XlQdzVp/rHB9GpAsHkm51tq9UQtzS284LAiiyPp8zeQB4jcN1kT649OQcxdg3eDjrmGIDLYLzeO+OEffzk5KnSiMu3MAyBQSTUvVuiNC1xRGrql1XHtawQfXPl2AyzpVSHD9p0WshWxW7KPL4uUpoQcO5YJPN7aiPHGJrM23vaw6jn8Juf5mpGG/BgZ7szuM4QS0gQTVjbtt2NpxjsQIWHWygrYN6m9Wyi0uPsf3kQKgDAls3HQGXAwWxwrkuHbXyH2a6HAr+Wuj5b/NfjB0GITn2I+73qJtLqcQ2kd0OQPLAB+VJKs47k47plKv+IQmJVbaUkYq2Hxf3ChkGAPEjA87aJR6LJUwqFeFgXRB6I5bZ6EMhDA0DDSAqbdyywVztAV7G9LkCPP0DfQZKDBGIFQtjL8bKifdyXwlGQeEiv31W6uCSjluHus5i3VSHTV+buEA5+5z257j09sVmjAT7wMViHZNw6rpk18+Nc8waxekVHMqJkM2w4Lz/P8wiBPDzMqqMlPWePVuDHEAR/m7eKPFLw9EWksB2zd4Pr6+Wa9VjD88VVBVLP9guL3q6b4RpA9tjZfUbfe9fObPijA4q78j5AMGpY3cpKMKbnfj8AfyTvIiYvaOPUA4KkK0R35Hgd89iqL8LGa/OWeiT/dy4I8Ug3ddcIYW5lrry7v7ept3L0Ulwx1AJXz+j6AkZZNplh32fLKYDl5i4ZJwDyhpwQCxAAAEwgUNDgQQIYaghk2FBDCYQRI1YQyEJiQRoAfBwcIpDHRIErIuIAoCEiiyoNVX40SBHADo4qZWqMuCKKTA1BJP6YydCkxBYlRV70AaDGxYI8ZW5EGvMlwpQWI+ro2XBowaoALDSN2DGrVIxVfwiIiEHg0ZMaZLbocVGpSqZcD/agOjMnV6VXL/KoO5NGBbmBBQ8mXNjwYcSJFS8ebIGhFK5DfkjRUKWFBQyBVVhoUUWDlB9DGI8mXdr0adSpVa9m3dr1a9ixZSMO/yJQ58WgGtoaXGGBchUkFr0SNEgViUSSABC6hGjQa1YXF2fo8CzFhwq3WZVHVHG2qRQAM7huWEJDA40logV7bV5wgkCyU7UD2F1QxYwlnQFY/gF2vfbbsNIOsoPMAuA4iXrgrLIoYGqKPPPQUw+pCVzQr4oocKgPqeSI44oHC6LI6LMfKoiPMJf8QyijuAjwiqWDXNKrIJJ+QkiAHZAYUYolZtiQAJccLOi5qlo8aLrqfMhsp6xsPKg7AJZoKiPAHqwhwvQG80pIF+GTqK+q9NoABySkSAlDzAojcib/hiihBjP3i8IHGBEyEK2yfKtMBy4l2uDK87I8bIPJ1AKuhP8ZmQQgUYmG8CGKM1vobzZKK7X00g8bIlAiAZboqb2LSuhpLExLNfVUVFNVdVVWW3X1VVgNg/JH1xxDMFZcc9V119dmnc1WXoMVdlhiiz0sqMeQQoKhFlz4ISOBQEUoOQBo+MFChvA0dltuu/X2W3DDFXe0HQBogdKg+hx3XXbbLUzUKCgFTzx367X3XnFFBUCpTacVSAP/HBPIQ6cAwOEgFtQCQFp8G3b4YYgjlhhWFkrYgNISSqB1Yo47XjUIi2cTIOONPTb5ZJQHU0GtH2oDoF/eFK7yIKV0kOimfUESKmWee/b5Z6CDFnpooos2+mikK6WqihVchrmgcs1NkCH/7A7igaGNwQsvaa679vprsMMWe2yyyzY75RkEAszpLwVSt6BlDfbXqFAFsvlsvPPWe2+++/b7b8ADl7gHtRBkOyKG6jxI37uLc/ui9wQSfHLKK7f8cswz13zzsBfSYMnDn2QIKa+qgEqgCW+kmnPWW3f9ddhjl3122g9zub3QDWJBIBqQgnJR3hhaUqKUAFCxduSTV3555pt3/vl1V0jpXINyLyhtAOK9aAXhDfr9xIiQnRl68ss3/3z001d/fQKUIth6AqJuPCIBEjfoasmRwvlt9vv3/38ABlCAAzyZV6JzEPgxrikM8VDktnORujCMgBOkYAUteEEMZrA1AgAP/9MQAj/5IaV+Hrnf6PT3OA2m0FgiokELXfhCGMZQhjOkYQ1teEMc5lCHO+RhD334QyAGUYhDJGIRjXhEJCZRiUtkYhOd+EQoRlGKU6RiFa2YQ+29ioVPrEIXvfhFGmQRKUUBQICqJ5CnYU+MCOGeQIb3PaSIT4VzHBa05nNHPOZRj3vkYx/9+EdABlKQgyRkIQ15SEQmUpGLZGQjHflISEZSkpOkZCUt2cjewcqOl6xWpg4kEfjtrpMX+d1V2giA4UWkeMejYytfBa0rxlKWs+QhFmx5S1zmUpe75GUvfelLWtLyl8P0JR6MeUxkJlOZy2RmM535TGhGM5nEpKYug/95TWwWUWFVyGY3vflNKvIuVtCyQznNeU50plOd6zxBO93pTnE2xWk6oGc9daA1DdTzYgT4HekEYrqDFC91CFmdKw2qyVG2MgILZWhDHfpQiEZUohOdaMcoetGJOkCjG+VoRz36UZCGVKQjJWlJO4pRlD6UfQtB5UFblZFMvhIAdkhATW16U5zmVKc75akdEnoRl+UxQPaTiAIPUhf+OdClS2UVTA2aUqhGNaoWlSpKTXpVrGZVq1itKkrZNyKmrsqpCKUpT816VrTW1KcxBeoeA4TUi8TtYAdJjrYWZ7ew5tVUY1VoV/361whQFbAR3WphDXtYkw5Woutr4/z0iin/vroqI2VNa2Utm4C1KgZ+8RMI9RDSA6KWUCBZEwi9Hnta2UR2joplrVc51tqHIla2s5UtbB26vsgZCbWUUm1TZ3pZ4KI1s4nZ7ApkFpGa3UwgP9CZBhi1W+ieprcptG11Vfpa60aAttvl7lWzG1j1YW980U3tT1/62+CmV6fDpQ0aL5IcgB1EYANpFEPmWpCERYu8+03NdDX43ewKtrrdJXCBPfrd9blgYPydjX9TNVn1Rvim7LWde+PKLGfZUYI0Yoi1sOUdBod4NA7GIICtK2DbGljFBUaw+nAGPhGzhsSngrCEJUxhw2y2IAJ4i0r4ZxB9yYRUMSbyYWZsQRNX/xfFsF1xk7fb4vSp5WlFRs2RS1VjG6sXx4XRsXMKZZk0yQUDnKlOaKh8ZsJYmYJJtu2SW+tkOCMWyuczkJTQrBo1XwrLWQ7ulu/8Z2PlmYBshm1BWEzowa7mu3Fm9FaVF1GEiPK+gC6NoCu1Zz5f1s+U5vSuLC1ARLPW0AQONWAVnd1Gp/qqj4YoQgTGyk4j5tMNRm+mgbvpWOdasuYFNKoNXOq/ntq6qib2SFk9US9UQiBngKquLzLr8lLW1pbFtbOtTWNe/9nXhwZ2VYU94GKH26PHlugCBAKBqV77INCODaanLdxsq1veeo43mrdN6m57WzWLFne/NUruiHZCIP8cSPe82Q0bd7/brNWed8MRXu8z37u7+dZ3avjtb3ED/KFjEEgepOrwg78m4QrfKcMdfvLVhBy1EucuxT++b5ZjPNUad+gbBBKLlxsc4tiWNskXvnOUB126QCdyzGnr8oKj5uIyJzbNGQoFIgCACFDIubxV3pqR+xynJhd61xlz9ccafbZIbzbMh830Yjt9oZcQyAgqbnWiQ7bWWu9p3L1+d8OAXa9iry3ZXWtxvqN9xWqPgCcEgom3q1vveJ473ddrd7xHPjCLD2vgD+v3vyvd8oIvsNo5IJBOdBXkkL904x2/ddJLXvUSoTxTN19YzGP02ynm/MyTJ1EICGQBom//eOuH3vPTTzj1qyd+WNhK6ddvNfYXnT2Ta99op59BIJXwAu91fnzfAj/4ah1+8Vfve5cmX6vLp2jz3/x8Rju9EQKBhF9Hj32xmn77mO2+9yUP/oOKP6vkr6jZwY1+OHO6QRCIO3C/3qu/h9O+7eM6+7M//Huqs+M2/rsuwItAAGwypysFgdgDA7y+cZK/BUTABvS6B3Ql/eOqCWw1/6O9C8TA24OoQgCASgi2A4Q/Vcm602PAESS+Euyr/8O3FLytFXS+Fhy8F3SoRBAIWaBBDySr+cspHdxB1etBOjpB7wpCIazAHyzCzjvChlo/ALACJoQ7G3wwEAy+KJTCyKPC/9WywInDwoYyP9biQiNEHogaQAAowA4kww9UQDQUQTU8OTZUIStMLDhkKDlULDpUMZrTQACAgTFUPEDEujPMwUkMxCbstEIsqUNExCE8v0UkMJpTthmMxGsbRFmrRMdLQ0zsOlT8LzdsuU4ELy1kwVDkLo2DAYEgAVOrwT58QtQrw1b8vkvcu1h8sllMxMG6RVH0woW6A4EYhF7MxF3zQ0sUxmG8v2LMq00kqVmkRc07RmY8LI2zAoHYgmnkQycERptixWwUxG2sPHEUqZRSRuvblW5UNY0jAYFohXSURGzcK1WkO3d8R1+MtROsx0/8x1zJR9uzQ4cixUQ7SJmyxv9VjEeD5LRXjLgAW0hTxBWHhD5n3AOBKIWJpMbzskiCxMiMBLSNpLI5Ow0lC5aQTD9nhEYAkEaGtLaXTLOB1LqCbMlTZEldi0nTmEleqck4Azg9EIhGOEl1rEh2bEeiFMoz68mi68haVCxhUcoAdEaBA4BEgEqA/MWppL+AtEp4TEvJM8rSQEp8nMfaIzddBIAb4EqKrMazREu1JEa2jDy3JA241BWvdDJyewWByAS8RMns28ug7MtYw8oYC8zRGMyGlEvOI7c82MDFjEq9PMvHhEyNrEqE1MpwbK2uxEzBO7YsEIgOELW8TEnHJE3RZDDJFDHKZAzLBEnVRLtjM0f/AIgBsvRM2QRN2qzN/brNEMvNxdjNWClMF4RIL8CCZRvOslzHqQxN5Lwz5WQw5lQM54QV6KzD2lmozwMAXrTOofxLS8HBi2TP7YzM40Q+05TJNqPJ3mQ6VhsB3etMxow/lQTK+YxP1OpO/vrOxAjPVxlPRry9ZJM6qlNPnhzQxHDPlYRPAqU0A90vBEUMBXUVBjWwRwPDUYDN9zPL7KTQDM2rDSWvDj2MD22VEO1CO8w9AHhK/yTOxjRODF1R7lRRe6vPo7zPpMxPmVMeqJPB6svR65RKHvXRtcTEFzWMGGWVGW1G5DE3AHgD1IxS7GRH7YTSEGvR6JrSwqjSVbnS/+5SHkckOBONzR1N0R4V0yIjU+gyU8JAU1VRU1xEnjbCgiVl0vVEUTAFUjp1JTvdLTwdDD1NFT7druTBHj0oNC91Ujk9VB1twEUVjEZFlUelreSpC8Tr0hP9UmAMU0yNrkRdOSF9SyKNyy28QOQxEI+j1FK11EKd01S1TUOFyVYVzFclTCPFOOTRl1kI1ky9wZ/0OVTd1QLt1SJrsRPDrlgFwF/9GmSBRFuFUwCdTV11VvJa1dOS1k4dl08du2klG/xZhXL90W8VuWUluWYFV70S14bbVHA5175r16ARGJxD1ib9zEulV/l8V7XE12/RVzlL17GBFmYD2EE11SecV/+CZSp7nTeE9RaFvTyGDRuvqIGOTVYzDFBmhdaKpaCLlbeM7ZaNNaxr5RoFK6OQDdjiHNiTdUmTVb2V5ZaWhb2Z7RoBUAsNEICfnVCDpUSSldecvVkBSll129lt6VnlK9qkESXmolpdu1gLFdCjZdqlctprg1pjkdrxw9qj8RQAuBizLVhCPdWl9dr/AVtrE9tiIdv9W1uiGSGAwtvR7NqUi1eFo1i4pSO5dTa6JRa7RUF+7RmXYAq+1dC35YqtLVm/HdxWKtyifNl7SdwrXFyeiRseONzkjNwpAdx3E1zLTSHMzTXRTc1qRT/NLRrQehkCaF1VJV2kmFylrdzUVaH/1S3Nx10XzjVEz0WZqDkY24UurTXdaUPd3sWg39XE2K2X4eXE4P0ZnMGO5N2t5U3awMXd5y2f6OW07RXW132+6RUaA9Ge8j2t7vXW8I2x8aXP6xWX6vXG+uWZ5HCQ9n2s933S+B1T8BW6/n3OYfW39A0ardmNAmbRAY4I3f1e3g1gC5rfXktgdrnfkcJgn8GfW2ngsPpfm6XgcH1glANhED3gfuPgniGjmUHhrzXhdWNeW3NeEh4gC9Y2FrZfFRa3HU6Z4jkRGHYpEc5VweiBCviBC2kWgiGdL7uMVPIdMiORgbrhy8nhOxviNO3hcPvhAhIIOysILTaoInbbgOQB/5zpCSQoGQLolE/hiiBTiSGz4iuWYYcbY0fl4mLzYpNRCv/A48u147Dw3tMFOlHqrCXwgWfpsCg2iLgxlwxjiA0jAGrxMGShGzqu4wnORkA+FQ2mx/w9mREBn06eozKeWEN+mR34kQpQGMfisJIIGAaqL4GYtPxamEy2HCwO0lBOWD0mNj72GLXwLDEOZiI75fkzuQkwo0hjiIEyLrVBLryKCJxhruX4l+fKZb7ZZY5MOqAZR1ks3o6ZZoMoZd8VZAKI4EI2WJwxkqghZoOYXQCoGtGiD4nQGtPSZsDhZl/15p8BZ2QU54lpo1sp5l6uU3RW5+YFRIGxK7iSCLmaG/+7AjJy1ue/4WeLRg2APrqD5pjZDePaROYQNNiGJigSKqqKJoCHjgilyuiLRmeXvpSNRleBlhgoOSDkFOk/NNi4aZF+uojSOR0AqOIdK6iY3huMPurRmOl9hViiiZyt2E6dvsbFkGf/EKUyLKXgcSOkWCWlRmqY/mrZYOqFremI2YBajs+pfs/FQFuYUSOkOKU3YggYOwg5Emu8SWq8Rgyy5lizhhhR+jGhXOsL1SyGUJEQuogRAgAYwZ8HUq6n2Guz0WvJLoy+dtmOnhiXGC/IJGyuTQweUBhrvisAeOWDmGX3MCEI0q/KJhvKbm3BuGyf/euHiRpm7uyEpuFMK0j/DICWKKjrxOaU0HLsptgf2G7YsD7u1JDtqaVth9GXfcrp3Cbk4GqDELhu7MbuExi+HtAaKWAUuN6e7rEPuo6jaFZusHlt9EYK5i5b524YgWli3N5k08gIUygA/M5v/d5v/u7v/n4C7cDQFUAWGigZrPYdhjCl8Saeiljvr1FvB4+I9r7b98aXmKXnkM7t+/ZvDu/w/laDAAhxERfxFCA9AcCZKmhk71HtrvgnoSZqAZnnCO8aCJ9xg5hwxXXqoUFbFVfL5d1wDw9yIe9vU4A8AaiLKlAcxDnpiDAqx4lslmZxGzeaGp9yHO9cHRcalsrmwdbwIf9yMC9y9owbDZBv//mAcoSIaLoCsSZP6Sknmiq38Ssn3iwPmrog0B8Hcz0PcjEfDJbSABhHiHeeGiYvCMcmra1586OJ8xmfc+ut8HvBGTz38j2vdCKPO7RNW8GAZgDg7OSi5uVqLi5X9J5h9Ah3dPyFdHvZcrWmdEt/dfzuc7l4C1h7r3+R5QVr8bTWHYWZZFL3GVN3cFTf4MyWmAtvdfquNAAAcli3dFlvCux5GR+Ydmqvdt0igEdulkVmbeTosGu55In+9aAJ9vUedlBW9XpJjkDv8mQnDftudlh/dqSIY+3glB5rCMEmAHpniDkW96Ehd/Q295Ay5onBntvuyzyHd2cHun2vCif+Df8oDowx6wwq9vdFT26LHwyBBymCl5jARvYPZHaFD3OMz3ikAXjl3viP6viI8Yqolu52H7FlH/lKl3eTRx+UP26VP7BijxgoGe0Mj/mvm3ma13Obv3nzyXnY3vmT6nmIIWiQRyiRL3o+L3mkh3Orv3qJYHqOYvmI6ayol6mpp/oOP3qtfx6lv9mlY3qvh5iMACiYD3my/3KzP/vmSfuTXfudb/uHkXSpdvW59/C6t/vlwfuK1XuV53uHYakNMWfVBfzA5/DBJ/zkMXyCRfyNV/yGOfZy1nzlhfzIv3Shp/xtznqxxnyB9/x7UfeDcHwNSvjQl3zTJ32UsXx6RX1zV33/ezH41td99wX92Nfvyaf92bF9cMX9Yfd9d/n4znd6/oL94Ofv4Sf+2DF+Z0V+VFf+doHq3nf+0R19xXj36Bd96r/72Vdq7Hd07WcXAwF6188g6B///J7+8ncd69/V9J/z9V+XESro9wcIAgIHEixo8CDChAoXMmzo8CHEiBIn0gBAYyJGjBVNFejo8SPIkCJHkjRlMSPKlCpXsmzp8iXMmDJn0qxp8ybNihdx8uzp8yfQoEKHOoxg9CjSpEqXJnXg9CnUqFKnUq1q9SrWrFGZcu2alCjYlQAARCHo9WzXsGrXsvWps63BjSTn0q3r0eROuHr38u3r9y/gwAPfCi5s//gwYsRoFyvV6vgx5MiPGVOOkHhtj7E1zFZmfPkz6JmE+cq1a/p0R7yhV7Nu7fo1bIGjY9OubTtxZ8aSd/PurTU32ts2h4y1wBm4V+HKWc/WWxo19Lmql1Ovbv368ubYt3PvLhH5Wd/ix4sHn9Z7ygpjZxw3vxQ9fLXa2z6Pbh/k9Pj69/Pvv3K+fwEKyJp7XJF3IIKOFfjegAxZMNYQ7S14VIMVugTgWvXdt2F+Fnr4IYi2YRgiiSX+NGFjCaq44lYoUmiiQEuMhYGEKMJ4I0IjhqXhhvZ1iCOQQQrp1klDGnkkRi4ixSKTKyppFI4tjFXQk1AiaaKOYPHYI3Q/Xv/5JZhh5likmGV+WWUETap5YJU4agCAFFS2aaaFWRK1JZeneUknn31iSaafgZaI5pqF+janiZkBsFmNEwoaoJ1D4ZmnXXs+eimm8EWaKafbEWooqJEhWuIEY/kg55OdxrdpUJNSSpelqso6K2ys0norbJ+GumtWo5KoHgDsNbogrtvZ+pOrr5YEaLHNOlvYsc9KW5iuvFpLlZJA4jDWBqhmO61y0faUrLIixQouuukSmZe67SpW5bXxTvXtjTICQOOwBbpLm7g8kVsufszuOzDBLfVbMMI3VSuvvPTCGMWU3rqYMHMC0wcARwDraTHFHXt80MEfi6zSwgxf67CJb8b/KbGNIyMWsk3/apwaxy7bTDDMN+ssFItPMknrCmMhYRCaOwuWc04Yz2zauUY77SzST0s9U89K/jxrqQCcyrKjU5NWs3xKL11X016bnWnUZ0/k67NVu3i1rEGMtQPRbKutJdg7ij22dHnf/TefaQNeVKrouo0i3KpuC0C3XBM7uN7sOrc33yOVDTnmSAqeeUJ2N3v4hIl3aq8KdU/M+Z1+p55x5ZarjjrsMG4ee77mpQv6gqJzWgUAGhxUOO3Ivi6UzDNfHjzydQ6f/EOeF4t7gbpjmvUSv6PMfE2zX0h56wFLjj34yn8ffpLATwu9e9JfungF1p9OftLjs1W8xsfD/3+/scvjb/r75ztpNYtmBTEA9MB9LdsfTLRnMO517y76QyAEa6NA2jkPV+gzj/oEpaiyGLBrEVyg/DLEwAYWwH4fPOFrJhi7Ct7qguDJYKCAhQOEmA+FKFGhSugHMBPasIefweEK+yctFyIHhn6yFw9oeD0fRgSINxxhA3nIxCke7YEnXOLn/ve2AKrqTVXoHBapyBAnZkSH5ZKiGNO4FzJyLowW1CLiuMgp4gDgB2AUohrHaMVxQbF7aMwjICMXSMeB53ZwDJ0cM/UgAAThjgccpELYSJE+tu6PkLwkH0OYRje28JC5SySmpASAFTjSg5gE2R79RcnKWfKUrhRNKv8hyElaERE4RqQTBsaiA4XU8JWyieVNzKisVvqymCyRJOZmOata5uaWZgJWCXipzEEis4mr5BsxjanNMgJzf9NUFTM748wy+WAsE5AmHn1ZTYgI81XZ3CY82dlN/H2zU+GszDjFhISxkLKUj9vmOh/STkq9M54GXUhA/1ZPTt2TMvkMU0W+iM5HGjOhDRlongp60I3GZZ73W2imGqobUApKALpcSC/V6VFYso6EDtQkR2MqEYuqDaSYEuliHvolHozFBSi1qRhpitBrjk2jMuWoUM0G1EfhFC06vZLcAEC3iZqyoiuVCUa5ZNSjHjSpXluqoJoaHpIGapGN86e+4On/1TG11KUlvCpXDbpWqYG1QT7zZPTI6qcazOin6XzlXDvaVpduNa5qhSv46jqgu6qIsSrilBR6x5CUAhaxL8lqjwprWG0G1mnJkZVjERRaBHFqLBzkiZUAatntDZaEmt1sMTtrtM+qarTksS15MqWCsdixJ6nl7GoX2NooBhe2rpStcWuD2/IAcEWZYsFYopnc7cEUb8P1Y3GnC0nkavc1yz1Ucx+LqRKMhQXdPWZ2c0jUpb32vNRMr3u9893ezLc3mfrBWEoX3ydWd3Vu/Uh796tG7gr4M/XdzYF3k6kBFpib/ZXUeo0H3wb3kMAUPkyCRRXeBGVKZRee6YS5ed1K/4b4wxG0sIkDk2HIrBgymMrlolIs0BJPcsSspLGM74fiHPelxQraMGkvtYHi8FiPDyZehOuH4yKDb8dMhouPfwPkA2FqB2Np35PHdORWJXmHS84y8pwMZrVEuVdTzu2lXDCWJI65IATGLIe+3GbYiXnOQykzVvCMFUzpYCwCsPNg5OwQON8nwIDGXp0PfaIzM3eLzr0U77ac4jd3+YyCVjTgEo1p1DIavI4Wr6CCBoChKZrSNsbmpTetNk2r2iZ6tsqrrXIpOm7t0Kb+70sfooIK+GCAo3bIEH4gBQ1UoQUWwNdCVGCBFlRBA1L4QYRaXTBWS3smscZWp31zqXICAP/Ltk71UE9dVNVt4E1jOfevFyIAe6E7ugshb7t5++dqu4va9IbJteeVbfuW9E0amPe3JS08cbNXdVGNN6kVss+xtMAFP6iIuxGyOIv8wAWijPG91WXvjLck31LxuFQeBSyfYvrWuH5rf+VGgxqUYAiLTLjEx6IB8w5kkQA4p0HoCIAZDoQF5pYux6e18aCTbN8INrqCBdVnALC51OCOZKWHqboVFHAg8Ia5QVZgbm8PBL8A2KVBBthbggBLA/0kOtSejnaggBwqbYeKoHYLgBao2uS4RuPVFWLluR9EUQDQ70B4OpaqFySywVp72gWO+NW83SmNd4qguC2skqudrSf/R/lE8p6QpU/VIAvn+UAWxyiDwBvsi7/V0E8fkcc/3gGBEgDvzF73yqOS4BJWvOYRcu6mF6T0BeE8QrIGANWjnvbEpwnrkS6ZQEV17JRXPB9tr2TcCy0hch8+Qugo0YHwDgDRNohJ83t8WaV+/JMFjkJM9mPKhmnpON+03f+L9+ojBLo1u/7ZRX2vhHSf5uZHm/H930sgR/qpn5mx35fAGN21Wvy51fyl20HMgGklhP4h2/UBnEGIEtcJoKCUH+CgSdFwhwEeoGKFyCJ1HvwFIEEQmo9YUe4ZxN6ZHvjtXuCdm0IMEApyYKB4oEKBIAIKxwjmGQshSfedXQpCnypJ/5+XUR8Ekt5JJcS5vZ/wKcTSAZ0O7qAK0pMPUpR1BOFVhCCd2F/1SFsDEpYL0t9BxGBChB/T1WDEIAQOXuGj8OAHbmFVdaEXVgUYmsnCfd/sISFOsOBIqEEAFKIhGmIKnGETFoQEkgUFnpsFnhsGFoQGymEHZuFH2eE/YUce6uEQDgmMrQwZYiIBVAQhSAAqpqIqriIrtmIrGkG8tRsTYh1B2F8I4d9AVCD/lZclYiEgGpQmbuJ1dCK2/aCRLI4V/qFfmKIrNqMzuqIYiIA0TuM0voAi0uJAXF9CaF9BdJ8fFsS5AV4v0gkd9mAw2o4IEuPHfaKQQBzhMSApMuMzzv8jPboiIVyjQtDgQfgeQQDfQUzhOPZJOd7NObpHd6jjOhqjkIjhvVHaKdYjRELkPc4iFc4NQnxeQYgeQvBjQJIjKZJPQaLjdiBkiyhkkPAV4zRkPALAQ0akSzrjRGYeGqYhw/WdProhAR2E4U1eR5bJQNZUSBJgOpKk47EjjijKL8qYQ74kU9ojPlLg1hmE18ngQIidQZSdEfYkRH1k+ASlUI4kURalSeIIMmbcUjYlWqZiTErECx7E4swcQdjc+xGEzoEeAfhcxGmlT3JlYnllbhxkWDrAHoKJO5rlSrZkWjblWjJEDUSBY0YBxGnAYzrmOwrEws2dw0EcACQjQUz/HA1U3MWNnl6KyU+ejV/+5VAS5WBeyZBhnEomZfawZGKm5WIuhOHFIrpVJgEIgNfFWw46YSz+wCSO5peUplKdZmUAZliuJpKg5FnR21nOJlPWpkLcJm4OXvYJG7EZG7IpBAYsW7M92zcSJ2HyJfYgZ3KmJkkyp5EgZdBFp3S6JHWSJ+QY51ehp2eoJ0Ky55DAm11C52HG53SaJ30GDoEmD37mJ1gup1GaiOF1J4DCZtIgpoDW43wW6N/Y59Qk6GIop2o2KInQETaOooTCEoVW6DxeKIau2oEiD4cGh36qI38Gib34n2GWKFbJJopKZIuuaHniaDG96Fl46HqCKIiI/9r2cRx87ugzqqiPeo2G0pWQnseCfuhYksjeGQfRLSmTNqOTPqnUROnTTCmVcmJgziiOPCjacWmXtuKXgqnTiKlnkSlTEOl+GqmHiOjasWmbruKbwunOyOls0SmDVGmRXimIeF0jrWmA9ilM9iigDomg7gyhFqqZMiiiegiSDudrLqOOOqpTAmmkpsuk6kylKgWSZCqmNKKWMqqoXtangior/umoukyp3sypfsWRqOqliJI4vmejyuqsQmqt4sit2kyuIkWqliCdNCJVAuurbs+JCqsE0GqxfsyxukyyvoiR8GqgCF5KIh6fyqq1XmvHZOvIbOtvCYm39skKQFyr7v9psFKrWhKruZYIuoqMulrGrjKrmKDks27pvNJrtdrrvYZIvn7Mvi7rX83K3lWBbgpstC7QtApruR7stBlsG6krw3IhrQjfc4rrwNLrxWLswCSsxyxsvzZsp7wrkRHfuIJqyZpsvWls5qhst/rrlQDs+MWso84szWqczSYTx66sx6rKw0asvE4selUsuQ5t0EIK1A4Ozg5Ju4aJ8I3n4vlsnwJt1IILynZM1bKrzg6Jy+7c/3Ftm3rt10pL2FLM2AbJ1X7JwgXs6altl7Jt2yZegcUtkMwtksAbxAog3jKp3u5tsbxtwvgtjgCukWQtBxbujh4u4hYf014S496I4wr/ydn+Z8+OLLVSbuXOiuIiTObCyOYGycKNKMyCrsVO7eh6R+kWzOmaSOriiOAqbeterno5rczCbuxyx+wSTO0OStnCiM5p7efybkrII8GiougGL6cM78AUL4ncbqJ0H2emres+LfNKL2kCL0EWbc6yLJ+sbi9KLopGL/heCvXui/WGCPaSyOLQQFZGbvf+7ve2b3GKL1Bua8feoZ/o3FxeofpWKPvyry/2Lfla7fGCSA9ob0AesIAmsAILpP+aZgNX29KJpiVScHxa8AV75P7mUfy2Wf3erwHn789m8AhLkAvfJwDTW2veXE+CsHSK8AuHbwmr0QlnWQRb5A2zcNfG//AOp5ARS+kMSxtKevA44vBs6vAR928Pb9IGb5oXqfAHE/HaJvEUr8b7ussPM1n4sa4cQnFiSvEXH0kYt8sYF5mijKFWojFtevEa/5AdD+oSq5rckdwcc3He5vEdv4wgm+oVKxodee4TA7LhFvIgQ4sjI+shH5r9/eYiV7E1+W4LY/Ije0gbq8sb8xiwbOAEM/LkRnIn/8Unp0so5xi82WhH0jFaqnEq38gqo0sry9giFXApc/KMaXIR+3ItC8gtg0sup5ia/d1oyrJiovIwr5Ez6+skAxpK6u4Zm/L6RvMzX4ww+9Axm9jSESczD2g3b/N+FPO0fPOHSYnvLDM2I/+wNptz2JSzDanzhUWaOL9zBcezPOMNPaOQPVPYBLrzPyeE8z4vLfezJ/Mz3E7znJVxPhf0mABzF0u0QmMHOktLQBcYjMnxH1t0R1F0IIP0RVdHRj/LRguY4NXaR3uqSDcySZd0djD04jp0myVyRLv089ZrTMu0cJy0s6T0fkWVJV+yTu90wfa0T4sITZvu0RaZtVzAWMTBY5jfOL9kQi+1fwC1VsOGtSzCWACCi8XE/J6YPodwU3d1bCq1WpsJr9ABI4zFH1S1TJQ1BF21fKZ1W+coW+91mPDKHIzFJow1WT+wWbP1QRNsVvs1enA1Y4MGr4TCWCACYeObYd/1Wef/sF4/Nghx9tTwyiaMRRFU9gBeNgLhdUQutmdj9Gavdmzsyh+MRQbQAWm7hF2fdmZHcWu7toPxttHsCiCMxSJEhrWZ9v6gNo/2tW9DsnIv943sChCENXHXtXHjD3Jb6G47tzw1t3aXSKjQAR7I9XQXtvme0nXT458K33We26IKhN9dpyh2Nx5zt3yDSKiIwli4wfJRd3lj0nmnqN+o93p7H0G8N27Gd30TMn0nuIWEClgDwAXsN3k/dWUhdqwqtt9ggA9sOId3uA8YnuQoigZ4eIdvL4MHhmOfOFyACh0cwVhogoRbdn9f0n83aTfBa0EoCoKreGikOI+vBagENwAE/0LSTbgAx1ZupzEw1fCv6viPt4aPPzlYgEogSHeMl/aMb1eS1/Ev2stpDYSTS3mPZ7eY94WhaMJYHAFtX7ltV7eObfksx5IAmBtPuvdY7HiZG0aU5zlQGIpUAwAa8EZxZ/l7WfhLnzIgAssoGUSY87mCO7q6GIogjIUoCDp/U/hxwXkzA+LSeTSYjwUNDEEJWAAO7AAvQ/rkLDiq2+mKBDYAgMCas3nHuTn81PijIiGMhWuOX2cV4ACnrrogAfsQrQkTTDa/GbkwApehI3VSZ8TiJGmBD3gLQKiw+3O1t42a0EEGjIUqHLuMY7p5azo5Z4ThxWuBa4ALsAAG/FkPsP/AZUqBFl+78Ki6vFPHmpDBWCiCtl36kavUsiO11wof7xXEryu6H9c7ktE7wgNhkxiADYwFLOw7sqdVPNm6l+5RMi+gRExcvC98zJC5x/tEwz88AChCrBf5t/d7hR/1TgPtnAuxRLw8I4U8UOw5zbMEkzh8vp88ymM5uPu3uEMjNQ69NSrewXX8QmDkzWfS+E0pCrGIzgNAE/B8z7c5oQcSpU0BAmw913e913892IO9Egy44i2cE0OE17H00n+8wgfRvtL6b6tI1E99YIoW3NtM1oe93u992H9BDvw94AP+KTyQ38FyRKCkua99/DDw21998Mj9udF93bPJ3dvqSmr/Pd9nvuaH/RQ8kOA2L8wr/lozfuOrPPkkiAFEPtVPPn1V/sjk/ebHfux3vsCJktpHhM4NvOjzNemXPsVHEIKk/lgEwuqzPm/cdpxevuwvf+bTfkSAq+4/xAoYnsbv/uI3mO8n+/4ciJAPefEb/9E5PurAPvOX/9c7P0RwW/X3HQ3sgG5uwG0qr/VTF4Vl/+9DEHl0P/GDv92LP+cABA0ANAgUNHgQYUKFCxk2PChwCgKJEylWtHgRY8YpAx0mrAIAwA6HPUACkFLDhYslAkuK7PgSZkyZM2nWtHkTZ06dO3n29PkTaFChMwUSHHoUaVKlS5nOjPAUalSpU6lWtXoV/2tWrVCbdvX6FSxDB2PJljV7tiygkoHooHX7Fm5cuXPpyt1692lYvXv5Ai3atyHEjIMJF5640ShMFiV7jCz5+DGNDYApV7Z8GXNmzZb/bvb8GXRQvKNJlzYdNXRq1UDrvlULkm1r2bNp10Z7+upq3btpdtYs2HBw4RIRy6wBEslLFRVcRJHysUoLFyx4V7d+HXv2z761d/fuFXd48eO/l1dt2wGdSGvbonf/Hj7Z8VPN1//NcTPw4fsHF7f/H8AABRxwJ+4IPBDBguZbkEGtEnxwKdvmcIW9+Cy8cLYG84KQQ7/wuy8i/kS8yL8OTTwRxRTDMlDFFnXTEMYYI3CRRv+ZaKMjDiJKQqQ9DH380S0YaxySIRY5AyDEEZUk7kMinXwSyhSNjJJKsGS8csEqoZxNk0BKYkQLIMUcUz4NtRxySsr0W3LEEs98E844dUtTzjp5whLP8OxsUTZQMijpkT/IHBRIIfc0kc6+1mSTPzcPfRTSSIdKVNJKF8oT09IshbC11wD4BBZCRfXR0E0HpHSvRRkdzlFTXX0VVlRhlTTTWu+adcDWKASAAlVG/dXCUnE1T9YVkVy1zSaHXZZZOIttVk5bpcUK2vrqEgUkMHoEllvbhK0Wu2e/UhVZw1oFF910EVVW3UOnfZeqdrWraxGQLugWX2/NlLc6cb0it1z/ws7ll+CCvfPXYBrhXZirhHejqwEdiRA034pb+9ZhzxBuCuCANWI345BF1hjkkZ9kmGGTQ6PLEJAesRhmujBWubKNmerYYxJLppnnnm/e2WcVUV446MzoEgQkUGJeGq6ZizY2scxwzrmigZ++GuubbM7avqHh5Rqws1TpgoJNNnFDEUVAAmFbpt0ey2mwl9paqampPgxoufXemwC6+c7O63f/BussNCB7LJS3FS+zwcE5zpsvu+9GwGrHLQ/a78t3C3xazZk6q4nD16Z48bfj9pynzI+S/O7KUX/dYdVh/4xzaWc/aqpOQBplDCjO+J200kU9/XabZBeKdapdL555/3CPb96y2m2F/qep3niMkz1ME55Q4qmH6XkPk5z846i/P7/Z8NH/Tnqr1tdpKi/SqOSxRkrjnqwP9N+f//79/x+AARTg/zb0vt5ALlXHIl9/EGhAB9pJfQ+8TvuqIsGaVAUKaZABSN5wP/w5YIAhFOEIQ1hAC3Ykgj1JXs6Wd0IXUimFL1QNBeMlw5dYxQtYAIn9gvdBEv4QiD/cF+xiWCAFLhAjLbThEl1URCZuhob0eSJDrDILkJBgez4M4ha56L8hvs6JOVmhx5Q4RTNCKIxnrEwUpaLGhEwFCgsgQUmykEX8dRGPXfwi6tKotSMi0SJldOMgAdRHQuqFjag5JP8BoOKFO4wCMpA4zQdBmEdLCrFxszNkTcYYMEEuEpTa2WQom5LIhh3SC3zghAYgc4hMeGGSWrzkLAe4R8+Nkih/BCRFPklKX+4Gl79EiilNqMYJ+IB+j6kEJDggHkrSEpoBtKXmghmTTparl8LU5nYauE3QEHNGalQBDlhSEg28gQ+wHM8zo9lO/k3zctUEny53ySTzeROfwOxmPjUDTjNioAQtONwo7qDOBbHTne6Ep+Xk+ZJrIiub/JRoAu850dT4k4ksiMLhkBAEKMQIoQmN5kId11AU0rOeEbXoSh9XUZZ6BqMyXMESIKODGaxAQSCVpUihSdLBmdQhD12VSl//WtRJ7dOoe4mpC1nwEZC0oAQYQIiMQsrTWfr0b0ANDEp3SdSkfjV1SAXrV5YqwRX8oCRVoI5CqLpTq14Sq3zTapG4CkivjhWvnBRrXplSVgduoJxLwOmldHrHt9Iyrnub60KEyqi78hWyJ3VpZBFJTAsKwAVpDYJD2mrYw8I1k0Tc6+PGV097Uha1HppsasFj2QcOoZw1aAxnNUTJsXz2qqEF42h/VlrTPpa1rF0sav36PcyaswIwgZFtK4nbPCZWb8NNSGPZBNzgola6kS0u9IYghZIgYbY3rK1tnWtJ6Motuw+pKxKte93Ippev22VeBcw5A6eMt6rlDeJ5wQbf/4JQd0ntdS9f/YtX+d6uB6wEgA6ket8GMVe/eOQv1woMYCUJeMB4LfBYDzw7mgLgBzZZLnkjzMUJZ63C610ghjMM1g2DtcOv2wBIqjBYmow4vyUe4YmxlmLfppS3LcZukIV8E0wtUgDeBcBmKTMV4el4izy+mo9NWzUiF5nAV8ayg7G0SBwgJ3pSeTKUgSjlp1G5ynhb7ZYz/OKvysiXKihJg5uM4wuRucy65aOWV6di8rGYzSt1c1LhTEodgAQHlynsnfFMQjMXDc1pphyfA23UQRu10KAMAkikIABF29lCjXa0nm9JaeT5eXKArrREL13UTB9yBU4dAmYWHWpRi//w0ZgzdVAsnKw1r1q4uwb2G2MUyswCYAmZqXV8bo1rUlNT2D/ptYhUPWxvtvqlrx7kBECigfCGGb+MbrYAc+2zSKe52tbWJrZZqm03ChQA9lU2qJk9bnI/O57R9sm0G6VvdW+T3St19xl3AJIoQJHe8LH3vRl0u3NXOd3/9mXALTrwKSYYJDxAeLhtvXAC4puh/g7rj7sqcolP3OTAtvgTjwMAH8A04e/xOADL3bOH/zblJwclxSe68iXOeCCe3viDfTTzjzdckznHCb/3E3GdL5LnEvW5DAXAkrUOnUE/MroXQV5SpfuR5Hb9+tPdGHV+Tv2FFgAz7WLunq33r+b/PLs5kH9N9q+aPZ9oP6GcQUJnrB+06G/fX9xpNveS193ulh77lvVuwUMDoAShWbbCBa8/wqvM8GJHfOJfind8Nv6B9DXJRduOnspbvus/XfwBw87e1XN+iZ73JugdyJJZS770tjn9By5vssy7fvOwt6jst0n7980AJDWYYe5rs/vej+z3K3698F9IfG0af30s0TjpOV7vyj9fZNH/8/Spf0LrCxP75xO98pfffcp/P/VZJf88Wy/94Jc/n+f/Zfq/p/3VTF7mBK/Yku7+/gXVWmf+8K/2EtC9+A961u9FAND0BNB75IoBg+oAlecCFRB99M+XHLB5lGwCItD9AvDt/wZQtAqwK5iOVTaQA/vPBVMLBItH9JIDKWijIyRwAk+wAhUrBhWCBYXD6V6w+n6QsmbwdkQwKXCQtkrQ7SgQ/EJG/FLNCInQ4apwkMApnGxo0wDABm/QR4TiR2BEoXowurDQIIIwOIbQCi3IA6FHC5lICZcwDINiDDWkDKMwY6YQAVWwDXcODdUoDm2oBNaODjFEDEkFD9upUJAu/AKxbzKQhSDxD0POD2UwxtCH7wBg+w7xQhIRQ8iQEe8wS6APEtXQXCixElXvEokrE89nowDAAj6nDllDERvEnRox/tKFDzWw7rpQdErCBRpiCH5ACjQgOizA71bxClvxCF+Rev8KziSETil+BBQvRBSjSRcdMXZOURLJCIGAMRgBYBgVQgA+7HAijxmL5w2bZxBPCAMUbARpERHt8BYZJBdJkRsTphcn8RefygcCUiAFkskSAglKQjp+oJzUcS9UIAhKwAd+4Ad8oASCQAXW0VLakXne0fFAYhabwhrtMRQXURv1sRT30Bvrb/z+kRxn4ssAQAOujgDUDiTm0StWoAJqQMGCUQNqoAJsDCMhSBWfiCMfCPmmsStC0hZHEhdH8R5PshudMSlQsTBaqAvLESZWQMGSCyHQasG8YgLQcRwPZwlsMijjRCOLpygNKB5B4vZAshZ/wiTnIx+fcj4eUSqRgir/BSYcQQIrX0IaW0AhSAIkLnIpJuDxIgMJfsACcAAHLOAHkKCcSkIHzPIstSQtb2ct3+cgXe4rlNIntnFB6pIp99Fg+hEcWfIvO+LxXMIgEU0pMKDlQIIGfIAFgDIhVoAFfGAya2AZLxNKMnN2NhN9RI8GqBEu61Eu53I8SBMb9fBQUNOT+rIlY6IkOhEhCvErk0LBNMAFLPMlJsAFuhM4MXMomYg4v0cFFOwtkzIue0I06dIpSxMq+TElJe20OqILl4AFSqAxK8AwFWITGWIIaEwpAKAKcAA3Z2IFcOAjyrNKhBN20hN6VkDJVjM5P3Ep6VM+S9IuyUMK7xM/rXIc/6WAKxFiMXZmExcUKHAAOXFCABINQqNEQl+HQpvn8aLgRTPUQkSSQ5tzPp9zF9FFOrGJOsexBl70KA9uIVZgzmZU/vIyvqDxdY6NBr7NK0ATPplTPJwzWKBzT4oUosJRCixgCBpDADCgAuAN2RBCGnWAIQTgOqHUAqU0r270dqRRA7DzM9+TJ+ITSD30R8UDL0lGJamw7nbUII5tyQ5CO+GUIUoCPOm0x85zifAUdjCgJAoyLLT0T7k0PLw0PsywWsR0qK7s8QTTIN40TueUUtHLUm0IU1/nJT9yLzx1JwC1S4MUPpDwVUzVsa6sQEEivJaUIZy0714VVu3UwKhUc/+UDEsJx09zFVRxQ1Tdw1ddBVgN4wtywFu/9VtPQctK4i1TdLJWdC94YAYsICXa1V3bVVmDM1ZlaFY9hwcM8VanVSd0NVR59T2y1VRSjBSEgGAL1mAPFmETNmFRYCy1zOoMYkAXYlirQC9YQMkaFiTi9UlqFHXqVXNo8kTzVTlDs1pP41rRA2A3RWAVlmVbVmHXQAFiVmZl1gS0TMEmwyBcNSEeNSxoEmNLQmOdhGM9x2PzDQBYtE9Hdks/dFcFdVRRMCpJZmBdlmqrVmFJ4co0NeMOojUXojNl1CuADkF/YAcqIAjOFm3TllODtonm9YWK1nH4jv1uzAnRw0eFFB///RVbodY+mZXXAGBqrVZwrRZrpfIlKfYgAnMwdbYrWm4JFJVtI9RtXQhuB0f0XJPLAE9pP5Vp+9Vpe5VvT9MbA3dwS5dlC7cjILcgJkDBXu4gtBIkQrYgvBJSv+Ij/DZyE2RoBTGRisYH3FLE6lZfTEnr9BZlQ7dgVtZ0lzdhUdchgiAKgmBHZ0DBaiwhXjImD8JnJ3UpWCnEcldOdveMTKloYlF1mzDrOld6ivdz/xV5CUZ5mVd+CdZ5GwIYW2AJUkInzYl7OxMAEnIh9cK7MBR8JRd3dY58fUZO/9fIhLc2wIl9jW5vKyhED3jfAHd+M7h+GUIcRYfB4tQrDwdz/7+Cpr6wgM9EfM0ogXuG26rzghyYNiA48LZugmsIJS1YhTA4g+V3gxliAnZgCaKABjRAA2hAByyAexGiGI8xGX/TK4Y1Wk9YXnH431aYZ6RRdmWC+WKYmCJ45sSkUPNDh3d4eXsYQY6jdqUYhia33XrXZz4sQOmW6Aa1fbzY48C4gqWWjJnXjA9EAI6jBXBWjacYSq2YZrxLA3BiizOki2dYgoEkjO+DdPdYcPsYQbRTA6IACTaZkzvZhAcZjdhY4NyYZ5A1jeU4fel4fR35iyE5j8V4kim5ai2ZQHbAqX4WlNeFitXNkE0G6Gz1hecYb9nIjhcOj29Yj2V5cGlZQP8Y9WcBIJc7JIWnqJdH5iVlEpU1d5ijqJjt7ZijFpaVeZlFOSfuFwdYYAgmQJ3XmZ2TOJoDZJqJkpRVRgViMYpjYpFlQ4YxRPBwVXR3WScEIpbF+XTJGSc6E5jfuUbiGT3nOWR6YAdikcjy+WIamZ/fzp+Td3QJmnAN+iZYSQoUemM9+uwcOmGCwH9LQt4aWJi/lHhZ+Y71VaMBWozGmKNblpkBxHtFWmhJOu9MmmAwIDENbgfuWYthmJFf+qJpWKbhd6Nv2mVz+j8GmKeJhKEvFajlhXpLQgpwII5zgqLrQqlh2pibml/iF6qv1qdpAq1OuapV5KplNavTpQf8Vwr/2vNOkFqfE0lM+tms5QWt0xphpdo+Wvir3xpF4ppe5xpcgmAnfeB8WTqVt7mOgcSvN7dvk1mwm3etaULtWgBpETuUaVrlGBta7pU28donwlpm+NqyMfqv2yWwN7tgCfs/vqwKZsCoRftAFPttTbtZhlVHcUevK5qYX5upMfufNZu2Dda2zUMKovsxqiC6q9u6o5u34bmziw+4mQVZmXQoWHsuxnqpH1m5Z5q5m5t+t9s6n/kxsruQ2Bv9uptZlGyYilusXbubxy2jnZq0/Wigafu5y8O93xu+7cO3KZe+l8Ur+bR68Lu1j3u/m62/z/qp1bu25fsleoDDO9zDP9zD/w8cwTX8Axd8WI5ypUUDwsdbv8nam2NbXWa7uQdcxFmxkE0cV1D7ewFDK0rWa/oats/bv9NbvWm8xuv0xtnIYBZYVXk8K3x8aIA8uTU0kqXGpjHcyI/8DP+70qpZXcz3PNT3NDa0vFtZyC2cy/UqwDc7y7W8v0iclLw8XX4XAFR7M6CcNMhc3Mybyl9ZkjHcueHcza1a0EFJztFF9BgSNPB8NPS84/i8R00xzQ9ozQW7zb3jmKLglsdx0LsjwU/o0MGF75ItNRgdLxzd+yA9PnzvwgH90rNjBWYTlzs9Oz7dgkIdXFhp0nHC1G9lOSf81iocsFsdywt9IQSATZ+Z1v9r3dgPCder5fEiuzJ6fStQ/f1UHT5YfddlQqABPcO3vS+0kxyHILSX3dObnZCeHVo+IpFLXcxNw9pNENvfQ9uJfMbRHSFiEZvNfcTBXcjUnVkI85M9g9od5NddnL9hnBeJvcjx/SBYya35vT5sXYIAfllSFGwX/d015eDLPKbPfNj93aGuvOFFXi8+goAlvjwo/oEsflhoUpA1XpXHvOP33Mz7HJnD2duF4NWvY6N2XOX7PcmjKGEer9wvo+CzIt6fcMojvcoxo9t3vuet48tCOuj/g+UdyOVxRddXI+mppeYf/ead3s+tvNLTeuqrA+P2/erP3eQHbOthZdS9fuP/8zzs5b3pV13S7V3AHf4g6KsK3Lnt+8XvxxfHZ+Vy6X7m4f3umT7IcR6c/1zqC98gHBvZLBLEP3zwVSPrDSjuX+XYBB/p677RG38HH5/sc17yvT3tr0PcMXbzU6Pz3+fzXQXepN0yvj43TF/3Kk/YZZvh7/3tw6IHkh32Yx80Zn99an9TmFw3dN99eL/5fF/hiTT4+374v8JCH6OIr9v7kT/5KZ+aD/9VWjjl75z0T136aeP0fj/Gr5/NKR97owr8mT37g4v5LQWLnz/9fZ1kAcKBwIEECxo86OCDwoUMGzp8CDGiRIgIK1okSCCjxo0cO3r8CDKkyJEkS5o8iXIj/w0ANFK6fJlxJSkhNGvavIkzp86dpFjC/Ak0qMYWAABMEIo0qdKlTJs6fQo1qtSpSVe2pIo1q9atXLuajAA2rNixZMuaPYuWrNe1bEUuKaqibcqLdBGmvWuWad29BCf6/Qv4L9/Bcgsb9mj1MGIAM3c6fgyZZs+riqlqAICksubNnDt7/uw0MejRpEsfxos6teqwplunjFLU9WC+q1HrnV03sO7dgXHXdQ38p2jOMiMbP15zcvCgVQC4WA49uvTp0IdTv449eu3t3MVmrw6gimzfF7ujvU2+Iu/17B2mt/g9u3XNxZHbf6w8/kjYP/T7/w9ggCfNJ2CBBk5lXoKqHf/42WUtjPfeQQqWhV6EBbWHIXsWHsSgawQqVt99IuKUX4cl+NRhiiqu+NmHLL4I40cTznhejHIJUJQOEG44EI3eLcXjhRkO2VuQA9nYmYuGhThik0KUyGAPzVWAZJVWXhmUklhuGaCPXv7IZVY9FLXEjkF+GUGFQRLJpl9GHhmmXFrKyZiTdkLJ4BCXURlnn35WOeefgg5KqGEqFPVca2i+yWijArUJKUWMFrpVoGwxaed9eBo4wQQzXBZFCRt0SmqpnVKKaqqlWapqq66+itIQReHg2qKO3spjpLoy1CisULHqFaaZIrdpgUUdi2yyyfrKbLNZAetstNIOykJRO9T/+iWu2ka4a7du4jZtVSgSV+ewIhYroLLqKhtuu+66BO278s7b4QxFBYGtl9vu65u3/ko6G70vxVtpuebah26AOiDBcMMOP9ywwBILTPDEFl8MHQ5FbZCvj/x+zNe/ImfYK7MVP2vwwccljHHLLgt48ssyz1yYAM0BgEHHNILM80Uj/7xeyb7GTJWwKuM3Ls1KLz0d0Uw/DTVTJwLQn84z9oz1QUBvXeSbzTotldFH85R01GafTV/ZaK/NNlArBMExATYXlbPVE2aN90Bc7z2R0LCCHZXYY+fEctuGH94U4IgvTnMQSByLhApTV223gnnnzXfmD/n9quJPCT74TYUz/0566SZ5bnrq8/6g7mU4B2fr5VhrTvtCnLuKeuIph042Zf+xoBTwqg/vodrEHy+zAI8XRYMPUiCbKHCxy85z7bXf3mruTIHOu2TGfweADkMENYQOACCPfovfp8/+vD3ABoAGwgugMd3LTU/9x9bTjr2q2i/Fve6NbjrHikIFBJASAVQAfudrnwOXtL4HStBZzyPTEFagEQzgYHz3y1b+qre/zPUvVf9TSgB5N0DpsKCC8fsBCzAokhWw4AeuA4AU4jbBHBbMdzrsIawOpSwp7ACB0sHfB7cVQhFOymQRpFNjute7AglgBzc7lhSWgIMKsGADG2BBBXCwBBYWpQpD9P+hGadSwjOq0UAlIIqyNOADGHZQX0fUXxL3NkJUpREpJwxdCqkzRTGuK4hlXKMht9fEQyoSSyoIggXMdywdQceIdbzVHfG4xKEl8lK7g6LoNvmdIfygioOswg84uMhUZgmUqmwljHjgusxM0oOVROIlt5ZHSu1RKH0c3B/jw4MZ+AAJUZCCFKJQAx/MgAeubCZMdunMaALnLeGp2xw9Vktb3vJnuSwUNIHSy7H9UprkxNI3y4lOzligKBpgpnZomU1LbpObmfwbK7sSzqONM538ZNE5+wlQtthrY9OhZDyNNE96eo2JPKxMPlW2z4BKFGb3nKhFP1OtovCpiPA8KKP/EjqybhLqnwPrpCeTU9GLqvQ7JF2pS5MygWPRijoG9eiGQCoykQ6qpSl56MEi+tKgBoenQi3qSVRwM8oVtKM2XRNO/aVTQRF1QCY96ZNSatSsjmaqWu0qR3pQQVlep6ZNfc9ToVrPzmEVZU+0qk2A6tW4HoarctWqAODXAiKOlalltdBZvRXVP9GVJD41F1zrithgrTWxjC1JDZjXg++QNT189etfdxVYPw12JIUd1mEbC9qwLTa0pN2IC8YYF8lWNkKrNetldZXZPm1WJJ3NVAp7UIEftKA5VWiBC47ykTENsihSKK1xNTLb4/JzakbRz2TJ09ojnvVWXxstGqt6/9LR8YCB6kJCZDsi3OEWV7mlTS55yVmBY+HLudGFLh1tOl1HVbehIMKuJ0eX0aK0YAk++MFKmGdNjQgXjj4osIELXILzkta8Cm6mrKzF3uf6pr35i29s48TgxbTVrd6jL0eqJcTvaqQCrpPkRoQ73gafN8MqXqSUiuID/6AJLI2iMPUsnFbcWVe0G+bw6CawXo/kF5UZQXGLV7zjIwv1rkURa3xmHIEav9ejOF6oJj0MwR679bMEgF+MT0xcJSuXxWI+42ltKMcnz1jK2ITvU6nLUM/U9k47XicAavDVMJe5vEne80UHqoHUynjNjLKx7KpspPnK2b5Q5LKd8QxmG//KpQSUrrSlL43pS/vZcGTetARjeq8uEfpNhr4cooOk6CQxWoA7Xt6XBcy8IZTAAjjYAXC1MtxcL8vTa+s0r9nXg/9aQEBQZvPOmnpqHqWaXFq26mfDKzxYr6sKONDrVHSN7Qb+2my+3jbyIOnk/xS70FM+aLI3tOzNzNlJn6VmiqU9yBYEOCqZrre9Ke1tbvc539L0AfPSLO5RG6nUmHtzjtWK5cKsu0mHDcKxoi1gDbiABRhAYA9YsDw089ul3d546dJbFHcSW+BnKnc8z/2eaHV84SOCKyyLotSNWHsjIHeOx1Xa8ZsjjgfH2ujIJYwbguMN5elR+b5Ds2oUrhX/A/+NwsxJUj8AAFzn/Mw51dm2gv++ukDjJrXJs0l08hg94U6E4hoUgPa0p90EWAUrcadOEgG4LshXr/rR665GSJrYQF0f+NdrGXbfjH3RbLiC4Q+P+MQrfvGLD0Ouye6RFbiRBiJOyfJmivd0Wj3zUPM3SyrPdZLzSOhZCzy4nLVyABSe8axv/eKTcIDYy172RKgok6v5E9YBYOtPMZXvfw98zrds88JXmsOLcusD9b3kbaaywa0cZ1Wv3vXUr/7i2XBPAUCyCiJ/yWMBMGypZFvXxb8Y8csvMzf6XPmi3xDpZ/f8RKP+7oicvvXvX33sQ34jy9NA8ksKANcifuM3/1zoNzHnZ4AYgwE5siLLN3p/V0mmFzDzt39rsRL2h38ZyHj6ZxLfpwFE9hIPBgDd9xQLAzEniIIRk4D0goArODE7AGEq4oDuB4F1JIGEQYGEp4E7uIGgRE0AgEMwsQIV9CAu6EotaIT0Aknzxn5ANxvv1zM3yBeDJ308aIWIx4EjoXsAAHEhEWw7AHoEsAEsBIJJeEhIaIbusgJ6JoPtZyFQCEI4dWGyRX8ApHpXiIdZGBIDZUMH5ocFFmk2VAMu4AJL8F8xmIaLhIaJOC3HF35t6ISDAYcgI4V7QYXkgoF4mIF6CBLMRX7wti40EISMaEiLSIrOQk3/5xlQVoN9Jf9d8YdqOViFmsiDnPgRnphrHKECFeACxcRbvtWFp7hGpiiMvnIZ4lEarNh8rnhysKhssoiJtFiLdRgcAtAD14iN2RiGxZg91MiNa/NgMfcZynhszGhukdIXbDKHGOaNfHSH0qiBttghPYAD3DVI33hl+HhGnheMq0iOd2OO5wgp6Ugk6xgmqZeJ8Eh98nggMDh++ohwENlDcwMAT+eP/5ggASmQbaKRcKJH7chL76iQ98eQBeKQ8eM6UkBKGmBM7yaRugSSL0kzICeO44iRGdmRgIeOOek/MQlOIjmS+eeTmzFgwON5GSEAG/B9CSaTPVmBTVk68KOKNnmT3ZGTOjn/kFdZdC+CkEFJkkOpGfWzXke5ERnFlFDpTWCJlhPDcwBQhKZRleahlTa4k3N5ev6klvAClF7ZeiWpMOGhEWS5EQMlaGspWHlpmPNyZus3GnFplXZZYXUJmVPIlYiJEhfIl0L5lNnRHJBGAIKpEruXmFJlmaMZLnIXPxZJlY65GpN5Y5LpmnQBI12Zma7nlwCCKBphZ0/3Fm9pmgdZmr8ZLQPFe6TBmtsRm6YGm8lZEbMZnCWBmbXZl8/JFpcRPVNTmBlxWsgonFxCjN1pI26UncZ5nK3JnKW3nOdpEM65mVwRndLZg+15Hc9DOcdHdxnxOBoAnt5JnfvZKqC2d3BZ/56qoZ7wl5UFihDsqYPwGZ8q8lhRoBFA5JkZsYCS5p9X8p0XqiLUdJ/JOKCpgaBxyJEhyiGVKZ9a8Z4Mmni3+R8nop8aUUFniQHwEz0aaiMZaqMHsoaACTsfihokakcHCqQeuSK0qaIr2p9e0ZaodHzhoQPcNZ45WqRJKqV/4pCPKD0+ehdDui+YxaUCoaCzeKRYSKVdEQXNY1rrwphVqiI4yqYA8n1M6KFamhZfqi2wZacOEKbROKZkeqL/UQFiJD5vGiNuSqj68Twv2qN0ihZ5Kk9CyqV7qm57OaYsqiI9wAM8AHeH2iGGyqnYgSMAAKHXxKhl4aiOgqd2Kqlpk/+QKmqp0xEEQUCCn6pZZUqrSNKWNTmnpWqqp/pR6Umiq+pQlHqkryodMGZaLtCht4oknsqs0XF8AriovEoWvvqrkDqkwlpfrcqgxhodyKoR4PqsVuKs4xoc9TOKikKtvWqtToWtQKqtc0WsrmqrUCGuBHCv5lqo9aqvKUJNcrqr6xoW7YpQwBqi8QpB3Aqf3godnbkR+dqvePmnEQsrbvROAisWBOuuI6qqJrqgfWp4DLscsKEB1gSxFJsi5Yqyo6FfF4uxNKaxN2WwCIqwCjev3cqvTjE1GoAEP3BmvkWIQSu0Q1ujK3sdKmu0nQFEZTJLrRizQzezBVqzdKKw0in/ssGRdQS4LkkrHznLtfphli5bjk/7iu8arB4rpiB7tcGBARmntcfytUfrtXGbHVPTjwLqtGQbhVGrnlPbFinap2u7HD2wAUEAckgQq4mruIsbq3TbNHPruNShe1GKt8uot4fGt+fpt5xUtbUpuMcqmpFbIEgrunIBPxyVt5cbpBz7pZtrgTe7sJAbFSdbuiwlu7UbHJfhklmauqrbpZnLnK6rWJ2bmZ8bHZ0CsLgrtxOrvFhSoUzbtJbru+hpttOboK1hpGp7u81LQtvLvaOxAbOCutJrvSKqjuX7G9gru4Bbqd77vSPlvu/bGQ65rOrau+jbKKmKvxWBJqLFvNdF/7x8abygqo0FvI3ymzb/i8AvcmazWjk4ub97W70R7AD9GzjrC7tWG79OEQQ1QEr3uMCLpsAhrCLwo5qVO7YUzC/6q8IEYcG/gsEB7JUDDB0Y4EbZRsKqNsI5zCCXscNtEYktbFkTHMEv/DkxDLKHR8PVKEYaQAMtCcVQzMOT+sNTHCDCNaGkejVCrE3AW75GjHRVrDsyHJRLDBzMZQGUa8UivMZ+8mBYqsUAycW40i1z7MJf4r8fq71iXBrwc7dtzMaAHCYDtaYPLJd2/KhebL1grDt8bIdkPJJm7BrNMaqCvCobbMla4XlTybspjMgFq8iLjMcX7MgmlMGei8lJYf+dmXzJpczK0QFJm2q/5PvJQ0zERTzKMOzK7gjJCinJrUGfr7xVqSzMUdEcu6wVQVzLe+Gln8zIiITMq9TL8PjLpnFalVzM5BLN2UwaFZrFcWw5y/wmzYzIz2yH2ywcp1y8xCwUbenA3Gyz6AzPnnF8Zym2WyzOG8u6dmzOpizPJTXN0ljNpqExUiDL86xY/4zQmnFmnGzIj5nPucLCc9zP4qLQPaXOAszOSHEiVTADB7zQOxTSKuJGJzzLnhzR6UHO/JzLR3zRl5nRM7zRQNGSyFIFUYzTI53HOq2jRYHN9yzHKc0tE83FFe2OL01VAU2LA00ab6ttPN3IUG0g4Qv/fnt1v0KtHkQtxEYdkkh9OjFdxjP9E04t1WFc1gJiZ3/80NyB1ba8zxTd0madtoEr1jBhwHedjWcNzYnYHYsTy2sxiXYR2Bq70nDtJTvNp0nM1Hpdq15tXH19OKG6u8l81XuhzKpb2EUd11E91+3r2Iw9pZ+dSi8LJm0DakW7FYNtEJfd1o/yAcvM1ask2rQF1pFc16CtvrOtSKTNGoczNYWMFapdEKzd2goB25u9151drLeN2618XrwNFogTp2wh3Hdc2a2dz1CG2JOq1Jq42M29JaTbNtCdJofDW0B83XRB3NjtzDO23ayaxCHL3CLhMBqRgvcN3rL93NB9OEuL/960/B7rzd4sfdjXpdsgwb7LfeCzC7cZQdb5nc4LvkbkfTggJ61eUd09kuEDvr+x3dV6TNcS/hTIEq5vC+ERvt+8fTgOCdzBnd7lseEcjr4ert/KTa8i7hSlohHAx+OncuIlheNmROGG82CondovbhECLuMtTOM/GeTIVdu+PN8/TsUpTtqR3bLUjeT8G+NLPr1NjuI2jrNPTuWPS+Y6NOSGY8JaDuCU1eVerrpg/kxIHN/fXebCG1dp3jaeV4aU3ebuteVwjssF/t7D2t15OOV3Lq9nnkN6zjbHh3ldoeSr/eaCTrZyDuQg7tmKfonH5ehrI1zhduR/PmGVbukxi//pennmCX7jMJKUs0a0Q8vpX83oE/TpvRY/bI7Sb2jqp06wqY7Rqx7l1JzoKLECLlBDuTjrhFXsiHPraENNaowggS4hve7r1grsMC3sh36Fdv4ZTEeAy87stS5Bz342DjkDgE3tlL7u1x7nyM3Zib3HK4JXO7A8QTADFgA/GrADjSvutE3uD2TuZpOr6k7qQWft7u6o2U5V2x7fV+DtnZFRkAaa28US0v7vMdHshzPwSzMDUuACAgBEukoVMT7pCn+5DE/rmq7gKqJ73wWacmM+eZXxISHebNPxM7MC32dDrnPho77rrJXwKP+lKg+ddK7YGz8Sz1PJMU8AFdriGX//82uT8y8zAYeYLO9c8u1u3QdP9IPuI0WD9POeIpdBOZ73dOYj6jUP5QHvQFXfMlHn0SthSn2eFSY/9F8PpEY/7izf6iWxiz7AQGvvEaIkBRrQWxaQvFghrvUThqfl9t879WgD9xfjeZgRWSJfGHjP9XrfrnzPWWMf4iSxAckOOSMhAD+YLPbMFc0RPQ6pim+hqGzPEZN/NpU/MTsKAKy/+Z0vECfv+b8O78kt76M/Ek2aLITPf8fiW/51LLyfFbDhmQ8W6RnxPNxJ+6EZ+eyD+xJzpT/n9cHv5aAP8H4/5iThcDRQAyUwBHam/BlRP/KzEXbWXF0B+RqBmlWQZg4Z/6DZTwAAQQMADQIFDR5EmFDhQoYNHT6EGFHiRIoVLV7E+DDCRo4dPX4EGVLkSJAZTZ5EmVLlwhYAAKhYGTMmSZohHdzEmVPnTp49ff4EGlToUKJFjR5FmlTpUqZNedaE2lHmQoEEp6oUyObKVq5dvX4FG1Ysm4EQV/Q4WMIlkoYrNLiskPCHSx1XIQZxicHg3IE7hmxw4RLADLuFDR9GnFjxYsaNF1d1HFnyZMoVo17GDLXyZs4KMbiM0vlw5ppOTZ9GnRrpB9atXb+G7Vr1bNq1b5KmmRiy6IRZxf4GHpwrWasU1QJgy3CHyxYKewiG6ViAyx0Ge1QRnB1AaN7dvf9/Bx9evMnd482fD49bvXr07VWucFlFgHuM60Xaxp9ff9DY/f1/2C9AAYGyLyTdygrPN+EWZHAr4iw6LrmFdKBuISRcwkEyFirY4CAepNAOAB1WoK9EE09EMUWEylORN/tatKhAGWuCsUa5KrSRoRk9GrBHH1H7L0ghhySySCMB/LGoHaVCjEXvFGwwyt8erCjChgTjYaHj6uItCBdqqMGHIXIks0wzzyQPQTQje3HNhZaE0yM3U1TBpeLWjDOCJPfks6gj/wQ00D/7FCrPA+98EgCtpGQULCqNW4uhOl1iaIj45sQ0U003dczJOfOMk9OCQA1V1PZqcIkwN/MktFX/V3MSNFZZZ2XtVZ8MbVLN76BstNcrHp3IyoVYsFNSwUg0NVlll2W2N10xJXVJU6OVttnwJhBsglXjtLVbPmkFN1wivd0J18M85Y1XXxkFViJhFZoBNIbgy8u8+azFN199J0IXT2plnPZfgPftLjAA5PMXTnIXHlBchx9+jWHbDhVP3XWjbDeidxNaTkSGpnMpy/BWwKEKgk9GmeB+0RS4wIBbXi9l0bAD4N4zWZU4Z9sg5tlhnWejOEFFL+41Y4g2RmjLK13S9juS3wJAZqmnFnXlm2FmT1SsY6Z6Mh7o2lbhn8cGsmezZyUbtaDBs5joBY1+COmDOuZSIZABEJm3/xUsgJrSrv8GnEyrzdwat5cLxyzwxnoQCIDqEl4ybcmZOrtyQSd3au1dh3Y7rCQOAD300Il4VuNIF4p3u3kF00sxHlxo4S0alhjzIAH4zk4DCxTnvfcSBy8T8cwOF14z36cSAAcklkei8ShsvlpszKcnynLrj6R+Kc0TreNsKkLUDlHTkWOI2NINmhQAZBGzAHwAdi+IBZpd0gCH9Y/HP/90z4e8+Ny09l9U9KeSITQufGj5lPSyt8CeXM+BQ2IgUrbXHYF0z2weGEAGNajBB/DPIXJDn2AqdanEHMd91cFB7uw3QBa2cDLAI1MAjccpGc7QhRURgMFCRIPohC1yEf8EIqweOMT+BLEoE9yfBYlYBw82BIQGwZKWwIaY5wgGCRbAgQsaV4UKCKZ+97thGMV4FRjmqIb/o+EZSTLGiRTQihgQQByh58MdGdGIRMRjxOwoFCSKpoJ5ZKL4jna6CeEoIRcCQIYQcxwp9LAgJnRJDRDIRkpW8iRltJEaR0I8TcrJkg1JIf1UxUkZ7RGIeUQlkkz5kz525o94DCSECKmQjjUnIVXEW2JQBYCmIYQvAPjBJ4U5TH41kXCdLAkAkfkRYibka3RpXbJwtsrspTKP1GRlrgTpRwAocYixrNIsE+IWuNzIYweyZUKwBQANgLGZ73wnJmu0TGYqk54cgef/XjDUrGliE3PWxKM/e9JKzrxyicaUIvlAST8WHKR9TFPMW4JpN3Hm06KflCeM7smkNG50IxalF8KY1U+Bpg2gRCzpTgi6GYN+E6EFqUEUZBqFxmlgpjKdpEEQCYAWuOAHBizBYlziA4a4xAUXRaowM9oij37Unhu16HHgN1JupVRyJx2iVXOy0sq09IHgfAiI3JednBZEAL/UzuMUM9SiAoCoSYUrG5eqoqZGgJTLtGjjorkskmo1Z1h9oF9vwlXKeNWBYHWIWMfqkrIaZAg/kIIGqtACC+w1MWxdCGbjulkXzjVFdb0rMvNpvhrgq6+CXRhgHYhawr6wm4B8KYw0/5uQ2XLWtvjzLIpA+9R75hORteNnVVH7V9Vaj7XarNhrYRnbFoGmBM+FLnSdG13q3ta6VMvtiXbbUY/Cc1JSyNdph9ut4hpXsK2VjGGvh9g1Lda92blufFOWXd1ClbeFi68PUhVe4Y43teWt3HHPxdzIqNd67EXTexUsXwbvi77atS93hXddcmpgjnztr3+9BeAAnxe5QvPmVwmcIh0wz8QnRjGKG7xiaz3YRN01z3ZZjLraUlWBGiYvh80mYMO4uDAGthyCZzxkIvd4xPOMsHhkXGSDiNWRwb0xjl+l4x17eMDbdKVyD4plJnfZyxfxMX2wFr0kd3kDFbXxD6WcY/8qQ8yvjzkyY4BcOSF/2c53hkiY3TPmY8L4y7tsqL7Eu+ZvtdnNWoUzl1mqZZcqGs+PhrSeIa2Rptr5M3Gm44wIzWZDi+vNipG0TOZ8tjpP2tR3DvWpFbLkIj80qPsa9KZ/1OmHfRq9BWa0iB2tal6zONW9NgirhywAmrkTymqWNaFo7bNkDzZNu3ZtiA+LaWBXO6m/rrawZ9xFAByVYLFutoCW7elwX5LaB5L2es9tbXbHc93tXrWfmdySXH47w+Ge9bjRhu8jUuXdRk73gf8Nb4LLdeAFH1WZh7zOutkb2fz2kb73DXE++hva6c31tC+OcI5j9OAFr3SXl+CSIKD/DNwU35nEY4XyiisE2ykZtdlK3XGaD/PlwA55katoMpPfm+X6UfnKf55Nl398KjHv2cxrvnRK3rzXOSdyKBV5spMPPTVBv5zVB2rx5AY8yEZnetin5nReQ33INGssf6Os9dpgPVBs5wlDyJ4RpPNM6WLH+wDnfmqzsxgvAFiCzKoO96a4HVCE14ncwR6TukPs7nmHvO/2buq+r5hCvBS8zxFfNsMbafM4UfzGO5VxdYs+8qcf++LZXXkGPzOdPV/7503TeezJPvRdh63pUb/7k01+0nW164z5EpfMx172S6H9oGzPdRDnnvfPl7zqrQ38GYf0wrDW/PGVkvzaf/72/81fru6hP/5l+R7S1GexVKc2eO0PhfueX37RxQ9q0gt8/uTH/6bM/2j0r1iv68++9juK9yuS4/s+tqm/r7u//GNAN9k/POs/BiMtqmE/AQQKAhyX+HOWBRwwr6Mz6WvAEDyRB7yzCJSv36LAALTA6sFAITFA5kNADyQ1EBTBGmwPErQzE7yu78qnFSy8FgySF5Q/3As/GzRCZcHBL9NB69KvwehBH0Q+IPwPIdxAItyyI8RCTknC6wI+GmEwAXgLC3tCKEwKKZxCDVwRGjQ3GZQ5NczCNywoNyyyLkSj+Eqdt4InMtw+MywiNDyILXSIxnuYx4PDQhxBOUwqOqwW+f9yMovSwzLkw9igwjTkQIBzPkPExBwBxE9SxB1hMEtRqDF8RD+JRNiYxD9ERDBLwA+sxEx0xUVrxQbrxBlhMEQKNFEcRfcrxQ6ztSoEvyt8xWA8xFhksFkcmOviNmLsnVw0il3kRUSDwc1hw6RLRWG0RpirRosyRpe5rh6Amg65KGYkRWfsGZ2JCKM4QGm8xGtkx/HYREvaxjaxLkTytnAUR10kR54xR4hAx2jknnVsx4BMFGWMr3jkmttKHRq4vma6R3zMx1rLmUSzwkYTyIqkoGzMJ4PMGtvCAKgBLntsyAt8yEOTGIn8RYq0yJSExXbTSMO5rcurR6QKSf4YSYj/LEn6I0jGW8UZzEmV9EmJeMdKaknSQEg7Wch3mkmRrElyu8lbG71ptDuM/MmfDEpKGsrh4ayOdImPlMmk9ImlZLam/LAYBMipNMsrY8mrvAzbujw8hCuv/EqwDJd9dMrGEESHIcSz1Eu6k8p3Usu13KyOkYKjzEO45Am5nMuIxMmJ1LW9dEwy6stm+ksBiitywjzOMszDRExaocuxVMcifMzQxIrIJKbJtCGkeqiYjKvM3InN5EzFrEs528k27EnRNMuqZCPT9MKk8kZ2SruuZE2ccM2JYxiTJEvQtM3kVMXatC3drMOLasKpwszgFM7hFDqxRMuTbEzl5E6KwM0x/3LONeJN+jG2pKLO6rTOt4NNz/xH5OzO9wxE0hym8NykpDKYqbOt87yJ9Mw67DQy5kSJuxSXvIRP5fxOMaJPkUiqS2un69JPB+BP9fTPH5PP+IRKx6vQAsXCAw2jBDUQpOKLV7OuB43Qw1vP7DxOYNTQFUVFAN0sD00mi5oUkRpR/SxR5ZtQu+DQghDQcCFQFn3MHXUhGK0nixo5x5EvEr1R+MtRyHTRNLnQQcxQIBVBIW0hIvWkfHomGq3RB10N6+xMFP1MFaVSDbVSFsJSjoKnXRolB/XSLx3OMP1PxtS4MmXRMx2gNMUnLTVKBntTiem0JtXRKfW3KMVLQrVT/P/DU/3RU6eCJ0QiviT90/9qM0F1UjotvUQ1U0TNzUbNp3UCrwabVEplStSwj/ywS05NQ0MdUFXVVN5b1Pxp1OB7p8srOVEd1Q2zSVNdD1SVzSflS1b1UVd9VdSLVfyZVXh6plDF1Vy1FZLk1d76VUy1v2J9z2M9nmR9p9RpU0l11inb1dOQt9iEM2EFlx+11pTEVt/R1mbii7zx028F17CMVnpKVWDFiB49V2JN17xb195pV2ISqxmT13ktVXFVODFtTzLt19D8V94JWGGiF+5YsYJ1FWhFWGk1zjFFyYYVzYdVnIj9JFB0y3i12D7B2KbQNgrFV1U0V1pBV49tR5D/DRyRtaTjuNWKPVmUDVeVZT2WpVYFlNmP5dch9dRm2iXL8tadTZKUZYqVHdSWtQh9hdmiHVqao1nAsdlKwg6eYzGmLTR6dQqovVTtrNOrdcys/ZutZaMqkhCdBdt8E1ufHVf2vMiXnZWYRdtgVNuuYdsxMh/8bNa47RGnXQqyPbqipdq8fam/WyzV3Nsa7NsU1NNmeihw/FrCjbiefdqfjdqgZcW7eC/IjdwQnFwArFxiurzydFPNbRjOPVzPLdsU7diG+LsW8IHc1V3dzdnSlVyrRdOjHaa3YNbMdV1xO1jTQFxRU9zZpMZd+zvS9d0sPF2p+dswmpTAG7Ljfd3E/0yN5dVJqa2IxZWVx4ve6c3E6i2+NCUmblMr4+VeoEvesZXdxBVf73TeqIReo0JfTFTflLneG7pcIovfAJlb+q1bhb3bslyI8+3fQvxf2GPfYUpaImsqLz1guk3YOTXbTH0IB37gN4xgqhPeT2oJDZhDj8Lg+dVgjV3MDq7WD3aJJWCBEsCiCniyEGbAEXa4CRYm5kjhjVph761XFyZX+sPb8m3csZKCSNXh/ONh7EvdT7o07R2yC1ZSIs7YDQZaGBZaGV6sGiDMJ468KO5hGB2mM0ukIL6nAtaJWlEN8F0JISXfWDFfKbCAIUALAcCACqA3wCNjRQXeK/VhS+qY3v9lMSx24/1UpSK212n14tB9iKPUIUQOZGMd5ODF0mEyGHhNZBVe5Jz5l3sFXZ48ict7vUvG5PvVxkKupMsbY+tS5FBemFGGZNqFGAzaoA3qIA4ERQD4TVUWOzOWYiIdJuxgZVkFZVoem1LZ2ETBA/xgAveqRMHgSmH210zOU1dmI3p52xmbZWYWZTghZaGJZttQBVFQ53Ve5yP4t8a5RWyGPGIWNG4eo3Uq2U8WYnH+GWd+YQQ8Zx/Bg3/7Rnk+PXpWO2P+JG7rVn1uY37WGX8+4gMJ6B4ZaA68tHoz6GxOZnia4kp6qGtesXCGaHKRaLvdn4oekIs+iVDy2o3GO4T/Ni17FqNdCmYurKuSHudF/OfNUWkBYWmHIMwJgJp8humlk2lr+WhKOmE23medrmVyvmWfTpKgtt0oCIILmwGoqQLWPWqOS+pjQ+NPwo7ideinhmpvOWkFTumqRijHbYElcIEv6RsN6KWvDruwTrOxriSQabizfui0VmupfuaL/OkAsWqGcFz30QGlxeua02sM22RLqmKnDmzBtpW15mCAdutdm4AdWAKa0gANoAEdsIC7fuy81mZGpekbWifpBGx6wuzB5umJzpXD3o/ETu0jjGxlWeox+rv3je1lmu1u0ewu5uwf0e3dtsHelqbWdqFDtmzZLu5XOe7PNefOZm7q/11tZZ5skIYoC87p6naV655dqlbu7t5u63Lu0HLOT+ILxy7G8SZvQjFv+00u3NaP5V7vBmzv+6LPT4Ll6Sbu+rZvwu5paNbu/m5u9c5W6G4hEEFhAkcmAz/w2kZpbtLv/OBvBhfkjvZLCGeht0hlHTG+zEZrhiENC/9eBLftAdtw/OhwDx+//5YwD7UkkPlmE3+4qL5sFc8MFndkbizstk5vEKdxL7PxTUngBpuUiaK0HjfpFPfxOhJyosDwFzeyGLeNGU9yWHVwduVi+QJF2OZxK99p6k5zTbvyocjyDM8yLq8NL//yVRamWU2cIvu7hn6TE7duKp9yKW/zp/DE0f9D8viUc9qg8zov4zAvETwHTCLrmHhuCBUsb0CnbTQf9J94c7bW8AVndPJzbkhv8vwK7yjXdCD/8Spn803n9EIv5+QWaEcP9WYadVI34gY7UvlOCEtvlWWWmApk8U7fbPSe9UOvdf+jdZPA9VxnsMuTCF+/cDUPdj93dWJHbmO36GVPdo9DdjZpdrwaMoF4aYeQ9j4BdlVPdVfPifs+bwU/8m6HvlsP904iMiCOiHPnk3Rn9VJid0LHduyW9W3/dnm/rvaud3uvvkiKdmv/dUw3boe/cnfH7+yOd4PfPYRPeDUaskmR3ngT9Ihf9UBf9393AIpn3oIvukSfjUXHeKz/5faM2HiOnzE1FtxKl3h0h3gUD/lrd/EEN2xQf/l5jvn6mPkaGjKGbvie//ORz/RWN3mcQPnwzW+hH/qYLvqLOHqkn7HjwFxUh3p1L/A19/eol/qf13IKZXnVcPmrLziN33r/GbJOXvqSf/oKj+icH3a0h/M4XPvUaHu3hze4j/sJmzFE8mqE0Pc94XeSD/uon/o5bt6/R43AF3x2I/zCx68ZI/eJWPwkafy7LxCzb3e+9/Q4t/rLh+ysjxHNN/wV82vP13vG3/mmt3t2j/zRVHlnofzTsHzVB7bMd32YmbEnl32mv3SnF/nb9/mAf/egv3jgR2rWt4zh3/wVMx8R/4WIz/+R0F/+xzf53MfG3U/D3jeN35d+VRN+67flFZPuugd/0dekfp59Axf/AJ381E//t6d+imB/gIggcCDBggYPIixIYCHDhg4fQowocSLFihYvYsyoMaILAAB4ZEwocqSDkiZPokypciXLlipHwowpM6HLmjZv1pw5EyfPnj5/Ag0qdCjRnjplbkwKkQYAGkqfbmSKpyhQPE2hYs2qdSvXrl6/gg0rdizZsmbPamTqFC1bjEffwo0rdy5dmG3v4iWLxOOKkHULUg3M8i9hhIIPoyw8EDHjxo4fQzaqOEJetXkxSo3M0uray54/gw4tejTp0qa/Wj6NdjLr1q5Zq/+ODZpplc+vb//VrBsyyd2+fwMPnhI23tSxMwvnLHs58+bOn0OPTta49K24r2PPbrA6d60CPEaxrX08TOHmg/Y+r349e6DE71I/jTy48u727+PPr38/1Pj8L5IXoICE/VegQyp49IN4AzIYQXsPQhihhBP69F5b/pU2H3D1Gdihhx+CGGJZGIrIUIMnojhSifpt4BEOC6Y4HoUz0lijjcFZyBaJo2n4G4crAhmkkEMauGOJMSKJJJHc7eBREDAmed2NU1JZpZUVTlbZVbL16NuPS4IZpphjzrblklGiySCZzvngEUiepYndlXPSWSeVOaJlZGhd7vblmn8CGqigaZn/SWSch2o3qGp7AdAXnIi+Zqekk1KqHp5n6VnmVMkVqqinn4I6ZqYgQlrqa6HyCEBtUJpaWKWvwhqrjVp2phqfuvmJqq678rrfqB+2GmxhvXoGHmjCKiarsssyax6ty92qWa7EUluttab96iGy28p1LVsIAqAgq9zC1ay556J72LNcArApfZ16G6+8844Ib5Dk4jsTvWQ1CUAJx+YrV7oDE1ywTese16550+7bsMMPW5RthwFTnBDEX+ngkQoAV6yTwR+D/DHCtirMaa0Xo5zyxRIb2LHLA6msFQYetRDayzuFnLPOzI4sX8nvnhyz0ENXy3KBN7tM9FP9/ssx0iLt/xy11JT2jO3PG9qrtNZbC2r0f09XzLVGUXiEgc1gQz212mtTWXWGV/uYtdhz0y2k1/yhHXDdFc0MQHhn530Q24MTPqHbpEUbGcN7M974f3fvFzi+jkdUgkc7iCa54IVz3rmzxcktWuKQLU656adDB7l+mnOLekMteNRD5qwT5Lntt2t2eKruYh20678DT7LvQNKOLPDg6jBa8Yvh3rzzgekuOtxehh689deDPvyKywcLPA4ezaA898+TX/5P0e85fZ/VY9+++2Kpnh/3rQIvBV/iL2++/vu3hL6mC7PvfQIcIFbih5/5mep3PPAIEkgzP/5BMIIO8N9nRveY0hEwg/8axEwAgYVASP3OAh6pgAPHJ8ETlo+CnrGgYzC4wRfC0CEGvM8HQeg6pjSqhPlDIQ+bp8LLsLAxLowhETc4Q/vUEFGum4BHalCaB/Ywip77oZZ4FzftFTGLRuygtpIYJ9e1CQBPImJrpGhG4KyQi1UEIBa16EYBHrE7Xvwi6qoAAA0IoIhlPCMfcwdENYLOitRr4xsLeb04cmeOKjJkRobgkSVkcY99nGRj0kjICqoPV4BkJCcZh8jqKFIknbyICAHAgkiyhpKqRIwloZVJaW1ylLLc2iel88FZboVRstNjKlfpy6K0kl2CXN8lcWlMrdXSaaE8yDGxYsdV8XIyv5z/5lD+WMw/DlOT12wmN1GWzHEtE2bd3MgKGKhFSVIznTgJZsKyCcttjjOe9PomWcIZF3k20iM+OGcv1RnFBnWFnlsJImOGiM+DekugYrEnXBBqkX6REJXS9Oc/1cQVhWaFoIgxqEM7yiuMgoWhb/HoRDryEX5OlKI8tGHEYqmjVyrOpSSdaaBA+hWRHoWmECEbAPIo0WSpdKVKvIhNn6LRw3BUp0r9U1G7glOdLLUhGgCAFNyIzqBGkKUVaWpSjiqYpEY1rEviqnWeipSw9g2SKAUqViWoVYqQlVDujCk8xWrXIMU1K2Y9a1RZ4CKr9rOt+0sgUWWKKZiSzrB3XWyH//KKlb3GRKyWMyVgUypY/RG2pXW9EGIvyEUVVMAHPAVAAxlrWv04FiqQtUtYl1C2yrL1subL7FYVW6+5JvaSG5iqR3pL2tMC9z6pfcpqFxlV2AHgjVeV7fNoC1fbTqezLQxgEHzr29IGN7vRGa5SiivKsNoPmj91FXNnWyoObvaluPXsJatLgxqUYAilxK5268sc7ibFuxYLK34httzy4s65E+mvRLwaGBeuYJcLmSx97etgn6UXnPoVqx2rClvyAri55y1shA+73ululsEPHjGEQalfZoZ1qjW7MGEyTD4BFxi6YzEwVcBKABGTOMfS6/BlToziqNJMuYF18e1gHP8RAh9ZukKMJY517GRrmtjHBBGrsVicGyI3z8hLkTH8lFxQJpvzyWKGD5fZImWFhNUjybNyXbCc5Q1r1pUfXnKIwzzmO5sFyW45sziX+p3fspkubg4wnGvL49uyMSlNxjOjw6JnAPFZIGEtJwCc2GgCDJpZWn7Io2Xo5Y2CGdCXHvVFy7yaSFMmqj145KgzvaxNe/rQ0Z3zl+ssalLjuj+mPguqU73UtLYaMR8YNrGLbexjI3vYrsbSWwe8a6/QuCg2XnSuq00oWd+l12hNULAPk+xvg5vYy5ZMs2OM7S7TGiiqEAW7293uI4S6wdaet6GjTDtcg8sF3RZMuPuN7HH/8wTWDen0wAGABdwMwroKt7W86e3wLZ/bzMvD9QIBsM9LM8bfGhc3wG8icIYQHOQGx00ixmDyk5+8EvF+OMvNbW/W4ZqJALDAvgOz8Y133OOFfm7EwcKUgw8ICytvOdEL3nOIaJvUjgTAizAu7Jv7O+c3iiyHXQl0AQmd4UXfOgEwmvRRt4jpNacK1KMu9RpRPc7sunqAsq5oO3Od5V5HNa7D3rRGZ7zs4T67na5tdQa5fSPUjju95x5pXPsVAJhzurf1Dm6+18nvawf80An/cMPzGdfVBUD4GM9vx38b8nSSfMLYTp7AV6QGUVh9FHCoAdavXsGWJzXmz4zrCoxw/+xFAX3oRX8l0pPM9ONBPUXsp3CFy372l7bp4Uk9Ayfpnii8T7bvf5+RkC/k55QvpvGP79vkK5/RzM88qfs1Rrw/ffrGrr6VgO8z4WuH+OGfv9F5Tf5R9+uUnre5+tfP/rZd37MF1MgFnQDSH56Nn+2R2mTpH/o1Xv9x3P/diPtZDfxlh/wd4PwloJQhnkfcHaPlHQQqmwROYAAeHbQRINYZYAaK2Qb6GL5x2/6RnQiOIAnWCAW+jQViBway4Oy54InlWpDJ4O7R4AfY4KyY4N8V4An2YAuuYEM0H6khV/QNRREa4RHSCA4iTgq23RM2IYn94IThmmsBwMY44OfRIP8WZmESTt4SfqEGeuFCROGoMeAQSl8RquGMaGGq6OB18OAbbl0YeleuJd4H3lkIimAeUsgeSk8f4sYfAiLRCWJx5Rq4qBUIpl8iKqKEMGL6OOJtQGIkyl0cEsDXXZoQNqEVbiInsmHpbZ8oWt4kDqIUesQbquIqQkgnlsknvkYowmLhkaIpNtoPaMwX4mKz6CIm8aJr+OIvWpssSs4X1mETHiPPtGLwvaIzBmIw3lITJl7T9WA1LksyptEytkYzaiOuQSOKpONWABs1iqOskOMfmSNroGM7Lh83Hgo+asVUWVg4xmOszKOW1ONk3CM/IqA+0hFCPgVP+RQLBqRAXuP/+2UjQ87bOp6IRT4FMZYhPEZkpQwk6BSkYhykRjoZRgKUSQoe9AHkR1LNRFZgRaok7SlkmsykRmze4kGkS74keimhCjLhTUYVSlqUUFpEKW2AR/Jk38FkDsqkUSZkUDpEuUHlQ+iSUi7l6DXlFo5kYZRkVWoXUQ4IWFLEMxljVjKlT7YhUJJlVNrfPrYlRKzarWUgWqZl1a1lF0plXCKUWAoIXz5E2IHjTtrlnIQkmXUlYXwlYC6WXwYIYzbENLZkYbbfVvLhU0KmgzkmeWTmQtTAa2ElZU7JYXJWYv7FYnbmUNYkmqQmU2jAG4qm9amlK7phaj7YZo5HZ1LamoVm/2zeoGU2ImbaZnDhZqJkZsVdXG/6ph4CpycK53CeVnHmJmPKHM2d5XKW4GxiY21CZ1iupk1Sp0dYp3JiJytqJ0VyZ3cS53eyZnjOHGyWJxKeZ0ymp3pGJ3tGCWRWJ3zG5xrOp1PWp30ylnQaJ2DKXCoohrX15yI25y4+p4CKFYFmh356BCQkaLUtqOE0qDI+KISq5l6ayM61ZcVZ6LBcZ4ZSBWm+lGnWBWp66EFJKHZAJoleKHmi6PlsaDl26IvqVIxex4xWaI1O5o1WU47S447y6Ez5KG5AJu4BQCYIKWFKYLFpqIrmCReeHikmaRYt6W1AJkdyQJTWpQ1SqXkaKf9BIumWdpQBmcelgKUdaYAXiOkBHqEVXmGKRoWWKoX2Baia9qhttWmWAGbFmYGg2ijf2algdJWeLiqL0oWL+mkz8enm0IibQuVkxYKhDin7JSr05CmIFhCWDh+jRqoGTapB2IilGiWj7IGmSun/dSqeWulhOepcQGqp4tKpAgbauSpY/tkhqKry1ektyuqZimSa4mo86Wrt8OqcQmXiWUKwzt6w4qGnzmqeiWr8kWqywlG2CkSq9upMrsAGlEAN4BAAbIG0Wh61pqG1GitiIiu3ctOyMk+lhitCCsAQlMASnKtvaQAUqCvhsasmFut/cmW8yusx0eu3NquJmiQP9Kv/vyKBBahAa/DnlBIrMH3qT+plwiqptzpIwxKISe6Wv+qABQSB2YTovc7fwEKgom5sXmYpqHrsAC1syNqrs6ajk/pNEJgh0gVs3Lls/8HstdZLrcrFrdZsId0suOqsM37PIz1kRFjsicJqxhLFotKsUYGsH27r0gZP04rsX1gkR75nRVTtoZ5drGqs0UYX0saF0oKtFoltzjpsO65AxoAPpLFs+A2t+hXtu5Ymws4tJ9XtjAQtC2IAcmlAUvLt0wormWJtkbrtjHXtI35t4aLO4VJI4h4gD9iRqrzJ497tq3Lq5AqF1nLszGouPnHuhHju/IEuzajsnvVt5JJgtQau/8FeZp+2rjG9roTErvLNLgDogKP4xe1Oq+QSrLvybnD67u/OUvBGyPBaXvHqwNQm6d+CHivFLG2ypfR2E/VCiPXGHfZqr/hOhGDprvPiJfh2rPpKKsg6bem+IfrK70Wwb7vu7vtuZ/jmb67S79jWBVdMGcXxVvYGsEXsb/MWrP+iJwAv8CiR74OY70Mc8KjxQAKn7wQ/RAO/rLp87//Grwd3UgVbMFWK2QarWQebcEO4GO95b+V2GdzChdy+8CENMAHn56WxsPG6cA4vRAx3rwjTsKNdLihmrhAPDQqXxF75MAczsUTkLtGahOrK7Khu7RTT0g63BBQz2g8jQRBPcf8VA+4Vj3AElzAXc6ncCOOTDQFvjTEbR4QZiyBcYF/XJXEvLjEdr4wb092YrYDZzrEffzDG0iAe93Ft2fBblGQQmKsG0IAO7ADyakQPVMAPtMAztYALTIAhJxQgz6GOVUDokhYZs7EdQ6Aib3GjIqsKjJZvVYHjYgQPxLLCIQH4gbKu7MgbP5gK6O0ddd4uO4Qq9x8rr64WW0QPnCsSuEAN8BYADEFGJB7NLIEP/MC50kDtEjMvi/L9jdgKRG2C6DIxG7P6IXMWa+sl6a0U/OwKMEoVoHJD+JUU7EDyVUACd/NHfbMC2hdo/UD3UdU07/MhX20iv0Ue36zXElLYacD/zy6EABjfYFLEBJzfQ1QzQRc0qOjJKDPWuOIAEkSzb+HAPIPyOU9fOsMv61LEZ1ocRGyeeGEFTyXnRntKR4MzDAkABkwAC8wADjzz6ukAEtTAEvyAC/gADpTADsxABQQBC2zAEEyACmBAD6yAC4OWCyDX8Z0sRNs0Q6A076k0CbO0RAgAb42uQ/CWRmNFKVnaVysKTvuz+/QAD2xABZSADyyBDkjBSHvfXwN2b2lAFdCAFGyy99HAEuzABJj0Poc16I21Gpd1RCzda0YEo1D0U7g1XN909Xh04+x0T/90UEdsYJv2aaN2FPhAEJQzZ8MwIt9xQi/yczXyUfji8xmv/0RE7SViBaPUtGszlWfntNbU9V3n9V73NWpblwZIgQ4sgQXsQBAMgQogrwAkGAaowAQMwQawQBBUwAzsQAnggA+4wA8sQQ0ggQ5EQQtIAQ1MVRXUwGI3NnA/tuNFNn1KMESEkbhABG6vGFbMJWUBd00J91xDTGj7NFAjwWErt2/RQBTUgAvgwAywwARgwHwPeF7Ut97dN4Dm90OQ4XhitEfIGhn+Y4aviVxz4LzkK17rNV/7NWpXQQsgwQ9At3RTN4pLB/dCtmy3cp7Wtk74oktnNkM4dFZsnoDrOJmo+At6Cw+UAKM0+INH+IRX+IUvuX7wuH37eDKvM0VgtkQsXf9yQcUP83eWi0mTAyG1qMAMQDNgz3iN3/h0WzKaG8iWc3iXq/MFVg+RS8SRPwUG4FAUYLide4iai6GuCEAQZPPx0YALzMAG8EBrGzqI4HnZdfjB3kbJoRzKqVwbhbhEJF6E9YDxSUGdV/qQIPoshooK+ECMV8ESVAA3pzqRXDrUZXqq7OU4IzZF7LdE+LdSrABy0QCl17qIrDolxoakgUYQBLNHaEB8p/Wxg8mta5xcKPQT1jUPcHu3c7sdtRFu8+ZD7HZSCABPVQGtUzteFfiKqwaz5wUGWIAp35Enr/ufWLu/YftsO9uPi1wbVbZEhLlGCIDeVsG03zuQJHuvpUj/XmyAS/dWC8wAqid8tTPvMcdFtvt79lXPWbtJRKz1RjCKBnxyxat6uzN8D6NFD5RAxC5ByZv8muR7v+37xj9vdBGSS//2QsT0Rri0BrB1zK/IwrNjIJvFEJBhb9FACVC80Fv8ht9czbuSzWeKQ3u1RP9VRiQ9LTv90KN8fhq9WKzADgh0pXF915PJzIeb1LML1QdQO79zPGtvgF/0QphtA6J9iRD9SHlF2H8FD7jASFcBDhh73g+J2oMb2yeM218SM/eWM7+5RwQ9AdC9Q+A2VflA5mv+5u+84QvX19PFTX22VrDALesA3nu+zF88Omc8v7ucCmHALXvELMtlb9X9/2Sddur7yh4rb/IauFb0QNLfkQ94te6n/eqndOvbPAS/1DZBsntPciVHROVHpnIbf34stGs41eg/RRCYchRUQKFff4kg/rcpvvBA2fg/TPanrVb4PVT0gJRXAeqrv+pD/cadf4lRUf17c5CzFkAQEDiQYEGDBSMkVLiQYUOHDyFGlDiRYkWLBzFmFDhDAwCPP1ZoFDmSZEmTJ1GmVLmSZUuXL2HGlDmTZk2bN1k60LmTZ0+fP4EGFTqUaFGjR5EmVSr0Q1OnT6FGlWqxIQ0ANHDGtIo1q8atXcGGFTuWbFmzZ9GmVVvWKhaqbyHOhDuXbl27dF9i0OHx6oa1fwEHFv88mHBhw2uXJla8mHFjx48dSJU8+Wndr4cFXj6rGXNnz59BhxY9mmzbu3Plnla9mvVblzv4AnAhgHRt27dx59ZtE3Jv37+BB+dJmfhUupwNIy99dXdz58+hR5eeGYDb1hRTX9e+vTVLFVH4ShkynXx58+fRrxS+nn179z6Lx3dqmXln5WPvp9e/n3//9Ka5i0umAAksEK6VcIjNAtr8a9DBByEE7L0JKayQMfnko48rzPILq8MIQQxRxBFxAtDAhbI7UcUVFUppghb4aoEHEmms0cYbBbJQxx15/AnD+DT07MOuhsTRyCOR9M/EFVNk0ckCTxLAgthwSNLKK7Hcrcf/Lbmk8MfigrSvvs3GzNLMM9GsbUkVm3zSTe1MGkIKvqJQIc078cyzrC757BO4L4kLk8My2SJUz0MRTfSmNU9s881HVSNJABf40mAHRTHNVFOR/OzU08UApUzQw4os0dBNUU01VUYNdBTSV+sSaQOrPNIBA1VxzRXPT3ntdahQAz3u1MFKXXRYXZFN9kpWoRwQ1mfv0ihBjzSYQdlrsbXR12251QlYUYXdkNRjwSo223PR3Y9ZAl2F1t2JMvKBLyR6SNfee/XrVl9ev51s1OTIJTJgfAkueLd1A6Tp3YWpOmgJvi41WOKJcdvXYj/7lezfwsytqWOKQQ4ZMIS5a5fh/5NbLEgAJPgKQuSXYSbs4pm5zNi4uT42K2eZdo7Z559nInk7k1GGNCiGzkDFIyIaORDop6FGaTuaqS7K5qg2JqxnmLaO2uuvMRIaTmeLXvhohfa4waNKJEEN7LffnrrquYG6GqqsiR3YVHHh7ttvr6p7kuiy7fpNIUwK8QgLVvD62/GY5aZb8p3srixcIfU2lu/HOe9b7OsGJ5wuwyPgoCMAPIEh1s5ZlzjyySWvfL7Lxdwcv8xbzx3kz7vrTHTDG+GrkzPs0t34dF+HnSnZvzSK+Q/wFqxrl6Y/3vpkeWfNs999g4OvUqCI9vrxdU1e+bqfx9B55qMPrHqW3idf/v9Ms48APe4fo6MMviDw4rT5Aagp850PPukzoN148pb47S0tCwzgA9NUv/sRDjJ0QANfUuG//0GQg3gaIAGHc0AR9iuBVHGgTU54khR2kIVGWmFu8McYOjiCL6/QXgtxeKUPgtBbI/QhoBTzQp7hzmNEzOERsSTE28RQMX9QBF/g0DskTrFGO+ThD7GovsQokWtGDJoXqRjGGnGxNkxciiZc4REbAAJ0YnRjhKwIwizOkThBBONybCcWMr6Rj9DZ42jMmBRVgGBpoHBAG/uYSP3EkYB0dKRU7JhH6d2xi5JU5CUj9EfRBPIoRcCDR/BQBJ0gEpOljA4jz/dIVTolkpj/s6TAXmlKWf6HkuThZFFA8QmPMGIOOyHlLIG5RO3wMCirXGUra9fAWgaTmWpapnRuORRREMEjYGBACW/YTG2G5jrEXJ4xHYnMQcWSgds053Q0yU0KKmUOR/DIJv7Qk1+ek56C6aY30QdOOopzXOTUXD0BerBnnnKdSFEFIzwiiAb4ZJ4BdahZ7onPAupzjvwEmD9RONCHbvR2GF1kQY2iCUICAASa+ElDOZpSnERUoiGkaBYtyjGNqiSdKrWpCmfqnGj6pAGC2KUqgILSmw71JSxtaQ9fisWYai2nKKkpUaF6kKduD6RDocMTAXCEXgZVilH1KkuMetSkwnSLTS2i/0dpMtWvRjU/AhgCDmrggh1s4FYTLJtR6NCFpYlCKEJd618zEtaWjtWHjFGrSQ57WMDaFDlv3UtsKhWFH5SABSGBZlWDckGPGGAofl3sZwUiWIkSdoSGNWtaT1sSxYJ2o5ypAWRhC1kN2ImgdyUKIvgCC6J4lrWAFS0+SStC06JVZ6klyWp7G1DNVCA2UnBBEDDAgyDAdU6xQcJlbSuUOPDlAkXhbXK/+ltvBle4S80bcYeIXvCulwCXWUEVPDKDemVEBSyglV+gs1NA8GUSRvkue4kqXmKS14DDdaUy1Qvg3l5GXgBYQkmC4JEW1LZoQgGFDTyyCIv4RsEdzslRXf9KYNkZOJloQa6HmfkVFVBrviQBDwAqkF/M7qQI1ASAI+iw4d6gmMcmAXGIRYzAxZwYcAl+CZF7bMqvPLYEJ5mAR6rAoObAay0P2UPiAEACDVaEw0n2MkZ+TLkgj3jIxtWKmUWC5C8rciss8IgUUvIwAFRJpxL5i0POoDYAdCB8VOnymgFNgDAjdcxXI/E4ERxoD2/lsfgliAB6wIMNVKAEPtiBlDFALcvmaiFQUBrqiPeWPyvay4Puk1LLbGQPobnIpFawVeALgAkTQABL0IEUTgfbFtCWAA2OcfkS4oU+KE51cBm1q3lsaj6h2ryTVHVL1IxsKlrldDGewAxiC1v/DbBAIE92MLKCPYq1MW4uwJF2spWd7qRE2yCJZfW5Z0krAFRBID/gSxWkoIMl+KAEFWDBEGDkEQsIpCP0BvYblta20f0G3h5W98ONwu6CuPvZDa+nvPtLB10CIJ48ebS9a7UCOc+I04PgCx8Kx3CLAxjiLReKxAlC8ZWDllY2MCkDPKIInxhkWrJhLgCanKsY8GUBdzH3zNfrcqX7BOYDkTnSAUsrIOhkDh5xxM4JwhG+lKAHtcpVhD0Sg9McHeq9XfrZddJ06lR8JWovO/loRQmdFMEjj8A6AV50719XV8qb2gBfBqEasr/9s2g/u9ufTni2AsAGOwGFR9Cw8xVQ/4ovLth0g7mNqgmc7g2rGbzi/2r4pSP+3WErPeinndWdGKDudOAJHWYQawBEYQIDmcAPTkdnTakg1qPYstFVjvrQi97lpGc7TU8v/CNaBQ+r58sm5O4ALaSRWtYiwApmEHC+OBpTPaAVEn4P/GMrH6rEL37ykX/8lLid/Kxj/k7yGhsmLCI2IBHIBnINAA34gNeYWkHAo0AAWuPz2m+ozK/ljC/RCjCl3o8nAAGhIKsFak8gBED2dCAI+g5TBODFpCAkBjD4FtAAD/DhEtDE0C8EH6gBeaIBIoEviAARCuLndKD/NoVlrqKuPnD8UJCjRpAET9CpfnDtdvChVLAniv8gEIAAqAoi4EguVeSsCngtB3dsCG2qB9WtBMlE/agQiYowKAji7wBAB3ClwTRgAkOLNQhwCwPKCtMNC4tLC9UQh5jPCZyAElwPKAii0VSlBLYPIdAQBONwDdnQ1NywUOAwEDuIVjJgaQRhEWDhDndiIHjgzVQF2zzCZfzwD6cQEQVxEMOsEPGIE7dJ3mBLETpOJwYC5H5tU9zMIyImEwUPEEXRnDxx0ECxo2axmWhFESYhECDQI/xgqxyAAgsuAxVlCPhi4A5CCiEjF+upFj8xCBFLGtnPGWPGKoiAJzQBFjbODxZqGAkADF0AVXjgdMYRI5jxMazxnKDxx25Rj6T/cR39pgsdYA78wCOYABUJAOS4T1EwINZqQCMYQh4trh1B7B1X7RAJ0nrejw4YQBQAQZToziNEieD0b1O8r1aMkSAGciHPzSCPCiHLJR498mtohREwjC8UQQuYwCNcgQ7C8SM05f8kbNNKEvTC7CmsUCRh6SbZLNveiS9gkPJeMVEE4LGkoMV8UvFykpV6kCezohqXkmBohQhAwA0eAQ0+CbKIgA4CgS/sL1Fea97qaiqZ8sfSB5+gspzMUoyYDxIdgA4uYCv5wgC44MXmzfr0BOQ0oAnb8u2aknnUkiRHIvFIIghqgAY0gAZ0YAdsUiUQUzEZ0zH/0mDoMS4vYBE9/wIRMHPjAMAV+CoxRmRKPGI8KpPwApPMiGkt/4kkviO2qqAfTeI1YSs2TxNfLlMn5JIRjiA0HYAB9IovFuEUkUJEYMMjMu82yy41K2cwFTK9FFAkMtIjkMAFaiDXTPMkphMAqvM6+SI7lTNbcnMo5GCkAAAPHjEpQuTnYCw8ARMtn8c5D8wEyQkpeW0FbDDKUMI+BwI/oWwj3TNXxtOqyiAlAWAThLEoQKQVgS5AlxM+BdObWDOjYgkMZ0tlqkv3SMJCaVAAMtRBr2VAiWIOsMojygAuhSJCvA0AlBFEZ445hWw1CTPNqHFgxtIHDgLsDK4kbjRHocxFsec8ZYgM6P9SEUyKKCCkHGUSSF8UQlWThyb0rERCAE7HLwnidMBTI6jUI6x0ILCUSQVUSBvjDzQLADJAC5B0PwSAByrAB3RA9gISTFcORg1NQme01ehTJJDxIjHCBjVUI/ZUAzLCT+VUVUQUKQzAnTziAlC0J84DA1gAB5agumBLBwC0UBWNTm1GPkssC0XCEsUQI6blwUgCVDNiVDEVVQ7VoHzKIwJhDopADgDBEC6gDBDBCQwAAy61NlZgCHbABaIg/2CLBpCgBHY1VddMUzOGUxEtTzWiwX4gIyxx1kYCWqVVwpBVU1YVKSwIKLWtBaqzLEFjTSvAApBA9mJLA6LABWZgCB7/M1ulTVlJyE6f88zqlUZfSc5a1CBa0Z/0NSP6FV4xZVuTggxszFsj0DMwYANKYAm0L9ukYAkoS1wFdk6dtDnpdT49VSPG8k+/kFp41CM8diAstGIThWCTYg4WIRCychIuwBDIABYQAQ1+4NZyrSizYgOWQGLdFSNW4NpcQAeEFbKqAAksoAJ44FhN9iMvNkah9E4zwjAPglAxYk8BoCSo9iCsdmkPBWU3Ee9YrCs2AC/5glh1IApaQApoAF1jS7J2YAiUkmvPEsTSMmM79Q1FomMzomRJQm8xgm/l9k5ohQYIt3AN93ARN3EVd3EN93QWk3EhF3LZFmHTVQOqoAoi/zdzNXdzObdzPfdzQTd0RXd0Sbd0Tfd0UTd1VXd1Wbd1Xfd1YTd2ZXd2abd2bRdxPeJejyx3X/dyffd3c1ck/hUjApYkhvcgijdw0+Q4Kbd5nfd5oTd6pXd6qbd6rfd6sTd7tXd7ubd7vfd7wTd8xXd8ybd8zfd80Td91Xd92Xd8dZd62jc2XslaMWJaS4J+D8J+lfdOduB2/fd/ATiABXiACbiADfiAETiBFXiBGbiBHbh1o8AzokB2f7eCMTeCNcJURdUjSHUkNPggUHV/RXiESThbAnVQRbYkTrhPU7iEXfiFYVhRthQAutQiASBLM2KGa5gAvjSGffiHgdhKev/UIHT0JIa4IIo4iJV4iZk4QjgUQ1u4JJ740T60ia34irGYPPhTIPxz3jKw6y7xILb4+vJTabP4jNE4jQljO7sTOw0CjAEAEwuCja3TjdX4jvE4jwMDA8j23mSTAOBYjguCj2Hzj/X4kBE5kW0iMhezMd9VIAJZIxh5Mh9ZkS35kjE5kzV5kzm5kz35k0E5lEV5lEm5lE35lFE5lVV5lVm5lV35lWE5lmV5lmm5lm35lnE5l3V5l3m5l335l4E5mIV5mIm5mI35mJE5mZV5mZm5mZ35maE5mqV5mqm5mq35mrE5m7V5m7m5m735m8E5nMV5nMm5nM35nNE5ndV5ndn/uZ3d+Z3hOZ7leZ7puZ7t+Z7xOZ/1eZ/5uZ/9+Z8BOqAFeqAJuqAN+qAROqEVeqEZuqEd+qEhOqIleqIpuqIt+qIxOqM1eqM5uqM9+qNBOqRFeqRJuqRN+qRROqVVeqVZuqVd+qVhOqZleqZpuqZt+qZxOqd1eqd5uqd9+qeBOqiFeqiJuqiN+qiROqmVeqmZuqmd+qmhOqqleqqpuqqt+qqxOqu1equ5uqu9+qvBOqzFeqzJuqzN+qzROq3Veq3Zuq3d+q3hOq7leq7puq7t+q7xOq/1eq/5uq/9+q8BO7AFe7AJu7AN+7ARO7EVe7EZu7Ed+7EhO7Ile7Ipu7ItZvuyMTuzNXuzObuzPfuzQTu0RXu0Sbu0Tfu0UTu1VXu1Wbu1Xfu1YTu2ZXu2abu2bfu2cTu3dXu3ebu3ffu3gTu4hXu4ibu4jfu4kTu5lXu5mbu5nfu5oTu6pXu6qbu6rfu6QTogAAAh+QQIGQAAACwAAAAAQAawBIcBAQHNAAD09PQAQs3/////AAAAd1UAk7z25gr/AMwAyQxfkZ8Auu0AwPYAyP8ABxU2UlqZ6f//lgDDw8MAMT6bm5tzc3MAdJQVABHb29t1s8QLCwu0tLQXIyZDQ0MAU//NAKQ/YGnNeAAUFBSDg4MAFQAgMTYAfAcVAADU1NSIz+Pr6+tWg5BjY2MbGxurq6uTk5MVDAAlOT4AHygABwhUVFQcKi57e3vFuAiLi4vLy8tLS0vj4+Nra2sAUWeioqIA+hC7u7tbW1sDCgsAERU7OzsQGRsAqNd/SgAAhl96cgRLc36S3fMAYn0AgaV/wdQAP1F/AAAzMzMjIyMAlWoaGQEAKX8sLCxon64Am8YMEhQtREuW5ft7u81Re4cAJzIAHCPdzwkAEAsAs+UAO0vmhwBvqroASV0Aia88W2QAaYaM1eoACRsASubmAABJbnkAWnMA4Q7mALgAe50ASjQApdMyTFMAFRtkmKcbABYAxfwUHiFro7MpPkRcjJoAvvNDZnAKDxB4tshOd4IANENUgY2Fy9+CxtkbEAAjNjuO2e4AjLMAbIuU4fcAoM0ATmNhlKIALToAtukAVWwAX3kARloAGB4+X2hmm6oAZoMAd5h9vtEPFxkdLjI4Vl4ZJikAOEcArNwAhKkADhEAIitaiZYvSE8AcI9SfooAGwEbAAAAl8EUFAAAQ1UnO0EAfqKJ0uYAr+AqQUdxrL1FaXNBY20AnclPeIRYhpOAw9YAKTW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jkBAKBO0NAPQlwxAgAjSNFDEArpcEMRLgD/sMEUNVQgQEEkgKrrrrpyYNAELVyxgaxX7ECCDgcJUMEOLgybagsV8DDRCjDsMIWzUrTwwq2dduvteC3o2sNCL0zB665T+FoQDzucq+sGNxCUq7u7qiuQADXQCyqrBE0QK70uSGTBsPTCy+23CCdsnQDDOqvQvADsAEMQOgRRLahSFKTDv1PcwIEOE7zQwqkApDDQvD+koPLKKx9MgAegTpHDBClM8EMLsfIrUAYE1/CDDikEkUO7AT+0QhGgbtDCDzQHUUENBIuq8NRUO/cDqFcD8AJCFYDqgtQFpeBBxgOt8G+8BglwQ8knh9oQB6DugNALJg+ULwA/HEQtRDBH/7yC3muDXfXghA/XbsZXRHwQDw1noFDeA7ULAAkKTSCtQPMKnlC4bDc0LNkX5RD3Qjo4XvjpqO/GA6g5EDDv3wVZACoMD6WAMUSZNyS5QyuAKkRGsW4Ae+rEF++b6ABIm8HsBp26gcsLyY437m4zJHndC/UOAOgVwQ1AC8aHLz5uiXswENLcE2C74g9JAerwDeXO0LxFwJ+QuQC0bpH0W4/v//+tWR/kCNC1zgkka2hziNcigjKWscx0AmFc0moAA2QlBHkAmEIPXgBBiEiugwAMoQhDI7vnlQ1UCSQADJjnEAHcjnr6ymBBOECwdxUhB/YTCOd25QIh2Ksh7gNADv9X4MAUgHCESExiYmL1O4Lkq2iYA1UFHrI6ABSBgTGU4bosQLJdjWCABAmC5HglhSMiJHEAOMgKeXVFJbrxjYPx3g8J8IJ9DWSNtGvhCx8iP4joAAYtwB/WECKAIJBgB110wfCKmAJuBTGHa9xVG+FIyUrmJV8jOMipwHdAFEJkgTDUXER0gDRUQe8gPyAZJwngLql9cCGgmqQlZ0lLtzAsiyZU3+ja975QXkQA+JsjQoIAqkwKpJUC4R8srVjLZjoTLQXM4gCdd8qESG+KfKyeRdaWP4f8K4cG8d4qERLLZ5rznF9BmgtewM52tjNW5ksm62q3x/hpsyIF1B9DSgn/ToMEr5/HZCY6B0pQqiwPAONCiPQuJ8ENmHEgYJQc5RJiubYBQJQS4Vz/FnJLYzIEeXJLSDkLStKSLqWPv5qnQAo4AoyKjXtm82TacoU9lCakByQAJzFlxS0BSEGYOvTdQ/q2A3BqT5YmTapSf2IuKCIkVleQl648MLGKXWx7GuOYx0D2gh6QrKZYY6TKhnc3ClJMB6TSVR4J4EIAuKAHTKsZDNA4gss15GhJWxrNbDayXS71r4C9yacQupAegMqCAimXvq6gs4GwS18bmGgUs2iBgRgWsvoUyL/odQXEPmRgkL1BNQNL2tKmhHONPchOK1sQUpkKVarC6EBcBasN/8yqVtCDmL5YG8EKCEEKznOBB0hg134d8lqouoIQNioRalkLW0sbrWmnS93qWve62M2udrfL3e5697vgDa94x0ve8pr3vOhNr3rXy972uve98I2vfOdL3/ra975KPVVC8cvf2GRtV7dlrkw4YIEinCpVFnjoHQ08qx5gryAr4MANEAmqcRLkoDGcwv0AsFaBcIBZbq1BahPivclVDlTcygAManCtDbigBgIu2w96UATkumAHtorIBGAgBEG2igQeCN4UWiBbhvDAAtdKVQ6kS4APx+rFIybgIBEiBFBJq8pZ3JVkZ2sBKQgZt9HL8q4SGqv94oQDND6wFG5QXDUyWP+DD43wDTxAMjNfOMtRfSoAsDkQJ7tYxA6po0qHieKdrbjFL47xzmJoZ4UIYMc9TlpDMnAD4Lq4CCR48KR7kGQpZPYgfoYyRLjp2YK4bwMCCaKYtWaQIPQAuMldbn+H9F93FYHJKFlBF3m1gQ4TZAWqfhefCeIuCw8Ew/oKqUHWV9wdjpkhAtjslg0iu3hy09ZtljK9pqBphWCZVwkpZbEl8oIa6uoKD3W2uAxSQDAWBMtXXjWotpyBMZ4LXgq5tpjJTFic8GDXAPZ12YKdNHcHlFeNXnQWa4AQZhPk28/m6GY/HTsAxFN62DYIss+VcCrf+6Pm1lUKGVLuc10h2wL/gfi6HULqcMtKIOIWM3N1QHAvCnzWOspaplUmNJIp+yVVlAIJKBYE0O75IKUUAsVgQLIR62oKfTP2QMSagrspmgCiy7M8t/cCHbwgiCM3iGH/Ne2CJE5/4dqAEJiG1iBeAXoVuEIPKvAxm0luBAB9d9LoDKoNu8ACXddBDv7VRIfooGE5qBjn3k5tjHX96zIdSLsTAm8C8KCInEuZA4c3AZJ1rO4iI5mCiehAbuagiCi/yUGFTnSjG5wAQVT6H5tukKf3rePqE+vdgOo6rA5EekXo+g/QWPaCjH3QBzFXHqusNLb/wO0aZx0jU38QLI+A76jON6iuAIOm5aAIYU/I/+FRlfggLP6UwBc+8Vl+WJdnPwNFlBzNHHiwkm9v6CAjFcFw/qOsufvf7QcT7FJqBDABzgJ3oMJbBMAzAKB1J8MBf3NQUrcQseJRBoE0CbQ+suRToKJgOiArBVR8Cmc6FrBkBnE3ImgQyKOACvECKQNzfYcQOxBjK4A/RXaBASgQyDNtGkgQHAgAHTR5Hpc8CMFNRQaAJpY2a6NgB1FAV9cT9UaABogqBrFGCpgCw+KAmAOBCwgquJcQB5YQ7pOBI3UvibMB1PcpG5BPCbE+JAgDp3Q3n3ZQT+gQP/ADpoM02YcQ3vOFQCQrnjUvn9aDAyEAZ0h9BNFyCKGHlNdLCP/xgbLyeisQLvznI/5nEKa3E9IzR+ZigZPFe134PRHRhwihPWDDOaU2WCxIEGe3UykoOhqWPfW0EMOCVA5RShLhPauIEIPVaJ1YEKhYEKpIEEJYfVZWhPdUEH1DcWGEiOwGKnVYFJfFiW5lEPMCigflh+HkhaWYg5yjacN4RvmzU8yogw3IENqTPnTIEYyYELFiizqWgAbxiwTxjcIojwyhiEj3ckMIUMH0OJXYI5dYEIJmZ9ykWveENObDA5y2ASOwA1GWiywkEOvTaFVUeNEnihBxN7J1NRYIVcmnRdZ4jq6YEDCziwbhPp6oEKeSPrcYgxDRVgzXENJDgPPSWCD/OY8iqW2vl3LHeBBG+IhlqBFOCIb9JhA7hSwVwGDBRxAwYGlNiRA8UGkj4GJCcIMPIWgdtj6rWEUTGIraWBB3Q4ArVY0D0ZIhGYsjGVXk6HLhZxCJ44nruBHtCGqgAooOIT3dhlJoqZNqqX0AQJYwuIcGgWX9lDUYGZBEMpAEoYsFcZCtlpAW13nnInAhGGgTqW2KZi5/WRASGJPD0plOpJFgeRCck20MKColmSzJKI4rSWgAkJgvmUYRoT0zeWygEk/nw4/3mISlaRCnKXlTZoxECJStKRCXFY0SUZR6ZmY7NQF9syuVhVe8wowVEHLcWBBsOCqZuUZAlZMHkY0Q/6E9Wjiaq8SVxJlDqUkAbak3x6mTcgmN7MibhQmTK5ABAHVQPwd7VBiZ3USR+Kh3QpSPOYiDhCmg/dQ3gqmY/TecFuVrkFkQz0kQSGMqLjAzgid62jlvDnFZjaWXB7E7CPGZD3GZCDEsG+U9N4c8IwYznLSaBlFHr2kQVQSPPpgCN0AwC6oQuBgRgjZyB6WbAtGXECZUHpaZA8Giwjk9Q5h6QXkQaIRryymfzRlGsfQ9FPMDNniSFFMB/wJCWcN9FPMCkjNy28kQnCM4l2VGfZMQ4vkQa1SOBDAs9iJow2ZRLaqR7WkQHtkQVSSkoSgFSSZ33QYRdamTUTV853Zz+v9ZELW4OEZKR1J0EDdJoIHpfo04oAfhMAxqJIx5L//SZhFqpRdFoTEDP+G4pClIEBLkVARwN9W0piNaYYb6k5GZSyp0lwdhp62FKrADo3onmwchPTdHAPqmK3f6ED0KEUGkaUHqg6Bym44qULkKAEDFq2XJpMTppO8ZMx7BnAdRZqR6dI7lLADQWJCYQhLUaAtFjMiXEK0qloUGnLbqmdk5m6kHN7jqnajkoFKGd0j5rnYTmw1xWb62cRE3EYdaELF0WbziAdDTqIUYreRkcXekq3zqr8Z5qYtInwgann7VqbQ2nDzAAWi0iqM6EBO6m+eakr6nqrozqQTRpsMKKoX/GopfmZGAShCGJaSVuo0c9munwmfAShCn0pP94q3IuCs7wIQLsawOgTyy+ayOFakFQaQ/O0MTWYz1WZyYeJxH9a1UGq5HyZ65eYK0amrUaqw7abS+qW1yOrMyOxA0K3Y2O6tluxBUexCG9XM2lViZqWvauqdXy2oLMViimQEjsDRAg2YEk7M86rFVKytutS0FGHv2yj4RlLYG8TkWhVFaaakLurAP54i9Kawia4n6MgLMmLIBW6q7+ZqGNaP2pLksu7SCSaK1m6wDoXyJeJyEW2WyVLQCMVi4xgP/UmSkh1YwIwU7Grm06RA7pUgOobsFAZ5PKqGDxrUCyq2wm7k7/4sR4OpPZbtTyZq1AxEuTpU4KNku+/kQ3PS+UEsQNYm3YSkQ3IS0sTJs2duYyFdlQkq4Kjuv8Jq81fsvEfm0kqtwslJchni3esu5hat1/dtnAvu1HLuPB1q6mqq9eZu6DUovNQBOrmu230sASAOPa7PBdniqBlG3FWdAmQu5BGEuuBo29Yq+Fhy0r/tgxEsA1cZRQVSsCJErG5DA0Fs7zoOVrGq1bgs6OnykPMyTmeq9GBW2HTG+11u+dlQQa3REJTSxWeaSDVFAV5BDMMyzEJyR90sANjxaDve5uzqR3tNBAixP4euDaETECGm7yrrAlidyMRp58CrBBOG5kwW6SP+6saMLyARgmAcxWKgLwjuicyrjdXdDxiW8sjAYviXMEN7jAigHq3zbgXhLw8XrxASRdV6MsQQps8AEACP3w2fnaKX0lgrhPqLZEPPrpv+Cl2lDsZtKrfw6yORKxU26tLKltByhxQQhrgOcwUuaQys8uVlUniTnNaNMwPVYr3f2wbxoyFKVPsXcq0way7N8wb6bEAJwyxJhwwoLyG3VsgXRVnkMrQAgrcRmsQJRzgTxqbgrho4MyRn5vpTMIwA9LygLk6QqOAq5sRIRBM5ysyBqECIKsqRZWF28jyOnogehpARwNWvoTi/ATcv1AnZ1UEwoOW0sVdI8m36KP8rZPC//+2uR6tEquNFZw7sCQcobK1tRmsVjS77OWaDZSs28WUUORnVO658j8FCy+sIMnbn3i1pu+crH7NL80jUb8AMkbdLslNKmbJL36kHc/JIsLBAEY0ZEqhCPSqORiq24stEJEcUDEZeZ2k+cetAhbHBBBEIl7D0Ozc+POdUMMYUjsKDO7MZt+82oTACn4qo2fcK/CYw/GU3SlKSNPZoEOxFrNNMF0csGsQJoxNMKzMKDJVlvatle+8MwGL0YLFuXhbQUsdiaxcUvrW1IvYdt1dKHO9EJ4c8DAZ5s7BCRnRDaU2ro2bWwg9kxtFGsnBB389gWfda87MilZEaIvBAq2cf6/7TcH7sQa4S0p7LLPtnBymjUfJ1zGrtTiYk8p4Q8g+3Jht0qS6wQFQnXnY3RqCxoKBnS/bnF2MyZS5plA3SSmyPME8FNSNyxsJ0sQRS3ClG/c03Ptz3gO1lF+nzINV3YlD1bQ5kRtk0A0Py6BFhAu13DHV4R47cBNwjek/uVq92ChLyhkg3ZK87Yaunc+rJRGJipG/4Q8CwRpPt7rnxC+UyTayzHZ5njBH7YAbouCs7cc6PK640jAP3aHSRoIxZE8w3RDpECztPgjL2S1+im4hyiSy6vUheMSQsA/x3N09ZWsh2yEoFGzriPD17PpbSqh1vWAkGP6WvUqSoQZwhO/v+dEBUst/85THnuroZLtkWd2yj+tYQpPUzMEGIuK2TeVBiMjYAug2N9EPnS5mu+WgwhwKaIEJdl0NJr52gtfuJ8picG5/DJ2pqG6tAWmkU8t1SOEP+YELR95SeS5U0mwdqznxDz5Ri8oW+7gL9cxlHOgNiMmxndjTk+ECh6EIR4L3+d6hxKEDK6tBDLEDx9WfecxGRt6wyxtywbiOE+dUP5gyC0RhuOvKMe2/BKMsWnNkAIESNe4iZ84qY7ENVcrm5lRhzwYLQO7Uce3FGOheeI5uBcpNmu1tbK7fN+iODe6J00o9KT7n3G7Qgcz2ktEH0jOPguPN/8vqcG7x6vS2v/+8BomJdRLhDjNwLSRdAHAYlZXTaUSOwvYuz86bWvGjcUwwH5UkrM7uHOvmU1iEJilW2lJGKzR9fFe4c/gDweoPU9iUcJQUw3TL+O53VB5OevO21VJqzI4wJAw0gM+3cvsFc5QFc3S6Nejz9e30GS4wFiBULujvOIp3jbh35lD3nP/trc1zQ3QDJxu+j94nlbFTJ99e8lOtRbPOkEj97467FZswE98DFeh2QWDre/hj83MPUuG5tLRzKiZDN3OC9dr/UIgTxELPajJT1SoH7xrhACvPYfHTNvX0QM2zGB57hpLpV5jzVa32YSDy8T8Ef/crCw3uLld36Nx3VotX4t/4Q/RVAB0Y/8kZ6eLUgwrJd/QrB/Qu8iRC9o48QDgqQrSieZ9P3gJvq6MWRswHZvr6dy5wIQBAQOFCgFAIAVBBX2AOBBocIWByUe7PHQIoEgB0koHAHgh8UiE0VK5EFw5MQrKS5azHhS4seBLidOUZjhoMOHHDaMvJLhYsSRFS0K2CEzx0qBNw5OQEogQ1GXGzY2VVjh4IuVLgAIFdhSx0OrCB8q3fDwRUeXXweGPTqwpcytD1cYFLkBpkIhcMtavAJgQ8KLDHcgzRuUateDbQd2xPowJFyxMWVaOOwWcmOCQdCKnErQJoDBZneKvFLSYmGRXCvzeDzSbtPCgFfqaP890kWFyrl17+bd2/dv4MGF67YgkSbSIEKmbBhxxYJPqiksXBmxYYqQIMO1b+fe3ft38OHFjydf3vx59OkH/jh492HfDaYFrrCwfIQHrC2ZDgyJU6FSAKrSKDPIAGjhIhiKqG6KHlQ6DTKLUjgotIumAACGpjiowYUNXKghu8pa6oyACQ4SAKQC5SMgBRhqoA6A5oTALETI3CvwuIE+808hHqZjTgrFLtKQQw9BXGmCFl4cQYobVLwIwP2a0sECKbSyTogKTtwtrBkV0ko1r8A6SLaByBoqBw+snKIGGJxki0DIVCMowQV7gO4h1E7aSyEJAagBKa1wQ4qDHYj8MLf/loJsSUuFanOJTA5u8GCKjpZ8bre3XOpyvhukWLAFB2ua8KIM6mOuiCAtItRQI3fjQLmd7iOBzItiOyyIHjyF8QoZ1fP1V2CDfUiHmVYSoAaXRrSIBJeEYFRYaKOVdlpqq7X2Wmyz1XZbgfp0krziduR2XHLLNdc7b9ML91x223X3XXgP68u4lTyQ6IoWhNBqwCclckGIJCWiMF6CCzb4YIQTVnhh3XIA4Ar1+kqVYYortvgwZqVQz0IML/b4Y5ANZhaAwnD876ANZixuKZYkuoGgF0ZTNmSaa7b5ZpxznvYFEjhQjwQSvtV5aKKl/aHn9AQAWuiim3b66aZS2EkI//YAMHmgFUYTlKDCirCILiHE9ItWqMs2+2y001Z7bbbbdvttuOMWLqQRVqj6aoEcftgiHiQKVSBiDxLawgvlNvxwxBNXfHHGG3f8cchphuEg3O5GEYCJBbIXgJcJAnBggkb2OnLSSzf9dNRTV3111luvmIedcLL8IYnUekj0RhO7qMSDXPf9d+CDF3544os3vu2iNoBudoL6DPCilkbg6KBWCRLA7+Oz13577rv3/nvww1+p6s6YH+iFg1xYyXnZVpDozofQ2lR8+uu3/37889d/f3hX6Aji9RwEb5MDgMYu4r6D3Ml5z1LIvLbGPwhGUIITpGAFLci/wkSJAObL2/9BRjeU2g0kcM+7CF0yd0EUplCFK2RhC13YtJYciCAcJADuViKRKPGOhJeb2Qt9+EMgBlGIQyTieARgobophIZ6++BDrncQ240QKSYsYhXjVSUXZFGLW+RiF734RTCGUYxjJGMZzXhGNKZRjWtkYxvd+EY4xlGOc6RjHe14RzzmUY975GMf/fhHQAZSkGU0YLawuMcRJFKRi3RBIVfCEI88hIYEdKRCEAgABUqEgQRxoBU92a59FUiUoyRlKU15SlSmUpWrZGUrXflKWMZSlrOkZS1teUtc5lKXu+RlL335S2AGE5fq01YohQkAYs7mJhahIfqQuT6JtO99K5HfJ63/Wa59DVKb2+RmN7NoBHCGU5zjJGc5xelNM5pTnetkZzvdCc47xFOe86RnPe1Jz3fmM5z35Gc//flPgN4BnQMlqBtHM4Iy6lOfBWVoQ7mZvm3tKw8TpWhFLXpRjGYUAxvlKEchipS7FUGkIy0C4TYwUp+tSCIrid70AFA9kxzkb9ek6bW0ksyadicCO+VpT336U6D21FxBJWpRjXpUpO7UAUtlalOd+lSoOjWpU+VpVK16VaxmVasOuCBU4IcUqlI1pxe5aUQBkIcEpFWta2VrW936Vrjm4ZkgNeVdQrgsD+YOc7tb6Vj9Oq2y/nU7YZ3qUAl7WMQCdauLbWpijcpY/8hGVqsXtFJuHFtUwRIksNnSClrh+lnQhjatcsUpM+vKH91ZZHOdK9Oo8AqAJmZWtujZ7Gx/c1miGha3u02qZLfK25/6VrjD5WoFERhbsAJXqLOtrU3PKlroRletpAUODQmgNwDy6K4iJIlFCNcx24aXPM0Vr26Uu1xynVe9wSWuVdcbgfbGd7EW5J2ckqte25K3Wp2Vbn9DS93fWDdrlMNTXh8CNrH9pbwLBo9+GdyU9+r2veqVL1TfW2EMW9WCBHwghNeb37ly9rn+JbFbAewb6xIAQCkjyMoAoEHLHIS1BIgZvx584+E4GMcWiXC5JnzhDDMVyEEmcnEpCBQY3//3vCAurbX4W2IoTzfEvUkxATb3sHyFsodJ8RfA5gWaHYcZODoW80B6nN4fU7jIQy5yhi1Il02u5MyZJXO0nhxlKJ+YygI0Vp4mcsKBjGwkzipzoXVT5zLPmVtpVjOR2dzmCltwJ3hTsnKZbFbP4rnEeuZNlbsCq+Zciiqlos6VYGpoVJN1yqk284d9zGjltvnRkI5vBT/zJ8u6WraIFtadNe1fTrNa2O/idZh7rOvH0RrDE66gM2dMFUX/tdjA8vWvpRvsYWfbXNPG8bHxGzllV5jZFFzZ/OSMbMFy21fVtjZ0sa1teJu1yfHWzrghF2752juCAkAL2SoN3EsXc8T/7b72qul9cOfOG+HA0bfj8B3fhvOvamEzL7qlbfD9Dpzg7sb4wj3e645/nDcRZ9zD20ty/T0myR7+9q5DLi12b/yz7xZ5zWn7cpsfBuWKMzlxd36/wGU31y2nM86hFXOZv5XmOWd6eNTd9FZbvOQ9F+7P7QcU8A59ycw1OsgznXTQLh3qY9fO08du9cNRverRzp8AdrKBOLN86y5XOGA1Dva4dp3se++N2aGOdsOp3beADx8B7atzqY/V7+dBOt7XKna+R343i2c64eMmeMla/nvzmmll2K54vVP77o5vK+Qlf3qqUD7nmn8b5iPLeu7xDrmeT3xOVT/e0ZP+8aFH/33vvcT7vcO+ba6HrPC1Vxj3VJzo6Qa+ehqve9P7XvoDuX3Njb824jP2+sZDoPR883nbNz89zyd99Kcv/eqLfPtpy/5i1088DlDktnPnet1hnnvdj1b85498+j/+/rNpv98CP/oBEHNDPEsLL/9rMPzLP/PjP9RbwIUDQLMRQK2iwODxqvlLwIATsa/Lv92zPwicPglEOAyEGgvMqhP8Ha3wvu+jP7rDNBA0sf0bwbErwYNbQadJQazSwdbpm4ZgOBgsOhE8ugaEvhq0wabDQXrzwaLhwatywtWJP84RQg6sPxmcQbZ6QCXcOyaMNykcGih0LwIMHwO0QoBTwCQsD//yczwu7MIbXEObC0OdGcOookPUgQqmob0rjEGB+0AtfEM4XEI5tL4yTDs7fCo8PJ1KCY7lI8Is1EIpK8JB5LsvhLdFvJlEVMRD9B4gFJeRG0Lmo8RgaUO8E8RKtLlL1LZMtJlNlKpO7B5nc0RRvDhSFD1AnEFUTEWRW8Vsa8WaecXGikXuOUM05C3x8sXgMEWw20Ve9DhlFDbCuiBhbKr92Zw95MM07EBsYcakc8ZnRLhoZLVptKBqZKr9aURa7ENI/ENJDMFwRL9CjMf6Ocel0p/PAJ3eeMRRjMR3BEd6hLdxDMjhsUcju59ZXMdtxEJ3fEf9u0WChMZ5jMjvMUj//VmZlDrG3UrGiWTAXARBgKRIVhtIkfQdi8yfx8hGbURGNYTIdTvC8uvIkhQzkpxJ1jnJ+wFCSgtFduzHhnTIkLTJMqtJoUwdnLQfvdmy3eBHW/RHSQzKotwxooxK0znK+pmXr3rBnmzKn/xHmaTKBZtKsAQ3e8SfPqmkDVxIP/RAh3zIsaw5sXxLhyvL+wGQrNPKWvSruDwMb5Q5qJRLjnRJwNQeqxSfffG3paw90BPM8YNJN/zKwWzHyMSfwgQf3gHFfVTM8GPMm/tIB4TMydRL0AzN06nM74Gk5MPLrRRNzmQ8xzzF0SRNmtpL2bw8uqyfjoC74SDGT6LNpujL/437y9pczOGkH9PsHirENeHgTU/yTUB5zWaMzeK0IuecTrU5Tu4pjIxUyNUkzq58Sum0TiKqTvEMwNsMH7eDkcHSzJoiT4sAToITzvJszvCcT0Q8x/qpGhnaTfaczfocM+j8xv+0zxdyTwJtGuzUHqhYOdVUS8nsxgD1ywE9UBYyUAoVw/P8HgRqTR7rz2uyUM2K0OCc0AtNIRAtUU3MUO8hIMpYT6ZkTacMRBJFUQs6URqlmQQ9nsfoPI1kSW50Ls9EQg690SKyUSL9mBwtns8QOv58Ue9ky7aUzyNtISOdUotJUuIZGaVsUB9lSCgFyhm1Uv6pUvWDtct6QntkTv+2mReV5Mm8fFIIDdKYHFIx/SEy/T8zdSw0PUc1VZvAmT3udFCf/FKvpNM6LdAw7b08xa09rcY+TZuVuctUNFL4bDcpPVTKSlTUW9QzJRqDfFS0OUx6pFQRjU9NxdT6uVMT5NTEalRhBFWzaQl9nNRT5ctStdRaRdXwUdUcZFXEctVXhNWyAYrUpFVDFY9KtbZL1dUJ4tUm9NXDAtZNFNanSU/dHNVc/c1bVdZsZdbucVYwhNZyxFA+9VC2cSaKw9Zjdbpt/bVl9VYIAldMFNewktZEpFanQRYA2M5wJFU5fcx1hdcKkldWpFex8tQ0NVe1eSIXVNcY1cVuFdjsIdj/XzTYwkLYcnXStwmLw+NFf23LBHhXic0fih02i63XOkxYjXWbzbEdh/1OGQ3YkY2gkpXGk73YnPlUhUUbnaTIj43SiJ1Z4qlZcrzZpCJXR93Zs9GbZ4vHnwVTmRXa/SHaVDPao03ZjH1Tt6ELHn3Gpy1UqaXPqK1Eq0UqpH1VpS2bz0BLpw3a92xXTRPZsDVMt226sj2qsw3WtIUaAAE0j63b3/tX2BzbubUfqkW1uzWqvJ3WvX0awmnTQfxa8CTcwqWfwzW0xMUsrE3alfXTZRJJyY3Zyh1PwF29zA2qxb3Xxm0aSOqwgAxdiKXc0QWfyy2000XdzUXbzk0btIi7/34tXeqDWzyLPh6oACFQEnxhUIVIDvtwjqyMkOlYEOyYXcap3US73Z9KXTvE15xpCeX0WeAViGR1V6PTAbpwCQ/Yw2NJlqYQNJEgNOpFHOsVM+zN3tzV2909m8I4wN+V3RwT3iiDPGc6iCuogR7QF395Xiu7lyyTCKUEEGTyMoGJX/kN3zKtX57S3jHkXpyxEt/t34cFSaNDnynIATcZjdlbMZXBoZaRMZiRGQo2nPk1NgzO4Ptl3Pw1m51g0oiEXREuwgkoVoEY4OoZMABw3a75moNI17VAGcSM4bSZ4R2L1rWpYfhas9UlGgMrSR/+TDqlCznBLr7BHoIYocE5CP9JhWK1keJuG9e0sWJZy2KdQSDMfF0LHt+4lcOVAZ3HOKHVOhkwey1AVeOzYWNChmMszmGoAcLvBV//FQ48Hl49di3JAACXDZ0tFog+5qveIeS2MWQ1RmRHk+Oc6ZP9BN07BuA8k8PNUQ3nYamDaFgCQItTI4AnAoCu9WSoAWUoFuUg42Cb4Z0W5eJUFtzoHFIgBIAZcaa6Yx+smaaLqCZdXmMLnubMxOA4VuSnocKmJcguFtLg0NeroaSVuKRMMpGV6CRrDtVqXmflq99s1tq0cSa/BWGYjd3qkoguYSJj2S4pWgkqcmez4eUY9uUMA+aaCQvX9eZiBtld1IHRYGL/gbChi2BhgdAhpHiMLRXonCFoCjboZSNlnNEbIX5ZQp1c38iAfZGCTeLni7jlKOqrEkotjn4aj45fkBY3kb6ZkeHXHm5ox5MDEBhqoiZqDBA/HiCcKfA3cj4gaFYpdL4Ida5pp7lp6s3pfNtpm1kZ5W3bR15GAFCFAhhrsi5rsz5rtEbrKIAMwVyBeXEBpmFmaBqTZ04garoKqrbpds7rc8PmRJZntAGKXPZqsxLrtD5sxEZrNwgAxm7sxkYB4BMAuhgBBYbqHVreWHapWiYAMuZrorHq2cVqiNPqmtHXyiZsgTPsxF5t1kZrVeA9AXiMEbhk2oGii6BoTaZphcBo/88uGtAeXdE+OdKmGah4YtQWMdVubeVm7deGyM3ZgK7O7b1SLRf2HEpWCNzu7Y7ea+0miOD2ueEOmccQSlJN7uU+77Ru7tyAig3YbIIQ44dI5ks2Y+9C4+4emt+u3O8eLoSmGbog71Q2b/QecLJW78PQ132tDCNG4kweCAQTkLG5b53J78Ld77XTZqcpbpssbwLv8LI2cNjQZ91Q4RazaMyu7iGGYQnf7q9e8SaF57/uTrUR7A0PcA+/cRBfCQKymh7ocR//8cO7MnxBYBsbiy4LmOt28Zqh8Lm18MELb5ABEPe2Z+S+cQ/P8dsmpaHwM4moZ/edCPhVcpth8rB18v/Mg/KPIaCSPm4IFXArV24sfy1RYilQc97DIDXpnXIxtxgyl1ozfz009xh6rvEW/w2tcPM3Z27u3nP8XvT7/vPiC/SLaYlhRuVC941DT/QBj3NG354+F1pI1z5Jt5g+keifvvS+C2tNR29O7/SJdfTuDnX3G/WKoWNCL+xVP+9Wd3Xj+fSZlfUBxHCnIeBbT+1cX+5d5/WhhXXtnjUcBmx2luVTx/Vjb+1kV3bh8fWRdXbVFfam+e+Z5PBqV3RUx3a30XaJ5fbtpfWK0UPv7u+wtPFxX+1rN3cWZPbeVvcNZneKofGo8/ZCE/d5R+x6t3fXQXeB1XcohPeQkfJ353f/rqzygSd4fDf4ikF4eFV4HmR4kFHzhwf4oZT3iU/vird4hsF4b9X4FOT4jxn0f4f2bBP4kT/rgjd51UF5ZlV5C2R5jxHmj4f5YZP5mf/wkrf5hMF5XdV5AeT5i/kMJgZGGDX2oaf5ojf6g0F6VFX69mN6i3miHYF6OHUuRJ/5mrd608F6TNX67ON6izkIRwL7zaT2qSf6cjf7Xa76mlZ74mN7igHCgYH79hT5uR/rsrf7yEH7Q9V71+N7hqH0n5fxeBP6uS98w38cxK9Txcc8xl+YsMg6wPfPuj80VR/8Asf7yneXyxfTzBe8zVeYlWmVz/9QwR98yj/96jV9gV59/7Vr/YQx7ccX1IWT/KmvfdtXnNS3Ut2nOt5HmHlRiNi3JuEfeuIv/goOfatP/p5b/oOZNOfXftm3/srIdNInfNynfnI5/inFfpPzfoLx++6H+KiX+PGffvOXG/Q/UvV/OPaPl/p6f5AHCAICBxIsaPAgwoQKFzJs6PAhxIgSJ1JU6AKAi4oaIV5UVeAjyJAiR5IsaVIVxo0qV7Js6fIlzJgyZ9KsafMmzpwXM+bs6fMn0KBChxLFGeEo0qRKlzJN6uAp1KhSp1KtavWq1aZatyot6rViBQAAYBTkanbr17Rq197cybZgR5Ny59IFiZLn27x69/Lt6/evXreABxMubP/4sMyzipVibez48ePFixGnvSGWQ1nJkilz7gxTcGAAHuuSLv3xrufUqlezbp0atOvYsmfTlqh5MeTcunPfNlvbZg2xGTL39v37OGfYb+Oabj4XNfLo0qdTl628Ovbs2okWN7v7O3iq3bVuVylFrMHxXMuzL3p9LXPn8kdCb2//Pv78FN/r7+9fv3pahTdgeAEu9V9DGwAwRXoGMoUghCzxl1Z881lYQH0Rarghh61N2CGIIXZGIIklkiiiTCuI5UGDDnaFIoxwpbRXhRfKl2GMOeq4Y1sz8vgjkF6ZOCSRkAWp0QRi9dCii0gdCeKHXtVoY3M4PnkllllGmSWXXUL/VCSYYU7lpUM/iJUDmWkmtCVRU1JZmpVqyjmnfmzSeeeVYuoZJp4GWQYAZn2maadQbr5ZV5yCKrrobIQy+miHe0o65KPBAZACpFr6mJehhz63aaahimqYo6Oaet+kqRL46AgAbHBqkKX+1KmnJ4EKK665unerrr22pyqw3zGaJAA1+JqjrD7RWitJiR77LLQtJRsttakFe62Ri/5ZQbVQ8qrWssyK5Gy35ZqL0LTnqusXtu1ixeh5APCwLoTp4hSuuHZ9Sy+/1drbL8BCujvwmIryIJYUAff3r0345ovhvgpLDCvDE1t8E8EZQ7VoWADccLF9FdPkcL7kgnyyoiKj/7zyShprvKilOrCsncoykSyuyTPr7GXNO/vckMsZL6rgCD9T1/Nnoj2MaMRGOw0k0k9LTUDQBCsahFhCTH1c1C7dzGzOW4vdYddj71z1wIpaINYPZjfa9K6jLS1X2G7bvTDcd+tNNdrtKnqFWCvszVrZEio9N915D744zYozLnbffveZgVhFPP6a40F9XWvdl3vOdeafGx05toJ2TILolBW+0uaedp467ISHHvvMpF8raA9iTUB7Yaur1Pqhr/M+/GG+E0+t7cEK6kHgx/9lvEbAvym889XzBb31vSYPrKAXFZ09jbMrezjiJVEPPvpfYZ/+qdur2qcAlbO/nPg9Sf9P5fnz6z8+Xvuv7H6q+qQDsbTAfxSqn07IVz76INCADozJ+h64KABOqk9mAgCaJDiUCErkfjbKnwZD+LsGilB7FNxTn9YGqBIChYMR8eCFQMjCGT7EhTTsT5OQckIH5DApfdqBcG6YwP7RT24LHBcJhahEGRFxiXLqYQR2CMWj9GkKrnJiw5JYExhaSIZYdKINhzfFCGwHilKcYp8Q9sWRaZGNRjyivpq4xjlapI0SHGMZe3hGKOIpBVmjIwTtaDMFwvE0ggSkBsPIOzxqx4wnZCSdXiAW1CHSa4dM2hsL6cVKllCRtIMkdhxJQVDKiQRieQEnpXXJl3BxPptMZSL/V7k/UlJHlACkZZqEIBZMwXKEcgQXITUpy16mz5Oxw6V0bOk+ZHopXsT05fWCCcdXPtN/xoQdM5GjzO1lk0sKYlA1K3LNOmZymsMMZ/XGKbpu/mabyWPnlSgHgB2gcz/nZJ00j0jNehbznumDJ23caTuAHokDYrEAPzvoz4208kYLTSjs1Pk5gspGoKSjKJByIBZuQbSGDxVnPhe4z46m86PWw6hrLBo5lPKoBWKRGUkbItGDNNQ5I40p8WZ6OZayRqV946mOiiAWAeCUITqVUTn1adKiDu6ojAOqanyKNqjGqFW/ZOpAnJrVkJbvpliN6FKdR1XPSLVqYxWRigDA/6KvoiusL+Qq4rzK1s9pdXBn5UxZg3ZXEGENAEuaq0HqSoCaVslxKahAD+KlVocEQQhT2MAIrmCB4TAkBRa4wgg2MAUhBAGw/RKs3vaKmLy6TLQcyh0AOOrZrV5VfXCdW9g4oCCx0HaxCxGApWo7yYWYUrdZI+pqzwXau5nWMKTVWHEjJAAFbQC4wR2sWzny2qWF7YK+XatCmCeWK7RACBfZLUL+hBEhtABwYqHnc8s1XLsllzDHzVh7EdSxAqYXuq2V0nQfVl2M7IAEQVAhdsMrlg2gciAqBMDuDNJXjxHkBbOlZH2jtV63xRcw7yVYhf0jVADANL2CJaxpwraCef8NpLcBNsgKZqvagegSAJYzSLy0VpCObUBwEYbWhM2WYb9ceGA7zo8fAXCFG384vyUTn4kVolEhH+RguyzIAMVC4oJYcSw3xnF0xYjGRurxkVtOE2rJEuEiJ1WkSF6RQjacQYNo92ME+RN6DdLbF1/ZVzke24/50mN35dk+AmhVjYmcZYeAGE5nti1CaNvhgsy5IGpGCLEAUOdj3VlsfdbLntt1afZcUMZjHrRMjYyzQ5+YIEGWNEL6+r2BtAoAnT1I/J48aV1Vemubfkt3FDLGXedQTRtO8KfvG7dCIlHYB0kyQiS5r1PbmABpBQBlD9LqAs8aV7We2q3ZkuuE8Lr/2wZKkzyHfGUyEzsk50P2QWCgRoQ8O9qndq5BzLviapvq2lLzdq9Die993yZNKlxzsKNZ5q6SOiFLprNBYs3hgUQZ1QiJF8DpPSp7P43fDsqOxTN+ljS1utkBD9/A41pwhDQ6IbQFdqTTDF6J1xvUi9R4cTAO85kfyEvKNladyV1uQxpbzmhGyMETovAON1whEGf5qSh+b5prRuZMZzqZtPvqcbt8IYUOiRsCoPWtbx0FI0/3ug/S7oG8OyHyRnrLe/7Fp29G32yfuZfkCc6cV72OiJAA3vOu973zve99R4Jvdat2gqDbIMq+KrMHMnaETBvtE687Nt++cbdLPuNe//oThKk++BYC4O5+/zzo+14GEZC+9KWPwdcNcuqEqLogrZ66QWjLS8dnSukVr/x6KI/7ffNMyrMusudDL/zh9x0RqY/9S0kuP4I8+iApp32obO+03aNF99TvdpduXm3gE7/73jf+5gVSeIM0n81icfNA4Kx8F0M/+pBP3fWb4vT4Y59LQFzh799P0857v//CB/9EjF9BLJm4FYSTLRxBNNyUEUSViVn7PYr0GQ391Vx1TKC3cYmThR9WcZ//dWDxHV9BpNhGGUSLIdxAxJhB0JjHPWDK6N9EWaCTWB8M5huWYB69caAH5iDeAaBECGBB/AmBEcSBARtBLBj6EYCDrf8cCy5KBP7MDFKRDD7hxWmKvNygC8pI8OmgB/IgQ+yAFHyhFHzXBoDhFy6gQGiXkHXXdwFA5v0gbbkAeZnXPC0hpDShz0jh/Elhk2SJQc2hFWqg/fCfFuYgFy5ElQVebZkhAQhAi/lWxPlc4AkBvNFh91zhTj1hHurhFF7J/QXK9lniVmXhIPZfISrEISKi7x1EYz1WZE1WQ2TAZWXWZsEeJbYgIN4QHkahJo4HlmQgy+HgKJIiKNaitQ3j4uRiBe7iHl5Jbx1h/t3ivQhiMAojNBLjztjhziBjLSmji2BJlUXbJ1ZjFoniNA5fKVrj3mCjzmjjdHBjNz5JX5XapAH/YzmaozGio6io48ywYzK547c9iaVQ2x9GEznWI+idIz7ajT6yDD9Ghz/+Y5Ck1apJHD0a5EHeY0LWIUaGFibq4kNOxpEsGUIhXUVapN8hZEaOzUKuTENq00fy4pF8I9qVpEnyHUqm5NasJMq05HG8JEwCSTw6Hk3WpN7dJE5KjU6eDE+2k0/GXJC0WNvMpDFeREESZVFu5FH2SVKCzFLWRlM65Y9I5CQOZPhUpVXuIFZm5Z1s5cV8ZdNZGB/NjLoBwEhKpThukTSepU2mpVrOCVtajFu23V982cqY1+yR5FTmpV5e5V32JcD85cQEJkgOZlyuzFya4C8mplmepVE6/+Y18qWOSebkUWYPsUzDeaJdEuRifmBjeia9QKbEiOZo8lhlgswKfFddCqVmruZetqZrqgtsKoxsGgdp0iDI3B9mIqZvBtJmWmVn/ubKBGfADGfuFecygsySjYAiKqdq8iZjQidSgiaeUSd5wGVpgkykoSbtDSVniid4Xol0Agx5lqd1vqPF3OZBLSF7Oqd7vueRxGe/zKf8madxSgxy0uF+EuVz+qfFACi/COiDEOh1Skx2bqduLmfSNKeC9ieD/oiD0guEUiBtnqfERBottl+C1uSCdqjCfOi6hOiL1OcmBgx+MhglpqhJriiLPiaHLh2MQqGMQmTAaFdyouhuev9n3unojvKLi6rLj8ZgkAaIxPSWdhIjjlqkki7pujTpuTwpkI5ogdKLiVrjlRpklmqpcPXo7T3pYBAmvdSoMyLokSKpBJwpmqqXmk6fl7ZpbdKLdsmjfs4pktrpnfpLnkrgnkqofdILlVooC5ZpPRJqoUrYoTphokapevTLgp3ojQqqd0rqpD4Ll5qLl5KRos7oufBAq7WhlXoqb4JqqNpZpd7hpYLphJ7Ln6YkpJYjrMYqrc1qNtZqX7hpufyJC6wgmbrqavaqrxYjhjpQqfIpiZrLghEhPu7qNDJrsyYdsK6jsOpZn1aLqiphQmJrMGrrtj7esxpQtGKRYnCBDIj/xRZwwQXOlbmOIrqmq/utq/+0qxMpxhuIhRGsAb4B1r0OYr7qq0by6yx9Ky6aBR/QlgY0JQ0drBYmrMIyyqiWi78ukVmogBaIBSp8ZcUq62JibMbaYjh1rBKZxRbIK71S7AxZrA6ibMpqZbfuo8PSkFkMAQBoAcGS7MyarF7a7M2uZc4y5M7OEFcwgVi4QmCWLMPik4aqaNIeLXZsbLewrBBxhSGIhR1E7dBO7QhVbY5eLdYeDdoq5dKyEFdsglikgdiyEM0S4tqmbXRobbVw7cNqxSyIxRvMbScRbXuSLd52id5SC9/y7FZggsgKrgjV7Rbe7eH+RuJGy+Iy7Vb4/4FY+AHkhpDkdqDRVm7vGe4/tW0JcYUXiAUWfG4smS5ImS2WUi7pvg3sgk/muu1W0IJYTKxbSm130uno1q6m3G725G7qbkUaiMUTuK4Eha7/DS/xwiftRibqihBXvCwAwILzPhD0UuP0imr1xub1hhBXJIJYxKzQ0i3h8qfxhq+OXC60IC/2bsUnAMAQSCbwliWdouX7wm+MyO+z0K/5bkXIGoH+jm3wDur4ArBnCPCxELAGcYVYdEICs+//SpfsmmkDO3BydLB8lu8Ea4XTAkAfXPDgZrBHbXCkgrAHF48LP6gI35FWfC0AhG33OtD3fl8MvzBhQLCvSDANN0UXiP/FJaBw5LbvhqqwD28IEPeKED/QVpgB4CIx6Cqx1TJxE0fIE+tKFEOrVuCBWBSCFb/uAn9qD2+xX3RxroQpVo3RVVyAWMwBmLzd/oYGC/NqGqtxNGkxHwfxFF3FJIjFIuyQbmSbuexw90nvH4cIGzdyecBxVegBGIjFHxgyb4RrU2Hx2foxJOPHI39yJrqIVYSCWBACJmfytDKOIhMfI4uyhoQyLG+jRZ2CWDBCKkMGsW6yJ9td/9bpHs+ya/WyMGeKJFMFIYhFHeRyZGhyOnLy7BJzMWdtME8zfhyzVPyBWFiCHjCzY+zyM0vz/uVxtlazNWuOOZ8ze2BzVCyCWEz/gjd/szPrTSvbozirM3LIMj7PBjtDhQ8Qcjw3BjjTMzRz8D3vc23oM0KnVCBPhR7cgSUHNFYM9N3U8//BTaShIm1FpUAcICrO3UKDzkGHNJn0swM4gliAgkRP9DxXdEG3sLBltEa7GkF4NCKCNEnThkLndGqY9CADgCas9FW0tEuPdCj+8nNmQA8sNVM3dQ9UGRE52QY4dVOzKk+7xk5fNV41dFToARGIBQMIdVasMiu/tB6LI24aoFjgtFbnbTq3NVNukzsDQCuI9Vi7MS+f8auSUB9eilovCFyrrVEHNpD0cysAtF2LB1kvjkWHHqxaSsL8NVsTtk6/NWXHBjsz/4BYEEE3J/ZUELVCmnU5Q+NyiYUDDoSTTfZlx0ZWrzamqodUyDEAwIFnKzZeh7NeL2sDdQwAIGtqu7blWjZwRxVXP0UkiIUj1PZnL3Ze82//guqG4dxfu0AQkIAF3EAOWOtwd0ZrbzemFbcpAwApdLZyQwVou01jX+QtyhP+/XXgjcANjKV3945wzzdlYHMT3HJ5S8V5m016f56k/slE1vRMXwE42vcP1zeCGxdX64EliMUY7HdU9LdKiva5IlCV5WZNb0ALvEAGEBUPvAAaTgGyLnhfdLeJf8Uxo4FYkIGETzhz47ZzC2/9RNqiFYR8EwBv01eKP4+C9/hrj8dTHP8ADYiFKLy4ecc4QQ82dJHzhQOiSzHZRIhXiQM5W6C4lQsFHBN5i5P3i1O42Pz3SYpPaWMQRZQ5R2c5p/y4mn83FHE5AJCBl3+5khd1bpfj6Jme6aGeBlpXlTdEm7V5aDA5RFG0BgWBz96w+gr5Ht1qWTP5RVQBAkw6pVe6pV86pmO6Esy0BmpXnE1Ei/2VoF85m4sVmOtPEMyWHSw6bCN5VcSojIeGpGc6rdc6pocBDuS6rus6K8zOAQqkRNyfho/6MPunoTvQgq06Kbv6q/sQYyfmrNu6tE87plfB7FApQ50JsZM6oSfUsftPsrN6qzP7ctc5cEI7tae7ult7+Jn/l6hPxILd+LbvSrfz07ejOm3VgLiPO7nDuLmnKaQDQLSrO8HTOrtHRMPJ+0OsQJUV4LwX+3veO/v0tbF0Wb/7+22/JroXPMdXe+iglsM3mQvkgCJywCFy6sMXSqkfj8SjD8ULhMVf/FO0vKEG/MB3PM4fPES02iO69xTsQAu0QA2soZmn/AHVez3RvPW8PMznkMxjvKPzqM3jPNVPus47hLJVoULYtG+5gHoafZusPPEovfMwfdM3ydMn+b8n8sZXfcdffUPcH6AWxGG1gBRMQatEVoeDPXyIvZatffaIl3Sf/bKnPdlj2dS7/dv7fY9j+VOdOvFkgGINPuE7SNrP/zzkU2riK37Bwz3fV4fjH2Pm004FzFbRE0fhP/3hi+/mc/66M36Kh75djX7qrEBuTYHCE0DMy/zqU1rbu366e/7nT4fs703ve84ErGEL5LjuO/3lH3+vFNnNA7+0C//wuzXSoxP0M05fjwCwM4nlPz/t+37rU3/1w76JFz9HAj7txEsROOpA7P7Fb3+uSL/5Bz/6L7j6E9f4P06UAYQUAgMJFiwYAWFChQsZNkToAGJEiRMpVrR4EWNGjRslOvT4caFBkSNJljR5EmVKlStZtnT5sqALAC5g1nQpswoCnTt59vT5E2jQKjNtFjV6FGlSpUuZNnX6FGpUqVOptpRJs/9qVq1buXb1OhVkWI9fyZY127UHAAAVVIp1m5BjXLlz6cZ9ezfCWb17m17lKxJnUMGDCe8civVvYsWLGTd2/BgyQb+RKVe2fFkk3reYOXdGKmADgA0C2moGWRd1atUbTYv1/Frr5MWBC9e2rfMwbN27eff2rVv2b+HDiY9sHbZ4css/1LZYedzjaunTV0N3qBz7yuCJad/2Ljh3dvHjyZcfvt18evVlrY9d/15rEbUTnrdfSB1/fo72Q8IXj56v7r4bsKfw/DsQwQQVPArABR18MCX+GIKQQpR4EKIIDzTcYQe1rmBJQrj0G5HEjkLMq8LeGtRLQAJdNDDFGGWckbj/FWm88b0TE8IxRgvU+hHIHEA8scQiR9SRx85sNKtFFweEMckopZySSaKovFI8HRHCUsEagATyCtLqC9HIMqlDksvHliyrSSe9gzLNOOWck6U16bzzMS1RxNM8+QCoQQcBVhjUJS3NPDQ1NPncy86v2nTTNjgXnZRSKRutFFOv9Mw0uxaAFCIDmHRElFS6FOW0q0tTBSAnSAmUFNVYZYVP1VltXWrTW38TgIQRgOTgpVFLXY2KYo09FtlklaUColN1larWrR51lTBYn70W292izZbbCLXsdjdefQXAuUKJHFa1ZdVdt9hmTwT3qW2zmpZa8KyEF998HZNXX3xz7Rcz/wFkAgBYc8lENzV2FV72g4YdfhjiiCVuWM89s+WXKnrrBcpagD3+OON7QR75oG9JjowEtTwQ9VyE61oY5mMnnplmhysGF+OpNN7Yp45P/hnol3IOOtZ/ieZLgB88+DEFlg92ma6Ypa6Zaolv7nboqHbmmSefj/4abMlEDttfk8n+SoAXvASyh5qEhXouqWOumm6bjcY2a6i25hq3sc/+++u8Aafz7sGnCkKI0ICcggSb3oY7Lrlhrrvuq7kV3Km9+fba8M7zxdxzLAsPfakJehj3xxF6oK+oxyHfSPKFKafb8ov9DpBVvmvjnPTenwXd9yhHD76mFG4Y+McNWggiKf/XX88odoVnr7p2vG9nNHfdq72e+O5tBd57GocPP6UMSLjiyz9fELP5lp/XKHp2p6e6+mvBV0pzrnknn/877++fQuMDoEheIIX0eeAH7MOV+96Hkfita341q9/vuHeW/PFsfwPUIJX+t0EFCXCDK1jbj4oAgxVExXkNrMgD1RVBmk1QVx1kUPa0Zy/EeBCHcpJhDuEDwgG+AHVXIEGowMJAFa6Qhcpy4cxgeKsdFuWCG8sgD6lYoSdW0Tw+5N8KhJC6F2glhUeUSBKVuESraRFVV6xJFOs1RSy+MUFqhON4nOVBDiCvBicEoxHFOEYyIsuMZzSb7W7IHRrWkGMVnOP/IhUkR0Yqp44DFICn1DKCH3QljH10wB8BGUiINfF7imTTIRHZM1E+EpXqcWQqhxPJ/gUBeTvgAVf0pEmKcDJZnvwkGjm1SquQspRdOyUriZkdXxaTN64M3ySTxxZMGsqWfsSlsXT5MFDO6pjaAWYw+1ZIZH5zPNkEp2eU2b0gTOFHHpilpqAZTYhMU2bVpFg5nThMr7CRWm4c5z6VZE9++oeevqtA8mDAnna6E57UlOcHBnk5f3IFn67S5z8pGhlxVpQyASUdDxRXBCKSpZbufGdCqbBQhmpUVhdFSUQhNVGMvlQxKoVpY1DqubUJQS8hFSlJS7rQhhKyMSx1k0tn/1rUKnnTqAB9V/84UEk9mkWnCCWpSX9qPaRir1XcLNBDk9pVssjUq3vpDzIFgE4AXBImJMoMf0S6yan6tKZp5GpstslNooYVr9Caa15/M9Zi3kBlNlGrQdjaVp5SNa693GtVhOqku/IVsksBa2Qpm5QU/OijLxksUw76PgjCdak4W2zIsqpVw4y2sqm1yWRV21qX+OkGRdnsAvkIuc/Ks6r2Q61eS2taBDzWtcFd6W6FW1ypMAcAU1CgZkfklM66E7HXlOtVWVTXYALXuNkVG3W1292trGBczJNtc5vy3GhGl5eVYu1IGvsi4nrXuOuFr3ApWYOjzFYp5rUleismof8rydcg7X3Ve+cbXAAXOLUTUMsG1jle/Tg3k33kb3/t818CZ866pcQuglt7YA5HFn0AKOh9ycvZCItxwhS2joW5W6XemnbDH66sh2WM1xyoRSBIwW/7aqvJFKv4OCwOaoYRGeMaQ5bGR04qR9Wig6TsGCn69TFogdweITNGwE+6sJLzmmQuz7RDAGjbk0tM26e19cdV1syVZ0PkGhr5y171cpwr2tSZLNfB+YFwjyVMZTUHmYNbZkqWvwNnOht1zofep8DU8kWlQPkoUu4zbv+84kC3eJQv1qqhFQ3TRHf6mz4CwMqWAmmjSBrFfq70mi89ZE3bVdCgfumnZc3Ky6r/JbM6LnN+T3zENK/aNa3Gspu1x+la/5PWx36knxrHFFO3rtcq/DWw3cPmmBJbd8ZW9jiTvW04DjS5Tnm246LdwGlTuyFcSjKh3xRrb3Pb3e/m68DE6+xd8/jMIj03uv06pXVje3Pxlncxuz3wHMJALTt4yrjdVu737ZvfO8LSv199XYEbPJUFx/gGB+Zkcd87yg5/HsQjbjF/X9wo7L6Ntjf+SI23vH/gVvjCQR5pkb+O5BFXN8qhCHD98Rzmb3x50MPXcagw3Gn53q9JT1py5Ewc6Gv0OQajTnQeDt3qwZN5VJCe9MLqm+lOD7a1DVlxDVc96x7EetpJZ1bW0fzB/+W9OdSY3nSxV1vYbTZ7kdHO9gGu3e+GAzepj17zU8/dZXW/O0h2jumvTl2KfQ88/wA/+b+5XSpdN5jSp5xzfjfe1b4VpuMtD2/SFzi3XkUu4Quvn6jiB9WoUfzi8X7y069q72+WfOm7V3kNpr6rmM/8kWJfl+LTZfa0TzfUbw9RyLdx97wPnu8HCHyjpmzUVCHR68+EeI3U3fXptWL0VaLySJFf+qSjPgCtP9NbA8Djww+/9zNy/LmAPz/SnRHFRX/a5qcfldavf9oPpgwIACygKrbP/uRiAeMC/+YvREBv2HKv2E4JudIHSMqFJBBnCjZgBK7AAnINAAFHAPmHAP8x6saSC8/gLv8acD/oDyMesAVDK++ujQKzzQIx8Es00CAEYIS+pNlGcHBKkHz0758yQHHebioUEAYvwgU3QgZhL7EohP/677dyEACuoAe2kAu5EK1EYmk8pAWEAHmC8CtS4AdIoAeEQAh6gAR+oGmEMEqIMHyMkJ/8BAGzggn5LFGa0CKisPto0PZCzwo5B7l4MCUASzQcbSBEDQCUMCtWoAJ2QHF0cAN2oAKeSg5lhA69xw7HCeFUUCv2kPOk4wm/j+lIkT8kUO+s8Aod7xBZYgUUx5kKoosAoAi2YgJ+UAfTpwYgcRMhpBO75xO/CQnVot4SkPj8sCJOMSMAcTr/TjBGqrD/DLE5WCIFP0QkeIBpqmIC/ARIXMADhMACbuAGLEAIPAB5SAgYg7GR0I+iihGZwnDMRnEZS9EUmZEioDEfBdFS4PEkzG93sBART8JPhGQkwjC2pCIDwkwtXKAHXkATRWIFXqAH1nEHRNAdD2QYiUceiQncXGAF5W8G8bE69HEi+PEk/XEOAdIkBLIwrJFcWOJH4s8gsC8XpUJxlKcdT2ICWmAnN9JBOjJ4PjKVUkBxklEP71FCSsQZYzAVmXIVmY8QqxELa+AFSKAcKyAOR+L9SiIIKmkqAGAEbmAiW2IFbsBXhHJBiNJ3jPKRVsCsClIZIbApVdE+SEQl/1VDGlOEGkVPJjFwCmqxIF7gIUvi/c6SKW5gJF1CABaSLRHELXsHLhnJT6SgMUlSCvmwDzmzLvayMyOQKifQFQNTB3dguUIxx0ZiBTArMoFmMkmnMueIklygwbgCL9vDKVFSIkATNfpy/P6Prm4w4GBxCiwgCGZJADKgAkLsTwwiBXNyJASgJl/zZ2IzdGbzjVJwA2wSN6UyL3PTOvQyKu1yKsnuL2ByexyvMSnprAoCJ03iR3rSOvUFOz1HO6soA37kC71CPKFjNz0T+cqzJP1rNFuxEHfLT7RxIKKzJKizyeqTZO6zc/KTihQxD8niP48jQE0yNUyqSICTCl2yJP/UczAeKyzVosFUsyRaE9ckdGQo1HAslIfM6jb9Ezx1c0NbgzzlKUSnUBhJlCRMNAxwwEiP9EhZgbh+pN4Mk3sSkyx0AAYsoAWq1EqvtEphVDKFFJxoFId0ILDMYkdNo0PvUj9AtEzPswYNKRWAwE3fFE7jVE7ndE5PoBcPM+UajSC+cgPF0itewKzu9Ee0lCO59Ju81INEjTC/Ykw1I03D80wX6kdZMkn+rU3pFFMzdU7jQAE61VM9tQSIS3EKZiCqcyTisyscUVAHlVBpxVCRCVE5Ti0U8zvNE1JtVUcj1Ucf1coO9NouVVODVVjnNBV2az8jlCAOkiQUsivsjCz/hSAHKuAHppVaq7U/WzU9ZHRwYnWAbm3moEpEopE3TURA709SedXS0BN3gHVY21VYi1U4DUIRRwA6PWQkuBFZtyLMaiAzsXVL4zW7uBWAwA0hwfUhAtFDQ9NM8wNNGxUvWPFX3VVigxVeUSIzJ0Bx6nEgZlEtFpUAblE6t8JXANZfyUNbAUf5PgKA0gIAlPIrnrKt0KVhczRd1zQ9AYBdJ1Zn4bRiT+IHpCCBRAIGFGcEzlIRN4ARCcAR6VMnAQCnStYvX7WYUrb2vMcA+zUrYDZmS2VmcbVmB3HYcnZnd7ZnTeICr6AGqpQSk6cnwzALx7AMvwKd6BJq35Fki4tq/6+DfyCUQQ02Ybf24eougjBCRIP0bvVKbMd2Ysu2JC5QBz3qQW8xfQq2K7yE9ep2KKWWmPJ2+chHwWYyp8YVcEtEcAfXCYH0QSxVcVeXcUtiAnKgBqTABTZgA1ygCCyAaQmCAz0QBDVSK1L0RjE3jjSXlTh3QvgnBT32ZUV3dEekdM817tQVexJ3ddu1dcejQ0JWeIf3cIPLePute9amK/12YZt30p7XkzQvartXb3C2esf2esVDADrkCkh1ewuVfVvrexWif9BpA/hCa83XSNC3mtQ3OIeMet+XYomXKrBvA6RAQyJYgjXkfv+DgVFpfyUufFxUew2qXAVYZgk4ff8ND0dUV4EX94KjIgdQZ1Ur2JhSmJEyeEvIx84y9CwCGIR7VISXyIBHNH8xLIFPGFPjt1NW9UtcGDtO9m9k2OSIRxGTlny/LoelbYfNqIcNF4GFWGKJWDnO9gZeIAgmQIzHmIxzF4mBA4YfKYPJJwUMMHhBinmneDWq2IWKBGLZVIvdlYuTIwxt+IzXQ4lRdn+7hwdywAANFYflGD/o2HSvOHUZWCaCOI/jdI+LIzSm4I/xV9bW2HeUJn1GTKziWJFlj5Gnx459FY8n+V3TmClC42kz+T0CeYkHmXQyABxxLAfe2IP/dpQRpZRNuUTu+GYlWZXdtJKJY25h2VV/WH//adlzhvZHpuAGxvcvErmX5/iXKeeUpbe6iLmYj3k4uqiDldlkWXmRONlweMBtp8BlE8Oar/lDs7luttlm17WYF5iZKeNzqZmcw8mc5widAecHKrEHsPaGRRmeHVCe6YaewbbNvFmVwXk4fOQKaLWfk0OWzyagzwZMH7KdF+OdE3pAF5pqGvof81my3PeeM1WihwOwRgAGdPmiz+Of4WijySZFMbMyQlqk5YKkq8akWxKl8UelV5pOW9o3pkCpgWQElNqpn1qpZ5o3MppsbjpsXHQ1I4One5ojfrqkgxmVh9moh7imkcKI00eqtaWssciqw8asLGOruRoVvXpmgrpS/yG5qMeaktfaKM76iNMaNqg6bNoabG7ROx0jruUaKul6YuyaR0xYr/d6qB+DByrbsi8bsy8bsAObr6mIsL8mFEEZMhJbsf+QsRsbrLnZgvI6so25szebRgQbbD77aDr6lUcboUu7Ik4btR05cycbKSK5tSUbttXvtXOItomGb3c6t3U7JXk7Yhy7hPEaoicZqYv7Oo97W5mY1QznajOquZ07IqA7ukn4sal7uHlWu7Hbh7WLu7t7cFj2oxWDtMV7vMn7YXz7kYF7hqo7j6+bvWN0vUnmvSk1bMDNDBE7vO0bv/PbvKebv/PUv7UYwH3DdKSAhXUwwC9DtjOlwEXTcP9uzb60esHFu8EdRr9/O4vT27UjnDFWwCGNeMMto8Mx5cMNtHNCw8XxrXztm3RP/ANSvC3Rm8WBoMJ1QwCc86xnvDJqvFJuXE0Hx08M+qA/2MdJ+cSF3G5XnMWPHDawj1yCwKKZnMMH/GSg/GsBx1f+l8St/MpHusG1nHu5PL29/DUMEIrJnLN3vIrQHDo8B18vl6ZK3LmBPMgf/EYgu87NnCVCY5z13DOc3Mb9vDU8x0khM08IXbcNXc7/lc6H2849w1foFtI5Q9KfnNJNw3NEzX4V3M3f3KeBvNM1OWyL3MgZfSUM6LZL/TVOnVJSXdU7x0/GvJo1vbQ5HdFjm8j/uxzXVQKwMJnX0ZjPPRvYHzbHzbm+fRzZozes7bnIQ70zmCzPo73Mp52Hqt3aB0fEmfvVYb2rZT3Z92/ZF93c+WKgRsCMyX3I6h2H0P0uOodg2Z2X3R3O8XvW/UPRQb3ZV2Kg/wQOMxuz9f3a+N2D/H0zDIeS8j2U253gnxHeuV21q2TChRjcXwPMW1jib5biN8ji3aJzQozKQ5fjO/4itl3P0iThW7vkOYMHlBzlUx57Vv73Wv7pAGe5Bb7HaR6bszzeOXHeFV7oyUIugaR2odrqgR53op79iJ7xBudzSR2kjV2xbR4/4iTnI3vnL+Nohwjrm3zhPYbrux5wkheu/8VersmeOsz+6XX+7U8ixDS+7YO+suJeZQdHfOt+5pV+Hz/+5oXZ25ld670iNAQ98Pel7/uF8Ks2bAzwMrKdwRm/7HF+79H+8kti1Cvf7SPfBDO/c/9GJugV8Qde8ec6zpt+Gkdfr9PeMnQd9SnD1yeF9Vv/bEKjb9tc9md/sWsf5Ot5em1d9ysjZVS/91Pi9xcl+I/3byD00Qc98ZEfIvB+OvRe+oeUtfl+/LWCB3xFeadf5Qf/+vkXcPB1xJFeir0fy5W/8bu9+b+99MEyNACiAoGBBAsaPIgwocKFDBs6fAgxosSJFCtavIgxo8aNHDtidAHAhceRJEuaPIlSYv+ElSxbumSZMqbMmTRrXkwBAEALmxpf+vwJNKhQoQ6KGj2KNKnSpUybOn0K1eiHqVSrWr2KNavWrVejei3KM+xMkCLFOgSZCojatWzbun0LN26qkGbrTpgAYwMAKSQ43P0L+G7dwYQLGz6MODFDsoobO34McehLyJQrW2YYJOeNywUle/4MuuXX0aRLmz7KNbXq1VxPN+VsmfFjtHFr2769dm5Z2Btz+v4NHDjv4cSLGz9eUDby5cybO39++UXOHMNDW7/+07X27dpZe//OmntS6IOVN6aNO716tbrJPwwOP7j7+fTr2zdo/r7+/fz7L4eR0w/VYUcgduIdiKBT4C3/yGBXCTrgX0r5JYbeehbW1l6EBBThQYcefgiihxqOSGKJNU1oYooqrshiRDfkxMGABc742YM22thgjjruWJVXLS6E4mEVXkhkWxn+iGSSSi6JH11MPglllM4JMEJOGchIY5ZB3cjlgTx+CaZ3PkYZpGFDFonmkVKuyWabzJXpZpxyzpkSCTkJQZyWegLVZZ/dhQlooA4mWCKchJ2JJpFq0sloo46e6OSjkk5KqUEr/BAjAVRameeenormZ6ikCUqqoDYWGul5AKSVaKKLVgprrLImZOistt5q4g8e+OZBCnYCgGenn34qarFelYosmKeSWGtdiLa63qu4TkttnM1W/4ttts0JAZ9eAFwp7LB7Gkuugsmem+OyI14r1rPQpicteS90NK+29sbK7r367tuYALvm5EIPU/y2U3HiEltuwkmhy/CC6mqYL0/uvntbvNABUEQQGQVRBAD8fsxoxCCPTLJMPEiR0wb1CvAipwYfPK7CMhfVcM3hPYjqbqqySrGFFj/nmxQVCDCRABWgnFPJSpOZ6tJOP53SwDnVEMQKBGVwg8bGwRzzzArbDHZrODPbNIWr9nzhz869IDUAGwjxgtUMrfCCEN4CMEWmUO+tosh8/w34QTgFN0UORC/HtZ5eyxx241g9HKHfNE2MNlxqT5lDlb9NUcMNFbzAAQcvVP9wQw1t5zSC4YGvHnnZrL8Oe0EkXNFtD3JvnXiWi3/teO9TQe6f5GOdXbl6lz8nQA6nx0e46rE/T5/w0E//cQo/WNCxb0Ugl7vuu5fru+/A9yd9TJQXb6Tr9wUhhObMAzCCEFpTT79z5dePv7Y6eOsB993P+D3whc9x4+PP/VByPvTlRn370QEMeuABKUxhClLYQQ9goIP8aXA5B9ygB2VVA9SBC3f/I1AAyTVAAo5tXQwsTAIVCITjfXCGgOsgDW/IKAukLIP+K6GBTlisFDaugPuxYUleqEAZ4nCJJTMiE58IJQDBiDk+NCEQRSXEsBFRP04cCRLRp0QoitFeXRz/oxlVJJ2cCISKVbzOFbGYRZtt8T5l7MgXixfGM+rRVnXcox/3MwHfbKY5bXTjG/0URzmuEGItPBTxYIihRv5xkviSJCUvqaIUaC5YhCxkaA6JyEQ2bI726eNG7li5PGJylW4yJStfORweSK1/z/HkJ0HZJVGOcpGt05liUIk2VcJymEtyJTGP6RgBIO0Kh3OOLUGDy1zqEl2krI8xP/JISFrOksjsJpKu6U3IDCt2OwAYD6I0rGhyaZrU5GXwuNmubGrTLcIMpz17ec8RjfN1LUBdCqSUTnXiiJ3Jqmb04BkWYPZMhjyogBCuUKURXKEFE1AID96Xkynkc6OOASdH/w+zz9X9CgAVBSjCBJogghbUneRDqMTkOU+2XE4HSIuPB855kItiVKMf7akLXepTEu6JdRXwjYDWFFCUIkilyDLofDxaEYVS7HJpzMkVatADIYAEYCMkiE430IOwilWsJAiqWePpy7OSJ6R/y8x02pRUpYqHqXLNGWSk+i6q4i0HOCVIBby1PYPolKdqLayzgGrYy7B1bzzQXA/cFFe5boeuSrXrbGAaU/ZIcgJHRUhV5zeQwSZ2tC9NK2l7ONS/KTMntITrSSU7WZXWlWymFRJmM1vPgiDtsQUR7Wl/KyHEArcxi31aP/F2OzZFFranoSxKLdvR28Y0twTRIQB2IP/YjA53uySBKndLUtylSXED/4zTcplbGucKFLo7y+xbqDsQ62K3t9odDAnui9/86ne/+v0uE73rX4+Et2SBDNCczove0ahXnez9pXTnCV8C/Iu3XgVYEEhggRvkoKQ1waiHfRNgHAI4xBsZ8Mh4sFUL0AnBCT6WbCtL27s+WJvw1SkA6lXh+IzgBs2MyYc/TGIajjjIGDExyLLXWjmxuMVQWXA0G2w2nrl3gbWFSAjxllOMXqGrKOGvl798XyJ/cMhiroiR+dUDgCXXvK9lsoJf/NwYX1bKU46hcAfyA9/g2KsbaMELMkA0HrzgX8gts5jJbGiVfOppRc0JD1fcZjf/u5igs2VhlX9K5ynndn93SkiPC9JonSQ6yIge9UPEtTQd+GaNjFqypJniZFxCGTF4hVY9M7BVKXzaIS0DwJpNPdxSA5shqC7ZCrZK4VZH+tVPiTUoZ23bTFcuDgqotrWtXQLEyjKjv3aIALzV2WEH+87iRkmxSZa9wDrK1cxeGJzXK+foioEK9K63ve+N73znmw4YvXRCVkC7kPR1Iv8aZLmBK+yDH+TcIEuzwCXF7naj5t0Mjreq5q3vjGs830kwgMc//vEhuHS18OOyRLgFgGSbJDAsb7nLFR67hMOcIAznV55zwuF1L1viS3H2IaFtJgBgfONEL3q+xYBQAWRv/wSPrkg5AaDilPzYwzN/ncyrXvN9BZzVj4o4zx3gcyCm6Oq0ErrRz452pPvbIP/aQM6j+lapT/19VWcd2WGe9XtlICfqhvjOv46UsJ9w7OQ2n9nRjviNqx0iT98AaCviVgA03SQcCpHlLy+iugfu7grPu71yEPdJeZ3ngg8g4dd+2KEnfvX3XrxDrgwAvVlkBVK7guZHy/mDe15b2TN5o0Yv8dJ/7/QyVj3rj+96hqD8xg9BMV8PwoG2Pf72Zs19uXePrRXUl1LAb7fwd0f8yxr/+KtPvkKkiLexqj+s9M3oDlrQghpsNfTUV6v1xY39at086tz/O+ClQnHPZiL3N/8QIDF+5Id45pcQI0V1OcY8LiB79XdWBCiBsXNlb+cf3fd/XhKAPzeAhRdcB4iAZ6eACMGAGGUQKVABLSBBETVRe1aBEwiCMYhJejECJqKBG8gd37c44SdvI4h8M9gcAsADRWiERzhwNEgyFKiEgONWnKRP/qeDKGUq8AZ0PyWCQEh0JegfPHADNUV3TdhEQiiGeuRwMBghOTiFJ1SFFXeFjpSFWqhxXMgfoDd1ZbiEZIiHYrQpALBrGSiFaxhNbfhkH4h6ZmGAcph4dKgfdug23jIF7uM2E0RYe7gvTGiJStNoUBiFniKICUaIsmaIxaeICaiHsPFV8+JwAyEAHPD/dGWViR+DibE4MkiDgWkYiJ94SKEISjBzGRSYiKVIgqfIGS1zVKtYEGkEi7R4L7PIjPuiagBgeymihrroNbx4SL4YG8ToEcEojEXHiPbRMTc4EMhYEFJUXs+YLc6ojvZyXFxHItVojYwTKCj1TJ4RXIcYT3H4jfYWjvVRJfNFAOaYHCnXjuvIjQdJP9/mNn+Ii544j3KFjW90j5KRj6TYj1uYkJWREwVDANa1ayE0jQo5LexIktMiRSoXj7kYkQE0kVdUkUNxkeKXkRqpj9ChFx75K+lIEP1Ejid5KyYJlLYScDxZIvLYkihUjwIVk0Ixkz9Yk3O4kZQxMJx0c+E2/xC7sgFDGZRTyZWBU2B9h4MsmZSL85JA1JRB8ZQXF5VSeZPPUU5SQBCDI5ADsXdY9pWyIpR5SSlXhpVHSZZlOTNneUJpCRRr6WD8WJP/SB92spUEITXLmAFI45F8SSl7aZmOon3w0yJIKZihQpgBZJg/gZhmo5gZyZjzEY3zc3PwUwRgaJSZ6SiYKZt0Yof8pyKe+ZmhFCb2OJqTgUBemRHe2Jb4lprzIQUBUxDHFRzwWJuNQpvPGSdP53srCZG7uYtLqU6/CZwnAYyHV5zGKZy8UQGnkzHSOSnRiZ5sMjCPySK6iZ03Eprfw50uUZq0Bp7h6Y/jGUs6oAPdtp5zov+eAQolApATctmZgRmfxjKfu1OfLXGftnWa/XicyPEDPzB5BFotA6qhSxKNnEiNCrqgcAQovvmgERChQTeh31ihx5ETyQZ/f9mhlcKhM4okN0cdCXqdI+qS2hlNJ7oSKYqF+imeb1kcL1oQSGqjesmfS0otLROBIbqjPLo7Dbo4QIqiwWmkkLKiwtiixqGkAxGmTnqZTUqmt3Jl1WmdXUOlVeqjuISlQgqHRNp6ZmoWAZmkBnmmZbqle6o0AYck8NmmO/imvQikcloe+UmnX1ocKLMBIzSmfgqddiqplWJVgSqigyqfhZqNh6qlGEmn9MaoxPErG+ABQnBcEwV/q8r/qq1amZX6TZSqhIuGLYNTAzaBpYKqqa5hpV4Tp59Kk6EqqrLKE8c2d/EBq8VErDFIq9WijLiaq1O6qwnTqzPzq965rA9BnIuarTWRAYR2rCCWrElSo9zVrNTyK2iYEtEqrdOqlCXKlJ6KrX06PF1aiqNqHDzAAT/QaB5wof8KsAF7oeNKrt1af+c6LSgXm+vKrorjrvQIr9sprybxnfaqiPi6HJFKsG1SrtuFsLiCNDzRsA77sNTKqRQ5sUdksIuhqESKscihsRu7Jh07XB97K3pRiTMxslpSsrwTsT+ast21skDSsvr5ssdxF2oqs09Cs8Bls7Nyl7cKrTsLQD0r/0A/q4tnphEVK6zDSq9Lu0dN+1tPKyscoBkiS7VVa7UMerJTqLXDObQKsa0uG7dgu3l1i3Wegi12KKMMm7ZWtLZB1LZri6ip17VUcLRTgoSLm4R2a2l7SraxclwZGhN/WyCBy7ZYi7lgAaxQKayJa6E7IInM47g+6KSRCytI45DmZrk/tLm82ZuvexSFi4hFG56gWxwZEHA/VrqjeKaoWyl68bUX0bquK7vrNLhWS7v7eLi4OxwCcDob4AKUSL3U27tvuJ7AOyk6VZc0UbyGdLzIq7mbu7wJZbvF6by8MVIWsLDXyyJie1raKyluhZve+723FL6bOr6YW74vZbFymP++sIE06uq+LQK/pCW/jyJFzikT94u/+fsg1aqp/WsTc2u0eEsTVYKgBayswzuUCewoDneLlevANQLBESzBg0rBXNq8GDwTOcnBTHLAowXCjZI9AOq3JTwUJ4zCyduzKzw559uWAcwZVRnDHQy5ekstVeLBFqHDnsHDKZXCbQrE9drCTUwc/bTBR/wjM5xYNUwnd9m99vvERBHFHOjDJVvFMmHBt+vCMhGNlMvFvkumYDwnN7eMU1vGfHLGc7W/5Nu5bNm1RFyMhTbH7/vGuqfEuHJcI0zCe8zHfRxbsQvBa2x4/6uFhMwZdjICMNC4h8xIWEySdiwnAbe6OQzJLyH/yYRKyflrySF4xSNCib8xAtVry6BMR4l8fYtsK5u5xXqcyi6xypOsLCf8ysGJyUCoyRwZrrhcSrqMf7w8K2YLdWYRzNkxzLz6x/wbyIkZyxoSrh7jzAclygpJym5iXQTcwNesytncXNscuMeMrck8gstMGYyLz0c4zuT8lQQSOzfsTFjqzu/cyuErzxQrxFFpz/tcQ9CMwNgBOwaKl50EpANtGmn8w91smt/M0HrkxYGTq7BTYK+KWg8KwfCK0Wqs0fhJzwi40B29Nx8NOCH9Or/CwEJl0vmL0vBMuCstoRwN02Mk039D06xDnbUk0Drdga970Crb0uT30kHtNEPN/zdFvToRBR25etJLDcjzCqqhGtWE8SEEgXllLdX249BMZNWAY6tZndThy4PTysbQ3Mbom9Ya8RsEEc5n3RxUvTdr/TeNlqMBXdFKTWmubHjlLLRPHYSK7Rh5LabNzNccdNc4BNh8Y4c3jdP1udWHHb6hYRFcO8iVjRGAQRAuh9qCMdnI4ddQc9l741YkXdKcbdjsBMGgDXeO3Y0JvZikvdoh49sz9NpQI9EjSdEn2tm2nb/hJdqfG9y/LSet/TTDDTWqi9SFDddcvbbMTde8jZrPDd2tBN4bRN1P43DTdxxaXdvTdNs229xgPd7hPbPxnT/l7TQ3Z3DHTdvZ7dnHy//dum1H3k2h9C3fUCLdTmPfS6NTSYY4b328cb2r//3V3ArgsNGKGOaqrVrgw3HgS5PgSwMS7slG2P3g2m21Eh6szl3hlrECLXA3KLjhsNHhSvPhSnNl7RsuOc3fyv3Z7t3djM16Yd0YuDZ3MS7jBF4/NV4ydggDhI3c661L7S3NBfjjQO0fy5QD//IDMGABSLMBOTCwRv6LSE4/Sk4yH+rkOl7i/S27KO658L3ikJFG80WQNBUSOC7mDhbn4WTm+wIDU9ACAjA4ILrZ3Jnc7L3cPr7n2ATk5UfmFIFyOEWQmtIxzJTn27jo3dTn9rICT4c33jLYDU7isgvhmurmgqz/4rK8FwQx6QRwl5p96baV6ci06dkyAfMHHHKc4/u95jzu34o+4XQ764mhF5zkcLvWMQwe63o+arVeLb3WySARP+hd6L956FGe6FNOAO9N4RChgj1QU8qeEOwzBRsgURagtDIRpi3TuP007MtOETNeMs4+LQ4HADelKXhe7aN57aIk5anVJO8+EXU9xJbEAS/OKw0hALAHHHnME1XikXaIgSEk4vBuNgIPS/R+K5sJAA7vHuq944je49rO7cLuEK0JHOLOdr4xUVrlGx5PEygjkG6V3wMxMD9p8Rff7G2UP7epZA6ui6U+qKfuzaONennmAjtAAkFgXSpPEC2jMgVh/10kJRbuThAMOQLJZYdimfNBh/GvVEj5U5Q/P+qfKPRtSvQbbfQOsQID9ytOTwAr4C3OiXJcPxM3N0Io5wI5EAQcwJxN3vU6f0klDEV3+cvKBfQ9ey7/ricIUfIXvKVvvxB2aNwOqO8mIdGD3VjxcfiB70hfj+AODEWbOQKnzCQgv7aLn+0AX5Cgr60CzqKIJfkKkT2hXhAFJxajI3s6sDwYg8Oej1awMiMkwc7dyUQoZ/tIlfibm9LTmvYsbeUPMfsJ4Rty/Ct2Xxc/0AI7YEHUDvyH5fr0MfwjUfz2CUWDE/77bpj9riOMryWOX+VrPxHTLzjiihBuhfPfzzTpP//bWUL8ABFB4ECCBQ0eRJhQ4UKGDQk8hBhR4kSKFS1exJhR40aOHT1+7LgDAAAYIE2eRJkSY0OWLV0SdBBT5kyaNW3exJlT506ePX3K/BBU6FCiRY0G/ZlU6VKmTXe+ZEnRBQAXKq1enCqGylauXb1+BRtWrBiqIEmM9GDxxciqFVOMBLDi6ly6de3exZtX716+ff3+RTm1LWDCfaE6tHtY8WLGCgs/hhxZ4wS4EyRfRtlYc0unnT1/Bg306GjSSEOfRp365maDUstixgpAq1jatW1vJTu441kAaSvCGCnF4gq4GWBnFHBc+XLmzZ0/hywY+nSJrAvetZ5dO0Lq3b3/V2wxckTy78q3n4+gWv360KXdG2UfX/56l651O896W/9+rrnNorUoh5GKsEgAuHSgboUbRiivQQcfhDDCwF6TELbzsEMvQ9Yq5BCzEUYir0PANMxuPhNPxOk9FYVCsUUXfapvIummy48/G2vz7yPefKOINwItqgw6BTcYSUQjj0QyScBmVHLE7TAkMcrDmqSyLh0GrFIvKTd7sUv5VlzRSzHH/Mk+6mq8Mc2vcvRoxwCxrMjAkRBsbgULiIQrSz335LNKJvuEMrtAtyR0IUAPzYiHqQDIAdGrCmWMTElBA1PFSS/F1AEzaZRNzf2SMCBUUUUdgsLdAPwtuOGKA0yH/xauINKFGoKQSIA74QJgAwsc5bVXX2H789fMnkwMUmO5E5ZPAW7woFkPFpUixGQ7OvawTK/9qdL3sOX2xU2hm4oNbSu1Aldz2fqvN7XQdQsuufyy4NyRdn3ohQ/h2uCGd6flt19/TQr2340uLLZagyMQWMkgFjXXBR4S1uhgl7ql+KZxS6s44/i+fS7ci1dsYwCRRx75AVM5crPdIisKQry/eJOXUQJuwDXffSHGOWd/A9aZIoLrktjgnisUIDx5XUhh6IqCZkljpz8ezWmpUeMYPwDEhRpqNk7eKOWKDqzIR794wNUDC25oYdERKsBXX6XfhhtQnuP+mS6mj427wf+F4fIgAwH+ljZvAu5maOqKs4bPcMWdqro5jxG/eOv7uka1oiJGapQiD0a6wS/epkg6IphH2uFhwU9HXcS54a57LsIhTX06mkfaoKTYq3s9ocW5hZyo3X9PqnHmHu+9UsnT5ZEiAQG4giKy5/RLJAAsm0gIuIS4PXvtvVv97dYfzX3L7Ze7ckDjxh88/IOAz7R4FtmHPyfhlyPefRWP17FyilbAs4Lq4ezLVJpHEcrk6mboQ2ACC9M9pX3PKuqTkgIvYz0AdC6BEDRI/CZlvw9o0IM0mZ9y6sfB0uCvTfqjyOw28IKIxGsk1OsLkbBHETklT4I3xOFdGDg0B6oEgyT/ymFhiAOA8SjwhzD5oJg4mMQkhvA4IyThaEyIkR1IwYpSWNQGrmhF00VkcyO5QguEwDASAGYkPQASAFoQRDa2MSU77FkPU3LEDLnRc/OSIB0FwkQvLZGPGnQisK4WxfdM8SJTiJm5uggRAVDwXJn7yxnTiEY7VtKSsZlc3uQ4LD1q55J6WdT5LqjHP77Ij6VkXyAxA0VCFsWQFkFkIuGyyIgEQQhT2MAIrmABUUYSAJSkiCQ/OcxPwlFnmzxJJ4lFTLqsBQA7uGEnUdmiU05zd6q8DCtbOZRXVkmYwfwlM8XpRmPmDJkmUaYnx3mVL9Iqj6S0pomqGU/DYVMy2txm/1C6SaXgkMCf//xnPwE60HUW9HblxNk5QZJOQRkUJW8BwBRwKE16fsl+FV2cPSODz3zus0myBCmuHDrSvCEUYgr9CEOtQ1KT9GAktnundjCquHnONGMajc4g83kUjyoppD9laVB7ZtKEodQjKt2QUDnCv1wFDoHnsenUahrVbuH0MRzdZk+TVARnddWrX/2qUsUqMKKetKFAQ6pmxqoR4IRzotuh6tMuGtebyohrw9PpTl1517X21a9L4qsmz2q3tDbmr7AcSeiiCVe6Hm6uja2qXTNJv7zqlZuBPWxmNXuVshY1IcksLOE2GxEOoNCIjIUs7yz7sdR6xiKd/QtWW/+p1dHW1rYZge2/HIPO0N7tttJjYQ6h2lpsrZa1xG3KazErSKwZV5/LvW10pQuR3L61t0GzbQbYJVzUIvdSzh2Xd5mi3MmKsLLGpe101Vvb6i72uhKzrQvLGMThineD4K2UfZVC3jOdd7XpXW+AD9vemL5XaKMVwL0OWGDr6Pe++A2Tg33CX04117kAFnCGx0rg0xr4wJtlmxrbWF8J9xHCES7xTigMLv9aFsMahjFLOTxKD1ertleAHhtJnGIXnXhbPObJijvWYr2+OMZHLuiMn1pjG2+2gD/ScXeBjCIfu2fKKq6IknVI5J0aGclfJqaWx8fkJmu2BiP5gRt3fOX/+VQZY2zGiZCtZmH0QhfMd2ammLdHZrxp9nkMUrOU4RwfN5Nm0DeRs+O43FE749nRltSz9vhsrM3OzoIjFvSh1VPoqGkahFlu9EYXndVQP9rUQYx09iYNO83ei5bclamn18NpQ8taJonGK53/W+pT91qBqb7dqgul2R+MpAaVXLOtKUXroyg7JrimrK5dzGtfV3t7wI6dsAml2ctND9mZdnZnmN1sZ0PbvNIuMrWtve7UYTt12hbfYcs3QDsmO9xOGXfilG3uJ456tupmd8Dj5m7UwXvbfqWg/74d63svO99DCTe/mQthLwvc4koj+OkMHu+1DrGICy9Rwx3+cNPs/xvU5e03ursM8Iu3HGIZF9zGI9hX3tAL5A0W+WdIDvFyn7y/Kmc0yl0+dIyzHNYyr2NfQ3lJe+c8KTt/n8mtukB/E7LiRMf6tGAuWKQnfazOhCbTwe30bEG9gz2fOmFka3WjZ93tjto63brudbG285NNJ3tPzH52qUv25xRv+9sFz6e4s27u6FkrRCXawMOnx9Z7j7jPKwx4oQ/e8r4qvPcav0ylupQkmj+8siGPdr9PHr9Xv3zqqZR5xm9+sEEVAJE24NSENl70Zo982gELdFJXXvW/3xPreej617O0rcAcfugfj3vSS0T4G1l7FFEPfOpz6Pk3l/lYY6nY5M/99v/uy7trJc9i3v/b99VH/5GuX+/Di7Vl6jK88mU91fCXafxDLj/bz59+/ldo/YGeu7obieACPe9bPvCrv+S6vzmjvP5zwNULvL5qPKUKsf3rl837vuJJQAXUvdiqOumLwAcUQfOywNqawKDiATzhAK4zwPl7rA0MngVUtPwDwRIcwRu0GhvcrBNkqS9aIxbsugzsHRhcColbpQ8koenDwSW8pxAcKx4cqbZyAdqLI9s7QA0kwhjsQL+IviR0QiYEwwD6QqWCQoPKADxxp5iTP0+jvyyMMxnMtQYMwznsLx3UrDIsqG77QTVcQ01rQze0CSPMJiTkICWkw0PMi//DtAD/jEK2oMLuC8IrHEJA7AlBbEIa9EI7RMRNxAtFjDJGNEM0fDcrdEEEpEQs20IxxMRCHENOdEWQ8ET6aj+H6jbk48MWZMMXPMU3TEW+6EJW1MRXFMY3asWgwkNmWp4peMTWw0U/1MVdDEQ4jDY5HMZq5MJiZKljHCam8rZsI8VcNEVoRDRpPDdqtMZzTERsJClt/CQX2sNR7MND+0NxtERRW0X7MUR01EdyXC92tKQUzJVXu0WZC7d5hMZ6zKl7dJ983MeGpC51HCl/rCTPszlvjEQhhBxxlB9+nLjTg0iHFMZYPDqkW6fn2YAF07hmBEcs1Mho7MW9+EV8/EiQdEWR/7Surlsno7m0YFNJZwzHlpwJhLwqQpTJYKRJkLRJ98JJcdIuA9qznpTHZ2xJjEjKiIjJhZzJo0TEquywpWQmCpovSYPKQTNISqTKrJwQhSwehtTKc+RKGvPKYYKoj/uyoNGvsgTEszRKXyRKrNzLtkTHt1wyUBymM5OZO7NL+8JLN9TLv/PIvwRMaxRM9JmSi+gkZiofuqzLH4qrxczCxjQ98GLLyAxJtBynyrSIyyQm6YEpMDuizpRKjQRN8jNH0rRNqzTNftQjYiqfKXS01wTKnJtN/KvN27zNyTTG3RymL1I4PAPO4Gy44WTAxzTO6nwI5MxG5bykAlq83+RM6P+MTkxyTNHMTevsP+xcR+20pG5Ls0d7TvBsvtKjTeo0z+Msz+lSTUsqn+70TgyCz7hqGvsTSqpTy94ZzfoMQ/RMzyP6pLZqTed8z/+sKGQSzKtcy/tEUOpTUIfKz0qiIDpxz++U0JmiUAztCAs1UBPNUNXbUIPqUDuKJVODpxHFqBKFzHQsUMg50BXFwRYtqBdtoyESjhCNUBq1JhsdzwtTUR61PB9dJyBlo/ezRdekIyOtUc57SVDqywu9USbt0SU1QfV0I95oz/4UUSs9UiyVT+KkTy+lSSc9TTFtI+npJcSsUjSNJyQNTSXtUjcVQTgVJygNog8BNCI9UzwtJT3/nU/y7FM/dUBAZSZBxaHnsSE7LVJEZSJFZVNGdVSkBNPRktQbcqadhNBLxdQP0tTp5NSMKDaQesdORT9IJaZQlSAXWkEZvdNT/aNUncHipIhWlaVXhVUN/dQdlNMg6jaU3ExT1dX44dU4bNOLaNUr6IFqtVZrLdNhrT5ZHSZaVSAi4U8z9c9m5aNnncZotYhWFVZtfUBuvbtjxSGIOrZTm1FyRVU1db5ijY0cRZz0Uld2XUJ3FTs6qqQQgyRDHVd7vVd1GlC129IU9b1/BdgbFFhL8lYEstVeq1eFdVZ8xc1GrQsU1VE7k9iJ/VN9zayLRR867bVJWQiOXdjiy1eQ/6ULke1Xkh2JdTXZWEXZw1LZ8cGxDfA1l1UImPUgcy1HdK2IVq2BFyCBs6kA7tvZ36tYBlOpSgKjoTXaDUTalPPViQDWc5mC5pza1KvarkQqO2rKeT21reVaj31Imp0Lm80afwWpHVjGsh26s61CknSj0qogrXXb8OvajlxVjPiBKbCAIHgYAciACsAxY9Pby+PbY4rLIFqebH20wa2/wj1Cfq1bO3tEowEAzZ1crKtcc7rcHDIaEDU1ziVcuL3OnnUN0NWawOs2ejvdrEvd2vPbNuq2vD0y2M07zx1E2y2NkCEZkjGZvXw/ABDI3b243jWr32WjD5FbvyJesjPeJv+8g/hoApD6S7hIQ+ndW9qVRevNoSGqVEfbXqfrXlH7XvYYA0ew3/u9XyKIwEUhQPN1Oer1LPXFoQKaUvd9X5GL35ya3xe5gwhUQf8lOgAWGMLMoRB70M094IZL4KFcYBdp4L1sSgBwXQi2OAnWrdW9IRcq39fN4HvbYKrr4Bb5YJWYnUIl4elF35E0ODeSnui9sxZ2YdklgAoFgBhGkRnGiGWcADwp4BteNxP2FwrGoaC1NiAOtxd2WCM+ESSWVin4AaeCATwZAWV14mqD4gtEYQn6kHBlYSu2NSwGLC02ES5OV7i4ghpogRbYATzJFRgqY4E7Y36RYgmSEyhrWTf/fmMhJmI5ng86XlqQKoI6/WN2C+RpGWQFWtsqRmRZg2MPZGT5cOSKmIAcqAEs2oANcIEisAA/nmRAzuGb3Lg2KqCKbNtN9rROvsZPjo9QbmWezd4FzT42atWDrWVbPjSGFU9O0WX24OVeJtZfjsg0TqDM1WRjHjRkbtg49pJmdmaqfWWljGU2ciFWbmNrZjNs5sgjXOb14OZuNttvtlp4ayMKkmQMNudzltk1tZp1Vo92ducmhWe03WE2Ct5qvucpQ+csTUd+Vg1//mfBq+RkueQEQiShNeiD5rGE1mdFY+jUcOiHdruIFpaJRiAi0V3LZDiMVunF0eiZ7a+ORo2P/wZp1A1ouAznHKqhgUnpleZpp2npj33pba7pmd6woaZMaUYfiJqhjBi7nnbqS1GoRRZqaCbqGBPpXyHp8Xk/Wk7NnX7qr4ZqIZ5dqp4QmD4Nma7qlrvq7yC+pMqhVr3gpfFqsKZrMYnqgJ4Ksw4NtE7rEjZqX2nrzWCj5elflA65ukZsuxbrIcbrIp7qvn5nsi64wDasIPI8cpbrw05sKyWhirlryQYYx+4SvoZsSv7rXqHsys4hw6xnn5nrzf7PzqaYzw7q0T7t0k6y23aU1GYMgl6ZiHlt2AZP2e4W2lbmx8ZtiNZtROHtxWCjqbDhlQhu4Q5O4uYW42YxvQYN0v9Obl9ba+9obsVgo6zVac2m7tj2zBfB7iHT7s/g7u4+te/ujvBGzRsaorADbvM+7+FObxdZ731GbvimadAeSPpGjHjNWY5o6v0WR+vGlv/m6AAX8PMlcCA0cIYIIsAlVcPGOQaHTwe/FgjHq/b2jPeecDyTb+q48BjBIQtW8On28F0E8UwRccoi8c4w8RMHsxSfjhVviSDijVvN7w6P8eru7xapcfO6cafIcR1HMh6HDh+PCtbNsSFnjSLn79gM65+O29pm4OV2cnICc0CR8gO/oS8i44lYcCx3wxnHlCTvtyVviiYPcxiD8ucocwzPIeimFhhn8yx08y3PZ5c+btv/rvA6X6s7d448NxQcKuQ+1+8/P8VAJ1ouH2sv9+AxR3QcUvTmYPTduiGlhnQil3QZP3IUgXNBknOmoPNND7BOZ45P/ywccqawtHIuKfUG/8nrXmypNnRXDzhYXw5ZR5YbouYXj/RcB/Rdf/Beb+xVX4pWB/bpEnbzIPbWwKHWHfUrV3ZTZ8nZdvZDP1HR/nJxn3aSqvbjuHZsP/ORSHM19/Nuzzstf/Nwx3QZ1vRzR590t5B1Z3d4NAgjAAAteImRknemoHdBXyncenYJ13dT43fM8Pd/n2yDaISRMIGCd6iDX4qEr/RBB+pCL/eH9+583xOJfFeDeIKRgACNNyiO/1cKj5eUVFdnhyd5FDd5PUH5gS0IPhiJJXD5goL5p2P2ELd3kc90c7/5cYp4wipzYCaIQhgJSAj6dRr6svv24j767Lb5pf+ypnedPIf6gbiEkRCEqh+nq/cJmScTmh9EaFcKaff6zAL7bV/3sReIPhiJNUB7cVJ7/XJ77+36ubfqnI/1iRcIvI8AgQ8EqDD4vxevwJffwSd8Dat7ZJ94vOcCjHf8jYd875J8Bab8yhewyy/vzI/mgsgFlu/8l/985Ap9Dh590l8v07/1a8d7qQeAW2h9oX994op9GJ592qd2wx92xEeY1CeIRBiJXOh9q//91gr+LB5+4o8u22dq5P8fe0MYCRuob+iPfsiafm3+desvfKWnEuRPfg4tCFQYCS/4/rQPf/HfevaufvNnL+O3dsQf+04YCYAwFGEgwYIGCxJIqHAhw4YOH0KMKHEixYoWL1p0oHEjx44eP4IMKXIkyZImT6JMqXIly5YuX8KMGfIgzZo2I1B0AcAFxp4+Geq8I3PlnZ0/jyJNqnQp06ZOn0KNKnUq1apWr1bUyRMr164Pb4INK3Ys2bJmxXpNq5apwUMAAJg4O3At3boXh+LNq3cv375+/wJeKfemRa12JwYNDLLo1sOOH0OOLHky5cqWDVvOHHEw586eP4PVLHqqwUFvCw0erdqp4tauX8P/ji17tkbQCLMazZxYNuPVvn8DDy58+G/MxCfbTq58eejjzr8W/PRWRern1hXSzq59O/fusZcXzn0ZgFDe4q+jT69+PXvNxtunZS5/vnL4xAtueiuDs33h3v8DGKCAA34EHm6NVbZbbL3116CDD0IYoUPvSSgVfRdiKFeFoxX0xlul8LdhZgSSWKKJJ/plYE7nUaYgbAyKGKOMM9L4GIU1JpWhjjsShmNkBe3x1hoh+ugYikcimaSSM9V3oHvkzQZjkVNSWaWVEN14ZUU8ctklTlquRVAXb/XRGZhqLZmmmmsKqCJiLE7m4mtSnlmnnXe2lyWeDXnZZ4Z7YkUQLW/5/2EmoFWxmaiii7rmpkR6Qiana3QeWqmll0YGaaV+cjofphZGwIURbyli6KesMZqqqqu+5GhEmjomaWuUnlqrrbc2BSugnfLaJK5KDaTBW1t49qtSrCKbrLIguYolnJLJqhitxlJbrbUJ6bpnr9t+di1SPbz1g7deyRfZsueyWq6TukFpHoLjwhuvpdniya291clr0QgAbCBAvlap+xi6AzMa8Jvvxtnugs/+27DDPtJ7572gPUxZEG/VUDGozUpGsMdHGvwow5Eq/OLIGqOcsn0R2zlxtyo7ZsFbL8DcVMiUfZxziTc7izC0Jc95cs1DEx0cy3W6XFPRonnwFg9LI//Fc8c6Ux2g1BMKfVi0gU0LtddfJ+xzhEnrCDZl+45gdk9XQ1a12/8xF57YJJe38Nxq4503VkerR3bZeh+2wlseAE4R2wK/nXh2hy/Et1dbA9Z14ZNTnpTj6Pn9Z+VqXQxAD5tDx7G5ipP+Xdzrjle3yXeD3rrrWLPeX+YYvs5VDm9VULtCjB9Wuu+Nnr5i7HZB/pfkuiO/+eXXzX5h8lW18JYOyfNu1+/XA1Y9AcvvDfSkWT8fPt7cP9c8feJLJcVb/iKvPV3Yw8+X9uRbVbxfx6Ofv9f0H2e+p/o7ZQMAmMLz3LeW+CEQL/MDX13s1xf8ATCCMOPfffwXPAkiJQP/GCvgBSuTwA/CZIHDa6D3ZsVADKKwYRQcjgU7mEKMvOAtN+Cg6NoGwhsKxoU9e5LqgjbCFwJxXCsUTgtrGESIkGBmNPSVZXDoRJSIkIdROmEKKtAD9Q3uiFq81BBZWESKbdEiNXhLBpaYHNE8MY0kiSK7evi94XFAgG+ZIwAIF8Y73qmLRPziy/AokSu8JXwGRJMaC1kgHT5Ej09xIF8g+AM60tGOfpyklRQJHD72kZIOmQIA0mZG26DRkKLcCBtTN8XhPdIFOyBBEGRWR03CskiW/A0mixXLhswSZYNMyyh7WcoElVBa4FvB0xSSxFfeMpkxyuVqamkqZRJgXwT8/yQYR9RLUf6yRcHk2gkXckxJQjOcDmKmapxJJGgK8AqCROTorlnIbCbMjSb8oTezKM579oecHDKnhsT5FnVSM5MedOc72YnLbqqFkXuBYEO+ic+H5gmh7OFnP8P5Fims04hGIqga4fkzeQqTnsa0J0RLeh19ioaiZ7nnW4qQUSYOlKNP9Gimthk5iRLAoSbdqXNQqhmVmkWcAiBp+wyKOJk6kaZ0O6VPdMrTpxoNp30DKlnEKTgA7ECcGvUJUmdq1MZJlSsK1QtDGeJUqKJVNT7NDFWrGk4ebDCcW+1JV5P6VYWs1SdjzUtZ64nMtAL2SSKdaFvREk4NAiBjcoVpTP/ruiql2simxsPpWQNr2Z8Ndj2FNSw0ESsErTIWZ45N112xFdbugXQoY3AEa1vbWiJQlqiXnW2sTss8zdGWKil4SwtAe8ZQjlZVkK2tETC0BEgiN7OVzS1z05LXqnCruV7RwVs+t9jfaia4jy3t9mxbPwAU90Kw6AJ5y1teLcT2r9Jdb/cya5nosvcqE3iLBXwLSuBqd1HD1Rp4OTUq5co2vgKGynOXYr4BT6VzM7zufbOb34Jxt8AX0Ul4+/TfpgYYwRq2nHfVcuANP4UDMrRvNa35YEXtl3j99dOFe7JcEMMYIxLOUfNi3BQRA4AEJBZoY0+8pk7NGDcV9lKLMfL/Yhsj+VUdjk+Nk5yUGAIgBzu2pYN9zCYgL3kqFPZvesHp5C/DLjgfBrNPHgkAGEz5mU208pU5FeQVDblLRZbIDqRgZynohF93tnMxyfzlN/9kzH6+SAVwl+ZzrpnNasKye8W6YgszkJPIRW6fB41kQPtE0JamCAzCdWh8mVjRS2L0k+LMpTlHRNKTpmOlNw1jTK+tya6myO0AIC4GlzjRolYSqdllah6hetbCFlmj66LpYTuk1jTDNY9Fu2teuznLUtkyi6WN7FdbO1CyvrZDjrlsaM7Ves+Gtp9g7axf7yjY3F63uS9y7HUnBMo6ZjaVQz1uFPV6POjWkbrhjex2/1vk3fDeLQA+S2819/jeJso3MPedoX77W9gA39K2I56Qf366ovZW+M6iXeyrUBvSH7f4hiduuIpbHJAAyPhK8cvxjpc724t8NJFlTvLmmnwiAof3GAGQgoMjOuEvHxDDtelwDEH85oPOuUR2vm5vAx3Uuh46gYqesKNfKOlKJzPTN4PyiMs76hqfOtXb5PFSc3nkW49v1yHidG4TXLHKDHddyg7zPrU95DVX+9rX2/bQZa7vGO87U+xedav/DOv00TrhL21z6H494ipv/FIMT3TE11Tx82E85bHNd3JF3t9CeMvPO3+U5Vh+KLzKO83l/HjTP/Xvbg/82qEO+0wrJ//1Mln965eid9d//vaAlT3gk9Z3KC9Y+O7Ove5DiHmSaV4+nFc+23tPldBSvyKIlXv2dc785ruE98GPyu9Pbf3uh5P4DsE++iUiwGm23+vJAX+rnh/Z6DNn+vGnrfr5hN39UwQWsQ8A+t/80R9s2Abr4d9y6B8BBlb/MQT7OeBCjJ7PTWAEft8BtkYCnh9SlB+wdeAF4hEELoQEiuAx3ZoIEgDqaWCSKGDaqSB7keDu/F8MLoSZSVkMsmALHskLVtv42SAszWBCmOAFuhIH2OAO8uCJ+KDIBSHOhSBUFOEENg0AtNoEKuESlkgT7t0TMtcQrmANPiHaBGEWaiGBcCH/8HlhboHhFBIgXKmXCJrhGQpIGpofEK7hCEbhU7ghAOJY8l2gfNChidghCOJhHoZRG4qhDdqeHDLHIG7hHvbEB6abJCIiAClig3nhDpCRDj4iJKKhJU5Y693hJVpWJuZaEOrEBiThJ4JiHYpieCygcjSgKUITKjabCl6VS3niHL4idxRiJR6iLQIRLtZbEFKX57SiL/6idgQjv8UiMSaPMebiBM4XANRXL2ZgM3bHMz5cNEqj7lDjMargNWajCgoiN/6HNyIdOIbj64wjwomgOS7jNqqjM7qjyMxictTiO2pSPAbdPNJXPRrgPQJjPirZPtpGP/rjJAGk1JXjQNrM/yJqSx/eFjMaJGywY9YhZENSzkOOXUQq40Rq4qZYpHWkY0bi4zAyBSVCI0t6ZP6AZMshY3U5xUlWCd1ZiUpux0YuXkfGJODMZFA9YTJaF1tQZL3gJJXw5Eqi3Q8GJUQNZVl4oVHeZFJKzFJOSVNmh09uHlBG5fiA5fJppfAVWo5dZUkeik5WCVfShldK31iGJdhMpVsFYQVOQFqm4q6UpY+45WzAZf7J5Vzuj3fNBneh376wol5WY1ZipZ005QdI5mRSZmVapmTCRGAy4GAS5tLQz2GypfIlY1YxJjny5WPWSWRe5mpeZmZypmkpJGgwZGe+0F55B2Jm3zGhWWnKY/9FouaZqCZrCmdrqoRm0uJr0mbN2GZ34Cb1VWEZ8WZA+qZaAkpwDud1YmZxIqdLfiNMJqfrLCd3NKfwDdUASeFvgklobiVPYmd7fsBKGCc/Iud3pkx4bsd43h6UHSVJ7uV09ieeWKd7siZ8bicpGiJ93pJ9agd+Et4KcAAJ7ECeAcC38Wdjtkxf4kiACihxpkR8LuR8ImjFKOjiqOfNCUAQkEANSCgd9ct5Uqd/WmhqsueGCieBeieHxeZnzGaI6s+I0gaDWpwOrCiLeoAFlB4foqeWlKhfziiNrqaNPqUT8igl+ShoYii8xRGLFoEF/AB0kkaSXsmSZmiTOqllQqn/r8HglDqkZB3elXLbWQKAFPzAkV6Fm86ImNaIhpZpdnZogeaoZ+yomoZPlcoGkK7bDcxRDQwgV9ipjOApjejpnp6pvqWpoN4RoZpOo85aBWJjmICplTzqjERqmU5qw1WqpW4RpiJgqLraChTBHO2mh31qTmqqiIyqk5aq0Z0qqh6Rqr6GoQpbBqjcBiAhXdTqhrBqjNwqjebq1e0qrxYjm17esYKZDuxLJ02Psc0qlSSrrZLpnk5msybes0JrCvkq8FCrk1nrP3mpsW7rlHTrhqgkuD6pdt6oBxqoMJarFp3rBsarul5rEayAY6Tr2BQshMwrvZqpvUZpF+5rEPWr/2IA66CtKwAUwaI+LEQkrMJSprhmHrlmLCZKq9kdLIhV7MWG7ERsLMfyKUp4qGyCaMr+SsQGxsRWa8BirMw2xMqyrMdCH8jq7KCOrNWw6m1smA7IEcoGrcZmJMt2LMOiKVQurcim1t29KO7NxdEmbc5OLXY0rdO27Em8rI7GbNdiCs3W7OxobUtxrdkSAM9yrM/eH9C6LXgOLdHS3oAhLdvWrUPArcLKLXHRbd8qz90CSOjl1t5abNvW7V+2xNP26b0eBXe2o+QSbr6gbfaorYAprgcwbuM67kpArsv66eBe7uRk7l8g7mUFgRx57unubOi+xtgCatnCrp2kbopsrv90rQCnvu7tLoTszm7pSm1F/ECEboALFEEODKxP8EAFCMEVoM0VtEBeAm+l5G5frG5aVcC11tHnEq7wugbtdsb0pQAWQdIIFKtF6AD6TpoHXOH1nkn2ys/u0lYKvOpbbECsym9CiG9rkC9ncB4PSKgHtMAOyBEABMFFQNk/1UAPCIGEukC79i+Y0O9ebO9OrQCizpEQxO/1/q9iBPBgcF7+TsGRrkAVjgD4LkQMTUEOtFoFJG0F467hwo39olUVCYGqDdAC03DwhjBgjLBcMB6ObQCdEoAASBogSsQEpGBDNLAP//CVXLBeZLAyOegNeEAC09ENsPDtBrEQE6+URgT/J44kQ5iZJy0FFu3nFFNJFefFFeeNAGTABLwADNzAAdtZEXjADtSAELRAD9wACeQADFTAD7wABwTBBKRABvDACrRtFbWAyk3aliKxG4fxXwzxWWidAMhRtjaEHElxUrgSabpxlcCxAuEw3vCADnBABZBAD9RAEUwBF6/aLePyHG3ACLjAFEjvqrlADeTABHxx/2ayX2yyWWhd5yymQ1QhEx9FKZ9yJdnwba4yzNCxHeOxHg9pLnvzN4OzFPTAD3zwNHvtMe9FMpeF1nWaxUIEB3MfUlRhG5tzjaSy6l2zvLTyK8fyLNcyOEPSBkxBEdSABeTADwRBCjRvEhNTBqTA/wQEAQe8wA9UAAzkAAncQA+0gBDUwA54QBFIwRVMgQsI0AjswDAXszmjM1+oM1loHbgUHES0M0AlBRxOaD1PyT3vXj7fSjbfcR57wC8DNB25gBTsQAvcAAy8wARkQErjNCGtdF609FhoXc+dIxS/hdr1HPw9tT1XM3PyNKCcKCzLMi3bMjiPwBV4gBAYNEIrdFf/RlSz9Bg7LESYMTQrhBErhZndNFx7ddVarfFhig6QQBUOdVEfdVIvdVP79XPIdTrTtRpGxDNDROesHFIorsE19ozodEzI8ZSkAAwgMC6n9Vq3dUIv9Gavx2PrxVSLhdbdNUTo9VFkQJ5JgVOrNv97dLbz5W2dCMAPRPCkuUALwAAH6EA55zZ8sLZURzZzjJd5mRd6sY5VQwSUNRoPSNoUpHZyV8hu119va0kK9MBZj0ANVAAFc7eELDdesB5McvAtsw5Ma3ZDzPRPrIDKuQByp3c+fTVY+w1b7dIP5K8unzQo7/etyHV7V0Ur60CDO3iD7wvrtDMvOgQ8+4QAYNEIoPeBP4h3h19YH8b/aJ8FeC+/VC+HV0uCF6jlAoXQMDNEUDZGCED+joCBoziEeHhLbJY5VQQHmPEcXQEMbPeNI3hUK/hawIonS89DiHJPVOEGWC+RR0iOs8SOO5NE8AAJDGkNRLmUG4uKs/gkxqL/rpgxPRNAGveEGW/AKHv5OPX3fVo5JlV2z82RC5DAkLd5ka/0kSdU1hgxEivxiF0Ena9vnrs5YJNInMs5Q6xADvAwVhW6oX+5ka84XWSLCaOwCmOsTT9xQnAqhUo6fyN6myp6Cy2EDrQAF4/ADeh3qH8K1YFtS/C5c4EPAc+RAY/2W7A5AXA6Q7TzAPVAsAv7sJu5qw8HledQqZs6AbyA+1osqBv7pL9crLPErD8OA2WAs7+F+jpEr/vVN0e7dSC7Sih7EfEAnfNLD1xyuP8KrDutrFc6knfT8ZK08jLvQ3j7SIEzu/fUmy9oufsPJHivFFQAbvP7obh7z1Z7vPd5/5gf/KEvGsDPjiHIwhyNALQ/vLRzHLUHLn85vGl9fMbDx7inhMT7DRfgwhB0MJ6LPK4kfNwufMijDq3LfMurB8lDkcm7zCEkwhwZQaTbvMYrHMdD7XiEPBgG/UdFvM5zCxegAh2lARMk/bW8PODGvGBZuu1OPTCN+rQyPa9sQifM0R7MQtZuvdDfG9FHLtbLe82f/XHg/El8Pa9wwXHNES0wAUG8PdqPm9qTrtsTW9YD/t5HVdeT7Nx7iQZIx1t8giAYBOG7/ND5vdgyPM1D/p7EvUkgvpcwASDQ0RJwwUFcvq1UPb3C++DvUNuPfh75O4lu/o7MQpC8RSdsgtKs/v+rS/67Xz27HL3W337WGz7evv6FMEEazNEQoELo2/7vW0rpg+vps33DM78Ft/6PDv+F8MGo6MchNMf0I/zGg+177r7RC773U3H1W+n1M4fdA8AQlILy94j578m0hz/08375y/8bo3+hqv9ycAFAhAAwUJahCAcRJkxIgGFDhw8hRpQ4kWJFixcxZtS4kWNHjx9BhhQ5kmRJkydRplRJ0UFLly9hxpQ5k2ZNmzdx5tS58+YHnz+BBhU61CfPly4AuFhJEqnSpRSbPpU6lWpVq1exZtW6letVpHeMhhWbU2FZs2fRplW7lm1bt28jcLEzEECht13x5tW7l29fv38Bhxz/O5hwYcOHZRJVvPjn2KiBCTzOKhlyZcuXMWfWvFnlV8SfdcIVPZp0adNpmbiiCwkuZ9evYceWPfsvaNu3cR9mvHuo46SVKXv9TZt4cePHkdP2nJt5y9PPoUc/DVPSl4FDFjXPmZx7d+/fwXOEq518ebG80TcWG9wv+6ruw8eXP59++OXmQUvXv5+/2ZehwBhoFFvwq6m+AxFMUMGuxivQwQdfSi8935wKDL6pLlxQww057HCl+yAkrL/WsOLPpTruGOiOOkKMycMXYYzxxf1arFE3CXmjELjhJuNRxh+BDBJGEG00asS7SqTRgVWGGIiUMYp0ScgpqawSNiWjzHIn/xxzXM/HvzJ8KkwrySzTTMyI1HIms+gzcRG6ImFAzTPprNPOqbBUU0+auNxNR8jG/PDLOwkt1FCp0tzzJTbn428Ousj4Q89DKa3U0ofyVFTTlvpk7E8LB30v1EtJLdVUhhKt6UjT2tTPC7oq0WPPU2mtVchMN1W0U/R4CpQrX1MC1tZhiZUxVZpWLa1V6LgAhC44ZJ212GmpXTa6XLHdtUudhO2xQqy6rVbcccE7dtFkT7PWNC4goIuRaKUlV955Y8MVWzW1zVeocIX7tl96AQ74O3NdQjfdRp9jYgu65shV4Ich9svee7PU12Kf+LUq45E2jtjjj7Ui2DmDlUXYtP81TLiOD2xBbtllqSamuMiLLe4Yw1Fv9vflnXkGFwCwbiK5ZPlOM+STgTbQIAKWe27a6Y1ilrlGmvW1GVGcr9b56a25DklkB4QmTV24cjFiIE42OYjprtnuOmqpQ6Q6X6vFxLpurdvOW++Ivg57tLHd0kCLgTowSG2H90785bfhflBubeleKvKOJlfc8oD79ptEokfrYoOBOlkjobUvL53e/hrH9/FOKw/WbslfN112kDPX3C3A1zpkcABcYUIh0mcPvljUU6949T5bRyn5jJYX3nlSa7edLdzTgmWPgRLx/XfEn+/+VOKLn/l4LpsvqXyLzvde/Tqjl14t6s9SxIb/gWxQxD/u18/fUPDDn3p8HNMnkgBOZID6M2CQ2uc+tMCvLExIxED2AIuzAO+AFSQT//oXt/9JqIAf6SBEPmhBEWoogQpkFOfYwoWFAUALh0ALBUcYQxlhMIOO22B6QsiRHDZkhzL0oX1+NpMGHKAJZHgEKvhgCC6Y8CwMTIgnkNaFtMDwh1VcEA1rWKAb4jB2v+qi6/BmRTFaCUR6OAAlIkEXNQJgCJ2AwC2wIDomRsCJB6EFXWahFiqOkY/xwWIWzbNF9PSQeV9UniH7mEgSBrEleiDDGiG5xiE8YY51RAVdMLGWPSqSk8f5IyDJI0jeEBIjhCRlJ1EJKEY64FF0/wHDI5wQCkdA4g2m6MAaZVFJk6FlAXTxA1tIB51UDjMvnwRlc0S5m1OiD5EmWSYxoYmX5TCACAO5AJTOdRAuPAETZgMAH5jIQD7QZRBtCeZzopnOqxjzmLlJJmOeCZVmmm+e6rQnbJYziYG0QiZmwcNAPrFEBcJPA00CQC0ywriw7OeeDYVMWdrpoHcuJp4ErCfHLupQje4ILHW4DjZhcpaUAeCXA92lQjbxOQBAgAsJ1c9tGLpRmRZzexEN5ESJUlGJmDKjM/WpXr6iBwoMRA1rMosGBqIF7UlvQxlACgA8ALWX2iamP7UqV2yKH5zmtKdZ24pOrxpWZt4BDQMBA/+8QnqWuQBgCSZV0AqmMBApCECq0oGpfsSaV6tk9aZbDQpYQdhVDwpWr4V13R3SCIDswKQBsbAFH/xwi1qgYqmGuI4cbbcgAUhhIFdYgXimmh+8Gpa0KeFrefy6L8IKKoxeLe1ru4KUagKAFLL6AxQiAQaDQvITuUBILQZS0swmSAAeGIgLeNARhRpptLB1LkhOG8rUAgWwD+Fpa5+b3UPSYCANW8UFIgnJIWQyAkgFgB3cp6AaDGQEKfAIO5krHe3OVyPR1c50qbvazuh3I9Wl70afCgAiyKoSdBkFGCjQikkMwg9YMMP8BgIILnDhc1oQqOYS1AKk6eAj8OVJVf//G+KI2BeZ+MUYfw+JXdipWMQtLiVdMuEAPYxiIJLKZgSYAEXsrWGtgmDqgW5AlyCAxMM76Y+LkUxi5pj4xCz2opPBiGQpe+SpNJCTJAZChpiUZQl0SYMfBlLO4dIHBnT5QUiKHBr+TFnESnYnk/3LQxQXEspsZvNTfdCSUAykEltGCBdYoFIADMKyAEjEj+fzA7rAQCRpJsua7UxfN+OGyR+IM6rm/OI6RxrJTz1CSzwKgEf4ubwQZqEflnhLACw1bPThAF1uMBJH4+TInNbupG9T6UtHJtMX2bWtE4kUGrgkCwOBw5bXkAY1pgGzwAUAFsYcngmotAUkmXXQIA1s/+fi2ja67jVTvl2RX2t7jLJ1yQEG8gi06qEUuwNAJ5R2EA14wqBviPZ3UjCCgdSgJNe2Sa3J/Vpug8bbm/aZwemJ8IBn9z7oHgghPu0AW+iCLhvAxRIVgQtTDwScGA4PD54a1X6b6DMAX7hhB/6Zgu9I4Rht+clfex89nEGNTdAnXTwhRz7sFgAbqAUl782dFVxBrnQd+XLVDGKY5zXliFm5Kl/utXAvXaNEWkSA1viJeEegEe5OBCRY7XHvbHYgU/isSfytqmxTXaxNv5GJd31dtts5TQ2gBF2GwIgLRwDMAJBB2sL5HeMmJQMoSTuy1j53q7rdME8HVdRBMm7FV/8wVXVohQ+glBAuHA0AUtRld9YLgPam5PBGVfrkZ8r4wjgeMHJHvYujN06/z/Eg3ukB0iagktL3M/Gv36jqCcN6ME3dopD3/Uy/4gQnHAGtaT2IDDhOezpyhwR04cBKdk/q5h7/98APS6WbzPKvEp/7qHyqJa4TiUmIovkI6QLh9m5C7pR5IGdeCskRY/LyN9T73wd/3MmPbwJw/4ItvAAgUrKpXUhK+qbvOF6ALnLgKbLP+baPAO2p/4wC/CxtACmHAx1C8ixQeJ6KDDKhFbBuIGYgFAqG65pECxqBAZEjCOjCAmAG/w5D/0KQmDDQ/4SvPTxQzowvB9MJKYbgJRj/QBRoDABmoAFGRvbSgAEbkDh0gNrwxAYNAweFEJV2MAP/7wc1wvWysLTSJBRmYCCaYGR0rOOkzzgyQN8AYAcyIrqwMAwVaXS2sCe6MAhZa/z0kA7NL4j0QBIcYRFYJNQAgEXi4nM2IP4CjzZAbiCKwOguQg57zw8TyQ7vsCY0EAD7sL+80BIP6KnAgLsgxRaaYCB0QQ8iQPYgAAqjEDByggFIwUnkxPvmEBTFyArtaxM/UdP4EBf1KsAiiRDcJQKUDQBQwRUtAycaILHAAKSA7xaB8Yd0Mbp4sRNT7BenMayeaghIARQeAQ5SRJL0oBVwDrM+LzBuwpEGgghUEAOl/3EbY6gaT+saxS9kelEenyeoXkIPLmAc6eIAYmGkACAQSoEREU0da2LmrsMRtjAe9dGC6JGv7BHqtBEjfmAHXGADXKAIcuDsPiIjN7IjPzIiEydR9EAT0G8gGEHGNCEJAUAXHFIsKnEvFhIOAvIOIdIkDWgiMzEm5iYfmQkb6QwjUoCzIGkErq8jjjKSlJIn8+ZYUhIMiGAmHUASaI4uJsHGPuz0+KImGIEu0CATdxIq18cnfzJCIEcoxe0TA+URB8IDWmAHBG3INgIuoWou69Isu+ZrYmIVZlFF2K8rK7AvaKKVAKBhyLIm+bInkS4Tg5IoncktY6cIys69GGIFBv9vBCQRIywTAKYAMwlAM9mrMxuTZ/wyJvRADUgRAAjhHR+tML9SJsqKqNKyLE/TedAyLTllLSUz4S5yIl6t50STIQQgrgAg1jJiODegOAngOAdCOXMTNVcpLELhkehCDZoP8WTTMF9iFZ5lO+GRMafTe3aTNyPzHr3FInZgIHogIhRN9DSiPQHgPSEiPkegPKkTaMZCD9AAIMmgFv/NK71TxmzBoM5APMeTQPWze84zLdPTIvERuwRApTgsIlTKLi2iQgfiQiEiQxvUZVKzJv4AJwfCEghkQLtTLwRAB+ZgEigAJslAQRd0RUNUeB70JyP08YIzImSw5yZi8KSzIn7/dAOCNDpvlHaqkzAOYLYA4AJoFGwYVCsy4AVuoAaQE5IigStvkzyTVHZyFDJ9Uz0PriLorwgmIsgAgN8u4kzTdN++1GNG9CbGILEAoBVCoQ5WYRFe4QLUgBGc4AAOIewOZitWIAhyoAWkQNAi6Q5AIRO4tEunNE5LJ0zvcEdbjzKx6/YAQAgmgv6uACM41VMlAlQpFWLmdB1N1ADVaAM+oQ/SwIVYxSpatAIswAPcMLw2QApa4AIOQEB588bk61Sfx1K3EFOH7zeHsiJCjwYl4gG7qFknAlqVlVjPJFVxAg14jlXpIqBmdSkygANIoAaIjlWnoAZI4AUKjyGClTtt/9RaE8dYMbBq2FKeqtVeK4I+h/QhmBMj9FU4kQZeAQZbcSIUJqEVwjETLuAV0EAUGAEOIEAGOmC3knFoLoIDagBdgwAkH2IFJgAGWqAIGDUpPcACKkAHTLMh2tX03lVg80Ze+49e71XqZnan7EZIJ+JHAQAjcFYidNZl54VgCyMhzGsIJEhsLhYp1cgFPKAIpOAKpsAFcjW8pEAIciAIkmsSV1b7hhVoK/UxjxVZfbBmBRC7/lUi+vUizjYi0tZrxeWpXCBu5XZu6bZu7fZu8XZuVYoj87Zv+3ZquVVXN2AERsBvDfdwETdxFXdxGbdxHfdxITdyJXdyKbdyLfdyMf83czV3czm3cz33c0E3dEV3dOv2uHYkKTiXcFV3dU2XIqT1WVvXIl43IqjVbcclBwI3d3V3d3m3d333d4E3eIV3eIm3eI33eJE3eZV3eZm3eZ33eaE3eqV3eqm3eq33erE3esmWyrJ3aStiVD+1s0R1IEg1IkzVdsUlB0h3fdm3fd33feE3fuV3fum3fu33fvE3f/V3fzVXCipDCj53dQW4cP2XItxUItSUTS3igCMigdH3gSE4gkmrSI80OTGCgiWiZyV4gzm4g+2JQwHAQx8CRC8ChEXYIUjYg1V4hVl4jOjTPh8CP+fTPeGTvVr4hnE4hw2IOZ0TOi14OZGmh5H/c191uIiN+Ij15jNDsyFIU/RMkwfMLCKUWDSbmDOR+IqxOIt5Bi/lki6FDCKguP4igov18ou1+IzROI3nJQOUVo2eEoyjOCLY2CmXUo3t+I7x+FREkiM9kmMdIowBwP4kYo9J0o/z+JAROZEVeZEZuZEd+ZEhOZIleZIpuZIt+ZIxOZM1eZM5uZM9+ZNBOZRFeZRJuZRN+ZRROZVVeZVZuZVd+ZVhOZZleZZpuZZt+ZZxOZd1eZd5uZd9+ZeBOZiFeZiJuZiN+ZiROZmVeZmZuZmd+ZmhOZqleZqpuZqt+ZqxOZu1eZu5uZu9+ZvBOZzFeZzJuZzN+ZzROZ3VeZ3Z/7md3fmd4Tme5Xme6bme7fme8Tmf9Xmf+bmf/fmfATqgBXqgCbqgDfqgETqhFXqhGbqhHfqhITqiJXqiKbqiLfqiMTqjNXqjObqjPfqjQTqkRXqkSbqkTfqkUTqlVXqlWbqlXfqlYTqmZXqmabqmbfqmcTqndXqnebqnffqngTqohXqoibqojfqokTqplXqpmbqpnfqpoTqqpXqqqbqqrfqqsTqrtXqrubqrvfqrwTqsxXqsybqszfqs0Tqt1Xqt2bqt3fqt4Tqu5Xqu6bqu7fqu8Tqv9Xqv+bqv/fqvATuwBXuwCbuwDfuwETuxFXuxGbuxHfuxITuyJXuyKbuyLWH7sjE7szV7szm7sz37s0E7tEV7tEm7tE37tFE7tVV7tVm7tV37tWE7tmV7tmm7tm37tnE7t3V7t3m7t337t4E7uIV7uIm7uI37uJE7uZV7uZm7uZ37uaE7uqV7uqmbJAICACH5BAgZAAAALAAAAABABrAEhwEBAc0AAPT09ABCzf////8AAACUvQBRZ/bmCv8AzADJDF+RnwC57QDA9gDI/wAHFTZSWpnp//+WAMPDwwAxPpubm3NzcwB0lBUAEdvb2wsLC7S0tHOwwRYiJQBK5iAxNgBT/80ApM14AD9haipBRxQUFIODgwAVAAB3VRUAANTU1Ovr6xsbG6urq1eEkWNjY4rS5pOTkxUMAAAfKEtLSwAHCDs7OxspLXt7e8W4CIuLi8vLywCGX+Pj42tra1tbW6KiogD6ELu7uwARFQCo1xAZGwIKDH9KAENDQzMzM3pyBABCVQCCpgBifVRUVE54g38AAIPI2wApfwCVahoZAZLe8yMjIywsLGifrgB8BwCeygwTFAApNQC15wAJG0lvet3PCQAcJAA4RwBJXYzV6gBphgAQCwCJr+aHAC9IT3i3yZbl+yU5PgBacgB5m2+quo/Z7uYAAADhDuYAuDxbZABKNACl0wDF/ACbxlJ9iRsAFl2OnAAVGwoPEBQfIgCv4ABOYwB3mENncQAiK2OWpWujswAuO3u7zX2+0Sk+RBsQAABmgwCMtABVbABeeABGWgBsiwA1RAAmMQC98gCgzQCXwQCr2wA7SyI1OgB+oSxESlWBjg4WGD5faBkmKR4uMjJNVAAYHgAOEQCEqVqJlpPg9ktyfQAbARsAAEJkbhQUAEVqdFF7hyY6QHCrvGSZqFiGk7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EBA/XFECACUk4YMQCu2Agw0sAP+ggRVOVCBAQSaAquuuum5g0AQvXKGBrFfQYMIOBwlQAQ0sDJvqCxX0MNEKMdBghbNJvNDCrZ126+14L+jqw0ItWMHrrlb4WlAPNJyrqwY4EJSru7uqK5AATtALKqsETRArvSxIZMGw9MLL7bcIJ2ydAMM6q9C8ANAQgxA7CFEtqEkUtMO/VuCwwQ4TtPDCqQCoMNC8QKig8sorH0wAEqBaocMEKkwAxAux8itQBgQ7AcQOKgihQ7sBP7SCDaBq8AIQNAtRgRMEi6rw1FQ7BwSoVwPQAkIVgMqC1AWpgETGA63wb7wGCYBDySeH2tAGoNKAUAsmD5QvAEAcRC1EMEf/vILea4Nd9eCED9duxldEfFAPDWegUN4DtQuACQpNIK1A8wqeULhsNzQs2RfpEPdCOzhe+Omo79YDqDoQMO/fBVkAagwPqYAxRJk3JLlDK4D6Q0axagB76sQX75voAEibwewGnaqBywvJjjfubjMked0L9Q4A6BXBDcALxocvPm6JIzEQ0twTYLviDyUB6vAN5c7QvDbAn5C5ALRukfRbj+///61ZH+QI0LXOCSRraHOI1yKCMpaxzHQCYVzSnBADZCUEeQCwgg9aAEGISK6DAAyhCEMju+eVDVQJJEAMmOcQAdyOevrKYEE2QLB32UAH9hMI53bFgh/YqyHuA0AO/1fgQBWAcIRITGJiYvU7guSraJgDVQUesjoA2ICBMZThuixAsl2VYIAEEYLkeJWEIyIkcQA4yAp5dUUluvGNg/HeDwnQgn0NZI20a+ELHyI/iOwgBi/AH9YQIgAhmIAGXWTB8IqoAm4FMYdr3FUb4UjJSuYlXyU4yKnAd0AUQmSBMNRcRHaANFRB7yBAIBknCeAuqX1wIaCapCVnSUu3MCyLJlTf6Nr3vlBeRAD4myNChACqTAqklQLhHyytWMtmOhMtBcziAJ13yoRIb4p8rJ5F1pY/h/wrhwbx3ioREstnmvOcX0EaC1rAzna2M1bmSybrarfH+GmzIgXUH0NKCf9OgwSvn8dkJjoHSlCqLA8A40KI9C4nQQ2YcSBglBzlEmK5tgFAlBLhXP8WcktjMgR5cktIOQtK0pIupY+/mqdAClgCjIqNe2bzZNpyhT2UJsQHJgAnMWXFLQEkQZg69N1D+kYDcGpPliZNqlJ/Yi4oIiRWV5CXrpAwsYpdbHsa45jHQNYCH5CsplhjpMqGdzcKUmwHpNJVHgngQgCwwAdMq1kM0FiCyzXkaElbGs1sNrJdLvWvgL3JpxC6EB+AyoICKZe+rqCzgbBLXxqYaBSzaIGBGBay+hTIv+h1BcQ+ZGCQxUE1A0va0qaEc409yE4rWxBSmQpVqsLoQFwFKw3/zKpW0IOYvlgbwQr8IAnOYwESTGDXfh3yWqi6wg82KhFqWQtbSxutaadL3epa97rYza52t8vd7nr3u+ANr3jHS97ymve86E2vetfL3va6973wja9850vf+tr3vko9VULxy9/YZG1Xt2WuTDZgARucKlUWeOgdDTwrH2CvICvYAA4QCapxEuSgMbTC/QCwVoFsgFludUJqE+K9yVUOVNzKQAyccC0NsMAJAi4bEHxgA+SygAa2isgEYvADQbbKBEgInhVeIFuG9MAC10qVDqRLgA/H6sUjJuAgEfIDUEmrylnclWRna4EkCBm30cvyrhIaq/3iZAM0PnAScFBcNTJY/4MPjTAOkEAyM184y1F9KgCwORAnu1jEDqmjSoeJ4p2tuMUvjvHOYmhnhQhgxz1OWkKCGEPPMiQDPkhyEjJ7ED9DGSLctDRB3KcBgVBazDEWgg+Am9zl9ndI/3WXDZiMkhV0kVca6DBBVnDqpPGZIO6y8EAwrK+QGmR9xd3hmBkigM1u2SCyiyc3Zd1mKdPLCg9eCJZ5lZBSBlsiLaihrq7wUGWLyyAFBGNBsHxlMetqyxkY47ngpZBpi5nMhMVJD24NYF2XrdeyUndAedXoRWfRCQhBNkG2vWyObpbTsQNAPKVHbYMQ+1wFp/K8u51lgBok3Oe6QrUFwvBzOyTUHP8vNQG8jWqC7ADguiqBv1+to6yZYGVCI5mxX1LFJJiAYkIA7Z4PUsofUCwGJBuxrqzQN2EPRKwquJuiCSC6PMtzey3YQQuCmMKDGPZfzy5I4vQXLg38gGloDeIVoFeBK/igAh+zmeRK4PGFJ43OoNowCyyQ9R3o4F9NdMgOGqaDinFu7dDGWNa3LtOBpDsh7CZAD4rIuZQ5cHgTIFnH4i4ykimYiA7kpg6KOPKbHNTnQBe6wAkQRKP/MekGWXrfMq4+sd4NqK7D6kCkZ4OsAwGNYS/I1wd9EHPlscpKQzsQ1G5x1jGy9AfBcgnwrvKDZECsWds56ZxVeCEc/pS89z3/8E9+2JTvrIiSo5kDDwby7f0cZKQiGM1/lDV177v8MGGXqCfgLLaDircEwDMAYHUnswF/c1BOtxCx4lEGgTQJtD6y5FOgomA7ICsFFHwGZzoWsGQGcTcYaBDIA4AK0QIpIxCllBA0EGMrgD9F1oD4JxDI82wQSBASCAAd9HgalzwIwU1Fdn8mljZro2AHUUBT1xPxtn8OUxBrBIAqMCwEiDkGGICgQnsJcWCTBgAPOFL3kjgaAH2fogH5lBDro4ExcEp3w2kHVYQOAQRAYDpIU30PcVlqWBCk5lnzwmkzOBACwIXQRxAohxBvCHm9hBAVGHB6Ey7z5yP1ZxCitxPS/zNH5sKAk4V7Uvg9EeE9Gac9YMM5ljZYIkgQY7dTHyg6GpY99bQQw4JUDnGCl/h/DjFYjRaJBcGJBeGJBIGD0WdlO3hPBdE3EBdGfYhuoDKHRHFZkOhWBjEvlHhQVNhpU4gQ2oNYnJNttnhG+bNTvwiDA8gQ2pM+acgRgRgRVviKrlgQskgQ01iL5bgQf0h0siKIQrRhAECJBLB6iWgji1gQgmZn3KRa94Q05tMDmaYBJUADUSYR3tNh69NoVRR4zWeJEHE3snU1DAhVxadFybiNopgQMPOJB+E+kqgQp5I+q5h3EdFWCNcQ0iNq89JYFmkQ5lKKKzVluaiDB8GDhP+ohRpBhFWYbwKxU8hSAQzWewQRA8ClAUSJED2AA0fZQy34EIKmkOvoWBWWEMwYEXcjajPpVCN5kTKJKxpJfAXhgA2ROJL4jRsRjg+BiZ8FKtmWexdFEF0JkxhZby/ognC4boNoEFnjkPdIJPlIEN4jgv1oEDslOACZeefibxcYaCw0k1rjlVZZlQ9xS19ZEPmySldpEJxTbQIoKhuZLLxojSFJaADglyWZRhGhPSk5bKAST+fzjin1g5VYcJ3peDRpEJF3k6MpEHLYETypZ2Z2mH2zK5WFV7zyixUgbiZ3i2KZEFnTYWsEVC9pfc9oNKDyhE4EkboEAB6JZTn0mQT/gI3Q2Jt0eZbDCI6y+RBZ+ZDaB5L+2E0CsT7fuZcJ0Y54CY/91Dda+ZdAEpgWpWuFWRCHSRBIYyosMDN+53kF0ZgNcVmNJT1vSQC7gxAICBEOehDDslEJeRDIM2Iww0mh+XGo0hBVpIoFIQAqgAME058LwYoQIWhdd1CwKRBzCWFC5WGPSRAfipvTk4Olh5MHgUa0JhHBeRBlFkax9D0UAwQs2JEUUwH/AkJZcwVV1QKS03Vh2BCcIziXZUZ9M5k+2RBrlI0EMCz2Imi/ZlEgCpHkiUolamSvWRCnl2RuN6EPoZYNcUvaWYnal4qLk6N0JEUH0ZIMgZ9juZ66aZ8E/5GE/lkkAMpW/9JmA6qkcRmbGQQ/1eijH0gQEuRUBHA31fSlFkqZqVl6xJRLKgQqQKWmrYUqsDOieomaByE9M0cA9qYra5qnJgkRQZRtNEqDoNKaBQGoAjGdB+GqkGmPBLCbjGieMeMRR+pPY7pTQ+dYzgIAjVWIKSRBjbZQzimfC/GpmFlonKmL1jmm+4Su4cRTd8SqcPqjuEl3P/mcApEvtGoQl6VrF9dwE6GnDJGhd8Y+9zKs5CRx7zqP8cqsA4GoBqqoehmP7vmoRhKYPbABaPSJlToQBYqpI+Y+6SOwKEioBBGmteqWpcqdlzanCGFYNWqo7cphu3YqfCarcv8prxQVrbu4KzQghC/aqw6BPKgZrFR5mghxozA7Q4+Ji4tqk896qTgqUBwxrQWRpBzLstupsqYmtbhalze7ZVu6EH2zpiarryibrs04sDUqfAQLlxgVlTMrr2/aPJG5EIN1mQFYAksDNGhGMAm4rnn5s047sDtXRQn4ORb1tju6sy4KsHYnsepotBQLmPpSAr+4sfUKtSsXp2xbmg4xL9q3uar5tP15oZ9LshfZYUJKoMRXZbJkswIxWLTWA/9SZKCHVjCTBC4quBCxU4rkEKZLrVa3upaqT0wbsUHam0Q7tekpnJa6q0k7EOHiVInjkRTatqDmV5iqUHc5sGnbsLn/WbXXKhDE22eti7BXK66WOru1C7z/cpA/G7hiurYLEbwFcSrD25veY6bgCwCNC7GPq1PXOblCEmu84gTghLnj+Y9cC77yOyoxk0NlG3EGRKemyhDmoqphw65wGWUdmrkPBrsEEG0cFUS3ihC5ogHwqxAwyhAq4DxP6amCer+618HOKLPLCo/Jq7kn1MAZQbUEYbWZO2JrdEQlpIdiRpINUUBXIMFASxCXhaeb2RAZPFoKl7jJ+pje00FzSxAk7GhodMLxGboN4bj3Gb7jesGNWsM2lViLy5v+a345CE6Dla8EvCM2pzJadzdKrMAda4LoWxAKzBDewwIjJ6peN4Ep//u3kWvHVaeE8Eqi1wpMWMi6tAmK6ps2pdR1QOS1qem+kaxHAECsazxJyCrJfHa8j7vDsqWzzFu3SFqt3WttObQ21VdFWdSn5OI1h2yus8jB3kuOWitV6XPKr/qjlNx1XTwQxudomywRGfyvALxhGsxsBnsQWGvMBBGpcOyipKaf6UrGd4zH4TsvGvvEmYuYgeyH6MwQQuAseCqhB1Gh6crIUGxHgFjJgvnGVIfPVwOG7tQC3LRcLWBXByWEkvO9GRnHEdHCCdED+EOMdKvE2hN4H1wQPdpJ49uBvizI5kmkwNm8sTycs1xAtbyeVeRgUOezhllMD0WqBjHBFqyum/+Dz+7YdcoKlto6kxoABAE90Oxk0IrMkQPsQR1dkg88m3acEMa6LoKa01K10wsRvWLHuU3bT446zoqIxkEEQgrsPepMv107uq/oLC4KxAQQk2JqzwNxKqC6a7w4xeiIrtEkTQNBigpxN0utEGsk0YlK1tCIRrtaxtM8WJIl19LLriIMyIDNzjxsWWh8EWitWbLM0OF60tXXVgrdEPyHKni6qgorvGKq0G6dENG4wd5Zk7BT1zG0UY+cEHfD1gghOUWan1xq07xUmnNLn6rNEGvErKeCtwMBngjBn1pNf2i8U36JPKeEPGENx34EwwqxkAbRkGvdEIJmvfVo1QNRnQT/odaQmWUD1JE1PcoVwU0rnM+NnaJBxL8KsZIL7ZLbSJdfWUWkvMZKTL7mWYgoahGTTQBCvMCW7aOY/d01fBGDJystyNtOPcyuSdNZrM9DiIwTLZnhnUUbRZY5eN8PEc0SYcaaROERIc86LTg3auDCPZvWa9/gHOF7fdwzws2i20GC9rEMLNaDfBAvLCvpndbcDZfLqMazfbYHkZkHQYv9MpWm+WxtJVuXJc4OgUbB6I7rrYel1Kl2W9QCcY6JPeAEsKkCwYXglN1n/NgD4YsKIQRTHq5FGOBAKYyQ68BebJ4QseMqjMEi3r9BDuEG8UoIYeTnWsECrt3py2ma2LLa/xsROwXlLDzNkszJnK3kPi6J6WiphK6Hw5Li8zLYJMeoBh7aCMGwMH4iMi5OcI29EPPcT9ugoPJsGfAv9OijACiAumxwbN2NCrGhOq6TNcjSNltHnstNSFCknH5ZYr2uVS4QfXPpBke/pWSHrY7aEdjVkGze6zKlZd6DJBN8amODGCrS1ErSXk7LzwqHn2pGG/BgYbszsE6mU9mE852yaYvrTA3qBJGHWygrU77MFMm960xiOv6+0pzUBHE9CnFQoVuHUY2HvM6HDiE9n5jgJSBdxJ2TqLtriDjqLyLjrMfBd2OQO7AB+VJKqu7RgC2wK4hCYlVtpSRir4fbscuGQP+APEgg8/aIRwmRqqMlPUmweEGE5Zn7bFVGq8jDAkDDSAXhVny3VzpAV5+9LjaPPzbfQZKDBGIFQss7W4RneNkJfoqndT9P5VbaNDhAMvxbvrWoeVsVMn3l7Q/x325e0p5uy8esAT7wMVqHZFINmZmV8li48gbRekdHMqJkM2w4LzUv8wiBPCes8/7e82g1fu4slkPvoTFz9EWU9B3Td30r5A8d9Vgj8yNH72IaugmuAd33fYmHdZEf7S2EPzZQARMQ8j5AMGpY8XNDMKgHfz8gfxrvIhwvaOME0edidDcO3eG6ZdaqL8LGa/O2eiV3LgjxSDf177+McQ5hs6eyeiz/Ry/FFUNX8PSWrC9glGWXmfV9xpwDWG7uknECIG/JyY50vjPwD2BAz+qwHO6WKmomXe4fBxAlAAwkSHAHAYQEKgzUkZCAkIIRCfpwiHBFEokagFRE+ENiQQ0cEV4BoGGFSIQ+ANBA2fEjxZYOIQJo6FBgC5E2PkY8mXDnQAsxOc78iZOjjoExhGYYyJJjCw0Sr/RA6VEiTKEOe+j8qFGo1Z4td3D9yKJCVrRp1a5l29btW7hx5aq1QNCKUCE/rGgoccVCBrQqLFwpocHKDyFzFS9m3NjxY8iRJU+mXNnyZcyZ3wIZuBElSQ1UE66wsLcEEpwzJzjUiUQkjoEVFwIw/yHzJ8EXKGPYKGzFh4qqtwGIVNE0phUASmNucMJCAwsnidPOrJ1wwkABOYUDEI1QRQwnhAH0/WFULdGdnhFuv+uQKQDXInsM5pukZkvmzqFLbznhhfgSksChu5ZgA2C1rHawIAkWSjqsguzYms08jhrE6qGBDpJtoLASgi0kjgTQAYkGDXMiBgIVYsg24S50aLfefABMJKt2ArGi4gBwIqYGz1qOBv2iO2/FhGaKsCKyfupwAxyQsEKgAP9iC72PKEwII5OWMk6kDErjy4b7UNoAyOeEdGsDvaI6zYQOgwOgTZSE8CEJKK8oTzM889RzT6F2KKg9kQRwYqfqWjJhp/8fjuRzUUYbdfRRSCOVdFJKK7VUrRxTrKyu+C719FNQQ7UsU804FfVUVFNVdVW3SLKrJSQIuuKFHxocqFCODASAhR/+I8gpVoMVdlhiizX2WGQXQ+oKPEkKM1loo5W2rUOTwBM55abVdltujz0UAKsArchADSisayAEKyIKB4egurVbeOOVd1566w21BRM2wNMEEzS191+AIwUiX80E4NffgBNWeGFMo/qBMwDEHS0qAHx0yCobRMIIXI5my5JhkEMWeWSSSzb5ZJRTVnlllvHUqYQVIJYYIaQAYJajHggCziE/B/IXueRaFnpooos2+mikk1Z6aaYZjmGgs2TWjib/lGIFgF2HDAS2om8zbvprsMMWe2yyyzb7bLTr7SGq+KTmyCCUukaSSI6uiy1tvPPWe2+++/b7b8CNpqGkGd12KMfh4hyohIoEAoC/igTQOXDKK7f8cswz13xzzt2CuFDDE2phIBZaQjysFQiaUSTHrez8ddhjl3122mu3HdoVBLoZodARehoAa1FKfaDVEVe0Ilctvn155pt3/nnoo5eeAKvSJaB3Amr2OlC4Eeo5cZQ2fnZ68ss3/3z001ef4Zlycwh7uVsiKF27wZ8a1/Xz139//vv3/3/LCAA5MKsI9rTXEsllKCHfi4n4APjAYDGIBROkYAUteEEMZlCDG+Rg/wc9+EEQhlCEIyRhCU14QhSmUIUrZGELXfhCGMZQhjOkYQ1teEMc5lCHO+ThB4NXKQnWsARDJGIRWfDDlqgEAOpJCPZ+h8SKDA8AxSPI8RySPAhmMVW22k4XvfhFMIZRjGMkYxnNeEY0plGNa2RjG934RjjGUY5zpGMd7XhHPOZRj3vk4xxLZyku9nFXfRpIp943kJmNbpAoOd1oVNeS1mlRkqGyVQ8teUlMZnKCReBkJz35SVCGUpSjJGUpTXlKVKZSlDLkQytd+UpYxlKWs6RlLW15S1zmUpe01GQvfblCipXgg6pU5S+Necxeku5SttJDM535TGhGU5rTxEA1rf9pTWXGRGY24GY3bQA0DXRTXwRAXEtmwjibDARyFZncJN0JyEW+8zERoGc97XlPfOZTn/vkZz/9+U+ABlSfknFAQQ16UIQmVKELZWhDHfpQiEZUogyd3uCmmBaBClSeKGnQHyvVID0kQKQjJWlJTXpSlKZUD/FECcS+qJ7ucSR+CeHK+BBSv43mFFId1WljMvpToAZVqEPtJ0EnelSkJlWpSz3q9EqkFqLus6cO4Sk8Q5pSrGZVqyJdqUdbGkb11LRqA8Gah7Yk04Fsb6pr1UxV2RqXqMZVrnOVq1GZele85lWvCpXe8NQqFLra861upRRIt3pYxI60q3HBXvYGsjv/rcTUewT5WVLeetnLEBazbAlsZz37WXzada+jJW1pHyo9u7koJp8dLEsnZdjExjari4VLY1dAMeW5BAB/RcjGftCxgXxss8N9jGaJixbQJle5dY2MaZ373OdK73e5Xa1nW+vV1wLgqrLlrklpuxlEooRc5pqfSNbVLorh77jrjYtx2duS5cZXvhkVLXTte1+lSu8F6IKqddnq3p1qt7sDJul3PRfesT6WVlxUr1lJ1ytXreS9E26vaykskvlmWMMDbS5+PfzhiEpvY1aEr3/XCuBHwZbAAzZwWxqLEAHUKCI2dci3JJKoC+d4LSjW8YZ97OP6gljIQ3aA9KIys+p2//a6yxTwills4bW8uEhp6ouUstIlwhgGMTrmclp4nOMfh3m+QSZyme8bvffsqL9K/i+UA7xdJ8u2xV2mc7C+fGEx51nPQT2VmZPKWr0psqzINfFU77woFcc5tnOuc6NRdegJ71nSky6qqPyMVEDn7VyuS3Jgl2xVRXOX0Y4m9acgXWq3UFrVUe3zpSea6bQJwHFw6vSq71m+U+sp0aE+7KhR/WtJ5RrYGLV1selraVdLFNZog9hv12Ls0JJP2HjaNa+16uthZxvRbtZ2qqH97UqHKtnKLjTauGI9QoM7ArjmtqOqbW2sYrvb887MtOnNEXXnO9riHjdEl222nkGW2P/qZjd2g91keG9V3vdmuGTs3XCE6Fvi9Gx1vx3677LtN2iczXfBmQznhMe73RAneWMeDvGJS7ziFmcoxscmgKhogMSA7bi0R86od4fcuzcvec8rbHCf1zrl0F45yxXqcrH9TrXpBrfHQa3z2fI86FNXy8kbPvSa89voC0V62Fy1M44T3OZAfzPUo052qqd9x1KfOtbFrvWtJ7TrX7Mbbwfe9LF/3OwiR7va/S4UqzPc7XiHe9wPOvemWYWJz8669AJfmZzvPQEL/3vlqcr2oA/+20U3fEERv7ThodPbb3c85vMU+b1T3vKWfzy9NU90ZHf+8OUe2wYGsvS7bz7vT5f//M77vnrgt37erzc25zv/eaUZiNO5h71TTU9thPe+wM8H/tSF323iF9v4hkd+0iy6urbo2+kfjb70uUr96vv8+trOvq23H/fuI61Boh894Uv/e5yX3/yqT3/a15/t9lu199u6+DOanIEPuGq86Pm/4tI/6eO//rM+9EO5AKS0ATS6Aiwa27uaBCS9BZzAzHLA3oPACFQ/EBS8Cpy0C2S5DCQa5etA+/tA/Ns2kNu/EyxBemNAYEtBFYw92fM82gsbi0IY5iu+3SO/GnzAG8TBbtPBX+NBSVtBi2vBoYESuRC/IywsEZQ8EmRCiHNCVIPCPZPCfqPCljlAQ6o/3XO+/xnkE9Qzuy70QoYDw1ITQz0jw3EzQ5YRtCtUQOihQ8V4Q6iLQznMwSUcPjsUMzxMNj1cmReEwTW8P70zv+lrw0L8wkPEvmMzFtACmOiyHashwiLUvizMriQcwUy8RFIDREf7KWTpxH/5xNqxwj70wD9MRcgQRJ0jRFXMNlbsRUiBRXuRxdl5j60JFn8aPy08RS7ERWDssl98xkYRxnohRtnhQ2JJxlI8OGZMPWeUxhyLRnDkE2qkF2uMnXMZpwgUx7fQxZDjxXF0NHaMRzwpx3k5R9jhClH8u3lsC3dMOHikRzrrR4G8DHuUF3zsnANEsuD7RpPbQm+0xIIsNYKcSP/KOMh4SUjOqZkGa0iJPD2IhEOHtMjNqkiSjAyMhBeN3BxXAb/+M0kvC8lBHMmT/LSaFJaU7JaVzJwcgaKXpMlAlMldBMqb7CmYLMrFyElu2UnMMZBsKcGjzIp/hLeARMrjikqrhES68kTnoh1bobXqw0oeEcp3JMqsfCexPMvwa8RhYUrLsZs0XEezrLBuFMmPVEv2Sku8XDM2G8aulB0lWjy5vMu2IkuAnMu9hCC9TMysUMptccvKEQiZk8PFrBDDpErEZMz/qUzNRAnH1BbIDJwNVDMv5MzLq8uZJMzOtMnVrJTPnJbQBByrUEcmNM2EmEprq8rW3Cjb3E0CeE3/aYlNv4G58bjE3iQA3OQ13fRNdzrO1gTOaBHOvoEY96HMzHSL5Ay15WROSXLO1YROaJFOvrEodMPB48xORdtO7swi7+xM8EwW8dSb4VFNqjvPy8zN61zP82lPzXxPZInPvPmdoDDO/GQL9Iwz9dRPAOJPxvTPYwFQvOEKsLNO+gxB1BzKClXQ7ixQDfVMthQWCEWb9xC40uTQqrtP5TTRDn0eBk1MBzWWED2bb+lIqFRRtDhQJ0vQFd2fFt3RaFG5znGVfUw/+7zQssxQH91MG03SgAHSzekZu6vNJQU8FNXOKWXS2elRLOVELNycc3nKQixSSqzELb0sLS3TYXFS/835SmAU0zE9PyRF0/U5UzllFTXFnJk4xjC90pbA0RXT0Tplw0A9mzu9HI0TTAqdxDcF1EG9xTht1JMp1MohzslsUz7lqCpNz0uF1MqhU04NFUmlHEVyNkt9VIfLVATd1E8FHE9dVU8J1cAZFACgTVV000VVVVftm1bNVdfs0stJIPrrRVsdU0blVa/EVWNFRl+1nNnAvUTlPWJF1mRNm12d1mBc1sqxGg15xmGlxGK11tepVnCdRmwNnIUcx261QVMd1yyVVnYF1XIFnJoZtFJV1Ghd13eFHXHNVz2BVb/ZmAmtV2j1Vnfl16/ZV4PVDH/lm/fwSWEtWD8lsG9N2P9OLViKnZSF3RsDoTECxdcGNNLD9NiLvRyEHdnKyFi9AZohlVKRfUiQxcyWNdnAKVmZlQyUxZueiUuBRcI3hdOaVcafFZmbTRsloq6dXcaenTyLDVqhoVmm9al47RvHmblahVhUzVGp64EK+AEAmZXyNC8q8wuXZKTB6I0te9qScVq0VYyhPZuZIE10tdqXxU/824GN2QkkIEJBIRShsLGIwLG1DRm1DVytbL7AsYrle9iYXYyIfTL8U6THcgIfqBWCYIGxRQirsZkFIwga1RVe8ZWzIlyFGVzRVcNIZNWSoNqqXdygnNsUfdyI0YEUqQCKsbvxcohzORDzIohBcxf/2ijd0V1a4LWMtjWbqCBRaUxXJcS/CUBUhIDcdbotqOEIjNGYgSDVhPAYsBxeeCFd7t2T5/pQe0mrglReVETSjXGRmkHeAwSAgP2eytq476UX751fPAnfIEyZ4dFZbpXbpK3KczlGsRIJq6FXrYkb8rXfealfBcYM/O3LMxwIuJ0MCGZNU/zfGwxgdlIgkZgphBjguiGIBpYXBh7hynhgTxuaHKnOi0xhzDLfZkRSq7mQclKc4kynx0GJBHJfE+6WEu5hMtMr8aUXuxnQk83fnILhiJSL9qUQRUK7RrKIR0KJSAJibflhK34MFN7KodlAerVZJOZN/+3ZgJRViXmi/5aQIirCjpbAoiyWFix+Y8bY4rkiGkXiWMcY4jkd41utUJeykgPS4ZhioJZwIDmGljg+5LmgY+YSmtkwWsjQY/VRYruEix2gGOxFCA9+G/66KRFuCa6gUUVmlUQeZbhg5Lgimppx3nkKY3mi5NR8iwywlSSwokDmHg4mAEIOH7oxZWIpZV9uC1RmtaH5FloF4wo2ND4OuTkIAWd+5mfGAOrrAaCxAlpDY+GZYnKqojae3mD+ZeH9ZvB1LkmOl3P52kh2ZbS0WlQoAHd+Z3iOZ3me53mGAuG4yxVwFRZAmCc2HYJAHW3miCoWZzsLZ4K+X3JWZ5LRuIBFZhduM9adi/8GaWd6rmiLnuc4CACN3uiNTgHTE4CNKYHL9Y5P3t0bTgjHWSeHaKeDXhVgbmmhGGaiIhpZHelWTmajZOeL3mmermhUwDwB4IoS2FaUkKwaS2Ca6mWHwCmYdmmDbmrLkOmhIhqL2t48VuhJsk+K7mmu7umflkir0QB0Zg2lTogCHpfQPerdgmpVeWm25gipFiqi4QrMKGf00equzuud/mq1sCgNUGmRWF/5MGr4FQmgAdO3NrWnTuwOMy277paNqWus3tCIlouJ1mvMpme+RgtZndW0kN6KoV6kdgjfAq6SsGrGPrjKTm1LiWs+G5qqNsjJ1iK8zmzbfufN/gqCSNz/1wgu8upkdeFd9HoX1gYVt2Zt1wYqomFo2cZpnart27bt3G6J34kYH7hu7M7upcvcWaFc4u7tBwNdCStu415s8l6M5HbFoTEQwE5n505inY5u6b45vxWOQJGxgsBjAqhvggDc82ay1f5vSEnvTWyZ32Hlq35vMQ7wdgSArZZvvZ5uBPYicwpbK1uKstWy9hbwSDnu1CZwjRqaO27uhz6x+IbwCDdvDgfwFdfJhFZwk5kJI25hLn7hE0fxrpbwFi8aD2dsEA8oosmRTHboRjbTG8dxr1bxHc8uBl9yPflxgCKa/SXxIrfgg3twJOdpHXfylunxxIbyfyqax6LyVC7J/yPP8oveci5fGS9fVX0Dc20cmvkjc2K28Sb3RwdHc65W8zVPmTb/1Dd/8RJnmcgm3kE38Ts30DzXcy1X8j5vlD/n1EB37NkOmSE09Bo38kRfOyxndM129Efftk3/5kkvrcfuFuY+4ky38g5fdE+3aD4P9bQF9bUtddI6dW5hb0yPQUmEp05/9XiOdVkfmUiHVFsfLVzflgPf9dPtdfL7dWDHbVofdugb9WA+9r1Kdm0ZcVXndRlkMmiP9gIQdmoHmWJvVGwX4koHmSJmdsMVVF8X90+39nJ/tGl/2nTPK22flvcYcvf2dkcFd3mfZ3Kv9+Cld1POd7zad2lJIP5NcP+AZ9EzH/iCN/iAOfdBVfi7YnhpGQiHvemIdx7oHnhpR3iLV2yTV2SNZyqOh5YD1NN/b/Zvj3eSh+eKP3l7wfhAXfmlavlkkXF3N0KgvfKat/l7x/lTTflD5nml8nlkmQ3Ejvl3d3YtDPdov3mkX+CjD1qm/7N1Z5hz2XCotcWZf/aiL/msJ/at/9mux7SvX5iaDnpSHPpWt3pgx/q07961r9m2PyqnPxZXofO538a6P3t3xvu85xadr9O+f7W3V5gjE3z3M5+Rr3nET/wr3nuZbXxyg/GSeXnJF0DKn3h5v3zMh2PNN1nOj6i/L5bUCn1V20/SF3fTP31ETv2RXX3/f3v8gIF62LfA0Vd6TLX7V69920eWxZdT3X8ozzcZAzlmlPTDsq96wx933D9+RRf+N17+izv0lYl7uZ98ug8w4vd048f+Ykl+NOX+hmr+kin08Bf98U8xVy/680f/YVH/MmX/lvN+lQEIDQCsECho8CDChAoXGozg8CHEiBInUqxokSLDjBo3cuzo8SPIkCJHJmQBgAXJlB9Noirg8iXMmDJn0qyJ6qTKnDp38uzp8yfQoEKHEi1q9ChSkyiRMm3q9CnUqFKnHr1otaKDrFq3cu3q9SvYsGCpki1bcAUAAEiQXm3r9m1Es3Ln5lRKFyHLmnr38n15c+ndwIIHEy5s//iwYLuIFzNu7PhxULhuxVKubNky5MwZJ6T1wVYy6NBxNZMuqjgxgJZ9V7N2+bc07NiyZ9OGfbo27ty6d4cUffEy8ODAeTMGklYHUq++l18k7pzh7bt5W1Pf+/o59uzat+eOzv07+PBTmVMUbv68V/FzcaTdkLwr+fij1XfHOXh69fwyr9Pv7/8/gDp5FyCBBRpYkHwRobcgegc65URaKhjF4FgOEjigXPjpt2EB/Fn4IYgh6oahiCWaKFuCEFG44mUnClUCABocxWJXLopHYlkacpifhzb6+COQUeEYJJFFjpeiQzQqWaGRJHEGgBMzLplVk88NSZWOO1LXY5Vdev/55UJXgjkmmb0hGcGUaWpVZkfsAVCBlFOySZuYUmWpJWtczrknnx/W2SegZJ6JppppBqpQEmn1EOeSh2r2J1R34tmXno5aeil2kGK6qYuDFmoopj2klcR7cnK6mKZOSTqpdfad+iqssaUaK60Bevppo5hWkBYOpeZaK2qABbYqqza5CiyyyQ57rLLNFngrrjRuCiEAO/iqpLNzzcoUscXOVGm24Yor1LbjmjsbtNGuuKlAJTCl5rlTlXtUt97GBG68+erb0bz7+otYuuoyiKkQaf3wLqj/JsUsXfXa6xfDCksscb8TWyxXwAI3eKkFaQGBsKkXD1UxUQ4/3GHEIqv/LC7JK7vMVMYam4fpFWmtAPKvL/fUMrmpnUxpyjoLHSvPQxvdU8wyB3dpBmnZ0BS8RwsYdI4+/9yqsFJrjWnRW3sNUtJKt2jprgCYAHXCX4fU9U8mP4yv2nF/ybbcdSMUttiVXepDWhOgHbLdHNG9s9VXG5t14IkbObjiceOdt1iXImHz3zk3HibVZLltL9yXew4i459r/TjkTB5qkruVYyu6QqFPrZrhNHXOOu0Aul67zqSXnp6jAjjtVNS4F3S7Spt7O7vwyX9HvPIX6747V5bukNYLwKeNO/MkGV8s8s1771z23//7PPRrOmocAMipLq3y4Yu0Pavdiz9/be7T/x8v+eU7YGnHALi3PouaZz+QwG9S8rsfAkkzwASGK3+XGVQELEWDtGTAeoDDXuawVLjY7SeDDPxgZhYIQmU50DIQtJQVYvSU4AlPhPzaIAdhcsAR0pAwLkQgBM8knhJW5oSOGtUKr1e7G26kgHiaYQ2T2DAPKjEnOUTSDs+UJh8GSgUGC+IFh8hEIcEwhq7ZYhPDaBYi0u+JKYoikqY4KEe1IC1nc4oZ5fMyMmbEiFpCohjz+BQ6ii+OcgwPDylDRUCZIC0teIofyTNHMO6xi17Eox4jSS9GSpIjiVQkIKU4pUH26QcRQuQlfbNIxGnLkTGEZCVTCRQ+fi+Uy0Fjiv/UqMNDJQoAUHGlaEZpQ1NyEJWq/OVOWOk9XOYyk2nc5BoPJRCCgJKYcNHlfXgZO18Cs5rao6Q17+ZMycAyQbKEYqCaBgAa3HKbb4EmamDnRYiRMpvuXCU230kAcz7TmLFE5iwBtYG0WKCc9LwKOpelznWirJ3yPGhd4vnOf7qlm/L55hkDpYO0wKmZDLVIQKUjTcNRE6EePYgwm3dRgNrTm/gEJ6BekBZrWXSkE8noEge6zo5+9KMhVZ5Lm1PSh540ooCyQVoE4M+cSgSmpZTpIxVa06US4KbJI2pFHBofiCboUDAyaFGg+lKXOdUgdtwRTZkqz67iTqtbBU8gxcL/yTmhRS1RMet8VEbWpm70amEVqzvnSju4xpU7aQ3LWtlUMAB4ZqhwNWqG6vqz7qmgAj6opVs5IoQfWEEDJbiCBSq4ERVY4Aol0IAVfiAEvIpOr6zja1G/81ewBLZMfHvTW1EbQa4q1Shf5dDsNiCQtPA2shkRALV660aNFFK4BhMqaRtnWtHJFiJo1eSSWjsmAQhEA8htqVkRO0bFnmx26DPuWjQyubRc4QU/MMlwF+Kmk/zgBTVLCzmTq7jlfq65D3nuMaObTD6VrXqxRa12q4bUU3rQOCyggQmE0L/wMsRNGjikQfoHAL8lZLAA6JVBWrDbN8rXbvT1nH0dgt97/+o3n3sCarWk0twAa467b/PgChZlkOIyWCEr2G1FD+JJADwtIbU8GELKpoGbdbhuH75ciGfrV+gqSbpfsiIArnAkANMWqy0ecC+xSeOMTDTKChHVJw8yPUUpJIUAiEGRjVxbayZ5xCYtMUrn9Fo0q1i2LNYglqep5bTUOCEoVl9Cxothg7gpvgkpbo/TrLYjN67NqmUyjZzcJQHAaMhT5uud5eVizu3ZtwrhLUsP/buD/HkhT7Klohe95mo6esn5bfJ+2YQ+INeZyiub6203hMQtLwTKqFbIYFNnEBgBYLQK8V2YU701Riuu1blJ8iX5hGIK1xrTVd5lnjna6T4fpP+NQfM1kQnQVgBoViHEhrCytcbsxDkbN9BO5J7EKWWqrPja0cy2XbfNkBgAcSHjLrevr5uQ9+Y43Udbd+DaPZh3H3ZO/QN0tRt+61WPbNPH0/dCupzohCA7xQUZ868RdRyDq5viv1S4YBie3TkRO9wRX/nErYxngsoQ4wpBdEZ4S+1TZwTFHCb50BDO7nobRuVanZO3o0QWosvV5EHJtX52zWeGaJwhHQ81yDNSS4gDXWdCTzjTCWN0qM5pvMamt53tnU7DxSEAbn/721Ng84TwGwCk8jdvAc5bgSOE4F032tftZl+AjT2nbBInM5ee9pjvUhESeDzkIy/5yVOe8kf/MK5wZX7zqS/E2wYFt0H+zZBz/z3oTj952BdeeJeyyU0/v7TEm655OwHA8ZW/Pe4pjwYR8L73vZfB3BHia4YEGyHEPntCeCuh0nv99Koc/GFWz/oyoVfGire17Buf++1z//aKCD5CQL0QnJN65ArhOfObP3umQr/o0r9omZKOscVnP5q27z7+u//99R+E1wsptUIIGkIU2viNWvqpnbK1X2G8H/yRyQT5z/xhn8jgWu3lnwVu3/6JhP8pRJfNG0KAmccZBMhZ30GYGZ0dIOMZnAKKHQP+E5mAGf8ZRepZDAXe3wXeoORlYEhsYELcGEUlxI5tnEH8WEIImcuh4MUE/17drKDqtaA5kYnrzcUMTkwN4qAVRp4OggQPJoSDoRsBSBi1HYSFDRoBaFh6IWH9pRsTppwTPuGYVJ8U0t8EOp9PmIQNXuENZqFG0EAS9GESoJcG+GEfkmBBjFeUmRd6mU2D8RYLtNd7jRMaImCqrWFgtKEbfsk+QWIcSmAS0iHh3CEeWqAeZoSZYV5vESIBCMCOGRfXiRrm/QDfRSIVeqIkUeJdWOI2jckD/k8EWlsKogYohiL+jSJDlKIpkhmwUZZlYVa5ZUQGdNZnhRbyyWInxuBH2SJd4KIzgQkM3qIcVqP2CWMe0iI1ChA56hE2bqI2hhKYFBcZmsUUUsw5Jv9UMIojBs5jOWKQNXpUOvbiOsLbl5hZM8LjN9IgPqaEHdrjBRJjPqaSEspNPxLkP0ablwwWt5VFPCpMFSpk/jFkQ0rSQzpORqrjRMbRl1CLF/ojzKXhstQjR1aeR36kHoWk2kQkRpYkQFZJWwlbNhbkLO4jt1TgS+rfQcqk59Dk19jk9eGkGXlJl/VTJfqkPALlwrjkUOZgURqlcmVlEikl2jFlU3aJQLIhJxokVU6SVV4l5MWkVjYRUnqNV8IeWMZakVhkE/oiS2pUWqqlBLBlWybRW25NXL7cXMZZkezYx5AlXs7hWdqWUPKl93HlX6pZY7rTYP5XYdJlkOxkLKr/5NFJ4hLtpVr65WSOUGCOzn3txEiS5EoiS91BpRP1VUqs5r5sJGTCpGSWpqpVZjY5l2pKpTeWJa281/LFpm/qBG3qi23e5uSRpm4y0GneT3LepHDCSt0J4WyulnJoplmGI3M2Z24+57KFp1hN51LGXq2AHC8a56tFmokxpnd+JxaSp3geHH0ulXl+5WLGygqgF2wip3bCB3f+ZHzK5+M5Z33ST3SWEXD2ZHVyygNip0pAUE9VFWiWkmheJYImqPgs6Pzkp1x+Zq10WQmg4oQGKFdImr8sp4H25X1yaKbJJIgSJtnVyqmt529C2oqoaG2+qEYkZIuupY/CaF4+54xi/yZ6nkp/8hNQUCic+VSRYmiQCilvEunleGgfNShriiisRGhkoOhW8KhyDil0PGaQbqiVJg+WtpKWemaNwgqJmiiA6iiFiGm+sKiBomma6iOMHqlhteamnNo0Ig2YaoWdxgueyqee7intrOkwtalE7uelLOmFDYWTwtp7gqP9TemBkimj/oujihSkUqekWsp4SSih0imDHOq5JOp3Luqnfk6o4tSoniegWkpxlShRXKp7Zmp3biqnwmqsXqmnypOfYheXXoqgZlWhZgWrmourMqewDut8FetC1ap+JumhUOo7fqmqLsizjku03ua0UmvgzOpTYWuIvqnkcB6zfit6hP8ry1grXphpi5aruVJmn6orjRLVpuSqnP4Er7KIvIbLuEImvuZr3KCr8BwrHPFrlVjYoArFwO6oYUZpYmXoUCaswn4Nw5YVxP5psgJKDxDb6+1qszqAr2oqMHKqi1Zpx5YczJaewzZFzQLJeF2kpabsyv5qywYrvcZss3xs7dzsZzxombgJCxzhu7anxULpL7aky3Ks0EoN0e5VyCIru/aJhYVhVTgtwV4sfALrlFJt1QJe0LJZ1j4s0nKjyWrtcqhJzxIo2Z5p2p5trVztaa3tO6GYoWUEJh0EvIKr2LKs1ALtzOJtjH6k0VaT0jKtQgRuQ4Dt01ro4kaKvebp3Sr/LqzoLXPxrTVl4oR1xODqT68e54Vm7NRuLueeiufWF+gCU8manyVRrulGi9AcLF+abetGrXg2rio94N9uROnerhCN7c+WLev2LtcsbyoBbyq1C+RGbsoaL2Xk7uYCqfImLvP6bH1CryQhm85Sb/Fa7+pcbiNp7Evybvd6b4K27VKBmdLVbvmabwCpX4FqLve2r0Y67/OVKmlBmX/Rr+3abxYh7+FuL/8S6/52HfzW1GB1K0NUrAGzkO+G5uo28AKPqQaT3AN/lLe14gRXbwXXCP7W7b367wbvyet+rrYmV9kUnEZQcAlbDsZul/pyJPuucI92sAoCMF4VV0oCLgnX/7D5oK+qZK6iqjAPUx8T1yIQi1X/eC0R168Rz8wJJ6/d+nATG+wTR9IHe5RKAUBxEm8RXzH2cnHxKPGrfnEXe0kLw+4Lk9YDBmxC0PAVr0sWJ/AWv7HcxDGIRTFTodhH4HEeD8we62UG+/HCunEehTFC1YyMeIQhH/LGIHFTaG8fM7LHOrIYQfJBXVUhn7ERp3H+LrEaczKwADKSCfJS9RvpknINmzIK668qew0rN5orf5T4jrIVWzJmJDIGI+4tj2cqKxoov5M4zS8Bkxgw3y8mB2UOK+QOF/PQenIYJbM7jVlhxfIvP3PkCLOUErM12+cxp5k2Z1ME+3IBg/PSiP+z6pJzOZveORdZOlsT+ojwCH+zO38FLWtxCtfzPF9KLg+0wlgEKaTFAryFCUlGP+txNFflIhs0PFP0JFZEKqRFIcDFIVcyFkc0Wk60RV/wSF80RfhBWlQBQ3c0P19vRVfNNNtjNZe062IzTQseRURBWrQCR7N0O5/H3DqK7o6mTd+0gRS0UY9LRWxCWuRBT+dx9Qb16WQvG0trUSd1gCA1VmdLRSRCWkTBU19xVBcuQVN1TIvjTG/1VAu0WuPQRFRBWhSBQ/u0M5/uH3WuWYt0W3PwXncYRRRCWozAXEN1S6sVWVvKUGvoVff1jSw2Y+fORNCBRg+2WBc2YB22UOf/tTw/NrQ6NmevDEUUQUpTthGPNdRySmJvbAad2jHyVmIWBAgeY+J99oloNW2/ykQcQlqQAGhYsmlb7quk9vqudmsLF/LFtinO9m2LiG0v96ZMREYDwB70Nl3zVIVKbk2z9UpUNblmUAb4AHiHt3j7gJllDZhpwHiL98k6t4U0N3tbikSswRakBRxQN2HXtV3HB60Itw6vmX9+YFoo93vbiHsPeKBIBGADACiEhm//NFBj9lqfchs3puiWMQGAmYAbuIkUuIbziUSAwmTbd2Xjd9ie9qbwNzXXFrXc3UFgeIf7CIe/OJtEBBykxRasAYNX91RRFXajtmYrMElQV1qc/6BBuLiM17ZnH7m5RERCA4AgiEaDk3jl3nVw//gmj0TZAADTGrmSM3eSd3kDQQQmpMUhQLmOk4fcQnigoLhMKxWKMXORpwULCIEJWAAO6AAVg/l/xLiedwlE6DQA3IBvRPmbPal+E42VBzRJiBMEJgRy91YJ4EBn9nl48DmlGwlEmEJabMKgnzlzpLmJN692e4QmK/pIuAlPtnhxX8FAXjp4WLqrB8lDrIFoAwAMdPp9FzqmAnd2S7hVU6WZ/WeLa8ALtEAGCFUPtIAhWsH0xnqmfLmz08pDYEFaaELcevq1Xzdz7Hei27JInFqocdxCZPkAR/t2wLq5d0oEuIIRpP/FK2T7iOt6fvf4iXc7Ko/EGHsgSKxXs6f7iEC7v3PKurc7AGgCjuN6vFu3odO7qPt6d++jkKfPSET8awc8+AC8xV8Ku6dFGhw8wpe2g5uHVK+5vSvk7vme7wHfPn5Xv4sXr2S8lWA8zAeKEOwWnJMEoSv8rlN5r0cTFSAA0Ae90A890Rd90StBce/jeA0vSOxYN8/8v4861E9MzafFzafEQxvwyAMKBf680X892Bc9GOQA2Zd92asCJYHgEH/EAwr71NOJzL99mVjY1eN81tvv1vdJ14c93/f911MBJeXqGku83OMGuhe+f9C9T9w94/dQW/DJ3vu95Es+4Fvjez3/fUhYWLgjvqzEPedHLG/VPdY3Pul/RUOxMFV7/eSvPthXPkiA3OZ/xAqYmb5/vm14vu0TieiK/uiXvu8bqpq3d+qzPvEbvet/xGvVvqOzgA6g4gaU4sTmPmQcvvRrx+4Hxe9nv8oGv4NEfvF/P9Afv0cQmz7HeYDTwAu8gBMkIuFXf2lQv/s7x/Vjv/b7ft4fiPeDf/GLP0d4GwAARA8CAwkWJNADQEKFCwGw2GAQYkSJEylWtHgRY0aNGzl29PgRZEiRI0mWNHkSJUkWDVO2dPkSZkyZM2nWtHkTZ06dMjcodPLSQVChQ4kWNXoUaVKlS5k2dfoUKtEIU6lWtXoV/yvVnVtPrmTBteJKKgjIljV7Fm1atWupsMxIIyGSiyoqvEhipQSAEldetAD7F3BgwYMJFzYM0ethxYsZN3b8GHJkrjh8wox6GXNmzZs5K836GXRVyYQTHxa7FnVq1WXbfh39GnZs2bNpd3VbG3du3bt59y6cIUlly52JFzd+XHNo5Vl91yxt+PRq6dPJtm5+HXt27dsxPuf+HXx48eMBV9CgUIdM5OvZt2e/HL5o8ipvF45OHT9q6/P59/f/PybvAByQwAIN9G0FJxSyYoeZ3HsQwgifio/CAzUScLD78tvwrP0s/BDEEMHDUMQSTTwRxZMmWCmhFwSgScIYZZyRwv/4UkSsPtIAGIvDHlnL8cYghRySKxKJPBLJJAfsKaES/KppxiilfK/G5Y40EjANfdzQQyW9/BJMjrAMk8wyzRwtOABsEMimKd18c7MqrSRyTLC03BK/Ls/ck086gewT0EAFvWmHhJLICc5EFW1KTuWu/DOwO/GcTs9BLb3Uvzox3ZTTTifyIaEKEF2U1FKHajS0R12DbsdJOazU01hlzU3TWW291UwBztPgRZxM/ZVUVEFTVTFJXVUNVlyVXdY0SJl9FtoggWhRJ2CthVPYz4htlsdjqUs22nDFpanWcc09lzwbEpqg2mvdjTJb5vxc1b5Wvf3WWXT13dejcvn9F+D/0Xr4wQYkDKYBLgCu2OndhmOMF6ttWe323tXADRjjjAfyV+OOPQbLAoYWSq9dh01uD+KrJK6X4opTu/jjmMflWOaabXZJQZEV7nXUk30+LmWrVtaxZZfZyvfmpG+lWemmnd5IXQCc2EGAFawG6+esiQtaviGZtslYoztE+umyLf3a7LTVfmGhHzL4S+u44+R6qqEztFds/chWm28z0e4b8JsFMCEvhR7aTW536a573mLxzlstmAOfXMm/Kb+848ELf4G3xK9dPAK7BQsbcgQkxxz1FC1PnfV9BWDxcN18BoH22m2/HffcaUd5cdEjfbz0seltnXjV9y4eeX5NiKu3/9l1fx763amk2/csgQ/+x+GT397C1bn/3lMBgEBCIRWaPzn69HPnnfrGucU+rdPBn3/E4+m/n1MBWshZIR98c159AQQB+7hWvb+QDnLyw98CfeM9Bj5QSUL4wXkWYgUTNAeAAkwfAYNmQDtdD34KhOAIZ+NAEp7QRBPwQeEUUgIfsOs6GdQg9DiYMg8WCYTYEyEKefgYE/YQiABSAQ5YpBANvEAI25HhDHVXQ4jdcCsIzNsOg1hFHWnPilkMUQZMcAWROaEFPNPOEpmIOyfGC4o7kaLYqKhFN6rRfm+UI3hakKaFIAEIYuQOGctouzNmK406WaPR2jhHQ8rkh4dU5P9rEsQQG8RgBfPhYx+ltx7QBTIng3RZIRfZSZMk0pOhVEwLWHgFE7ytP5Ok5B+FhUmcaLJinBTlLDsCSlrekisr+EELn/QfVfaRlahy5U1geS9Z4hKZFLFlMpk5kw0U0QmRHNAvyxjMRg0TbDkM3jGb2U0CLNOb4SyJANjWJCAYiJpMtKacsOkcbZaOm+JEJjjlWc+OCKGINGBTgdI5w3VWqZ3kemcC42hPb9LToAmlCDmNKCoL9VOD/6xRQGdSTG/FU6GeRGhGOToQIVhBIUjY54EgKkBLgi507psY/NCC0Y4ecqMvTWgFjBgDEZU0gCe9pEpZxlLhyVShMQWqPHv/QEEboDJEOFWfTnvHU6L51CwuHaobhTpVb+bsBydS6gaRg9KUeq2gxBzoFMNq1UVW1azJZFIJpFmirUaPqe0DKxZ/V7QQljWthkRrXmkpAJAC4JyAUVlh3krDrqKUoogcKxvxytc37tWxoaQMAOQSmMESprDPi2sBnXo3u+qwsZHNImRFq0gVKASpf/Hq4jLbxMPudK6O++w2Q1vaIJLWtnOMGg4Gs1q6tXZ9r21qbN8H1erUNrc8xG1ytTgtAFhBj2DxLdeAS8mICkWuQlpuRix6LKkyl4HbBS8QV1C4JPZ2uimrrnVzil3OEnelxjUdcscLQfHWF4Xl/Alh0qte//SxF8BLnV4H60dX680WnvTF7wLvu2AITiAhGhipZfsbr/UG2LCbRWOBZSvf+RrYwaNVcIgV6UUA2LQwFbbwfzHcYjMO2IYcLq5xv0vi7TXYxvTTgaEOo+JsXdjFL9YwIGUcXxqPOMc3RnKSs1jUhDTIMD4WFpCD7EcYP7HIPZVvjZncOhx3OXkJ81+PpdwoKle5ksKN8Xe+PJHuuorLYEZdm+XMOiaxILqCKbOZWYzmFkvURll+6paXXOc5F9rQI3xdQnoZ5T1X6cxoBjR8wkPniLx5UnFOdOAsvenAhYyyjHk0pPvs5wBPek5sRvQnF0vIVXu6b52GtdpOm5DUOv961PGJdJVR7ShBe9bDmp512mQ97LJF7YKizrWuS21q9g55w6oG8QcRTNBpG/t7xca20mj6XMcsm9kmc/af1UxgaXeY0NfedvK0vW6bsei8yga3cnYdZGgT+dwzhqqw3Z20dvf7YzFICA0eM+/l1NvF927lr0fX6k2+GuA3+3fENcYiKDfG4PRu9riBWe41c+ffmMYTvykes4mXHGDdJnjBMw4ahJMbaLAFOcRHIvItkRzlHTt5zvdlcci03OUO4zjMjYNYhtc12DTnecWVvnSzqTwyQP+MuId+ao9jOd9G3nfTnQ6wnXddXH+FIculfhWqV/3ZV4/2zNUNx2qTte3/YFfb1+X+rG5X9udlN7vQ0Z72mA+X7eg+ctzrXja6F15ZYpeM3vfesL77vegy307IHR5LriPeXIfH/Kyci/e8s9ZzmXm8dRUuzKMfOOmE37y/L796jSl+8aALvehH3/G/Z3fyra9l5Y2pe9czS/O/39TyQj0alM6+VJJWO74Dr2+f4lz40Ap+9AdVawBcPOqyR/6ilH/79zZf68/3PfVtNX3yAypNFoDN8bevqNpXM/JfBb+WB38R5+pMIZybiAStoIG9WODWzu9sxk8Ao2XHnivPvk372g9O3k+d4q/SCJC7eO+i9ub+8A8A9A8iBIB/GCLZCnAAVQ8EbyYDKGjs/4xvARnQTRzQn45jPCjv7RhL3ZzrCnzABm/wBgMLIsgnIfjiB4roA3dCBYDABHzgB37AB0wACMxnBHnD/JoQTKJG/WKD/VRwBVnQpFxQPGAw9eyPWjRisjSg0UANAE6wJlagAmiAgvBPA2igAtoKCmXjCeMwSQQOAWWjCq1QSrAwC43jBSWwOyjQuyzwCzFiBSjIoQpil9TkJiagAzGQIZzADOkwMuaQEoekBBMi3tYvBfVwRviwvfxwCwHxImzOR07HuTTwIg5wYSACIRKCCWViAqJmIVgACX7AAnAAByzgB5CgiBTCBibxEhnDEofxRnhwzPAQ9DxxD0GRq0QxAv9FMJti0NVmsBAvImpIZgcTgrdiIgMSJiFYwAdaAA4hYgVawAd+kQYC0BhZRRrbcV+6Dc9ooxOZMUac8RmL4w/fUaCo8eGsMQM1QiGwryCIzwZkgoKOSBgrYgJeICHhkRhJESL7RAUoaBOpcBntUUbwEa60MBoFb+sAEoxMIBcrIBYhwvr2r0lkQi9woBw3YgVwIC8m0nH4kSajZQX+ShWV8bc08hM5UrM88vQOSBDhjBDxzwoSsSBaIBwnwvpeEiVwIAE5QgC68Sav6CpjJmqSYCpjryd98h6B0rWgcSiprQst4gJ1hgb0yA4PRSJWALWysrPk8l/KiQUmjCepCyz/w1IshUwfR9EmFcsfLW8GrcAChEAgBCADKsDEpMYgDvAgJUIABpIutUsiKzNJDlADCHI26nEv26Mvg4sss47+QvIiprKcAKsgEyIyJUIhFhIzQaQYY3M+MkAhdBA3PPMz1yM0/ZI49hEkxS8wCSBqWnEgIHMiJvPJaBNFZpM5xWOyplA3dHM3i6M3RfMvP9L5WIqbhEAh9qktJwIube05TcQ5y/M7/gov6TEjqxM5rtM3OwM4t/NewCAH7hM/8VMV6Esh4o0pneUpt2IHYsACXsBADxRBDRQ9P2g4FzRQCqX4doM63ZMz4PN2kGM+WeUUgoBDO9RDPxREQzREswAS/+mLRXopJSXCO/ViJ1rgr0o0IRw0ii5TRkUE1JQyNyaUQjXDQq1sNOdPRzZURIeUSENUDhQASZM0SU+AvigodgiAMiPCIHWCDGE0Rms0k2gUSz+ERaCSPb9yR42jR2sHQwHTcYS0SNNUTUP0FJDLNpeTILJRInjQKm2CSfTiB3SgAoCAT/vUT3FzSwWqQQOVTGpt5XhDR8P0MsY0zX7TTJsFTddUUtW0TYdzskrgMXswIl7x+nIiYZygKwlVkLRUVAek27RRQttTUSuUUctUOzV0UmM1TSvVIrpyAigoGQfiEEMFIhaxNW8iLwa1VG1DWCNL8swGVADgInNUVT/HKv+AhVEHSChJM0hl1VpFlFYrAgiSII8gIgYoiK0gIgzH8DV14jyyalgbrlgd61jLJk1CFSPB9F0aL/ladVqB9G4i9Vr3NVsp4v6uwAkMVA2NaCF5UGFe4AcVIghvAqR2Ml1xaF35ql2dRjmNE1Gb1VoSNSqi1VXLEof0dV+ttV8nIi1F5qiScxFFBlVxQkE872EhFtYmtmkgLCB9Q2MX5WafgmPvNfci1jZANmRjdWQnYgJ0wAmSgAU0QANYwAYsADYLgv/87woAkCtWdD1f9pVItZlkVmkOEEenE2OBJWedYmd/tGfPNGhDdmi5Ay5+FWtH1WfTimuTJmdOMlXlVXH/wpb2xrRjqTVf05ZftdYmBAAuruBJ31as4tas5vZmQEoDrmNssUVvMaNss9NjZxRoAZdSBfcmiE8DksBgQld0DQZxW+I8g4hxa2Y83fZu9dJhIpcpKtdRX7VeMldzi3RtuUMHWAhGSzclTheIUldmmEQ6ewN23eR4lUJ25fNRYfV2hZZzaSI1rRQAfBclgLeHhDdmJqvRLhZvnfV7N2N5OSNDa/d5oVdxF+NfcaAFhGAC3hd+4/dprXf30neqtNdjVCBNrjY3J7dUkjcpxnczyrdaz1dSczc7eLB46VdQYxbwlKYHdMCO7Fe1/DdYLBgqBFgzCPhvDXhNERg7zsMK/xg4aykYqPAXYMZHZFCsOQAYXjBYZ+3VbLWD8mzXgz8UhK/jXEk4cR0Y92QmA2jRUHSAf5k1fMUWhslWhi3XbxvOhm+4Q3O4ORqWh7PJhGUKhfXlWxcEB+wWcpNYco94b3u0b/HViaF4VqNXJnaJdav4JbCXh7LYXHrAYK1gWbPDhWkEjGN3iWf3cuHoidFYin2DZr3YjU1XjW9JjsUFCNbQB+DVePcYeSVZefuYeWm3gNF4SAfZN0LmCrz0kFntil9qkaMFQhvijrcjj2VklYtCgzODg89Ykzc5kWWCMkogBoo4lEMCjlGolKFlRblyPlpZQoh5KF4ZM2L5dwIZiv85mTesAJoXogSgmZqrGZp3uV9qeZZ++VnG0y3Jw5ghJJyDApmTGZM7eJbZVJtdgnoZApvr14e/z2P+ij/G2T3suZyjQpmth5lv2Jl3o50X4p3FZJ1DiZufZRE58zvsudc0TkwtmXyb13zTWZ1HeTB6AKMzWqM3WqMHeiN6+YQOmlnskIXFg6GvDGLeE6IHWKIzmaI99J892jwL2pNEelkgFF3H46RLT05Umm95loZreSX62YNjWqZFBKRJyKaVpWKHmZKlBJ9XeoNbGp1fOopp+qgdI6n5hfGwLmbeFZyf+oXFmHLJeD32mSiJ2oCNOqu5FKufpqvX7mOSNZW1Y6f/lw9VfBo+2QOtP0itz5et2/pAtnpZ4tq3bKbbFnahxXpVXdmsy/hsIdWqcfitU0KFkoB38U+ww6KyM8awV8tmam2/TJqxG/uYHxuos6OGJxumO7skVgAcrXSzlcm1A+azvepmzsOi+au0TZucUXuGVVuoAeCvnzewaUMAGpN6Z9vNahtgbtvoaiZqIDmSydq3m+KnITuod5ugi/t2j3s2iC8DhQCUmZuzuRtzoPuHPSYvHlene9u3szu1sWO1WZtDwVs20qR7zfujndu21dvcYuYVXXaxrfu6l0K+g5u+h9u7NRe/Y+M82pi/JxC9LwfAA/xj/rNOweOuqzPBmdiM/5fZvu/bv0EiLxx2wim8pi/cqz8G1A63wF33wMvaQvmaqmXZvh8cNoIjp1O8vyuccli8xT0masobOzp8Nz/cj5tYxEdcx1+DMkbYxwkayCdHyOXaY3TbqQ18xpFCyS/5j0e1wQH3yQXmPPZ7ys97xa/c9GJGtLdcxrs8g4EbxCPbeXO8xEGCpkpgftO8IAibWdh84WLmVOE8aOScxvf6rG+8yfG8ysGikaVmCTl6o/0c0Atb0K9JZsqpz7+YyxGdKL6cpRmdn0c8CMocNsS7d9P80pUl0zU9ZkyMum0Wvk1b1Kea1NPa1FFdMnpAuVd9ylsdV16dnWKmqQ3dv0A9hv9rXLu3G22dPM89IicXYmmt2dotPdr3hdgBKmZoFsVj/NCVfdkVfb4X/NEtYqh3Pds5IgxPyc9Lcd3RZdsnKma8tp5rvbFvHZb7+mPV/dx1wsQ6/d2/Kd7PZd4rJGbq9t4/XdwdQN/NOdf92t/F4zwIfOAlQthv5eAD7WPSpD+Q/DMf/jLIo74dXTxO/OLh/d/5ZuMpzeRYdOHjvOEDmM7BPMyzdMzTltchg8dTHt0L3lxaPtWyXGE+Ht9XVeT1md8xd+LDY3lWHmsz3laE3tc8RjklHNyTfeYrmdnL/TpKnrV3/jF6IC++1uf/HOjHhepT5WNecbTDmuHFPemhguT/Gbzpw0MIzsPsz57goT5tuL0iPtvNr/G9417Z5/4p6t7vL4247/473neLk8AENkB+Kx/bF79sAJ8iBP9jVnTDSdvwQR3xnULxn93kwyOgFeLy5dawY+Y/Vxb0ZX7rjWL0m6L0JRvaMZ8mUv9Kgz3tWb71Ay4hADX2w332ab7rFdzcTT/sf98iCmZ0oz/6V39xg99jJgvGwwPk9zJaBcz2lx6QHZ/vAUTqbYbzM6dw2JHDj15Ruz8fl+L277z5dX/8GZT14/pjiK/H4V72j/+0AQKEwIEECxo8iDChwoUMGzp4CDGixIkUHxK4iDGjxo0cO3r8+JEFABYgS5o86VHk/6kgLFu6fAkzpsyZp0aivIkzp86dPHv6/Ak0qNChRIsaPYo0qdKLIkkufQo1qtSpUiNYvYo1q9atXLt63Uo1rFiqK4BsuCigBAAAGca67fg1LteKdOvavYs3r969exv6/Qs4sGC+eN/mbGoYpMqZjBs7blnTaeLJlCtbvow5s2bDiDd7/gwaqdzRpEtjDY1aLBAkawEgUWFi7Y/US02PJow7t+7dvB0I/g08+N/eE2l31rz4sfLlLCPTfg49uvTp1Ckfr449+2Tb3Ltn1Q4e54/W5DWsbRu+p3evxNu7f09YuPz58+E7MG5zc3Lm/Bk7T89RC0MJCGCBBh6IoEbXJf/IYIMmrQehaQ4CKABra7HggxXkvTDhgxFqZV+IIoZIX4kmDgcffpJltl9/Lr70X4IA2CDET0LYAECHOu7IY2IL9ghkgR8O+VWQ0/WQxFoaECgADq2hZyRGRGI1YpVW7nZilloaZJ+KnrX4YpgxIthaEhUIkJMAFSS5VpRuvgknTj/GSSdqU975XZ2gabiWE0KsgFEGONQYJ54RXIloonhtyaiWXaY2Z2VghunimAe2wCcAGvzQAqAgrdDCD+atZcVZep6KapCRpspqYoYa2ipmKpDXmhU6oKmnoYruymtEjf5a4qOorTrZpJTyZ+mBAuigFnlWOIFDBS1ssEELFeD/4ESma5Vwa6zefgsgseCOq9SreJI7mQlX0KqkD54Wimev8ioKbL3CCRuauJwBsNKxYubn4LLaskswALbiim7CCoOm78IO82TunQ+/pQIQFuDYmg116jpvx1XaC/JgKUIKMIv8+vvvihMK8UOzBW/7A6ETz0yzWw3XjDNcEROZ81g7jIrExvF6TPR7IR8NGL4Ml4yZsSg/lmyHO8TgAxJJWGFFEjT4EMMOPX8NNlI3h53zzjyTHZUT20IJJ8dFv90b0nIvpPRnY4vl9NONRY12334rfPffDps9pOBJWaCk10LfCXfjus0NOUJ1f8n0ZXnrTVPlhm/OuZ6Bdz4u4R+C/z5UDK2ZuviUjq/OV+SuEzS5fppLejLmzPFNeu66O/j57qyKHqHvPbXQWgWous168nW9znzsyM1uXe22K4e78NZfT13v2NMJPITb3zRBazikirzy5kvE/OvOm6yy5dJP71j1389Pf9PQ109+997h/5EKzc6WP8adb4C+Sl/k1me/9lnmcvBzifz4B8EIRkV7EtyR/vZXQYz0gE9B+93QCEhAAx5wZMO6n4/e18DMKTCDLGzhUCjoQgZdsDstFACbroCw430QhOcTIeQQ6L4VRq9fKfSPCWOIxCSWBIZKbOLfaHChHnSOhyH0odyAuMAjvoWBRXygE7+oRCaCcYw4e//BtlQAOioO0IpXJGG+tGgzFBYRJl4kQA8q8IMrqKUEV3jBBDzSg5fVioyEzJkYC4lIdMVmLX9MoxrNx0akYZF2QiyWHOfowCPugE0FQ4IUNxJIQRoskaRc2CFLiUpUVaA1QMjdIyEZyZBNMnqVPCERMUnHIxKvNVdwgg9+IJILse0iodSAD46JTGSaIJXM9NYpmwlNIwmhNTrQ3SuVF0vJLe83s7RkLfd1S1xm8pvEs9UnMVKBUWlMI6G0QjTfCa5nwnOeDepBs3ywu2smL5sHsQtwunnCb27xkuJ84ARa2ZFdAkBmxCQVPR96KnlCdKLgseFaOmhNfa6On1wioJf/ZBdOcTYHjh9hEz4z0k6KqjRKEl2pS6FjRoO9y5UadRxHCwLCjz4vpCKt40cQBwAasNOhLy3qhFpq1KRqxnSaQqPvamrTmw4kpyQTaBx5WlCSegSoQkUpUd9igrCKdaxkLStZlYrWjSA1rWx9S/jWgtCnQhVuUp2qR6tKOazi0qcesdBJNXghIZjAAjjQQSOnIsrEtqatbF0rYx8blR4E0wLXmytd6woCqpbQqmPhYgr5ypFQAoBAgC1YCXCQw6UoVrGQVapjWwvbo2AMo8Kz7Nswm9m7bjavIs0lZzuitlEOVZBXGGZSzIrc5IY1tkV9LXOf+xMfXGimcrWtx+pK/0WdmkyvmAStRoDQGtJqUAMvaEEG0NSDFlhIptBtL9606t74ImWVa1FcZa17XalmF68g7S2M4JuRn8mmI6lFZ2s4JN8EK8W5Cm6wRnZQvO/hN7833e9u++tfyAD4IhkIZhIKXBInrYW6Di5xTxhsYgWvIJh/xd6EO4ZdHmrXftxFmRwUgOMc5/gEG94gqUhsEgGMKq4pLvJhNmzkJG8EY+uU8IvlFWPNvvG3YRGJGaaA5Sxrectc7nKX6yBKKhNgBesayTlzYqHxKXnNS0Qym5MsXTPT78lQ1q+M+fu8K3t5z3zuMg9QAOhAB9oI8LUoAEpg3JuMBwAtRsoEHg3pSP9LetKSfnMiUWxpyIKXkfWjc6+irNspU07PfS61qbtsBq0KAGMlsO9OoAgAyqp2taLMdCExbeu2ltl4nfb0rkA9wBm7j9SnLrapU/1bC2ngsDwJZjVnTeuX5ZqMuJ62UjOwlibP2df0srOUlybmqVjZ2OQuNbJRAmsNMHQn06zvU2yAhHjLe970rve8rQ3GauO7qDpYy7N7zW1EAft8ws4iscuNcC2f2yTBBQDqeLICPl1h35bWN8VXirFEuzjgAvd2qME96oSLXOFaXPRoTyJZHZz5IhvI1LovXmSLwxyiK/gqwDn+MY8HG88mO/jIy73wjzDVYMks+jG9SioavOD/BU4Ipr9nvmaZQ32em5Y1/nB+pYGbr+C08/nPjR10jyyStaV9GQsePvUUSz3tHnmV74LL7M/MkDtY16fWlcf16Hn966cOe0fGnliNqKACL7jaHvsoXrar3c2KL4rbd2eeEtBm7rap+zXvnry8W3LvfDc349MjgB6IfvSkX3nj8bf202fk8blrNwDtRPnSWP6VmHccdFJvknF3Huifx04PcMBJQao+grgfPutJF+fEyz32pJn9I2vfuNv3fsEA4Pzu9+x3HfWb1sOHYPG7f67cpWUtIN4M85vvfCpCH27SD7dUdH/9Ymd/QtvX1Kis4DJNYc2d3Uf99PuvHhKTO/T1/3qwd35xkX7qp3N49xzfFxLVF39g93/QUUwCEmdosQGwtkwA6H/ux4FAEX6kwyZxBxoHKBcJyEPr9zbtF3IR2HcT+BwihlAXmBG7tIEf+D0OqHoh2DkQBgAT9xwmiIAoWEUV9nGiJjvW54Ik54HVgSOSdxE0mBFM5VQ4iD06eHo8yDkxxWuTJ4TsQYRrtICZ14AwaBTwt4R8Nn8NohZdRQBSmBEi0WhW6DtY2HhaaDhCpinl5xlfCIZhCEtGuHOad0JKmIZTsIYMshYIRgBAVWBqA4R0aD12qHh4KDhMNYeh4YddAYg9NIasw4JJeIh9logJYh6MuEhViBFmBIWSKP88lMh2lvg3ZaaKqbGJc9GJ2PSJqxOKeTaKamiGqaEhr7dpRHYRrKEBrjiJwaiMOjMloPNW2uaFt5gVuaiLgkhwZdiET4GGv7hlpYggUJQEGDErQaUR2CZczag7sJh2stg3wWWMtkiN1WiNrKOCRdOLPeeNXgaOBxIbyYgRfHKDGcAmjKiOpMOOU+eOZFNzhzYd80iP9RhV2Lh12tiC+/iNzBgaPigzm3ZoNhB8tXiQnJOQUAcrm7N9VhcdEHkVEmmPFMmAhLgvhpiG/XggSYAhGRFT7NKFIwk6JTlzCxk2sKZxmsiSVuGSE8lR34aEvoiRGbmNAFIB2kIjPrmOGmn/lUIJNhoCkNJxlEiZlJcFk2QokwNFk0tokzvSAzuwA0BmlZsDlDCnlT0jAGsxjg/5lWEplkt5hCAnik/JhA0CBEDgam9JfFjpk3OZMz5YgNDxlYeil0Vzj0STj/Zzli6YltWxFi22dPFomNcTlxenmDizaf+2knkZmUQzmR5TmcMGmIGpiIyWEZv5mfQTmhQ3mjUjYmgXhKiZmjC2i7ZnkX/5moiImJVBmxiRnLW5Pbe5b7lJM8FVlEZ5lL9JYXw5iDxnmcWJZZlJHW04m7LJnM15nAcJnTNTZtXxmNYJnGMJisPplMXpndORJBoAJcs5nssYlflJAOc5MWsRiV7p/5vsySur2TGtaXDcaZz7CRqLpAFI8AMx1UdLR6EVaqEGyZ9g45wZ+jXl6ATq+Zg7RKAVYaDzgqBdp6DzKR0rFm0Fw6Fks6EvijM2CKIhqjojuk3uyYvwqY/cqaLSkQHr1aKLJaNfE6NFOjOLpHy9aaNEgqM5ip3ZWJZxdJkR+KNHsgFAQF9IMJhd6qVfOphI2jNHKqYOs2giyaRN+iFPShclKi8nqncpWp6agZ9lajhkaqcJwybYoaZOyqYUgVuw855T2lkQ6KNzmhl1mqd+g6eLOi7mwX/U0adD8qeAGqgCQZba6ZqHyqDQ8WjT6ahjiqih2jno+KE1OqnrUakTcf+pJgJQ3nSRr3mlpNpajUqrrLIBa6FmkpqqELKq6NOq9PGqARWrgDmrt8pYtoqsp7J9npmmvUp3vwoRwSqsbnRh8Smro/oZoVd63bqs6KKs30onMVWYpwmt3SGt00qt8jGs+9KpR9GNT3ms2QEENJB/0iau8aSt+Ro2bMKH8niu0Zqu68qu1tqUPSqf+2oZGVBmq8Wv3xKuDxsl5vGubhGw6JquvkGwwdGuA1WxRRGvGDmv0yEA2qIBLLB/KZuyEhsrEcuyPRJKbsirF2saGauxG8tNBuuX2GqsCksZY2cBaPqy4+KyQ6sj7aaSeEmzspexOPtPOms3PnsTIbuPIyv/HWyypEZLtFKrtQrDVD2ptEt7G03rtCLzHnC6eXL6saihFnfZtYDDtW9LLnFGggIqtic4sGVrtu6BtoWotj1yinILt2sruDmDMW75rHf7h7+qt3vbHn07k3/LI8NYuOAat5UbK2pBuGGhuGMrrY0bGB0bR5sbFFTrjVYbHWbktpjrTJfLuqiCjjI7s527uKsKukkDtZRDukBhur+IutDhg+X6uhHlusNbJ5t2g6hKu7j4ubfrF6JbqLv7E707ir8LHU5iBYhrvG9StNubHTFVt+a6vMzLuM7rELkrO9LrE9R7iNYLHbFRAjFget7rJt1Lv9RRZv86jeO7FWRrvnSD/77Po74nZqgJO8CYsX/kUQIqy8D3qyP268DQ0ZCrq7z8SyV5+78KAb3vdcA7wb41WbxiMaQ5EsG8E8IlzCO5GmvgYcHka7sZrMEBzD7FKq8nTBUjjMINAsE5HBpAlbXi28IticEw3E8ynEA0LLI2PBXdysTeysMIssNP7BmHG0As6b9ELKgbXGVKrFYFnK0dLMXzE8VhjBl1mY6nsp5DjMWYGiKQa5aSS8bwNMYVdJIP9VYYmjoQecVrnFtaTBVA+cFoycVxLDhzLEF1TE+LBLZ5PI97vMYi4sZUCseEDE2GHEGIPE9E6UHVabNG4yjqWq1nGx2A7MU9C8aU/IqDHP9NmAxPe9QqadzJ7bElBRTKfDvKqowRgYyZuEwU93aM9gbM8obK4GHJEMTK0eShrzygscwbs9yXB7udnNog5KGcQzrM2lHM/HPM0ERfponGy8zMj/PJ2Umo71Wl8ee+dEqkBIDD14wd2Yw/29xM27fIjEyN4UwczhyZzcbLBKDLVtrPQhFpGEFpBT3Q7lwd8Fw/8sxM7YbH9nyL+Bw346yX/HzKclLKNXzRCN05Ck0/DJ1KZhyg38zJEi3OWZKxHEHK53x96czRORjQqATSqeSvm2zFJn3SJ5LSXbzRKPHP6BzTL/0wHj0/M41KcfZy3APOOK0X+vyrKt3PP93SQS3/1KZE1Ylk1KW0abtK0jfN1PFB0asK1T19ElK9ey5d1fr5nP5JRqFEW7my1F99F04t1jyNxFV71UghABswWBdqoWkdyUWW1aUkEl3Z1Xos160T1pU61nd9unldFCvwAqMSeIBdziY22KQUXEL7JrCc2HlB14xt18T5xUDSYdFm2ZddYpmdSNsXA1WM2J8N2ov9p41N2qYMJDekAxYCBDFgAWyiAToQpql9rdPG2ojEmLDdyLI92yidrrbNsxrdI7vUVXC4SSPB2cR9xPh23GAUA1bwAgJQjo2p1CXN3P5E22wK3Qhb2jyyaJ8EhwSwaj+ov9pNS2stgNG0ArBmMKPi/83l7dXnDaWu+tyjHd1JTNZvoSFuG98EgI71bN9BhN/PGE0T4HS0IrxtE9cCTss6XeAKEtUZjeCACwCvF2cFhiNvHeHbbW3dnUQidmgxIBIlEDM2HdscTqLp/aTrHc0GjBKD5wOcpOIdwTJWoAF8ZAGg+hTLKWKmZ0YJvuJtBuUT5eIxFGeuIUXi7S2ejeOsquM4yuOb6uMlsQGUTR5DrhEC0HC0krxhoRaMuH0kqDaGHeUSzt1s7UINCQBtvuUb3uWhXdsGzt64XRIeSStonhHr1UfA1Bp8LhVJ4obtxtUXoSGtWOd23uJ43kIpKTw3rsbB8uFxGOIsfdZaBF4sQP8DJiAEQIXoFyFiS5IRQAUA4fsUT44RelgCM7V90njp933n+Y1KtNjpy22zgK7egt7j7f0pZ7ZIrb4Co7LIi8brUbFpULJoLKADQrABO/navY7pECW2zISOFJw7fj6ixr7jyC7myn4Tzf4R2zfSDbUW2Z0UZvxv9lQw5O7txEpR4Z5KDVkC9f035k6g6A7m6p6g0pwT7u4RGPPfx6irY2EtD7cDAzMj2rvvHNwzQcySzbRoD985BO9pWuKCOw3iU/6ApN55P8rwHdEaGb5I0/4WQPACNLA1SZ3x7rrxHD+PzVSOKO8mIk9nJB+BJi/qQN8RZr3yG9byG1GOJMwR7Wb/6TnfspB9GTzfpNAEa92uO0L/ZEQff0afy6M+ySjR9BqxS0L09BhP9XFC1I6H9SEKTW8167vj9S8G9tcn9kxB9gqPE2c/hXbpEXqu5Ikh8G2/FG9PFHEv99AUUwHf9eZteXm/e3vvz30/5n9/UR6x6x5hxgCQ4ZSxAjgw9Yi/xUgPxIzf89HULIcfNnc/YZTfeZa/0mV/EoCPETH/Ea1B64Yx+qNi+h47OKp/lNHkgzJvOLCPX7LPdxm7FbXv9+2++R3R+QT28pixAhZg5sE/usNP/BAJTZL1dJEf4JOfJSWfrs+P+Uv4Z4ImaIQWbrh/EUyl7xdB+FKxAy9wBRTr/ydprv0AAUAgAA0WCBxEmFDhQoYNHT6EGFHiRIoVLV7EmFHjRo4dPX4EGdIhCwAsRJ5EeTLCSpYtXb6EGVPmTJo1bd7EmVNnhJQ9ff4EClEADiRFkZAEkERAUKZNU+6EGrWlA6pVrV7FmlXrVq5dvX6lCkLsWLJlzZ4VO0XtWrZt3b5dC1buXLp17d61CpOkSacXSXpBG1gwWikDDRvma9GEQCQOWwhMvFDFwBVNLRweaPBgixKGNeCo3Ff0aNKlTZ9GnfrhXtWtMUqFHVv2bNo2Xd/GrVEI0sMseuQGDrT28Jd4jR9HXnXw8rNwnT9nm1z6dOp09ZYMfvAvc+5oPf8MAB8+/APsFxcDaNxwskCHQgSWaHoes0AdBHB4Bp1d/37+/f3nZu2/3IgjsEADDRQwwdMEeGG+klRQMEKJDhyuOgsvVK477qDjEC4MPwQRuesiAxAAwDREcTAvylOMsYcG2qGh82xgqgfDkLAAhxeQKqGCgT4LTUIhhySySP8CNJI0CpdkssmakoTyo90GQiIDAa5cKkoinYwtRC+NS3G5DseM7kszz9RqRP22C7PNslYkcaLz0mvIBvoaQkIgHJg6zwoIE5JPIBp+07JQQw9FVCMkE/WJS0cfpZBRSRm6TyANYphUSEihQrNTr9wMjExRPSXVTDWzYxNUN+HEaM7/h3QQ6AqGbBQoxqBoEGgChn4Y6IdMfwU2WCEXFdajTY9FFrZiE91hIBsyWPa/ZHEqtVqrVG1O1DGt5dbCU4NLFdsUWTXPRYdW0ECgChbiFQAamSJJVoYmsDTIaO/FN9+miNXXomn/BXimfqFsd8+BswuYpm6rFbcsbbddOOLjvgUu3Ia7I7dF9CCqVIMWEros16bS9ZUhAcw9OGWVV5aIX5YdSjjmhF+OcIX3sqRZNZljktjTi8d6uMOeh66L4hJP/BljFiGiIQmnk0BKg6edJjShPGN94QfeTHBKIB8cEuiFnMcmW1+Xyz5oZ7WRRbu/8zRru7S1XSL6zKRBCJrD/7r39spo3Cy+W7CMIbLCwcOqRkiAdjGrr2sAvm7I67gnp9zQs9GeO3MuKwdXIGg570vzlfj28u68oSM9daz8vg3wwNEa/KHCDR8I8YSE+MEKDUq4woLPHYecIclBJ774/y4vW3TlDzS+tccAoKF5ppRX/UPTT3eueu1Zd831182KHdHhhX9cevPPVw15spdnnzj0TbtaiPd7ol57C6/H/i37Vee+Ne+/J0v4DiWQJJjAgAc8IAERuECuzc+BD+yI+sbWPgrOBoJOWY8VLiiS+u1vOvjLX1s8SLr+pc9EAFTR0hJFOxYaZoMvhOFqVDi5CtZQKjH8iQ8EgikccqSDI/9EDghDGBcg1q2EqfkfCkEgQEO10Ik9hCIMJZgzG1ZRJ1E8CboIgjMs+kt0RUyOEIc4BTAS7YioSSIKmVgoGxjFjW+EIxy7OMf3TXGCVnzJRJRHx4/EYHx81OMXywimpI1RhIOU2BlPk0YArhGQj4SkkexIRTy6JJCai6RGZvenTD7kh4ikixiHCMqIKdI0jPyeIzu5SlaiaoaUE5ih9tjKiWwAZbRUyCdJCRYlimuX1pLJJEmDytepEpfHRKZohPmyWBZqlslsCK4A8DFopk2Qv5RLL7GFzVIF85XdO6E2wffNapbTnCdZ5jlR8kx1ZgAy59QlN7ciTlDJ01PejFP/68JJz7EYU53/BOhE0hnQj7DznCFrYDnjaU+s8LNNDEUTPte0T4f6k6AXxSgBBppRjRi0nALoDADsBc2FQjRDDkWRSU0Vk43ui6L8tChHZWrOls60Ih6tpo8AIDZ4XlOlDUVpSn8aIom6EmkVJadNlVrOmi51Qpj85xVqpc6SqjSo3Rnql4rauaPCNKlOBSstmxpWT2bun/Ry1z+ratKrcierXtpqxV5Kz5iS1a50HOtdcwnVczpBIEBQq0/f6oC2MmewIIrr0a5aV702Fod5dSwBRKdOWsEnsJo77EkLG5jMYiixf5urOBkbWdI+ELKOnew5K2Uwqgr2rZsdTGcv//RZfXaVrl8tbW4veNrGptacIbWdQl37U9guR7beYiluFxlabY5Wt881Hm/16ttqAkEgTgjoWu1Z3Ngelzq0BadtRatc6Ja3edK9K3WhaScA6Aqg2pUndwXj3e8mN5/hXSx5zbtfzqHXrupFZrMAIK/3Dteq8kULfacDXv8xt5fO5W+Ex+Zfsi6vmu1aV3YNzFYEn0XB0mGwCcXbXP1K2MQTLvF+LZxMmwGgBFxsLWYP22EPf1hE9p3oiB+c4hP3WGUUDuuKkfm2i8KXmzQ2i41vbMrSEDNwEPZxlPEFZLAK+ZhI+V2BZTxYJJdFyRPDsVHze18pl3llVHaqlWn5vP/oFXnDEO0yWb5snBAj0cFKhLKZ9ZwpNC9Vza2MH0aNjM04j2XOeKkzGu+sRh7v2dGT6rNS/7zKDGZ00L8stFgOfZdEL1fHeG70o0V9qEjbdNKd1CEAeOjmLb8205u2S6dPuehGhnrUt4ZSqYVbSZ7gUgDp0gCMtczrm2gv0yCAddHCzNUx49rZxdJ1NYnda1r6sXyWnnaxq3fsZFtn2XL9NKPJ/GxyFyrac8x2To65SY6m2yadDVy35yLrJtM6lbYud76PhG9pu9s2tHTPxtrt75nA+27ylgu9h2nvYvJb3w/v3LgHTvBmsvJq1MQ2xWFi8FdnVuGjcfLd8gxxkoP/VuIZ1zhMaKnTk5sz5RvP7LGR7fFvKzaoIy95zu3ccla/3JKs7EG6ALCBmfqcbjHnNs2ZvPBw15rnOoe6yf9r9J+v8mo8lSnVWcLxQnf248pk+JMdHnWyO+XcXdR6S1hpbRYIu+dG53qcOzuSsfsk5EnDedn1DpSzYzHtLFllBoQuP1OnPe5dnntD+l6Ru/8s73uHPEoWD8W/r2SV7MV60Q2P9I4flu5PZ3qzIz/6BoN+2FrvJNvdLujNzzjpnld83XvS+Is9nvS338jke1h5aj9S8AIhvKRbz+XXD/bzORY97pUPdtNfNu2ZZG/whK/1wyM58QzRfcvCLnLZL9/7/9pvfoyfD0lYAcAKq0c53Dnf9cweX8w37/735R/78Pf075DUYnuDPHxXd9749Ec++Ku/+SPAiMi+GOI9SAqZzPMz/ssqmbu+hThAiKC9hrG9AsRAjYq/VkpAQAo6ggiuwqO+9ZO79gPA90OpC8xAApzAF+pAPko1uKkyBxwqCDRB7NtAkahAcVHBFZS/FtygF5wjWtGAkWrAEXQ9/3sr92M2AfTBJ8wIILwgIeyiBgEA1to/JCQ+JcwqJgS35IPCMAS/qbs/OnIngjDCI6S66qMx2PNCm0vBHBRD0pNCCKLCKGqXhKowGiSu4hsqCpRDkNhBbOnBOaTDQMykO+yh9f94seniwwPjQpUCxAGEl+3DO0Q0RL2rwwdSRBzyKwBonPR6RA6LRJOaxACMQ0rMxO/bRAeCCog4NRgSsEZ0xLlBOF7yw586RRREKlVcxeVrxfl5xbICMBySplUTRVu8xU/JRUmUIV/8iUFUlUL8RU3ERDU0KywSsLZDrcyRLZk7uP97Q9BqunuDxmo8xHPsxmKEoavJsN7yRjYERzdxwxNswlREx2oMxmOKxQtCKw2KrFbbwhJcRq3YxXvsxXz8xX3EpX6EIPYCrICMRxK0voI0yGdExYRUyExkSFpySAcSMICUSGWkyDYcLG2Ti4P8QifcSEPsSI9kxwuyNmSEx4n/HEjEO0kCUUk41MiWFMOXZKWPnJ92sZWRXJtvLEWIKpCdJEcw9MknBMpVEsr3mR3SujRCS0qGWkqM5EWvUsenhLqo7KSpPJ8WSwKrfDNSJMis2spxrC2nBMsMFMtExKkLCjjpq0WbvMmKfKu2tMeVxMe4hMprnD6+iqHziMh11Mv+W8uh8ksc/ErJs0THI0zBxLW5jCSyNB9pyrK8JMkkbMyfekwJrExFmczaK03LFDXMhCTNlJ7OsCyj/My9NMm+1EmuREivVM0VZM1Hck3joRU6UczZZEyctE33wU3A7MndZMHUnDjDfKHnwcKaXMwHzEp7Gk2F6EhpBBV/si4W/2JA5nS23gSk3yyekCE6tBTI4uRLtrxNt8QvloSI76Sd8BTPWyNPPjJP4mGvNCTD6qzB65Sn7EyI7TxNC1Su77wCH2DQBm3QxLzP8XTO9JubHkoXkZTNo5TH4vK69/xLntTNiPhO+4xQfctPOtpPzlkP7Cqtq8S00HRMD4XMjAzR+QybEtW5E0W3unQgnQrFDFUbpDTOnERO+Gywcmy4lhtRHM05HUU7Hp0f9MwtF90l9jssAkUIA0VSsVPSG2VSknNSv4PS9+HMlPm72SIOIW3P4xwOpnxL+XyIJf1SiAvTKErRypEqDVCZM0WuCtlQ2OrQIv3QpoRTh/hOJ2gBE//IkQrgpDnFzwndNRvCoVjZ01FEtLSUGCsl0jZNThC9rS51ECt4R0d9tDrlRCuKoTNk0YPh0+qgUlLRVDatDTeNz8C0UdqhAfQj1R4z1eQZvxeypSusVC1cMEw9snC8UhklzchEpwPlwQS1AgsQgt8QgAyoAKm6rl11tF5dn1/doPKD0H5p1fpaT0j8mUDlVCMVMbg0GYewQgAIV231MW69I9SDISssyoEZ12ItV7W8GHSd1U4lVFvVCPYiMHmNMnqlJHt9IfbS1WXZVxAzVqxMGoClDVo9UhT6DvEQD/LwxYADgBBE2AhTWJopwxfqDGY1kohNjlcto3iDtSsSWH3/4oMQaQIWgsaBCL6RPbGSZSZvhaAWE059tVROm9gXrViL3AqaMNCaBZEuoISolVqpHYKxQwqM41kT81mWOVl//COiJVaJ7Vc4Q1alXZ2ZaNpq4YOxE7r0zFqthdQnZdgL0imaFNeijbWjrdKyNdu8QNu4pQiScFpSWVtfPEMAyNe35a+tXZmuhaCQ2VmwXcM+BVCyTdq+vQqmBVyBAoDB9ZTC7YhKiU3FJdnNpTygfSBpEll8Ydklq1yGglnM9duv6wvBVVvc0tUJEDq8JF3zYtxhpToYylOuxVtlG1vY5VvZ1VyVDQnbLRXQnc8kAAJhiwGhKwH/7F3d+l0zRV0H/+oMDGXV4vW2492u5MXc5Z0oz+0U6I3TgbgCJ3iBF6ABoSMI98rexTXd3eve9zmZtGpc8Z03vSWl2JVdqkBfV1JfNGFfQ2WhZ7lfCdve8J3bB1JV4g3blhVgUCLgAj7gzkngM1lgh5gAHXACqNEADWABG7AA+31g/GXeoNxf9EErGZTgyXXVDEakDVbev33hj3Bews3fFrapCJZco3uh7/zRGla/Gybf+DJfpbWJtH3eIBZimSLiu51gBwJXC7Zhcn3d8r3cHe5gufpgMwnhKpbQHh7LGD6fkGFhJfY5NG3iYw3j860JKQZiNUbjxrpifXFcB2qXziziOKZc4jTXf/8tYAeIYiqmuzL+kjPe41Hr43z54/lxWC5eYi82ZH9tmERW5Dtm5NhzZC+B5Egu1VAOQjY2n8LRU0wmZCb+Yieu475dZD3miB/+XFQ2ZXWaZNZVZelJl4MlxtrYnjRFOEgBTUTmYFC25dzr3Ntt5l12ql6+l0pGn/4dWpgxZv7Z5m5DZtrcpkSu5fSFZmm+TF22w2wsp/UomYggkGL2U08uYB0223FG4HI2Z0lG51OtUHMKOBrW5nhOnXeW53l+You0Zw/G53w+5WiGpV9epe+024YgaG4W6II2W3qGYmYm5yl2aIbmKGr2D2vGpfLD2mGmDXgmZozGXI1GaI6+Z4//BumG5sDKK6dUe+OAXmmL3mmWVlqXLsiEJuOFnmkzE+n+6MRW+kRBpuhuJqGK9umCBOplFOoSGeUQKeWi7tl9xmKIjiT2ogiofuqLjupbnOpbrGrQumoQyWqthmAAKALAo0uSZiWSGF1YdGq+EeuyRrizPmaYVmiZdusyI4m4try59mpIotRL6umxbmy+lje/lre0plmiHmxehWu5zkybhqYWa7OnIuu92WvITjbJ9mbAHmrBvux5zezD3my67qT1IFGGGG0jymvShjXTTjbKBqe1/pC2Xu3yKmzNbk3OTqZgnU6Ung2VTmnc7uuDDmrUtmrLDu7SNeze803jRqa6/w3r27bt0HbuOdPtmJVutabu6t6v4Xbt4obtTDoPt3Vn7zYj+Q5vGxvvTePtBvNtDAFu9M4t9cbu8tTuY8LX7gbv+T7w+v6w+z60/Dah/b6Q/vZv0gLwNW7vSLoa7F2I2kbwx1ZwJWPwOXNwO4NwC5HwCXesCkfsLBYrF7sp+u4ZDv9w+grxLxtxRSvx6jhxFNcrFX/txOaj/n0Xxm5uni7yGf+yGleyG1+uHKeOHedxu/Jx9gZyOmLnF0/wGIdxJP/ThxLn8q5s1Y5y6Jry7L7wR3oePYzvLE+kLefyZO7kLx/j6RbzMdfe1g5w/RxwWtpiA/fw7/7zN1dTZRZjHv/u6Dy2c+HGcwuv8jkqcD8/cseOdEH3LiW3MSafNSefDihP9KUqcwE/c0DKcCwP9KGRcUoHZ1XxZEyvN02XDk7v9CFe9BUPXlpniSIAgC2Q2T3jFNK29A9j9YVz9eSA9Vi34ln/cRZHUZgoBYH4gF3Xs16H7F9XsGAHuWeuc2PnY2SncmXf0ZeIAoGAAGg3szmW5XOVc0OPaUTXdgrndjNv9FR+iUIQCFMg9zIzdzpG92Wec/PO9naX8nd/H94bxmRniU0QCEK4dynL99KeOX5X98Bmd4Df9uueQoJf+GV/iU4QCDXIeB9r+Nx++EKnXbPD9omn+Lv69MrB+IA1+JX/SASBIIOP77GQr29Crx5rB7thR45iT3mAAvD1ZvmWtyBbjwBc74OdeDSbD29qhysw7+3z/nlPx3Ohf2iijw1GZ4k1cHaldzSmd26nJyqo12+pn3pZv26rpyGsz3pbD3cAGHeaPzGwx22x5xY8zuWPPvsuCvo8jxu2b/uXR3gAeAKv5/VY5nK7txa8X1+u3vvz6fviAXxlsXVMEIgoMPxoR3wkV/xqYXwFdvzHl57IJ57JvyFaf/sbKHjN32RU7/xS+XwQDn3Rj66q9/u2Mf2o0PoIyAOBYIXVL/fNn/HXJ5XYN+PZp33iIX3QyX3gB3WW+ITLd36GF/4PJ35PMf5H/0b+5O8v25f85pd7O22Jt3/26Y8yuvd16N6f7Cfl7ed+yll+zgH/8D9dlngCgdgE3f/66lfw6+8UgGABgAWBggYPIkyocCHDhgcF8nEgcSLFihYvYszIZ6DDjh4/ggwpciTJkiZPokypciXLli5fwowp06TAIhFu3pypc2dInD5/Ag0qdCjRokaPIk3qkyfTpkx/egIAAIbSpU6vYs2qtWDVrl5/ZgwrdizZsmbPok2LFgTbtm7fwo3bVi3dumUFEtzqEaLdvhvz6g0seDDhwoYPI05csuZPxY4Xfo0seTLloo8v6/SJSCqbyJg/g35ZebTQvqZPo06dWi7r1m5Vw/9Gi/cy39hl/4bOrXs3796+dTO2+nsw6eLGjwcdrpyhzy9SSXleLl038uK2r2PPbtc1d7nav0+c/bg2eIu4p6NPr349+8/BcbZ3Wn0+fcnxf/v0I5VM9Pv+tdZHWXkDEqhddwe+VuB14jlGnoLn/RehhBNSWOF7OVUoWoAbcjhUhp/hdIhUidj3oYksdfiVgiuy2BeCL7YIG4OKOVgghCfimKOOO2p1YQQ8npSikCkCaRhOq0i1R4lFMgnZkErFGKWUYr2I4JSnzZhYjQTe2KSXX4L5pY9hfvSkmfSRCWAEaxQhFRxLplnkmUhdWWedVR5op11ZIrblgF3GGaigg6L/NyahCc2ZaHGH8nQTB1JpMhmjOipalJ6Xtohnd5iqxedhfpYH6KSjklpqYIaSWqmqcJrqkg9SAdGqkcfZtmppnOJanqbc5XqWp4aBCp6oshJbrLEnoTqqrcsqdSxLJQCggQDO6oVcrcz61Ku22O3q2rZk/VpYsN8NS62551Kb7KTYsoouZkJI5YS7WFkbm3Gffdtrt63lK1a4hI2rXbnzElzwoOoyym5/BjtmgVQtMNworfYuilm/uO7L2sUZ/TtYwNkNHLHII+uI8KEKN0ayb0hI1YPKMdUL270Wb3xpxt7VbFHHgn2MXcgvAx10eyb7hzKaQucGbQlItxSzajNf/5aznjfHJXVFO58KQEQs/sy0118DB4BNwklo9NFgO7aCVEigjZLTqUH9mNV3Uv3W3OFxNJ7WLXbdtt9/eyx2yiYJdZnZ8wGOGLwA+JD4SG+jFrdjd09Zt92UY61Xz9f17bjnn8tENEiFP3Z4daAPpoNUFaDuEeSnSa4Y5VJanuDdmW+1uW2dt9677yL5iJzhph/3u1YvSLWD8U4ady1p+M4eY+1z5ZoU7j3uzXXey3PfPUjBF1868bF7L1MSUk1bPlcTy1xx1NFnOj0IvVq/PY3Zr8i7+vuDDj75s47vefybiQYAYIUBvs40/zsM/OI3Pfoh5XpZ0V1s9DfAC/rNf//uU0wAN4hBlmQgXghk39M8KLsGrkh+86teBO2nJfw9yIUfnOHnNChAx3TwhjRUSQukgoMRNo9iOpwcChX0QG3VDzD321r+ZLjDJ7bNhqMZXg4pA0WVmOBhQLSOEKdIsyIS6IgQPIoEsUJB2HROBRXwwfnWdsU3nkuKlQFRFdsFx5A4QSoZ2CJpnOfF94FxQGJkIRmdCCwY2siQCNlAAaXiSACw7Y6SJJYcrYiZOtpxkh25glQumMC+LNAwgQxj7baVRNogkkuKPAgQHvnISGoylpOqpKQuicmvyDIkVgDA0vg4Gj/O8Yuj/M4gcXVKvTExhkpkSCtZQAMTCMFhkMz/JTUPJrj60PGWXanmXlZpvE/aJZSFGaauSonEFi6zT6n8kzcLsgKXGSSL0+QmPcFEy0weRpteqWdDoHVAX1YGmJYEJDmzU0xOHbNB6wxVOxUiT1jyM6I7uufCcKjPqkhUIQW8gidJCDcTJqagxDTnGI1SxqucUTUWJMBDM+pSHFEUl7a8aFJeehCpcBSgAupiMAkqUtscFFMJXSLfGpqQlto0qROK6T5nStOjKJUAUklCR4PYviGe8KfXCeqlhvrCZCYynR5BalTLOrRrnk18T4WqUqVig6py8ap/lJtWt0pSQprUqLlbqLD0ehCymjWwhUIr4py6VqIoVQBu1Olk/wRaS5/WdTV3NSY6UQlWVYq1I4AVLGeHw9RtGvawpLOp2gBAA6SJ1lKRg48wIytZy5myssgsamYdstnO4nY3n8VoaFM7uJf2QIRC8+1QPoohyLrWNFzVk1fVeVl21rYht80tdd1D2NP1lrjHfWkIASCv4WoXKLG1anKVK7/x5jW6gXsuQ9W7kOlWN773G1taLRre37q0uz9A7X2zdU7ylnc75/1vei2rnS5QIsEKVvAQ/BrPxco3wgqlb2GpWF8Jz0QFUnkBf/t7E/T2McDmXa6dmvup6x7HFK5csXsdCmEMwxhgKA7fUyoVY63sQCqNA6+HIwDiX4o4yGox8SEpjP8cGBwiyUpW8hYcXBD43jjKTdlts5qiKilfZQJSsUCHPfzjgAo5zGYhsrhmzKE2tfioL8Yym3lC5R43tc0zWdwPeexlAodYzHoOC5llbOQUoZkkUJYzoVfyZjjzttAw2YAPu9zfL+90z5K2SJ8D9+cOBXokg1Y0p0niJ0QLr9MuYTQATODo+0K6sZNedVpO6pRDSybTItm0qGvdkU+DWpy2DkkPAaCDU4c31ZJhNbHN4uopm3lDsg4JrXftbITgOtdYffZIWgmAGABbu8L2SrG7DS4nozTZAVp2Q2iQhHMnQSDRQve54Untdxsk2tLuKbxHUoHVZZu42+6Kt/vNMXD/v1rc9SE3Q3a54hW7u97Ulve8H6vwkMQAVvn27b6r4u+LXw3gyL70mY1q8IM/MuEP3zXDG17RkXdEdQCIlZ0fjedIY/zix2YKrCNDcJTj/CMlN3mcc+4QlUOs5ah+uapjLnON01zg9Lm5z5uukJ3zPNFOf68WhR5sog/b6EdP8145rmykT33h64y6w8OOkF6b2uraxnpktL51VHp93GA3O8nHTvaT050AGgbAftWub7aryO39nrmblT4fpufd51C/O1sTf1MA5DRoiK44lATvbcLvpOZfQbzjUb54xlum8wbhJAAmnlrKJ8Xyl5+7TjTvFc6LXuGfB72HYk+APAJA/wV+pzjgua36YmO+9YavDuxt/+7Z0z45tpdn0IE2+d7z+/fEDv5MXN+V4hv/2chPPn4dj/bdnx76Fpc+q6kfuuEjB/vZr/tzuV/l2O/9u86HM+rpRP5Vmz8m1q+K+tdf6+2733aJHk4xFj6Nk1yB2f1JWv7BxP4pRf/5X6cBYABmH+kVIN4xEALCnAKKGQO+hAMmBQRGoKJNoPtl3w9Ihe7tT6hNCIBxoJB5oEuAIFKI4AgSWglyX/YxH/+wYNnE1QuGWQy2xAweRQ3aYJvhYPJlX6/Vmfr0YIS4IBAGmBCyBBEahREeIZYloTZlYUp0l/yVzxP+RxRKYXJRoaGh3/9xYGEX3tgW3hIbokQB/ZMT0pgP5lkZitgZqoQVFsUawiGGuSEm/aFJtFH6hGEdQuEP4mF56WFK8CFR+OEgylcg1pEkkgQK5t4KIuIYKuIiulYjosQjDkUkWiJ1UWIVleKsSRwd6pp6kKEn/hQoIksaGgcppmJnnWIO3SJIWNuvsSJI3ccrwmJBySJN0GJx2OIuBlYudpAyeoQ0bYAmtmJ6COMwDlMxLsYxkkYyOmNUMWMAdaNDsAwAiBz3iGHRdKI1ihQ2epo2jgY3hqNNfeP4xCNDKA0PbiI63qE6xiLrVZ87VgY81mNGzSPxDGRCBNc8/eK0BWM68uM1+uP5xd3/wEXkQUpUQZqORR4EqTXhIU6jdIDTQxYRO46EKAqFQGokPWHk4aTkk1XdQs6VPjqkSIIRSQIPQFIGSrYkNa2k2ewkDegRPn7kcoQkTcKPTYaESQaFTu6kLPWk0eykQGjABcpUIlajUUYPUn4PTk4GUzalJj0lyrRkab2VUAIjexQlVmJORTYgV8YaW36lU9pdj7VkjjEOVfacTO6jWo4kXMqgW9qcX8blJAULommklgEAl5klQ6KlR/ElCmmlzgHm5gnmYN5RYcLZYW4ZXoKWVc7kY64l12HPRC5dZVrmG2EmXVokYiqmNMYkJ14laEpNZHYTaR6eaZ4mFKWmh2lm/2JyZk1RSFrKZs3Q5q1N5uvhZm7u0G72V2+2pkpApYVhS4UI53BeTHE6hFIChVcq5xMx53315o6tRHSqFbtQp2Na5+0kZyge5/WtZ3di0HeGl0bapXhCp1hKJ7OYSno2EHY2hHb+BHfC5wzJp3bRp441DX6W53SWCn8e5Xsao20SH4QO6P4UKHEd6F2iiILal3k2qIPOjn8yBID6hIBW6AVdKLuchkbeW6klqMJk16rsJ4iGJtydiYmeKP+kKLasqEVi4gS8qIcuqH5+KI3OjYguBIniBI7mqPrsqE/kibZoJLRMZZAy6JAuy4waqdUg6dO1J/9RaJNyz5PiRJT2iv9F2uVpWSmRYqmtaOmW5kyXJoSS3gSTimn3CIQXqFDVSOlByhO2rWmW5qegkgqc0k2VyCm0fekDhumd/k6e7ilcbItFjuMeBaqbDiqmFqqhVg6eJOpDLGoINqqj9g6kRqqk5spBKpYBaQiMZqqMFimnSo+njmpShioN1iqp9g8A6OmpXg6uHGSv2ed4cigHFSujyCrt0KpoTtCtFmGu6qrnmKqvUg+wOuMKbIAJ0IC6AUDzbairtimsbmqyOtCLfGq8OesVQmu0Js60UusKWaslCoAQmIATcOsjSUurCmmHXumokOusIuq6GqeEpp/AsmsG8eq7ViunlOIO3Cu+IoH/BaigS5Anv7Kpv/4ri2jKuRYEnUaAnR4s6rgrtZ6pJDISvtqABQCBpcpExRoruGJsxhrRstqomYBsyNZQwiosvDLsILYoACQBEEysxMDsy+7rpMhsCtGs3hCsGhoszn7NyPpqycIhDjiSExiilR0rYrgssiZtgWzs045ouvah2EIt0kjtqVJtF2Kib2ZF13Lt1hLK14Lt0k7YjZrt2QZN2kbq2trgCtiAIwHq28otAB2t19JtOQUss5oR2UJi3urty/DtnvptBGYA6WlANG4F3OZT4QpK4gqS3c4X3jJu5KKozips5a7fDkALLylPtXguYXDuoICu4por5Cpq09Yi/+6arshMrgqprvGxLk6x7ObGLnEcb5rULniEbekGnO4iI+/2LsP87oDFq/8NLwDYwAogb9Emxux+7vIaiOi+EPRuo/ROb8FUL4lNSfb5xCH0AWdUwZWFq7ja4YYQhviO7+LW7JPcbPpGLeq+a/DmXYjELwCwwfzSr8VerGf267cCmf5ORPP275D8LwAzzfpO1qW4bwTAr/xqqtEerl42MLHupfhSMNOSLgZLkgbDVqqaMEtikAc3UgITqgg/MGyOcErEZtKm8N3aLPqycBwJMMnC8H1mJAYdQg0rcAh/L/g2pvcicQRLsAP88OgGsfMOsfG4cN2UFG9e0A4wcQ53bv/yUqMZi0QPy+wVl+8Kb/EVdTHVfHFzDpAYgzAZG+4OxwcUl4QaZywbq5P5vqMQv/GxxDGqRg+o1fEY67Hs8rEronFPfGbiAvKJCXJAEnIhF8sh/+rsKPL+2DEAtEIT43Fh+GRwRvLoTDLdVnKRubEm01BKBdInl48QNBISkHIpO3IqEyUvu84qf20rl9kl52Qmw3KryDIY0TL3rEDbIoEAnDID37ADl/AUJ2AVC7OfvbJHAMG2agAL2IAOcC9J9EAF/MAVKM0VvACQHrMh81VkLbPxVEDrQtK0RDMOV3NDSjEPA7MPk28gb3NDqEAbuVIJaC5I7ABBHxwSlGM7k0r/MhdRPPeOCgSuVGjA4N7zE/vycDzy4/TzGv+zJQf0QvQAtyLBC9BAIwGAEPDaI12BE/jAD3ArCxSvQz/0O9eVRIPOClitI/1AwmV03G40fgx1Q/jxv2azpY20QlS0FUzsCoxjCWStQ/SQFeiAyFVAI5WlTZcKRKOQTgOOGv3AxxkQSyNEUJfxPu9xUTPHR/9xSLtyFncEqWnA0BKAABhcRzrEBLCcQvTaSnN1V+O0VoH112ArDiCBSj8SDkz1+rD1TqC1Pjcy4bg1UsP1MC81QgClhiKEtfWSSrTRsAY2oXh1AxU2mAhABkxAC8QADqD0udkAEtCAE/zAC/gADpiA/w7EQAUAQQtsgBBMgApkQA+sQGMXhBq9AOkdXMra9UFEtil3NHpEtySf8PImNc847ih6kwA00usmRCOZdUpIk5qONqOUNvycNo70wA5sQAWYgA84gQ1YgWKDXH3btyNpQAmwgBWgM8ixgBPowAQY91lPN+E+9m4UeJlUNrled9YQc1d60+JUqUKMo16bxHiX9ywN9k+l932k9mq39ms/7H2TeImbeBL4ABA0tFEn+FU8d3u0eEccNYNftjbLdUNEnPYyRE+D4UmMo2hneJycdyIb5n2sd3u/d3zPt4m7kgZYgQ04gQXoABAIgQqM812/UwaowAQIwQa0ABBUQAzogP8J4IAPvMAPOAENIIENJMEVWAELFFAJ0ECAD/gvH/hMvHgUT3YfL3iyNrjmZPdJetOr8B1D5HjknURCdmuQH8qQe3KRD8eHs7ZrI0F/M/kjsUAS0MAL4EAMtMAEZECd1+8C4/M067AuU3Z11+6fd11mGwTuPefZSYUWHwTuzSGjC4qjU06HG8a8ujd8yzd9m3gJXAES/ICUU7mVQ/Kdt2yME7Va8/mM+3mNK/WNM8RmW7hB0HVKWNui47o1sZdr8bpg7IAJjOOlZ/qmd/qnh3oLOnuNMXtovLtCVOdb868KW/tCVDhDLE7pnUQo99235/qGi9S4Z4UKxEBK2zexGzv/slf5ledInsP4a5KwqbsNelo3tWP3g7+lemE7Q2y7SWSAuiWBqAt8k+j63Rg8UwgAEMj0wbHAC8TABuzAijOJxOt52Z16Pqd6n8sqq49mfSDZki1Zk6kXrDNEr2lxDxicFUD8yadJys/NyuuECviAsJeAE1RATUN9b4QeBKs66AJ9s9K6R/R0fasXoQd8Qhx6SawA6bGAzXc9yhM8h/cYTx3FGhACJriSEWhCHnj33LeNP49945Z9R6z3Dij+4is+tKhXjm91QvA4SQhAG5UA1wu+mNR9wd+9BhJFFKxCkzmSEdABB6yBAGb+1xC+xmfN4Rujekk4Q+y7SAhARZdA/+Cnvj1tfkHRn+cDxRoUgia4kie4wJuQTe5zD2h2C8cSgFZ2DHcnz0KA90iMowawM/KHidSrfOeX0FDAwBO0ySOBAgeMFvYvj/LvCvM7fzttNpB79khstgaEt/lrfrjXX/LhPU64Aii4UhGwAkCQiTCQYEECBxEmVLiQYUOHDyFGlDiRYkWLFzFm1LiRY0ePH0GGFDmSZMmIDlCmVLmSZUuXL2HGlDmTZk2bMUHk1LmTZ08WAFiY/PgzqNCHRCNuAABAgwqFAqwsxWHRyVIAG4xm1bqVa1evX8GGFbv1J5+bZ9HaLLiWbVu3b+HGlTuXbl22aWGyhbOpg9Wlmgqtkf87lnBhw4cRJ1a8mLFRvI8hR5Y8mWVPy5eRNj6YGSznhzaWWnF6cAWSpSUEKOxhFcjCH1ZbaJY9m3Zt27dnl6W8u6Zd37+BBxf+lreDgmroGPG75UuUurihR5c+nXp16sWxZ999mXt37949Mw7fdTzDHj+XInlBQ4NVIQtXL22dMIZVKz7w59fvw3p///8BDDAk3bQrEKXhEExQwQWLGwiLT/wCgI1XBLNLwAsxzFDDDWsz0MMPZ/pOxBG7Ky8xE7VCUaEMkojwNKzgY00hE1yscSkOccxRxx3DIhDEBhcMUsghieMNBlD80iAV54Dj0cknoYySxx+prNIBErHMEgT/FQ3jUigvEwKCBhY0YMEGHVZoKD4A5kOIRhtdlFLOOemE0kcrJSNSzz2D3O2OTLaw6pM9qhiuzkMRTVRRsPBstEAtIf0OzLEmJanSRTHNVNND73QULz5BDfU3yv4Qw6otXlFw01VZbZVVT2HdLtJZLbu0M6DEstXVXXntFbdOY71J1GGJLRKyOy5QbikIBFLV12ehjRbAYKl9jNZrd9LVK22HwlXab8ENtzBgq52p2HPRjcwSQ6zioxAixY1X3nm/Ktdem7DNl1uu9u2oX3oBDlhecu99Cd2Dh33sDkj8OmASPQWOWOKJJyrYYpjyxfbfrDbWqGOKQQ45UYIvXgnh/5P5xMsOLqwKw4AD4RVZ5pnlLdlmlTK+9mOTdr6oZ5qBDhpDkm82DuWjhUTrjib8aqOBlCAWWuqpNy365pxp/XkkrSnimuqvwZaN6JuRLlvBs/AYxKpBtDA55rDhjntHq23GelavQcI7Ir3l7tvvFAEwi26WzC5cOJsmacOvJu4g/O2/IY98usEvtjtSvv319taiJO/cc8TGttnw0X2ryYAwrOLCDpei/tz11xGj3GLLIcWcI9sbwh323V8PvWTSgZ9rpkkAsaoGSBpn/XHemW9eKNkLpl1L3TOiXiHrnc8ebt8vDt57uGJihA+rKLAkpta1T1/9jKAvV/raNW8Me/+E5l/ffpm5t/j7/e9yaWmrjHCB5OVlefcz4AER0r5qvW968ROPA8kDQQROcHf5Kxj/MDgQ/zXCKmL4A03QR0ERpk+B1GJglurXNQmSZYUjdOHfLHjBDPKPJXdYglWQ15sCLuQmL/ThzEoYrBNiKYUTSWERf5hEVsXQXjOk4UomEQmrMEFYO0zIWZSYxYgFMVZDJBES99ZCjolRi2UUGRPL5USzOWQtZIAQAIzwrtLZzIx1FBcXYeXFEYERIkckox0BCTA0VkuNZWMjQaLQFwBsQQ3AuVkgIekrPHpKjyLi41H+yLNMRpKT0RoktQzZH4IgghNLKQKTRkXHTq5SU5P/dFQlJbXJXMlya7Rk5S039clghdI6A+FAewDgCVSmsmS4NOahXNkoWILHll/xI+eOGc1d6RKUQnpSBAphFUw0KziPlOY3nZRMPC2zRM3cljm7BU1wrnNR1NylNZ20B6toolDD8SY78ZkhcVqJnNy5pEOemU+BcipwXBySk94EAAhUyJ6qHOhD+7PPIN4NnfyqaObUCVGN5sidsTrojixgFUEwtKHF3OhJoSPRElI0o4oJKEphqqGfFEF4v4Nnjl6zlDz0yaEx9SljVKpAlubmorcr6k+RCjoA0FQuorvphgRAA6vsIWk9TepVxxLU9g1VbEf1mFexGtZzMjUuTg0S/45W0CKmbGBI9xTrW7miVehxVTMvhetd5bfUmnbvqRjqwRWWooEJEKCtVsXrYUUiV9nRNa8tZaFjERtZZ+q1qTY9q4ZUgB4WjKawJpXsZzuiWMox9oGQHaNpQZvaksx0r/rra4AmUILQZAAhnb2YanF7EdEOjrSLsWtugWspypbVsgvK0A6AmYQ01baqng3ucxmyW7r11qVgxcg/oftT1laWr5cVUAZkCwAkpCYhtrVYdtF7RekWjbonsq7P3pve3G6XuN01roB6EBUA2IC85W3ubeWL3vWy93LxrSVqv2TgAIOWvuArrrMAtALAAuAKy1WIeQu24OwO+GoFRjBhfv+rYRHnbrgOti+E/SMA0ADACj1oCIbvNeLgcrhuHibqh1erYBnjtcHGcq13/SNVAJSAti/+73l3jFsal6y9SsWxcJ+cZOj2mCBVcIUpNEEHSDDCEgNM42upk1MN7OAhMLaXlFW75OhlTcd5a3MYo4xm4DZ4DW/4AiZsVANJPGIRZ+hCNYFcnZAu5T1lPnKG5fxZNd9LZ2/2SIgTvWD6rkETcKqREVbnUTBHRwewiYiZyxVpyS7aXo2O82RP7eZUi1qy9F2AXzpAB0JE4RCZcMQlUOeXSLwz0NKpgFUqIBFQV4vViCV1qZt8GEgXO7vbhUOgAAALGKxFJXewwyhCsRT/Rmi619BRylJMMJFhU4vZeD32Atm8aouqG6PlDvB2U7EUULSlJUxYyiC8jKePTmcCwPTBydzqbqye24TpvvEs2S3wsLIWEUsxwjAJ0pI7sAwAboDVvqOjAmD+gLAIC7jCkUpwIRq8qwnfCHZBzknWsmEpT3CLS/CwlCFMwlMYN7JvROKWKJQSACQgaboMm3IBixwtpj54jxwt9HzOFAtL6cDPI+6SGwKgCTXftH9xHpK2kEGRH6gnwIOu9OcSvegkr2vSAYp2sYNzpngGgBwLUoooqIERbihDIyBBc5RYYik1+LN26juZEH6kIFV4oye4CXbnrh26ZD+L0UuOcMbj//Yn0L7BQKoACkx0AJgumkGmHcDBihco8HmyIkcIUopWmBLiHg/75NPseHyZvbGShz2D4biUBUSAA6SwNABHgZKYA2AJVWQQkLrdkYGsAUmLbD3KFn97Jcu+JpA/u8m/in3pDxQ9ixQMBKzShw6wARQjWEQgzmAAtS2lDXe4g3JEke/z8ZQ3Nid8BOjg8EYaLvrbBy31q4/2Ssv2/O+wum8RHOAORGEp9K4lGmAMrMIQumDq2kaHjq/+rm4jIsAUrOINSOfjCtDYADBEBNC31I4hUC4EXwg9aoABHKALluISYuJ/lgIQ3GApENACzwb57kskXMAqCAF4QFAF72oESf8w2brkBBciBYlQhNDjAPZuKR4BJpBFWQBgEf5gKQxBLehvN+yvI4DAKlwgeIawCcXKCGXC+moP6bTPDKMJPYgAJeygBl8ibaxCFNygcXKtAWXi0Ewv+TTi2wDAFLynDN3wqtAQJ0qwutoQvhrxEG/pJ2ogJYavDVqiC4rHKgDBBVFC9M5ABxMEO75QI/ptKejgewwREn8qETFmEd3rESuCCVXRfn5iCFLCAGrQy5BlAZdCEvAAJe4AD8agBpbCEUARQUQxAy1CBcILFKCO/15vFn2KFV9CDQeQDaURqXwEF5ciEuLQAbSA4uBIgByAAS5g/axi20CoCyljFC/iPNL/4xmhsf+ycRqpsSWs0QRhUYX2sR7tyEfuAAKtoglEbynG4O8YwQrhqBFAz1zYUfCUcSIkbCmSQACeiB79EaXuER9d0ckIMCM3qlMYIdf8YhAqISUaYAgiMBOexvh2EAMBkSIEQK2sIE0uEsBAchU3ciXykRE/MicfClgawBEAKIdS4gYBgAIa0iVDkQdRLCNMAyiK7CaRDChjaid5siOVTQmvhyutEoEIxg6W4AD+LiXuYAaWogLTwg8jwx0noiqGbDQ6DhWj8SvzCStxRiuTsB8lQhbt0nViiBGWggIggy0LMyIfwgcCa7CYiy4x8i/xCS9Toidf8Schk+0ChwmY/4AI5K8lKEDbDvMCvRAxGyKhYKQxC7EuL/ObJBMlKNMjsXE12Qk9sg2ODKERRqEzwXEpwkA3j7GkRjMmH6I+5GMhqBLR7GfwZJOHWlMvx8Ur6Qc6l9N5us9FLoEPU+IRlsLiQvMlg7MHK6IFrEIHGOI4Y+x+lHM6D6I1r8Q5QUw6CcAv1bNv0OMSFmEJSBIAZsB8VKIB4K8lH8MwA5Q0E0IIrMICbi41HwxBwiY91ZM9X3Mr+RLO5lOafsIIVIIBRoEXZwBAHUAwAQAQ/tA725FADwK5luIFDskxT4xBwcZBpxNC3ZNS4FM+K3R7CmolLAEtqU4lBFIdu7MpYRI8I/8CvJaCBgwt6u7RRCcGRpdTRpHwOSe0j+DzRgGzoO6gCyiBEVZnDpci094PjnyTC0WzRIUzIeBxv/qrPAtiJ5lUYpxUNqHUxiIvNq00EnmTGK3iErSAaQCACxoHRKdwRIX0OweCI2iCAdZvEDiRPQ3mTEUmTldzTuFnStvNTu90larTRaRoKSDBAQ7AUyGyTEeVIBBVJhqAXQAgDMrSUZWHSKVGUi+TUhvIUo3KVkkMVzOVd9DDCAZBDAChDcYnQozAhqziINvSxNbRLTFCJu7gEmSOP131UWFVaGQVMmkVhaq0L2t0W3cVcspCFy9gWK3CAP5AHEWBHD9FWR2SWXX/iwoF0ggoYVrnr1qD5lr/MluJyFupVFeXkJbEhEzMBE04ImDL5Ews7FulhlzuIBBqEwA+tWF58U/nFdDsVSOoUHGW4mXolYAulmbw1S4HrJ/KyV+vq1txTAXUKkJK4DSXcWX9omUVdmpIpmHDYAgq9gUFcikaATsbxV0tAiYYZik+sWM99ilj9fRidL1I1p/4FZNMNiHAJE3Faz06r9AqgmrVgz3cY2aFBo0qAR35IDcv7k0h4iWQcvSM9mgTpEGV9kmZtmlr5WnTLmqj88NWTDQQojROY00lIm/lkm+HzG+9NmQG6Q7KQE8BIBKkVd/M9iFc4gysogzWtl6R1lrf/1ZO41ZuecJGl00hvq0pnkK/poIiQlcuDwIqpKJwaUaXLAFaJ3dMSe9xz1YlKsEq2q9y2dZFvyZkv3JkObdz6TZXLXMhhIw/FiIMh6wijpchlLcEWHdmqOkOzoBcL6FRqQRo3zUBtUBZxkB2K5d2AcZ3rRJ4g1cnPBdlIUIAgInMGAKYsHZ927ch4Dd6zyhHISNxrCIU1PJHtFcmd8ANGoECJvYSwDd8ITVkyBcozfd8t2R4UVB9H8JAmcIhorJ0I4KCNcCCV9d+QaajUMIAVHIp1BVE/tchMqAFcMAJ9MtFDMFndddxPnZmFjgnG/h809duN4OMiNMGHAIHlsIJJv+ih384iD34g/FXMrpAVYnPEuygEhghEy6gDCCBCQzAEmB4XRM4IVZACHTgBZKg82qED8RgEbI4hlVCfOmlhkHyhoM3h4s3IRQTADiuIYjzCiZijuuYIe74iCkGhM1SY3/P4WYgEgChcdHCXQVgByrAApAgvGxEA5LgBS7AALAXjS23bV80cyd1cx0YjjGVIeASQRtCPDdplB3ClHXYj3kEkFXiDBRykAEA3wa02zJgA0zACSYMTqzACUygBYqMADCZKXmXatg4I92Yc0F5cyBCyDB4IUJ3IpzZIaKZlSPGlVXCEhphCYJ1ES4gE85gFCChDR6BAsLACj9Vi+eiEED/ARRY4Q0Sz1RXYAJi4AVsQIxdpASQwAIqYAcIdz2H+TeFw21PWGQ9GYch+F9XmUsu2CEoGAAmoqEb4qGt+ZqTGE+C0eFalZjdohA+wEWKIBHY4ANuoAOKAJJtJAl+QAeEwMUkIqAFeqB7l5Nn9aDfOKG7cqHJaJobopojgqcZwqcrml40iwWM+qiROqmVeqmZuqmPGpjKxKmlWqpRWpZdRAM0oARKYKq5uqu9+qvBOqzFeqzJuqzN+qzROq3Veq3Zuq3d+q3hOq7leq7puq7t+q7xOq+VeilW2Yj4Wq61OrAFm68hApVLmbAlwrAZQpWHOmA6zaohO7Ile7Ipu7It//uyMTuzNXuzObuzPfuzQTu0RXu0Sbu0Tfu0UTu1VXu1Wbu1XTuy+5pbXxuxHUKPHaKPJcK27Xgp8LixAUYH9Dq4hXu4ibu4jfu4kTu5lXu5mbu5nfu5oTu64ToJZiMJ6lqwsXurqXs4l8KHGwKIAUCIJYKIv9uIffu80Tu9D0iDORgAnnmCA6u931u96bu+7Vty2Hcp3Hch6lci8hsA9lsh+vu+CbzADZxqmjd5T4N5lwJ5FeJ5DzzCJXzCJ+Z0R7eDJ8LCE0J13ZvCPfzDQTxaAHdvoxI1VENGFmLESaPE/znEXfzFYVxOtNZqu/bEixM+um9rrzbGebzHfXxHWP+kRmQ2Rm58IYI8n132x5V8yZm8Ogx2YBMWTVG8IZ4cYZv8yrE8y7V8y7m8y738y8E8zMV8zMm8zM38zNE8zdV8zdm8zd38zeE8zuV8zum8zu38zvE8z/V8z/m8z/38zwE90AV90Am90A390BE90RV90Rm90R390SE90iV90im90i390jE90zV90zm90z3900E91EV91Em91E391FE91VV91Vm91V391WE91mV91mm91m391nE913V913m9133914E92IV92Im92I392JE92ZV92Zm92Z392aE92qV92qm92q392rE927V927m9273928E93MV93Mm93M393NE93dX/fd3Zvd3d/d3hPd7lfd7pvd7t/d7xPd/1fd/5vd/9/d8BPuAFfuAJvuAN/uARPuEVfuEZvuEd/uEhPuIlfuIpvuIt/uIxPuM1fuM5vuM9/uNBPuRFfuRJvuRN/uRRPuVVfuVZvuVd/uVhPuZlfuZpvuZt/uZxPud1fud5vud9/ueBPuiFfuiJvuiN/uiRPumVfumZvumd/umhPuqlfuqpvuqt/uqxPuu1fuu5vuu9/uvBPuzFfuzJvuzN/uzRPu3Vfu3Zvu3d/u3hPu7lfu7pvu7t/u7xPu/1fu/5vu/9/u8BP/AFf/AJv/AN//ARP/EVf/EZv/Ed//EhP/Ilf/IpEL/yLf/yMT/zNX/zOV/sAwIAIfkECBkAAAAsAAAAAEAGsASHAQEBzQAA9PT0AELN/////wAAAJO8AHdV9uYKAMkM/wDMYZOiALPlAMH2AMj/NlNbmen/AAcV/5YAw8PDADE+m5ubc3NzAHOTFQAR29vbCwsLdbPEtLS0AErmAFP/FyMmQ0NDzQCkQWNtzXgAFBQUg4ODABUAIDE2AHwHFQAA1NTUV4SR6+vrq6urh83hGxsbY2NjlJSUFQwAJjo/ABEVAAcIVFRUHCoue3t7xbgIS0tLi4uLy8vL4+Pja2trAFFnoqKiAB8oAPoQu7u7AIZfW1tbAwoLOzs7EBkbf0oAAJVqenIEAKXTAGJ9S3J9fwAAMzMzAEJVIyMjfsDTAIKmGhkBACl/kt7zLCwsaJ+uDBMUL0hPAJzH3c8JACcye7vNAGmGcKu8AEld5ocAABwjABALUXuHALntluX7WoqXAFpzAIuyAEo0AKzc5gAAAOEO5gC4AAkbPFtkgsbZADhHKkFHAMX8WIaTGwAWABUbZJinRWl0a6S0ZpuqAC88FB8iAK/gAL7yeLfJAKDNTneCAHeYGxAAAA4RXY2bAG2LAGaDGSYpfb7RAFRsDhYYAKjXgMPWIzU6AEdaAJbAAF95hcrdAE1jABgejdbrlOH3VYGNJzxCMk1UADpKCg8QHS4ySG55ADRDOFVdABsBGwAAAHCPUn6KFBQAQ2ZwT3mFitLmACk0AJ3JLENJKT5EAHqcACApALbp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AQEEVgQQIAJEDhwxAK8YDDES8A/6CBFDZUIEBBJYCq6666cmDQBDBgoYGsWOhQAg8HCVCBDi8MmyoMFfQwEQsx6CCFs1DA0MKtnXbr7Xgw6OrDQi1IweuuUvhaUA86nKurBjgQlKu7u6orkAA20AsqqwRNECu9L0hkwbD0wsvttwgnbJ0Awzqr0LwA6BDDEDwMUS2oUBTEw79S4MABDxO0AMOpAKgw0LxAqKDyyisfTAAIoEqxwwQqTAAEDLHyK1AGBNsABA8qDLFDuwE/xMIRoGoAAxA0D1GBDQSLqvDUVDsHBKhXA9ACQhWA+oLUBakAQsYDsfBvvAYJgEPJJ4faEAeg6oBQCyYPlC8AQBxELUQwR//Mgt5rg1314IQP127GWER8UA8NZ6BQ3gO1C0AJCk0grUDzCp5QuGw3NCzZF+0Q90I8OF746ajv1gOoOxAw798FWQBqDA+pgDFEmTckuUMsgFpERrFqAHvqxBfvm+gASJvB7AadqoHLC8mON+5uMyR53Qv1DgDoFcENAAzGhy8+bomDMBDS3BNgu+IPQQHq8A3lztC8R8CfkLkAtG6R9FuP7///rVkf5AjQtc4JJGtoc4jXIoIylrHMdAJhXNJsEANkJQR5AJCCD1oAQYhIroMADKEIQyO755UNVAkkQAyY5xAB3I56+spgQThAsHcdYQf2EwjndvWCItirIe4DQA7/WeBAFYBwhEhMYmJi9TuC5KtomANVBR6yOgAcgYExlOG6LECyXZFggAQZguR4BYUjIiRxADjICnl1RSW68Y2D8d4PCdCCfQ1kjbRr4QsfIj+I8CAGMMAf1hAigCGUQAddfMHwiqgCbgUxh2vcVRvhSMlK5iVfJDjIqcB3QBRCZIEw1FxEeIA0VEHvIEAgGScJ4C6pfXAhoJqkJWdJS7cwLIsmVN/o2ve+UF5EAPibI0KGAKpMCqSVAuEfLK1Yy2Y6Ey0FzOIAnXfKhEhvinysnkXWlj+H/CuHBvHeKhESy2ea85xfQdoLWsDOdrYzVuZLJutqt8f4abMiBdQfQ0oJ/06DBK+fx2QmOgdKUKosDwDjQoj0LidBDZhxIGCUHOUSYrm2AUCUEuFc/xZyS2MyBHlyS0g5C0rSki6lj7+ap0AKSAKMio17ZvNk2nKFPZQmxAclACcxZcUtAUBBmDr03UP6pgNwak+WJk2qUn9iLigiJFZYkJeuQDCxil1sexrjmMdA1gIfkKymWGOkyoZ3NwpSjAek0lUeCeBCALzAB0yrWQzQSILLNeRoSVsazWw2sl0u9a+AvcmnELoQH4DKggIpl76woLOBsEtfGphoFLNogYEYFrL6FMi/6IUFxD5kYJDFQTUDS9rSpoRzjT3ITitbEFKZClWqwuhAXAUrDf/MqlbQg5i+WBvBChQBCs57AQhKYNd+HfJaqMJCETYqEWpZC1tLG61pp0vd6lr3utjNrna3y93ueve74A2veMdL3vKa97zoTa9618ve9rr3vfCNr3znS9/62ve+Sj1VQvHL39hkbVe3Za5MOGCBI5wqVRZ46B0NPCsfYK8gLOAADhAJqnES5KAxlML9ALBWgXCAWW61QWoT4r3JVQ5U3MpADGxwLQ28wAYCLhsQfHAE5L5AB7aKyARiUARBtqoEIAieFGAgW4b0wALXStUOpEuAD8fqxSMm4CARUgRQSavKWdyVZGdrASgIGbfRy/KuEhqr/eKEAzQ+MBRwUFw1Mlj/gw+NMA5AQDIzXzjLUX0qALA5ECe7WMQOqaNKh4nina24xS+O8c5iaGeFCGDHPU4aQ2IQZGLBwLMPyYAPkgyFzB7Ez1CGCDcxTRD3aUAgQRSz1gwyBB8AN7nL7e+Q/uuuIzAZJSzoIq800GGCsCDV7+IzQdxl4YFgWF8hNcj6irvDMTNEAJvdskFkF09u1rrNUqaXFB68ECzzKiGlJLZEWlBDXWHhoc0Wl0EKCMaCYPnKqgbVljMwxnPBSyHWFjOZCYuTHugawL0uG7CT1u6A8qrRi86iDRCybIJ429kc3aynYweAeErv2gY59rkQTmV7KyQDguQVbwNdblBhAdsC/3m4uh0yanDLSiDhFjNzeTBwLwZc1jrKWglWJjSSJfslVYRCCSg2BNDu+SClLALFYkCyEetKCn0r9kDEqoK7KZoAosuzPLfXAh60IIgpPIhh/yXtgiROf+HSQBGYhtYgYgF6FcCCDyrwMZtJjgQAdXfS6AyqDb/AAl3nwQ7+1USH8KBhO6gY594+bYx1/esyHQi7E/JuAvSgiJxLmQOHNwGSdazuIiOZgonoQG7uoIgov8lBhU50oxecAEFU+h+bbpCn943j6hPr3YDqOqwORHpH6DoQ0Fj2gox90AcxVx6rrDS2A8HtGWcdI1N/ECyTgO+n3vD2fjYEHBDs5gg5PP+qEj+ExZ8S+MInPssP6/LsZ6CIkqOZAw9GbowNHWSkIhjOf5S1dvub/TDBLqQ2Ac4Cd6AycjwDAFp3MhzwNwcldQsRKx5lEEiTQOsjSz4FKgrGA7JSQMWXcKZjAUtmEHfzgQaBPCOnEC2QMjDXdwihAzHGAvhTZBQIgAKBPNJ2gQSRgQDQQZPXccmDENxUZP9nYmmzNgp2EAV0dT1BbwPoMAWxRiOnAsOygJjTgARwULiXEAeWEO5jgSN1L4mjAdT3KRqQTwmxPiEYA6d0N552UEzoEEAABKaDNNmHSqASTwMxWE61EKbmWfPiaTo4EAIwhtRHEC2HEHZIeb0UfgT/pzfhsn8+0n8GYXo7IT1zZC4TOFm8l4UVFhHew3HaAzacg2mDlYIEcXY7ZYKio2HZU08LMSxI5RClJBHeg4oIMViNpokFUYoFcYoE8YPVZ2VCeE8F0TcTF0aHuG6gEodFcVmZ6FYGMS+dqIWgCCqiaIOcw23AeEb5s1PJeIMKyBDakz5wyBGLiBCXNWKvxBDdSBC8SBDb+IsH2BCJiHQvB4QAFUyPI4k9QokFIWh2xk2qdU9IYz49sGkaQAI6EGW2yEICsT6NVkWFF33fExF3I1tXM4FQlXxaNI3juIoJATO4aBDus4kKcSrpQ4suCBFttXANIT2kNi+N1ZEGYS6u/7hSUzaMQXgQQ+iIArURS8iF/CYQO4UsFcBgwUcQMQBcGrCUCNEDOOCUPUSDDyFoHbY+qFhFEOiJRekQd0NqOulUKumROYkrIYl8BVGBDZE4m3iOG5GOB8E5R3RZ3KZQoHKXKFWWN/mR+GaDNXiHBoFl/ZQ1FemPRAKQBHGLBUGQrGaQFdd55xJwHhhoEJltioaTCfGALjksZ1kQ+bJK1mgQnINtCSgqIpksxuiNKEloAHCYLJlGEaE9MGlsebiW+UiPRuiVCFeakreTg0mMPrmaAnFZzigRQ6lnZrZTE9A3u1JZeMUryVgBJYeNzNhNo3KZawRUNnkQo8k7JpcQof85dfUYnEKUccOCmmp5QhfVEPFom6sWl7l5gnZUELtzZ+wzECdZkNipSwCAi4TJEPcYmIx4ngfRN2KJmECimBbVa45ZEMxJEEhjKi8wM4InegVRmQ2xjgQhPXdJAPfpnZ/4EBp6EMOyUd5zc8gzYjDDSalpEHXUmgZRRbNYEAKgAt4HmA9RixEhaGF3UHooEHwJYULlYZc5ECv6m9MDhKn3kweBRreGnM2YEGUWRrH0PRQDBDNIkhRTAf8CQlmDBVXVApITdmjYEJwjOJdlRn2zmdb5EGsUjgQwLPYiaMJmUSx6kQQAjgixkQ1RRUHqlVCQZHL3oTs6n+syLIHKgXr/Cp8/N6dBSRAUORB2ehA0KaA6KqGI6nCNaBBQqKBFwqBs9S9t9qBW2p7nEzPw8446uZsKIUF9eDfVtKYIwZmH2pOPmUsqBCpAVakEsZGw86J6B5sHIT3gl2+6cqe3KhFBxG1AuoOgUpsFIYt3xKsH4avZ9nopJ5yVSJys5JcakZwHUaUDsVNH51jOAgCNxagpJEGNtlDBuJ6LMyyxWmikya0F8Z0NUUqpBze6up14uKS/iXdGKa8EkC/EahCX1WsaB3ETIZfX+jncl6P1k69+xVbRSk4VV60AAFSiOpwAkKAEALF6Z6AWm5+gOms72QMcgEaoaKrlCpnqapK+p6Qm/0gQknOnbVqseVmrI9oQz6qOG4unn3aZuXaueypvCHEq2tovMZMQyKoDSbgQPPoQyAObQRtBRdo8NXup4QSRwmieTUqcR+UR4upPX7lTgXqwP6ufkbo2nzkQp7JlZ7oQfaOzLWl8PSuiX7kQWauwKGtTiWW0TBuz/VkQp3KcgxW3GUACSwM0aEYwXUm1mxo26fYCN3dQP8eVCPE5FoVRWImpIdt+BQpOg5WwKfuP+kICyQizBYuqLdiahiWj9oSyLSib3Tq6fDu5aIm0fdlhTgqhyFdlsiSse2ivCdED/1JkpIdWMAMFIku5uNsQO6VIDmGraKt1wXuq+hS2JTu2sP+Ln2uLEWdbEOT6usrqtfIojQOROCXZLo/6ENwUv1VLcbprkVvYmMBpvr67vX02vEP7usm4U7emvN6acf/ikJQrmMX6b1bUiScLgaeivcTpPXI6EAOKmwzMqSZ7qvmbujlCa7xiA+DkukkbvkhTo2uzwXKoqgaxs41nQBH8EOaiq2GDr+q7mBC5Uw9mvPI0vjsYROCHELmiAQqsEPW7ECrgPFYpqVuLuF1bnzMEtvvLweCLUWXbEeVLEOd7wiO2RkdUQoQoZivZEAWEBTkEw3orw/j5wQNRw6PVcJ97rRDpPR3Ep40HxISIRkPMn/G7r5V7L6WEA45TSKXUx47VtgT/4bmTBbpHCrIiS7IcbLpPDML8J28q43V3U8YmHKGpOr4mzBDe8wIoJ6tip4E+26gLcboXNI5Maa0wKkX3Yi5h58MEcHaONsjMCq6xeb3/AsFpk7EmGpQAG8tI671WXIzhO2y8TL5TqpynSmoFlEMrnMh4Nm5eU8rIu764erJuTACD1ZW5kj7F3FpTBkwAUMvyqny5HHk0HMgLfFPPrKk9+GzCXHsBXM6/WsW5K7KmVrp8+8eWvCOiOi8vm7eGKzgHCbISMQTOYqgeehAhapG8a1lSXINhl6IHkaQEcDVn6E4twE3L1QJ2dVBJKDnf3LvRq4gIHZX4c5xcW8baU3ga/02fM9tJvgua24yI3gqlWjzPaLucmTrN3XqHVeRgVDe1j4kqD0WrL9zS8PnNqOVyYYetUnXTXaMBQADSIs1OJY3KI/mmESE5UUqgnevKwpvOnhOp1lx4Vk20C5HDZocqAD3MtDvQOPKxQQRCJuw9Ch3APD29DUGAqCKyW0wAmpnKFS2k7Ks3xqivA+Gb2ZZlA9SKCnE3qLsQawTTuCnYeoNGygrILDxYkgXZQYWrtny7UOutl9W0FHHYmpW2Q92pGJybbZXS7vjQCaHPA9Gd+OsQp9KHvqajWsmTsBNNWbRRWXfZivwQZC0Rkqy1qjzGACCtXkjXS61PxW2eeScQa//UtKcStwMRoAeaqXgdwlW8U4eJPKeEPH8NylCdEDzAxAohkTNayfi52IJWkh2N3fxrhQKR2JMtTQNBkptzzxLBTUfM0p5to0F0wQohkyB507EN4Ijtl1Vk3Ytcs7krW4xaoxYB2wTQxUd5ndQ8n+ZSxhMhfhpAg9vtxNPdxg3hownRNcJNAEMKjx+J3DG0UWwJhBr+ziy8T4E8qQZBmzG5t1ctODn+xs2cUv8ZlQhesv0kaJl93jTysSML1oNL4W6LwoBd2w3OcM6z4BeOktTopjEu0UpOgmvui04b5QthvG0lW5cl0A6BRsuIj2MuyEpLEbrYl5sI58cr5+0rK+D/tN+rvcwEgYwKMQR7Hq/xOa6yfb9KeuKCKT1NzBBLLCtm3lS5W41irRDteBDjea9svFoMgcfsaecXGxE7hedIDM+eSceGfmK3HuD+fdrcpurPVuuWKsv6qH0Q7NpYfiJaLk7DbbsQ894MLenSlgG/bMbluTNV+HHNfeSwOK2TThCDeC97vep/Tqm7HtggEKWhTQCXpcez3ucvU+3YHuZbbunzkoNhyFbh/srVPaNfuuhESDLFpzb1TKJAzb9CbemtiumSSq9mxAEPVrc7M+2TBu9UiNZ8+8HlqBB0ehDfzlaGKO6H298yKj3s3mccn8APC89uCGEziJ/x+4dXLYj3/16IshLpBCA9qCh+JCBd5H0QjJrTAsECkXjsL6LlsIevd9OQPMAB+VJKzp67GTruBCCDKCRW2FZKIjZ7Fy0QNjOHyAMCcziHCIFHCUFMNtyhjud1QXSzhittVUasyPMCQMNIBeFWgLdXO0BXhjqjYa+lWBP2HSQ5ICBWIPS3AsHi5Gd+MQwFj7f2fC6mTYMDJHPB/vuLnrdVIdNXA+8QIk7is93BAlHN+ywrPvAxXodkXg7xVJ/OVk+zr7l0JCNKXQ8E8wL2YY8QyDPEZj9a0sP4aKV+IO9pb7/RMTP3RVT3HRN4kZvtUdn3+NP3xVXx1d11EzB4r665BoH4imdy5/+X9sMn9RyFP0dQAROw9D5AMHHY8xFrfxRjM0Wgf0TvIkYvaOPUAyHnO57cgvAt2CV6wjEEEDAIDCTIAgoAhAk1ACHYsEhCiBAbNjwIgMXEhj4AgMDYEEZEhD46dhyCsMREEgAYYjwCEmSPhi4TYlExkqTMhCsH4kwoZWIGhBwxctAAEkuGkR9BiuwoQAfOHTYH4kA4QSqBDE9lajh5dWIFhC1svgDAdGBJADwwgrWIkaoGjC1SylRLkG1Ugmh5mi1YEeLCjg9xwu2IBYCGiyM16pAqOCJfqWjxEkwpliVPhIl34rTgtaFemZbzzgWpQ8BPhIzjFo2IBWZgl5C99mj/6RJw48xXedR2+aKCZ+DBhQ8nXtz4ceTJlRO00PPqkCJSNJDAYgGpVxUWsJDQIKXIkOXhxY8nX978efTp1a9n3979e/gEgSDUidGwhtcDWViQTgKEWLSsIqgloSaiCoCvTPoMMwAE6iiGI7iTwoeaYOOpIxVSk0oKAGK4igMbXtDgBRvAAw6trgaaAKHTLsMsPwJUiMGG7QCgrgjRTsSsPgZ9agiojUbqQbvpoJhsJBBFJNFEmyaAoUYSoMABxpEOFFA3C6Agq7siKmhROLZynIgsvtCqqyG2NCPoraZ2AGFLKWyIgcq7FsRMtoEglNCH6zByzDYMEbJBKrJ+k4oD/x2ULDE4yez8siHecFKTAxxAkCKlKK0bDjSXxCSABTdT4pKDjoBUDaMM+JvuiCM7QlRRJofjILqi/CtBzZEEw3WkIXyAAlMscIxvWGKLNRYjHiDysSkbZEpxpBJkKuLRY6u19lpss9V2W2679fZbcGNEiMr1miswXHTTVXdd8zIEgFz1zGV3XnrrtfdezwxzbiQQZoKhCLIUrDKhF4p4MqFT8VV4YYYbdvhhiCMWbgcAsIjPsFYl1nhjjj2LFor4OPSwY5JLNpnhaAEQbFkDEdIgx+aqugkhHBpqgbVnT9Z5Z5579vnnbFsogVT4SigBXqCTVtpaIIaGTwCjkV56av+qq5ZKhaKKmA8AlgtizVCHEDqio4qKWMvlXa1We22223b7bbjjlntuuuu2O7mWSGBh664HorjijnpIqEKCkh23Iw47vHtxxht3/HHII5d8csor1zkGhH7ju6PaMh6oXwBqbujAhBtKeWzLU1d9ddZbd/112GOXfeMeihJqc4wSOnOi0yfqfKQVEZp9eOKLN/545JNXfnm5n9LgOtwbchdBXhEiASWEYm1IgMGZ9/578MMXf3zyyzffpq1TjJ6gFhB6wabpNWMhoT4xmsvT8/PXf3/++/f/fwDeiwUpsZh8ENI3zAEAZCOZH0L6ND1qNURfYAtgBS14QQxmUIMbDKD/YK5EgPX5TWw24R5CzmQ46o2kIp7jYAtd+EIYxlCGM5waWhxkQK5hpHc2SciVgpdCzgmMhkMkYhGNeEQkJtE9AuCQ3iYSQgL8DXVN0V3hEiKVFSpRi/jS0gu8+EUwhlGMYyRjGc14RjSmUY1rZGMb3fhGOMZRjnOkYx3teEc85lGPe+RjH/34R0AGUpCDJGQhDXlINS7QW10EJAkc+UhIvkCRNtGISjACxQROciINBMADExJBgkxwi6OkV8AYdEpUplKVq2RlK135SljGUpazpGUtbXlLXOZSl7vkZS99+UtgBlOYwyRmMY3Zy/d9y5THBEAybWK4c+Gwb+1rJvwS/yI/+tnkfqTkproChkhwhlOc4/RjHsx5TnSmU53rZGc73dlOJMRTnvOkZz3tOc8+vlOf++RnP/35T4Du854DJSg9yXlQcLKGBAhlaEMdCk73gStgeKBoRS16UYxmVKMY4GhHOxpRqfDtCCMl6RESpwGSEm16NkHL9RoyF+3FBCGE62ZNu0UWZ9oUXQ7gaU99+lOgBlWoQyXqUCFwVKQmValLZWpS0VNUqEZVqlOlalWtGtWmZlWrSj2eVuqn02vhVKIAwIMCzHpWtKZVrWtla1vxUM2QrlInVezIDgeEEBb+EKx7zZZY+QquqwZWsD7damGz+tTBJlaxi2WsUA37WP+uGm9Lf8WWX71FlrK2VbOb5axZ35rTjmwtlTr5XUdAJ7o1aaiuI6Rsa4dlWddqq7GzNSpkbYtY2uZWt7v9qW1vW7wGTjG2xIIttzDbWeQm96yfRQ4Uo4iQAk5EcCacCArhlbiRDVe76Snudo/FW936FrK4BW95zStY8T7WeMHDk3fX011tHVe5890sc4/jXBZ8zU+snUjZznaYtLlXwMeB74Dhc97Gptew5EVwgx3sWAVv1XgJpKCB1VPgypKVvhtmq32N41wCHOhlDYkZAD6Yl4SglgA3E6KFXUwcDL9YPQ9ObIQlfB4a51jHNtaq8ZRyYhmXJ8bWki+HjexZuH7/+IA2AV3F/mXKnI2OYAbTFwBKF2QsjyXJWWaPjgPL48Pi2MtjPi+Ym2q8ioCSy8oZcrWKfGQOe7g4ICaAAP4EERYSJGUgmdaa/YyRNv9ZOWSuqpmZymBCJzrBho4s8YrSN0EjJ9DGejOc6Stn4tD5LLSijqa8kqrtcCmmkebypEldHEVLldGNLk+qXc3YVTuVeEAa1KnZvGXjatjScca1rX2da9D+etAOiPVRw1tsZCP11csebLKLR00VC3s4piaurnd96V5LW9uUzva2icNTZB872eFmdrkLjezixQx/3iZUtzOc2WvPF9Psprd7qF3viYxb3OOOtbn9rWp0D08A/3MJML7H5O6wWjveyZ23wR0uZIQ/vCP6zi2/yf1vjEO42MTbmtkkruVgx1fhC+9swz9+cgJHHOUDoThtLV7sjMccqM4eXm2AvPJ7x6fSJK+vylf+83aHHOgEaflsX95vmSed2AGXneGiO3QC5Bw+O+e5W30OdaxH/eonL/qij25opSed5rJTSnahLvX3UL3qazV51t0+ELTju+uw/jrYwx7zscNOAEXRgJpRHvf2qH3taW3727MOeHrPfbF1t/vdMZ731yWwvTjferXhPXirC93wh6+8xBWvWMab2fEZh7zr9EXTs3de5yPHvFoLv/mhI57dn69x6Hk8+scz/XXBE/8u1mV/Yda3Hq2vh/3Pf79t2jfb9jbG/b9LzzrB1Mf3qp968IWPZM0XH+jH13by0bv8CDff389XXQNd+nbun0fwwie+9k+efmF7/8vgV7D4zU3+1HEgJJuHP8Qvf/3hoz73o7f+8zX5uyr6qz/7Yzb8s5wDWbftE0B7s77ra78BfLgCtLUDtKoETK8FZEDdax2v4j8JDDwKZL8SvEBpy8BT28Bz60Db+sBla8DKIYvzQ78UfK8TbD0LVEF8Y0FSc0EOhMHHksFXo8HJma5o4rzsI7IdxLwe9EECzEFvE8IXJMKtMkJXQ0LJ0b/QgT0gXI7140EqlEJSC0NBs0KqwkL/w9LCVOPCyHlAMCxD9BhDKKRDM/wzNPwzNZwqNiwsN1Q0OIQcrZCaCGxCN3vCwYvCPNS2PfSzPgS4P8yqQEy0QXwcTCm+R0y5/wNA7GtE48PD+Es23ppErapEQrvExlFCTRRF//NE13NFUAyyTeSySMQqU2wqVCQzVWQcaGtFRDwWO1xEWZzFF6vFLLtFqMpFXdxFL+vFxZHDOQxGbutET2REY7Q1ZMQy8QoOZmQ89PjGugMg0DHEQxwrawRAbMzGMyzGFvQtbxTHowtHeXw5AMpEYERHWCQ8d2RHAdvGoatHezwPgbS4/zEV7QNI4RjGtVtHf9TDfoS9guQ3epzI/xDUn1/MR2VSxIaMyIfULoX8OYuERuAYyYvMn5ghmmnUx31cLo/8yNgKyZUzyY0jSJpctf+pDXM8x41Mxwp8SZhsLZlEuZvESZssSjPzn+mCNLcbSq9gyKpzyKDEMqf8OKQ0tIq8Shvzn7+JMhykxmKBSp6TyqmUsar0PK3ksaxMy/TyH335KsM7Sy3zSRQEy7JcM7l0OLbcyqPcy27kH3fRJBK0y9fiyKgEyrsEq7w0OL9UsLVsTPXinwMxu5XsyZZ0ScJMTFpEzKyDzL80D8+ER/4JmIJjQpa8TLLUzAFbTLkLzfHqS9e8Mf0JniUczNNsydRUTfdizXqLzcgETf/fLCz+qSTpq8zLMsyx5EzdJCXeTLzglM3yeE7oPB9R8bumVE4YQ06Sy83lBEnsDEjpDDPgDM9D0x8vrLUBbE6CEMvt/M7uTCL1rELyLM/xnE9Zyx/BUEn3i0+to0syzMz3/Ef3FEn7ZDXyKFADJZ+9sxEf5E/2XDjuDFChHNCZRFCkekz71J+tuaH0pFDPeNB4i1AJ/Sv+7D4LPSoMnU/90YqbM86b0k4I9dARnaESlbYTRVHYLND8aSAApbwenUD/vMMfnVHXqtFRPNEUJc/8SaDOaFAZvQoQvTYRJVKdMtJfu1EISNLwzJ/aQL39fNJ2C1JiHFIqJVEwfTgs1VL/6TwfIHm6C3RQGA3RMy3TDbJSA7xRNX3O80kZr0zIOe2IKN21KaVTbrJTDSRJqTDJodOXnfzK29zHQSXUUTLUdzzJ5FDUnzOc3nvTPwW0OJXSTpXUCqLUIERUm8DUlYsZyvSWHrMpOBXTjiRTUa0pUo20cYvOkYzAtkCXVqXVUG2IQLW0SJ1V+PzV2TPVkUDVk0OLK2PViVSeV73MTyRWF6vVNETWicvVlVOK4nTWgoRWY4W7TxXUcKVW/bFWPsRWjFBWiVvQvlMXiwRXWQU+WD3MeTVXLUJXSFTXfNPWk6Mmj0uXeE2eaJXWYcVXItLXNbvVA/XXj2sWANDPcBlY/+QpWNQsV4QtH4W1RX5tCHZ1uBK6QV59VoIt12CFs4PNWBrFWBvtWKJz2Idji8nrFoo9HovFTZZV2fDZ2GR0WY8l2Y8Dnd0Z2W8t2Xutw3EV1pzV2e/hWW702ZctWolbynmpWcky2aRF2aVlWuZx2iBjWFyV2of7m2gjWoGU10eFxZTlWhfyWhkD24YVW4erCC+dWKC1Wayt1+Q8WrZdWb5VQbgdD6vFNyARTLOtR7S1TIPd2r6tWMat1JoM27OVuAPJs28ZXOK5WUh93MYtHrd9scAVD8ylt8Rp1G0Z3dnRXLXl3M4dns91sdAND9TdNmiql9mNHdW9RtZtXdl5Xf8Li93luF1pq6QKg9e7vdq/fcXFTV7erdPdTVdLVQ7hFba5sM7LPV7PzVtpVQAL7IEKKAIowQIYaNGJgI7+qA64xBDtkJDvaN7efd59jd5LxV52Qwv0rFr6dV3tXV6v4AG/cAkQkBoBgFiQ6FM9kxbrdV/J8V0DA17pzd9tEwwItFu5zV7mHY+TPTLioybosgEfABiCSV8CaDLxBeEWaxn3oTKEUWDXYeABc+D5rWB225IE9tbJddwLFo8MNrIN5podoBPW2NQQcxmY6aGZ+UL2wRkWZh0XFjAYRo7p9bWicFN2ieLWyV11VLkJ6NaB4GDtya/M2S8AEGL/ShAAW2L/1Wli94JZyHni4eEverFiJt7fi5XVioCMv6FiApguAEA960IchFhVNI4cNfYuNn4cN5adBqpN45Vh/c3h8NhhXpPVmCmd0sKI00LhZiUAuxrkySnk7Tpkx0nk2Jmu+02PmpTj1cHin6Rk1SIIutIhOCaAS54IvfJkygFl7RLlxiFl2HEXDkXlWGM5CH5fSBbDrNXgHAQdvlip6mHQl8qekSihPsblT4bfhVXluPHl3UOIJl0PUqw4qF0cVq7L5ODjHKEmzYufgsimkdgmayZkbObYYl4cbnYdLyzbHG08oxvnuynn/0wOiO2aTLIJTvIkFrEJUYpnyNHl4eJlxrnn/9ahJssV3IvrZ/nFXTrG2SEVLTGRIhKKZRTCIrxi6Iae556t57uRaNZhi+LdZ9ET54yGHYAW0uPgAdYI2AMeY6kwYhW5IpuoDQM26blx6NiCaHv2Z8b5Gy6W3FXbt2E22rTV3R7NgICBgggC6WkWaaBWoZIm6sYxatdC6pVW6sVJGYnNUwV0ObOmm5qGMzgIAbme67nGAOrrgcSRgrQpaAZyZ3FJ6JFYaLAmZ5R+WpW2G5ZenZgh37hFOrae6deBU1IoAMqubMu+bMzO7Mx+AszITBbQlxdAGnW2ptzQD7+2n7AYbMYR69Yia8Rua7tRirqtz6eW6cjF22O+tcnWbP/e7u3MdoMACG7hFu4U6DwBqAgSEOG/BqLytR7sAYBR24xqVu1/Luyv1Wa4SWzVgVjlbuzafuzbRt6x2m3fLm/zzmxSqDwBqA0SGNrcoa7V4mlI+WqMuGXqthvWpizXrhvtTh2tKE2LhjnbjmocHu/zPnAET2+7BB0NYOyBqOWGyGQpszJomeX7lpv8/qv9ppv+tpzacI9wBm8Cx20DR3AT920FDw6t0IDonog8DpxYHog/xgjsunD8tu63xe636fDKqQgQv2ivC28LLvETL3LMTnHPIOC0ZiD9mgjBIGOE0OmBYAvEsPG6yXC+2vC54XHK+e/2CHGMFvLMxVryNnL/My8AJL8Kx5hgtyBiEvPp5qYZm1FiK3drHAddHXcbLp8c2f5yIKc7yG5hMj9zQk9zm0ggrvEBRV90RscTEn6yhDDgA2kmFX7lOsfwO4fdPG+bPZecA2lx72Y0qDbKAt/IMif0Ezf0CkelprizhKjoPYuIPrv0os703910tun0yEmgpg51fg7yERdvU0d1M1f1+D4lluI09PUMUGNfUKf1tcHyvdJyudF1yKFoPxdwESd1Eh92Yi9yY4f2DJJ2sKL2bYbtukGLb1YPbR9wbhf24zz1bz/vcBf3CyJ3nTL37EZ3unEXKVdr3ypFfocbyZ73VLd1e1cafLcpfd/xgZeb/0XOdlHfLWtf7UE3+ARH+IQHmoWvqYbX84eXG+iS+F8P82Afcm/HeHrX+I33mY7vpq+73kAnDly3HBsk+ZgedUZL3HhX+QOv95b/n5fnppi34ZOX3cOWHR9nj3bf9p2X6pT3eRRn+aDfmaFfzoonZkc2nkJkesd296cv9Z6X+vIG+qofTao316wngJqvnD4H5693eqyE+rEn+942+7M/17Sn1rVve8r5dK//brCfe7F/UXm3+8vG+7w/n6vXzb5P+tjh9cCfeJ0n/G6ve8RH771ffI5pfNV8/K1/NvoWZsGX+6Ske8PPfN5WfM4nH8/XTNC/4eUJnnUH+Bik+JBvm/+CV33Nz+3WX+XNn9XYR1zvAZJ/p+2cH/zTL/xcO3zeZ/3f39ngF9Xhl8fvKSFG9vXbw/2Zn2PflzQAcH7Vh/7ob9rpl9TqF0fwQQjDderkN30w4/nU5/0jP//yZ5jXT8z0/8bvma5NBggCAgcSLGjwIAEIChcybOjwoUIHEidSrGjxYkWIGjc6ROjxI8iQIkeSLGnyJMEXAF6gbNlSJakCMmfSrGnzJs6cpFa67OnzJ9CgQocSLWr0KNKkSpcyTaqSZdOoUqdSrWr1KtaRHLduPMr1K9iwHbOSLWtwCAAAFpiK5YrxLVyLbcGarYv1qd2DMHPy7et35k6oeQcTLmz/+DDixIpD4l3s+DHkyJILzv3qtTLmzJM3j6yQNgbbzA/jkoYruivn1AUbG9779zVsmYFV065t+zbu3AJZ6+7t+/fk0xovCy/OEfhkC2mHhDYOoTR0uc4ZInfMm7Dr2Nr5zq7u/Tv48OIJXB9v/jz6k9OpG13vfmH6wjbSZmhuPDp+ie8hxK9bPm922wlYU3f9GXggggkW9Z+CDTqI237E7efcg1hhkVZT6+WHX4QVSsWgfwDENCCJgPHkIYopqmgeiCu6+CJZHRY14XowMqUBAFJkON2G0cloI1EtlhVgiQIWCCSSSSo5mJBLOvkkSj8OReN0UArVQ1o67Ohcj9BJ/2nlSU1mRWSR2h0JJpppqmmSmGu66eSXQVFJ4ZsnTZCWD1ve1yVp7tXJ5omtiVgmiWf+eSiiS7aZKKMVxgnUnMY1GpJnAIBmX3F89lnjpB4tahWZhL5maKelmmrgp6eqKt6jP0Va3KoF4ZAWB3pmqqlpnMZKXqCFhSqqX6TuOiyxt6VaLLK2terTq8IVOx8A9WEqHK65VjnssVP9Cix3vSb7LbiPZRsuuY4t21OzpxULBYa2UlstRn5i6y2Tg3Ibm7Dl6rvvVePy+69d57qUrmjF4qiju6fBG6+usfrb1Lb33pQvwBVbHCS9F2tc2H4Le/xxdMSykBYIUWkI8kTy7v/6MFMRS0xgxhvLPHNJLNN8M1Edo7wzzxIReycAeSYsWs8qOxxziCO+HCzSODvttM1PS92Szj1b7TGxQKS1A1ZE82z0qlE7Ze/SfVE8NdoWi5022x9VfTXcmhI7KwC1XuX1zmCruvZRLpddwNltCx4u34Mb/nbciedHLLQqbFZ0w2E3PSTZf+MUuOGZzyuY5p1H+Z7ioS8+LAkAaMAZ5NeuPDlZfpeNueexT1q47FIjLjruGA0LtA2ofx353qyPWbnlNsFeO/J10p78zbfn/vxEw9Jdge95A3/q8kO5vvTxzHsPZvbfa+w89M8Pyy4APVSPst7YC38X8cXT1L349Sf/Gb79AJNfPu67YgkAFFKTOjqtjnPYiZ/8ZPO+/DEQRvhroL72x7/Q7apSOBDg71R3NAPWS2kJnN8CIShCDz1whOCS4AQTtyto8QCD1tOg5DgIIAQmkH4mvOGBSojDYqEwhXDbFY5IoJoBSmpziNney2y4wyWyKIRM3FgPfWi1WKEFAEUYYgYJuMEj0lB+SnwiGKujwzCeKopS5FmslAMAIGDxhVqMIRc9+EEFypCMdhzPGO9YKvec0XyruhAAWNBG9l3PVHl8SReL90U9MlI1h2xkovjYx/6pKgNpOQJtiAgrIx4GiRJbJCRDCZlHirJOkpwkBVVVqRJkMotFLGAc/+cIszqWspaOdKItv3VKVKpQVT5IywRa6cZXbrGTibQcKHOpTLuQcplg2iUvf6gqEKRFkIMEWfsMiUttHfNvyXQmOPu1zXCuCprRnGLwhChMQsIweLQ0iyfv9U1y0hNi46znHk92TmmaSgCXrM0w3+jOWMrSRO/EJ0Lhd9CE7sqc+9yZqniQFhgAlJ2FLFUza9bN192ToR7F2EI/WkZ9PrRnqtIaALi2To8JjFEZJUk8uTVPkdIUJS+tqYccWtKPqUqNdrvmwlqaqJuKJKbAmilOk8qYjio1TTpFpVDdpAP6VBSb7yEWUZcqxzkitaleXQ1Tvwqlp04yqmuSgulsE/9QYsLRmFv9YFfF+tWsyjU+ZO2jWdWUlgBW9WN5VV5YlWJUUcW1rkqlq2HPc9cz/hVMKkjLFfvK0qtyUlBvrWFgE+tVxGqWVSTdZ2Ot1IK0sFKyomsLVjOLlMESqrCdFSlnX/udxUoxtFAqQVpaoFboobayvtoo91QrW5rGdrjIoa0PbfukIqTFcaY9Z2pDCr/LelG4xvVoca/rG+SmULlOQt9tduoz3x6Quoq0rnYRmt305oa7E/Tukg4WXvFGl6AFBRx62UvP9epXWZ89J3yTZEkAaGm3O62vW+9Lx/5el78MVo17+RdgJHEgLWsxcEkRbFkF41e6D06qgz+8mQj/l2/CQNpBWqiH4Ydq+LfmRWZ+RZzLEMs4MiTmLWU7BYO0tHDF+2xxeTns2hrXksZENtd/o2liGx0hLQKY74HJ20Ehx/jIoTSylRNz4+ctGUal8/BixOsAIE9ZwUPOciOxjGbDbDl3XXbRyABQMihnWMozfLE3q7zmO6p5z4NpM+7evKIqCs3H0LUzM4GbxAWqoAI+QJ+cRzKEIkhBAyTAggWkBRIVWAALJNCAFIrAHD+3rc+krgugT5vjRv0SACo2dDTJfGcqh5QDOEoLriMNEgFAK9ekBQlufQ3ZJ596aqYudoySzEtBp0gAONIAsWHNS1knGs8cDSlKhT3nj1Az/y1YgEERVPJrhNBtJUWAASAJjGypHXvdd1M2VFedqEpRFDdipnbSaC0Srb1AByUYghq3Te60aEC3A1EjAIJ5FlxfcCAtuHVp3U2zdkucKqkOHbNR1GQA9JjOLEZ0vs0sPBaobyDBFrhBWHDrVw+EuQDApEHQF1mCVEoD1qz4xiiOc5PBu6zyPtRjAYAF3dwb5PBU9Ce3efKPoFjoB/kfAJw7EImmpeQFQauldp5zPWudMxdXXMYr1OpL2Zu+RqectYMLZpOT7CMbV6lBut3wgdCtwAYJNsy7XjGd6z0pX09c2B0kgNLZnOhmh2WCRb52gSzdI7jueEHwXpC3IwRoAP/o+965jnnI/D1ugW8QSmde9igjfsOKR0njDxL0yyOkiuocSOkAMGqD+LO5m+cX32+fM4LxHiI327jCc1P00rtY3ydJvUFGi7TV3zzO0fJI7A2ue3Llfvpy6j322SOzAQ+9N8Mvpunvq0TkFyQGe/WI8zW9+mgbBJAst36yqr/Mzwsl+/bnz8zUCHfhHx78xT/98bUdQjRd3tHe400drn0E+uwf/CGL/CkT/V3f/fUezcTezfEf6flfkAGgSZAfQUie4wHTQFie241bA8af5qVXBELKBFKgzChf75QF6PRfW4VfQY2fAB4EAXpE7XEcArYLQizgCX7LA+bSCrpKC/L/3sx02+xlxQxmYA3+X9m4QQBUoRVaYQooXQ4ahPkBEPrhmvrhGvsVhPsNIQouHqkdIbMkIcFsX1ogjAzyiJg5wEWpCI2phCFIgB7uIR/2oR/+4R8mgbD5Ghp6oMOlBS0x30CkH/Tllhk6YApqlxqiCxumi8zQTcQlmxyKVzbZYSS6BB4CoiiOIiCOwQicIiqiogxooa6pXgK2Xlq8nkDEXhMWBK5J3SMSH+ZN4sBUYrPIjLhZnSbuiZjVYYrcIQDkISkuIzMCoiGwIsrZIo8hBAgOBOUdBAnmIr7tHC9SjS++ysbAYMBsIie204sgozI2ozo24zMW4hYaxDXGXVrM/51A1B01/pM2nl3FdePnfOOcbMxU1c04cskcGiOKoOM6JuQytiPqvWNBNF33FQTUQR4BUF36HATWkV0+RuEu/hyb+eM/Xsz/oKHfkeNDeaSLIKRCruQfMmQAtuJBqFyKGYTLFeBAyJxB1NwFbqT7kOSe8aN6gCSVaAwm5kXP+ZxBktAnIlI6sqRTSoBLdqBDygrBSR8BIFzwEUQVAQA9PpwJ8uRA6R5QmoRQDuXFBKNRmiRodaIn+qQ9NeVTrmRUgoQOQIFdQoG4acBd2qUwCkS3CR24iRsAZCJVIuK5pZvdgWVY3t5YlkRZ0sjFVJi6pSVB7hRKrohKxiVLzuVHYP/dIOZaXxKAALicsDHg3X1mEYyhYmLUUg5XY5LEY07IxQTkT6GaWgIYWx5ja4ZJMmqmU3KmR3jmZ1Zd61GapWGapn1EBnTap4VaLa6mNrklmr2mVsTmZYbLSBLGUeJVbh7kbgIKXPqmOgIndN5QEdoSdYqEdV4nuAQbPdpmZZYUe3qndC5FKIqnQpJneY7QedZSeobEenZnsmBdcsInMcqngFZIZuLneH7nfm5dfVrZf4JEgCZlsVRRNJrFdjJWgj7IgjIoM+rngzZQf5bShLpNhQpUuUCLVQ7kgZ5khzrIh4IoKYroiOZPiYrSiXpEiqpouMSZLFLmi66lhXqog8L/VG/SKDse6Y0CTI6G0o4iRI+yVbk03YVp520qWYw2yIwqqTMyaZPiHpjWVZQexJRuEr8Q6EfGJ4wWqYyOKUjcp5fWKJyGKfXV6VeVqUGcqbPwC4YexobW1pYqSJfOaR/aqJ16z5NCkp5SBp8WDL+4HBut6ZDipptyKZ4ihJwa6pdGaKKmzaI2UqMSxKNCqr4AqWq66K1Y5qAmSKFyqh4i6qciT6jOKk114ZVyTJYuW6siyKvCqqzaauzUqrB6FCDhIpayKZGaY0pmql4kKay2pLMWK0dSq2J2oU0ma6Vq6aUS6rSCVXhGa6x+q7WypqeWK85ZZG3q6q4iZbf6KrkO/8SmiuseBiu6Cg6x3qszsYC45SqlriqCviu8nmvfQCu91mu86iui5KvC5lJAZiu7biuvCmwOJSyvhKu42mvDGpvFbqxXNR0JhGbEAmybMitmWuy8HqzGeizUdCzL4pTlrSugtqu7+ujJEqxRpCy9ruzLTpzL9uxH8auFPUagJlevVizOLojBHixU/izQPgnDPi0ZPSzn0Sx3UiyqoOzSqqzTSq2SRK3XMhHIiuzMKqulmmxbchHGRivPhm3mJa3bppflPaeWWS2HYm1//Cqntm3ciinc9u1wCS1XSkbRdtfRZu3fCoXOZmzXAm6zJq7jala3QaxiFO57HW7eau3aAv9r40aubkKu58pVsIVscNitoOJtfOitofJt6BJh57buHc3tiJmu0aJueqjunLIu7BYL2O5u8gjue1at2XIr2n6u2jItH+qu7+ri8tZYt2Uo0dKu4Rav8RrT5u7t6zYv0mrvkY0u2SLZ8E6szd7s8SLvuIIu965J76av4Wwl3QqvxMYb9dJn+Zqv8rJvp6wv/rJND8QeYZZu+Mrv+Kat9Zrv+e6v3yJwfz1vbViuhNnu7WquATct+iow1GavBX8P3bzATs5uANcsmiIJ7nrp/Wbwn+ivCdPMVmalB0vv5c6vUlZwTywu22JwCouRDd+w5/TvV3pd53keBKPHCCtpCev/sJqgsBFbzMYlZmo8YcAOcPUKyvWubg4nsW4gsRXzywZ3cAt/8NVCMf0WsAEXcRZDCRaXMblIZsK9W2wWYxCfxxDTKBmjsaJUMR0/DQ+nVNesZznCsIJK8Bjb8R2nxhkPcrEEJBNbnHW6sR8bqQyD4tburCAb8mQUMiUDEQCQABdLBR/3MRjHcP0i7xxf8jlOMilbTO1BLycvsidTqQMBsv2a8ikvhiXPcqn8TwzucRu3cggDSRyD6CjbchgLMz0FXb3p8mMy8if/8SMz5QQHMzE7cjTTUxUFryLvMqs28ps2s01FMuNy8zTjkSyHM7gon2leczLzcp/eDyyL8jiT/3OigTM8e06lvF9VdHI2L7M0i3Esy/M847A//7PhBFuL3jMr57Mrl3JAjwQNc+5CC3Rv1DJEq4kasbBBY/MTJ/TjhjLTQvNEC/E7f7Sq7FjUDWNZKrNGky8/u/NDi7RtSLRLQ0lAfi/PYXTJpjQBS/Ezh3RMfwhP93SjbFwc2vSy4nQU/9YU5+5PA7V9LjVTH8qFnI5JCyVK97KN/DKDevRTA/RW29GXDXU6I7RVv3JLx6k313BZd/UoObVar8n5TTVIVvU6i3A7dzRbt7Xi3jVeW0kqg/VJq7O6fG1dc21a73ViwLRhp8iA5TIy/7VYz7UvD7YkF3ZiCwplVza4UP9doTU2VQO2qdL1ZRtEQ2NvaGN2PJv2CFWzX3f2Ywc2O5d2Spy1Q6P2NtM2BKHUOaOzY2f0WCs0RxO2bXsrbAe3qnShPV90WPM2ZF+1ZH8zcQ/sc9tPq8lsVawVyYqvNmPqcO+GbJN2dCPud4sP1qUqVVi3wih3b2/0Stv1doe3PbW3ex/KgKnyVJg33hS1Ptf2egN3fMOxXve3gzRdbpe3RXlx7b5xE7X3aFMxfAN4wTa4g6tJtyHrVdh3ZrT2N4oHVuOnVke4MUG4h/M1ItaFhWMGhvuihjc3Woc4eCA2iyOHZG52VpR4ZZx4Jaa4gnc3g7+4d7g4j/sGSVO3VdD/+FzYOBvi+G9P9o8jh48veW6IG3lXd4HH790+JpLvt5KDhOUNJ65NqkBA3XDCoZM/+JijDdXRN4FblQNzmXVeuU4H8kJtOZfLHkGA+WeKeZmDVJ5LTasdd4VP+bugd4aHx4aLp6xmgA8kuqIvug9gnQH9jwYw+qL/754DRZNXOmdYoF0QuVh4NooTuorPtk/0q0S+IaZHxaWfemRIJmOXBaeHhaffOKjneFKTMFOpMbL+D56rOpnz+sZAi5D/uZob+IGXpZsj9U5LJ7TwVZ2buq+PDYg/u4IA6WC8OljE+pHPepI7t0s422cYhK5L+2r9t7jbBq5WO6Cft6B/eouH/7p3u0SlBBK4O3u563m988vGUaSrp/t94zdIHvsB1ToRd9TGtfqXI+IQlIAF4MAOWPS9A0q0Pzx6cB9hWPtXYHsSAny9CLwc39OACeS8fyYJ4ECUS7ynkLvJSwbdDDhWWLxbGHnGazuWcztK0E2QDoSdCxsWFGjKf0Sq9zzlXCS6DzuVV7mxy/yb97NLYJ2/4rwGwEALZMCT9UAL/KUUbDLQx3bEZ713KF8im4XLbwXGt6DGzxDHA/M4WZ6+DwR5x/sxc/2zbj3c/8YQ3FpBgz2/XzjMkz3SIzuctwRJR6RJlBvWc/3Pz71U1H2WGEbYc8TYT2DZJ9rZZ/U2ebseo/+E5Xs54ssrym9+Xij+ZBZG42/E499f5IfI5CekKaZiKq4iGmZb4YOE3Hm+1tN+p4C+wefF6GtE6dvf6R9dFSCA8A8/8Re/8R//8S/BnKNht309SbicjG/+4du+UeB+3brwHG5KbP4+5QQ/8n8/+B9/F+QA+Zd/+Z8CLkHd3ZNEQDY94k8/9Q/FVub+n6159r/FenJ/6wCA94e//wMEAoEDCRYsWAXACwILGTZ0yLAEAAAkHla0uPCFxB0XOXb0+BFkSJEjSZY0eRJlSpUrWbZ0+RJmTJIZFcq0eRNnTp07efb0+RNoUKFDWQ6RCMAG0ZAQmDZ1+hRq1KYOqFa1ehX/a1atW7l29foVrFWpY8mWJav0J020HDNWMfgWbly5BxOSxCLRB0qjEnms9fsXcGDBgwmvVVsYcWLFixk3dvz4716kjM1WhhoWc2bNmzmLtfwZNFPIKQ8TbjsXdeq4CGuG5HG0r0kWUiRiGX0bd27duweX5v0beHDhw4mP5nA0qeLQoDs3d/4cOtfllotf9C34tGrt2lmP9FG7Y48XO3o85EBb4pDq69m3d4/4+nv58+nXtw/5uMTkyqdXjv4fwADD6s8s+uIDLLvtFJSrO5FI0Ci8o6TQAQYYbMjoqI3u25DDDj1s6MAPRRyRxBJJzG8yyggsS8AWXXRxxbPmC9Gv/wQXvJGu1j5q4ajyOOrhqCCDfIEDE408EknGaEySySadfBIwFPdbLEayXrwSS+eqlMrAugqzEccwGwRJB4lA+EiFCmCAQooHScAChhagnJPOOl9a0s489dyTz4dwQO6xLaXKktBCwRIUqi51xA4At8J8FIEx+5yU0kpvwtPSTDXd9L0MoAA0UESfMpTUUq8S1SlF4WsU0kcl5RTWWGUlANNZbb0VV8Aq0CDD0VB1ytRgSf1VtBm9NI3VVnF8NddmnWWy1melnZZalFiwQcLYICOWKWG9zZJbVb9MVtkFma0W3XTdi1bddt2ddgIMAYBBANy4heDbfGEkVlxkHS1Xwf9z3x2YYMjYLRjhhCdFkQQ5c7tX34gBDNfYRQMDE+DUBFaY446VOtjjkEU28VMAjvDxYW4lXvk5iuUDOS1yM1Zt45FtvvnOY3HemWcPXwMAit8gZpnozVx+D2afMJ6ZQZ17fhpqkZKOmuqqGfsOgAqEVrnorgfkt+JV/2UatZqtPrvnqdFem+2hBOBVg3p5G9rruqUD+2WnL5aZ7KYtbhvwkdUOnPDCYQJCIhiAo9vuxk/FG2m9EeS7b7jMNhxzdQfPnPPOQTpCogkW59rx0qk6el3J/1q68hw9f73dzWGfvfAeijgChNx1KBMA20Yn1vTgUW9PdpxYb32gy2lfftP/4pl/vmoLhAxSw62BD7704dlz3qbjkY9UdejFr5T78c23Gdvpe5fb+l+xzx7y1P9enfLvkw///PzrLF///hEGHSk8EAALCEiS0ASFce/zmvbWwz+YeA95yvPfBE3kQApesFowCFIRMmCSAwIlgQosGgOrY0GXQLB1EsTgCjdkQha+0FYCKMGDjlIkA6JKhDkcIars40KWoLByKoThEImHPyIe8V0ypKHibigqHT5RYr/qoRE/Vj/7gW9+SNTi9qi4RS9KSwAYsuFI3AdFonkAjWlU4xrZ2MY1tkiK9fHhSoDYNyF+EY+jmWMe+eikiADgTCUpoxlX5kZDHpKNcOSh/xy7OJQ6ku2OfZTkqrI4SUtaSgBAAMFRVOBBHBKykIgUpSEVKaopVhItj2RaJC/ZSsM00pWxbJIAWpC+o+TFk04EpcRG2ctECiiO/eqNFe3HSlkeU2mwROYyPzSEIvAqSFIoAUoGuct8+RKbaCwlok4ptiu+xZjMFKdM9jhOcz5mAj6g4VFI4APRpaSa1vRWNrG5TUF1c1xj+6ZAwnlOf5JGmf8U6G9UgAN5SUQDMFAPS+Ipz2DR05f23BI+/bVP1w0Uo8YLaEY5ypgMlOAuQrJBC9jH0E86dJ4QHaVEq0TRYepzn/3s6EwfUk6a3tQmLShZkEAAhJK6pKEoJZVKV/8KzEUKk1Ew/aZMcUpTmzYVqiq5lpCOEAMW4CSoQi0UUUXJ0hi5NKkWJQhTo5rRp5YVrSJpwTqxUIIO6iSrWs0SVxHp1RWBdW9KvSJZ0/rPs/YVsBVhQRHY6TCexFWuV6LrIe1KILxOTq/F3GhgzTpZyl72JByQlw2u6hPEJtZFiyWlUU3JSFRWMbLf4ytml/lX1qJVABqUCAmAgMCTgnarom1jY/vzWPqlNoKWfa05XTvcpg5BXjpAWU9Ih1tC6Xa3pOWmab0pVn4K17jMLG52Oxrbo2hAa7b9rHMBBN1fBiiYYcunda97Wu4KdLvvHegQ0API5f6kueRVrHm1ua//0iI1r+zFonybGl8Cn7MC342BUvKr39Dy1wMvSm/e3OtIYqoWuwdupYE1zMweQPMIbyVKgx0sIAhH2L/TBTBkBbzaDueRwy8+ZvqK4BcSl7i8EJbwUdVbUfa6WMZejHGQW5kfEnQWLTfGcXROvOP/9vilLc4wkWE8ZSrTVADoqa2Nlbxk5zQ5xfek7np/bOUrb3HIZ+bjnwAJmC57uTlg5u10fFujCwe3wmq2ZJr17EUVHEXEa3kznDkjZ+mKecW/lXKe+9xHPjcaiQDEQWAGTWjNGBq9PKZwda0LZEhj8NGfhiHiACCFnyb5epb+z4nVmOknb5rMnTazqFcYalpj/5AFNFyom1OtauiwOo2uVjGUw1pmRt9ai7ZG9gRlO6W/VNrXYAE2pqFTLFj7WNbHXjYRlb3t/E0Aoffl8nijLe1p89eoibYzcFM4a2/rr9vvHl9IFzwYaJe7K+dGt7CHjSxtJ5PdQXS3vM0Xb4IzbwcSCRph7o3vrejbvIdG9Lj+3RNVzszTB3+ewTUOuw/zpTANd3hWIA5diU80MRy/eMYy3nHacdzlneMdLhne65FfuuSiPXlLUz7wB9653RWPef5gPnTD5ecFp+Y1uW+ulZzrnN8T9zenxdpyo3eu6FcHXBglYtiaM73pWHn6Ynf+1Z4LfScrB5jVtY65rLd9bf/Sa3NiRB52qoydrmW/69mpblG2w51wbwd81f4skUB//bZ2NzfeVap3x/I91lX3+eANJ3jKQw2A0+QP2BV/d8bTM8xSHybadaL2cv398muzfOp3luBSq4jznf886OdMZ8hjW/KkZz3nVr97m2Fo13S3eefzPft61n45ilE50AWue99XfvLPZ14MJKKDxtTd7sY/vuN7e/soG1v6E+x9+DmGIW1tPvHE54r2I4r8D1Ky7zGNPvmpNn76F8z11r/+8NXvdPYXlftsD/4iz+/m7/6exv4O8F3MzzGwL+z+DwCjDuUGEPcK0PkU8GwSEAPTJf9Chf/67yogsKvcDzSUzwD/6Yj57OgEN/D3VpAF2QY93mn/Yk/xRLCuSPAzTPACuycFIckFX9BjNBAIn8X1AqkBPxAErcIGGQsHqcP7ii3bhnB5hFAKcyUGtwUJk9DzljC6AjD5njDAwK8KYYcKoSd+lonUjNBDTMc/IoYL3Sj0JpDi4m+pfnAMC6YMn+cMkekKRYQNzYKX3vC8JJDnKPD7ovAOPScPmWcPZemP1HAN4Sf9mEwQ36gJK0MH6XCv7DARF5ATW6kRXanwAOD8ItFxsjDOKrHVLrFAwJDFxLATM2cRlycUW6lkLKBE/nASf00VWa0qatHOdpCcenCVuojU1OcomMginEkKNOBNLODw/2IxV2aRdoBxkhKu1JSOQ3RRl0ysF+XMGlPpE2eCGDHOGJExSJTRIQTAloRE86SxWahxdu4FmTIAmmRwRLgRUR7sG3XMRTKRAOXPvUgNC3zAIA/yILfsITapNmCgCOTlHYdCBYCgBHygCIrAB0oACDoJHoVDHmGHHo8JgHDRRPRRUPixHyPuH11R0WCRI0hNHT+CzTTA6+QOAPCxJ1igAnQAmpBRA3SgApCsI3PjI18nJGOJ+rLRSExyS1AyJXXrRQCyAgXyI2BSJFgAmsKrIQjLZH5iAtoRHUUKJ4fyMYrSc46ylewxPY6EKavEKZ+S7FbSEKEw96oycUQCG33HIf+ARCI4UicmAICGBASKwAJwAAcsoAhA4KAk4gjGkiwXwyw7By0viSFpLhfbMkbeEi65KipZct0WzS7nRSQAqHocgiEnLScygHck4gV8oAWE8iFYoAV84KB0IBofcy4xazInyfWSji0xc0U0czMbTy7nMCDrcCDvMiRgwyL+6Ah0ApoSyjE7YgJgIDpxszEik3N2s49UAJqC7zIlsRsDZDihsjin7jg3MTmRogVKoDArwC8fYhQvYi8oIicmAgdgcyRYAAceBDuVZBwtiTvzaDaU8zfFcx9bpDyhrkWk8hDr0iOOcXqkQCsbgkfCZxT1EyZwQBtJQgBQ8z89E7AGFI//AAgKOvRDhIcGF29Biaozc/MVEbEjJFR9dOCnknLhBAvQQlRTtDNzSNSLZOsFxC08T3FFv6JF8+48R08TJWsgpcAChqA8BCADKiCkUoQhsPE5LUIAmJNHLcVHMQdItQgbNaAUlxI4CUQ4k7SXXtQ4pxI5P6JDZQsAFJIAnJMjjmI6vzRPwtRwxvSIMuAo7BRJVHQXn4NNXXRJGUUYY8L0lIWpAEgvCUBLL6JLQY5PKcVPCwdQiYjNSLJJDHU8KTFRibNBRVQcA04FdU8yUAZHL4IFdjRTJ2VTCadThwg9iBRNEfQkybNUTVVAHJQuyaYLcsBYj/VYT8HKjmLXLjSL/zKUKHggBiygQqrVWqt1VlE1rW71hX4GEpNEVBM0x36V9k4VRulnFIRAXdeVXdvVXd/1XVEgLK0MQwxrPpdxtoaiBeprXgEgW881sLiVheSuQpkkXHt1XMl1+wAEQBv159IVXiNWYt/1DRLAYi/2Yk3AyqBpjAjASx8CT4PCJvtVIv71TV9LYGtNIjT0QI30UDtDYcuVYSEzQKUGACB2YnNWZ991FKZMUDF1IUjTIk4zKBimCHagAoBAaZeWaQnVZOnHYc0pZS+o8PTvSQ62KX01ZtsvQBp2VXB2Z8NWZ3tW99jMPrMUPB6CL0kxKHjHBlD0abUVraaWglyvNEM1Tf/7wxu3tk2DlWaj9oRuVmwHN2fJ1iNQdAKgyTIJACslomAJgCu3FCgeBHDjlidqdYjCMXCwBjyD416ONDOyNmH59ga79m+/lnBTF14Nd0ahwKceIgag6cj8BKFqUk+FgldqzHJvA3NhSHMBp2TgNmU+V1yvRHRXjXQj8D+8dlzAVnWfl3Vf8iiwwAYqhCe/azoZsnccEiKHgjZicnezs2a3dcI651IndTiId1TrBnS3cEHNVW4tzHmfN3Wj9yJodHpCzFK5cnru9iew5VvD93Q17nfZBtxEszrUt3jtpn0dgE3hF2BfaX7pd3Dt9yImYAdsAApeQAM04AWOwAL2tCH/mNEZsQAalWIvdFWAT1beCnhtsPFxPVeBj5eBX9Y5lACHc1iHd5iHeziH/dF0hXVvJpiCw9aC56NMJHeFB/jgXBht0ic+03eG3ZJXqbhFfBiLs1iHgXhmhXhyiLiIx3Z80UIAygQLOnaJWfjdnPhsaEMD2GOKrbhxGpgrtNiOfZiLl5eJhwmMw3hij5g+/kgDoCB3CtmQcyeNq6hys4uNqyZWu3I94jgzq3iSr/iOL/mH9y2I41coMqKP/ThiAVk+dmCd+jWRiaJ3X6iRqSY/QLU4JDk4KTmWLRmTLzmPo4N5keWTQZlnx1gp6JRk/fWUO9mXo2qVo4bNvI44YFlN/2W5mWm5lu34lqEjl/mYlyu4mIXiGLEAB1pgCCYAnMNZnEV4mDVqkY3rmJ9GBUpGhduHmZnDmfVWQKK5lqf5OaqZUXb5mtlVlNuDIV25nBm149IZZ3pgB3bqnAXtnZcjbxl6nunZljW5izk5KDx5n404m4OCV6QgoCP41gh6ZDRpeuotkhc6NBr6pB8aoqVZovXYi9H1one2n9kjdztajb0NpD0mAwJT4cjDPUw6pV12gaNjpe/Ynp0Dn4c4psU4oQnje20aPZu4fNcmdiUEB6IYjoG6DVEangOkqFlaJTfZo6tIn2N6pteDsJQYqqF2oKfaanpAe6Wgc39aqwERa/8rGUC+WouPujmS+ouXunAzGigOGKvXWpHbWtPOBgh60geE95XrmkXuepbzWq+xmK87w69hGrAl9qzXQ3qwgGUNu6IF+6ZyumB+JiHmWj4gO7K5+jOgubJ3+LI5I7PtrKwvurPX409IIAbaWbQvl7RpyrQJZi9OtENY20ok+5kpO7Z5eLY3o7YleLM5O7h7QgquO0hI4Lq3m7uv+7dzIpVZaLgH5pFzdEOQeyywh46zorl7mNrueY/zebpDubp5IpiF5LvNGbFfrY1L9rjROyrU24Y5o72du6VxOb6Ver57uakH476DJL8vpb45arwHhivPlD4APMCVW569usC3+MD/qTnB/3rB3TW3iaMHUlzFV5zFVzzCebDBddOtqSYpSfo+NPwyOHw6YLvAn1szolscb3ufT/zFYSW8V6jC3+VndPe8cRxYdNyhPfzDcdjHMwPIybrETXzCizxyYvyyktxdzve/nbxboDyomXvKqxwzrhyVBTfL+XnLubyIvDyWyDxVgFciHDuB7RxfzLyr0by9fdFvX9q23xzO6VzOR+TI2YbPrY1tOJdDGl3A1xc6plwJBF2sb1qzDV0IiDzRwTTOM7fRA8f1IrI+JF0Lt8LSMX2ix7rNhfyaPZ040gkKShkZP70lFn1tGh0CAqfwnC3D+TzVVT3N3xu+CV26Ob3T/0MdJ1hgNUkW13+I2VV51AOHVxB96ch82P2vHyFY0wtd2WUdOATgSoM52lEQ2y+J1wkHgPR8mYV928UuJb09qq053KddJv5oXoYgtM891/EdyasdcB7kjZvczuNd3rvdVIIRde893dGiZJTZ32H8vdYdcPgygFcb3hG+Kp4yWBi+eZV92R9eKXhFrSee4rnL4tvmQkHUPlCd4923F01nGEn+Iyza4e/jQcAX5R0V4DFo5dlG7tA42A8+5mVeFWne523eI3Ce08X9Nz6FyXs+5RlZ4NkGgPq9PWA+5j2+dGq+4Z/+51/iTzia6iWc6fko6Nfm2sdc24/egef965c+7P8NHep54+Mk/uz/Pe3zaO3P5tfd3snhPu4V3nHAPuRz/j4SjATIee9NQtfR5u+txm4FH8cJ3+sPn+4TX+z7Xpt5xQY2ssVZ/PFt1vO/aPKrRrYcP6uN/ujlfu5/7vQrwuntfuxjQt9NufRBIvLPJvWpJqTc/bFdv+sNX/Nlv+7f/O7xvtx1f/eb/vYn6PehRswtX8Mx3/gbB/F1WeSXXzcK9LteoLvH//lvPvr9Z/qf5oB5vujf/vWz32623947/z5m0q3KH90r/urPBoY9hOsBwoHAgQQLGjyIMKHChQwbOnzowIPEiRQrWryIMaPGixA7emRIIKTIkSRLmhz5AsD/i5MsW7p8yTLlKCE0a9q8iTOnzp2jVML8CTSo0KFYAACYMDSp0qVMmzp9CjWq1KlUq1q9yjTlSqxcu3r9CjbsSwhky5o9izat2rVs04p9CzcuSxtGVci9W7Kt3r182378Cziw4L8bCxs+XHiwYodWteJ9KXOn5MmUa/bc+hiuBgAgMnv+DDq06NGkXToujTq1aq99W7vmuzo2aShGZXN9jTu32cW8e/t+iDi48MO/iwts7BN15MrMm9O8bHsqCQAwolu/jj27dqint3v/Llq3eNzgy1NNScI80/Hs+Rp/D3/x8Pn0K8bvjRwz6eXO+0uGrh5QtBURYIEGHohgVd0l/8hgg0K1B2FbDk5Y0mZYUNhShBqidV+HHjpUX4jzfThYfqnx51+KNwGIYUglJNdijDLOKNuCNN5Y4IY6loUjggIYdUSPBOyoI4lGHimQiEoihuRfJioHwEwqTmkZjC32MF0FQm7JZZdPeglmdETqGCZ4PRhlg5Bjathkm/ctCedGbnb05X5RUoknizEOsZmWZf4JaKAh2ShooY+tqaGh16lgVHU9IgrhnJL+FmelHE3aUJ2joYinf3piOMEEMWwGRQkchIpqqqEqymqr5hHqaqy3QdqerKsNYRQOatI6Hqa+DmZpsBP9upCmonHaqXOfUmhUs84++6yt0k4LpX7UXv/7FK/sYTtaC0btsKu2uRFLrkfCClsuQsaGhmyyzC07IbTyQsttvfaGBeu9+mYorm77ZhaDUUCE269r6R7M0LnBIlzQuqC16y5l8Dp4BAgWX4xxxhf/y3HHWVnpcchDFkyeyG/hYBQHBJPsHsMuF6REzDLPTHPNNsuM7ssOOPwZxBH/B7LJQg9taL5E18vya0d7JcB0AGSwctJ+6azzzVZfPXPOL/Psmc8/6zTx0mKPPaPRZEsrdWtnW/UiAARGnbZaVFeNdd02K1zpe1xn5vXXOIW9duCCq2f24KzGDZvhSrEAhMoENG0U1HAjftbcL9uNedZ4w6m3gkGze6ff737/rnjppttW+OmAUq6X6j8BAUKzIKjQ9tuTs06W5S5nzvvmnP+GVep49S16lda6jnzyPZOufJm4s9X8SUXIu9nTXD4vt+4I856570sWFzzzXYde/GSAm9eCVOlHz/6EwrePI/ZqwR+SALEb9YIPUjjr6Jbyc6i9g3EPc95TEviu8j65EK985ysPAI4wBKcM4QgAoJ8FDZTAC7bof2ihXw9oAwANrE8AKItclzi4mwCma4B2K6CIDri3xyyweA0ET7OgUAEBDEUAFQBhBTUIxO9kMIgOQqFZ6Lc/NA2BBSLJAA4ieEIjQkCFK2Qh1lwYIhh67nigk1L5gMbFArUgiSEs/0ILmOgSFrSgCNUDgBQcR8Q4WmeIckSQFMkCP0ZBSwo70GGY7kjFclnxilikjxbPIz6+ke+LYEukeQSwA6c1Swo2wEEFWsABDrSgAjiwARmNQoI+1nGUNXIkKRl0RwjQrwRFgZYGfIDGKBoxkOQa5NUKaUjgIdCUd5mh6Gr4yB18cl57FOUpj1ktZM4olRpUARAsQMFmBclLgKTlr2xpNVyOSJcxHN4iGfk3XgZoCEWQJDFJUAQoKnOdxxInO8vDTCLyoHqdoaYUrXlNbN5Nm8I55FToKBZf+g2YB+JBDHwAAihIQQpQ0IEPYsCDd0oUdGGcaI7uGEe6AIAEkpMlCv/x6St97pOfTOLmFk/0TXDahKAWbSnRAOpSMWE0iBYwigYiCqZqglRSIq0ZSYPjT6nAFCwC/RpLY4rUjg01qaqJpwYDljLn3XOnPO2p5n5qmKBGZaleKerPjsrUsNaLq2IdjVMt6C2j+OmPU6Wqm6x6VazKyaSIrOj4vKjSFbmzrHydFln7+pmzwm8CzdLVn3Tq1ibBFWdyTQxd/7nXt3g1YmAFrGUV9dfL4kWw7FOB02wn1Vkmtk2LjVljHeub8NlVkXjNq/E0C1tuZTa2cOFs83qQxHqurq2jPVJplXDauaZ2l6uVYUpdW1naKndLs10uWGybPAGAEAt+3K1oe+v/29IGVyNa5U5kA3rcvCbXueSVUXPLi17Q6AB/Pbgob7Grwt9uNyPdfcp5Edla1wphvOntb4Lu698AiwUGoLSLe68L3/hqd76XGm43exlelQKzBxUoAhamQwIswAApJzkTMY0iBQGLWJHFHbGJPdO2oxwolQlWsHwZbJH6OgXAQo0wOBvIAx/KCwTtLYmHPxziEwsZX98dspGxUoFmDWzFiG3x3H5rWhjb57E1LjGE84tcR6bVKFiwgQ+KkBL8dVQkHn6lD86M5jOX4MhsJm6b3xwXXH2LySx2su6kXEAZN4XGW7UxIxvoLT72WCQVqN40R+LhIMN50W5mtKOxgiWj//jAjqmcop0th2fv6fljVlagn7/YwAks2SRbVmdIEv3oVPe506putUukaxTdGqjSlr401TLtu00vhc/exbJ4izwSEE4a0SB2tbGTwutjG5nAbozlrCtt67nhenO6VkqyZ/xpBgJbJDUFgA5Igmplixsy2x63o6GqAQNTus7Rftm08VZtZJe7K5N1F39D0u1vE9uNmSmBv/8N8IALPODmruO1C+5fwgqsQbRut87erbB4D+XgH/O1hOd9v2GTGX9DKIEFcLADDovlwySPFsKJSPGTk7cHYbZAEaHtcJdB/FwSF0rKrZ1tGpb7x+vb+LxIgIPqeqXkRP+hyjV486PTNv+ask5Qw2POsJlrDT+NLk29k3VvjSra58TEwpi5MvCwi93fSkf6vMs+Yh/gz9lOhznUDyb1hVF51Si1+I23DYRm9ZzMGoBBCzKgwx604H7NRrujk274vibZKDh9ObvfXq64W6rmQUG8zXP+S2DP0yigHYnQR7J46iR+0ZYfPVN50Ky1Or7JkP+V5PM2d++yGi5X71RyMxBmKHweJiUEANtNL+TSA9+lLAizxif09NaT6/VxojxQhP+T2lfmDQmovvWtb4Lv4hbEv4eJAKo36uEH/+ziV240D02h5Cvf9cz/XuztS/5dlgHKMmMDyWdPABa08gWDHsr9DFt+JwZ9Abj/TmqnEv2HfG63fr7Sfu7nYCcFJfNHf0pABAdggRd4gUawV7C2UV8nFNMDAMd3FapCgiVoggToOgOIgqeUd0Yhchiifgs4KQ1oQO+HbfgHXhI4gVZTBu4kANFEAo2nFOsFAC7XFUVXcit4OiqohHXUSqoHgwoog5JCgy9kg3sWf8ihgztoMz3IavejAS+IcwAALkeIhB/WhKXDhGkYRBkAJDQSg1PoJlWYRVfIaSi1hVxIM14IFESoAaamFHIGAEJ4FRWjMYeIiBvDhoOzhot4QTswZ8skhXLYJnRYH84XfVnoOXmohzLDhzChUQAAR0vBAkl0IY6YXo2IivATTR6Y/36TSIlIYom59IB1hYed2IWmBIIAsHctwXI7gIAEwAFkBIirqFyqaIzNwwLFBoewGItGMovbVIuQhYNExom4+IktAVVulGbdeGb75kY6AAMwYANhFonJ6FzIiI7I04JGKImP94yyGI39ZIe7pomIdI2dmI0skWJJyHXz8gKjuI60pY4DeToaJYYbRGsbEo8QMY/0OI1Vdou4uIeO1I8kRxIqUAEwoFAYpmG9aJCxVZAhqTibkR43spAM2ZAg8pAlFZF0F4EUWZHVaCAC0AM3iZM5GYwkqVT3yJNyJGedFyMpySYr2RAtmVXGoVoTKZMxs48y0gM4oGPE9JMmM5JVef82BgiSCkmU7WGUR4mUwlWPOEeTX5ES+aiHT9kikIiEWBkyV+mWSwM5ALB7XNmVvfKVCxGWYvmSsseUTamWFMKWIVQ9UmBOGrBQWxeX+gKXizk0iyeUQ3mX7JGXermX9KWUVWcnaMmFgekgZZY+Blg/HECEa+aYHNOYpykyIJSQkjmZ4lGZCnGZmImJMNGYZ9mUnuiTsVFCSyaaI5FWpqma95Kaw8kxqAcApxg/rwmbsYkQs4kRnfNgnsaZO+iZDUJBJ0kAvzkSUKVuxoktxQme+sJsUPiOzIkbzvmc0BljY2mPZdlVAFCdE3idDDId+radtVESKSGC4ykt4umf3PL/fSFUl66Jnq+hngfBnu3ZlzBpdfKZm065m6vRKNxmFLtHF8oZoP85oRuqOFDVn+d5oK2RoAaxoFPWoH4ZkxFanwmyGf3TNt8ZEgSmnR4qKwBqo9LSSjLajCNqMCVKECdKEbWZifBJbxDKoh2aGvtjOy0YfiEROxqQo7aCo1PqKgqHfsvpoyQKpAMhpMPinmT5lzLZogiyXlAgEnqEnyHhhvxmpa5SpW+qKBr1pCi5pVzapRHxpR5ApLappNg2n/RXpgfyIlIqEkkknBkAQv0jp0Xzp406NMu4UR51p3qRp0myp31KbkbKFbiZpJyKHcipTi24UUegYzwKqX8Sp6n6/yds6Y63U6kAlKd7yqdhKm+gKn8RqgSDeiBQkD8jwWzQYp6sWiarSqxgQoSu2KOxOjWzmqm2OnGP+jGBCmW8SiEV8EkQdKyFYqzbyiX7Y6jXw6yWeqm0qqmmIa32SK2/Za0Y0gM8wAPd561g0q3ziiM/AgBoSqnjmhaXqqdfeq4tcZtImpvtqh1AAASEaK/XUq8LOyPIGZl2yq9r4a/mCq2Xh6taqKsGmx2SBqwwUKcOi1npKrLX0oJlKK4Tmz3OCrAXW3kkK2/rWlocix0eKxI2W7Kt0rA5SyElJJCPorIr26UWm6Lwl7GbuLEwKxc4SwBMy7PcqrRP6yoapazLGv+0KcSyQhqwMRG1Lyuzi0Wz13GfI+G0UgsoO2u2CdJKOXW1WFuuz1q0NzimFBm21kEbGtBRZZu2YYK2e2sgXMa2bZs7/vqvWuuyz9e1iPu1cFW30dE2GgACRcBsGjaOlWu5l8uofkshfau55qFHaeIxRAmkREt1S7miBZu4YlF8ZzgvndsinOu63xGcISO6JUq6vHGkR4uPSau7pZEBhMe6zRK7m5u6w8slbbOV9yK4ldNut7sYuTu32Fi8b9EDHAAEiwcCCKu928u9CGu8DgK734sdIIiqyru8ZeFwzqsY0Hu6gDm9SxuC4ssl4Su/0QFCInO+6Nu8weJTDLa1JzH/sItrVY27HXpbvzFCvwccG5uhmP+Sv4MbbcLSv/P1vyYRwLw7I6FStQrsPu/LwRTSpqAbuucLdRK8YLAXt1jYuzUmwD1FwB98QQkMw6TBAbmCvyQccya8WHKXwnfYvmTqwTM8NDIsxKHBliGrL/lbwvx7ws13uEUavfoYxI9hkzppxUUMHkSMxZ7BbAq7L0qcw0y8w5P3xH66wn3WwiL1wt4BBDpgTlS5xduhxXGMFyBUoOa7vEtsKS+GwqWrmZtCsO57xquRAa1UdHSsHXOMyHGxGYNsT3kcxnvcxL/Tw+8ZxWk5xWIhAJ+kAS+QmJ/8yYuMHYosymHhYWvaMWCc/75iDFc87MfTGReeirqOjBopZgHlW8pynMm5nB1y9qqpjMOrLMlj3Me426m7TBKyLMgzAkLJy8u6TMvPzCBQNaxfHMz7O8ytTMaVLKY/TLfI/BXToa/S/CrgTM6xYYCtac2QLMyVwsdOzM23esmdac5d8aLnXM7RjM8FEk3ymsTXHMGsbFWubMym+6BprE9rjB1Mus9ZXM8NTRrToc/+A9C2psPaXMzPe8wTjXMIjU0KfR0ENs4QnR2kTNJQ0aaoDMzsjM3uPMkO+MoQeNAYLCPI6cUnHRsmjdNN0YLCSbsV7WQK886UHNO26M3Sy9GigTJS4M87/aBJ7dTWwWzqvP/OgtvO2TzQ21zU1DjP1vnQXfEiJBADOxnVgAzVZS0brXTH/8zSlybUL12D8RytZ+21NB0jieksJADKe43WxkXXfY0akjrSP93WdvbWxAzPWy2RRy3Ff/0YwWt0gE17Xy3ZYVHDRTg0qmzRAo3RiV3Qf9xOHm1LIG0dkF3ZsUzZp+0V3ebMVd22Vw0n9EfQGm3Qm2nXV2LFua2Tqi1ZqW1k/sKKRtHUylMkDqCSAY3VPUVzZbypXU2fvs3brwvdQgbc7IOvDQw/xX3cm53cIrXcco2xzi2o0x3dHezYi7Yjg1WhQFTcWRsnQ+3ZtA3aoCPag0Ta5R2e5E1e6d0+bVP/zezT3kPL2d49dZ8Ny5Nd31Z03/hNLTrdUvzNPskaRAE+uniT1Rlt4DJt25/K4Iyo384F4dGDYURE4bZr4cqt1eD9sudNbgnOQgtOGhgjEolI4x3OvugY4srzuSS+3RU+bVsTnyyOri4+QDA+Gs5ys8Fr4xs9kDmePIuHshpU4gkKcUB+4xs+yw6C5CFh2ks+347o5MjDlv8N4D1u4j9OVZbM2Jgs5F6RKiJhgnG+Kl5+4OUX5q4jZ5lrQVOunlWe5t080xxO52Pj4BZ156qDrxp6QXzunH4ebRb80MoMxG0+6GXz4ct16KpjxxNu5lT+bg4H6ZQOwIE86ZUuNoU+/1GZfjoGWIzZ3el9/untFuriXa2XburegeoSpeqm04IAuOiv3uix/uj7Gemk/s2ifuvEi+xDtuul42FNRz+MHpuObmuzvub0vOxwIQAc4HGYe7nJ7qDJ2OxqGEKcXpTujWegTuzZjhLGjtQ3wgIw0EYYCe5G2+RkAj8ahcvNI+2VSe2XZu2BnuUzgntnWO/2vo7jrjhsGQPsDezTLuzVvu60zq627hTTtQP3AwQxYAEgpAE74L0Hr8L3viH0A7EOf+4CjubDnszFTuTcY+SrkVb6xp0EkGMqse8iD8UJj+/KEwNSAAMCoEcRGz39npf/bmcBj+XLLCMg2GM1/zgURP9dOu/DON7zrsMCROhG1RPl0f7w/h7xAD/x1+7V7O4V+zPOUE8AbUrmVI+uZj9iCj82E2COz3LTRf/1Rx/2ST/2As/0MbIZtmOAu0dB0O72O2/1Je86vSfW6JFO5h4hFbv3Tqb0gPzyvGOtGukDPmT4JkFOUqABGWYBG/wVOFtCwUhgcL/Puf5Ocn80BsgZ7SX0cmT0X4n0lN/3S1/qL8EB8y47LyEAofgsPg0X09E/bJmQdBGuh7/iJJ8opyOpAED8tJ/3tj/5LVb5oX3bLEGqz9L5I0F4GgZmzTL9YUEb+Clnvh4S+1OjzI/44t46ceSqyFT7Rnn72J/7lr/9J5H/dy+gAwBRYogFAABAEECYUCEBHAU1tFBIsOCEhRUtXsSYEQaAFwkFaABAgoXCHQWPZESZUuVKli1dvoQZU+ZMmjVt3sSZU6fNFxx3/gQaVOhQokUrQkCaVGlSo02dPmWJpaAKqFWtXl24VOtWrkodfAUbVuxYsmXNnkWbVu1atmA9vIUbV+5cunXt3qXbVu9evn2/WuzZEWvKnmWUHEacWPFixo0dl/GZkkUPhSUKHsTIAiSAChWLmLwKpGCGhJ857hjCYWPBGINdv4YdW/Zs2igD18adW2dX3r19/wbOVfdw4hczFIRSXHnu4MH9PoceXXpZvNWtX68+Xft2tIAj/+cu7Fj8ePKIIQt2adlgxpIAsFjsURAA1aoCCu5I2IOEfP4Aki8HMEABByRwptsKRJC55hZksEGtEoQQKhYKIkGACC8EykHeuOOwQw8dwC5EEa/7sETpvEMPt/DKY7HFw86DST3MLjrivotAKAiHq1qogAOFeJCiPwCOGAlDI49EMsmdDlSyQA2fhDJKKYVrssqZTMPPSi1RmtIrE78Ec60RrTtszLvCRJMtFIdb0UU3xYPxJRkzko+Hi9Q7aTYgYNBBBx+G2DJQQQeFkElCh+syUUUX7epQRxdSoaAUH7Vy0TQvxdRMvMrUNC9MPx1rTd3afLNUxeJM7zKMIi0Io/8hKKQ0VllnpTUhQ2t9jVFdd+0S10F1YM1XJC0FtdgPO7XL1PGQjctYvkQFDwDDlKVWCVRbmvOiFiRdVb4ihQU3XHEDvHXcp3hFN10GzW1yAvkoYtdJRZ2ldztm6aq2sXvfqrctaFWUNl9lr2UpW4tiQC4z+UgjzsJ4H4ZY0HIjFkpdiy9ulGIMV6tQ4+WI7TfkvvaVS+DFSIZL5LP+rY1Uk1skeCWDK2ovT4vsK8hO3VjAgQSPfwYawYmDxgljo48mOsH9AHA46dpAVjlqtVCG6+XEqPZAarJYps1lq8mLWaWZF8KTzoly43kzp9dmW7ah247paLkthhtAHkCrOzb/qLXmeyysPfiaU5T7Dmurt2HzOvDHvsNW1YtqxghnAHSejQULNms1b803D+pwzlOaO3ReP8+th54AyJJ0q/YmnPC/Fce69a8MZ7zlgBVHjIgDdueddyNql9nxgxO+aMLRnOIBBixAesEGQBUS4HL+NLBAdeuvb8lz7LMSvXtFt79KABxAIB+E06FoGvyiWJdd69cDj1122iftGoA4/o7LCiH7o19s4SvaFvASwioAfIsoEhFS9RDSgqU5BAcGVF8Esae9CHrPglOSoFOGcDr+USaDRGFf+6L2vq/Fr3XzY5P98AeXDgzAhS98YQQEmJKxKYSAroKVUdSzP9QxZHoP//xgEK1HQfVd0IhPEqJQBLAaIb2APknM0LxE6DqswY5q7UPhqFS4QrzEYYYoqaFC6nQnvBElPvIBgQVwAIPTkaAC8tEAEKE4x7wREXxHxOO66JiTDaIxAwIAZPr2mJMQTjFkJLSaCQmXxWjdj4t38WL/aPi/itSohxbBEQB0VBT1SOGJCNlhQXTgwUGWMml23F4eVQkcU9akIQ5pTSuDUkhD1guRL1Nk3xgJMEc+si6RjBElF9Ke91TkjJMzCrAAAK+FmAYARZBlNH+GSuyt0pq8kSZM7mYShmVzN1KspdRuabJc8m2XtuulL+cCTDkJUyGaKUhnmllGovSkmBVxF/8ANABBb/YTXNS83jUF+iB/rsQ0myxo0cAZTpWNU2Dl1No565dOdcaFnalaT0Ze+ZCIvKspIIHmzdyZUJJSCqDWG2hKkVLSjBivYyytCS0ZWiyH5guiUpPobHpC0Yq+5aIo0QEUhAqF02lgqEIlZUIy6R4YFIGDJXBKQXyAkYLAAKZXfdRJVafSlGK1IupRoFfjttCZ9qum1bpp1HLqti321KJfXEiQeMifpCJEAM7sT+qMIlWqAmCqYgWslbRKOq4ONLAIOV03D8sSmZY1U1WE3xXlp5XBGmWnbpXLTzMi17kWpK4JGUIRpKABEmDBAordq1/7+tfFtvZCleVcYQX/etgA6sC1LWmsY9N0VmqlVWVrjc1lMQsXzVaJrxc57m2VSyDYbk621zxsJp+3XC6RVbfG4q2yfCsy4CKurcMtbpOQUwLylre84zVveqm73vpJMojPtWZgWSUF9lY3Udc1K2RLKNkTUhaurxHucD0QXiV11sD8qW+CXdNczcF3lYH1QbAUvJOt4NeW+k0kfxfpX/d6l6c9JXCSDjziCZcYKgzOm4NVCVh4akCQJqZJhS3srOyaarsh6y6Av4vZECPpCOUDcpCFLGQYF7me/5WgivMIWISp1shRtO6Mz1LjUt24Xzle8I7d2uMnd1l1KK6bkvEIWLl+0ss3YZSU2ULl/zdZuV5YHkyAwYvkM9cZbmBOsZgtKFYOjNTOY42ymsnCZje52VhdwfNP5MxjOv/Z0UFLNNz0vGevKhMij45pbgVNaBcZuliIbvRVFr3lUGPa1A+LdNsm7T2vHqfUp7ZImgWdFgHXOmWThTNWRg3iV8Pa18JKNdtW3T2vSgSqv4aJrGc9ZVvXGotcCTZOdl1RLiPb2sDudTWHHTqsCmBp/Ly2fe+7bGY3e7jPzrWotczrDofb3bOKttO2ze2rvhEAVn33SpRN7kGb+9y45nAKP0ztbOfb4E2Kd9LmPTesSgWZBxd3l/htFn//e6YJr8m01VltiHe8Sj1BQisXLrer5v/TZh6PtaZnXHFnX7zgTdG4LzmOcppjCONBGznSYGqDggCh5ikPNLlZbnGG3txA6yZ4u3++9AQZ/Wc5NxpMz+gzpitk3xP/ytAx61inxyTmj5x51cWunK5rDOoYg+krESr2q2Nd627l+ssti/SNy33sd/eu0jN49ovBdGmfXXrbJ/72nsZd77qmu8ztjnfGq/vwFeS7ulgqGgDYgPGC5zfhK2p4gds67I0HvY4fX8TIp4ullmTm2DEvdM37kvNaHHjdRx962lul7BQrvelJus173n31y26968t6e5d8nYufr33ynUJ8iOVe8gU1jTzx/vtZB/+Rr2+k5xevfO7nhPn/D3O+7vvp0hdXnfqbtv4Ksc9L7c++++9X9PadG/7R+ROsoD+/mtOv/uHLv3OJBzv/g78BLD4BDDP625WCSiz8UzkL2z/8WT90aj8CpMDlM0BJQ0Bd8afaCr38k7IH/JsInKgJrMASHIrvi5cM1MB+kq4ObED8AkFPkxoUVAnjWyHkM8EcZAkaNBcVZJR+mi/a88CVi8HB6T/3ewobxB8c1MEmzAgeHBcfXJR+ijAAiCUGDDrgK0KSEUGdAsDju0AnLEEoFBdWA52uyqaP0KfyU71xwzqx2EIuPMLOqzUmFMM7tJUwFDZiO0PDyqYmYy0snJI39Js4vJcuZKvYUzwk/8RDPCTDklIpbyqz2stC1jNEZEHE4PrCG9TDRny/RySpSJSmV8koIXRDQsy6S8TEOYQ9EvTEVySMTlwvUYymTLo0U5Q4VHQLVeyUTPQwV4TFYOQaa6PFVrI3Ruy4StRCXjQTX9QxRQxAZBTGMZRF6irGUuqBzfCR5FPG6mPGZmTF7KvDapzGxgPFhLrGQcokfOPGU0TFbwRHl5PGolDCv7HDcqzAcyyodKSjJnsBNvS9F3RAeBwRdAu4VhzHecRH+NPHffTDUsqAzZguXHRHQiTIMQG4pWhIhahHrLnHhRzAjfQmfoQiS2JHShRIGLzIEDFIjSRHmuhIqvlIkPzEl/+8LZIUIn8EyOlLyetaSZbMSKUQScTaxCW0SZpcuqGUJpz8oIgsiIlEyW5Ev5+0jpYUyqP0uqK0R6xESppTymhiygyypEBsR6nUP6qsyqBMCqWMSZSZya5Mvq+UpbCMoPaQgp28vJ7ULbRMy/5KN9vTSo/kSrjsuJ7IAwfIN7oEH3haJvgbwg/kS7ywyrUczAKERjBUSMIMPcNEzHdTzO2RiJPkvsckwsi0i8lECrYMTJmsTM3MN85MTDSEomzUJ8CLyop8Q9M8E7VMzdbcwdV0S990zXCDTc+UzSSqwrB6P9IcSN30FL88SHEUsLccTsYrTnf7TOs5o30iQOZUSef/nAvUhADVvExOzMzqvLvrDLfsVJ3VWLvl1EvHAs/n3LC/rIq2JBnqRM+xU89rY8/PcTXu7M74LKv5DM/6hDbhrEHgzE8F3U9Y609iPM4PMo1jG1CzhEwDvTVd4g3yBMYHpcbDjM2H/CBWeakRbY6IG0RdTEUN5RcEtc8TY9B90U8QTUoAEFHjJNEM4rlLMrgGUVEpYdEWdVHojNEknNF7qVEbrbkIRbb/1JxtOlEUDT/ZcdENNacOdVDbSFJmWVImRTkn/TUozRtlusIfzUArvdKsgdHoZL+EBNMQ7UzsnFD12aZ/TMY01cUYNFI3lUA4jVMKFFNfI1O4ySTpOzgV/2RRPm1TlzzP/ytPo3zUQC1MHJ3T9azT7ckn+vI4RR3SEHwO+owoLZ3U+IvUrSxVSjW4QYW1QmUbS/K5TtXTRZXBQpSLPnVUOpzOLVXVLmNVl1AK9nJVp9kmTpVVBBxSEKlV3eoNDwXUXu0+zvxBYd3R7WmyM4U4T6VVDXvDZuVVjMBPGv1WaIUxaZ3CWczU6zENyslTZP3UZXUsb01VnQhXJR1Xci0xc/0edK1W7JGrmtPWPYXXspJXXZ2zecVXZNPXRKHWfrUe4/kPlAvYdxzYmSpYhNxVhE1YX1vYXuHX2YogUiTLbJ1VgZVDFr1Y6TzYjY1LS51Wa0xX1VGPWP+V2JKl2JPVxZR904xl2drrWAz6WOiKIGVCLZJ1123dl2TV2T/l2Z7dTJc9V5h1WNXZD6qjuYm1SCNEWVI1WEbTWKd9tJ+VkoYFWfA5oxmp2aM12aQd0qUdwWcFW7wT2yghW6EFnwB6z3alv2TlVkJ0Wy88VcHUO8rrLNGMW0ebWyip2/hSH4nYxqu12azFWVT820T80Isg3Lky3MO1s8RFoqBlXPCxJHBL1MjNTa3NWa7F2JVNCcrDAh+A3diNXZrlXMSF2n2V2rLdHpAwVshV29Pt225VXZX1WpWgvM2tXQi9XYYF3QcDH1axvJ/D2sGrWIId3p1lXZQ43uQlzuX/9djctVvssTe9Stu9XdvJ9dvrZdrszYjt5V5r81wNWVznBc2CeFzfNd+bRV3KVd+3bVrtrar3hV/vBVrwDV3sIdoEmV5m1TOkRV/hBbWv5YkuRRaOc18B5lgCHtvmXTHwkQoNgJAFjtcGPl+23doI7lpSG9yCsIEWKAE1qgAzw+Azi18Hmd8O3p6C6D0CEeFk7QvvlM/qtdj+BdzLtYjM7Q8pQNQZ9lUNplsOXrLtcbXoRZAe9uG9AOICFWKGqlxNDFzWXOHO0gG8ZOL6qmEgheIx254+06QQNt0r/mECDSdQPeEEleCMo+BOsWApsIAhoAwByIAKcLjKK+MmPsyX/12uYf2Z9qBdHn5jOMZiOa4lOk5dFF7d4k0JgGSiRi7kCTtjPTJg+r2e1WBXR/5dSI5jDP3O/U1fSyZeFa4JS9rhTlawT16QG45i7LEkMiYOK0ZltcjimaJk/nVl7P2bFoIhGJIhhSRFALBNWqYuW+bDPVJkj9mPO16fR/7ltQhmhhrmVrbjFDrMEmkCA8tM+YBKaGYvaRYdU4pZzTEetJWXU97mtujmOd7icOpi7xrnD2GAQQDogA5oGti+07lFdTZjJ85lOqpmismnkR0QX65ns7jnSc7nWtpnHetnTMmD7dNGhK5lS50d3Z2jho4Ye8NWU87fidaLijakb4bgcP/Woo2+lI5WSFd7OJBeZ5F2gKn9IJOGGIlI54jWZpamaEl+6Ys2pIzOMppOE5t2pRzS6Z3uZ5/eu3cuU8+KEHo2amBG6imCaaxj6jjjaY5Gsp2cgM2A6Kl2Lc4c6fAtaayumw++EK7uarRwabBW6ikaa8RzajSBau2FAiB4sRjYDJFga6oGC6v+aZImnf3o3Spe6bvm5q8WobCeuL5Wt78Ok8BuX/nAAhuAAT7BHA1IvcRWLrfuaceOa7j+HJw5OcmuUsq2Z8tuH8zmN80GTM4GE8/GCCQWkiMoWtRua55m7Kt2bc6Z4rqebNrGa9tW0+AVayJmK97+Et/GiAnYARv/ICoN0IAXOAILOG3iTm3jZm0oOm62ySfllG3nc262yOvL3msR0u37LOuavlfybiXVTm/IS+7NoTzynWf3fm+vVmWfnG9c9dP6sW4TwW79Dlvz/u8k6m+nYWTmnu0Cf+4D38sEb9QF98IGL5EHh/A/4+/zpnAUzxuJGG+Vzj0NT4v4vm0P59D6llER/xASL/E6O/EJF6IKTxrTGG6iznAYLwsZj25WzmzfUE0c9xAd33Ev6/EDpmYVr5tdxnACN/Ijh+7Wwe1Z+40mLxYoj/Inm3JRrnIfr5sgAeEsf/Et53IOD2LpJrcwz++FUG2zxuYyJ6kzx+FBAvIe7I3fWQQp//QNCcIUJPdyGs9SG0dSJ+8QMufzcpVwKmdoK8c93riCgtgEQ+8NRL8URaciOl82O99zmchz/D71Se8nP0dzbVMxVeMNSCgIUfB0bAL0LndgEwbnYrYdSOcQSWd1T650NY8tJZP1rgiDgtiDW8+YNMfNLf9yQTN1cR7zOx/2DHL1P8c5+kt2rliAglgBZ6cSaM9FOA+LaVezap/pa1/1bI+mbV/obg+/b98KUyiIPiD3rSglUS/hQ6xk6tZEYOcOYYd3xX5rTCeAdi4OBLR3rRCBgtiAfScoc19RdN9FwltqJsf2PCT47TD4g4/mYneQsXD4hvf2PewKTiiISqD4pf9wZzmfaBD88Fxtd1AJeZEv76qOEpNP+V7+eXnjjUgoCDR4+WDNdZmvZ5qvcYHnZ3fXeSNLde44eaCvd5XnCiQAAC04eqS3eCHF+IwPPvwSc5zv+Kgfovum+qDXjaoX+q4oiBvoeqZI+mg38v0j+7MngKkHbL1H+8/he+1w+7Zne6LhDUwoiFaY+5Wq+3MPe7y/rrL/lJz/+8MK/OkYfAW5+rXhDUYoCDlYfAjod13/97fL+3d/icu/br+vfM1R/ejIfNyIfaDhDT4oCCcI/dFX+m2GfN2SfD1vfWL/+NrefEQpfHrfCkQoiDTI/ca/+MdPv9O3drNH/eAPoteHjtn/pw3t9xjeIISC4IPm//qeD3sibT3pv/nJZ33rbxvsfw7ulw34z3SukIOC+ALxv/Td/+Xed8amhnqAICBwIMGCBg8iTKhwIcOGDh9CjChxIsWKFi9izKhxI8eOHj96fAEgj4OSJk+iTKkyJYSWLl/CjClzJs2aNm/eBOkRJ8+ePn/21Cl0aMWamwAAwAR0KdOmTmUSjSp1KoGnM1dizap1K9euXr9y9SB2LNmyZs+iTau2LNi2bt+KfEF1okiSb++azANA7ty+fv8CDix4MOHChinWxbvVKuPGQQ8ndCx5ckzIliHWRAJAC+XOnh9fDi21s+LSpk8rXqt6NWu1qF+7/40rWmBi2F718p2tezfv3r5/A9dZ23bJz8af9j6ufGlw0TSvII20fPrn5tYxUyaufbvp1t6/q+YuHqXs2cPHp8R9fT379u7fw7943jb1+jaT289fOX5gmlOQiqKfgE3x9x5p6CGYYErgMdjgWApyV55o8ymoXoEXYpihhhv6ReFrA4IIwW4h6sfhVDRlgRQhJLJ4n4nATQahjAo6WON3MxInYWgeImjhiz8CGaSQJvJ4Wov5jXjkdEOCRJMpSC2gpJQuMalbjDhiuZ2NW66W5Ws6XlbkeD5WWaaZZ6JJmJilTbmklW0al2ZGNMmB1BdwKinnYVd62edpXAKalp+mgf9p2Zrckamnoosy2mhDh+KF53FJSkqZoxLRdFRSlbJ4KWB8DhqqW4GSypaodxUKGaTaJeqpq6/CCuSqb3HqGaW1ShYrXQCQoKuvQ4F6qrBblVqsB8PGtpdus9rW6q/PQhvtsiNxh6ulb1rrmLQLCYAUFNuCW5RkyJKblbGllvtVqocxC5uz4cIbr7whUbtdtrliK+m8Q6mAVBH7AgxkusSeG+jAXa1rWLuvvRuwww9DTMDCX92rbb54RswRB0jhkLHH7x1sbsGAhrxVwoVNfFrDH7PcMqwpd1VxYwrJLKDLFu2AFBA389zewSOTXHJWJ6tZ74wr95y00kPCzFXNVtH//LR9S0PkA1I8UJ31bj8DvaXQQytrntEyIq212We31/RiUrPNNtoKgYAUC2/TPRjXBv/54NcrET2Y2niVXbfgg6s69sFtI74c4QSJ1OvijxOVrrF7J9i3YH/fFTjkm3MuFOYKJh56dZB727npG0leLOUIWh7Y525pfrrss0v0OoKi4z4Z5P0C8C/tv0OUOrqrj9c6YLaDFTvwyzNPm+ED5x49Y5DnDEAJzWN/kPCkEl982BM+n6Dy2ZPfOfLjSZ8+gY8fgZQK5Ze/Pd7db2f8X+ff9j38+wOPf7XqA9Anj8sAUrDAv+zJL2j00479OhS+HunvgBI03wPJFcAL4uRx/9W73gSXl0AuLbB+ETRUBcc0wg6iUHD+sxcGWziTx0EBKRlI4e8+6LUQ5uiE7CqheMZHwx+2bIXacSERYbI4AgLgW0CUnQ1thMMc5mZHPESUDpdoRZ4JkThF3KKICFcCpOzgiqZrYo2eaJsG9iWLWfGhGNsoLzXChotFXBwWkNIDN26OjA4yI2zQOBc4roSNeBxktACJGjkSkXC8OwIhH6fHBvHxS1VE2RS3I8hGYvJllRQVIl1IOBwgJQaZHNwjGRRJ1PiRKoZMzyRH6cpfrdI0nWwh4aQgt1fSrZTgOeVpUjmVWJ7kkrgcJpqAqZhZYnBwPEAKCIiJNl3eiJel8f+lVIxZEmE6M5tCsuZdkHnBwVkAKRXQptag6R1pTrOVftskcbBJznduiJu08iYABycSAMwNnkozZ2vQqRhqRoWb7tQnQeMjT7fQs551mwBSdFDQpPGTNf7EC0CJIlB1PjSjGjpoWxKqPsFZDQA7w2We5BTRLk0ULhh1HTubtVKNwtSgLfWTR9MnOBIAQAMCGGZJ03TS8KQ0WVEM00wZ9tKYIpU9HAVLTZVDyCEgxQbEbOrUtFeuyQW1LRUdykWHmtSv8mepFKPq6PAYTgC0YKpkdZNBfrqWrGr1qA60y9HkCta78kasTF0rT+AZNwDckad8FZBbXQNXddn1j0VFzUD/8erYotFVaDbp6BbhiVPHCXaw+SlsWpTg2c+CNrSiFW0kt+q5xaossY9drcJQ66XJjrWy5GQBM52pWf1wFi2j3S1vP1ta1f7StaVpLGuLq0rhhlCO74QqAHxg29vaJ7dn6S11e4tD0woHuYADrnG7q9jIHrY4XHxn9capVuhSR7pmqS57SRtC7IKkq96dr9jAG17lkhMGV3sueqej3rK0N8CevS53A6rdzBWYvgr+iF5xhF9txhAAOz1vf5XzX7IIOMAE9mrh7Cu+BC84xBpp8IwenE0NAEAK2aywf69arAy3d8PT8jAEOSziGweXxlk1MTGRKFX+stg4Fx4LjNkr/+P6Yom4OF7yQ0gsIx4PswUcW3GQjzNksRTZuk+EL4MP/BYlMznMCnEyhKCMyy+ilcpV/syVPZBl3pqRy/TSsQltfBAVVMAHEQZAM8Xs5zF7mX6yzaYNZKjmNQcLWcZ6827jDOLT0rmHGOUAipFiaT7/OdMHIfOT56jNOgJAm4g+UJsZPVpH25mSkaZiqgcChEtfus+anrXEAt29QTvTlpil8KgbczdSmdq9Rwbfqi2J0Ve/QAclGMJZZU3rTHO6zJ7Oppz51+tED2vRwQYtqmecZIyyILACQbOzn+3naINu2s7EqYoPfW2r/DpQ2+b2lh+d3WKzKrHkNrem0Z0gXP8TE8UGdPe7nRJvQM3bt/Vu9Trx3U5915bff/b37dRNzAKKuuCMOTiXEj7ghXsbR2zct8TPbWviAXyYpSO4xpfC8S15XAndRrLIIY7pkouZ4uhJOS6RwkiWt/wnL7dRzGdO7G8z/CAkxzmTdY4+i+OyWzcHctBdPjBtJ9zoUnS4S5NukKUzHcdOFw/PXUlbADhUa1UH4NBrVHSQ07yuXi8I2MMu4rH/L5HZ7EFUzbZ29bXdQW8f9taRPpG6233BeGeh3p3pY7+P2jYfwbawShXzjxOeqFx3l83LnXgFL36IUH8lEn2XtV5LfifjujqwL691zYuHAYOYPe1pT4POf/7/xqHXYqVEzDsYQB7Rqe9IpbSEcNfDHXxIOI4TYO38uRME8bn37u7p0/sQL7O5wV/z8DnCqfC+noTLN44qvmD+859fC7ifvuJPvjpOiZihALDA9qvc/Y0UH/zJl+L49aMZ6A+E9LFfcVVfHF3fgjFXx6hd5MHG5EmK/u0fUfVffvzf4UXcAM5XAX7IASrYxgCAAp4eA76GA+IJBGae+A1IBUqEAGLgY2ngIXEgfXkgB4Wg8DWg6pWgCS5QtXGESEygfahgRLBgC+LVCxpJDM6XlAFAGC2gDY4gDsKJDu6gvcUXAPxgfQQhRAwhEYKVEcoSEnrXqwGAKDUh990g/n2f/xR2Dw9uhA+m4ErpABTIIRTckwbMoRyKGxd2oftRDvyFWAWIU/0F2f1hRK2o4RpSYZddIXVkoULYkvM5Xx7qYVJ5IZuAYXfFgM4IIosR4kUY4iGuDhuOmBW+odc9IiRemiROYkxV4jFdonFVz0jVoBk+IRrmHyjujShmhBsKSCOu4sTx4d744YJVT1qVof2doUZ8Ii5+jS5iBC/6XyL+4le1YqS8YnGhmTHOIjLWojKmITMKjTPKByn2ojROI1JVYzddI2spIQ1SDeol45x8IziGjDhaBDRSoDmeI0yl4zzpS4jxjum9owiiBvHNIz0OjD1WBD4CoT7uY0b1I0KtI/9rYdwxDmI8FuJBImS5KCRikGM0AuBDEmAwfs0wLhiobWKFdaJFLONGpktH7soiTocviqTukaRkTeRqFRoAvM82XmQ3yuMtuiRHOuQoyuRy0GRNhlhEUtY/hlg2WiQnYqQnauRQCgtM1s5H5mNIKqVjMeVeOeWCtWNUquRUsmRVWqWoYGVEMCQWFmVXktNXxhbG+F7f+aRUAmVGCmVaXuVbPqNWNiRXwuUebh4v4YqIVSSvtclKiste8qVa+uU4HqVyJOVgUt9NlsxhhhhKUt1immVjPuBjDstaQkRbMmJkWiYuyaVXaOaCFYH7dOaUQCEGieZoouZCAqZbCmZqsiL/ZobMpLAfVCqmbBpkaNYmOpFmk+Xmae4mb2rUasZMnLCfEoIgSeVkRKDlcUYgCpZjczrnQ0Gn01xLCz7ecErJbHomXGHVCRbOZB5HZX6nC/rm4YxnC6JYu2UWXXqfY07Uer7XbXqkexoHfMZnEc4n9NQnBkbYhFlnWHqjcWZV19wQliSnQ5jmTAJogeJReK6N7nDha/KkefaULeagekpoGWVJhT7KcmKod2roO3GoVnSGHqKZLL6SST5oiUboie5RimZoVgroZxDoi1LigabLjHKhGDJhg+oniUbhYfFoj1Loj7IliyIllRLpEsVoViApEZ4VB4jokaDnlIRXlEKS/4+6KFdZKWViaZb+0JZiRZe24F+pYibhaFDqaFCZqSmh6bQEqWcMqZs+p5GWi5xi4GXF5nkWZ56m1J7uUp+KzZ92RqAKKngSqgUlKPvx3dQxKZyMqZSUqaOeE6QqXylWqnwW5ikZKvt5YHXe6HU6BK6EqqhKFKnyn6meqoGmaiSt6vQJZ356qpMyan/Saq1OaZqelqRSBqXmKjzB6Ur0au7pgKGFaYvsZ3ZKU7EaK46oKENc6JUia7Ni0rOqRLR+nkhoANCNqF7ypz9pK0odq5/iqrgW6a7ykbna3dn9XLV2irA+qYm+q2HFa6TOK732pr2aEb6GXfY5V6KuK1ViK/8vBexb2aoEFqzBDirC3iu+YKD80Z/Diqm/pueOTixaeEm3LsS3smm4YqwbkSu0cuwAeqy6hmyOQqielqzJVix3gmTLHiwoemjHIsXHdmqTsuvNNmrOnsXJtqmFrul7Nq3PYs/LlmvMst/MAqvRQmy7opPSLu3OtufFSq0+US1LWO30Ya2JKCymNF5oyCqUeq2pDGypdufYQuSlFurZ5p78NazaZurWJtNsvC3Axq1YMC3LKqLY2m1c4i2mWgwGMuyPrC12tu1lTC7bEm7hHq681u3iElTZokTQDmDkvsjlPsTo7cnfHi28sV7hGi7Y7pCyTgazeu64Ni6yiC77ka7/3+bu6gbQxczMpzZF4AXs5hJs59YujN7usPRu7gGi9Uiu6oJm4DqH9J6lY5jg/HBr1Hrr0w4o9ybv6YDuSTTv54HoBERv+U7vNwmu9a7vU2SvAm0v4tKL7EoG7YbvhmoXrVrf4w4gTqVr+urt9dJS+6ovAW+cdkIm/XaEykItA+cv//wN/xqg/05f9qVd6bov23qSAQ8w4LKuAg8KygKa/ToG/kawGBWJ6+rNBlpw7qEZGWrwAU8E6hqG6WIH9orwCINvCStuCo/SCrPwsVRw8A7gX82QAL8wCP+uBy+x7xrcDvsJCSeEA38vBAMx+QgxC/evEU+f1OHnDH8wRdhw/2Hg8OmunhQbL932bBYP0xa7bhdPzwAqYd+K8RO/r0JVLw2TcRqr8dzeKvK6sSvBseYW8RznKweUgA7cU5oByRkzRBkTBiQ3BOX9ceX0cBV7r5Bm8iDXTSHHrRxDTckJwBCUgA008qXpVJBQctR08B6PcR4P7yUDssUKsifbro4NMRG7sBc/Gw+ksiqDgAX05CNvMOW+stsecw77MS1DCBUjhBVzMhbjcv9U0C6LMnLwG6Wp8hFYABAkMZO0cmRUrmWMM0KQmjM/cydv2iYDKjtXs9mAstdm8yjP2vMmERAU85mc80FI8mD0s0GkszpjMjXvojtPKjzHc9bMs9LWs/82axooRRWDpklAF8Q/C4ZFE8RAEzR6QHM7m3BjoPBCS1BD5+xDO8Wsgej8MYpGDwRG98cyo7EldzQDKTTjIPSy3jRJJ41JlyxKr4+fsUD7hFKjuLRAwPSnyHSsZkdNFzTntjFP668uDzFQM8WfZQCoaQCYGvVSV3I5Q8ZRV0VTO7VH77TzhDRjjLRUw49PT6xVM4eY8QBO8QrWOIpYJ/Vf4DVZl7V4fLRBSPM7GzRbb45bF+8h+/KNzXUBhXNX8zEyFzAs43Ef03Rfo9JZ11paW8VaE3b2GPa7wjVQhNliA8AR5NOl7HUyW65XRzJfW7ZND7Zk/nBnp9Bna2to/wT/k5H2EVC0gbD2V1OvEic2E4fwa8M2VG8lbavwNVc1YiMy8KY03ex2b/v2Y3Mw+6Yk/Bq3CMX2Peb07GK2ckeMbRcrbgvQrTy32Uw3hog1Ukc2WWr3dkMRcgemeFsReVNwL8c3fcYyz/BApfF2hrT3WAf3XRa3fEtSd+OmZj8FZ9v37+C3qJo3bP2mdbPMf/scdcfHgKv2QFY2gquUggfobD+4BDN3c+/wbz8Mhpe2hm+4ii9Ehy8NR4N4Ool4TJJ4ibf1iXOxFMM4wLB4gG8Ih7+3ge93jRMKZgd2Qt+4jlPNZyO5fqd30gS5i/MHkRe4hzdzlFOUkn/3/Ya3k88L/5Rz+Rf2t8ewOAhY+ZX/ODln+Yy7dpmHOH3rppij0LfK+c5Z+MMMQaWpuXBPOXF/1NnQOJczyF8XxJLrdJPbec/geZ6T3Z4DDAus9J8Duj3bLHbDdxRDugMcupczuFPQLhAwsga8wBHswGlHRA9UQBFgwWVhAQygb6MDzKN3uuiducNUAF3z2ZpfSGoXuZbrcKd/OqOX5pef8EqpwJ5dGglw9UPwALM7HwjUKa1Li63f+oRn0M2oAFHnlAwbs6S3towrTaFHebHTOXM2RA80MgjAgA5UGgAMAUQoYQHZgA8UQSO/QGNb+7Zge7ZLOaZ7DAtItL9UO4cA+5uXe5yXOf+6H29UKwRRS0Exs8BfkYCvE4SUScEOSGIFAHi/w8u/A/wR5jq44FkRnGKKzXuVJLymGzmnQ7rDs3FyL4QHasA+E4AAPKKrKsQE2GhB1PvKg/y1P+3IBzxE7wsLcAAOgEC8XxoOYPyQt7lAg/XCfziCy3wgQzxCTKv2GYQY7tpFRJgdD/2zOLDRw2DJr4cAZMAEtEAM4MC7y+ERgIAO2EARwIAP4EAJ7EAMVAAQtAAHDMEEqEAG9AALuDiewQCoQaI347w4T/1FV33SmDuSZ70tb71BCECl2bVBVJrQX8RZZXDZm33Ro72ZTzZw9AAPcEAFlIAP2MARSIHTo2Lt277/pWkACbyAFLw6Kr6ADezABET9pSM9nio85TO8oYMHouN0qDcFgTJXAB/EX/E8RYg+6ReS6Z++K6r9YLC928O93Afz7ZN/+Zs/FPgAEBw8P0f+Rk9+z1R+jV8+z9J8QmRiaSeERP8YRvwV2WM/QBAQOJBgQYMHESZUuJBhQ4cGXwBAAoFiRYsQHGTUuJFjR48fQYYUOZJkSZMnUab8eJFlS5cWH8aUabAHDw4VSviwcUSKBgA/gQYVGlSDlCM2LOwAMkQFi4ECWPTIoGLCEA4tgFSIsaMEDh8witjQAeIIFCxSXvgkoWPHBAEz4caVOzfhS7t3IdA1iJdvX79/AVfU/zuYcGHDcQPzVbmYcWPHjxd7kDyZcmXKEV8c1hxxYmLPF5EAyKzQx88iCWP8xDK4B9AWmmHHlj2bdm3bt3Hn1r2bAOe7kIEHFz6ceMnPL3kLyDChRQwcMEBgITGUOvUXUHTAwBGjxYQMb3mHFz/3OHLD5dGnDzyeffu66i0Wlz+fvkrL9y1jdq/QN3zAoUdLyIafLEiohZ8CnGtAAKTYz8EHIYxQwgkp3K2/l+rLUMMN5/OPotkEGAInnXjyqboTASABCxCKSGqppiqM0T0PPzyPxhv9k1HHw27k0Mcfh8NPSMn0q/BCHO0CcCEdfsIhIQ5+0kAvIFzb0corscxSy/8tHzqyJSDBDFNMjmiEjYcSQECxuuuy266777iM07YbeUTSzuPkzPOgHsfs00+PhhSySAq9vBM00RZKEwAnERoCKLp4MPE0PSmt1NJLMZWp0Iv+7NTT4cokTIUYdDCxOhVZdJEppzJt1VWFDI2Vr1e35PPTW4EMFL9BJ9xUViUVYnLRJ6OcK4OIAIACPFqZbdbZZ8PztSJcqa3WOA/pEgCIIpAV6gUYYuCAhx6gLbdZWdE1z9wKbbXW3eJ0vY9XCaVVT5Uv8M03Xy0QVWjBAhE6sF+4epDiJylYXVfhhRluuKB6MXpX4ndDhUsFH0wFigQbKsggppAcDlnkkaFtd+L/kxuLN7+Be2UZNhzUTPCg0gCY9KDUAFgNLhawQJBckoEOWugsIUbZ6E4p8tMOKvwQyohOEhnEjuGGrtrqq7X07OitT1JZXpcjnFezmngo2+yyp5PZIJyPSAhmAGyASwAofiLBY6zxzltv2orm2u8fkxazDTVoCKoGSyaZWr69GW/ccdq0/ltyQL2uTGwIL78t84EcBUBKhBRlNCYBjqibh8dRT131hyX6bfI+0438RzvW6EQoWC44I8PVee/dd7peDz6jyi0HG3PjNUf+KRNPP8jEIWZSVIMJfq/eeqD7Fh7M2BP7kQFF8hAqisQ3vN7886vX/nXiL1N+v81rg18g/2F9OIjKFGcSVgPo0e/ff1qzpz4fcS8wG7KDAaIglEuAIRY/+t8DIXg1AUqOfZORX3suKJsLQslzKiiIAAw2rJgsCAAciOAJUailAE5QQwQETIbOUAoyCKUTa1CcA1OYQx1Ci4V+qyCR3OeeDMYmg6VjkAcFwgJFkWBZAmnNT4BgkCJUaYdVtKIQW2eXHnLIhX+Zjx1YYYkaBIUGlADEmK6YRjVyaYs+/OEQxQPHzQTRid0CAQxKBRT+EeSJAIgiQXDGIB8MkpCFrN8aEZlIuaywjfLpol/kswYvCIUCVLihmBSZSU06qJFb+6EH5MibUBpmiBmg21BIYEKaAOWPA/8pgZqCsklZzpIg8utkfR7ZF+IwIIFAMUIjmOApWg6TmLK55S1HqZtkEkaOQNBBWl5whB0krCB9bKVAXgnLnxSTm2u05TEdmUu8CGdphwDKKl4RiFt1k53tnAk4G7lM3MhTL/R05z3xeZBvwhNU4nQdZABBB6DQwJLUyudBEcrPLdozfnTUoEMRGlGJ9iaICu2nPzH0GDtcwAhAkYTuqjVRkRbToixkKN8gCpuTjpSlitxnSR+DUS06pg1N+0ke1vCulu40kzAV4EofqrZ5ppSnRdXkS33KGJlmdDF2SERQfqBOnRqVqlVMqvaASkSiHiarVfWq/5B61ZQs1SWMYcL/KoBCBgOc7KttjaBYg9fVOQo1eXR1612tGFa4moSsX0qJHZoQFDU0AGV4Naz59jo5uXJ1q6Rs7GEhaz29JnYkfWVJSrgAC6DAghVHi+xnV0fZvy3WsXZtqGlBm1rJVlS0J7Esp0wSCDUEpQmXZKtqcau31nKNtIXpLUN+m1vhMmyyu/XIa+NTEgPM8CerCCbXhhvdoRn3aMGt52OZiV3pbpdkxaXuRpA7rZEEwhJAqUEibGs07q7XYd9FmXXpAl+EyJe99aWUd93rgPCKFyRrCN9PKNCGydmXwDzMr8ToG5cEsw61BXbwwvDr3v0GziOA9eUF0ru1B2+4VQdGsHbr/xpHEHOYxPdlrYc7MuGIdcQOjQAKHc4YvBLPOE8odteCZ4LjgeiYxj0WMWptnGIVs7iXAEAvdXPkYyUTJMjV4nGXRjyXJy+ZyigFcpM1MmSOBCIUQKHCd7FVZSVjGVdTbsiTzSxmNfv2xGTWrz/fUxFMfOInRuBDAfkZ5jXjFTAMcfOn0rwQNEd5z4WOVpvJjNE4Q6ASH/iJFgTRvTwn2dBt7fNC/uypQPOH0ArudKVBfVpMI3lW7KIIIxzxEyRAQnbg1HOoqfpqwmR6MZtOyKAbDGtdH/rKxu1LjCiyARMtwgWfUaisd91SZOuF1iqx9Xw/neNoJ5vaUkb0LenELv8+ACUSmDjOsSldbZYuG3jNRsmz9TntmKBb3KCO8ASzTSFEAKUVVygPuOHTbmWHe9bmPgm7GfxjfQ88N2FND8UqJqFsAuABaEAPvtVDcJGSey5/psy51c3YXGt14xL3uKd7neWHuyveEbIAUFDh8JHDk+If72bL42LxyWC847wWuMtxzuZcewjhMBfPFH9iCvhAPD05z6fP3+nmTwK8lhl3CNONTuMM8pzkCd+PAIQFAET4h+joifo9kS4TmVcQ6gLB9dfRLu2dc73qYccNC06pAQ5QneX8Tvsw3f6QsbOv7BStucbvHnjgOpTu1Sp5e3rQM89Rr/DHzLvgrfj4huz/nXh9PzvkMR9whjQeV4cfjwqQ9QIkcr6Tks98Ck0/ajIv3ek6v/npMz91tlvL8+GZwHQYdDcCkL6RqYc9BH2fEMpXzvKtH/zff09w2Q+97XbnTaR+AgVq8r6NwU/++Wpf7tW/0fiDufz1A7989fTc+brJAO5B0MTdz97V5Qe/DrNfcaVzH/nK7D6n6/9+aov/4M3P93gK5ieOQP3Wj/nq7v/074riDy5ojfXyb6ge8LoiMAFDjf9WzvCsTjd4RjWoaSCob4usjwJ7ZwGTbvi8pvgm0NpSUAQLzQLvzf8iLjxI52B+Zi/Yz/HcjwUfiATFLtMcMEa+TwddzgW/DQaL/y48hMVuFq3/DjAGhRD1MlD+TFBlUPD1ntDjMidEcCA7TIEPKkHlXpD2otA2gE4DmgchPrCHQvAKHYcHP2b+ftBI7u/W5pANC2xehgAHjGgojOATHiAVssDbJE0M13AmTu4n9ggNbxDbctAOr8cN9Q4O6Q8I6zDdVtARfYxXsk6bjGAKBhEDCzEmdoCKYGURS68RMfF3INEhpvAEKxHkrDAVq21QKiAopAAGgCADeGABQGELHC0o6uATqWUVCaMWf6ICGiINJWwMZZFhiNHPWjFeqtDmmlHcioQFcC8GalAgLAINpqAPQgMA7uyFjNDrcIODAKAEHEIZwYwZq3Fdnv9R9bDsk4DoEoMqFt8R1oqEZuLGBi9CD35iEcBQl8qxPHBjAkzEBzLM34ojHvOxaljCMKJRGl8RLoLwISsQUVQgSrbRA1viBH5i67yoIPHENlRAUgiAITfEITEyaCKyMCZSV6ZRlCqyJUFLP4xIHfekJTbg0ewNkkjyMw7jI9rgv+hgIVWSOFjSJv8nJgNlJi2kJpkSsjBDYBpEEVuCE37CCUaSEFGxBzkiFphrFaQqKTNkKacSfZxySKDS/uwxLbkLM4xIlQhCAGqCDxAhFUTAFH6S0epMEBXjopALNjYiECYJAGABpMzyLN0RLlNIYj5pQ+gRlKRy3SrT7xyzBVP/RDUEQgB2oieqYxFYjSJEICSBUjgmjDAzogG6DADygAEWcyUbMzPf6l0iU0Mmsy0L7jJps6oiwkSQcQICCUWMoA+C7Sc4gRyBIzU1IyPsoJcO4blikzFDsTdTBzIn8z6EIzd588wus++sE5+6hQQEAuhSxChswAcIARGyIAxuAOXQAA18QgsGcpyCgzmH0g5+oM46azpbaDbDs3+wMzsrYzvpUTchMECprFsUwQHswJwAoCwzwiKuQBS4DRO0EgAi7TQhAz8lMrB+Yq388z+rU0EZZ0AJdOaCgzvfUqW+sztNdKSQpQZ0JxZ+ohOEzCKcACjkYN4AgBC6skP3CzYu/8DLRlQ2SzRG8wZFU9QDDDQOCeVFW1RJDwtZfiAj2uAnJCFHIQANVsBUCMEFfiISgjSmhvQw7gcALuBIkfQrqfR3mDRFn3QS5XBKocxO39StkOURMoIJfsIScnQD3vPREMHhfrEv7XM5z7Qw0LEJ2LRNETBP/SdOCXROyQ5GBU1KJZXEIqIGNIILfkINUgwT5CAo5AAwSxMAsoBDzTS8DAMhf+IHkPJRldJNN1V1KDU7LZXvMBX/8PFW6ysiaEAjDOBPL8kO0oBffuITNqAiNkAUOgoAQIFVHcND6UIFcC8KZpVWBfMIgfV8cnUyd7XyepUO8dQ7z/VbeSoi8oBYgf8iFPjUAVgBraLkDhwOE+5gUIFiHANTUV2VNZAFBLaVW1HTVtW1ccKVHseV+MoV2tI1Ux/2YGXUNTXCDsSAtlwMKERBEPkgWqNEBDyRWhvDWuNiA5NFAAiWiwxWYnXLNptURYGDRSkxYs2VZYOVYjdiDZgrKBahWSkiE5QVACJhARCVIP11MLPllBAmJVOWRJ3QZnsnYW8zZg+0YS3xV6E2t9i1IxqAEnwpEQbSR2eAEYztPhdVLhTlBe6maZ3WW7M2tFz2ZZ10RauWZlUQa982tbbWI5ggCn4ANrtxEX7iC4rwaF+LLhaEBJCIadmWPpI0b9dFan9oYV3RbhdJUyH/d7j2ViQsYtsAYAbCUEj/NS5oZnqYrHEdd2UzN2gkt4IolwqtFiIwd3Vxi12pgAoeASktYgZ+gl9brVWRFi4Wji4FAnVTN1Jp90TjVk6DpG5nFm+TF6+Q5RLqzA8aoaDAiyK+4Cc+oD7xzHAtKy4C6ZqK13jDqWyzF3kJQ3WjVyGWt1KJw3nrFHrbt626ZSg6QUIr4gFMM3SB93BnQmAAYAcOwnzP93ffTH0Hg33r1yBat3LiV36j1HJll4IbeJOQpRMUIQp2FgCCQMAmFAIyoaO0IBMu8H/DVyY6BwAAxoENmPzctjAY+IIH4oG9JoKhtGUsuOl2mIYTKSKMYCPO/4AKIDQICOvNPFcOmFB0g9choA8AYED4Xjgo10MzZtiHbVhlcJhOJ5h+fbioNlcj2iAIfsJR38xCxXGJUbivYuL8fkIH3Dd9ZeqF0XInn/aL39Bd5HaLL7WHLdOPMROP72pr7SAWBmENgslPfyKYutQnNMB7hbFaz3YhegBZBjCORW6p6BhAY+KKaTiL44WPeRWQn252BfmrkIUMxggoOoEVQHQV7AACPPcBxs9sVewuMEFwAeAGAPOWYct869gfY/iUdQNeXlaUyZWU0dWLiVmk7ncoWtPIIKBUAUDo1FiSfdklriASfuIPVCGb/QqYOfkhPLmZ5cKYmxSZGVaZj/+Pmc05opDFCGCBDixBDf4rKIzgOTW2lxGYTMC5PNCgFR6tEv75sgw4mAuinN+5BKlFMtS5cp+XGhcajF3zWC/gnkMUEEDyJzwhDSBZZOW4oAEDDdBYAwhXpJNLnEtUoSc6EqvFoZs3h+nFlBnCmaBJmjpwJmxaA6Jpmlq6esK4YguBen8iERy0ECAUAFZhEJQKpT1kD4AiDJw6pY0XoQmCpX8aGuFJZudXohdCBU5JKFIpLsCaOsY6q3knqDfCDgqBDGiAqTMiFi4WKBpBQvlqqtXDFIBiVfGawqp6nNdRgdF6KPmJq7vYqxOikoHijvIIEWdCsX+CsU0lEQfbcdT/miQmQbNuCnvvuq+Pw0e1zrP9GnWt2iPvuLIJe6slWIeZ2YikYHGVqG4IcCFcG7aXaLZRG28umyTsAAxWGQBCAYSvRbQTIwuAwgyIe8X+eqUFO7eZrbBXe6YBeYOiZHE7M4REpyE4SAOsmwBAqEmcu3F2uyTawHaAAgwGNoST+y968idQYb03mblPO7yfW7VlOmxo+iDox37qJib22yDuhzzpW2/GuyRo5547QTFDYr3/QhBMpOHg+6ABOxmbe8AZELrv+3imO4gEgHkQ4nkcosN/4gwLAsQtHGsKPLZm6ycuoT8XnMG1WRAQQQRmIGhb4aOnOr6xmhsr/MTzGJwM/5u1EdsgOudzDiJ0HKLIEwLJfdxqUvwkDKBwfgLDXhzG0WAO+sAJOOEPqiMSila0dbzHZ2LHB1yhgly66Zdt3OYn+pEh1Bwh3qbNm1xonvwkGMCmACAK2oAJJmENqOACwCARqMAA5uDLURoTwkAT5OATPJY6kKAOCMHQPTvM55s8xHzO5fGYzhy/Nxy1aMZm1oYzG+LTUUPUMT1o6vwk7GDFtUkDFsEV5GAOsjkTvmAB9sAVgpY6jOAE5GAFwoCfYZzSh5kuyJy+zTy6OZ1+/8VAEMQhlj1gmv3UUR1nh2MNGl2bBBK50KAS+IAQOEGXT+QDOIEQsuALYXymVJrMi/89vDE8wx/kIg1CWLK7ILbbIeSdWDxH2qe9XYujDRohCupZES6ACvw8EdTgAWbgAzzWmg2FDziBE8zg110CEzbgDuQgEq5dKLRgE1ABEb5A0s89nJdb3S9d310YyDddw+mXyQ9ihR2C5Yn8UUx+ZFK9Vo8TAIzgm+2EDzY6KJDAFWbgBG7gA5Ag16njE0RBE8JA50P+e0e+5MkZ6me+fFEe2VV+yAvi3hGi3htC6w+C66feYULvBci+7M3+7NE+7dV+7cveRHia7eEe7nFPm6pDAzSABEgg7vV+7/m+7/3+7wE/8AV/8Am/8A3/8BE/8RV/8Rm/8R3/8SE/8iV/8in/v/It//LRPtqjVDQgH+89//M1HyGe/SAEZuNG3yBKP+xDZhTpvvVd//VhP/Zlf/Zpv/Zt//ZxP/d1f/d5v/d9//eBP/iFf/iJv/iN//iRP/mVf/ldn50zlflDf2ZMo9RzxiFIHSFwRmdUv2F2APO9//vBP/zFf/zJv/zN//zRP/3Vf/3Zv/3d3/GhIEagYPI/v/7zPv4V4s0PIs4dQv8NAiBwAABgg4DBgwgTKlzIsKHDhxAjSpxIsaLFixgzatzIsaPHjyBDihxJsqTJkyhTqlzJsqXLlzBjypxJs6bNmzhz6twJcchADQ1BDMQh0ScAoAyFAiDKs6nTp1CjSp1K/7Wq1atYs2rdyrWr169gw4p1KEDDQB4MzQIYIrHs2bQD2Y6dS7eu3bt48+rdy7ev37+AAwvuqmOgj4VABpKgWBjAYYWJASweTLmy5cuYM2vezLmz58+gQzPk8FNFQgFShlIkfdQ0QtSqRcueTbu27du4c+vezbt3ySMDpbgmwEIpCQEJewwEAGQhcADCDxZXjNy39evYs2vfzr279+/ge7xYDgKGDrVrFSof2Fz9+IHlzy+XC76+/fv48+vfz7+//4kZQLHcgCRwsNB6zDEU4IDLFfjfgxBGKOGEFFZo4YU7AaHDCxq8cMQOLDCEYHsMacihhyBiqOKKLLbo4oswxv8o44w01mjjjTjmqOOOPPbo449ABinkkEQWaeSRSCap5JJMNunkk1BGKeWUVFZp5ZVYZqnlllx26eWXYIYp5phklmnmmWimqeaabLbp5ptwxinnnHTWaeedeOap55589unnn4AGKuighBZq6KGIJqrooow26uijkEYq6aSUVmrppZhmqummnHbq6aeghirqqKSWauqpqKaq6qqsturqq7DGKuustNZq66245qrrrrz26uuvwAYr7LDEFmvsscgmq+yyzDbr7LPQRivttNRWa+212Gar7bbcduvtt+CGK+645JZr7rnopqvuuuy26+678MYr77z01mvvvfjmq+++/Pb/6++/AAcs8MAEF2zwwQgnrPDCDDfs8MMQRyzxxBRXbPHFGGes8cYcd+zxxyCHLPLIJJds8skop6zyyiy37PLLMMcs88w012zzzTjnrPPOPPfs889ABy300EQXbfTRSCet9NJMN+3001BHLfXUVFdt9dVYZ6311lx37fXXYIct9thkl2322WinrfbabLft9ttwxy333HTXbffdeOet99589+3334AHLvjghBdu+OGIJ6744ow37vjjkEcu+eSUV2755ZhnrvnmnHfu+eeghy766KSXbvrpqKeu+uqst+7667DHLvvstNdu++2456777rz37vvvwAcv/PDEF2/88cgnN6/88sw37/zz0Ecv/fTUV2/99dhnr/323Hfv/ffghy/++OSXb/756Kev/vrst+/++/DHL39+AQEAIfkECBkAAAAsAAAAAEAGsASHAQEBzQAA9PT0AELN/////wAAAJS9AHdV9uYKAMkM/wDMYZSjmen/ALbpAMX8AMj/N1NbAAcV/5YAw8PDADE+m5ubc3NzAHSVFQAR29vbCwsLtLS0b6q6AErmAFP/FiIlQ0NDzQCkzXgAQWNsFBQUg4ODABUAIDE2AHwHFQAA1NTU6+vrGxsbq6urV4SRi9TpY2NjFQwAJTk+lJSUAB8oAAcIHCoue3t7xbgIi4uLS0tLW1tby8vL4+Pja2trAFFnoqKiAPoQu7u7AIZfEBkbABEVOzs7AgoMf0oAVFRUAKXTAJVqenIEe7vNAGJ9fwAAAEJVMzMzS3J9AIOnGhkBIyMjACl/LCwskd7zDBMULURLgMPWAJzHAKzcaZ+v3c8JACcyT3mF5ocAABwjdbLEAGmGAEldXY6cAEo0ABALAFpz5gAAAIuyAOEOAAkb5gC4AL7yAHudMk1UluX7ALPlADhHPFtkABUbGwAWRWp0FB8ifr/Sa6S0AC47KT5EAKDNeLfJhMrdGxAATneCVIGNAGyLDxcZAA4RAH6hAKjXAE1jWomWAEdalOH3AF95AMD2AGaDAFRrABgeAK/gAJbAGSYpcay9IzU6ADpKALntADVDCg8QAHCPL0hPSG14Hi4yABsBGwAAUn2Jf8HUFBQAJzxCQ2ZwgsbZZpyrKkFHOFZeAJ3JACk0WIaTACApUHqG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AQEDtcQQIAJEThgxAK8XCDESwA/6BBFUlUIEBBJYCq6666bmDQBDBcoYGsV+hQAg8HCVCBDiwMmyoMFfQw0Qoz6FCFs1HA0MKtnXbr7Xgw6OrDQi1UweuuVfhaUA86nKurBjcQlKu7u6orkABJ0AsqqwRNECu9LEhkwbD0wsvttwgnbJ0Awzqr0LwA6DCDEDwIUS2oURTEw79V3LABDxO0AMOpAKgw0LxAqKDyyisfTAAIoFaRwwQqTAAEDLHyK1AGBCcBBA8qCJFDuwE/tIIRoGoAAxA0C1FBEgSLqvDUVDsHBKhXA9ACQhWAyoLUBakAQsYDrfBvvAYJcEPJJ4fa0Aag6oBQCyYPlC8AQBxELUQwR/+8gt5rg1314IQP127GV0R8UA8NZ6BQ3gO1C0AJCk0grUDzCp5QuGw3NCzZF+UQ90I8OF746ajv1gOoORAw798FWQDqDA+pgDFEmTckuUMrgLpDRrFqAHvqxBfvm+gASJvB7AadqoHLC8mON+5uMyR53Qv1DgDoFcENAAzGhy8+bomDMBDS3BNgu+IPRQHq8A3lztC8RsCfkLkAtG6R9FuP7///rVkf5AjQtc4JJGtoc4jXIoIylrHMdAJhXNKSMANkJQR5AKiCD1oAQYhIroMADKEIQyO755UNVAkkwAyY5xAB3I56+spgQTZAsHcZIQf2EwjndsWCHdirIe4DQA7/V+BAFYBwhEhMYmJi9TuC5KtomANVBR6yOgAYgYExlOG6LECyXZFggAQRguR4FYUjIiRxADjICnl1RSW68Y2D8d4PCdCCfQ1kjbRr4QsfIj+I8GAGMMAf1hAiACGUQAddZMHwiqgCbgUxh2vcVRvhSMlK5iVfJDjIqcB3QBRCZIEw1FxEeIA0VEHvIEAgGScJ4C6pfXAhoJqkJWdJS7cwLIsmVN/o2ve+UF5EAPibI0KEAKpMCqSVAuEfLK1Yy2Y6Ey0FzOIAnXfKhEhvinysnkXWlj+H/CuHBvHeKhESy2ea85xfQRoLWsDOdrYzVuZLJutqt8f4abMiBdQfQ0oJ/06DBK+fx2QmOgdKUKosDwDjQoj0LidBDZhxIGCUHOUSYrm2AUCUEuFc/xZyS2MyBHlyS0g5C0rSki6lj7+ap0AKSAKMio17ZvNk2nKFPZQmxAclACcxZcUtAURBmDr03UP6pgNwak+WJk2qUn9iLigiJFZXkJeuQDCxil1sexrjmMdA1gIfkKymWGOkyoZ3NwpSjAek0lUeCeBCALDAB0yr2QzQSILLNeRoSVsazWw2sl0u9a+AvcmnELoQH4DKggIpl76uoLOBsEtfGphoFLNogYEYFrL6FMi/6HUFxD5kYJC9QTUDS9rSpoRzjT3ITitbEFKZClWqwuhAXAUrDf/MqlbQg5i+WBvBCuwgCs5jAQhKYNd+HfJaqLrCDjYqEWpZC1tLG61pp0vd6lr3utjNrna3y93ueve74A2veMdL3vKa97zoTa9618ve9rr3vfCNr3znS9/62ve+Sj1VQvHL39hkbVe3Za5MNmABI5wqVRZ46B0NPCsfYK8gK9jADRAJqnES5KAxrML9ALBWgWyAWW5NQmoT4r3JVQ5U3MrADJJwLQ2wIAkCLhsQfGAE5LJAB7aKyARmsANBtqoEIAheFWAgW4b0wALXSlUOpEuAD8fqxSMm4CARsgNQSavKWdyVZGdrgSgIGbfRy/KuEhqr/eJkAzQ+cBRuUFw1Mlj/gw+N8A1AQDIzXzjLUX0qALA5ECe7WMQOqaNKh4nina24xS+O8c5iaGeFCGDHPU4aR2dAZ7fqQNENyYAPkhyFzB7Ez1CGCDc9WxD3aUAgQRSz1gwiBB8AN7nL7e+Q/usuIzAZJSvoIq800GGCrCDV7+IzQdxl4YFgWF8hNcj6irvDMTNEAJvdskFkF09u1rrNUqZXFR68ECzzKiGlJLZEWlBDXV3hoc0Wl0EKCMaCYPnKqgbVljMwxnPBSyHWFjOZCYuTHugawL0uG7CT1u6A8qrRi85iEhCybIJ429kc3aynYweAeErv2gY59rkQTmV7K0QFgtxVsh9C7nNdAdsC/3m4uh0yanDLSiDhFjNzeTBwLwZc1jrKWglWJjSSjdwlVYxCCSgmBNDu+SCl3AHFZkCyEeuqCn0r9kDEqoK7YVp0eZbn9lrAgxYEMYUHMey/pF2QxOkvXBrYAdPQGsQrQK8CV/BBBT5mM8mRAKDuTlql04iQplqA6zzIwb+a6BAeNCwHFeOc26eNMa57XaYDYXdC3k2AHhSRcylz4PAmQLKO0V1kJFMwER3IzRwUEeU3OajQiW70ghMgiEr/Y9MN8vS+cVx9Yr0bUF2H1YFIzwhcBwIayV4QsQ/6IObKY5WVtnYgtD3jrGMk6g+CZRJU+tQI6cHgN6CCDZTVj85CvP8QFH/K3wd/+Cw/rMuxn4EiSo5mDjxYybc3dJCRimA4/1HW2u1v9cOEXaRGABPgLG8HKrxFADwDAFl3MhvwNwcldQsRKx5lEEiTQOsjSz4FKgrGA7JSQMSXcKZjAUtmEHfzgQaBPAeoEC2QMjAHKglxaQaxAvhTZBTofwKBPNJ2gQSRgQDQQZLXccmDENxUZP1nYmmzNgp2EAWEaT1BbwE4gKhiEGt0gCowLAuIOQ2IgKByewlxYAnhPhY4UveSOBowfZ+iAfmUEOsTgjNwSnfjaQfFhA4BBEBgOkiDfQfBOZ7GTbt3EKbmWfPiaTo4EAJAhtNHEC2HEHc4eb2EEBz/KCuutwLhkn8+sn8GUXo7IT1zZC4TOFl9+IAR4T0cpz1gwzmkNlgpSBBmt1MmKDoalj31tBDDglQOUUoS4T2piBCD1WicWBCmWBCoSBA/SH1WJoT3VBB9M3FhdIjrBipyWBSXtYluZRDz8olbGIrXqDc2yDncFoxnlD87pYw3qIAMoT3pE4ccsYgIMSyvWBCxQou6aIAG0YsEwY3AKI8MkYhI93JACFDB9DiU2COWWBCCZmfcpFr3hDTm0wObpgEkoANRdossJBDr02hVRHjQ9z0RcTeydTUTCFXIp0XUSI6smBAwk4sG4T6dqBCnkj616IIR0VYL1xDSE4Dz0lgg/zmPIpltrpdyxXgQQ+iIYqgRS9iF/CYQO4UsFcBgwEcQMwBcGtCU2XcDUNlDNEhyE6lLAJCKVQSBWniUDnE3AbhS0zgQLRmS7YgrJHl8BVGBDZE4nYiOG6GOypaNeReEDCE93MZ7F0UQZ6mTaZkQ+liDeGgQWNZPWYORAUkkA0kQuFgQB8lqCVlxnHcuAeeBgZaVRQmYCQGKD3FLgelEGplwCMc52JaAolKSyXKM37iShAYAivmSfAcR2jOTxgYq8XQ+/HiPRviVpfmTPMmIeHmJrCkQl/WMErGZB1FmYRQqfbMrlYVXvKKMFVBuKyeMbJkQWdNhawRUOXkQB8WFMf8IKlcomqu0Prl4mBk3LKmZnQJBig1Bj7e5anO5mwWhmhRHnwn3cyqJkN1Ekfh4l3gnEIPZlvYpoAjRN2O5mEDSmBbVa5F5n5NpKiwwM4EXegWBmQ1xWY2llwexOwjhmQ6hoQcxLBvlPTeHPCMGM5yEnwQZhUY2lMmiAjdAMAu6ELYYEYIGdgeVmwLxlxAmVB6WlQOhopE3ZcQ4nJBZnASARreWnM6YEMw5EDuFNDBAMUAwgydJMRXwLyCUNVdQVS0gOWCXhg3BOYJzWWbUN51plw2xRuJIAMNiL4ImbBa1oqMZjgjhkQ1RRT76lVGQZHG3lxBBlxoToPUob3fGPgP/MYuLI6R0JEUHcZP5aIOEKZz95DAMaiQOylb/0mYR2px9qZsZBD/eeKS9qRAS5FQEcDfVpKYhWmGFCpwSmksqBCpAVaethSqw46IOB5s0SaQDkW+6YqcPkaMQEUTc1qM7CCq2WRCOKhDdeRC6SpbTA4SoF5QHETMeoZz+BJY7dXSO5SwA0FiPmEIS1GgLhZ3/uRCrWhCumoe0uqjiaaBK6pg8dUe4ikpISpZ3h5Tu2arAyhCX1WsaB3ETYai+FosCgT/jdFAjJ5PkVHH6CgBA1alAaakGWpgImpE/t6lB0pg9sAFolIqhSqWTWa4p2XuoaoIEITl2yqYH4aHgKasO/8GsCGFYPkqp4ZSVuSauBOCrZnmtJ7aTSypySYijMPkQyBObOBtBkFoQQMqzMzSRw2iY8zqsxXlU3RqlemZmO/WnAjuaBOE+srQ2ofmjqWqmC9E3Mbu0xQcqhOqbD/G0BmFYI2dTieWzpzJAeqpJ+klR3FoQGUACSwM0aEYwXqm0HEsQfTNH0fSsEEsQXbmOLKu3kcphlQoAN6qwvypEBzFYsQmy+qcvJKCMJwuwo9qCrmlYrukQ8/KxyHq0Cyqi8yOpfae5Wru6oppZVSZLQiuAhaaq/1Jko4dWMBMFN6q0s9kQO6VIN2uz35p12iqh7Xq1d5mtxWm3ROm1ywmuuP8rVSrri2UpEImDku3ysenHqKSqUBo7n/W6uz1JALEibNWLr+1KAFXmo39rvbemfUyacf8SkYwruLKSA9LSA2tDMOpLuNIrteRIoMXpPXG6u517oJ+rU25Kug2qL0kATqkbtJMJjwtMEVlTBTkks4xnQA5MtgxhLrYaNrRKtfi7Vjv1YMFLbRwVRDeXELmiAQSsELO7ECrgPFdJuVHrl5drRz2ru8GJrcbIuyckUBzhre4IvuPrlBrIeHjYVlnkkg1RQFeQwnBLEJc1t+H5EDA8Wg1nURglaGvlPR3UvwShw46GRj38mg1cwAkRTQCXxI/qwgTxOW5MrcJKnJy7fpj/GrqAzMECKW8q03V3A8YhvFOCo5AZ27wP4T0sgHLxerdbXLOCbMCjO45XOK0GUa3ABABgF7xm52ilBHZAZLSyebP/0oerCQDPOshUjMovCrTY+7naK8UDMbhV7L3fCrbvW0A5VMJQi2fj5jWePLzke6/w6xCD5ZW5kj6+TBADucqt7J7JB8uQp8YY3BCeqzFQoytJkAG7+GzOOrG52c0Q1a9RfKOmtsge68hC0qnzYrJlrLqXTLGILBFC4CxzS7MFAaKivLhmzMT7CHYoehBGSgBXg4bu1ALctFwtYFcHlYSSE78jmcgRMcTZhz/I2Twsu7AD22SHXNEWHb4kSM1H/ytbTtoRVkwQU6q6AcjMxImHVeRgVJe0kokqDwWrBqHCGSnSqOVyYFetajm+XaMBQJDRG81OHh3KCbrBDiE5T3qpfQpBBZTHvAyPFzkQUC2+QTxZBAyX+mwQmsrPpUu0AxFEIBTC3jPQYksAIVw5znKjOU0A5pK2CefQQ8uqLK05aWwQpmmtWTZArqgQd1PKDLFGKW2v5YhGxorO5zxYkrXY1WxXwduCmoyITHpZ80sRga1ZWNzTjWjaXczVFQGFJDC3t2qx31ue19wQp4LYU0xq6JmksOPHMbRRWCfZD+xBNP2Sjbuh7+uHMGq9+hTcWAu6C7FG83sqhK2/r42Mz/8t1ziCsTulmMhzSsij15nsR0b8cVx91rE6yoa8ldoZ3TodwQUx2Kj62ANxkpsTzxTBTWu9j6VdEDxYwQpRkyONk/ZNEPjtWP5doitd00JJxd0buFeszCTNrs1sn+YCxhNheLJCg9SNxPBNmg2xo31cvkoMxg2ebVm2UW4JhLsMETCcsOfMELGy3fm5lygFpAxOy4ws34E84wOhnvFN2eBdIxhLAKXUQYI2YkGE3gXtEEUsKwEunxZljSW+0HKbEPkidb/YL4j6mtLWVrJ1WXv8llm7TwG9g6XksgvxzvdN3wQQ5gNxquYrK+AkaCjJ1wGcjAohBMyYoch84aLq2tb/Ddt1HMC14zxXruISjNvvHb+vhBBfLq8sLMJCHuhsCZ9h51cGDerHeuMKAafYPOaCTef2KKp9voPsiBDzstk+meg6Kel7muQxsuTixNI/BzFSfrSEnqoIeMthjKgJqNvzadjmqBAmehCDeC92zRC+Wkevy00g8KSyfll7zeYDvt+oLspiW0qAqKgE8exsFe1arMsGAcA9KJgBXITEpzbt/hCrTb+t3Yy0LsGFuapmxH3sCofEXtmIWoULvtTlyLC8DFTmXoiyMuh0HNOvKz3bPkPOPsA23tyOFU5WuM+lJivjnr9aiYGG6BDSk4ogTgLSZeQH8YhA62uTiOsvsuSv/0erdwORPOB9VjSZe32yJEoAMohCYoVtpSRisgfRd06HQIA8IID0PYlHCUFMMbzoW9d1QQTnqittVTa6yMMCQMNIBeFWf7dXOUBXtr0uTI8/TN9BkgMCYgVC3EsAIK4B4kd+KxwFjlf1Ah6mTXMDJFPB9/srnbdVIdNX8z6ihV7fGI7oG86xWaMBPvAxXYdkWZxtmfXzrBz0KwubS0cyomQzdDgvS4/0CIE8eQz1oyU9do9W6CftbJn1FB0zXV9EX98xgJe4ya2qZ481SN9mGlArE9B1WMYCRzS5GnN4iUee5dd4qk/uDbHKVlQBv2/7Ft6xc0Mwq2d/O4B/MO8iMv8vaOPUAyHnO5ZMEJg85S0rqjFUbL9mb66ncueCEI90UwSNEOkm2/4pbX0r4DFUXDF0BWUPEAQEChQCwOBBhACADCSQ0CGAKgwJZDAIQqLADRocXslwUSCMhz48EhCg46HBHCMH3jA4QaXADCZPaijx0mMFgy1UsgAgcmBBADwu4gSw4iJLDRdbkDgZlCHRlD+bHvTJcEUUhxoWXtwxNanHKwA0GB3pA4COl10dVrUJNOpApjovGplqkKzAqRZsSgTaVO7Ak1FUeKR41mMLjQmv9BipNiHbvQR60H2o1abauyN5UH7IokJk0KFFjyZd2vRp1KlVD7RwMOJLITuqaCD/ccVCx70qLFwhoaHKDiGrhQ8nXtz4ceTJlS9n3tz5c+jRBwIxuBWsWMYDV1iYTQKETqAuB9K1eNSgRKI1pdaFMXKGkd5VfAz26PikRxUG0aqsAmCGzQ2SYEEDFpIIDjSg1BNoAoME8IizprITSIUZkuANgNp2+AvBuqxrqK7XBiqsvIt62I22KN4aKcABCzxQpQlguJCEKG6QUCWWABDPJh4siIIn33aowMHRiNpQIp7YAkoo9Owy7yuJBMgBBCCrSGKGGwmAiqG+moJsoPfi8wE3rrzCz6AkXuLps5c20KFFA0Nzi8sGH6yrKIY2uAGEKpii8bbRunzoSCBk7I0F/x08lKiw/S7KgDvajFDRIzfhfHG0DWTTyLsSMmvMyb2E8CEKP6/QUDpUU1V11Yt4QCjEiwRI4iQFRyrhpB2IZHVXXnv19VdggxV2WGKLNXag/ADIkrnWSDz2WWijlfa4ZJddrtlps9V2W267jSws11QC4aArYNiBJ4NqlShHAFjYQcaDGvV2XnrrtfdefPPVV7QcALhCurAm3XdggguO7NYopOvvP4Mbdvjhem8FQC1YGcpRgw1ba8mjvm5gCLF0IRZ5ZJJLNvnkYVsoYQPpSijBWpRjlplXIFaOTgCXYZ55Z557fkkFjXagDiKPVkiMTYbUMsIjrCYeyqCxfJZ6av+qq7b6aqyz1nprrrv2uji6SFhh6IoF6tdfj3o4iL6BXDXI2v78+3puuuu2+26889Z7b777FnkGgz4j204ABBZoXAA8tlg/Ww1a2m/II5d8csort/xyzDMnuAeNyhv8ooOYvEjix8dDaSQGz9N8ddZbd/112GOXffasTdIAt88ZShYAlYAiQSKmALiUIQHWpv145JNXfnnmm3f+eZWGVjD3gVowiAWVdr9rhYPIvCj4I6EXf3zyyzf/fPTT93YFpv6dzqCyAQcg4ZG4N4jM3XW9CFyk1ff/fwAGUIADJKD61LIjAlDPbI5TSfEMIjq38U4lTTNcAS14QQxmUIMb5OD/zoDSHoYokACke8lBdpQ6CY6EMurqYAtd+EIYxlCGM2SOAPojNomI8Gyli1Xo2naQl1CQhkP01o9YcEQkJlGJS2RiE534RChGUYpTpGIVrXhFLGZRi1vkYhe9+EUwhlGMYyRjGc14RjSmUY1rZGMb3fhGOE6RfsQyYhpJcEc85pEFc1SJWRRyERHKj48SsR8A8HcQ/UmEf0RkpLbQdSdIRlKSk6RkJS15SUxmUpOb5GQnPflJUIZSlKMkZSlNeUpUplKVq2RlK135SlNir1iPhGW7eFQRj4jQerYcifa00z2VgK+Rw4wWuuJ4TGQmU5lnJEIznflMaEZTmtOkZjWp/1lGa2azmnfgZje9+U1whlOc4yRnOc15TnSmc5zaZCc0l/nOYyaGBPCkZz3teczrGQtdeOBnP/35T4AGVKAYIGhBC5rPl5DNCAtlqBHipgGGsowAu+udQX7HkOANjyHGI2ZHZ8lLj0KLASMlaUlNelKUplSlK1Upclj60pU+QKYzpWlNbXpTnOZUpzvlaU99+tOcwlSoJn2dTLwX0l7xRJbE4gkeFPBUqEZVqlOlalWtigeQjmRokrSODz1CQoZQpoIoRGpZf6VUsx5rqGtl61pd2lahAlWuc6VrXe06V7jC9HVASquv0PpRp1pVsIMl7FOxulStUtI6Yh0J4hS3Ev/GfZWBfaUsqv5a2WDlVbObZcBbOZvSu4ZWtKMlbVA/i1LX2Y+HmLVsVoXV1MLGVrZQPSxqREiAs7lPImp7oEQiCDeDMIy1w1XOZYnLq9MmV6/HUe5JS/tc6Eb3p80tqetS96XjNse4rwVAYGf7XcHW9jS3NVrgygSA1QqkaTt4mlg8lV34pma78UUVde1LVObelwHS5W9/+6tf18mvf/RdznyBBVvwJpiq4jXNbQlwsYyZkGMHeSwBQAYAFhJYw6Ex8Iabo18A5/e+/iVxiUUbYtaBREceLrBrg4VgBcfYsC4WjYMJgDh/meuRGRYIu9wFr8iyWMh76fCQPQvi5h7/mbomZnKTp3tf1zUtkUYWTpGT2l0ZZ5nBpbGxAOyDkAoORGIOyRWVzXwRK59ZOEi2r5Kb62Q4x9mmKF6dRsqmZtSkeVcwznKCt0waGxNEU7UB1F4exZsgaRTPRtbzok/DZuq6WblypnSc6Zy5wqTJ0app9Kr43Ofv/nnTo+YuYkm9GkinWtWrfmmlXV3TS2NulxU+9Wg6rapPg1q2oq51rz1NY1+ThtXDJvaqX33sB8T6choLX7BtcutU5VrXheW1s62tXWBfOzLF5na37YvsVyu7cgII3nu17RFot9a70951ts/97uGkG97epne9NQtuV4ubckNjL7zV5G5eSZvd/+EFuL8NXhp5v9veC2d4q/FNaX1PjjIIPDhDEg4dgQ+8qtWueMdFc3FtN1zkIyfpwyEOZc25TbceHwjInZNxjU+V4yyn+U4K3nGS55zhJpdzxCOnYuHW3OXYXnfMCW7qmifd5khXus6dTm+eWxrlmBOARjQwZY8PnTkwNzptb650oX/94E8ne7GjDmef+01+2M262KON5a4PduZgV7rWg112vBv77E1Oe9/Axbak2724cI/7Vd1O94oLvtd5Zzyb9873qVsudemlueKRw/W4zx3xlT/8vBv/+W8/3sR935taFBV2pp+V8IVfcOc3D2/Lnxr0s5+06EtM+rzZ76J0j/+9cTDfdc2/vuO9HzXtjc9Z298+8pTbgEHYznLiE+f3Rg++8A8efUcfX/twTT6JcY+3HDWb86n36+pZL9XqW9/f2F/09t0/1O779/t3M+rm2b+a6cc8/ep/9/3V/H4AZKn4+6/lmxye2D3ecz2MM7/z8zry47/EU8CQC0AKdK4BlK75qxvechaw8z/5YsAGVID9g8Br80Azq0AULLkLjK4MpJvmS5zXM8HTyD+NG0ESdDYZNLIUTMEVZMECjJzwi0EJfDkQbEAbvEFfy8Eh20EU7EHoasG5kQmdgb4hJLoQlLkqRMJNU0IhY8IKdMLngsKv8RPh40JbK8LzO0ItPDX/M/QwL6RAMCwtMeyaDSzDLGyxortCNVzDUWvDDXvDAIxD0ppDrpk1O3zAgEND1ttDPnQ0P9QwQARAQRwtQtyaIBRCRNwzRSw8RmxEPHtEAvu8aIlElSLANqscxJlCKsxEVqHBgetETzwzUKQvURQpUkQpU4y0yiHDQ9SnTcy8O4xFRgvGxWu8UbxFC8TAH+wbRrG+WXy2XwQ+YhRGFntG+KrFZ0HGZPTBU5wcQ+xFwLpC9JtGatwwa8wubFQrbSypXEwyytEYicJEX8zDEITFchSyczyudDSWdWRH/qrErKEMVVzFeRTHqLLHe/SwfCSufSyWflRBZezGyOGtO+tA/3L0vWikvotMSPhayOFqSGJ5yJFqR+WinLPhsbrbSOnLSP1TSY4kLo9kLZAcFpHcr39cxr0Bl6NCvJi0OJasQZd8SdbqycqaSWGpSZJMrslJlkGyv6DEv598xacUSsoiSsoyyswSyaQ8rcnJkaCTx3A0yBljRaqUxak8M6wEFqS8SYn0G3QxtwQkS1yLSnZDyLLMLqvsq7T8lbWMSF2EnNThQLBkKrqcNru8S5g8yxM0Rlt8yK38LMnxo9NzSrl8O3o0QsVETI/Ky7TaS1/pS278S79hiquDwLx0xbrMTM0kJs40K8/sFdB8Qpy8mxfUNP47zcLUtcNczcpqzbJ6Tf/k0kq2FE2+UYt4VD/cvMw0VE3eZCTfRCrg3JXYDMPZrJuqw5AbTE6xHMvm7EPm7ELGzEbh9Et37JuhASHT/M4zVM5FVM/ulKHnDKnoZJXplMPqpBuZoDhndE8Oy01Q2833LKv49Kj5XJX6HMT7/Br7qczxK8jtBNAADakB7agCVZUDpcQE9Rr50Yvs5E/QQE3D9NAI7aAJJaYKTZULPbEM7RrKALzbFFEi888+g9ARZU0Yja8Tra/xDM3y1JvCWLn0ZFDpAFHdvNEaxaASHaYclY4UDS2A9BmJQcnBHBYi/U8jPVILStJGYjMRq8l+hB5wGci4dFCxpFEsJSItZST/LjUOLxXJ53EbykPOKx2JKp3ROT1TAUpTumvTh3wejfnKICVTgzRTPJ0hPQU7Pv1S53nLNdTOB73TQv2fQ226RNVG5wEKeSmZeoscRy1TSI1U9ZnUpKtUS20eFZtMkdlUyOnUQf1UUEUfUa05UkXG5rnO0kSZvPMaVhVHQn1VF4pVmpvVW2yeXeo3XMU7XXXVlpNRLVNWXyUfYGU5YSXF5pkVADhOk8nVrtlVPXTWZxWfaPW4aY1E5nEgBDwZbeUabq1Hb/3W5wlXnBvXN2Qeoni+VEXWbfXWOm1WIXVXG+1Xd5XXeV0exBGdYy27ZAXY59hXGetVf80geK04gfXC/+WhyJ1J161ZV8xU2Icdoogdu4ndweU5G1pDV3xVV31l1oZt145Vno81uJAVWeVpGhc1WYTNV461wkfN2ZaNoZf1t5hNQeUpjKa0WbJLWEHlVZbt2eP5Wc8LWgpUnhwJM5LBWK3R2OXkWab91aWFQKitQOWJGzF9GKvNGqxtT63dWhLtWv772qhFHrcRzIM9WpxN2m5NW7XdIKdVOLcFwOTxowGLmbLFmrPlRLbNW9fZ23PrW79FnuDBOqN9OqQNS08lyx6ogB2YkXLRT44ZNNvYSfzYjfgADsRdHcWdQMbdPuQBCtuUmfDM2JRlT8PNRB5ompMAAZ2RFVqxiTFLiP8yK93LOd1rS133Qx61ED9NZbzJJUzZBcZM3CWDuIIk8IFzOQgWAN0bIxcdOwiU9LF3ARfDAF7LEV5rI17VbVqxgNzkHdyrKVzn3QvrqYIcyJIKSAzKgzCG0JgVu4iO+ZjEkFLx1RvydTbz1T7k0QggFVzlrVvKbdVMnABUtbCDGJ7yAoDAVRqmMQhjHQiiiJoAlpwBvrsVFY0CTinkmayLXWCUxdvLU9kYg8WmgYzcShuO+qG38Yi4AdQP3psQ9rUnlYgSRi3asR+5jVy6XWG7ZVee1ZhMZSyPcKx1CTKJAKsddsvDtb4fZoggPqnj4a3WdV0Vhl0WPg6GfeEsZGL/ifCq0UFhgXDiiyCrKrbiMcbSLB6ILcav2UkW9JyZ173a2N1OEcxCxGELihoJ3wEeg1A0kqjhOBbgKxa+OhaIO64u2kkdDt2WmlxeKnVhBetE3gKADdkl8vMlgSgk7CUAYWpkHn7k14tkAphkkjqeFyxZaclkBmZeQO5Ea60YQVIJU0YWRFKJRVJlR57jI3VlWB6p49klqlXHPr3lTW5eaeTYrTqSHWogNY6gIDodYs6bHi7GtlyzZD4eogjcWnZTaOYuadZIheWBxNhggaBij5CwBQEilVihbvZmVt48ZB5n2jmbCBbPZ0biBlZagM0AdImCKbvmkXAgpxAIbZ4g/27OZ7v55lrrZ1g+HonB1mmxZYLG5bh7gxAYaZImaQxwvR6Imyowt16uH2CakGAeiWGm6LqxaNkb4dBI5s6iHY3h3GMcaDH2xVAoAKIuaqM+aqRO6qR+groQ0hUAFxaAGVHOnoPYnpf2iFSmabqxaVLD6Ek+HhWr2XMGaj825pUcaqVOa7VO6jUIALd+67dOgcMTgKYhgVMu5AnDToxKZJVgZK3W5A/26js+Hms9ZYFW1I/eZLRea8Zu7KQOBbcTAMogAYOd596SLPSSCDeWCDj+67nh6uLDadDQ6eORCbhsTMQO6o9abMdu7caG7MpEHA3w6bCaaImA4sUJ3zXObP/P/ux9RjzB3uLjoQxv8WjVJkzWdm3lVmrYDg2Z0ABFlogZLhE1huiDAC656e2vAe1NC+4gPp6mKW50TmzuSu7lPu+ibu7IsNZrBY0KvmA2Hoj1ai8P1u50DmDvLuHSBhVMHu/jVmz0DnCjVu/LOAjk9Qj8ZQ165gsK89+QsW/Axm/R3jZ/np2w7hbjLmuhFnAOJ3CVkB+I8AERH3ESxy4cK5fqfXAEt97vjRcI3+7f3tMJ3wvSpp0cie7DXscIPzAAMG8Od20Pb5xI8ggvO4lm7l2E+N0XJ28JD2dUq3DZkZ+AdubU1vDV/vEAD3LMhqTe8dxCs4lDG10cX/Kq4e7/7Jtxm6jx2WFmDPdvK0duLEdvLSdzAjLz9kPzl1Bz2QGKS+5oN//v8o7z855zOs/TGEdUPFcJPY+dZIHnn65yQH+xHhf05Sb0QgcgO8ez/C7g4yHi/ibrSOdxH6d0tbb0S/efTP+/RB+JRY+d6P10SH9zACf11jb1U0+fVEdLSqZJ/RrOI56dA4R1HYdxs463Sad1x7b1Wz+fXF/MWA7JXidPyQVv1cmWDA911Rt1ZEdqZV/28ml2xAQxX5922pFCbbl2WQ/0bWfsbvf28QH3uxR3aXc65Llwa//zdJd0bV/39D50d+8ZeC9LeedRcp+dGz93fDfblN13fi+Adv/3/3f197wdeNk82dmRcoQH9XwX9YYvdYmHeJkJeKqkeOq0eNlh83vXeIUv9io79o5/7I8HeZQReaEkefs0+dix5IyP9ZXf8JeHeZaX+fGNeaa1eQTFedgpDEfP8VLd8Wz/eaAX+lAl+p41egxF+tdxoCLmx4Qn3IWHem6neqkXGZp/SatXUax/HYMoWiofdqcvP4bn94cfe+Qpe448eydlX9fhrUxFbbe/b44H+wEXe7p3GLtPSLy/qzDec4Po80f/eyYPfMEn6rkvfGAn/IdNfLta/NghCh1u+6YH/KeffMrHfMsnmMO/R82vK86HHY0Zc15Xea8Pek5z+cmv/NOHnf/UL8fVp6vWf53C3nnIx3a4J/3Sp/3cX2Xkh/jexyu9bx1wEfbQj/zRJ33cT/7W2X1qbH65+n3XsTPpp1Vi93nrN33sxxftF0buByrvZx2+D/9hHf8rN/7rP3/NSf9YXP8nS3vWuS74BwgGAgcSLGjwIMKEChcyVEjgIcSIEidSrGjxIsaMGjdmZAGABceQIjF6DFXgJMqUKleybOky1MeRMmfSrGnzJs6cOnfy7OnzJ9CgQodu9AiSKNKkSpcyber0qc2GUg0+qGr1KtasWq9O7eq1K9SwYi1WAABgxliZX9eybfs1LdyQRuNSLOnyLt68KGEepev3L+DAggcTLtz/MabhxIoXM24s0e3CrZInY4Vs2avjzBpvmN3g+DLo0G81Q50r2K7e1KpP8iXt+jXs2LJnWzRN+zbu3K9FF6TsWzLv4AV1O05iNsNn4cqVEw9qGzDq1dLvtm5u/Tr27NrrIt7u/Tt4nMt/k6+8PHh4wFHMZj7vPnT6ms//Rp9uX2X1+Pr38+8vdL5/AQqo23jlGfieaANCpQEAVbSHIIRsKXhYX9ABYNJ9Ge7V3YQdevhheACCOCKJ2ClnIIop/lbiUCuYBcKDEco4FYsQiRhXfRral1+NPfr442kcAjkkkYadqCKSSVpVpE4TmOVDjDNK6VCPN8KVo47S8cgkl116/4mTlV+KOSZQRyp5JopkygSEWTlEOSWcw1UppF9YZqnalmrquaeXYfL5J6AYmYkmob4FmhFnAHiWXJyNDuSjn2LZeadeeR56KaYDRpopp2oOWiioWnU6kXEAqBDgmTJCSiddk1KKl6WjyjqrdZvSeuuPn4a6a1W4kgCABgKmGuGqFdJ34avTxYors81mZquz0XaoK6+h3uokAEkIyytzcxpbJ7LJrrastOWa2yqr56o7ILXVFnprohVsu2u3NULrlKviskTuuv36S9S9/wpsXbvuonnregD0MG+o9bIYMFP56otfugNbfPFNEGO88W7CGVwtrT2YFcWA1TpcosZKSf888YbfcvwyzCRVHDPNrhX8cZK0lgXADSVzK1yxg63McgH81nw0xikjvTRdN+OsIq2l8uAzvUB7K3S4RFM3M9Nd96u012E75fTTac7KIAkKmmy1vVxLmrXWLRktNt3Mgl033kKRXXZ5swph1g5q/4ze1UFiGLfcbue9OKd3M/54TnvzvaKsFpgFhOBVE962yzjCjTjFnUM++qGOk366SJJPTtmsV5i1QuYNs/2w4qV9DnrLqOteeu27+66Wx6ufKWsGZhkx4dqb0y56WkOzPPfv0QctPfU3qS78VrLuXALyg/M2fWDOTwx99eV7aLr5vl+PfVay+mDWBN1r/n3h4d//jnvRvae/v3/o83/6+th3FVmB4HXyk53yUKa/pohPX+T7HwTT478IPi6AAuzVqDyStgOC6mQkmqBPGiiuB1KwhNkBoQnrZsELjkoAxovd/BJUPwsdDn+5SyEO9YPCHHpthQIcFQ/MAgMYIpB+nMNaDW2YP+bxsIm62aETkeZD9o2KTQBwE9W8J8MjGk6JKSFhFMP4rAWKcXFTxN6oLKcoInZwdgpk4tuSaEMwlrGOhoGiHTl2wRQtZ1Q6OA4bC+XBEeExJyJMFh3zqMhjwXGRedsjivrYqSoAi4NF3OLykOjFGzqyk4wppCf9BckDDTJQI7NkGxP4QTIu5ZCvSmQo/2MZMVbKkmajLI8kM6UCwKFSkG5cZSNtJ0f8wbKWxvwPLY+px1v+JpeYaoFZuAeb4CXPiJns4iaXqMxtNi+Z3LQYM5tZyj+VwCwtiA01tQifGR5rmLgr5jfjKR9vylOU4aSMMy+1A7OcaprBuac4pdI/eg7FlZSCZz0TyhFQKlRWAJ1MPg+VMNmk86FZGedsGGoTg94JoQ39aEU0ClJMWXQrEQ0UgxyEzn+W9KIYlY1IacLRLHl0pDYlQExv+qeWuvSXgCoeAHRAUZby1ConvU1OZTJTHdVUpx9NqlPVVFSuvFRNGzCLBYbKm6kataqwgapIlqqhpkY1oWAt65e4Wv+Vo/IpB2aR10q3qla2ZpSgyHQn6MiK1nieda9cUusD6KonGJhlanEVDWAFG5u+FuV+77SrX+XJ2MgOKbFeHZMRzCIArSJ2rpd1zWQPg1fE6ZWyxwytaXtkWZ/+6VfBTExFearYr0IWKGLNUGlTK0vU6rZEq1Xln1wEABhxNjS/teYTa/uT294nt731JG+fC6LjYjJQfwMAlIoLGuqusznRDalj89o7FVTABwkb7kaEsIMqaIAEV7AAcjKiAgtcgQQaqMIOhCBd1H13v7206GzF9D4AwPWwxvUsa2nT34kwd0eK2wCDzCJh9GJEAKWacDQxUk4MA26z/n3cgj+MKgT/A3dPAmCQBjxs4O2SGLm5CXFEGqwsxVmRw8S9SAHNcgUY7MAjGa5Ioj6yAxi4zixCFfHiYIzk/XAXNJja2RBnE9uWBhi0yg1heElL44/ooARCUOONgWwWDZwTImoEQPwmcl2eRaQFEZbmkumm5Dinp8mXwVRmAWBY7V7Gzpa5zpxxmuW4zW0FC4PIhsM8kRVEuMAQ2ScAjjeRhAVOIjvTAOzoHLZAa9o7fobMpXYJgCvcZsolrTJpAi1jLbEy0Rdx66gpIjJ+SiSIZjm0RCh5lk57jdO8zs6n3XKpAaOFNqYG8GdTfeWerHpcrX7RRfKMxYnkuGcRSdSRJ7JhSf8a/2m+7rZ1gt2WQwngV5guNVGnimrNqHrQWqOjqy0i4T1LZNsSkXZFsAUAcHt72fxmkbglFCgrVtrY6S7qusf4Wny5m2jwhnZFRL3vilx3gxD5FQD0SxEX0vrfMfu2x0nkKMwEKs9pNrhcuZpwx7R7tIR+NoUpAs2KSTzTBBAuAOJLEYyXOeQcA7nPPzRysPxUx7k59kNX3piWZ1ObI4k3RWZwyorgXOcSV/FEiuzooFsM6Fyf0NBpBCg1ThvlnVV5stnt7500G08wV3REYM3tiXBczxCx9cQrkrCyf11gXu+7gMIuUEBh3OZmPzDaE1zXhTOw4c97u0XsLW/4QUTf0f/+MeD9vvbM80nwDQHUzLV19IPLNu0K12Q2Hx7zicjdInXfM94vsnfOa57xtKeV5xkCqBxrHDdIB6jSP7l5Qzo+Q2sIAPKTn/wUQL4iUgcAyaguYatLGOsS0frt/fX37Mcn9wv5E1BViu7f3zP4i2m3ICSg/vWzv/3uf//7kcBhDNueAFCfyMxFV3OIVN0iPOf+umwfAIKH91HJniQKnI1fyiWei+EG+sEfBEYg/ImBCFSgBVpgDDQfRUicRVScRGBc702EhPXTAJaLAJbgdhRgQvyJj+Ha4Z2dupkeyw0fmABA+kkgDuYg/AmCBlLEvFWE5EEEvlGE5aGgCdKgERL/iQoiBJ+EHoGc0eqYn2I8oA5WYRXyYP3d30QMIbWZhbVBBLYB4QslYbScIBkSzBIaBJ/80RqNHvmFkxQmBhVaIR1GIBbKhBZKBKyR2kTMmt1FBN65IEToWrGdod0goSH2SBqqoZ7MWv0pRoEwYAMiFSLO0w3WISa63x0+HcRRXaNNBKTNHURQ2kRcmuEl4qyYISr63iISxAFiHiu+ITPF4R1VokzZYCbmIvttokjkoUQkCplFxJmdXESs2RcSgJvB4irKiiouo5S14qPoSQsSRyTGoOLBlC3OhEdcoi5mIi9ihA5EgThGgY9pwDiKoyASQI6NGo/5GAAk4C9KGAsM/1mRBZUz3koz3qM/QSMD6MlV2SM1QuHk0GJhzGE3YuI3XoSuzd+EpaMAQBqH8Z22MeQOWJ8+Zko+XiRp8KNA6AkbLsoTyuItXePiYQ03HiQdJqRFLCRD3hrFrVd7vZfOXUQG0Jd94VcIamTjZKNOBghH9iOZOCIaiuQokSQ2PmJSbCNKeiNP9uTPNaVT7sdPqsmGHaMbkh6VlZgDQqVc4OJS1qFKRmX1ZKRYQiJHqomuzeRVLiDCaSUlIiVSKOVXpiRXluW/kKVdFsZUjsl1wV0sYuWpuaWC1WVjneRc4mBY5qXv4KViCsZeikmp9FxAEiUkGeViEaZGyOVh6mBiNv8mf2GmZw4lNI6JcFlcc1RjW07iVsIlwHjlZuZgZ4bm6DCmbDbNWYoJrGXVdaBm6anmW5rka3ImaNbmIbImcSrIY3pJWpqIQPKNZdKWcSKTYQbn+8XmceYNbV6nWCQnl/RldvBmVvrmYEanc7gmdUKgdWqnnA2neq5YGooJpGEOc1LmHj3naxjkeVYne7bnTpInf3bfbXZJaVpkSAImsolnSQbJdObn+qXnfzJNdj5oKD2fbs6ngSadYCao/Swog0qAg0ro0UQoiDpSkZHgbjZn2dinlfnncplnh+7ifo4oC8aojDrV84miaLJlb1YXceDni6rfh9boy4iokIoR3oH/5HfSZ30i6FEC54+2X5AWadLQqJQ21Ar4WIUmqZIKkIoqG4tiGYcyaJRW6cAQKZnmEBvi6IluKft0qdp9KbO56JOO6ZlqH5XW6TfBGgmk45peKPBlaJMq6JNC6Z3iKZGYqaFCkL4hqXaAZ2Ay6WXCKU9o5qB6aKEm6o8gKqamz5ViVXg46oHyaHJJKtvJ6Y/S6aZKi6amavWkaXqAKoZCKnQ6aaVaKqmyKu/cKq7alJ7yqZb6afkBaqTSaqWi6q7iyqoeq+7oW056B6z+qaze56U+BKUOqrEqaypOK7ZGUaeyGYCyKfa46ekJaq3a6raWqbaeKw/lmJo6K4o+jbjO/6Cu1mCY5ue1qitGpiu+mtCG7alUvivOxOvSaWu1zqm+7it/JCvC0g2z8sezBmu0riixWuvBLmx8KKzFdk23WuWrAuzHCKzwzWvGmOqL3mvG8gnGnizS5JhffqrHuosMjuuGlqu5qmwZVqzNRk+/+ioBvmw1ieqLESzJdqjJ5uyYpKzRcsyaNeu3wqA1RqyXTqzBimzSXlPVOlUPYBw8/quO7ijQrqbUnirOXq13jS3ZPg7LsguwQizUvmnYlqzZni3Yyu1IJQoLnKLDri0cguz5CW29nmfR0u2QIK3gnsuaEaN/gGu48u0U+i3NBm7hgk/kxlPWKmPi6u0sMq4cOv9uuULu5Frt53JTnmWb2nZteLatzFrI31Kn54YuIcWt69KM3eLt5Zruo6KuvL4t0cJu7OZu7xrTP6KZnhwEYAWW5tYi1Vri4/Lu7/Zt8jbv7lTuFZFUwI0GoHFurbYu9GoK827vv7Ah6QZK8cas785s53av92LN86bv6KAN7fJJ8brLCWFvsaIv+1rI+t7v4nBcy8Jv/PLK/ObvSBSs2Aqw/patAR+w2Mya6FHv/1oLdvhoASswlxAuBauJqEWZAz/wu0Qw/VJsAl/weIpwGF0XxwIKB0Pw9YZwYS4vC5PwrMJwE82cRKJwCnfwCuuumNqvDD+FBfcwl+zM1onvDRP/SgDrsL3yMBDP0gsv8cZsmGQeShEbsQc3scysbnBqrxPXihJv8aGoEeIS8RQryRGTa/Z2sRcXFBqnMZ8QlqlwyhgPTxUjMeCuMRu3qBXfcb+wIc/uSRyT8Rybcf3msR4HCSEXsrnkWaf8cc4Esvme8SEjMrhEsiQ7i+sECxwzMtQ4suq6cCVzLyV/sq/YsWJo8ibnsCCDsCgHyA+vcodMXaaYsoFshwTDbSi7sg+TMi7/CP8usiyTBy1/8NTu8n60MjH7B1A18Ab/8mQE8y3byNDu8DMfc1LqMjWXiK1lVywzs6FoRy3v7jRfsxqHszjviQn7Mjc3szcL8wSXs3cY/7M7h4cV1bANp7NkODMds641xzN4kTM/i8nzDbEY27OorHM4E7At/3MZK3TdDBijSjFBZ49B53MW7zNDQ7M/XzST6BqB1nNEYwU+p/Iwa3SPWjRJ6wdQ9e9OfXT7TLRIt/NJz21MLw2s0bNHszQGLXQnn29Gz/QAm7RPf0eOmegy47T1pu6xYPFranFQv01PN/WIcNxT5wZOmwfRue1LJzRUD+tWw8w/anMmV/Vake84U/RSAzVDw3NXw4YbP/SliHVXHW+cHnQ0J/FUr3U/4/VTAkBHD3RVEySW0bVSb2Z66ltLSph8PoQftqT46fUt3rVj94etqfRNGzVZI5Nge/8yRhj2YWdcRCw2QzZ2ZP80ZI+2fgyYQL81XBuvXE8qO2s1TfqAbM82bfuArhnLrGlAbdP21pp2Y5W2b4dH4c3KarO2sDZeZvP0yAJAlhLArIl2cG8UWke3a/yjMqOzWAP2XJs1YdNT8BL1c1M38QG3eGdHqbh1UbO0drt2ckOyTZRK9H22WUB3eZN2fUtLad5Kca93qbb3INfEiZlFIUJEeN/3Yxu4s1Cofq82f+vEN0tzTewMAOBtgSO4fVs4ruQZvY3Kfl92efq3KtNEnl23YpsFCwhBCVjADeRAGGM4g023iw8GUPEhrXR4a/c3dx/mtQJVG0oEaE8YCdxAX2P/uFrHuFgkik2n90ffOHvn+Fxea6KYpnwf9hWopZEXuZHbjsLgio1/bTeB+EjLhK41N4FrAAy0QAZsVg+0wDpWwftaOJZneVPMXPg6FIMfN8OBOUyLhL5teER0tIRrcJbHuZwrhRBEWBTbOVwzOY5nNTjPhBvTuEgE2ZsbOKEXOlEcupE1S5d3F/46+VeiaoBPr0yMemJfOYxjulhoOkAyS6c7mSGDuhVS4AVeYAbWX41VOkZUW6Ffuqr/BKuTeI3fOe7GpdBSAQIku7IvO7M3u7M7OxN0dv3lWJ2HBKSBdYz7+q/zRLB7Gs7oxKvfWawHCbI/u7mfu7N/AQ6sO7uz/zspkJEfJnpIsCGZE3mqb/tSrJmwh9u350S4/9m420+5ozvBF7yzUwEZ9at0k/qg3zu+I4W+gwdgeQDFV7zFXzzGZ7zGb7wHFCWeIzfWDLzBj3zBI7ztFRm2i8Sa+bm9k/fDB0bES7xacTzN17zNe3yxtyZdizzJ9/yzm7xI4B3Lb8QK6Jqko7rLv7xfBO++Y8fE2zzUR73UVzzMfjwTh7zPZ/3PL9CAHX0fskAOpOMGLCTTtrzSMwnTx8fTTz3btz3GV33OlzW5az3dLzvQhwTGJblzS1gV6AAMwEASuCPDy7m2n31IpL3az7zbL77bw/1o1uDO173k3/1GzNyWX//Ej9Mfert44Ru+RiB+4nMV44/+1Dt+K4431ks+3VO+RrAhZT8EecFAFFTBr7jXmeN753v+RQRZ02/H2pM+8HO86S8i6s+96ms96+u+bTm88tNEBpxX7/u+4gc/9Wf88L8n5Kf+8ft88jf/dnv/h1RAhA2+fvx+9Z9/x/8s8We/8W9/z3c/+Ds488e/RqzAhVXB0IeH+aM/9V//EgIEAYEDCRY0WJAFABYHGTZ0+BCiwIRUEFS0eBFjRo0bOVJRGBFkSJEjSZY0eRJlSpUrWbZ0+RJmTJkzaTpMuLBmTp07efb0+RNoUKFDiRYlOSEhAAAwBBh1SvBBVKlTqVa1ehX/a9arHrh29foVbFixY8mG1XoWKwO1a9m2dfsWbly5b13efMpwIke9e/la9IjzbmDBgwkXNnwY8Um7iRk3dvwYcmTJkyNuUAqARAvKNdF29vyZalnRo0mLBu15bmrVq1PX/Wg4b1/Zsyv+3Xwbd27du3k3XNwbeHDhw4kXhxlFqZEexk+edv68amnp00lD18oae/bVrgETjk0bvF7bzMmXN3+e+W/069m3d/+eJg+lUeA/tH7/NHX9+7/iv6odwADb4u6w78I7EKPx6luQwQYdXEm9ByWckMIKJ/NBqQos9I/Ds/j7UL8OqRKQRAAJhA0AihBc0a/XLHwRxhjJi1DG/xptvBFHlATQAAANmqpQxCCjA5HI6oR8oMQkWTuxMANZPFDBHKWckkqnaKwSyyy1bBAIpWB48UghixxztDCVPHMuJr1L8UkWo9wSzjjlHOnKOe28E0/JjFBqAjDDFJHMQMcyE81C3VJzMCfbpO3NPB19lMo6IZ2U0kpj6mEHI0DYVAcdlLoCxj8BFZRUrwg1FFUGEBVM0UVla9TSWGWtT9JZbb0VV4EsuIxXpXIIVVQOSx3Wg1NTLXTVwFp1lS9Yc30W2t1qjZbaauFMotfLrvhxw2D9I7ZUY489M9m7lmVWPBetXZddxqZtF954K9wTgCR4EGCFfGX09ltwBRV33P8ky33qXHQ3clbehBXm6d2FHX64PBh43SEDG/nFz99/jwwY2ZYaHqpggzNCGOKSTTbp45NVXlkyAUoggdcNguMYzTAzDlRImjtmKeWgQhb5IpJZHppoAnouGumknXIZ5qVm1jlJm28eM2eolRzYSjaB7ktopb1W+OivxR67JgGSkhk4q5UUc+oiq1abRKyN+nlrBLomG+9ow86b775LKkEpEISDu0S22wbxbcJN9FjdRLWuO93u/J782b0pvxxzAYAA4TIVBlc8QMMP5+9i0FtjXHJWH4f84MYxf71Sy2Gf/WsBWsCWVx+GMx1A0UcPkV/e5ZK7KLq3vpv25LOUXfn/5k8WYgceea2iBOKEz87336e72L9UiSfKeKCRd558G5kvH/12J/Ch6ctI8KHP4q7HLnvtS+MeP+9RL3B11kd2PX0BNB8ABVjAhKngBkm5jAZgIITyzI819bNfmfBnHQjG5Xw5CZ/IxmdAD8Ingx8UIZ4yUIIrZCsJLeAWeS6oGglOsCwVtGAL3RJCmmzQYB0c4Q7LY0Me/pBKLUBOr0AAhBWah4ZzeSEMByXD5ySxLT6UCQ7RpUMgXhE4UsTiFi20AtxdxggzWMF7oBiXJTLRLE50ThnXokWYUJFZVuTiHCnjRjreET4taN8VSlCx+rDxLWdEY3/UeBpAMsCOrlGR//80Ikc8PjIxiYTkJI2zgh24TzMNOmRbBDnIrhTSkICUJM/6x8gWpY6SqYTMKFXZytxsQIFJGKODNsmWTnqyWKD8zCFZqRI4usqRrhSmzwg4TGOeRwASUwoJgDChWq7llp7U5S5FWcysLdKUQbPmMbkJsm12E5y9EYICdbAcZz6TAdEc5DRRU01UmquU2QxmOOm5v3reszfJXKCGKoTOdAYJlxRk51l4+U3wxdOU88TnQknSS4Y+lCZCqMJlQGDOfqJTnWgcKFoK+k6CIZSRCoXoSH1jUJKetCgVWOAMYuTPjDJxowR1J/+wmc3amBSlObUJTnXaU530QHpG8COMXP8K0IDGMKb/2aRDUfLLRYnUpyNlalSpyhDc7cBGRR3VUZuY1KrUcqooA6n/oFrVhYbVrGa1DGZmKSOtdoirZPGqVcDKU6A4tU1lTWs90bpXnwpgogBoZlYxatS4pnGuU6mrR69p0wTZ1a9ShWxkKQuRGwQOR28V1mERm9ioLJamjtUmYyub076WdqQquMxQa5Sq+8jlpTD0rGKXOtme4PVJekXtME+7W4bS6wY5cu0M4RLbCc5WKqBFUU1tqlvftrK3z61nlwBQhSO6FVXIDRaxtIuk2pK2eGNlnXOlS8nolrebK2iaA4Wb3e5KLVzaVW6TxAs58qL3kefFrzGVmYT/KQ33vcbV3sa+G1rR3hS8+6WnfhXcygkoRQMWzax7A2xYzn4ycWxk8ENw6ybbNhi6HwZxT08IAJb+l8IVhuuFTZVUqG14p8yVp4hHPEkY1/iOOZhPlQCs4s2ymCtefTGNNVjfut0Xx0C8cZK3CFSl8IDHKfYxxoAc5AAXaskH6fCKkMzkHWbZyz/0FAB0F2VDTXnFVa4wlolcky0jqMth/iCY5SzCtbLguhM+M5r7peYro4nOBHkzlNpcZyUX2tDHNJtSMmnmQvG5z0BeM6ARPUUjH6/SiRZhoDWdvl0BQHBZ6jGkn1NlK8vXUJyWyKXFl+lOG1DVr26eapXCWiqN/5rU+TH1e1EV60GHJ86yJl+shU07elVPS7jO9WdMnUtUsznB3pRxQl1dbPQR29qYU2l14aTsZXem2bxOdbUVeWAEZzvE0Ub3MZPC3mRL+dueCXd3e01uxk07pPZeN+2wvW++zUApOoiTt+OtlXk/m9LqJia+yapvf7+u3w8nW1Kg3G14F9xDu6b3uBV+V1Zz0OESp1zERe61bQt84BfHeFYOjtx6d/wnvwZPsEvuN5LXHGkUlxPBV26Vls/25QY+MM1xnrebF51lJ58Tz3seGo0j/Ey+/ngOQ470iVfd6soLbPxSvuemZ9zPUFeS1Bk+Xqxn3WtHRzvEth1qmiwON/9M/3pUfu7ZoC/X3HY7+9pzvne+U27rOYH7beQ+97on9u70Lbt9/f53lqndmOPyIHXd/vZnxqTwXz/8XBO/psUfufGOVxnkhyl5AwZe8JeHSeabvnkhc1zooiW66IlGemGaXoCAA/VO0Il5lc99Kq53Mezxbu7Z0/7xoa8q7tNHawBUPPW19L3Xgb+Vp7uc+IrP+/GRP3rlU5X56BuiBXjS+9X/vvoPEH5MO++4z2M6wdTNFq++1BDoVUEDJLiCBWzdfXjZ3pXCj3x0rLryTCbM7yVYr+fWb6PaT3Xer9Xib/56pf4MQgC+qFeQzf/iBQBvD1UCKAOkh+t0AgFdQgH/V67Z4itIHFBZpq6KDIq6rsAHZpAGaXCwDIJzPgUGdkCBNHAoVAAISsAHdmAHfKAEgMBzNpBWvm/5PjB96IX8eqIEW+IEMS4FSYXAoC32HOtuqKsCQeKyeqTRCODTAGAEe2IFKkAHpGcCNUAHKqCtlBA9OjAAnbB8AK4AfWIKWaIKC+4KNWYFs8/ztg8GvUQkVkB6+IkgLgkAjOAnJgADJxCFzlAO04MJwc8OnScElcLdyk/1EhD9qu8PcSbDxu4SIULmGKUQnSYkCBBUDKIHOocnJoBeeIUFQGAHLOAGbsACdgAEFAiMKLESh4MOW0l/yCcHy0wPpW/6Hi39rG8U/92mFJOE7AhRAlkRJOjlVw4iB4MrJzJgzJSCBXygBeLQIFagBXwAGHWg/4Yxi07Rp46xebYNz4DiE0GR+p4x+KJRGgNRC4tv6FbxCyHiMqCvIHTPEXNCehhIGB9iAmBgId2xOIpRleQxeVRAejpRCpnx/PJRH+mOH4kkCxNuC5trFVOoBHSxApLwIJzP/pZJJzDjBsxxJFbgBmBGIomDIlPJImdnBQJrIDdykw4wFIEvJEVyGkukGo1vFeevChSRIFpAHBvC+WgSJm7AAElCALwxJ4NjJympJ2GHXqIgK6PvkIjSIz/yKBEnKUlkKQPyGiVRB44ID+mDIVZgtboyV/++cpLCEnOUiQUk7Cfu0QSL0vDWknTaUkDeUvZgsAosQAiWQwAyoAJKrF4KggAT8iAEoCD1Elf4EpL8knIIUAMM0h45Eh+d8SP3ETGBxx9JEiAbM8GyUpkEiyAQ0iEuoyE9c1JA85FE028y4DJuUCgIkwoNU/Na0zVFhAXhCQJBDuYMgl5eUSAysyE488l401Z8E4+As2/CMAqJwjj5EDlbTzmpYySjDh5jzBpVQgguw6LqsiHwsta0c1a48468k28CSzCDYjxXog/j7TzRUzEDhDGB5gtwQEEXdEFJoc0uw92kspiqkih4YAYsAAYyVEM3NEPt0yvXU6f0E2/kY/f/jOI/VSJAv21At6dAAUTqQCEIYlRGZ5RGa9RGbRQFJHEqfYnRBsIlGeI9MWMoWiCwdPQyPPQdo9PLRJRsPg0qh+JEUyJFl21FjSQ9TVFJGQYAYPRGu9RLbbQNEkBMx3RMTaDNpAdtBKIzDwI3g6IMjfRIkZQ38JOOmHRsksIqT3Mom7FmVpM1q1SuAIYaQRQvtvRLDxVRuxQUiEw4s3MgtJEhujEo1gozdiAHKgAIMlVTN5U45RQ36HSO7PRraA3lTBQ1CzMt9RFQTUNQlZJQtcxQE1VWZXVRs3QgwpAEMPNTDiIWHfUnxiwJytJTP9RWcUxUTc5XniJKUWJKc21V/5HqSge1WIuMS2fVWr20ViGiLCdAepRRIBAxQwyCETXzJ2BmWoc1MkCVi45VaTAEADQSSv0pVf00zZ61s15TPc/1hmL1Wvu1RrP1IYAgCozIIGZAekiAJsNQA8awDHdTIQEAq9DVPNR1i9g1aYZIWIVSXs+EXkXFXruqRbXjRf2VZGcUYB1C/q4gCTJ0DReoIXMQAK5gB3twKCYqKCVWJ1/1pCy2aLCTOk11Yzm2Y+HrYwkpWl1VX2ciIaq1ZP31ZBtC/iZQqK6TEbNlG4UCWyoPZydSZ0mKZ4nmwbARaIM2aob2SIr2XplTEB2HaZv2Wp+2ISYgB5IgClhAAzSABf+MwAIcdiDuL//2rx19Ikj7c2uJVeK+dmgI8EnFk2zXxmwF7Cj/pDk/qm3ddlbh1jw8hVwLVzgoFosQl2VwhyXHtnEF5HEhNyQld21Vp3ItN1ExtzwEwFOuIE05N0kPNxMBr0cCo3TL9nTrFW0JtJ3+kb5a13UPFXbNQ/c0IAo2xXmfd1NsVzI894pAV2Xoc3OLoncL53eBN3ilAzQmN2uM93ixtWt7IgfaB06lN13PF6Ks92TWKjydYntJpHu993tVsENGtnwv1311ojbhVCnYd5X+l6Hg12TCcAxJt37p534jLX+HRUj4t39f14BpImVvoAWEYAI62IM/mG8JWHX/klbBEBhiVGCICDdeG1g7Hvg+IthfwoSCKxh5L3gmcnB+RVg3qBeITFhheiAHhkhnWbh3XBg6YBhcZNiAl5aGLZiEH4NHqkCHb/fhfDheNidbTuwuiLiFjbjUkFiCj2SGm1hRbVgmeCRip1hazLierJhdMqAW5yMHVJhxuTiCvNg5wDiMJ3iJ+ZWMy/iJHcNm1XhO2Zie3NhaDPYyquAGRlcw7Hg18PiI9RgLxbiPyfePYzR5jeOSspeQ68iQwwmRo6UHYLYK4HUwINmFJDmPKRkQg2SMM5lGN7k4wtaRP3kyePiHRvlZgIANfSBj6VeVlYiVdc2VyUSJA/klmFiW/2+UlotjV64gT3HZMXSZh3gZV0hUIVC5MIaZmIuZ2Y4ZmS1ZmV0DkzP5mYvjskhgBuiYmhHDmncIm28lSMnyMbwZtsA5nMW5H2H5kpvZmUPZJaqAoHmFBAgaoROaoN95TcpZuubZVujTLh0Dn81In+WNn/tZRGIZoIMgnYVDgLOFoR3HoZ8Lom0lsCCjoovrosEto5GSj0saQvy4ozVZoFsipHtlpEcYdw1FbBjRNBFjpQOppdHipWHan2WaR8/5jz86OHoAqqNaqqdaqne6BZUatU56VvBQixljqN2iqI36qD8kmfmHqcnYqa1ab26am7RaVkg0jb36q20prA1urP8TM6bNuqZnma3V2j3ieYTcOlZ89p7nGprqmuXuej/KGkXOuonT2q/3sq/Tx7DXglowlqIr+58QGxoVm0XzurH32mQnO7LnkLTLR7NVJVrclZsJI7U5Gys8ezk3+p9F26axurSX57TJJ7WpZdt8UKg1G7Y7W7atNKn12rY9erdTYn2iQH0nMLcPCrcjT7Ophdb8qzFee7iHpLjvh5yR27YhuzdWIBwFOLq9abpLr7qphUfSG0WFe7u9ZQnmm77r277rWzkZu3iTW7nd+y4EwDJD+ryFArC/prephV6CWZgrO77l+74f3L7z+7tDO7nFezd0bymEYJoHXLrL68CjBWb/NCCzGbzBRQXCTxzFIzzsjpvCw3u5S2KIFpjDr9rD1xtaelVrD0O7SzxMUtzHT/z6aNu/6YSma9rCdYNHPHnGP2rIK9LGn0VCuTIxdpzHheTHr1zFJW3C97vCX5wkYOZmlzxrmpwnnzxXPq12g5vEq9zKsdzNg3x/a9vFybwokCOuxRye6LwvzRxX6GXDHxm+2TxI3PzNV1zIwVu0jzw3LkuK8ZynH5rPb6W9C3vNBb1DCB3L4ZxDOBqgFR03nEzGHb3DIb2yo+W6Kd2wLX3QMf3HNd0/OL2ZPR03VIoEQljUtVTPQzPSZ2XbrlauK13V8YPVW93Q4zzXOazIO1rW/3HDl+sFCal6qm+9yI69O3ddVpTJ1rc40INd2IcdxRnwOWBdlpcdNzB8faV9X6k9P609VkpMwZV127ndOrz9210dP8Qdnb2cJHogwM8d3S1N3euU3SuFsFF9ruXdP+gdyO39PvC9qfX9EIu0R1hAoSv+35UW4mfnw3ElbMPcMKgc4Z9D4SEc3J3D4dE648EQwvro4gk85V9n429FcVU63kP+NEb+wUv+NE7+sV8eIkos21se4Gu81J9FdGke2G0eNHD+vnUeNHiehsl9Mngkx4X+tnz+cmLeVoYoMkBe6T+D6bNcy0Gby+ecPcDc6l0+4EN14CklIXIV6VP9650j7P/xm+GtA+orWOolw87TnpjWfl3bflJ45Gezu+bnHi3qnr6d/jPyvn/3PjIAB/AdvcC9RutlBTuVXMcPH/G1QvHnm/E9w/HLF/IhowdgZnH9ftqJ3rCfpVex2+C/uvOX/vNDvzNG/3hLHzKEgEdSX/UxfvI/91SJhtY8/uM5f/av4vOXwPbRAvddV/cdo4MVOQpKYANAGPt/f6aDv3qHf2iCVMoNP+mTHyuWv/nP4vktN/obI6d5Rft5lPt72PtZRkJ9XfzlnvzPwvzvHjrS320BAhQAFgQKGjyIMKHChQwbOnwIsSCAiRQrWqwYMaPGjRw7evwIMqTIkSRLmjyJMmX/QxYDVbp8CTOmzJklGdi8iTOnzp08e/rcSTOo0KEaZ0wEQlTkz6VMmzp9+vOB1KlUq1q9ijWr1q1cu3r9Cjbs1CVky5o9izZtWQ9s27p9Czeu3Ll05Yr1ypJg0ogsQQX5Cziw4MGECxsWqHevYiMgGjt+DNmx4smUK1u+jDlzx7yaO3v+bBmq6NE8QZs+TeDGxA2oE5J+DTu2zru0a9u+jTu31Lpu1arlDTy48Lm6rXIG3dew8uXMASNuDT269OnUq1s3ePy69u2fZXtnyj08SgEkJmag/j29+qjF27t/D1+rcN9ph9u/zzt+ds/Jm/v//9dz4g1IYIEGHojafggu/8ggSOs9eFODEi5UwkQ7VAdhhuvFx2GHHtqGX4gijpgffApq1h+AKion4IQuvghjjBKeKGONDGq4no0FrgAEawSQZx6GOA4J24dGHomkVSQuyeSI+rWEHAB+rUglYS3qiGWWWm6ZFI1cfjkdkd+BWR0QIFAEggoVAnChkGK+6VSScs7JYZN23llXh15elmKVfgZxJZmCDkpoodhBaWiincEZm6Km7XARABoE6SajlvJEZ6aa4oZnp56ypSei/En5Z6mBItiCSak6ymqrBO7paqwxXUqarJcJcOZELPhQRUUwXEdrsDltSmyxX32KrJ2hJjbqlKVWeeqBABghhEhCGP8BgK3abnsarNx+G5KwUIGbVA9RTKTBqgKoRmml4l5qbLzyKplsvU5y6C1lfT6rYrQGUhRFBQJwJEAF505EbsIKD5Xvwg4z9K5TD8/U60RJCLGCQRncUC2wEdM6b8jy2ksyfsuati+///lbYAsVS7pDCxk7tEILO0w6URU+TsxzzyA17PPEH4MXdEoqRFpFDgNzNzS8Ij+9aclSC3dylM6qDCDLBQqQQ3kVVZHEDRW0sMEGLVRwQxIvT0SC0kW/DfdKosYddNM/0W1SCVdEqoEPM3ts95tQD07n1Ibnie/cKJKKdb+KM8j12pEi7TbelscN9OXbBt6T5iWpAIQF2FL/ZMR2nAtOeOpHHs56XFV/lnLjy2m9oBA7eD052zt07HnvPWfuu6unAxU8STzgDILpww+pevMetg59W683K3vWj7/Iwww+gBBFFVVEoYMPM/BQfPkPA29+osvnlH5ISbB9nnbr4+h8/fBFHz18BT2APsOMV98c2rVvgASETv8KCKb5RQiBGrEAusinPAU+yH4ULA7+oKe/ghwwKLEDoJWux8AQipBPIBwhoSTIABM6xCirCQ8KJ1jBGILogqzLIAE2SJMOelAwAlShD3+oEhwC8UUoHCJCWkCRCojnhRuSoRPFQsMavudQzOqMDnfonBIacYtc3IwWu2ijInJxAhS5/8GAmKieJ6rxWFE0nA2FKJMrYhFQXwSjHe+IEDjikUBiNKIKvNamJaLxO2ss5Fba6MYparCOipEjFnu4x0hyUY+SZJoEt9iDiiWPj4P0jiE/eRVETu2NjNyLI3cIyUqqUoWUXKV1+vhDARzsCks7YydlA8pcTkWUUiNlFRd3tTkOJpWuLGYBW2nMZDpKB7rqgeYipkvV8bJkvkTZ/4Q5zFIqc5vBQyY3v/klGLBNBZ6DZjQJN02SVdNq2CwMJHtQgR1coTwkuAIMJsCQHuSOIlUApz8J5c1/CjRGawIAPst5y9ic0yvptNc6YXfNdmbxlwnhwcEmBwJnJkSf+wRAP/8HCtIsBTSkJD1QBSiClN4lVKEL5UpD6/VQ6kmUh19EIkWukAQf7IAluorfQTjaNx8IdahCLUFJjwqjkSJ1qdcRAkVyELyVFqmlh3wpsmJqxYjOVIBITJpGDVIBnJUOIRz9KFPPmlRtonWt4umB13xQPKm+hqpVtaqnsArMmdKUogiZQEoVYlMA8K4gZWWrYRmk1MMq9lYH22RU5ToausrHrndV5A3V6r9gbhWzCTkYXH+as8WKVjyJHa1phyJOj/7Nd5CNrGSxQtnKuoeK1tSsRIm5EAcCQAdkDe1pfzud0gJ3uCphoQbIWb7Wiua1sI0tnvCamVN6ELcK0S1vQev/0cqUYLvc7a53v+td4p5VuOItr0jIeJT0KRcqzA2lc+8EXcxIF4DUTUiuPmsQjrJACCWwwA1ycFChdHTAFDEvUslr4ARrpAc8tUD71vuU9tLrvU2KLwlt2876YhcAq8pv7khwg1rKhMAEVjBJEWziFDNkdI41H4TjJGGqUFhZlkXxz7R6W84e5H3Z7e0+r+DTmIB3yETerooHauMjK9kHulptcl/MlBjvZsY0nu0i+XphvQZGwwUBAkU6nF8NwKAFGRhYD1qQK9Uqec0kSTKbFXzSiUDwwVBeipQfQOUqt4e27NRygHRMgONZaCEiPkicAfCrNyvai1hetKMzwoMk/xawznaWcp4rXGNAz2S+1dNwBngahUJDhF0AcPKjT50QN6P6tCvgKX4HSGn2xPjSTLKwZThNpTYkYNe85rUJOJvJnJkaIgLA2V9XjewrJ3vZK57IWCcd657cmdZLsnVlWJIG+mh722RBQ0cbvZAV7G0gX+VIrszIbGSrOt1sZTK5GRhtaVua2vey8mXBrS8AZJvb/E7LEA4A8IAH/AhqlSX8QAIpALzaJRNouMMfDvGIQ5zde1w3xZnq5YkEGNrxns286R0ia+d73/0u+bbToE0BjI4Ec/YIMwHg4JiQeMAXv6PFa37UcSsxhB3fybRBHvJM43sy2Da50emD8qEbJP9XGti4R3gKVZnPfJ84B+PNqw7SDDh7hD33+KyBbjKhW5PkRy97WZKekZdrYLAecaqcZcKYyMh97pLB+havbvd/5mAiUed513Hyc7DbR+RE17fZD08WtEOExwDY2UdWULEr5P3NeJ/8N0cXZAT+HfAfFzzVxB4lsiPe6Ip3SMI5HBEG56DcBdnAy9hueRNXPvbJXIFvRbj5mwTe88EhfCMNP/qyl54hLPQoUY8v1A1XQQcwgEESeMp32it59tJ3ZcZjjvvcM2D3vC+RvakvN9EHv9/Dp9DMNzw5Fji++goGP/slyWOna1773O8+XXxvSuCP3+TlV0hBaX4QKlABMND/PfRkT2D2fu2naQmIVpNCAiqkfdvXefZ3f6AHUeK3fye3gAQiAD3ggR8IgqzHgO3jfiMIRm4XSNmXe/VHga5jgaOCgRmIdBu4HT1wAxdFdSZIQCWog1vkbggIb/Q3gS3ogt9Hgy9RdDJIfkdoHXt3fj1IgkwIhf4EJAAgavO3gkNIhG+Bf12if0qogUp3IE4oKThTBbgjKd5jVlNYPDzIhioUZymogpvHglsoPS+YVTEIhmjRfy4CVKnibgUhABvwckb1hubjhocoQgcjf0GYhV9nh0W4Z8oWenvIbX04IeySUoF4EDZliIroO4kIigUUaQAgeT4UgXUYiV1IFElo/4kzKIYFgi0PWBCceBAshFyjqDmiqIvtk1o7B4FCCImReIes6D96+IqJJ4XSUR7XRQC2eBAssXC9iDnLSI2RVGyScoWOSIdaaIccwmcXmIywaCMTkWgEoFui9j6neI10w4vt6DssNI1z+HeqSITgSIniOI5qgYkSMinnuCa5aBDiRIvwCDfvaJCaM24CaUKp6I1biI/3Nnb7yI/WCB29EkgZd2wFcSYakJAHaZEfaUTo9WyoKIwSRoxcaFn5CIMUmRb92CDMFAUGcTS7hRBa12Mi6TMIqZNww2Mb2ZAn2V4p6RY2xJJ56JJ8GJKoUSEeaRAV84kZcDDn2JMTw5NV6f8ztgcABRmMDjmMKWmUElmJSWkWMMkgpcg7GbeVRoCDDImVCnOVbzkxToh9XSmUzEWUxTiJ4diSZHl2S4kaUbArB5FaFwGMcrkwcYmYC/Nymcd1ESiBX0mMYYmQruiXZikjFbA21LKY5wOYnTlAveKUPwSZkYmSeekBlPmZImGZZImZNdIDPMADwwaa36KYtcktAjARMwlEpWmPLaiasdiKX+iaq2kZQAAELYebl3Oby2krpSiHQemVp5mXwTmRfqmMwmkdE/FqzQeUzskzzQmerpJxfWeS0zmUqGmdY4mdr8kd3HkQ8DmeQSOe8+ko7LJ+0nmXr4WaqbmSYqmP7Wn/nJUhnxKhcPa5kwOKoHHDY475mOiJl+r5n5VJnEnpntvRjPF5oAtqlQrKoUUzbkbkmw95jxPqoV6EjMl4odpxLhrgUwX6oXB5ojHKMxPBjqQJmb9JgesZoJc5o0mxJhoAAjuQWvbUfEeKpElKlTQKUD/KpApTk0lQUkyko/bHo30poNpZHa02dZPzpIZSn1+6JZ44pS9Upd13pUiJnUuwotqRAWnWpQUmpoMSpnOKJWsChP9EpSQKnCaqpRxUoS7ZpjW4AUAQZyCAnImqqIuKnHYqKHXqqDWScG6pp2bKpzvqp9eZpeW4oZEqK5DqqTByMEe1p5K5ipnKnj76p+/Z/6mh2iqg6qoTMilrCFKlSp1EmaaLk6KvOKji0XAOGquFAqvBuiA4KaVlikJnynu5Gl2BSpG9Sqz+NKzRaiAbMBHoRlK2mp7Viao9WpyrSq3bNK3hOiBO+J2VmqyXaqXdiqWqyiUdGILxSq4yMq7zyh2ppZwDpa0Ryq32dpS6uqZs6qSYAQQ6gIa5Y69pBa4JqzAHs43+tK/8KaH+CqDt+q06kgHjRmIM6yL1yrHVMSkLG0kRK1n9yazy5az7CK3cIQBrowEsoIYxG7MfOyMDS7NZwlHOmK0SdGdT1q97+a/NuquWuLLbUVAWQKk3q7BKazluV5chla7K6nknS0JDu/+HRcuiE5GnTLu0XBs3LHSYUMuzPWuy7Kqmm1oj5cGbXmsjHsu2oOFujShQUauuaGq2ALumWHsd//i2bWuzfesio0Ob6Do/PYtnEwu0FXu27lojGAm49Pq3j9sg5SGyIzu2Uit4VHtrKTuOemsd4rS2kjshbiu6loGTOruzCmS4ZUuxFGq1YOi51VGK+Vq6B0K6tTsZGfeJyFq4ZIu4xZFHkesQrWmhwrsXqlEFg4u74XG7y5sUqSW3c3u5dbusdyu0ARu71lEhJDADIui83NG83ysU4/awhLs+q/u7uhG8lYuEnKuixksUalgRJCCz9Su+0hG+9ysTWhm6vHu+vvv/s8AbjfC7EMQrqAQsYHGqvwaEwAscHdYKc0xFt9uavrmxvprKuDISp9niwN3SwB2MGrq1tfo6vRQcwOo7wOzrEgb8rB88E/EKw/IKwlGiwuz3GkYkuGilutRrt63rwofyukqYvTPcO/mrw7UCRLqZkxLcu6Y6mdaLskEsg0NMxLv4w+UFIUOEXkuqZDvcPP0JKlBctdh7xVXsKEYsvTkCRGsStl3cxNIExpp7be7Lq2VsxomCxuY7JkDUmIs2wVBjFidswSmMwRd7x0aUxxD7IENET472x08TyLgqxpsrxRlIxZ/xGEtHd3R3yM1awziXxT8UpY5cwoCshJQVkUEb/8Vk/MmfgREG2qWdjLKtfHGh7ENxZp5s9sgiA4aoHB8XnKqG3CCvTAAbLMsktKrEU8uL/ENO2MZu7MWE08t2FZaqPMZ5a8ck8XAGIXHdvM3HPMfJrBOgzMw+5HZcDM1vPDjTbFXVrLh4i7bgbEIsQQTqQc5q7ENKfKO6XMqQfMrUbCSuy8ryzEoAUM/pcc/2DEQO68f9zMv/3M4BXcYsrLLZTNBbQs8Kvcz47EPuBntHtsshw84vdSQCjc20fNGeedB7vNEa7UMZh638HM3rDNEkLdEoXRIU3bkWndJYktEIXXO27EMc1WJrFtLzMtINVdITTcdEy9MvMYj9paRJ2v/TXrjS3pHQQA1ELDGaMq3OpiyDvvwhJh3PNbICMIAzAFjVQvHTLE1xQu1DPJa0JnbU8pLU6bTUON1mTX21T40SnzZ1a+0/Vy0bWe3WPuSEM6BodR0vdz1NeV3IxavXpzFLOZArQDADFnAwGpADjSrYgErYjRLU5fxD0LnYDi3SNa3UNx3ZBzzZoGFT1wWNFjUQc/3ZQWTQLs1ucB1CM1AFMCAANRmdKsbYxuLYvATZwSzZNpJwGgWNP4IttHTbOZTbWv3WpM1AK/ByHoUzuQzSqI3Uqo3XrK3crm0jvbK2z00AOPnM050SbY3Vo83RCDQB0GcRtJtixV0sxy1Kye3/rctdI5MSSO4mathS1O6N26ENG4Yd3wxEatzLEiSwOw0902CdgWLtIWSdwQ8hgD5wUQe+ELZTBRpQTxYArEFRoOwiguL02ggO34Ut37o9QO4GABn1I7ZN3OBt1+L92OT93+b9EBuQ1hUB4gghAIxnEbtLFOVxjk4of+/T1Qie4DLObLydPloJAEp+avpNLPyNSP5tsQDuEGppEUV+EGlmTztFEVoeFOfijG4X0wXRK1wp5e9d3YedblZuPnRZ5Tre2DyO3D4e5kA+5gOhAyUgBLpl5gXBLulyELplUHvB4gaRjSSwWk5YknWOEi8u2i1t3QO0kH1e4f4c1gA91kxd/8n795orUG5rsugrgDNtnHCZHhQZ51MJxwI5IAQbUJiKrelT/ulDVJpNgUA42b+rBiG54XXSDOj9LeiLK8wa4eoN4YT7TFgUgeMuocR951aTc+y/ntN33uBbNOxEQ0BaSQLle9pNdBvLTtOlHtGn3uI3lurj16vT3mwA4N0cea17cTaOxwOSMy3KC+43puA3zHHlDuMFlHD7/mjJ3rPwbtPy3totrKX4vhAUgd9rQuuUAQQwoAPh89EFv9cHj8QEpPB4nj41Oe9rBfF3JvGrTfHlbfEdgfEJUZMcrBBuR+ck37HivvCwlvJBT0Av5+vI9vKGqxsYPj3QLubSPhFmbv9TWJbzBO/zBsLpC57wQ3/yBYRekY70MKT0S2/qGY7qA80RN48QLPTtBYHlJ44Z6n71GpH1MEYVWMj1XV9AqZXuYc/uY88pZd/08LzhGaH2B4HpDKHEAIDfl7ECN9Dzc/90QM9eVYH3eS8aI+Q1cv/dfw/4MxTvZt/yk1/vwXfvUc8QHN8QFBG9lPH4OCP5I8ESd5C46oX5ek9ApdjxFJ5Gnx/4oT/413vSNo/6C5H4hKbxnbECFjDksc+aAED7Aozytz8aIcRg0ef3ve/7oD/xol/x+/dvAidwBHfxxa8QbM8Qbx8UPAADVxCyF2PkzF8RGvC0zs8Rs1/7Lkb9mZ//PuvyGADBAgCAKAIIHESYUOFChg0dPoQYUeJEihUtXsSYUSNDBh09fgQZUqTHByVNnkSZUuVKli1dvoQZU6ZJDzVt3sSZU+dOnj1zzgSKUiCLjUUnCnTjU6lSKwOdPh1I9GKJgSActojqUIXTFUYpWoDq1ALCFiSearjR1etatm3dvoUbV+5cunXtRhR4J2jLu3392h0ZWPBgwoUNH0Z8+O9ixkWFCAzLokdjypUtX3aY2PBezp09fw66VPRo0jZBxxyK+SHS0q07DIAdO3YEAFItUgVgteHWgQ6FDCTRF3fYgTkI3DibVvVy5s2dP4duOe9pk9Gt99WcXft27t2v/39vKwAG8doqwJ9H77z7SOrt3b+H2Vr+/JvwV6a2zpr+fg9uamPETbeGnOKhIdyMuKuHp0Cw4AYYICOhAqfQUis9Cy/EMEMNMZquvQ0/lGg9EUckcTsQTyTgMadAyEAAFw1CMUYZKyqRJPtuxJE6/nYULceT8ItOPx5b88+2igJ8yIjiGgJhoBvuwq0K8xIabiAdJpsxSy235HKtDqnrEsQaxySzTAbCPA+5gTSYAU03tSTTRznnlGlIO3eiE0johLxTtCIBrOqhHAa6giEFByrQLh0GmoChHZza4U1JJ6UUxS9PqzQ9Mzfl1MRMmePBKSMy+LRUTcekM1VVU+qz1f+a8vwvPwCScnWpP6cK1KEVNBiogoUeBQDBuwQqlKEJ1qzQVGWXZbavS0FrFrpOp6WWsGgpA/bJa7fFLM5Vv0211j5hNfI5PsXd6dbbcnVITQ1aSAgsRvviNVKGBGCXW3335behZz/r97JqBybYo4DrWgE4GA9mOC5vwYU4R3TtJPe6cyfGSV2IdIii4ygg08DjjrFMqElCYdgBMgBK8GsgHxwaCIaGZ6b50389q/mvgnemNme3cBvLZ6Ezejhio9/DmMeKZaU16Zw0fqgK8qAiGSEBgA3LuJYBeHlArocGO+wPb+5M7Ll4RntTszeCjNS1316o6KPnBs1p/pYOclb/u5+ONSKpp3aq6oSE2KEKDUi4wgK3t+6aIZfhhjxy1cjmTHK20sZ8TMsnwgoAHTaHW266R99rb/rw3lNv022CusvHvW4cdNlnd4vysmm/KHPdR8SdyYGE6B1s0UknPqbV5UPdXNWPb53LgaIoIXrppX9+eutZDj577RGyvfLtI9o9fO6+J4C3Ksivefji12fp+NaSd+5iu5vfEnD7n0I/f9C730v/hsQH4Ef89xAfDKRNAwyY+ti3wJO4rzTwa478nEY/Ld3PggjEoNj4F5QMIiSAH+xgQnYFAA0sLITXUiADGehA0kCQORJMGgWzZAQQ1NCGN8RhDm14Qh42bINA/znhB6fVQ4vM4HVEbFYKVcg+Fo7GhcuBIcZkiEQqVrEyP5xJEIXIKSv6bSBT6mKplLjE4jWxR3PSk/KatrophtGNb3wLFmXyti3WMSRwXMgG8oVHSY2RjKQzo09Ulcb4LY+NfeNjIhVZFDnGhI52hOSZFrkoAMBrkW/y4x/pFsieDBKRanRgGy85SlIepJEweWQk67jIDGSllGHKpCaPtgRa1tKWt8SlLdHlyXIVco2mE+UrhYnHU74klaoU4iLlhb1hwglVslxiLqU5zSXsMlWEjKAhgfnJZnYzkcV0CZk+hcxVJlIAZgFAsryJolhC81vUhOc0XcVLi2lzb8FcZ/8+TwjOlogzU+TcoiIlBACZ6TNG7XSnquK50FvO85rczOYv7wlRg1aUh/xkiT8rBdBkJvIKiLLoiRCaUDox1KTVbBU9mRZKiobUpQPE6Eo0SimOgpCPxwrWSz80UpLK6aQmTelDexlRlg5Vp0clX0xVMtNJ1TSAiUzCQICA1AzxtKc5+ulCHfrEydlzfi2lalhpp9SUMLWPThUfHw8VHLFayKpXvVFW47lVNIIVM1GcGD7bulezkRUlZsUkWsPHRzVpi6/geStc4SNXeNJVTth8oVcnaNfDVjZsfj0JYN0k2MHiEZ2Cs+xzEqtY9zCWmo71EWShKNkYUja0r6UZZk3/olk0cXZ3eATCQJIAW+uMlrTUMa08g8rVu7JWiq7lbXL5JduS0BaWts0cHpUEgEYpVz3P/K3RgitN1OZItV2V6FeNal3y7ou5D3Bul6Ab3TeGCgDFKu9yfJvdz2w3l93F0XeLG97Jjje+/2XWedPLpfXqzo3A8hWAu1Ui+s7NvrjE7430exm8okuvCsYwmgSsuX8WGHNhTBgASGDCDDOmRg2e5YN1Ody6+ne/RS1xjE214RqN08NpCyPQZEyZE6M4Yipe8biEWk/+ttbFO0byjGhcIhvfmGdhbFuSF9NjH4MLyLWMsH0mLB3j5hW5UgZzhpZMoiY7uWBd7Nznwowd/wZX2cpXRqmQiUvhLlv4y2vGM3jGzLsOm/nMVjQZ8PJcFyq7WaFwzjJ8tnzFOovrwoOGdDb18p4Bb8nPO7Oi+SJNl0IbuqSIZvFj78yYCjt61JtGNZcn7Z5KO/PSA7NiAQFwwFS/pdOe9imo5dxiIsO41r/O26rb0+ossRciqqyiAHhVQmBfDoC4Bgqc43wnleatyMc9crO17Zc9i6jMTwZfJKtoxK9t2ygBhPZMpJ3o9yyaMqWu1aPNPe+2dHs9PEQ2Ff8GRnpjRJXpVsm6Q53aU/8F3q6Sd78VrhF7e0eLkKTib3KzcKJFEuApEfiuRZ1tRl/byxyneMgz0vDxTf8EMWvLNxFNZkmRU+TfF2/gjho6cO8WnNuNjrfNW75zfwFA2NQh9snNlnIeDhTkPH85zEvCo5lrnOBHJzXOEa5znledez7/I7ETKO4e9oBXANiA1UNkcaUv3enudHdjDt6qhIvd6ue1j9b7RfQQmqygbn9I0pVOc2imPeoetzPU8S52uMNH7vyiewbJzQISD14heoc532Xp98WsvU9td7zIC09pDg8d4ifMwNcFnXmOkL3s7FYh5Q0udbZTnfQL3zyrOx+2xCNwund//eNNv/ez9931dbH8nTCf+37HftizFx7XO7j4xhMf8heXvCZVf3PAm1rwxKe48YGO/KHVXn//of8d9uO2+8j3fvK/p0vw7TR88W9b+6c5/L68n7/pxq79BHg+wKP/x+k7i/WXR7/7+7X3A43405f5I59BAYAqaD7sy7902z8y6r9h+T/hC0ABTDUC/AwD5BYE3J4Roi4M9CDygz7zk74LjAv1GxL2E8EMxDoy4sBt8UDtkRfcw8AHhLYIXKIJtAsV5BEWbMFN00DPiEEUUj7/8ToSAq37w0Fc08HUQ0G48MEdAcIghLQh7IwijJYZDB5ZC5ogbEJPe0IG4kHgq8D1i0IrXDMs5AwtTKIjzJ9D0QB1ukES1D8T5L80rJ0zXEE9VEMpY8O9cENm4ULcGQ8AMCwwtEMI/8RDCfRDtphC/qjCP1zDF1yiQVyWQpydViIhOqxDSCo7s6M2uCrD9OPDH3xESpSxQAwKTFQWTZQdYGEmKwxDQxvDBSrFuYjE/ZhEVQRES4RBJvO8z8sf3hix0Hk1MtOZRczBRtzBVPSKXaSPXvRFJGNFQRRGsYHFzYkqANCaY0pGh/OLWnSzW2SfXJQLaZwPaqzGVQTGS8xG2oPD7XGvY0TGcMTHnQnFBzDH9UHHFDxFKoTGdgSwa2zFeEw+YiQfSqI1cMzHh+yUfezH4vlHKQxISRxIgowvgwSKGhtGO8of92K8yIHIkqwpTZpI4qnIOLpIXsxIjSQvjpwJj9TGef/MHpNJMMgxyZ1EJpR0Rii8PurzNZikN5mUCZDsM6T8Hpw6H8nhyae0I58cxatayT2svpwLSqIEM6OMCaWkKZvsnemaKqeEyrJEtz9KSdKpynpryWl8Sa3kLa6ECa9sKrCkHfdqSrI0y73UHankpJzYjPZYS0hsy3V8S7h8Lbl8CbqsS8bsHXJrSJLky8lEG7/8y5tQosH0ksKUD3ZEzPJSzHAqp42yy9kBlkTRS8pUzYGxzMusicw8TA7hTCKJzc88rNDsJ4UMLN0Mnr8BndUEzmppTdeEzaykwKucOuO0zRLDzYzizdoqTdAJsSj4zeC0zk0Zzssszl5zH89czuT/ak6Zes7nGs/ZkTj708nrVE/sWiHX1IntXKnurM3vFKvwXKryJLDo3BzcGEvLWc//JBEycs/3ZE+V0MxonM3S8E76TMx3VCH9LDYIlRxKWpzUBNALzQ4BHVCcgE9rG0oGFUIHZSAJlZFtfBuzYKvNwdAVzdAl2lAOLdCUOFCjUMfOnE8QPSr7LCv8tDQShZtDERD/ZNEhDUwVelHMjFGhuFGKqFHaVE4cBU0RXSAfZScqXZvOSUQLJdItDQkNPVIP6NDUQc7Wy7bcsh8bhNLK0tG/4lFXc8zZkZewq04upVOQ8NIjDVNQks8yvR80TVO+WtPMatMIHdTImS5PvMc6/1XUO33RPPWlD3UIM70CH6DUSq3U/vxTNZVS9rFSMelUseGVvFRRRSVVRt1QRyWqPZUIM/XTTI3LTV2fT90QExUb3tgt2SHVUnXRLwXTJP2RJT2KBCUNUWJVV91IWC0eWdUQWg2bgfrGUc1VOjXVAUXVyBpTAORTgjLWKP25By3UElVWoYnT2YnWOp1W96zW1bpWC8zWVt1WywrU2frWgwpXn6HQnSrXfH22Xf3SdAUvSG2IYn1X5YrX5prXKj1Ys/koDfBUfXXYzDlX4vRVk5hRRhLW0SBW3WqBEmiQCuC3gd2rgkWvhG3YNwUdQinZhzUwW9vJiNXOiS2JimWbi//1E9cyU+KogpwE2fpEVuKp1wth1qHhxFudVZXtLLfgSZf9S399MVWNiJslDx1owJ0NKZHVz9tyNpIFGz1CxJQ1WhxjWYjMTom9NSV9UlNcVzQs0yqwACGYDAHIgAr4KN2i2rCy2jbF2rUIWqFRQEytqq9dWaQtybF92bL91bPVRZq1Fdea2kMEAL+t26rtWdI5jJncybbYW585RNRcVsA1NswdXLTkVaals7TtwyedLviKXJe628KwXJMEXa0dmumaWvTw3M/N2ock3KWF2QeQWYZT3Jp4DdmQDdp4UokDgCVc3XwS2bi73NwdTdwxC8S1jNv9sLDVXdH90q5EDJf/+N2Rm1zPcAL7OVunGL3lrajmNbznhd6Owp0QC9LOtV5wE1yx1d4j/Zbvlc1ufQ86+IP/BWAALgL0gwyWQ1+DUl/Og932dV/awSn0xJD5RRu4MMnd5aT8BVaJuMY7QL+vk9MDRuDwdTOejF2TlZyBisy/leA/q9/sVdoLXhX9vYgN/j1OBADOBeF1SmDZW2C9/dmZkZfzld8VhjXszUcLDiQMpl6A5F864eAnVZMUzWHmFeEqI2EGtincoSTldSsiJhgKDt0XTuIYzmC8qOL3eOKIqN0J+DoInuJh2uHj62GvyNyaWViE9eKeMWJ8RGIzUuJ6auI5SWOIAIIoAILG/5uBryMBRH3jV4rj7ZtjH47e2TELUS3aPNbjFj7i+33RP5aVQJaTQX6Im72CJIABGNCBryOh6mpkHT5jFLviEm5g2cGXnBIpTM5kWeZjTt5QTw62iBHlSLWfUWllfXpk+GNfLE4r3BlaPMZltdnjcOzjJvLl1AFlHwlmh5iAHEiCj9EADWABI7AAVi5mV75mXItlZT7a2cGpL8TXZ+aiaE7GaWahalaec8aRbC7n0DrmAkxmSQ4o3DHTZ71keDYTMLZfMfZjMl5ii8TnG9HnfdbUhx7hf6ZjE4acvnVmg+a+i05ofsVfhgZkYC5jiUaift5Aiz43jIYbeSHngubojv9e6Y82Ul6150KiaPiIaJMO2VdusHQG6FkGHWCpUJiOaYQM6l1WaGoW6U8m6Ybm6VJCaSJU6aKQ3Zyh3Y0+aj7TZKUG6U5u6l+GmJ2Oarv1afoCao8OaNqRGobV6q2+N3l+NXp2oJuWtKcua3g96+xK65le65oUjCMAgErgGedl6TcMDIR24a/u5bC2ZrzO69vc69/qa6s+7IYZDCwYiFIo7PW97EwUDMXe5KWuZ8e+Z8iO7J7OaR+r7GOrlh4ajC0YCFXobAWeZL5iTV52TYiRYYugYahO7W+abNJq7bx7bXwTDEsYiDyobR6+7b3KbdI+Ht4u6dUYbs8g6+Bm3ev/hquthm3BWICBcIHmluPnTq6ovJHtBZferojf1u62muosPOrvDgxRGAhUIG9INm/eQm/7UG+7jqzVdo/sfu/05e59vE9FfbiRGIGBIIP8RubPxm1IcpUHsyYAXy0Bbw8CL3BjPnAEZ1MFD6HBkIOBCAQI9+er1qlIqnBpIy32ZtIPDwoO73BzBnHPrtMFF4lLGIg5QPGUlnDopvBWkbYlePHqdgj3rvEclfEbH1kR76DBIAIAyILKxPG/Ji8WJ/Iryy4YD1YNpw4aX/Jmiu/RyVUdD4mBsAErt20sty4t7xM463Ik7zkwPw0xH3NhKnO6OfMRD4wXGAgtYHPndnPl/4LzO5Hz3/JyDW7ymcDzPJfqRgfxPo/ywNiDgbCDQS/vQj/vIY9zLld0OmcIJYd0i9rzuaH0DBIMPhgIKdB0/eZ0/vZ0RAf1IwdutrRz0Hj0Ur+kUz+aVMcgwTiDgViEV4/w/YatQ7eTRLf1kR5rUef12fF1owF2BBKMQRgIPjD2FEf211L2IWF2xVp0M871z9j1aBfucnfyEM9xPx8JOxiIJth2IO/20Pp2pqt1cYd2hSB1dLfxdYd1LkXzjyiFgXiBeafqIG+re5e5fCfFfU+Ifvf3bpr2iKn2ARKMKa9yhJdvhRcrhuePcH/4WydMde+Mc5/4N6p4iLl4/wkMzf8GgEtIG8Oud8sC+f0QeaqE+Kszec5A+ZSHMklH8JbXn8AYhdme+SsXakOf9WV3eJ0n+c3s+b34eaC3opW3+HavdJHwgoEYhKRv86XvdDv69JzvqXGHCIm3+kifeoB/coF395CwbwBYALAndLGXdbKndbMnKbS37rYHiqpf+5MW+knXelV/93i3+03H+2Rv+obn+4Ty+yQv/JcQ/MHvIaxn+cMP9pEoeAA4eI5vQxVf8ccPeRcP9ahHUMB39J3HfLDRfHCB8ioSCCk2MZluDppcp5uXjyKfc9Wn0cp3ict//RCK/W+ZfSSqZeqsDFeUC933Jt5vDd9PfWcHF+Iv/gz/Ov5VieSQ4g174THcZw7oPytl/A7pLw3qb3anfnbgz/7g2X5V6X6L4tosnTLxly+k3k2uvg70Jw2AWCJwIMGCBg8OfKBwIcOGDh9CjChxIkQWAFgQyKhxI8eOHj+CDLnR4h2KJk86vHNRJMuWLl/CjClzJs2aNm/izKlzJ8+ePn8CDVqTJMqiRo8iTaqUAdOmTpE6jSp1KtWqVq8yEKp1K9euInMAAADE60esZqWSrXl2bdq2INeedStXKFMPdu/izat3rweEfv8SVCp4cMWVc1sSJZxUJcbDjh9Djix5MuXKlocCKKl4M+fOUKt+hit6NNXLpk/T9BGWh2PSWFFn/3RdFTZQ2aVpo67LdzfvvoB/H/QsHKXFxqYTD6fIGDfz5s6fQ48uXSPy5NavYz9qezvc6d4jgwi7ojV3tLDLO/1OE31T9ZE9946PN3D2+sVRV6/PcLn7/v7/AxggdPnpV6CB1rGXoHkCMsiTRSQ8piBTuCXYYEgKWtjVcPJxiNeB1t13GoEF8pehiSeimKKKHY34oYsvhiZhhSvSCFJYUUQoIW0Y0shjjTtt2GGHMHoW4nGZwVjij0sy2aSTkLVIpJRTQiTjjE+uqEJYO+To42lepggmljEFKaR8VCpm5GVRZqfkmG/CGaeciCGJpp13LmQle3OaCBYAJXR55ZeChv9JKJ8hlWlmb3gqpaZlbGLn5qGTUlppipAymml9eqJnaYBGhKVCoHvmJuaJpnqaUaKK7qbpUY5Whql1kqZaq623Mierq7t6xml5uH6XQVhXQCbjeahmiKynq7K6F6/EGXakZi7SCqy112Lblq7PciuYr9xlC52fgI7aaamGnopurcw2m1e3FMFK2bbCVRuuvffii9m07/LL2bfb5YtbFGFlUKyO55K6orKWstvuXf1GFO9k83pWb8AXY5wxxRBz/NC/tmVsmrAA4GjwwiYnrOLJlDbssAcdOySxZBtzZnHIN+MMLM0ww/yxbDlTVkJYOURmLMLmKqxuqi07zDNDMkf/trNiNgNdtdVzSu10vz67djVkV4TVQ9EHD6q0hStPynS7WisENZR1Uhut13PT/WbWbHfLNWl1y6UlAEZIZnTZKRdK+K1qN4u324/dLRjVfEMeuYCN482r3qNJTtYNYc0QONmmfY5i6IcL5zJfisv9KNwfPp65668PuHrlsyt0uWiwb1WFeJ6jfdjoJv6+bumm64W6cWvKbmDruDPffKzJ04637d057xMPYYEwmeCg9+5f8EsPT7yHbC/uGOWLpV69+uvPDH30Wk/PFvs6WRBWBdp/z7vhwHc/J+KsGg8/7qvP8uZnwAP25Hzvu1P84oJAm1gEAOPR3/4okz8GXbBS//9TVABFNMA2pe+BIhyhThS4QDQ10CwklMkEwqIDC2awXOBKmtkYFj7x2aWD0kpSCFfowx/SaV8nhF8KrwJEl6hGLEdszs88EsO03RCHOkSeEJXXwyVi8YgmHKKUimjELIKEBADQgADAeKy9ObF/ctqgmaaouiqS6IpmnCMCt8hFGDWQjjIRQliSoEfueTGQr3kOG4XkxufBUT8F/CMjM2fHO7ooj41sSf0A0IJJwlCQmryNcwo5JPLJ8W2JJGAoMWlKyD0Skgfa3ilrEh4AiK2VMtwkLafCk27hcHxaK99hUmmSRcoymBr7oCq5xUphwkSMEELmXGrpTKv0hFvAmf+mLp3Gy7n4UjmlZCY3A5bNYmbnmN0MyQqwN862PDOdC8pJt6YJnGry7Jpy+aZEgHnOe9aKnuBE0BPPyUcA+ACfXlEnQScEJGm60525JJI83aJPiNhToBI91EP3KRxxTjQjfrpfRulSUHXeEqEJfacUYdRQbRHzOhHtKEufZBEiRMWieevnOGGwmpbW5qPpDOmzRkrNkr7opGmpaEq2idOjYumlMZXpszCa0YEBoIxI5YlOd3rQnvr0Nws1qVGxmdJZdXWqYqWRUp/CVMvRtJsaAEAVxrqTqj6Tp7zKqlaB6iKhkoWoDVmpW/saoLI25axoVSMyR+ZHv94Ers6U667/6AqYrQY1rA79anL4itjLfgewTBHsrpwq0RaE5QaYVYtiaclYVzkWIbnMIVeP90Yeuna0srWQZhnAWVd5VqBCs+RsZVJa0151rqk1yGpf1loBjhKEsQWJCirgA6gCIHu9na4HYWrW2zIqt/hMAsGo+5LfCtIn7RxuQYrLUMmiNLmR2uYG1hqW90bXu/KVFwCsG1jsZjetzAQbAObbEvAGUrwiJa9AzHtcD6pXpdsEAnzhK13/Qtir9t0sfvGk3XvqbpkRLguAiyhgrBK4wKs973InRtnhPI7BLNBBCYRQyQdvOMZdqW2FLaxfZOJVth32cDQHTGADR7bE7UswWIW8/5EVxDIju4WxjJscFBrX2E4XPqcY2+rkjew4hR8WboiXAOS7oneoJ6ZXmJd85TP/BMpRptKUx7lWYqGZAFmW5Gk11WURQxbMRhYlbGdi5jgDGidqXnMXbyzMYQF6zvHbcmPv/OUP5XjGY65Ymc0Z6EvTZNCExqOhg3mjRCvadoxGraNHfOAdvsief8Y0q1+i6U1HstOyDAvg4hxqUfcYxCF+9IEizRW97qfS8W01sVnyalivUtanFICl0Xzry43azqXOM6TDnNdJd0bVzS42t1lU36Ui+0Vt5mY5AfBCYD17kJVJt/zqnKk7e9nUQUZun2Wy6m7jOyPHDrd+xs3MHv/00VrshqZlBq7CXHN51/LWM71TLWwm55vbtaUwvw3k78IGHN0Gt+XRNm5Qd98J3ni2a7X3zDhs1+zhEY/4xG1bcYsr25Qj45LGPZ6ejns82ngSebyp3Wtre+WbdPgD0Yte9CKofOX4bvnLjQKwOPsNBgK3+c0HR/WLSsgzPOe1gXy9lZYnSAoNHrvJPXJvpROb6U33WMwRez2ATp3qHwek3IeTdV5xvUBe1wrY2fOCJgA+8IHPQtLRXmy1r70hF+9tCwFggbjL/Yx179Xdd5V3/exdKH3/FhEKb/hWIz7xiq8hhP8p2ppHHucbx7qCnnV5+wBd0hPWW+fL3pGzf/7/0qEXfZ5I798NhBbyVJf81SnferwvvOQCnD3Xau/nbede9yHkvUMIO1vg/0n4Nie+zVmfINcn/+e2l3D8nG9v6Ecf0PGi/ugrGGPQAoBoqB++6g3uffaA3+ddj/2vvz0988cE7qUfmq0f+/We+20YgwFA58zf9tXfwN0feuQfyYnf8pWfUelAFGhgFESQBmygBibZADZZARrgA1ifbFWA/Whfzj0gu0VgeUyg+JCYBf6fUenO2I1dCIpgjJGgAZ7gaM1AWIxFA7Kg1XWf8X0f8umf3vHf1/mf7QCgSNwgDsKXDu5ghPUg+/0gZvnJEOKK3LVHC6bbC3JHDBLPDFbX/wWO3xVK3PSVoAn63nz5ySUR4cZxn8eR4XaYoemg4ZEwn89EIRvmXhZS3xZe1m7R4ReCYVaI4bPloW3socv0IfL84ccEoiAaHiHyniEiFvyRiyKC4R2uHhLinxJS4P6t4WRV4r9cIiYqnSaKHif6ld/QHCimnhHiISlKoCnK4KlRohq6YvTBYuLJol8hWh0anCjany7qIbe8XnZk3pM94eW0YjDm2zCuXTH2FX+toB024q09ImngUvihIg1CYRNao4xhY9Npo1txFwCIii3SHy6OYmccXyQ2jS+qzipyHjqm44at48u141ghIjIOnDJCIDNCojOSIxOmIkrxo69U4/8/Hp4bluBAipUnGiS7IaQLKqRsjOMSYp4/SmNEcspEUiToWaQPxuF8+c1h3coiMiI9LqM9JiE+ro0+Po9J6glKpiSmBWTFLd5sHWNMWpXKLGI4jkZI9qJO0hdPWolP/mSgBSW/DaVscaM8AhdSgqFSigZTnuEk7iMwTuXSraQWtp1f7UCoaOUmvY6MeCVcgCUfiuVOkmVZtuFyvSEcYiRSFaRRxpXrfJRFNaRDmiM1kiRe9lZVhttVjhb8nZ6tgJRgEpRMFeZIPqSYQaWMSKViXhljIptjYpZhtaUmvWVlEqZIYuZh0l5ieuZogSasiSZmrZWVSeZRSk5BWaZqwl7/Zl7bZkpIZ76mOp5lIaalX0GVVNXKZGaObqbmKZZjGtagbw6nd8Xmps3mZa0lPALmYlGmOu0mdBqmdJ4jdVbndF0noWUnYu2WF6YKc+Ymau7TZfYmazafa55nX6Xnmq2nXymg/C0nbkaOc84nb0IjfibQNLameeanbO1nlPVnX1XSBnRnLZ0meD5nU84beSImgzYoZj1ojUWoW72SFVYKfA6ofIITfR6oh/Kdgt6ni36oX4VohY3oWClTaYbXd6ZTeGoow3Hogs5onNUoft3oVAHcsN1mYDanihYTi2JHNALF5kkkgg4pThUpdh0pUmFfZAYok8ZnjxYolF6HlKYZ/4wCopVeKUtl6W1t6VH95ZJ6Z5OK6Yo+Y4vaZ5rK6JpOVZty1pvilA50V4VuZZg+U4aK52oGaYzyqZP5qWABaktZhAZsJI/R6aGOqYFGqZqWEJpaIqc2qkA96llFakeVW60RqlvyqDMh6o8q36LqaagSp16+Yalm1NsFlI4G2KrWUquGpVOaGHAqiHDKKohe0UUe51g13uPpqhddKKbaKZmCCKgKmqeyIrUWazfJDLL2JU4ta6VqGa/Skq/SJbC2j7AmCLFmK40eK0t2a0t9a7NaqqGyaqYman3C6qfu6bpO1La6a0tSV7ymqmmK6yaRqyTW5VPeJb9aZ7ui5buylP/AZhLAUpeTQlJxGZe5Ro219uO+Miw++evDUizjhUWurluyjpXF3hHGSomZ+gSVniS2fqwshaxxQmxH4epl2GqT3eOT3ummeuzLcmyVBu3MaqvD2uzIzlbOFhzKXhqGWt7PlqnMYga6soe6Gu1R1ewmOi1SMe3J3qyTQa2rsGzCBuvCZi1sIi1DIqy/dO1RpWD2NW3Y8mydsm25bqgfom3aXtbW4uQnuS3dStR2ToDOvq2t2e3fGpLZnuve8i27CpnicpBNCq5AiRGlGm7lbtjY+mxOCobLJqjVogfWPm5G+S2jSC1K7KxAvd25za3SRhznqlLbNgrVZtrQxmzRlm7/K/Wd5LYR5cIuZu0WA74uAg6g7F7svRaG7u4EzPak7e7uHPUuL/7qZqwuPr1SwWRu8OIb8q6s8j4E6DoI7j4v80bvJE1v1GpqUVzvOTEbW9EkyFij93LR+jaE+DYv+UYl9J5vFqUv2UrrSbTvOMGfyRYv0rgi/Q6R/T4N/8aE8+6v+fbvH/2vpqSuAB8uPq3ABpSADkQQb9Gd8aafAp8QAy8E/naq6JYH6U7wOFVwplywSQwwJgmAEJRAEnwwfJFR/DZRMJLwAplw2zgwTEAwZw5xC/vQC6NuAMtwBiMTD+SwDoOABcRjCCMwGxJotFYvtEhwtaowd7AwEjOTEuNJ/wxTxAwzUnvpsBFYABBo7444cd3+8PsE8QOgcE4UcXAesRiPEBnfiRk3sQiPVdySDBBUsXOgsXdlcedu8UncsRc7Lh+brrX67uJ+ZNf01ub0kXJCRyJXrMp+r6uaxCPfRB4P6x5Lch1RMvXibeBesXa+F7NOhydP1yLPLvjGDCobm/4acRenshatsvristNx7z2tAKhwjnrQcm/ZcvKKMrzoskiYcrpG8y+vjx/bCSCfcTGPUwbwlwZQqDLHsYw1cyg38ihXM0hM89WmszU7DzajiTZPhOaaEQ+IEQCQAGu4xzLPVjnX7zA3sC9DEC/rsUC7MwnBM5XIs0TQcxbZ8/+wvLE4N7R8+TMQM7EQG/TtfvF2hPFBo28wA3Adb7Mg3+o9G8EE9Qc/6xgol/BF23E7e8Q6jy5Me/TrJPSULHRETLREzySNPPTfcHJNowy03nIdk/JAb7RtdLRQ69FNS0lOVwk3gwRujfNl/LQRBDVTH3AK2es5Q3NGz4RMrzBNazUqgbQFu/RIv7JOdFZVV8ZVZ3VZT6wXdXUrOzJZjwRBnzJYy3X1ODWRQPVDYGxaF4hKpwUPuBdW9zWDlCAgH3XVRvJin9Jfw0hgO8Rgi3Rhu7VkIDatxbVkq0dju/Rja3Rkg/ZHr+JeYjZAx9pOy0VnA/VpB4hoGzVeU4deUzP/X8u261A2rK32M0vZZj8GbCv2bv8HbbM2Ruepvho3zZ419f22Vwe3ax92Yn92c0sHcgO3RJB2WOM2O+s2dvNNb29adNu1jVG3V8A2CFy3eEOHdks3d9u2vn33TIe3e88NeROaedNuphi2UAiBe7E3fvcHfJ/3Vy/3td43gVuNfq8Zf+cjVae3VqzAdkZXezN4cxh4f9/1gtNJUsuGugKBB2sACxhBDqB0TPRABezAFSjTFcBA4WY4vjh4lEG452rKf/tEBdzzhc94aBugY883AYg1GBuVCkAXfJFAOL8EDyT52IGAif74rdR4jd144rT1hP+ECiDzGBHvlE/Hhkd4/1F0t0wUOUdvUw98MAjAgA64FwAIAUzA37AkgQ/swAezQESDOZU/N+9dOQBluVRTxgpo8pZI+Z5reJCP9pCfuVJvEzJXQRWvwCuRAIZvBGhVQQ7oYAUkNqLrTJ+L3p9ProQL+mM01w5MIVvFuad7h5jjOBcneMeyBPZpwCETgADcoJeKxAS4J0fM+aqzeqpQqauLurMEOklbxgbfAAi8OXzdgKUHO2oQO6AbRZk/cH2PtckJKtx1hAJqGE5AlQFHO6UMu6IXO4cMllQLQAZMQAvMwA20uQYaAQjoQBLsAAz4wA2UQA7MQAUAQQtsgBBMgApkQA+swGc3FwzwFw6ysf+tjzshmXtyv7SH7zKIu4ZPCoB76XNHuBew30Qlue7DT0q5s9+5A26O91MP8MAGVEAJ+EASGEEVNDsV0nzNv5cGkAALVIGLUyELJEEOTAC0i7y0R/x2RwyjY7uR79k/Ya5HvJKu1wTIDz25D+20mzxrkXrKrHu7v3u8R7HNg33Yi30U+AAQHPrUQ3zJLzrFS3PSo/meBeHfgIQmw+RNvJK4oz2ckDx0X318pLtrzMHf8cEZhMEIwLzMi32DaUAVGEESWEAOAIEQqABKCwCSZYAKTIAQbEALAEEFzEAOlMAN+AAM7EAS6AAIGEEUXEEVsMBakYAOAL3Q5z1zWP3vVjv/0ls8afhkEtViR8Q9nN1EkoLw7MfJ3vt53y/KsVcFFpwCGaCCC3iCHaSCDRBe4sMXC0SBDsDADcxAC0xABsg+8fNJ7VsymeO+aRPAO8pyR8Cfi76jbYq/3VR90SN/8Rx7I1jCGQzCCMjBJegBQBwBMJBgQYMFSVwBscNCDiBCVKwgMJFiRYsXMWbUuJFjR48fQYYUOZJkSZMnUaZUuZJlS5cvYRJ4MJNmTZs3cebUuZNnT58/f3oQOpRoUaNHhQKtyQIAi5gsmRJhMJVqVatXsWbVSqQpRx0Db2jcMFBDSiAEWzxVu5ZtW7dv4caVO5duxqhapyrVu5dvX785kQYW/zyYsOC/h38ymAPolZ+Djw0SOaHFjpRFXshkEFCXc2fPn0GHFj2adEfEp1Gn1luY9VC+TJ2WpngXb23btbnG1ggCrEYhBFHy0DBwh2zjx5EnV778OG2tqqFHl/6gdXXrhKcjdqDkQqfhkAFkqVQKQh5RCyyNeqGVeXv37+HHl985e337q68Pft21OQCptwEMcKrcvOoto7EAKMukDJgCIIrN5otQwgkprHAt57K6T8MNAcvPQw85/AkORMy44zEi7FiED0BemENAqiyMUcYZaazRrRBx3PDDwPbTTTYMXwTwhSaILLLILPjTKImBLNCohYF8FKmHKgaqQiIbscxSy/8tQwPyqhzBrG/HMVsLEyclIhHIoCzkOCMQAUPkUs72grRtzjthMlNP1cg0qkfkYFvrBvCg5MgH4jSaYaArSlrhCih7wFPSSSmt1C7/attTU8T67PSoTR9wYIo+DDoCk0L+cADUnSxtta46a3NVVo9WrVUpTz3wK9D+onypBx6ADTZYEpLMSFEAjNBoUACSIEmAKAYiIYNZqa3W2vi8tMrWbXvC1dtc9+xCjSIKqkERSlTlFqdr2X0JVrzavVbdeW/CVddiS9t1Ln0z+i3B3QwMSQAjouUh3oMRTjiubKui1+GHzXSADUwMcuWCTCC2SeGNQ3qXPY5B3ihj6Ozti9//fPGF6+SLBPjOYIy+E2Ik3hKcIOSbcc55I4apGtnnn1WjAxITC4ICXaBn0llpj7NSOmekOfX03l5HW/ktqy36CgAfMDoLABJG0loDmZ0u2+yEec4L6rXZ1skBA6AwSJIyGmj77JCZxupujtvuq+Q/ea0L64oQ1EAFiwSgEoCwQlpyoA32jlzyVtNmoO/L2c6EkzEMwoSNdO2eHOG8rxL9YMzx63RqQFO+uvWLCAagisMnWoFmEiCkqAeCgLhoB7RMD154LCvfqU7UkZ/OgVUUqaGgIhyZBPnh2SXdKuqtTX7kwUHj/sLXLeqhQQBAgEGH7wAgu6LdB+q9omNl90H+//np5xr7+/E3rnidjtfef8TYAAaDUGAKoENd/mZlvaog0FX/e5j3PAPBp0iQABmA1kFIALmLsA8A7qNICQhlEAaOkIT7At9EFNgwB67wJ3SIG0GOEAklOLCElUrhVGo4KRbe50MUFNwJv0c1jQBBByzQAAuMkIMrbZB3FgFhCIGTQylOESpAvKHadphFmzgAEYcgCCviAAcWUvFOVySjnLSYnR4CMYJsnKAbzxhHOQZuI1e0XBrTOIk6EKQIBcziHLVkRkDaCI/SWaMQuwRHmPhwkI105MKseMVC7tABF1ATABiBMS0+kkaC5KSFJkkyDzHShIhkCyk/mUpVpsR7dv8MpQO7QKqB3IENhVxlhTx5y/m8MjWHZJ0pg6hLYQ5zJa2UJC+R54BCFOQHYrQlMeWTS2i2B5mn8SUdSzlNbW6TI8a8YTUxpwRWEGQMBnglN90jTXQeB5yHuab+FPkSVK6TnoP0ZgrbyTYHOKEgangEL+upHHUGdDT59Ms7fxRPl8yToA2V4j0VaFCkccEVBHHFKqrpUOMMVKOekShfEIoyYKqFoR01Kf4gar2PjgwOaiiIEwx4zpOKhqMznctKU3edkrplpyjpqU2BGrmUkg6nDzMA5wbCihm2M6ifqWlTb1TUoIxSoXL5qUmuClWt4myoeZOquuCgCILUoBAxReb/Vl91Q7Te9KvdoupIO5NVksh1rXWNV1eZ1lZbsYFoAKBAFz5q17ikULBx0StPQkoauopksYV1LOUi+c3DamqfMLyAWcH52LYQVrNsmaxOElu1qlYRrp01Lbvw6rHP6skBkSBIHaSH09OqRYGzfcpqcRJa0TQWJLy17W9nlNp34RZMDnghAMpK3FUBl7krUW5NdJvI0i5ytM21LvEii8/nbggOmiDIFLYLquuOdyThpc5bf/nD6ZKXvcHNbkTN2xeN2KQBAgTAEWqpF1eGt739FVl4o9u96qrEt/41sGLfq9L48mW+NOkCUg+B0b3sd7sHtvBEzBvgzxS4Ixy+8Ifp/yJcWCHPjnZyCU2UQLQ7LHXCx6wwiP2bYfRi06oDhvGNpcsRCl+uxLE68QMooSZX0MEvO1Yujtsr4/x4mJU29qmTkRzlbNbRxX3p8ZXVemI2EKQPmrRylY8s5es+rExg0nAb17tQKIuZzadMMFH/gmU5k+4lcSAIJpxZZDATt83NJTNrwnTmuK65JEzu86FHklKVzJnRjb5eS56ISczqd8+4RfRv/yw1NVbH0CfpNEY+fWlRa0TRKXH0qRndEgsQRA2TprRkXzzqzmZadZtuTajnSuhcp1nWvSawrkGCamFfmSW/G0hyT2NkPvv6sbTu06pwnWhgM3bazLY2qKvdkf9hb/upIBGA1gAQB9Uo29LXFqyzyQTtbLck2rNZt7mvHW1uz9t6KVnBBTWwAeiQe7Xwtiu6x6RuXkNy4MV8t799LW96L/xdKOnBo2omk3FXut8IRyvAdyTw9Ib44BYftcIZHnIBnUQFDWIB7fZN8c96fKsY/5DGaUxwls9c2gU/ichxDiCTTIBYspsWhicO6+fSvKkuBxGo2h2SpBNg6UT/MMhzHnW9kUQ4A4nCEiWeGn6v3Ok2NXp+YA5Pmzd57F23NtSlnnYcjiQDPQdB7oCudZVP1uwz/fp1wp7Qsnu643WPMtrVLvWRTGkgRoB73FGzdbr73aEZ81beRapexk//HvCBz7lIHLUorFMk5UIP8+QD6vi/aarpHll66UE/3spbXuQCi10VIoWRzms31qlf593BjvS+P3nvWN297S28etYzPCRak1aD5e75ZQMfnbjHu+57T9LfYzv6zJcy1gQghBvoAAY52MDPTT18wX/E2Bp4WUZmD9/aW3+azrcO5BFc/Zqzn+Yn037sDqKBKOygBC3YfLDFL+o+YtUGQn3QL+hob+joT5vcrzrgT7Tkj9oicAGfrljADYoShHZEIgAFsCNyAHg4Iv0UbP3+qyfsiAIVpgHLbFNQr5um7yJaEAU1S18qoCCqAAaAIAN4AAi2T3EIAgRIggMvjyNqcCAq/4BWEFD9FgwxTlAGT8dhvgVcWPAFd03ynBDedmUFem4GYi8jVKAFGkSDOkYIW28jEAQASuAjRBDOlpAJu+0KLUUFAQ36Nm7K4PDs+ONQmOUjvIZRNpAMQ24jJuA7fAAQsaINk+0N71CHoPBbHnC3qLAiYnAR1ypQVIAsurAjLugIx9AQ6U0jVOA7isMTtQURD6MJKZFa5LAwHjHHOG4CU/G6AiV20hAkJiBaDk/HSDHqAsEQBiIVXGQXe8YU40wRYxFnDMkR6TDmVCYSj7GwYONJZGckHIdxPkIYce4FPmAgTgALsHEYifHLsuwZ9yYZH28Zxc4KyRHRYCN2xJAiBP/gVzagAkrAB3IgdzKALP5PI76R4bDgEwaiEtajH+8oHPkCFdfxbkDFMNBR79QxIduMKXrODwUgCYygCtDHIK5AA/WQEz2CIOetEUphIIhgIAnSIMWRsyDybBaSRxoy8l5xJfuMKb7jCCcAfghFA9KCAG5xDzsRJB1tDuRgILJgC4CyIFFSKRBSJpXmsybxUmDxI56SKR1qfMCGAIzta6rACJLAB0qgAlpACCAOAJqEAIbjKgHwKBvNDgbiCABBLZOyxcaRKnXGKZ1R6e6S6fKSLmdqfCAhVLwIAPIsaeAxK41gBRzn/D5SLRlNCgiCAxgzLl9NJfkSGSdrKmEwLzH/szLXqUFqAGMaYCAw4SYuYlkAAAaKsBavkTHlzAUIYgFYUzKV0hg5U14ucy9NTzNxszYbqkF+YCa6YCAYgTTfB31KgH2SJS1Zs8QWgCBcYDllEyiWkjdT8DajkrQekjoPrEESYSaUYCAUgTh5cixJgBMVJxf5cTlLjA8IQgrUMzoTgza1U1bs8joNzj5dED/nE6iYogZoggsGQg1IcwVgoCBgYIn0cCcXUz1viAzUxA4YFD59Yjr3s13qsw5rTD8r9KSYoghowgDA04AcYAZ6zkFsZiImYAe+wxq1jUFTaBSQBADkIBihU0J5gkI3NHusE0NlLkf7iynu4EMJQhO6//MBVmGcyGIGamcGxvJxlNNFmeYFuAIASoFGa9RG+Uc+fVRSLpQZXUdDt7Q3ASBIZ8IBzOClXIsgduBKNiAjNcAHNHBBodRjXqASBuITvNFFsdR4tDRM56RL0zEm/VT1xtQm2ACpCuIKTpQABKBEjQAI0FMX5/RdsOAEBuIDTDJC9zQncHRQ43BHvZSndtNTdQlIb+IRHAGGCsEiitAI4vQPJ7VO5sAxAMAQ3mRON5VT+5RUswRQHVJQeRW4TPVMoOAHiMwiIE4xRyJWZXUoAWAT9iBWcxUnOjVY8cRXYdIOrXW2hpUnCKfwUIJZg2QE2pIMmHVab6JatxWNQDVQtf91XTsLSKdgChLB1SrCHcNVXANkEAiCD8QVXW1CXeEVS3BrMyVRN8F0YIepQSShLfsgEvyoJiiCB6ok/PTVNhbhNfUVYO1DYbl0tQzW3RI2M0fWY1dpfA4CzyR2IozNI03iYm0DFQiCEC6WY+vDZO+kYEd1ZxAWZx+rQTABEqAAUQGABgCLMFvmayL1J2H2KiyBIPKgadUuvnyWXbE1/rKzatGKKY6gJjJhCgKTBv7pASYCQWBg0aT2KprgQdM27ahWa7VEZ0t2/oAVbre2UG2iC2hgIJyAMI3tHV+2baniFGJUC6wUXkYDSt/WbgkJZHeW1HqWce82SB2gAf6ADWb/6DsHYoYmYjgUxGLbVkoHQgYaIUBIQ3HNS3Ib92ohMGtV16YaZAyc585WgZ8AgBUcgAAQpDjQNnTtFABsIFOnbqP0NHVfd0ZUqK1CdiJO73GPl4FQ9iC869gIoEABIAdWQnCx4BIGQg+Ed3hlA3X563ljJHm/ann1cm5FlnyDqkGOwBXqQBHUoK9gyLjUdB9htWmYlgznQAuI8lZ9jHg1dXzZl0IUr2/Qt3nVt4BrCEhF9ALoFwAMYBIu6GuU9OYQ90mFcA5UgSyaQOeOQ3xJkIHj44DbJoEjlw+L6IiSCH9BgoiMCImUiIRNp1tropIa9thC5QIC83b/wC/cBRDz/4AgLMF0Q7h4CZiGo2nuQCoKsSMnUHiB0/cjVKCCEQJwQaKKHyODlFhybHiLLmAMiuCHZ6IBzpQgImEwgSKIhVAUCMILRu6IB3iEu5g5TDinnBgpdCKKXXeDxqd8zocgDPAjxOcHzQd9BrmOleaLf4ISKmqWInaNXYIMz4AgzuBFkEOEFVCR3+OObyWPl8x5qa+PLeL1NNB2cFEkTJkiUFlpOblsGPknHKAMZhcANOFof4KNxc8LCOIVgiSTkZiOX1mOE9CaQFmnRJlkSZkiCudVEydgPKKZEUdxWHSYbyaWgaILKIYgysDVNGaSA5AMCMIU6gSY53iTrVmgmHgvjv8ZmaVYKlNYI7TGfizCa9DSI+a5a6IlnXMGm4FCYvoKE7yMVcB5+ADhOyDgcEFYgN/TePk5OTwZKNrZOvi4bjEiaQFAWSkiZj4CozW6cwvwoUPGn5WipQhCEiSMoFtC7bAAEM5gBGQgRgHAcGHFnBs6iUU6fNcZjyd6MCr6XS/CXz73Imimmn2DLABmcXKaY0haLwyAXAbislSaJURuDk4BFaRADvQAMi4hT8uZmK9UmJfaqXb6k3u6MH46QzniWJITI5alWTyCrZVlIOB6rBGmqfWCDmQJAKCgC5SAEtgAES6gDAphCgxAM1aa217AEgjBDj7hkk4kFQbBq7+aocP/Gp3tmqbKWqLPGq2T2SIU2FAQxVgW5SP0kHcx4lj8MLPvCm9TwwFcCgMTRCFgAPxK4tQaoQkWIA/8QKYf4whOwA5cwBK+t6bBOjYdmrVDI6KnqrN9+rMPVoq9x3HKEiOksbSo20kKRbnbBa/5gg0gGwNX+7avbA4CgQ8GQQ5+Fzw+QA4GwQsCQaHp7LgjM7m52zOY2yecmzDSukflGZotonA+QmuMmpmR+r6vxbv5ogsiAQrkFxIuABHYYAoKQQ124CLRB3sDF0D4QA7k4BU4oLgZ4AXIoBXs4BLCe01KwRTOoAkou8ds+rI/D8E7I7/dar8Do7+bEZiK+qgH4iN6/7xfoojGqUXBo6MielIDMjF/8YIPLDUy/EAGTsAGPoAIfPsxPkEVCCHEhS3GZbzciJwzbByxcDzHoXt9LfoiCFwsDrwj1vxA2jzMXcXkWKDO7fzO8TzP9XzP+dzOv+OI+jzQA71EZTv/NIAESEDQFX3RGb3RHf3RIT3SJX3SKb3SLf3SMT3TNX3TOb3TPf3TQT3URX3USb3UTf3U83y74akpQB3RXf3VVT0jsjsjrvsjZt26Y13OLeUDC73Xff3XgT3YhX3Yib3Yjf3YkT3ZlX3Zmb3Znf3ZoT3apX3aqb3arf3asT3btX3Z3zk3tz3XL+K0E6W0PULcSRsAxlvXd/8d1dm93d393eE93uV93um93u393vE93/V93/nd06MAOaJg1F994BP93zdCrjPirT8C4d2artX94SE+4t9DqJO6wDGC4jMiyCV+4zm+4z3DozOCoz0C5GEmpD3+5FE+5dUiny/CnotvIOi5Ilxe5Wm+5m2eJKS5Ip5ZqUEi5+GRmm8+6IV+6Eu5Sk75dg6PgzzoXo2elZGe6KE+6lW+kAcCkBGZidoHI6iefA5ZkKX+68F+4y1oi7GYAJQ+I8Yeg8o+7Nm+7bkbhll4hrW+iYZohWXYhd0+7/V+7/m+7/3+7wE/8AV/8Am/8A3/8BE/8RV/8Rm/8R3/8SE/8iV/8in/v/It//IxP/M1f/M5v/M9//NBP/RFf/RJv/RN//RRP/VVf/VZv/Vd//VhP/Zlf/Zpv/Zt//ZxP/d1f/d5v/d9//eBP/iFf/iJv/iN//iRP/mVf/mZv/md//mhP/qlf/qpv/qt//qxP/u1f/u5v/u9//vBP/zFf/zJv/zN//zRP/3Vf/3Zv/3d//3hP/7lf/7pv/7t//7xP//1f//5v//9HyAICBxIsKDBgwgTKlzIsKHDhxAjSpxIsaLFixgzatzIsaPHjyBDihxJsqTJkyhTqlzJsqXLlzBjypxJs6bNmzhz6tzJs6fPn0CDCh1KtKjRo0iTKl3KtKnTp1CjSp1K/7Wq1atYs2rdyrWr169gw4odS7as2bNo06pdy7at27dw48qdS7eu3bt48+rdy7ev37+AAwseTLiw4cOIEytezLix48eQI0ueTLmy5cuYM2vezLmz58+gQ4seTbq06dOoU6tezbq169ewY8ueTbu27du4c+vezbu379/AgwsfTry48ePIkytfzry58+fQo0ufTr269evYs2vfzr279+/gw4sfT768+fPo06tfz769+/fw48ufT7++/fv48+vfz7+///8ABijggAQWaOCBCCao4IIMNujggxBGKOGEFFZo4YUYZqjhhhx26OGHIIYo4ogklmjiiSimqOKKLLbo4oswxtgo44w01mjjjTjmqOOOPPbo449ABinkkEQWaeSRSCap5JJMNunkk1BGKeWUVFZp5ZVYZqnlllx26eWXYIYp5phklmnmmWimqeaabLbp5ptwxinnnHTWaeedeOap55589unnn4AGKuighBZq6KGIJqrooow26uijkEYq6aSUVmrppZhmqummnHbq6aeghirqqKSWauqpqKaq6qqsturqq7DGKuustNZq66245qrrrrz26uuvwAYr7LDEFmvsscgmq+yyzDbr7LPQRivttNRWa+212Gar7bYQBgQAIfkECBkAAAAsAAAAAEAGsASHAQEBzQAA9PT0AELN/////wAAAJS9AFFn9uYK/wDMAMkMmen/X5GfALntAMD2AMj/AAcVNlJa/5YAw8PDADE+m5ubc3NzAHOUFQAR29vbCwsLtLS0AFP/b6q6FiEkQ0NDzQCkzXgAQmRtFBQUg4ODHzA0ABUAAHdVFQAA1NTU6+vrGxsbq6urFQwAi9PoRWp0V4SRAB8oJTk+AAcIGyoue3t7xbgIi4uLlJSUAHCPS0tLy8vL4+PjW1tboqKiAPoQu7u7a2trABEVEBkbAKjXAgoMf0oAOzs7enIEAGJ+Y2NjAEJVAIGlVFRUAIZffsDTfwAAMzMzIyMjAJVqGhkBACl/LCwsAJzHAHwHkt7zDBMUeLfJMkxUTneDACcyZpyr3c8JALPlAEldAEo0ABgeAFpz5ocAluX7AGmGAHqcAImvAErmABALAAkb5gAAAOEOAKXTADhH5gC4a6OzAMX8KkFHGwAWOVdfABUbXY6bdbLDhcrdSG55AC47AKDNe7vNAE1jGxAAAGyLAHeYEx4hAA4RAL7yAF55ADpLAFRsIzY7AK/gVYKPAGaDABsjAEZaGSYpDhYYlOH3AKvbAIyzACIrADRDPFtkCg8QYpWkUXuHfb7RAH6iABsBALbpJztBS3J9GwAAFBQAHi0xQ2dxgsbZAJfBLENKAJ3JWYiVgMPWUn2Jcau8AISpKT5EACk0ITE2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CQDz1YMQIAI0QRBBAK7VDDESsA/6CBFE1UIEBBJICq6666bmDQBEpYoYGsVuhAwg4HCVCBDisMm6oSFfAwkQo46CCFs1EowcKtnXbr7XhK6BrEQixIweuuUvhaEA86nKurBjUQlKu7u6orkABN0AsqqwRNECu9K0hkwbD0wsvttwgnbJ0Awzqr0LwA6IADEDsAUS2oURS0w79S1LDBDhOwoMSpAKQw0Lw+pKDyyisfTMAHoEpxwwQpTOCDErHyK1AGBDfhww4pAHFDuwE/pMIRoGqghA80A1FBEwSLqvDUVDvnA6hXA8ACQhWAuoLUBaXwQcYDqfBvvAYJUEPJJ4fa0Aag6oAQCyYPlC8APhxELUQwR/+sgt5rg1314IQP127GVkR8EA8NZ6BQ3gO1CwAJCk0grUDzCp5QuGw3NCzZF90Q90I7OF746ajvxgOoNxAw798FWQAqDg+lgDFEmTckuUMqgNpDRrFqAHvqxBfvm+gASJvB7AadqoHLC8mON+5uMyR53Qv1DgDoFcENgBLGhy8+bol/MBDS3BNgu+IPRQHq8A3lztC8R8CfkLkAtG6R9FuP7///rVkf5AjQtc4JJGtoc4jXIoIylrHMdAJhXNKagANkJQR5AJBCEFgAQYhIroMADKEIQyO755UNVAkkAA6Y5xAB3I56+spgQTZAsHcd4Qb2EwjndrWCHtirIe4DQA7/VeDAFIBwhEhMYmJi9TuC5KtomANVBR6yOgAcgYExlOG6LECyXY1ggAQBguR4FYUjIiRxADjICnl1RSW68Y2D8d4PCcCCfQ1kjbRr4QsfIj+I7AAHSsAf1hAiACCQQAddXMHwipgCbgUxh2vcVRvhSMlK5iVfIzjIqcB3QBRCZIEw1FxEdoA0VEHvID4gGScJ4C6pfXAhoJqkJWdJS7cwLIsmVN/o2ve+UF5EAPibI0KAAKpMCqSVAuEfLK1Yy2Y6Ey0FzOIAnXfKhEhvinysnkXWlj+H/CuHBvHeKhESy2ea85xfQdoKWMDOdrYzVuZLJutqt8f4abMiBdQfQ0oJ/06DBK+fx2QmOgdKUKosDwDjQoj0LidBDZhxIGCUHOUSYrm2AUCUEuFc/xZyS2MyBHlyS0g5C0rSki6lj7+ap0AKOAKMio17ZvNk2nKFPZQmJAgkACcxZcUtAURBmDr03UP6pgNwak+WJk2qUn9iLigiJFZWkJeuPjCxil1sexrjmMdAxoIgkKymWGOkyoZ3NwpSbAek0lUeCeBCAKwgCEyrGQ7QOILLNeRoSVsazWw2sl0u9a+AvcmnELqQIIDKggIpl76soLOBsEtfGphoFLNogYEYFrL6FMi/6GUFxD5kYJCtQTUDS9rSpoRzjT3ITitbEFKZClWqwuhAXAUrDf/MqlbQg5i+WBvBCvQgCs5bwQdIYNd+HfJaqLJCDzYqEWpZC1tLG61pp0vd6lr3utjNrna3y93ueve74A2veMdL3vKa97zoTa9618ve9rr3vfCNr3znS9/62ve+Sj1VQvHL39hkbVe3Za5MNmCBI5wqVRZ46B0NPKsgYK8gKthADRAJqnES5KAxlML9ALBWgWyAWW5tQmoT4r3JVQ5U3MoADppwLQ2soAkCLpsPgnAE5K5AB7aKyARw0ANBtooEHwieFJQgW4bwwALXStUNpEuAD8fqxSMm4CAR0gNQSavKWdyVZGdrgSgIGbfRy/KuEhqr/eJkAzQ+cBRqUFw1Mlj/gw+NcA0+QDIzXzjLUX0qALA5ECe7WMQOqaNKh4nina24xS+O8c5iaGeF8MC3wnIrjheSgSAkOQqZhUilL53pcDLrz1FOCDc9WxD3aUAgQRSz1gwChCAAN7nL7e+Q/uuuIzAZJSroIq800GGCqCDV7+IzQdxl4YFgWF8hNcj6irvDMTNEAJvdskFkF09u1rrNUqaXFB68ECzzKiGlJLZEWFBDXVnhoc0Wl0EKCMaCYPnKqgbVljMwxnPBSyHWFjOZCYsTHugawL0uG7CT1u6A8qrRi85iExCybIJ429kc3WynCUJtedLrCNg+9rkQrsbFcnsg5D6XFbBNrnKDauRU/3YXxw8yanDLSiDhFjNzdzBwLwZc1jrKGglWJjSSJfslVYwCCSgGBNDu+SCl7AHFcECyEetKCn0r9kDEmoK7KZoAosuzxaPAgh2wIIgpPIhh/yXtgiROf+HSQA+YhtYgWgF6FbBCECrwMZtJbgQAdXfS6AyqDa/AAl3fwQ3+1USH7KBhN6gY594+bYx1/esyHQi7E/JuAvCgiJxLmQOHNwGSdazuIiOZgonoQG7eoIgkv8lBhU50oxecAEFU+h+bbpCn923lVL8bUF2H1YFI7whd9wEay16QsQ/6IObKY5WVxnYfuN0gBz096h2yNg3UagJe75siDXJ4VCUeCIu/Nf9Buj+C74e/8VYM/vCpf1iXn5oAGSii5GjmwIOFfHtDBxmpCIbzH2Wt3f7WfjDBLqRGABPgLHAHKrwFf8OidSezAX9zUFK3ELHiUQaBNAm0PrLkU6CiYDsgKwVEfAlnOhawZAZxNyJoEMizgArBAikDc32HEDoQYyqAP0V2gQIoEMgjbRpIEBwIAB00eSmXPAjBTUUWgCaWNmujYAdRQFfXE/RWgAeIKgaxRguYAg1oECQAgfAHKiuXEAeWEO6TgSN1L4mjAalngCB4fGHTgcmEA6d0N5l2UE/YEDdQAzl0WY1map41LxOHEHwoVd1EED04EAJwhmlIEC2HEEjzfgf/gWUA9YGy8noqEC795yP/ZxCmtxPSM0fmYoGTtXtd+D0R4T0cpz1gwzmkNlgsSBBnt1MpKDoalj31tBDDglQOUUoS4T2tiBCD1WifWBCqWBCsSBBC+IhWVoT3VBB984cCAQSJuG6gUodFcVme6FZaCCqieFBfeBCmiBDag1icw23FeEb5s1POmHUMoT3pQ4cgEYb9ooAGEYwNUY4EQY8DMY7EKI8MsYhI93JDCFDB9DiX2COZWBCCZmfcpFr3hDTmwwOWpgEjoAOhVoosJBDr02hVVHjQV2ERcTeydTUWCFXIp0XZGFWwmBAw04sG4T6gqBCnkj65GIMQ0VYL1xDS/1OA89JYJDmPJpltrycQlcdyyzhbZagRTgiG/PaM7VcBDAZ8BIEDwKUBUIkQPFADU9lDN/gQgtZh69OKVTSBo9iNJ5iDBdE1ThWTJTmLJ0kA6OhyYWeOoOiOHyE5LiM9H2dTCgUqeXlPaumTbIlvZlkQjUh5vYRKQlWQR3KQBMGLBbGQrNaQAPABnXcuAReCgXaR2aZo5hKYBSGBNTksnulEpJhwCMc5GTcsopKSyVKUB5E4L0loAMCRD6GLEaE9N2lsoBJP5wOQ+5iEY3kQqCl5U4aMREiUF4UQl0WNEpGUemZmOzUBfbMrlYVXvDJxFWByXiiNg8gQWdNhawRUPf95ENwIEdrjgAWRL6v0lcaZQzyTnG+pN67pk3M5jSDRNy7jkgzZnaP4c7BHhZHZnexpEJDYj4NJEIUZkAjRNwWomEHCmBbVa5BZENGJoABgKiswM4Inemcpbw5xWY2FlwexOwgBmg+BmQgxLBvlPTeHPCMGM5zEmgZRR7FpEFWEiwUhAClQAwTToPtEk1wZeQnHmwLxlxCWmE2mmQPhosQ5PUOYekZojgAgfhHhnAdRZmEUS99DMT5ggytJMRXwLyCUNVZQVSwgOWGXTw7BOYJzWWbUNwlRng+xRs44LPYiaMJmUS9amvFpECLZEFVEpKMYBUkmdx83EQJwKp55i4v/g6T9WRCMaqNIiqcHsZMGCgA+SgAJ2p4pCqAOWiQQylb/0mYTmqXJ2ZsZBD/2uFIeamTD4lQEcDfV5KYl6pG1mYwMmUsqpI0HQakEIZKwI6N6R5t7yWHKeC55eqtpFBFBxG0HRaQ22amTFJ69KkVNGpQEMJSaOJ8x4xFW6k9L6Za6ImwSdCqNJYkpJEGNtlDGyIZW+arpWWgGMZzkuZ3Kmnpwo6vU6qfFyap4x5T8SZrEKnZKqnEQZxEr6IOgkpsFsZt3xj73srDkNJl3xKv86qSCianuZ5hCVK8Q+6mzVpw8sAFo1IqlOhAViqoj5j7pg6ILITl5CqcHIaIeK5Yd/0mxyomzkxVlLOprp8JnwkoQp4KtAzFYozkQ+RYxTLgQtvkQyEOsz0oQG4kQRmqp4XSRx0iguLqtp3qkAsUR31oQWIqyDhuvpUkQ7iNLa3O0BHAqW6amDNE3MQukBHFZhxqcDhG1OftzeklHmplrGNunBXEqzGm00DcCSwM0aEYwNssQ7/mvjmWrBvE5D/tzYdmpoNO3XXmpmbqpWtuxKTWbIAuq+lJ+yLmfgoM0sWlYNWpPHwuDy8q1PmqirpusA5F8iuiagltlshS0AjFYt8YD/1JkpIdWMBMFmcq0dLsQO7V9DUG7YnuhSKu7g5a1enecXItRegu29vmcppqsVv9LEOHiVInDku3inw/BTejbtLFzoKaZvv0avcIWpVfLn1VGpIJLtlO6EMI7n9D3LxXJUWgkYNArtNJLaZI7uAdMAPQ7Q+4quxuroAFKlqOLI7TGK00ATicLsKn7tbnriBGRNVKQQzKLfndbwAphLrrahtjLewDAsxe5Uw/muwRQcQrxgzeXELmiAQHscrHLECngPFsptY5qwJlrR/W7VtbrcFv7mK55VN7avVcarjs1Ymt0RCVkiGImkw1RQFZAwssrEHZbq+G6ECo8Wg1nURi1uR7mhvo7cTacEIeopMzrVxHRN2CZwARBufyrxwPBxy68xnQMwYzom58LToM1sBX/zCM6pzJedzdcvMHi2rWaqrO5+8MP4T0rQHKySrBASMaNW7RFTBDqGJUWi5DWylbmEnY0fHY3XEpxyRDuw7bKi8lx+i+i2JoAwLB7/LX7ispHx6oY+7lQyq0/iZRSDK7QeaAFlEPVF7l4Nm5ew8nyKoxN/LAUrIZnm43p88u/OmXABACs/MC4K8ewLBEqPBF3I3XRehBle8MS6846680QFb/ImammxrHgdFDou8iMHL/zYrJhnLIwKKgCIcnM6yx3S7MFQaI1+6FI/I9h17MqiMRXowEV4E4swE3LxQJ2dVBMKDnZjCvuW8uAij/M2Ty957WFR9EFwaSdFMwH0cnI/ylbaESlEBG2BDG2AFuAzbytjlhFDkZ1SxugI/BQtGoQJXyz2YxacAnMtmu1XaMBPqDRHM1OH+3GC2qvEWGXEcE5vNzLODq1DBGp6zKpqUzSLzw/EW0QsKnPndq6/mzB9hxEICTJ3tPBBs3AYVw5zpKpOk0AnRmnfky12AiOyyin1nyc0SRNS3rMZqvIDLFGKU2Yfe1raGS7PwrCogycii2+W0vDsCtq83lZRDsRga1ZVMzMh/nBWlzGFjGFI3C3uwoA4rnATO0QpwKrvjaYA3q9sNPYMbRRpYwQ60wRXv0Ql7XXA6GfAeqMaOuppqpPv83EoKsQa4StigrXB8Ggc//tf/a8U7SJPKeEPHp9ug+xA0KsEBkpqaILyg0haCxJAH8KrugpEIMtzFk2QCu5OfE8EdzUw/9oyzkaRNCtEDmZjWs9EON5jz9ZRWH9xyudvQghiThqEalNADw9yT7d2tMLwubCxRPRfRpwg9UdQYX9vgwhaLHMqrzdthN+uyYp3PqyURjIsRHuEOkMv1bEZAytxjjJlwouOEbq4LQcjwDAkhDO3TM6yt9N18OMqh0kaCsrmXuN0AcRxLIi4PhoUduY4g0t5Ma9zfk4mKsqm9LWVrJ1Wf38EGgUjQP+yq06Eb9In4u9ivw4EGcITvJN2pTMjA+MsnDerqvmvfrb4df//eEU57+14zxcftiX/OWwPaJaXZZSp4+mOt9v7LVrbscRsVNtfhDIEwW3duaCLd0nluR2DtoGBLCaboiiiRDzotnZ6uEFMZAJcdpPbiKh2sbbrD3+CTHnzbUdCpw7g8tdnOcMiNs3G8rsqBAqmuVH+YNFHbQ0eqwfIH6avdwTwb5KreyEbcmw24dzjpHTbtcFsUZh3b+ffKxHSDLEpzbt7hAZvuE7hejObMgStAJmtAEPBrfGhuyTrexYyOyfydUJ8ewJYafS7sFzjIYMkb/1jX7MPUNZDsAOsUZfDESyQu4By88t2fGCmGmFaIayMug1DO4EQH7SVaAVPq56Y4m7//4ivY5qTXw3FLkDG5AvpTTsTozJLksANYhCYoVtpSRis9fWv+sDTI88H8D0TI8QeJQQxLTCi749jxdEKWiq0lZlA4s8KwA0jNSwf8cCe3UDdEXb6wL1XYo1UN9BkvMBYgVC2ztbiKd4J3dK0sN1Xqf1A16mTVMDJAPdDXwQlZlBWxUyfTXvyV7oU7zMGlvs+c7ZWaMBQfAxXodkCy7MmTX04lz0IT+bS0cyomQzTD8vTw/1CIE8OSyuVu97jodW6xfxbOj1oh4zYl9EDdsxgbe4YA7MIwAEYgU9JG5+eX/wr7vydw9+x9++WC/75c5R+HMEFYB9vu/4nJoQ98d6+v/XA/w38y5S8367zTwgSLqidFaO3k26ZTsVQ8X2a/b2eg/nLoBo63Ur7ot9cA4RtEM74DEEEDwIDCQAwOBBhFZSEGTYkCAQhBEN+mAoUaKUhhkMfnBIYIMGiVYydCSgxGIQkgJ0WDR4gyTBGgYnvByYYSVLDSRodqxgkMXLFQBQPjS4w2FPACocxtTgkMUIlgCMEkTqkmhUg0MZqogiUQNFhz2wNu1oBYAGpSSDANBBU6xErTshArBKEOpPh0ewGkw7EKuFnQzfYp3KkAXIiFYEZjTY1inihIvDngzckIdei193vu1LcgdmiysqVCZd2vRp1KlVr2bd2jVBCwcx0gT/0kOKhhFWLIwMnMKClREapPQA8tr4ceTJlS9n3tz5c+jRpU+nXp2gj4kvzWqQTECFhdsjPvycO5OgXo5LDTZEqvMqViUkcRwJLiXIwo6DWXZM0ZimFABw2GmDJlbQYIUmiiNtLvcGmsAgAToCLaruUsChCeAAyK0HvEqbKyqw/NprNoI0AiA9h3j4Dbco6iKJQAMRVPClCZTIcIQoauiOpJgAMG+nHSyIIijheqggwtOQ6tChoOKaqzCq+FKPrIYEuOEDIqVoAocdq2Low6jiYmi++oLgbbKoqGSoPwCaoCmo0WjaQIcYE/SwpS8hlHCvpBjaoIYPpIAKx91M048l/yhLBA+3I1xkyETHHMpg0REaHZDOA+1MbQPbQBKPhM5I4qwyIIKIYlArOLRuVVZbddWhHRAi0SEBmmCpQZJIYKkHJF/19VdggxV2WGKLNfZYZJMliM0doYsNRWWjlXZaapdjtrpnq9V2W2679bYys2R76YODrFCih6AMwrWhHgFYoQcbD4r0W3rrtfdefPPVd1/TbgDACuvMcpRfggs2uDJdo7AOQAEPdvhhiO3VFYC3ZmWoRw2WjE2mjj6swTDE1o14ZJJLNvlklINlgYQNrCOBhGZTlnlmYH1guToBXo6ZZp579nmnFEDqATsALB5IBcTiFMygIzrqiuKjDELrZ/+qq7b6aqyz1nprrrv2+muwk9NrBBWINpoAf//tiIeD8CMoVoNiBjDAsOu2+26889Z7b7779vvvkXEwaDSz96SLJHIB+Phi/zqauGnAI5d8csort/xyzDPXvGAeQEqvcIcOSpSgxxvCbGAHD9p8ddZbd/112GOXfXauV9KAN9DXVJ2kuUZoCCoAZqyybdqLN/545JNXfnnmm3+J6AZzJ4gFg1Z4ic0+jz7oTIeAX9J58MMXf3zyyzf/fHpVgArg6wwyWnAAFCZJhe2XPahXh8JVGn3++/f/fwAGUIDoe8uPCCC9gaQNch0RgOjetjuSPA11A6RgBS14QQxmUIM8m0v/fBiCQAKU7iUH+dGD1vMSzIhsgytkYQtd+EIYxvA5AgAQ2RoCQgW+pIFFeeAJI4gnGQbRW0NaQRGNeEQkJlGJS2RiE534RChGUYpTpGIVrXhFLGZRi1vkYhe9+EUwhlGMYyRjGc14RjSmUY1rZGMb3RhF+R2LiGccQR3teMcVxPElawFAiNpXNIfAT48NoZ9BzoQ9/DVEf0Jk5LbSxSdIRlKSk6RkJS15SUxmUpOb5GQnPflJUIZSlKMkZSlNeUpUplKVq2RlK135SlNaD1mPhKW7gLSRjoCQerYkCfb6UkgAcO93PmlkMaeVrjcmU5nLZGYzqzgEaEZTmtOkZjWj/zlGPGRTm9vkZje9+U1whlOc4yRnOc15TnSC05nrZKcWETOCdsZTnvNEY/WSlS475FOf++RnP/35TwwEVKACtSdNzHYEhCb0CHPTQEJbRgDsvaR3wwzeCA3iNmNm1FhBkaVGU7YAkIZUpCMlaUlDypwHpFSlK2VpS136UpjGVKYzpWlNbXpTnMJ0gDcRpkd/xdF7AsAOCSBqUY16VKQmValLtQMvn0fJEDnQcUwzHRAdYkIA+FSrwgLqVk1mUrCGVaQozWlZzXpWtKZVrTUdIJG8GqyuHisoQ11qXe16V6I2taMkIZokQ3Q6xBlkcTBpnENE+FbEWieuiX2YWB1rUv+yrlWyk6VsZdcqwEIukLGsWmyx5opX0Ia2qHplDQjRZhD2WUaqPQSA3AzSsM3G1jmdlS2/HnvbsS7HsrvlbW99m1IBmlBMtZUObYf1WdEm166kXY1pkTY4NGmWIE/rQdTOEiriZrc1xtWuvXD73cj+VrzjJS9NBQi//XX3OdyFq1CV+16lMlc1piUAxjRGwo4dZLAEOIy61Pvf1bAXwNz6Lm7DW14EJ5i8AjSJjwa8Xqdu1L3wpfBoI4wa+hIgcf861yNVOJB2vStehX1wiXciYBNPq8C3PbCCXfxiygrwaYlMsXFQ7CvkVpjC8k1NhgVwqINMkHS7onGNjXxjIyP/a8WPbTGMnfzknAoQJGdLMmuQ7Koc6/i9PMaw++TSqdwUKjCTAk6RhFflJF8ZzcNasmObDGU4x/mlATSRm9b8GjVzdsJa3vKF7/xnufoZ0BFrc6ENDVI5J1qyhwZr63a530GjJs+ryjKfRcvlSGf6p4LWtMEY/envKlrUaAU1SVu3se91ujKTVuyeLX1pTqta1sWN9azzVWpch3XUu85prk+6OgEAD7u2Jgmrq1PpV+MV08RmNnOM3WwV+1raIeV1tWs6bdYRrbrQflOtN03XZId22dwm93a9Xe5tTVvd1mZ3TLG9OswYEN0EefZ0kB3uuo573vsmTb35zWZ1S7vd/wNv6bs1B7fU/psA/o7OvfEd33MrXOIDYfjEXxVwgRNc4w8weOYaDFuFVxzC4H74ciNu8X+LHOWrwrivN67xjl9OACDRQJHnrfLmOLzkR9X3yiWOc59Pp+W5fjnBY245+A2X30Bfjs53buG9Bh3lTJf6c4aO66IP/OiVCxdGQ37yVjn96QnoedVvDnazX/zqoM56u7c+ORNK9+tRJ5bYn172tJOb6nlXztrZ3nZrv11yb/Hjz9FOaVePHal453uz99744/j904APvLQzV0jfrfzxx7H7zhkPeVtvHvStkTyjKV9twQNuA1nxuejxnHjFG/Xzo1e162mfmtIf+vS8Tv/933qU6rkHleSxl/3hbz9o2x/fNLk39O533Xu/8bT1xj827IlPduorf83J135lmF9o548a+n0LSuY1n317W5/4s+/+n7nf/sB8f8XhF/X498a2EwX9/arpfMnZD3802z8AJAn5KzD6UzT705vVUxz9Qz9aG77rwz66G0BNE0AKbIgCDLUDlLMEzJvfa8AJ5Cr1i73/u8AUs0ATHIgMxK0N5EDLu5yb2JmUc8CGG0HFK8EUfDAUTMEVvK0WjLMOxJtBkbodLI3+ezgczEEAK8IL7MHH+kE4C0K7wT9omToahI4jxLckVEL1YkIKdELHgkIok8K6eTQivMKRi0CeQ0P/LpQtLxxAMBQrMXwyMgybDwRB4VPD4gvBNkwzNuzD+CM63orD3OutOgSbxJHBGeRDYMnCcNtCQKytNwRAlxtEQpQ8Q3zByhnCM2TEb9NDqItE9/tDUSRAQdytS8RES/Q1y4GUqpvEboPA64PEUmQsWGy/SkTFVFy7TGTFyjHDTsxDUJTAWgxAUixGhshFy9pFXlzFXLOcjXkou/k0vLnFYrPBsaNFZPQqa9Q+ZawsZry6XnzGysEMRdwaarybbmQSbLy7Y9xGY1rH4/tGygrHoRtHXKsc/KMyrzlEk5FHhnDEZNNGePQpgKQ9epwse2w5fCy1ykmbD+tHTdyag6S4/3b0vHcsSEaqSNBLyEVbyIBrSFDjOkPKG38sGY4UyFcjSI3MKI6EPI9cK5AMSWfMx8lhk0Gqm5MkmZS8SP/LyJaUoZdsvJhUq5lct5p0yMnpEZCbRnL0mp6UxfUDyqCEoaHku6JMq6OcNpFMR8lJl2EDG1+ESqq0MZ9EwrKsyha6yrzLSlLbSrc8q53EGhOqQqe0SbL0RBw7Sy1MS7VcIbZMu7g0K7gczLKay6vho8K7S6XMS2EERZb8yyAKTLMzzF4rTKxLypGUHKioub0Zy66JymEkRsnsLsqsOsvEKczMTF0ETb9ZQDvTG9ekSL80N6kkwdoszQs6TalLzZtazf9S60pGGzyDkEaTfMrQzM0A48tHVE7dpCDeDDrftCng/LvWRM6+mTkN6ZvZ1BrRHMbIfE4Xik6fm85rq07T00yv9Bui8aDPxE7a1MtXUUlLC0/xZCHyXDnzpCn0TM/rxMvo4xi+6c6s+U7IdM77BKD8RLn9nKn+1D31HM6/KST5lEgA5RoD1UP7TFANWlCLa1CZetDmi9BDAxz4AQzuhE/vRFBJY86BZFEO5R8PnTgQdTcRbTPhLNG/wQyvO84Ljc/H1FAYjdHzmVGJq1GYulEcJVFD+xsTSbj3/NEVrdCwc9GVHFIiLR8jVTgkfSklXbIcbVK/mZiIZMzNdMxZstL/+sTSLB2fLSXSL43T3OqbcDnHr0HMkclQNdzQNoVONu1T45BTQfUbuJE7vMHTiNHTCORTQA2gN41RQZVTv9mYpvRRFS3QPw0M+uQzRm3U/3lUDo3UOPUbsPQbRIUYRZ3FTPVU5QHVBBXVL+2buZiXKL1UrEnVqaRSVl3LVd1V1IBVJe2bBltMS5VSTNVVxLvNG+xVXy0eV71PYL1RvtFOzzTVicRQZr1GZc3GbG1W2XlW8YxWEeWbXdo2ayXQW+1WdtxWd0RWb8UgcH1OcX1QvrEVADDOAb1WIE1TdsVId31XC4pX3ZzX/tybHTK/c7XVq8FV3PxXgPVTh33Y6iBY//TcG6RQOtnU1ykN0j1VV4ldHYEtTYqtzr1JnNGpVWNN14h9wNHs1I8Fn5CVzJEFTr3ZR8k51Ydh2GVd2Zftn5j9y5ldTb1JG0hLUXRdWI8NSDXl1KTt2cv5WbUMWszUm6fp0Xw9WqvRWW7lWact0qbtWaktzLwxkZw0WoXN2q9duKXVMpft2lZN248NW7j0QKsCHJx1GK1tV7cdT7iVWLndyryZGzu9m7s9mLz1173lVa5NXOT426PEG7ixy4RNWaRd3NlaWx1rW8Z11r59WMedSbzho/T6m8I1mMP9Scvd3OaB2qr8XJAUQj2ZnNItmNNFywrlgQrogRsxF3njHf8w042e4o/fqA/iUN26Yd2gdN2FvJu5iM2b1dhj5dhFPbcdeBqW+AAZrJVb2YmJkQheMd6vQd6WVF57vJu3AL7JbczkTF1nw9wKw7tdQq0mCAJ0OYgVCF4NK5cOO4iIDDF4CRe2AF80FWBWId9wVMezsDmzpVy0Zd+mc98dOzfqkYIb6BLEMFT7YoiNcTCH8BiQ8S8C3tgQZjkD3sW7AQkojZzZJZja7Uu9nABiHYj4PbPnAoDRfQtDpS7rmpoRrtwe3gnoPZbHLR6qqpwV5pcWbk6ufRoxSZsUJgD8AwCvg5vW6oi5qdQf5hnx7UisJZYhnp1CklzSDWIf5teWvcL/jaFVwOqIxIG0HqHVIQMAQ83imdlimOxigHtd2sE/531ePP6ZJH5Rrk3jhlithjisgVjjq4IgOu4ZOybKPw6WL5YdNnFP2SXjBpZeVeXaxImLiOIdg0BYAgCeMyOIHZLiRvaZR8bKSAaWSY4dE0JRyjnifQnkK+XZKF6SXeJDXyIIYMLfUSamVNbizt1GTPZi0KWdBSxauz1mqrHlNeVZe7UYQXqJX7af2C0L6BpmmlnltmzlX3ll2NklIVtgZjTctN1UtnXAvvqeHEqJ1aJimpAgbu7mYkZGZxYWcX4dpBjdZl5e001nCIavLdwBxDDXOJ5jEeFgAsAqmkiheq7j/3suxnyW5GSenbSJ4fQ14YB2YOVQ58zNvgxIlyigsXdmoHhmZIeg54hOGW8WTHD2lX12nYnBVxXWY9oV6H6tMDkAAZ/+6Z/GAOrjgbmRgmGr5vmpn4FAJO3Y5pY+mZeuzJhWO5yWnY3p3X8u344OqlAoAK/+arAOa7Ee67GGgr1wVxUIlxXYmV2+noP4JaXuCO95apSJatScaleZ6dZpMKsdY4DOaY9OjqDoarIubMMeazcIAMVe7MVGgcMTgKcZAWD+5PzaToYgZYtCZbr+x4muxYp25YuWHXsFZnPmaMDm6sNObdUu7FBAOwHAjBE42YrgoamS46o6nI5w6M3m7P/ABtjPDufQjp2bCMuNTkV07m3OAwDCXm3mXu3W1tXE0QCsvu0JamN2ITGGQOTdTtTOLsXflunghh3MuJzw1peeXO7mTm/WBrub0IBS7ggnXhtDJgAqdi262W6e7G5R/G6q/mvZeRryrmokFmj0Vm8DB+vnJg17vVfSqOEbLuKG0GH2kBrixm8W1u9I5O+8Lm/XGW7L4XB8Oe8DH3EEj7jBQF8ekZr7EtCG8ODpCRkLz2/k9lYNbxW9Zh2+/nABr2UCJ3EfT/CdgJ+iCQIiL3IjV7oNM5f6BeGO8N8RC+AYz1MMB8QaL2AQZ50eeW+/1urTTtMC9/H0BnKa6F4+YSD/IKvb2vZeBY7yAZ/xZq1yEt7x14EfjS5t495qLwfzERfzlyDzvZCo3xWznSAz4tVyNu/yiIZz67jx1SFnHffvNkdtPTdwPj9047Hr3sRrG7/y1ZkLWb5kSOdxN3eNwZ50Sp9ySz/up1b0ieX0zWEThPZjLr/wUTe3Lzf11K70VJ8dTJdOTbdyOXedMH70WY/0PMf15tb1XY+dXi/PX4/zUIcd1CL2A8bzQLt1ZF/vWl/28EV1QEXKOZSpS7fsWQ72EO/xbHdub+d28173NgX3cNep4gFwIzb3exHxdFdtZWf31mn2PoT3eHcp44nBeo/2fMH3fD/sfed3kHX3LAX4/4BnKePJ8XI3+HPf9uXE9oQvcYxn+Oj1eCDmyoifs+LJ8p6RW1U/9o3XdpCHHX9vQ4gfeeAqHjo/+bBN+WtfecNe+JZ/WoeHU5GXeYkvHkfnmZjXSlqeT3TX+bHm+Z6vnJfnwqMfeeOJZZvPuHpMeixbeqYPa6d/+smJeiWc+og3HhOJ9Y8KeoXU+irt+NQo9a4X668H+8gR+xwk+4A3nh0S469S+49k9aBy+xbVeJ2fe7r/G7vnQb8X+gc4HoMo25PB+8Nkez0T/NOA+7jn+MPfnMQ3QckPd+PBPzhGmc9XTcpHPMs3DczPfK82/M3nm85vwsUXeuPx9Kvv0pVSN/+clzDCX3nXf329if0vnH2ZNx6kwOLIJ/63BPw0TX0jVG7W13zg93nnJ+DSF0Pj2RhDL5nrp87Tb7XqXzXoj/7W//npD/zz7/4fNJ7Rvv1TXHvmD7Tw19TxJ//fP3+7EX44VP6yL55wAQgCAgcSLGjwIMKEChcybKhwAcSIEidSrDjxAcaMGjdy7IjRIsiQFB2SLGnyJMEVAFagbNlSZagCMmfSrGnzJs6coVa67OnzJ9CgQocSLWr0KNKkSpcyTaqSZdOoUqdSrWr1KlaHIreG9Oj1K9iwYseS1Zj1LNqDGgBISeuWK1yKZcfGrQvRLdKneA/CzOn3L+CZO6HuLWz/+DDixIoXM2aotzHkyJInUy5ot+7czJo3c35Q+XNDHgAA6ABt9HLczh5RwzXd8DHivoFn05Y52DXu3Lp38+4tELbv4MKHV2bNVTXy5MiJU54wOghzk8a7Kt84XSRz4IZl1+7u93b08OLHky9PQLv59OrXn7xOvTr8+F/ZG64wGgd9y+7lyn+w32J2PCXGnXcF1gRefgkquCCDRaHXIIQR9vZfRf1ZeKGEV9Uw2gYMUiiRhR9OFCBhhxFoIIoIZrgiiy2u96CLMcq4l4ggXngjfDMy1cRoGXhYY4g13kUcjG6diGKBKuq4JJNNMlakk1FKKZSQEOF4ZXJTEhXFaA0K/xmkkCQqdiSS3SmpJZppqjkUlGu6+aZAVS6AJZ2cwenSWm39KCKYNYo5IAAxlZmigHcaeuihbSK6KKMN9Ukhho0ypMJoH3gJZH9y/hlboIMSWqKkoYraoqKjmoroo/9FempBzgEA3Z4fpkrhpiZ26mmShbK6K6/pldorsFLO6t6qvfow2g2X8plplbVudyuuZuoaLLXV7vartdm2OOx1xfK6IQAdxgops2ESOW1hZEb715nauvvumOjCO++K3E7n7a48ApCCsrKW6+e5oKYL7bqztUsvwglXha3CDY9nr3H4sjoCABpA+OW/Ijo7sKAFGyyvwyGLzCbII5scHcSsSf9sqqtNXIypfJoGHG/HHgN28Mk56+xYyTv7nFvKqK08KrgVvLxszM3ODGjNNn/X889R68yw1FUrFvRlQ4vKJQA8HO1v0hpHRzVV6jp9INRWq60w2Wu7jRbWdmktqWgARBEhxmF/GF7bUpl9tmBpvz14tn0TfnhUcWNmIbD2AVAD3jDHZ+7Ge/0NeAE4I745sIZz/nlRiqfGeK/67hA50pMDXDlelwOuOeixh+q57LW7JDpccze61ggS5q262KwbSTDmNsFuO/Jw0p488wzhfhzpuwIxWg++Sw4f5Utz2nTxNB3fPPhSLh8++QM9v5Xui1owmg/Wp4796trbyn33tgn/Xj7+MY6fP/jni5Q+oqwwGhW4D2zA29vY7ncV153te/x7oIT2B0Hk+e898uFVBkZzhAz9Dn7Bk9+z6Fc/B06whAmSoAljV0GQANBQjiMBB69XnewNB4VGYaDTSJjCHZrHhjxE3Aot0sI7BWE0E4jh+2YYvxoq0Co4tJkOfyhF4U0Rf0GsUPRO9YEBItGAHkQgFdHyRI9FsYpm5I0Pz6i2K/KnP7xSSe+6SC690SqBArMc8epnvzuqsY/CSaMfo8bGi2RxVALQYAGTqBwa/rGJC8ujHssYyElGBpCU1NkgbeRGVu1gNEpIpBeV+EEm8nF4IuyeJC+pSk6VcpUqzJiq/wopqmMBIFmok+Eil9jIVooRkiN0pCuDiUdeChOIsNzPEN+0vnCBco4HrGMYzzLGgqWymNZ0IjCvOUE5MTJUOuhRM2NJx//wLZt+8yUqzanNdTbFkuwEHTd1GSopVEyOoczlKHdJMz0aT53v/OcN/QnQ5sUzn6Eazd3CicxjuqecxMzKNNdVzYFSFCjurOjgCgrGUaWAevZ05hehCUKO8RNtD8UoSoVy0ZSqTaMiFRULRgNDhRKLoddx6D5LGriTsrSnLxGoTznnUnKeigSjYcFHxflMokYTougs3kSDKlWDrHSqOxvqfljVg9Hwi6bdqtNqWmPHnOo0c0C16lSriv/Wk2G1oafi2orkBFbVyGx4PMXmKaF61rX6VK18FVlbb3qqPMW1SnPtTF3T4tef5hVzUf1rX/cKWakFdjqnyiBpCtvBw5Ylsb286yMb+zrJTraiiy0twiprnFNtYDQW0CwuOSsWz0qTtAEVbQNti9p/nna38FIta051g9EYLakLle1caOtU0JbtqY7VrW/X2dvoagu4qDmVEkZzOuPWFLmdVZpdyarTx1IXoNMtb7Wse5lTHWE0AoCtIr37FeVi5bwkiWi0yItedtp3v71Sr11ORTHmlkeu8iULfRcIXZLhNocL9u8q+wthVgG4LqaiFAAsBd97HjisBq0tgc/ZYCj/PnjClJSwiUdV4biYanqvYpGBOxyWboJYvCUlYQoqEASuZdghQOiBFDQwAitYwEcMSYEFrDACDUihB0BIMehQDGVJrVisoioiAIrL3a/KGCw0Xq6N+fm9DaxlNGbu8UIEoK8zy3QhRmUz9d475cNJec6LqjJXDLkWDch5y/fqspflWWOmlXWPDaElnDWskC2OxgpK6IFK2owQcK2kB0oQ4GhKY+fB1XnThsLzVkbluE/C2LCAnq+gwUzoQn/vWCvQAQmAsExFT3o0GkDqQJYJgCMaxMWPIwgLyjxTT6ut08R+E6ixI6r2AmC7Gwbpqa2T6vqW2KLOHe1DVeC1gbyZ/9YGUUGZtTyQrQJggwbhWvUK4jgNEPDYVTO2u9WU7JCIqqMAsIKLYhxtjnyZ2iGOCn5xJcluK2S49z5I3fZVkE6OZtsFoScA8BPvqMF74lqaN0iufJ98m3rf/J62gv/dzmvnlsAETwizbWkQRkOOIODStEHebG6L76ziNI8SxgEkKQFQjN0c36zH/QNybIqcKQH31MArpRAzO7sgMi9IyhHiKgDcvObVrnqjcl6RUNEy3S3Sd9A/MvRHFn0pRx9U0tF8EHtTHSEujuNAKAaAJx/kkFzF+slsjvfhaN2loWI2r7/e8bCL/cOq3l6hzWpypSMkpiVje7sJgGEAGPkgcv/H9d5DpvfM+6bvGpUUZvEdI7CHvd8hD3Mks3nyg+AAoQmZfOXZ3meDYFrcnE/Y5m+/G88XVFLLVLngge5x0xMd9b9cvNoNYvCZG8TuzR4Iw9uOEK4BX/f0yr31ccP7eEpK7pEPfmz3TXyyGz+dyPc2QZ6eEDMHfuoKYfawsz8v7MsfNNvnZqMc7zIZkT7o429u2SnF2ZVJ2qHfQCxfQjifs0WfQlBf/V3f1T2gedxfgrkJo9Hd6A0e4f3fVGDfAAKGGwSACI7gCKKA6jEe67keQsDeQMheQtSeBMIL/cWgZFAgeB0KZukJ/2lg6Y0dAMZLIEiAEA4hERahER7hERr/AZyx2fklhOOVEuQNBAsixOXRoLvMoBU2hg1yoJSAS/z9XPhFGxcCXAT2hEoEIRKmoRoeoRmEgBu+4Ru2wAkmX0GwXUK8XUHIHQYahJl1VRZWCxb+oWJsoQ9OSaQ5XAYKn/gV4jkFoFMAABquoSRO4hEGwhwa4EAwHUKo30BE3UG4nyACYhmGonAQouGpif4tSf8NHyOSoSPmBSRSoizOoiU2IcohC0KwXEG83CYiEikGSyD+YmGY4kbdyTcxk46s4iKe4ukBSiTOIjSmYS2ixOodhMGJXkEkXNMRQPQh4kBAnMQJ4xuNojjuHjEy1Z3UzSuShyKyIjMWnzNGozwi/+E0nkQ1flu4GQS5Md9AoJtBrNv3laOpBKNAosU5oiOceCGTtOMyFqNikSNKnOE8TiQR1qNJ3KNBgMutEYSuBR5B+FrLCUSwSVpBngpBliRWHGRWJUrDLWQYNuRLPeQ6BtQzUqQ8WuRC6EAU7GQURJoG8OROeiMBMNq9PVqkAcAXupyZrYClYVpmoaRJQiRUFodKCtadtNZTquJLimErjtxMOkgs2uRE4qRCQNwSnplQCgC5wVn1xdxZ9sDsTaWknKRcTkVVWiWcHKO4aGV8waRDfhYQiuVY3o9ZnmVLHsSPBdmQFVlDZECSLVmT7WFdzqVUTiZk3KVlpeNofOV4MP8koFVgM3JKTQqmLJKlZZIPXZ7mUmDmat3Jm4UkX3KYX8YkYMYjaUajaapm86SmbiIFawbXnUBc5cUmtPnfDYaXbd4mLVZmb0IgZzYnVf5mgMGJi2FiIsomV46hVwamci7nc0KnyfAmeA6FdK4XnOgL5rlkX2ZnVxodc95XWHYnJebmeMaOeNYnUJTndLoJhsFdk3hml4EmPIqmfJbme+KnKH4ngi6GflrYmxjca+HcVgboccokdxaoJNLngiLOfW5oSzQoi72JcEoJgMqYgJJfcmKoGmqoh3LagbZoVYColalJdU5JiXbYif5giqooPb4ojEalgv4ojchoqLkJubX/D4lOqIlWaG0SKI+uqI8Kqah0qJQ2BJEWqZr0Z1yqJ3aeWo52YJQqhEQ+qTSGaZUyCpWeKVVQoJu0HgBEaJKup5cy6aA5KZlWopmqKUsGqZ5OyP25Cab5oYTK6WfS6eHZymjeqRCyaJ9aHZ82qm6wqZq4KT86yY0e2Jc24oUqakXmKaS6SZp+qlJIKppE317GaZcWqna656OaYXxy6hAyqqiOTKjO6lGQ6pSoQKTBqY0qKY4aqr9tKqxKgKzaqsPUqrESBa5KyTFW6qCmKoWuqtl5KlW96rAWa7LiHrVmq0H+qZYY3AgI5bMWpzu257S2qkuM6bAu6rZyK5Mgq7v+/8SyNsnUnerF+SqmAmtoIuq6xmq7xuuMwCvAusS8LomuupabXKp8ZaorCiusYuvAaovARmx7eGuUNCuy4evC6uuA8mu/Euu/UiyLTKzIkkTBzgi4imuvEmq0mqsAhux5WOvDwmzJRgjJ1ixDnGyMTJ1kponCehfDbueOziy64qyW3KzRJoTOtsjB/hqc/CxyBS2rOiynQmzS7grSXq1BLC2LMJqz+qzGAi3HoqidrqvVau1A0izaUonF6sibheunhW3Ujq2Olu21qu3avgje5q1PcK2E8OyhQK1sSevUDm3V7i3flkfW8q3fQkjTwubTyu3guuy5Uq2inm3ioiniZv9uxW7fkjCadcqb5HIW4Vau4V7u5nLuWKlu57Wti7ytyq6J4JIu5b5s0UakzB7u7bLuiixu3jbugvhazyYsDxrnO+7rsyQq6u4u70ZQ6jbvQgBvgvCA3CVlxs7uYZWu7VrunWIu9ILq834vQkhvfoAuoygje9KmhZ5u94av+OqG764t+bIHuKxAQN4J+s7p8XZs8n4syDLv+ypI/KLt/KqHr3lk4BZvuapvk3psv3pvAB+t+0ZwnLhuhFAvSd6ZAs+mWz0LAMOn8rbvB1Ow3o4wCTMPs8Hc+W5w+iJk68CsuprtBJ8wZQwwDVtL/d5vAmPvXGnvI5owz4QwmULwDS//iQ0XMbBg5a6JSv6q6l+ur90SLRIjyhFPMatgcC39DLmGlAsjZxTrrhUbShWH8agcowrrzBaL0hM3cP9+LBGT8cjOMBzTC+/osMncH2fQm60A8ULE8N3y8Rz3xhgH8qLYXegC1vblccbtMfcOsRwT8jBBMiXVzf5pcSJfECOzryMDsiTjxiB3MpzYG6lZMu9tkgc38pO+MSgL8COvMrC4GOSi8SXHByuhMo+qsivTxyfncpo4XlvmDB5j8ilrciq3Mi+T7TH/kOPYniyXsjAPDCcjhB9LcTLryC5Xc5S8WXpe1SznSCZ/8fJic8Aaszj7nhFRVjdXRy0T8y2Tczlv/+87m1B2KVzUBDMtf7MDy3A0x/M68zMEHWPsjow9e/Mwg7MI+3PvujNCwwmzVc1AqzM+t/EDK/RCqxRFV7SaCJDFoLMz33NB5/MfYzSEXLNIZ8iAOXQ6K0c/gzQ1lzQr77NLA4sK1rPnJZOmsrOK4nJMw+9F73STGDJK951NNyxOY6hO+7RrkDRSJwhmVTIpa91QC61Bb/JSs4dSVzV7MBys0LRQy5IXszQYY7Wv9LRYuwgsBzVUezUUg3U4l7XikrVbrwgt/TIw17Ras/HACHExw3Rcw3NfI46bMnMzp7UpQ7Mt5zRc/3VKJLZiMwiW2atueNdZPDRBG3ZRF+hRN/92vPC1ZouoewWHZGcFZUP0R0u0Pnf2SKF21GDWIYMG4WnElbLQXdcpWx+0agfHVd+2bxgcXePGa2dEbAvRbB+qaYe0bgsyYx+3eTCaoPLGbxdeR7/2Shd3Syt3buS2deOG3XF2UDy30KV00E13XvtvZmc3bZu3yWDlVvuGd1Nge3PfT3H3b+RuW6O3aWC3fVfGPEP2brw3eC8w4Xogfdt2fn8Gfhe4ZETalvb3c7t3g2OcgOt1OxPT1BmmmSGpQCScYeogguOufHd4hjBca5uGf0f3BkI4DA84VS9EhVv43BGEhp8lh4N4SRw4jSsGlgk2g/+2g/M4in/4NIe1QmT/QBAUuZEfeRBAHKjUjQYg+ZFb7433cXJHeW54H3GUuF37+LxFOHkD1a5m42jMOJWn65SPOWhgpVOD9oP/NwdXGJe7sUApcXPXjZib+UnYuJ27hb7wt3OvuYn34JanuIQjdtHpS0LBeJjnuat+uKKrR3+ijJ9n+Wvn3JtPtMgJQJmF40DQeaPHd6dXi5vyqnBgeVdrebJV+mm7hOMAwP1y+qebBJ6/elUw2zaqualL+okHOpCr+F73BLOleYZvJhCQgAXUwA0gsKwXRKwne1SEXniQOmFP+o8ftlGrE2YhI5if5QjUwILL+rIzO1OAS2/3+a2XOqBP+2XLJxGDi38i/7qFW8FwMvu3g/vLds2zR7q5Gy+6T3WvtwTEifqma4ASsEAGvBcPsABRSoEdd/q80/tRON4ZDwe051y5gxqqG/dJTF2tD0S3r/ooy3uZO7xbAEGZbbPE43u067uuUztmm9M8Y6NJUNrCK3rDi7xQkHymPQzKU7y0U7qgdzmBYTouooTQAwCGJ3vN2/xP4HxW3nvF83yu73ttk2YbwiEcyiGBIdrML4QugnvSK71LMD2wM8fEY9zTV5mAUwECrD3bt73bvz3cwz0SuDiBMVrElwS5rbe3hzzYU4XYkyebt3DKA7jFp7jaxz3iJz7cg4ENNL7jO74oAFPCmXxJHCPAf//61/d9Sfja2BPsaBM+1J/7ygPK4Su+6Z8+3FMBML2tT0TauOd55mt+Q3C+sn7+vnEA7ue+7u8+7/d+7iPY6Jz9iqU96he/8as+c2Ga3puEr208w/O97CsF7dd+4J+a718/9us+8OfOzqO94Rs/+Js+8ptE9Dl/Q6gAxME80kN/9B+FEnd+39p+tGU//ft+f9Q//u++TQ3/94e//wMEAoEDEVABsIJAQoULGSYMAgCAlYYMeay4waPhBikQAQCZ+BFkSJEjSZY0eRJlSpUrWbZ0+RJmTJkzada0uXDFwZs7efb0+RNoUKFDiRY1ehTpyw0cm9xc8BRqVKlTqVa1etX/6gOtW7l29foVbFixYDmUNXsWbVq1Zse2JbsWbtyzbulyxXoXb16rOREmFZmTCkHBgwkXNjzYYF+TIyDeEMmDoxQdSpQ0ycnRsV/Nmzl39vwZdOi/OkWXNn0adWrVq1mXXgqxqVO9s2nrrXsbd125u9fmdssbOFrfw4nbrU2Vr2nAh5k3b574JAuOGENC5nid44oNrbl39/4d/Pfk4cmXN38efXr1CV8DiC37eHz5T4vXzx0cv/2v+PPr9992vqjGE2055ww8UCDoTNIBog9ISqECJaKQgrERrFCChfU03JDDDskb0MMQRRyRxBLTq4GpngJckbb/XHyLv91e1CpG/+BmvHErFhcAEbQCEfzxMAVNHJLIIo08jccjlVySySad/CiDKFJUUccqr8LxxhplnFHLLbF8UcckPfMRyDIFE/LJNNVck02cSGsTzjjlnDO0CjTA7Ccr9aTqyxe7jCvLP+HqE0wWxeyMTDMVRZPORh191LtDIZ2U0kotVUiFJiLbAag9PYWK0P8E7Y3LUdUK9b8w3wwtUUXLZPTSWGWd9SZJab0V11w9nOAyAJQQIKhPP0VVP1PTCtTYuYgtzkpbNWvV1R9h1ZXaaqt11tpstd32s/ZGyFAoYT1dtr5klfXTXLbIHa7ZVXsEILBoF3WX23rtnRPbe/Xdl1+YpATgCP/qwhVXz3WJS7csZNM12Ld2FWMVXnnnfbjfii02Md+LNd644h0gisIoggtm+D6EFTaXZNwcVi5iiV+ll+OYZQYv45ltvpnWhwCoIGSRq0wZN4Q5ODlZoOtauTRoXX4OZpydfhrRpqGemmo6BbhTA2CL8vlno+kSmmhjvXYLaQJbXhrBaatem22eam4b7rhF9AEiJY7iWsexxxI64VJN1lussiGOF+0D1ZYb8cRNelvxxh3v7giIJrgb7xUBD4vvof1e+HKwBH+X8MKdO/zx0htn3PTUVTeKhx6O+AB2HRiMCKnKLe/cq8zDNhX3rz7/TGnRCSN99eKpRt345JWfyQL/7K7LrGfb5eu9K903R5l641SlGPizhWeO+OXF5xj58c0/fyRNnY9I6+ilPy77raxH9+/4H/h9TO+/Nyx89P23t3z/EyD6IueeHQhABQlMCW1K8r742O8B83MR3yB4vyoFECjB299A+jdAD+oKgx8U4eqUcJ0eZGAlDByJAx9oPwmKCmwQxF/UQrfB4UlthDmkVQh12MPECYAEjOHIdhbIQiPSx4UUvB7vKmjB7bGshjY8Ew59WEVI8dCKWVwbEIVotyIekYUQfKF/6ifDC1LRLxq0YQe12EY1YdGNcbyZAC5DRJSA0YhNrGAZ7TdDzqhxg2yU4yCNBEdCHtJiJGhQ/wrx6EA9ipFzFfTjZgC5P0EiEpMhMmQmOZktAfjgAxxJASMbKb1HJjFz6urcJJ+lPykS5JKdlCV6NjlLW15KACxQH0eCwJJSvu+U8UvluS7HyjS68pUJQuMtmVmeWjYTmnICQg/udB0pkKAlvzRlMKk3TOwV6olJQ2YyYxlNcyJpmedU56MmEAQhcmQEQZicS7RpO25205tim5Exk1LJ75VznQH9YzoFWtA0paAGvYKIBpTgkZjUs3L37F0+9Um9Z9LEn8IDqEE5SpSLdhSk5skACazgvCawoH0PhSjXJIo7ijLRogQ1SkZFt9GQ3nQnH8XpTlfDgn9d5wM+SOlMVv/K0pZe7qWjip9OY0LTwtmUp1F9CVOlWtXOZAo7R8CBCqhUVIIdFalJ/dNSZVoUp6INqlZV6+LKula3noYF77QCCVCYJ69+Fax6E+tYs0fVqY7zlWl962Ab4lfCHtYmKugBPMEVrLuKK6963auWyMq9/EUxmQVpK2I56ybLdha0nNlAr5rA1aE8FrKR9dpkKdvXzQrlrEsTbGjXalja3pYkAighREbgA/ehdmSqBRpra1RZKGYWMa/F7Vttu1znMgQIvdKBwAYG3D0Jd2zEjZFxxYlZcir3uVZtbniXq1uOaIBnv7Vu3rBrNO3yh7tm825gwUveqI7XvqEFwkYaRF3/oqz3uu0d7nuDE9/BIXeKn80vZ/G7YMRW4Lw48AuAgytghhG4wK5VMCUBK8XZOpijDQbxW3lQzSPUNSkUtpKFU4ZhL2n4uAjmYH1H3FER11it6usBZ1TcNRYbzMVygeCN2TpfD9MYxwUlcpJ5+poRmFYzPWbvj9cVZEDZb8kkia3LPszkc2bZyyAVAH99S0opa5PKQLYyqQwMOhnPeMNhvi+S5QxaFAHAQb48cz3TXOU1nwrLdM5ph9co6Do3E8yHDmgKOIJilewZ0lLpc8n+LJxAx/mYRi40phUN0kR3+pwFrAE9I13qSQet0pZuc/c0HUhDg1qWn4Z1M+kGACkM//WLpda1yPSYalXDuLtvVianZy1QWRd7lioQokOzuWtnp3aPvlYlsOUrbM0SG9nqPHa2Obnb9zT72eGu8KlpxMfebbuwhHY1trkdTXS3m5ATWKh/zSxueweI3NUzN+7e7aZWW/LV8JZjvwXuxpICQMIwuffC8Z1v+a0ZVQRPyJYl1uWCx1HiF6/iDT4mE4Z/HH4OL7eVIx5wjKob4OzWeKxNvnJzlhginFIpyGmOF5GPXNrTtk/GKS4vi7vcihkHughn10uP1xzpV7p5zn+985bLpOfR+vnQeyh0qgvwNSvANbiT3vWo3DyCTNd5fXiO8n8+/eoftHraz0dHiDR25v9elzvYxT724pT932dXOdsHjna+I7J5eK6J3Am/ALqLfUZ4t/bU/z7AtTc+eYyGiKPjXnikH57piff7X/Ou0c1DfnyPB/3qCojNwVu+65jPueb3PpSou4rxoz+f6GVfOgjbGj6or7nqpc36GL859rUXH+2FfzqIMJsmuk86733t+2ALO/jFTx7xpS83HEBEBztR/uWXjvgXKR76n69+6qg//rZdRuY22f7uu5/574ufJa+fmPkPWX76U+322df++kHO/FQ7v9rCr/Xu73/sjwCfBv14gv/6r/1W7/0GMCjkz0yi7wAdxwAr0Gbyr6sW8N78r9IA8MAEEAPb6AJHMGb/+Gue9o8DO7ABe+8Bf0/GKNAE5aYEZ/Bibi/PPGMF18sD/wwE3UwEbdCHalAI+wUFQWMHrasHIe4Fnw/44K8IjwcKo/Bxai0HlSQJa2MJSa4JA/AJIZAKyW8Kw1BxjpBJsrBFWrD5ujAEv5AMRYgI31BbFEnwmmTuwG53fJANgdAN5dDxxtAP2UbyACD9luQO8ZB+HNBFwK8PA9F/4tARc+VfLOBJDtHhIqnufpDVFm+Zam19OMKLPmKapEADLMQCKC8S7wUSU3FWOM7Wts5ILDHfMNH7FhEQT0ICX4bTPPETfeUjBGCXsMP0WFEVb5EYbSYDqikF7dDrtpALUe3K/2wRDH8iF4Gkf2rNCoJAG7dxG8usIUIJIi6kB3plGJEiBXyABIKgB3ogCEjAB0bpGNNjFeORUgqIEtNEFsmt7jQHGgdlDzcxCEWi1kKxJO5MA+Au8ABgGYVCBSpAB6rpEzVAByoAyuhRPIzRIjXm+l5RTfLx1PZxyDBSy8zO83axbk5CBaopvRZisQCGKCYgGHsRO5pgITNyNebRJuckGY9vTTxy0kDy0mAQwa7xJE3CFSWiIawDAODxJyaggK5jBT6gByygBmrAAnrgAxQKIo6gJnOSZabRK9sGHI0OH32yz4By1S6LE03SF02igKCHIcBx1HwiA2YHIlYgCFigIv8bQgVYIAgUSgdQMSzfBSwHE//uEhax0CzTDC2prQ1jsBOLsiQ4ohAXgg6P4CeqiaG6UiQmQAk00zC/MjQjr5qQrxIXk8oaM6YK021IsqYi0z1YgASosgKYsiEGESSAgLd+AgBGoAb2EiVUoAYYYzTNhjWLc2ZUgL8IsiybUQ3XMC1paC1JghexQwpWciGkQ2oGEThrogYSEyUEYC6RM3+Okzw5poCiADwV0zlFTjXPTSRHohqlBTZ7UQeGaiNB5iNUoNHOs1Jw0j+LZLdWgN5Osz0vMROD0gkhcxelwAKAACMEIAMq4ODcgyFcETN/kTIDdFIAlENLxBU1oDI7EjX/f+w9+S0+R6PzXpPTEnO3AMAbCeAyQ4IjOPND28RDbzREMoAjYpRNCM8ZgywkzdMm5jNtaKyAkDIhMBQkBGBDdZROchRKOeTO7jFOgPQ5/09BvZBBX0I3IUJg8hMk+HPyphRfUtRMHYW/CpRED3QWEzQ6B2pFywQMbMBO7/RORQHJOILZtFPBuDMpdgAHLIAyCtVQCzVN+wlNE1VOPKYO5QRL3RNOHfNdOuEHLhVTM1VTN5VTORULZBLJLqOxcFMUd/MoWIC/QBUiGPUopJRVzSPwsBNOIhVBFXFLIcZSO1VXd5VT30ABfhVYgdUEkKya7IgAnrQhZtQoElJVV/VV/z1qUZ91TS6jO3uyRFmsFm+1UnmVW7tVVzuBxng05hbiLT9CLo3CW3rgBirAB9rVXd/VR6XVJ1xVXr1D8vRvTmj1TW01TjksV70VYL0VXMHyzkbgQsNxIpRyRIFidppgPesVWokUYmPl9uDySq/VwrK1X1vpXwPWY78VjcBzAqqJLBMiJSFCVgmgJTO0KBhDYifWJeh1ljzlg3TGNGcVYwVMYym1ezr2Y382Uwd2JHwgCoSqIXCgmp6sIQwSIWv0KO5kx2B2oF4Wx2jWg/7lYZ1EX/XR/YaUZXwWaIFWaAWSI6ygCSjjIc+LM8ExIpRgHDmiHIliI5hTapFCZmXJav8FyElpp1G29iO7Vlt7NmwH91LHNiSq03lOrElb0nkslig05Qrr1m6j9bDy9n/krS3pxG9/EnA39pjAlnAD1nBDYgJuoAmiYAU0QANW4AgswEYXYhRL0QpO0S++lE0lF7Yol7As139cMWVx1k25ll95Nn9AN3QFVneFgkFYFndnKnnfinfRR31sE1Jztr12djW/9njF9nmBQgAYxAqMtXlzl2prLHrPZyM04FE29yw7l3ijxni3l1dHd0joUAOiAHbyV39hZ3xr4m476XzHh0yZN1+tF7uwFz7Lt6kAIH7lF2QVGDVu4J1UtX9PDoIdLIDF5zWsVHMNWLgQGEUvOGb/GdiBPZZ+SeRFmxUAKngm/peTMnh57gzuCjh4/3Z4s1ecGriEN/WE56Zsa4AFgGAChpiIi/h1WRglXDiTYDjy/uV2f9SDVQuEO6fsdHiHg7Z7fQIcORiJqTGL1YqJVYcHbuCnRFg92Jcx3ReHzcaKr7hwv5gn7kQKutj14Liqwrh0QMl5Es5R0Dg11TiBtdeNubWHQwRq6Zh8+Q6PGycDnvJjLmJS/NhEATmEBXmQd7WQPWRuETkC7ViqFjlxkDYyaoB61zeKI2uKL6eKL3l+PdkmFouAOXnQzNi+QDlueIBtpeBmI/mU8yqVAWeVWfmBiQRzS1mW/deVecqW28YH/yAyCLKWhlMvS5nQa3NYmIeZSJrHCqr1mBeYlslrmdfGUQ9ilytFkrGVkqn4i3Oijd04k0MERUYAB564m+MvmXcqnKvmS9UTV845Y9NZldeZhK+ZU9+ZQ6QAoa9jBBCaoRsaoes5JZQYk/KZashUP2/Fn3UWoIFZoNv5ig16Q1QYOyA6ie8ZpyiaavgrVzL6ejdab4KZoDUVpDVEpK+DpHHRpG8KpaemJRfWUlj6gF16bGA6pjF1pteDB5JaqZeaqZf6ptnqm8Nrp6FmI/l4VoD6g4Xaa4i6qH/gqJ86SnM6pKb6aRw1amkFq6VYq42Gq4v6q8FaTiQakcjaafZWSf+vupfB6pdfuqO7GoujGq45RK4Pia6dBmsxOq8l6kQD2Zr9+o0BO7A1ZLAJqbBxxmYRu4bTeK+Huq8d26vFOrK7B7KXq7Jv5vbi9lLQ0DYgabO3urMd+63Xo52iYII/MbRBYrIHqbRtRvK+LVZUOy+irbXZ+rX9OrbRQwXssllv+yNyW45222buZLQ3BLhtjrXXGmjaOqaP2zwEoEJVmLknwrnjCLpnpoCgOZqruyqEG7tTRrsJmrvLgw59BQi4ObxxG7Q7qrxlhjHUF63VW+lQaR/90bWnuyTY2bM/28CT4l9m+L6hWpH3JHmsI3JTG8Cz4roHHNAK3JKNO79d4k7/YvnBD/zDDWq/OUY7x1NWLhzDBVzDYeofizfB45s8GINuR3wkFzy0TnxjAk98LZzFp4K9X1ypbuS9r5nGw0NKzhrHIZzteFxjCsi+ISXI+STDiZyvNFHGPTvJwQNF5rjJcVrHQQvKL0a6+7nKJe3Ksby1tBx+Z7zEWQLmHDzM8XvMO6vMK6a30TzNQWXN2Xy7jLy4u7rLwQPCRuCI63zi4lyg8rxfKpbP+9zw/hzQ+8PNB8qjd7jQwaOZ3eMdm5qpw3y83cjR+WW3Et2UJX3SXbzSA/3S/RXO7xwp5puCm3zU26jU9+Xg0LuDVX3IWx2+BF3Wm3ugYZvRV4IHvrvW/3H81rUo1+/Frlda1VddmIC9zWP8zbn82FNCOa9jdR0a3EV929Xp2e0Fc28cyCX9163dRoS9wwl93E/CIOlK0Udj2CtXwlfHd6Xd1ymd3aMR2zE91onk4FBd0Zs9i8q9XqaX39Xd3/+dzQIe1rX93oXiTiq83sU73s1J4bnlX3Rl2qk9eyA+2F+dYwd+SGw84+Vz46Op47clJwy24ft83UmewCX+5CmeSJZ85e09wvWkeO7krv+731nd5m9eGt/drVueJBSp4iEW4a3o5T1pK0F+2mv+6I/F3Rvb2J8eKHiAMX635xfd691q6q3FOnwbr4u+2rNeyLaejVF+SIDgTv/EvuejvopQa2MkD91lJq3VzO0BPum53sPL3ieGWJSjgAQ2wIgbX9wNH4wfa2O+VMVx5u/9LPCR/j+OXJg3vTtqmiMe/+e9amO003Ft5vLJJfMFf/MHfekhnydA31mZnembSe81EiLiFfUTm1hWX/P9g/NZ2fO543X21/iNX/SfXPI15s5+fPcz+55sHkeC/5KHf+zlsfaZ6fYtRgCESDBnJvVdiuSn3/W3O/uv355h/46XP5EggsmdJvwVe1IHP+51Hv2fBO99aPvtRQV8gIgAQsAIAAAyEDiIMKHChQwbOnwIMaLEiRQrWmS4IKPGjRw7evwIMqTIkSQ1PjiJMqX/ypUsW7p8CTOmzJMcatq8iTOnzp08e+6cCRTlCgArLho9enBopx9Mmzp9CjWq1KmdiCK9ijWr1q1cu3r9Cjas2LFky5odO7TowpIaz7p9Czeu3LJs69olOTev3oQ+PhAE8CEFCYI99ho+bPGu4sWM6wZ9DDmyZJQ+K1u+jDmzTpZpETtUOjW06NFNq6r1jDq16tWsW7t+/bXz2rqwa9u+Lbaxbtq4ezfs8Te4BoIGfRvnuju5csWTmzt/Tlmz9OnULXO26ho06e3cmZo+fpFFV/Hgy5s/j3710CG707t/r3q5/I7wXwvwS3BFECnBldT/r9B8Ag64EXQGHghUdQou/8ggTrK1pl13Eob2HYAKAXAEEFkBcQQAFn4IYogWrteeiCaeeBSB86G4Fw9REKQBeQLU8FdxLJqnYo7LIchjjys1CGSQmj3IWoQTHvlUhSH+FUUFAlwkQAUvEnRjlVZemReJumHJ5Y06KtelW/wR1AQQKiCUQQ0ahtnbl24y5mOcPQpJZ507EakeAEshyWdp2IXIwpgAaNADC2dCpAILPQxHkBQbsAlppJJKpGVjk16a3ptbYupVCsH9JcUNT3IKm6amsiVnqgbaySqreKpmZJ9HKhmiADcMFJwUTdRQAQsbbMBCBTU0IShBI4hKarLKVlkpY8s+W+qpikGbFQlWfP8KYxCHUouYtN6CpGq4zbVKrpCvpharrBLSKqKtxWILLwChjsptvfaW1+xi9+6r17d28XtUCj5Y0OFfRwCcl78KmyRuw4+VCzGD56KWrrrcsXsiED3gGq+xPayJcMgiUwwAe5uOjPJXC/OWskQ7MPpBy2et/K3DNgcVcc7UTexZxRaThjGLO+AQxAdRSCFFFDoEgcMOMj8NdVn5Tht11YnRjJfVDDVhrI1ad4W1tzePDZPOZluWEQc8I+bzz6IF/XXccts79V1z351Q2CPhbQGMTuOtld6mkk14S2cfzpNGax/WtttU/Ql45JJLWve/k8cteEh34/DXo5cjlfmbhY//nhLipuOkOOR57un4xap/DnvsIVbOsuxPh/7R3Cz8VYHtF+H+JenCn048B6mfVqSerXcHt+/OP+8b7WxB3zLw9MU9wV81UD+R9TkKT3rxpx//WuPLJ/k69+qvj27JJbIPsPcbxZ0CroXB75D8BII/uvimk58d5Z0PaOnDnwEPaBbplQSB99JfRr7GgzHFjIEBcuB8+Fc4/yEOgBAS4ADfVkAKinCESFFg1ki4LAtqTQBTsgK9RmjBC2KQbBo8HAeTx7oPPg55KOyhDynlvpP9cIgy00F+eEBEisQwJDOkYQ3NdsPV6RCEPEyiFX1owr1dcYv8UoKxUsBFiCwRXE28/9kToZiRxRnGfDpsnkJ4UIEeWGEgI7CCEibgEB50DFRh7CPAsigSPwpSWYMhCB4HaRT9ldGMZ8xZFGHlwSlGxY0H2cGU4vUBJC5Ej3uUFyI/uSxAag6UpOxSBf7ig1JWRJGLdFgjHZnGELItkpJEXxUXsru/WKEJQejBUPLjtYNwUgNBKKYxjUkCVSoTUqIEyTKfaSIg/OUG0IwIK1sprldG7JHty2EtnUJJAuwuVJpESAUYdbA3Nqqa7GRmEC3Vznimhwe4CoI8G3JNbKpKmxDjJsm8+U3vyPIgE0hlQ3IJAJAJc533bCiKmpk7h0r0NiwkyAQnepB86lNO/CyXP/97RsuA/iCcEZmSPRPCSSlgdKX/gahHWApT1XhRXtvCqEY36qOOkuujswRoQEkKkb4BQAfq9GRMj4qvdzoLqUydC+cGBUaY3hSnPNJpq3jKuJD+dKASESpRUcrQvZBgrGQtq1nPatamOtSl11OrW8uSPYIYVKryo2qqrMoqrK5Rq98E6kPwc1KEcHIFQCCBBWpwg0PCpZOM/ctb5clWjjx2smDhwS8tgNSp2nVVeK2TULi6FzZ+0K8N4SQAyCPYjo2gBi8sS2MbS1l2RnZ+sa1tVgp20ZhqdrPP6axnT6LG0PK1lqTdWlhTu0crBHMsaG2uc8dq22fOti3Rra5FgpD/n5rS1Xu8zalvhfTZW/5TpLa8ig/+glrBakAJLMjAk3jAAvzQ1Lr07cp0H1jf/DbklAT5W2br2t2qfjdI4S3fcCVZ3IS8jDANaa05/+If/UrYKPddwIQvvAPeqXW3AZbMgAkMXNDqRbQDTPBBMvDLKDg4IjQiiHYvDOOGVDjG+VXBLwPLVA53GDIfBlKBA+hTx71BAUQucpFNIOI3jkkKL5aIABg1VxpLOSEznnJ1C5bODQN4x9DpcYN+3EE2TGHMZC6zmc+MZjSPoZPifYgKrkWUcl4EP9uzsp2rbOfYYjfOb9UxlxPk5QWBOXliTrOhD41mJ5xg0YxmdBGSfJCK/wJgBMutCHAAgGOxTGDTnO60pz/t6TwnEc+ifut5DflYP/9ZJoEWdIjbPMtCI3rWtEYzGyAtgIKNwL9HMSIAMOva13ay1EMkNbGbCufepXrLq45Mqxk06DzJutbUpvWtYb0Q/GhAsSUkCDWDLeyOHRuLStXXuJuaAYJkuc/MbvbDnq2gaENy2tWud5qvTRFfa0ChR5Fmf81yhA8IfOAEL7jBCX5uFBo74Sy9gbcpq2p3swTe8X61gelt74yTGd8S4RpBPHcVFYzJCgyf8MJLPtGCVTrH7Zb4TCheHXm3D+MazzjHIXLp007EsjeQ80E2ICh+o7y6Jx/6PVVwXHZz1//l74a5dGROMprXvN43d8hT5XXMrBcTrI3SgRKU0IRfPtzo9S062dt5amBPNuJMj47TNQN1kEp96tSuekMKCVvkdmwFID870ctNNb9fhUCx8zi3ETnKRLa87S95+9MtHsC5093aXMU7YxWSggoo4Wh0tGN6BR9ds4NeIoSH3XBGoMrE/27xjDec4zMT91hPvuZ255IAeID73Ove56N/nuh7/5DSX87f9yOlA1tPuNfDHvJhnr3Ga38jHtTgknsEPvd+b32MDAh2e/484tmOfAQpHzOxz6rknW9o6KPI4cLOPvQqjF/3d29FlxMIQVYsyOOHn5Hjr0z593p+6GdrkFb/H+w3KIwiBRwzKEijUvLnO/BnYQ5IevQ3OfxVfMYHfvvXZf3nf8xHaAJIdQT4HsMkHnsWaRvga8kkgQ8IeOa2gsFHgZIzJYf3SfqngQ3DgR34AME1YgAQgCBYZuonIi1mUCaYELmkgi8IOxCohDAoH5eTYQBAcspkgzcYLjnoE/8nXD8IhGMmhCHSIah3EEaYEE8VVU04OaIEE9uXcAJyOTOlbKmXgVY4GVjYE1rYg1zYhV8IIgPxVQRAhlSGaWh4OWr4Emx4bm4oOU82KPg3SFVIhxxlhz/hgdLWhbXGhx9CEBFGAELlYFwzhYQYOUOBBwaCiOOmiJHzVJmGgawX/4niN4mbUYnzdomUh20fMhycWEhniBBeJIaiCDikaIqpiIoxiDdwxoulBImvOCexmBN4mCU+WIuzlokWwh/Fd2pRdhB+oQHAOIoAUIrQcYrHRox3E1frJoeuyIwb6Iw1oRI8GI16CITVCCBGFAUI4SlDpRDpZlTeeDfCKI7lSGwCKTcep43KOIfrCGjtyAHvKIJwMRTyCIL0+B+D0Y0IMSZJmAFTwon+KDcA+RzjOJDGKDdIN2nVtIwKyVkM6ZC3uIXTiGgUWR9RCDKnNmlHQH3J6JFaA5LOIZKl9pNaw35qt0wpqZK9xZANmRLwOBcRCZOHJpP1EQX6kRAzhS1xuP+TcdOTzRGUeUaQX+NrKwdKRnmU45KULXlxT5l+DwkiFVAsGZKV/wiOw0iSQFmXX8MfFwlNZFmWHnaWS8mWbuGUajmALlklPLADO9BkcWk1WzkZXWlnX2k1AkAQ94iSCdmXLpGUSgmNTSmNhHlmUQkePuADvMaY7zeXAXmXXrmaVROFF1iUmJmZE/eXnSkXgwmaQRiYvUEQOPZ1B3maaZiaISmZkdmaUXNq37aXsjmbKrGZaBl5uWlmonkcvZkQ1hmcseOYkgGZVlacUdNifReb6ticC9mO0Nl80rlxu4kb2HkQ7pmdhTicPvmdU1afT+NxYjmWzFmeNFGbszhz6rn/noZ5Hn54nYMYn5+znZHRnfZ5nFADZ5fJl/3Jav+5g+wpNZ8poNRpHC+iATYCnwn6jeFInA8qZfcpMwQRiuPJn/35nIBJoJ4pkQLIob5RSBrwAT0wU3b0dT3qoz/akSKKMgsKGQ0qpPuSj03QUNZDoWbJkjCalgI6BTXaGzYWbvFypC1DpI9hpFlaL0i4pMDTpHVooUx5mxqqnlTaGxkgX1fqWF46MlsaFF0Kp9BSSN5HdgJylC9qm3GBm2mKob3BAxvgA/z1AaSJqImqqKRZpyIjp0BBp42qLJemk3kqQwrJpwAadVI6pYFanQgqqV/zqDMRqaHKKVMCfHqqkpl6/6ExeqYzin5qWh4haqpQM6oyUaq1OinD0YCjp6qYWqaeKhZ/Kp2yCh6bpp+66qjzyZXFuVTKCiL8qKS996vryKpm6qdoWqzCCq2QxayP6awu2K0AsgEEUWe+eqnWGqyumq2w6nzGOq7eSqJllKvxehvsB5yWKh97uq5RuqHcah63t3sDa6/PcqtkU68FCxszZZp+V63MeK0AGxvampvwWh4+oAMKKG4KmywHOzYJy7GtMSWOOHQP+4oRy64QSbGgabHGkQFw9lohSyoeezMgK7OqMRwpa5f7uqr9Gp1S2rK9IQDFogErwIBHe7Q3iyk0azM2q7SIwUl/KHj707NP2v+nKuuusxe0uIF3FlCpT6ssTOswTgu2e+FvROmwA8KvVqupcsepW3sbU4KnZRu234pBZEu3TkUQWJm2JhuJKOuvgKqz6DEQlpm31CK2DYO3hwsXe0aD+sqzVXueUPqz/zq455GLjIu4dss/i6u5Z1Ewi1myfvu3Ppuelnsl1/i5Bsu54OO5q0sWA3G53km6dAi4lSu4V+JFhgu7nJK44vK6vQsW/Ci1U1u7Vni7p5u7VhKFDSu87jSvTRS8z9sVp5aEoKe2azu5V/sWxFqxEosbNMJk1Dspvxsu00u+WjFTjwu5O6K9zoieHwi04Mu1k4YDvJe+VmK+qqIi+esZcEb/siiXvZILv5SrvNs6u+XBgMExAkjrwP47O60rPP0LwXthkryLvcd7g8krv6hrJW7qIRU8IhLsuigqwmFRrr9mfQMMrGzbqoGLwFcCwicMIPt7viZMw14hVHPbvspRlhxsifObwOAxsEVMsDkMHzbMvziMxFsRuiusweG3me5owB28vE38SUqcKuiLxQ2WdBmcric7xfEbxB7cxYOkxXLCxWesEHEVpGAcuRA7xlVcxlfMxn2UxnGyxnd8EIXEt3DsvuoKxLQoxHzsR3nsI3vMx2GZfSwsxoMcoIVsyGGEyD2iyHdMR+7nyKULyZsqySGCcNt4cKM8cJN8HJXMI5d8/8ZJqslRPKa02VlkTMhmDCLBgRAzbMrRQ8ITzMS5HBH8pZyp6sqv7Jy+JcuRTMua+KYEgMu+fBuojCCq3MXs98eA7MPEjDN4dR1DjBYrS5hwuxqdhhCgRs7i7MzPvMukI81Y7G9vbM3Jgc3ZbFXbDMPfy83nbDvQfCDr3MSUKYWtHMbx3HjavBLYirVvS7/4LDn6TJdPqNBZMbKNPMwCHcsFndBb4b0se9EPLZfRS6+9zNEKsWdCZ7wBLdCuN88Wfc9hkdHfvNEhrZXpPDr83MSndq7UOtHxXNHH7MnJDNMMxNCq6dA/fRGclFvoatIn/SMEzdNu+8lYIgAbYFhA+v+jRJ0nHi29IG3VQ6GXOJ3USl06TE3Hs2zHVaICSsAol2fV7YPVM0TTTexxX9vD8AzWA53STS17T30jKBZua83WG/XWSMx+OADFX13XD7DTY43MZc0iLXQD+OEDOGABU6IBN8Cofg1SbX23Wk3Ur1nYcXzYxXzXit3TjH0iufRVgWhJRCHXmH2mmt25nP3QOCAFSiAA+QibJQ3aoe12OkXPuBvDVnJpmhSIBJBrUhjAri2YMl04ge2/KuBr8sIowfzOu8HbsOzbKl3PGr3SvcEfhlvcBMCP1azc2QrbJWyiRD0BYvcpznt2m3zdic29y521kwfOtTEcxbdnDtYhR13/3q8N2LLtyy1mv0MxAh8j0YZd1/Ldtnnt0w6ReUFwSf7dEBojBRpQRxaQrGbhni3Ge17U3f99EUFdokP933sGGEh02w4I37zN4C8M3PYsERuQ1sFB4QohAB6HLdcrFwPBiexHg1zT1SJu3gGe3hxtkgDA4yye09j84gbdvd6sltVok59y4wkhX3bkS3+x5G/xIn/obzd9EPzxi0Re5Prk3M87lGjY4qH95C+NFS095aB1XiugAyQABEJ15QfRYjGSEEIFAOxrFiCOEIw4AjXFfuho5st93rx85A+NjGze5MT85iHuFXL+lNWoAnJWSHuuAozyx5em6G5xajZyaStw/wNAsAFWSdiLfubYlOa2MUaBNEj8iMFw2hHXvdSjPd9ngekwSZ2d/hDst6J619pj4c/KSU/xcuuunkDMTTixXhuzrnp9ZJIjkNzZmeu6Hta83uDmh9ApK+wOUTDUjRB0lhfB0nc78C4YIrrOPqzQjrACDh7U/j6CdGnmHqrc3u3ZjdfgrtcTMe4N8RfuXUijvhc+oAQ6sDQkDe8Z2ujqTO/HYe9C5Ef5aOloyO+93VG/fcAyfhEDvxD5GMIM4W9l/vBsQuL0KRJF+uj9UvHPOki+1uq6uvH+6e0w/vHcbRQirxC51GYk/+4pfyMr36wtz6UvnzAxL66CFFeBrqw3j//YYt3rz17fdBfsFmV1lekQSb7hh5HtRJ8VRu/WSj8XTN/0gjRT2G7zN1/p2+3S4q71DZHoDuHPAODenqECNYDyYg8WZL/ZJu4aaB94n4QrYR+fUv/2Mc7zIT/3DHHwD/EXgm4Ye88ofk8WgB/bgt8ahG83oBSFCA+niu9lUE7f4d7zj78Qde/F/6YaKmABNY753RzxbTfxZuH5loNIljV2tUr6PWb6vi7lzqdojdZojyb3gLH1ANDsB+H1b7EDSmAFOVsmOB77woG2s29f8u5ut08XuT89YTQjBJdiiJ/4bl/6cH4VQ9EG5VIFbJb6yn9Q+QHhfzH0XQHon6J2LKD/gBpQAwChgsBAggUNHkSYUOFChg0dPoQYUeJEihUtXsSYUeNGjh0XrgCA58FIkiVNnkSZUuVKli1bLoAZU+ZMmjVhesRJ0OZOnj19/gQaNOdQokWNQgQCEsBSpit4HIUaVepUqlU7usSaVetWrl1XcgAbVuxYsmXNnkWbNizIFVYjgmyjVi7aNQPs3r0LAUDbiSSWflCYgqlCIEtHSPXLVPHSGwRqKNZQQ6BbypUtX8acWTNUkCK9fgYdmmRQoZsVkkadWvXqm6Zdv4YoQMnipilg38adW3dD0b19//Y6V/hw4mXZ5oZbXLnZNnspJgaskOmOhImPROWh+IOFGkqU/46owDTy5N3lzZ9Hn55zSODt3Y9mbbN8fPr16avHXzUp0w8ZBPwXID8BByTwovcORNC35RZkkKzjcEuuwQWb40si6BY6grGEPliqhqgSk8K2ghJjSoenCkQxRRVXrKyzBF/8zL6Z5pOxRht5YjFHih5bSgMcdAQySPVgJLJIliREcrkHb4swSeIofO6vhW5YygqEsluKOqh0WGoChHpgqgchxySzzDJdNDLNlW5cgEY237zRTDl3YOqIDOTEM0+31OTTSCf/nGtJ2JoEVC4o+5JSIRU0WKqCg8AE4LqoQLISoQl6JE9PTTflVDM0+wT1ATbdhLPU+jrVEVIPUWW1Vf+LQoX1vUJnNUvQ1wil9axDLUxUIR41YKEgC5jyMipGxURIgF5dZbZZZyv6NNY0R93NVGvve1ZAFQwLMFtvn5U23N5yJRcsW13DtdyxdmVIhyjejUIpDeB998SCOKxSiR6UAoCEqZYKQjoAlPi2YIOzjVZcGKnV7VqHVTsYvcQsiLjiTRXGuCt1cz3XtHQ3BovdhaSgrWR7CRIAUtoa+xeAgBMC2GKZZz6TvYwXjrPah3cGimbklrrTZ6F1vLlol0CetePNPgZZZIVILnmxkwsCogcpNBjBCguCbvllhGIeOmyx1UvY6PYYzo1ntXsaezMWltKhbbkFNLtulJAuVGn/TwGIC2+xnAYS7K9dnrtwwzMr2+7e0MZtbcdrOrwyfIGIvHLcFMf8Ab//1BtxvjcPC3Adl4qCBNNPP5101Ff313LXX7co8cxjzLnhx29vDXaoBANACt1/t2x2u0FPsnPMmN5Y9ByjZj5q4J+HviDZhffKRlJxXzt6ooJY6kftvy+KerOJR9L4y5BXV3kWm2dfMfDft3x68beyXmfsHYefo0UB0KDb/P/HyPyKRj4Jmc8y6CuX+lZ0hA800IEPhGAEHQhACopNfgLECuNec7/HVfAiOBCcB2GHrYNgMGMEbJABW/Q54ilQhC+EoW4uaEKWaNA1HMRfDCMCNRHpsHIk/zQIDRWGQgapkDIIJJcLfbhEJrplhkJMiQ11gkMq8qyJDNnAsq4otyryDHNEXJARnchC0Clxi2dEY0eeCMWTSHEgXYSjtdJ4EC4BIFhzHFscHfZFMCpHjFZBYq7MiEdCFrIha2RjgvS4yJ0ZMgNLqZAhfcZIUw2vj0pyDoTIuLlBStKTnkRkIg9ESVKWypDD6tcnJ1lKNlnyksX5Y1UCSatOqtKWaQylKN3DSl7WqJACGMFSMnXLg/XSRq585XBiSZVZzqqWxITmEnOpS+AY05qsKWR4BhbNil3TPshMZqAyyaRN+u2Z3ESnB6dJTd94052lwaMVspROg71zNXwMp/9wljmVZhbqnPQE6PvWyU7R2NOgOyHkpSIV0G8dFDWZy6c+xzmocuLtnwzFKPAGSlDQONSjMSFkE5big4w+66NAwWdE1bJPqfQTUBctaUwrt1GOVu+kDsUjlg4jU2bd1CcpVSlaWDqpiiINpjxFattoWlOu+PSgeOTRqpKKKqfyBKhBrdVEb1XUpml1ql+F3VKZqpWq2hOPwQTA1MCap7La5KpYdZBXPcbV5Ml1rXctnFjHmsG2enOOPlhKE/C6qb7S5K1wFctQ19O3Mtp1sI8dml73+pLCWnOOGQJAsSArp8rK5LCINZdjPcdYTop2s6eNmGQnu6bO9jKNdAJApVD/W6bWwuSzoFXsUVz6p6PO1rd6Uu1qo1hb124RUo76bZCIa1vFgfYsuTXKbp3U2+RWd0zBFW4bl8vKLW4LACPwn3VXtN3bIha6RZFukqgrXvauCLvZLcl2uXvFibWXReRtrnONY9rz0TV9/LVvgK9rM/juUr6k3KJSuCZgAuEXnPoNbSS3SlpzApjBF3YvgQtczQNT8opvA0DcMNzg5ZYXruclSnqRtN4Rt1iTntkwhzu8yCtOzsUCcnDdIBxXCaPLvwm08I2FfJ73bnjGjGwi73w3ZPXkeHw7TmyQx0hhi0qZyVemKIxj3M4j67GJ3AOA97BsHicbDcpR7vFcqWxU/yuP2c3H0/CWC9rlODJRAIzq35vfSOcqmhirKB6KiiXEYj0XOsVxlnNH+dxFJoKQcIVeNBX9HFRA50TQDSK0oTWtRkQn2qZWbWqkV8NEHhpa1ByctEorjZNLMyjTm4Y1Ropc4J+G+tSoWWJhABAdSN8ad6mO6Ko90uoJtTnWx2Z1pz0dLl/j2of4umOvm+1Q95x5Lcbm54+TiG1kdzsjs152aKYNTxhqM81jHje122PtCP9szV09t7flHWhlhxtW6f6JDnnAKABsYNP4Nmi12S1sTr+7rvGed8I5Am57fxrg8okhvgj274e7U+DWJvjCtS1Ibivc4wxheMNtXXGaxP/Q0SsI75tJ/s6LY1UlGd8IsZfz6o97POQiJ+vKS/7CDPCbcprWuTdlBdeXd3yx5KN5zRN+c5zzNeggfSFmJw70pxuz5UEtOsLhbPD/al3pX3cI05tO2aq3SYQnT7mey97Lq6s06+5GutHBrnSxj521ZRdhz5fyc4qvvZRtj+jbNcl1IHt97oc/SN3tPly8exCzXuu73ykJ+HwKnpyE37bhEb95Aih+8dptPAWp1Lu0S1vyjKR8OC1PUcxzXPOcP7znPx/ftVdwf5lF9ulJmfpkrn7CcX897MEu+9mPxO8VROXUY637ya8bsb73cetpKXfhe5v4xT8+APfNP7VSnfn/euT9K6GvZuBX3/zSq3fxFVl7AIKZYt3+/iLDf8nxL23j0w/++W2efvWPkv35wxINGCZYiz/wcz6iSwmY0wiZU46k0z83u77Zy778mQ0AkKrcK0A4mr8+qr+9kT5nor4H3LQI/LwJfJ9H4p8BJMAM7KINRCGWUMBvuz8QzD8RlDcSXDwTBB9IaR1vY8EWPEC3W4kYlLUZ9KcQtMFCw0G700Ht4R3wmpt0Y4gf7LMgDLwhREJ6+8AjrMEkRLYlHLsmjB6RAgCW4aJxm0IqxCEXJCAYzEJLM8KXekMvxDIwbDocSkMEex/YgsIoVEPS2IxIY0PyccMuzLYtlENDpMMR/+S//jOw+8lDD3ufOhKzM/zDntEMQbTCysNCRSQqROStOVzEIbNDnHsTnJiv74EtlDOcSyS3xqmdjSiVQSSeQoS7FhLFUbyxUhS5U/SIVNQefEGuwnFFTLSd+uGIWdxE1evEW2wsT9TFN+PFhvPFjgBG6FGoJWvFYvSJ67GPnHgTWgQdWxy88ovGr5tGe6vGZCwl8MEskjocbuxG+/ElVGylZey9ZixHXITGc6zDRnREGUNGdtTD6IEtbdxGeUQoepQRcLzH3ygUrCAOcrw8c/THjwOJIViAgCySdSRIJNMeR6vEhFTInTvGevzFh1QQQOETIrwIBiwOB7xIAcvIjf/kSJyJRVlsR+2BFC2Jx5KEuJNsSHu8EXxkkJbMRY0DxelKypkMsJq8SZwcSJ0sSOiBGssByqBMm5ykymMCjohUE5eMnTgMxX50yl0EAI2MyhfxSI24xt/xrijAyqw0ya2cyq6sEaNcEKQ0S/QiS6bsy7McMahcSwRpy4x4S93RNcgjSbrMHbtESWv0Sr1cDr50xtIKTMG8MMIszPc4TIxITNhJDHiMHMecEYb8RqKUkaH7E8vcx2fUzHnjzM48GzeyiNB8nTpasMZ0TG88FdX8JnFUC9esSH6MzRtMS5ukzdrkSsTcSegJpp36IdOEOqFMzZTMS+FMC+JkPYs8zmP/m83l5LLmBM3nBB4s4bXSpM7HhMW7dMvJ/EqWDMumXMC/VC/6/E7fCk/xnDPyvAjctBwQu8CfXE/fBKKPDE7KVA7u/D3jbAjAYh/ly8/q2k/+7M+hlMyq/B1U8re5LFDU/E3sXE3tRAsGjT7vVAgIbR4JndDfqlALVbTIxEsagx7MUkE//FDrDNEMHVEFLQ4TJT8HZQgItYIgMNIjPVLSbNHkelEYdbjrRFAafR5GQUj1zFHIxNAZTdD4bM35zEw4XMr7NDwIZdElta8mddKRg1ItrbPn4R3Bcp31ZM/bsE2KCEcSPQsgtb8wXTEAI1MzxTA0TdOck9H31FDY0SYz/5zOK23PQi3PosRTs9BTD0TRhPhTQGUwQR1Up8tSNoUj6OHQ15FTs9PRA3VOSPXRifTSy6ywMV2KMsVU69LUTSW7TjVUSQQe3RyQUbVTtTHQ+BDR7EzV4ZjU0apUhLjUWD3T5KRVcXPPR8XV35EnDSAxRn2I7AFRU4VWYeVSJynWrTvWg4DQJmABEuCOCughZdVPZm1W2nHUa30n6KmSaqVOS3zX21RJiJTPNBFLaLHPPnXVqJGCYVTX05rVdmU8W4UIswIeFIRTHJNTe1XY/8zXlexSfsXPIuTTQfNT9tGB0ivYtTpYhAW9oHueLLJAejVNia2iPUPVbk2Sb+2vjf/FND+VAgsAgqcQgAyoAHkKrJDdrJElWdp7uucZPSXFD15tGxq902EVDpk9oH/lWMMDWQKoQABAWqAFK6EdWuOruuepQJ/MD6XNo9piTW9d1dfEzIzALNnSWpFl167NitDTHcyqWjKL2KU120gtC6hdIZpVi7rAC7zQi37UtbR627vi2rtTzs6kW9gJpi91C7IVG+I625hNW3LSsvdIAvYxS6bgu8SdqppsWsf9WrjUoqTN27JtrctFEr89IoAEjTDwg9q1XdsVAupTimgT3aQi3YqNysd1HYViTNW1VqGxXL4lC9gdo81NEzygPn7r0N713eQs3cIUXsvRppE03nr/1dvWVd6xYF5Akt33gN5+REEAEFvqlanffVnsPV3dQaXQHdvVrdy9ddq5GF9ZKl/3ON+M4BHpZF+ecl/4hN+i/Z066r70oNywSd78lYv9Zab+bY//ZYi7nQB+K94BzqgC5tYDNllp5R8UaeCheWCYfd3MzbJQseCF8IEo8IG0wwF+G4Eb5eCA8uAeNV0E1p1gqtL6Pd6ZKbNx2Vcj6VeKiMAWTlGmsIImUAIl0AF+4x/NuuGYyuEtBWGd+x1lWagCKWGaGWLRAEuMldxho2DgUGJLZR87qWKkuuL6EM/sjRyHJWH7Rd4SC1+xkOBsc14jSeOEmIAbaIJ40QANWIEj/7AAKm5jK7Ze4L1JOT4chXo/le3N+z1hfb1YI87Ylzzj3/jjRabQRr7eR47f14FQRYXYIJaZMA6NMdbkMua0Pi6STwZlFxVlR3ZESDaco61jVbYYVgYNVy6SI56IJN7kWiamN8ZiUubh10ElRQZi73VgPIbg4VThrZJlIqFlZEYtZYbjHQ5h2IGU3YzmlbVk/EVhCdnjlupk39hmbg7aW35fZg7n17HbXpZmE6bmdG6QdSaqbIaRd4bnx/Jm+qBNXS4ckqFWfDbnab5ki0VbMv4ZgH4RgR5ovCro+DjoUnYdRnHbAfHMeXbWQwXjfcbkiH7liWbhY75oScpo1tjoZv+2HC5OT5B+xA++UJB0aHQ+acyV6BdbaVhu6WSWZwOm58qaI95BlgIJaaMe6Wi944cmYp++Zh+j6ASx6KH+qpe+J3BG6jTStUkmkKbG6afWaX2WajFG6Z/W3KDW6tniatWQW05tUzSCUO7ND7LW4cUxT2JSxmrO0z4hZokwZqF+60+K69SYa5eA6isaPd61aeYs6xhtbFv6a36uTMFmaSRu597I6sMm4KKe7MUm2rP+si5JEb1eZrOWUm4a5alOYX9ej6tGkM8GbUbWyNEm7YRt7SYiQ3LO65vWbTXtbWh6bbWmarZeYVCx7dvuYNHu6t2may87I8xSEdX+5t8A0E//Ou5WXuuUBmrm3mznvqLfle5pIWkfAgkBHmvhXm3KNm3jxuXgKGLlxma3Jm+MbuTzNpK+ZqJ5TW33zu7xrOxb6m76zmT7tmr8zm+4ze3G5e/1K/AY8i4RQxHsNmiBjG+/nm+NqW/wbmvxNuwGx6X9jnCpLG4f4h1YxQ8M12gNT3ED73CuEGYQX+4+aW4STyfzPnG2TO8YQtkBjWwYH3C+/nFVOnAPT3Abv28R1/GtNfEeN8wjf6HtvW4Bz3Dt9m8OF+lg/vBhHm/C7mzRyPEnjyYel3L/m3AYSozpZWosf3Etp3JPSnIa/3IiGey3GPPQKHMzJ+oHT/MpX/MXCtsr/5fsvc7pGLfsGd+KGgfzEZdB2j6QPvdzW0LzQD906q4xYTJ0Is9yAt9wGe/yz3B0PA9zPZd08z31SqegS8d0OQ/1GFrvFXFxmPb0T02nOm/0O4eRPIeIwmb10Ab0V8/0urazpZCUAC/2TzfyQadzRteKUu/1VX8IYA923I4JYl92RrsipaZ1OLd1WI91JIf2rJD2F/H1at9z0KD0azckV9d21jb2JQKxHrxwcI9uUFd0ch9uBP/uR1dpJ3f35x72eG/2fRchXu50cX9vd3V2SRp1L19ygA9vHKf2gf8eeDf4J9V0Jir0hdf3Ik/0jo+miCd1Xkf3iz+kdf+Mdsf4Of/S+I0n7nl/Nk4H+YNveI4nefnudyX/d1OH9CJMdf9V+Zd/npiXeUIddxGa9Yio04r4THU1eX9PbiZfcIE3enpC+qSfbpqPIS6WS6f3T4od+1idep+veooPcYsP+qz/n63n+lqdWIDydrF/1m2d+2fHw1RGdNhOe6APeLZ3e62P8rifeW0NqCCXiKfv1bI3pJbl+5w/+YkH/IrnE5cf/CaCe8NXCcaPJoVfWMdv/LvX+4e/jLO3c8qf9rYfy6Gv4KLPfNfZfM5HCc+HJjBb34awfbsnfYjf8htyauT++dUP/MuH/difqcKn/a5HfIDCFxtOiN0PfdEnpO3ODNTfddX/T3nW91fXR+PjR/7DKWDWxnTpt/Tvmgjzd4ioL/2lP/1yj3aUT5B0DzuW9wrMD39Zv2XyD3T1/ySAAAAgCoGCBg8iNLhgIcOGDh9CXJhwIsWKBCJizNjQIseOHj+CDClyJMmSIDWiTKkSpcmWIVfCfCBzJs2aNm/O5KBzJ8+ePn/qxCl0KFGbKwCscKm041E8RZ9CtYkH6dKqVq9izap1K9euXr+CDSt27MSjSQ/CTBl1Ldu2bt/CjUszbUqydu/iLZlCYI+RdFlm/Qs4L+HCYwUjRmyYY2KMcnECjSx55+O3ZhdbbFr57dSzmD+DDi16NOnSpsVeRtvY4ebWrl/D/y66+uHp2rYt3hBIwu/sjYF7+74tPDTw4hBPG18YezLzn7Gfpi6t+XnRzsOvY8+ufTt309ELGqcufjx5qMm7oy98RGAK3sW1Jl+Qfj7X+PGRJ1/efH/Q8kapegeAU/5JBSB9ByKYoIIL1vbdRcURGKGEz53HoIVLZSCQFSRViNV9F4LYkX0dkhaffvw1N6FMDoo2nYrWhRijjDPSWCMBDoanoo47ukWijT8WlBsAu7kHHHw+AmnhiMbhl+NrKO6nI4uhuTghjElimaWWW+aFI4Q8ghnmUEhyCWIUAmXAIZO/rVlmgku+Z5qJsEGZoopTglalhFe62aeffwJakZfAif9ZqKEykRkofRkOVFKiLn2oaHdwGilnfnTWOZmUBpKmZ4R8ShqqqKOGOGhvh6IK5qOkZkeCQDc42uZVkbI6HKW9Nfnlk5lKtqlnnQq4I6i1ElussQ1y+qCTqTLr36rH1maFQDzEGqeHz0KL2a2z5UooprwC5etpnhI4bLbnopuuV6Z626y742Gr7md7AXCESfEWWam8xG3bWLenfguuT+IGOOCLye6bsMILM5XsnO9CHBu+DN9Vg0A43CurVbRSnFe//lq6bGsCh3snwlQGq6O5HbPc8rnsAhyxzK1N7DJYUgikQsbWzlqzzT1/LNi/s51IMk8ES5fywb/+3LTTocL/TPTMUz/m89NY7SDQBy1Z7RHHV3cVtGIh6+qa0QObzHSLSlt5Mthvw21j1KtRXTdcXcfdkgUCVcC1xlV9nTfQYqc1NN0Bn80B0sAa3LbagkMeOYJzN2a35WzhLXlIRwGg8876Dg665ksR/pfhlSN+9uKjkevfyqPDHjuyTD98ue1j/i27UhMIpAOkuSsVuO4ilU7X6YkVnfjqaze+p9vDQx99lw5ferv1N2UuPXgLiCBQJiBDmz2XxRdOdrtmJ674jnh+1np5r2sfv/xbUY789ffPBfz8jJ2hBQBFZAF8xxLflsgHk+MhJnkk4xH7MOM+8sBvfxKcIEnql0D8YRBR/6KjoEUWwAqBcGE15yKglgy4EgQKRoECY+DzHMg25z2OgzKcYWaoJ7IMWo9nNJzIAl4gkC+IMFskzJIJVYLCv6gQXCyMYfte+KkW7jCKMrRgCnGIPx1KUSGuEIgLghg+/ZGqiGIco3JSt8L1QdEwDxxPBLPoRvlREYlWvB8W3bgA/2mBW0IE46jI6EcDJlGJy0NZ857IxDciUntxpMsc6bhBN7pAIJ/Q4xfrWKs/YpJwgczUEsflxHKlMZGijN0i09LI61lSih8EgAgoOUA+iiqTsuzXJtMXGdc0cDFrFE8bR+lLyZUyJqe8XSqjyAiB5MGVxhoilmbpTDjV0pbOaf9NLtX4SdeF8pfajFswVzJMYj4yi5cQyBbC2UdYhuqZ6qzdyKQpzahUszC7pE4vt2nPq3VTJd+0XTF3CAuBBBBXr+xnLNdp0Jihz53pg2c2p1dIUB7ynhJ9Wj7Vsk/LEXSGRQCABzIaKGYm6aAiRd2uFKo8qMSTMPN8Tj0n6tKOVRQlF8WoOXfIqBDWNJ3olNRIeyrHkprUaAyNqDUfik2ivjSpDIupRmZqN49SkAUCAQVU/wRSIPk0q95MaFBVh9KG4mWlsWmpUsuaLqZmxKl1q6oEXQUAIOaUpztVlFbr2lSudnWBX0WqSq/5voamoAJBOJPWzGrYUaHVMWqdGlv/99cEgZSisW666o/salmIADWvZ4QOWO8iVtj0cgMaEAhpC3vY0wYqsRFZLGPjKkNpAeAMki0TZW102dsyJLOa5dVQPWnUvyLVB6Ut7dZQa9w+qRazrJXZbOOHszw2t4Bz/Shub6vb3daptwUTViiFuwIdkAAIewNAcY9rXi0l9yHLZa5rOXiUIUzXT7WtUXWti1fsZnevvuUuUlVALYO4tbznHfCP0sua9UIsutIbAQAIEd8+zZdG9b3sdfHLH+0m7bcQ7GxBAkzgD8vNhmVDMLMUHL3RQuLBk1UxhCds1wpb2E6c5atD+UsSD4M4xzEycENI/K4IC04gNGDx+IhM/1sX1xXGMdaUfrerMg4TAMc6njKDeJxbHzcLyHkTCCyMXEIvSxfJWVXykm/Z5AzbeCRSpjKbD2TlMmI5VVqOm0AUAeZm3pmIYh7zfcvMHAwzLs0iWXObC92dNy8gziXOM+wEIBBXMLqykcbqnn1KZj+jbcb7fTKND0JoQ4MaO4hWtJwnLTkV9K6SlWYIfVc90ktj+mhnDjSnb2zaUOP6OqMm9aHm/DYeCKQJqnZ1q119UFjHuj+advLSbE3eXENbOFO6Ia95VJeyMkrYAzV2sY39zGgmW9lFSWmNa63mW0c73cB6HLWrraNrK5VRfdk2sSXsbXWCO9yAZp1fNxMGP/8APOABFwKUP63ug+vyZO12N1GEZ1x6KWHYq+62qyU24s2EW8bjhvJY3gsnUAw35J0GMLoRbnJ5KvziDJeNr2mYNQAEQeKVpnjFX7PwuGT8z7PmN3yX5II/AD3oQfffyDtc8pMj3S7TVvnKcWdqRPIOABaQ+Z5pXmmLn6+dOTfzspPWc8INoeBHTzrZwbJ0002k6WtxOGqBIJAaUF3MVt8z1hHamingPe963zvf+473tmicKOQOKwC+LrawFz3KYy874+mXcrQnRO1RYftpN/D2uCN57mKuu9Re4/fPgz7vgNd514Fl+KAh3tkCbjzrtTL4kkjePC2foeWHhHkXax7/yZw/nOdD73u+dzJAp/9Y6s/97NYjPyuvJ0nsn0L5w0oVALCi98Tt7e3dk9Q1v9++6NGY+I4XvnjFH/Tik2/+CnI8JM1n+dPfKFwAYIz6M7e+sbFvv95z//fB97r4s6mDKABgFHCOBgQgAP7X+SEgSCzfSKxfw82eDFUA39zehOWei9nfBeFf/oXe/ple//EVzoRcyB1gApJgDX0fAzYg9jwgB+GAQPjABNZXBU7YBVZRBmrg53Egz3ngR4BgCJbWCJZgECLEAjJfCtrE8xmWkLyg/FUd/dWczTGdXNyg7+Xg2gxfv4yfEGqh66WfSBjhEa4gBQkJC8BgdclgfdHg/09p3xSCXhWizBVuSxZu4RxWBRGi4BfOBBKalVuRIRPKnROuWhoyEmywYRt6nyfB4a3IIR0yoknYoRfiYR6G4QRFH5Es072dYXUJoikRYiH6nRvmSfiVziI2YiluTheqXyRqUPu5Eb3M2yV6Wybi1iYKkw16YvcNUigmIqWQoin6Ikc8Yiqqoh6alYaUIW7Jon3RTPWs4S3uHSg20S7CSS/+YjUmRDCChCquooltE2wd420lI4W5BjtthjMC3yEK3w5a4zoKCipmozYSY1k9FgC0ByxyGyBe3Tgy492Zo95BowtJ45JQIztaIzZ+hDY+QDwqFR/6YebhI93p483BRf8/+iM68t8ouiNBJqBBegRCKmRSVWJD4t5Dbl5ERmFcUCQupg0iqqNGuiRHdoRHTuIE0Yu2Fcu9yQdJ6p5JZl05puQU/GPCBeSIDKRLmiJMcgRCbqMyEZgx5o06haNlQaFEvsVPgglScuFQ2kdRGmUjYmVFKGVCcmM3CoTgQKVOWiBP2p1PUuRVZmRXeBxGnmBXIuBXUkRYsuIb9QB7POUzQY59TOVJTmRKuuVcmp0ogt1b0iXr2WXaKWVeuhFDxs1Z/uW9xYZVBqU1aWV8cOVibmFjRt5jjqU2RR/cTaZfRg5OXiZhZibKbWZydKZnCiFoIgRejuYvZVtfOpPkqGb/J7Zla/bVaxpHbMpmCdLmQdhmex3WaEmBbs4Sb1qmb/ZjYbKkXBZnNR6nQuzjRUGmGxGWAJzmbqZmdDZddrpEXCamYV4n45mnsgjmHHVnFu0lPYbnc47n9aldezoiYh6eYq7nybUnOe5TfEqRWy3h21CmWZLnyulnSaBnf6rnfyZdgG7ngN7mL73f9CEoalYmfpanf2ZlS0ooHVIoVVoRgUbReG1AfcoSdHoog4Ko8vEn6sXoiEZbib7niV6oL33AtLBoJrlo/eVnjV7Fg9JohNoowuFoT1qochoWg42Ac7bofQrphyIpVxgp8RFpkobakq5lkwpUjgHb8cFNgkpp/yAO6ZU6nnAWB3FyaeN5aec5FYrSUO2ZZplyqIK+KMM1KPqxKXC46ZuWXZzy3pzuqChJJp6KZ4dWKYyqaYhap6DO5pYihIB+E53OkA6gyZliUpA+oaNWZ3pK6qQ+akVY6jBh6hQBgAboqX0y6qfyKaUuRZZioayOqo4RavbNVKpSEKrVS6tO6auiqZWGKoTeqnHa6vaYKA7x6gS9XMxx6h956rCCajpG6rHWZbK6J5Ne6qFCnUBMXbT60bTmI7Faq6hia7aWKkWc6ik1qwRFXbj+aKdSKay6W5+OBK3Gobamq3nl6v0Z6rvKT7wCq7RqTm+a60Wia78m379iYMB6a/8WEay4itHoIGy1KqyxMmzDamu7NtJHTtTEbmx2XGysrmuRzqiWnuzIDpjD1iDEOulLRR20sux1lOy98quDpmytrmzNHpfLquGu+ogAZdGz+izJNqrJFuuRHi17dmyFfmHECo7RNq2NwIbHYhm+ioS+KmLOVq1LAe0gymSYuhHVfu2MXC3UkprWnuKf9kagni2VhS0nji1TRlEE2l7cykjaLiuCsa0C7uy+9qzeJtXc1iI8xqz8zOcEEG6M8G2OktjffgTX8qLXNu4vYaM+heXjepEbMRirXi6IcG6hJmwHXmvo5lrmWtTmqmViINLL+Q7qWsjo6irGmu7Cym6XBq7/2rLuW0ht3LhV/OWugtAuwJauDp7u8BYa5UJu78oe2UpRjwJAmihvghTvwx6vFYpo9bIZ8/at8zqd3c6QowFAc3Ivglzvy2bvG27v+eLq7mIt+LKf+MpQ9NGs+6ZH+gat7SIv7uJvjnlv88ovTvxu06jABpCADnAOAPTh/6KH/optmi6tyjrwlAUwtw7w89Jv9AgAEJBAEyxwaWkAeFZwd0Aw3UrwuWpsCX/YBX9pBmtw58rPDoSwCH+ABdQjC2/HCR/u+upi++qwcbmwnMLw2iUu5IiWCB+BBfgA9QaxCQcmEfOv9ibvE6PWEJNuEccw0UoP3g6ED+SwFedvFGex/9KqMNOK8c/CL+9qMQEfcdxYTLCRcBrPBw9vleRJrkdgcZtaLh1Hzx4bbxvPrwxDz3xKnR8fiB1rLh73cdsCMSK/FCBjryA7IPTqjgqsx8VAMn0o8uqmcMai8SaXlSSrLyWHLyHHTgbAlgasqCiPcesGshmDMgW7slKR8v6ashtbMuzsAIMBwAjsQC2/8jJiMK/lccO47WzArTBL0S1HcC4LRQGjSy9riBMz8w6Tce3K8u2u8DXfkzOjMDTr8gZPrS8fged4MzbD8iRvc/92czprEzj3sDiD4S5/Rv68cV5Qc73MMTxnRyfLVOwdMzCusUA2sj+/jTzfMT2roC1FjP/AjsQ+H0E/I/R1APRdMfLgKoVC/8UyV7QEcbQnM3RNLMA7JZg0V4VEU/RHC8dFp5VAH/TkFjRRxjRL/0xIB7RabR1+PTRKK8UOjBY/27SWDHJOfzI3h/JQvxFOY7RT7TR29XQ+jwVQC8REK3WWFHVT+3A0PvJVzxBTv7ROP7VmRbU9gwZVC7VX/wg9D3QNJfNqeLRaDw9YK5ZYj3VXlTU5GwZaW7VcW604t3U7vnVjxLVfk9JMF3Mj3XVe5TUqfwZfr7Rhh8hynRRcBDZF0HVKFLZka05mK5ddL7ZCNTYXP3ZQf0Bkc/aFULZXWXZNI3NXp3b8eLZ6LVZoB9Vou+7/aACBaaN2bDPIajt0W1x2WSA2Z7q2b79McUvxPtm2SeH22ICGChjyaSM32rKWO7nFcF+jcg8nWPmAAmvAChzBDaCzSPBABfSAFUCpFSgB41Y3qcz2gYF2cy/USUu1VlSAL5NXb7+39V63SbOFdg8hd/MxX6UAYQ3XCLQySOwAgofgBwBhf/9JfPdYbdM3gLsLRB9ECmTyqgqvhIvufwd3gB+3W8O2QfDAAn+AEuhAUAMAEIRE9GlIEwRBDyzwClgziCMXgcfyN104hmeZT1uECsQxX0S4ji8IcNc3iWv0efL424ZSJktBDquA9I4AfyOEVEnBDQBhBQS1vSC5n1D4/5XN94/r1Y8JOUIEVg/0YPnCeJhPtogv+VoI+EGMOURwZe1pQBgTgACA4J12xAQcaELI+JvDOZfceaJZuJmzdoYL+QHXwAe4eGnVAJYfeh3LeWXTeYkL9okTgKbC3ES8X5RWBWHd76VjSaJnOqMLEpo3RhbsgR58AQ7UAIsD4BF8gA40QQ8oQRDUAAncAA5UgA+wwAYAwQSkQAbwgAqgdmApAWyF4BLzOaon+aoLlXBzOmY/uTJDkQAEdTBPRFAbukuMV+xSe6pvOy77OKtfu6trxBn83BwwgCaIABfIgAdMug/q+76TlgaMwApIgXr74Ao0wQ1MgKWfO6Yv+pzvG/8V+29CuN2qVoT0ArrepFrCJ4mqLzy785Z9LwCsyzoM8MElnMIoRAK/o3zKq/xwRUEQ+MCRY/zsWvuZb3qTt0SiO0RRtuCvUkQc26RLSO+px/yMaHyZczyUoAod/BslpAEaJAIXKIIHbNTK97sHyAAXkMIq+AAQpAA6C4B/ZUAKTAAQbAAL+EAF4MANkEANBIES9EAT6MAHHEEUWIEUrMBojYAOGDzCD71/b3yjNzz7VjFCBAFfVMTOb4hSjCkD932IDXY4X9TRbxaB0IEhTIIptMIFHAIgxEElEBzVk9YQlMApXAIopMIX6MEeBFRwNP6+KLmmB/4PD/5BzKO8Err/QEToPJpv6xN9uj9z5Et+xz+HAxhAGjRCIixBHzjC1IM+JkDCJ0RA1mdCBzyBC8jWCfG+68/85Mc+V8++QYB6xR+EnivF+zF+9stI0Tt18HPSa9ABKqCBJYC+gLwCIhxAElyAGlzBHkjCfaM/QBAQOJBgQYMHESZUuJBhw4UPIEaUOJFiRYsXMWbUuJFDR48fQYYU2XEjxRUAVjhUudLhySELYMaUOZNmTZs3h6Bc+AEAgBoJgfQEwNLgDg09exBVupRpU6dPoUaVOpVqVatXsWal6vJmV69dS4YVO5YsxpFn0aZVu5bt2rIV6cC5gKiIULtCC1Wy9KiMIE4G4DSg/2Pxa2GZWhEnVryYcWPHjyFHltz0bWXLlye2bVv2ZMrJC7kaFi06p+eEOnr+RLihp4amGU4CiCLgc23bt3Hn1r2b98DQo4HPxDyceFjNx5EnV37ZECcxeO72JAPoAiVUYQaTDe61d3fv38GHFz/+aXHz5ysqR8tZZ/ff2wu7+DOfPn0t7RM26WkhIYueponiQYqepFCBvAMRTFDBBRF8D77R0IvwPPUorNDCyuBIpK67CllikEmyk1DEsR7sisETDyyxJhRZDG/EFy2zMCT2ANytM61qiO6uGg0KAqmEcOjJiqVUsOI/HlpMUsklmWwSIQdV/ArGKceS0UqRqNSIDv8m+rirCEQE8SPELMmkKMoVnUwzsjMPU9PNxsqM06IrOajsRvfwu4qHHfjss88R8jwoSACOSChHAJpQSoAoehohgzchjVTSSReDkk2b5Mw0Ijo5rVNTiCYpQwi7ZgDElDE/jfPSNiltNapVF3BV1vJSlZNOOwPV7c7HdkUoKABcQ4gnn4gS4IhGd5hV2WWZldVSWGWqdURob5L2MjooQeSuSi5owFpNqW1WXIZgHddchIL7NsYrceUxt14bg9cgAY4CINmD6gWCqGE1mODcfwEOOLxnqV1AXfQKrungscJoBDq7ljh1YTnDFfjcci02N92Jq2T3LXnfzbVSkQtCDYD/IA7yoVGiTNZA34xhjllmxQim9ryEcT6T44zoMGCJu8hAw5OdKYZ2ZmYxPnpWm4l+4NaPSb4NZJqjHog1YFMoSIABiV1Jv542UFrsscleqWZob85ZbfiapqiBHBy5CxFKUG17yorLnjTpvCNlmuinafRu6sQGJ+hYAKTIWiAVhh2BNoJ4EMoHg3oQigW+Mc987LNNJGrtz0FX2G46UAFkBruEOGQRuzPFW3M1937dSb93BpyswmvDPSvdCeAhNgA+UEKHegF4GXLJCxoU8SCYb955lGWPXnpKOb9JqdCxD91uNby4i4JW6mY9S9enVzL28luknWPbx+JdMvetcj8D/0ajGyFsgyLvaXKCSNDRf/QBGMAkwU8q2TMgzpoWhp8JpQiJgIP4UkU+ATLofBNUkPom1qnkEJBXVdMKAX2ggxVoYAVHuIGBDpI/AOxvIP3zX3QsGEMZgoeDUDngDdHGMTpwohBCeUUaDAHBWklwhuSpYBHFg8GFaRA5NYyXB3cHRSROkYqucqJTcJhFNnFsEXEQihDAJ0RpEbGK3jliGXujxIMx8ThXHJm7qAZHNM6Rjk5yI1O0mMcSLYwOF9gQAB7hLTGO0Wh1/M4ZDXkbNaqLjZq5I+GkeJVHJpKSlZRaJKeiR01u7FuT6FJP8ECJQX6LjJb8DCJNuaYc/q2RbP+Z5AcxWZVXppKWtYyiHLGySV0a5lt0EIRdDhDEUVqrlLZ0DCqNuZhFfquVroxlB3EJy2gmk5rVxMosV7JLbYJFWnB4hVAcYYBhqquY1kQMMs2Zy1WxrplrwaYknzmVd6aTnvUkwDwbsk190qRWdEiCXcrggHGSs5D2VOaqDMoYWLGznWnB51biKZWHJpSiqZyoQvaZUZik6gqVEEolUDHQg5Wzoq9CaEm1slC7NdShEWXMRRkCU5TOtIwyPYhGM6opQ5TBLkkIn0g/RVKa4vGkQ62KStvGUrTY1ClMfZJLjRrVRDqVIDjdZ6YMELeevOKBQB1pQaVq0kuFNZPrXKn/UkdC1aWotSBsJetbMedWq+ozToYAhFBmIIifejWoYIUrUcf6VyyaNaloFYlbWYJYgShWsI2NmVznqs0yUeJhAKDAJPg6MaE61iCb5WxnCVs7w6YVqnGMDGM/m1pzQTayusySPxl4gb1mtq/oVK1APHtbAiBVtKMNCWobwljg6pa4rWJtazVJJTokQihxWB1tNetXdcInb7ESa1GLi9HQrs+3vy0tJKd5ze9ml7wwOy5y8zglOiwQAHolGnCgW6bc/iuj5dXupQrb3Y8MFzTjZQp/7RtgJZ0XvVmEkSEsIRQmNI2T8b2bdI9WXwGDFr9N0y9IAJwQ4fp3wh1WFoEL/3zDyhjGBaPoSRHmEOJqOZhK873YPj1c1e1m8MIeyfBTwwvPHMeYx+MCsYqzN+Kv7MEDPdHCFoCMKRY/2LYBkzCPecvdGnPgxgfZ8I57nOUPczibSY7JYxK2iUj0ZAiq8LLolvwiF2sMxlq+Hpp7W+MqG+TKbrYzwH5cYDBTSw/1goQLzgznNEtozeN68p0domRWTnnObeUyURqNaElD85glWha15iAURQA60Pwc9LQgPLNDT5oo+ZXzo+OHarOpmtStHhirF6KiS8MqD0I5RRY6LehPp63JABu1qx1i6gtH2jewDq6xgZ3skGEZjbDShFAicIZc63rXxSm0uH6tbP+FCFtGEmkjsqFSZ22Pm0nE9jWbzkAKoZBC2tP2dLURFmqZZZvcBuH2hTblSHA/Rdz19veJzE3fM50hAkJZhbsVDW/zXLtZ9P63QO5doXYJbt8arvjDMZ5qZpfxTFk4hVDygPCEK5w4DEdamzNekIhTaOJ42rhEL55ymfM75pmLkgtgceIUi5zaJLeMyWetz5kTZOXqaXlv+j10pS+bmipyASRaoweej9znlwG6shz+8KIvB2ovf2nNHe31pY9dx01/kCpyAoBIbGLqVK+6kHstcKEvfevJOTpvkk52vUMm4C/ejh7uAwAP7KHtbn97Wa6+NJQPve7IubuNwE6Qvu//vd6TN/R2/lCvUXC68O8+/M/lHbOs/7vxx3m8riJfbLFTnvX/TX3ZtlOKwH8C153v+efFknhZjd7fpdfM6ZnO99e3nuyWxzZwXECIniii9rb3PO4RH3qY8b7evt9M1ym++qYOn/hLN37DR+MCGvSEBpx3vnCgD3fsio365LY+W4CPm7x3n/4Q1f4MR5MFRfSEEOY/f7TS7y10z1Xab9zezy2wz+VOi/vqT+a+7+QK4ww+DgC0oBT+z/ACUCMGsFUKUNsOUC3i75Luz/VGsAFNUPUQQgCAoAZ0QAluYAMeheMM4w5a4w8uEAMzECM2kFI6UNk+8CwuI+Dm7wSJENIC/2UFDyc6NCAKeoAEWACFZMgwXkAoWOEGcTAHCUP6MqYHk+0HRyIIGTCmhu8BizDLesVkXuguNEBxYqgwVkEovsAKrxALmexMDkkLYy1nxs4LscQyhHAMw7AMyW1XKsAupEAJfCADdsAHWJBrhOID8M8rGADk5BB06DD3Aqs7dlAQGYIP+zABkQ4QS5ATie9OVABQAAAHkCQhUoAFYuN+LMgrMq0nuqASP+cSMZFN7jDuSNEpPBEkwHAUy074hLEX9+5OfARRHEJlAGBI2vAm9GBDREA0qOL/cDEs1m83NtEYD+IXPyIYs28Bi5Ebx+5GUqA1VrEh6KcCnrEmNqFeov+NGsvK+a6xJLJRN7aRHInOwjwmBG1jCPWxF2/kcEhgJSagUR5HgGxiD8YMAOqg3QyjGs+vHjfiHnMjHwOSALzRI8BRAYkxIwOyM/wDcYjia1RDIWnCBYoMAGCh+SJyHm2PIjUwE9MID0FSKTaSJPwwEBUCIG+yCDvjcGBxIARgTzagAkggCG4gITOgNaAQJWEiC0wMAP4sOCSSHmVSB2mSNzAyIKOMONjndnjS4sZRJcjwJ3XrJFDRGQWgCY5ACojnLqyADZORHWMRJiThE8jM/16ygCYyKy/CInGjK/XxK4cjLNtnLHFMHNHSGE+iXthxApQnDTXgcgjgIJXxLs//gAuMzMy2wyqwEjArQjAVySYbM9Fm7DDbaSP+sCxbQjFP08N+ZwQEonIaRQqOoAmCgAQqgAWAwEj2QyCOgjbv8hJODMmo66hiUjRHcyu10TRjMw8rbEJWUyNakzGjswx/pxEegA56CACEKSIIQgBsk1BU4GvuRSFBQSg6wNKUs/OYszl10YygMzvRJTUxY8o64jo/0j6JMDZmwFs8oScQgSIM4lAAQAkKEQAKcoJgQCgyQdbes/Di00ycEx/r0z8LwjDzUz/5k9I01ARj4wBApScewUAJAgeIhwTyp1AEiBkBAAaiBDSXs0IjgjRtgzDJkUMvQz+pDDbpTBRDVER7/4IIIAIOegIQUPQygRMARsAuuSYhy+dqAAAU7HBC285GJQJHa0NHuZFH14XRgDTssHNI6e8kZiAirqAnysBAVUAJ7EIJoDAZLbN8JqBeLmE+r5JCtRQiuPSUMtRMwbQyfPRDHeMszTSsTkIIIsIAknRM6AAHUFE2/EUgJqAH6uUkpScFUJELIFJC9zRL+/QB/nQyvNQYB/UtCnVMJU9IE7X7TgIPGlUoLMFIHwAVvqk1cGBxcKBJwaZ8fKcnPuBTQRUmRbVPS1UyTrUXU7UsVtU1YQ5axVBaX9XOYjUi6EAMeoq5hKIHUGgD4lIDgoANo6dIemI2krXL4HNU0xUylv+VFJuVLJ41HPuzWlnvWiWCErTKLqygUglAACb1CHxASqNnUQjEQNoVNdcVWS/0IgN1SOO1Y8SUWmmOYsnSXlsPXyXCAQ6BgQShIBb0CMi1fIZlBWIwYfOpRrUUZRvjXTkxYsViXj0SRDH2GAFAVisCDpbgAMLgAQoCONMTfb5mBNiQZaWTTxlWT2uSFwUVP3vUQ1kVBeu1ZovvZjeCIK7GRQEoGftFxpTWLxd2ZRt2MB82RGHWOKDWYpvCJ6k25WKVCZiACPbKcH4VgFwIAIZyt8a2KUJTbL/2OZlWQ5fJWX30R9WWBMu0bb1POk6sDxIhjCRiIHaAQAJIeVhoIAL/977CdlQxYwNdtggHV14L11Cf6HAV175+JzoQITx9tjZ7wi7LZyQB4AZuam8BC2k5dzg8t2ztM3QlNm3plWZPd+hiAxEaYQn2FQBiALMgQiDoxUkJVnZ+BQD4o3b/1oZscY9sdHczt3dXCSxHN2oXy1WHl3gBoAgkogFa4TtjQKBa92qUAH2Moifi9z6v9ymyV3srlHuN1nvPViMK13CD91DFt3yNSmMjYhJioCeSoHkJwDbz9nUyABV1QHNnFEvzF0K2l3ett3+z03djNnxNVynY1oAH0WrpwBP8gBIeCEl74oGEE1iANTaOIHq99kpDNYNFw289mMJ6ODZBGG1l/zYUR7hVi9iEVSs2HOF0hAIRUOGfAOAV6IAAriYpjqYkGsCjAKASBCkwbXcpdHg7ePiLWeJziTCISyKASffrjhiJPyt1oyPBeuJj4XR2lWYjHOCTHKFnM+KHfTiMeWmDu7eDybha0ZgjRHiAS9eN3fbEKiEOAKEMKouB1qtbnzJjtERbAEAImLePC7mMAVmD95eD//h+2/aqnCaRZ5aA25iRGytWIfUCJhkADGAR6MdJdzVmeEZbz9cP7PGT1TWUC2OMTRmMSRmI6SqVhxjvyLchQmiESuiEnOKZSciELtmVEwqBsXUQyEAoBKE7B+E7o9iX30JSMIIOeKonxOmXi//5doXZK4gZh68LmJsWlc2jQtb4jRwiBW7ZLuxnKfhZR/4ZmytKmyWCDgbBEYSAnB/AE3i5JxKBdcPCnC/il3pCDXJRnsH2neFZkP0Yc4/5NDUKPfC5gEtYIIJVWIWHeIxHJVIaeFZaKFqaoOvJoDfCFLT4ZiF3oiPlItJAKNKAROhZYTmam0Z5kEtZo4d3pKlTPfLZtBjicBJnIBgHIVlCqtmwqqGXpg3KpjeCDtCAiQHAEjr5anu6ItRAKNBAO4Y6ZYvaqOOTf9tacHOqqZXjqcGLIa5mDbWGazRVr1tjZLcmNbjanry6JCZBk3sCDWYrcidlIkxBKMqgseVTqbH/961X7Kg/GrdCujGZ+p4pBK8RQ3dMBnoKghmJ0yFKO2VWprDp6bBLgg7UoLIQoYsxglKwFRU2RAwou7IvOIcxGwA1e64TwoxP8LOLo6Rb+TVbGXee114QIl8c4rmDliCk27XNCbbDYqeEggxCKiMkRQB2IA0SgQLEGRF627eLdaODG/2Gu509p7PRErnB16lNupkP4leC5SCG5a+BojUSor+xO7utljgMYFR6QrZuO00ygAVqoAkc8S76QKIz+reNtb1jIp4t/LI3+yfpWzXte7mPrbk9aFC09kB7IlEawsQNJcUH3Jq0m2E+CQCWYBLgwBQogRMuAA0EgQkMIANs/zhBVAAIbkAJoiAuowMP4qARKLzC13ueMXyjPJq47bfDb/LDOzTEFZmNFyIZrVhQhMQhvBxIwvzFqSnGxwKd01ANrSB4YjA8xLsCLOADJlVHllAJLsAAbBv04PvNoly441q+9Rapkdmekzu075vEo+lrqvcgRjLHGL0//sPMz7zAz0MN/mjNhcIZeyMDNoAEmsBXdUQKmsAJ35zXqJyQ/1zDn3ywCF2k6/rQEV3EpzVxD8Jk/NtqALwhcD0h9prSkwnNy2ISEmEJIrkRLoAT1KAVBKEMeuAtiYd2E2MDmqDUgeCaF0cyleAIkPwuRuADLKACdiDIUb3Pg/nPDWbKzf9dJYzbBLE8TLV8lRdZIQTcV4TCIeo9v+8d2G1J2NGDIDBTA9LxKjagn//jA44gCqxAClagznWECW8ACAZ+2xbu1UEa3aX8vS2bbwX9ymO9vuOdiG3dIHp9NXadIUr+IH6d32spNlbg5WE+5mV+5mm+5m0+5uuFhG5+53fe4TVdCTVgBEaA54m+6I3+6JE+6ZV+6Zm+6Z3+6aE+6qV+6qm+6q3+6rE+67V+67m+673+68E+7Gd+0vEEJbRe6NE+7ck+P4ITIR7dISLd7dee5U3pBn7+7vE+7/V+7/m+7/3+7wE/8AV/8Am/8A3/8BE/8RV/8Rm/8R3/8SE/8iV/8in/v/It3y5ovb8uf+4PYswRYlA4vct/5PPLnO5T6QbEPvVVf/VZv/Vd//VhP/Zlf/Zpv/Zt//ZxP/exPgq8Iwq6Pu2Bf+h5XyFYHCEORcUZovgP4vhNv/md//mRWL8DnLAbQvqFhfqhP/u1f/s1lLqjuydmOiG8H1/An/vN//zRPyBX2yBQeyXW/7RbO/3lf/7pv/v2WrD9eiXuv6+xv/79HyAICBxIsKDBgwgTKlzIsKHDhxAjSpxIsaLFixgzatzIsaPHjyBDihxJsqTJkyhTgjwCAICUFANVfGg5QkBBHi0B+DjI0iVMgTJp2lRJtKjRo0iTKl3KtKnTp1CjSp1K/7Wq1atYs2rdyrWrVx4rcn5QokNDTiAGcbbcmTZsy7Flz3qdS7eu3bt48+rdy7ev37+AAwseTBhvhig5E4/YcFCtToSHE+dcXLiy5cuYM2vezLmz58+gQ4seDdKHjhUaVhy5oQKhY7YITaNWzZq07du4c+vezbu379/AgwsfTry48ePIkytfzry58+fQo0ufTr269evYs2vfzr279+/gw4sfT768+fPo06tfz769+/fw48ufT7++/fv48+vfz7+///8ABijggAQWaOCBCCao4IIMNujggxBGKOGEFFZo4YUYZqjhhhx26OGHIIYo4ogklmjiiSimqOKKLLbo4oswxv8o44w01mjjjTjmqOOOPPbo449ABinkkEQWaeSRSCap5JJMNunkk1BGKeWUVFZp5ZVYZqnlllx26eWXYIYp5phklmnmmWimqeaabLbp5ptwxinnnHTWaeedeOap55589unnn4AGKuighBZq6KGIJqrooow26uijkEYq6aSUVmrppZhmqummnHbq6aeghirqqKSWauqpqKaq6qqsturqq7DGKuustNZq66245qrrrrz26uuvwAYr7LDEFmvsscgmq+yyzDbr7LPQRivttNRWa+212Gar7bbcduvtt+CGK+645JZr7rnopqvuuuy26+678MYr77z01mvvvfjmq+++/PbY6++/AAcs8MAEF2zwwQgnrPDCDDfs8MMQRyzxxBRXbPHFGGes8cYcd+zxxyCHLPLIJJds8skop6zyyiy37PLLMMcs88w012zzzTjnrPPOPPfs889ABy300EQXbfTRSCet9NJMN+3001BHLfXUVFdt9dVYZ6311lx37fXXYIct9thkl2322WinrfbabLft9ttwxy333HTXbffdeOet99589+3334AHLvjghBdu+OGIJ6744ow37vjjkEcu+eSUV2755ZhnrvnmnHfu+eeghy766KSXbvrpmgUEACH5BAgZAAAALAAAAABABrAEhwEBAc0AAPT09ABCzf////8AAABRZwCUvfbmCv8AzADJDJnp/2mfrwC26QDF/ADI/zZSWgAHFf+WAMPDwwAxPpubm0x0fwBzkxUAEdvb2wsLC7S0tCAxNhYhJABT/80ApM14AHSxwgB3VYODgxQUFENDQ0NncQAVABUAANTU1Ovr6xsbG6urqxUMAAAfKHpyBFmIlQAHCABwjxwrL8W4CGtrayQ4PYuLi0tLS8vLy+Pj46KioovT6FtbWwD6ELu7uwCl0xAZGwARFQAKDHNzc39KAABifXt7ewBCVQCBpZSUlACGXwCVan8AAAApfxoZAWNjYzs7OzMzMyMjI1RUVAB8BywsLACbxgCs2wAcI4DD1gAnMZPf9QBacwBJXQA4RwB6nACJrwBpht3PCQwTFAC+8uaHAACv4AAJGwBK5uYAAADhDgBKNOYAuAAQC3u7zVF7hwAuOwAVGwCgzRsAFgB3mABVbJbl+wBeeQCFqj5faIXK3gCNtABNYwBmgwCz5Sk+RABsihsQAACXwQBGWgAOEQA6SwCo1wB+oRQfIgDB9gAYHgA0QwC57VWBjgAiKwCdyQoPEElven2+0QApNHi2yAAbARsAACxDShQUAE94hA4WGBkmKSEzOB4tMYHF2F2OnFF9iU12gURocq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0A49WEECACRIUcMPCuVwRBQrAP+gwRRUVCBAQSOAquuuum5g0ARQWKGBrFbgMEIOBwlQAQ4rDJsqFBXoMJEKSuAwhbNSQMHCrZ126+14UOhaw0IsTMHrrlP4WpAOOJyrqwZHEJSru7uqK5AAVNALKqsETRArvStIRMSw9MLL7bcIJ2ydAMM6q9C8AOCgxA85/FAtqFIUlMO/UxyxQQ4TsADFqQCkMNC8O6Sg8sorH0xACaBOccMEKUywAxSx8itQBgRTsUMOKfxwQ7sBP6RCFKBqAMUONP9QARUEi6rw1FQ7twOoVwPAAkIVgLqC1AWlUELGA6nwb7wGCXBEySeH2tAGoOKAEAsmD5QvADscRC1EMEf/rILea4Nd9eCED9duxlZEfJAODWegUN4DtQvACApNIK1A8wqeULhsNzQs2RfdEPdCOThe+Omo76YDqDcQMO/fBREBqhIPpYAxRJk3JLlDKoDaQ0axagB76sQX75voAEibwewGnaqBywvJjjfubjMked0L9Q4A6BXBDQAUxocvPm6JlzAQ0twTYLviD0kB6vAN5c7QvFHAn5C5ALRukfRbj+///61ZH+QI0LXOCSRraHOI1yKCMpaxzHQCYVzSqKAEZCUEeQCYQg1YAEGISK6DAAyhCEMju+eVDVQJJIASmOcQAdyOevrKYEE2QLB3ReEG9hMI53a1gh7YqyHuA0AO/1XgwBSAcIRITGJiYvU7guSraJgDVQUesjoARIGBMZThuohAsl2RYIAE+YHkeCWFIyIkcQA4yAp5dUUluvGNg/HeDwnAgn0NZI20a+ELHyI/iORACVDAH9YQIoAfjAAHXVzB8IqYAm4FMYdr3FUb4UjJSuYlXyQ4yKnAd0AUQmSBMNRcRHKANFRB7yA7IBknCeAuqX1wIaCapCVnSUu3MCyLJlTf6Nr3vlBeRAD4myNCfgCqTAqklQLhHyytWMtmOhMtBcziAJ13yoRIb4p8rJ5F1pY/h/wrhwbx3ioREstnmvOcX0HaCljAzna2M1bmSybrarfH+GmzIgXUH0NKCf9OgwSvn8dkJjoHSlCqLA8A40KI9C4nQQ2YcSBglBzlEmK5tgFAlBLhXP8WcktjMgR5cktIOQtK0pIupY+/mqdACkgCjIqNe2bzZNpyhT2UJqQGIwAnMWXFLQFIQZg69N1D+oYDcGpPliZNqlJ/Yi4oIiRWVpCXrkowsYpdbHsa45jHQMaCGpCsplhjpMqGdzcKUiwHpNJVHgngQgCsoAZMq5kS0EiCyzXkaElbGs1sNrJdLvWvgL3JpxC6kBqAyoICKZe+rKCzgbBLXxqYaBSzSISBGBay+hTIv+hlBcQ+ZGCQPUI1A0va0qaEc409yE4rWxBSmQpVqsLoQFwFKw3/zKpW0IOYvlgbwQr0QArOW0EJRmDXfh3yWqiyQg82KhFqWQtbSxutaadL3epa97rYza52t8vd7nr3u+ANr3jHS97ymve86E2vetfL3va6973wja9850vf+tr3vko9VULxy9/YZG1Xt2WuTDZAhCicKlVEeOgdDTyrGmCvICrYwBEQCapxEuSgMZzC/QCwVoFsgFlupUJqE+K9yVUOVNzKgBKocC0NrIAKAi7bDmoQBeSuAAe2isgElNADQbZqBCUI3hSgIFuG6IAI10rVDaRLgA/H6sUjJuAgEdIDUEmrylnclWRnSwQpCBm30cvyrhIaq/3iZAM0PrAUjlBcNTJY/4MPjfARSkAyM184y1F9KgCwORAnu1jEDqmjSoeJ4p2tuMUvjvHOYmhnhejAt8JyK44TImc6g6rRD8lADZIshcwexM9Qhgg3PVsQ92lAIEEUs9YM8oMaADe5y+3vkP7rrigwGSUq6CKvNNBhgqgg1e/iM0HcZeGBYFhfITXI+oq7wzEzRACb3bJBZBdPbta6zVKm1xQevBAs8yohpSS2RFhQQ11Z4aHNFpdBCgjGgmD5yqoG1ZYzMMZzwUsh1hYzmQmLEx3oGsC9Lhuwk9bugPIK0wQ4Nr2ogJBlE8TbzuboZj0dOwDEU3rXNojCD+6QSJ7LCtw2eMTHXW5QWQHbAv+BuLodMmpwy0og4RYzc3MwcC8GXNY6ytoIViY0kiX7JVWUwggo9gPQ7vkgpewBxZRAshHragp9K/ZAxJqCuymaAKLLszy3x4IcsCCIKTyIYf8l7YIkTn/h0kAPmIbWIFoBehWwQg0q8DGbSY4EAHV30iydRoQ0lQhdz8EN/tVEh+SgYTeoGOfePm2Mdf3rMh0IuxPybgLooIicS5kDhzcBknWs7iIjmYKJ6EBu3qCIKL/JQYVOdKMXnABBVPofm26Qp/cN4eoT692A6jqsDkR6Uej6DtBY9oKMfdAHMVceq6w0tu/A7RpnHSNTb5C1aaBWE/B63xRZ+5jdfiKHR1X/4n+w+FMCX/jEZ/lhXX7qhBdRcjRz4MHIjbGhg4xUBMP5j7LWbn+vHybsQmoEMAHOAnegwlsJNyxadzIb8DcHJXULESseZRBIk0DrI0s+BSoKlgOyUkDFt2gAYDpEsGQGcTcfaBDIg4AKwQIpA3OgkhA4EGMqgD9FRoH/JxDII20XSBAZGIIEMXlUZmUIwU1F5n8mljZro2AHUUBX1xP0JoAEiCoGsUYImAIKaBAj0IAJd2kScWAJ4T4WOFL3kjgaQH2fogH5lBDrI4JKcEp342kH1YQNcQNHkEOX1WhZ6IBcKBGm5lnz4mk7OBACQIbURxAthxBI034HgWUAxYGy//J6KhAu+ucj/Fd9yHcT0jNH5jKBk8V7W/g9EeE9CKc9YMM5pDZYKkgQZ7dTJyg6GpY99bQQw4JUDlFKEuE9qYgQg9Vom1gQplgQqPiDU7aIQngQRJgQfUNxYVSI6wYqclgUl6WJboWFoOKJB4V7CCGKCKE9iMU53BaMZ5Q/O6WMOAgAC7iNsRiHIOGFCXGNEgGOBNGLBOGNwHiADXGISPdyQShEGwYAnkgArzeJNlKJBSFodsZNqnVPSGM+OrBpGkACOBBlt8hCArE+jVZFhRd9oAgRdyNbVzOBUJV8WkSNUcWKyAgAuWgQ7sOJCnEq6VOLLxgRbcVwDSE9Ajgvjf8VkgZhLq+4UsNoEJVnjPdEEI5IixfBhAmhX2G0fhXAYMFHEEoAXBrwlAihA0cglT1Ugw8haB22PqlYRRD4idh4EHcjgD7pVC4pkj2JK+ZIAOPocmEXjpyojh8hOdLljhEhPSGHUmm5kyOJbzdog4oIlL2ESkIlkEdCkASBiwWBkKymkBbXeecScB4YaBSZbYrGk+1YYRBxS2tZEPmySnjpi8V4YcMiKiaZLEMplw6xUxn5ELYYEdpDk8YGKvF0PvpYj0colgfBOXYFhMSYPEO4mgJxWc8oEUipZ2a2UxPQN7tSWXjFK8pYASW3h8LYTaNymWsEVDp5EKN5VyaXEKH/OXX2SJj8WBA8c1FueYknpJ4MIY+1uWof0Td3aZ0a+XOwJ4WPiZ26hJLBmXcCgY+CSXmFaRB9Y5aICSSKaVG95pgFwZwEgTSmsgIzI3iiVxCV2RCX1Vh6eRC7gxAPCBEZehDDslHec3PIM2Iww0mpaRB1xJKLI4aElAJHQDAIuhCxCRGCFnYHdZsC0ZcQdphNdpkDkaKS95N6J5xC6Z4GgUa3hpzOmBBltpRW9D0UswM0CDNEQDEV8C8glDVWUFUsIDlhl4YNwTmCc1lm1DebyW8dx54DMSz2ImjCZlEqupFvaZgwahBV5KOfKAVJJnchNxECcCqfiZ72iajsE6cC/7UuQkqnB4GTDCGgBZGIBHqeBuEwCWokC8pW/9JmDkqlglNKUwA/8OiTu+low+JUBHA31aSmIMqZsFmaD8pTd1SNBwGpBPGRsNOieveaCkWkA5FvulKns9p3EBFE3NajPAgqtFkQs3ir/pirUnSk07OPqXeMBxEzHpGcBzGlA7FTR+dYzgIAjeWIKSRBjbZQ10mO67KqoFloBuGbseqmDVFKqQc3uaRCuGoQndo1eCcQeVqCAACsYkekG7dyFpGCCvGdivpzM0lOFietQNWpS3qjlrqP4HRQ+LmpQaKYOrABaJSKoRqukGmuKul71nqCBCE5dcqmB9Gh3imrDcGsCP9hWD4qqeF0mbk2ruuZqgRxKgHZL9w6nLuCA0qIozH5EMgDrDYbQUJaEECqszNEkcBpntlKnEfVrVGqnFTqp61KswPhPrK0Nof6o6lqpgvRNy+7tMYHKoPKmw7xtAZhWD9nU4nFs0JrsvwptfJ5Yn+5MySwNECDZgQTljXrLHnnsHe2qJYntgTxORaFUVw5qYFZqblpnuA0WAbrsZSoLySgjCUrsJAJo4a1p/bkuC6IrI15ufGJuGzps37ZYdpaq31bZbLkqwMxWLemA/9SZKSHVjAjBTeqtKzLEDvFfTULuQPRnbVLpfp0tUmatUzauGCLEd7qT/a6U8ZKtQMRLk7/lTgp2S4dq36qSwA5WnEAgKCMmxDcNLSxImzP22fIV2U+OrBU2ru/O7f/IpHPhkbP2L4Ny7xoq3Xz62Fw2rrry36XqlOJ6rn7py9UAE6j+7Oj2qiGmLkQkTWlaqBuSxAyq5GwG4+2ehAOZ6efRpE79WC6K0/Xy4NBdHMJkSsa4L8Kkb4LkQLOo5UEgZEIMbV2tLMcZq1DG5SWWL3taZRH2bXfur1BDJUa2HiK2FZZ9JINUUBWkEMwW7dwW69jScL7Gja0ird0RJHe00H4+3sTqxCDKKwKsVPl2xB9k5KN+8WOupGZqrJkXLkLQakRqsEPV6BEW7AQPGvypjJedzdW/1zBEIqb11vBDOE9K4ByrnqwPjizeLwQnHtBbQnF0+qi1cpW5hJ2LUwAZ8fGpRSXDOE+Z7tPH9yO//KPaeOsCBGtArGd1Oqz0hvISnrEslW0HJG9BQGupLvAGCrIAZqbVZRF59gQgjbJZCmvpNnLimrHA0jAUZQ+uOyvUwZMAEDKcKp8qBx5D2Eug/kQdzPCcvsQEbuta8yvn9xaSHqxXwjIA8GImBzHhZxzSDovJPvKFvzHjwzQC/EDzhK3IdyyBP2J6kwAGwqXVTvEKBjEV4OG7sQC3LRcLGBXB6WEkmPNsVu8iLjQPYw/x9k8KutrQnqiB2GknSS78QoAo3XAAv/hpB0hzARBzD8rgAWUQ9bnWJdGdUYUETtFAg8Fqx58vHXsEKgF0QShq7HLL12jATtw0RnNThwdxSdprw9hlxHBOc86wFztORgM1ISctzA9WTas1gmROKiLzySqn/scwddKEEEEQhXsPRc80Eqtyc5yozhNAJpZrw19Kqyq0kjcvvSabVk2QK6oEHfTuQyxRieNuX0NYWhkrPdqz4MlWYpdmqW8uu5LnA49z0v8t9q7nK7b05Y4xQ9cEVFIAnELz9zZyZhszYZNaZfrlf+Jqlm2UVkH2dhsPdKsobaZaa+9ECuZkPzJ25o72aaNtq1MAHCd1CI91zRisa5ZEMhzSsj/s9dL6kc7rBAWyadRq6jqLGh0/JFN3MyCPZLRJE0DoaWbQ8sUwU1rnY+XLYhB5K5hZsxShbLNa9skvJZVFNaRm9IKLFtFedNMnNpUytPITAA/PRDmYsXg1zA16Nw9PNwCXJDkfMyHTQBAWuDW+tu4qcopZ98TYc6iFktPGp8grcYGNLlBq+ACMdiaXJ7mDQAIfs8TjtaSjd01YrHoq9VoPWJBBN5HXDvOk9/waVHWONwKXePxKnW/OMh0zLfS1laydVn63BBoxIz6Pc5ACxG76JecmOW7y+M1LSvgpN6jjcQEkYxvTObX2YQ6vVMSjqnDmrnSw8MMocOyAuXTqMBT/z7WHorkBIvlXUylW17MnkaKN+tXEgHHTIsxMS7j7+jmOS7XQWXlq9UQnokQ86LZK+7nBRFMj0PkMWLk4oTY+AkxTK7Axwy0GRDLV+zm6ener8sQ2oPhAlGiJiyjPZi0PyttL2q0JfCkqH5ZL2y8CjHHy/vOuAngvQe0gXgvd10Qa4TgvsvoC54QRlh8anPJDhHYmuXE2I6qPp25ErQCZrQBD6a2O6Pr0O2fU3eFbfrFwa4QclrsGNzGZYi8l8jeMXvckWzC/fum5gigGol7HJuyGuCHl7jtbEWIDiE9qRh+JCBd1W0QjpjWBBCJ++3qJ2Lk+UnNdxORObAB+VJKtf+ewcc7oiWPP0cgVthWSiI2e0+8uzsQ9MhTAkEf9AiBRwlBTGEMwo7ndUHEslz+qy3tNUDDSAXhVoC3VzdAV7O9LkWPpVhT9B0kOSUgViBEtwIRfhowfuXXeFzn9PKm32HaNEdAMv5N07vreVsVMn2F7ruO2sPM7n3+7uecNRpQAx/jdUgm4KiaWTOIQjqfsgW7dCQjSjYT9PNC9EWPEMgjw+u59DQuBegX9wbft9R91twdM1VfRFffMYFnuFT+1MX0A2IFPZe/A5n/9Q8r8oineCZnfk0/fKRP6vgTBRWQfbAP+Emad/S3PfZnMz2QfyjvIiovaOOkA4KkK0oHmXz/fetbJq76Umy/Zm+vp3LnghCPdFPWPq/uYs26u7c2mEXFFUMg9xDg7y5glGWfifYeVp3nBhAEBA4UCAXAQYQAahAkKABHQog3GE48cnDCRIYZHkJEqGEERpACKxxkEXKFQoI/DuaYOBKACooANExkQYIjQpYDXUocqPJmwoUMVUjhqGEHxh4/D87EaEUmTJA1AOAISSApx6BVBfrkOdBmyYlRlCKEKnAsEa0Er47NOXDtTaYDMxykSlMDRys6QL5FmDWtQB1i4R6terUsyByCb66o8NfxY8iRJU+mXNnyZcwDiSCcovVHjykaSFghkuFvCiJWSGiY0uNHZtixZc+m/13b9m3cuXXv5t3b9++BOw4SbipT70AVREKTKFHS58WBYktgrAiAocuPPccehAJSSZTVU2qk2LsdYwq6VacAUKJ1A5UVGlZQee3YZ3aBEw4KwKhY6XGBUlCCCtUAGK0HsB7zSSniCNgOgM4ImguA6TDSITXRpOgKpPfim6++kCaAokASpDgCwJCqg06rHIiQ4iTWeqiAv8hcSnCik/zyqS2dDjpMoIriauiGEmCcggolUCRgp5Qe9Iug78KrwTSkxhJyIPQAoKKqkxqragMcPKRPwYM29IlGhvz76bANjihhCptKLA0yvm7i0SorM0oPowyUEy2KDTECU0wQI9sAtP+7mBvhxypf+uuHGqSI0woEgbP0UkwznSiHhCLESAAqfsIPpBF+6gFNTVNVdVVWW3X1VVhjlXVWWgM8SEndNquwVl579fVX27LENTddgTX2WGSTVfYvpzgLqQSErICih5MOGpWh6gBYoYcREaprWXDDFXdccss199zIbgDACuCcChRdeOOV969SpQBuvfbm1XdffsUtFYCrPMV2qRs3swijBY8giIW7ALi2X4gjlnhiiitmlYURNgBuhBGGtfhjkFXdIePfBODY45BTVnnlqlK4qwfhIMRIhYa9VOugKDAiCuCWlmKUZaCDFnpooos2+mikk1Z6aaYvE4sEFWIWeCD/dde1ECHyCOL0VozWY69psMMWe2yyyzb7bLTTVhtiJQ5qTOr+ygQJWgAUJqi6bxn6N+e1+/b7b8ADF3xwwgs3PF4d7qoQ7olwIhXnNOXGSL+DDrf8cswz13xzzjv3HOmHNKCScYKytA4kn0hgyCYACm0I689jl3122mu3/Xbccw8pZvxIH4iFg1YIyfSyVECISoxYv1F35pt3/nnoo5d+enBVsInd4A6amoC2AbAXJOMPQt50VBlq1mbq01d/ffbbd/996q9akQDfBaqa708dF2jr00Ha+V34BVCAAyRgAQ14QJX5pDsEqR8B9lYVhKyIcv2Lm8MQeEEMZlCDG+Rg/wdLth6oMaSB9wuJAPRHAP5V5X8eZOGyXrQCGMZQhjOkYQ1teEMc5lCHO+RhD334QyAGUYhDJGIRjXhEJCZRiUtkYhOd+EQoRlGKU6RiFa14RSxmkYffk9ULpUgCMIZRjCvgYkikAoAGCaSB3SujUI6HJYSUjyDna2Edj1WtB+VRj3vkYx/9+EdABlKQgyRkIQ15SEQmUpGLZGQjHflISEZSkpOkZCUteUlMPlJ4s8JjJrXFooPsioHao0nwhkcW5LwRJMqzYyt9VS0txlKWs6RlLW3ZRDnkUpe75GUvfflLYAZTmMMkZjGNeUxkAjMIy2RmM535TGg285bTvGLDSP9ATWxmU5tTNCUnD0IHcIZTnOMkZznNiQF0pjOd3dyd9qLwTnhGwWsagKfGCGC6kKRudQdxHUFg50qAenOTAc3dAwx6UIQmVKELZWhDHfpQiEZUohOlaEUbugCMZlSjG+VoRzWquY0gj6CsOslAY3USOiRApStlaUtd+lKYxpQOn6xKzPZInBPqDXIEEQwACTDBkQa1VSUV6u0selSkJlWpS2XqRD36VKhuVHMwKipJaSorlMZUq1vl6kpnalKM2FSPxOnp3A5it4Hg7XEAwF9V3fobor5Vdk2la13tete6RlWvT81c+NoqV0vFFasASGlXDXtYlX7VMg0kQNWwxxD/HeQUhQgZltfyBVjM4kawmd0cXj37WdCG1qB7Ja1UMUe5J3GWN5uFVVYR+9qtKrYyjKWZ2yZylb8KZGc96NlTVPtb2bAWuIcTbXGNe1yKlla5C8hc99A33NwI11WuhW11XSpbyjCWANXRQMEiiDCEoJUADLMWdM1bGemeN3DIZW973bvc0mbOIACYn3prk16rFta6+03sVSejXQLQbV3TwuPD0oqQbXVrT/ZlcFrw22C1uVfCEwYtfEmbuZ3JEcKZebCqqMtf62L3v6QEiQDqJLmQ/Isjp9pwi3HkXxevjcIzpjFTLbzXzN1lezG2TIdT9WEQw1bEkgHwVhA1mjml/6VPqolRP3kMYR8/GWw1pnKVnXrjqGJuQluSMmainCkgBxmxQ+5ymVsLYzOPDctrZnObPWrliLq5o5gDXt3SjF40T5ewYg5xnu/8Z0x9GdBEk3OhDb1cOEP00BnFnMGWN2gH+zm/fK4umSF96dVKGtNFW3SnPb3RRD/U05cTAOt+tukXg/VVYaY0Vy2NaljPRtCxDtmnbd3pUDt01JaLGW9pbRJNe3jPrR5zsH997MjMGtkUu3WzC53ri3b6coKpr+UwijRlA4fVxJapsZf9bS55G9zMdna51wxthu7acFt7bOaufbRsw3XY3O7qq8d9b5DEG9/zMne/LYzuhaq7cP/zvay7BU4uffdm2/S+rrj3Pe6EPxxd/qZ4aQGu0IMLTgB30YCGD/dpdEV8NwtnOEvtLfF9ixzl5Kp4y6N68YRmPHDdS+3lQH4ulUd33iXvtqpX/vCc/xxcLid6R2GOUJkDrllZ29zNzRX025Cc5wk4udC/DXWrI6voW8/o0Q+adL9RLreYc3q5sH7fnU+94T7POrjP3vZfcZ3rXh+ttAt3lTQa3O5Pd/ilpM7zqsOd1m8XPK/kvnW6PwDsawuf6jxXdoT3PbBpV7vJJV/4QRMe87M6fNETv3i1beAgNSc76JOl+dj8veSB3zymUd/6V3We6J/fu+Cq82i9Lzrkl5f/t34r31LWwz7zvBe+sWTvctrrnnAh/Rzkx/V6DlP+91QnfvGfDH3rp+r4LU/+oQt3Esc/3vTIwv5lVM/w4GffzOVX/6W2X/HuG5pwkaVQ7JwvLvbj2ffT7y/b2w/o/Ps/33g/iou/QiMc0bOz5hu/O6q+TNs//ks/AeSxAJzA3SBAfzNAOSOc27M/BjSWCpSM86M3CbTAFgtBE7wNDOw3DXSz5eOaBay9yPO/VRlBbivBFGwwFMxB2lhBc2vBNiOcOJEdGTQ7Bxw56fs9HORB9dpBJowNHyw3IGSzwaE/UeqcIpxBWrFBYlvCJ4QuJ/xCzIhCZ5vCNRucOhMvLFS+/92jQWGDwOnzQjH8rTCcw8ogw2YzQywbnA70QO+DlzqMNDhUwiO0Q8AKRENclU9LvM/6wLGhG5QpvT9swy1MwsqTw0Q8xELMxKHzNEb0LEcUmyEkQjbEuU3ULEtUO0zkRLdCRFbElEX8xLsKRbCZkLwRv0k0RTf8sVSculV8RaFyRWAEjliUxbzKQrVJw9lBRvw7xajrRcBzxmF0JWGcxt4oRmNsKlpsGoOxJz+UP0CURrQbxEsUR2tsoWo8R93Axmxcqm1kGsGIREkER0r0JnJURXNUxw5KR31UQU9sR21kxrOhvx3jHIEEF35kCC5stV/sxzpKSIecDXYESKR6R/+lqRoDM8hS5Ltd1JSFpLSGjEgPgkiRhI2JpEiLssikaRaRikF61MVKvEdfzMeSRCCSrMnLOEmUTK6DJJssaSOXPMBw7Egwg8bVo0mcLKCbTErK0MmdlCiVPJrqKDhc3EgjJMpAM0r0Q0qmFKCl7MrIcMqnVLSeHJtqOTXNub/n48rok8loxEqwREe2jMtr/MexTMmyDBvKucKqzEWOjEn+A765pMv1+UrCTAuxvMtos0q0OaO8W8O8JL/B7DGtJMHJPMzpMUzMDInEVMyAi8ymsYmOox21bEa4nDy3PMrT3EwM0kzWnIjO9MyYA82lSUAuW8aorMTV7L3AtLzdfE3/A3JN4ByI2JTNr6NNpbkKbyRF5PyVpfxIPgvJ4Wwf4ZzO4jROxWvOo9k4A7Gd0gyX56zMG7zM6dSd6hzO6zTO3BSamFkg0lzPwfpNhRPPLiTP8sSd8wTO9JRN+ASajai2oHzJv7TH3vQq+7xP28nP19xPz+zPlQkf+Ryc70TIA002+mTICkXQ2VFQ1mRQxXRQleketPBOENWzCEXC1NzKE9XQwsxQFn0MD73LEg0ZwWC699TOXgnPFLXMFX1R6uHQzYzRsZzRj5mQdrtRxlzLHkXFHR3PJfXR6AFSzBTSpyRSi/mXjAxQoazHwWrS+nxSKH0eKWVCPGS02tDDG1Ob/2aRR43EUV7R0QLtvzDdoDHlwTJ9N9pAUwtLm60ZO+ZMUtMEzDiVzjltnjrNwTtlrjOlOyulGIOhSiT1y6sU1AIl1EI1TxdNykS1DT2Fr7Q5y9yZ0GWB00HN1Eu1nENNwU1dVK9rVInxiVusHVFVFlKtVFM9VcNJVRNc1TxlVDcFmvl6TNz8Vd2k1N60VFxN0FstSV6djU5drrPhztEsqM+Kl1o91mVNVsHRVQtsVtl4VuU6mzrzNWr1LGvNVmDzUgwFU22tHW6dQG+NDXCNL7MJFQBYTqOq1qE01sBE1naVnXcVwHiFjXm9sLIxoe5kHtA6V3alDegUM3/9188J2P//G9jMKFgcKxuXID3aWdh9JdBSbViJnVh0Fcky5VRfBdSloZs7yVdz/dgujVPqE9mR7RyKFVg8RNlWJdaQIUjn8VguPakLBcmSrVm0udmKzVlWPTpX5ZeqUUPcAVqYBFlbpVmjnaqidciTXVqYa9p92RkbLVe8Ylh+jcCsvVqyQdr229pe3VmVRZoJAcqo1degPTN1JVqrRdvLUVv1Y1tnTVlJZZrq8CnbkdoBjdmQ1VvqPFt99NtvBVwBbRqvYdO5otupRdyqVVz24dvsc1x5hdwtBZut4UuxvSuypVpszVvN/T7GVUfPJVjQ3UCxOaPn0h3DnVTU7dfWXV2l4Vz/63vdi41dFxTF/YCe29XC3DVbotSBCugBEpEWAJ2Iz1gO0mhJkEANJmsNJ+Pdj/Hd4gNezMBYvRIbn7jNn7XcwxXau41OY8uBnfmJEkAZUBEVrVAxiGAx7k0Z7xU+8L0M8c2ysLkK3CtduzpdzE3dtKizg7ACKqgBakEw6xUIAZOWBy4vkMiWBGuWqchf/d1da+xfy/hfqBIbGPG4uX3Zul21oWXfXQSeKbgBJamAhhk77vKug5He8FqYhslSDu6X/YU9EK4MEearsLmLI22e41XSso1DY5sAYR0vhHCd2gKA2sUtnTkIcu0R3+rhivnhD07UQ0vizNkp40Vf3D1g/91d0Z15Ese6moMIW/6prIOAVC72YQ9mUTAOYzPWnPAhXdvdYyVOXiZeUYO5xbLCCLpRQ7XCiAeq44nx4mnMY0MT48uhP/M9X9OVl2tNY8woZIaQrIFo5OhAMYYAKkeWGEgeRkl+NkDGnCxxz+dBYZhVX5n9RbrxC3xCnYMIP4Fgne1FWAAI21PWl1QGxlWWM0q2HMoZUcAhYiEeW0324IcNslWkPwC4kTrzP+JJJfEJCVYaZjtWXd49ZjdL5sNJQKhdG2emDFlOYT1bX4g9QnudGjYKifABgPGJo5CgI3Dml2J+RXJuM3M2nDojXLSxS7viqPS121p2QJtaHhIqsf8TSqGQWKF+3pd/ZsWAZrOBLhyXqF11xjW8UugzpuXEpYwcaJgsFghRxojvyg+EqArB4OGLRt6absqNxrKOJpyqeeKDFulZ9FrH2GTlpYwMqBYpkKOIzp+VGAiK9h9Svml3luq/yGmdbuXL+Rd87RuEPkaehQ2iJrY2+ACyLuuyxgDe0wGvmYKfqWfwUaV70meQ4Geqnuq6rgqrvrGdHhyDid606Wq6mtVME2fzA4BLKADETmzFXmzGbuzGboLtWE0VaJYV8JhsPiUf4WZ89maSuGu79myMyOt/w2rLmS9hDulFA0Wh/ovwPGzHfm3Ybmw1CADaru3aRgHJE4CdIYH/CLaVytHlhPUKfgqJfwJtmzZurRBt+NprwbHX3v5roE7o1Y40wqZM145t7M7uxr6EvhMAwSCBlv3kpmZkMhaIQ54IU0buQFZvvFZu5WLuwNkItPzp1B7p6daK1tZu/d5v7oZLutEAvx5lAPCpRB6YDSZvtmLv9Vbw0HZviyPtwxEMCY1ur35b38jv/c7w2O7vx9gIDdhehmjjibDmO4njrpljBgfPO9ZQB3/wdt6cnZnw+g7qr46+6saz69ZwHV9sDv8Le71Xx5jiKi7vgdit3tKA+U7xHF1xBG1x0oJvwJFvwQHsgKxxL5Nmw95xLVfsHteKtRjgCyYYgjAY+gKv/7PSYQtWclpl8vt08r2C8r8x7Smn8MC+73C7cco4iRzfch3v8pDoHgipAUEfdEKvuQkmMITIUgzmFg2OVTUHQTYvTzfXKzj3m+oAcfrWYxq38PnE88nQcz7fcj9fqzz6lBMb8Po1FRN+9CX39Kud9JeDcMPpHp8+Gyq3MTsHNle30D0Pdf42Nvs1D9Q5sur9iyULD9dgdQrd9ZqFdaiq9L4p6Dmfcem28sJm9scAdV/v80hXdhXHdol19qeC9rXxCWb+G2rf9MD1Oyzv9W3P7lH39r/JaE4U9zeT9cLJkpXmak23b2unTHBn7Sx/9wyPd3nvG3rPRHs3OnwnnD6edv9WVu1/x7OAjzR3J3jYNviDV5uET8SF5yhyX5sFhnhkbsRcz7d2x/hfr/iNJ+ZuR8+Pl2QSDm5073d1j9ysZPlwu3iV3+6Xb3lI13lcjXmZD5sYD5x0r3ZOH+xK5Pme5/GfB3rnjPoOJXowFpuNoFw1s3mlX/fJE3qUd/qnT2yNl/qy6XhDtPqrDxs5b2aur3Cv17aUH/sNp3qzrxW0t0O1t1ikuXSkf/s6n/g8n3u6f+2yv/uZB/tL3fs7FRta//tJNnnB/3TCL3yfV3zED1R5Z/wgJhppd/vIl/ilR0LMV8iBt/zLz/xPtfsp5XwyFJtlhvyI9/fR1w0MR33GPnz/1WeavJ9D13/9sJmQfVebpId7nGf30icIbcd9qE/+3ZdM5/fR349CsUFYP870khf9uJe36CeA5Wd+smf95x8q8SfM6ffBsTkIuYXu0Kf97b/wygf/AtD98ce28qfL819BsaE/R2f/2QeIBwIHEixo8OCDBQoXMmzo8GFDAhInUqxo8SLGjBZXAFih8SPIkCE5Xipg8iTKlCpXsmx5qaPImDJn0qxp8ybOnDp38uzp8yfQoEKHEs3J0WPRpEqXMm3q9ClUpxCnUq1q9SrWrFq3cuUa9SvQHwAAEAFrtmnXqgjXsjWY9urZiUfjaiTZ8i7evCdfIqXr9y/gwIIHEy7M/3Su4cSKFzNunPMt5MiSJ1NO6zhwhbFKLnOuvLAtaLaeFwJGTNiu3tSqTfLl7Po17NiyZys1Tfs27ty6NY7u7fs3cIe7mxIZ+2M44N6hl7vtXRpmYdSrp99tjfw69uzat++0zf07+PBFg5Mvb76reJ9UxmZIL3U08/gCfT/vO1g69fwprbvv7/8/gHR5FyCBBYp3HoIJKkiagTNZMVaDQiknH3P0/TXgcyXpt+Fe0EX4IYghioihiCWauNiCKar424kZaQDAFC0+Bh+Fy1noF4k4AqAhhxvyJyOQQQoJW45DGnnkUCsquWRkR+owFg5IxjRhjaDdKKCH9+3YI4c/Sv/5JZhh1palmGWaKRKTaaqJ1ZETjFXDmRX9VmVoV8ZV5J1bcqmfl3H6+SegFOEZKKFGrnkoohEZmRkAmwE6J51t2XnWoGbht+dqfRa6KadDVtopqCAmOqqaUh4x1gaBQhrpWpNaSmZgl2Kamqah2nprgZ/iumt/pPqqpJTrAdDeo76xKppzF8Ka4azU1cortNFmp6u01WL3K7YLSikFhKoaeyxCroJFLVSyNovXs9aqu65r5LL7bmzZynuelC/G6C2V4BYk7lfuOmXuuS4tCy/BBQvmr8EJp6cvw8jKi6QKY5VA6KoNz5esjvYdrGfAeqWrMMghj6mxyCX/ZzHKBM3/uwCSbgIAJ740psxvVAgfxnHH6A5sMs8962Szz0HDljLRKyO5w1g3UPztzBhjSTKzOef1sdBVW73RzldrLRvRTT985KkApBqzZ13TXG7WefIotcBQb/221UDDPbdfXaNs9JHCprB0vhaf/ZTcSQHMdodu0324yIEjvrhTdvs9L5IkAKBBoRU/Plp9hg1OeAFUM/65uoqDPrpQjjeM95AuU1E503c7nafhWK7N+X5pk377rqLjvntOpjOMupBhV8B636e/Tqntr85Oe+G8Ox+t7s9LL5Lv+gIfJLcA6EC8zNWzmnl0ODPf/PTldxq9+elX5P2x18v4JABSbGo5+zWC/3+a+ON3nrz6/RuJvv/SV79Iua9FjDrC/Fo3QArdT0vLG5/nAijBFgFwgtJbYJUKeCJh5SCBxcPgchq4sQcyL4IWPOGHKojC3YGQQho00YtIwCn6tRA0IoxV/iDIvxXyMEAq7OHoahifF4pILADowQwVKMS23DBq+iMfEKOYwh1KsX9LtBHkhFQcAOwgiR+84kGaqCwS0s6EVTyjdn6IRrqB0UpZDNKDAKACL3avjQgRo47IyDkzrrGPulGjH7dmR4dlS0gZGEsUOkXDQQ4Ej7J7Ikr4GMhJxgaQlKwaI8P1RhkxagSKVGImBeJItUESipc85W4sicqehbI5XwNSDf/GMoFPfjGTo0SeHgknyVXyMnyx6yULW6myTbaoBGOZIx3LJkyC3FJ5pWQNFYEpTRz+cppBXObFXikjjsiQlnUUZjPHlcMSRtOa5nxVNc+5OGxms5BAEgAiQbVIWyorneLMJdt2qc593sye/IQbOxNCTBPlYCxQkCcoQxnOfo2zjOX8J0SJosqIqiugRPwQ0gCgNG8qk50LrVlD9/hQipK0JxMtabQsOtASbXFsyaxMQB/wUbThU2r6RClObXLSnOJqZcDhFQ7Yg9BaMnKmgAupLkfK06WKZKdMHapPMberKUwuVPMsaj01h9R8KvWpXr2IU7/KvahWhldjkR9UO4r/TaP+a6s27apY4xrWuBaLrJ7ZVQrGgsS0wjSgbG3K5pLqT7oSVi5wLay07CrVW7FgLJ7kK2Vi+teb1TRnN0XsU+eK2TIp9q64GsFYWGDVhNIzY1qtbMcuu1meana1YOpsWXHVg7HsDbKTkWxWw4fagKnWtShtrW+RBFvK7Cp7tiJtJiHC0MHS9Jn7Y25wlwrc6A5puJPZlb2O+81lPkSc0G3rbs/VW+pCdLrkBZJ1JYOrQwIgSqNVKzuPNxPzfiSwXP3ueUlK3/yaKL1NutUGxlKW9/Y1pvKVyX4zYt+34pe/5T2sg8nm363g6gZjGR6BIxtTgXr2JgnGyIItC+EI/1vzwyRu0ITfgisojKWDGb7thg8cExNjLbzNGu+JpUnjHAcoxZa5VRTGIgDtwhebMm7qiIcS4tQmmcer3LGT/eNj9NxKcg2WElGTu1idNjkoS+Ztl6NMSSiLOT1T9oqtIgaAiRG5wEb+W33D/JMvi1fOZe4jme8MnjNT2FZGhNmLJWNgONfFziZ1q4j9mYIK1CB7axbJD3owBQ2QwApEINZHUkAEK5BAA1PowXH0fLg8i3o7fNbKrWIJAAwHOjKDPvJIDM0TOt84eRt40Vhy/eiPCEBYunbsR0D7a70OudRvI7Wxr3VqNoVKAC/SQLFbDZlXb7kmpKb1rDyX0WGzWf8jxhyLFaDQA44AGyNh60gPoBDH9iZ7a8hu93CWzWxQMeqgt8qyHVmEk2sjmsnpRNoKcDCCH2yx2+YeiwZEO5EtAmCWFjEiABA4ERbg+rHwFtq7L54becMlVEEGgIvbrOH4ElrBsu5Ov8GcThVsbyLCNrhFVIBrVk9ktgBIpEWyt1eKMEoDyNR4zzIOdNpw3CqhyisArLArfLdR3x4++c9SXufvvlwjFk76ReAHgNpOpKBjaXlFqNqooQcd6mTvcdGpEipVO+re2w2l07l85THZONsPrXpGPr5Ri3xb4hMJm3stImycnz1xZi+8lNM+FVAJQHI+X/rbtQxrkPC77pj/2iXeMZLrkFdk8BXRO0ZcBgDEG37upBeR4hffqYzu3O1FbmXcrX34p1t+T5iXWEaQPnqMGLGbE5EcAEJtEXjS9vQKE7rxAeRTUH3c4T2NPCNjT5PKO/f2u75IY3em+5+reVgZAb7Ck08w5Iu/Vxc1E3uVziumg1H68509l2vPJevDnCJKOGtGuo9p3UfbInGkefmtC/kF4IGcX5ls0d493+vBXcmBGPzJnvz1CP1lxNUR3vBtXtflmkZkTwISoLUMoAd+x/JxCvD9nAK6GXc1IFg94PRJXa1RHe5hhOdlRK45n+hpxMdZXAhWCwjuoHaMYKFk3+pAC/tdkfshGAu+/18EdsndxeBFVGBGEB/IZWC3YAQH+uAHJiEWop4Bhsm3CR/kLaDkVVsLml5RYNtqqEEArCEbsiEKNOH1WcT9xU/+5dr+5Vr/VcT/baG09CAfxlsXfgl73QsRQt8gHeGMaWEiCoIENKIjPiIkRqIkSmIRDNuvwWAcVkT2Gc72TYT+fV9o/SG0+KEoblwgmkq5FaIh0gkQyp4ZShQAMOIkziItSqIZgAAu5mIutgAc1t9E6F5G9F5FAB8YVkSucV0p2gopJiPRnSKSkBvYrd8qsuJKIeErKlks1qI2buMsCkIvagQGXsQMTgToXcQNMuOtLCM6xoszGokQVksRulA1Jv/iNQoFR8giN+YjN3ojJvoiOSYNRvRdRQCeDMbTOoaKOh6ka7TinwSV2MDjNGbQPCJZPXpZNuojRtYiP9ZE5j0huGVdOFKh9lyE2LWdQm5KQp6kYzBknMBPRR7JVbFKO1YEv+FjRt4kJG4kTXRkzM2cRdicBU6EzllEz5mgSgZKSh4lisxkkISNDoZhRNYIUxrWS87ZReIkVjaiTs4ET1pE2CQcRTCc81EExPkdAVBcKiolUiqiWu7ZVG7T1yUWcsnkRMZaVfrEPWalXm7lR+CAFPylFJCbBgDmX0ajRHxb0okbuQHAU1LEua1Auq1b4LUloCQlZRIGS5pJgLGbXMb/o3y8JQHUpF5mJV9qhNhZoq4ZJgEIgM0NWwcKHmr2QB5e5plYJm0GRmaWiUO6lCpG5RDlJj1qlU2OJkaWZkacJmrG5UVE2qRV2qWFRAZsWqd9WjHeZm2ypXVeB3CCiUtaS0xKJGiKJnHepHFmJ+/YpnnGxXZ+ibCZZW+KIQGtJ+Vh53wO53juI32mJ/Tkp37ehnwiidhhWrR8p1T+Z6Hd5aHZ531qY3n25+igp4NGhYEOiRH54wnCJzXWpV0K54IWJ39GqDJ+KIi+xoQKibCEX2f6ZoWAZmiK6AoqaId2o4uOKErOKI02RokCiZr5HkR6JhZp6Hwi6KxdZYwyqI3e/2hlHimSJkaOysjVDZh3ziV4apPccWiRbmODLincQKiWjgeLgkiArguByiOQxpmQohyMXmlOKmmXlgmXtqmEfGmEVCi7jOlnsqh4qiktZimcxg2b9ulfNOmJ2FwXiamUFmiZHqiV6qmMnimg5s6fPqp6yqmB7OhsDuihkimVuuKiMqok8qmklp2jhipsqOCuzCGUqoud/maimtyo7huReuqaviqpcsqb1uqMkCG8xBEyRqmP1gme/mleyuqnRiquwiWtHitjmOqtzGFQ+qqK/uimlmGnEqsjgqqyHp+xZitTMGuoeN1DvktwXM60vl+yyl6aeiq2cmvB3Cq7yoS3dv+KCpBbqhrqqgJrqzrgubZgujLqur7ru7grwIZEvHKKQz6rqs4LuRasROSptV7rtg5sgwisxPLG5PHK1ZGAaiasvCzsxZpptT7sv1YsD0Ysyf4EwwaK6PGmuCps0XysooZPv+rpyJ7sKJqszfJEyv7JvApYwqyM2cCsq4astdZszuIKxR7tROysnxyswgDty+qquRItsRqt0iIkzl7tTTDtmWTsxtapy3pNhz3dvr7fzKqp1WqtrWat2tIE15aJ6FUnvECt2MYWrJYtEp7tlaZt2xJK0l7t24ZJz0ZcyNCt60itNVKtrPJt3yYp3jauUgQumHwbwhKM4XrsdRmFsMb/qsiyLeRex98qreRKibBprMhcrvEgbnDK7MPO6ueW7OO+bpIILaHEbcmgLrj8lObGbqzpbZEyruy6qecGL0aMrpEMrns+bdimLu2uIO/WZ+s+IvASL5iE7tEa75B8m4UWDO62DyKuLv74boxOL/VKifXmLPYGSel+rcF0L12mrMO2LvmW75Gcr82mr4xAnNwqb8cebvNizfPGmfh26PzSr6cMrwFLBP6eiA4AX2MW7vL+zvdSpOKqKwIn8GvY78kusIlob9C4b3zC7+YO8IIWMAYj6wkv5P+WSdisgFHebgRbzwRvKOtGr1ZecAo7hgaTLAeHCMSNJc+AcIausKCM/7AN33AA5/B27HDF9vCHNHBa9owQT6nqUnAN27AJK/GI4LAW88zHTabPTDGiEjFVVrC/cnEXa1USpzHotPALB3EM5+4MB6kZ0ywas7GWrDEeI85mNhxuEA2OxrH3irAev+gRS0AW73Gu3LEivwsUa1RudM2yCvL7knHDGvERJ3IjAwgTb3KgOCQYzwYgT3L/Yi5x7W4doy0jezLyFDIrW00MvXFsjPJSVvFN1O3YVukVR68mv3J6dLIvmwnxbe9r0LJiGC8u2y3ZpvLernIwo40rPzPPwM8QRnLKBLIt2wRu3S0z/64zSzNgfTM4gwrS2Zs1oww253JPbPMy77L8iv/zOAsOPMdzoRhR8oryNZOyOvMEO+ty+B5yL9MzdgCzQLsjQOqGMTOpJWdEP3OqO3duNBc0/kS0RBMMowAgbSS0YSCzX6HyQxftPFc0Xoa0SJuJsKHobWh0YXC0R3n0P2cySZd01FG0TKvLFgFxRudzLe/zTjQ0tX501cZ0TbfzUE8Qi23dbqg0Zi40Rvj01AL14gp1Uf/0VAeQQ7Lv0Oj0MTP1RbT0THfz+Ep1VYPvWKvPxw2HUg8GS4MTytF0i5LwfQZ0WbeLWM91izwI5SS1Vit0NteEV7u0lsD1eMq1XetwXRd2iVgZWu/1RnO1Rfw1N0O1Bbs1Yo9MZZcP/un/NTrrszLzc0d/tWSfMWVfNiyONmkDyjAv9mbvdGf39GcD9sYINnES9mn7Um3zDntV8zlbTDq3tk44NVUHNkAf9m0T9G2nh9cB2m43TG+fsk8A91O/NBYTd20b93GHhz2rNm9ztnOv82tHtnTzMnWftnVf93dk1Gvm9GpvdV/LBHQnbmjbsWmbd1vT9+jMIUar93azdnd7NmQTtXDD9HzbN3gTOOKoGstK6K8yzFno7nN/N4DH9nAPuIE7dIUfjthd6lNkalp36xzPxHuTtYQL+IUjR3mXuG6wFzF7eLRumKR8uHtDuD8H+HRTOIpb8Y1vzdWlN1RwuIvjq2NPRIjj/ziNi7eN5zjIIrnWfFuvfoWP//iLSy5XtNCQuvWw1riS38aJZzlsEN8aPzmUtwqMT8lWUHl9x7cqHzmXA/CaC81mKrdZgHmYH4SD9wRwmE6E45BsjyZtt7k8q7mfE8hRJ7iTL/icD5OU36v9zPiIY3mg0zWgP/p/kJuG97ihH3o7tTeZy3n1xC9Eg4ToJWeuFapEaF1yEqKkR3eqK4zXrThaXDqm17nOKrr3eDpIV1Ooi3rwUYSpoyaqrzqRA3vBqFp+F3qLY/pAyPpO3Hkm2XpQV1MG1IC0Tzu114DYaQz8aEC1U/sDC/vQervBlGCgwvqhK7tOMDsjOXtUmx69Vv8E/Pw6uFt4vLPLZur2pB47snNYkCswrXc6Jjv6TfRxr777vBd4wVuLsBA6WHB6vpt7rpJ716j7ZOeEsKAVr48FvB98sGs8tOwobkJ8mDs8TqD7IEm8aOOEs2mGRRA8x6t6y/MKqn48viO7yG9tv/uOycs3TjCKHK08xr88fAM9r3wc59EFw9P8mKPJzZtOzqc5TnycvZf6WKzAD4wAERzBDeC00F9ypG/9bKSfYBx9rCc9wS694zR9MzcYe4WruycnCRxBpXP8lnt9U4QNj8c5yEN5zduE2DP9vxv5TYQNj168qFuBgAr93NP9UkBj2Of9j+99TfT92f/9OzeY2NX/60TogAZAAQtkwJDpAAsg5hTIssYnvuIXRfaFstE7votDvtuyPsqgvTfjl+gVPUVoOM+bM+KP9+lHxQ/gGkr7heSHPNmDxPBHPOV/ek0ctfrRxLmRfsGbfu+HBa6p/urP/NgnOvb7vZVz7q3XRMpDMvjjGqkDvfRPf0/8PpSsNOxTm6Yr/fZPfvfv+Tbeoi7qIi9+17ZB/0cI5NYDxAoAKwgUNHgQYUKFCxk2dPgQYkSJEylWtHgRY0aNGzl29PgRZEiRI0mWvPhDAwAAVExuXPASZkyZM2nCfHATZ06dO3n29PkTaFChOGsWNToz5FGlNYc2dTpUIMGWGQU+QXAV/2tWrVu5cn2hEmxYlVIpllCJI2MPlTWmtnX7Fm5cuXPp1rU7MepdvXv59vX7F3BgwYNFolTJ0uNSxTJFLnb8FHJkn44pJ6W8VHJmyHkHV+36GXTXMTRIly6daWBFHWBZZMShkghh2bNp17Z9ey5n3Lt59/b9G3hwwD/AIu54eXFj5Ec1N4e8fKll6EydV/epO7Dn0Nu5d32SmuIIlSQ0CgRwQ3h69evZt7eI3X18+fPp17fvkfhhkNOPKuc/07oAq3NspP9oEhDBm+D7S7vuHOzuO7IksmKtjPIDIIf7NNyQww5JWtDDEEUckcQS27rQuMQMpMm/FV9KEManCGzRxf8YAwSxrwYf3PGzCCnKAawML1JhCpWsMBHJJJWMD8clnXwSyijl26A4GlckycWYbNySyy6R67K5JvfSkccys/JxohqMdEiHFW7QIaENilTpByntvBNPusTMk88+/fyzJCr1s9JALLN8EcxEFW3uy0U3A08wMs00E02JSFAJvYZWU2kKHKCAggrzMAWU1FJNbWjPU1VdldU8BV3J0ENjzdLRWm29FdcHUrVL0kl5rBQiFsCCU1OxjF1hg1aVXTbKXZl9Ftpo3Xs1RemynLXGXLXdltvqnNUTAKt89RXYh14DoASIUqgACimmuJQEK6BoTdp67bXv23v13ZdfvY6osqT/Q1/CdsVuDT4Y4Z/ylavXcR0st9+IJYZy4YktvhhjijKQAuCABSbYwIRFHtngiuFq2GHuIM6Y5ZbnM9nlmGXmt4KURm1J4AVA/o/knn2uFWa3UE45tJVnPhpp24JOmumm/1SBCrCmEBLnjwsU+OestbZx6amGJrpHSJ0em+wxxS4b7bT7nEBUKARwK+ed+dua7rqd67qlr8Hmymi1/f7bI7wBH5xw4V4lgV64rSaUZ7sdfxyqsxkMd+8d+y4c88wXElzzzj0HjGMAoiD2rbivPhTy1FXfifMPKa/8Yck/nx3z1mm/HfepgARAirlMZ3zu1YVP3XaR9IYdq8tzX77p/+KZfx76i9QEoALfF7c22+G1r9t5kI5HHgHlox8/4+7JPx/9ggRISYO35fod+4K3n19r8wN/HfyiZU+f/4jt7x+AuNuBSqBAF/jtB2v0U2DP/seR7yFPfAGU4LIaOEELFi4KKpmAAa+HQNQtEIQJq2B58Je/sEnogimk4P5U2MLc6aAHUSjBDHFwriNxUFano1UIeditEVKlhCbkGwtdWMQ+/dCISbQYEYwFlkxZL4fAm04PqagtJF7kgbCLoBK5qKQrdhGM9YpaE63gPiheS4fZq+IaF/XFimSxclsM4xw95EY63nFVGVxJDgSgAj9WpDIQ6eBHcsZGQyrKjngJov8QtSJHPD7yZUSE5CRZBoWw9CADFwmkQw5IyAQeEpRck+Rd4Lg3R1ISlcJJZCpZ+SQBjOBSYEkWIHNWS1vuMJS5RNAqI1JKsJ2ylcG8DS+FWUwSvTKWBaTlLZnZzMvoEpo3GiWvFsnI5E3TmNmcDTG12U0NCcA8s6SIM8lZTnMuIJqH5KZDfEk0YHoTnqTEZjzp2SfxoEuT59TnPnGZziquE1XVtGb45llPgzKsoAdVaJIEsAOzqCQF+eTnRCn6TH+uEaAMaWfK3rlQjxovoR8V6TdZMEawsEWiFVXpSqlzUSpmdHMCtWZHR1pTIKLQpjnl0A96YDOpjSAjLBXqUBH/5dIewlQhG3UYTXXaVIgg1alRFckEahBLsJCgBhvUCFG5qlKjvjSkJ5MpI5kqVbMeBKpnVatFUnAEUalEA1Co03G6Wtd9fvWoYX2LUsdV1rVKNa1/FSxDMjACComFCiwwI13t2lhy4pWHgTUIX8ml18EC1rKX1axJWBC6sJRgB4v1pGNJe0vIhlCyBaHspPy62Zqm1rVnhZpYoqAEFZiktLmt5WlBCNvVUiqzsX1tcIVb3IuwwKpWGEEmp6Jb5/aTt9vz7ViF2FrjKhS2162pCtQynsS15bnhbVx05zddcQ20kcTV7kGzu16PbkBUVLgtXMRb3+WQl37mRe9WrOve/3i217/1FIAlx7ODM9oXwUrBb3nVW5Lflqm/Ae4mgCXszR+ICgekK12COYyZBWtPv/s9U4MrrE0Kl7iYAwaLBqp34A6/WCYfBjGJR/LgX9EYxcI8cY5Z+YM5oUvDcYHxkAEkY+GFWMRXiTCPW7ljJk+yAitWwl2IXOWiGpl4OA6JjS2n5SdT0slfvqMObBYF5trFylXG8uqQnOQli3mSYYZzGMfYA76kmchrVl2bRfzmOeNRzn9WoqBIMF+94HnIes4yTv3C5Qf5WdBzDHSkXSiAORk4pYjWdKMU7Tg+7xfSlO7ipEWdwn/hEyObVjWnO809L3/E0bFjdKnhSWpaS/8wBWA5s0VWXRMpErXVnn71/c7r5mHfuoi2Rnb/9HiErfYaKfGza7Dt9mn0hnrZLVR2ts83QABMQbTLhDZMfq1pam/J2gPFNrcvuG12Q08FsZxrUMcdk3Ij+tyinDVfYg2hY797gu4G+PIIXK1Mj/veeM53jNI9038PHIAChzjtJgDXIB8c2glP88Jh1HCyPnzi6ZN4yD132ClzpN72lnavdekBl78c5jGXucsT5fHqgpzk5Bt5zjF3A5X0jrEp17iVWz5zo8+85jjHSL9VpnSeP2/nTwccmVVCNZekfGArX3XRj951r3tAQDY34bqlHr2ol11t50Jp0Os9dDXn8uv/cTd62J3+HuqOve5op93Z9U42Qa0g3PTGutvzDHe5H/7ldN+32Yrd57z33XN8hzzTwKmS76Ic6zrTuqq5jni5K54wTN8O2Sd/O8mX/mhMRPVohb75TXfe811PkNjzR3rUf+70t3dZrlWya7Yj3PXmNnzsvT77xyuy8aA+vu4Bl3vmZ0yPQA0+ogmf6OET/+jGX7xeRK+/7T/fgs4H/8Si/O00At+DKYc99mWu/dDfvfbLHz/axD//fpln3ulv+/QVfn32t3+X5O+p4A98bM/+mk8AD/BzlOAs5EbVqg/G1u//Ei8Av4+aku/aElABk6b+NrBezMPq9A/9WK/eJHAC/8GuAt8PA9VNAz1wZjrQBZ+l/NDCATcNAl/MBCfQ/TqDACGoBWPQZWAQCJUFBD1m8Phv4/zvBGkuBXlwBR3OAocQ6n5QCtFmBnEr826ww3Lw/3YwUnpQi6iwCi1GCMfQVOZEq2pQ07SQw7iQ/bwwO8AwjsTQDP2HDusQacovXf4CxtgwwdwQ++AQMLoPNAwQD1/wDg9RZtAQMPoQCYlOCZdQECfnCT8uChUx8hIRE1nG2/YQN2qJNjIPnSLxBCex0eTQlDRxE6GlDFfRThhxN0BxNkQREInPFHMEFX9JFV1xhS6RF5nnnjzxEzspMHQLQa7skJYQAEHPCZPsmnzxF/8REBqjkXZ4D0N6QxZlwxgFBBkNSRlj7hb5LRfdaRepUVVa0RyRJHRiAxuJsRFzi+O+EebCkfGcUcmmyduaCCyUaSF4ago0IF6IwPfS8VnQkSBHxOe+LfBqIxsJYxvzTR4pkBm/sBJvzgLzUR8BgB8RQgBMSiyk7yALshxDclkywGbSkDcacjAe0hsj0iXnsQkp0h4J6iKNpAZuEidxEtMS4qEAQF56QFRAsi5SYAdGoAZ6oAdqYAR2IKJIcjcM0ik3RI/Y0TdUUjBYko1eUitRcCLjsCLxriY1kiJOTQO+S/UAACXfQgUqAAd8qok0AAcqwNCi8v2mkS7VhgEVEjj/rLIY4RGUtvIl6ZH7xpGj8JGAJkIFbKbFDqK7oiAuJsAjMxKx0vIuT9EuK5NsTJJOgoMv37G0QgkwXVIw5ekr4y8sN/IhEvKGEGJTAKApp2IC9CgsVqAEeoAIjuAIiKAHSuCtVCIKKBMz5ekyg7NpHmrtfsMdPZO0QDM05XE0L3AmI8jbUNMh9OiJEOKhnK0lMuBcxqIGWGAuE0IFWKAG3goHBpI4c2Mk05NPyg/whCM5+dAvk7E5v/E564IQTwgipnMigmQh7skxW8Jm4go4HWICoGBA2VM4FRRzUsBm8g85B+kq57Ml61MSY9Iro9MwV4IFRuA2K+A1E8IaGSI//8ijJQCABI4gPClCBY7gUhgUP9cTRqGESA4zPeLTL7ByjSxUGe8TXEqzADe0iaZgMQ9CWFjIGlc0JI5gIStCALRzRuMCKqO0N/RICpo0FiW0Lz/zL3m0FDF0EAlzqYRUH3FAtPIS6BRCBXSNSu1kStv0NghsBS4uQqNIGyk0K71UB8GUEjX0IqeACH4ATgQgAyrgsGDlIBIyQBVCAPwTTilGRh+VRBJSA0KQM7VUOR2LOfX0Dfn0FIHUBy2wSQkMAHaSAAC0IcCiQCWVRN6UVQcjA8DCVG8UU+WTS+mTUwPRU3ERVMNwOA1Cj1aTABSVIRq16l51SVwVWQHj1KhyPf9wtC9utUtz1RZ3VRx7dQ5/tSAuhHTQlCHWtPeWNUmUVVz7Yk7o9FLt1CGXkxSp9et8VD2xlUdGwzRMAzW0tSDAYt6OdN+S1C5yQAmI4FMGlmAHtlzzJlIPtj52RxiftVZzlF031V0RD14RyhJ8AGMzVmM3lmM7tmOrQDLVyzwSZ0T7cTzqggV+LGQBQGEdLGFbVj5Ur0gdVl1XMmKndWIPr2KlFAAu1mN/Fmg7dg0UgGiLtmhPQL1sRpwIwFETAlXn4ixXViVgtsZelmrbwzyUFD4fNlpvFldz9vOs1Wx8NmjL1mw71hKIK1aPFVhvhidVAkrh4nB64AYqYAfuFm//83ZWr9aBrJZv04P3aNA9oPXOvLZCwTbudlasyPZsG9ds0xZfT81EDUI1FaI1LbUtzoUKsPRvqxZfOxdQyu862YNw90JavxZxi09sB5NxHdd1PRZyHwJLJ8BmjpMAElMlZpYAGpMuLuVzQZciyNWFSstvpgdCaaerajF1uVKaftd1Wvd1ozdjY9chdkAKQishlMBmCi0hyNIsVZUuUsLOgHev/NagiFdtQodzMyd523V5YbIrwxR6pTd6qbch8tEKqOBT2nLFCrQnfzIo66JIqJN8XdZ5cwx90cZYhdWIPgln33fuVlee5pd+Xdd+GQIjm8jMirW7jGV04yJqGraA/w2Y5BK4bCpOLLnIgVEXgpexed+Pgiu4cS+YISbgBqhAClZAAzRgBaKACFb1IPwRIK1AIO8iP9B1hL3HfOvJhMkmIXV3eD9IYlvYha1jumJYhh93iTfiNRY1iV3ngFGsicdmjEK0gaX4gakYfl+YB7E4i4OWhjdEAF7DCpb2i5U4jMUt65xqjJ2mSDQAjFbYkJiAkAvZkA8ZkRO5kLdSccvXjd/4Z+OYQ+5JA6Rghi4Zk2foju0uj8eJMaKqj5kGXL04iQSZjRQZlVPZkBlZgqnpkSEZbbd4I27AqlZ2k98IAIKAqKQqlJNGUJy1lNH4kFSZmBWZleN3cl4ZljdWkv/vg1SllmVvWZF0eah4mbTS5tQu74yha5CL2ZsXWSsbWWh6dpktWJYxAn+PgAV+YALa2Z3fGYilOSEEgpqFypodC21SIHSQWIVMeY2+GaADs+N2USCUuZwxtpnr46GAWZ77tp5Z6p4ba2x04AY8q5Nxx5+rCKC/WaDFuS0K+qBn+JwvIiWmoKG3LJd3GZSvmWkcylhOrosymoo22ps7upVj1KAPOqHpQ3xPWokfeqUi2q6SJgNk8+feZI5kuodouphtGplPMafLeafnY4B9GtZSuppXGp+PRnul5gjMOJCFuZuZOpWdmo2/MKqXearlQy1I2aqBCKhVSqjramZ0oCf/p+B4k1qsT5msy1o0B/qi7yetYXmt4wOFwfqt7S6uK2quu0pmdsCnamB9lUipeaiv/ToiGY6gyTmktTiwZ4OJrEBrE1si6Fml+ZilW2Z3BiKv76iyQ+iyUdmsrXizBxuSC1s+/oUElICfSTugFpuiGpurYiY/rpSVXhuEYtuY/9qjvYazOxuOR9oipoC6w4IEqBu7s5u6fTupsNqetVqiXQZc0xSVkDu5lfuQZ9tbahu6yxa32wOaxYK759m7IRq8hzpm5qSVzFuB0BuR1ftu2Lu9gfa92SO+w2K+EcK0sxq1t9plugtz8Yi/6ce/05u5bxpcbPuNC3w9dMDDPxzE/0McxBMcreo7qO+brmMmL2GakiZ8fip8lS/8qXFRw7OYw0ncRBb8uxs8vF1md8a3vPf6n2GckAE8TAR8wGFXunF8nIF7ooT7tFtmgY9byDWayJnAyDXjipM8kpecyZ3byfnpy+1CfZeFa7uWm/mayLM8M7acy2P5s8d8PXTcvuVcLozXzGvWZtN8yNdcxs86Dmtchm/czjuEzk+80OGi/IRyVc4c49pQe64cy/+ctuN8I0D6zTmW0NeDqqSglvXxyw9drhMdLnjP4E7F0Xnt7YZH0tlcMtw80zV204VDBbpTakPdxEed1N8iJSydQ1Jdj1lOa1qd0tfb14FI0Ct41v+BQwAOFZpxPcz3adfhQo8mm0+A3ZNLcNiv3NUjA9ZjHaG9fCLuSSN/YLTtXNSrbNoZ4lIAWVmwfSKwTnk9T7OPfemeG9x9YNl/I3S0ed3TncjW3XJVQoRRXc9/b+vct1ObG2GTnX733TdSwq0FXscjI7cEPiGONG4b/eAxT9unmIpx4tvBHeJ741II+N+92+J7eddVz45VBd4lQt4VHnFFHsnzveR5g2OAHONVCwDkQDOcq+cLQo/OHVBiPiJmHuTV2ANGPtZzfjf+xaSH3ueBPjOEfuh7nVmQXpDUj+aX1+kzHepxg+r8fdoFwuolA+sx3tS3vuMFz+uXXo3D/s3/xx43oowE4hndfz7odWvoRdft0UgEoW3ewZbuudzucQOyV4IpRTzEcT3tV/7ie57A9P5PuL4haPHrU/fwkzzxcYPcbZnJ0b7vJx/jD8va+wTzGULz5Z6KO3/AP782dMDZRR/HSf/q/R7jpzzwXcQPEazwcxb221v2Z6NGV2wFtFv5Ib/0WV7OURjlDV7wSXDcgn9ihx+6i182yHK5hh731V73Bf6Jn2X1F6L105jpsb+ztZ8wDsvy5fz7wd/5x7yMyf/tUy3zrN9d1T+k2X8wAEIDgBIECho8iDChwoUMGzp8CDGixIkUK1q8iDGjxo0cO3r8yHEFADkPSpo8iTLl/4MFLFu6fAkzpsyZNGeCvIkzp86dPHv6/Ak0KEQpAAAIPYrUYM2lMXEyfQo1qtSpC1RavYo1q9atXLF6+Ao2rNixZMuaPVtW5IqkEkVa8gE3rty5dOvavWsJwFq2fAmQAAClr+DBhAsbPozYo0iSXVNSfQzZZeLJlCtbvowZo0gSmTsfjCzTKejRpCE3Po06teqTaFu7fu1arWW3d2vbvh03717PHon24A08uPDhxDsuXr2ytHKaxZs7fw49s0Ar0Q8vZyn6uvbtLJF7/w4etvjxsGVXpo07vXq4uqtPHKHXvfz59OvjPL6aO3f7/Pv7/0+AAEVFAaBQ2mWnX4Kjgf/HYINckQdhhGnFdx4Ab62HoW3tFWiQDn9VwGGIIo7oGX6qKXgdiSquyGJSOhRFRYsIljYjijZG5WCOOqIkYY89mkcZehkOSdeGIv4gEIgyLslkk8aNhNyNNDpJZZVWKpRCUYFdWZ+UXkK1Y5g5+kgmeUBOJiSRavpgJIcTTKCEQFKMsMGbdt75Jpd67gmgial9CRqfgg7K4Q9FHUFodIAuOpOYjoZXZqSxURikhWte2maBRW3KaaedJgpqqMH5iRqjj4mKaqrDsVDUDaoOZ2qsLT1K62qS3nrWmYmleWmGmQLoabCevkpssXyRepqsUhnLbLOCKVHUDs5mpmystV7/exqu2o6lK2K89rrer/9FUUK55p6LrrnTrstuSFDmV+1THMHUbr3rHlHUBvZOFm+/C2Jr67YCe9DtYd+Cm564+y7MsKDINubvUvO+1HDFoQrwFwAZWExYxB5PBXDAA2tbsGEHI3ybwhyvzPKIDyf7sY0tz1wlfAD8RnNSMe+8VMiqjbxtyYWdjHJtKueMdNLPvQwxzwkqDfV/Kuygb4AZbxz1T05vDZPPqQFNMqVoWlp0uGJnjXbamDHttUlcL6B23M7tUMKmJaRgM85y5/R2321nC/atQhNGdNl1Hb134or7xPbfby8O+WU9BCuQxpF/1PfbfzcWuOBne0u24bgh/w4dCx+Zfnnq8jXe9uOqv96XAHUXtUINU3C6JewZZc715l11LunggxUuulykPwdAFD9s9EMURukO/XCse+169NbzpANRAGiAugD4FoX19RTxvrXvDwJfpvCCEV88e5/Pt6kUFQhQkQAVaP+8+PpXyJj5KFW/vwBu5HYw+oEKDJKBIyxPgBEhn9P8pxX0pe99Jgtd+/BCQfewgIDb6wELDugQFbCgB5UDwBSqxsAUru9dEHQb11QIw4lkyVNTuAH9YvgQB/KshV6RoI/U1xf2te94zxHADTK2qSlQ4QgVYMEGNsCCChyBChwsCglsiMMsCmV6PgOgFr9okBFYgXI1AP8hGD+jw5jx8Co+/GEGCWfBCx7ujfIxYhWFRUMsnnGPOeFiyLzIxy+mYAdEcN6mCBRIAqRRjWtUSRt/RMcVXkiOdiGie37QAyTikQQ9WGAiP/mk/vEQkKDUYg4qR5BELvJjjXTkIyMExGPFkZLGi6R9cqCEGpRAClOYghRwUAMl5KCUxHSXKFtIymLCkApWDB8fV+mxVqbklbC0pSwnScu5WFKZ3OSTHwGWzG4GkAhF0cAwPwnNiEmTR9Q0kzXZIsTibVOc9KTSN7EVznpaD1r5KmU6/bVO1rRzPLGE5yyzyaZ36nOhMrrntfLJ0NexqihKAuU/+xVQkwyUoApFSjz/RTfPiIo0RA6tFURHCrkJbApRxLxovDJako2Kp6BJ+ajhQorSnPKnpLQ6qU7lloKM6c2fLlUWTB8g0/J09Cg2LRtOfwrV6vD0UT6NatZ0QMBUFrOoRoVpUl9DU48eNJtPtapZiTNVR1X1rEgTgPascMOtctVaXv1qa8LK1LHSsqxs7Wtn0iqmtfq1ZTignQ66OVe6ZtSud13qFvVKSb4OdrJjOyYEBUvZikHBiikQZ2JNdVTGogWvj8UmQt23G4fooAI9sMJfSGAFKEyAIS/CY1GmkNncGrOVmNWtvWwGgNn6Fo2frUloRWsW0galqUUjXQ7wF6wSHDYhtbUtboeL/92JADZMvc2usyqwKWl5V5HFNW5dkUsW5QKFuSgj3USLYgUq1KAHIqGdMwtSWw3UYL/85e8Ixgtghmx3R90N8KsM1aoA9+6oYULvhFK7K8jK0b0mvMF0DVKByiHyILW9roE/7JAB66jAIA6Vh4pSAwMvmME6cnB6HbtcCV+QdBMQr0Le60n83rbEPFaIiHNE4h4Lyq1F0SqAV8xiB7mYWzBer4yH2GSDaC/FHN6xkK/8YwcF+cp62qwJzXjk8iV5TEsOi3p/wl6ESZYA5AQADhDSYS4LOcsN6pucm8VPDXT2w0geM6TK/JUzM+7J8oxyQdr85iqbcDAjaLSjHw3pSP9D+s6qozOD7ExpYqk0WiXus5+9A2iwCLonaQbXmmdH5Q7R7gcjIMIRbiBcodh21p/KdOQsDR5M2xpVOqgvEXjs6U+LDNCj5kmpeyXZ6qJO1cIiwRHi6hNaSzt/u04crr+j62qDypBG5rOYhf2dUAfa0KQmNEgNzcxFw3nWVrjvTiQN73g3WtuKu7Z3sk1vQdWAdmD29gPBHW5xF3snx8ZUlHewqWV3SANQYEEG6KcDFszuy/n2q72jtOWKcwi8RTknsL8N8GGXeeA6KfiaynrKogz1INA+CMcBo3G2XhxeL4y5nnKwqYp+/N8hF/mSSd5Hc98UxhmorxRaDpHvAaD/3zbP6cxPlPGm20cF9U11j4Pd898JnNzGFvqQ1qCAsItd7CdwLFZvy3SICKByNpa601k4yqi7fT6G3LCQsZ71rYibYFwnOADcwITAC37whC+84Q3PhllDGCIqGKNeLlyR2bF07ih9+p/wTfkV7fvxcsZ73rOyd6Df5++HL73pD78EEah+9asfQkeJDAASuHsikwOA1XWCp9zrfveZT5rlSyX33s9tU7G+suc/z8atL95gpD+9859/eDcoVACGJIHHL1JYAPy6J9OmtfBz9nuY1fz7KnK8zo0PcuSfL9Siv4lIAA/9+Mdf+stnyOw0UPyL1NdV3O++bck/M+HXNOMH/4AhkgEDkmnHp37TpHyz0XzyB4GmR38SkX0akGMXgWAAcH06QS7p4oEfqC4FuDIC2BWYJ4L+cQMJRmkKuIACxX59V3IPGIEzSHgTCBHpBgAohBEqQEDUcYL0RIJcYYI/aB+GNHtXl34t2EMvWH9DI4M0CIU26BC1BwAK1xC9ZmEJsQEcdIFESExBWIJb44VSY2UrmIRKaBWhB4NBB39Q6IZSyBD8ZEL9RYf7pWgmhANQAAVUUF8qOIbKBIZCKIZ/yB8Ip322xoJoqIZNCEdt6IY0CIcLAVzex2x4tAI6SIilFIhbQYCZKB/pln9clohKuIgO6IiPGIGRqBCTOGsIkf8CFQAFvPRasWWFnghKm6gVnWiL0SEQnIGIZ4iGDMiEpoiKUbiGzSEAOqCMy8iMkLeLzYKLWaGLz9gcCLZyXrgdwbiEDVghp1iM83eMwaEDRwBdeESN0xKNWDGN5zgcm1eLRJiN2piGe8d3jDg8T/iN0KeKBZKC3ceO0Ah3a7SO/8gbGFMUSAePo7g59FiPxJiPELiP/9GP21M5U6BJGtBLHkaQr5KOVzGQG5kZHHeN2KiQf8OQ7QcS7/eQEBmOnZFfprN5BSEAG5B9/wWSxdKRVtE12JYiNykc2hOKJAmMazR4w9iNKyl/Edkf3yNeMXkQE2WTPpkqOakSO3lvPSn/lZ6BcwDgg56oOTBVlMTWkh+hkkipj2OJGc7jiwTglAfBT3uWlaFClSaFlXGJGV52fn/4lRlllmCDkmSJj2YZfWh5GX+RaGxZFD5me3YplwGpjQfCmJexdtuDkELJcwHVl0Dzl4oRmIJZeErJH1piEG2GdMzUlZHpMI4ZjJCJmpTBT7dHiHuJmUjpl4TpLt7omZ9pm5UhELljM3BpEJu1lq25J3PZU3VJnIfheMCZibK5Tpk5Mpv5JLiZm4MHmvZxO3pjiG1XEHWjAcnpTaqJhqwJnoWxaXbnlSXZNtA5MNJ5m9UpgbtJGYUlBQYxQ4dZEAeobuV5JcZJVcjJn32R/27c2Zzq6TXsKTDuuRFlCZ+Gd531AR/faRAEFJUZoD25E6D2JJ5KSJ4ZyhYqYEXn6JzShKBBI58ZwaANWoMnmhhb6UmGGHtRAF3M6aFL4p9q1aE1KhT9uH3UaKA+U6JhY48rRJ0N+qD1IQW1cxBe5il5qaMtcqOBBaBPChTZd4R6+aMhE6S4oqAakaIqKnhHWiAVUEXKQ6VOEqXcNaVn2hO3I6E+mqUAs6WeM6RB1JlGyqK8oQM5kANpx6YrkqYEtqZ/mhMCAgD1KaJxii1zGjx5ahFfCqZMIKbNsQM7sIGEmiiBOmKDiqkgsZUjWaBDyUOMGildiqJ3Cp+TWhwotv+kUECgnVolmgpknAqrHWGI/AenotpCpDpBdSpLRZqqjsoWrGoQxFqr/bmhLZijx/oR34OJtjiircSrZGKqmoGq1amqxGGsBLCtzIqmybqAy+qtHJFuV4qlugpB0+pGvmpQwIqtwpoUhnkQ3TquNgqu6ieu9ZoRjveP0dpI6gpJ7FpT15qb2TocRKEB4UOv+soisqpltMqwFAFf/aqo1wKwElKt+kewnmmwwmEzGlACPeBlsaWHJWuyJ4uhEUsfDltnEKuyEDFDMcKO/kqUtKmZ8KpdGyuYHRscVOd/wvKy9sGyl+ayQdsQUEmx6Oo/F1tNAitW7lqwOIsUGTBxP7v/KUa7sveKfPmKtQ9hM++4a+XVKGBps9EptREBqWDKs8OhAxuwAxxXApUqt3NLt5XataujtZ/HtXfLELVHo9UmtjJxVEwLIRn7qDprlmvbHAvLt/4xtLlWl8rhrdpjc4EbE4Nbtu15thCRtiqquKu6mI1LUnmbd+QpucwqEBqZb5ZrlbO5krXptHkFtRy7uXzxJuYqullrWfL4sEXrofopsxrHui+Bua97s7H7WLO7s7Wbuw3zuI20Hcy6AYdSucM7K2RrvGaLvDGmvInLvM27MM8rkHv7pP34qoBrvd3Bu8KoudvrZN2LlJ8bHcnYjPULvs0hvnHnuxnqZZeqbemr/77r64Lt65CRGqbfyxc7gAOaZI73i1akK8ADuBzMqj2VGbYAHMEDnKAIvBCdi6fu6xwZ4HjT5sAPvLsZjHH7G6ACAcL+Zr0oHFPHW8AGLKkcLBQCUEUasAIZycM8XMLSA8EwLI3kW6O1hZ/0BsDXi8KwO8MGLL/DAVxE8Lc/vDRBLMQeScQeimA9urpJXBUwzMRHScOB98Q/WRRgS8VVfMJXLH5ZzJ/85KQXnMRCHMaVAr8rWcbB8ReImsbzkb/6q8LJuXlBKccYDMYyLMZjnMfA0Zt9rLtszJPR26mG5Ke/OMeHrL1NHKmLzBvZ6ch+bMWQXJVuXJ5/0cIK5sV0jP/IdjzGZGzDQbFZfPzJ0fHHgHy6hKqfR4zEqYzJBJzINMzJWtlxsyxVoSzK/0PKyWmIUVlxXvzFS7zKY3PHDxnMnoEvU1DJxAwctYxMyUycXkbIhZy+qpzJv+zErywU8EECSuCM2jwqxnzMLhTIrel4FmzJhgzN5czKrVzNmZGRnEICPSzQ7uyAaxzPnOjNqAmih9p0zkzOvrzPiozOP2G11EbQoGPQBz3E8xyZ03uI1TvOV1zH0tzKNXzKw1HRF10pGa3RWMzRjNlmaCzOrMvGIx1h05yP/YwZ9cvT9qvSEcbSLT3KL22XlNzQ+NzLG3zSfofT36jTP20v3HxZCc3/mIaqus2M1PkM0STNzxMN1cUJzwctyWy6aSmL1SH90EqtyWrr1V/NJVLtP2N9pjYTx/+b1Rls06DT1MX41G69LnBtPnJNpVYqdZec1ia61DG416jY137tLIDtO4L9pK/ldoad1Ii91p7b1h9xLgYBgp/t2HAU1EKNzEQtlTFb2Xe9vp1juBXhwcGa2JbBKcVqtaF9j6NN2vI8wWzKcbgK0i982Wptzpu82R4x2wWR0rZtp7jtGK0bwZJdo/1Y13aN1gHFkOMW26O32I/Y2IRxJwaxe+GdJ8otS8xd2i4hxNCtxaJZ2KrdSNfdkMPN1tlN3ugIAEGwHOlN1XFpqKcZ/3OWvU7w3doU8drvSt/1DZD4rRz6bdpSWcHtXd0Bft0DnrPb/YbFjeCAet/5DcPq7aGb14VdHOHSJOCbXeBRe+AZjpMbvuAdvt9xaYiT99/uvUYlnuKcaeHGeOMqrioioeClweC7zaa11W1nDdyLNeEmjrjxi+E9MZOthrIny+OP9eOkEeS3zKYi8aYzPuKtZOOZ/cEqogJQUEKtOOVOVuX/gsIe7qHpNsXo2+XvneQ7/p5dTeeWUXT+d+ZozuFr/uJx2Y9KcNRxXuNzDuawTSJvdQOzswNKQATaowE3YLd7PmhpDhpXPiV/+qmDfuTWbejyrdl3ThkTlWhtSQDPpf8Xb07pKcniQO7iDb6RSjAFUCAAMwSqcN7pEn6SSp7jkNjkOFF702XqAeI8cLXq5WbpkYHppPGkKpB9JlQ5vm3kw3tcuy7qp9rrM9jdk3E7fDzsBKCf033s7pLspvHqQp6hE9CHneK/1J3rJP7pEQ3Mv34TAqE3m4d0zlPk4w6Y5f4Yyz4aNap067wZnQTh7+7l8c7VEs2ur1gD+LPvCoFJU6ABsEUEuBttoUsA39POm3Xte+7jfZ7BbB6ZmzcQh1XrlAfg8G7th27gELEBZW43DyEAONgpzIwUf5E7/RiKzLTl/M7q/k4VAB8oAbrQAIDzKk/jPPTloB7mDwGjnRL/8QcxcbFFX5uS9EFBFIeJYDJeELcznEDf7yL/3H9OjTwKgCuf8C3v9IgO9XqBAyPwA2029QXxPdxzEG0WXGzh8QYxmSQAZv2InmL/JEIPMueO5eC5nGm/9C3U9PJ+znWqApBnM3WvApWTl7U3+EBhiOFTeytwAz+wAUwq6IQf9GQvwCQfl/opyzfpQNVOjxTeFkuOx45V+Q3Rj/6tY0Wh6jthqLh6YsHS+qZP7qi/vqqflQtNAvacq5kD+6XY9i9fEbfPEIYk7Z5NvUkRRTqYA3eUPNlM/Idr+FIB8FcJ69VWe9eflRVbK4+/8POOvNS/EJvS7jaz+X2xA1CAA8AU/+Lh76UAASDIAoIFDR5EmPDBQoYNHT6EGFHiRIoVLT5IuOCixIwdPRokEFLkSJIlTZ5EmVLlSpYtXb6EGVPmTJo1bYZMAQDAips9ff4EGlToUKJFYX5EmlTpx41NnVr0EFXqVKpVrV7FmlWr1BU7jfbs6obJWLJlzZ5Fm1atG68xR+gsgTKnTpQ/dJL4mlfvXr59/f4FHFjw3q4DlyJ9mljxYsaNDy8dHFnyZMp8cehUUlnzZs6d8z4GHVphY9JQt55GnRp1V56eQ4ZVG1v2bLJsW8N8CyDuSRY6b5ecC0CFa+LFjR9Hntx1YdEZSz+HHt1pc4/KrV/HDnOCTgATsv9/Bx++JnXyh6WfX6ha/fr1rIvDph1f/ljbMnPvNqlEpxSUKrhnOE4A8QYksEADBWOuvILQY7BB6BRE6EAJJxwMirsEpDBDDTuDsEPnHASRMfbYc484+OZDMbb63IILpRt0igIlAbjLoTgVjsBrQx135NHABCEMMUghK/KwoB6PRBImEnTCMEknn7ypSCkJGrJK00ZUrcTlABArRS/RWhG3Fk/KLUaUuPPOsxs1oAtKN9+EM68fFbSyziqnjDPPHXOAUU8//5xSSjsHdQhL9bT07MQvF2UizJfuc7HPk2bUqUbOVCCCTe7+5LRTT0maszxCR2UQz09PxU6HrgC4AVX/V3cMtEhSCTU0y7a27JJR2ZYQoVdffR3i1kfHzG+//v7rKwcorGBzBSp+IEmATLkDQAMiXsU22x1DJW9Wb58zVVtxBxPgiBLOLWFVKZoct93sYvXw2zprTQ3RzrpCg16tnKC2X9/sI7ak3oQlKbjh9iLCX52uDYmFJbnT4IiD3aW44uS4pU5ejRUL12KPhfph1X5X0OFjk4mDt8ONh9T3NHs5w7dlrNIYoGabbY6A4JYgPSm4uu7iKzeFWSXgCGojnvhkpZcGDOPmVob6oo6ZppolASxUeIUUquZasJSBjBpEmbV6ebOYx1YNDZ1Z4vkkGsmUNC8dqC2BiCOgWJWE/woglrhrv//+yWnRwiY8oqkB9ztk7krIQADH2UU88qG+prNwBtHGqmzNzsb8NLV/c6ltk6LQqVWTStDpiL1ym2LrkYTWCYeSJae99pQED81y3Rc63PaTjdZJg8x8Jx4oykXdXbrOrdK8Ms6Xz+pzgHVL6UUArDBp7kr3uqw7k3rgrofix7cdd9CSt7x38t3lE0YA14dfpuO7RR866KlqnrLn77dKehap74+mKlAS8AHATHrpCvZMsp1qJS1+D1ya+R5TP8KpD4LYKqDqLrhBlcwvYxQsDf+4srbNASBfIryK/8QEQJQATwMsGEnCdJImvbBJfCahFH44uEOKSdA8IP+EmgV52Cn/AIAEkBviDj34NCA2BoUeyN9k9vfEqKhQJTiQQhalsCoNaDGLsxsJ6nRiBSj0QGQj6ItOanAmAEAhiW/Ulg+X0sSVCRGOecoNw+6oxCXmjo6LeWIUJTNFKloxJVMYWr/AKBIBFNBfpuOLGtm4xj1WslNyVMofNWZHS0JpVe/rJAT76EdNPiWQJHSeCalYFUOiBJGJ5M4iR/KDHkxBAySwAhFAGUkAUNIkkgxlMN+EyaSU8lucFGaPBoaDZD5wlOczplNOCTqYqXKVU2llhoD5y14205tHImYmo0koZH5TQ2KEljnH98wJjnMj03yPNa9ZRVRKaD8jwGf/PvN5T332U53/BE84i+lOO5UToAaayxQOSjx2/pCgFYGnieQ5z2xSCJYXpdZCNYocgSLmoVYy6EbDUwPMiJR2DZ3jRykS0S2dcJ4eqOiEMDpTk9a0moaJl0qHFFKbWkcFbNIAEntKNZSKU6cRYWmiJnrNmEooCuiCalSlKtWhVnUwHWXKUYPEU6kVFSnm1E83rdo1r3pUqw9J6r2WusqmjtWtxcOqR84aIq5apKwfMecrXfdWpt1VrnMtFAoFGRlCPrGtfEVs5OLaEcA21nB+zcg3NxCwxHJwSo59wCoHe9W1FrKelQVt1xb7IcyWFrKR9Wb3YBhaywrKsZr97CA7/2vY2LLWtiYb7WhKi9nTJsSbGfjXbS/YW91GDbbUNNtsUXhY4TbXXblFyG5NS1yQNFOGaHRu/Kh7kMIdN54upWhtszveV0GXu9J17HaNlEwBPMyB5PWdejViOe9KFLxMFS989csp8xoEvemVbzP31sb9rlO9uqtvS19KT+QW2MGXFIhr/wvYACfTCtt7sO3ki2DMSWSzCFKuCJmbYRI7qb8LmnBj1ZtMBh6wxICTL5Xo2+GIfDgwhV1ufl+84w2dWMYpPmuFg0kFneyAxzCOMYfR5mEdNy3E/BvxkaUsIR/PF8haFXIntZejKXMtxlYmXOeY3OBU3petTe5ymr9T5f8rB3nFwQSeBtXc1yTPeMk1RrNfcCziPM/Zz8dhc5uPmmVLPkyWf/bYl5U8tjF/d8Ew7TOiJX1TCQv6o4Te4w50QoVJn0zRdmY0nsmsvyffL8qdRnVycaoyS6sU03cknfdSbbFPd5fGELGxk83s2VHP2tclXDXYWv3QV7+xfQr8tbtqHeZbPyTXf9kzlCOdbGp/JdDDJuiXLVnAAVZ7XMsOm5hF7egFn9rb5zbKtbE9Tm3vsYhHRLe2wG3cZjvk2XouNfTMHW9+By7Cslq3O9t9xzz2G1vzhpq4cT1tBOZ7efs2eMRnou6Al3LgcPykxFGF8JUp3NkMl5PDOwdxjZf/nCUUr/gfL57EZZr8UxzfmMftDXJrixxzJHd5zkuC8pQ3ceVDRKfOOQVzjcm8IffuS7RNTXOhm5znPQfhz3eY0KYDqs62vvPCey3bXdN261UH+0ieDvX6SZ2DJAXA8MIOJ6LLy+gMQTpflK5vpq+932Mne/LMfkEBAFWodkdS27/19oXEnTA2RxvOAS9xvOddd3uHYFh9ufgnCd5bhH+A4Rve9Rx/nfI6b7zjCwf5B+r181Cy/Kwwr/mQc57Pnj+90/+dU9FHPcZvtAsLYx/4qzM76x+H/Y0RPzbF7/7coa991EgPPzGu1vhH+nLlHLT6uhNl7g+v/vNTjfzk1/H2/0MccPC1P6DoI2/69T569oVy/ZGrf/yS5n73N/n9HepAUxt4f4/KT/voUF/80B4+mSm+/Ju1+JO/Y6I/DhIjNyJAWNk/Yes/9IM79wMK9rs5CmzANDPAA5yV5SuesFqBv8tAA3lACLQfKmK9mnM9afu/EfS1DeRAUklACMoATUknF8yQEjTBEEJBDPQJC0w8H8TBHYPBGBwUD/SdWGPAIaQQHTS/CEyralrBpWtBJpy0IjTCOkHC2gFBEbTC8HBC+lGeHqxCuQvAlhnAL9TA2WO1LKygGYSfGtSJG1RDEgxDJhrDKEyuKaS7MqxDNcNCN9wpOFyfWJu8PySQO8RDKP8ULCG8CSAkPkdERPgKREHcKkIcH+uZAi+cxOtQxME5jwRTKj7EPj/sxCNzD4CzxCDCROL5qRk6xQL5RFJiRBFKwXQ7Q31Jw1gksVTkv1Wcv2IjHhlaQl4Ew1lspzxsRFNsvUfbRWN0MF9sQ2AMxjeDH/urlkODRk9ERoeqRf65xaKARAGUxG1kLWncQWrswFa0HbTTI3N8l25MKWW0xXKkiXFEQ3uEx8RCx2lURxlkR9rRHg14r31MDnmcx2+8n3C0vlykl2c0yOzqx3T8x4IKSMnBGjmLSOtASKNSSOhhyKHAR13Ux40cq4mUvooclS30G+BqIJPkxo7MKnoEx5L/jImRfEibhMmeQsknVMkjvEjEKSDs2smDlMmZ/MjlCcn1c8hagciiDK2eFMOfBEphlJy5gDdPO0oPQZyt/CuaXEidfAmcdEqxhMqNksoPosqqtMbiITKiURqv7JCulMviOkE9LCFSbD9mPEvbSstFXEuQkpKDap+s1Mq63L/KQ8zzAkuQNMuWIEtDecq+RKy/BMXA1MLBBKjuUbvDXEyWtMPP/LGk7JylDIrIxJLJpMy3skxaxMxBLBKAap8QpDPRDEpXib7GDEu+xEW9vEDeXE1+9IrLek3BjM1/EqNuWxrbBE1PyU3SVMrHPLmmlEzpDM5vak1oKk7Y5Ep1YiCF/yIq5rRK8nGM6ILO0rROlUDNEVHN66yq7EzG7bzE4zSnWDOy8BTP7eKh8mTM55gn06xA6kzN9HRPYYJPlJLPx6JPb2of8MTP/CSu/dSksQFQf/PNIATOAj1JNjywBIUIzfymsOrM2oTQ05JQIIMiAkWJ9WSP9tTQmqqyWPHQh+CpISogS3nQEoWsEwWyCv1BAWVPFX3RSorRQJlRh6hRHnolstLR3uLRFPNRsADSFhXSIb2jIiXOI+UdEG2mIuIPL2tSE90hQYvSR5zS9XBRK9UoLK20I01SDsq9Q1zOMN3RDWq1MrUJFkXTKlXTJGJTVdTSN92g3LjPqqHTOr2gO//lU1A5U/VI0z4FqD/9xRkV1Avqnl0i0UMtKg5S1AwVyUZNm0WFVA6SVH+kVC5NpiXhMkPV1LLiVEvD05rQU0cV1VG9oFKlSPms1AfSHh3K0VZlp1cl01p9DVBNjUe1Vezk0O3SUobY1fgZGI38VWAdJWFts1i9R2NFDebStIsqxmT9J1xNSTdF1WCSIfxjUmptKGu9MmydOG31nNrqVlj6VnA1J3H1yVNdUGGKtYKMS3VdVzuFVWIlgFkN1a/rViuogYVlWIYtVHtVJ3ydSnLd12BiEwcFU4B9JnbtUYI12GOVV52oV4hFy2Wlrmbd0ortpLngNL/R2GAV2GH1VKb/vNBIRFiRJVmeNFniQlmMKNdOGjBIytiXXSKOhVKPhdet4FaczVkY3dne6tlnXZ9z/RuirdaYvVakrVlyvFkCa1qTkli1DNSftaRLPUar1VSjnTB3lYmP3daQ9dqvLdlgY1aUlVryuTANEA+0bVW1/S+2vcmk1YqlBQAqYIERsJsK2Cu5VVa6PdmePQ9vGqO95Vsn7KlOJbeXIlyFmQLlZNxkClvAhNzSaCaXbFnwqFzLtSnMtS9nhNtEwgFO/Fw/fdrTGl3paKbJAgBpxY7U1cHLHdiZPU3BjR55nQIi+IGSEYAMqIAL27TZNdDahazbjY5msp6HjUffTczVDd7M/w2vrxNBrAEA7IXeK5Vev6Je6GgmrMHR79DeB+ypcS0lwIUJt41XZow1ZCvfPQrdy0zfxmimWJNd43jf7a0p+dUk+h1LwaWZm7mZnGHG3AMAbdxfHjqxkcjS/2WMZloS4f2LAi6/+G1TEFJgl+gKOQARI7govuQOOqxg2h2IyRlhDX6KZCoiX81eEB5PdcpgICphyAQAFHaQP5iDIjZiIxYCmlsV53thGF4AGQZUGk4MFtsm1NXh2/SmHiZhpBViO5EDmru/Jsa42QsKLZbipkimARvRHL5i6hLhKN5iD/a3Lq6TL2ZGlwSA9hXjHfqRMp7hM76IZJIhF2bjNnZSm/8y4/r54emkYyux45sAnlXdYz4mY+P5Y0CuiGTqHgrmSEPWT0S+5ORZ5JU4YUJ5ZJXwwgnQFDmd5Fut5J9IZEymCAurlkT0ZDcGZTimoFFWzyA25djaASnYASRSAk0hAX9t5fjpY0vWZVmeZWFaEoy14ls+5AMO5d3h5dvx5UE55ZSYVyugAiiAAhzQlGqhoWQm1Vf2iVh25ogQJkpxsWmmZkQ1KXbGZi7+5a2b16GJAkxFZ1fGKT9u5nZ252AyXVueZ3oWKXvWnWxe0W324tqagBuggi3SAA1YgSgggnP+53QOaGaeVIKWCGFioHeU54R21VwOaUXGZ24m2I72mGX/FuhcFWmHEKZuFdqTRulNVWlT3eWWjmg5hun1kWmQRuCafghhul6E3mmveuOVRh+HPolSdmmhHurxKWpYhmqkZghhkiGOdt+mTmlrHmhRBuo6fumrfi511mqf5uqGEKYC8udCFuuN7WmavmerNtNGrpJuVuuIZet13uq35lcmYeq6hlmyHuyGPmtHTuu/FpesFmy3fuuFECZE0tvDRuyrVWzKNmu9zlOIRmvQhmzJkeyeKGvCttjraQksfokOlY4kxau7Puqobuy+fuzSxpbTjpLFRupgyqHW3mH5qdvYJtsOqg7aztefJu1s5esh8WvdBt3ARu1rrulgmosbWgnX/3YJ2I6Ou/0K8HYThrYcqTYJqg5q6W7c9Zppz/7tUMo9k0YJ7hbuxzVuleUM8UY96y7v24bu3FbvU+FtmyBvgg6mbl3jk6BvlvDuBzluzcDvdilwwjHvnRNtx27uAOeaAR8P/jbwULIeJk6JBd/u4v7uB6+MCP82D6dw/xaS6NZwS+JwmpjwD68ktANrBR/umGhwcEFxylBxcanxqKlwRn3uFwfwGOcv6u7t1ObqTnrLuTYJEkdu+z7xIAfy7vyYHheSIhe7C8ftDFfyCGJyAmdxG9+jWOvuHT8KE3dwLJ8MOD84Nx8SLxcJ9B7tMQ8lHx1yZ+6krpDkEWfz16bz0v/Qb6KQ81fhctJwGRcPEhjX8zfi8zNv506a3Pr+5Pa23fM4dCiGEM+E2lDcCjsv1iN/9CSP9DiZdCd/b3eLnTVvy7bmWU7/8TjX8kQrdEYfdUcPEUhPdQv2wT6XZUuai5HV8Vif7Fm/71t3jUTHzVx3ol0X88A19V5H9V93k1X37euuJN3l3fkedFhX9itnds9w9o2DdhGR9niqdhDxdWzfIG137yevJDUWd1zW9Oml9XMPDH5/uXQHpHWXqHZ3kHeHdwiSd7ym9z3KDXRl8HDH9FBf9rkk4HKnmEWPdrLhdXe/9oNPkoSv7cq2JPa99wgVCoxnjE4/eYtXNoBXjEb/n/b6BfP/jnmPj+xgp3Q/ryQxQuaSoHJBt/I3Z/nN8HfndPnEgHl2z2ebHyKQX+7KtmwiNSJCR/bqDnofL3q/yPqhO3pTEvgtIfgGMXimJx+nn1io7+o9gmeqz3Sj3vSJ//SKp/gt73pp+nqlCnsGGXuyhyucZ3Vuv6PsZnt8d3t9h3sFOY6tt7qr50GNr3kTnnkkf3y+RxWzF1u0T/s7GhiifPiqb/JxF/q5N/daf3aUD3jHV/qqpvx49/ttF+lKWuqSr+bCR999H/osV/w86b27zApSL9jIP/XJX31PsXzRxfxKInnZF9N8r/3DL4/iUHneM/2Xv3u1ynv02Pvh/6ed4vdfzI/6O+L5wTd55r8r9Ij+ZBf9i98wUUf9gV967Vfm1p/3VheljAgCACCDza4uZyJ9dJ9+gHggcCDBggQ9IEyoMOEKACsIQIwocSLFihYvYpTYUI7Bjh4/giwox2HGkiZPokypciXLli5fwowpcybNmjZv4syp02XDhzoXAA0qdCjRokFDIk2qdCnTpk6fQo1qcCfVqlYxGuUCAAAHo16/gg0rdizZsmbHXk2r9ufZsGvfXm0rd+4CqR8X4kXYE27KjXaljvTJdzDhwoYPI06seLHavWzpFv0reTLlylEhG2WsGa5RLVshYA4tejRpr5tPo8YqN/Xa0q6BWv8WmBev49N+YysNzHo3796+fwMPzrI2zte4jyNPftm18OYojTLYauE19erWTTvPnnau9prXReOevZC45tvKPerurn49+/buu5O3afw8/fr2X7/vbtTRVgbf/wNIWn4DthQgXawZOFd44jFEEmrm2TdQegRSWKGFF2K4UnzeuRahhx9Whl+GvRmlx1aVJJiiimKN2CJEK5qFIIxkLcigBxsqBqGHE7rYo48/ApkajjPNB6KRRzYlYpCMGQXIVjzMGOWMS1YoJYupWRlWjQwOiZiOEfJIpZhjklkmTF3GVCSSa7LZkZJmEmZUEABEkqWdBsLJ3p3YoabmZDYutBSgNzr/aBsAHBkZZp6LMtpokGjC5Gebk675pqPbEXXHVl3t2Sl1l2bnKVEylhbboAkJCiikhX1pn6KgwhqrrNmt6pKklOL6oaWz5lSUZwCAJqqwovH627BBkUqaqacye2qtg7Va36vFUluttYQ9y9KtuXJL367XylQUfwBocqy53IHbp7nJjrZss++Kly1c0dI3bbr34psvT4UW12G3/97HnL5pEtXJVlqcm3BZAzO5Lpb+VgavxHnJ+xa959nLsMYbD1xxStsCHHKIAnO8ElF7bDWDwitfWXJh57ILnmUT09ygYJtdrFzGLvPcM6wePwexyENb9q3PFhEVylZwsNw0n0e3/+awuqXOXDPNQKeVc3I7Q92114/yexPIRJP9lNFfvziUJ1vt4bTbQ6GN6bExh+au1fBifZXWyHEdt99/55d3SWOXXbhSZ6M91Cebvt04UIBTBfPDVEd8t8SCV7X3cX1D3rnnwWGuGuWGk54kyZ0PJcpWjjje+Of9zj25slVb/m7oO2mOG+ev8947Y7eLLnPpwx9+OuRDcfJk62/7TpPkU89eee3NAp9T7rHt3rz2269VPdLREx/+R4h/LdQkW9mwPPPcv/T8aYQ/Nb3tYf9+6JHZs5+//jV5X9Ho4gOQIOTzmlAksRUYqM9t+9OW1N4ntD/Jj1n9s8n1LIO/BWIwg/8omeBE/hfAAA6wa0JJhPIS2DQNBi120GsX7SKoKvotpoKVuSAKa2hDiHBQIh78oPhCCLWgvGErgDCh026YEfdtBn5OcaGzYJgj+yXKiUacIhVzGJEd8pB4PjxaUEaxFVAQ8YRU9F8Dk/hAyTBxUFaUiQwpQ8MxwlF7ayQAFrNYui36DCh3mBMAoBTGlcWxg8PijRKbksYX3qw8UATRGwPpSM/NsY52NBweewaUEGwFE39k2SPTJixCnvEvh7TRHM+0yA81spOqRFskwTdJLRqvczXYyg4WU0n9xHJWKpQdCyE4Si5J0Uun3FEwV2lMSBYzXK585R1zCTgSAEADArD/pTMJdEsz7XKFwkPjL4GZyPohipHJPCY549bKXjJzeNd02Q+2QoWGlaZF67zXd0ApySV2M17jxNYwwbTPcgL0aOfcZjpJN0+OEWErLICngEZ0UHDVczeFVEo+9fnNGPbTVf8MKEdLNlB0FrRsD9VYCbaiA4aORp7VTFwZCXZPQ1aUYhudV0alNdOO4lRfHyWoQc4SUm+tFG3QJIFmRgoco+prkwlqYUz1ctPu1bReT80pVa+107qBxCw/BWo8P6eCrZSgqEF9D1LzpVQDSa+pNhNSVDE21arClVelFBtIt4qbsuKrnQCogVi7miG80vOsAEqrWgl10SeGE5VvjStj/0E1V/nU1a5FG2vXbrCVCvS1oX+l7A8F+x/CqvWxLWnjZFLZ2NMuSrTOi6xkKQPYdEFhKznIbEodylkuevY7oLXcUlSrobbqbLGoHW6ZfKtMnrbWtbf1mRS2Mk2UEsu2fkVdbq+z27v1VriZA+7WtEvc74LtsLyETHKP81pwaQAAUzDjdC903mtV17qUYWJ2xSvMxBLTvuDdb2q9+5Zlllcy761WBtzJXs1iaMDViq91rmu1+rIVv/7UL38rTCbjuhSrAR5Ze//Ggq0c4cC13WyH/8bgiaYqghB+EHf55l8Lw5hAGI4Uaze8nBLHbQQKFXF0SYzg4534pfhUsVJmfP8S0kpmdymoQA2aC9YYQ3lARraVkG2cFAUXiwpbyQCPQ6NSHJcvyKG0C32L/GLrtXhz49xAerfiZgCENcpyZs+UC1RlK4cEy7yywlYcCOYB6VlWYh6zVMqclDpnBMl/6dsO3vzmOM850rQ6s9xqjOelBFpWUwAAUbuMmS//2G+DvnOK5bdiQ0lYoxQmQKNXgIMR/CChcJY0rZuDaJOR+tJuWi7Pbk3GP+cn07AaNYDJ7MJT4yzNuhunCk4aER3PutbS9o2vP5ZrXRdE2LCC5no9DRlQjxhwxLY0VAyNlGpXRNF2oSG0IT3td7N41dDFDLZvHGq/pdcKfr43hbR9qXH/I9fYRD40pW+ibsA8td3wXrih5E3NYte7eOEG3Fb07e0DSZffYQY4eZlaO2QrMtU2dbhEFM7wkz+R5IkhdMSRAuyubUUK+564hfztKI7T2+O8NbPKLaZs7CX8ySgfumHQfRKWtzyrGv/aVqIw8x4nmNclw3nHHVwzkIPzfkGPNtG7TtOeHwbpSffIy48mAKHTFurulTrHqE4Xu00P6xgVuVTBbnKv4z1rBbeK2Mfe06V37asAwIGPaf7wT1rL7QrSOXZ5HmGt2x3teZ887vZelb77XYCAh5oODBz1sscpm7xSvFzg/nHHs5jubo081ynveoNbPnLXtmuMAllgALzz//Obf5nodUl6nzL+wahHNeRZcvfXI38mRjcJ5stb+zjevgeFV/u89wTf32s1+FcffrJVL5k/zCH84he/ELbu7uSjf19gN0zzs8h29qVgK1CYvpe12anPidn0Oyf4+vUehOtYgKMJIOudX/oZYF/E3k60Hw+9H/fkwFbwle4ZnmK0lImdmP41Hv+x1f9ZBw+8wQeCIAiSgfkdYAmqxPINzuwBUANuzwRsBRHQ36fZn/V5Tv5pH83I3RNxoIrMCQGa4A+aBAoekQr2EOhhkF6FmARS3+GJCv4FGZsMSg4mRkPsYIr0oPFJHhBq4UQIYfAEXEixoPZsAIjF4LfN4J044f8FrkkUcp8iVWGCXOFKHN8W0iEBdOFFLOAHhWHzjCEAjEAZYtzT3V8NPiEP3SEVwkgcqsQc1qEW3uH3QFxB7aHvfBgA3AAgoosg0iB1qeEHHSIAvKGBKGJKMGIj/uAj/hq5MdMk9k6jAYASYOJqnKGdpCGDZdEnhmKAjCJG4IAU+KIUNEQ0/aIvOpspHiAqUkQegpARLlAFXFYstsV4DSIn2qIhJiAbgWIi7tOmCaAAFqMxph8yClIkphMr8o4S0BI0noU0biKQdWIA4aI2yhs3duObfSM4Jp846hARho85vo5lAUAtKWH9aSIaEuI7AlA8rsgu4mNDXoQ+XhE/wtL/7mUQQC7UQMpgQdLiQVajJ15jTCDiQn6kQ+YdRHqSKr6SP34OtF3k2jEjZ/Re3NigR/af3mSjSNYkSZ7iSNIVOa7iS+pPJf4hRpqhRmZJLcbXLfLkvuQigDCkTkKlSdKRRKoTUOZP/AGA9BFlIF7cUXJkUlpjTm5XU/7HU0IlSUqlMq6gVeZPxanj83WllSBldSmlWFJFSPLgUp7lyaUlVTYTRWYQnwHAWy7MLHolNYIlTW6gPO5lY/alT6YkW7KPlgFACmxlJsallMxlbtXlYuJkY+7lY6LkJKnkSu6YSwImX1SgTBaiYrIYWX6HWYKmMYrmF0qiZHKPUF6mLBql/1x+JV2GpWfmpV3OpuvVpoa1Vml6DlbmXs0pJ4cM0m9yZnC+JmMWJ1rq5WpBJmniJve4JWpO4Mo9pzt2JDxm52/B5nXI5nXS4XHmXHKNJ+QI5m5Go2HyZhzNpHkSp07gpRWeJ3tGmntWXXJ25/b0wFZYpnMWqOwtqO/kZ0L+JwKmp3WsJ4ACoVSe5HsSaGpiEEuC5xJSYHyKW12JSmdW52daKDhi6FTaZjk2KCWSoYJy6H+JqKgtU4lSp6FMaHVUaIqW4Ipupx3VqN/cXnP225C2D5JuXItCBYoNjUIOp4/SZoQeF3JKlpKiTXp1W5VgKQO9KO/45d+F6aRAqX/up/+U8iVPHkuAdanXONlzHemXws6M6s+Yap6dPgAOSkaZwiGVoil/zdWaOp+c8s6BVqaMhidi2Bxujabp4Kme/gWfiqKf/il4BeqwsCmhvg60CWSc0qlaLGoeBSlTOClSHBtTSKouUmqlEtelCkumfqr+uOIlcqmmQmescg+eCkSphsSpSqEw7Sh19Cirvp6r4ih82qrnyNoGICqIimeyjmijkqpa3sXAtWH9BOtrDCuxUp6xegqsJqoRlRQA3GOwtalKhKoljSqmUatH+Oq1YlS2usa2cmtJqimmDiquss9QfShBZuY6OpKuPgCvgsS7auCJRmm9mqC3dgq4OqsRdV7/61nTuVobtFqgtLLro1rrweqodSrsMd7rq+ZruNpQHyZhrerr5VEsz7Tr+KwrRW3sua1qot1kwn6sATLsnjisv8aRhzYrz1ZfUcJRy5LdyyaFwcrsmeJEf/ap0t6snOXsnexsRgYSDmxZv1Jt2gHtFBHtrmEszJoaqs4sRjDtpDrt00JZ1NrJ1AptHDWEBtAnwPZmfeKnwAos0oZEqjrl2KJtR6ltlrAtV8KR4Dkd1rZt0AouFXWtmDJp/MRs3vKtRZStqp5t31rY31pJ4GImHD3gXsUtXGpt1iqu3RqtqT4uSOhtWUau5ZYT5gLuhpIsCrkgAMCg4SYuEz5sDS1u/7aVbq+e7kekbmyuLusek+tmLuzmbg3Nbu3+rOji7tYa0e7eaeMOWdyJbeXSxOTuLfYS73cZr5RortzG0fJ+bmHOrfkGkvQOxN3+rkcEr3oOb/eq0vdGSfiC7hiRr+1uLuLSbfqS7tcebft2xPtSaPzK7yPR74zYL/rCUf4ecI+o7672bsEKsEEQMI8a8AO7bcjiK7Imr+xCoAZD8P9SL0yF7a8ehvaqLveKcFwlMIw4bGEBimVYS+dGYAsT5ljc1QRX6wnDqw56LA6nKQtHpKCGjAwjMarEBrXYsBBTyw4DsOn6MMcmm7yWBr06cdpysMgecRIjMW4wcQhn8axAcf8JMwXeom4G41DNmukYM9wLr8jQePEXL3GxOKMfurGsBNgU//AUsnHT5jG8wbGKyPEcFxYYF4uhTkAgw8oeW29TXLCwqjEj7w/mJFAhG3JTITKvQBPcUvKlOPLpQfIkq7DwEvEnr5Ilqw8mZ3JFbbKsdC7hoXKjhPL+Xa9wtvEsB6gUtSbAtLIm1/GsQBss6vKi1HIG3jLC5nIxR9mQ9PK//HJMvXKsjCuXMTOcHLPwjfIpv0Qpwy83X/MYOTNCdks0u3Iwx8rZqVc4Y3N58TEVu2EQszOg8jI5c4s559M0g0ol3vA8i0k2b9824zIg+3OFjXN5QjM+/5I+54kKbMD/COBAMAJASxb0kgA0pCZzx6JoRVtqPSN0OSv0KDG0mAjAD4wAFUj0m0kTR1PJRU/MU0Sytk4yS//NQSemL4f0IY30kuRASqt0CRBBgtI0kLi0xMA0Kf+x2Q51q3r0TSd0TpsbZcAJm6l0FBDBDljzUlu0Oz9yRlexPGs1XNk0cHYxVKOxXZjJHQOAFOyAUIf1P3O1KHt1PG/0W4t1U5M1Tpt1BT9FmRyBm1EBnNo1XCfXOyftQCv1YN+1eD0zSO+1YaP1mBgq7Sp2mRQ1vBw1OI9WUlNuZVfVWE9nWT+2XEs1lahAFLgZMXs2YbcWZKexZg8HZ2/vaucUaHsWK482/zKXdpBkgGBqALPSNmtLlmsDL1JbMWlgcXCLM16Htl7ntm5PBk9DE6fNlnK3dFzbMgoXnWyvsHUHlG0LFm4/N0bvto/kwHRbQVZ7N1G3Nl9bsHGD9Xp3EniflXiPt1Gjs4ucd9OpgHxv9XC7d0HE9LzOtH/jC30rlX3f97uUF1XsNwBEgWAbeI8UdoATxIBfcYFPOLgg+CYpeHZnHn3sxINH+IazN4ATt/vCd12b+AYztj3nShqF+IfoBIlLeIuPSIWn+ACvuM3iOBx1+B8pF8HOeK7kRA60WYn/eDvz0Fm/NmJ39pIDOXPf9mRUR5EDEE4gedPduJRfd5Nb+EBgOP9ya7iXx0qQY1+DYXn43MSWQ3iXm3msELm7hrlAjPloJHecNw+apzl1rDmb14SbK7meF8ucd4STFzdso2d8E/oC8XmfR/Cf20egJzmcN/q/qS+iq7iinyB3m/Kl19CjQzoPS/qR0ISbl4Clg3qjGLpBaDqPc7qEMvqqc4+oj7oZlzqlzMQPtFmq0/roZboh37lo5PmvA46t37qG5jrZxIQKTLavG7ugBfscD3toYPEORLQGrEAU3EB/s4QOVEAPWMFQWQEULHK0NwqyJ/vbLXvhwEQFTDecqTq6w0mrF0QmVztmbGsKOJmjkQBwo0QO9Hs3lkC50ruYqPu6l167l43/S6QAam+FBqj2wYOKvR+EsPf4MmOEDkh0CUABDrQZAPxASlRixVFBDfSARK+AelM8lSS8wgMfwxMNS6jAX7tZDxh8yy+KxQ8Evmc8QWcExE+BUKvAuJLAvEvEh03BDdxjBSS5zo/Jy8N8Wcg8s5/EkvUAParXyEP9sE27F+c7ZPRoH2qAWxOAAHDjyZbEBHQqRZQ813c9kKDJ1OtW1YcMRjj0EZRAyL/ZESB93I8Jz8sGxsf6Bnn6N5eE1XouRbhip8mEk/Uz4LvI3NO9mtu9VJQBFlxBHlyAEfSBIVDCFsQBIxgCEniBAdgBHvhBIFwAGCRBHvDBAVwBEGDBHzRA/xk4wANQxJJBgWB2o1WbveQziuDnKeFD+WxjhAC0WXVTRJvBPUzImiwL/+QXU+Vb/uV/hAOAHx+AgRjYARJQQBYMQT2Sf/l3owaQwApMwbjX4wpQwQ1MwN9Pf+CT+qEbvzIDvUXolSdXxLiqPUAQEDiQYEGDBIgAAIDjYEOHDyFGlDiRYkWLFzFm1LiRY0ePH0GGFDnS4woAKyAuULmSZUuXL2HGlDmTZk2bN3HafLCTZ0+fP4EGFTqUaFGjR5HyLIPlSp4LePoY2iJHYVWrV7Fm1bqVKwApNXboIDmWbFmzZ9GmVbuWbVu3E3PSTIrUQ127d/Hm1buX712TKN9ONP8ZJG5hmEFOQlSiMIrDIwqpfCyhsEZgy5cxZ9a8mXPnkH9TGhY9mnRp0zrnpla9mnVSB3/m8AEjxg6SOFmGdNU6JAsFJF0CIToApIGDBw7KNPiDBciVA3zyJAFzIZAfPHYMeEFiiFGcLVamrNAAgASOGxMEeFa/nn179+/hqz29srXQvvfx57cLuv3g+XERA8yhGhTqwaHFALDCIx2qYiG+ByGMUMIJKRQssYf+y1DDDTmsz8MPQeQJOSwGcQqqLx4RQjet5KDEkD6MuCCPK7BQJEShKsxRxx157NHHgjK8kSf9iCzSrwvZ849DmgKEiAqFiHCIBYUE3OhJAKb4Ucv/Lbnsskv+HFpSzDHJlEvIM9HcSZEDwPCjtttyW/GqQlxghBDghAOiEePSNMrLPwENVNBBGwryTCMR1Q/M9ZQs06UmH8JBoSMc2kAhDTraoUFCOe3U009LQrJQR0kttcM+UWXNAUjEYEROq1o0xIAYw6DRxlRZA1XXXXntVb7/0ExU2L4WVa9RUxeA1KHJAKC0oR+q4iiH8QAw0Ndrsc32x2INQtbbb0XDVdyiHADiAkPi1KqQR+zEc7g9xxVS23nprRdbQ4UcVt+8uO3sWFOVbUjSZiu9dKMMTPIqPXsZbtjht/olCNyJKTYz3osfKAMRL6jCapE+LuADkj/4xDjV/4dRTlnlCfG9cd+X64p4s3815OGNm3HGmQxRD7oyyoam5LkiHaZQaAoVVk5a6aUtrPKgiqGOmj6TxQXCjnSrKgSJOrAouSiZqA5b7NSYhm/Dsj9tOUSYX5ZZM7c9eowrpw0isNoDFVIQIxWsoFIstAEPXGW4pS6c4hBVGnsnB5KI46ohDAnkjTvUVtzyyx8QfL2zNRe08g/Z3hduzEbnSIccUE89dRKELgjBxhqSO7KLBJBCIRIy6Fz33bEl3PDfkUV8gbGx6ELFqmLoYxA+N8Tc+ct534zz6Ln83MPQ9S3dMu1JghtaADBtiFlnKxIgittzoF799QX1Hfjff52Pav8H+DDkqkcuaMSn5p/vP2z2LTM9APLIevXB3rC4B7HWpQVuAqBW+g5CrR9chFkamMAAMZhBHbnvfYWL32kw9gc/dKwqSFgeUPjnPxXGS4NsEWALWQasQx0wUQl0iw0/s0CCDKwyBtEUeS4yMA1MEIZFNCKjdCiQDi4AVAUUkgMOgISrLEIMDRhKCleYRVQd8Swv5KLZZJgvGiIKh2wp40dGZynwpaAgAigawSpyJQBs4It1tOMNk0iAJTYxjH1qhAyycBVD8MFrQcGiFhEprzuOxIuLVI8TWTNGMuaRdJQkS+nOhyU2CkQFzCLBwgbCIIXswCA92JQjUZnKHNINSDH/KSIkW7OqPsTAKkLAwxmQcshE7tJDqvxII32ZGViqRpJGOqNajtmR0ukgYQAoARRwQC0AEJEgogQAKQmCICzVgJvd9GYPgxlOcQqEgy55ZR9vFIYtXIUCeSjk1zTES3l+aJwaAWY93TLM1BSzSMlEiz83or0M2A4rJKCjQayJzYGM4FX4dCgqAapBfSblD1KsyhDsAITV6HKeHUXKQy1yT5CmZaJJ4SeRIlqWlGIkgTvAgXhWEIUbIO0gCS0IQ+U0Up0ecaUDLCm5EFGIqlACDGVoDUc9mtSh7FQiImUqWX56lJMqypLbq2r3rvpUrW61IT0FYFSFcoYvVEUI7vQQ/1KVmlafcHVUGWIrSdEJoqnmx6sjqStF7vpWvaYyr9QD608ccIF0EUJ/H0KrWhG7V4lpSLFl+StR5oqfvqIxqyKZbGMxW8TL7u6xPMGC4xQiBz6cqbOIzWJmnZrZjJQ2KJG9z2Y5AtuuVla1teUrbbnYWQcEwioGMCpp42pa06KWsbYFCWuB4lpi4XYtsj2Ic40bXc1BN3CPBQIlqpKFA/QJucJ9HnHdKt2NHDaSyt0LdS+C3oGoV7ztXRl7mQZWBxjBKl24VZq6613Mgfc/7l1tPGdoXn4xF5kEVqaB/Zvg6MF3aVG9wiOq8ghI4Cq/+rUcf+ej4JACWIwCxguDJf8CXxBrmMS+GvHKSlqGLljFCO9EU4UtPDYMn6bEcOGwyzz8YQSfRcQ7rvGPk3ZilU30AIFUCCU0Oi4Yx/h/mE3tj8m7mhzrmJWc6XGVgZzl3Qk5ZcMsQx+QFwgXcze4TO7ojE2j5TDdeG1T3o+PVQpnlspZzXXWFpdRxuaf8IGEFMCCyZZsZoyhuTR27paeDejmI2H5bXS2CJ4NHekcQdphiF4cfRUyhAuMOVWBFjQLnVxcSevR0uVVdMwcbddU43XVo3Z1+1rtV+s5wA5V+QIuw+bpT5/ZkU+ucZTncuo3MzozV371sQcX6+jp0gEWBYCYx7bExO16nqj0dYmBbVL/YXuA0gUxNrLB3bBuM0zPZXCVQpJgOWlTm9eLvDaJs02XbY97vcqGCL3Dne/L4JteolnzSnjgiUwzIC4vXiK7q91rUUs63lKdt70PTOw4S1zfFecUv+fl77YuYA8dUAgZKlEYg3cQ4fK09sIj3XCjbJvbEI+ty2dLcYvPHFAYX99KJrEJhQRBC4YZ+ftKzsuTh3fUKi8Ky/n9bZov3VM2V59KQkAtTvAgXMAledATOfT+utrokH24zAOjdKaPHdZgb+wCGFCVTlC96kJaN9YRqfU0k/0iHT510mH+3LzTne94NLtiQVEVTHCBND8HHtzjrvAM950idlc03v++SsZP/35be0clTgEAAcoV3upAR/xpFU9jykfE8W6GfNgtP3rVWzb1d0yIQkywec67/eCfX6HcC716h5R+yqdXYOR1H3yrAn+rplRIKOTX+cPbXoW4J43wD8L7HPve79C3fn9az0UBDAwAoChzfd7O/P45fzTXJ4j0PUz9tjjd/KNnv+BUQFANbCDQ4Re/88iv8fajX8DqN2P22y8ADeL9AEcH+gZ8Lqj+au/+8C/05m7/cEzY/K+5AFAALZAACLBsUiBhVmCTFPDqGHC/HDD3ILDNJLACQwwAM/ACmW4FlWYCWAdLckeJvu+oFjAEL2wEny8A+c+8JrDAiI8FhTAjXHBlpv9FIaSApmgw+WgPBHFQcfLPMASwB5XrBxkIBYfQ+oowZTIgBksAlJYQhJTvd54QenSw/HgwAu8OC+9NBdkwC4NvCx+GaBgDDMPQNAyPDMsQCs9Q/8yPCl3LCv/pDeFw9eSwYfgmb5RwsZjwRuxvD6kmCgtjCtXw8Qgx5lAvCAtxEx3iEO3FfIzmbw6tEYXHCSHRZCQxLkqwEk3vEvVOE18OFjlxFutNFn1pYHDn38SwCT3vFCOxD6XwDwNsDW1x4jKRFpExoBZIAH7gCHAACm5gA2awnoxPAyBo4/BwDA3HF5vM3bbu+oLl69xD7JKxHJumIJoxk7BCA6SgB0aABRb/0ZFeb5pCgxRB5BG5cVxSMSdW0QSJcRzdsBjNcQgXhftWRAM2yZFu4JQwpAZZAx/zMamILiR20LG+0frC8QQFcizIcSA98hUHogKsYgqgYAcyIAd2wBnfqCpKAJVEUiEqoKkccqOkbSYjMg8rkiL36COjbxgtcSOxCigrwhN5ssb4QwViUAlE8SBSgAUS5qDsSI0AYARszB4Nqyat8iY77SKPayeL8vx8shWFkvXG8hy/8iwx8ELsZnYi4of0po4mgFpqgNP2ByvtsjS0EmMmsis7CC0HIiP/EfvKMgUH0y9VDzRS4FKWEiIIKia/KAWoxUBy6S4p0+fyMl728pe8/xItAfMnAbIw2xA0DXPyQCOTqJIiJuB27FB9ggILOuYL6PInKnM2c+IyMZMrNbMvDbMzxfIzj3E0P/IvgiZLLOJKyId9gKIBjIwSfmsyafM5Z8I2lQw3PULaRpM3e88VBzAggTM4TyKToHIgBOB0NqACRqAGbgCUMuBS4nF9eqIM1gkAHqGwkgI67TMmpFNcMrM6N/Ms2y65xFEwf7M7zdEkYlBvBIAKomAKpOkqrCAh7cYxB4gnFOHc5OAPVOM+NbQl8pPCqLMjrNMw//MnkE47vY07CbRAwQcmCWACtIkrNMBBWhQyMmhxLKoQkiw1NnRHh6dDUWU/QbQ/v7Lr7P8je0yUIDoyRTmxmUhAIIyPPKYgCqigBkagAljgBw4QAH5mPJoUg47DADJtwmiSR+/TR3/0QzkiRP2SSFvLSEUzFgdUSWmxmfzgOIQKAJpzJwhCAJ40ClTgSq4ROTENALbrIcm0TM0Uv9B0vIS0KNkUQBHoSGsxTuV0SRUiBvSnARTCEH7CIOQGAKDgJU8TgC6gKtLNBg8VOhNVURdPJNQULR+VRN3UN3+vUpExYQxgJ7BAIQihU7NJmkZAlGCHfX4IAC7grFJVVVdVG9HQVRuVJ2PVJ0RHUskJRW3VUgHgEHYCCBSiD3y1RbOUBBzzjVZzd6TSCK4yWWlzWZnVD/n/8n1GM1p7YlrfVBnrFSSv1VJjgCeuQCG6oFNVAAqsAgqU0G5klHriUiEMIDaPQl3tk11LUfScVTfXtNSIaVYFtFbzdRNNQgh44gC61WscQAli0CsuSCAmoAeo5Th3JwViEAkYtmEd9jkh9h4X1Z6e9SPldUgwNkmsdWOz0CTk4GOrghG09QEgAbsuRQk4SQmyVCHCU3eYSSFKIGZldmZns2bTVWJ1kmJh1WL3qWeR6F63k2yB9tiEVkS8gMVqrSp6gKY2oEE1oAYScncSUWEcEWuzVmvB72b/y2v9E2yDTWyN5WfPlgXTtif4wMiswgpOlgAEoGSjYAfKVXNqx2iQ/yZv9ZYy+bZvW7Vr4VVEBVfbItVs08twD9cCE7cnFAEPLioQCuIlo6BuqYdZVmAGNXdz7bJzUZVr3xV44nV05a10abX6UlcIV9cngAAJDABDC+IAA5V6roQEEjJ3dbcmeddQP/d34Ud0K4xei3f9qPV42yt5cWQg1GhY1cduLAgsbfZ6sTJ7x9R3czN0K/Z7CdczkpR8r09okyAJDoHTCAI82QfzotZ64dcU5fdq6Zc/AXdIbXJwiTdjjZd/BTBhFiHT4sAOzKonBiIHjIZ9tEmh/hKBE1gPtXdqFjgpSMJvGZEmgjcrE01YBJHHxteCjauZsMIQ8nQgjE9CoydoAP/gBnryfU9YgefCJVZ4Llp4e+sRhr13F/2xhsZ3f3E4DjfVD5CAcQHABf5MTyGXSytXcL5HSxvChI/YYZeYhRnJia/4hbORFY2pilH3jbF4CHqiEfLgTl3gVgRCjaBAfY4QVHcvYtMYa9f4o9q4ge2Y1GTY1GiYjk13UhtZCwFgaH0CC1xAIdA1cwjA+KK2c7pQIRiikI34kGc2kY+iiRnZjpcMfClYfCe5kkksbR2gAWJDo7hVITRKIMYjfHhnagEgCsaYANAYlQ9Vlf1kkR+Qlu8QLwFxuWaZ1aaZKJ0ZnxImC2ipKgwBEjCNEhyAANTIWlTmKBoBwuSTPj0UmVP/WZmJgpWb2ZlfOX/9pY6vmfF0GCvO7dkIQGCHOGmMQhFAKwsw9DbZWY3deamYmQSveZ4n2Ger+Ybvma0SZgge4Qv6oAtI6KKazW3bk2HIxX4AQAi+2KAPOlkTWqEnNp5p2aEjeZrNsoInmvKEVmQvYKMJ9QwIijyYFmWIwgHWFgCGYA4A7aTVNaXPd6UZWp4jmHRfOnz/z+xcCqZk6qMrYqo1IKZmaqb3ynwXpw4Q4/gWwAHq4E4BgBKIejU4ZSgcYMUUolD10qhRGqmBAp6XuqWbGv1q2Cy0JwV22ioMKiP8OisCm6sp+pKF4g5AoQPI4A16tAGCWiHsIE8VeVCG/4K3FCIMck2uU5Wu63qhc5KpHxlV+GKvjTEihNmZoEmaqIkiUvuZoqkqWtuwmYpm8JMnBgGdL7mDK1tQhAIMqgIMxIazO9uz1wq0m7Wh81pcTPuSLCmTpiAhO0k1LQK6pduTipm268m2YcInHEAMthkAGKGkl9mygSIMqkIMoo24ydS4j1upQxuvR9tkmpsjKUmNELKN3ohlIQK/adeNJkW7n4q7XwIosECkFUIMrNZTfGIQqqILrJZV2XtD3duDkdtd5VuKL6e+gzIieOggfqhLJ+LDfeh2BLy2AYAwUAOwwoCEDEGdk5pQRAQS4sQLIlzCJxxRK9yT4Tu5RVvDLf+Hw1WN2BxIIaJ3ICRoIoocAI7clxVitk8cm1P8JoZCxapiEcRUpQVFAHIADOyAAszaEG4cx3NcWXfcruO7knVtNYScLCHie4DZIMZnIuB8WQI8ykGKwJWYKA7geIyVLgElA1jgCKhgJa8iDih7s8tcxysczX08w+MYc9pc8h7idRyDRiXC0mMH0/HcofScQ4viD0ALAJCAOQaBDxDhAsQgEJLgADIguyFEBX7gBqBAChoUK+TgC/wg0RV90c280S88GO95zVVj0kECbuyGnA0CQd4SIpIdbxKk0x/q01niKNr6VTTACp5pGuGDyyuACEqgZLOCHaHgAg4Axi/H1xn/3b0dHcPVfLlxxdgpi9h8RkqoZCLqHWjuXdqlXMVrIinCAGtWpNnVIwM2YASo4GmzYgqo4B2nEZHUnWZ3nMdB967ffb4xRt5DhdgGhr/R12AkouMLBnz4vd+pPCmwoDYy2g8uABHCIA8CoQt6YEGliYjRYgOooOF/wKpVwEWhIApu/SpIoASIoAJyoHIhPuL39syDfRInmthTQ+MjDiLm/FmiRSKq/iDKuOS3e8pXHEQIIjXBZzFHYgP+mkpKIAqkADxWQNyzoh1v4AfI/oy1SOmXHth73N0bGernQurhNFLu/CDwe8QD3yAGn+vFiQNXYPEZv/Ed//EhP/Iln/Gp/yWrJ//yL9/tX6UqNEADSIAEMD/0RX/0Sb/0Tf/0UT/1VX/1Wb/1Xf/1YT/2ZX/2ab/2bf/2cT/3dX/3eb/3ff/x991nT+L2P7/4jT/4GyLfDyJoZE75DYL5EV+cFnLzqb/6rf/6sT/7tX/7ub/7vf/7wT/8xX/8yb/8zf/80T/91X/92b/93f/94R/+YToF4x/5D+LZG4LZJwL/D0L/ox8gCAgcSLCgwYMIEypcyLChw4cQIwq8saKixYsYM2rcyLGjx48gQ4ocSbKkyZMoU6pcybKly5cwY8qcSbOmzZs4c+rcybOnz5BSJAodKlBKThJIkypdEVShEgAAoiQ8Av+VisOnUadWJcq1q9evYMOKHUu2rNmzaNOqXcu2rdu3cOPKnUu3rt27ePPq3cu3r9+/gPP+gKohYQmoRxwOBlAY4WEAiQNLnky5suXLmDNr3sy5s+fPoEOLHk26tGmuAjRAzYFQNYAfDlOvbg0V9unbuHPr3s27t+/fwIMLH068uPG2OKDWOLgDKgmIyQEsN9gcwPPj2LNr3869u/fv4MOLH0/+9wbCKQoKmIIY4nnG6Qmub1++vv37+PPr38+/v///AA4VBVRTxEeACo+RIEBBOkAFwA4HDQhAgQMh6NyCAWao4YYcdujhhyCGKCKAOqzgYAlQ4ODaawY1CBWELZr/CBWKKjpo24g45qjjjjz26OOPQAZJUAZSOGgkCRsc5OKDCBFppINICinllFRWaeWVWGap5Vw74LCCBitEcYMKCC0JI0JdfhnmmFu26eabcMYp55x01mnnnXjmqeeefPbp55+ABirooIQWauihiCaq6KKMNuroo5BGKumklFZq6aWYZqrpppx26umnoIYq6qiklmrqqaimquqqrLbq6quwxirrrLTWauutuOaq66689urrr8AGK+ywxBZr7LHIJqvsssw26+yz0EYr7bTUVmvttdhmq+223Hbr7bfghivuuOSWa+656Kar7rrstuvuu/DGK++89NZr77345qvvvvz2/+vvvwAHLPDABBds8MEIJ6zwwgw37PDDEEcs8cQUV2zxxRhnrPHGHHfs8ccghyzyyCSXbPLJKKes8sost+zyyzDHLPPMNNds880456zzzjz37PPPQAct9NBEF2300UgnrfTSTDft9NNQRy311FRXbfXVWGet9dZcd+3112CHLfbYZJdt9tlop6322my37fbbcMct99x012333XjnrffefPft99+ABy744IQXbvjhiCeu+OKMN+7445BHLvnklFdu+eWYZ6755px37vnnoIcu+uikl2766ainrvrqrLfu+uuwxy777LTXbvvtuOeu++689+7778AHL/zwxBdv/PHIJ5Cv/PLMN+/889BHL/301Fdv/fXYZ6/99tx37/334Icv/vjkl2/++einr/767Lfv/vvwxy///PTXb//9+Oev//789+///wAMoAAHSMACGvCACEygAhfIwAY68IEQjKAEJ0jBClrwghjMoAY3yMEOevCDIAyhCEdIwhKa8IQoTKEKV8jCFrrwhTCMoQxnSMN7BQQAIfkECBkAAAAsAAAAAEAGsASHAQEBzQAA9PT0AELN/////wAAAFFn9uYKAJO9/wDMAMkMmen/YpWkALbpAMH2AMj/NlNbAAcV/5YAw8PDADE+m5ubc3NzFQAR29vbAHSUCwsLtLS0b6m5FiIlITE2zQCkzXgAQmRuKkFHFBQUg4ODABUAAHdVFQAA1NTUAFP/6+vrV4WSGxsbh83hq6urY2NjFQwAAB8oS0tLlJSUAAcIHCsve3t7Ozs7xbgIi4uLy8vLW1tbAIZf4+Pja2troqKiAPoQu7u7EBkbABEVAQoMf0oAAKXTQ0NDVFRUAENVenIEkt70AGJ9MzMzeLfJAIGlfwAAAJVqIyMjGhkBTneCACl/LCwsAHwHDBMUAJvFf8LVi9TpAKzbADhHaJ+u3c8JACk0luX7AEldSW555ocAAGmGAAkbAFpzAHudABwjL0hPAErmAImv5gAAAOEOABAL5gC4XY2bJTk+AEo0ALPlPFtkAL7zAMX8GwAWAJ7Kc6/AUn2Je7vNjtnuABUbbKS0hcrdAC47FB4hGxAAAA0RDhYYAGyLAF54AE1jGSYpAKDNADRCAK/gfb7RAFRrAHeYRWlzADtLAGaDAI20ACYwdbPEAJfBAKjXlOH3AIWqSnJ9AEZZZJinKT5EABgeCg8QMk1UZpuqIjU6OFZeVYGOABsBWIaTGwAAACErLENKFBQAUHqGHi4ygsbZcq2+AH6iALnsQ2dxJjpAgMPW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DQDztYMQIAIzThQxAK6WDDDSwA/6CBFEhUIEBBJICq6666bmDQBC9YoYGsVshAgg4HCVCBDCwMm+oLFfQwkQozyCCFs0284MKtnXbr7Xgv6OrDQi5IweuuUvhaUA8ynKurBjYQlKu7u6orkABI0AsqqwRNECu9LEhkwbD0wsvttwgnbJ0Awzqr0LwAyDBDEDoEUS2oTRSkw79S2LCBDhO48MKpAKAw0Lw/oKDyyisfTMARoEqRwwQoTPDDC7HyKxAGBCPxgw4oBJFDuwE/pMINoGrwwg80B1EBEgSLqvDUVDv3A6hXA+ACQhWAyoLUBaFwRMYDqfBvvAYJYEPJJ4fa0AagyoCQCyYPlC8APxxELUQwR/+sgt5rg1314IQP127GVkR8UA8NY6BQ3gO1CwAJCk0grUDzCp5QuGw3NCzZF+UQ90I6OF746ajv1gOoORAw798FWQDqDA+hgDFEmTckuUMqgLpDRrFqAHvqxBfvm+gASIvB7AadqoHLC8mON+5uMyR53Qv1DgDoFcENwAvGhy8+bokfMRDS3BNgu+IPNQHq8A3lztC8N8CfkLkAtG6R9FuP7///rVkf5AjQtc4JJGtoc4jXIoIylrHMdAJhXNKQMANkJQR5AJCCD1wAQYhIroMADKEIQyO755UNVAkkwAyY5xAB3I56+spgQTZAsHfdIAf2EwjndsWCHdirIe4DQA7/VeBAFIBwhEhMYmJi9TuC5KtomANVBR6yOgDcgIExlOG6LECyXY1ggAQJguR41YQjIiRxADjICnl1RSW68Y2D8d4PCeCCfQ1kjbRr4QsfIj+I6GAGL8Af1hAigCCQQAZdZMHwiogCbgUxh2vcVRvhSMlK5iVfIzjIqcB3QBRCZIEw1FxEdIA0VEHvID8gGScJ4C6pfXAhoJqkJWdJS7cwLIsmVN/o2ve+UF5EAPibI0KCAKpMCqSVAuEfLK1Yy2Y6Ey0FzOIAnXfKhEhvinysnkXWlj+H/CuHBvHeKhESy2ea85xfQRoLXMDOdrYzVuZLJutqt8f4abMiBdQfQ0oJ/06DBK+fx2QmOgdKUKosDwDjQoj0LidBDZhxIGCUHOUSYrm2AUCUEuFc/xZyS2MyBHlyS0g5C0rSki6lj7+ap0AKOAKMio17ZvNk2nKFPZQmxAckACcxZcUtATRBmDr03UP6JgNwak+WJk2qUn9iLigiJFZWkJeujjCxil1sexrjmMdA5gIfkKymWGOkyoZ3NwpSTAek0lUeCeBCALDAB0yr2QzQOILLNeRoSVsazWw2sl0u9a+AvcmnELoQH4DKggIpl76soLOBsEtfGphoFLNogYEYFrL6FMi/6GUFxD5kYJC1QTUDS9rSpoRzjT3ITitbEFKZClWqwuhAXAUrDf/MqlbQg5i+WBvBCuygCc5jwRFIYNd+HfJaqLLCDjYqEWpZC1tLG61pp0vd6lr3utjNrna3y93ueve74A2veMdL3vKa97zoTa9618ve9rr3vfCNr3znS9/62ve+Sj1VQvHL39hkbVe3Za5MNmCBG5wqVRZ46B0NPCsfYK8gKtiADRAJqnES5KAxlML9ALBWgWyAWW5FQmoT4r3JVQ5U3MLADJBwLQ2wAAkCLtsPfHAD5LJABraKyARmsANBtooERwieFF4gW4b0wALXSlUOpEuAD8fqxSMm4CARsgNQSavKWdyVZGdrgSYIGbfRy/KuEhqr/eJkAzQ+cBNsUFw1Mlj/gw+NsA2OQDIzXzjLUX0qALA5ECe7WMQOqaNKh4nina24xS+O8c5iaGeF9MC3wnIrjhOiAyAL+QWehQgGfJDkJmT2IH6GMkS4mWmCuE8DAgmimLVmkCD4ALjJXW5/h/Rfd92AyShRQRd5pYEOE0QFqn4XnwniLgsPBMP6CqlB1lfcHY6ZIQLY7JYNIrt4ctPWbZYyvaTw4IVgmVcJKWWxJeKCGurKCg91trgMUkAwFgTLV141qLaMgTGeC14KubaYyUxYnPRg1wD2ddmCnTR3B5RXjV50FpGAEGYT5NvP5uhmPx07AMRTetg2CLLPlXA1LrbbBCD4rozNkHKfywrZ/xYIxNftEFKHW1YCEbeYmasDketqBAKftY6yRoKVCY1kyn5JFZtAAooFAbR7Pkgpd0CxGZBsxLqSQt9ILhCxouBuiiaA6PIsz+25QAcuCGIKD2LYf027IInTX7g0sAOmoTWIVoBeBazggwp8zGaSGwFA3500OoNqwyywwNd1kIN/NdEhOmhYDirGubhTG2NfD7tMB9LuhMCbAD0oIudS5sDhTYBkHbu7yEimYCI6kJs5KGLKb3JQohsd6QYPue+a/nSDRL1vHVefWO8GVNdhdSDSu8HXf4DGsxek7IM+iLnyWGWluf0HcNc46xi5eoOsTQO1mgDY+6bIgjxZ8Dog/P+/qI6QxKNq8UFo/CmDP/zit/ywL0c1ATBQRMnRzIEHM/n2ig4yUhFM5z+SNe72b/AHE+xSahPgLHIHKrw1f8PCdSezAX9zUOSXELHiUQaBNAm0PrLkU6CiYDogKwVkfApnOhawZAZxNyRoEMjTgArhAikTc3+HEDIQYyqAP0WWgQUoEMgzbRxIEB4IAB1UeVRmZQjBTUVGgCaWNmujYAdRQFnXE/WGgA5TEGvUgCjwgAZBAhI4f6CSewlxYAnhPhs4UveSOBpQfZ+iAfmUEOtjgjNwSnfzaQcVhQ2RAzaQQ5dlZzIgTDe4gwxxap41L5/2gwMhAGhYfQThcgiBNPL/dxBYBlAhKCuxpwLhAoA+IoDWl3w3IT1zZC4YOFm954XfExHe03HaAzack2mD5YIEkXY7tYKio2HZU08LMSxI5RClJBHe44oIMViNBooFsYoF0YoEQYSQaIQHgYQJ0TcUF0aKyG6gYodFcVmf6FZbCCqjeFBgCGpfiBDag1ic023GeEb5s1PPyIMAAIHgaIt1CBJi2BCC5osHUY4EIYwEMY7FyIANwYhKB3NFKEQbBgCjSACxh4k2ookFIWh2xk2qdU9IYz49wGkaMAIyEGW8yEJV943rIlQIQYERcTeydTUYCFXKp0XZGFWx2IwAQI8F4T6hqBCnkj66OIMQ0VYM/9cQ0lNq89JYJmkQ5kKLKzVlyZg8R3hPBDGJuXgRUBiG/SYQO4UsFcBgwkcQMwBcGlCVCNEDNoCVPZSDDyFoHbY+rlhF5MeNIQmIx4iNAzGTJymUuLKOBICOLzd25hiK7/gRkoNrAqE9OckQ0gNyKOWWQImS+aaWBOGIltdLqOSRCGkkCkkQvVgQDtlqEGlxn3cuAjeCgaaR2qZoQZkQIPkQtwSXBZEvq4SWBsE52cYzFzWX80ZISHmXDrFThwcRuxgRflkQBxVP5wOQ+7iEpJhwrEl5RGkQl7eMsykQl0WNEtGUemZmOzUBfbMrlYVXvPKMFWBuLLeW3TQqnrlGQP/1kwehmrwDKuzoRKW4kS1ZlDnkmqJCl3qznIWJl9MIEn3Dl5gHKn+pcEEnezEJm9+pS+2JnIx5mABQar/5iAYqkAfRNwr6mEASmRbla5VZENOZmOs4AiwwM4RHegXBmQ1xWY0VmAexOx9ZYRAhogcxLBvlPTmHPCMGM5y0kgdRRwFqEFW0lECIAjZAMBG6ELkJEYI2dr1ZEIQJYY4Jowcho8Y5PQG5esx4EGiknyt6n9EZRrH0PRTzAzgIMxZAMRXwLyCUNVZQVS4gOWPXhg3BOYJzWWbUN6LJkQ6xRulIAMNiL4I2bBY1o+spnwZBkg1RRb6pcE2QZHQHchMhAKf/YpoJwXO86VcCgYuL45h7ehA9yRD+qIMMyncOahBVKKFFQqFs9S9tdqFa+pq/mUHwY49DKZyONixORQB3U01wmqLrWZNG+ZC5pELaeKNS1FqoAjs2aqC3aU2euYjuwqcPMaS8ZEAKV6g4iRCUKhDiCaxJ96oHSQDJuYmqanuGqRHQeRBllqrZGkHOAgCNNYkpJEGNtlDeeacEIUGzWqsHUZzlSacNUUqrBze9eq2BepxSpndQyYl2AwDHihCX5WsbF3EW0YIOEUTddlBBN60HASq+CbDCCqUIGqSKGZDgRLGiCplE2QMbgEauiKoDkaGrOmLukz4sqhCSw6dyehAm/5qvucoQR6qwFidV6uqNHPZrp8JnxYqkHEtRMZMQ+hYxTiikNukQyJOwOxtBjmm0oJOp4aSRyNigUrqcR+UR4+pPTymghSoQd2Ns7iNLa+OoAnEqW8amC9E3NPu0BHFZijqcDzG1BmFYQWdTieWZusaxgGq0zjlYjooBI7A0QINmBFOBOusse2dRUiupZkmtv+d730oQYqmpiLmgi/mp/VK1IxsktcYrI/CMKluwmYs0AWpYOWpP7KOhaaScCYqrjuuzzDoQy6esmbuyyVdlslS0AzFYuNYD/1JkpodWMNMEQeq0s1ubXhO5x6ai5CqXAjGlGDpoW+upXdu70Qq2WP9avdIZrHH5s8PIlgKROPTYLv/5ENzUvs5KEDuJq93Iu9saK8OGvZL5uz3ruwOaqsV7vA6BAf+CkdCGRs4poN3XEKPZPNZLAPrbZwbrrR4LnA2qU/o6uhOqL0gATqkroIKDNEt5fRSRNVKQQzX7eNB6Zzm7EObSq2GjjJMVZUyqug8mvPJUtmkTRDmXELmiAQasEPGrECjgPGA5r6LblpeLtTOktQL7cDJMmV5rhhsRtt43tjs1Ymt0RCV0iGJGkw1RQFaAwnRrWaByt+bJEC88Wg5nURi1uR72gan6jNXGUWjUw4QWuxHRNy6ZlA3TvB3ZwgPxOW6MrXg8EJtaEB//6571mMQa3CM8pzJgdzdg/MEsK4M6DMFl/DZek3L2urdyjLO3KxCDlbADsXVW+KsGcalsZS5jh8MEkHYKIQClZJeBGK66OsD/UpBpw5+WO0kaq7nkq23b2q1S7L0BxbZMGb5iO761G6IHisjAWUVZlJ4l18kH8cnnu6vSN7YnJshtkz7BDFFTBkwA8MoTvLsJQcuT9xAvPBFny8C1R5q+fLH966sE2ZhHe5TPfBCn9rkhK6mPnIkCOy8pu8mXTAARSbsSEQTOcrc3WxAoKsoOQaJ12cRBy4J2ZJAi6E4uwE3L5QJ2dVBOKDn1i6md67yDij8JbLXzibASnNEF4aSd/3SuKVhotCtbVdoRVkwQ5eq/pVZAOUTCVItQVmdEEbFTI/BQt2oQKdzNJ00AqHXRwmzTfTqUGvADHg3S7DTSoYwQuDcRexkRnNOfCWG8zOwQ1RrIh8fK5RvEM5wQifO6kWi5rzvQOEKqsieExwy0IXzPvKtjzhKkPU0AoWm7DnEqs/prSJnGA4Gv0SRNp4zL6gnTE7FGLS27DKECaJS7+2TBwxubCkecMgzLMvi83ipbl7WtFFHYmoXFiCnUm/iIbRXVDZGAqHK3+DyeDwzViY2+BhGOMVygngo7kR1DG4XKCRHPYo3TFY2xd4U/nr0QMPmQA0qWjLwQa7StjQrQYP+d0nh9I3ptmzPt3JO9uoAtzajNEDpgxEScwftp2RR9zcQdsAFKnveIksetLwMEpptTzxPBTXD9j+u9wxOsk4jJxASA37prmFVk1gRByPwsW0rJ02nt07Ddz0861BZsLmA8EeanATmI3YF8lvCNrbY8lItNAEma30K53/SyURr4uRDuzqC9ENx0a5t9xxQR0YWsxGB82AvhqkgMADWuctFc1aYc3uL9xAr91XS00aZ2mZn8wQ3nPAOOjz67jdS7ENez3OBMjKFb33k8bW2l2gIdEWgUjQQ+y6W0ggwBjPW5zazIj68oK+A0j0pLny9z4FDJ5t4ZhT+tukGd5JrMoNL/c8QMUcSykuXAfb2qjLMn/UoIgZr3esbZS+bW/WmpyLN6nNRpfkEYw5dBCOdDbuf5HYr6mKp9fIjDoszzMt11jRDB9DhMHiN63WRdTgDa858Q89dVTrcxO3+7HMao7oC93c23qz0fPqmstmxUHIRNK6DThqP8fAR86dmXlcmfXeAEwccMDN2KDIjz4oPRHkQgtEYQjtZ8PeFnTTLGpzbt7hCuveAZXuigC+kMSq9mtAEPBrc7U+wMcYUEkYXJHqne/NLNjqf5DO0CdYaywuaDy9E5Kj3cPkMHgQIFXKfoKb19fs7h/umypwGDyImGCPFp6BDS44rmNwLSNesHMYlW/92Xl3jrL5Lre11cd3OROrAB+VJKwM7Q3rllf3jOYpVtpSRifzTP/fIDTo88R+D0To8QeJQQxATD8gt5YBdEpq6601Zlpow8LAA0jFQQbiV4e5UDdKXb6yL1Xoo1Ut9BknMEYgVCeisQIY5+6qfCTRB5XE/gZ9o0NkAy8hrBxQh6WxUyfTXvxv7s4puq+M7hnZo1GuADHwN2SGa+r5pZRW8DR28QQcR0Sz+bNuP08xL1Uo8QyIPHVz9a0tP3aOV+DDHxYN+kMUP2RWT2HTN4jLvrL1hMQSBWLiM5MlD3CN++ec946Ll+Wk98ot0Q5mxFFaB9ve/42T03BON6/bcD//9n8y6C84I2Tj0gSLrCdFQu9E+6ZTsVQ8YGbPcWeyt3LgjxSDeV3tuMcNALqyy+z6cdQ8UFEAAEDiRoBQUBhAkVLgxC0KHAHwofPpSyEIPAIwsRbtDw0AoGjQhfTPQRkoAAGRMF5jCZ0IbACS0RYkipUgMJmSErCHTRkgWAkgkbAtChcScAFRpfatDoYoRKogqPshQKdWBQhSqaPNQQUeMOq0xDWgGgIalJHwBkyAT7EGvOoVQTPu2p8YZVgWcRWrWQU2Fbq0UT4gVgxaLAtU07OrTSwyRggm/9Euhxd2LXnG31mtRheSKLCpNFjyZd2vRp1KlVr2ad0MLAijKD7JD/omGEFQsg/aKwYGWEBik7grQmXtz4ceTJlS9n3tz5c+jRpU9P+ANiS7IaHCdUYaH2iCM9h8ZMeDejUoELj+KsiveFyRk3fkvxcTAk5IkhUSCWKQXAjJw2QIIFDVhAYjjRhmIPoQkEEiAkz6DaDiEUZkDCNwBu26Gu0YaCyqu98IotoYsAOE+jHnqzrQm5TBKQQAMRbGmCFzAcoQkbJmzpJQDIy0kHC5r4CbgdKniwtKM41Oint4YSTKq80BNrIQFyOGJIKZCYQUcCplLIQ6gkSyi++XzQ7auw9BMICZl+Ck2mDWSA8cAOV/rSQQgJ22wDG46Q4qkbcyMNv4meJIAw/8MUKjExjTDwzrYbWgwpzjllLG0D2joCj4TNHovSryB8aAJQKzak7lRUU1VVIx0IGlEjAZBQaUGTSFBphyNX1XVXXnv19VdggxV2WGKLTWg/ALh07rUTjXX2WWijTQ5ZZZtjVlpss9V2W24nIwu2lo4YyIoXdvhJIFoX4hEAFnaocSBGu5V3XnrrtfdefPMlLYfCqCNLUn0DFnjgyWxtgjr/ACR4YYYbptdWANp6VSEeNVDyNZhC8tAGhVxYLF2HQxZ5ZJJLNrlXF0jYgDoSSKj2ZJhj3vUHlacToOWXZdZ5Z55lQqGjHawDYGKEVFjszb8EuiGkrSI2SiCzepZ6av+qq7b6aqyz1nprrrv2+ri7RlBBaKIJ4LdfFAeyL6FWBarWv/++lntuuuu2+26889Z7b75DnkGg0MjOEwCAERIXAI4p5i8kiJfu+3HII5d8csort/xyzAXuoaPzBNdoIEMVanwhywonoMH0Mld9ddZbd/112GOXPeuUNNDNc4WQBaCloUZY6CkALFVIALVnN/545JNXfnnmm3e+JaEXxD0hFwRioSXd9VJhoDM1Al7J58MXf3zyyzf/fPTlVeGpRBGaHqG/ATjYpO0FOlP3XDX6Fun0+/f/fwAGUIADTF9bfESA95lNaS0hnkCe1LbdtaRppiNgBS14QQxmUIMblNn/UN6jkASOriUD8RHqImgSy4CMgytkYQtd+EIYxrA5AvCP2BaSwLM5LiQNjApCICiTCcpQiN0SEguMeEQkJlGJS2RiE534RChGUYpTpGIVrXhFLGZRi1vkYhe9+EUwhlGMYyRjGc14RjSmUY1rZGMb3fhGKc5vWEVE4wjseEc8skCOLUkLAEBUHYEQLX57XEj9AHC/geRvIfsbYiOzdS7CRFKSk6RkJS15SUxmUpOb5GQnPflJUIZSlKMkZSlNeUpUplKVq2RlK135Slie8nrEgmQs2fUjjIQkgdW7pUmyxx3uteR7jiQmtM4FR2QmU5nLZCYzhfBMaEZTmtOkZjWt/3nNa/pBm9vkZje9+U1whlOc4sRmOas5TnSS05zrjGYz3fnGxYzgnfOkJxXZec9nKtN6xToXHvz5T4AGVKADJegFDHrQg+5TJmS7QUMdegO4acChKyOA7ngnEN8pBHjCk4hA1lZMkArrJ7MM6d4WcFKUplSlK2VpS1360pc+QKYzpWlNbXpTnOZUpzqFaU9bulOg8tSnQ02p62rSvf8RVaknXdVI+QkAPCRAqlOlalWtelWsZhUPvYReJUEEulotUCGlM4kJS3pWYDkVrXlbalvdCtOgxlWuc73pW+FKV7naFaauGxIB9bpXVal1WD+JalYNe1jESnWrJDWJ0CYJIv+yhuRwiXPJ4jQiwrVmNrBc1Szd/vrZtuJVtKPFKWhXSlqgmnalraufDgOo2tVulrHBImxibXvbqS5WNQlUINoW0gOwKgSCbxOIwjp7XOkIFrlfg21zf4pa6IrWuQuIbk6nu4DWoU5M/rsudmX71MLiVryG1W1qeGs0wKEJAK5NSNN28LSydGq5802Ocum7te5et7r7jet0+WvT67YufvwDYHebylnaQnW8C8ZqeVHDWwJU7GIk1NhAKEsAj6HrvhuuL4I5fLX8+ve/I66rc0k80wCzbiQ98muKU2XftCqYwTPOrYdJA2ECHK4w5YKkChGyrna9y7IfJvJqYFzkqYX/2MQnZvIDRHxiF6uuaYpMapRPdWRf1ZbGNHbwaXAsAELZSSYQewiukHxm1GAZzTpTcnObzOQnk9jKmOtI2bg75+momVda3jKDu2waHCNkNt/BDVJN4ijfEImja2Z0m2zc6Ji1GbZvhvKSK+1c1pWITS2e7oFnG+Pw9nm8f4Z0qbulZ1MzT9KqpfSI8Vw5Xl74ta+ODqp1xWdRi5fUqeZ1tGzd6+Ot2rSt/i+tJ4cx8BXY2M/59WZDnevb7hrY0x7so6mNPGGDltj8XTbkBAA8+Va509+lpYyhjVtpX1vde7b2umWX7c9ue7/dfpzQ3ltBA5O72s8+N2LT7W6AX7nd/wF3Hbz/Ku/q0rtvljmgAPP94oHf2tz9Tuy/CX5x5zQb45czuF4RHl2F761t7eM0pvUt0olT/LAW33jLj6Nxl0+u43b9OHRDrrcVG7fkzfU0eFVuW5bHXOiqgfnQHzfzt9YctTfHmwA6ogEqz3rcEP/0r3D9c61G3OhbJ03Rua43pLtV6aRl+t3it12pm5zqPsf6yrX+dbj75O1xB3vYlzr20Zbdbt/66M5h2/Ny87vtVQ063Q2fEK8ffm52vzve8ap3uqGOvX4H7a4Sn9yUD57wc1d83C/f+a4xXqmOf/zUK9eWP+Jb7SdPsOA1r1jOg57rn5e91kRPVNLTFfJyq/9fRjFo+rUH/vUNjn3th05744P49j7N/Vx3/7UNCATtDl998Pc9/KsWPvlGR/72qbZ85je/v8CXHI+STfnPWr74ec489rXv/Zh3H/49A39PxT/+6kvuqBokv8CrnuX2G773m7+Nkz8CZLP6i6n7S63+g5yf8L3fyz//Yzvso6oBPECCM0AMhJkEVMAFFCoJfBzgMpENakD2+79euboKvMANdDcNbMGS6UCX+sCder6uiT7EKcEQPEEKrEDYQ0EYbLkXDEKRkcHnosHSMkG+MT8d5DmJA0L1c73XY0EinLYhrMKGMUKWQkLrUsK9qYmcoT4nBLzr88Eag0IsBLgrTEP/gtHC0+LCEttBvgEU/rNB4lhD41BB91s/Nkw1POxDfXFDlYLDOBxDyRnBZrGgh2M9UDPDMwREl/tDSLwXQUwpQgQwL8ybWKvDTGQ2Pqy1AJzCT5zENZNEUqSXSkSpS6wpO9QaJsygRbQ+lJNCzaPCU0QzU7zFqVnFVkOfwwlDZevEjBtFT6TFwbNFXSyyXExGnuFFSkMfOuREOQRFNDwwY2w7ZGRGDltGbZQZZ3yz81mUJpxG6ODG1NBDASTGbqQvc1xHk/nGJjufTZRGQ5TF1nPEH3RHamtHfRwZeGSy88EYioLFVmQNfjQNdBTFauxHZVRHhqSafzyx87EMYAxG/3L0xIWEuGvEumx8SM06SI9cmIgkMfMZQTtDv8p7wh70wY4MSbQCSZcUmJEcMfM5Gx9DyfRTSeHDx5aMyZCCSZ/Ml5n8L/P5FkNTxII0ModkjoSsxaUMSmICSqi0l6Hkr/JBFkKKQGFsDqmcjKY8xqecyiHqSrGUl6rcr/LhEZ0jyK1kyrDssI38uZ4sSyEiS7rclrOsrvI5l3BDyrZcDrt0tLhUubm8SxgKTMOUlryMLvJBnURky4scxoxEla/ExrdMTBZCTMx8lsWELvLpo9SDzHqkzMt8uVB0ysnczKgsTdXUl85ELfJ5CqhjoVgkzdSkjsrkSNZszQvSTN4clv/XJK3xwcFNW6HanMCddMTC/M0M8k3mBJbgHK3xaYuB5KDjxM3dvMPTBMvbfM4Xck7v7JXoFC3xcboMcaHr5MHkNMPlDE8CAk/31JXxxCvxEZoPos2kJLrsbI3clMv9jM/0gU8ATZX5pCvxqYmGG8fRRM4yVM7/HFDzEVAIpY4CnavwqZ/uvLO/VA4JJYD+JMwHndDx6VARhY4KlavwiZ++QM/8PMcQddHBpLj2LFH0IVEabY4TjavwsYy+s84WTbMXBdIY7bcZvdG9DFIj/ZUcDarnKRGSw88N7bAMBcUhPbciTVLxsVEsRY4lBarngZibFM2/08kGZU8k3VLj0dL/h0zFEIPH5/mWivTLyOTKMy2ND5XROkXT2FFThmTT/HLT5mmbyTPOHz2NDr1TIs1TPX0dPu1HP+0uQGUejFlLKJ1Tt5zSctxOy8TURT2fRtXHR9Wvb3Qevoyh9MQ8Th3GKoW2K+1U5flUdwzVOFvF5hmKeGHRKEWOQ9VU3UxVVx1RRVVNWbU0XmyeFQvNSl1Q7PRVt1zVXGvVXz0eWF3HYXWzUV0e85xN54FUEHQr9WNWwORV/wTXaG2eae3Gap20a1UeXrq3bRXVLnyrb13JFQzWcr2cc9XGdGW1dU0eWQGA6lQ1eJUzZc2JXXVWUYPWe91Te8XMfR22fj2eBoLA/+bh1ktTLUNtWIMVVxAl14VNnnxlxofVtog1nqOYPmwbWFcrWEfzWF3lWDx12Y9NU4112JGluZKdncMJHYGd1XmL0oPFxwRQ2JltnZDV15tNupyNHZMcH4stNqCtWblD2D4j2qJdnaMV2aQVu6WFnbORtYpV2Z+1VMSTWpNAVCs126vVm6xNxq3lWmdUnqbp0Z4lVm6LWpnNQ5hN1LxdW75SW7p829DqWtcpkawMW59NOLyl1z3sW79lnbbVRcFtvLhFHh6hIOV52rslW4QIWp4E3Metm8i9xckdPcJtHbiJU+PR3LFlWblzXP7c27SF3dDFnNE9xdLFvdNdnbZ5zP93TVyQW9z1ZEnQrV25uV1SzN2hitTZ6SMCex7WVVzO9dDiLVuq3TKrNd7JQd5JVN7wq1zjAZ6oQ1y7bd0xtdPq7VzZZdW364EK2AEbIZcE1ZhMuQ1B2Y3emA/h0N6p4V5I9F77293MGYridFqxlV7XPdv0pd7r5bKI04GmUYkjyJlYmZWcIDOHMDP+3Rn/BUQAvivwlZ22OL/fLV8EPt+uW2C0ZV805CWBsAIk8AFzGQgWOMocGxceG4ibBDJ3+Ra12GAOXmCf/GAPLFaa1Vbyid7gnV7PddAWHpoc4JIKWIxBlTCFwBgW04iN6ZiPAWKZ6eA+JOIZFGA6860kPuD/JU7gkGhiM0XDCUBWhHBh4UEvAHjethhU94KvqPHikwFjw1TiNBbjopobsSofQF464S1T4k3VppGMs3lShBhBAOi74QoJuKFUPg4ZP77LQ0ZkQVapuakf34VeNLa5RJ5Foe1IjLnVyNKIyVKXIROdQs7kkdnkwC1lU/7kQf6aESxgA7bWi0Xh0WDjRWaNVV6I4LqsWSaAVl4Is6JlkrHlsuxkstPlXfYaZLnPMwZmgmViFV7fZ1XHw3kLizKJ3vkdgVi0kygeaBYZaRZLas47a0apuUGdFTVkEzZfjEXIb27gGctGSVYSXkLBXyqaYDKJYWpnTRZiI41n6ZpnppIb/xwE2/AB3hPeZ/SlXaX0Zz8jxn+dmEFqCUNCJDwxCUZSaId556l06NKD6LnhJcxlnmCmLn02rYzVaP3k6AVDRscCnxxioGT+IQkSM5RmGJWGSpbWPYj2rq85iucNn5neXDVekn5O5U/UgcVw14TArJCgMAYZCJlIoaJumKMOyqR2vqWem7OBY+eZaS28acZNxwzFgHNpAir7aZPgoQcC66EmnLE2aoa+0bPOq7SWG4gJWPFxayOE6+GlODj4AMiO7Mi+gPXrAbiRgnALafo56IpKJOxIr78mmLIeYlz25HmeG4yZ3+dRbBlk7Go7hQKIbdmebdqubdu2bSjAi9tUgf9vYYGXGWjsGQjt4Wzv4YnQFu3AptHBxr/TlpsVo9vV7uZKdG2Ug+3bvm7stu02CADu7u7uPoHYE4CmGQEb7uzUqbDz1Kh0HiGPOu6BGe2YXO6gWmqm9pp/Le/mYe0OpO4Es+7s/m8At+1T4DwBsIwR4FlkdqCwWi/SIWpn5mv3Dhj4dkn5ZkCXlpua6Mu2lm5B5O8Y8+8AD3EAH/DJPBwNUO2xcnCFeGXF+WHGWeYIv5cJD8kKr8HC/hrLQB/9TkAPtzoAAHERD/LbJvHRqAkNUOeFeOSQkOTQqWSNuOQYl/DkLtEa71Zrnpum0XEOd8MeB0AgF3Iwl20in4x/BVj/0aBjO4ZxAshj9YAaDY/yU5tyEa3yeG3ur8nw89nx+uvyFPzxMP/z2R7zzBgIEjYJK3YNr2YIC+NiDYPzfJlxj6TzJLzwr3nuPN/yt+ZnnHbRLwf0IBf0loifofEBUi91U98uHSOXGW70kOBhIXNxR8cXSF/T0q5mSvcaHkHy/Mb0xdb0p+p0Tw9xUF/wSNqhMPPrMbuV8Y31ON/00JX0QrxyuYkftt71lU1FPmc3YA/2EY84DMYL3qnfQpsMRNNfXWd2bpn1Pq11eb71roHpS7/26fb1ctt2bs/uYUd31VF3R2X3h3Z3rhmKe05sOJv3bFc/e7/36853fbddOZ9Q/2jHRIDfGmTRaqgu+A4HUmfP2IRXeAF/+IaXcZAf0IhnxRv3GlEunybDdo3/dY//9JEPeXrhd1D195a28695YZXHeC5v+Xp/eRFneJmnHJqH0G/0U7p5wJ3X89tz0Y3n544HejGP+aFv9qo3UWdEeiw/b4JnetFzepeX+m5/+quHmaIf0KNnU7oBQ/JZeYOn99cW+7Eve3yleuNNe5Z37vYeH7fP+IOXuKgXe6Gn+745ewDF+7fH9fXme57P9L8/sMCX+sEn/L0x/PhEfL//Gmpv+8bv9cffrMgH+smn/LyxfPfE/J6XG3hnfK9nPLD/ebnHd7sn/Wcx/fBEfcf/Gv975vzWt7vXj/vYx+7Rp327sX3vxH3P/5oSsfgNh8fpVV+yT+HQf/nhJ/6kn/3QRf7WnpsGGuXlicjnp97oH2Y/D/6Fx37rr7bxZ3bt32+6EYjDlel/DP9dnX6Pr/70/xrjf8725/G5AYgeAADIIGDwIMKEChcybOjwIcSIEidSrOjwAcaMGjdy7OjxI8iQC0aSLGnyJMqRFg+yAMBiJUyYLU8VqGnzJs6cOnfyPOUyJtCgQocSLWr0KNKkSpcyber0KdOWL6FSrWr1KtasWrdyDen1K9ivKceSLWv2rEquaoMGGWhhLdy4EcPSrWsXLd4FMaXKXTiTJ+DAgm36nNr/9zDixIoXM27sGCLfx5InU65sGardzJo55u3sGe3luBUGzghtWujm1Js/n937c/HfwbJn1yx8+jbu3Lp3824YuTfw4MKHo1ZtPCzr5MrTEmdqYWCQ5sCPUxe7PKVrw4lj0+4O2Lb08OLHky9P4Lf59OrX963u3uP1+HnZC0UyEAN9y+/3b5R/Mjtj3Hk3IE7g5XcgggkqiBR6Czr4IIQM8TehfxWSFWFEVgyEoWITUmghcxY1eJiABJpoIIcpqrhieCOy+CKMwnm4H4g1lhQjQhoAIAWOas1IY40AwgYATSYaWQCKPSq5JJNrudgklFG292N1NlqppEAESVkVle7Z/yikYiUe2V2SW5p5JpoUPZkmm20a1SV1Vn7Z4wQD+eCmUnDGGaRMr4VJ5Jgn+oknoYVCuaahiSqqkJ7GycknjqMBUNqixTWa2pwrIeokoIEOWGaloYp64KajmormpZg+6h+TNgy0wakrpaoqiGBu16mnZA4aK6+9Dleqr8HGOKtmq7K6pH0A4CcsRMQWC6mIu5KIa66zgcosttk6Bqy23S7o7F3GxsdkExt6uxC44dbap3aIiVltYNeeOy+9V3FbL77kpUuXuOMuqSOP+RKwL7/QVnRvVu/C25O0Ajv8MFEIQzyxbjYSjJyFS6ow0BEOXwxWptG2O22RCw8mL8Upq//MkMQruzyZxR97tS6ddnoss0gGq9mwXAqbnBPKLws9cctDG41YzDh/RDOOPwyUw81Kw6fzREVX5fPPNwV9NNfzWt012FolLTVnGSvpKgCwCkz21EwfzHNcWGddG9xh243t13fr7dTYbGfkNozJohC1339TLVHeT8k999Z7Oy5q4o9LTlTfhQP+4ggAaPBw4f0dHlHkTS2edeOTm45n6KerTlHlfl++Yp0AIMF554a/DnrdnJY8906lr/67lKkDP/xCrbN9e4poV0B77Q+E/PbIfY3+s+/EWx+j8NdbbzzZyHNYLgA9MF/78ztH3zO1vAOdu/btv5i9+79zL7X3EWb/2QTEzWPUL1rwM5i++rTGvvgRMEL+K+Dk5qe0+kFIUjbIn/74d5YDGmV6JqseAjNIHwpqUG8KxBkDH5QsHUCweRI0CwcjBsAA0u18HXwhqQYIQ+19UGYhdJCORjAx/TnvhGRJ4VAsuDAMzrCIxAGiEYdWw4/dUEFtAcAOdhhBH44FiUERIryImMQt7saKXFTZEi/WxAQ9BwA/kKIJqZgSL7pmdywkjAy/KMfcsHGODwsjwcaIIA0BQAVoJJ8aUVJHTa2QhVq0IyIlM8hE1guP+9JjfjAwkBtQjIeBFGQcE1bIAB6SkZ68lQs/mcAaWdJsL5IUCSo5xUuWZJFvc+Mb/5GUSVHSclqhrOXeHJkuSNLHBwOZgCrTyEqSuHJnsHxjJ3GpTKwUc5m+0iW4eMmeIwzEj3/s3DBbOUt7bVJ9yXQmOJ3SzHCeCprOkuZ6WqLDYAIymwsYJ+6OachtkrOeUaGnPSdmTmKhMz0CmGTKSulOeEKmm7z7Zj4TekV8KlRg+5xVP82jg4G8IKCrzCZBH4LFaiG0oR4130fB9tBURbQ8TgMA1NiJTXe+k6FQ2WiuOhrSmfrGpTTt1kgvVVLylFFt17QcSzPqEJh6SqY3PapBhIpUb7HULKaSwX0sKkyM2lScBmVcVZeKVKVqNVtNLYuppKA5lQmUqrdUC1EDZf/UroaUq2wV1lcvNKqB4E+q7TRrgK5Kuqy+ta187avQ4jqWUaFgIFG060oH+lelpHVMawVsQt0K2VgJFjuicsFAUolYoCr2rFxp7JEeO9l6Sna0o6osSkZFgoG4gKwXHWZpEQJaI4nWtOCMrW0Xhdr/iGoHAxlcyvLyyKAuNimzFZRnc3tU3CrXULs1yajAB0ZSfqizeZUnJ4vbXGUyd7t4eu6NRAWw4OZ0acRNrlaOS6DaeleU3W0vm8BLElFJUksUs5KHmtpd9X5Ku/D95Hv/eyb5hkhRG3ALeanLH/36t4J6pV6DBYzIAEtYSgTWS6hyMJDl3be8bcPrkLDrzQj/V1iOFC5xky4sqhcMhIQdVjCQrBviWBaIxCje4olvrCQVh+oGAxFAgkGU3/Nel8YCRK+OnZnjJMeIx5XKHJK1hd/qgvhPIj6ojZkMwyVrmUVOVtTGANCxIFtowV/d74MvmOUua5DLbE7RlxP1xDuRuUJmZnCUuXllrKIXBRXwAfjELJEg7EAKGhiBFSywrIegwAJWGIEGpLCD6Lx5aG6udITibChfAoDDLxZyjIk8YyO3MCIb0NFAUi3ohwggWarO7ENW+2rDAhnTK7u0rR2kaUIJQEcaqPWnyxxqGVuZ1KWGyElnPWaHUHMgVnjBDloCa4agzSU7eAEf7ZtriuF6/9sJ2jWeJFXR6cK4SmdeM1D4653GOY0FMiBBEMq4bGoPRAOtPUgZAQBMhTwRAA88iAtQrVlvP6zbBM8PuN3kYwC4uM7+ubOoi23sxqlAfAeR9bwVogJUe/ogvgUAJRUCvsMiRFIasObB82XwlK8n4WwqLACs4LIpvyeuaN7zXvNMAIw7RMMxX0iWAADcg0x0IBZPiFgnxXKVo3vpW3J5mjhNKXKDuubn1vnV0jxEevK8IQtPqUKa/e+DoK0gC5F1yJ3utaarHUpQP5MAMnfymXvYc3gu8sS5zjGHpLrhCUF7Qr7OkNgBoO1rx7rhdUtgRZ2U5FQXttXvPmpSa7HrC/+BeeEZ8sR1HiRzAKC0Qv7528R3a+Wkx9GVErXwfa+M5l66Ot4pr/dVLwSzcMM8ysOsrIZ4/t6nZ5bpf/+i1BeqvjJ/mevNLXmJy17nllfIDOjaEN0vGvPAVggfOy78XgV/+yoiPqHKCPbW110jNmc7IXEOYefvnSE+T3vo+070VDsEfOP3fqy6j38MgR9Pnkc5+ZXbnizfraifmrEf7SkE4DVEqrEe4TnEwg3c/p2K/k3gg/Rfm9je7ARW+dlOxBWgsckSAmYcQrxfQ4gew82fuTCE/Vlg/qGfCyYKBrJJs4Ee3QngcZwf4r2U1g1IGwQAEAZhEJ7A7JHgQUQfANT/1UJQ30FYX0NkXwyaSgVGIYLMIJrUV8BwIA46CuwNySBIABiGoRiOIRmWYRkWway92gg2hO25EO4dBBMyRO9RIeTAIB26iRWeCdpIIPJtoWroYF59oRkOIiGWIRmAACImYiLCQBE2BOY1xOYlhOfZYEKk2tDdYaJMISa2XPmkibQdXR/6Ia18oLsAgCAWIiqmYhkOQiMyYIsxxAIehOAtxANuoqJooi2aRx5uiQYeTfINIClOyymqIjGmIiuuodc9DUOIXUKUHSwCVC4aCi5G43jsopRAVdr4YgfuTxf+yTAWIzia4TGuxPMphM8dX0IEnd8RQNGFz0Ik3dRRo5tM/6M8Soc1QkmW7CBTbWMPEWApfmM4BmQYjqNFlGNCbNyGKcTHwd9BjJxCmBwA1qMn2qFEplgnmskecs0v5mA33gpACmRAEmRFGGQz1pvvEUC+sR5C9NvYEUDATVtFsgk9xmRw3GOTfKJG8iMgeiFI9iQYiuRDyEATDGUTSJsGEOVQgqJBNFvMQZu0AQAfIkS1scC1ZZvZ0eRE6iNWyuBFSsmBaZvRbCQX+qMw+mRPAqVDJF0aqppSEoAAfNys3Z8CruUOXN9WbslM3mXFdGWUYKNPhWXVDVuVeaRZgiRaNoRarqXRaV6hHVqiLZpDYICjQZqkUaJeBg9FXqaX8WWT5P+jSAVm5AWj9JhiYQrkYWqm4+QlapqGTSqJrLUkYEKeYMJWZiIOaZZmOJ7mat6Nau6mZbRmjyQdZMamnVEZsREmboKjbvom2PQmc8IMZy7JExmhFhYnxB3nPyanctbmc4aKc3anYwBnjCTLSWqjbIYmdpaldhLjcoKnpXGne1ZhdPZImHFe14jiH3Zkdq6nKrZnfLrMd/5nYojni/jcW4QNfo5ieo7mR/LnKsKngKIOhEaoehAoiwin3SToauinejpoIfonhRLNhIZoeVioikzn3Wjos5Alg3ooKoIoiTpMgMboWphoinzcGWUoaL4ei6JPg7roQI4ojWKmVg7pZn7/jpLUp13m5HnyqGj6KJASIowaKb3MKJVGxNvFCBIeqI42qfI9adzcZpQ+aJFe6QuWqZnupXydCR9d4md6KTAuKJSOKZmmKbcJqZ1yRZa+CBIy5Jta52yyEpr9aJROaZ7iDZ4ealbs6Yq0418GC4ENWY+GKaECqaEqarBYKaYiBKOmiApIG5cyS6Qa52DuJ52O4aVuKq9oqqoSQKdyCDb6KaTKl6SCKVy0RKW6aKq2qhQmKq8+xatGiM+NQFvOKnjVqpxS6qmS4a7+qnf6qrMyRbA+COE9qqjSKqnGB8ZgEpoylpgu609Ca7QqCKuq6rQuyKci2D4ea7Zex7aexKCC/6sYNuu4ZqK41utRnKuCxOq8jOp1yodxxKu8hmu34quZlOum6iuCDGuxXiu7/qu2qobADiy9GqyEFqzFHobC5gfhWaZXYSvEuqvE3ut5fCu4VmzGyiTJpixQbCx7pKu/NRLIBupyBCzJ4urAEizL+grCYqrLrkezyaqUzSx6AuzIYuxR4GzOouzOHuzKNq1F/Gx6yBqx4ou/0qxy2CzSOliueijTQm2U9KyiSm15dGy+XO2XwildTKy8fi3Y3uTTvq1EkO14wCxs9ivRximgagbbnmzcyq1wiO2h0q14NBt1rutzhWzEpkbfLqvbAm6PCG6eEq50UG3DIu5uKa7IMv/uzZqs4/4t5PaG5Nop5RJHv3ks3j6sk6ptWDTuqT5u6MLI6KZp6QpHD3heVMqs6qbt3maG69Ip7MYui8yumdZucBiuPuUtR6ooSPzumAav8KoI8V6p8fYG2rBARJ6t8o7ljtqF8xYq6EYvbkwvlVbvbvSbSjoM2urtwx1tIOasBECv+GII+Rqp+ebG7cIkxKzv8nZvXXyvpYbv/JpG/Q4wnizcVSbv7rKv0XLu1haF0lKsABuwZRQwBafJ9Wav+m5vfjLvRwCwrk7wBU+GBY/wlnylvnGIcVQF/3Iv64IFCHutCJvwtswwDdNL/qKUiuhPUayK5tas+/Lk0trwDf//yQMX8epgYwJHCA/18KP8cNYGsTfCr/wiMXuUsBX3SA5psIM0MVLMp4SYlwd7RAw7aBVncXpgMRq/iOgd7rfw8Bcj6UOAhFiubed2rRkT8Rrfqh7vca9kyQamiBfnqxzDRB237h1TcR/78VaoMSNzCMyNmyDDMSHvVEIcMgwn8hAf8SMf0SJ3sqg80d1CyCAbBRhXBCZ/RRnz5xmDsidzsitzje3JJSlTsikX8kqksles8nq2ciwHhyP/soJIivYxsS07sSVzak7xsnb6sjDzRjA/84HIWnkac/MkxSmzzjJrsgTDsjSP7yd/M56UUfpac+1gMy5H7TZ7c7p57uuG/7M4Gxc8x3OasJjQrUgpI7Mp3fIYdwQzJ6cz0zMBz7NAmwk2Xu4bX3McJ/NB9DMZc3PbEnRBC0U0TzR5LByL5DPlpDMq+6/3QrTfsrNFK5JEjzSTaMjm4PMxbzRDG4RD+zNIf65Im3RjVDRNNweUZfRKD0U2T8RLc8Q/42ZA33QNzzRRd4v0qbRCV/KxoPMLI7JRRwses3JJH7VtRrVVC0sb6/RS83NTL3Tv8m1MvzNWZzUfl7VZ80p9BfIkd7U+y8dS/PRGBHVpDnVa29JdS07R0dkO77RQtHRDe/T/jjXwVnVe+4VhH/aDiDJXnzNYw7VSyLVG0HVh2rVicwpaX/92pZwULdeyW7P0VzN1+2rt+26yZkuHTZ/2ZSBhMZtz5zh1aHv1aEsxcnazar/ybYMNp1kr/5nFvsT1Pot2A9O2qUZ0Zue26CQ2crNH0i1ppp3Fb0d2cMv2cDtwadv2couucme3edSXG+uaYBOLQwC2S4c3VF+3cXM3NG+3eo+Hz3U2hEg2f4z3dL91dW8GZZulZbe3VR03f29Js7kph8g3D63w3Jp3Jvu3RrlzYSv4f1M0ez/4cIieg0PnUxf4j/g0gqsyYT9vhB92aku4XHwlX68IgWM4lZx4fvvkfov4/1S4i8eIPfN2b184iu/Shu9yh4MvjMc4SPk40wGAc9f/eFjfuA3leEis+FmyD+EpZqrlqEEEnWJmIZD/eJXPS9F99wUiuZGTFJd/8I4H8Fk1uZN/HkJI+VpS+ZXjTo+veYRwWmsTeZF3eR59+UO3eUJEcHo/BAb4gJ//OaD7QNK1S5ZoQKADeu66Oct8uKJfxv/BCD/Sef/OtnULMXa3MwCEKgFkiZo3ush4erZ8JVub+IlLetEuLnF36J7HBAq7KaeDuq3Aeq8kC43LOaWbep3buI7juWwxuIfrY7Io4UG8uqx/erH3Sn2iXqnjOgMDMWlb+qqvRK+RhkIQ+7FXDaNfu2JsqbLbObMj632LNa+zhK/zOFBISh9V+0B0urbX/9S4t/t4LNw6krq3fzsUfwZ1KLlhutTCjXqUDwQLBAEJWIAN5EA5w3vJvjvCN4fx9Uik27u6zPlgK7yeh3RM1Fc2qvtajoANDPmxh/jCCwXawPeALzvEZ4YuczjFl7uYxwTa2OeZl7kVDKe2g3zIYzpC23q4n7yepPyuo7fFw0TSafqwa8ALuAAGAFkPuABTSgEXy7rN3/xK2N4SD5/J83zBqHiYhzDWEd68H8SQo7skt3vUSz1FBAGqVfOR6jrWn/rOf/TKT3Uv45M9o2NFVNvTg3rZm31EoP1AVL3V13vbK6jE23HcK7LOTbsOSzuqQXnNZzvfW4Xfg2W3s/3gN//75qZ6i7roISqiIjKiziVb3j8EM8L73ke+5qGavzfZ1V9+zmj9yk/BAcw+7de+7d8+7uO+EpS5zjUb4E/Ex5X4tZ8+6ifE5K9+TCxeU9y668+Izyd558p+7k8/9eP+F+AA9md/9qvCNgWd2k8ENhJ9sRN/8RtEvyG/ISu/tL5982Ots2s++kh/9c8//eP+FGwT1S7U4pM95Je/UgBEEAADkRAweBBhQoULCSxw+BBiRIkTKVa0WJFhRo0bOXZ88BFkSJEjSZY0eRJlSpUrWYq8+NJiy5MsALDoeBNnTgI0pxzw+RNoUKFDiRadUlMnASsDfSRFKHCgDqdTqVa1ehX/a1atW7l29foVbFixTmnaHHsWbVq1a9m2dfsWbly5c3FCBVCQK0y9e/lKpOtRZmDBgwkXJtmXr2GQZf8y5FkUcmTJP4+axaljIACpU1VIGWilcWjRo0mXNn1aLGPUq1m3dv0admzZYDdkxpsXcW7dflkr9v0buOHdL3+rLv14cnLlPivr9PF5Yw8WOXoo3OB5YJDZ27l39/6drnHw48mXN38ePeraBL8Od5+7dXD58+kffk+xOFLTyJf3h9w8pxEGyiG6zKSQ4YUXkKApMwLTexDCCCU8Tbyq3JsQwww13JDDqta7C6z7RIQpvvpMPBHFFFWqUDT+/HsxKABvciGz/+o06iGzHHNkYYMOffwRyCAVYnGqC4U8EskklSztw9u8GhFKjHpTkcoqrZSPyMZchJFLGTuSYaAjOkKhgheakELAEax4wYUl3XwTzteyzCjKh+K8E8889eTIBtvEqhNQO6e8ktBC5xNxzvAA6InLRg/wcs9IJZ10tkQXCpTSTDXdNEIMmvDzz0ABLdHQUk0lDFH9jlvU0UYh5RTWWGUdy1KFMJ0V11x1/asCDRo8S9RRBz2V2GJRStUy0rZsdblXd30W2mgPqjWhW6W9Fttsc1IBCQM3GyvYOkk1ltxyP0KWQlaZfdFZbd19F09qEbIW3nrt3XUCBgF4QYC0wo1yXP9zBS4VSnnfWnbdydq9l+GGNTTYIHodnpjiOz8coU21/oUy4IE9trJgVZVVN+FmRa4Y5ZTHg/ggcVV+GeYOPwXgBhs13ljEjj/eGcWQkx0N4ZL/Oznmoo1e9eebXD6a6aa9wwyAJtzCOedheb7aRJ/TZVTo5BZ2GuywUyO6o6XFPhtt0Z4DoIKpqX5PZ6zl/k3r/UjuWrKv096b75xYjhjgvgUf/CwBfNWg37behtvquR1XrO5VucY7Mr0Jv3zwvxsKHPPOPafqh4FeeGtxI097HHXgIh95csqNIvvz2NHW3GzZbb8doRsGmoD00ndbLfXghRtRc7WCdh0oy3FfPmX/2jlnHnq+e9jhhiOslwFMAEDr3Xf4UBMefMFWB/pu5IdSPvr07XWeY/XdD9sCHXN00O3uEQM+/PxXGr/F8s2PEXbvE+C72DeiAR6waN2Sn/YSVz/78QV/+pOgSfgXmuP9D30I1OCsCli1DX7QYbq7iw4EoAITJqUvSnsgBL83QReOpIJa8t//KBNAEN4QVh28Dw55CK8X5GgHGCgSCzeywhS28IVJfEAM/3JB82Wwh1GMkw4ZJ0UrPksAJBBQZnqEQiN+cYdeUaISmaio1tGwhkm74hrvREXTsRGOscriFkfnRTDeUTdfGWMSyzgXJyIPinEU5MNsSKfnaUhUg5Si/wAY1EWd4BGSkYzSHg3VR7n80XWBVOQmH+TG4fgokZzEIQnCNERJnhKViKFkoSwZF0xSTpOilOXKCsmQ2nXlkFgJ5SwPKIAfHCEzKDBlKolZTPys8kqthMsr8RZLXj6zUrW8VC5xY8Bq3hKayxOACxSYmaYM05jhNCYyk0k8aS5zhmh0ZjbZyRpPivOT16RmOz8XhB34KkdSIIGF4NnPVJITZOZUowzPiMZHnZOeCXUnQuflT2tuZZcK7dwEfLDFzIzAB7yzikM5CkmAVkmZB0snDdcpUZP6EQBC6Gj3cCmxk+4NBTbQ10A08ALtZGWlOV3hR1FXvLQws2slfelQ2f9CE5Xq9G0tFRZRz4YBEixFR0hwQQNxilSrvo2nj/MpWoAqNKEyFaxjO+pV/6VUbIY1Zi6YWY6O8AOqQpSscQ1WVh231bN0tWRfRetet2JUuYbLrPPka8W4paMbzEAFofrrYkdE17nZlVYjxSBDB1vZrviVsUvVSkQtWzEXWNQKJBAisDJb2uE4Vm6QHVtB1UnZzr7WKpg17UM361LY2ksFO7hoxvw1W98mBrVXU21Y8Jowvd4WuRmR7W/fWFXNJhdeG9AXEhK7FuZe9yLBFa5r11LcdR0XuuE1yHKx6z24Ple81xLADwcygh84sLzxXYB2eTZcsHiXWeBNb3LJK9//vQS2ffu9VhD0JQOb3cy//qXvzuz7Ffy2Sr8Chm1/E/wSANNWwrpab2Y00Db4Vvi6C/5Yg73yYEdFOMOWpTCIpXThKqYYV0HADgCOcGC2sBi7ImYwd40n2SfyGMbQXTGOeePi5gaZUxXg8AzkQmTm6njEQOaqjwEpZSRPOKVOtvCTznplSfUAnzcYbVy07Fsoe4zEl6VyJq3sZRVnucwtlqcH3ZwpBe7gL3E27ZkHlmaumNhVba4zX4cc5/Z0edAWa29156Ln0vJZYH7u65phKehEh7XQZT60YC/9JgFg5715djRjIW0uSWsF0F2ydKeJmmktbzrArMZTn2gcmlGT/7rU5Dp1VlINIxTLWqGudjKsMQxsN6EgM2Omy60Xm2tdr9rBlG4mtI0dbDgz2yHEpnO1lyRCG4gG23J1trF2jZVes4va3G6nsImsbXU/K3QAkMJbGx1u+417jOW+yrn98+t3P5PdOHb3v3Glgi3e1Nb27h6+lajv2Eo7qOkmOC8DrvAjTnxX7HVSYyzuO4Yn0eFV4Xd//I1xTla843oxua4mQFMbizrlVPv4C0NOlZGbbKArRyvKY34RneMKqkwmTc9lPvMJ1nwqN1dOyX8eR54TnSJNj1UOBiK10kB9Y0Y/usQnzVqScl3qcKSJH8SHdYiEfVNgjoppzB4urUsQ6f9kgbhXwY72K4697G1fgN0zlb1vXl3vgXq7/uKeFKV7re58jyLeB6N3xUtqPSygd8IDX6fB56/wOjm8whL/eBwyPu9Y97yeGDkQ3gK+8pO8PPgy77e557Xzo/8g6APjeNnfKX61Rk3qLb964bUeJ5vPW+xvj0Day8T2xT92slfDe9X7PnXAv4nwK0d85Qvw+C1J/vWTJMJ9Nt/5jYV+9K2f9Ncbt/zcT1/2WbJ99QdJyfJuTfjFP36tpt/w5/8u/t+/PPbvr+3670gYBOF2j/7uw/56iv9cz+smK+cEcJP+TyXcDwI3ZAYGQgZc4wARMAHragGDT//y6wMr0HMkMCX/KJAEMYRBvgX8NvC0OvCxRrAjqG9oHjAFxQ4AyK7xAvAGNST+MlADXfAFYRBrpG8GQxDCZLAHBccEj4UHl3BCVvA1hHAIibC+lHAjaPB1bBAKpagJTwIFu9A8fhA2qHA3rLAIsVAjtJAomE4MZecLKegJ3xA9sEOjgtAMVQkNr5ALXQkJT0wN6RBs4rAkwlAQvSP+xKQM81AP9zDK+hCdGvDHIPEQNYgQ7cPsKtE87DA2GLERHbHPAtEx/jDQKFETB+gSYWgOT7E74k0RhSTwQPERt8aghMINWZEJcxBVVhEXZ4MTjyQWZTEUTbEt2PB8RLEXVSYVXYIXbYmIkvEs/0hJ94DRE2FCGPODGIuKFFUtG6HR/3RxBzOxbJ7RG8EC2dYOSarRGq9RMYyQI4zRFpGxHCdmGUNCHUlkHsNiZixASe5xHdlxMNwxC7fR16Qp3hYoM+qIIexJCjRATSxA2fKxYuoRJPzR5yTSK6hO3ibvRywyuwAyIOUxIeARgPrwIBFyXxhCALpJR74PIymGIs9FN+SwGV+yKjAAn+4wHT2yIrQrCn4SKINSKIOSUARyDQkS3UzyM3yAKZuyKUNNIYDpM15gB/TFJeECBX6ABHxgB3bAB0jgB4TJJiUkJpdoJgvREMcyKUSIH5eEJ3syuIZSLoeyKEUSIUgyeQxSdP90gtY04PRyDwB0Ui1UoAJkAJ8QUgNkoAIYTS3LoywPJS0b8yYucCPd5C2PCbXmUjM3MyhTwDM/EzRDUzRH0zONUrmQst/0MiVxQgXwycMQQrdohi0mgCVRMqoEUzK74zHlI/BykypwMjve5DInwic50zjlkjSTUzk/0zRHURKrTClX8yY0cnsSAkcGQizPYgJEaEeOYAcswAZswAJ24AhmaiBuADd9MzZ2Mzh6Uz2TQir/rh+HUyKK8zjv8yeXUz9HszkXAi/TqCPiTSE7QoToJyGk8tvGAgOyZyBYwAdcgDEVQgVcwAdmSgYi8j1dgz1VJzIzNCHiT/KEkz4jwj7/8fM49xNFmdMupwU1SU41B5QjMoMFEUIab+As8Kmm0nMjJuAFcNRD1xMci8U9f3QjUACfCnA+R/QhStREOTNFU7Q/h6RFcS5ACcIFSAA8KyA7FeIcASAjoGIEzgIARsAGIlQnVMAGBIRI5SRIiWVI13QhOmMv4URJIYJJm1QznxRFo3Qkp3TpVHOBpOA1EYJGAqhLzbQrbIAjk0IAEhROV2ND6abyHlUhRKgJFhUW69Qh7hRPkVNP9ZNP79JPES86UVIG3ooyrS5OmY9ScyVSfSP1WvUg2IsFXi5J65RTO1UoPxVUV3S8RpXzTFIKLCAIqkMAMKACoApEEEIjbVQl/2VUVnHlVSFnUmVVIzVgRi1TU+crLnV1M3l1OUOVRZ+TzfpwUdkLAKCSAGpUIzJDR6OVUqZ1eN4UTjEgM9SVTrc1V701P8E1OcX1V8m10roxIUSoOgmgWTNCAKAVXmNFXgsjVluV1toST7aVWzOTX+fSX//VV3cCWIePYJ+iRg4iVTNCBVi1YTnlYXeRXtcUO2xVWzV1X/l1Y0kTYD1WYLnkC3CAZ3u2Z1VB0DID4Qo15w41LnRgBiwgQZaWaZc2ZdNFB8mlZX8Ual6xYvW1WzN2KGuWPzuWJkoBCMJWbMeWbMvWbM32CmxT0BiEt7r0S9sLLlxgxtTWS592VaLWWP+m1kNzb1DvxGIxVms9lWtB82a/9mwPF3HP1g0UgHEbt3FLQNDwyZEIgGEVgl3dAjDpdiDs9m7NRW8zlEEQVURl1rECV2MHl3C9FgDANnFb13XPthTazF7R0SAKlCEQ1C0uZgdyoAJ+wHd/F3jxlXObqE2FtEMl8xyBUE/+tnRNd2tRV0VDdspY93Wr93VjV3oNgtbClFmhQyGuUzPcInuQAFOHF2o993gbM/4M9GpJl66c93mhNwUKd3Wt135bF3s5AlMnAJ/kkwBacyD6lgBi01nbQkCy13z9EG+Ntybfc22QtF7Q68maF36BUn5LU3Wp9343mGzzdyN+oAncSiH/ZgCfRsBM+/Iv3fUtfAXPElg2VhZi01ctZ6Z8sUWCfwtwKzgKLnh+M5iDf3hsPVgjDtIKkCBBDJPDdFQqtYcqrRIuPANGXbg1YJhlxXFNF1Z7Jga9dCmccriCeZh+NRiIN1iIM+IkF0jMFDY25Yd92aJbrFaKp7h43VSGbbLlpJNhtvgqxMmL4ReMfXiMf7iMM2ICcgAJmoAFNEADWOAGLOBdn2IHGvIhMZQtoAJm47hzy8WIPqzYMlQjBTiCEY0qFOxqdNiCLziMA1mQO1YswKSAMRlS5/hUNllxbOs9FWhL70WPN0q+sMaU+1V+U1mVyZiVw0IAwMQKJheWM5mS/1pQlCXTMzSAYnaZn+LrhZr0jxF4bMR4mK+3mMVCGjWgCayHnMvZepZZgZHJmTlNMk9WNrX4mZ2ClCcIm1EZkLvZegdZQ3LAougWndFpgZVo/uJ5LNeDYhuGmke5l4Mrm9OFm/E5cfUZQ9BVc+v2n4tRll9ooNm5MWnt9PKYoB9poVGroe3moSH6cCVaQojYBlwgCCYApmNaph/5ookro11oo2MtQ1FgZi75XRIanELMsXgYg7XZpk8apc1WpSNEKg+6pvsnoJMopzu5MXsgB9bKqGMFqOV5pLOKqHs4q6MNqZO6g7/ZK3xFCp7abqJao1ljq+fxl+RH6OCZo7namv+HmqiFmawj2qy7goXVmpn3aKq3bSwxgDurjjpQ5q1F+q7p6qv1eq9Tuq+5AooBe2TYGqfdOqR7kYQNxAZy2WE4y7nKi6Tz+p4jG3Yneyt065Utm3gxe4IGO4zGsgeWWAogeJptmZcb26tNO6xLrH5RW7J/2zXuGLRdO51XSbZfDCN/4DB9oIZ1WbermbTxuqRXZaxRe6kjJH6sQHSRG6NhW4KW+8jmEWpqArcVe7oVmrd56rFPW7jLmrhfo09GYAZ8GrynTLz1h7zj6SWh4lKPRrS5uL0/6r3ne9KyO7K3+0GkwMFzZAQcXMIn3MHze2z2O3/6+3ds0p1VtWgGfI//u9q9fduh4zu1EXw1KlpHLNymMTx8NDyPxhI7mAbEd7u6HZvETdrElVq1tULFc4TF7+umY1uz6xoXYzNbVabGqTvHrNueUZzXgnvHg7jHs6IHrhzLs1zLszzIo83FwQfGzeslKXOuY2bJ2fvGe/u6R0bB95rBu1xaqJhcwvx+xhJqWvjD1zuoJxjH15x82pys3xzOoUXOjYXOL+4lsfhgYebM9xyHnTyY4XvKBX3Qd6XQi+XQyREjadhoGt2uhbq0/bx/AD2pKb3SXXXIx7vIdRojH7jT9fzT+RzSoReypxwITP3UOSjV+XvVxVw94+8qXwZrQ/3JS9zWxRbXz4Oi/5qgnxEy16P8y4Un0yfiR89x45TcfWcddWt90qs8K1SAQTX32c1t1zO8KsDQyBvWV6Bcq7O9z4tdx489bJN9PARAWSt63Pet3F/83GmSqs1XhKJbunGVoXMcu+V93r39KqRxX4Lgu/Md2n1vs6NVQKQ5zwkeMp8vOA7c2OWd3sFjZj4a4r1c4tM9Wq8TjrEd43mz9+SD4+Pd4xXeKnyltUee5Fdv4lu1UB2V0d2dQzXeY6K344/9479DQKLY5tUs2vks5yk195RZ5ZW0PgDlaoQe5ole5qviU/A86W/+8pr+UUXo4ela6umD6lNL0ne86L2jT9K664V86c8M7OF03f8F3OclFeh3jN31ndRReu27Q+1E/u0jHudNvlWt3e5Xvj1bfrv2/uH6HqL/vjuUbARoevDlLu6hbO6JdH0Tv+wzHkpi0PFFTsqxfvRLw7nvIiy3XMsvHwQzX8c2/0fZy/JD++6plfH5cOhtXfK9g+H92fWPEPZFTPY9FKoEHqQVH+/zfhavnvezvip64N6BP/gHcvgXrPjfU9Fp/PbnlfnRLO1NvPdnQ045jAUoHP2r/x33vdSyXz3vGOmjfkTN/uzT8PTND/Lxefxloy9FS/0BgoDAgQQLGhzIAoCfBwwbOnwIMaLEiRQrWryI0eKCjRw7evwIcuPBkSRLmjyJMqX/ypUsW7p8CTOmzJk0a9okmQMAgAo3e/r8CXRkyKFEixo9ijSp0qVMj2Z82tTp06lUKyZkEbRmwlJAunr9Cjas2LFkSwHAmjWtTCs6J6h9Czeu3Ll069q9SzPhwqp8+/r9WzEqUbyECxs+jDixTCQ6USh+jFiw5MmUK1tOCjjiZY+ZO1u8CpngVrKkS5v2ahZt6LQaABxZDTu27Nm0a5vU6zm37t0NN4u0DTy48OFpm+gkjvyl7+XMmztfwLs57+mgYY8+jT1719TJY44A8KK7+PHky8/GPT29+qnLzbt/Dz9xwhHx3T+/jz8/0ujM1+euvtp12g1IGnf1lWTcDgcu/8hggw4ahJ5/Ek7oUHsPXohhhge1ZoWGwukHYogg8rcchYABGJqABK4IloEZknCWhzLOSKNiEZqIY3oW1shjj8QJoNMNPsYmYpFGlrgbkjn2hSJkKrIIpYsY9vAdT0NeiWWWLt24ZJed7ahlmGLa1YNOSIwZ2ZFqrhkViZd5yVeTjz0J5YpSYhhEa1aiyWefNXIJZ6BVgelnoYbGhIJO4R0aHJuO6uemZYJOJaeNAHBVZ513PjjBBDO01gQJG3RKaqmdMopqqrYBOmmrGvmmaqyyFhSETjbMKtujuj4XaWWuYlSpfJdmqmmMGuqEbLLKKotrs87Wxeqv0j5E6Ey/Pf+L7Xsu6JRDth7uamSvlE1rlbEBDkssi5s6uGy7y3oLb7x5KURuvRBVK9O18u4b3Aw6/cCvg+AWKe5k9koULGJ0povdug3ecETEEk9MscQBX4zxQdEezLFfzGUM8mo26LRByPENjPJGUPnW8UMJH7Yww6Y5bHLNNnu4ccs6Z/TxzT7XJcB3AGDwM3kpo7zyZjsz9LJhMctcoLlFT001fDkvjbVEPVfNtU8wAqBg18QdTbZRWevWdGFPQz0WzWK/DXeK9J5Nd2D4xo33QSr8UDIBQetEdN61lU14SHV3ljZha7MdltuCPw75W1cfnvXWkT/+wxHIHoHC12FfDlvhonf/1HIKpp+Oeuqqqx5R4ngtzvhXjoNOe+0wTU750pbbLvYO7bY2NO+QjU586asfj7zprUvtJLqxz8x8fC7cNL3w1ieHe+467379zwJorhMLPkiR7KLdH0b86MYnzz77rt8F+/NAzD4eADcEMVMQNwBwfv+rzq293HHPfyHrgXEAoIHqCWBkgCNgYdInuvW1b4Kqe59d4vc8+okHWU2ogABaIoAKHJB/Dixh8/YSQMo5x4QhI5+ZgqCCgWDABvhjoV0gWDgJUnCHKbAgtJwnv7JEDz4ucCECd+CCGJpEBS7YAfAAIIW+2XCKrwNgCuu2QiryK1HLkkIOPqjFuuCQcDrk/+EEfUgXDMZOg+IRQA6EhiwpIMEGFXDBBjbgggrYAAlG1MkIvhjGQM4le1e0VxYFCS8SsGVZGvCBEhGpljGWrYxmdN8QhYWpIApRNQ1yYx/d1UVAQnKUWSFkIcl1SFJmCwU/sMD+kCUkVQZFkmSjZCWRh8ZBAlGTjbvkgoKwAziCcgQ7qKEsj3kTU55SWqlEJrZ0ALzXOLMntDyaLW+5ulzKRY2MYyN8dDADHxyhCVKQQhNk4IMZ6GCa7JwXCpeJtWa2c1aMAcAIAjdPa1UTaR3DJgW1GRduss2b+SzomJQJz1bJ06CMsoBONLBOhsZkn/zkmD/P6EuY7ZKXssuoRP8/GiaEJlRQCwUpn/xFMpMqh6LguuZFTwdQuAgUagRVqU0zJNKRwqmkN83StnSyp56mhKUt7edLkxdTyW2Uo9vxqFCfeqGc6rRLPIUqjyaArFtZFSVE3ZVLj5pUtcxUZjXdqlnHI9Wp5qiqZ9UQCoT2ubYKpauP+upLw5qWsTKsrHLtK3DSqta13s2vF+qBC6VJWIPQta5GPerx8FrKpTKVr4mtrNzeGViODdCyDBLAAa0ARs4KZLGOsutFIRsUvaaLsqJtreKsmNmDbda18JFB+HpAWwKQlk2m9SdqgaJaYrE2t8SVKWxjW6/ZFnc8L/CjY3K72zX1Fpu//UlwM6X/wR5UYAdW+M4IrPACt4ykTKDUiRSWi16NHRe501JueonzNQCI9736jK5ULOrYxzr1tZlkakc5ORIdjLBdR8CtQchb3vPS972AZa9/3Ltg21QAWQCLcL7se9+D5Ve/AJ6TZDk6u5/qxApI8MEOEhI+fA6EvI30gYtf7GISWBi9DXaweiA849jUils5niiGzdbYDaOuuj65brE6bJBtedHAA6kA8GJJEPIquMcRrrGNp4NjKj+GSjrxgZZX+mOiTPeWRO6JkaPk1AlU+CAiNqZApPzlBVv5ykkabJwf41mdIPbOKglzUcZcyTIn88O8HC4BDujlKJuXz+mdM51zk2VG/+OluVB8pKRP4mcxB1nIphO0Tc6srv2axKEAkEFB4Hxp4l4tw4/+kp1TjReUauC5sDZJpocCaDN6WiuE1qShSW1qRUPRMCQotrGPjexkI7vWeFs1kFvtmUgz+y1Y/de0bX1rkOSah7ueV3/921QkswR8iV5x+IJAAgvYIAfzlUt5382sa4stIUIYF7Sj/Wp5v6UHKLaAvkmSbW1vmtPdngmo7SRqkiC4euZ21whsENq3wHviJPw31eht73tnRtoW78kr99zxgQT8I9veYcFlcnACDbeeU244KK2g4rQoe+Y0L3bIp4Zxg2l84/m+eU98ED5L+3zknBm4kE8ek5QPiP+1P0AWw1esgRe4AAMf7IELwFdpn9s055LZOc9hpfW3TFgnEQ27bonOkZL/M+EX7HUQKQtNncSVIBEnyNjBY3aQcl0wXgcMx/POEh0gK6hhR3vajb5hpN/O7fLjKwZQ3IS6o4SBABA64Nu59zb13WM9v3xLVIDicufd8CpDfH4V/xKlh8UNCmi9611fArav2IVSsDxKBAC8NXse8wCot843z5e/794kr4Qy4EkPHdM7FvVbAsAbogD96Et/+tSvfvXn8G5xl0QFi2QBk1sCPq0On52Zbwrw+yL88R8E6Gf5/uhJr3aMal+jz7e+/e9ffR6YYP/85z8RZJ9n9hRzLOH/OwAgekFhKgmogAuofgFTfkxxfsHXeQ1IEk3XFsOHfPHXPszXEglRf/gHgiFYfW/AdgLwSiNQdi9hWwDgb2pBcfBGgfvygEsRgYMygTFoEItEeMeHdjvDaanDgSzhgSJIhEVIgvNnEOCjAe2Wejzmgi9YXjgYLzOoFDVIFekXgxgQJOpneD74gzAle2nkfEVIhiB4hCqxghrgZi+xYwCQgkEBMRUjh3NoMVLoLVSIGVaYNJthhyyREwDQLePXhTrzhWCIhGozhmWoiCMoavUEAFIEEyrgQh3Sh6SEh/uhhzxzg334SgPIg0TnhYUYhCsxhItoitF3hidRgADwdCXB/2854H4EsAFGtIaVGEiXyGqZSBFY2IAqsGhc2IOEWIg9FIa69IGnuIipWBIoBUUw5owuJmxQJAMv8AJIgGJOaIuQhIvPpot2A3bZWBIW2IKCGIwaaEmH+FrHiIxlqIwkEV8w6HLuwgKQCI632HsZ1427uIlSWE9M6HmDaI5IVYzblIjrqIjtOBLv+G4FgQIV8ALk5F3g1Yr1aI++13X56I18SJEj0Rr00YAAqXxgNZABVZAGSYYIOSMC0AMryZItGYsbeSjb+GcYqY/fCJMDsWNz95HZFopfOIoqUYomeZIjSR49YAMDBko3qSoyqWk0qTX7GIPsN5HAeGs9+YM/mf8SQSmURIiSF/KHFKeUqcKUM+mU/hGWAvE3ACB5ZzlXLPOUmheQuESUSqWOW2mGc5kcX6kBwCMFwqQB5dRybNknY9mUZakebDl2OimYB9Efb2l+wiiKeJlXJWmXd4mO8MFi08N+aLkBKyhji2kohIlrhrkebHlA/giaBdGYNjaMxHiZ8EOZlXl/XdkgDFRhm0kQP/WZqcknomk4pHmYYSl4AECJvNmWSnNlrYmVKKGVsjmbkjkc++ORBICbBIFStGacIXWPvgKc6XGWlLaD2TlaSpKJJgedqRWbzsmIr+ke3xFs1HkcEGKA4ikmvilw3ckbYYl7CLSW4rma5bl27Pn/Q3WpntRHmwyiKANBapLHGMVJn1hinySHn/mplCh1gA96dm45oYYYG81ZoAZ6nsHRGubzNdgpEM01nRg6JBFadBOqG2G5SCaKof/ZnRxqHen5oagYosBBPp9jgbonEJqjASoKoduJjy7aGUpZbcZHpDRqmEC4o0WGozkaBQe6ILbVBAPBRe8pEFo4bES6okb6e0iapDdZT0Cqok5allAqoGJIoFRapVFaGzAypAPhQruJAQdkPmDKIyxKOmTqGTfpi/bEpyJHnqTJph06pTlqpQcynMZkgfZ0AwMmo4WKM2J6kYCaGTf5h+PIp2rqlIl6o29KpY16IE0gPgRBacsS/56WqiF+eniaChg3uYKeOKOH+qRDJqeDRqqMuqvIUQF9dD+u2iOwWnqy+hc3ST51aqmgSpOiei69+qGmqiE9oAM6YHvEeqkWOabIyhcwCSQAkKWu6qwYCa1yI60FSq3i8QM/8IbaWijGmnze2hcwOZyKmaa4uqa62qbGCKfr2SBdpqovgKbwmiXySq9+AZMWGIjNqq+hyq+Kmq7qua7dIbADcbEGW5+YyncJ+60byUD0CKblmo/n2jwT65wVmxwZSwAsq7EHy7Fw6bFTAZP1ZKu3qqHAabIehrKyqbLI4Z4E4bIveyUIO7NUAZOLpK0k2407ayk9W5k/SxzGoQH4NP+0ROsjRnu0TwGTI7a0D/usETuq/wqi/SocX6MBR7ADlAZe1Oi2bwu3e4q1DKK1W4sRG8lFZ0KsTKuLTissUGuXUjscoAeF7jK3D1K3dmsRG6mbX5uziCq20Uq20ye4w4EBWFe4yHK4DpK4iksRJSEY+vY1U9mkYGuukYuukyt9lUscPbABPzB2R9Cus0u7tduum9sgneu5EgG6UaFvBVippfu4uWqjkqu60Me6FjufuJu1MfuYu5uRNglrBwSv+bGvxZu6xxunZrtBy8u8feq8EAi90auRzNYagVmo1gux2Huy2ru9HtIpN/u9GKK7NyazscVWX+aleru3oKhDy3n/Eh76r8k7v91Tvzpyv5mVv1q2AbZSvf67aQB8G4s6rb9awI8jr+rjYAtMZX9YsCMLwblxSxbhtwpDwepqwcChki7JwhdsNeG7WzbGwT1Gae/6qSHsGSNcESVMf+5LwOwqA8KUlC7sHhkcQVfGi+l1QP0pvAHHG63ZaSlscCdMsVIMGxiwSGBJxOZhxDmExFC5YK3BvYJZjiIMxRJcEgIMpz/8I32kASwAmHEcx1vMxTBMWnSWxMtFXlxKrjjcGVDsmhLrw1YcGvFlAcFLx/HRxWT0xdIraTvmqX08ck98xoS8eIC7lWw8HAdEuolcH4s8SY1cvqmGUq0KwpO8G4CM/8YkocalasmP8R3j6smIa8eLhcdg/F7sh5o3jMq6ocqv3HyYLJSaLBwjOstRVct0dcuOzGivlK2n7MSpXMljTJeDTM3I0aPHTMvcGmbLPMqX9h3XfJZlnMPTLMjaS8zB0VyyrM0LAsq1JMqXUWteyseSHM2+bM5ji87AnBjDacPtXMTJ3FXeLM+wZoG7ac+9bMbKyc9CSMUp29CIMTK1B9AH8s7WFM+WUWuUtstNrNDlzNDiHFnCbJLpfLb2NAMvWdHicdHwzF55TFyLxMT5Ss5/nM/Ge7wmbRuAmSwjIMc/vdLC0dIY/dK4vFyDys4Jfc8LPYyrPBKt7KsiLRyZW/9xQV0bQ50yMmzUxdXALGiw8CfNIX3OOR3RhkHVVv1XAq3MG7zVxEVqnezRSw3STV3WWfnQPlvXhMHCe93CaH3Vaj3QbM3McebMXw2Scx2ZUg1cdx21ee3X2YLVFYVcMO1a4Yq+DlvTmfHLim1djB24jv3YzxLZA6PVhFNZ1Sa3Ss2TYU3XnC2lJG2QOh3aNjPaRVXUpp1YX2PK0PzRNi3W+kzWrj3bNVPbXiXYZVNZtaqxme3brT3Wqivbwx0yxa0rpY3cieVdL8vcmn3T2RvcDTIxA0GH4y3dN8rNENSNopNYeavdR4xfm/3ckxvdj5EsGJu55X0u550+6V04iTX/dg37wF783t3dvvss3JBR3wJx1vjdPPqNFIxpuvmo3oT1h7vN2y6dQr4F2mns2Zm84WpRKgOxgCN+KgzuYQ5+FBA+vGU54X61Y6mt2lldSBp+4J/W4cP84SYekyHKt5nY4n0Vrg7quIwMbU6tXrC9jvOt4/LyWz2uhz/eV0u83O7dakYun0iOjEq+5PDS5BHO37hNWOxXi5hN5FWe40duzVt+OV2+4k4J5XJlgeI35KFc5Gd+5Wmu5pDD5sjZnW/eVuQFcjEu2Y9m5QUB1RVc47YhABuQbnELt3nuNDzu5bro522VEMw65xhO6HZu6Dde0pwuFyrwAk+0kJD+Wort/+RWWOlnVU+IHNdEbeaJPi9YfopaHhuPB4Wmfuo3keo1uOpm9YczYNgCHuvxTba2DhuflQPg8wMzYAEHpAE5cLu6DpuoPuk+3t+Vda/DXuabLutTTOumiOyh8VPBVp0EIGBn4erULlaS3uY0+etCNQNS8AICwEX4euGw7u3GPsCg/hYFaGDn7jf7A1rs3nbW/u4YGe82pQIrCEXAA+CCTtr3Vuii4emx7e9qQT6yLPAE4KUWbvCLjfB8DpwLb1ITcI3K8s/5LuN1/u0od/FJnvGsATYDwX6Stz+BHvLtPvJvgp8m/1GUNwIzMB/FNOXEvu/ADd0J15A+MEI6fxDAJP8FGvBdFiC/cJGxDBSLzfXyO2/xPS8pP5/tVsV+roFb9o61Guzy/L7G+7UBpL45JyEAjqgsCF0X32E+f+iPjIHpXs/zvH7tTz72TzWoAGD3aU/lSY/TS4+OkaosUE8QWAdeJ4Yshy8XxvGeOybnAkE+Ker3kwn23Nnngy9Unfq9al/sSi/f+9V0LCADJBAEpAb5AsFACUQQpCZfd8H1A7GfI2Bpf8ikn4+eoX+khgn0BhWjp5/4dFbxCBHzWb5fKvB9XzP7KgA8O1iAwR8XFohPBcgCORAEG7Cqwi78f28TvR6BeUhVbQ05XprUh4v6iu/djO8S1F8Sfyjkb4Ys6x7/FOHasADRYwQAggUJNiGQUOFChg0dPoQYUeJEihUtXsSYUeNGjh09fgQZUuTIiCwAsBi5QOVKli1dvlz5QOZMmjVt3sSZU+dOnj19/pwJ8yVQoj2FHkW6gORSpk2dLlVBcISAp1WtXsWaVevWpkm9fgULs+hYsmXLmkTJ9aLJN1HcvoUbV+5cunXfnNRIguCRiDcI5nh4hKANtQldVNiwUIcUgwRvqCgcWfJkypUtX7aKNmXYr2Y9fwYdWvTonJy/YkadWuSOv6pdv4Yde7Jp2rVbksadO6dm2Gzr/gYe/O3dtBj1AuALsaCOh8dvpP7xQoYMH0FkX8eeXft2tbxD/9o+qlv8ePLlfYIXyl09ahQEi6+HH1/+ZfT1wZrH/9m7a9/C/f93i7i89oKoPYIgCkKq+RZksEEHH2Rqv4/scyk/Cy/E0CwKW4Kww6VkIGgGD0cksUSGNkQxxdsyHE3C1PoDMMbfBMzouOQccsG9AguCzEQffwQySMlc7EjFBVhEMkklZTJSSCcfmqCgCZ6kssrUjMSSwiX1w6s3ANqSMcy5aDSOwIdmOAiiqAjC4DqqrIQzTjmbIhKzLe/Ec7wm5xTyBane5DNQQUXKslD78iSqzstgFLPRKMi8yEaIcnAMIgGWi00FG0YYtFNPPyVAUcsQJbVUDVUEtcSBAAA0Vf9XX03IUFltM7UnUStj1NEwIbVI0uYqVY6gKV3TVIMDYUU22RFvpaxWZ5/VaU9lF9QB2Gmv5XNWbTmDVqYUvgU3BWYny1XXGHmtyFeHKAXguYcuJYi51FSwwNiCsMU3X+3Glaxbf7uVVt/tejAJAMAERjjIbRf2yt9wweU3snLNjYsHEy7GGGMiuiwTOYjQBAChh9YEoM2sdHjBCmNZQMK6hQSo1yANLEi4ZpuH5Ni1f3euNeCbMRPAhiOGPqLgJlr9OekFGWZaKIcfFjdn1UwyA2qrr8b64Soa4/q9Xs3EUceHDASgx6ss4Jogmg1blSANbDBbabnnDiniwnjGG1H/n+kuLIiCG2OhB74H565pw1eE1mq7uwOg6qwfhzyFNQagvPLKI5A6XbAbIhtBBbE6Lm2DCbBBZrgJRz11ihbnKm/Xt9xb9aoE8DNtFlCQPXfVDuf9yG4Vzxw1qiMnvnhwzQh+InUdwtQh57DqwaAjLLDhhYJHqKCgt+PWvXvUWd/qdfGRjN37kfwu6AgMBGAfafPf56r3w59+GHythjc+/8eR91pzjyHyy+gcIhgAEOYqx5EC7hYSOoLIQHDwg+Dc7JeV8VXwQuWLIEdK5zYRZdCD8ZNf0+gXrgliBX/6QyHU+Deg/z2EXVZwSPTihRUQAWBYDGENQXbwQR7WrIRX/7FgEM2DwR5WpFqOMVkRldiVEDJthBBL3qIal0IqhmuFNdpcQ1Rgrwo0JIfuuopJYOiQKAFAA9xbYhpd9UOrCNGN4iGiGh+SQwPK0Y4TaiLDnvgtNlblhFVM4RU7dqOHbFADLlgI2oSVFWPt0CHwIuQdJRmoPj7ljZckTRwnSYA1TWWTn7xIHvX4O6hV0il/BKT+BCkRGTTBlU0omAZe6coHLoSAALDCC3bwNxJohSA+CNYLQDlMK5myKZhEJmg0OcnjrI2Yz3SIKBe2x6j1T3hTTGUgo8gQxojOILVUiAByyLWDZeWXwQImNNXpI2MyJZnvLMsyJVmwJK5TndLcFv8127kUVGazeKuMSDe9SRBwLiQIO5CCBkZgBQvUEyvnfAhE7TlRCO2TJPDEKFHkacccAUAGFF0nPrWlz23iCpv+zB9ASSTRhrAUpC+Nj0VHklGaGgVV9iSgy2A6TJHOiqTWxEw/UQo5lY7oICRAalKTelSlNnWnT/USUC9TU6qW5qbqNJAUoMrTnhrqp7ER6lCzVlQPDdSsBtlqWoNa0lFV1a1Muio0fRAitW6yq14lZf3YSq6TijVyZO3QWQVbV8LiTKp2eqtbN5rGLZrRfYVV4l0L9VUvOc6vf90rg25ANM521rOehWxo75fZySTWtKNZJ8jSKdo0SjZLlH1NWC//q0LSsta2dJPpRU+7W8+ss5sKvG0RXYsl2PKnr7PFGmCDu1zc1jYyvIUuWdS5gSwy96nDTdzVclu34yLXasq1bnhttl2RRNe8QFFnDREpXqhi91lYI+9HZOvdb4GXvffFV3xBYtOwnPed0MSA2PA74IagiJp8dC5X5ktf+xLYwWtMsFr4ex//IhOaiuzlgx9s4LyWMsKjtSx9v/thDZe4mCSGyHB9V+FLPlMAq0KjiZkb1/LiBr4oDmN3RXw8HMvYx+zscYHdy+I3PjN7ABDmj8VL45Dk5saHNWmId2zFICvZyg/ap4qJ3GJiWmGGV55xitxpY+1W+ZQ6nnKDwbzm/xJlechbDiIxywhGNtt2sRVxcpmhTJkFe1fNdQa0g9zsWji7kZhIIMgPAm1nMS8lz8DbM1+lPOX6mnnRl46tpWP15kKPb5gy5BSmQ8vk/ZIZ0mBF847/LGpWZ2fQku10nEG5wTq2Wq2k/sijPRxpnE2a0qu2dbCNy+tQcjrWrhvmqgoq7J3i2iO61iuxC9Nn5AKb2dc2qbQrouVje/qTPyAIErC9VWd3BNok1DQ/Uy1ia4/b3QpON7e7/TpQBvCG7wZpuTlybihqG96+TnO68T1w+cbb2PPe2SePOEaCU1TfG+E3gv29FWrPtt0NxzhJXn1XhHv7jjnsYsbt+XCNRP+8mqgGuKoFLnKWS2TjXe24+CTZyce23K6N1i1pnoxyStN24jYHOkZe3tOY0/uOzQz6M0meEZPrtyMVv+zFkz71khic0EXP2zzZRHVQLh0jTV+5SKDuV6lz3ewKGbpIsZ51jjbw7DdH0Zh1rmee95zKP3/72dOOz7Xj7Y45zbskvX4RsOPdhOtmcNgDT/C9S7PvPLNjVh1Mm+UO3iKFr7vdK234xSe98aJ8fMLlOFcAdHDAlA+u5fFs6l1nXvNl73zQP5/H0Ovmzt0TgLE0UHPrqjjuCVM9RTBfWc3zmPOxt/nsm1j73Nxed6rdsO8pVLPgT2T4mU45uxWP/HErP4T/zMeN83P32+hLvz7Ux/lMWR9t19sd9txnufflB/5MVl91CWohgc1vH/T/Puej2TniK74UeD/4yzj56x36Gw3xUx0CWq/J2z/0yCAOcbT1Q7fj8yPE87PtM0BhQ0DeUUDRYEDUOTIMTKsIlMAIosD/E40AxL4BJEAO7EBbczqPMJIQDI0RHJwesJfE0DAUBA/hUpHrM67sSzwTnEF8q8EiGUIc/Awd5BsCSrIfBMLaEMIUIcKp0cBqk8EkFLUl5IgbdELPgMK5ARkW4D32qkIr7CExxA8wzIixE6sC9MJ3g0ONcMMxJIsyVBoMsBedosI15IzIwsL8uMO12EKL68I6/1y0Q8SIPNTDouDDpAmgKSwxQTSNK+SwN1zEjZDDoaJDRsQ2Ryy2QozEsZjEmznDNLwvTBzENmxCTkRCOknEqOtEUWQzUrQISDzFn0jFmvFDggDES3RFsNDEDbEQXZyIT0SpUMRFD7zFjeDFXpywDeGhAFotGStGY4RFUzQPZXS5WiS7aHxGKwPHiZhGatyJX0QYdpECVsSvbTyNbtzEbyRHRDTCDZzFcmy1c5SIdFRHq0o/+GksG7IyefSKY9QSQ7xHi2BGf3JGfmQ1f4wIgAzIm2BHfVEkS/QxhEwKhTwUhtxHdctHLhxJibw0ikyxWLxInshIfOFBM1q2QPTIo/8AyfpIxoasiIfMpohEyZTUyV1kyZaMFvtLGtJzpo6sSaS4SfTIyZMcCZ5MJZ/8yUBTyYewSKIMCqO8GRk6o4NcSpukR2QUyfbrOaqsyjq7ymgaSq3ESK60mdqpNaUMS5hoSvB4SrP8taBMS/xaSyHzRrd8y4HsngAzoxgjxrp8ibuklbIUwOJDy74Es788kbYUTJp4yWnJoQwDS8V0Ccasjbx8zNfjS8kUL8oEzIW8zMH0P+8xEE8ixLvCQ0EETdoQzRccwMg0TSVDzcoky9W0icxMFkQToNjsqtlcw9o0jdssQhjUzd30sd5ciMAETrgiTNk5Itg0zp6yuawkjd7/lEpAek7oNDHpVAjqrE7hhJUaMr3tFKnutEzxAE9xnMPSJM/gMs9N+83q3MrrTJ0jQkM1ci343E9Z1MuAg8r7lLH8JAD0BE71dBUCCrnWkiwCVU3HxE3ItE8FZS0G9c6WhFBQKSOtkqMBbTkHHY/5LElFTFAO1TAPjU/BDNFPCSBFK9EKPdF6NNDRdL8NdVHIglEUdcsZ7ZQjItEblc1yxBAVdU4f/VHCClIdfVC4xBeQaU8KTdJnzI2IeAAmzU0nfVK1itICnVL/HJwckhckPU4lxY1wbFGQCM8qGs8wZa8xvdD0pFJs6SbBw1EtbdOqe9OCW1FbDFQ6PU0wXUkh/9VKIhWUNREZOzJRPyUNNz1QlStUQ7UuOw1J/nwARg0U/MtGAe1TXNxSQK1U7btUTF0uTcVJTu3UPJ2W47BRSB1VUSxViPBSDU1VVb0tVnVKV/VUPqkhh8LSNZVU1DJVHj1LROVVkPJVvARWWFWWgQi1O4pUUv1TXGVWtKNPUNzWZrWnZ21MTg1WOZGhSBLVLMXWSU3WDCXNXQXX0BLX0IxWM52bjprLdDXWdUVWbYXXOOzWZtwrcDMrjoxX5ppX26zX1kQdRfJBa61VRrzVh8jVd6UIgh0ogz1Y/PxW35TS1SzXOAkgxHRPfOLHiXWIiu3RSCNYK/CBl4VZmJ3Vjf9F2I6dzhgdUmlFFmM5UohVV1vNVort2DilogYjWI2l2ftK2OVcWGtUHQMRt0m6VqBlV3891SO8WIJA2qQ91H8NQ5xdVJ19lSMrJ5/dV6rtV6H1WnxsUpbVWq59sKXllqadPtVxWLg7W4kN2pQd2oCFyIF9W7glMLntL7rlP9UZ1kER2+tAvbND2YZQ2WV1WyQT3MG12fMEW6IMWSvxMg3olMWVjcY1u8dliMjdy8lFAhcgAeqpAOCqXI5dW+T82Mvc3CohCIYLFNCNDc+sW0ki3YUwXQTNWtGRggl93Q69XP2cXRnVXU8xzKgVlOZ9Dd49XN/dW8jt20Edx8n1Jhn/gMfj3SnCpTByld5Boa4C+lx7HRHqlRUe+l1ujd2d9NueHFgpsIAgEBwBwIAK8LJwA1/REt/OMNzzSx12mdlsUV8PYV9Dcd/rLd3sbVuK4L3aAYAD/t+0CmARerzafZLaSdPcTeAOWeBCaeCqVdur1cePCCDcvWAMTt4Gvbq+42AnCaDvdZLy3Z0RxpISTlu+jd/VmV/imRzLsRzMOT78A4CZbGGYymAn2mAcDpSB+OHpDWEI0eEd/iAB/glK9RI/IA8mMCsMLIhhXOLwfeGD67gZDpI1Qdc5UeOtuOI3jl6GmU8vHg86UIQ81mM9HoIgK5gHLOOnauJRkmEonpMy/wpVBGbYH4ljQ04WpqljJPGDIOvBQN6qQZ6mJ67ihDmyK1VkpxWSRt7k1IHkvrXjDJnk4zNMAPhgS34pTM4nTV7kuVEkMnbjUW4QUZ7l9ynlKQ7HU8aQVP6IDapWV2biM47htZNjH6khJY4TR6YPXe7dCaRjU5ZktkrDCbCXRDbmiYLlkZJlUB6czv0UaLYMaZ5mFaxmX646YL4QYZaIH2iCH3CfGbCXESDZboamb/apcE5nuhmInp3jXS4RdE5BHuplVHNnC4HniMBYK0CCF5AOezGje9NniuJnWQm9ZS4ReKGzgRZnIDHoIBzLWYlkFmloiMBY0bkBYr3ocEVmWP/z5+rlm+ctZ1xmkJG2DeVEkZNG5b2agBxAAljSAA1ggRuwAIt+aYyOaY6baQIenDJKSpD+Zx/RaTZE6HVW6Gtm56XuoYzGq0LGaXwh2LKlapoW6avOxJKWFZ8O5hf2atkB68l66oPmGwO+aYImEbVe66xeGLd+Z7iO69SZ69eqa5IeHEVS6k+uahPh61f0620BbIYW7MEmnMImrsPeacLJIZe+Zb1e38fmxsjWlsnOj5S27FVtapjTbKzmmxrO65BmZNGeR9I2aWtG6cpO7ebqanRMZqzjaBJhDM+N7cYuaNpOSLY2FNPGD9TebdvC7A/ttOAeEWNh4UT92e9Q1KL/kDsluWqe3hDmNg/nfm4AXm2ia23RnRtI2rap1e7lla4KXJLvVu5CEe/yIO/yBlLBlmmxBu2aMRBH8u2IBYnMJYrurhXsGGu+MZz7Jo/81m8o5W+n9m/ZVhr8m2rsztsC3+4Dl29nUfD/zp0Gx+2f7u0I1x0GVV61S+++phuC9WSsdG8Oh++xQHBTCd0FphISP3HsXejT1m0UH68JZ+0KN+6bYRdArsgZx6Ma5+4PT/Dd1fEn4fGtzu0eF3LCJnKxbG8n77YFnxbSW2y2JPAmJ9PegnIcl/IRvuGmcfDxgPAshyoVXwoDPzYwVxbi9OzU3HAzP/OyuHE1p2I2FxKg/+jpEn9rLJfzwaFzkrDzWMPzZAkgoSxzG+xw9ErzUslxQg8SQw9vRA9sRV903raSR59uEUcYkyjmf2RyS/dyTGdBQR/0Ke/0DHlz8YjzUX/lIH/vP4+5SEeW26X07KZxX4/vWNf0Nad1IGGRW9eNXNd1phZ1rLh0SEd1fVmTj+pyYvfzTQ2NQCeVTV/2H2l2UKfsaY/2n2l0R391a7fwnzGQreVz7qzzavcJcEcUcWdfJyl3dDeJH29uXk/3aVn3zTB2hAP2VznffNVwemf3dr/3TA93Zd/3Qrd1cwdydB94HxL4Yvd2I7druenkYe9zVz/4J0f2iYeNK+b3i/d3AP8A+PHu+I2HlYInFIgvtIR3leN42AHndpO/08/A9zzRd+pt+SXF+IDXeJoXGJvv9Y9X5mvPFw8meYc3+JP38JTPd4o3eotH+pePefyeeaZPFaf3+FbdaKnHFwLKZ48teSbEeZ4Yejwpet49+gtx9tyAdrIfJrPv9l9N+3e/GVUvxZ+He6yHdfV7lrr3zLtnTi0M+wcfe773FL8HerRv8dGWG48u/Lf/2rjfibm/E8ZXTMfHUOOKfDiffMofFMs/fKgHbrW/lgDvfKu/edDXCdHfEtKvS9Pf0UxLfVxffdanpOGXXcTPedmflo7iTIoYLqYw9Z7Q/SXh/bD0fXsEe67/Jn5phxPpTn7Brxm8rvr3rHfcz4npV5LqX8rrL4+8x4293/47cv3PN//z0nlQofrxN9nyR/6I13qAeCBwIMGCBg8iTHiQAMOGDh9CjChxIsWHCy5izKhxI8eOHj+CDClyQcWSJk+iTDlRIcuWLFkAYKFyJs2HMP24zKlzoJ+YNX8CDSp0KNGiRo8iTap0KdOmTp+ehCkTKlWVI69e3Kl1K9euXhViFVl1LNmJRwAAUJEyLNu2HJO6/fh1IdK5dnOWtRp3L9++JPMCvstVKuCoAHAK3tpzauHGjh9Djix5MuXKNQlbhup3Y+LOnj8f3KwxM2mUMEeoBP25NEPPol+//53JkjXs2rYvsq6r+qVP0jd3t1ycezjx4saPI09eEbNyobaBQ4++03bz0gLQNkktfW5u17dh05xd+jt5v9XDby/I3PLv9AWFn48vfz79+vYJrL9f8rn7/ump6+cYCmjtoJ1/WnXXWXmiBTjRgg+21aBEBz6QH2XtHQifhBty2KGHH5ZkIYj8UVjiZwCCCNUGaNlgoIktJZgYhH2lOKONYoFIoYiSYeifhikCGaSQQxa3o4ckvpjkXCgSmVQOaP3gopIIxSjYjXHVWBtSTHaoY2+Z9djfj02SWaaZZy5lZIdITtnmdFqiWZQPaOkgpZsEVXnXlW5lCd5RXHLoJWPsHf9W4phxIpqooosypCaHbN4ZaUKAMprSWWnZKWmedu0Z4YhwGkWphIKWFqZ7h1aaqqqrSujohpBKGitBorI60WmyyTrQcAp2Glafr20JLJCk+lYohajWmqyyyw7nqoSw5horrcw2hB2u0W66ZK9Y/crgn8KmSCyYxmb4JbXnoptuYc42CG20kU5L7YAAFJhppNl+tS23n/oZKrg5HsguYKamh6y6ByOc8FAC6+fuu27Gy+yTAJBwba74eqXvVd1uFqy34QZsbmUEb2ewwiejnLJEDN/n8MNTRrzsDWihYLGsrJ2oMY4fxqzXxwD7xzJZJEtnsspHI42w0PW5/HKSPdf/igFaVqCHbWk56wwSx+Z9+/OH4hKKWLmDJl222ekuTV/TTpsINasTV2xzrDh7l/VHW9PYdcfDhkz2heT6KPLZgxO+atrzrc02hW6v2gRaGFR98dV1290R3nx5vDfIQQs+GdHRGV246KM3ebh8iSvuH+OpSg1AdpHfPDmvlVvO779E9Qt0f6Y/9Tl0oZMevPAd8n4e6qm7t3qlJKCVQ00P0z077RtdvlfmXG++e+c8Ai7m9sODH36AxVd3PPLbKc+oFWj18Py70cs4fWw8g1pU7l/3XWr3p34vvv//V4d8zTHf+aKTPkXN6wY/gZ7s4ie/0djOa0O5n4fANrL9Fax//wDcIAdzI0DlELCAwDlgomyAlhks8H0NtNIDIUg/CjrndhXMX7HEFji/dTCHOiQUDl/4GhG2iYSIkgJa1OI+q5EGay3ETQQ1Zz8ZdomG47Kh93q4wyticWAafFVtgAiz+qFLB2g5AlAYmETKLbF6WNIb9nTnng8qxXfAAV4W62jHpMAROSH0ohIlSC0LoKUCZVThGaWXxia2EXdQDJQUw2aoLd4xkpIMSh6Ps0c+GtKJ6IIJplKIxMz0sYVq5NMTYchIzlkRMnLcDR0n6cpXhgiS7eoiJtsGRmpNAC0yCIoZQYlGUSIyb4o05YYs+Dcq8i+VsFwmMyNSSeNcspZ6uv8ls+YEgCgBhZpCIWQzIyJEi2izQSZ6plFWqZpWdjOdkiQncaIpTW0RM1kjAIAGBBCUcA5ScuoEZzxn8s3jjFOWWkRmBpW5z4PekZ3Dcec7M4ZPVgUBLUiI4SJ5+UmE/rMhGS1OQA3aGHOCBp0IHWkHFZobhjaUKxslEiAB4AKK+nGbFz3oSle6qxKZVCgg/YxISepT/+V0PLRMafIeuqpLte+e/Txi7EhqU3R1VH8ELZlAf2rV8AVVqD8kalGXqqp5ogammiQKNzFqVMLhtKpl2alnenrVt4ouq5lBKVd18lQgqWCME/Sq3O7l07tSK6o1fKRH4WrY0cnVMnStq0v/AAuiiALAB3utaD6bOlLH+rAvgp0iYQ/r2f8ltjKLZSxLMOuhiQlSrIkk60z3ado1iWazjjyWWj9r25SFljKjJe2kzlqpF9CplKsdSllp6ltGbdWYnsMgVQt72+eiLLeT2S1vQ3PcRTkOAPYc5nBlqs/LXldRyW3kBadatNpCN72bRK/ahlpd1byWQxoAgBT8NVbitlad8eXiZmRb3s6qN8BJk65kqPveWYUXUa2bqHCFaZTiujbBiBovKqUKYAFjOLrsRZx7D/zL7rLKBSyyL4grO7e/SvhMHdaec/PC1s64NcMyZhSBI2NgDz9gvw1inktJ7OCiQFi/KTbTit+4/2GovDgxrURBBXyQXQCQccZSLlONC0xhHLOQr4tCwuN8jDndfNesMa1VkdNTZZMkWTDA28B80eJmKE85zkQ6M2Rgg+VQllhV6wMAG798lCCnU8uLKvN26Lwc5p7Xoz9485ujLOdHg8jQjrHznTOZ51QRMawN9vOD8xtoyq6K0NKRtK0QDTpILpoFMiBBEFrqaEjDekOkLgylK51lUKcqj7iGnaZQPGZWiTo6s3amqX8HSRUklSE8fnWsm32fYeel1rbm1JDNNM/6etl6YLasmO+brGBDB9o2KfYc0btsZ6P72UfmcGynPU1BJ2q+VMv2Gv/s6W7CO1HgBo64HZLmu/+49dzpHrh8+j0WabvbofmO09T6rG17h9m4vw41wllsYdq2uCECJzjHlWPwqlQ84VvRcYCsRW9SQpzbEvc2mUNu5nU75d92CbheO27z43ycKi4XuV2rXSa0KPDknkr5iZ2660rtezc5l/lcaA7nm0O9WTCPz8553lifN+k6T9/0wzsd8QhPXFVJV83Syc1Kc9c86mofV8YbdmWr93zhZ8orAHYpdLbABeuWPLp95I6msYOm7OY9ddsJsPG1I557he/72+F+db+XqQcSdXi9747yI/GdaZkXb9WFPXWmMP0rTmd24ku/rs+Xr/GOL63eh7Rgyl+e6z9+1OZVjJF0Af7/M4K/cEoOb/rfrxX1A1T96nsLeTK1rl6yjz13w8545+v79ujKvWd2Dxw6KCL72tf+ENC+deCDvyo51wzxi2/d4zdpXi+A/dAt337YQt/01O9M2YVQHk0wOv+F9334+w964YNQ+ZlfQZDcfYhRZLEf3l0PywUI+nXc/CVG/ZXHFvBBBVqgBWKB95Ge/3HgUYzfU3TeACKYAw5JLgGABSSgryzgpT0fA4YfBAqGBHaKEGhgB9ogHgFgctzYexWgfUBWi7jfxqzg7PGXC4KfNMngntDg/qXdDTqhTuWgHsGgyPVgfawIAADh8r1f8xlhC7Lg7yFhFJYTANjfDNbgE6Ih/1B8oFPsYHVVIX1cYdxooQKm4BYW4ReaXhguHlXARBkq4RmmYSCqxBo2RRvy1hvOh4gBgPME4UjkHQkWByQOnB7qjx9eyRLSBP8J4iaW2h62VwiKICLKx6IBAAo14s6cohBmFhFyICUWiyXeCCaahAw0QS02ASdpgC3WYrJxYi82ihhC0xQmnCjGRwUEUh2qYio6YjBV3g264rjAoo3IYkkQUf7lHy/6IicSIlMYImkR43nMAJQg4zKO476sIqc5Yy0l4SXKUjVa45thYzYK4jYuRTcy1jdWx8Rg0xyqYDkmI/x1IRiqIzASRR/2yjTKY0JSEkG2kzC6Gz42x8S8lP8y3s0QoiPtxV/pPSOhROOMIKRCguRM0KNS2GNdQaRy8NhE8qM5UmRIjFI/OuFGXlBHQshHhuRNohlDLpRDTttJJociyiEXdt1K0iHmZWTiyeTf0OSD2CROOuXK6ORJ8aSt+SRyzIvyCWUzZuVF3iEr+l9SLtdSLkhTPmVZNsRIPqIAhmLrDUnDtWTt+CM5GmVA5uFAemLvkOFBRqVZAh9aWuReiGBLVCVy7FlcVqRhuiQzMl8HgiX3iGV5kCVfPqVfIiZIBObj0aWicBkA1AxRyqVnsiRA4qFG2mUl6uVdSmYaUuZbysVlst5RIkpKsib1/KVWdiVXtmJpvuJppmb/b64maF6Fa75mZiYKUM6mCx3n/MzlaCKlbkIjb/amZP7mVgKmcBofcSLKvDAYdRYlcH4mRmLn2jVmZBikGaJmdN7gdE6WWgamJAqJW3InTJKGe5Jk7Ymnc3IkdKJnWaqnavmFdV4ncyZKYXrnYWpVeJIFfTrbeKpSXprnfpplfyoVKAKoXaTLDtBMgXrETsJmWShoszHoY5TnH54nhPqfhGbTVFaoQqSLbMZnaM6VfSaojEZdiDrGiLJjiZpo+KHoT5SkdaaLImahf9qmaNEoyB3pzdnoRzkoie6oU/ZoTfyocKbL673oP8Zoh86oltYofs6kfj4pSEYpTUypa6rL/3xh23p65XQlKflxKdQt6ek9JnlEZphq417WlIquKJWkS3ZtF5EuppG+qc61acfFqRbN6XfUqZ3OI56yJQGU6WWqC4Zy5pV+p2IVKhtmKsEdqos1aY4yqpg6qiRGamCqC4/t44QKaLRtKje2arp1avAl6m0saqiiYVblKYXuaVeoCykyIqDaoaAi6MG9KrrF6tB8aizupa2iG64+aqmKoLq01AZYKirOZ7Gm5aqq3bGOBY4qq44yq9o5K6nq6a4WhLogVbUmJm1ga212pw1yq/glqzQua7jG2ri2KrQOoLqAlYbC5YFqK7EOqs3FKx/Oq0fWq71CGr4OrEPoq/mli//kfZ+qrqmVNaymXiyneqlSgqnCBiLDDqs3lau56gq6XOGQUixu6la7Vua/MuY7reO3euydgitF5Cp7kiyCoIuLqqnKsmnGuirQLijMJqxIHmxNFu3MShnIBqzI6mrO6kS6yECXqavWSKXQ1ifWxlpDxSy91qzSDhzTVqzP4CzU4sV6aUBySh+7aq27ymduFiySHS1TJi3YZpjY+qw/jWzOogvdBV3VGui1tm3LKufLxi1ezqpt1Krd9uWo5uvekmwYoYVk+WvhZmnIEurgPhrX1q1pzO1Ydi7jqhfeDmXP8oXZdga6mCAKVi5tsi3muinsauzhxtznQmboii50kW7/kaZou6HuXaguWrAu4G7o1couxh4vrBLt13qg7dIp7ubube1uoPZuf/0u8J7L6qotE71u04Lgow4t7TaFt3pt9Kan42Lt015vQgTvCW7vX3Tv2DbGYMIV5zLvGCZubSyu+a7d9AZr9f7n+nJHQ6RAARvwASNwAicwnpWuUGgv/76V/Zrmg0LwiaJv8mpU2QowXTCEAnvwBxswA/PuT5gg5VbwT0nwblLwCYOf/74rsLYF8oDwDNNwDdvwDeNwDi/whzVwUBygCbPwSKXwc65wEJueC78tDOsMaOhwEzvxE0NxE4sw9f7EDxsxSQ1xfhbxFSMeEsOoEmsME0fxGJNx/xk78RT/bxVPLhcjVBZ/6RazcdR58T8uke92hhnjcR7rMQKj8QsHhTFSTByHj/o+TNci7P0K8nPN8WfWsfV6xh5DciRHcR8ncVBQ6gQk8vAQ8rsYMtIiciZ/1iI38p6IsSSb8inTMCV/cVDMU9qC8ug8LNlB76HlL2zs7ys/miiP8o2UMir78i8XsCpjqQ/rEi6LTiwH3ixTBPkesjHbnC7v8oz0MjBTsyQL86UCBY+ZojOfDTKzRBN3Mt1+MjdbFTRH84NMczWrcx5fs7UKxaVADjmbjTcrBDgrc6nV8mvcsjzfbb2es/yk8zoL9Bi387oOhdalKT8jDT0nhD2PM/8U5rNo7LNCB1hi/fP0BPRAa7QU8/AIz4QiAjFFpwxDI4RDT7CTivS9+vNFV05Gb/RL23BBW+1PqMAGkIAMcFKPpbTKkPRBmLQKo/RO5/JKs3TWuDRMI/UHy3TgmoQABAEJIEFOv1k9CfVIQ25i/DQRB3VVT5lFF7VRf0ZSi3VMdzQVR4QOSPVUH4EFdCZXK0xPG0RWa/FWu7WMefVXh3FYj/VeK3VZpzFEsNlU34AF/EA81zXKwHVByPUb0/VhC9hd4/W2HDVfi/VSF69JALLr/EBbOzZPX7VgLDbHwnFnpxdkR3anTDZlI7Vlu+xEmJBE/Slpe/Ymu0doh2XHyrb/7hL1aaO2Xqv2b7O25UYEpbpvbi/0Z9+FbTsmbhu3bZk2b/Oyb/82ZQe360qECszMCTX3cdN2eig3eTqvot7zdgvPc0O3NEv3dO91dSMnRGDAnmkAtZL3bGuwf3x3g0b0Zkz0fO+TeZ83Oqe3ele2X/sxAejAPAHACNQJf1t1d2/HfYtoeNPqeDN44fj3f5dHagu4QLO3dTPEgU+NYVf4WyO3XUD4jUq44lL4iJ/NhWP4d2j4hqtzh7c3iAPADRgRi5O4g0vHiTNpfvvFfus4LLn4ixuYjEPxbowyQeQBIaAFBdjBlAy55vF4dPi4nDL3lCNUkRt5lft0CtQ3EC25/0A0+ZNHuZRr+emU+FxcOaJmeZqrE5d3uR1jtZezzZiXOQBAuZvAOdWt+Ve0uacCeV8IeZ/bkZxjePxq1oEteR4QgZnfiaGnnp3vRqDL6ptL+jIh+n8r+ukyeiM7OqRHeqbr4J97haUj66DzRaGT+g5t+nl3enXyYB3zwaPr+ZmPeqsH44K4Cap3a4rr74rrOtrs9py3t7A6shsuER+02Z732rA3JK+3ia/Lq6rvBatD+watZiPHelx42BI5QbPjul9lu/E+UIDXcDiD7kOXu9lsex13u1t8+wOFO1oswriTe7sLbguhOw2r++2yu74jzbsf0r4n+yHKjyu0mSzge/++CzyyA/Qj6/C/P2/APzxuCTtKcDvABvCsV84WjIKbycISANrFT1od9/sMU7x4t9gP4LQGsMAN5ECOq0QPVMAOWAFYWcELYLLJqwrBA5PBd7yy200cZCBadMISLEDJ+zxgNHLKg/DKT3hhocCTvdkIyDdK6IDV598RxGPTownQP1C8x/Cn64wWyIGbaUAchEFW3BvYeyjKS3wOS72Ke1QP5PQRvIAMtBkABEFKKOLUIIEP7EBOs4CIw/2ZiL38kD1bzLu+bMEYvBkEbEFGMH3iI+kSQf0H132we1R2S0Fbq8CljEBsV4SISUEOYGMFtNnfYr6ZLP70NH5YPP6NhEH/I8TBKHTAm3UAB3DG279+7J773ONw59vyFl2hBnA2AQhANaIsRUxAqj5E4P998FNZxp/Exgv9onv8g/TBH2hCJ/T9m2kCJnDE5Vt/Icr9HU889v+itcdFrU4tAkIEKWqaUGRXSKd/kMQ+7cw+QCwQOJBgwQUPECZUuJBhQ4cPIUaU2NAOlyyZTGmqk4oVK1GdUoEaVSfEGCp7VsRhEOqPq0qNWrXYsiSMwTBa4tRJBIBnz56iIM0yOHBiUaNHERJQupRpU6dPoUaVOpVqVatXsWbVupVrV69fwYYVO5Ys1aFn0aZVu5YoUokp4MaVO1cuCwAsyua1K4RtX78Dhdyd/ypAA08dUAsDCCLWAk8ZeSFHljyZcmXLlzFn1ryZgF28nMX+FT0aLWispNW6Vb0a6R06iiahKeMoCYU0RHzm1r2bt08NWIR0qPGJdyFQpCphWsuaOVLTz6FHlz6devW8qLGTbt6Qbne6nq073ZudfODPUYPw1BD1CE8bjB2Hlz+ffn379/FHBZ//KXn/bO/7r6DtCDSqoosyOASRSCjxo7cHIYxQQg9C4KQF0QrMsCH+OOzQww9BDEvAEYfSECHvUIRrP/rGI/Ev86aagacborKBJyTEag8AH0Ls0ccfgQwysxU/dNHIBQJ00cTtXINNNtoCuU1C3YhIg4IkzjCEAf8OGtmipjCW2KKFVhqpxJU/QmEgjhX2oGKMEOoYBZRUOhGFlUQEKaQwLNTYo5IlsFtySSEJLdTQQyU7UkkTU0SRSPlaVFQtGKXygacdopIRACvC6qEnFxANVdRRSbXv0Q4lHTFJEgWN6I6KLMkkQUS6QGWIKXXzA4xIEGEig0yy4MIBhlIdsVUNS01W2WV/LPa/JRv17lTrInXWIEqjQoInC6JygafzvNIWACmYLdfcc9G9alr+rCVvVWOPdQABNCSBUkpceyIkhkU2yfIVBIyA5Y6j2iXv2AzTTVjhhSsrOFBGo/1OsPqqdXgBbKGSwb2oNlAPrB8+ZVjkkUn+cd3//Cwm7V0Bl7wjjzIWwZcnXSMxwFc2gh22wJS1O5jAkoEOWmimeMYQ4ojrmphFAPgqGuOndHwPqvR4+kqHxDAdWuutuR5S6SKL9mvlZwm8w4gMIsGtN0JQ4ddfgAX2GaGw/5J7u6fsNqrrvfkOjW62oEU6aXAhZTrsp53SGACpn+oYgPW6wsAuAJoQoO/LMc+8qpPx+xtA+4xszo5XxHBQN08QyWCSPOgYOO+HPAf89dXwnj0izXHPvanYUzta8BQ4l65iI7fgw/jjj8fi66fE5RYqb5fHqgcpeJJCBd2xz57r4EHnvbTuWV3NCEfU9omQJB7hwvXmvC/Y9vfl1l5+/77bPyvw34GPnlr9ybLxQcKdYikAZO0pmuLUVlRghW/1YH4NdGDCuAe++g3kPksaTRgYIIrcECEVe1DE+nY2wWLBj4SteuAJSybCAWUIf4MzFf/G0gMdzJCGNBwBDJWiKRpBxX840ooAmsCTEWAAhUU0YqgiSB8VEqSCJvoLICChvJ4QoQ56qMlBLLhERZWQi8g64hfNpUWBaKiFcUmiac6oFxwSgGqQg9rGsiKAGwjxMGC04x09lMbwtA9EWVRLGP6QitwkYgV9WKETxRi6Li6yOXh0pKgSScYy5g+A+6vkZYJHGMMghieLyYqONDCBR46SlJbsER8/5MezbIEKgf/xCSj0YD9VJpJljLSlakqZy2aJUZJl1ONmfjkW7imOR04BGQBGoBXFacCTunTmMy0TTGh+ZZYEcQUociOEVWwhLYKi5aJuGc6iTJOczDpSL1soTcyoEyzcc5wGUNAUAVBvcVkRFwA2UE597tMr7OSnVarZB1J0IDep+MMVu1nNb2ZHnA2VyD8hWqhzsnCS/qyMRbsSwTmOK55KUYGORmA5pniKJz9wyg5CFlGVrpQpGGVpU1TphDqUDwBYGMOF+uLNhdbSoT1lyEuBiipFFmiSlHzhJaO5RqX0YHIAOMILZJAYxTiFpAAwKVM0NS4fbJWrXS1mUMH6SJeCNYteYEX/buQQCoTmVKE77ZlP4ZqUsM51PhMlakWVCp2xaiWJGAiibkaQT6r25KpLIQGu6JrYL+4VqEvaAjZ7ooEQCOWtGnIr2eIKV8VuVjp2JVAUQBta0Y6WtIxVI1Ivmtel/EAGLNAAC26Qg+s9paqFVcphp8RZ3TbQtCzV0B1eIUUAsCIOgHoYIi/L0MxqdrfNzYxnt0Na6U63t2Sp7uZU61ztAvW6Ec0QI7rQEyyEArOWTa5yl9vT7a43UUP97HThG9ruhmW+Uqkve/FrxPvus2wZKB8EuFneDJ0XveltaH4RLCL3Rje+8d1vRrN72gRPmKUPLud2uBCInvjhDwveDoGP/2tgcVKYxFmBbnMa7OAIc8bCTWlxiWG8txdDkzl3MIRPDGCHE7MPxJUV8S1jHOSo7Jg1KYbvjLGC5M6sWMhNdqCSdckaI4ChJ2lAwNw8zOMeG+3H4XTylwlA5NUYmbpM1oySoQxmNZcrzaVUzR2Y4JMz6OwBYl7NlkfT5RGvOch2dguZpdvmqaDZzHw2tIwLvVm3ZAEVPUFFHhbiZ7fgmct6ZuShYSzpowC6tInGpKe/ImhMj1pIon7kUexwBp8wAYRYBmcIKc1WS1+a1BPWtFE4PVpTQ4XQqK31r7e2azwaBQFp6AkYjOCQWxsl1n6ZtS2BjeBlTyTXohW2eEDdz/9sR5vby7q2HSdiB0T0hAaGaLVCpj2RZsv62VzsNnvTHZFqy3fbk+n1u/E9tG+DGyKTMB0AKMCFiMR74OteTru7mG/tvrpA8wbtvpdyb4VPXGQQ/+JD4DzFDJybWFlmjsEPjvASUny3DH/vvC2+ZF/bu94kdzmIUm5Eh9zBET3pAiOKQnCIgLx3Iiehi14+SpMzGOUtj4zEg570ZMVc5gu5QxJ6Ym5me5w1PE+oz+EHdKXfcegodnjKkb51sR+K6ShkiB1ixpMnIEXnsLO6LLH+Pq2P/YhdZ47DowB2o2el7HT3u1X6/sCCbOGsACBChyvd07fDPe6zm/vfT2j3In//fe8SBk3gIZ95bK8c3gMBBEFr6gQfO3TxJWq87R6v+flJfsyU5/xzwq562d8H8w0cSCMKwRMhUDbPcS29QU6PehLN3vbh0xDe9f56yNSe+H9nvvwEUonEJAKno2/o7w8ZfLulvvm5Y71qkF/5ssS+++UXnvhZuoA//CTAqMks9gmi/ddx3/woZHfDXX9UNKK//v1PMv9VKg56IhWMK8QUD/7GSP62b/j8z4ju7+SqLfn2T/kasAKFCQAhCrcAAALWyv18DwGxSAF9hv4s8I7uJwVyTQIvDwNLsAVVLsYagydioQM9EK5AMARF8FhI0AWP6ARTkAVDDQh5TQh50P+e/093UIon9gBebBAEc3AEGbAITdB38EcFWYwIpdD8jlBzBEBxACAOjM+nbvAJD2YHs/CBTrAKsXAryO8M3fD/KFCxVOCvNGADvm+RxpAMW8UM31B+0vB3rBCY1rAPVW8LL6cHFOhxROkOuygP9bCtsIMQmw6d1DAOBdESLxATJTELDZFvUGByWKCjGJGLHPERzUtVNvGE/lBwAvHMBjEV/a4Tu2YCbmhciEgpRrGEStEUYU1AYBENqRAQXxEOJ/AXjbGlhvGOroYnmmC2cDEMDxABeRG5fPEY/TAYWTEZAS8ZZdEag6wbhwYDavEIRGopcvHnnHAaBywKvVF3VhFpWv/RazSxHY1QG49oemakHM0RGkkvHdWRQPiQHrvmHSMmHtfJHgUy38ARaBKIJ6zAGYmGH6/PH/9Ry6oxITWHIKPFID9tHjGy+xaSZOSoehioPyRSnHaxIu+MHT+ybzSyUTgyqTyyJWcvJEdGcYZoyE4ynFJSJSeNJWlyILERHhFy0LixKIOy1tZFAILABmTgBXJgA25RpZJQA+oIKs4x6yjSJ1UjIJOSZCgxnZBSP45yJr8S8h6lKTdKNzSgCXaABFwAIqcpBqdKKrJS7raSK9kOKM9SaMKyEvVvBc2yL+mOSLxQQuCpnHIgpexyJ2+pJ/VSK72SMDvkL4VxMFkOM9n/cCwpU81WpAJ8Qgpe4AcwQAd+wCnpqSeOgJxAkycqoCruEuF4KTLx0Egk6D8SciiJUjOPriw7swX3QwVqcQZKEipQwAUmR7CcyXEAgASsIjafLZJosxFtsz4msw8tMxt5c/l88zctcD8EyIeo4pgOSJcmIDF8INY+UIumkzqvEzTe0w2zczcD8wq30zspDjxQQD2Kkyr+6jVzCQWwJswobT2XqD1JsTqViC+NcT4LkjOfog3xEyQFY6Oc8yomQIj0sYjOAhByDwBEgAZBzEBVCEF1UUHrikF/0UE3EkI3rxgntB5ZAHrIxZ7gqO4MYgtAzwMKsECbkD1NVDJVdDri//MMWRQmXdTFujNG688zNko5l0IAZGgDKoAEfCAHyhED1EMuOXQglqDwEqH91PNHDzRI8bJINQNNpfBIUyQmU+s+mfTd7KIWD0gAkOAGpECqcsMKOooABAhAv2ggMEEWdK/6mo1ERchMz3RIO4tRN5FNHSVJkRFOt5FS4zTa7CIxXnMCsupBNABUCCBDAUA8cTQMIAsLeG/dEHWCFFX41BQzXpUHIVVaJDXilvRSm6+pkokAkhCZpOAGkMAHSKACXCAIEhEAnKcwdjVQF6AOeIIIRI/nVrV+WtXxUFQ+YtUFZ7U73JQybBJXV6qpJOEB7oAQeMIOFoIpBKBXb0AFxP/lKh1QE3qCA95uWtunWufvWvfIUSVxWyXGUsVCQsEVLXmCBmDhARqAJyLhp5rCfwDgBVrzQo9oBXqCARbPXr0HX/PmSG7TP3KTooqqWzNzYHOVJwwAIbiAJzaBYZdiBqSKBEhqh4zomABgBUoPY3lHYxcwWxuGXwnRX+dCZCXjW0n2nybnEhDCCHgCEVh2Ao51BACUnjbUgZhTE34PZ2NHZ+WGY63TZ7ETZPEKYOnrVos28+yCBhIiC3jiDH5KBV7AJ17AGQUIVE/oPHmiDrAPaz1Ha6GQZynDby0QaF2IYsi2bJ0PAIYgIRBgaUHoDmagFilHlJRiAnYgMRjHgVD/oBZBQURBTm//hm/LUF+tA3ArUHDNqFaVQmANd+vswg8UtycWAWkfIA+oTD1mwKNm4Fh5Akrnh6l44gg4t3PJtERBdw9FtzpItwFNV0VQ9wUFc3U1r3UT4g7EYNVqrid2YLY2QE81wAf6tIEaknIEQBqHN1GLV6eSFzLSt/+W16gIV2ztq3mhd7OkVyEmwdj2VHIJQAAg9wZ+YGrlB4iq53rIVwxn83ypERUXVIHbsX2Ftjfhd36brH4VwgEOYYoMoSla8wa+94R0hAVusYCjsUwR+BS9Fj5PWD7B1peaV3Ul2OUoeCGMIAkMgA4eoCkSEV5PSFxGoE9FuB+BtITX/3F9y4KIzc+BW7hwXzjpYvghmMJxZBaFBCiUIjJvy5dVhXiIU3gzjLj8kDiCtQ2MI1R+lzisWvcJnuASOE6ulOJJjUgDefeHJzKIs/jDjpc6upj4XrJFxZgrXLiMFW5yPOFZA8ERMqHVlkIHqseIssq2ntGKr/heTZgJi7doriKPZ09Qisp9l6aPldSTARnBmko3IgFdE2IpkhBQHwh6ACAHTBKSR5h4tZiSQdeSn3OLi3CPkRSU+U6JQzk/FVYSkgB/eSIGBE6uNCmkUIhqkBUrb/CZBcyOoVMvxchwdblNk5iXU5eMf7nCDE8hYCETzBUAYkBnlMJxXgCFlvFhdf8Smt25BnuRlvm2msv2miNVm9XFl7tZIQHAdReCC2KAJ5hArpKQd+VHHOOjnd95oZ0NEuG5lrXImnWTPt8XRvcZhvuZXBsANpJNaXki2ZSiMNyogXwXAG4AgPeRoVU65CbZP0qYnovWnmkVnyvVoi8amAEgDWjAJyIhD+IMAMDgDgjAcQhob/qiD3YCAGrAkFa6qR86nl0agWGaZGWaW7PZpm86kB8k7QAgg9+2lS+HLZZAgwBAEMTUqdH6AQHSMat1qge2qv+1Pi8xq0lucogAFboAEc7g36bo6bCXS4dmLcJAkGoKENL6sBs6gaP6fN0aXOE6aK/6eel64lq3cTP/gK8BAAEY4a+Q6Xa75o9GQT34ALFJm6VnebErOaLreaIflKaxC5/TiLVcC7Zk6ytk+7ViC7AnW5+aGCHu4BFcCQCW8LfHGagVgTWWRS0goSdcobSdGy3Ql6dSe4kMl+oW4p7l2hVfDwU42ycCiyu4eze+e7chqrcTIgzioAOwYLQRogGqtyccwZSdQ1nSYg96wgueO7+Bz6GtT2cbG1etWyGwu6IleypK2qmgSqqa6SoO/KmiqicWnLzLaXigOyEsodFm5pDnO1nQQgB5Agz1O8QTULENRqpVu2gDXCIemDs5b6OkoE8/SkOzwsVhHKRQWsJ1icIZj1zLYKd5YhGO/3mc6HsovKAnVkHEkTy6o1lr//tSUzwiVtzypOKdOniebrQqqFye6OlycRyadNz0/jkSfKIM1phlh3wgKqEnYgHJk5y/e4+xT5xknxwionz8lIqYnuKYlrUq8NyYhKjLJ9xw1Jpc2eDfIuFgH8qcBsIJEoMD2VzElRy1IZq6y3bOH6LOrWuNNAkAdHgpEiPCo2LTOz2kOwnQp+nL99shUq0nPAHSbkdZBEAH4iAE5EC4UiF4H/2wI73E4ZzSUXyaHwDTM3Eq2og9rlwqih0qosbUvVzQZQciEOBWeGLjIGJUMMAFbAAJUjM3RKFHc/25d73AJl2FqhvYhT1g10iHav/kRqxC3XmI3ZndmVA9+x6CDjSMJ5KAC4zAEibhFTKgDAzhCRAAA27cQ1QgCHLgBZpAT3VDCESACrz925073A1wnuN8YC3dIc59bH1NgIq6KQzIKjw+Uxwy3uXd2U0b41RtSjTACp5qKvEj1ivAAo4AcnejLV9gBVzhrCVevyn+qZn84sE14xti49tpjZqnW77FKpL+eZbe5HNp3uPPKNiApiSkPOcDAzaABJBAd3dDCpAALqey57/95/tbY5s8ToE92CPbPqdCcbj8iT2Gz49d7h8H6qMe5XuuKLiANvRaEjLgFdggEwzhDHYAT6XKlS1jA5Ag7INAt1WAU1/gBhj/PjdG4AgsoAJ0AKXJPtfN/s2nm9wrna0nwuiD0NeWfWp6wipS/ymYGe9LSerbAmGWQlQ1oD8hYwO6+1uO4AaawAqkgAVsfjfcMgeCAPcVuvND/PMTz+J9Xc5JX8Xbfq6lAu45Zu6pwvqh4p1gn5RAkQXAP/zFf/zJv/zN//zDPzFeC/3Zn/2HX2YeRwNGYATav/7t//7xP//1f//5v//9HyBYCBxIsKDBgwgTKlzIsKHDhxAjSpxIsaLFixgzatzIsaPHjyBDihypEQAAFgRSqlzJsqXLlzBjrmRhkuSImzhx1pSJxKQFmC52ykzZE8DPl0FPDl3KtKnTp1CjSp1K/7Wq1atYs2rdyrWr15Y5TIodS7as2bNo06pdy7at27dw48qdS7eu3bt48+rdy7ev37+AAwseTLiw4cOIEyt+i/LrVZqLxzaG6cPkDpgzTFphWhnA5ZeZAWx2TLq06dOoU6tezbo16hwkY8ueTbu27du4c+vezbu379/Agwsf7ruJa6ZNZOdcPoKF8Zihb8C0YRIJ0+jTqx/fzr279+/gw4sfT768+fPo06tfz769+/fw48uf3zWISQ0wj5i0wdQ+APwv6QcAf/QVaOCBCCao4IIMNujggxBGKOGEFFZo4VACaGCSDi9pCEAQTGW4YYcmgXjhiSimqOKKLLbo4oswxv8o44w0OiiDST649INJIzh1IwA5trQjAD3WaOSRSCap5JJMNunkk1BGyeIG96HAkgBS7OcUlf9ZuRKWWkop5phklmnmmWimqeaabKJ3g0lSeEmACgKOIABLPYj1g0tvAhCnSnTyeGebhBZq6KGIJqrooow2al4PkAFwxAsyePhhS3matCemkU5aqVgmOirqqKSWauqpqKaqqoUYNGHWCBu4lCkAm7bU6quxrqrrrrz26uuvwAbL6w8ysKABCzfkoMJLs9aqY7HHJrussNRWa+212Gar7bbcduvtt+CGK+645JZr7rnopqvuuuy26+678MYr77z01mvvvfjmq+++/Pb/6++/AAcs8MAEF2zwwQgnrPDCDDfs8MMQRyzxxBRXbPHFGGes8cYcd+zxxyCHLPLIJJds8skop6zyyiy37PLLMMcs88w012zzzTjnrPPOPPfs889ABy300EQXbfTRSCet9NJMN+3001BHLfXUVFdt9dVYZ6311lx37fXXYIct9thkl2322WinrfbabLft9ttwxy333HTXbffdeOet99589+3334AHLvjghBdu+OGIJ6744ow37vjjkEcu+eSUV2755ZhnrvnmnHfu+eeghy766KSXbvrpqKeu+uqst+7667DHLvvstNdu++2456777rz37vvvwAcv/PDEF2/88cgn/6/88sw37/zz0Ecv/fTUV2/99dhnr/323Hfv/ffghy/++OSXb/756Kev/vrst+/++/DHL//89Ndv//3456///vz37///AAygAAdIwAIa8IAITKACF8jABjrwgRCMoAQnSMEKWvCCGMygBjfIwQ568IMgDKEIR0jCEprwhChMoQpXyMIWuvCFMIyhDGdIwxra8IY4zKEOd8jDHvrwh0AMohCHSMQiGvGISEyiEpfIxCY68YlQjKIUp0jFKlrxiljMoha3yMUuevGLYAyjGMdIxjKa8YxoTKMa18jGNrrxjXCMoxznSMc62vGOeMyjHvfIxz768Y+ADKQgB0nIQhrykBuITKQiF8nIRjrykZCMpCQnSclKWvKSmGxbQAAAIfkECBkAAAAsAAAAAEAGsASHAQEBzQAA9PT0AELN/////wAAAFFn9uYKAJO8men//wDMAMkMX5GfALnsAMH2AMj/AAcVNlNb/5YAw8PDACk1m5ubc3Nz29vbCwsLc6/AtLS0GwAWAHSUOzs7zQCkzXgAP2Fqg4ODHCsvGxsbABUAAHdVFQARFQAA1NTU6+vrq6urS0tLi9TpV4WSY2NjlJSUGSYpFQwAJTk+AAcIe3t7xbgIi4uLy8vLW1tb4+PjQ0NDa2trDxcZAIZfITI3oqKiAFP/APoQu7u7ABEVAgoLACl/f0oAAKjXenIEVFRUAGJ+gMPWCg8QS3J9fwAAAIKmbKS0GhkBMzMzIyMjFBQULCwsAJVqAHwHluT6AJ3JABwjLURLADRDAENVe7vN3c8JALPl5ocAUXuHAEldAFpzABALAErm5gAAZpyrAEo0AHudAGmGAOEOMkxTAImvb6m55gC4RWlzFB8iAAkbPFtkADtMfb7RfsDTXI2bAKXTAB8oAJfBAMX8jtnukd3zABUbKkFHdrTGAC47AFVtAL7yGxAAAF54SG55AKzcVYKOTneCAG2LhsvfAI20DBMVACYwaJ+uAGaDAKDNAE1jAHeYQmRuYpSjEBkbAEZZABgeAIWqAA4RAK/gALbpJzxCADhHAJrFeLfJABsBgsbZGwAAAH+iACIrOFZeUn2JFBQAIzY7FyMmcq2+WIeUHi8zADE+Q2dxWYiVKD1D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DQDzhUQQUAVEixgxAK3UBDByMA/4DBFElUIEBBIYCq6666amDQBC5UgYGsVawQwg0HCVDBCiMMm6oLFeQwUQovrDCFs1K4oMKtnXbr7Xgu6LrDQipMweuuU/haUA4rnKsrBjQQlKu7u6orkABJ0AsqqwRNECu9I0hkwbD0wsvttwgnbJ0Awzqr0LwArPCCEDcIUS2oUhR0w79T0KDBDROo4MKpAKAw0Lw/oKDyyisfTIAOoE5hwwQoTPCDC7HyK9AFBCfxww0oCGFDuwE/lEIHoGLgwg80C1FBEgSLqvDUVDv3A6hXA6ACQhWAOoLUBaGgQ8YDpfBvvAYJQEPJJ4fakAagroCQCiYPlC8APxxELUQwR/+cgt5rg1314IQP127GVUR8UA4NX6BQ3gO1C0AICk0grUDzCp5QuGw3NCzZF9kQ90I3OF746ajvlgOoNhAw798FWQDqCw+hgDFEmTckuUMpgIpDRrFiAHvqxBfvm+gASHvB7AadioHLC8mON+5uMyR53Qv1DgDoFcENgAvGhy8+bonrMBDS3BNgu+IPSQHq8A3lztC8HcCfkLkAtG6R9FuP7///rVkf5AjQtc4JJGtoc4jXIoIylrHMdAJhXNKS8AJkJQR5AJjCDlQAQYhIroMADKEIQyO755UNVAkkwAuY5xAB3I56+spgQTRAsHd1wAb2EwjndjUCHNirIe4DQA7/U+BAFIBwhEhMYmJi9TuC5KtomANVBR6yOgB0gIExlOG6LECyXVFhgAQRguR4JYUjIiRxADjICnl1RSW68Y2D8d4PCaCCfQ1kjbRr4QsfIj+I3OAFLsAf1hAiACGEYAVdHMHwiogCbgUxh2vcVRvhSMlK5iVfVDjIqcB3QBRCZIEw1FxEboA0VEHvID8gGScJ4C6pfXAhoJqkJWdJS7cwLIsmVN/o2ve+UF5EAPibI0KEAKpMCqSVAuEfLK1Yy2Y6Ey0FzOIAnXfKhEhvinysnkXWlj+H/CuHBvHeKhESy2ea85xfQdoIVMDOdrYzVuZLJutqt8f4abMiBdQfQ0oJ/06DBK+fx2QmOgdKUKosDwDjQoj0LidBDJhxIGCUHOUSYrm2AUCUEuFc/xZyS2MyBHlyS0g5C0rSki6lj7+ap0AKSAWMio17ZvNk2nKFPZQmZAchACcxZcUtAUhBmDr03UP6tgJwak+WJk2qUn9iLigiJFZVkJeudDCxil1sexrjmMdApoIdkKymWGOkyoZ3NwpS7Aak0lUeCeBCAIxgB0yr2QvQSIXLNeRoSVsazWw2sl0u9a+AvcmnELqQHYDKggIpl76qoLOBsEtfGJhoFLNogYEYFrL6FMi/6FUFxD5kYJClQTUDS9rSpoRzjT3ITitbEFKZClWqwuhAXAUrDP/MqlbQg5i+WBvBCuBACs4bgQ5CYNd+HfJaqKoCDjYqEWpZC1tLG61pp0vd6lr3utjNrna3y93ueve74A2veMdL3vKa97zoTa9618ve9rr3vfCNr3znS9/62ve+Sj1VQvHL39hkbVe3Za5MNGCBDpwqVRZ46B0NPKsdYK8gKdAADRAJqnES5KAxnML9ALBWgWiAWW5NQmoT4r3JVQ5U3LrAC5JwLQyMIAkCLtsPdtAB5I5gBbaKyARegANBtioEOgjeFFwgW4bkwALXSpUNpEuAD8fqxSMm4CARggNQSavKWdyVZGdrASkIGbfRy/KuEhqr/eJEAzQ+sBRoUFw1Mlj/gw+NMA10QDIzXzjLUX0qALA5ECe7WMQOqaNKh4nina24xS+O8c5iaGeF5MC3wnIrjgn5gwIjlwo6WPJELrCDJEshswfxM5Qhwk3PFsR9GBBIEMWsNYMIYQfATe5y+zuk/7qrA0xGSQq6yCsMdJggKVj1u/hMEHdZeCAY1ldIDbK+4u5wzAwRwGa3bBDZxZObt26zlOk1hQcvBMu8SkgpjS0RFdRQV1V46LPFZZACgrEgWL4yq0G15QuM8VzwUgi2xUxmwuIkB7wG8K/LJuykvTugvGr0orOYBIQ0myDghjZHNwvq2AEgntLLtkGSfS6Fq3Gx3m6yvqgQZYWY+1xV/9C2QCLOboeUWtyyEsi4xczcGxTciwOntY6yFoKVCY1ky35JFaUQAooJAbR7PkgpcUCxF5BsxLqaQt+OPRCxouBuiiaA6PIsz+2p4AYqCGIKD2LYf1G7IInTX7gwgAOmoTWIVYBeBaqwgwp8zGaSowJA4Z00OoNqwyOwwNdvYIN/NdEhN2iYDSrGubhXG2NfD7tMB+LuhMSbADkoIudS5sDhTYBkHbu7yEimYCI6kJs2KKLKb3JQohsd6QcnQBCZ/senGyTqffO4+sR6N6C6DqsDkV4Hvv4DNJ69IGUf9EHMlccqK83tP4D7xlnHyNUbZG0YqNUEwN43Rc5wyC8Q/f/dHPqQxKNq8UJo/CmFT3zju/ywME81AS5QRMnRzIEHO/n2ig4yUhFM5z+SNe8GcPAHE+xiagQwAc4id6DCW/M3LFx3MhrwNwdFdQsRKx5lEEiTQOsjSz4FKgp2A7JSQMe3cKZjAZpWEHdTggaBPA5ocikjc3+HECsQYymAP0WmgQUoEMhDbR1IEB8IAB1UeVRmZQjBTUVGgCaWNmujYAdRQFnXE/aGgAqIKgaxRg6IAhBoECEwgfMHKrqXEAeWEO7DgSN1L4mDAdb3KRiQTwmxPif4Aqd0N6B2UFHYEDZAAzl0WWFIEIJ2eAyBap41L6D2gwMhAGlofQTxcgiBNPL/dxBYBlAiKCuxlwLhAoA+IoDXp3w3IT1zZC4ZOFm+94XfExHe43HaAzacY2qD9YIEkXY7xYKio2HZU08LMSxI5RClJBHe44oIMViNBooFsYoF0YoEQYSQaIQHgYQJ0TcVF0aK2G6gcodFcVmf6FZcCCqjeFB9GE5giBDag1ic423GeEb5s1PPyIMAEIHgaIt2CBJj6BBN5RDlSBDCSBDjWIwN2BCMqHQxV4RCtGEAMIoEEHuYaCOaWBCCZmfcpFr3hDTmkwOdhgFUsAIlZ4osJBDr02hVBIgFUYERcTeydTUZCFXLp0XZGFWx2IwA4IsG4T6hqBCnkj66OIMQ0VYN/9cQ0oOA89JYJmkQ5kKLKzVlyZg8R3hPBDGJuXgRUCiG/iYQO4UsFcBgw0cQLwBcGFCVCJEDNICVPZSDDyFoHbY+rlhFFkiK3aiCO1gQXeNUM3mSQokr60gA6AhzY2eOofiOHyE5uTYQiROTCgUqIYdSbwmUKKlva1kQjmh5vYRKQnWQR5KQBNGLBdGQrvaQF/d55zJwJBhoGbltihaUCQGSD3FLcamWq8SNB8E52sYzF0WX9EZISImXDrFTHlmTaRQR2pOTyAYq8XQ+/6iPS4iWq6mM22aQBHB5yzibAnFZ1CgRTalnZrZTE9A3u1JZeMUrz1gB59Zyx8iJCZE1Hf+2RkD1kwehmkYDKuzoRKWokftoEJG4ccMiKnWpN8xpmHk5jSDRN32pSwLVm+wzEDDpkN3kni1ZlHsnEP2og48In41pEH2DgJAZJJJpUb9mmQVBnQSBNKYyAjNDeKTHlrHZEJfVWNITcgSwOwhBmg7RmQgxLBvlPTmHPCMGM5y0kgdRR4BpEFW0lECIAjRAMBK6TzYZlpO3cL8pEIUJYY8pchx2EDRKeUTpoEa5nK95EGjUnxARnQdRZmEUS99DMT+AgzBjARRTAf8CQllTBVWlApIzdm7YEJwjOJdlRn0zmt/4EGuUjgQwLPYiaMRmUTXanvVpECTZEFWUpKQoBUn/RncoKhECcCqnmTYXYAMkI2AHFXR9+p8E0ZEDAagH0ZMMsaCKGZxU2k8OM6FGUqFs9S9thqFfeqUymEHwU49DOZyONixORQB3U011uqIVBhGltHrElEsqpI05KkWthSqwg6MOepsHIT05RwD7piuB+hC7GBFB5G0HlaQ4+aL/SZ7JmnS3ipzKuYmyWhAx4xFc6k9PCZvK6ljOAgCNNYkpJEGNtlDfWaALIUG72qvFWaXT965EKrAzxFN3hKyGOqVSpndQCZ4CkS/QahCX9WscJ3EW4YJc4y5nl6lACCq8qa4Xl7AD6ZjTsxCkuqGmyncBObCaqqoUSpQ5oAFo5Iqw/zoQGgqc9PqSwCeluJoQkhOodxqtggms7dkQ3XpTIyuoofaZu0au8FqCp4KcAzFYkzoQ1boCTrgQ2foQyHObSetYTVoQSyqq3vik5cqYBruIzHlU7Kqf0hmrisqrwXpqnLo2V0sAp7JlcboQfSO0RUoQl/Wo6Im0vqm0QWdTieW0U4uzEKu3rbYQVrtxVLA0QINmBHOWSOss/RRNGIOiHiu2R1sQn2NRGCWWo5qYKtugLAtOgzWxMNsjtsYrVPCMN/uw6Yo0gGlYO2pPAaqzRwkAQ8qi8xOvJ9lhzHiZ/JqcnOqs/VJojvYvRWZ6aAUzUjCkBQsRO+V9hju6BGGeyf+boYOGjFS6euF7Z0vLEe1aEF7quFDLtMOIjX55oAfRLi/7fr87q4EpvEablgrKsN/7vufbZ8pXZUlaqLGaazkgvQ5xAf9ykRyFRlEoACoDdu0yBRCMvhZ4Klw3wB72uGzLv424shD3oLHqv7GLkPqSBOB0u/AqOEizlNhHEVkzBTk0tI9nQB9Ztw1hLsYaNsb5ezt7tmu1Uw/mvMGXvoQURNOKELmCARk8wrnZECjgPGDZqWNLEGVrR0Tss+YaxCGMUW7bEesbwNPJxVYJgo/3iG2VRTTZEAVUBTccuJZVtOeZpz2MsAfxcKY7rmvlPR2EwEk8twWBiJ/JEDt1vw3/0TcuubEn2688TLo9q7h0dMhWir2LCZCum8UpnIn0VsEqcDdv7MI5K4OE7MIM4T0joHIAS7FqfMfeS1GcPBBbVxDiahCgylbmMnZILBBppxACUEp3GYiHia10vKL/QpBpA7LgOkm3rJDGS74sa773ua5kDLdd+q5RKY0ty7aPWEVZtJ4MIWirfBCtHL9rC6D+O1hnmSvp88wEkZDABAC8DLHMB8zCLBE+PBF3o7k0aErRxswHcbgCAc8QBcDoir2oprbgFLqdDCSsOi82e8ylTAAQaaUSIQTO8qgnWr/HvHD+XMdD7I9jJ6NQysVX04bupALctFwqYFcH5YSSg8JS/yXCwvrR64I/z9k8PQtsTWrSLYjGWXOtdgO96CpbWXrNkZvNZ2zTPptDMxxBYGh1RhQRO0UFD/WrEIrThbsQqGWX0Py+8Ns1GPADK93S7ATTr4wQuTcRfBkRnBOyD1HGB4GLi9OkuSyXI50QZoulVqjJ4Nq7D40jrCp7a/2/UzyZmHnKOP2LzoK9dC2aRhvSSiq/9pmuxGkQrHmrWTZAs6gQdwO7C7FGO12qiQ2OaETURMq6AjFYktXVA7HZuMuCXXvUCHFZVDsRdK1Z2qy6BQTVwdlWNC25G50QBs3b4rxw/nsqu+rTTu2fvhif25ZlG1XLCdHPFPHWD3FZhPw2lv98EAOqvPpElgjKEGuEnJLK0GytuoOdI4VtmwWBPKeEPDCsxFjb2AZxA1asEBvJo7MM0g0haI18qO4qzpI93dI0EGW6OQI9EdwUxTp42mkTRHwaZs8txD45l4YZl1Uk1wRRusErW0qp1FHYvriLgL+9iQ1qLm88EeaHATlI3usSyTtMsHNzpCLa3JD7xgfuuTG0URuoth7+EPv8ENyEaxRRQKptcTo8WYKzpPZYzL/4nv4NAEO+cibsh//d3ir8yCorhFq+16q22BjtEFUsK1F8jzW9jTT+z03OnlRHjM9LvwqBxG0lW5elyA6BRtHojxIOhKXEggwBjPiJzqxI5b7/LCvgJOAJ4cEKDsJ02ef7WuK9feEpXpmmKj1XzBBnDsUMMY+YXrL9qzuHjZoB622rhcicmIq37VcZ7eoLgTxSoKUHEaENYasCoeZB1eSpHm3DkrfzsuTSfZKijhC5zeUmUthOOk7ao6kQU9+MfdouimzJDMeI7prJDeC12NMGAaN7fIZsFURbG7XQvKPcpAN9qdrcPRG1vdV0rhBh++WDOKJVB+5BCEJr5OELXOphnBBKeHxqA+Zzjc3u2tQonuXUaqr+akYa8GB9uzPVbt6IroUaPurb3uIC4affzqmGrIaqvrwF+dc53N0ztMcP7BBrJMcModrzwo4OLaCyMu8g/2+IaCgrkk4A0uOK5kcF0jXs+W2tenOJyP4iym7YBns3FnkDGpAvpQTtZe6zW3aDKCRW2lZKIlZ7aFy1P7D1yKMDW7/1CIFHCVGsoyU9UhB5QSTo7kttVQatyDMCQMNI6hp4KrBXNkBXj8qjXz+mWPP1HSQ5OiBWIBTvs6V4jKee6wd5YJf2fs6mTUMDJFPhjl61oLdVIdNXAt+iBM++lX7w3XzfrJs1GLADHwN2SLbXDy/19Ez1PAsAtOd0s2kzWz8vXv/1CIE8TUz2+3v2aOV+Hw9qbX/SGRT3RaSuHTN4mNvmN44qQiBWLkMFVABXe/UCpQTjNf6yL45+6pfDvP9ffPQebfjTARWwfcm/1OWdEPrnev2HA/839C5S9II2TjkgSLrCdGSOriKKqzsVQ8cWbPgGED8IDCRIAAcAhAkVAihYUArCFA0L7gCgQ2JBFwsR7rh4UQjCEA2pABAosYNGjTkKokxYBUVHjywTlhwoM+GUhhcQWpSoAYPGKhc6ZtTI8aKAFTJtwBxIA+EEpgQuJGWJIWTUhhUQqoA5AoDRgR8B3JCoFUDEhk4xSFQxkiVZgmaXEhRrEyzBFA8XYqBZ8KDMtRerAMCA9iLFFUz/LrzLVOxcgiO5mrQJcaVMC1gJLpYJd6BXllOg5kSYmO3PhVVUXuScsDHWHCdR8o3/+tdwxxuyUY6ooNn3b+DBhQ8nXtz4ceQELdyMKgTHFAxUqlgQihWFhSpUMEzBIST5d/DhxY8nX978efTp1a9n3949wR8I+zYcjGH1wBQWoFPRwVXs6IFO4ikthLICqaC6ZHKhoxc60G6KHV5irbKLUCiNqSkAeCEqDZIYAYMRkvDON7GuGmgChAS4SDeZ7iMAhReSyA4A6XCY7LcEUeqrMgBwKkinijrKAbvopICsow4/DHFEmCZwYUYqpKDBxY6cAgBApm6wQAqvtsOhAhWDM+tGiby6SyzP4rKMwMAaEsAGHbqcIokXqJQLQR5fG6jBB3eoTqLW9qoQoSSY8qo3/6Y0WEFJEXFE6EixwmyIRZZu04AGHaYYKUrqgAtUozQvqEBGOZOYjyAgTZPoAv2i6+DIixRllMngNHjuJ/5CuK0j2zQTYgcpNq3CxveKNfZYZCW6QSEfj0qCJRM7CoElHCRN9lpss9V2W2679fZbcMMVdyALAaAyveUGHHdddtt1l7xyz0Uv3XfrtfdefPPVbDDmOtKhJRdwAA2AaAlEaAQcnkxIVX0bdvhhiCOWeGKKgbMBgCreGwzWijv2+GPNppXivQw3BPlklFN+eFoA/mrWYAzIXO6pmBCioSAVUCtYZZ579vlnoIPWVoUQNHgvhBDkFXppprH9oWj3BEBa6f+mq7b6aqZQ+AmH+Hq8KAXUEPULoQ4u0guHshAqDGu223b7bbjjlntuuuu2+268xTuJihS6fpmgizG+KIeEJCRoWYTkzVDDvBt3/HHII5d8csort/xynl9AqDe/V3zUX5sNZrgglsvG/HTUU1d9ddZbd/112D3O4SeeOpcooTRJJ3vSzy9CscDYgxd+eOKLN/545JOfOykMqrO9oHIZ6kgsKkRCiNaCBChcee679/578MMXf3zyYeraxOcJUuFgmKI3LIWE/pTILTLLt/9+/PPXf3/++284hZFkDD4I+RsBNAeAkXUEfgj5U/SsRZ/N+U+CE6RgBS14QQxS8C9YSt//QAJnuqPg7nAJYYpeOJZBFKZQhStkYQtdaDWxLKggHSRA6ZiSEAD9Tnodkc3OXvhDIAZRiEMkYhHRI4AM8a0hNPwgTLSHEM8gbodm650RrYgvLo1Ai1vkYhe9+EUwhlGMYyRjGc14RjSmUY1rZGMb3fhGOMZRjnOkYx3teEc85lGPe+RjH/34R0AGUpCDNGMCwZVFPlJBkYtk5AgMCROKkEQiNDzgIxuyQAA0MCEPLAi/xHZFULprYDwiZSlNeUpUplKVq2RlK135SljGUpazpGUtbXlLXOZSl7vkZS99+UtgBlOYw8zlCMQ1SmIaM0s7uQgN1wcAZQ5qTQTApPys/weA+oVSm+ECDSG9+U1whlOc47zjJcx5TnSmU53rTOcf3PlOeMZTnvOkZz3teU985lOf+6wnO/35z3SSU6CBRA0VBnpQhJYRoAv9JzjZx02EbECiE6VoRS16UYyaQKMb3ehDzUfADoRUpB1YHAZEarQXkXB6CKleQdyCvcsAwHDbpOm3vBLNmo4vATvlaU99+lOg+vQBQyVqUY16VKQmValLZWpTnfpUqCo1qFOlqk+LRxVrTrCqW6Vqsm56TABsQAFjJWtZzXpWtKZVrRuAZlS6ZkqaiPAiNiyIbE5IAB3mVK/d+upexcdVwP40qoMlbGENe1jCBlaxCShelzK4WP/FerWtEBWrWi17WcyOla04bSYqaWJX0AHgZgWx0ugIQle/phZZfVWt9yAbWMTGVrazpa1UX7tV4i0QhBa8LVcly1m+hjWzwyUuWTdrHBoSIHACbAjhoNgQKSoOISZrbXXbw1rrJq+3W61td737Xahut6vD+52eJCje8R4Lu97ySmWL+17LHrc4yQVbBBvyl90S5GxpI8yusvtf8qwXwMRD71TBe2AEI7jAQCXeAT9ZwQUzeLWTBVd74XvhtMqXOMklgJViVpCZXalmosWZzgZ84gBTGMXDi7BgE/xiGMe2xT0lHlGwBOEZ8/S3YHUvhn2sAA0Ph8ME+BdCqhCwgfn/sCkJQZjCLrRiKCdHwFF2XY55GmMsZzm8ViaeXjipVSszdsLA5ZaFf/zjIAtnyAL4FADuelpqfZnKc9bMlOmsujAnQMt75vNRw0y8nxSQgnneMWXPjGYVq5mAzbmVdDqFFVZlx0swvXOlDZVoS6cuz33mNJ//LDwgFeqxn1Yvpsss3ENjOM2ZZrW+7NzqyuV5052mdVFlzeW4PXO0GCT0mHmcalWbGtbDbteriR25W1u51st+QLJnLLeZZXPQpDaWsbFlZmC/d9XH5jZEydxtyDl7xsyutbgjHDcBuMW/08Z1qb+tLWxnm7jbBne94S1se+fN3BEmN633XeC4dQ1t/yjstbt/Le/i0jvfC682vhlet38XuN+djrh44yabG/OW2sWy9rXijXDMKvzhI1dPx0n+toqLd+KcTnlv4YY45o663Q1/d7Y+DvL4OvzkOx+PyXmOtZb3duV9Dvpr4UYU6so8x4WuMKpxHnKd/1zqx/H51JtW9NcO3dNYj6zbBPATDMiZ3Uv3taGfDvWaW13twqn62oPG9cVqfc9wD+zbDmheHNM9vb5pO8edfva1Rt3tg7902gkvNL0DVu5aTjxu3cavmSq98VYFTt/fc3PAm1Xkh+d8mQTf+Z5NvqqLz7Lop+q23+VX8qYX828s7x7MZ964nwf94V9fe4+xPqikx/+y7n/qtr+cite+32lwbs+e2MseyLTHvduP3/yJEV+ovIex9HXMtgW2dIXWNz7z/d5j5Zd189An/PPJDzHrX5n6L05/66+mgY20kPuV9/7l/x7+2Rv+/Gs3//4b1n49W78Ea7+2sRJpGz7i6z79mzDww7/lW0D/k7r+i0B8AUABHMD0axuskj/pU8CDc8D8o8Dam0ARrBcLvMADI0C28Qrt274OpD8IbLgGxL/xK0GeI0EbbJcTRMHvUsGrcS51UaH5c736g737c8AazEGSw0ElHJcd5MHu8kGrgT8S48AEhMEPBMEHbMLBY0IuBJcnhELaksKqMUAXGkK+K8LrOkL/GlTDLzw2L3zDbglDMZQtMmwaqqCaC0LDOnPD9Ug+2UtCOay3OBxEbaHDOkSsO2SaTbHCFyTCGPw+LQxBQ/y5QqzEa0HERDSsRRQaIHTEK4TELARBQcREYrtEUzwWTdzExMrAq9E1UPQ9DzS7SSzFVGw1VLzF91hFVoyqTgwaM2ShX+yIXJQyNgw/W9RFSytGZVwPXlTEHFMwZTswrCkyPcy7R0zDSLS/GURGP2xGKGNGcESPZzysaQSvMEMwrGnEWNS9WWy6blS+ZBxHKhNHeiyPcuTEaEzBc/yuq0mVM3RFUaRFLZzHe1wxezxI8cjHwupH70pHarQaWGxH1ntH/5s6Rnn8RoXMroTcyO9gyFYcN37cR/C6mplBKWEUSG0cRSTUSI9srY58yeMAycFyyCi0ydq6Gtm4RmwMxZUkSFJ0SZn0q5gcSuKgSV8kyR7ESdqyGucSNBRqyJazSPbCyEAUSqPMqaLMyuBAyi0TSXRkytmymsBRsgySypSjyuCKx6vcRq6ESax8y/HwyqcSSzu0y9iyGn7JqhSSxmSLiq2kP7bMPIOUy70KTMOMCrp0KryERqX0rqopF0taIb+8NcCMyxQbTMArzMSsKcTszI5YzKZqTHMkTcMqw+n6ocpsuc/sQ808O84ETW1qTdksCNFkKtNES7D0x6YBjXXry/+RDDravMzXfLrYrM0rGk7kvM2lys2Q3E3IZJrfCUIWWs2UU86usErCxEzkDCLslE3mtC3ovMnH7K6miSThUyHrrLjvvAhA3E637M5Qas/ODM+kcs6axM+oapqRCDsgWs+Io8+GeM/N5E75fCEBNUz7RCr9/MrxHMumoUJRU83gZE0DDQ8Chc0LPVAWSlC5XFA/K8/agsjoZJq/QMkXAtB/89DP0M4CjU8ONSIW5UoQNaoGrcsbZaqm+ToaESIV3bcZzVDj3NAYTaEZzcoatTURHcMcXaqm6RoZ+s8KvU4iNcbixLnjLFIgOlKjTFKialLcBNOkwkOaCaIfNbcgdVH/DYVRLRUiLh1KLx0qMRXPB5UtplkgNu2fMxW3NL1SkMvSNnWhN5XJOG22JZ0tEjXPpTmgzPDRKWXPKkUOIcXSSA1UChrUlyzUOb3PTTUqppGNyEvRRw3QSjWOSf3TUrVU/8FUj9TUQ73LVz2spQGSmJPSsCy6Pp1EzUpVVeUfVt1IV61TRO3UoloaljHL6hzVFeXV4ThVhAPUXjVSZo3W8Ji19Wu/khQafuFJ4LxV4ZzW7vPTZwVXai2fXy1XArBW6sNW3gQaxFE9CvVWC83T9HBWeYNWdLWgcy1XdeU9di3Rn5mZpDNTZQVSciVCcb3Xg81X8NlXau1X0vtXRQUa/98soj11tlzVVXxl2Aly2GiF2MWT2JwEGrEwLVtdSlxdWNfU1S3k2PlUWZf9DZCVO5FtSqAhivQUVXmlUnpFD3vNto2NWV+FWaHFipnVupqFUJ/hUf8kn5RzzG/t2fP4WWAL2qLNH4/t1aMduqS10595poFz2oqD2nllyTaU2qsdWrRN27lMVH9Nv2z1mWcBABT9KwDEuoytRaJlW+HJWlXd2pXr2rxcWpa6n7vF273NzoQF2sTlW9jxW0sF3IkTXMT6GbPAO9c63Kg1W29cW8e1H8gNVMntN8qVVZ8pstyxW83lWc7NSM/9XPIJ3TYdXXIr3dPsmafEn9UtW6Bsyf/XhV3xkV0tpV1ms93C8pnA2bXy2V3W7d2zBd4fEt4iJd5lM17C8hm9CFXVZV6D/V0MVdMh9V7o9R7pjVHqLTe4bdeUAZLJ1CnuXVbx/Q6qTTWrHV/ybVzYPV9/S1+ARRkreTPweV/4bd22tN8WKl8O1V+K49+JTZnF4VbuEeDuJWD4NOAOxd/PVWCWY+CRTRnEoU6xlWCMxeABBV9KjV8LPh4EPlANJjoOttmUiaQHW14RHmEUllQTRtUbTmHiWWH5bOGts764RRm3ELvwqWEbpuAX9Y0cqAAcgJIjyziPaLTp4EuJuA5J4w5K42G38eHuBOK5e2GlPRmxmFDdReL/W8vbgoy6G9ALltABqhGAudUIZK2hOONiufHi5XTbiBVjr0WZvzhA90XjPFPjoDS8ZzKyJNgBgWEyKy4yjEGyhDBLK4GmhOEXADBZPL4aPa5NMGY8Px5clOkSIz5iQi5kEi6I+T208VufKbABO0ENePUwmcGhEVPenDmQTe7iVGbbTy69UK7clPmJWjXcUw4zQ/ZdrJiAnE1k7KkvAJhh/KKiluGvtdnlFezltP3l3ts48Jg5kNmd/TlmZNZmAljlMztOvWiM5Rqc7SmI6LqIxRlYbO5Ncy5abo6xgltIsjuZBQJhGibnGUvm5z2OmRkd0LqIIlPeDnsyiUCteq6a/04GTz4OWW/+yH4GGecy4zMW6BYj6M5FjoNuCLl6aHEmiISWiLyKaKuZaNDM5+q76OQAZ48plyjNH48eaHNGZ0Sj1yK7i+iBCeq5pi1+IpliaYm+Z6GFafaTaeSg6Y75nUbVn5z+6J3O4XHNU+fCJpzxqCtOiPeJH5igH6S25x2OaKbGQKie6Yz+GCpkaGOu6gIDadc9jrn9m0qCiWoiCAeCCU8qa6Zx6fqsaJp16plsa495JgDeXn6zURGm6wKer4SonybqCKOOIpXqCBMC7KUR7MRM64u9LXxE7I4xixm2H5usYciuYOK4AdQIWzgDAHglCFs+kcz2HILhbKHxbP8FJWykNWzjWGuKCZycHeQWC+0kdt6QHo4LAA0p4KTKDqHnGggpKqEq0m2f4e0P9W2uBe7iEO6JYZm6jevjLtgBVu5sgwMPWG/2Zm8TKMIcWJwpWLe8ViCxJpdN8mv7wu7sVuqYBW3z3q7RfjaUmRkpDujy3lnebTpSKAAHf3AIj3AJn/AJd4LK2MYU4JcRUJpnejf3wYv7vgiy5u/+Put6BnAFX7ABb7GUIQrtRfDGTnFINXHi8IoGp3Acz/EJP4MA6HEf9/ET8D4B0AsqsOKUAp6aaUECeCmYeGcS5xntfksUR1nSZmsCP5m5NXLjjnEqT1kab1YAuHEdH3Myn3D/UmA+AZANKkhdkp5uk5Zt3nGzjljpJ4dy/3bZKX9I7z7KKqcYqvjNEE7wLt9ciBLzMj90Mj/zGCwyDDjwurruglho0ZGWk67zlIlyGuXuwN3z4QBviZGN/iFWx+a6NDV0RD91Clf036AKDNjihmhnidjq3IlniZhnS7fzL9/kPCfPPj/sKwcZvQj1WCVbQmdwVD/2VP+8OR5vBQobQKl0/UII2B4Is7jmWx/lO+fYXR9RThcOT4+YP+cfUVdSUr9qU0d2ZFd1rFgMQb4IWgax2m6IusBlE7v2S892ht12Jv12Pv/1j3FxcR/20iz3XO++c0d3VFd3pjigHtkBh394/4jXE0g+skbWZXdnskteGHtXGUxHUk2f3G7vyl6XGCtx9S1fMOROtlJHeJZXeJhgGVI6ijZbbJhfiGrZ+HsveC7W92Hl904f+Yg5oOJmbJQPcDQ1d5ZHeJen9FISaip+tKiItAfpDpzneHzPV56HVaDvdxZHGcUOeGHVei8Hq4NP+jJf+qpPno7v0o8n3ZAHDp93GLGYavIOexmDu5U3+2NH+7RX4atH16y/+7gXeX+vaWmn6rbXR4Ine73f+7/ve5BZezhN/OJ9e5nd+of5Z8Qf9y/Fe6Rv/FPne8jv4cd/WMqvXsv3jcFvGCPbfIFXfMTVeSIse9DHcdEf/b4t/f+PDeaBl2sau3clh3FB1/PFL/TaR/Tbx/3YkXxC5X3Y9/3iS5lgx+nTz8/iN/bjP3vdV36JYf5MdX7dhH73A5k8pH7Ol1PPl/00pP3sj/Dk537X8f5WBf/nFH+VAfiOfv3wL/aLZP/2B4gCAkkBGEHgIMKEChcybOjwIcSIEidSrGjxIsaMGjdy7OjxI8iQIkeSJDmiYMmUKleybOnyJcyYIRPQrGnzJs6cOnfy5PngJ9CgQocSBdrzKNKkSpcqlekUIQ0AAIQ8rWp1JlOlRbdyHZr1a9KTBq9CPElKINq0ateybeu2AMGxZOfSrWv3Lt68eveK3ev3L+DAglmCLWz/mGbXxEUPM27MeLDHF1J/QK6s0nFOxZq9Yj7c16/Zt6JHj45r+TTq1KpXs376uTXs2LJnV+xsW+fm3Ld3865J+6EKqTZ+E1+JOLfu3kxf6w1N+jn0gSiLU69u/Tp2j8yzc+/u3bjy28g1hy/fmPsEqRa+s4d4fLxi82Gn8wVwNjp+0abb8+/v/39d2wE4IIHfyYcZfIkduCBT3F0gFQ4F9pdgfAzuJOBdzuW34Vr7SfghiCGKqBCGI5p4omAWHkYhVyq6uBN3AkilA4rYsdjViziVGKB9HPqYloc1CjkkkbDtWCSSSRKWY1Y3LsYklN1JJYWStDm5FZQ1HTmXhj9y/xhklWGKOWZMW5J5JpoPZbnUlZyt6SJ3OUi1QpqqtUnUm2Ze1aWX+YFZJ6CBCtqQnoMamuSbSd0ZVKJwZieEeocOtqhQedLXXI99fnmppJ16qmShn4oKYqNHUfpTqRZyV4FUL4y616kPNBqqa5lq6ienr+q664C08vqrd6n6dKqwC3JngVRUAUtXrLPmmqGtt0b357LVWkucr9dqO1uxuBHbrXncJSHVBdtW1Wyi2ZYZrbTPUWsuvPEGpq689Q4GLk7o4qscd1VIZS9M+q5J70t8tlvaswArvLBTBDP88Fz72iSwxLdxhwEAU0CsEsVQOtySwQe/9e7GJZvc0ccnq/8MXsUdV4xZdnICQOfKILmcY8orhSxyWyTX/DPQJCYcNNEuvZzAzUcfll16AOxQ9EZJu5izSjvz3OHQUGtdMtVbe63my1IrDVZ2rALg6tcViW1h1yVZfTWQWac9d7xt0z330WuP3SB2UQGgwd0S6b2g3SO9Dbd0cgW+OLyFMw513t/u7Vh24wJQ7uMNDX6g4yEdjrjPmYsuauej1xw5pZPDjJ0U/5qu0Obylf7R53CH/jrugc6e+8aoL6o65dhhrDHvBMRu3u4os4s41ooX/zygyUM/OvDVL4VdCjM+f3x50m9U+9W3Tz8+kd6Tv7j16R+FXdNPF899eOZnBD7P4p//f/+I8uOftvr964TdD4SzPckNTG5koZ/I7Le/BRJIfwzUmv8iaJO+SQVw7yNglhxoEQQeTIEP/GB7NAhCoEmwhNixHAoGmLp0GXBPy2Ne3Jw3whn+R4Q0VFkJJYgdKgAAA9CDn3JsOBEOtsuDNzwitlqIRN7lMILXaVoSfohBjymxKkSUlhGXqMXWCHGLC2ui/67jtwpIcYWWkiG07gNDtmTRi260TBffWC8w9u86rQNADi4YqwrJroq1UuMa1dJGORLyL3EspLnoqD7ryIxKetzjFJVyyIdc8VaDRCQm7TLJTFZLkemzjtlooEJImjErmyTUCwN5SU6y0op+bOXW/zxpPetY7gajJOWdCnNKhlRSU6uEJTBdsstgikqW1bMOxqhQRlzmEizDFBogA4mWXxKzmiZ5pTV/ZkzgVQdSAIjQLZnpJF1ic13RlCZcypnNdYrkmewU1DZVVx1kAYAy4RQni8iJRk2mco3UfCdAL+LOgKYpnpOrjr8AkIJl4vNG+jRkP2H4T4JStCzqrKjCDLo36jwIAB2YXkPb9FDQRJR5E8UoShMy0JRWSaNjo47ZQgDSkI7TmRcVZklBd1OW8vQgK+1pkVyqNOrsQCoTmClN82nTffLonNI8KVAp+tOoCkmoR6OODqSyUIYmNTkjrY9TVblTqmJ0qmQ9kVVfRv+dkygTqV1FjmfGqrOc2k6uZw2oWe8qorRWrDgy8uj43gqfuDKVLr3sE1T1ms28KvZDfJVYcW4gFRcEVrBwNcxPD+ulxDaWmIztLIEeu6/iBBAAw3GrZfm4VIiG1Z92BW01Pwvb/4gWX8WhpwW5mtoWYfa1bqNr+Hw7W1jKdrj8SetIelOcFZCrsrtV7VcyC9z6Cde4nCyudQ1k1eTypjhT6CH5nkue3haWS9NNYHWzi0jsqpc7yBWJcokzpfCKV0HkZS06BZne9sqRvfy9znuxshvioABC9K0vb7+KqdZKdL//9aJ/H0ydAIMkvrQJDgBk6lwEP0nBedHsjzgrYQj/O3jESKLwRyw8mxBIRQUH5jCe7ktSBpu0xCa+YYRvzK3twre7v8GBVFK4YRhXSsZgzW8MdVzRHCsZNij2iIplc8fz9QaINJEujXVa3iYDk8lcXs2TOxLl2AyPyryJ5FKwjORp2vjLDPSym1ETZo6MuTUdpdn4qlzK6LaZIyD2kYjj/EE4C7oyc95InVmjgUiRT8+/M/KC15y4Qi+2z5QOLY8FbDHa2EAqZGz0mfdsSktr5M+b2vKlCUnoVAPm0BpJ9GpcIBVbgno3aJYkqed33g7mmtW5W7Wv9+LqjMBaNR2QigDMbGtRL6fXAt11EZ0d7NEBe9p4GTZGip0aHqKa/3qhfrSH8WLqDQXa2tCrtrnrgu2LaPs02QMAjZTdmT0SFr+SLne6eYfufJNl3RZpt2W86b5az9vKV5Z2RcaNq24TAAUV2MEd4T0RIeBgChigQhUsgDmIoMACVaACBqaAA2XxW2H7LnlV/F0bH8umqAD4NMERZPAEqPneLdQAxqSic4lDRACW27lUNOwQFgMdQslGeb1OjnSZqJwiAIeMADCGgaPH3DH0hvSHoY3FFpa26PF+SFalUgUX4OAkQXeI3wqCAxckdGZLl5fS3/6Spk/k6YMxG2Xvt+xbz4fhf5R0OlEdwBGsIARCoOfXG+I3DLgYIfQEwFEX4k0AiBIhKv/IudDlfq24a35JQuXugGVzbADQWt4y5ztSar5m8aUgjwgheuIXkoKcwxwhQAbsQu4IzoSYDQNb7Xy1OA/8lNBdInYPTIEBUIX97Z3ZaUY4RRSOnzbC/iGdVj5DZAYAISNEslJxvUK+e7bhBx/65FdN8SNyfMC4HG16F8/MVY9k6mvPIaM/7ULCXnmozKkhRP/o+f2K8AWgpmkU6G1aawgAD/ke88Ef6h2F/OUX/fFcQ+hc6SnE/ynE/TVE0wAAAfLKAH4glGVahbEca5TW7r2fbVxduKUR4E1g7CVE8nlgQ3hTWyEED01FQ/zV9ongq4SgD14bAraaCa7G6EUe/jT/H7it1oy9YDlVX0NgGFPN4O+92+U4RA42XhB6ChBuoboN4V+s31501PItkBI2UwvyU5bVld+9Xv0xhGQAgCMxhBVu3AxS3UIkVO15oaF0IR/2GxiWDD3hXxI6oPPhWhvKhPRNyxO+4UJcHwAyBA+WnvfRYEPcESH+oaD4oSamXCBuTA7+XiGuYPyZn0QsInTA4NBJRSQyhM4hYQc+xOhlXidGjynWInaE3slgWBQx0BmKFNaJm9ZZUiNS4COyokNMYvfp3ENgIi5u4i0+Y3XoosmEHck1ICk+YE9EoMicQQB8IziC4wkUYwwiRBzOoezpnB3qHB4qhB5Koy0mIjzW/wg1bkxHEU/RcAWdGeIS8pk8wsRJFIIEDCRBFqRBHiRCIqQRFB3QySMUMoQUOgQVIkQdYmGLzWOacCJGel5nqIzf0GLQsCA/AiMT1odAJiRKpiRChsEHtKRLumQMkKNEMmMNSsUNHkQOXqNC6Bz3baSYaKRPEt8nMozZgR/RQJKjoWFJYspJqqRTPiVCFoJMOoQF+h8yJsQGMkQsBuWYvAZPcCWK1OPD8OLWIKUiSVdTQqVaPqVUOqQjLkRW5p9U7N9B+A2eYeBVgmWVeCWM6OWIiCXDMNfflKVINhFariViOmVbYsRDMsT1laFCaN8FEkAlGiVCiJ/7+SWSnMQlIP+FZu7VUAKMzPyjwpglHR1mYqZmVE5lQ8yepy3E7bUiQujeQvSeKH7mkHCmZ+KmY4WmvXyk15gmGKGmahbnQC7mRTQmQyyeFhLA4yFhQkweXV7e2fFmkejm+lhngQCmyX1fcBZmDhGncaomckbECkgBekqB2WFAeqKnZRJA2Ckf2ZldhqGdzo3A2rXdXWpnjWBnT/AnptlGySya233nzFWMeI5nYpYnRIgfQ+7cewrA7RVdJi4E0RUdDrQjgJqIf37lhtKWb8qLYOaW1hzoyySogq4lgz6Egz6odzIExVkcxmmcRFyAx4GcyOnkh3IoAHRmdu7ocYUovIxm2pgogkb/IyUBQFqmqIoiKZDWSYf25ZOyB3fWC9HRZYlqo/qgKJOypZNO6ZlE6f+AqXYJKMSI38YR5iFKEJd2qUquKJmqjJjmRJwGi5BuizeVYz5qafq0qZuiJJzWKdf06G4Kai7eqbZYTnOqaT8O55fykpL+aZOSpqFay5yOaaVOGKJay7vdpIE2qmE+6kIEpKSqZaBm6sJcKp2ianFUKbxc33rMjZFKjJ+WqkGeKqvai6riRK4Sh6uaC5rSzazuS63aKkHiaq/WDaEmRbLSxq9qS57ezbDiS7EaqwQga7Nuy67eRLbKxrNey+3Zk6zyqfVUq7Fia7da6rIWarqC2aYCS6dq/yijKuVpiqrQLKm1HiS6tiuwbOsEUdXqPE5f+Uccxqqwkmv1mKut7iu/guC6/ihQBSzjDGx/JFRPFinCAo/ClirDNqyu+KtvbBHFTixk9UccyibGrmkEbaykdqzHjgrI0oQXjSz6lGx7VCKJSiuohqe9qlSk5iug9uzL1tDD/qfI2izJjlZ7pIDZGeziqKz/sOyfuuzQcmHReqgW0WzgaC13CCbKzhDUMonUuinVVq2kxGwCzCzS1qzSfsf1UcF7gu3OnhFE4SvQHqvQmm0IXa2xZA7X0s3fWkcH5uwNEVlN5cTYdmnZ6u2goO23QtDabm3kXgfTMpoWGa5D6UTiMv/p4jKu7vDtgYhO4PLP5FqH17oR5sbK5qZo53oulIKufIhu6eLN7BbH28Zt4aYupayugrau66KJ474r0Yzu1xAvbXSgjiKR7u5u3hIAqd7talLq75JJ8JqpwNZu8WLvbFQu5cnR8i4K746n705vV8JuuPit9sZS+sZG2H3tEn3vnYSvcY4v+YZJ9XYk+rZt0toWdhAd3BIS/LaJ/BYn/dYvqJhveciu/rIt/wquziXv5QawkwwweTavAa8VAoeHAjfw/oIL5ZodlqKuBN8IBadmAV/wdWawBl/vAktuC/9G2OnpFo0wCTfv80LvrVowCv/G/eJvB3fLBntwdfgv7s7/MA1TSAkvqA7v8Gz0sMS6MAczsBAXx+RBsBcdMRLb8M/icEGeMBP3pwrzCwtHMRRP8W/kQA6CpPdiMXwkMWJ68RefiBMHzw8XSxADcXHEMCuxcRtrsd1CLxzHcf6EsRhq0/pCziFbht+MwG0WEh+PhxtPqiCfLSEX4d0Yr/q+cGtMHnRi0iMjRySb6hJP8mrM8XmMsRlLMR7PBhpX5x5/8maEMlQGMil/iCk/xh3XVlZ8kfUe4BPLYv/BEizHsh9zcQ5Lby3zqI++iLfpcmHwsg/7Mh1DxCI3sicPs2LIspciczKLyC0vTS47c1NkVC/3WDk3BIFCXjBhczYXszHj/y03dzOIfLNh7Nj19Ic4PzM5R7M583P25WCFSsrysgQ7J4Y2K+Yoy3Nl0LM+x8Yu43M+fwU0/3IJnvNCCOZ+espAr0RBd8VBv2lCK/RgMDTZZBvWSvMpB2lE8w3ACO/KWbRCJJM1C3RH17QAu/M7X2tIi/S8VPLjLoTRksRPt+pKs7S9uLTThehfyfCh2LRT13A8p8QNvzMt83R/kPSaCCVMu1dR33NLb7WYhajM9OKrPLVZ93FU/9Yf321VW/XeLvMilcRQ+2pXj/NX+3NF47UMTtaunLVfE3NaX9NaA21bu/V3YHWWaLVec3Vds+scgfU+QrY3hbBG/7Vlc8VHp/9kYRt2dyB2lMg1UttzYwf1UUM2ooUohgV0p1w2axNFZgdtYHM2e3g2kyg2RXfHaDu2vIS28YWo2ezhp7S2cAPFayfkZss2dtB2jtj2NFNpbpP2Yy92WEM20S1qcA+3cBd39CL3Xvq0Jo+gaVvHc0P3boc3sYUoPXXydWM3a2u3vu40d/MTXH8SaJu3po43ppa2dEf2fstaD+oKe7e2ex9zfCeJcjNzfe83gOF3fkf3bYP3fgtmETd1gF/2gHcxfBe4ec33LCX4g2cHgzd4eSv4q4Xo6PFKhVs4TlN1hmu4C3H4MXl4c5dpiP/rXX84f+O4v/hQX6f4X184PLt4+Xj/NxnnNY4veI3buH4feYlDNrehuI/7NZAfZ4sLea3AODfJeEq3R5Jz6z4z+XlD9nz1eJSb9ZTrdGxbOQZjuTxpOS6rdJen7ZfPuJHTOUIsNZSX+VOf+XGruWwc+HKj9JtzeZzL7JxveT9/eEeRdVnr+Z6vuDH3uZ8bCZF/92nbN1EX+kTbOYR/uPcNXKM7uk3zeZVPesFUepFPN4lPY6HL+Y1z+qX75mTnuah3NKmnuak3MaqncorxtkO3+qYjeq+7ammp9mrXek3feq4PMptneaLD+qFqemfFIXCDDcSeCLInO6RzsaQve2oAOoI/O5g7hZKLe5I3lssRrnv8opNM/0q2F7Sye/s87/oqF+C4k3vICnWrG7peiZ+8OkRS3om7vzs2x7u8Swi4O4q5kzdDJPK/7burn1VHMXXDf9ui8AfBC5bBH3wD0bsdCzrDA7Wl53icK9b1GXtDBHybYHzGd9XGczyAJDx9g3yjMHeXK1bYXaz6WbzAt0fLu/y243C3w/xIe7wsuXmp2Py539VfJaLKXwnL/3xIvTzRX7XRexLS13zWM7heESio1x3Pr7zPB7i+10QW4zpITHWkl3rVe87VK9LWv4nS17he+be6rzu730jUY3fZvwckBz0gs33b087b01HcZ/XhP7demd2/W/tIQv3Ys3ffByO0DHa+ov9rB7qozokrAWifi+Lj4L/4aCf+Z09+yZ+V91F8yoc95LNHhZv+Umad5Vsr5ms+0F2j5z8o6Ie+KzW7LpN+bQN/Y9+Vy1X7zuc9i+z9cMO+P9ZtTlP5ll3ADkw/9Vf/Doif88gMBlh/9asx76+L79eW8Ic7zXP9WYWiSSM/hSi/cDP/qKE94c/+uY5V00amVOz+98v36Lt/qvC/+QMEAYEDCRY0eBBhQoULGTZ0+BBiRIkTKVa0OFADAABJKCbw+BFkSJEjQz4weRJlSpUrT150+dIiS5kzada0eRMnSpgFSfbsOQLAiJ1DCQItJAFpUqVLmTZ1+rRQ0IsZNaIomEP/4xSiW7l29foVbFixY8mWNQsW6CWfa9m2dfsWbtyPXeXWtTuS6129e/n2XXsWcGDBg8cm0aiho1+ROXESJswYcmTJkx/k7QtUqGOFRp929vw5adTMFQ0DkGIQKwCtmlm3dv0admzZsxmmVXwbt2K6uXl7tNwbePC+tIkXNz4xhUYqFYFTlnm8q3Pp06X/3ouZOGfQ27kjFW1RAAaNL1BnhX4efXr169kPtS0cfnzf1uXrpV8ff/4E7fn3D/xCIwuY6426lPyrqMAEFazpPruwo0277iTs7LuKKtAIgBTKU+3ADj38EMQQuXpPvxL52s1EuRpMkcXbRHwRRoc60OiG/wF5W7CyGBXCkcceV5TrwdkinJDIpSqkaMaNDkptBCFCsIAGGybQkcoqrbwSNhJb3LItFLlk68cvxYQLyzI/vECjKixqbkEzB+oRTgXDhCtI2YYsEs8jJULzsCUx/FM5GgRwk9BCDT10IS3HXHS+rRj1ac5HJQUJ0UqNo0EjG9YksE1C4/zUOa/8qjO2O/EkUs+IMAVgOT8BBbSKCyydldZaQVR0Ui69zLXRoXj9FS9bhXUMKABy2PTGTt0EldnIRL1MKggBOOrUU1OFaIoAEcoBAxdUuGDQHFTQAcMpNBwW3XTVdQ1XYE3clddI3R1z3XrDUkGjFS5iU05Pm/33pv9n+SI1y2mrtTZaiSbAsEaEBj3oQo1csJfiii0mqt1584M3V3k11vXikC0SQjwAVNiX036XBZjlmQS+LmE7DT64yGsdciFNilbNUOSeff65KADU+jhFjif1mGgWgV5aIZLzdYnfBAttmeqVXtaL4NdMpXk7mxkKL1OKwAbgB6bNPhvdjJOGz2hJkV67RLTRdhoAfaFOWWp/q947x7d9yprdmbluKowPDD/88BhifugHDM+diFwAaJCb8soLVRtu4Np+1O/M67McaCGI0KgNLHLFcWq+9776LsBbAyqKA2Sfnfbabb/9diReBXQ0iCK3myIcNNoB9OKNhxFzz3PbnFH/gZR/HtLjL6a7dN2kR1D1qll3cPGCY8cd/PBv/6KG8s03P5XuGUrNZItW0Pb6+OVPL3no/WJ+Ueft33+u+dcVAkPVu5//IpI97eHPLa5jDezE10AHgi8K6ltICJRzkWJpioAZ1ODrhMY/tt3NgyFM2gaFBUDSmc56JFyIAam2vbooUDMMfOAMZxjB3jmkCsMbGcNU2EMfiqV+IrzLS4RYxHn9sFIm3AgKU4jEgrCwZS4EkgQ5+D0aXjF8NozIDXhIkRRkCwBqcuIYyWiRIH7MJEZU4xp7U0Y3UUVJy3OjQKDIMinGBYbEAoAVsdjH2mkRIjvImUJyMAIbHKsgGgAj/wCEMEdHPhIhZ9RYGtlYSUvaB5JUgiNHCCDHOdYRYHekExUXuEc/npJ2gHwIFcJGyHKtwAUuSEKxWplJWzpSksHB0SV52Uu33BJGmxyIJ90ISmNCZlSkjKEpUYlKVTYEXxpBZELYt7ugIAaY2SRjLqNWIF9+E5wh0SaIhDlM3DzymOm8STJv6L1mOlOZBXkfAHTQEBRUwAVSmAIrqVAFb40ToEjkJt68GU6D+jKgB9oZJ83pIkeqE6KfyiNhZPjOPj4zoRnVaEMGmiwFHRSkl9zoei4gBQwxtKFNLGNEWcqjiQ6moha9IkZHWlObdjQ3uwzpTtVo0/NUoGQAwCBPzv/50JYetUAvFUxMZVrDePoUqrfEKW50ylOrhjCqxElBaVTTMIMQc6VIFatzlBoYpjbVgTTN6lql2sEtVfWqcYUeW2MzAVq64GEHASsZx9pXyZQVMGdFq/jUSlfDunGqt4GrXBkLt8O2Bo5UOJlC9jpGv142J4A9i2AHC8GnPha0GkysYhbbWNNqLLSOMSkAOjDNhFTWiZiVbU00axbOdvZ2hU3tbjM4Wr+U9rTBjRdvAcNF0zgEtkic7XJZUtuy3Ba3f/wscalrOd/2BbjC1W7zqlsWQQKgAsgt6ieZW96TOJcs0I3u7HTbXfdW7rp8ye526Quy94IFbBjI60KS+0P/8/4XvWNR73oP0N77Hnhp8d3LfOvb4Hch2CuNA8DExOtQ8v6XuQEGIjMJ7Nl2QhjEP1OwXhjsYBN/LsRbSdKUKqxSvmI4w9M1K4c7nFsZpxjHwhrxXUp8Yh8HJ8cUyQEOOqADI69gnmJs8QAvDGPZajgsA16vgYNcZVvt2C49/vGWx2tlh1jAmkKFSH996OTlQhktNK6xdD/sZTfTCst10TKX6XyiNzeEq7DaL0PI3EMzzxbNX5FydKl8Z0OXKc5ymXOdt3towCQpCTcQQAooDZZfNvnPfQ20VwaN20I7GtQxSnRcFs1o4Ya6LDjDEA5kFZYuGTXTft10Vzrd2U+j/xrXHho1XHpkai7nWiwCCAErMYRNEGlOb7Ee66xHpOY1s/fGwJa2enb9ll77+sfTDouwiU3hY7cx2cpGKrO3UuvB3lrb6YZOtd1ybWyfWN1fEUCxjP0hZBMnP+KGKLkx5uxnFzja8RZ4wYbWIne/28ED5woF6fmie9Mm3/pOJ7/d4+9no1vhGS9lwVl0cITXV+MvEcAPIgcAq4jo4bOZpMR7RPGdmButGA/5zAPrVoPz6OMmpvlEBKCCPAOAeA4HN77nxfKWB/y5Fl+zzHfe9CjbnKrZy3nCnd4QIeAgqFkJQYxSLpuVG31BLocJzJvK9Kqfvd8cV6zUpw5ytB9kAv87IDaGqLADFnN96BAvOtjDjvT0Kr3GZn/74M0IdWu3tO1uJzwKaEBLjXSrkVbqemy+zvek+l3AgO+w4Anf+Yh09KiJp+/gLxCCHAIqCSrYM5UmD5vKW346Yn8J2WXKec/fvjaGbzfiRa9dtKtgtX/SwQ9WL/m8q3zvsKeO7F1Ce4vaHvfRPwjoed/74FZ9q4DqwAseR6jWv+b1yqcM8y2oeQJDX/rpFwj1WWr9UzddBXOvQghajajvuyb84v8r5jfMx3/LDv3UT/rYL6Lc7/poLgWERzkma1burzXyT/8gg/wKz//+LwAFEPcIEKIM8P0yTgNoKQm6z1IckDUgMAL/M4v/nq4C/+0CMdDzNFCdOPAAB04AVI1VykZYSFAzTPAEb2ICK8L53qkFXZDwYDCdZPC0FE4IaGkFXKtWeAM6eLAHaSsF02wFL64KifAFda8tQg8JG0vgahBDMCC80gUKj0MKp3AmfpAigrCZhlAL0c4Ij+kLwVDdhGCRdMAJc7DPHjD51JAx2HAi3BCe2iwOD3H9uJAtvLAO40rdIgYAMIA86uUMjSMNAXElBFEiCPGU4BARm24OjakR5SrduEUjOqD+1qUSi+MSMTElNPHzzG/KsvATzy4UQWkUHVHbSgMHLGYVic5dXDEQaZHWZJHQiLEWQVER14IRc3GntI0q/6hABFWxD0vwD4WRCg2xlK5w6ZAxGWnuFuvIGa1q2gQAjHCwYn5R74IRG33QG/uNGwPvHb9R48IRisaRp6ZtVerpYtQR+dixHbMxO4zR0+aRHhXOHlkIH58R2FAAQ1KRYrhrLFqxHWERIjjRjzzxIBFyGX2iGRcynKQtSSYnZCRSLCgSGy3yITDyogxyI+MtIQ0IbqYDJCkl1yRsCoqPEmvSIwLSJlTSIVgSizTyJWGyI3viI1FSJniyV0AtBYgt8kqSKX1SIKUlHjfPJYtS22KS7RaDMgiKOphyP3BN1VCqH8Uy6owOKDmKIG0tK7VS2rhSdUjCOcCSJpkS1xYmEv/3MB3Rcu3U8i3L7yrPLzDhEtfkEsPsUjrEEtdObxJ7xi//kuXWMvcGcxa10TA7DzH/SzHrEi9DzQY04jR+JjJJC+woM1Ha8twKMzNBbTPNqzO/8jMdzRQBwKsgszSx6zRZsw1VM+Z4szUN7TXLKzYngzFBbZ6CjjRzU752EzP1yDKP8TmD0xaP0iPBrjgl4zgPjSpGQCd9kTkXzDkHMjoLcjqp0+mmiu+yMzK2887mTSMYcDnDk8fG0yr/j83QcwCtEyktL6cWxD3fDMwajmnok8TsU0h8s+yAUz+tTD39My0TJEC9zCE1AiJ9xkDrEzDPc6kUtPYYtEGD7EHXM0L/C4onDy1Jts5sMjTLEFRmytMtOTRE65E/6RJCJdNEa9LQImY1VpRFFc1FS8VDnw9EZzTFRhQ7SzQsZ9PNiiUqC/RHSS1I3Qk/oU1GjXTgkNTo/vOjmNTKAKRu5CZKpXRDybNKrRRLi7BGRwL2uFRCvbTKiuU2oXRMd69M7/NMAe5K01TdtJTl3DRHQfLNIgZ4zqZOD+9OExRGV3NP+XQr19QrSRRHl/REm5RGKOdQ7XQyi3Qlh1QIOdVR38tPJQ5QKVVHvYxQKydTu3BKtcZT3xBUQ7W7RlXfSvUuK9XKwOju0GZVF7FVA2dRf7NRZTXXaFXcbHUx4TTFIoYfMbVX/68zUV80T/WUWNMTUkviRk2zS3E1yHTVcp4VWjd1WP8uWBd0XKvVNa8VJNpUSW91Uk7CXdBOwprV/qoxIqbyV6toWokSXY9UXT+CXSfVXSUFXoEF7bx1BO11zHiS71BzM161EPsVHP+1J7P1tyz2aKqO4ei1XrtsJ/A1WoW0XD/0XCX2zoxV2ZD1WA3W6SrUNmnFH0EIJBs2VitzX2vWZB8LZWNNZVOWZZtutQQEZhX2IUBWXM00TwtNwsJswpoGB6YAA/rJAi40Z9lqZzOtZ3n2Z2kuNFXjO72PaJcMH2m2ZFXwZqdzacPM2wpCAH4OQ1S0ag3rav8sa7H2iGbuAv9KZlcT1mNhoiZhz2ETQihn6qkkrAp2AHETN3HRsSBKzp9wgJbgdjBQ4AdCYAdwAAd2IAR+4OTiNsEoNgECVluTNF5nLkmE9gnDtiH+1vICN5IgthMLV2JU5fHkc0ABYG/JIgUqYAWy7lUwYAUqYBo9t2LQS3QvVlK3VuHANCf5sG+JaGZbF2cfdmSJFG1n9yFSoGTKkCAUsAPOYgLclmk1Iglyl3jrxXgxtjmT91dCLm814kmH9nlldhwBd3oFF3YzUnab9iG6VskIgn06NywmIEn+ZAR0AAeghAYsAAd0wPFO0XzPN2387nh1k32HK+MiRzlTV3X5LHrJFmnPVGn/sVdGaqlxNYIkweIC5kkjRmAHVGB4ByIFVGAHHG8FqFaCr4yC1Vc8L7hjMi5ivHNYjs9vPzhft/FsG0LC1pYhusggGO57w6JkuiWCFWICXGCKc3hd0teHe5h0lVfdUKBk4ld+5xdlFtJ+y9YKk5ghJCz1noQGKkCAC8JlE8KEWgUsWIUGYtghUoAGWEmL1YWLvxh5CRmD4+2LSNh5zRhZxlZ61VjQ8rclr9eapoB7CSKaDNFl+XgnBAUmBCCFA1nHdriLD7SUOWfgkkQKvrZjGdlGHBmE8VSE9zfMVmDPwHQ0DyI5LFSUN2qQt7Rda/Vu403VRoAvy9jCfMWIQ5ZK/2cZbafAAoTgWATgAirg9JSEILo2ig9CAJy4lwPql/80mFe2dNWtazFgThc5mT92mY9Wlqu00L7TBhkXihUCQ6r4m20pnEl1nH22nLWNT8hmJzuYv9pZ4lx3+iR5KFMwSf5XmxOimy81n8GZlA15fS06Y9NtVVBXXYgYetH4kUMYnlNQiaYJlxNilwEAhyc6k/ZZmAX2pcEY2MDomG3Fo+nXGdNYpHGLfM7nfNJHjTEkKjM5ITaZMG7gBSwglpaaqZeapYfFpcl5dIH5n6XNuDjWDGP2jGH5iJdJFIIArMNarMearMu6rK9gfNW4WBiwjhHijgdDBRZpfAHgqUd5XP8r+KKpWqZxbUAvuaO1upHrN6Sl5avN2rAPu6zZYAEWm7EZmwSqsGTqzZsJop4D43bnWiPqWofvmodNGaPdJt2KhZM52JUTA6RjOUELG7FXm7XLWhRSMKBvM0mG6oQlJzAiCwdsoAJ+gLd727cZV7MrJar9earFuapzrUILlRoJmrIMWt8Q2iCAQrVbm7pZ+7XLdlXwWCD811VeFjDmKQlYObjtGntOuUXNO3+0LWJoe7lLeyJYF7VlZrqrm77N+rq/xopLZoMJQHs1wq8JwHsFg5UgebwRraL1upARnJe667vIOKPgu6v1aL7rm8LD+r4X4gekgPgM4gVKRhoNYlX/MMB271kwxKMXC9xihltrYVqqe6m7Vku8swnCmdlVJ7zCKfzCFWJpqyAJYql3xzCCHdcFIPdtByNbmBjFt/jAjbu4+fmbqiui/3ekZtydU/vGrxysczwh0nZ3UBGiFfBV2PssDAOrkzxdVNxuWZy4XZy69BLJNYrKD/p+X9fGsZy6tTwhJsAGkkAKRgADMGAEOsAC8Hkgrg5qpXalycKEatrMawXNqVL5QpK6uva/4dy5xQ26C0K67fzG8RxL3mebG/3MlxzSe1DSias05nij4vy55zyh65zTV9vTr0QA3qcK6k3UN7u8PXNdS322Tp23sgUDogpc2bSlMj1oYD3W/w971rGE4TBACoxM2qfdyHKdUB7dJiLV1y8L2FNrl0O9popd2/fN1aMbAJR92e273M3CBuZurq3dTdiNTLfdr7o9tKiCo8Nd3HudpZB9IDY93au72avEBjGbruHdwNXureid28GJulZFPvV93yu239c92QNe4C1eLHacBlRACCYA5ENe5Akd4UNE3nmN4evd4XkLBVaL0QNq4gH22DU+EdEd48V64HUkcvK95C3l5BE15cXK3ukqB2wg+Ah8jGKe4iPK32v+5ls752NEPHq05+EMdNkz6HFx5Q+L5F7lMX1K6UN35pG+2Wz+6YMg6mHExKtehxX+5rIeqYYeqi6ggP9F85DWKuyPqukJAODPntlpHiyOnO0d/eo9Cu6rD6HoqsPLhQZUHaryfuwH0uyfPu1fRHjAffAP5ec19fALcOujKgdKbgocPKsgv+LJvtzO3e8Ru/JFRC8dP/PjvfDrtvMV8vN96geCagdiXOInXu8Bv+9X37UBHyzArApGO/arZPNZtfY9/8mjyriCgvTZyvSZHvhVX/jVHfXRA1Oo4AVePvlFbfb7uflt//mhyoRWmbeqn9y3v+Im/+ZbP0SmgP7/hAroH//zn/7D/0WW31cB4oHAgQQLGjyIMKHChQwbOnwIMaJEhwkqWryIMaPGjRw7evwI0iKBkSRLmjyJMqX/ypUsW7p8CTOmzJkpUwAAIIWmzp08e/r8CZRlyKFEixo9ijSp0qUJJjp9OnAEgBFBq5aUKiqI1q1cu3r9CjasqKlWy5oleTOt2rVrz7p9Czeu3Ll069q9m1LqJaZ8L0L9Cziw4MGEF/Y9jDgk3sWMG4+cctOx5MmOE1u+jDnz5cKcCUqlSjkvgKxhS5s+rXUs6NB12bpmyzq27Nm0a9suq1fz0c68e/v+/VS3cKa3ixvHcfOG8eXMSw5/Dj06ZuCDP9/Gijq79q2qm1vNAT68+PHivZs/jz69+pW5pXukDj++fN7u63dcj1/ui5sv8vvHa1+AAg7o13xPWWcbdtst/2had/89CGGEEk5oXHsEWmRghhpuyNCFAlIIokw33IRDiCb25GGKKmbGYUQI1qYggzJ65eCJNt6IY446Wuhhiz7+aOCK7umoowA3VUFkkigJyWSTSQHZ0Iu0xThjlUHUqGSWWm7J5WQ8XghlmGJy5uRzXYYoxU0CnKljmW6+ydGYCUk5G5VWyoglm3ruyWefLn1JoJyCDioRnJr5+eAONwmBaIiGPgonoQXRKZuddy6YZ6OabsopjoAOKGmoohoE6WWdqlfBTSGcCmGprjI56gOUxmbppdplquMEO0hBxWtqsQpssPl9KmCsxkr6KmLCeofCTUksi1+y0oI56qys1f9qK2q43pjCCr66Bm244iYIwF4qHouunNPyNa5xGJDVrnnrzltfrNaGhm22DcJLpABVfAtuvAIPfBexAaaLMJT0KkUwbR2o2bBxC088nL38Tjmavgxue2IIabkgRAoRj0xyXQbbl3DKP1JcVMmh9YqBy7WxTLPKf91LWb4ag8WxiWkCoILMQg9d1cn12ox0kDQrRvRiOdykQ9OsLU1x0k7h7GXGO996cY7vdiB12GK/ZLR7Vp9NHdUgjV2XCjfRwHZlatOLtotdV6r11trefWOvLsQNOOBlS1d34Z3N7VHgcVlwkwaKA4j4uoY7hLVkOuvNVc9oAlDi454PPXh0k4//HljkHH1+1sMAiIz6XKZPS/pClTt2Oeap8W0jDQBM0XrvEYcOXezCT/S6Rr5X9e5qx7tVfLLDIzR7Y7XbrjmIObwb9PLaQwv8c89/31DzGG3fU7MAPEu+VeI7D75nuOObt+1ivX9iqlRMkH7+nHZfcfv+k7q+iuiPJqkCgA0GCJQAuup/AokeY6aHueqF6AfvSsIPUECe8SBwg54q14oYCMIHKDABHISJC26CvxLuZISPCqEDFwNBvUkwRB4DWFpUiMMJ8U84IWTgCHPIkn8BYE1AlAkLDeVC+mWNNPKbn/J0lAMh2jAyRazienaomx7+74dWNImRAICkLr7kiJEC/+EL8RLDrc1QQimATFowMIIpyHGOdOSdGO/IHCxqRov+4yIeJ3CTv+FRKGR0UxKfiDcmNvEra4yQ7gCAgRBcYJCUvKIHz8VH8Pnxjja4SQUqqZJCGtKMSrRc/BbZlUZCSIgpBKUrvaNHFmXye5sUYxJugoJXnkSUZTrkdU6JSu6UkkLvipouj1mhS6ZolrRUICV/hkzn8LJJviSXIoMpTET2DQCCjKY38WauDzIzdrXsolSo8E0CTJOapNTmtYCJTVU+KE2dS6c9TRlOTI5zdOW04rvC6M11wqqdv7wmNq80zAl5zJ33bOhcYrnHffLTmXj8Iti+KVAhVRNG8AymPP//k4NefdKhJDWZMvUp0cL1s4hPO186MypOBp6xYB1F5Uf/I4R3jbSkPH0LRGWZUpVS9I7m62Y0YYpS/83ULmnc2U3zM4EJvOBdUgiBBqKK1axGtadcnclPpxNUoQZwkEJ420uR2iOCWvOgqUyohKYIm67K9U8nXWZYfYTWluHRbQaca2hGuFGMGTSebo0QXNvi18Si5KubuWuL8kqUQe4HAD9QrGQAq1aODtajhYVQB3QA2tCKdrShtaxpR8JYyzj2sZBl2h0f6bjTLgazMu0sTTdrU9vKdrc7qmtaV6uh1rq2iwLoFQAmyVu70PZ/SzUpbhf51ORKl0KpfRNwKSL/3I/gsYb1nK5csvuRYzWXLk3VWHS9i17/VHeU1zUMeO8DxBT8ILbFvQly0wuX93ZEvLp1Llsz11/8Clg96+1le92rX+Ph8Ac6SIsOUMDdAec3wRrhL0NzVlPoBljCHM6jb6l2YART+CI4RA5b3nXcDp9lxBmxcEH/m00bZQ8oM1axLgvspBArhMXj46AAGnyTEezAjYG0sVl4XCCLXXiJML7dkv8DgA4wqidCeJiRj4ljdur4IEgWyQZz8DMMZE8Aj0zxlavS5Yq4eK1NPi9z0iKFChAxJgKowM8AcOZXZnmgWwZglzlI5CSEjCQXoMGU85zANK9Zs01G6JP9owIi/2MABypg3UpSoAIcoHh3sUU0Jfes0T77GckbNN9apmCDOXs60V1etGAb7WbmCMAGxk3LFJJAgwqoQAMaUEEFaJAEIt+ECqledSVBHVNRDyTNJNxgCKSoFgzswNLG5gmzXV2nDDcx1s2ZtbDhimpVV/uOyE6qspmNQxT8wAKqu8lFx71CRRtrvA/Vtvy4bR4h4KDWvqICDg4N70GW267KXnaaq3gDFBsz4EZkdlPmvWG5lFdf+EbPDV6wAx1IQY5SWMEOXqAchoNy4L8tuAgPXsRbAoAK9xU5TByO7UTCOuIur3lPSE4tk5/8z0BkHCRDbnOXOPzhSn5xm2ke9KTHBP/ngdL5zkmdw8kCoNNKX8nQY04re1MP6VXvukqYDiqnoxuHfAXATr2ekqtD/NHS03oEuY72uKP2w0tz+tN5jENAmlXuaYf52o0O44rzvetgL5bYUc5BFBi3u4OX5rX/zubAw73xVS/8wQ7P8y+7ceGUd7y8ix75/wq+8za3PMowD3UECuBnVRA36dUOekYfne2k77zpj6bzoTbUW1PJQe1NAvtqTd4sE8/W6H/P8NubDfXNI+kJV55L5JMk+KKit8TdLsOE5qACOKhCr6hQBRe08iQt/ZYdpZ9e5RPO7oUxlENrCIDxoz+U+sX6O5+77VLe4M6u0YHvyW9D5zd/06X/fqLDfoThfvdUQJQ1gC2RYPYHP/h3b6VUdmCUBDuAA1IRZC03Ei0lbTsAgiEIgqvSgARIdzVzgIORgOlUVjdxQCV4ZMtVfcOHG9inRhS4OzbwfyRRASj2biTRUgIIgwJWgMGTgoKxgt4UUjexA0MYgwoEgRgmgVv3ZBNQWSlRdgBHAEHohBJWhN5zhKUDJ+m0elDThWXBQlHIZLPnEz/ThCXBhWeIX1/YP2H4F0mITM83BdQmhz6RhpAne5JHeyrhcytgEnHYh95Fhzxkh3c4ht40WRgQfYn4E38Ye6/Ghj1RiId4E0K4GCEAiqEoiqNIiqNIiWKziFnUiFCBh6+k/3cMeIqVKIOhYn1xUXy24mZA9oZAGGRCEAIWQAM2IH9zcVgAE4tSk4oRtYpO0YqglAMaaAHHKItQCIiYKIg9UX41toX9RgOu9xbF+C3SSDTJCFTLWCiPeEyqw3niqBOWKHyDiEY26FQRp3KeWH6vUQUc+BalyI/9CIrsKDTkCFbmeI5vgkyKMhV8CJANR42XmG1T+HbwaBI/kBbauIUY4AIqcAFrkgMqAGS7o5ALmU4C2VgEGRHNOEgLCHQiORPuOIMSyVTyaF4BlnAkkhLeSAALaFQsOZInyDImWZBuoksj4kk82Y6zKCm1CBe3eCk3dQEaKAU4uRJlFpJGeWM+Wf81QAkRKClGKaCBu2iVMeGStEiDVsGUqMEGC6CWa7mWJKBbOeBGe0gTAoBiVxiW0USSA6mVIlYmr6Q6P3iXY4SUhKKUPgUAZWAFiamYi8mYjemYjpkGACORKSBEI7CDMwFkcBOYyJSXJbmXO4aOlISQlrmZYjmYg1KYbiEViPmYremajtkDJSCbszmbRNBZZbhy+hgTJgaWbqFVvwmcwVma7dKZqvWZfOkkoESRKDScL3eagpKaZ7Gar0md1dmaZVBYAqA6VLCSNMF70RgX4OgrzSkuxZkYx4mcTQJKQnR25Gl1zykn0Ul8h2md9Wmf2DmIQIYBw+hVLigX4vka7sn/PVj5k+iZEFxZRBfgbgIqdPA5JvJZg6xpnxPqmvgJE7yHAVpIEy0IAN2ZOqQFoiEqWgwqLOaJGAZ6oKHJSf5Jou/ZkO/4SxJKoTPKmBbqEio3dT7RRkfSogJHoFmJoqPWl5SkOrrZoyMxlklZlkVDnzTqpIppoyxhYkDzEs+ogyehAUSmoUcKRCZ6GEHKZSraRTaxO1zady/6kjH6pGsapSohdVMggnEKgnBoayvgAi6QBBrIomZqRV7aF2AqpMk5SMsJnnzqeeujhqYko2tKoW2aEvBnQ3T6LSNAdYbapT86MYBaEOd5d31BSSrHn2aapIS5pEExnYxKo46KEpBq/4wlgQIV4AIb933hZ5GWmkN+yheaShCcaiqD9C7oZKvT56BiAqFm2aSo2qileh4CkEHlEax9gqtMoau+0at31IKMF4skxmriky7FyqSLiqzWqapQRAP8N57PyifRuhTT2hvVKkYIWauUqK3TyK3o4q2meqzhWp/jiiOddFjomq6YujDsSh+YIUb1NUQAyZXmlqbkAq76+pr8aiP+CkkoNgX8hgFzBLB7oq5KQbCHY7BdVEDYmq1iKqwl55B487AQe53KehseGDQIORICoAG8R4IbqycdS3DTmhli9DOhKq8m64flqKQwaVIry7KOKbEm8khXKLMlwVc3i7NdorMoq/+pPWtFRAlQ7Iig8aaXRaumSVudSxsiDwOsBPC0JTFZkzi1W1K1OcezIVtFz9ee0ti1R8levXGvQHGqYhuxLmsbvWKII5G2VwEAvdm2SvK2TceuWFtEdAlJUhm0BomG1vUbe/sTfeu3LWu0+VFkI+FzrndLW5u4iiuwGfWxjgtEk4W4diu0KGK5voG5PqG5m6u0gFsb79JNNcS2I3FCZ1u6pptP9UewqptDQtS74ni3NFFGsou7PFG7tlujzzsbkFFPy2mXJNFgMRO8WbK4Yde4cptDegeYXPu61ha7eku9OhG90gul6xsb3pITI2E+g0tondi93nu6ApW64otDKpf/vQp7vl5rYM7bufWGtNJLtiDiMdz7GKpCaD+zk/nbQcP7Xh8rEO6qQmQKvAu5vC2ZvrwxuzeXr+67mAtMIUR5aMu5ch3Af8lLwTbyveAbvolRRP5aqCw5wHhbwOp7wNeXwLaLwhQiBUJWEs/HFnUbwzK8v+uEwZ3KLkDEe0bqupSrPiHcGSMMvSVswok5xDhSAcImZUucJDN8ef1rw0AEGQ6swzvMvFjMGVq8E+1rwl+cIzlwAzdQlWR8ImZ8emisLDn0RfPLkx/MkD0swvDbn0G8uXasHj/wAx7Kx37ix7hXvJYBRERJsuZrxWgGx4Uhx+zLxV3syOnBhEfsAgE8/8lU28TT9MQazEHL+YKF7MYgnLeJ/MO2OMp1rMiLccpocbirzLGtzEuvjMk5BFtWacimectZ3MtLt8vuW8ro8csjUc3CzMoWDF7GnMb/a1/KXMuHnGOX+8wwQcfSXM52Ibglcc3Y7LbELErcHMg4JERhuczO2cxxnM50xch+O83nkSYYcF/t7M76q83ZJc+HAUQ8Cs6dHBTN68Nh28UnvM90UUMYoAM48Hzhd6cd7dEfPcEF/SCVvHyArNDp5iz2HM7MjMjOnMtLGc0KXNFz4ZUAilgiLSEkvX4m7alkB8ENLZSVm8+gPNPsEdNCXNRycQEfadM4rUPwXEgJ3dMqVP9D8crJQX3FQ00YoUwT5yzTL90cOaABP1BAOgDJZ43WaQ3JTp3TUE1GUh3FKmRiMCzADr2t42zAEj3RXpzUd0HQbF3BLAbXxIFD0ATYDTqv6KvV1dHXi3XUjdzYrRHMh00kOm2APB3XJfQunkjZu9RjsLvYgsHVi7zXFA3W5xFVVNzZ1OXWRzTYS4FDCupSq01/iErOpy2dj+3PkU3bJGPZRojZhF1CGrB3ve3Ztp3XDlva74vbxn08vw2GwQ3bKuSvquzcaOrSer3X/ywhzNqs4eHc6QHddXjJ3cxBzyfJxo3d+tzcEbrcfN3e5vEDK8Bv5xre5jHejCjdDKNCPyP/uau93kQd39/63lbA3flxAdAWqfeN3609qoAKywOUPAx+qMUDHKMtE16N1ANuHAIgbHBURyFO4bDk4MOKnhGePy1lvxQe4FvN24bbz2J74OsBfxZA1yMu3iXe4mCK4unTgjnM4Dsu2i9OEhoO2RxeHD9j1Tie4wctXK/N3xw0WUp83QF04UQ+dzGetDOuHr1CyEz+H/mt3zU8zxuEkEDb20IeGBgOzVrOslyeHroL5hAi5spY3mWOQKqzx2lu5bet3RMN5+hhvXM+0jpu4nvZ4+TTK0gevGoOGGxuzrot41gOFyf05YRuSU6O0Hd+0hsk2yvO4n2e3Bzl5hAb6OdB/5TpjekkrulPzulTjUDLKbWhjtwRrdzvfernoTtyueoEZuiO/pmJrj3Ph+Z8Xuu4/OekTOlx4TFU8AKX2evNUeeqSOadjkBC9N+0DexQAelkI+lbvuxuMUdqQQUhXkfRnm2t3lr7nRQcRKaXTuv1OuoYU+r6muveAaDoDk5Ixu5IwUHEDQBAft8PztiMTrvf/ubhfhb5ru/vpO6Q1e9HwUE+t+TafugHQulGvtsGXxvf7fEN7/D8/upMMjR6zuQEP+Qcv8X1Hq73DvIB+euiHrdYXTJfxNnhjfJrnvEIb+oK//JsMu12rqsrDS16F9I4f/FXs/Msj6wu//MlE/REe/+1dh0xNUTlVb7tGK/yc8zz9u7zT88lUf+1U0/zJDPFYJ7zj770Be70YP87MX/sZD+kLvN9c572N7P2uP71PDGiIyGif+/2bffweP3EG0L0wmI+6HPyMj/v2cb0qNr2svEr1iyegf9AcA/chR9cVE8wBTTLOJ713J73yx35sTH5BMDwlk9Tg3/Gmj8mhx8s/nr1WC/vfn7rpL/3O5FVJBGcvb9Vqr/6oe36hs/5A9OCR4/0cY/st1/apQ/85Yn5Xzr8r1/8AvNFpBvvzQMf3c7PbJ/7z38jxTn91F/2I+PfaM/4tk7q3r/14M8q4j/+YQL7wYKQW5r8td/4Ksv+7t//OvAf/wDxQOBAggUNHkSYsGAChg0dPoQYUeJEihEJXMSYUeNGjh09fgQZUuRIkiJ/AABAo+RKli1dvoQZU+ZMmjVt3sTpseJOnj19/qyoUOjQgiMAjMhp02gZK02dPoUaVepUqmWOJsWaVetWrl29fgUbVuxYrEYvAUWb9iFRtm3dvoUbV+5cunXfqsWrluxesTlQ6uAbWPBgwoUNZ8ybWHFiu2yNIj2ccSlVypUtO7UKOfJXARpCWHARWvRoF5tNn0adWvXqi2YXv5bYWPZs2rVt344LWzdE1r07GsXgW/hw4sVb7kaenCFug49RT74cXXrTzMZnpnCBAeV27t2t/38HH178YNfKXzNHn179evYCzesejzoJShTx7d/H7/X9fsbrnZ+GbjoBKasuv5AuMKo7BbkzsEEHH8yvPP7waq9CCy/EUKEJFYNQMBtQeqFDEUcccUMTfWLvP9MCHLBFqAok8SIpUKrCBh1Q+uEFC2YEAAMbfvghRiGHJJIsCU/8KUMll2SSOST1KtKrG1DCIUorr1ztSS0jSvEqAAFgykUxMfMyRhVQWuGiHVDK6IYZR6gPSznnpFOkI7cMqkk99+TTLTx/qtOmF6ZwQQAUqAw0UUW7+vPPLjXbjMUxW4SRRBxQykFNNjMSoAMAqhBgUVFHjfHORrnsM1VVVz2VJ/9SW0phhe2m0A4AG17FNdeVWtXy0efAnHTMSkecAgApMFoTgI0uQKkCXZ+F1jhTeW1oVWuvZZJaiqIFaYIEFbyBW3Gh1fZEX78MM1hKyyRRuyo1BSBUjTwFbFx77yVsWm2x5bdf9sqVCN+MaNiOiheMogIHIQRmOFGANzx3RWDVXRdSkFCoYAceAag3JCFwoJWKKiy4IDCUdsCIYAAy1cgFdhuGOWac9KXWX5tvru1h3hhOluNMDZU56Ct15i/iSCemWMBhO9Kg1u469kiA+RYMgS8qACjtog8BmGCj+YITOmyxWaKZV5zPRlsuoh1iOIXtqh47biHXfs/oyCRN+rL/pTk6aUGoO7qRRhdw+BbusWZM8yIhUFJJo2KpkDtyySUD4Ky108Y8c6HoZojhrS2YPHQHOVfO7sPwzruyvTc6aYQVQhDCgr9AUhkDFTKSHaWux3JZMwG0oyKFjLbuQHTjwy67Vc2XZ949zhmugr7jpx+P9ORMNwz11Kt6uaMUWL4ohNk9SqFWZzW6FIDix+q75IvSH8EGITRwGUTq7xc4+VOb5x9z0gVmlrHwN8DiWA852CuM9rYnldWBRHwc+8jWqsARv0hPLAJAya0ukoOrLehYBAQhtPTXqP6VEGf/w5fbAEAFeYXQhacx4G4QmC+kLVB13RPJA/82rwwCjnFk/1FBBTTQpmJ1pwPCe2ESRTVCR/kvLyZcEgrxlT4NKtGKhYnhefyDwwTW0Ibcs9hIdPiR7YSLIw9cX2F+4IIVrGAHC7tiHOnERDxlrj9QxJAU73UoLsrRj4zKomJmSB4vfpGBffzIGDvCR2V1ZHEr/GMklUjHLREFLba5Hh7z+DyGyQoAIZJkKH1DukEKRoGGpA4iPaJIjpypj4xEoihlOT1K9mool8zZATV5IT3eawLb2d0shRkZUm4xjNkrJCqf0sBEjo8jL0DJBzmiQgC4DzUtHGY2wVPLPOVSht7UzS55yUmG1Y+F2kRnYAJJkbqo6GjpUmZUmLlKZ26EeFErI/9qUkADyKXTn8PhJjsxqUvaZFKc7eklvjqIzX82dCvrnEg7VRmYU6Jynh1h5UbQSEbdmWaftXJoSFMT0IgO9JsFJehB15NQe01JfSKFKVYgKsjmTJQvFTXkRc9YT43csyMYRIkZDZMCCzitkTFFKiEtp0Vwwsak4VTpv8iJrxwkqIpJxSpMZnpHgrjzbsnMWw9KMFaykpUINtUoTzMCTQF6bzvW5MoNXFAF7YwgCXDEiACKyh0MgC6rfxULSWPzVKc2lalRTQ9LcyUAGujAsTpIkBQYCljKhmSrT6zpMbs4ByB01rOfBW1oRSvaIiyIO5p1oFox4krUwtIruVOQXwn/oIIOogQDNIhlZXWbFcGiyrCLIexhEeukqT5LCN86Lfh2u1yOXJZCmf0VZ0c7XeqK1gwDwG52swsBtGokoxphpEce2U+uPNC0t1KZbXHLXPbmpLcQuY1BZyPf4eJGsaMSQP0UBKf29hcjzlXLQbx6OgBIt7oHRrBo59DdjHxXI/nc6Uu5UsG/WIAGLkgQFSqwndvm1r8ffsl71xJc4P6WpvUlLt2gddzt6OACAoDxZEG8WwCnRcAMDmyBE7xjHi8Ytc2EoEc8ZSsfpqQrD5xCnDBiXjQpd8ZPXomIHRLflMqGvig2cbmelV4MgBLKH64xLouC47AYxcA8RvN0fdwS/wcPj0YUhPBWPBnMjKQPAO/6cp5JIuVqkfjE860yllGq4ly5VH1w1TN7wwyUG//YlDpOc6QVTGYCtBkj5WvWRtKXxq0YZYIc+WWPPJxoUm+Ez8vxM1etHGhBr5rQuEpf40rd3kUnCbpfOrOkdb1mllg6Zba9HUZgS2etuOunqp31rE+dACqfFNDObvWz15YrFZ4z2YqudU8aHV1dd7uzvA7JCqQwbikkCAPkHreTCRC4Tw2ucF85mUdQkrVr13vZzYbqoPMdbWkTLVcPlG29aZxtnmwb197uNrhBUkTTbkfdArBzd67KlXh3pOICT/a9U41ZfReW3/3WWa4ShGiMA/+W4AW/tcRyjfAeo5XhDV+ZI0GGAZGRLCwX3wjOS55ojWeZ4yAv8cddPe1XuTJxO6/syXdicJWzXNIKb5DOMyJ1pEN52agG+p+H7nGh2+W+dQocXqv+V6V3s6uU/oqZnR5pqBsomiGAe9zj/na5133s/b06szsu3MZcuetqK66i+DiFu1O27AIds6MpCum1t1zx4oF55BlUeObmHd9c9zqr/w6Xr88pWV6mfFIPX9LEc7vxju+Q5FUf+uVafuPP3TrfN8/5wAcK0xiQMesdOvrBlv7gp99x2/PTgccW3/jHP77udet6n8M+687PUIL91XkssRVlykcq73179sfvRe3/wE+w8LE/ft8wf+9Bf36AmST9flH/SkVUMvl3r/0R+77p4Eew+OW//y8tFfOxRz8A1Dq7AL/pqz060QBk479sor8+Y7qjWTn8m7TuW8AK9L7K0by68DsNzEC5KMD2O8A58aRgs8B0akCsSzkIlMAD078SdEEjwUBoE8DRu43TM8BXS5QAosAXFL0YSogBQ6YIXMHPakEeNMKuML/0K7sabLwbJDpFyR3DOcLlyqIfRDuv+L4hHK0inMIudK8YPEHrYcK1c0J/UxQB6KBR88ISRBGEAMLN0kI1u8I1pMM9A8Mw5JwxdLoyDDlF2TCsqUMjbMMH/CohjEMuDMREJJs7/8TDy7EN4ANBHKyT6AEAoVLERLTCHcwxQ9RCRLzETwQJo/iDRiym2vjAa7GeRAk1TgNFOsxE04vD0PLEVqRFyvE/UtQZPdxDfnG/IZmaIKlFV3TDOeSKLIxFIiTGYKzDvMNFGWwMSOTFEIySCiIvZezCV/y9Y0RGTbTGS2TGZvy/Z7TBaJREOVEZWevGI8TG+9NGz5rFdPRGRgTHfXnEccSWXoyRDlI3eCzBdVTBdnTHZORHI/zGeRxAcWxCcnzCOembJBhIdRxGbgQLY2zHd3xIOixIg/y52YDGe5RGIhkyYrvICvTHQgTIgJTIkTzCjNRI9TNFe0TFjxQSl/o0lf/sx4iERYC0SJtcSXlsSRKqx4SMxD6ck/Q5H54kSZzMRp0USKTcP5b8SUYLSjLkQy2bk2rLPadUvpIkME4cwp3UyhKEyqgcRNroSIV8GDoBuLBcQK4MwpP8tqZkS+UbS7JEuZcUSrQEmDlCCZKbS91zSziES7D8y6f0Sbt8El1kOZspxyIxusKUv8CkIa9cQcKEzPGrS8REPLOESY80QywJu8scP8kkJMqUQMsUTd3LTM3sPc7MS898jaAZvDxLi9TMCNJ8NNPEP9S0TcpbTdaEr6ncxaFcjKD5PNpEi968CNxcPN0EP95UzrH7TeCcMuE8sP5JDpj5nR7JSlo7wZL/Y86bYjymTMnoLLzppE4U5Egew07kgBnr07MwBE+lZEfyNE+CPMz03I/Z48DdgBn4i8/vxLjwvEDnBD7ovM+SQ8/05E+6yE6GeaQdmjH5HFD6/MeTRNAEFbgFPRWc2MAGtST3ZJjAIcEvo1CBI1AYNNDTy1ANvTYObRQP7UAQ1RARxZc/LE+yE1AUtVCTHEy5dFFly8/Dk1FnpNFbslF7yYFaGaJEO9F6S9GxoEhtbNEgLTUY/ZMi3bcjZYsHvZfAobcAbcD5JMSuhEsgqFIr5bkhLTstDUcurVH/vBe2GoHuBLMdhdIeNdMfzVE1fVE2VTo3lT04TQgvFZcLqBWx/xNT+iPTFPRRDAVSP80zLMUTQQ1AQo1T+LCXIQtTJ8XTa4vSTTzTNJVUqwPUk7PUg8TUgzDUaKFTOwWxJwVVPX1LPi1V+aPULUlVVVtVhGjVZ0FUlFBUTx3TCi3TWoXUPr3VNb1FRr2JD+3VgfhVXRmy60s2WU22UC2z8azISF1WEMtVLdnVjYxWg5hWXNmaKYDVCf3UbKVVwUzWb8U+UXwAPBxX6CvXhUhSXcE0rhE4bJ01bZ1IbqVSb5VXvAOAP6hXgI0JaC3XcyWV3OnUWWNYUhPYtCPYYyTVg20verXXZ53RaIVYUVnSHtnHRS1WHj1WeLVPjg09j63Yl3BYkf/dV1xJloCj2I9VWUfd03h1Wd9M2IVtV5mY2V4dWUWpIAxQQ2Id2lK7WCzM2Fjc2J/dLZhtWq0KWaOtWVKpH3S8Vp3N05WdzFE1WKpdvqAFW5oo2lU92kAJIKXFuEbcWbEtTbJVVrNFWIVN25lYW0xt2zpJHym8NrkN23cdW1vF26qz2pStib4l1L+dEz6ythfSTySZW55F1pZN3J1bXGe1CceFU8iVk6mZuBCq3BO5XPu7UM3dXIzrXO27V5fMV3PdWkVxqcml3Ku9SKF4w8P12dZ1XbSNWZcAXS4V3SvxJNDLXcZFSt4t25qYUo19XuBFqtflvdi1sdll1doNFJf/qtMrGt6BdN675a2oPcTppV6Yst7Rw14x016CON4oCZyjVKLw5cfxzcluJd/0Baz1vd7GzVq25V46CTXCiyP7hUf8XUr95V97E969xVojnd34BUkckSMETkcFrk8GbuCMe2AMFoniPVIKnkmUMOAD1t2H1ODV5eAOvtJTDVQAluB8JeEYYSvlrV8QVkZ26t26RVwXJrVw1VUZ3tL3FVpNFZX0sUQr0uEdpogezk27BeIXblbm5dsift8aJpEi+qMmDsaKgOLmlOIpZlZcbN+yNOIjho1RUSFpQmErtkkwRl+ZiF6pnWMyziYhFleQfdMJHmAseSRrfWPPdUo53t+k/6jj8z1kPHYoPX6SM9a2NJbWP76SBwLGC07hgTTk/C3YRWbkf3Jky+XjQfVjOV0UT/LLJPLiWtzkBe7kT/6yUEbdUb7ULKZkK7maahxk2A3LVt7gV4blJ5NlE4Hku5RkLe6QCpLQHIZjlfRlFgbmYAZXGEZVWlbVUkbiRHElrwXfTObHZ35U1vWIvoG5iZXmWRrmDSnmSE5jZIaQ3GlSP1plWgTnnhXnjiDnhjPncxaldJ6QdTZmWzblRBmypVVlb4bHes7cFv6IvqmCHYDoiI7oS+ZnYfJn/gDopTvmWy4S7ThheUbodFRolmXocZ63ilZfaia4jDY7gc7mOuEjh/+MpHluxZH23Xvmm5NG6ZC66P1g6c106TX2wx6a6ZDuRpv24d9taJ3e6Ybq6ff4adIzYnd2EHiWJJoGRaSO4h9eakBsaqdW6WyL6tYM6thUFFQOm9MNmF5+4juGiUTuRJvqm33+aosO61ob6+0r6+JUlOgBG6FRa4tg64kIY/Fc0cZDxIZUgc+ggQqIv7ru57tetLwOznbm6CF5s7QObF6mwrb25JuA66+U64abAvqF7Eh6avOg7Pqb6suOkQCSacDe7P/tbMJ26xAz37h+vHxekBVY19MGodRWjtWuTsseaAT8Ic2e7eV+iIO27c9WitwW7d2eAgsQgp+5gAqgRAD/iG3gliPhpuqNEOEGDe/82BqKlhnmVu+GcG6JKOwCHWOQyEr9Qm/vniTJDjPidsDWPu45qZ8ljpn1Xu/2joj3VtH4fokhq0n7tiLwdu2RGG/+LG/8GLLfFhcBV28ChwgDl1LpRrjr0i7t4i5lfaSYY/AGx+8a02/11N4Jv4+rgW46wXDmxpee2BXP/hWFRQ8liLy73Y5hPfHgTnEAW3G9M+6XlhMVWmaYmfHZrnEk4fAc03HmAANJsPIrv/IhEMgEKdEgDyEH72+iDeDQfXARCTVBDpomd/J7eZIo39Ypv5A/EEgm9fIkAnMkF/MZ1towv5I/xOEAV/PAfvITcfOB/4VzC5FzZQ2gSqzzF7pzof7cMTfeMu+Q3AFyJg90tR50Eyl0jD30Ckl0mVAZXW70AXp0s450PRdgPrcSTzrZhsl0TWdzKL9tl6DXDAl1+f6ICagVNC91/Dl1vk51LKZhSocQv46bWD/dTd+QTofaT2+PXG9oKfiByXqBWgmeX//yIXeuIpdkNUZ1Ormaj5ZtZU9PZp8QZ0fCoMX1iSLnKkiC0FgBp8EAkdR26gl2DrHmWi52Vi8SoGLFNDf3c591Qq/1lrh1DJF2k4a5Dkjlez+efE8Mb99ofycS2E72gadOdOcPdS9Gdld4m5oAG0iCcsMADBiBDrAAe4d4fOf2y/+i+COH9DkJNZwVeI1nTY7fD4/vNJCP84Nv+bGR+LyIef7Gcyvpm9JNb5zP+YLndKCPMp9HdKgPeqEZerwo+r3Wdzo574xnesTU+ffgea1I+J+P8aoPnauHkmHvY5q1+CHJHZbH9K+3y7A3j7EvX2hnj4VHe7uuYkJWW0kfYWN3kPR5eFin+7p3+manejvU+/Xg+76XJbWvzX2/Zrc/+iipcK9P/J+0e+XA+7KQelBvfMlnGMpPTsvnVWyeeTkplr8Wm84ny89PjtBH5NGP9tI3fXxBfaDI+hYn/AbRjgX/ighXCP2+jZyQ/YqgfeSw/S98fPWI/N1H7Zffqt9n/XD/xxKgWnKtMP6EQH7bUP7ln4jm343nnxnc33vdp/5x6X1AUX1yzX5hlxM+wjOw+H6ECP/aGH9irwuAICBwIMGCBg8iTFgwAcOGDh9CjCjRocKKFi9izKhx48WJHj+CZDgCwAiOJk8KHPnnAcuWLl/CjClz5h+SKG/izKlzJ8+ePn8CDSp0KNGiRoeOvBRyKdOmTp8m+AkV5MyqVq9izap1K1eXUz8eDbtTCAAAFsQS/OqxK1apaiGyvQr0bcS4VtEmpNsUL9+ieqGOLNkXo0q7hlnWFDx4MePGjh9Djix58s+kfy9jDuk28+HOnj8fzsyQcuMfZV/0FZ0AtMvNf1m3/5zLGfYD0mkz285tUHXIwLoL086aWDfx4saPI0+unKdl3s4xu74cfDp1z6qXF7VRVkVq0cGj0/0OPjxt4qKxS37u0Xdu4NVp2kQvfz79+vbv32yufv/DxarfAxggVtfht9MOZU3Q3WywjaeWeD55V55u5xXIF38RsWebewK6NFyFH4IYoogj8qXfhXRNGCGHK65IIIkbJVHWBQpi9mBPNUoIoYqgmYfbi5BhliFpG7Lo4Y9HIpmkki+aeKJaKS7IopTvubhkQh2UNdh/OfIUJY8NOsglaRRaaeFlQlJG5IpGltmmm2/C6ViTTk4FJY5T4jldlXESMBIVWu745Y13sv8mG6GC2kYmn49hheZkanLI5qKTUlqppRfNSedTdkqXp6ew7RlnWVUA6uVnYE5lY5emetYjdJcu1mh8GgKwEp6Swpqrrrtamamme+W25afDdhbqmymUtUKph56qY6cMopqqmJQpyutRsio2ZK154mqtt9+CO5+vvy7F6WvEomuXsW6iUJYLyz5bqLPnQjsvvfIG62O4RGH727a3zrqvwAMT/CgASpFbZ76sptuwVeu2qUFZNMB7L6I7MXyYofFeTK2+BfvUb3v/TtktyCejnHJlByescKKBOhzzTBCXWcFpFeulqk4ZG7axxc0ufJnKPIlMq60lBzy00kszjSnLLW//GjTHMlP9Es1WhlCWBjiTV++qU7caLVQ6T1Zt0xsVre3RUpp8tttvozwu1BOZm3PVd1tt9psulHUD12+RjRPPdvlst9djfgw3RmmnSTLbSSseueTgyj13RHV3jTfeVy+pQ1kp/B3m4TszG7a9huP78quTW8S4wWsXCTnrs9M+aeWW9yf1z5rLzLmSfvoHs+lf795Z4Zl3XHbitRfkumSQCtg289NT/+PtuDeEOeC8b653mwKU1UHwg8cltlOBC04+W64KXX3zVzn6vOOxZ+u+/fd/eD32UemOOve9e69M7QIADsZXOuOdbnujI90BNaa9r+BPIM6LDPQCJL0IYjCD/8XRH/aKo77/5cl3SFJBWUJgQLAhcFAodGACFQi0B7rsfhOETAUBdEEN4jCHNHza/sDCPv+BsGEiPJJ2APCDExaPhcQD4vCWyMSeeXB51ZvhY2r4nhvqMItaRAsHcRfFFQbxU0P8Ed8A4LfQfQV9KPkgV47nwiaqrn34o6Kc5rcm2W0xj3o0Shct98UkhtFTY3yR5wAAOjRKa4HpAyPhzHe+1PXvLRikY2OsWB0s7jGTmswPD3tItx8iL5DpkmKbgKcR4YmSK6RcpCcdokjlrU6G8MPjDmF3x/ptMpe6REkf5/bHJ6ZSkLF8E/gAIIWNoDKYWVnlTVoJF0jG8S+TnP8lLuVny0jRcpfa3CZCegm1X4ZSmcKUI5wGWMBTslGceSOnE505zGjqZZpWiR8F7YjNanIzn/rsUyfdSRFQvlGdIXxnxCaGzHQKlCXMXKM/B4nIqM2Rmv66ZvSyuc+LbtKbLQNnQBMqpYUmqYhHRGcDPRoTkJqkoQ6lkTQjSEnGWJI6mMQoTbOo0YRxVHQmnRJKj3QgMx60pDv1CkFzotIApqenk3vpYmI6nZnWNKoZvCm5OgKsFqZxqDwtqpUKeciMJFOrLVEqSY/aUoBK0qUSHRlFLWhRqcJ1qv00K1ebKVSxBoesJDJlWQGJ1wfUlaF0jWdOn1Swq7ZurUbj1lv/4+pY+1F1sJ/EaiL/GiC9jqgsxwwqI8WKWatKNq1oNSzBEFsRpg7GqcGB6mNbOzs0hRZFjnykZakUWCSZkyNhxetnLRJb0cIQKiATVlXoWUvG4tO1yp0ebH8Lwdk2pbYA6u2HimhCzvrVs7dNqXNjGEnSDoy4MzFuFe1Z0eQuN72sa253IarCu0o3NNv9EZYAgALdIlSgSBVse00LT9mWdrcsIW8d22rDxqo3wWdjb3+Z4saOxhc01C3QBUbFXfjudL8nabBTjKPhXYlXJgSupHndil4Fo7hpDOYwSB6s0wiDar4ksu6FOzvUD+OXxZop7HMDrL4Rw7TEBz5xious/7IV63iy77UxjNkyYfxIQUY1zu6Nn4yQJO94tD0Or4AfAOSmCvmKCDYymQeGZCxDxMVZbXKM2WmlChtzw/lVJ46xi+Y089i7+2Ljl1Mb5kuOucyC/taZ75w96DKFzbSxcn2yBgAbyBnDJq1zXw39Ty3rOVx8DnSJ/ixTTg861LkqtKXVXFlFW0fGIqpCWXIQaSZPmtG7sfTl8izcw0q6z31RLW1YK+pfV4rUhjb12FAtYVWDaIDiezWVMyzrhdAaz5i+tY+b7WVQc9HTT8U2sLsNJ2HfmdhPMfax3awkGtyM2cDk7bNvE+1LB9e9Ats0kYNsYDHX29v65hO40Sxu2v+SW77mTtIUPsdfa3uU0mB9N7y/u+V555rbYeE1bHy974v/LmkMbzjGuhzwq7R7OTcoiw7sKumEh1wgGz/0tOW954jn28/3BnTMMW7zJPUby/+O7scFflYrWaAsFTA5rFGObIysfDS2drmmYT5R5N486ovKeZJ3nuieGyblyRmJIYmO8IQqHOlJ9/DAmw5rXXd65p+uudTbDiKq69jqS8F61o+Onwkki5Vf16/Wk86/ljv4ZPR+OsDY7vbD3wfuLJZ7SOiuLp7LZUk/HSlKeEecaTFw42T/OcQHz1aoIz70R1I8hxlPFcc7GfJ3WRIVAIABAeDE8rrBvFHHvvTAV/v/7BI/CsVZY3HRA3/rGrc9ZdeM+k8tiSwASEJOZJ8b2uu9lVayO6VCPN7d81Hbq8V+8LtPq/r53fQfOT6xlhR0AHAn9pq7/Cu9Lv0lUX9S1hcx94nSe9D83vv61xb4ib/kvZMf9IlIIbma+uEN+0FT5jnT9JWdt8xfTKAdXtzfZ+Tf/lngDvWf/3XcnAVgApJI6/1J863f7LXfwb2fkmgdCnreYhXeBbogdpBeg4nfWnRgnigJsgBAyYngAZKgB0afJzEg573cCqoN6L3gERpHDObOrLnTDE5EDdpgkijfDuiE89mGAJogEMJfA1rLA8JEBGab2m2b4SFhGUrg8D3c/0A0lBNKBBTiiZIU0dDt4N0gYPLUnj8FIWHlnrWBoVhMoGdUoBkKIlLUX0WsIaLNnRtKiZKU0RlVIR32oB3+YA/lIYBxGRE2jhhuHxkOYicKRR9WGiUiYuMpIosoSZQBAOztBA8+XwmqmxaqoBCandN9Xgt64i0GGSeG4v6wYV2U4oooCQYAwBT0BCteoStO2QkmSfwtihe+BCjynvb1WiHiYjVyBDSKXROO4un9ooAkCZwxH9FAYiv6oPvB4jJyIa84o0tgY1H8YWcEojXK40a0o2/h4TaOXzd64wgZlDhWTR2+UDuJYizq4SXSIgsijS7O40JmRD0a4j0W36npI/91JImjpd8qjuMxlmMWDiQ6yiK4rGNLOOQnSmPFjRkKVMAOoGIOMmRLJsRI5oVKRWSxTeR7JEmMAMCM+CPVACQcKaAy/kjYVUpIDhg1BsU7HgYWaYAwlkVTsqRLQiVBwOSVyeT/rVtNBiSJsBoAhExGkgYWvmJHBmUKeuRBFqEtVoRpOGVT6mBURuVUHsRRzeS4YWV1EBwAhOBOykxPppBViuWLCGX1edy1KWT2aeI01ptpjMAKhIAQnF9buqVLwiUTQuQGnlxddgXOGSUBGONXImOOaSOSBKb8DeZk9gRSGgYWpUABCoSjQWZkMqRpultl/uRVYiYUHUnrEWMxeiX/ZYBlMp7jWDIjnxAlYRJeQpqEa8ImVMqmGlalQELYbfbliwgjqfDmP0ZiVtbmX5LIaDZjaW7myhymSZKhci5nSzanyj2nZRaddGpFkljYdfJkdvrkHYbmkXgncYJnYbpjSfoetpnneS5kehKAXPpldLpnIx2JZnUldpKjJJojd45IfsZJcRIoTqCmXVhcgAqoPBKogULniyXodJJI+DTofD6odtrnApblR36LhYanT2RoXGwoyXXogMYotB1iiBrfiJKoiBTTa87hXtLnj64oUAImWYrmfh7n45Snjd6oh+bobN7ndiKoj6pSOjYGDirLgdIka6zni7IcfiopmWLi/+sYoUZwaJTe4oeG6ZHaJpYuk5YyRg6URTjyKMCVW5U64JgKJ53mCozyp/35J/4BKJSyKS666Y6yJwDKKUwMp1GA41wmYpvxKbBRKJwIapPST3IiaqJ64qLSJpyG06NmqYtCBpydU56q3p6y6L5l6ptsai1SBxhIwq3iKq4OwaE+JaiG6pQ6J6NaqYia6qkWJGkM0Lt4KV1a6qv6qpvMKq0gjHM0wVpa65P26rMKoqheaoReabE+DKAOxsgBABUuq55+xptqK0Hq3qAS4rTyBgt4wbzSK706Aq8K6bq+ILc667D2KLhuRaQWBd6ZBaWSYrMiqb4u6ZnKD7zSySXgq//CmiG/Jiyp/ivAzimqPobyUcy5tmq6CqvEmqlZNo7DOgnEYmu+iqz+UWxwNuq3YuxJiWtfSAwAdCyrXh3CuuzKdieTjozJngjKemq28uz+tayETuLFxmy4aqxj1Ox14WylgmnIFq2IINSFchLQXojQcsSaVm33HS0v4mMbLm3AzixfkNCjGSw3Tu2ofi2IXC2w6kRkqQXXboTXvq3ohW0Hja0vlm3GHitlqCVqeGzOtm235i1+xK27kqTW8ofdVsQKSMHkSgHXYQDlTi5rJm7b7a0X9e0z/e2AnC1e2AwAyGHUHuzh9uvmFsji+ovj7gfkKkTBWau1ai7r3hzWUq3/xUpk6MpErAbFC5QF5b2s0vrc6uKufbjuzyaM7CYE7dauU95u8l6c7rot736p785MmeKESK1tPuos0lIveiyvtDav3I6vt1kv4npr72rvOo1uWBTRRRav+x5vxaYvdpSvtsCuejhv/pbh+iIv9jLr+/4u996ERX4vDYav2AIwfexvyZ4v4z4wxgkw/rZv9how/DbtYqQt1NavBqfa9VYwckSwwfTvc/xvCV/gBe8sAaPrBo8VAqNEbhWu1LoqBrMw4Bkuau3aXAUt+u4wmbmw+HKk8W4w8AZFfKIu2+bwCw8xD+OwYvHvBEfxERaxA9/wFMuwQtEwSmzlAj/hou3u/xU7nAgXlxBnrRWbcQurcRlncAF38QwL7FDg5H01Mfiqrg63cVK1J9byEhBvrRr3cXplMd+K8RjPMVHVsVAocB4z8B5DcSH78dcB8knQ7VesMCUf3iF7biKT7SLTcfyGxQdvsRODLAlzMpBc5iWbRCZPxSavstR5sh997kOIMiOT8lEMEJ76awwXCxzPcmOccMOy8TCHXi370i2Dbi5vpGMw8S9/7AizLzI/FDBfHwUDBSxDhSxbc/W+sSofMbE6sxKRRhhDsiJLshF/M14MZlFq88qksHN4czurbzhXc1jCrEkBQT/78z8DdEALNBBYIWngQFngsTT3cCrnsz2Hxf87Gyfzkks9O/SvKfM3MTMuw9hAc3RH93NBU8YjKzQXB7M4V/RRQLQrX6MgPy4hn/Q+XfRGZbQrbbRH2zRAg/RkpO3NwvBCU/MAv/RDF3M9zTNvUHRQl1lMWyIxQ7Q63fRTf/QI5sakhrAcMzRQI7VfDPUOFbVqHHVWF5lSAxdTc2AwQfVT5/RkCONujnTqPjE7g3UvarRWqDQ9snTsunRc61JdJ2lZp9JZ33RaSwYqqmJPk/T9TrJeyzVN03Ver3RXi8ZXK7Z68XXP+rUoAbZNC3ZkHLR9VTU2151JT3Y6R7IPdxpkZ4Zkj7ZyVfaENrU4ZbZHbzZkOBrxxvE0l3T/Q6+2Yft0GsezjN61/zr2bm9Ra1vtaytTbHf0bD+GWkJaW6PyT/MxcSctEkPgcGsENz+FalN3XBl3iBRnQik3RzO3Y5zf1kC3Hr+1Fnc3KIdyVnx3RWi3U3B3e0dVfH9IeAvUeA90eTcGAX42biM2XNs3aFoydjdkcKswghd4BOF3hei3U/N3QPs3Y4AgafvtOrN3g/P2YdPfb5+mgtMzg3M4ZJE4eCO3WU84Tku1bdgp0d52bw/4hpf4ONvvh7/uMdf4cj1466b4X6/4P1f4YNQsT1e3VUt3Yu94Nv7xicu3iBu1ky857fS44v44Zge5Pw95X4h0h6v3VU/3lCtE/0pL+UtCuVeXuZhLTpXfR4TDdpZHdWdSxgpIWYDLeGjrtprH5VaXF2pjRn3reS6xufJeeSDBeZz3psFgwCl/eZITeKDraJODOHOceWSnOaS7zaDXh5sn96FvOV7g4LLZuYc/nmhjOpXGKTteukHMd1MA+qnrkaZDcKGH0aETdItTBrma66i7NZgrOawHq6Tn+ESvOrAPjazPB6erOJx/OloQ7FlgeDOvNyIb+5jzeR35+WW8erXrELLLh7IDObPj+mQ8O6OXtq8/OqyT+aTvRKszxbZzOw55O/nSehDZerOLRblH+1xrOLXHO2UeOLvPbaWndrH/e8HMu/7WOwjd+/+4S4a+83p05zZWx/u6D/uvwPvBO7jBz/plG7qnw5hoBEJZkAHV+N3faTyql2o2X7ymZHzKm7jAlwm4Y7m4R5jIl8UgmHz4wbzK77NIcnxKEPyfB33Pe0vCLwfNi651+65ohELO77wGwrzFSzTGF73R8wrSa6o/ObPTQz0ASX3KU735ErvMY32mX71+ulPXZ8bTA4DOg/3KnX2BXjuJZftfvPzcU3naVyjX57JoMEBZRELUy/3ZXyY8t/zD8r3eB9viy6rfi7JoREBZgALha57htyfiV73LOz7jTx0+N/JxNBTbXwYW3CsR8IHlM9zcHy9beLu7L0Xee/6ag/4uK/z/2v89ZnhBWdRB1Zw86+P5anTF6w+9tnf+7H9b7Xewj+N+5GOGGJQFB/g+z2P9pxD/3euF7CM/3Ig17o1sK5H+X3hCWSDC9Ie9xlt/0cN+SGj/9qO92Qd74Fq2M4U/XfhBWWhB6qv+uwF/nlw/QCQQOJBgQYMHESa8BGAEAYcPIUaUOJFiRYsXMWbUuJFjR48fQYYUOZJkSZMnUaZUuXLlCIYsKSaUKRNmzZEzcebUmfBBT58/gQYVOpRoUaNHkSZVujTpzpxoAAAYxJRq1Z9OsWbVujWBTa9fwYYVO5ZsWYtW0QZ12dCsRpeXuMYVuJBtW7t38ebVu5dvX78q14qV/2vwr83Bh2WmVbyYcWPHPuWygKJoy8Kobh5nfoCYc2eahUGHFj2adEXNTAOHfuvZKd3Sr2HHlj2bdu2HqcF6tg2StefTv4EHt5oVCysxbSxHVY6BkHDFvaF33j2devXdzo3iLrw6+kzX1sGHFz+ePGntXnWXj9l9MHb3751j9ZJceVQMnuLYgV+Vff+t6gEMUMCT9lPrJdUAgMu/g74b0MEHIYxQwPMMkw7CBbkqUMMN0XIKCiLqI0KGOCwZBYuBOGwKwxVnktDFFwVM8QEK++KOxbkOhFHHHXnssS0aYUrvwRuxktHII4PaCQ/lfLBkiRMPQpIoIqkkyMcrsSRNRv8g97LxxgazDFPMMcmEiMuVhHSwSp2kbFPGnLA4RLk2oOTJTaDWrLLMPfn8assct0uwSjD7LNTQQ8M7U6U0B8wTpzsh3Q8nLCJQLo467Yx0M0dvRNTTTzn6s65AFSSSUFBRTVVVvBRNiVEBOU1M01mDm6kPGZRrhc1ZY2Vx1V9RFVU0L1k8FdhjkU12pFZRejXAXhGiVdrTZGIEhqiIgGInWqHFUNlvyRQWwVK/BBTcc9FNlwBmT3IWwG4NmlZexxLywpGoHPHCKW7h7U/df2EUFzRiVzQW4IMRNpRdk9xVr1+C5o2YMYO8YCIqGBgpkteHu0vYY/WOXNgsgjE0+OP/k1HeUWSSGi6PY4EkjrlDgiqOSpU+suL35d5S7nm6kM31i+QFTfbZ6KPJW/kmC4d8WebFWLPpBiqi6kCAj552E+mtJQR61L+G9q9orskuGzalRWqZvOia7UzaqGGauuqrsc5aSrPxLs/rYQWlcuy8AQ+c1aBrUns86Fx1W2fO4qYaAKtDsvtuwSm3be9xByW88s05/wrtkAz32LfFEWPpBgzmFklyJDtvXUsjPw8r7P7+dt322zuK/aPQEx59Y6ZROj111Vc3Evfj97p84L5N1Rz556GXSHeP4Ebad02rP0n4x+kmvvgUow8fo4O8T3F6r2Znr3bx2e/8fI6yN/r6/0jjJ2l7yEn6Xsb2+YeI/Mhh5zy9pK876+vfAfH2PgRqZH6Qqp9I7te9kegPfAtkX78Uo0CYEDA6BrTgB32mQRCuhzNv411GtqcDCU6QghsaYfQwmBYRtoR55fraC3F4tBnm0CENvNMDPyIE1AFAhShpYYF4+LydVWWHKeEgdDyYRCl+q4k59KGbgMiRFOBAOUU04hHhM0XcLZEqVTzJE3vjwR+sYAQYGEEHbJACkOSgAjioAtWoUAUXTECMfQyQGV94xTZlUSMVcBwRV1gSMIbRj60jI2oEmBc0smZ9KJBCfZRDBQ105AaXxGR9dJCDRo4SPIAcoSClRMiLoKADy/95AUsW+R5Scu6RSzElSSbpmdrlwCVR0YELVjBEAAiBIyqoTxWSsAMc9JIhF5jlM2tzyw+iEkmqpEgKaFAfHIgSlrHEDjQpV0ulSFMkuexM7VoJgCmg4CEp0EFUqJDIihhzCjbg5kMqMMQOgJOfryHnAql5JGs+BAV1nEJ9pkDMmnjzm/3MmziT8k+QmJMzf9OAfdgJEQEcFAA02MgEfjBP5SjUoSUVWiRNSoCAGomQKdAADXQgzPrQQJ4pYahzUlo2iCJFoh+hKGL+toKo7GAiP4DnSTxJ1Jwu9S497d9KNUQIRIBCE61oAh224ApXqEIWW2jDKehQiUMoAhUtwIP/JdAABVYEwg6jYAQL/HAiiRTUBVX4pHI6YIGMeuWmwmHq1nZ6FKfmrobFiqQAhngDigyRpCOxQFRW8FfJkmWw7YPqafgABkk0Qg1rGEQXXqEFEN2VtKUtLQaoMIIp3JG0I0iCDSZQU5j0NTiT7dnOYFZGlDa1sAWLpBDsU5F3dtQkjwVAZG2bXJtU9oKKA45UqcoBQ0yiDo/4g2mxm13tllYKO/jBPctCW+Ao92S4TQATd2uXnx5mbC+oWkWyCYAkmGS4SiXvfVHCXPFdliiZ3WxnPysI0W4Xk0TQwiu6QIZFWOINdmDBibDgBxYwYhR2CAQroIAGS+ChBahQxCEq/0GHU7RhC7JQhSuqMIU2AoAKK4CtbMci3t/gt3e4Re8Na9TbkkVyB1HBQUXcC4AqlCQHylEBjZGMy/Q6dKV8kOoeNCHdSXzCFEMgMCb/QIE6TEIJHNAEKBDhgCSdsC0yPk2SAWbeG/ONXIbFMUSSEBULiHTJFomzOtGcZ5/WmZ/zcwAC1BCJAA/4ylHZhB64gAkFlwIBeWgAH5Yy0LuYWTN6TpeadfvmLumYaJEUKnEpclEAYIAkRo3KkS2daozoN3y+4UMW1sCFQgMgy3UwQJfdAGYxN0bSdqF0ZlQNLkxDUtMD5LTYIjlcj1IEuFEZyfZ+HGxpT4TVMETMElpRh//RknYTpkj0ohv9aOz0usy/PvO0VzVsW/KZssemnaejsuyJiJrUIblAL6UAY3TrudrQk4sfLBEBHtw1E5PgQCOyAAZIv4nMZjH3ufeNKnWPk91jWa9OWOAFjW984/cqNgHuPGeKGLPiDskBR6cgx4jvu99K3ModQCBTQ3eBEohYuDdt/PBIrVxCE49oyWUHdI3Et7Qf7zEAoj2RIA/5IymwK0PAy/Ngt/xjjsKCJVRR4C2gQhI372vOdX4nqV/IaVahOkVMmYMbrJ3tbKfax4O8T4rEd74eEYAnqeDMsU/77DWmEiPicC/lEIEOGYASpcEe9jbtXU1lXzOCPl4TRTX/u94TUbbd00kFxTJe2n1HGJGwAIUtYBIGLcAZxMyceMWzjvPPcnym+Rb5DR42sYuNSmM1MlwM8LH1Uxf6GFfEAkXQBwBtyEC0Uh/Y1XOo9+96PbFj/yOUftq+EDE1FTzyaQzgvvl59vzBMMSKNmDyEmJggaxkrPrl76/7Pc8TWr5vpt+XE6X03qtDNhrvjtwZAJtsf6rj71/6ow8SYRUwaQugAFOQL/2Ub/2Q6P/Ibk3gb/6WiwInarfSaZ3aabjiKSKKLCpCKiK46NQgEAAt0JGiIxToYNsAwBEOIWN2hQGfzwGZrwTLRHkCRfZYgll4qYuASZi47wMBIAQfIsjU/2kHkDAJlbD6bPCvAlBdoAMSXAGTZAANFPBRkm8GaVBDmjBcAkgHpQ8MASO9LsCTMEmTJkIIidAhQoDAunCynvDSPIMFxm85KmEJtgLxGnAL3eMNxeQxgCAQBXEQCbEQ45C5RGaN2uiN4ogi1DAi2nC7/NAJT7BzPMMSBA8AXAEP/CAu9FAL+ZCRJvFKALEQTdEUD7ESCUsMR7EJ4xBdOIMRAEE5HAENDuMTOSYUK6gVe6QUT/EXAzEVWTG/VJEXee4Vz+UwsKAVti0Czu8WszAXddGFjJFHfBEYT1EYw7AaudEhkFHY5GIUsi4qLkFb+Gt11G8a+7AbA8YxsBEYtf9xZIqRHTtvHsOJK7AAFeqDDjqRNWRQGtVxP+jxRa7xHQkxHsviGwdylBRSWbjCDqYwKuSAFaLjHx8mIB9wISGkIA1SEBGy3YZRI8euIZNFK7CgCeojDvoROiwyhjBSlkTyQTiyI4HgIy3OHmMyyUgSWbIiEK7lYkKhP1oSXl5SFHMyQGayI21SLHbyKHGoKYHFKfwAFuqjCa6wN4ayW4oSJp0SQJLSIJcy6EKyK/kOJwNnJ1hBDpTDFewAQ7ISWrZyHclSb9yRJg/SLEsCEfFyLuFwL/EmJ/yADgYPFa6yIsUrHeOy0viSPL7yHcMSLKByMQ8oMn9lJqAgOWRgFG7/5C17JTFxSjLBQzPs8i7HUiy3ETR7jzLTLSFQEltioTDZgzNjxTP9CjWrQzRH0yP9kv5KU8l60zZpTDVVBSGwAASUAxBgkEhkk1OmJENosye6AjivIzNyUzd/E312k9qyUzrBSTiHsyCwoA4BIBHej3TMSyufc1NKhzvJAjer8zE9ZzvZc5a8U+IKwg88QTkswVHM8zzhMj2BZz79hDqrsybl0yP08joFVLLq81dSwJMwwP/gxx9/xz+JEkAZZ0HBwj1zEz6xU0E1dKkaVFUugKM0b3coFHss1CVpM0BDtJsaExs9tAJB9EVNakRRBQV6aQTub0LPsUBWlEU900Vt/9SmCPQ9D3QVT7NIVQ1HP2UChqgKos5HnYt+ghQ9n5NImdQkOHQ0Z1TyknRLX8hJEUXUHkfleCNFrfRKOxND11NMjTRG4TFMNyJB4dTSyNRQKkA5VkDfxkdNHYhN2zRLM/ROCeRIO5RO3YJO89RQjaZR+SQSka4ksLJCBbU8CfVNHdUvfsJLFTUj7HRTkQxSy8S4AEDkWAZQf+hSmdNND0NU/6JT7fJLZ69GYbWPSHVMRhAAbKBdVBWLWJU/XXUwbrUvJtBWaQhZOSJXi/VgmBVLBODTAKAC2uZHJSVYMbVFC7VZ8eJYo08elZVbn/JTE+ZB7UNCGeZXBwlbJXBY5f9CXPPCWyFvSeGVEsPVbHLg6XZvUdQ1ldi1StJTPV+1Xn3N7Mj1IkKVYJnqWXlER6OCR9GkX6vpX6kkYLVUYQf08ZbnXkH1YDHWfTw2XSbAcaZA7/jVWuGDYivWXePiY8PLYDnWJBLWZUuKYWFke6QATU+2SgNVZVnEYreVZjMW9uYVXIX2RkMWXC7AcbyIJSpVRX12RYBWU4/WJuR1Y+m1aqHJZiXk5IYnSCRWoKJWalmWK7R2aKGvaBMyac+2bLgWQpwuKqpAZ502bFlqbN2ybP+jbRcKZr91bWOWb3HnbR1EADJwSiMWZd8Db/M2UwdWcFfianMwayEXV9n2WD7/Le9yw24ZjnGFUm+1onIj12/VFiRFlyE1RwCEgAZWwAVsQANMNnBGEAM27yuedk09tzum9nFPN39k6HIjYmZ7V4rOY3XT6ZMwQApwIARUgG6RxlS5r3A4N0Vy93Mdl1iH13clF2wYFXiz12O0Q1q1CwN61GhswMjG4nZ7tnrPK2CBdSC+l4W296QC1yIIN36xBDf2VDmmwAV+4AJu4AdYl6O6iGv2d1rJQn3XN3fdd1YSl2MG8nfrd1m6d4LxN4EOJAUc5wUQl6BUoJfQtWfMNATKQoHfl30bWFMe+GHoMYO89zYq+IJ5KDWOru4wwtSYzmegdKg2AjH9lX3bN4XF/25nWZgdXdiCQ0J4ZfiDAgMF7KODJ8KTqLVnUGCIki4jfHhigViIIWWF+6WFJfhvTXeJx/Ql0omEPwqe/BRd7s2XOiKLxXaLuVhriPiLjTiMS/cmkZiMkWYtSG4KPOLO5M1jUoCj8u2N9/Bu5XiOJydxXgaM5zfH9jh4X5iPwWUt0imECUAA1E4DKiAEdsAGuucC7MN5/+Xu5NaULwKOFRmFGbmRqxWC7ziS+UKJLbl/XMJxmE4AkqADpkDmlKMK9urophhhBGC4RgCKLYKVO9eVX/lIvBheIJl0sdZob9mCXGKIqHUCjNC0MADVJiAqbPhg7owKypeBErmZq/eZWf/PkWW5G49YjPX4mrE5kxxiV6lgCjogmUKgAlRACJ7uVB0CdbAPYVzAPmqXetKZeoE4iNl5F2O5iOEZj6sZcOl5gZgpEh6ADzYhKprjJzRqVzsgBe4sodOF6KK3hxeaQxraoR+aGt1ZorkxnvOYKSv5ooGll2agAR6gE6KiDoJCIojOBfYXjdXFCNcQRUHxh535pWE6ou14oml50yZZ/qoapxOmlwygJxAhKjAhqCHiBYQpBD5Q7tLF1ADglZZmqbW4qZ06I6FammeZmifXmrG6fXrpCHoiD6JiEsCaACYgoKlgijlqjVPFTAcZdFZ6Q1r6rWswpqN6pim6ri36rvH/GgBmwCdAISrIIKhT4KCVwwXQ9OhQDVx2GABcIF3ZOo7d2rG5Mq67ZZo1lrLH2LLFxyWGwCcQoK+9jg9e4JCkgPcAGweGKLGRBQUcZ5zXGiBxd51dG6599ZHnera596q98aZtG1Rc4g90Wzm4QK8fIAsowJUcIgVeIKCjQpOBpQeJCLb/E2pb+7k/E7LlWqrpuropN7uPZ7t9gg/GoD6UYBC0SeU0QKYwYAfO2UGf7pCjm7kXmIHl2ygbXKarkaYrurb1+3n4+ycaQQs+qQqEWwAOqQN+wLA/BZXVSZUVe7Vb2bkjXC7du1dkm2gvfJ4zHHo2/CccwBAGbxEiYn87/yDBkQWZY1e1HXxVF/nF5zvGY2XG07bGbdq6b5yKaG0o8qALDAAMHiAins6kv6WchTxtFltDGlvJG4q+Y3u6aZy2bXzK97vKjwIiRM2sz+Xo9jWasbS5IdzMaxPNocXJ103KF1XK79fNxWO7n+AJjsDrgAIiMjldJFW9jfwiLXXP+Xy86ri+JXuqjY3QsdvQ+aSXMgFbBGEQNIHRH+IGogKQ0QWpK+TIkbylhTQxnUKlpVvNA12eoxzUB7e06uCje+IhRrCYv4XkePXVYX1dZZ3Sr7dF0PnWN/2+6Te/eb1yeqkOIqELPFw59AARfAL/CNrEPaXZBBrZmf0xlt3Ftf8V2l/Uwtl816vddVyCCH6iATShowFAD3bNIUQttcFle/zd3Gd9YtLdc3eXwkPU3fHbruOdc3LcJxBBD6JCCYKdAEZQ0ldlaSHL1seWWgqecQ8+stt9she+shve4aucDzphs/LgAfg6Klp+oEcNXNgbf7AY5DXj43G+2TV95DldkmL45FEeALRgBuqjDrJACaKCAviAAETtivtEJ/rgJ0Xg9HQ+tzLj6jsedJucSRV+2hle6AWHme5K1qLCx0G7Vw8FMMdRDp5R612a1+BeZUO+5xOe5MHe5MV+7LHFFD5hEsjgugqMD7pAOXBAxcNkUkavBZMT7j1+7v+17tO8SL//XpKpfe/dltZ6mwMEXzkQgBPMkArUmk9mAgtOwT70BfLjnuBVH1sl/8+9Hu8tP+wvQhHdCI4QPyNsnxFzH/Nf5OH7mxKSAxUSgA8oAd8BgAIkAS2aJiHiQDkosvUfv/VZ9fVlnElj0EAEvWM9XQct6a7Q8CO+/5PC3/evBPh/AgvwYBXypX074b+VYxCAfSma/yD0MSoggfpXH2r0v/q5HiASCBxIsKDBgwgTEiTAsKHDhxAjSpxIsaLFixgzatzIsaPHjyBDflRI8IHJkydHABghsiVFlSxdcoR5MYdKAAB0uFiBAScAIRxt+tTJ0ydQmUiTKl3KtKnTp1CjSp1K/1XlJZIlT+4x5fOPJj4ow4o1SbVsxIR4fOLByrat27dw446dS3ds3Lt48+rdy7dv1rqAAwseTLiwYbp+Ex80y7ix48eQle6lGfnlSseUK3bAOQVFwxQ6cFIRsHEzgM6fQwMYXbm169ewY8ueXdmq27B81szwyQVRYdpLEULyKUax8eN3DwtGzry58+cklUufTr36YOh8gWvfzl375MvAM5sVL1EDTgyeHQqYgpOGRvMA0D9c3767/fv48+vfj9F227GI1OETAGuAJRh/IxEUiE+wYOcgc9bZ9eCEFFbIVoQYZqjhcha+heCHIIZY0Xcx0UZeVeBRtAJOO0T0g2garf8IQIsQvbiaiDjmqOOOPFp21X9j8eHGHz7V0cCBPU5EUCg9ARABFh1GKdeGD0hp5ZXPUanllhhiSVKSYIbpGonanTiVmeo1eYNETR5lkQBqsomTm2LWaeedeD7l34V0EUKGT5lkERieAtyARyUyOOLTFlB66ahBWj4q6aRwcWnppYZRWlCenHYqE5nhpTieqBEJcd5Eqrl3kanxoVqfp7DGKiuse2IVGAJD+MSBgXOFeYEKNCTB3oA+qeKHppJGiuyyzCaA6bPQztXsrNRWCxGoJpKKYokSvYBTBxPRgFMSGHkLALgSiQsAuda26+67+NUaXWBgCOJTF4jksUcjpXD/sMYiTyBwAWkipiCEDS5I0SSxPl0CiCLHNoulshJX7Gi0GGM8Lbwc54ntbGhGFTJDO+CEw0TmVoFRyQCc3C1OKncs88w0lyWvQoPx8SfDPMdXhU4X3FdoBRboQEXP50nhQgussGDxxVQ+LbWVGVeN6cY1Z53jx7KNrKe2DyWBkwUTqYATtxSJDQDZEpkNttZwxy13RTcnVJgbRCDdc8y0XaBBCElUofdpSYSgQtAMTQ31hoo3TqHVkG+J9dyUd8eX15Fh3pTXMqoaEXwYYNT5RKBXbvrpcteNkGGIDNLFJGREwkEpbmiyCBk4dDDFwjZIpUEShQuRgkQpTPCCCx0s/8wzFTpYUMENBF/rONVRT2+9c5Fnr+HkqHc/Jtexac6U16lOxCoAGJUv0fnet+++taoftKFDE5yXw1MaSMHwCDp0IEUVUxjB0fQmBRzYQAj3u8j1okSxBTrQL9qLoHW4974KUuVyb3ON+JbCuVd97lQXGV15QGjBEpoQTDcZgQpXyMIWuvCFMIwhC5uEARna8IYDHJzeMIABKlDhhkAMohCHSMQiGvGISEyiEpfIxCY68YlQjKIUp0jFKlrxiljMoha3yMUuuvBsZTqbFX1IxjKCMW1jK9sZLaI2tkXEbWg7oRzniCAb6PCOeMyjHvfIxz768Y+ADKQgB0nIQhrykP+ITKQiF8nIRjrykZCMpCQnSclKWvKRcYTNTS65RomwzGURSdnKTIYymNHxlKjUjw28yMpWuvKVsIylLGdJy1ra8pa4zKUud8lLKkpBO1LIYhmH+cNfUsRc6IqIuthlEWSGa1ypjKY0p0nNalrzmtjMpjYJwKrQSUR9FummqwDguW2a85zoTKc618nOdrrTKXDCyZoi0iaMxBMA84RIPd/Jz376858ADahABwovGdHoITaiQoxY5CIYEfShEI2oRCdK0YpaNCSgS09D6EPO95xHowzhaDkvStKSmvSkKE2pSttnGtQwBDSiiR5DcuCTH0SkpRqF6WpkutKe+vSnQA3/qlCHqh2h4IQoC6PTTGsaEaPmZCdJJapUp0rVqlr1qlglwAX0xzAqaKCpTI3IVpf31aya9axoTata15rNH6xgBDXsgA2GB1ac2HQiboXrCORKV7b69a+ADaxgB0vYwhr2sIhNrGIXy9jGOvaxkI2sZCdL2cpa9rKYzaxmN8vZznr2s6ANrWhHS9rSmva0qE2talfL2ta69rWwja1sZ0vb2tr2trjNrW53y9ve+va3wA2ucIdL3OIa97jITa5yl8vc5jr3udCNrnSnS93qWve62M2udrfL3e5697vgDa94x0ve8pr3vOhNr3rXy972uve98I2vfOdL3/ra9774za9+//fL3/76978ADrCAB0zgAhv4wAhOsIIXzOAGO/jBEI6whCdM4Qpb+MIYzrCGN8zhDnv4wyAOsYhHTOISm/jEKE6xilfM4ha7+MUwjrGMZ0zjGtv4xjjOsY53zOMe+/jHQA6ykIdM5CIb+chITrKSl8zkJjv5yVCOspSnTOUqW/nKWM6ylrfM5S57+ctgDrOYx0zmMpv5zGhOs5rXzOY2u/nNcI6znOdM5zrb+c54zrOe98znPvv5z4AOtKAHTehCG/rQiE60ohfN6EY7+tGQjrSkJ03pSlv60pjOtKY3zelOe/rToA61qEdN6lKb+tSoTrWqV83qVrv61bCOtaxnTZvrWtv61rjOta53zete+/rXwA62sIdN7GIb+9jITrayl83sZjv72dCOtrSnTe1qW/va2M62trfN7W57+9vgDre4x03ucpv73OhOt7rXze52u/vd8I63vOdN73rb+974zre+983vfvv73wAPuMAHTvCCG/zgCE+4whfO8IY7/OEQj7jEJ07xilv84hjPuMY3zvGOe/zjIA+5yBcdEAAh+QQIGQAAACwAAAAAQAawBIcBAQHNAAD09PQAQs3/////AAAAUWf25goAk7yS3vP/AMwAyQyW5fuZ6f9fkZ8At+oAwfYAyP8ABxU2Ulr/lgDDw8MAKTSUlJRzc3Orq6vb29sAdpcAFQAAGB4AOEc/YGnNAKTNeAB4t8mDg4MVABEVDABDQ0MVAABjY2MbGxvU1NS0tLTr6+s7OzuioqIAhl8FCgoZJikKDxBUVFQzMzNXhZIABwh8fHyEyt0AU//FuAiLi4vLy8tLS0tra2slOT7j4+NvqrosLCwA+hC7u7sAEAtLcn0Ad1VbW1ubm5t/SgAAEBV6cgQbKi4tREsLCwt/AABpn68jIyMaGQEUFBQAGiIAqNcAlWqK0uYAfAd/wdQAKX8AXnhRe4cAQ1UUHyJFanQyTVQgMTY8W2TdzwkAm8ZkmKfmhwAAgqZ1s8VcjJoASubmAAAA4Q7mALhrpLR7u80oPkSP2e4ASjQQGRuHzeGIz+MbABYAZ4QAr+BNdoIATWMMExVSfoqCx9pIbnkAjbUApdN9vtEACRsALzxCZG4AWnM+X2gvSE8jNjseLjKU4fcbEAAPFxllm6oAFRtaiZYAxfw4Vl5VgY5hlKNDZnAWIiUAHyiM1eoAvvJxrL1zr8AAbYxPeYUAn8sARlkArNwAGwEqQUcbAAAnO0EUFACAw9YADhEAhasAVGsANEIAO0sAYn5YhpMfMDQAs+UAoM0Ad5gASFwAICkAuey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lkBAKBW0JALSAhBBQBU0OADEQrxcEMLKQD/8IQUMyQhQEEjgKrrrrquYFAFKAjxhKxC9DACDwcJkEQPKQybKgpJADERCxf0IIWzNKCQwa2dduvteCjo6sNCGUjB665S+FoQED2cq+sTNxCUq7u7qiuQADPQCyqrBFUQK70pSITBsPTCy+23CCdsnQDDOqvQvAD0cAERPBBRLag0FMTDv1LcsAIPFWSAwqkAqDDQvC6ooPLKKx9MgAmgSrFDBSpU4AIKsfIrkAYEz+ACDyoQsUO7AT/EQgugPoGCCzQTkcQMBIuq8NRUO+cCqFcDkAFCSYCagtQFqWBCxgOx8G+8BglwQ8knh9rQCqD2gFAGJg+ULwAuHEQtRDBH/8yC3muDXfXghA/XbsZCRHwQEA1roFDeA7ULwAgKVSCtQPMKnlC4bDc0LNkX7RD3Qjw4XvjpqO8GBKg7EDDv3wVhAOoFD6mAMUSZNyS5QyyAikRGsT4Be+rEF++b6ABIq8HsBp36hMsLyY437m4zJHndC/UOAOgVwQ0ACsaHLz5uiZswENLcE2C74g/RAOrwDeXO0LwtwJ+QuQC0bpH0W4/v//+tWR/kCNC1zgkka2hziNcigjKWscx0AmFc0mZwAWQlBHkAkIIPMgBBiEiugwAMoQhDI7vnlQ1UCSTABZjnEAHcjnr6ymBBVkCwd7VgB/YTCOd2lQIk2Ksh7gNADv9Z4EAVgHCESExiYmL1O4Lkq2iYA1USHrI6ALSAgTGU4bowQLJdUWGABCGC5HhFgyMiJHEAOMgKeXVFJbrxjYPx3g8JkIF9DWSNtGvhCx8iP4jw4AIowB/WECIAIoygB11MwfCKqAJuBTGHa9xVG+FIyUrmJV9UOMipwHdAFEJkgTDUXER4gDRUQe8gLiAZJwngLql9cCGgmqQlZ0lLtzAsiyZU3+ja975QXkQA+JsjQogAqkwKpJUC4R8srVjLZjoTLQXM4gCdd8qESG+KfKyeRdaWP4f8K4cG8d4qERLLZ5rznF9BWgoywM52tjNW5ksm62q3x/hpsyIF1B9DSgn/ToMEr5/HZCY6B0pQqiwPAONCiPQuJ8EnmHEgYJQc5RJiubYBQJQS4Vz/FnJLYzIEeXJLSDkLStKSLqWPv5qnQApIBYyKjXtm82TacoU9lCbEByMAJzFlxS0B0ECYOvTdQ/rWA3BqT5YmTapSf2IuKCIkVkKQl65MMLGKXWx7GuOYx0CWAR+QrKZYY6TKhnc3ClKMB6TSVR4J4EIApMAHTKvZBdBIhcs15GhJWxrNbDayXS71r4C9yacQuhAfgMqCAimXvoSgs4GwS19PmGgUs4iBgRgWsvoUyL/oJQTEPmRgkL1BNQNL2tKmhHONPchOK1sQUpkKVarC6EBcBasn/8yqVtCDmL5YG8EkIIEGzkuBCUZg134d8lqoEgISNioRalkLW0sbrWmnS93qWve62M2udrfL3e5697vgDa94x0ve8pr3vOhNr3rXy972uve98I2vfOdL3/ra975KPVVC8cvf2GRtV7dlrkxWgIEWnCpVGHjoHQ08Kx9gryAsWMENEAmqcRLkoDGUwv0AsFaBrIBZbp1BahPivclVDlTc0sAFZnCtJ6RgBgIumwt80ALkpqAHtopIBS6ABEG2agQmCJ4UUCBbhgABA9dK1Q6kS4APx+rFIybgIBGCBFBJq8pZ3JVkZ4sBGggZt9HL8q4SGqv94mQFND4wDW5QXDUyWP+DD43wDUxAMjNfOMtRfSoAsDkQJ7tYxA6po0qHieKdrbjFL46xQVSAAVPNygQ7aDNDLvBmHyiYABrwQZJpkFmIZHrTnQ4ns/4c5YRw07MFcd8TBBJEMWvNIETwAXCTu9z+Dum/7moBk1HCgi7y6gkdJggLWv0uPhPEXRYeCIb1FdJFW5kgOxwzQwSw2S0bRHbx5GauJR3Nc0nhwQvBMq8SUkpkSyQDNdSVEB4abXEZpIBgLAiWr+xqUG1ZA2M8F7wUom0xk5mwOAGCrwEc7LIRO2nxDiiv7KzsLM8AIesrrrilzdHNhpog2JYnvVog6YFI71zGzt7BZZXwxKYbVEL/6LhC0H2ulFPZXQw39WHJLSuBlFvMzOXByHVFhYLbWkdZG8HKhEayZr+kijQYAcWIANo9H6SUSKDYBUg2Yl1JoW/JHohYVXA3RRNAdHnWOA0ywIMMBDGFBzHsv6xdkMTpL1xPQALT0BpEIUAvCULwQRI+ZjPJUQGg8k4anUG14RRggOw82MG/mugQHjRsBxXjnN2vjTGym12mA4F3QuZNACAUkXMpc+DwKkCyjvFdZCRTMBEdyM0dFFHlNjlo0pfe9JIHMep/pLpBrN63mAtk63cDquuw6vFYkt0FaGR7QdQ+6IOYK49VVtrcXVD3l1sxCU0bgRBCrpDbS133GnMW/+SJIPldE8TxqBp/+SlvxeMn3yGnpvmqMV1EydHMgQdj+faUDjJSEeznP5I18SZwMwcT7IJqBFABznJ3oMJbmDYsYXcyK/A3B5V1CxErHmUQSJNA6yNLPgUqCsYDslJAyrczIJhMS2YQd1OCBoE8DrhyKWNzhIcQPRBjLIA/RaaBBSgQyGNtHUgQHwgAHaR51qdy3FRkBGhiabM2l/ZuoOJ1PYFvCKiAqGIQa+SAKgCBBjECE4hpoOJ7CnFgCeE+HDhS95I4TwB7n/IE+ZQQ62M6GHABp3Q3obZGLNgQV0gQWQgAEchqsuJZ83JxCKFqgNh8uiRQZygrsEcQ8YcQSP8zfweBZQAlgiSnN+ECgD4igAbRejshPXNkLhk4WcLnhd8TEd7je9oDNpyDaoP1ggThdjvFgqKjYdlTTwsxLEjlEKUkEd7jiggxWAwHigWxigXRigRBhJH4bAdxhAnRN4IoEESwiE74ak5xWZ/oVlsIKqN4UGCIEKeIENqDWJwDbsZ4RvmzU88IdgyhPenDAsPycBbRVNkIAD9UjgQhjA1hjwOBjwMxjsXYgA3RiE9Xc9YHUMH0OJjYI5pYEIJmZ9ykWveENOYDBJr2BFTQA6Vmiiz0e19oEFXEeAZRgRFxN7J1NRkIVc6nRdkYVbHYjADgiwbhPqEYhsQXEbsYEW3/BY8MIT0IOC+NhZIGYS60uFJTlozJgxDMeBCUmIsXUUBQqF9hNHNJwGAtwFwXAFxPUJUJAQQ3gJU9lIMPIWgdtj6uWEUWSIrdeBB3g4BE6VSnkj4CIZQIkSssaYgEsYENkTihuEbgFhFk6ZEVhnGg0pc2pVCDOY+C85YpOZT8toM6CIkGIYkIkTUgmZBEspAE0YsF8ZCwFpEAYAKkdy4FR4KBtpFSRo0FIZcIIZIPcUuMWRD5skrceBCcI2k8c1EE0JLJck8JoZcOsVOVqYszCBHao5Mm+JkF8YgHMViSNZsGUZuZV5SRqYybyJuW9YQd4ZQJUWZReVF9syuVhVe8/3JxSXByHVkQbTgqprlGQAWUB+GcvINyCRGbWgeQ0ylEITksooKO4GidKRmK6lQ2GmB+BcGeB+GeBCCTENlNDcc+A6Ggncmgh+iLkrkQAvmYm9dLB9E3bGmZQIKZFhVsnFkQOyU4SGMqKTAziZd66GlvDnFZjSU9fUkAu7OagfkQpIkQw7JR3uNzyDNiMMNJumkQdTSTi2OGhKQCN0AwHboQNwkRgoZ2BxVPA6GYBqE9jNejB/Gj0Tk9RYiU/kkAaESgEKGdemZmO4U0KEAxLoCDMIMBFJME/wJCWSMEVZUBkoN26ckQnCM4l2VGfZMQ8ImHdjkQw2IvgsZ9wwcAQP9airlZqARgkg1RRVQqEMMiN4qnKzRQcgjxpxs6nASAi0cKACB5UEYXqohIEB85EIl6ED7JEBeanARplP3kMB5qJCDKVv/SZiPanSYaM/Cjj6d5h441LE5FAHdTTZ76njcqnEcJkbmkQtp4EK1KECYJO0MaeMF5ENLjcwTQb7qiqA3xpLxkQMdZqTmpo4hooEQqRV3KqQTAecsYpjHjEWZ6oAAHjeGqqs7CqOeHeZ03LAy3UMcIqetirLBZaM9JnQUxqPvEsJnJU3c0rQaRq13zd/oqoQm7rQZxWR12UEiQb7pinAqRrLSpjOl6EKBSqaYKhKBCsgOxshNLj6gknWD/CgBNqpwFyawOequ3VpRAsAJo5Iq9OhAlepd2lGo1SZRKuBCSE3KByq2HybNnGZIy26nIaVFRpqVlcyp8lq0EcSrwOhCD9ZqMyCs90IQKQa4NgTzBOaWqKlSaVJOvGk4biYz3aYT+eVT2ip1n2p2VKhB3k2zuI0trY7YCcSpbtqcK0TdQC6oEcVkzipYPAbdYa3SFSUem2Wte+qgaG7aoSVH12i9Jw4dEIAACsAL4g3YIEbUdO7Vmqa7c07KO1awF8TkWhVFiCauOKauQGXj4mVKk6rNFgmu8QgUXV7QZ+6tGalhG6hDzcqoEwLYDEasNWrW44q4I8Xxni5sRmllV/yZLYCsQg7VrQPAvRbZ6aAUzNNCkTgq5C7FTiuQQrOlPfFi9/smfTAuv8lqd3tuwV8sR92q/aKq9UuWvw4iNA5E4MNku0gt/fnU+8KtxHeqwjdm59mtsSTlDzVdllaq/JKqwW4m+Iew1LsO5wvOwaSS1OHucFngqfUi1CAHD+Pu/Efu589rCjjir96lT50m8QmK8uzID4KS8nvurTLk2v/sQWSMFOeS6sTO1VuuoDWEu0Ro2DFu3HMxhRivFnqt8GacQQeitcykrGbm2EwxxzgOWcTu8cws6WnzDa4W3wKu3NnxCqaoRA1wQ3NnFCEwQa3REJTQQbZVFcNkQBSQET/+cxpJro/nKEFY8WhF3wLq7kd7TQSAsmIGbNmhUcIPldAWBPOJKEFAcubBruwSBuwsRuwehyotayVxsob2LtEs8EBX6j24MxEESdCpTdndzyEZ8tBK8yd+axgvhPSnQcSb7ukLoyNhLtnK7pfcLyBTLkNoLTACAduMrpjgMhKXEugzhPoirwvT7L6O4mwAAs5a6rtVMENV6mvwLsTUsW6MrwH6LrwWswwUbvGcLiVWURTHMEIKWzGopwtAmz8eZltBMxdmYPuzaWlOGzdpcqNybEALwzQexPs2MxQyNEMucwM+asruXtWL8suRE0g9trTabw02qahnKz3fWs7qciTb/Oy9EO8HCLIPEbMTx6yyTK6MHUaMy3BAwSnNox7WhnLRXw4bulAHctFwZYFcHdWmSo9CuOsvkbGT4A4UJYaUQFs1ITRBc2kmgXNAAMFob3HYGnRF7TBB9nLEIWEA5pMS1i1BbZ0QRsVNU8FDLWhClHNNWTQCoZdTWXNYHzC9d8wQu0NRPzU5SfYIu+cjCpivorM7LB9l+DaqiCpi5rBCbvS7R/M6HPT9JexC+ubOtXIUz/aErHUQgZMTe86s7bcy/6CxN2tYEoJpDzRCncqyTfccWLNjK2G0xNECzWLLRHBFrxNU7vMIKwQJoNMpoXMvM2aAxB50Zy4LUO89Yi8Fs/33PBNydca2h/UzIP4wRVEgFkyutNGu/AZ3QDtHbCRGOHE2hGkrc+rJR6jifqMzHE1yck9bOA4GgEFrCz0gQBd6d+vSXPRzg3g264xyv5J3Z+rzaPJKrnluZyHNKyCPbOexHa6wQ68Nwq+rMDSFoMBmpqu3fAa3b+E0vA/Smm2PSFMFNZ9zcHBVEB64QPDmPPznNqamSnUfjqX3IApHW/5rHGIHbmvXIOzXeMH3kPGwuRi4R6PcEOcjgbXyWwd2u2ZwQXePbBODV96iSL+4uG4WX1mfZduPFAkGJKV6fL8nZ4wTU2XvHhmmuk5WYS7uPQi66cz6qbH7Lhc2xFm4jGP8+vZituX/8oJ45287NECrgPDee2ytuUdvY30Ht5k7U0UFV4QlonwoBtm0lW5f1wA+BRtI4kJGeNqVErCcm2ZYeisRIuoG+wLICTiguc3g+EM446qu+z1D41p4L5XPNw9LDxpJO6ZCswN2b6bK+6Rtd0Fnnj90Z5xnbaanY3ajuzi66meBdeP5bj6Lu588rvK7Ij58ObqvVEK5ZxoYNvAYp4K116DGS6OL026cKMR7uvy3atDtjzohc7rf53i68jrZ4u6Er5x7o2gwBtkV6syZgfuJ6WcSc1a1b7oIawBJc4fPig0gahCC0RjB7vosO7r0eQSSjfGoz7QO/8G7t5LP/LNfVCZkSlAJmtAIPxriYJvAOjoVauPHR/tV9rvBA9YOEjIarnskq/rzSc/FBiSodtIdirkblvocxTIgH3Gm0i+B/uPUc7YFK7xDS44roRwXSRegas69Xeon2/iKJnqAMezcYyQMrkC+l1O8o/+9bdoMoJFaSVkoilnulTbYucPjIYwKHf/gIgUcJQUxXLJjbY3lBBOtfrK3S7FZAw0gF4VaHt1c7QFfrvS6L36ZYs/gdJDkmIFYgZLnn93iRh3KnJD1jV3aVz+p22jQ3QDIHjuTFWHpbFTJ95fIMweQEQOxPPo3H/rtZ8wQ+8DFlh2SNzrh+n82AH5O+833WaTOH/z8vir/4CIE8ZAz5o0X77vft8WuIVbatyCMFm19EEYq8PMADI0Ay56y0pKr9eH7l6if7AAwQAHoQIFiQxxMAT3bwIIICAAAhAgoWxPCQRgYeLoQ8HDHR40cBUh62SFKBxwofCAFk+DgRyUMWLQtmUEljBBEeFVwgUSnT50+gQYUOJVrU6FGkSZUuZdrU6VOoUaVOpVrV6lWsWbVu5drVKwEXD13IzPAQxUQgIh+uRULkYYWJLQCYaHnjocckHCe6Xdu371mPLGj4TTj240vCfWUOBhBTpo+5Px0S9jGUb8eJVAAY9ig3cV8gEz8/FKKCKN/RnAmMXivFo4aHdD+uUP/ZV4gGmZP9Vm4poMfoHUDtAoD7U8Pvz08wE8270mcKALwJ8uXxsbnjiXaffMyg+XP1gs2DF0Q9WnpBwYSfqC6IOLnMjU+wf4Q80Kf7vud/8h1fUDPLjzxjbT6CaFKPPaDS82s9smpbS4jQXnvIPo8M9AtCmfBbS7+ggBBwQQQ9QozAj3j40K8UkvhqRRZbdNGjih5ybT8kpHiCCiEwwC0oFTAQgoonpGjrRSKLNPJIJJNUckkmiwxrM5/ii5AgFjCwkQoTWOKrOILkks2j4fDSizzWzJLpghaAlMIH01rSkLCWVJjwJ5EuAGqFGVJ4IoUZiDhtTIIqeEiiAMsEYEr/AlS4YIYfAcARCQD/ZE01Q2csCLbIWgLCxxtp6E8mPPXk08+fKkChUSpouAFRmYbj8iceMKABuiCRSILQopqL9CPozqPOOpg+0q63HUygVYoZLmBVvL0M5ZAgNNX0YcfDWNvuIzkBmOEn6FT8aYUeRO1T0k/5wjUuQ0kkQANOn8iR1aGiDXJa46y8sYVPJ8KUwtfspQLfO8Pdc1ykVqgRISxHUFfEYIMiwgcaNHt01yYrtphIHvqyFKQZPltOphE+Q+Lci0s2+WSUU1Z5ZZZbbjFbeLGq6EuXa7b55iVh9mpmnHv2+Wegt9qoNZ9MeBAFJKADVNi1UkDi1LX4DXpq/6qrtvpqrLOeageIvtooX63DFrvnkGn4qs6x01Z77SNDBgCxjbN76IldYySuJdRumMjCj9n2+2/AAxd88J8yGGGFr0YYIWbCG3ecKhcO90oAxRl//HLM11YBISSejJtKlbx1aaSWGEMC2IQWznx11lt3/XXYY5d9dtprt71muahgwfOWuO76IyDWatOgtWJWy87bk1d+eeabd/556KOXfvquLnhIRd4LBQBsgowGQG+5BQKZdOrLN/989NNXf33223d/KyAQki17j9YC7yO3W+jsIe4JEPSu9wVQgAMkYAENeEAEJtBlv3nCjuhXkGwBwCd8oYJHvEMqkAhPgRvkYP8HPfhBEIZQhNN70nIeWKCHpMAnEcQOC9ZCrY94h2IjpGENbXhDHOZQhztkEQs0I4SJnJAA1gOA2WTiwodQK4Ikm8jQRMdDKEZRilOkYhWtGEDEvEqIvtOfTARgP+IBcDH8u2IZzXhGNKZRjWusGl8AUxAh5u8na+HS/yToE8/0jY175GMf/fhHQAYyKCFxFIG2SL7egJEgGRNj6cgoSEiibFYpoGQlLXlJTGZSk5vkZCc9+UlQhlKUoyRlKU15SlSmUpWrZGUrXflKWMZSlrOkZS1teUtc5lKXu+RlL0FpxCZN0pZUIGYxjZkCYPoEMlDyiBCJmMzAvBCCa2FiQZz/GElslkxphuJmN735TXCGU5zjJGc5zXlOdKZTnetkZzvd+U54xlOe86RnPe15T3zmU5/7lKcKK7ZNfgLAnz5hJM3gKCPupHCFa2mhNGUiw2xGtElK82VFLXpRjGZUo7GkQ0c9+lGQhlSkIyVpSU36CJSmVKUrZWlLXfpSmMZUpjOlaU1dalKclnSjO9WkSqjAU6AG1aI5JSpIa6rQfz7kDktlalOd+lSoRpUEU6UqVZHqE8+1QKtbbYFanrBVxCVqLRN8SAUz8xAMfkSDEmUrkqAz0LZusAFzpWtd7XpXvOZVr3vlawT8+lfABlawgyVsYQ17WMQmVrGLJSxfHbtX/9chB4ZxfWxl7brYt1oMOndQQGc9+1nQhla0oyXtHQQKlCd5kzOKxB8iu/TIj9gxrrMlUmZpq0DL5la3u2Vsb337W+AGt7e7tazraHVbghD3sZg9bVI5S1roRle6nTUtXFuS2m5yxjP98x74CjIcqRVEjsglL1dsW94CKle966WrcN37XvjGt7Hs1WvrkNjF29I3r8y1rpI2O10AB9iz1V2KEAngOyACj7WLLF5LjodeCF/lvBEOoH4tbFn5ZljDG1bshe/auv89i60erit/NQuA5wpYxdAlsFIMzILQVQsA+J2I6VAnHwrnOCoT1jH7SPxjvHJYyEMWMpDn2joiPv9xtkY2sXNX/OTRtjgpBibAcOg2Ebu9ikwP8S4B+NZjMDOFx2FGn5HN3AAip1nN7jVz6yajZcoCuckTRTGU7fxZKSOFygTwHkSQtk09frdpTxua+Mh8aKOMGdHUOzOT1/xoSCe2zaxjTDVHLGfFKtqtdb7znfN8lD0L4E2wHV9iRrZoVAdF06l+XqMxHWlYx/qvk14dQj4X5x/PmUn/7bSdP22UPU/nYDjSkVDY9aNapZXVy57Iqpm9PFfnWtbTjjStMYepbZHX0Yl1dpF43esn//rZ4zZZt8mNQDMXWdoc3vaGWVeW75V33ZluLp1TDG4Vi/vc+16SuflNwHSze97/Gm63hlkXoxni+sK99beLvo1vAev73xOvbb0pjtuCy/fVG864fFcnAO+oTqIDR2zDW/RwiANY4hdnuVdM3nL1BZzjJNf4xg2euSedTt4kZrjF+83plAd45TAnuoR9XnQBypzgNI9vx+O7Os/Aeck8Z+zLV4TyoEd36EjnOlSs3nXpKT3DNh872T2OOUYmeOce7nl/k4T1rJf26GCn+1O+Xnfnib3mVBc40+Gbuckgr4r6lYnfCXv3rsA97qLdOt4dPxTEPz55em+64dls9qdfTgAIeYKleUj4llhesJHfiuIXD9rGS171LSH96mdHefhiPvayfy/miChiKEbbwkEJ/2zrs2L60w947q4nPuuHX/xWO/29tL+86IOLuaENb/C6py/vAet7rAA/+ApIPfJVj33vrw72y3c+cJVf+8f9j8bTp/56E318I2k/+N0Pv+PBX//Ljb/5bFd3+X97OcQIESlqP/Z6P7fbtHvbvtCiP/yju/trwMbRP+FivgmkwOdzHCQyqzIiQPcrigekCvk7PQaEQK77QBIMHAkMLgs0vxX8P8dZgYfAvSjiQPUywBNLQAXEM/g7QbwzQR70mxRkQb6bOf/zrccZjoSbIhpULht0shxkvB38QbDzQSlUmyD8rRb0rfNzr8eRrDNaQuJqQnt7Qig8wCp0wCg8Q9a5Qv8tLMLhysLeehzo0MANBEPdEsNdAzoyFD4zVMMSTEM/xBw2fMMhXDo3ZCzHCZ5MMSM7vEMPBMST08M95D5IDESKo0JLxJpBZCw45MROXKwX5DI0asTcwsOfw0EyHMFMPDdMXMWq2cTF+sQOk8XEchwkHEVSrCxT9C9J3ENVdMVna0VgDBpYnMVCLLtDBMXGQQ7LGcBcfKxdfLteTMVKHMZxE0Zr9JlilLRkNMZjPDvCkZgvfEZdfMQ+9LZpfMJfzEZUw0Z2vJltRCxalMd5PKzGUUSDYj9y5KtoRMBJ1MFzfEdyc0eBdJl4PKx6NKwtFK7Ggbcus6J9hEZzvMF/5MP/gmw5grzIlTlIhexGbvRIxGqcW2TEiOTHiXTCilxHjeyxjFxJwClJvaI2IYTJD3MZ72nG3KPJvOrHIwnBxVNJl6SwlgxKttHJu5JJLDRKu6oZcRxHpawrnoy/dMxBoCRK9BpKq0ybp2wvpCTErXSZfcHFrTyykxzDiqTEgMxKMsNKtQybsUSzrvTEsXQZhxTLuSzLPERFdazGtowwtuxLTRzLuJTLr2yZGAkrknzLqERHvaRKvgTM8vpLyHxFwRxMb3xKl/EMnMxJxcTLUzxLtJxMVpNM0STGyrRMerzLlVHEW6uipFzCxay4xlTAqizNiCJN29TG00TNjlRNlfGd/0BzzTaETc/kxdncvtrMzUjCTeWEx93kzfnyzZQZmsm6oiHTPaBgzuycStp8zOaUKO38zpZ5S+hEyM5UmWyBpjK6zmjbzrR0OO5ETu8UT2wKT/pUGfIsz8J6ywZgmeEQvDNiz0a0T5nwybhLzvvsIwJNUJPJT/0cLP5kGaURuSkSUDtcUF6Jz/mbTwYFJAzt0Ipx0AcNrAhVmf/Jx/XsvwvlUK0w0KxDUBBVow+N0SUR0RGdtfNEmWUSQCuyUDCc0YJw0aCDURo9IyAt0iOx0RuNgBJNGc3ovDXy0SU8UgIQ0pQjUiS9IirN0hdR0htt0pOBQW1hIymlQSq1UojDUv8upaItXVMW8dIRBVOTQQzETKMy5cAz1VARZFE3NaM27VOvgNMHldOL2TxH2aM7JcA8Pc4NfU9A3aM/fdStEFT9JFSLeZI3UqNEbb9FBU01lVQdilRQxQpKLU9LrRjkkDoz2lTq69Sz/NRRvSFRjdWqKFXoPFUmQSJHlSJW1T1XTUk+pVUomlVhlQpb5U1cXRIiwgA+6tVo+9V/hNViFSFindanOFbUTFYl8Qzp01QV/dFgNTpG3dNdtVY2DVdzRRlstUxtRRJMUTsy/dYpRdeqQFN8k9Z07aBqzVelWNfBbNe2WZoolVczpVcQ1NOfNFh+BaF9XdijWMglJT/prJj/odnMHiVYPFVYqbBXcMNXh0Wghv1YooDYiK3AiWUSRlq/ge27FS3Xr+DYXvNYkS2gkJ3ZoCDZkp1JzCyZGAHQeGVZcHVZl0PYA9VYmwVZoz1aIsHZnB3OwryYCfUjZ3U1aJ1EmVXa96lZrA29hGza6HzaiuGL8FpZImxZinzVpN1aAdJatZ0IpvXaWMzRJpkMHkWjqW20qvXFtG1b92FbviWAt4XbjwRbJjFUKJVajFXUvW0KmO20q/1b9PFbvg1cwTXPk00SeNM5xAXaeRXaxCPaF11cyE0fyW1byq3c/ZTbJekYAKjTZi1Z4spbavTc0U2g0lXb00VdCFXdJPmi/0MFpJyNXdFdisb1tOGt3fK53a3NXd0lUd5FkuaQQTuF3d2S3b2kXeQ1IOXFWuZtXhy93CPxnvvZ3CUVXuxtUdAd0uPNXunZXqXtXu9l0uc1EtYUpOCt3vVFiuL1tfxl3+dx36OFX+8F2BbxnYfso/vVLet1zPP13wACYJsV4OYlYBZhjG5FYOpV4P59v3FN2AZ24L7dYBDu166d4PklEkxRTwyOWPM9W2D94BFeHwieWQnWXQr+iuHoH0TN4Nxa4O6E4RgmXREOYqOoYdS9Ya9QC4u1Wx62LB+WTyAmYvOZYZE14spFYq4oqEhK4B4eYshL3yv1YimOHSr+WCsWXP8s3oplUrI/4mInFmNVA+M0heMxNi46ruPCK2EbPmEX8Q7P22EWxt8oPtgOLtr3BIIkQAJUEQIUUFWPIIJhy5HqjBMfUZMhweOxKWOHPWO4TeOs4ItsgyQ3rqwnbtSg4AHG+AwTsBwBYF3CCE7xEpk/xmSg0eSF5WSv9WSsQIwkXOHyFWQXjtYohDfSmAEfSJqmmWQ+OxpkFtjwEShCixpa1hpb5ldcblpdNrrDFeUmJuU7fg45vtdhBgAp2IFlUQmVrbK5qRs6wpu16LIvm+arqeZ8veZRNsolQQh4td9ufqxSJteg0AmfIGZlg7HrkbF0tjExSR15thp6Tlf+jOj/Hwsb1+LnQNbgQZ6K/YWyqmQM/UAwTVmrMDoUB3sIn23on3loc5Volt69rEEiFG3jfnasf/bgpogRqdkumeguMJmTlhgvlA4albbWli7qDsQaRQzlQMplYEZJYW5gnK6fhxjfiQDq19oemZCtoBbqb25oo/7q3dKabMlU4MXmpjbLF24K7zmPCCKr3/UPtPIikd7qnhnqaQVrvC5HrPkfZuXme6bprja+Qg7d81VE55iJq8IWhkIPh2oJiKJrn7HrYs1ryoasrBHTAybfi+7ijN7YcO5YFmXduHkmn0AiAFAiaoqSg4bsug7saa5s2K5JrIE3HQbkmearmjbkAlsL/4rhIp/wXQC4H0a6ozHCatbGGckW1thebrLEmuZgY83+ZYwOZqudz4N4CM2N5Rmbo7coCK2WiTw6buR2bVpm7uXWGt+p25+97b3KbcJOCg1QGhpgIt+W66ke6Z9gjNoW75NJblo179jWGrdxXZn+a9wm72b7bABzAxBocAd3cBJ4zLSQEXUh7SNq7CVSbQCAbv5OGf+OVQCHba2JEUe27c1+487eMQAYhQJocRd/cRiPcRmXcSgoE5dlgaFJAcaBNzNkIcZOIp947A5vmQ8f1RCvbK2ZjAuO7i896zxk8RmPcimXcTYIACu/8is/gWoUAMagAmUWq0Z65LKyoLiWif+5HnKVKXJQPXLK1hrW/XITl27OPjEon3I7v3MZH4VKFADPoAKqVqv7/umK1umW+G40Xxk1l1Q2z2utQQ4KJdsT9+YU97oVx3NLv3Q931XveYISv2ruEsXwGVsCsOpD93AEx+NFx2ut8QxsYurpTqo6v3RZj/JMJwrkeAJlkwmQVrBAH2njMelSl9BTr+NUB2utYYxWN+tXp7NYn3Vnf/FaFwpXJvAjijGG2e6PUOiJaA4cC/Y0H/YxLvavbvSGsWj21qs8bfZnf/ZoBwr36OW6WGcsa+ePyJu9UQlY9vakmnR9B1xxL+okf4gl9+VI92dwhw51X/dZb3efICJy9gH/iI94iX+WPmPkZgYAWB4OaIYan+53lEn0R/13gM+a4ch1Jo9TJ/+5hFd4TI9Ct+Gm3hg14/aJl/eLU/P4jwd3KRb5ltYaIlJvSJdzFKdzlld4hi81mJcJSL4SSTa2Sk42nP92ftd3nmdpraHtLVb2OYf1ol/3o4965wF5QK16idYavuhrc2/yFub6rnf2rwd75hH7PiX7iBZr7M76gpd0om/7hdd5uCdyvw9ius/mlIFpvBf6rWd2vu/7qf/7tZF7Nx18Pv4Z0jh8tU95Xlz5xaf1wHd8U298zyfhb6w8wnXot17qc2/vg6/0zbf0tw/92oF8yNVjwZp8n0F2v0b8/6Fn+9a/89eH/dmR/b+lfect/aphxty//GV/8t7H898HfjLufJwnfsCy/Z5R8uRH+bVX/Oa38+eH/tcR/skFScvdWZIvc9TPe4MHfeJl/e6X8u8H/9YRf9Ml/940f6z5+ewfVOVK9/cHiAICBxIsMApACgIKFzJs6PAhxIgSJ1KsaPEixowaN3Ls6PEjyJAiR5IsafLkyRQIUbJs6fIlzJgyZ9KsaRNig5w6d/Ls6VNnhKBChxItapToz6RKlzJtevNmBgAAdjytavWqxKNat3Lt6rXpT5UJsUZUOaog2rRq17I9OJYs3Lhy59Kta/euTLF49/Lt6/cvYJBgB+f0av+4KOHEipkG9lhBKobGkvkermz58OKceu+aZev582e3k0eTLm36NOqPm1Ozbu36deDMSy9jlm17MeyHGqQiye37JO3gwoXKXl23M+jkygWK/u38OfTo0h8an279Ovbot38O57r9O9joAqSayG7+Yff0lTk2qD4X+fL4bVeer2//Pv6X7vPz7++/Jng8qXdUgAX+JJ1UNPxn3YANbtXRfnHBJx+FBTW3IIYZamhehBt6+CGIDBlYmINDjXhiTtEBIVUPIeZWIoxDQUifXRNWeOOFLuq4I4+c0dgjkEGad2KMQaF4YnREQCbkaUXGOONbxwFw1o1VGvQjk1lquWVIHXL/+SWYgBFZ5JEjRpeEVBeEGZiTMEKJl41WxpfjmnXayaWXd+q5p01jxlimgdFhIBURfOLVZolv+kilnBTSaSikkf6Xp6SVWtqRnzACWmB0M0ilwaVxIeqgojVO2WiFj4a6Kqu+UdoqrLBmWuKmAUYnhFSxWjVqg6VKySiqy6mqK7HF/vWqscnuOauDtYIX3RMASKEsTbwO6CtdcQYbGpbUevvtVciCOy6TzDbo7HfQrQhAi+S2ZK162L536rbCdusuvvmWJK6+/W5o7oDobgfdYwD44G9J8KYnr1za1rvWsAhLPHFZ91J88YIAqyfwbdChCYCaGHukcHcMS0jvw6BF/ywyy/3y2zLM0GmcHse2QXeDVCvErBHJw5kMl8Mpo7XyzkUr+7LRSac2c3c1ywadpwCAqjRFPQv3M1lBC00Q0VR7HSrSX4st5ohOOp0ZdDTkOjZEVgeHNVZab82cxWzbbWjYd+s9F9PDnY3bc9FOu/dCbtMGd7goz61W14Q7nmXej0ve59+VA/ocC+RJbvhliFsl99yNTz66i5GTfnpLlquO4nMFH/w455Z5XhXoW4uOOu4Lmp477yGt/junzrkgFVWwx37Y7E/VLvTtvTtf3+7PS48R8NUP7BzOAOhs/PFeJX/T8ik3Pz350UVfPvoPWb8+2s5FrcLm3XvP0fkthf//8Pjp6+9a/funzz4ACfMcKgDgCZOT3/w20j+U3K9e+fMfBEuzwAhKL4AWZMxvCjaDAyKQK9+zSQO39UAKkhAwEywh7y6owgP9JntJ4GAHtfLBmoQwWCNEIQ59FKUc8pAAK/zhTpyjNgAAgXsxlCH96pY1xS1uaErsIRT3csIoSg6IVvzNuhRkxCMaZYY0qSGqbkjFMYLwiWREnxWB+JuP3SB+XDyKF2cCxkaJ8Yx21I8Z71jBNK7wN1HjgRvfWJQ45oWJTeRaHvWoyELucJFo5KMKfxMtKsBQkEQhZEzmKKc6OrKTqkmkJ08HyUjmRkkA6E0gLSkUTMJEk1biZCj/Y4mRKcrSaKO8oG8GBQAXVFKVQWElHoF1SEQ2spbGJAktjwmzW1rQN7gCAAt66UtgusSVVYKlMrO5kGRqE2PMDGBudgOAFozOl5dMYjFPJsxh0i2d3XynRbgJT4l9E4C5+dgIymnOVaITToZkJzbnWUt5CrRf9WRfbnwglQroc58RoKb9/jnMgBY0lAStKL4Our7cmEAq0ZSmID/pziWuE6CgxOg7L4rScWnUerlRCSUbOk2PqHRGJZ3oSVeazZrqlFotrR5sxjNO0jlUpP686SEp2tM78nSpxvop8GDDA6mggKj7NOqi2OnEkTq1m03tqq6g+jvYDG8qVjUnVk2F/9QmKhWsVPyqW1sl1tXBRpfbA+kb0/orrVoop3HtJFz/Gqq5qg42PfjUWWcKUZZYE0d+FawiAwvZShHWcrCRQgFPV1SaPlaOEk1qZyd7RsmKFlKVrRxsEqTZq3KWq4lb6+LaWloSkna2yzrt2V6jAt6sFq2tPSpfiWnbnYbWlqyjIG5z65qoACCfiVWlXrP1WbYWd7g8rK2yjkTC5DrtNSOQSgZ6q9h+ZjW47bTuMbGbLO0il7scew0SpAK/51oyuvOCbeiqi14Uqvepx42ge9/rmiGizqEPXSwDpxtb/e6Xtgxe5n8hGGCBvUZwBWYtglOi4Py6tsFkVAkdlOvTCP/7b8Loco0420XfkP62vOaVrYfLB2IRZ5fE+zOxs1yzgiWJF7otVqt5zxtjT864u95iL4BxvCnX7EAqL+xxfX+81yDDeMjSK3LNvoVkCSv5cq1BgVQACWUWZ9gkjU3Vg62cPiwLeMRIam+Xt4yaFkhFABf2bZn3tWHbpVnNMgZAiI3sZjPBOc5vZg0BO2y3zeYZmXtmXp/9PD02U/jINtafoeVsmswBoDx3Hq8CI23mR4tP1JJ2HqVPbOlDcznThE6NKV835rxKWbr45bOiCaCCJPhgiJ22CBGQIIUnUEEIGJjaRFSAASFQ4QlSQEKhTi2xVOd41a9utauDlxqFAuD/ybPmon0bRmr85XEF0ZIKun89EQFELd1ScW5Evutu3thZ2i4DNI3Xe+n/ZTtQqRFAtJ5Q728fMdzqDPKVOlzWeXtaIh2VihBQgASVvDsi2UMIElDwTHbZ+96BzjexNI3pfmv7NB+rKu4YTV4gUzmPw0tBD0ZABF02HCLZe0J4F6JLADDUIaYEQBsXkoFzw7vj5KK2qvXN6hKT3FapoTMAxPxpHzd6JGd2VB5ZUMSFyLvmDmHBub29kPgO1SFDRCVDPvaEjxp9XEivttKvzfSmpws1uwWAEHin8lDnGnzjduBjuy6RJuP9IesCwHwXMlWpbL0hmAVZ24+O778N2t9J/6b79U7D7ZClHMMrn/KLA6+5iEC9eA55eNAXkj0VN0Te5Iw8uN5eq8qXfO6Yt9lpBEDAtevd83wHbsv7zvXRQwTdUm+9VF6/kNJDpGAAgH3sJw/ysO77kbfHvWnKivbO4/nztkb4AwUPkbs/HyKmjOlCCAiAaDtEqIiHvrdkv+QaL/2Yrp7zQnu3d430t2K3hrTwKYT4PQRzuRP5sR2nSU1EqF/OwV+yyJ+XxZ3lZdP9mYY45Z3++R7/mZqj/V+pBSABDKBDXIBqQUQCIhv5DZxDPJPYOSCxQGCZ0J7TYUo9yaCJnYYumV7u7F9G9B9EXJ18hB/xOQThKV/7GZ/iof+bRAyRDrqgrsCgyMVKFF7EQdnghJ2G+rHdDmpgD3Kg1f2dCImeuj2E60kEuvUcATifREBd0TlhrEBh9cnV9WWefxmaaTDXBjkPD86SF4oEEM6JGHodQxRhRLif1C1e+UEEE7phscBh/VHfHGJfHcaZaTwc+/Ve9/2eiwkNGwSAJ37iJ55AIEYECQKAFj3ECS5ECkYECzLiC0qfoE1iJAKOBCpZaYjT4OghF/IhCHoWI1AAMAajMA4jMRZjMSrBvLkbCIpgQxRgRBzgQqQiRDCgKz4hLGaZQ3TMlsyiJBZLBY5G9rThFu5iPPVhlwDALxqjOq5jMZ5BCLwjPMJjCYz/4vgpoflJBfophPpdYkOgW+JVI6s4otwphDZqCTc+Df1RImlQXONlYCZuYC8WUjqyI0VWZDEyAj0WX5hBRBkyBPM9hBoCJKwIJC59yUEqhhUGGGng4fQY2OEohA9SBzpaJE3WJEYu4xA6xEeenlSknkKsHkcmn0iO5DV+E5icZGKkpHuRxmFpT0u6pOzApDmChEpMZE1epTre5EYwY0MQHgY2xOEdHwEgYkMuxONx3lCCTVEy01Ei5WAoJXeNxrpE5KJBJW3EpENUJVbupTFqpUZwJUOAnZM5BNkZ4UKcnUOonRampaWQZDOZpFuGR0J2GThW3FPapWXgZUPoJV92/2Yw+mVGACZD3FwDEsDOoSFD/JxPDp1lMqZaflwVQmZkYlAt4thoMCT5YOZlaCZDcKZndiZoTkQP0ABx0gDFPUFxEmdZEsDD4Z3EUVxzWRy6pUDGbRzruWZjruUtteVsLgVcJtdk7BjH5aZuVgZvbtNM/iZwJtLjJWO6LacAkN28NaFDyNu8IYEKYmelOCY4yWZ3JsV34tZkNOVd6WJ5mudUfpJVqudVBqdEtKd7Mp75CRuxGRuySYQGLFuzPRs/6ud+aucoced/slBt3mBjzCV5HuhhnKdULiiD0qSDemjv8OdjGuSIAuhk2mJjyJtPGqiKegWLEoBvvqhNJqiMYv8Mjfanjd6oTwToaUnG412oj/4oVwTpkBKpRcbokeJOktrTNjJpk+aobQaGKQmiQ1JplRrpjLgolrKjlm7p6XQpQn0pmPKEk1ZWY0RNaT4PmgKpmiYRm7ZpVv4pnPqLnG4UndapTtwpYQUGp+Wj9PRpV1hpegpqRb5poU7OobpUoipqAzDqXAUG4UVG+UhqmtJlK1WqpbopoWZqvmwqUHWqooKqWAVGlKKPqW4FpQbqqg4jprqq48BqVMlqndIqVAFGmaZPrmrFrvYqRf4qsO6NsI4VsYKpsf4UYJAdL+HqshpFszrrOkJrtN7NtNJVtTLptbbUXzxqfkZqtxbFt4L/a1+26rhGH2xqFJd4ahCNzUBaRymSKre+61DEq7wSo7jW69iUa2Gd642yTb9OxzP9Y4oKbFAQbMEK48Ei7NcorGUx7Ig67AReRyka5sRSrMVeLDBmrMZSDceilsf+J8jW3nQgYoGWKsUKxcmirMqubNK0LOW9bHfG7AxaBwtQHMAq681WLL3yIa/K687ybNH4rLoOib6mCL+GrHQ0JcnabNLm7MU+LdTGjNTiK9VWrdA+y3UQHhUsJ9ferNcWLNiGbcuMbWxmR9Vardg8bAahW80iLTk6BLMu7UVcKcpSQNzKrcjQbQ2Wrb6ebd1JR9HyGAQZ2EUELqriUdOC6+Ei/+7FKK5RMq6nOi4dQofWkhDlGhzQqGrhGq7gcm5AgmjTncfdfurVyuxvqC3b+u1DQqQ/Za6zbq7rThvskpzs3q3oFmTroFuH7s/p1tq8+G6vAm/wGurw9lvxmm3tDu1vRC7QoVDzVp0fqm7hSu/06ovnsiXozmr2ou1zPNzW+s/3et/zri7Gtm75fui9Xt/1Nu76Pu5vyNva4lD8aqKpQO+qku/9usv5bmf6Fmv/ji5sON/yTu4e8mLv0u9n2m8CQ8oCh2gDW+sDIy9scG+Pmm4FD64GTwTh6mwKb/CedDAk7W/ohnA3vsbDmSkFDTDv+ogBWyoCu/C3wDAfybD65v8t1rYGAOduBOlwF15uNYkvCzsxEMdf9RIvdszu8dYwa/zcBOfwCZejFDMWFH9tC09xnQhxDF+x8dIwQr4GEKifOHrvF1fE2zptGZtxmKDxEKsx9hqx7aLGDVMRE1swD2Nwyt4xHn+JHqeR3a6xH2tvamRPCixmDg0yCodxgvWwoP5wIjdiFVsvH/PvI7PvFp/hGFkyGF+wIXNyJ1tj/s5hI/fx1+itXMIxGaEyHSNyXo4x3OpyKzPJIl9RKM8uKXvNFHoEWDDAD0iFEzAAbcLvHFNEHWuuL/9ykASzGg0zMUOw0hwzDTLFH0gFHWCCUyxxNKtwNaOnJrcpK1vz677/sv5q8zZrcdJ4M3swxRugWxpI5nUsDH/gsjSnc4saMutisjuvCjb/UEWgZF/MMyR3cxx+c1LYAR9IRR+8ZXYkrYy4BECjs0GP2jpjaTsf9KUkdB9RBEPzhUMXM9XY80YwhRMwszPzM4NoND+9yzlLxDT/rkCTdIiYtI6q9Epzcz1H9D0rBQwAAB+QczlntE0/dQKB7zmGNJGOtE9LClCPqVAPNT0b1yMKhlIkgFSQAkY7NVSfNRyh7hJR9Yta9VVz8CcTs19wtQi3tFG/tFLUgVSEQVljB1r/NfKkciGvck+/9YZktYluNV3T4izftUYshSBIxRj0dT8DtmU/iGAX/zBBu7Vhv3BcY3FDL3b7jPIff8RSaIJU/AFl1/Rlt3Zw7HT0FnZnYwhiX2Foi3ZKN/ZXm7ZSOIJFr/Z0uLZw72ZPrzAZf/RsezY8c/Vc43ZuG7NjZ8RSqIFUqAFwS8dwZ7dhwPYBy3Zy+0dtq+RtO/d1ezUtS7RPdIFUREF5Q4d2v7euFjcv2zFyf7edhPdSjjd5N7Vun/dR/wQYSMU+03Rlw7eBD6x8szWDcrZ95/FnO/Je7LcAsXFd+45SjIFUaEF7P8eBd7jS1vcXKrh6MniDK/KDyzJeSPiGx4xLP7ZSxDQAYMGK/4aHdzh3+7B3l/h94Hdc6reK4yhpPzRYJ/9FIkjFTPN3gdf4e9/4Jue4jkPPiYtyhP/4M0P3biOzUsQAAMDAhJu1kms3k7Ozkz85h0T5DCs2lZNofx/xkP9ERS93mHr5lw93mIv0mJM5dvA4ePp4mtsphXc1lieFVChCl/v1nIN5gm/2neO5dei5gPJ5ny/qn7cxSYS1VMRBoSf5obt2nVf1ojO6dDj6k0J6pNNukLO0hf8EDux1prP2pnN6ohM2iIO6kIg6npJ6pGcxUfP2T8CBVBxCqwf3qwt3p7f1p9P6c9h6o+J6n+s6pZeEUgRBagc7dg87rM/6VCs6tiM7jyh7qDJ7mjv7aJuEUpiBVEwCtUeHtV+7KmP/MIlz+454e62Ce9B6mFJAglQ4QLq797pfdrEv+LHD+0uZuZTLhUPHmFIUglS8QVKeRN/0+7D/+4gHvMC/hrzPe10cvL0nxRdIRQLsO68XCMSPPLzGurtTfMW3xsWX+sduvE/4wVg3vMOXDcnXfARI/G++e8p/yMqzfL03WFJMwm+DfKCLvM2TPM57ps7v/GETPPDAi8+jL9D/RBxkuMyTO80fPcQn/XpuO9M3PZz/ENRHvQdPfU+I9YmzxMNrvYdzPV8u/dfTttN/h4GRfdnv10/kMwB8wHNXetaz/Vk3hHC4/V7CfdxPytxvR93b/R6bPU9gOAAw/NVD+98D/lML//5rmzz9Gv7h98ciLz7jC7Pj7wQdeHzfj8TaW76phq/Xc5aI57wZOV+Eotu2KsThRWgudv51fL5DhT4ju/xO+DoAiAJjU76BqH7gn2Prr6m2U4Tsz/76McTtu2fu6/508P4++b7o431PKDwAWPfpi0TqIz+asn67b74ZaYAPrD/7t78PPN4OrcsTuH/7x7H1J3vi3wboaz8pjX4DAAQDPgAAyGlwEGFChQkJNHT4EGJEiRAXVrR4sUEEjRs5dvT4EWRIkSNJljR5EmVKlStZjpz48mUKAClg1rR586ZMRhR49vT5E2hQoUMZzcQJUyYADBCBEJRyFGpUqVOpVrV6Ff9rVq1buXb1+hVsWLEy6WA0exZtxpZrWaZ1+xZuXLlz6da1e/esWL17+fb1+zfrwjcEw8wNi3chW8WLGTd2/BhySK0yaQKOqnNoZs2bexatXHUFQQAqmDq1fBp1atWrWbd2/TorWcR0I9eOMBt3bt27efc2Cxt4cOHDcS4MQ/CNYbC7bTd3/hx6dJCTjRIngJlzdu08PV+dQZBGxKYAnlo3fx59evXr08v2fVb64vfz6de3P599fv37pSqUQ5APBpT7irn4DDwQwQRFou6z4bDbDsLMuqtKgCcIukA80/jbkMMOPfzwPPfuU0jBlUY8EcUUVVwIxBZdHE4hSAiqhK7/w3QrEcccdYyMQfMejBDInyakKgnRWMiQvBeVXJLJJp2USMQUdzRpxSqtvHK3J7XcsiuFEiEIjhqXu3HKMs08c8HYqiPuxyDdHHKqFgiaQaLxUiBiBAxu2KECLv38E9BA/YoSRTRDwhLRRBV1S9BGHaUIIT8IaqIuG3MzFNNMd+zRujbdBBLOqDQQbYU6RTuVICpuEODRVl199VFCpdRUo0VtvfVWWHXVMiEjCJqk0jEvpZXYYqHjlE0Advr001ChuiHVicZD9VQhNNgV22y13VDWQonFFdxwq9yWXA8RYoAOgrAIlkAyjX0X3saQdVBZZptdUyopCFqqzidQyEAD/1aByMAE0aQ4styEFV4YtW5PLFbciCWuj+GK0UMoCoKcsMtS3OL9GGSW5hXOU3u1cxanCkTj4SVWJSqSIBQsnpnmmqtyeESIJ96ZZ9xs/rm1gzSBgSBHOBbW45CVXjpNrCjzsV6TQcUXKhQIEoIqaAlCGOiuva4Z5/t07pnssuP6Gm2/GhhaYwHZ9apApuWee+TgSpZ6M5RtqpCgHajiGwAX0h6c8GzDtm9ssxVf3KLCHe+KbQAQcfvtLt2dG/OQ6wbubrzPCAH00EMvgWqcXDCyqoIBuOHx1l338/D6Emec9tp1ex1oIiwEgE7r4s4ceHg3h02mKQ44HvnklV+eef/mmaAW1QaPUr0Hq5AgyAfctd++xdjpm9328MUfkHuGdZ/zaxKDX19eNaW3GwDjm5+ffubJ0AH//PMvpXSbps3AKj3YV/kIWMD1eG8+4BvfAhmIEQMqjAii6Z3X1Mc+C65leK8pXv042MH5TaF/NRlBtKySFL89EIUp1CAAymKldzUQhjFUiAq1FUH0oY03PMLJBSGTQdds0INBDCII32cTIWDPKjYEAMto2EQnDoqFV3qhDKnYwCfCSokTTN/v2ncTHj7Gh60BohDJSD8iRoUHK6sKC/QFAKxdEY5x5AoC3zPFKt4xfHJ0VGhumLYc9tArXyRJGFkzxjIeUnlnhIr/D65WEyCkYAdAiMgK2ggAIugRk5m8TBRdaCw8frJ2mvwTH3lXuD+CMZCCbNpVntap+CESlslT5FGo0DdHGqwHKEDBDJJiS1H+EpgQoaNv7AhKY5ItmE8ipRb9yEXGfEWVqyxhCFcov1jCcpY3yYBoJAmTaUFvJqVK5jhFOczeFPOY6ZQYOZe0zMed0jHQjOZ03Ac1a17zkNm0iQABYIKbqCAJKKCBFGpJBSH8i50JxaQ54UkrdT50nQoFkdZK+U5nLkae86xNK5N1T3ySUZ8SFelIpcLQi2IKoikFF0k3pAEaSNB1DX1mKjUaGY7Sy6MfHSI1WdpTnzbEpJdzqEqJ/6qon7InCbsDwAlbJ1OM0rSmj7kpyV6p0zKG9KhZJWlQh6XAon4VRVo9Dwu+4xQmxvSkbMloVB0zVfjl1KocxKpY6UpOribNq2DVK8XqKpwK9BIFLnudUxWzVrYyxq2cq2pcd1rEvj62nJysEjr3Wln6QBY2pKQCALdHWLVC9bCLSSzxFsvYDs4Vs6mF411nQ1nLvpY3qm3NSwHQgm52Nq0YBG1o2TLaapq2sbIVrhxZixjXwha5sxluatIIgPAQ0LO67QpvG+PbH5YWuGbk6XK5y73i4uW4yRVv5brLF0YCIAkFjG5LDEvdllhXjNjNbvNQW177uu67dwnvePkLl//79oVvTxAs99Yrst26dyXwLaR857u8+v4XwmnLr132218L5yXCYjkdAGSm3q4CcroI7u12FwzXBsuSxBlWMdgku6IKXxjGFVkxWOQEgD55GK8g5oqIR+zY3574gyme8ZAVNuG6vDjGST4IkasCBCS0wARR7gE/34jj1tamvTxGiYJXY0ggJ1LITBYztoxMG08qGc0XGbNUMADOpT5QqPE8sJZNwmXVePnLyHvwmvkMqzLPBclpvnCfj1JWaglhwOWLcxd3TOcEh7lhDM7zngldaUH9WS6BFjQMLY2aGs+ABwJgwahTuOiZhtjRKbFzavCc5wNQutOx1hKm46LpTTP/UNaAsZpokHAtFZr6qahO9UlWHWkTfxnWuVb2i2gNF1t/si3pXDaAR1BLUv36w6gU9rBLUuzTtHrSkJ72uLnVYhU9G4/RPia5+SKAascM2znWdqO5XWdxWwbcyL43u/ndHnPPKq+LCrgM+60XASRFnChc3FXqTex9/yXfQE52wSkOtRZO9swRG3gMKw6WEfaThgu3SsPt7ePrHlviD+/4yhd8cRcf9pzfkjbLsyIAF6huNCEXNFu9jW9J69vkNBc6aV1+bpgXeEfqHPrfMmBoJOo8zTxXeV8ifuKJLx3rEP+3t9ga86GuO+s4IQISlOqUEThx01IPeold7eCphx3u/3Pc+sOOntsyKT3uE6mAD6wtGir44MZo33lUew6Yqjf46nlX/Faa/ZbQel1TeF88AVRwg14SxF+XjGPaCf/2vRx+vomf/Oip0ni3PB7pOpJ83DUwgiOiagYZSPQVOV/Twmsd5Vb3POl5j5S556zuwDbT6rOeAdqeygQumP3mB2/73Y/l5ylfe++pX9Lfiy342UbpzLNOVlS14AJcE2XtNXp7KOYe8c+v/vpNnxbU231KxBd6BvouhBH4Opnkn6f5qR593U9//QKwJtoPLd5P+O6O+4SOBa4nVTiLnfQvmviPL0Avu0RPAC/wOq4PcbJP3rZP/ihuBXppBsSPnCBQlf8k8PP8L/0AEANbEKg0UHY48Mq+LgEpTgB2DQCoQHBEygQFCQX1ggKBywJdsPoIED5k0Lg2juM6jgh6qQduS6J68It+EPrQL/TUjwgVzwjNwgC1zwPBruBuUDSeIL1YSgp5iArDIghNawizkPe2ECOoC/7i7wOnjQgqyQSgcKTO8ILSECzWkLHa0A1HDw4vQg4PEAFrcNxgBgCeAEN+ig8tyA+/AhDjShAHcfEKMQ6RkMKUkNP4DQh2pwXwz6cikX0m0Ssq0aouERPzThMNkROPzBOtiN/KCgnEyhTXBxW7QhV1ihVbEe5e0SK6MAllThGVjY+ogARLsfnKDwspUQX/r5AFgbH3hLEiiBG8ZhHXyE0A2mgHtSoXg2cX5c4KK/AZqVHorDExYtHMjBEMp01r/ImuwhF4xpHxotEcpxEdCREGN7DrEPGCsuQCVUA0SLFiFgUm6DFz7JE6ylEIz3EfV04dKyiq5tCCBFIAa4x1agYhX0IhMYch1cQh2RAiI7LiJjIhiJHkRAIj12/DpGD5FubWHiJc1M6e2g7M9NEkXbEfY/AfU3IlQaIlqY8FrE3zOHLTaBJcbNKVRjIQS3In+w0lESIoG24oe2/XmGlmZjI9DsL5dNLw8PEhwTIqs24qvbIque0qSU9lGlEPtzIpu1It9g8qGxInUYwsy3Lp/84y9dLSHZVr/V7vEX+GKy8GIHMkJJ1GLEkyL/UyHXuybPxybtZy8nYAPCgoLg3TC88kMVlpMZ+yMR2T5fjSIiUz8m6H+kKRIM6KMDPzPEpTJXJANmeTNmvTNm+zM6fJKS2xLkVT2UjzME0zUyhT8fgpezBT0NQDNlPiNpvTOWkzN2/mM3kzNH3zJCGTbIRzaYgz7vgoBWISLpNTLjdzMZ7TPHGzNxVzN1cxPa2z04CTPLXzLxGj9w6OIBywawrzNYMzNs/TP2UzOktvOtmzOt1TKrGzZ+QzZLgz7NoM5HDINc1jOU3iPys0BwJ0Knrxo37RQMkNPjtQQbWRUUiPIP8JwiCBRj8llD9PwkL/E0Otbz19sT07tM8+dAZDFN3Qgvdq7OyaSTw1E0QVo0X980U3KUY3dEZpdM1stBhxNON8ZvRgpjx8NM2Uc0UpdEjNs0ihQkPxiUOV9DcRlGecFF4YdC8J4igh9Ef3Mz5bIku1NEkF9Ei9NE7BlMiYNBvJVETTYvQugCCqh3BS1HeutCTe9Dm39Ci69Jq+1E5jDU/1S0/3VEcnLylYU02rdDyDlC0M1TkRFScUNZYYtVEt7VE7MVJpEDAVD2YANVAjdFDblCU4tTk9NScGVEYLdFRlrVRl8VRPMzcodTUdR1CJY0ILVVZtk1ZtAlSxqU5zNcP/drUde/ULUzXuVtWi1lRFYXUljhVZm9VI71LPvNVZ/wtaAU1ahxM1866NAq9VsfVVNXUtuLU2k3UAbRVJcXVcK61cM+1cp5U+8w5m5FFYXZVYCZUk5BU6xTVR7ZVO8TVfa1RMd6Zf/RUvFG9dm4pgYcRgRwJhZ5NefW9OF1VhH5a79rXWJhZNdmbNNkxggakOhaNYD7ZjL3RkazVkQ7VmSVa4TNbZUPZMVHbMLjb/jlFjtbU/O/ZjY4JhRdZhdVbMeNbxfHb4JmbMPq5lXZZoYXZjRWJmabZpU3FpcfZrnXbIoPb0pDYRI0bMSnSJSjBrgyNmOXZmk3YilhWRRJVs/2fMbKP2UKSITIGWyGiLX8bp1n61IeKWa+c2Z+v1Zpl1+jbMzTgMJsZOCp7AoDDgRPO2rvb2bPu2k5wUcGfMMskDPDOpcKGUABA3JLqWbqEkbB33JiDXzTosIgTA6U6lRzX3sTjXdvQ0dFVMA3aHXYf2dMdHZpF2cUEWXI+H0jZMCHwAeqM3er8RInDuoJCgl3JXNVTABUbAB5AACXxgBFyANHT3a3i3dnyXaoesxgbXbYtXfI4XYVs3Iuw2n1Jsw2gXJ7TmCfDTQW0MNVggCXqg7KjlCXogCZbRfCsGfWlHfSNqxfyUdBUKfkEJMuhXmF73bvEX3o6CBXanDB+CAf9bwDIq4HYjV4KGd4EXpoEZ54HVdsWCF02jsILTTaqSV2kbd4Mft4NxYnSr7CGmpXz5ogJq7FRSwASQQE9uAAOQwAQujyBaQIVXmFxaeHFeWFxmTHWOk4Jr+I4uGIfrVoPvl4cl9yhqjKmqlyA2Ui80gJ8IIgV8IAMU2CFYIAN84PJ6IHOpmMwitnCxOFxWDGa+kwe9uIrAeGzJcXlfjYPNGCfUSCI+joT3Ynf8ZYprogJQoJL5OGGsWHEAeaUyTAV2J00TypAP+YYT+R51mIxjd04yIE9uIAmGOCLY9iVsiAr4IgdvgI5xggVuoJY4uVw82WxAGVcyjI16mIZPOYb/EPkml7d53UwKQvghtoma2LaXt2JVtEIA2FiYDcePb82YcyXCaowGSjeYmFmGnLkpFzmaI7cHEk2Cn0siWKAgv5mliDky/3Z9/2vXUuAtTVmdYYidO8qd8VcKMIAIJEkANCAJXq+iHGJ0J1kiBACS8Vmk9Dk7+RmC7Wt0n8BSl3mgF6igceqgpw88cZB6JRkmROOSMTqZNDpBORqG7WtUCIJ693CkGaikqYqVr8rzagyIJ7plLhqmE0qmx5Sms/i+tMZ9SWqneTqVnxlcL1GJbmueX8KeTfSoJSqpJXapA/m+2iigRTqqe3eq27nB7kd/9Id/ClQ0jtKafQybV4MH/y4AA3RJr/dar7taW756YsbZVu6rua4Wqs86ftM6WUJhCBrbsR8bsiNbsiU7C1C4QJPCAW15InBZNTKgklAYAPwanIsuqgW7I8vLQanZDBE7fHoafhh7smNbtiW7DRbAtm/7tjlg93Yn4QjAqB+CpVHjf0GbIES7j0l7p03bqOwrKbJZoFk7fRWbXmB7tqvbuiU7FDzvptvWIdB4IlTHm/9Cs5BgB5LABc4bvdM7p427VQBbYpQ7UeyrRFmVGaHbgaWbqqj7uvfburO7OrUmlx/ih00lWE+Dn2YAndl7tO0bvhHFvmAmjXvKvqO7rcLYdfWbvzN8sv17b2CiAnaHi/8b4oMJQrUJYIRTo5ZUWcGbxL01Dm1bwkwf67xKebUn/Irx+7U1XMc3nMRcgAaULyIuYHeUMSL4139dOjUs5BZX3GJaXFxeHMbTlbtoK8Ef0MZvvMJVXE0wfMd3nMNrAnKFYAZ0iYDH8JKtFwWwVzS01zL0RX+ZvMjC+SOhvFakfLgs2o3A8co/GccVi8u7XMO/HCZkF3pGsWUYkFoi3DK+w7DhvIrlvBnp/CRivK7a8s0lfM+Luc9J688Bnb8F3cN3YAZoIAWe4AlSoAUw4KUfgnItVwgwlzVsqKwd/bgtTNJzhNLpanRLvMYzfaazHGo63dOvG9QBRYAomtYfHbn/YevWcSTXxaqsaLm+fV2pgd2VhH3Yq7vY/0QABEgIejvZa72/mr1Enl2r9OUJcJHaf726LLx+AQDbs122tx1QPu4JaCDK8l3foyzcLw3Sj4ncFcTcj2qrkR0S173a213LFTPe5Z3HF948dqDvQLvfA8XJjTbgIWPgf4qPnnraEd7FrX2xHT7Q3f0vcJC4Q7vi/+Ti4TXjbWPjfUpr8PPgQf69N32FGp7kIZvetyTMbyADiKAChp7oi37VV15JWv5GXz46Yp6lVIC2Zl2nbb4mbcrkH0ImdH7nHbvntUR1PB7pXUXpm5TpocPpJQoIduD4IF7hqL7qXdvPt36/u/5J/yxkSsNeV8Y+T8ve7O28r26OWgYzq9z+7XH+urRe7uneSZQc78Wdv/heOs5+nDTAiMEjkuqK8JfS6tleOhF/6xW/Sdy88XdF7yEV8p9D8oNJyA3mBqRd3TPfVjbq6h0i6+We2Gd/L67H4Ec/Vv7dmE6/7w2XroAA56SAxjEf9mN/84Pd9vsb9/WiLV2f9/192V8L+FHf73/KBZTKB6q85pM/UWSf8wXU83ce9JukzYTAuad/1nzfgq+/OVI/k5prJo7/scBf4Jb/2ptf259/LwDiBgAqF4AQOIgwocKFDBs6fAgxosSJFCtavIgxo8aNHDt6/AgypMYUAOg0OIkypf/KlSxbunwJM6bMmS8j2LyJM6fOnTx7+vwJNKjQoUSLGi1KM6nIpUybOu1IBAAAGgKeWr2KNevDpFy7ev0KNqzYsWRjHg1KMoXWjCRDDXkLN67cuXTr2g0FQO3avRCl+JUqlYrfwYT98j2MOLHixYwbOyZA0mTZyZQrpzyLObPmzZw7e7bc4LHo0RxZSKVBOrXqj6Bbu34NO3ZSzznTrj7Y1q7u3bzh4tV72yng4cSLAwiOPLny5cwVR5YNPXoD2tSrW7+OPSfo5twbS5HaPbxq6eTLmz/P8rrt27l7u3//9rf4jsbrD5+PP7/+/amfo/9PVnYCDkhggTptx1+CISH/IRUPCj5oFYASTkihWOrlFVx78G2om3wQSgREiCKOSOKIH56IYooqKuRfhS6aZWCMMs6oGYIr3sjQBVJdgGOPFL0IZJBBXgicahpyiKRcHvrIZJNOPjlfi0JOOR2NVl6J5U42QpkiD1IhwSWXVI5JpnREZgiAW0mu6RuGYb4JZ5xyXiVlmS5miWeeM245J38CSCVEnz3aSWihlJ3JXppsLrqkoI4+CimkdRoKoJ6WXoodn5GKR4NUVW26GIKUjkrqbNatt9qRi3LYKKiuvgrriZOWWh6mtt66maaxKueDVETsypeotA5LLEqIpqroqkm2Cmyzzj5rZEnFnodrtdYO/6UrtKklIdUI2l5V6FLTjpveqW4iq6ayrJ77ZAU+0ECFfYB9S2+9jc1K7mvX7svvgZbZu5oKUs0AMFPhipRvwlVWh2q06aoLH7M9stCDvMUVjHHGT+GrsGX9fsxvthon9gS7I290cEgdk3uswxCvW6SPAghh8cUn34zzRRyvPBnIPlcrcs5ateCp0BmlDBLP07bcX7IvvyfxjSMAhgIRLBiNddYV7az0WD9/jWnQWjsV7xNjV4Q0a10PyzRpqj69W9QrdgpABmffjXdCXK8NFth+5yl23h8BIZUJgkOUtkd809r2aG/DfZfJPZbcwuGWZ90iRou39HfnVwZ+uUYZSP91Q+gMJd7R5qQ2LtrjkNMlt4rxomB67SNnfpHqK3nOu4yg214RBlKtADxCqHOkO6WsP+b660pKjmOnYBZP/bcN5568sb1vP+Dv1UNENABXU388ytkTurxjzTvfZsw9CiTF9/I3e71F55/Eff6Z/ju/RiW7X7vyaeR+dkrfvZzGvrrELkVAKJnd+gfBTdUPbffTnwWp470IIkRgACBY9QR4NAKSyYCMWV8CF5giblGhAhpsYZ8m+KMKXnCGueKfCyXCLQDs4Hsg1JwIx0TCxZiQfShMkQtKNgMXqKBEJLqhE1EEw4kQkIZUxEwGW4gCqbDwg4QS1w+pFETnIDCBcyn/YoqmVjPwPHGNCoqiRKZYxTgS5YoapBkAPkW+LiLsi1MKY2KG6DwzfggIdkzjcdiISP24MSJwlKMjf0JHCP4JAIHioR5Vxkch+RExgHydIB/Egu8A5gkpKIwpE4nKKEEvhud7pCt7Esn+VUAqtLOknbyYSSBt8jCdhNwnFSQQADxhBBpIpTEhtEjEyfCVzLxJLOe3A6kkQX49xF4uX7RLvvQSbr9MkB23eMxw8ieZysxeM88ZgWfKbwZSUQE1L5m0a2LTXABs3RjJGJdu8qdkhhOnPxW5SikuE52uVOf36Da/atpPnneiJ5oehs98BlR2AKjlPy8aHnI6pJEEfaRB/6tHEiokFJ5qYyiFsrmXbT5Nn/uRHkZfyh2NNoSjHZXjR6lXskrasky4NKmEULoWlb6MpfqZWj1hilS3TZSRA61pHG8KvElW7p233KNPf+rQREE0ovFZKoqAEK9pJnWs0TrqG5vqVCpC1XaE6+BIq4rJq1Yqq+jiahm9iiIilEysZO2r+vC6UbSmdYY8tRwHLepP8vRUrtSiq8vsKlGzpqgCFbhAyWgwghVQdrOcpaxfP7sxwM5UsIO1YGEPFxUAlO6iirUqYxvLMNFy8p5cJWp+DEkc0Op2KTI9HWlLm7/TCm50OtxtPG0Y2Ne2BqhaESrEbIsf3N7HuNTlSG8XQv9T4JqWTJfTEQBcUN3UBU65rmFuVpyrLujOpwUmaK973wtf94Z3vjqTLXZ/q93eCTdvwSQefUOI3OOStyaObdpWa2vf/yo4UtdVSHbzy7393k0A8QJAMRe80ACXdMAuMS9W0Kss9WJ4xFBq8H2TB2HCcvdwaJweiQWqYcVxmMCxlWwJaRtREb94xzgysYPNmeLtjulsLHCBfykslQvzuJyVMdiMO1xgpR44xwlespV75OOEtDLI+pMwzlxgAsCYQAUtvjKTKePkJ6skO1k+L47xqWMzy3k/bT7Ilrkc4RUbjUHFKZmF5zzaGItXzZfBTp3p9GYyxjk4D/xIowEN2kP/3xnP+tUzzgQQZqmkwAeipCWkfSto5BG60B5G9JThXOXuAKAFv+IIEYj2ad1KGsiUrvSQcwYEuj3hgQII5p9jreW1BnvU+DN0qpub6BMeuzmAoUES8EgRASSBbocEdl9njeJa25pKQuv0DKyGEA3coNXWtrOwjUfsYpfaKiBe1aJvk4FOPwEJGRjfQ1iQAST4GQBS8G+5x4pt3Wl721PKGQeJI4UdQPvfBGhNmonN5mV/ONlElDhzBLCDCgNGCjO4QRIysIIVZCAJN5hBpwOjcIaTNeCqGzjvvJyxERRyOE/wgb3/7fDFEjriNhYixQNp8eZg/OSGTPjCVQ5Tlm/O/+Weg/nIVOACDIRPKlNleM5dO2qePxSykXUSEZCgcftQAQnkRvrKLT5ppn+NpELjgZ/7afUmNyXd6o6y437uyaDPhwcX8IEJaOAXGvTABxdwkNkjjXZaq33tcMUaOweiZJyHWtTp1rpWud6+w2telT0/89IXDza240x4wjS8yidPeYgbu/N/xLsv9b752Ac18dkG/c9EfzLvAsDfp5f7w7O++q1jfgjvlr3xnaL0xdme8U7PGHEBwFeko958lQ/+5Ydf/ONrPyTJ59vyb9/4m82SdJuf/gDpbvm6Yh/2228/SLq/tu/7DPcYU0GFXXx48wNY9esO7akVzX7uJ4AbAf9/XSN/IEN/AAMEogR3mqd/PlR9/Yd8rsdNATiAF2gRBag0B/gxCVgvAkA3QnB00ud7Oqdm6fdYmJd9GMiCEKGBPMOB53R1I1MxeWEQsveA1sR/dmdP/6dsrNeCQWhdtCdwMchMM5gxWTQQ7mR8OZhhO1hjwqeCgAUESYAEQhAvVCAEKABOC9FW8hI/Qmh8L7gyRniE59YnaAQAXSiGiUF32iOBTdFujOJVPEBtxmECN6gQX2gfYdiGm0eGHWOGr4SEAJND3/WHjPGGdReF1zeFNvZ8lDQDPoAEJKFpkXcQbVVzPsCJnciJ3pKImheI+TKIZ+iEsJJaxRWKiuEanjf/LihoYMNHfF41OgmnhweRBH5WdQjRVn64ito3iixTigWFhnACVlLhA7/IioX4YwoDi1ImiyhUAeDVEM9XdgTQi8q4fcHoFcPojULBjNoCgoWjjW4YjsERINanfo/YEXSTjAmRjeU4hkQIGt9ojz5xjs+ihFJwc/KoFa3IHekYh0wxh2yiXqTXA3soFb7oj4e3SDLBFPcokfhYjFziXU/AhA25FgDJJBbiE4fGbhS4UhaHkArJb40xAimpkivJki3JkhpJPQ8ZExE5kTWpHRXZLoBBjTD5j/mIIh7ZEyDpf9FocZn2jryoaUQwAhhwAzvAhlkhXfLCk8CzNzO5FDaJ/5U24ZOxAgSWiAFTuZFb+SH1aBNCOYE+WHFAyBBf+GjYKHY3MILCEZX1AZa1U5UwQZNZWZNi+Srh04B1GSF8+SBkGQFmKYciOVQS93gM6ZbyIgSY+BQuKZmTmZKAGTp3+RJ5qZcSKZib0it50Y+WOXenmCCEaZgEiZjPtWwuABhtiY1PgAIZoAFVAQQZkGn8FpqiOWKY6RKauZn22JmQcoimp5tOgZPJYZoWKBIFuSZE5XZf0hBxeYiIVZy7KS1i4Zu/+Y3HiSNeIk3VGZgl2JEeU5bKyX2pmV6ppgGWSBUX4Wu5CZ7zxZstkZ3aOYzcuSIsYIlHGZ+/VxZQkpxqqf9N6PkebbAAB4qgCMoBVbaACwmfECEAfraT/flf88kS9Wmfg4ifKhI+u0ihWPefTxKgaFIEV2CiJ4qiKaqiK7qic2AxAsoCdpQCt2gRmbZaH0pfFroSGJqhRrihKPKZM4qj/kkWAEqehWme7wcAJcqiTeqkK/oCRyClUzqlMGBf4wh5G8Fn/OkUneWlXwqmQ4o1OqoSPNqjHPijH8KaWiSmJjgWRloZN3GavLWkT2qnd9qkRSBbAhA+VECcGFGDX3kVc0mXbZozZJoSZnqm8pemEGJH0WeoMiaePjKiicKkeIqpeKqnQJhpT/CU9aWKVkGoxhGpOIOoKKGoi7p8jar/IBpAdaUaV2gmokc6p8tZp5mKq0+6qRRRg09wjRiRin/aFOwVX8VqrPIFq7dznWGRqqoKeqyaINEUqsmaepMBp4dSngKaUreaq92qorsqEY+3ex0RSoBCrbK2rGDRrM6qdtDKH+EDmeeqg9Y6q3GarSTqrfmKouAKEXxWNxPRlTtAowSwAp32q/KKVKd6Ek7Brj5Kmm9iGieJsNQnq05SqchyqfrqrfzqELonBZ4IspwIjxvXAyiAAjNgiVKxQxN7ben6FQzbsGj6sGGypoLKshBYsU1ysdGSsRqbqxzbEGpYMyMrLynAezebsC7rFTAbs4w6s1zyeJ+KtEw1qYNC/6tJ+hEk0bM+m6lAyxBCazEKoQJJgAKAl4Vb6JpT+1IKGxpN0bQH6K76UTIipbZPSK8We7XaOntby7WairXcIQBMZCJ1+yxsy7Rva3txix+phX+ES7U5O572iqR6i2x827d26rVMAgQ3cIf24bjOYrhui7ir+rRP8plp+7mgBrmUmrf4erm4mrk9Iq2GlLrAwrYLe5X7UkAxq7jigWR3VLuH0ZsqsrNNY7mvm6d/Gxyz+wR+JgVh9wSDEbyxcrttKxIhUyZN27vhkUONO71YMbwpUrxKdbzIu6KxuyKaaDefeRACsAI1CIrf+yrVm50nyLul2yR0I7XyO5oeOK9lIf+nyjuE5Wu+KYq+KhJM1Mi+CUFc8cu/DKa0L5u7OGG/Dbu93OGdOvXA4KJQrIStk+u6BYy5AqwaREO3BLDACeFdGbnBjlK9i3ik7HrBzaGEkNrC/Yt+92qpInynB5wi8ZKQB5HCegMAXHrDcvLCMPzBMoy/PRKhwhSXRyxgEVir50nAPHwFPowinnYQpHd07KTBUhwnSazEAHy/Vfso3mXEYhyrVEzCI8GtWMyiWnwiJWNRaMTCB5FFJ8zGcELGZew1Z7y6kGJHedzHU8x/VaykV8zDdPwh3+FiazqhBxFmZnPIfhzBgIwe2tvENzJ+HnrJGwZ8AUy5bsbIIuzIEFL/MahxEBwUxOG2kKH8Jn+syX0jyHe7KY83ybI8aFCoyFkbx3L8rW9MGlNjyQchSvGrAXRDnbzMJLRcy914yyG6KRHLx87cy6OswxgrzMlbyvjhneS2pgPRAndoyNjcY5kczeTxtp2sItJqs+hcrTuHE7/sEVrbzXNMzKRBA5uWEEpYHDYszzcCzetsKhbszilSg/E60HZLz6Qcwvm8r/ucHElwcqzW0E1S0AY9E5yMxn3yHcec0funzSC8wxJtwBStHEDAAzzwoCMNRerM0bLh0YPcJ5PEyjCNsyVtzx2Bzyg90d+8HC7gAsKq0y8k0zMNGzWNy4/ind571GcVgdvM/7NAHdQ3goz/jAK7HNVPstFKTWNM/NFysqYr29UezNMqvTXBjNKpHF1FnBBZfdZh8tVgzTnTXKSb0l9zjdYPTdXGa9Un6tbzIdcHUdh87SR1bde7g9dvmstJhthS7ctqTRE/HdiDLR5AHNdwHdmJndSLHcPOOsPIYUed/bhpLdQhecoFjNnh0SlPoGSHbdrpLBmgDR1MTc2QYq6znVyTndqhtdrm29rdgUZPYAJIoIRbaLLLzdzN3cy83R2KbduMSLq3Bikc5EHQfWK+HdFAPdzcoZ+jOl3aLR7SPd0x2Hxw0sDkvd2o3d1tTdl8oQG3OarsXd6fPd1mDLeW5ihohP+60P2GtRHfEmHZVv3d4QEEK+ACOWQCRO3gDw7hRG3fGYXf+R3I+23dj8Jn56zdAV7PAx4RBe7dIJ4Ysj3hD2Ler9XO/C0oCHXigcZhAv7bExjcyHvgb73GL05nFT7TK57hjlIyjKnjDfdkMv7eEn3j80FZDD3k+JHijOXj3AYprupWTQ6i3vfhM36YNf66SW7ll8njHB3lBQcpK0B+X47IWA7RJ33ZJI7m9PLkcjXmQhIp0srVb77TeX3lF/7X5BvYJurl+xG4gisieI4stW3h1K2q6R0mSmjUhu7Qjr3nQNnnd8fllxvo8+ECPRB2ngvpSoXoiT7nQRIpdBPFny7/2bmd5nxu0tz855neHRowc0OL6vYU6hY+6kASKf9T6+dn0/MskJVuT5fet7AudCdHSqZUGL3OPGFu0Ln+IpDSVq/M7BT06xTbM1l+5Pls7MyhhhjA4dUO6olOagj943OSWvEs7qmu522s38Le7MTOtd2+HHTz3+t+d7cu6uYu5Y7iXQKN7zCu6qL87q1e1a/u5ocRLzkd8Imi77jO72TuKJ+5vw0/bE1N8MFu8ICN8FreHHZs8Wjy8Pnd2NH+KOHz0iFP5Nfu60u88X7e8U8CySp/6OS+ZhFP548SLx6P5gmNbpIL738l7z5L78qRRQxP87Zu8+W+6CweJ1RO7Unf/4wYL6ku39MD/OdZnPB84Z2PLvWtN/LnjfOk7ihr6sBf//NUn80Ff/UEyNZIvvV8AT8pj/bIFva2XfIu8ihKWPE07/PmBvQvb+lZX/TLMTUEMbB1v613D9p5XyGPYken7vdj3fLZvuau3uY8vxyDMRyCoezSq/gTyPiL7fgU4igRi/SK//crb/VxvxAiDt+arxyEGvqiv/RwKNpO/yZmDgDqrvqUT9Js7/os8vbcPvxQOZe1f5ijb9elPyGOQnr3nvSrT5hBf0BDr7GFjxyEzv3Kj5rMD9aj2xmjTRoor/zBCWOtL/uLTPjH7/0E7exiLv41BPxNMklC/vXoz+4a3//2cIz9AHFF4ECCBQ1eKQIgBQGGDR0+hBhR4kSKFS1exJhR40aOHT1+BBlS5EiSJU2eRJkyZQoAdBq8hBlT5kyaNW3exJlT506ePXlGABpU6FCiRY0eRZpU6VKmTZ0+hbrU506VVa06rAAAAIqrXb1+BRtW7FiyVqdSRXk251CWC8tiZFnk4Fy6de0mdPtW716+ff3+BRxYMEqWLtUeRpxY8eKfUR0/hhxZ8mTKQRnLHMx3hNYkmT1/Bh1atNnLMVOWhslWIei4dl2/pot39GzatW3fxp27YWHUvX3/Rl1Z+HDixY0X9a27ag+tGpQ/hx5dusfeVX2rzpu5NWzu3GX/TwcfXvx48oN5A0efXv3a4+3dv4dvNHl5j1QAUKGfX/9+vtVVXheqLdYAkKs7A+9aTT8TFjShIQYfhDDCBvmjsEILQztvPQ03TC8+Dz8EkbL5LpxIBa1mIDFFFVe0yL+TgMNuwAIPpNGg7/LTSquGcuSxRx8BYDFIIYccKUMOj0RysRCXZLJJpEYcMgmtdiCySivpc9EkGANM0LPtagRToBvp43HHH8/M8Uo117zSyCTfhLMxJ+ekE0QohdyBMzb35LO2OHnaaKeiBPzsyzBrHLO8ChatoCFGH4U00kb7pLTS/Nz8M1NNX6qzU0/buzNIIrTiylJTT9VrU5wC1WnQ/y61I/DQMBNFtVZbb4XVMFV3jfNTX3+dLFQWBdBKCFyPRZYkXmtKydXszItVVkRfTbZaa689CdNlt1UPWG+/dUpYFmnQSgBsz0XXIW4xQ8lZGaWd9tl056W3Xm3XxTc4cPfllyhxV/RBKyLqJfjYfF9qlihCvYwWXgNpLThiiWu992CLEes344yzHNIFrW6YOGRKLU44xkIbdtg7akVmuWUrK744Zp80pvnbf1UEQqsJXeZZSJLbVXjlwAxN+TWILRRghREwQKFpp58utWeprYVZZqvZqzlrT29WkaUnpgabxJ9PcvfkGYs2WmgKWUDhCTR7DDvuW6u+um6atMa7Tv+uU5xBKxXkBhzLg0vmUt6hUUYbQcP504Clt+EOPPI+6ba7ck7zxpzJvUnME4ALJAddurFNKpvhsxOv6+j9yAVAiB1M0MqFCzBg/YkdXHAhdN1fbsly32/KPHg7OR6SB62Q2D3520YvqXRYT0d9LtXzy0CrHhgKGMiGeCA3hb+VB7/r3n8nXybhz4dvc/4ukAIFAUwEAPnw5/+MeZKchxb66G1UWz8ktAIC9nTkEAG0oHXmol8C9UO58skMfQ88jvrywwLmaEUKbgMAlRS4Qb/YbyT4EwzR9se/xelHCgCgQUOyBxEN6ImDLwQPAxt4MQjWcDgSVJTjfMQDGPaQLB7/FAkID6e/EQ5kevRxm/wIkD0EOsSAO/NhFG8jwxkezIZXDBbxLHSDHFHhAiyhAhIGJkUyXgWIIREiYERYRCP2DyIqSIIPWAcAKFKECEi4IBWEgAHn7EUrPmgIFwEQwIegwI1lRKQax1fF32HRkY/BoXiyR8cAvi+RlzzN4IBmMtOxUXqHZMgKMNijOkZEAH370Qj2Yp+odW5SDunb1zA5y8PpipGWe2QunxJJ8LAgR6qkZTBLckaQpPEva/TkERnisR+VEiKwKxYKkKBDYJaFXNdjyKgAALKHnBA/wgTnW6h4S27pMm/EzE/nMBBOdn4EnR4xpl+QyUZlEsBjKejB/wiIgAGdVUSQT8iAQ/iplVeOxZB5EYDbqMACh3SuBe2E6FfGSc5lmRNv7yyPEPwWUY5eBKMciWdf5lnEerKAkAzZDB0pwgIMduYh/wPAQ8vCzD4SAKYp2AERVmBIrXyuoz/N1iIpWjeLau2j4mkhCoG6VIgcVSMh5ctIR1hPiKTUmQ3pnLEgkrONkoVYGWwIEOzzoxQy1awgmehQVVXUrDm1l1qhQhPP+lO3YgSqe5Hq/qj6EKtSxIBgjQg0uUmWDCRhBQ7hwQl71AKGztWxGkmrWjXF1prVdTow1eBjOWpZi9xVL3mN3l4d0teJ5IiHEUmpTAHjAhT0oAc+GKNmZf9bkchK9k+UpRlnowO/Es52lrqliGfFiThPigmUqO2nROCnvYho85u+hW5tals54gAIt/0CLnQq6NPoCjO7EhFuWUCLOtE2hLQRqV7/ltvY7rb3ZLa0bQOq25vrbkyTKcoKQd1Ly+9GJLxkGW/iyovS5EbkAlopa0R82RzRyHW/jp2u3earr/ruq7/K4WlcH3zJGT41aL0VKXGLO2ACnBciDp3IVwFwWs+w4AbP3fBcI0zUG9K3wha+r4rG6uAY+7DDGfnvWAKMNhKbmK9aUW1EclTQwLgYgz2GsFDjO+HS3BjH+WKR8WIK5TLGVycLe15xSdgRIzcUySk27WBYgIH/UTKXy0ud8dWofBkrg+vCuQGC4zL75h56OSdgzt8IX3AEQhe60DA4blULDJEDK1UiCwZATb3CAxQIwW0pmEFsGSIANvPoCevkM5ylbNs5M6bONsuxfgRwgwc5jgY8DrUC/YwTQIcQAIPIQa51vWte99rXvt7C40AskTI3JL0lXC9YBuojUBMgA2PVyhNuwN5YdzTOViu1kk4NrDuLhgg65FEKTlptDs76JrU+HK5/vW52+3oNA4B3vOMtgUQfWaXKTZNEnAuWlJ6JSoKM9rTJLWr4krrGFN72p7r9GQHw1EfeGzgMzW0TdCtS3e3GeMZ9PYh6j3bREEkzcrfsFa7q/wwDN0CB46ggpYBTO+IcvbYDD17lhPtq4Zn5do5MoAEB9BzWL5/fxGtS8WPeWuNHRzrHhy3yqzLkr3t2iGC/klIpfM+8PerBuIEO81FLNtuKqbnNUy0egD+Bu1vvs9BnQnR5Gh3pb2+30sn88YdkNSIlZ/FVKshkhsA0fmgnuLm/npiwK3zs4NFyTCUN+Beqfe0dB7Db4T75XsudI8VuCEtd6BCYJvkqLNEqRPL7BJczvp0xj9ngMVb4Tt08MDAdrOkl7viYsD3EF6d87nNg+Y1gPpDRDmhDls33qiRRIl9tuuyDiXoazpzOrNfb4aWzYA0rf/a0f4ntoyp53VOe9/8V6QENxE8Dxz1h/OLXOgGg2TppUjMsfyztVqwfUeZbTPWHgX70sUyelDZ7/hvEPpjQPrzivu6Du++jCMV6nPQTAL/rEajrCviTCAn8v3CqPytyPlPLvzlxvaKLtAostwBsgAH8rAI0wKRLNAV8m/TLJjx6Aj3io7GgQJADAEACQXC6wHy5P7XYQA6UPuhIL2y6wQQSwRGEPCEzwRPUOAQsjxl8CCccwkvKQXzZwbPoQSfpwL6AJk2LQvApQhIcLtxTwqNjQvJAsBFAwzRMwzNUwzbsQh+awnWpwqm4wibJwr2AHyl4Q/r5wiMUC5YQwzHMuDIcj8cxxAHaQw6KQyr/rAzrqsNGTJJKyZ6zS8Td6cOlK8FAFMS480PcOERDrERF7DqDExEbe0RIRBJK0bwn+LlQDJxLHBBN3MR1I0TxaAEJwcVcdEUFWkQ5zEDCO8Un+cEqaTQb3EXdgcWTkcVZ3LhOPMZndIheLKdfXL1glI9hJBLFsjpojJxkZJhlZEZeq0VuJMeJkMZtmcNewa07lI4VoLtyDBtvhBVwDEddG0d4xEeGOMeKosZduS52jI4KCr58jBt5hBZ6rMfdc0aCTMR9LEJ1LCqAfI6kwkSG9ELyAUPxSsKE3LV7tEhudMiHfBPKkkjlGKhq+sjr852MjDyErEePTMljDEmRRBKS/8TGYRmr0ovJHlMMlkRClwxHmNzJUJxJmuQQm9y/NWG5qBlKLuvJhfQKQORIdhPKptzDojRKDUFKfNkTjVoxq4xCn/zDjZxKhaxIsAzLUczKRmKri1mT/PI8tJw/sQwLqSzLZjxLuQRBrFzLDmnLm1QRVModvaxAugQLu7xLcYRKwgQ8vuzLLYlIwCQRroIxxlQ+w5QospzKqrTMuVTLx5Swv0xKKxGk2OtM08PMqNRMjuTM05Q9xwRNU7SokryNsWJB1wS61OwKxExMe1xM3CQ32IxNmovM0SQSZkIR4ETN37QK3uxNs1TOq/zM4ZS54uTKK/kr4ovOgdPNz1vNhP9sze18OeGkTm2zznW5Ei0LPfHMTeasCufszfBkz+CczvK0v3W8ziqBKZeaz/F0T5WAz8SUz/4MNfK0z2oUTW6xEuprRQLlsu5szu98yf900PYy0APlQfxEzyrpvwqNOAh9TwkNSgr1UOi6UAylQw1V0CpxnMUr0TcDUQAVUWYc0BfdsBNF0Z74x/wUkiC00WqL0ZWY0Vms0R91LxzNUUFR0W2pki000gIl0aACShqN0ic9KyRNUqxJUDlBDtQgkjy0Uj4LUsIY0k0s0jD1LSzNUuBZUiW9xtIgkklE0wet0pII0Ls80znVLDVd05qwxqOAUyFJKABgxY9clscaUyn/fc6OrFM95bqC61Nf/FN/uYwhKcaUPNQoy8ufXFTf3FRHTdP6jFQrnNT0qVQh0UZMpU3JSVSTuNOyzFNQvVJRHdWZKdX3CFQW0abkI0e3tLZGLZIyFcRYlVWm4tOzSBXZvFXjyNUVgaaBtEhf5bpPrUthHUNiLVagOtapSFaEW9biaNYUYTlqTURppT9gFYlX3Ux0zdblo9WcUBctEgxH/NZ01AkWAQIMOqyYNFeIalU7tVYlxNZ2fVTGiFcvDQ16rVfhCNcLgSamNNRVjZx/JQl1ZU12JVhMGlNe+iFlXVhUXIwVabQUaFB47FcOGzqM/QiLBU+VzVhE2lh5DQyF//3YLDLYFNEADOLCiJVMlZQJig3WKSVSl31ZMopZhAUNmq3ZyGhYCvkriFXVnm28lCXXzBRaMyXaoo2io23aefXYpWVapKWQkS1ZfDzZRKK4rN0Ilp3QqtXaaU0LmQUMpQVbx5Db8chZgQHLs0WktHXb3QzYExzYtxUmrj3VpP3aurVbsd2PvzLGpuTbLqPaWOzUXBtcwqUlw71ZxPVWxYUkxk0nCyrbfIxcMvJbyq3cy8VcjSVRjh0LuvXccAHd8tA8ANDOqDVOlKUJoE3XwDVA1V3dRNLckE3YxI1d2e3a8RgoqB3K0pWi01XGyoXO4I2u4VUM0YDd45WK2R2PfP8l1NvkV4nlGej9RukFXuo12ta92w4yXu3d3uQNj+zxv70VX5ch33k0X7VF3/lpVe6d2fZ136RY3+jgKtIjTOeNovs9yPz92/2dpf6F37/I3gAGVP8FD54yTfqV2hDcXf3NCLYd0QZ2YCmsUguWYACm4Dc93PJIKgM+4PoVGVrzYLjw3e473xGGIQheYc+Y4BSm1AiODphCSblEYJ99PBEO0asd1hnG4dDRYSDeix72YaEYYOWAn+rbMGQViyKeWgW2NSW+ViZuYlYt4Sp+CymeYqAw49xAJQh0Ly0OCy7m4MmN3tQV4zEOnCfeYa/t3DSuYCjWDS3D4iw2YepY44f/uAn+Orc7pggQplIkxmM4LONCjmIU9mM1pmTd2C6nzGRW6eSmsglF9uJ0Y+BInlVIPlhAPuP7rNdDrg0tI1lOVmWNcF26WmRUJlMwFlhGNmWw0ePNzYzma+VPtg1o4k+eJGaMqOWOkmFcVlQ7duZeTqBfJt4XmbWPdeXZyC89fLNsbhFvtuVRtrhSlmZtneRZzgjBW1hwDo2/GkxZ3uORWObNumXU7dQbLmfl4d36ueZ1TubR0DJu7uZ//maCDmc6Ll9ozuef2mce7udhRufZaDRKRGaDnoh5jqhmtudFxeeF1p2GDuaH/lZ2/gyYyjsoI2mJwGiI0ug6vmde9miW/wHpwVBniI5n6FCsWEvpiFjpdmrphH7paI7p3ZlpPvYybLboFkMwnU5qld5pn65nl+ZomB7qiSnq//UzpI5ob4PCir7pkOhpdvpp/FXoqmanq55bkV7Wpw6MlHrngd7qgo7rg+5goa7YGta9jjZrwEHrE85qf57rz6ggF/VqYB4mtg6nsV7gst7rwqXqLVbrW0Xsv7CPyoRnw1aWyfauqAbqqbbrxubrx47jyC5VzeYLruLV/TLtsE5szibroAZtx/5szj1qwP7q3EivDEbppuZp0xZlhH5tz74IZnob5o3tuOlr9v1rm8bs5xiofQ211fbt33LtxYZtiyBuNDHu4//2ZdEGi5oead4OjL/SycKuZi2ZbkxS7C8m54pgJiHwgfiWb/l+a+6Wm+TuC/Bea/EGDLcR6Ojm71S+bdlab1JmbIpgpu22bzKebX5e7vAO7MGAn+Rk6gh36gAHpwIf5wOfiARf8PDB7/4g7UlNb7JgOTfebQvvbQzfbHEuOl0W3OPy8A/XZ+/+Cv2WbBbfi+cmN+nW8d+u641+TpiccRonahv3ChzfQA4Bj8EOOhUHZShH5BJH2+pmbw6XiCI3cidG8q5Q8vxj8unQKFkKHx33cSlvbRdvOxj/XRk/kQxYmhtIgm3c8rAJ8Up+8PNcUekoFj5E84agTqDS8BdvbwT/RxMpOOY6l5o779ba3soNjY6kovCLHHBDjk1Bt3IDv273fpweGF1FJxhGX+Xc/aAt3XPocMdt8vNK74haPXVkGfQ1L/QOlwIMIIJK0oAk8EoAmHRQbxlRLwvXe/RXV47Oqe/kMXNXz9RqifXbm/XjmwiHO3Zft+ouN6MNtitTZ1Lp4KmTRvY/ZwhlJ3ZbafbtY3MbXsy/Wk9qDxlg71hSDyJtX3bo+KtPl5tkF3deYfZM3/B6fDd5kzd6+1ttGiR2l2lrJw14RyN513fpsI8GRxd8z3dV2Xc1D7FHcA9WELaRyJGdNfhQR3jrwPaLGPZth44FS+1uBHcCmPiGh3V+/y86jG+PV4CFmrd5m1+C33QcaP34gnH31x35zmL4XZGO/HpcSm9ukWh5ok+WcidAmV+SR/hNfe35aof4kFb4Yhp6io8OlqPob2d1jlh6rn95i98+qA8Rqf/bpPrKqo+Yn4fsrP+Ikp93k9TbVU96sB57Tal44IYWtAcRtRcJQbJst58XuB9tuYenrd8U6agg8JUc1gb0vc+Uvg/ykwH8DxH8imjQCsCgozf8ww/5/wj6iqB7l3+OMcf7sPdkyocTyz/iAcl8D9l8BKcBF+CxC8CghQp9nx/9TFL8jjh9pocO+/hv5ZH8cHf9OIH9n+1ylpj9+Kj9Ds8RIZiBpumBUf96gtvt/WtB/O8u/eBifL6Hjq+KS0s88+VPxaaH+baLfviY/ix/nBYg7O4/l++/8fCfiOEne+WQdIAgIHAgwYIGDyJMqHAhw4YOH0KMuLABxYoWL2LMWFFiQ40eP4IMKXIkyZImT6JMyXEly5YuJYJMASDFy5oKZT6KoHMnz54+fwIN+mhmwwo7ZtBI8eRJihYYKtiMKnUq1apWr2LNqnUr165eEcqk+XWswpRmVVINqnYt27Zu3/o8K7ck2aoVAADAUHcv36lzM1b9K3gw4cKGTfZNLDUmUcUJccKNzHaoWMeWL2POrHkz585dw3rOethwVcmmT6NmO7pwaIcu8O7/aC376+HAq2/jzq0b4+zOIkF3hpw6NeXexo8jT658efDGzFnullt6OPXqkaOffS5wB14X2r9HrE0VO/ny5umC3/vb+Wbh1iMXTy9/Pv369jUDv1/2PPqp7/8DGBd/JH2HAV5Q6VefeH4N2KCD2CW41XqVtQdATgG6FV+EG3LYoYcf5vchAQ+GNB2GJ1ZHIkjfIYGXBiJqt+BiKtJY418wMsgYhfhZiOJk7OEYpJBDEplYiB/aCFhaPjJ5WpK8adcCXgIUeZyMUT2ZpZYrVgldSEdm5l6TPmnYpZlnopmmQ2B2uCVFJo4Zp2puficFAE+oGdqVNrnZZ595PjShZ2LK/6lTmYAimqiiHrLJ4Z9LFhrpT2apRZp2TwAgRF1+BliYpKdx5Keouy26n46D9vhpBIeW2qqrrybX6IaP+qeqrZQGZSlzAuBlwqZ9dkqYrZGFOqqxq8FakKDNXfgpq8lCG620fckaIa1SDZvtf7oupwJeSPzqZrCDaetWaxgeO9e0y3JGaKHPThuvvPNSVW2C10ZVrr6pcascEXjpRRanAHq6r1rnjpsuWtGyW2GzksJLr8QTU9yQvfrha5PBG8PVb3KvAXBBuFsm/BfHQCH8nsLqStswjw9HGnHFM9NM8cX3ZVzTyTtXytpz3AGQwchaljwXzz2lbN3K0rX8JZBhpv/q7NM1U111vDfbl/NLR3PNk8fI+XDg0FkWLVfXOiWd4tJmrev0jlDD/O7UVtNdd6lYK0gnpGfz/PVxM7g49pPoknt22tStzXbTpzJrq8x2Qx55l3jTp7VLfHPtt3FSAqAesAQLa3hooCd+UtuMtxs1xHNL3rrrOFI+n+UtYX605r3JRIXn4pIuGN+HD1c6Sqd/FPtY7sr5+OvLM2+f8enNzlLtffvMHF6aCp5k2Wf9Pvq2wiO2ePGsO4Z8nMo3n776zD0P/ZZwTm/w7bKxgFcPu5Pcu8mie6Y/+CWKzyPt+4zqYka+9SEwgbg74L3et7f47Wt+rfEWAFCAP6L5z2z//OtMBv/nEeIJkIHUKqDc3qbAE6IQVSZskwNrBUH5VU85K8DLDS5Itg7iqmvA45cHRwJCjQyQK+YbE/pSaMQjkiWIMWohtl4IQ8I8Jwl4EVn2bLS9HHJth6jpoQ8DCEQR8mWITSoiEstoxqso8Tl6c6ETyyXB0IwALyuw4eBwmJLu9e97XOQSw9yGqrglD4xnHCQhX5JG5qyxiW10YwyTgwK88ICO2rMjSvDIQT3u8YNezMghsSJGJpGxkKIc5ZoEmTctwW+Rt2okckyAFxZI0oqUPIklOTPLPf6Qk6ZMIgkDuUJSAjOYDOmkchKZL1Vq642o0l0sa3TFO27QlpjM/6SS+og6hzlul8Lc5iiJmRxjagyZ2VImZ3gFgBbwZWDTNFo0N3NLLuYSI96syid9FEpu4pOQ87QSE48pzlVCsVvfSufn1qlBHXpPZdTUpDXH98vy9fJ82swnRY+4T+OAU2f/BOhgmJMBvIyAoLwzKPfaiRnCLbSa0HIZ3LL50IrC9IwX7U1Gt7ZRVZFzM0DzTjNp9MxKmvQyKE3pReJ5kZlGpZ4oumdMm4pApMqmppe76adyqplHAiCSPVXRT2kZVMsMlagb2aQ8J+oVpZ6IqU5dK/Og2hqp0o6qkrJqZlwJAFhulURdNUktMxNWsTbAqBZxqyEjSkSzsjWxkSOsZ//gKj25RoqumMldXw4D2YNJ669iFWxFGNsStGJIrYodbd08yxnHruSyhZKsZcxJg8oaRrUoy+xe4UnWoyJWiIYdY25J69uZmXYzqOWIbOPEWsdQEFwiDV1xeQIjwBqLsxQJLkdAGyDR/ja7NuutGvsZzub66LiKmSEAarjcwoEXbSKC7qik2wDqSsS6AMKudusrL/hihjzFKlh6TyTexOwUtvxN73PZG9gcBbShIXypkXYLSu7aN8Kwwu9l9AuT2PbXv6zsTdiyKmDmEni9Bh7Pf4vE0sk62J4QljCLF0Vhy+zJJZbNsGaZlhy74jWvXu1vgdlLYlSK+Jovc2mLi1z/sxc7JsYtmTGN39kf5FD2w+gNMZJGjOAn9dihfySykbs8MSQrRsleGnCTlbbh2eDltVL2XYazDNgfZ8nNX2TwCAEpUTp7Oc8uXnExS3wQMpcZcWee4EDXvD8eBxm6cMZyohe8ZVXRV8+SLhKYEyPmJYM40IJO8HGAFlJDsxPRVfbxlZMkZ13ieS/y/U+kJ+1q2PH5m342CKA1vcVBh4ZzKrA0hkXtIQMfeEZAHrWWGwfpWL862QmqNKhtLGw223rTHUWOBq4X5l5T+ddWfjajie1oY0st1coeN6zFXblZKyvT0XYSrjvj6WvXWranTumiTd3oOT863OTed5qYfV7B/9hmyutmN6d7Q4PA8Treqp33QuttI4YPFtn1SvFSJc7viy/H3zoOX6kPOnCCT9s41QaAmhOu7uJCPJMOr5G3i506Ox/W3BifOX00XsXsrByLH5cMur0SRwDEBt4nl/e9iZpzFbX82y/nMs2bDiKL07TnA1H4zudUcNkIAS9ASDK2wZtyXHac5do+8WVW/Z5WOz3tC5S5fC49ZmhX/Trt1gwF0cl1qkP267bltr1ZSHbLmN06aFc74VUoJLevBO9xB4rUt3KDKcK4680tutHDTqOk4xvcq2N74TvfGpsLrPEjGvrie3b10NjprpFXPFUpT2/LI33sftS8ATnv+dtXyP/230H8fuFe+raIHis86FWFJY9yzL+e7w+XvZBbemzd4z76EIV+d+fe+0P/HvjWv4yBAJCE4rP+pq5vOOxJhPyyUj8rga/O4KXv/uNBfTa8v7DAs2/6kMtGJqpfPekvO35qKl/fOcpIgJ5BrB91tN/7KeBWFCBtiF742V/wWcVdAMD9gF//5d35ASCWRM+5/R1EwRxvpd8CkqD6xV9UPSAG2h+KcFh3nNTZbJ/sLEy6bVtN+IkGRtwIohHFpdUJluAPfpYP6kkK1t8KjklvUMGdUIlQweDpWcsMEgSwBZsNdqAMfqBiHOBwJCAQcmFh6aCsxSBEMJkRHqFs/AsAzID/XzUh/vmd71VHZmhEAC5fGzYfioXgg31hF+rhSjSgV8xfeBgfGZ7IbHSf0Lxg14Sh+xThcMChSr3EDTKfy2HT8+1hJdZFH3bFH4phIApigMyGXW3dIWaOEzbQIqYGCgKcVSTiEl1hg92hiuWhJcriQmBil4xhJ7KgbCQhM4mi7ZAixqigZKBiKjYWMQ5hK9YZ083iMu5gLE7MLeIihtAP8akhIv4izgQjsbwVG56WMRYjMoYRD4aWEDKjLNZilUBjNAKIGeKFD2gG36zi7mUjXAwjyxzjNZpcHZadOF4XOZZjJZ6jiXGiOr5hawDN91XjKHLjrMzjW9Sjs/mGBPIJ/wH6I0tkIXFU5D92YUASSToSpHXIBlZpVS9Sz0I+oSmixkPi3D2a5HGc40WixhZqZDly5JB45EdSh2wcHAAsIUnuTDyyohvm5DZ6YzcCJdQ4o1TA5GnI5EwuY00e3kDiZEq2BqZIgTutYVEyJEqCClHeiFe2pHG8JD/OV0Y6ZQlCZZDc5FRSpWeMXBq+Y1Z+JQ7y1TqCJUQaJT7mn1nGF1myGl+epQKmJY6sJVuaRmt8VHlhpTWGJTZy5WHe5Up+o1Yqx1i+YsUlZWDu4WDq3Y4ZZkF6xs8ZYkL6YmNmTUOaS2QqDkvao3ZYpjIuhAokgQ/sJAD4imbSJGC6SmF+Jv89hgbgAMCLxCVjUmYpCiUjTmZx5pdezsZrUiJDrACm4MV02iZu5mZmzgtv9mZqekbWdc5iKqRyOuZxnmJyzqV54mXG6eZDLKVpoA/IUCc1Wucscub/QdN2Iqdn2AkvkmZJiudpPqYwomd6asZR8gh21kR7SsZ7zkQPjAARdN9tzqc5rmepaCd+rsXnVehCwCNzWiF5tmVe/ufdjWhzbugw+eXZiRALhKJA/JyETihAnmiiXCiGBkVrJOFVgmdpluiHYh9IDqhkRqRprl2+bR5HvGiMUiiCxkuN2uhPVGWmSBNxnicdhtp7sGZrDmmPaiiTuoSCwsdEJamSyqiX3lb/ST0pZHqGte2of1bpAAaoNm4pl/4bgcbKjN5EigqemMonmW4kngKKk6apc4VGmk1peL7pVoJoV85pohaoh3apkdYekvapnwJhfdKlZw6qQxbqOR0qjzqqcf4oaIpoqC4nkZqomVqknrIfn1anpf6pqq6UVG4qlHqGOcGoT56MgS4HBHJqo2ppqdoplAEqWLAqArpqrsIqCWJqJI5qra6FJjZE/VTgp/JM+Q1PkKIplmorFAqrkLJPsR4EmMKFWo3psv5gs1rps0JrrkgdEOAFXA5nFsnhan6rxwEpsA7rBZqqS4qrAR6rFiYrul7qv6KJdtblR0orQ7ylte4MtppO/7ean8RGrL7uq1gaLEGQ61uYa6US7PupK5wGY8IS5MIuxMgp17weDcRy3L1eHsW2rHBJJPzJanUFLFu8Aizo7M7u7BIM7Mcya8aaSUGVrNRRkAW16cPWq7c2one9jsmmTs32JR3ghhHE59Wy3bkCLcgKrS2OVNHyqkEMHwC4Y9KeDMs+mcw6rUaOJdXeBhbAQdzKrdzywc9uLddK7asQrTpCbUJQYMCo7LUubbZa7MtqZtvyBx3Y7d1KX8gq6g0prNSdoXkFrtJyIKTeXOwdbtcSgEy4rXkobtZ6LON6nuOeJAZFbtgWBHlRbn9a7kRibuit7T8i7nmELqW+KulGn//pimodpW7sLgR5fVrlnu3gVqzLai4QmkTtgu7i6m7pcq5A5s/voupDJGbQES/HoC2BwGyD6OHycq7nJq7zPm/h8S4wTi/YAq9CgAwVZe/GbG8XFW7y/iD45i1EiK/tglEP0ED/JgVePIH/9m+Llm/Tne94Qq76Vq9DSJH3OWzxXu4CZ+7EcqH9osrnlsftNkTqXW18EnABz9wBAyjq4qTqEsQFuKDZaq/xxuyjzu77WXBzYDB5aDBDcHAHT+cHg/DFifApkTD1BqtLBJgKwy8Lp60LD5vylgTzZnD07jBp9bAH/rACB3FLAM1oui4Ew64Ey24S1+8Shy8AzDB21PD/E1tiFPuo75bw+iaEaD7wCkcwnXZxnHVhDKfOGEdHGZvxZjqxTX4tEF9sRCTm8GYxHG+xHI9FFeKeHVcIHu+GHu9xrBrR3lJxIENEcr1xEcdxvwodHVcwGN8ve4rx+IZyJBcZGrfdH1cyuL4Em76vwcSvSGTpHCoxSTAxDfexKTcVKiviFPMtGyeEd2YyLBsx984vBdcyRZayxYyy/i6zLkcYL4MHJf8yFzMEcO7aK+9LLAPQMT/I94LyBZMyNOuhNMtj+gIyK7uEG2uzvnAzHyEvMn+xLYexI+sGJJPzAppzUCZwOturTQwyERPzJlcxv3ZbMoOjqjVz8z5zPmfX/z5Xny9HowkTBAXJq64aMhUCM1co8u0xMo/Yc27gs0O7H0Tzsyy1q1sYBgPgRQygJjKtz8xO2kdDTUjjxkiT9O7msh/3c0rf32A0AV4wQJxuVExTNL/RNIrZ9G3gdE7fnklHtFhN5WFMAF5oAVH/k1M/YzjL8DhrtWDudFRC11QbRifghSNgtTh9Nb0k9T4u9Wo09VqrHVQjEnuRdWFEAV4YQVrDtFw3KVffsVf7Ne7Rda/a9RoXhh/gRRjwtSoNtnvloDg782MTdlir5WH781kwAAwAgCU09iJRtoLNXmBPdmh3XmH32VgjdmEoAl4swqLKlWknS1sD3kI3cUPLNv8+oTYYAtZdF0ZVA4AgwHbr5fZuAnYjC3ZxG7BlEyZmr/JcdAFeUMJwi59yW+hxg3RyWzfG7TZyGJhvEwYl4MUkUHdRb7ei0DZEvfVoxPV5u1p385NqZ/ZZgAFevEF5Z7V7I0p6Y6Ft4zJu63chwTdGOXc1F0Yc4AUW4LdaB3ie8HeDrfdhtHeDe9mAR518P7dc1C0ffHYbUbiaPPgIRbhhTPiHnzJzd+b/gLdg2AFeiEKHO5GJHyx217R2y7ikWbj8FfhEG8Yb4MUfwPgL3fjQ0rhS2/iQVziK22cPrfhf6MFZBzkEITk6FrlbH/mUnziA7/eO4+JhIAJe+EGUxw//lndkldf2iBdGiZP5b+W4Si5Uk8+F4j7BUC94X695c9Ozlo+rf5Oxkt/5kfm5s775agsGJuDFD7y0Y/95ik9XPV/5omtXm6smNcH5WYgAXnxAooM2pGdqZzl6aXO6hEn6LFM6of9FGuAFGGi6h4f6ukpidoN6q9fXqHcv+FS6WaA6AFTCqse4rD/uaCN3rPs6mwe6q5f6fKNEru+6mE/PsJ9uQl8in+dxsTt7tNC6N3vQraeEsvO6kFc7AgM7rDP0txO7njs4l8vWlnA7s9fOC18fIptxiIcjmhOGmpM7N117PDN5hqk7XhRCt0OQu9PfRhewvCs0vQ+Gvd+7MOW7/9oiy6nWeVVpyaUDwL+zO+YIPCAeNeMafLQjvGAo/MIDU8Mvj6DO1cT7O8DHT8Zv4sbfbcfz0sf/RciLfDdRO0WZfGShfMWr/PSwfKDINKzCPPzJfJzffM0rCsk/La2Ok5Y4AF7oQc+3uxc/YtCTKUrccp+bO9JXjNK7Ts6vlpYAdxpIPcZTvYxZvZJi/aePO9c7lde3DtjLiZYwQN3Oedl3qCcfMryD8NpvvcZK+yMfvdvnCdxLjtwbV5bAAV4ggq+K0887RN8W/Elk/bT/PeHPi+FHDuKPiZZENwBAguMjE+R3RNrHqN9LdttjfkVpPuRwfpNoCSngBQ6IviqRPv9DSH75on5XC/vq4/vgc9PrM0mWJABefAHT39TtT4TpT+juk7bq+75uA/82CX94PYkj4MUhIP9GKb+pELzuOn+wQ3/0b1Pr2031owiNYMIb6IETKC5eRMH2/1P3J0TuP2/4i/ttk38+mX/doD9ARBA4kGBBgwcJNlC4kGFDhw8hRlS4SFOXMHQAZNQI4EkCiR8jIhQ5kmRJkydNglS5kmVDAi9hxpQ5kyaBlixr5tS5k2dPnz+BBhU6lGhRo0eRJn15U2EKACmURp3plA5TqxAxQpW6lWtXr1/BhhU7lmxZs2fREnCqNW1bt2/hGr36EWVduyTn5l0IB+NGjU9IgRH/pBfiXcOHEZckvFjiVsYu40aWPJlyXKtrK08FUPXxzayZQYcWPZp0adOnZWJGvZp16M4LE8c++brlGxgbYfwAQ8kPA9oMZQcXjvJ3Z8e0WydXvvz4TdWiqRZX+Zl5devXsWfX/vP5du/fef4ePj6hdIlqNIqhZMq3eeDk4cN3T7i5cfD38YO+/JR09PlY+ctPwAEJLNDAnro7UMHWxItvuP8aYuAPjcJYBML3HMwwtguvqu+xBUEM8aj92ArNPw4Xok7EFVls0UW3EnxRRrca1HBDDhmYQCMw2kPRxh8NQ5EpDxmb0UgWSexvMyFTDPDIJ6GMUsoYpaxSqhqBDPJC/zl+0KgVJhXKUsyUwFyJyMWsTBO8JEc7UUgV1YxTzjmxo5LOO3fCckziIMQhhoxgeKPMBvYs9KBBVTqTPjwZRY1N6JYEE85GKa3U0rPsvJRRPQ3F6z84+MiIDzgQ7dTUCBAFSVG9NG1VskdNjJTJSV2t1dZbecoU1zQ5PfXQ+eCQIaMYcEjVV0NT/WjVvHZtVixYQXMTRVqdrdbaRnW99shejy3PvGAzSkSOZLvdM9nGrkRO23VHZCrbuKTlkFp26a1XxnftXfFDmM6NKCweqMioBQEkK9fgu9TNV2HmoM0s3gvnXVjiie/Dl+JG+4UILIAFJrjgg0Em076LSR6t4f/KHoYw4pJZbvk0i12OM+OHvuIYgIEpC1nnkRKO2Wca3XUyVs5mFfrno5GODOakoZzZIa94eKLjynau2qCemc7aq5MpS/m/lbUOW+yklh7bRach2yrqqam22m1UXzNbbqS4nszr+cCeW++9NSuR7yfRZoirtW/2uO23q8b678Vpqluyu93Lm/HJwy6bcgIDX0htqQsPDXGrFb+ccceVlvVNo0VPXWvLVb8vc4WkIhxnzz/fOfTW9SYdXtOnRR33311mHXjtXm8gKsJNMBy02m2Pe3i+dYcLcvMkf956doW/vrrilSKC8+RJY17n27VnOvq3ppeu+vLZxzX79hl8HSn/FpDQCPzwxQeZfPh9Ph9G3uXlu5y4oAcpeEIKWrADFhAFCElAghACRgUhoKAC/LMgft53QdNwzyhJCFhG7oe//Blsfxosmf/akr7iVE8FNPBLRqiwgqDwwIUvtB8QTJhD62RQh66RH1FU0IK/XAA1IzxYCXsoMRSmRYW/kRwQnAJCFPSAcwAgAlAysBEhzMAHSIjiUzSQRDGihodjnAwHg8KCG2wECTgsohHLhUQz1muJaGkibSQnRABIQQUwYYEJYKi8nWRRCjtwI0ySwLkWzJGR0RJgIx31w56owIFS2IgUrsgaOMbReZCcWB0xBUCIPRImK8jIE/oYEwFYEgA3//hJBVyQkyxmJJOetGUKSXlL0aCRJixYwQ1MUMWN3ECQp9lkt+Soy2aB0ix3fE3eepARH9DEBTCMSg2nqUxtjqWM2yTLYhKAgzQ4ohVGGIMTFKGIRMTBCWGQxBgK8Qc99KEGaqCEI96giTQIwg91wEQCfDMTSqJACDYUGAZSmZxjHiuZ3qwVM8vizM6ATQCc40FNOFfLo2AgIz1w6Ee50k2QfmUlDMACHN7ggC4UIgw/sIQwDRpTmf6FCimQAgQNmoIZ7KACxWzNQn3V0JFaCqJkkehjwEaEU+YEkK1UCkcB4NGhTrUoIqVquhQSznHW4A/nVEQjZhpWsY7VLzTwgf8LDokdoJ5KqFfFU1G5KUqV5fICAsvJGgEwA6U0NZtu9WuucvlXsACBBytIwgh8EIZEWOI2ZP2LJX4Qhkr0gRJBEAQmfMOABGCiDn4QRBo08QZHUEINNeiDHv5QiDFIIgxOiEMiFCEEKRgQAFToAU99qta1dqqtgpVZ0PzmMLl+LZc+yAgSclJXAAghKUDQSAZ8G92+SZcrAtBABTJwgRugwAQ4daxG6OAKJ4zBCJBwRBpw4BH3LGi3vO0kdYkKXCUR7XTBlckMMoIBWWbEvkLB7x7hC1+rXlUARDisD2bQAinAdKwyiAEpJjDZymoBs4Nib3sL1dsAN02+bRou3nL/GU2n1sSUHEFKNTMC3Q1Hd8Aj5cEImurYFNCgByi4wQUyUAEcWChwF8bwmDS8YiPBVSxHZQzYmurKmig1I0chHHKF7NsWb1MFF6CiTCVoAiRgYAcuIIIKFlgTXhZoPNw64nujTCcih8XIiwGbiJVMkxI/wSgaiCINcpvmkU7ZlgJwgRdtmAIUXGAFPEgrUMZMoDLT5m1B1nOL1gyWNq/kpHCw9KUtHar+wuS/+q3JLDfNEyCwUgphfrRb+dxIFfiAwVSYQRLC+BOJuO03y5rLol/zY8WM7NT5ifRXUv0SvMY01AQwLgCgTBPlMncoLCjoUw7d66EGe3hMYQAlEuEX/xg4oQ9w6BFjaO1oMTP6QeTWtUjQLO3tzIXaSKE2YXkQb3nHO2DFVu4ia4JXvQpFADWkQqzVTdV2/64lOABDqDQCgzFs4tu5Bp24G2fu4Jj53HDbV8C9w+7ASm/jXskWk+lckyTzW49UuCjGBd5xM6qEAW9wgl9iUINxuSfc6W6Xw4VD8XPbHOXbu8rAjQJ0mmSrohk5+UwyKpSmPqGCPZ+q0FX3ESzooS8U2sSFas7rpOjcLlz/Mc+drhyNF3t3ZAd2YEXc15igmApCEfETNBr2j0I9dRHRRBj8QocuYMJHDwc7UbzOJ5xX/Gpal/tyxq4ks3s8sHNO6EtWmZE4+//kvwCQ4eH3rPIxOkQOk7CEX5zwhoZDKOsXV0rgZyNxwnurSJj3+a8Zv/iu4EuPfPRjU6kgSOdmJJYyqV+KXZ952W9+ISIYQ2NF9Yc6DKr0rY8K6kXWmdX/yvTBjx/sZ6/5reALivabYhXjToDdA6D3MFHuHn2QfvWvX+3WNyPdRaeQKCjCLz9wxOiF1Hw0YVX65R789AXi79zPZH5O++zIAKPCYjSghvwihmhi/MrvJUaArAaQkSCnkbAA7/6iEEyhX/RvUZ5P9W7k/wBQACtQPwpw+JgIAZViaQjIgBBIgWoCAmViAsfqBN/vw4xnjlwA4QBAEdRAvTzQ7wzv5vr/L+dEcPpMEAcpI/E8TAWlAv6YcO500IyAIMb4wBEC5wNZhf8eA9eOEAADsAinEAWxL6RYkGzSsAyF7ALF6AKqaAL4bguJsProJgkRA/rWagnZEC6cEFKgMAHXsA8DzA11SAP06CkE5XW4kFm8ENz8LwzFkA8JsS3+MFYCsQUHsRKlyxBNaAc2AgUEoHgIpQ6d7/Tw8DD0EKgokRPP4hIdKRPVUBZdsROr0IRaSCMwaSmKpxHnwtauAgy/UAwHohVr8ZtSUPH+hxaPUbA8kX+GDQAwwHBI0Rc75BEXQxghkRgt7hSb0TKS8QmX8RtR7hnZpwKebbmOjhcZ0RT3LwRJ/zAxVnGhjJEcSSocAXEc7VHdzPF6BACqJC/i2jFxIG4m5hHdUrHi6nEfuQIWhYsZg24TGTLz6Itm2ocIWAkAaODxYqIa3REEUTEe8zAhd44MJxIZz3D7JJIopPAkdagfgUcAUOAvdkAnPJIgF9ImSbLrdvLrTNIlw8IhUWYlh6IlgVKDYBJ3VuCLWgDgxm0gmycnc+IgEYIqR6jWjvIV8RET9TErVywpVWfYnoCIwqMXP7IL4VESR1AtCQ8rvRIlOywfcQki31KXwFJ0jg0ATCDanjJzrNEqgLFUuFE+CrIufUIou4YohcIoDbN87pJyKq8mZc0scZIU6XAwtfEdG//zHlMyChUzKBhzM63nMRdHAGIsAnviJqPSMtEGM8nDLUWzKxDTbj4TKEIzNoGHNPmGBWroCS4P0ShzNVlzZlwzM0ESN7FxJW5zJ4xyOZFTdXRTbzSAlUxuKFRzfIazNYsTCaXyOadyK2OxK70z5SryaVpHBaIoBThyMqESO7OTOLdz4gpzPPkFPB9SPOmTIpVFdSqAc4SALw8zON3zPYcwPtfSDvMT8OxzKOmSJWszQeEnOsemxG7G1KxTQEOGQOHTQOVxPvNzNh/nQX3COSH0byQ0bJJAI3ogzwK0PTNUQwuUQ1XRQ+kTREunQYtSREtUe8xRMxXGBpFt6zBUf2D/9FxktEO7c0dttOzwc0e1qUeP014A0tPu0EWJtEiN5UhnNElLdEk5DkcXU0ed9Hkm7RoV5vcAQDKF1ErPDEsFU0sRhkbH00vRR0yZ007H9HfKFDDzRQBEDACSIDkz5i/dlObgNE65FELptEkjCk/ztHX2dEjshTdP6TdD0i/PslBJ71B5MlETdFHnklEfFZIi9SbsBQiejekackjbVFOZhFM79SdHVSDjkitDdVbtUgdhU1vQk7/Wc00xtTJdte9gNfU89UMXNDHBFDQdFVcpp1Rbgl4q4IOkwCkFNUYHdFg5pFgFT1adtT47UxCX1Tab9VsXB1pxYl0IhwYsNDDf/1Q4tXVTuXXXjrVGk5U2x5U7ytVc+QZdzURbNOCDQkg2WZWE4pVY55Vn5NQ7QXUF83VE95Vf9cZfE+VaRo1tODNY4fVgDTVhFbZe5/ReQ/RhESRiJVZuKFZVrMXZMkII2pVg2dRgOVZePbYqF/Y5G/YASRawdvZkz1VXb/ZJBKD2ANRdmS9TZ1Yka3YMQZZhRfZGRdVnTShl99NZROzf4PIyNzZprVJGd1Vq2bFWw/NWwTaJUiYBNMEIxqsP3gAH8E9Sm+X3nmAdg7JgOYlrO3ZpC69pcVMvSLQmmtNkyzZr3IQBguAPss2GYEARJqATomAO4RZXADL8wOI6XxRvzf9Db22Wb2PTbwWXXHtWJ/52cEvmRBjg5cgKBrSAT3EFFIHPLCz3SjF3OLnxa33Wc0P3KAI3d0lXbE7EATbCEsaAEnAADijhDxDh8zZCFFjXVlI0IwJVK6VDCWc3OzX3IErDW90qL0Z3usi2d5EyUuQA4VoBCyKCAbTAEfpiEaP1Vih0BNIib0uyelnzeg0iexHUt3BXGb8XfC3IPwohI8JgJcxgWN7WX2ylP6WJPTWWeunXMu23IPDXG6Vrf8Wxf/03QpdEEABl+VZCDDJCDUy1VlSAc5ItNe3WJx84djV3gn20grn3c/WVd4dOhjO4ZaKjSwCgE1oiDURFCCu2Vez/DISCgoXnd4VjdmldOEqjy4Ll0mFv+IKoIgoywhIOGCI00AjaV1NYgJXwrIhTGMOQ2IiVmDS0l6qc2FahOIr5hyoSl30XYhHqQATeQA06oRD6QAhxAFAgV2Uvpd9a9mXLMolVeIy1NoKXGC3hK43Hdo3ZuH2cAuGaIKsU66UMKgY6UCECGABE+F8txTT5q2h1kpDF2JAb2H4T2REDjJHvE4MfeTQBoLEcoAHSABLECga0kJYFeIQp5b+o4FdRmJTby5RP+XpT+RfVTSW6NzVkeJlfeV2+iA98Q0cyQgYgKww+QA/UIAqCoAk0ohIYgAGkRpq3mFFmkiPoFjiFebeI//mQUdmM8zfKlNmGS5aGvfeZeVQj8CACIuEUMiITCoIhEkASNCIRMEEDRaCc72TYKJeB3bkt29lpIpggjtlMg8+ZYWJ38dkxM8IGaCECHiAjVmFvF8IINGIM0AMA9ECh5+T8UFMoyLiQI9pIJ1ogKrp5XQ+jX0KjN/p6osgABAIUMuITSJoBaqCK9KAOwoWl4wTFAIAs5SKMh3mmB7WmI+CmIzen6Zlno7anUyeKrEAgAiEj9mBv08CbRUUNfEN5gbhq54RCJ68oYrqUqZqmaxqrefmit/pO7ZmZ+9qrJ8YpbGAgyiAjDOFqMGEMNmIMIHeToyBd50SBAQAFLvWhV/+vrsnFqvGaqeVOp9WimfcasKEZAJZgIBCArCOBICIBEnxQEdJgIdJAEhrrDyA7TlTgg/YNWC0bojH7aO8anin48Dybp0VbTwHgEUxbI1QhrCPAEyzgL1rBN+SgFdBaI+DYrdOk+/TyWu2aGHv7XREZuF9YuEM7J4i7uCH1uAciEmRhI1ghFTZCEubQNjbiCQphdWvbSlhWI1kUpqWarr/7VTVbvJm4s8sbcEH7r9HbXpwCuQkCEKrghWLgtSfCBxOBEto6iK0EkPdIkKN6nac6wAX8twkwuA1cwUG3qxfcRNW7ICCACxKOE74tpX9gMCy6SpoqBaxVt7WzdkV8xCf/erPzG/OGO8FXPL0d3CACwQsM4BW6kQH+BABIBZmtxJeB2Qh3WyF/PP8GvMTH+8T515GP/HIaPPreICN+QJGj5NhUFWaL+bK3HGHD28sLPOyKHMU/G8/H3FoaHA3QwApSe3MbQIevO6ufBEgt1WjLBDPjXM7fmc7VnMgPvIbx3LP3nFKiqAMAhRBSARUCvRgVAg6q+Io1/Elcum7fnLcb/T+s+qoJPNLJW8/rWcUv3Wy+6IVWAaBBvQGouZNV+UlmKU1RPdW1fNVZvct3KZ6d7s5pvdZ9V6TxwAsiXCMuARRAfRFugw947NeNhMmk8VmMPdy1tdVJ8S2Z3ZWdfW6c/wIGCIIWUMGfAeASIGAMzxwAxuDLW4RwKBvcxb3f3ZTcE+0kz13M031vyrwgQOESMoIVxpCgAaDQcfpFArajHNrfLZ5+AV6SjnLgdbbgfxa5I+EBYAEQAiECxjojSr4BxJkjSN2TZUS7ZyeYL37mZzfjM8fcJ/2eO97j+zUjqsAGNmIVPIEVMsICIqEB6n0CTHxNVEIOorwJZo7mpZ6qbb7HvJLjQ0nWeb5Vbv2FVEEjOKEBFBsA+mDpv0MlEiBxv8B8p77tI7rq0QbntZ6vm33rjyaKYGAWPGAPDOERXggGIsELNEK+6zxswQQYT1dUisXtGd+U4d5p5D7Md97uUf/2uD+dnzfA7zcCAfIAhKsZEloeXb7TwribARz+Caa88VV/hR9/ZiL/ggl+J17wgBLIw39i9mPQ9ikfSg6+ICIhFqqu7BlADYQlI8Qg9ePV1sBAIzRh9Z3/gVs/Y17/iSd/J3LxhRxwKK6/ARN996ekxQ9i+C1hVBYCExw+Iwohwwt1WfpAIx77+eEfc6O/X6Zfjas/J7RbL79PIxpaJ/IfIEyg6PEEgEEiBBIqXMiwocOHECNKnEixosWLGDNq3Mixo8ePIEOKHEmyJMMUAOg0WMmypcuWm2IYBNDI0cubOHPq3MmzZwOSOdXMVOOzqNGjSJMqXcq0qdOnUKNKlRr/oarVq1izat3KtavXr2DDhp1K9qfJs2jTql3Ltu1ElCncboQr9ySAuBNbGJSiQiELEwapCMCoFwBfv4ABCK7LuLHjx5AjS55MuSJKlUkZdIExU5SfsqB5Ar0ZZWaX0KhTq17NurXr1zvFyp5Nu7btsbCPVt7Nu7fvj3R/JwzemDjEFQaf9F0oQIrBGxeRA1DOsPlz4diza9/Ovfvky0xxOJkJoAuD3GRNukwzsxL69/Djy59P3+jt+/jz679aP6f3/wAGKJJxvhEol4EN9WCQDw65ENhFCgLAYEMOKibghRhmqOGGkIHXVBR0zOQEJv0ppR5LIhQEwATnlejiizDG/yhjbPvVaOONW81oFoc89sgdgrsByZaQCQmgIg8PqYgQRUYahKRDSvoo5ZRUVrmhh00lAMZMdIig404kCcCDGoX8wIeILX6p5ppstjkVjnDGuZ+MVtZpJ2NEfnfXY3kSkRxEiUFHkZ/TAXrdnYgmquiiZ2HplCZnGlSDmy19pEEGN8zgHHkzJZIApaCGKuqoK8lp6qmz0cnoqqxilKdkr6KV5wUGtQDRDQbNUBGtANj6EK4A6NrqsMQWu6ijTmGRyExh+CFIGm9Q0konfVCiiR+fwpgRC0TsgAINKnLKpSh6ZEvqueim2x+q7LabY4zGxltsrB3u6ViePhiEBES8Cv9RUb4A7PtQv/IWbPDBACLrFANbiuvwdDHEMcZn9U0kZhIYmEDFw8nRgEINmpCo7sgkl/yauyijrCrCLFtJL5/2FhfzQzMYhAFEGRiE10Q1A3DzQznP3PLQRBfdlsJPRREux5zGkKZ8DmmwwggzCMG0YTOMkIEGCpns9ddgv5ny2KeubPTZF758r9AHss1QhII6JN0TFcF93J9o56333q6mBBoOhYQxBhh61EBJFI5MAsYEP1jCmUF9sPZGGGF0EYTILhHAQgUXoNDC0uJSYQIGSfAwmENhp6766j2R7XqcZvMt+29qy7wznm4vFChEhAJQ0e4P9T778MTvjfRr7AH/AAMWqb0hhrh0xPGDGE1YQsfGTNOAxA5EAFER6+CHz/rr5NsYe/How3x7gbkP2X5Cdj80d92Hyo13+vjnbyxKd6Xg//8ADKAAB0jAAv5PRU8woAIXiL2rMe0JT6ACFRZIwQpa8IIYzKAGN8jBDnrwgyAMoQhHSMISmvCEKEyhClfIwha68IUwjKEAdZYd/q1QgjjMIQ0j0rOfOSRo64NID3G2Q/0Z8YiK2oEDl8jEJjrxiVCMohSnSMUqWvGKWMyiFrfIxS568YtgDKMYx0jGMprxjGhMoxrHGETe8G+NRXwIwATmEIJRZI78Moi/kMjHPlZpBzIMpCAHSchCGvKQ/4hMpCIXychGOvKRkIwkCmmQHRq0MIeYnCAlI8IrXzkEWMKaSCdvlSs/mvKUqEylKlfJyla68pW/IRTdHgK8icjSUACIGyx3ycte+vKXwAymMIdppyYB4EkNiRKTjpSkgxDzmdCMpjSnSc1qWjOYEZoQQypEBQgtqEEPuqY4x0nOcprznOhMp4DmthyFWCeX0UlOO4u0KV2q8574zKc+98nPfo6zMIdJyF8CczqFAGEmLnAIQNs5UMUU1J8QjahEJ0rRilq0YEB4o0AIMpMlLeSgBkloQzI6k42Gy6MXTalKV8rSlrr0pW3RAA0cRoUVOASkABBpQ2RKU5vC9KdADf+qUIdK1Ii6oAcpSGALdsCCh+BUpw1CqlKZWtSqWvWqWM2qVrfK1a569atgDatYx0rWspr1rGhNq1rXyta2uvWtcI2rXOdK17ra9a54zate98rXvvr1r4ANrGAHS9jCGvawiE2sYhfL2MY69rGQjaxkJ0vZylr2spjNrGY3y9nOevazoA2taEdL2tKa9rSoTa1qV8va1rr2tbCNrWxnS9va2va2uM2tbnfL29769rfADa5wh0vc4hr3uMhNrnKXy9zmOve50I2udKdL3epa97rYza52t8vd7nr3u+ANr3jHS97ymve86E2vetfL3va6973wja9850vf+tr3vvjNr37/98vf/vr3vwAOsIAHTOACG/jACE6wghfM4AY7+MEQjrCEJ0zhClv4whjOsIY3zOEOe/jDIA6xiEdM4hKb+MQoTrGKV8ziFrv4xTCOsYxnTOMa2/jGOM6xjnfM4x77+MdADrKQh0zkIhv5yEhOspKXzOQmO/nJUI6ylKdM5Spb+cpYzrKWt8zlLnv5y2AOs5jHTOYym/nMaE6zmtfM5ja7+c1wjrOc50znOtv5znjOs573zOc++/nPgA60oAdN6EIb+tCITrSiF83oRjv60ZCOtKQnTelKW/rSmM60pjfN6U57+tOgDrWoR03qUpv61KhOtapXzepWu/rVsI61rGdNaOta2/rWuM61rnfN6177+tfADrawh03sYhv72MhOtrKXzexmO/vZ0I62tKdN7Wpb+9rYzra2t83tbnv72+AOt7jHTe5ym/vc6E63utfN7na7+93wjre8503vetv73vjOt773ze9+MyogACH5BAgZAAAALAAAAABABrAEhwEBAc0AAPT09ABCzf////8AAABjf/bmCpHe8/8AzADJDACgzZTh95np/wAHFTZSWl+RnwC05gDG/QDI//+WAMPDwx8wNJSUlHNzc6urq9vb2xAZGwAVAFeFkj9hahYiJc0ApM14AABKNIODg3i3yRUMABUAERUAAGNjY9TU1LS0tOvr66KiogUKCktLSwoPEBsbGwApf1RUVDs7OwQHCABT/3t7e8W4CIuLi8vLywCGX+Pj42tra4XL3kNDQ2uktLu7uwD6EAAQC5ubm1tbW0tyfX9KADMzMxsqLnpyBAAQFSMjI38AAAsLCywsLAB8BxoZARQUFHGsvQCVajJNVH/B1FF7h4nS5iU5PipBR2abqgB3VZbl+93PCTxbZEVpc3WzxOaHAABK5lqKl+YAAADhDuYAuH2+0W+quk12gRQeIRsAFgwTFS1ES2mfr1SBjRkmKSM1Onu7zWKVo0hueSk+RA8XGYHE143W60NmcBsQAD5faF2NmzhWXh4uMmSYpy9ITwAVG095hUFkbVJ+inOvwAAJGwAbARsAABQUACc7QYLG2SAxNliGk4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WQEAoFbQEAtEOBEFAFEcwQMQCuVgwwwwAP/QxBIyDCFAQSOAquuuuqpgUAUoONGErE64MEIOBwkwhAswDJsqCkPsMNEKF7iwhLNHoJDBrZ126+14KOjKw0IZLMHrrkv4WtAOLpyraxM2EJSru7uqK5AAMtALKqsEVRArvTBIhMGw9MLL7bcIJ2ydAMM6q9C8ALhwARA5AFEtqEcUlMO/S9igQg4VZIDCqQCkMNC8LKSg8sorH0yAD6AugUMFKVTAAgqx8iuQBgTLwEIOKQCBQ7sBP7TCDKA2gQILNAMxhAwEi6rw1FQ7xwKoVwOQAUJDgAqD1AWl4EPGA63wb7wGCWBDySeH2pAKoLqAUAYmD5QvACwcRC1EMEf/vILea4Nd9eCED9duxk5EfNAODWugUN4DtQvACApVIK1A8wqeULhsNzQs2RfhEPdCOThe+Omo77YDqDgQMO/fBWEA6gUPpYAxRJk3JLlDK4BKREaxNgF76sQX75voAEirwewGndqEywvJjjfubjMked0L9Q4A6BXBDQAKxocvPm6J+zAQ0twTYLviDx0B6vAN5c7QvDPAn5C5ALRukfRbj+///61ZH+QI0LXOCSRraHOI1yKCMpaxzHQCYVzSZHABZCUEeQBYAg8yAEGISK6DAAyhCEMju+eVDVQJJMAFmOcQAdyOevrKYEFUQLB3zQAH9hMI53YFAyLYqyHuA0AO/1fgwBSAcIRITGJiYvU7guSraJgD1RAesjoAzICBMZThujBAsl1FYYAEAYLkeHWEIyIkcQA4yAp5dUUluvGNg/HeDwmQgX0NZI20a+ELHyI/iOTgAijAH9YQIgAgjMAFXYTB8IqYAm4FMYdr3FUb4UjJSuYlX1E4yKnAd0AUQmSBMNRcRHKANFRB7yAsIBknCeAuqX1wIaCapCVnSUu3MCyLJlTf6Nr3vlBeRAD4myNCgACqTAqklQLhHyytWMtmOhMtBcziAJ13yoRIb4p8rJ5F1pY/h/wrhwbx3ioREstnmvOcX0EaDDLAzna2M1bmSybrarfH+GmzIgXUH0NKCf9OgwSvn8dkJjoHSlCqLA8A40KI9C4nwSaYcSBglBzlEmK5tgFAlBLhXP8WcktjMgR5cktIOQtK0pIupY+/mqdAChgFjIqNe2bzZNpyhT2UJoQHIwAnMWXFLQEcQZg69N1D+uYCcGpPliZNqlJ/Yi4oIiRWTpCXrnwwsYpdbHsa45jHQJYBHpCsplhjpMqGdzcKUiwHpNJVHgngQgDAgAdMq9kF0BiFyzXkaElbGs1sNrJdLvWvgL3JpxC6EB6AyoICKZe+nKCzgbBLX02YaBSziIGBGBay+hTIv+jlBMQ+ZGCQtUE1A0va0qaEc409yE4rWxBSmQpVqsLoQFwFqyb/zKpW0IOYvlgbwSEQ4QjOg4EPRmDXfh3yWqhyAhE2KhFqWQtbSxutaadL3epa97rYza52t8vd7nr3u+ANr3jHS97ymve86E2vetfL3va6973wja9850vf+tr3vko9VULxy9/YZG1Xt2WuTFSAgRmcKlUYeOgdDTwrHmCvICtQgQ0QCapxEuSgMVzC/QCwVoGogFlulUFqE+K9yVUOVNzSwAVkcK0mwEAGAi4bC3gwA+TCwAW2ikgFLkAEQbZqBD4I3hJQIFuG7AAD10oVDqRLgA/H6sUjJuAgEUIEUEmrylnclWRni4EjCBm30cvyrhIaq/3iRAU0PvARbFBcNTJY/4MPjbANfEAyM184y1F9KgCwORAnu1jEDqmjSoeJ4p2tuMUvjrFBUoABU83KBzhoM0Mu8GYexFnCdAaVnSGiAR4k+QiZPYifoQwRbnq2IO5rgkCCKGatGQQIPABucpfb3yH9110zYDJKVtBFXjWhwwRZAavfxWeCuMvCA8GwvkK6aCsTZIdjZogANrtlg8guntzEtaSjea4lPHghWOZVQkp5bIlkoIa6csJDoS0ugxQQjAXB8pVbDaota2CM54KXQrItZjITFic76DWAgV22YScN3gHl1aZ3lmUZIGR9xQ13tDm62VDHDgDxlJ62rUmvYmfP4LJCOCvPtfCGnPtcTv+QtEAk3m6HmHrcshIIucXM3ByAXFdRIHitdZS1EaxMaCRj9kuqeIQRUAwIoN3zQUpJBIpdgGQj1tUS+obsgYg1BXdTNAFEl2d5bi8DOchAEFN4EMP+q9oFSZz+wtUEIjANrUF0AvSG4AQeDOFjNpNcFAAa76RlOo0IaSoGwJ4DHPyriQ7JQcNwUDHOyd3aGAO72GU6kHcnRN4E2EEROZcyBw6vAiTrGN5FRjIFE9GB3MRBEVV+k4MW/ehJF3kQm/5HqBtE6n0rufrEejegug6rA5HeDMDOAjSivSBmH/RBzJXHKivt7SyIO5VjOYSmjcAJHlfI7J1u+4LgXtMTUTz/qhgPBMefUvjEN77LDwtzVRNAA0WUHM0ceLCTb8/oICMVwXb+o6zBO+DsBxPscmoEUAHOMnegwlvvNyxddzIq8DcHVXULESseZRBIk0DrI0s+BSoKlgOyUkDHx3AAYDoYsGQGcTchaBDIo4AKkQEpI3OgkhAuEGMrgD9FZoEBKBDIU20ZSBAbOIIEYXnTlzwIwU1FBoAmljZro2AHUUBa1xP3RoAGiCoGsUYKmAIMaBAj8IDvB34RcWAJ4T4YOFL3kjhNwHoF+IHKFzYcmEwXcEp3Y3FrlIINYYUEgYUA0ICYw4UHpXvaJyueNS+h1oMDIQBmiIYE8XIIgTTudxBY/wZQHhhyehMu/Ocj/mcQqbcT0jNH5lKBk+V7Xfg9EeE9Jac9YMM5pzZYLEgQardTKSg6GpY99bQQw4JUDlFKEuE9q4gQg7VpnVgQqFgQqhiEU+aIznYQRpgQfWNxYYSI7gYqT2gUl8WJbqWFoAKKfTiKXmgQ2oNYnPNtw3hG+bNTzKiDecgQ2pM+KzAsDmcRTWWNAICN2/gQ4UgQv/hsoAKOCdgQirh0MTeEABVMj1OJPXKJBSFodsZNqnVPSGM+O+BpTRAFLhBluchCArE+m1ZFiGcQERgRdyNbV1OBULV8WmSNUeWKyggAu2gQ7uOJCnEq6XOLMRgRbdWODCE9BP84L401kgZhLrG4UsVoEJiHjPdEEJFoixfhhAmhX2HEfkPAYMNHEBcAXE0QlQixAzZAlT10gw8haB22PqtYRRIYin54EHdDgEDpVDBJkj+JK+dIjjBHduLoiWv0bREBlgYhlgmRjREhPXaJUmvZkyW5bzmIg40olL2ESkJFkEdikAShiwWhkK/GkBgHeudCcCAYaBYpZa4mmG1ZEB35ELf0mU4kiiK4cJwjaTxzUQSAkslSlHPpEDu1kQ+BixGhPTYpgvF0Pv8ojPWWbPM4EKlZeUHZd0RIlKxZdtDYEUqpZ2a2UxXQN7tSWXjFK8w4BOjWcsTYTaOymWsEVDx5EHz/yTugooeluUp4iZhCxJHDIipwqTewSZKeqE5lowG6VoXXeBDhyZHBeWfsMxAtuZDcqUsqaYzruRD9aJiXl5gG0TdoyZhA4pgWBWySWRDQSRBIYyowMDOFV3oFkZkNcVmN5ZcHsTsIEZoOAaIHMSwb5T06hzwjBjOc5JoGUUcuuThkSEgpYAME86ALYZsQIWhkd1C7KRCBCWGL2WSbORAwSpzTM4Ssl4wHgUb3GRHNqZ//JhA7hTQoQDEsYIMwgwEUMwT/AkJZ4wRVlQGSQ3b55BCcIziXZUZ9s5f9qRBrVI4EMCz2ImjZ93sAEKOm+Z4GEZINUUVFmqeKY3i6cgQi/4cQcXoQc3qidSqCQoeoSKmRA8GnB6GTDJGgBcGIC3qgBuEwEGokEspW/9JmFdqUyQmDGQQ/9QiUSbgQEuRUBHA31fSo4llhEFFKrEdMuaRC+VmjUtRaqAI7NNp3tKlQSzoQ/KYrfdoQQMpLBqSbPggquUkQtXhHw3qQxSqrjUoAQ4mJ8TlypIkRV+pPWdqa0EoQEnQqjRWJKSRBm7ZQ24mn7jostoqrBzGcu7qu+3SM4cRT3BqPivmkxLl3WrqGdgMAy6qcHOafRIBvupKtCcGvBuGv/Amw/il0NUlOGFewQHWqyOmjoAqQ/1qppRokjrkDKoBGq7iqA3GhvPmnLP8JfE5Kh5HzrQMRqZBXrf45lht7qARhWEXKqQMbsWVzKnyWrARxKuE6EIN1rgLxrC7AhD86kw+BPMtKpO6apAVxpEg7QxYphAYapfF5VB6RrgVRZqxKtHeDbO4jS2tDtaeyZW3KEH3jcT6LfPkoqRxLpyHrqP/ppxjllcEGtTPLsEbamSc2mGkoK3kIBAIgACqAP3IJqVrrt0ALnIFLqV9rmqOKszaVWM1KrgBgsr2pnuA0WA+7spaoL1HAjDK7sK1KAEhzo4Z1ow4xLyo7rYlYmEGbTUoXeEpbtfEpqOIqULZ7fIOlazvwL0V2emgFM0fgo1kLeLLpNXw3vFjadVL/aqGDZrbqiba367lEi67L6Zysmn1jK5zVOBCJs5LtorLrV7iuyqypC7hlGbwIq67FFr6PqXxVVqTKu7gAAL3SK75e4zK8Jivdi7ubSxA4yb8RgaJhe47Ie74exriRKbwYurrGqVOTCrs8cmu8IgPgVLvsertIg5Rrc5gQkTVLkEN9S8F/+69CWxDmEqxseJyTFWUuisAP5rTylL4+GEQ6lxC50gQUmb214zxcGbqvK7Z2lLRrRb7Gab4YpbbMub5Y+pxXLJVteHGN2FZZFJMNUUBOYMMTbFk5vLH9OxA9PFoQJ1UcTEcW6T0ddMBHzFFoRHCDVbwEgTzRShA3DMed/3uaEaGXK0q68Ym4CArCvCnDBPGIB+G6Jmxr9aYyYXc3aszCNAuD6cvCDOE9MKByGMu5D4XBj/u6W6fBInsQmspW5kJ2RkwAaqcQAlBKmbsQ7kO1UNwQGvAvoPiaAGCxArGtAvGdtMyzWnzJAvvBeWyuawvG6irG+/uhDOqsvVlFWWSeDCFoqWyWhZax0+yfcxy5Y5kr6ePMgzplwAQAuMy4zMfLvnwQ6wOEP7zDt3rOwJjOnrvOhYitILub8Gys/1uElLxqIizNotqxmywkpzovMfvGLSw4DYmcEgEEzmKXXgfSJqrDDiGicUm2x1vIV3w1TTAE7pQB3LRcGWBXB//FhJJD0HiMvYuI0XmJP9GIEEcabEk6xCo4xllzyKtMzbJFpV/suNnMqgRYQDkUw46laVdnRBGxU1HwULpaEIk80G46xjhIdrXsljYrZU3AAi8d0+xE02WMELmHENqjvdeazAzR1YjM02QpEcy8Lkla1nj8xBb1xInDu8sb0dpKhRMdocVJAEEEQizsPRo9uNSsY87io2wrED4puP7cuLYq1Oc7nvh4nNwWQwMEiwpxN7C8EGv00/5I13KNRoesECfrm7Mq2vALxLmcvwxdzZcVtROR2QPhtggc1d2MvGdcwhIxhVEA0s3crQSxn6Cp3E8bv/C5zVa3j6wrq1m2UVz/l9q8mhD/ct3KXBAJHd2yLMcSEaCTOaDpOcKT1tgDcSrCjMmai92LfcKNPZsFgTynhDyTXcp6fRA5IMUKgZF5CbbTLbotqN2KeaPSrdklWdr6MkBhujkGTRHcJNg7DdtpE0T4qhAVbNY7md50PJhVVN6IqsYbLFtH2dRPSNy2a9yITQBUfeIsLhHi1wQ3+N5VzeALPsdCmhBd89kEENQn/pMUTi8bdYGhquICcTd2GYkreYcO/uNjidsNQaJmLThILuHC3C9XHroqbt/E6rD5HbsL7aodJGgjFkQBztEOkQLOw+EEcI94LI9AjhDXc7F7TgDBKOYFuhBO21aydVn2//sQaOSMr43Pv0kRvSiYnhjoUjvmZghOglblAuzVHqyljL6dMb6uO0XjU7260jPFDEHnsmLn70jNej7Hr4QQ+VJ138jAVY7AoWaKhIu/zzyr3uzUG/bZ3PTqyz3md67Yuf1tq9UQo4kQ83LIZi6YBpsQwJ3mJkKySsrg2lOpEBPnqMvNvv5+xrzGV76a4uy5/pyOCsGi+pyjP4i1LVxtNtrbPnCf0XpZSDzMcG3s/0q0pRSIj57dzMtWj23eGe6uZZoQm+6uJHN8asPPKYrNbSvqICzV5HqYtWpGKvBgeZts4x7fg36RWSi4/avuCaGn7T7whigrjH7AhHoQ0pPvPP+MKh2Eh0auRleOh+fOyICrsqkG8AN6ke5+iA4hPasoflEgXdGuMe3KjZRo7S+C7Y49zXczkTmgAvlSSt5e2du5ZTWIQmIlaaUkYrUn1gJhMyzAAsjjA2mf9giBRwkBrKMlPUcgeUGks82rrAeBPDAANIzkfTAweHuFA3Tl3HnZ9l+KNW3fQZLjA2IFQl6rMYvXeOV5fpEXdnf/2mjaNDZAMvi68P0SelsVMn0F8eQO7OitzaR+8QrdBDzwMWGHZGctq5n19fQc9jfrsNwHm2jPAvPC9m2PEMizxOzqwzj8dWilfgxxwFX2sMizBH5fRO09uzmQAyNAMseMar6z+xz/3Pu/j/gLrrI7Tn7m97N1n/wBL234MwPVd/U8QDDRuPQHSTCvl39EsH9Q7yJSL2jjtAOCBBAABBIBIrACAYQEZgDwkdChDYEOCQwROMJhQYEZNQpEIZHAiiMbATRh4ZEAEZEbTRIICWDFSgI8GMIkgCIlD5oXK0qMAqCkx4UpNe5wKFSgkxQ5dRr1WZQpgCUSNQhs6FFFE5FONKy0KRKnSQEujOLICRHAQZoaxAptYlGpQ4oAMsCEAeArQow5PMZ9KRFiE48ZegrVmzAu2YQYmd5NCFIkSZMojQI26WRkX5MyXdCUvJExTYyIE/acC/Spy8BYN0J+i9Dx6p8SO6ek/5xwKoDNqbMSjXyzdcIdQR/HXikZ88ocwkXCGPLb+XPo0aVPp17d+nWJGDJGBU1kSZMoTjBsVZoCg5MoTZYQxN7e/Xv48eXPp1/f/n38+fXvd89CIHGJLGuCN9cw+C4KH+bCCC2EFqrKr4jg2imx0zoy6YIZ0luCh6R6Y8qkFATKbaUlALggJxVkgKEJGGQA4jeM3EKoAoEEMEk5oQgkIIULZEAPgPCIKA3Gp4g7jTvbqFpph/PAO0K0lVJcscUXaaoAhR+jOMIGHVcyi0GacsDgiLrUI2IIG5+La0iP6mIsr70EOg6hv8DCwYcyl5Dhgi4PW2qxlTDUkAfyPJrtMf8QBZKBprqao0kFF6Z0kUgAoMQoTYlwTGlOhDRosgnxumxNUPUILY6p2joVcSVPD5wBSpMglbRK6FTwDisER+DUUDnfAoKHI3oKkk3+ijX2WGQRykEjJD0SQAahZFxpBKGIwDRZbLPVdltuu/X2W3DDFXdchEIEQNT6tHuQXHbbdffd+MxFlz514bX3Xnzz1fcty7aDyYeMnECBiLomNMksAGAgAsuMRtz3YYgjlnhiiiu22DkcAHCCP8tgvfhjkEN+i9oj+CvxRJFTVnnliKkFQLJmHxKoCTa1M8gkxWxwKAPVpGX5Z6CDFnpoornNYAQV+BthhHmLdvppbFlAej//AZZuGmqss9YaphSwIsI/qExaQTVHHZJsBpNaIiLOy7Z2+22445Z7brrrtvtuvPPW+72FolgB7JgRylhjk3bIqMOElhUI3RJN3PtxyCOXfHLKK7f8cswz//kCgZoD/EaBPEYIYAB0lhm3aQVCW3PWW3f9ddhjl3122msHeQesqvrco4wK88jl1RMKSnQCaIzQduSTV3555pt3/nno6RarCfJ2d8hcAGDCKAqeBKJVIgEOj3588ss3/3z001d/fZjAltH6hDIQCAauM8JshYwK9WgwYtn3/38ABlCAAyRgAfe1gp5sLCHwQwjnAFCyleBPIIXC3rUC1DkDZlCDG+Rg/wc9+MENSgZMDCTA4ILnrN4lLiM0aQnxQPhCGMZQhjOkYQ2hhhELLVAggQMeTTLCIONlDyZB8ZkNjXhEJCZRiUtkon0EUCK/SYSEJoRJ+ATiO8UJcSUtbGIX90UmGIRRjGMkYxnNeEY0plGNa2RjG934RjjGUY5zpGMd7XhHPOZRj3vkYx/9+EdABlKQgyRkIQ15SEQmUpFthGC4wDjIKERSkpOEQSNhIpOmSHGHHnGgJSUiQQBQMCMWdEi/yuZFVL6rYKdhZStd+UpYxlKWs6RlLW15S1zmUpe75GUvfflLYAZTmMMkZjGNeUxkJlOZyxQm/cS1SmYmLCeKW5cOw/8mEflJcyXYu1/+YMK/VIbTXQVbZDnNeU50plOd6zTnBtz5TnjGU57zpGc97UnPQORTn/vkZz/9+U+ABjSg9yRoQQ160A2wM4+qiYJCHfrQdiJUogWd37gKtgaMZlSjG+VoRz1qApCGNKQVpQngZnBSlM6gcU1AadJ2tMKVbK97APieRMQnTpw+U5s55Wl1GvBToAZVqEMlalGNetSiTkCpS2VqU536VKhGVapSRWpVrXpVrDagYmvRX08RklWwXrUuzgxXXdaQALSmVa1rZWtb3frWNex0JWBzZWxSaJIeOmR4KwmiV/2qrbH+VbC/CWthDTvUqSZWsYtl7GEd+9j/ipVpsF997GMDq9OzvlWzm+UsWuNK1rnCMjZ7NQnpTJcQszjMIXmdbGvxc1nXxjYhlaXtVRl7W9zitra7tSrFJHjCv/K2sLAFl1k7e1zkpvWz1CFhCY9SuLuqcHEmaRzKZHtd+BAXu5MVbneDmlvwhheq3iUvUClmvM/4tbxileu3jJtc+G52udNp7tgwKBvVpW0gbGvCrrb73+hoF8DqXS9vxXvgAxfYuxRz4CmDq+CjCrhb741vhdk6X+k0lwBmoZlDbHYWnGXktATgmcEGfGLoSBjFOIVwbRH84ty2mLcU6wqYHizjoap4WxS2cI8TgOHoaJgApNPYwFZZRNRm/0RhDFvVip38Gx0/2Ys4fiyMrbxYKtOWYi0hpVezLNQoZ4vHPq4wkKEjZAEcKiMuRIjLRGItKceZUe2VMyq/bNgr55mqdy6sxbASOALzOczYGjOZ4Wvm5wgZL7cKz3je4in0mKmmdaY0AQZdaSPyOax65rRTNR3Wit1mUa399KWRVWhDIxfRmGY1uUzdatl+WtazzmrFsjliwZaazhMGQGZTHd9Vw1rYvAbtsE9Ma2Qnm6gVs1n/An3nVxsL1b/mbLCNfe1T7xrb11V2t5VNMQEMxr891XWxvTVtamvW2ttmd36i3W6eelves6YY2Nbm2nJbtNfpPrS24f1v+rwb4P/hnHfB+UyxoNg415oW+H7Qze+2rnvgE8dOwyneRINnnMoTU5wC8c1wfwN23xA/rsQvfvIAhxzl4tR4yyE8sa5Yl9QgNzevfU1y+ap85Tt/i8V5nmmXB528EhMAVprQ5RtDW+fJejjOlbv0n0ddIj6X+gyFfnXhSsyB6R0sp8FK9fs03ek/hnrVpQ52s78Q62vXcsT6hTjXej2raK+P2J1u8rSfvex5ryHb/X7YiBkPuF3v9Nf3Xiy74xzvfOc53Rm/wb9HHqwRkwyACC93rDp+Pokn+eIfj3LNf76Akid9bx8mQe7JttMTMHzNucV5iHte9BQP/ewFWHrcGxViKhD/CNcFu/rW6/vmY4/44W3/79of/3+5Z75QIWYWZ/++8HM3vsNHTny3yl758E7+9tfXfPBr9WFcvS7wqe/6HV8f+xeuvvev3X33oy/8zYdYXVKv+ulnvv3uVv/61ar9+Hu//QvAAJo/5nsYw5mJ8ss/9kI/kRs+//OsASRATIM/ChwfA8y9h+G90sEu89M/BxSz/otAsgvBC9w2CzzB58lA3HsY6PNABrSqFLwO2OM3AFTBCpxAHJQ/FiS98ZuuBcS8BhQ+ElyrG9zBOptBJEyeHvTBfRGW7frAIcSsIvw/HVxCFFNCLKydJpS8fUnAaoq7GKwqLaSOGky3I9xCJytD/zWMnS6MvH25tSgcQ6RiQ+k4Q2pLwzY8MTvcw9Z5w7/blxeEQSGUwSsMuBGMQD30w//qQ0bMHED0u30hnav5Kyk0RBNkukT0v0V8xOtyRE+0nEhkuycEkv+6RDI8xM3bxPXrxFB0LVB8xckZxbXTl9tQrdhCxTpURfnAw19zRVkcrFgMRsihRazTFzmcw0JMxUzMNghURF4kxp4aRmnUG2O8On2xGZciRD0LPiqsQglsxmrELmocx7u5RqHTl6CoREukwwiLxuxiRewDRnPMqXKsR7pBx6DLlwQEtBcCr9bQxXcUR2mTR+KjR3wMp3tMyLjRR5fLl8FBsn/MrYB0R/+jWsg5e0ZOhEeGbCKM7MitcciWy5d+6aoYWj3Wk7WPXAlfTDWEBEmP5EiYjByR1Dh8MRdPkiGUnLWVNImWNLSXnEkl6kmhLJqazDh8MQuZm6GdVEmZbI+fJLOgLMojIkqqFJqjNDh8KZhxA6GmzLdvBMepvMoaskqy/JmsLLh7MZ4w1EmBpDKzTIio9LGxPEsZiku7TJm0nLd7wSTLc0uLxDG8tDSDHLu6zMsXGkzE/Ji9lLd76YmjO6KvpDkiBMcSXMzJUkzMrJjG9DZ74cBRM6LJFLSnrLjCvLvS3EwO0kzVlJjO7DZ7kYxttKHRVDqCRLzTVLzUbM0MYk3efJj/1/y2dyk6U0Si2vyywZzLHjvM3zQg32zOfAnOZIMXsMkh0XxLwdzN6lBOC2NO6Byg5/xOe5FOZIOXtVA4GjrOLEvO3Ow87RTP/wlP+HQX8qS1d5Gg2+Qg9YTL95wO7iyz/pxP9ZFPASWX+qQ3d3EgDFCi/czO/LQ+jWzFAC3Q8yFQCg2XA5W1dwkKuLvOwJQx9ozQeZzQCyUfCy1Rb8nQT3OX2/A448ROECXR5/hPYJNRFH2eE73RbVFRTXMXl5HI9ITRFgtRy7xMHUWiHD1Si0FHp+kXdoShBo3RB9UPGu23KVVSAkpSLJ0YJiUaxRk8D11G5LRRKGvP2CPTLbUd/y1NU4jp0qGxmaWUTCGFMCK1TO9kU+dZUzzVFzcVGq5koigdUjTtOTO1wUHdU9jRU0S9lz4FGozARTn9UEG90tcqVDQ81EVtHUXN1Hdp1J/pir8M0250SkoNO0vNQ0zl1MzZVFVlF09dGeKMTECdUwWrU7FM1Va1HFbNVXF5VZXJpnubVUmlU1xlyVP9xWLlVcnZVWX9Fl9NGWgBgNlkUJQcVW8sq2N1yWRt1sdhVm7llmcNGSu6P2GtVisbrm2dumwFynT9VrzxVnfNlnAFmbjwvUg1VxhD11K1jypNrjuNV9aBV4BFlnn9GNLxnXLFVwTT18q81X0dWOQRWIgtlv+CtZh+RCWFPdewstUq/NeJ1dV2/VhGvcagGRxcW6KMzdeNDVmE6FdVY1mR3RqJjVn8qNiKaYkORdmUXdiVfVhEFNGDhFmaxZqZHdr6sNmJuY2c1NmdFS+GDcuOFVqjdZqinVr5QFqJMQs2u9emjbGebdio9Vmr1ZyqHdv3wNqIaZwnraGuddqvhdoi9FizfVepnVtwJVmWoaZwatvwelpsBVrDrFu7ZZmyHVzrQNuHwSQHayK+BS+/La51lUrBNdyUKVzKnQ7ELUUAQDpqbdzbelz3ily6hLodGAIiyBKBQU+PAAJGEw+TBJHz0BD2uFyLsVzahY7MzReMCE2M9dz/z33bvy1Sk8uBlhAKH2iaZ4mWnHCzjYCz25UY231ewsJblZGM6GNa31Us0D030V1Oncumo5ABHiAYJXvdIQsYI8sIIEWYJesX1JHe+ptc+M2P3N3KkeDczs3exNpemxPe74UKHOgT1QBTDquZHwoxgRixEgMAIJ3fdoleB6aJ+r0XrHDR3tXf/QVeyAVc1DTBCghVEsuImrIvAFjcs9Gvl+GvroxgnRJbFoabCZ6P/BInDNZeDQ5dDtbNfW2JzxgcC0aIBASADs0ixhGIOH1hV5NfJIaXGI4PCWpLxq3hqeLf1+ve7tRBm1Et0vII04KQ9/2dGV7iB1ZiMW6XJoaP/wTk3S6SYhu+1g32333NYpu6otQBAODaYonoqzJmFwjeY/o44/cwF+tcYzae4hvm3hx2z30lHcbAHu0RCHIlgMGYNISwIiH2Y31zYUx2GkB2D+NZ0FQqZEN2YxyG4+oIYjbJJvTjpsbwppUAp02GXE2O5aHp5PbgwJNNWFFuKipOv0Q+01KN1pjpJJgAJVGqEZgwJVoO3VleZqCxZezIpq3l2l1mql5+QFOmr4wgFipaCUvGIpjaotBxZmIj52Kk3m2Ji8XV5WpWqmsWwV821CvNAdUI1oRgLZM44BkJZ9BhYHNOv2b+Z71EZ20ZHBBOonZ+qncmNCsG0CnVgII5Av9S6mawiK4sYqFxFmiGDmiNBhlovg6XmdYoTmhrPuT+HTszAAGVXumVNoHq24HGWYJdIeYIcuWXQuaVUOaOzjaO3uklJehssRnVzV+SDi/2RIQCSGqlXmqmbmqndmomeIr8XIF+gYF5UeX66RXXsOn9EYjr9Wl+JWOwpligxpauyFl2LurbOuqnbmu3fmoyCAC5nuu5PoHDE4CWiALzvWktWl1InilKRoibGmvr62nCjpiPto5o3WuEVmvxYuu3jmzJfmpE2DsBCIooQNh8pmO8CuMGyWiP0OPDplKxHu2aLetkWYsVpmbHZizInmzYnuzKJkjSaYKhFh7QloguPh3/SCUAfDbtsDZs4I5O1EaWoKDh1gav145t5m7r2f6NtWiCwJYIH4Yuzpauc6EuIx7uShVu7h7P4j6WlkDu5Mat5W5u9F7q536LaJXW1iBhE/bshFAbFf7u4LbvrEns6lDtvS1v84bZukDq9B5wpV7vnOiMr/aIAvYwfZaInNmZnsHvuittCT/b8DaWs+5v/3ZtAAcAASfwATdwmHAgqOABEz9xFOc6IhMY8jUxL06YhXHf3q5w0/RuGh8X/aYOs5juxt7wxTpvEGduEa9jVgILNcvtzk4J573xeLRxJgeXHJ8OBzroF/VxxQLyIIftIU/yIo+p1nU0pYA02eXxJzdD/wovc+qIcumQZg238qnC8iyX7C1Hc6Dp4ydX8+jACFC+YDeXKjiP87eeczon3DMfdNy98GIxF3sm5D738w7/cEDX8kI3dP+cdEpvDTyHjidu80Z/qj+PdMq29EufUVEfdQlG9GJ5rlDu9Kj6dFBvakE39Y+xc4jlUQQVwUgeaVZ3Kld/dfUudVlXClofWFvXUG0Z71XfdV5/dF+XbWAP9jlz8uEudi+0jrVY2yBV9qbq9WYvgFiHdooZdoCldji0jgznc21XKm5v9m8Hd+h9dsol90C0jh1P9nRXd2bv9kCHd3dXV2kHbnmXROuYcnu/93X39Xbv94cR93gNeFK0Dv82R/d0P/hXT3iF1xeGd1eHr0Xr+OSCn/h813fn5veLJ8x/N+2NP0bruI1FT+tdp3hQt/iSv5e62ACkKvmUx0brsCIo7nGSlo4JgPlIl/mZh5eav/mLz/l0vA6BWFqibudKP3lSh3SRh3WSv/ijPyqcV/qHtI4EnPEq//k7DPmqt3qpL/oJt3mtT3quH0nr0POPr+ao1zeqL/sCv3qFz3rdY/u2R0rriIsjfnq5H/uzL9O6t3tvx/t+1/ui2vq+10rrsBkyF1WoJ3y6R3yzR/twBwC133uFf3y/r47FjvtdnnudOny7J3rN52POR/rPB321tI5+4fTKT7nCb40Ax3z/plb91de3zm98vod9z7SOP6P9wbf9y9f9u7/93ncPxl+24Bd+4aSOrzf+0rf801f+5W/++P196H996YfN6kAv6xdl08dW1C973uf+0PX+oXL88J/O6gD88i/k84fc9K/69Wd/XnN/5wMIAgIHEixo8CDChAoXMmzo8CHEiBInUqxo8SLGjBo3cuy4sAHIkCJHkixp8iTKlCpXsmzp8iXMmBhtAACgwiPOnDp38hQ44SfQoEKHEi1q9GjRijAAwOh5cSmiAlKnUq1q9SrWrIiYOu3q9SvYsGLHki1r9mzEpRtSom3r9i3cuHLnboxp9y7evHr38kWJUUZNDXQHE76I//Qw4sSIlXIdDDUr5MiSp25tWvgy5syaN3PuLFEtW8+iR5Mubfpi39SqV7NuvRLjkZqnZ6NVbPu2YsaW6T6e7Pu31Mq0hxMvbvz4XNB+kTNv7vy5RtfSp1Ov3hJjEwBLoHM3jPs7eKG6CfcGbh6y8O7q17NvT1r5Sffy59PfbJ1v5vt6L66o6aM+gASENyB44zkGQFTnKXhVegE6+CCEET4En0kSWnghhhXptx9mG+J1UQU18ZBhdwSaaJuBvCG4IItUNUgijDHKSByFJc14I44Pevhhh62dKJ5FLNSEQ47H/XjkUSkmt2KLLb5YJJRRSklWjSRNeSWWxO14V34+Iv85wUU02ZSlaV+aGZSScpXXpIJPkvkmnHEyVOVIctp5Z1xb2tUla2ZeBBgAKeC52ZmFphnXmmya5+agjTqKI50iPToppTrpKVOPfX55URQANFEpYYWeeShciSr6G6Ogqrqqe5GGxCqssTJ0KUx8ruZnRSECIIOsb4mK60RL7bZkgqcu2livySpLIwBrLbcstKrS+pKtqgE7kZhDRFvWr5tSJCx5TBoLXKrbmnsuos2GVpdr6Lor2rQuVZvatRLFBsAO73bVbb0QgXtgseP6Vq6+BRvMk6vxynsww3MpzNK8ffX70A41HdGwTvx6GyyyxApMbscYizyyRQk//BrJKY//dbJKEfM1sUND1GSDyhtpjCSpb5n6sVYh1/wz0AOZzPKzQRvtEdFFE+YazA0BmsPRFd18ZM5u7cwzgz5HvTXDQydtI9dhW/R1hZneurFE2UUhdkRT/1h1W1djXRXBbNutrNdkW3k33wrpvfdlTKMNERA1EdE3Q26fCDdacs9NmdaIS75q3n+/OjnmlktqtrWDP4RBTSxgjpDiJjJ+luOPF1D36K3bWbnmriOu+eWBe4nzRE7UtILsBJVO4Olmpf44670bPyXslh9vN+0gubxX0wppUNMMywv4e3jBlzX83MVb/72Myf8NPtfNN/C8XtEnJDMAI1iPffbfRm61uKpn/z0s+flDqq756+oPtPnQlxf1IYQHNanA++D3He1RqX72o9v8/idBCYlPbxMEYPMEiBcCHsQHu0ugAnNTsgg2zoEPhBz+LqhCCFWQbCtUWQA5Ry/PNWQpawNhCBczwhSWyoQnXB0JXyjE9bTwa0McWQxtpyncQUQA1PteDkXIwLFwD2veOyIWkVPEpGWxYUksjOCY+JAc1AQFUIyiDqcoliry7IpdfONstkg0OBrsi0u7HdUiIiQAEAmHaDTKU4IoPB+e0I10PKRn5MgyRL7LjoMJYx4hArox+fGPRAkkD3VGyAcakpGevIwiT/bJUToMj2+LiAsCc0ZLAnKH4QrYD/+DI0hS0lJFzupffGqpS7NA8pQQWYKnwMfKJLkSYLGEYCZ3qcx03RKXYFsmNLvSy8VFxGLCHGZSiqkiWMayk9H8Zk9C+TBwkjMn0zQdRFJguGticyiYfOUxXTTLctIzJ+JUWD3ziZFzAg8iGaiJ+1bZTjRp02PxlGUy9anQjtwzXgt9KET4OaCIjKAmGWDnQIHyTmMeFIgJhShI5ddMZ9ZpnyUN6SclGr+HEKEmghJoRsFUUDVt0n7eRClOC9JQkvovp3RcIg0Vci/ybaif8vso6mqqupv6NKc75Wkum/rTs3GQINnZDvj0Y9SjwrOjTJVqSJ8K1WeCtYtAFSNDpgf/ABcQlXYE+tc2O+rRstJVIWId60nresSzRrIhKqgJBtqqubfOk4pKJV5h9RpW/uF1OoodIl992RAc1ERbWXXrgOBq0IN+9bH1vGtjN+dZFUaWmg5BQU2gdtnBZjaxYWHjxzo7WnKCNrTOm+0FS4tOh8ygJgIQrOUIi9RBcvOHssVtNGtrW+ROULdbZUinhps5zIZHszQtbiFdy9xyKje02/2fcyfqkP4A4D/A/Ztwu8pZ7X73m91tbHvzF96VMqRwABjRefWWXo6uV7oESMEQeHCv8joECERYQhOi4AQMCIYhKcCAE6LQhCUQAQjxRdx78Xrh1c6wqgQwIAAsy2H0/7bWv4bFLicFqYLs1KTFBF6IAADlYoAupKIzNtxvN8y2DI9Vx9abb4EaIoDsNCHHI9ZvidUbz+Lt8cbmVYgHa+IEFBBhKTRGiJiYQgQU6K4mbPVx2HgMVTAfD8gLbAj7zChf6oLHuulCsU0FKSQYuGAEQJjkk7FckyZcdCCTBAACDWJfANBsIBlgcUDJfDQx81TRvTMzbnibWv01b79x9aogV5Cvgdg4zwZZAYtFPJCWAqB6BrnX4QrCvibwztFBYzRJXe06SN+mIeoEgBPAy+bvuLmHcF6qdjutEMri+iAVc2lByFiTTRcEmAC4gKyBBmtnRnt0tEYRQ0AMbUrvGv83vdbkrxFrYk77RyG95SNColzogYjpywaxsamrnbJp41Lek7u2FBMigE6xWtesrS57vQJbgXlT2AlpsWrf/USCnLuPBtEVAOw9b8baljUSnx1Vg0qQPaaa2/9uc8C7MvBxFbzcCLl1xBFi3xsOpFMAsPBBnIjsi2OM3v2jOd/wnRiGnDvQHg9ukvm75GCb/CD/nB/KW00A8gKgwQdxeZ9xfjCbO1LqUdN5GhGi1lxLsNJBv3R/J2Lwg1zAmghhutNRbmSDdFnUVn8X1TOYLLK+XUMZR6tBJunwn5MY4ON+7WG7R/QXH4TY8TaIzAGQcGWnHCH32nvd0RV32imL7pH/lwjWD7MQlyud70j2u5KPWXLCK7zUCmmxzyFu7itfXvIUr7hq3tSa1k8k80hRyNF51dxu3+bb9Au34P9OgLEbxPD6RvhAGC/UIdHe9SOFfV9kb/HmR/TufTVIlGHedd7bxvdxC3yLyBCA8ZOf/CcYvKcJUnYAXOzsLU57i9dekLZT31yTjx2ZZl9/h9iemAdRK1bt3sfxWsg5xVLoAQUkoAIuIAM2oAM6oBHc2IwJH/EVxNElU9INBNolBNTtX7Tcn/Lk3/R54EdYn2QVhJgkmgSJiu15Xwkh4APGoAw6YBiEgA3e4A2WAPolBMolxMoVhMtpn0G02EuRYLKA4PiI/+BqGGEJdk7TWBmzrWChmGD3FWA4AQAMzqAWbqED6sEOHtykHQS8FUTDIYTqMeERMpbfQB+1KGHsoSFC9F8rGUTurVBMHYkLJlUWciEfbqEXUmDRHUQZdtDMoKCXIcQYwqGswMcasuF1uGFqKOJByGE2GUQqUdIF3eGP5OEg7WEffuID/qHYBWLxSZmxIR9BMF4UDoSzbZsksgonOuLCZIn+veJAUOIlGcSxCV/raOKJcOL2YCEoDmMofuHZhZpBkNrhDQSqGcSqdZ4tVkosyiLEQGL0RaNA4KI7GUQKvpAvmggwNpAnEiMxiqJEVCA37lnUEcCf+RxBDNq6EcChsf8eNkqjIFFjNdLiCEajNgKJTi2bN37j1y3JOJIjKJojQ7jAESzkEVhZEzDkQq4iAUQZrlGZlbVPQmQZDGxZl61VPVLOPeJjy1gjftRjPxIUQfyVRwakQIIcLwqcMBqkQSLkQjibBLqYRAoAqd0Y5JXejRGB/H3ko0yjSCrNlNQiP1Lhbg3EJd6ECrWkpRGkTM7kLNnkTQLkQRgYgikYgzWEBkCYhFGYEAolpRBlUZaNPi6hSSrlc+0iS0IlAb6kyMXkVA4jTZJl/pjlWQIOliClLZ6kRhGEjcXjBMEl6B1IQdalH1ohXu5YSO6l5UmJX74iYP5Es6mSHRpmXIZLYir/5gzeZWN+j15CZu305T7+JVuKl0DYV/pJoWb2HmPuxAF65kHGZmhuzWiS5vmQ5F58ZGXKlEAAyjpm4mvCplwaIF3SJheC5m0eTzjqpmiZplpi429qYE2wXGYWp2KEo2F1pnJ2oW02p9E8J3TeVlq+IXWm5koRW2AJkXZW4XFeoXd+JwMyp3jKDnmWp/RNZ1I64cY4m9Nl53seBneuUXLSpwza5322Tn5C536iZ392mLew5hENaGIUKODNJ4ImoIIuKOY0qG4+aCSupX/iDqmJzhBZKGJgKFjM5oZ+Znh6qMqAKGmK6DWmZ4lSDXlFQVASp4oeBYt+hYu+aAx2qIxi/9g8lad5SieE3mhIVZ1GrF97puiPAmmMesSQEil4xueR/gyNQqaNlmQ2iumTyh1OdFkRumeVGkWQwqSGbqiRdundfOlehqkR4RSUYsT6LeNbrqlQtOlcvimCxqmcOqZ/KeluGgQXadA44amZcgTjOeXdAKdG+GlRACpyCip9EmqhhlmSKmkczhGj4pOjUl5HrICVTandWCZHWCpRYKp8ammRXmmnTt2nIir+yZALlWqubsQl8qnYuKrGwCrCHKisKiCn1mrU0Cmuiqqu3ilK5SlFEFsUSGSwCmu3EKtsGuuxUkCyKut43mqzWtCoOhSvhqBGQJyk8g22ZiutckSWdv8rh74ruLoLs45roz7rokbro/JHqk5Ou/6KtupEvMrrt9arl4orvu6rEqFrmZpqRvwq5gSsqAysPXHrsR4sws6owi7sIpXrtOSUtEIEtVrrqlLsmVgsThRst2rsxpLMvXosrWhGv0LUyDoExI1l36BsytKrRrBsxvrsy0JLzMqsntAsxD5sr1IEqhbi6PCsmagslmKsrLrs0NZcxxqtueqrsyqtw1JElAHrzkItkkgtQ1Gtllrt1XZN1mrtzILs2/Jr0o4iAFSr65Bt2QotRgBt1ert2i5i27rt0cLtpYhszUJEzsoO3uKh346Qpn6n2v5twRSt4OoH0i6tzR7ueFn/GWFO7OL+YuMyxuMqZ+RKLtwFbuV6yOV+bebOLUREWWtKzuduYujKz+jSZumarusdaupubcMmodxirkPYmN0q7uyCY+1yzO16Zu7qrv2hbu/ex+oCr9dS70MMms567vEOJE0tr2I2r/N+IPRGb3VML7kGL+syxA64nAre7fZyb7p4b12Cb/guC+WSL3Vw7ceir/U2BOwuz/vCbw/J71TSb/2mIe/ib+H+7vlWbwM3hJjAADS6bwBvJmLKa30m7wEPyv0qcLsw8K7y7wMvxKC5Y+9UsEtyJgYvoAFvcKx0sAefJl1orkLd7ECsLz0aDwpbsIoQsEy2sAvD4vjG8Afr/y8+0t65uZtCmFbB7LC3aXBaoC2RAnEQqwoME/GIGjE1tl4ET/BBMLG+OLFxqvAKzyuXVvELDzEW8+dDrDGP1J1KAppDiPHOjQYdbycU+4sUvygVo3FZqrEbB3K91R0Oo9sc33GV+g4iE2geT8gew2kj+zGWXLEgV3L/0twlKnHiLLKKKjIns2kk19AjD2ooS7KUULIlp3LXSp3aePEXfzIs86zZwusob2opmzKUoLIq77Lv4pzMxe4rx7IwY+ssbwTfpu0t43KOFDP/8bIzy/DFHZvuNcQwV7OrMnNGHPMUJ7My3wg2z8ozh7OT4tytqRk1WzM6/+g3B5IPU+UZd//zpKxzI4ozPXPJ29lX5yZEOu/zgMqz6JaxGcOzrb4zRdSzQe/J2x1dT+ozPze0Zvqz7QK0t3KzQMMIRE/iQWf0I1od+7jdEjs0SLfkRX9GLUMuRVd0hox0QWg0S4+k1dnYcH50SM/0Haq0HrczOfYxSsOJTd9iS/90ZErcJJmwTNO0UWNTTzuENvPxSe+0hSQ1AQC1VEcnzqFWoDzEUWf1MEH1nJQ06Ta1U0cIVE81WdfdJZpsMGu1WocQVy/EUkMyQYd1nIw1WUt13Z0bRKy1XitQW9uVV+MuWMu1g9B1Xf903enOp2D1Xi+24vR1Qrw1Kce1YJMJYRc2S9dddOX/NWNv9rAGttD8NfN69mTTR2VbdkbXndkdMmevdqE4NkJAti1L9mhfSWmbtkG/3S9rNmvvdt7KNi3jdDmK9my3Sijb9mVbnVpN8znzNnMjr28bM2h/r3APN3vUtnGL89spG36pdnN3Nw9LJUDrNHUvc3Ff90Hfs9Nyt3ev94UKN2yb9HOP9/7Ed0OY93lb3R4tNEOzN38zMn3vbXTP73TLN3dYt31DZ1BAs72tn0djRH+vt2sfxHt/9X8TuEWX8oE7Ewuy8cWB2LpOyYOjUYQbxIQDdoVbeEqXd4b3z4ZDKM05W49CSYhH0Yj/I3Db5YCjeHMY+Ip/npkoeLWpFTA3/8qM9+yJ/3N457iOa5GK9zj3nQiQRxux6bejFHnUuneAF7CSL7lx8PgsrrSTq2d4RLmsRVmaVoqVf0mNE0SJh/aRczkLNbk9K2qY5+iRkLmjydybS0ia9zYZl7F4w/mFrLlJ1bnETCGHy5tKbreq9Dnj7jlJ33htQrqg1weho4ahH/qZ4LmiWfWHo7mjgy6l37REB3qli/WWV1+mQw+iu7i9WVmMP0qoi/qfr3CcQtxVthiKCsSx5XoAnnqBp3obrzqrb3qiR5uyDXmVz3pUdm+pBxGu5/rLEUSvX+WvA/tzXPrYEHv6tHoWSxyINTilMHuzx++zI5UG8IC6rzu78/+As+HPsTVBu7N7+2L7jgt7M3P7Bnn7OMsb58UKuQuwJkn6J+buv1J7TVy7vbeHttudvt9Fi3+7oteEcq9KwB9mD5/7RcTxmR+bwi88EeF7fT88xPM7mcoboHw6qFx8Cl9wkh8noLQfwmsHyM9Hwxc0ydtFxPe7rO1or7D8dzv7y1vEkNWEK95wwte8fNx87eV8TOz8yUeblP480I+xywN6yLEPAEywxys9cY96Tzj905t8b0rcuSUcrFS91Wf80FfEuVU8r9cEDADBCGCADeAAUXv9cTA95on9S0B92cvb1iWL2sNnrWOw2qoVJs68BEaBDcS63p8G30eE3/892XP/iLyJCZWDeuGvKJYTfB+qrZhgJ+PfpBMEaOQPx+SreuWvBOBjfrVBIeF3vueDvVJn+Q8HnLOpKrU3AQpkgAb81g5kAEUugSun/nuIPDi3vutffl7Y29FpctrTvn8fvsGyF8ShfUHEuNabM/LHkfI3IfOnxOs/f7UBAYvFNKtQf/Vfva2zl1VznURk2fF/f2es/rCPP/k7/xu7GvoDBAAALggUNHgQYUKFCxk2dPgQYkSJEyVOsHgRY0aNGzl29PgRZEiRI0mWNBkSBgAYFFm2RJhSDwWZM2nWtHkTZ049KlsKaCIQh0ufAlm4NHoUaVKlS5k2dfoUalSpU6lWLZhy/6VVrQcbdPX6FWxYsWPJljV7Fm1atWvZtmV7UqTbs1vp1rV7Fy9VID8H5vX7NyJcwYMJFzZ8mDBWwA5h5nT8uGaYEJMpUy7BkyULgQBWGPUh0MZi0aNJlzZ9GnVqAopVG5X7GnZs2bNp10assXbusa159/bNcK9AGb+JL719HHly5csnsE6dEsoB6dOpV7d+/XqSzdu3Z6X4ua9RIgJ5FDd/Hn169euvYmafUHd8+fPFMrdPmH789/v5Nw0OYLj+8gKLqfsMPBBB5pxDDTrsHHwQuy5umJBCChNxT6IdNsvgKBcEwkDAEEUckcQSV8Owv/xUXFG2BF38iEXaTJyxRP8gNguQxqoINO7FHn38saMFT2sQwiKNxA4KFCEaQaAokEoJgKBynJLKKq20Skj+YtzyLSC9XI7L2K4cszgbhSMTqvm+XJNNA7Msjcgj5TwySe8kcoK8o8wEIAc0/fwT0D/ffC/MQs1qE9HCDJUr0EZF2xNHR49SM9FKLRVs0NHinJNTB+ukKIfN+nRphSUEckLSVFVdNb1M11sUVrAunTWuWNdiFVeqVLgx15YopRXYYDNydbFNOz2Wuk8n4uFUh3aAAYcdElLBVIGA6BXbbLWti9j0bLVV2HAx+latbc11adczz33oV3HdrbTbv4xFFlllJYoCKGc3W8IFFFCQAcr/fNcdmOCCIYr3PHJhfTdchdEyGGKE0gUwYoXaZRhjLxHOa156O7UXogw2k7YhDbnjDgYVKl6Z5W03Ls5hQzMGNmazWi544khbvnjmnhN8+a6OPZ4T5Ic8BMAHiFIYAoUjlsA3CidQ4PDmqq2WFOjfag7T50u3Jutqc23g9Wqeuz57uay5BSC6oektOuy45b5a7d6+3hLtRO8Wa+5cNTiC7LLly5vwtJWEk2233z6878YdX7du3vZmsXA2J9/xcUeH4CtKuc2uHHS4ItdKaMWLhDvz1FVfdXTVLlcxdC9f92r1P1eQYd9R4/489t5RYlzTxE3/GPjajT++ytZTm50+/999ZL4B5K+sIGAUBOibd+e110h5qkof3tPipR+f/P66Pw36wbdPEPryc5w4CqqxV3/9+jc6X6rvwb8Odff9//88+CtN+uJjvwO1D4AkAhwAZkCyxmXPgM4TIFT0t7/q9C+BGdSgaSY4GgLqJoL3QeAG+RMqABwhdRAMYew66JQKWnA6GCThDGm4Njul6IO2WSGYmFfD9zALAENIIf12uL4WNuWFMDyADH3YRCciUXzeyiFtiqicET6xOENpwvUyp8IqEu6ITEkiDJmIRTOeUSJh/MsUc/PF21wRjbzRDABQoLoCutGIUZSX8JQIoTLGEZCBbM8NtcRGKuLRMHAU5P9pZiCQCtgRhIjUnhqVMkYL/nGRmXwiJQdkyNlIUlE91CRgdkCEGfgAlS44Gqog2UZQ+o6TT+JjH8NHyFHeEouxvIsnP/lKwSgSl3TBwMk2I6UhutKXodOlUSy5P0wGE5r/W2ZdeNmiZJ4EmNGsCu6I6QQuHlOH16zcNFvSTPA9U5vpRB45t1LN2IjTJNlUZ1QaCaAcCGAF+TTeHeEJRj36xZzDQ+c8CZo5dmrFnbDpJ0nkWdCmoGA7RNAA8vi50LMddCIBNd1AHdrRuGEUoQlti0VrNTuPTkUAI8DXZlS2z0iStGsgjYhGFcfRk96UZTLVkUi7BFOPNBSnSEnpSuv/6FJk+nRmOn0ITd1m06A+lWBKncrskNojoEJVKFBqKVYrUtXbSLUhTB2aU7la1l6BNSpU9Sr7RGlWpTAJaW4NzFoPg9aFiNVjZJXrXhtl16eola4GuipfFyIAFoAHACkg7G9C6NeE4HVxtlzsZFnl2KYANrD2GSxlBZABbm6mPJTlTWP/ybFZ0pJ/pRXtaq8kVZ72NLPM2SxhgUAEzglkCSNgbWtIK9ngtQ21SFLtbok7I9e+Vi2xFWFbiVsBHqx0M1HgwSOLm5retgay9RpudbkroOMiFy3K1SxzRZsCGwRMIE1AwbW6a90IWvYg2T2WXttbX/N8F7yHEi8PTSpa/w2MAE/ckUEGvmlf01xXNfIlnm8N3OD34De/ZNkvf19H2QwscDs+YEGBHVwaBD/ntMFN1nY7XOIEk/ivEdbvhJEz25PejjszuEBnTIyaDzMoxCKWDn1r3OM9MridKi4Li5Pj4o5mALpOGMFEfWzj96J4KwrmFI+bXGW6QFjIsiLycYxM0BWMp0nys/KBnwxkwEiZaFAe85qxpGamZFnCW34jebGqgoDJgMZs9nCZsZtjHVNZz4EWo5uXAuexyHnO/eWqACDapKIIes8GhK9B0CwnQEMa0y7BsqEbgGjEdDmaQAiYCxyY6cXceEh+FvGlTd3qgxFaKZwOi6cPA2pcMv96M00QoqtFg2oOqjq4rOb1sB8L66TIuj60HoytRwmEaiGt1MTOi68RB1wdj9jM0tZ2Ro2NFGTPWtm/pHNHh5DrC2wbMNQmTaXp1G10Exut3/ZKuMWt6JPugC8zYPK7p83nE1v72jt2N79dHW95d5re2Bx3QblJBIL/Rd2/DfgFB/7wTBtc3glXuL07mq4o5Nnidom4aNhtJGGHHNIY/7bG47lwdQqgWo9Gucj9DWKAB/zkM9ezypHN8pIwO5Bji6vOaS7pirsQ2KjNOdHHzHNZ+5yhLtdmCjazb6ZrZeTFSjotl371Jjud01AfCdDjWM/QeH0rWT/z1vvYdbTXGOz/hsbN13ZI9jPOcQkcJqx8GFtzHN/82m5/e4njDue5b63uUg/mClbKXtHy3Tdq3yPg/3z0wcPd8r46OPMSz3F1Nlpnk4V8moi4vUm3h/KrzvzlO1z4zdes8xUuaAXSG23R6yetpZ/k6ivJdiUKnvUGdv3rHRb7yzk0wOfe7ehTfDlhnf5EqQ8274Nv3+ETn1zGn1xBcSAQFBKX+U7B7KygX/LTUb/67b0+9sG1Qrs3Ed8C0R1rw3/Z1z0f/Ucxvx/zn/7qrp/9Fsb9FE+Tjia0wA/3SM/5gqX8fI+M+s//iAsAA1BmBtDzgildYEDvHi8Bm29y8C/bAMoBLwkCI5C1/yaQArnGAmVPmwQASsRs+TpQ/O6PAUuQJfbvQYDPBIsLBVMQb1bw+NJpmIauuurvzWgQWBpQ+pTOBndwsnrQBykHCLdv6qquu4yw0JCQVpRw4rDNCaUNCqMQdqZwb9KpnnTrCmUwC8fvUriwCwUuBL+w6ZpwIcQwZrSvDKOp3ABgCeoLC72N82owDvECB2tJDoctDO3Qi2Ln/UgIShyPu/5wUgIxCekwjUbQmSzxEM0qERWxogyoETXoAgSCIPxQDWONErdQE19tCbluFTcRqzrREz9xfUIxg6Bk/iLxFI8tFcnvFRkDE8/pF2ExqGRxFo+qfmwRgPawFE1RNxRQC/99cRCDJhgFahiJ8aaM8RgPCRQJEI1w0cAk0TV6sQ2v8a6qcaPMERs7Shu30Zq68QIFiRkbTBxdAnpAsM9ase3UcR0Lqh3dUaEiSBn9p1qoy77qUfPY0FLc8A11sB/l6h8BUi5CaCDLZw+Thh53ERAVEl748SXQsaY88iHTKSIlcqQE0huxqCAdDCFZ4h4FMR/fEA5HMtBK0iTX4tO6omFS0onmCCMz8hk9cAErcRrtohCFqyhpUv2u8SYrMJF0UlgqcnxWkiU1chI5MlEYsgsdUiljkSmb0pN2Mh7RCK5+0qMq8iWJMiZlkiu78qlsEiwLRSxZUJCoTv5wCi3JcSH/RZLSQLKp+NItRwku00I0Nm8ug3CRFghE8DIuYwQf/00ml0iP5oiYNqOoFqK2lqAJogYDrC4wSfIrC6UwD+4wqVCQuo8PN7CgGtMxYRIy2XIyK3M7LhMhBOCzuAMNPxM0k/JmDFNcxvKJNIAvDPKmWPNuXkQrJ+6P5sgJeMA5n/M5ZQ4hEEtqiCBgctMvUoAFRoAHiIAIeGAEWECxdDOnAHNKfLM0v2aR6mkxg8o46c5FkhPnYpOOKELomkDMhhAAiJMuVmAIXOC2TqYJXGAIQI48Bwb6cgQ9o5Iu0WgUUxOq3pP45DPw6JM2H2IF+GLXDgLMZsAuKuA2ZVPA+PNA/13GPBWUNH+zQc1IOK0FqyT09Si08rJtji7UIVCTlRDCZBJrKyqgnrrDB4gAA2zABjCACHwAvQRiBki0RM/qRGlkQYMFOH0IPA7wqWB082RU9WhUIGy0IerJmKYTNKxCA45GIGCABzLAQBFiBTKAB9DLBTyzSXElQaE0RdNzawBpDzWQq7D04LR0+ri0PiVCVBYCrjy0KvhCvZjUISoABRR1TrOlTmckSmlmRZ0oBfgCEq/UT78NUJlQUAdsBIZ0CMZTIewSAICjSawCAKLABtZ0IlbABvAlUrFlUk2kUmllSkmoVLrUrDrVU83zKFNLUIlpCTb0IEQGeFAVVp3CBv9UkyUE4OxqlU6flFLvlEERE4vq6Qig9aSAFdk+1RWLtTJdgMMe9PsUYgWskFoD6VZLJFdnZVc1qNFgwPY4FVwNTVz3kUaXAAOAQFoEQAOGIMAo5iBQE1EVQgAKtV0B6V1JJF695lJpCDWbIBdfNF/1VVj9cqz0CFobDQCk81AbYjMYtWGb6GFHJGItZV4BSAM2QzrLKmM1ljejjGPzitDqKUcJAGEZYmHv8mS/0VpxFVuldGJJSOja061mFs729fcIbU8cCF0ZYl0FQk6DFmWHFl6L1lK11Yeq5V4xlmlVzGnpRUIqpEIupGYPYjMcT1l9i1n/IgcuAAP8xW7v1m7/sbZa13ZlVrZSWtZ/TMgsl3ZsyXZjDyEIEldxF5dxG9dxHfcJRBTWXtAgUFVVW9UvMuDZJDdV9ZZ1tBZiuVZXj1aDhhBZCbdw86sBEfdxW9d1HbcMFEB2Z3d2OQDW+GKrCIBhE2Jk8UI/OVcgPPdz+bZi/FZvSPcWBaJZxTZ1kWt1Xxd6o7d1D4HQXhZoCwJMFwI8prUu4IcIcGAIWEB8x5d8Y1Z4AyVlRcR4EQVwy8cum3Gvmld1D1d669d+qZd4hc5JDrZZEmJHL1YrjkYGvPV895aiRFdekXcZBYav5Be8ntd+I/h18fchvLUC+MJKCSBDBeJ0CaBD8wJfiLeA/8kkfUNkfXvHKhMIiDYVdR1YpCBYgmO4cSnYIVjgCDYsIS6ALz4uIe4zP0s2L37C4UYYckBXZRG4FoPShxaIgPHVhRMKhmVYioOAhhuCMp1ABvwFQHONUakTBaxzM7DTLkzFS4nYSUUYYhiFXaIRHmujiX52Z+NXie3xiWMjiqc4hquYISizMvXNZ8HsZML0LnBncM3YVo1Yfd0CIrBye1L4f2hvUPdujhOyjuXijvE4gvWYISoAB2TgCGCgCZoABmYAA0z2IDJzM52gMwHDTMLWkIf3lhhZexzZf1Czg1tYRnKvksvikjG5fjW5SjwkYV/5jGOZje2Hlt2Hm0y1gf8n2f52mSx62ZejF5ipRAA8xAlyl5hheZRk2XmSuXxMpQkoC5xdEpqjmX6nWYKruUrgqgmOAJXiWZ5RaZvRpISzxZt9p5ylp2qHuZlzQyrOGZ3ROH8AgHXV+X4RuSlwALo4t55JWKHx+ZiT0Zk1KF2U9p/dWJffEzmkGaGnN6KVAmSBt3Mf2kruGVvyGYUrOoOEDgblGKA32jg7Op0/WnrZmUau2AYyAAgqwKd/GqhN2aRJBKV7RaUZkaUBKAUWyJVlNqmvkqOTw6NteoZDGinAA6OH2lGKOleOOnT2eXV2AAcwjKC1CawXGUaVY6qpenFxekZ+og+1mps1yatB56z/H+ewTkb5bi+mZ1BC1bqm2dp13dpEhFiu5zqT6rpy7rpvNOBHvS9aVouxGwJLAbusKcigBRt6CbtEyPiwVYWrcUWxC2ey40aH98UGmJkD+/qZo5qmL/spUuKgNftxOZtExsOfPxtQQptVRptwSttqdgCxloCFJfupx/GvpTqwabuqYfs3IFm1ddtPeHtVfDtvgPtmWIBzeKCJJZm1jzC5X7vPZpu5Gde2SWSYnGB5pTt5rLqrJzqJv/t4TEglijsG5RsVw/s41lqzz5tExiYKLqCp2ZtGqFtVrBttsJtlzKRbD/K46Vi/v2q5y1tx/TtElgDDtyMKMJzDOxzDCbxE/ww8VfQyvjV6fKo2XdtLwRGispXbuaGIvCk8cS1cQEiaO0CcqN1btOG7kR88c6olHH3cnCMcMfhbsGm8P2x8O3B8RERcUhD8bFZ8ZcAMgBEQv3mRyOtqwmUcyfljB74czMNczMOcyUXEyR0FyrtGyivmQfc6Da98I117v7ecwru8zB1Wx3ubx2dZyB3HhIZYxft8IlpcvE8sxrk8z++8iF9cetLcZ9Y8YuDYweEcqmfaxcdbxptb0f0x0Q98z79Z0BuHiTWoJSk5l/1aziWc0ZdCtjPdvDt907XlzBvF0XsG0iNmhUn91gvi1gl9zle99w69zmE91g8Z2B9oiopo1/8NZg/F2H8AEq2z3DCMnK3tvD+c6wgaujKL/cGIfUzYSNlDvW/sMvTcB9rXWNoLg9qp2trfYwXMFHi5nT1mHbzBNdwpvXZ+4tjTOK1bDIkTg87Lu93XQwAKlqTlfT3ofQ3tHQ/FxH/qqbtrx9dzMuMu3dBdva29PSLgio6AYL0Rft41nisEOs5QEt9XB1/GOYMmvtZKfdBpUcv3Xf8yG+NnXOQfYoFeGuRDROF5neQPjSLFfW5MppDNvd+5zOUlQvdiHtNrnopv3iF+Ird3nuehngB+HuhN3sTJR1m5939Y/il7fc0vYt1teuDVA1/KmOr5o+evHuvBTetPnXyGUJv/n/3oE03o0f3kKYLsA565zz49AAfQ197Mrd7n3x4q4342Hl55dT3dly3pIyLyZ8rvaRvw0WNs4prwC1/mAQPx5y3o9z5z9H2DwD6UxD7vl6ry+9vwFyL+dH7zQ77z1+jzEU7xZcN9yL30757iU5+yd73sP/ry0aPcokCoY/++Wr/2bb+N5V569lCQv573Wx71Rf8GV//IW3+Pf0IGxHPMxRz5faPtDx/xydDhyafRjv+AH7/erJ8iJv/VZr+caL7mhz89ON6hw583xt/tP9/8AaKBwIEECxpsQCChwoUMGzp8CDGixIkUK1q8WNEJAAACMHr8CDKkyJEYD5o8iTKl/8qVLFu6RDkhpsyZNGvalPmSJcmHOVfudAgDAIyfRBsGPRQkqdKlTJs6fQr1kNCiVKs63KFxo9atXAFY/Qo2rNixZMuaPYv2Y9Chadv2fAs3rty5dBvcvIs3r969fPtOqEuwreDBGAVsdEI4seKSgBs7fgzTL1/IXylbXbs44lGonDt7ViqVbWa0K5ZsbQJjierVrJeMfg07tuzZtMlirk0Usu7dvOlK/g08OPDHuItXrbARhfHlYns7f/5SOF7LValTvU178+ft3JOGZl7VxsYmIzSAP48+vfr116eytwg9vnzo0uvbt0/8vX6GODYO2Q+gRPMNOOB9NVlXFIJEYf83m3bdPcjZdwFilFUFE16IYYYansXghgQQCGKIchlIYol65efheTJslEKKAYoIo24mxqTgTzXu1GFsDkLII1MSuuhQEwD4AGSRRh4JZI4axshkkybNCGWUKCJJ2xEbUbmek1rGBeWNJHk5kpKv7dhjmT9SGQUAymHJZptuFicmhlvOGWOUdpY45ZuZBRWFnszRCShLXeaZG6E/xbknAEiVyWgQZyJpJRF+Tkpppba552Kgmsp3Z6f4OWapYkIiFupsm55q0KCgWgWmSIguRmajDz565AiYloprrrpqdquHqP4qo6fCDrfqrmYZBsAMxo4G7K+qNladbl+9qlissnL/R6uRO6T537LefksptQA2S25dw57rl6HgUrXDRjKsS1i5mz4LWLSthiQuYdZe+1m2RgIhZLfwDkywh/nqJ2/Cb/22ErrSqVvwSCkkFzF4Cu9Gb132Qhxmrzoqyi+P/gJZQQUXCHnECCqUzHLLJVcMc8yyHfzexTYLKlnDDgfHscwXAbGRDT7jdvNjGdO1cbHtidYgyCHP6rGRXU3d1dBWX81h1BkWzXV8O/OsNNYYZbARDmK3CezRcyUN7WVaj7bv01G97SLVdl95dt56k0Qze13/3dvXxLa9d0UXbMRC4UemPeO9Hu02Ld2wOi33diO7OIMPmm/OeeebKw566Lwy/+0r4KYbLXjOYYvekHgAqMB6isCy2vNHkLtN+seLVt6v5LH/DryefWd5evHmpp7u6sALkCYA5gUv56+0Kz/S7VUNj1bcvPvoO/Tef58i9mMZT/6cyCdPuPe2AiAp+C9KzzadEckVee6wab89aN27z3//7InfnPIJkEnn60vtzrYCFsCOAMzbyPP85zf4UQVV84tL/XCDv/w5an8Q7KAHs8PBswxwhCIq4GSopzcW+EArPkjB+tr3wfTMLn5zmt7ajBLCtmQwf5eLoQ9/ODn7KYaERCyQCU+EwrMRYWpCch4QzzPDCZ7KhvTDoRDhRjkNPqWHAcpAUbz4xDBiCYBhKf+iGelzxLwc0GcCWOFGYMAD02hlTWI0ThQTNEUa1oWMl9qdFp3CRQAlCwgkAcIMvFLHRCYph2U5oyN5k0Y1JtFqO7ASAJoARgG4zomKJJoE8bgpKjqGj2PZ4fYCuR+tHGEIHSnMECyJyE7KEkOkFOUjbzmXSE5nkkOTIwBkAIQVKEQDNiDkLGlzx0KFUo90qWVYTMk7VOonA75sAhEyIEyJrCADRGgiAJawwGOKUz/OlCIuz5lLXd5kjTCbWFeWgINWjtNUn1SmpmwJmHJGzo9/5N4VMSQAHDRPK0uQgQ2GkAEVqCADQ7CBDHy5kSjEc54UXY8+7YnOjOZEnevkpc//RpAVrjSBB9msKLPqaaM8mhMyF71eFvu5FGkCKKAQvdtW4ClPk+p0OS3diUZ/ulGOHsijVksBCzBwSK0oa6eLSWZKl7nSx/S0KNCsnEwnBAQiDNRuUSCCMZkKVjgxkixALSvOhDoTacUuB00kUljjhVKfqhSULB1r1vgJU+/YNUA5uAAPfHAE1RzBBTy4QA7eilgM7rWMZm3sSdBKE7WybkUAiMIDE4sWp8oVqnQFDI2muqCX5nWD/8Ssaf0HWpE4drWpgixOHHc1DIznsKfNbFy/NFeMHm8CqcWRaPN61doKV3S9BQlrjysQ176WnT473EbCOVyy3rZ6uX1qY2RS/9yO4RW4i42ud6+W3cchl7XKpRFsfUY2/3y3kdNVbXU3e92YhBdfv4VpcNeL36HN9yLjJW95JVs45AQtv+Nrb0goyEy4YLe7paxvP+9L4AgXbL/w6a9jy/uX87azeTCUMD7ll+AmfZhL8mWwWKoqNwh7eMXeonBFLHzh/2o4YjuQo1tZHGInjVjHOQ4qb038TAf/UcU4LnKpXEwRGDcWwwA+mwAs6YScGhm+nNUtiKO6WyRfBMVPI/KUvyw8IGNZyehk8owJ5oI37gDMVgbUjkXc4+iUuLTVErIWvczmPCNJywIiM1DNzFyCoSCiLdIzbhE85hrG2SULpnNiuBwyVP/uYAhEcEKaouAEFFjoIe2yqWsMDera8LmCftYooIlasPUBYNOhPimqxVtl63p2zordrn19lwNYTs0Ha25Ip+/26VYLG4uOTkupf3rq9F1tCFpJ3LAzc+YKx5rKWRbzPkfrz4mk9zAy4AERgvLGyyak0yPlgbnPbe4RPHvdj7Z2m499xmTXS2xAKxu7m6rZhcA50SOitajtrEEukg2evVbIEJq41IV0Otj3bnidi21beJ9T3hrD2rY2wgOHJ6ZZfY7Rm3vS6FpjO6a+q4CzHbLtr457IwzXuMuz525ZS9yRFEfa1Z68kRu/3Nj5pi5vqO0bf4PQ1g9msCUzrnCW73z/6WYZNURmPnEZB9pbg/5mSZluFo4v+i1AT+ePIS4YSPMLz7IFgAsYsnCsqx0sTucJ1G9Z8xsOzblNKPTa2Wtg48Zb6E0j+pAZXPazJ/2bixmB4Q+P+MQrPvF3N23bHfJ2uEv91csSMABO3vgC5912e/+6yEeuV7A/xI1IV0inYQCEEWDABjhg9VlsCnutZD6xj29I5B8Z9yrKbAfgxsDs8Y7ozpqx9hAR+7W8/Gswmp6rNpCyWGIf+9+/lfj6vn3nXdvkiiVV59IHi9b5PULqAwXgPOwuZVtOgF9TzQniDsvi3w9/w3cfrOJPiPWvD9nsF4wHb7z6/D/OJN53S/XH/xDGJytExgJaoXym1wQokAEa0BE7kAFuZHX/Z4EEeH9mlHsWFDPMthG0ZYGVEXzgN0AEuBAG2CgqxlYb0WEL4XwJ4YFqEoLzh4EZSEQYlmGUhys5oBUCM4NbFyIC+EgmqBAoyCgQpgHgdgQvKBGb5H8/uHY1aIMjhIPRZikrAG6lB4UkyGMAaDxEmBBG2BlloABlaIZmyAFjVWMs94QUIQBNhHlbqHZSOIUCVIVTFypJlXByKHxuJoJDGHPtIQRTQIiFaIiHiIiJmIgiYFOiRwArkBUwUHAe4UZCw4dRGIiHVoflc4c6aCn8JxSTeIldp2heWDxgSABBMYiKyIqtmP+IOrAFsSiLstgCOYRzldV+F7FEAKCFYOEyvwiMwTiKskSHm2g8nahs65KAG+F6w6iJ9/SHjoSKquiK1WiNrCgEISQASRUFIAgSaQYAvjcW0Ad7zqhIxWiMp4OM80YwWeGD5uhz0/aM0piJobWK14iP15iNYOdGTdCMamFv40iOdwOPdYSO6Qg461hxA6MBG7GHBele7zWPZzSNAHCP+YiR2MhB4NgEKgcS9QYA3ggWmeM5JWmSnwORT3SQCNk1CmlzA9MfAGA2KRmP0MiFJViPh2KRGcmTiriPFUFZr0MSpXEYNKlxK8mSReOScgcvSZWLRilt8liT9OiIMHeRPYn/lT85EbsIAAsYEbyHA6JIACrgSx4JlcNGhElpOkupe+uyAkp3lnonkVNJkTnpW1eJlTyplRHhXN+Ebn9pboP3TS6AAiggA+AWkHG5bmmpln/DlhwIL8sojorJGHMZkQNol3yzk3mZl3sJEapWjst3NzAAXZQpbIzZmDdjJz23K5T1j6bZcVJ5mYBYlVmDl5yZj575EKBpUwyRAkOAAoF1aZnmlbDZaqiZmhezmptXKkLSJ8YZlTbZh8OXmR1zm7ipj9XJHAKwA93pnd8pltAZPMh5e6SoYJMnm7lSby0onkkWKKb4hdpJX9eJndWom1iyAzaga3bTnuBDnpFnnguD/57S+S2gWJz9SWpXNp1FVJH0WZ+teJ9IEpPQh6De85+lBp86s4H79i0NxBEVWiro1KAPmpERaiQT2gRNtARb1QSrAaLjKZ+wJnEZqhI4mIMEuiweyJ4vqiciGqMA6aAkmogmCiTk5kWgmBACoALgqG48CjwX6mc0mhI2OoLLYkmv6aRoc04jKqT4SKQu4jrOhqQLkV5NmqXE9aP8BXVSGhkbGoDgwoMAQCpn6ic+WptNt5ldao1fmiKH9JwEMKYL4Vx2R6eFA6VkxqaP9ZhdSHXqVag9uqVpihHUqKd7KqmZkSaCB6h4U4C8+KiKc6hKlqhPsqgcaixveElM+KlGYv+nihWklUqIfOohFJMQZed8KzKnq3o2oQpjo3oQVGqZoeJcvairSNKq//aqsCqrGyIkdLQ+hJoQg/anxYo1vGphvtpabupx35IV0EqtrBqpd1oWlAqrEHqpi2EaMLSMcUgAK9QE3yo21tpf2FoQwJqelSJgDwmvRXKsIJSslbqsGpJmR6AQ7qSpCdGQhLevViOv40WvBGGvOJorlMWuCys74eqq5eqKAZshtvKuCiFHZqoBlkRHFhszDYtcDzsQEfuey/KWlWWyi4OxyKqx5iqu7xGnX7WMlTUDuuatMUswKHtcKptcpfqmxhKTkwm0F4tLXFqzQ3qui3EEcLQQVdf/Fe+4tEEbtbEJb0RrF0a7rcYCjk+ZtRPSr03zr3rKsUYyBBA1A2ZZtvAitKzltSzrh8ZiGh8btxtytjOTp097iGt7JDuQAznQhnu7LnO7WnULtjCyLMhCsIi7JDPrr4ALtTfLHCzAAiIpuXujuI7FuNrquMYSpzvauQhDuWhruYgouOuBcVWLAhV7uie7tQnatUBYo40rIsuyjDM5u+/TtLUrEeS6urEqvGTxugqRvL+rX8cLeWuKu1Oqu0FoLK5TmswbQcGLuSf2t8XbuuqxvAQQvtgLM5/bWKE7oAo6sQ5EvvvRtx+Ttl36vemRqQsxvu07Yc5re9B7kyCXvqWo/ytZgb+oq70ZW7yFOL/oYSVN8ED3O8Byq78M8XZeW7TKVaWlUpQPTDwFTLMHbLzbaxzr0wQ+QARVl2mFicIprMIlq8GTYr5mRcFfa6MGYoVH4k7v0sIylLp+G79CmsDngYUDSTU5XCkvXFYxPMMkUsNGUqZEjB7vez/du7o/fB4aQIFCLHtO7CdGDFS2y2hJjFZLXCTrc6BajEw7DL8e/MFIsgMqwAIe6AOaK8dzTMeaa8ZhBsIxfEZe3BJgHMZ4iCS7+LN3LBtQPCZSbLlUzB4OTMhHFsHVl5wa6sdpJMZAYkmNbEdoHMU9TKKK7Lqeism7wsXGOMm6VMkuIiToF//KsGHIWMTJD+rJ6lEyZLvKW/zIChHJZ1XKJnTKHpKwOFzLhazJh/zK9RnLwWxSo7yJu0zJgGwkKjBgyBwbrZwoxYydxyzN8+RMuQwizHxEvbwhMSm72TwY1Dw51oyb2Pwe3Ame7UzOLrLN3GxE3nw+4KwhVce571zOw+zKajwF6pweLOACW8Wf+rwh8SzPnELP9ezMRWJJqmrQIsTP1ezPAA0eGhBS0RfRGYLQCY1GC5069pwhQpLHG31gE33OFX3LZSEAEIUarQHTJk1LQObRCg3SgiPSF9JpByvTPMfBlavGFr0cqoYBg9zTB03TNf3RN70zOY1VG6G0Ry3RP63/ukG90mRhSWUs1UgNwkq91EyNLk4dIM6FtVuteZhZ0m6Dzpwp1MaRJpFr1kXS0V6NMWDd1A3tIqCIpXEdjbRpwB7c1sXRrHwt10lN15Bk1w4j1gCSVIdL2NELOE57wIGNG+n62PBs2IcdLIl9Lou9H2mS1pftdlTNwyod2swxaHAt2hyd2ZqNOpw9LJ79HgnL06sN2X8j2d571WMRp/ls2+TU2q4dX7AtLLLNHstopr99212T21O822MhHkvg2MqdHnMt3LNG3J5i3OtRdXtN3bNJlX892c89FrYSBRcQnt99HtZ93UGX3Z2y3eqRFRCt3pxH2mls1ae9HKuxFVEA/9OtUd//1tXt7Rjvrd14vSEvq9oBPpHUqd/2aNptgsWxxOBRPOAEjt0GLiUIriHQHI4VLnN1+eA6udadSd5gMeEg/jEXjuHureFq05aVUnZareLRGd4dDNgn/hXtzOPuXOPEFuItLqAvfqMtm4cbMd0/zsc3DtQ5PuJKHq/BLeRD/uIXrCfIospQPhEa1dyJrONa7sLWNuX9RuRW/iYCxsJgvuUZ1eWAS9lq7jP6NOYkVubByibrU9ZwPtooXWclnpVfrudtIudzTuUabuZuMraB7p7m3OcRrugeNOiE7mNVbudYcmmPvuaM3m5+3pNvnhmcoxAnKeqYnjUlLen+W//n90olN0zqU10ubf60nr4YW6G8WNzq4yrmpy5nqS6xb+KBvnvrASQvsF6zsq4YtJ4QKR7s3Gvquv7FvG7klBKTeb7sCwqZL/YWxK6xxp4YLaMQwQjuL1PtbJfrzq7Lhl7pSFJvaT7u1g4XlZkT2l6u3N7uuBLp5p670H63lIIsuVrv7s518SPvygro/z7TzY7v+U7pqk4lD23w/fsStjTwAFvwDx8g957wiqrv6jspoAi3Fi+XyQh0E6+2FQ/ywI3wGa/xC9/rb7KMlnjydMmUVkby8mvyMW9R5a7ypLrxAEwpncZ9OC+j7NiHNe/DN08VSqp6K6zCQu8qOr/z2cr/8tFexJfk9CftiZlOEEbfyUj/EyuAAt7Um1cPkCkf9fVK5EW+75VCWUZN9k/H4ftbEFwPy15PEkk4kG/vERh/9iub9ofuJjF5AXqvplnPtQJB98Zs9yMBZTjgRixwARhgSU2AA3ZM+BbB930vw1O/9pRSupeP7YbPx4l/zYsfEukleIFKALkmFG4P+p1q9pq/+ejO8EVyAUuAAgLgTqb7+pAs8hNJ+uls+iCxi72m+gx0SFHW+xOR+X2f9mrP8WyyAuD4TU0E7Msv979Pl8HP1sP/EaYB18dPAAlL7difilAv+88P+EVSAYjJFb5t/k59ENxv4k9eG0ICQ6DofIcU//TmX4QAAQAGAYIFDR5EmLDBQoYNHT6EGFHiRIoVLV7EmFHjxosTPH4EGVLkSJIlTZ5EmXICR5YtGySEGVPmTJo1bdK0AUBnlAswAEQhAuTmUKJFjR5FmlTpUqZNnT6FGlXqUpcSpUL0OXBqU59CpnwFG1bsWLJlzQoReDPFEB5HdALwYRMIkSVNojjBoGHrTZ08CuYEsAMhirR7DR9GnFjxYsaNHUPN+rTqZMqVLV/GzFDlZs6dPaPMHPrxaIQ83voQLCAFadatXb+GHVt2UtFRsRaeXbCrWd69fYNFq3WmiiZvjcedKUCGceMjWEcBgKIgDp0VEC5vklv7du7dvf9/jxnZaWjy5c2fZ/lZ/Xr2JtFTBj91xVvn8e3fx59fP9Ta/B+K32633wYk8KvgamKBudNo8uEtJ1Agwied6nvMLRcKAkInGxBa4qf9PgQxRBG9A5Cp905EMcXQ2mOxRY9UPHHEo6gDAAMZb8QxRx0V60+y/3DTTsACh+TtQJoShMGFEYDAQCfkYgKsiQwMarK60QgTToDioljBIBpn2DFMMcck86ASqYIxTTXXnMhFN9djs7wyY3JCp9XmxDNPPUXscbwfhQsSAK+IJJQsI2daQbCCRnBSphWKA2AIhIjQCczHEgRAL4IoFQgHIFQgTKcL9iS1VFNdO1OpOFdlVcX/N19sNdaWTNVApyNOxTVXXR3rs6nbAM1NyEKHneLQoRiFSyYanUhoh7fubEwAnXAoaAfoFATg1l235bZbolKlTVZxx6Xs1ZXIRZciU+f7SQBv34U3Xpl6NfHP7oQlllBjb0L2yYRmmBamBgHY8LEMhlDBoBw6ZG6GLuWFOOJTwUUqXYsvpshcjDde6FROqZU4ZJFNpRdNhyiGDd98h9zXpn5leisHmJC1NDYWUHDBBR6EGrlnn3NE2SiOh8ZYY6ItPjUFnYD9uWmnQSxZVXu5U3llAluu6WWYlNYppgw9fDpsscUOuqijzx7XaLTHxdUFUceGO+7tog73ZCCDFdTq/0KxpknrhDJYOiauAXhYbsMP57ZsotZmfFW1G28V1wresg5xyy9HjO6Kpw4wb72J5HsmvxG6wNaY2M30O3cxZ711pBQfCnLZYXx8djZzDTWK1V3nvXcdf73X888LDF2m0Q/6MiZpdZKZuxVsiMJ36ac3CPabbMcevdqzh1HXa3enPnzxvQOeauGHH7D4mI43iGaYrdTueUjHpx9z623iPv/Mttc/RlxzqFT9BDjAQDFNNlVD31nu5rJGwSR5MFkeAJonmxVgAFJdI2AGw3a/mvTPg5Ph3wfNg6sdSAhkGkRhChXDQccg8HM62EIMZSjDFiwwaw1MSOmydbq3aCoxOf9AgROKAwMZ8KwgArCgcZpgIxU2UWIsnIkIpbiREE4xM3oSgA18sEUfSOgI4HNiGMWYFCgyxieGqEEa1bhGNrbRjW6MAbaMY8C+4RAhgLMhQQZXuMNUSUFMJEAGrqWTJtiAj2NEpK7KGBMrNrIiVXRkZfIEBAkxBwaKSmQmNSmTRa4QAGh8YyhF6UYxDMCUpzylA/IoOjseZHBe24likCVHagGGkIbcZC5N1UmFRNKXDoHkL10yJwGESkEwgJYulalJXiLmjKOEZjRDaYhVGq+VB4nZzAKIGGedBgM2QIGEojCEtxTykMtEp5iaeRBhtjOY7eRImSh5Gg0IwJ5gTGf/Ppu4TsM8U5r//Cc16cjKZMUEYAA44UEGVrDDIGsJySTALHXiAkzq06JAq6bZ4OnLd240I2SyZRNGdVGShpGfe/EnQFUqSoEahX1e0gmzENJNCSbGbQCo3EE4BQAilNSnMjopQTwayY4O1SJjAmClfPhTpg4wqFNJ6UqlysaWFuWlBXmUTiSl0206EwAyRcjkANCEczbVrN95qlEbWVS1TmRMnGLoWeUavqdKJapTxWtViXLVvxBySgXxY04PU5yeJmR5/pprYgvoo7aKkK2NhYiY2KU7xVa2d3WNyl3xKlW9zsQFRwDtESTUhNCCtqIEGdhXIVRJCiGmLzHRiXQs/zvblGV0cZD94GNx2xAxIQuQtAWu4TALmU9u1ridlQnD5PiW0xJAADtlTkJdCwC/wOS1wcVuC20bu932T7fdfUmYJLTU7Ja3acN9imaNC1DkxkS5yw0MTOZSl7vkpTHXTQh+zbvfraQVvPn7bnfDhMcL8dfAI0OvU9S7Xmm2N0z6xSZ1Dzzh9G73tv+1XYB3G6aBGZHCH/ZWgrlSXAZz1sIistUIVLziFaeYxS8GcYw5eeLrYTjDr7LxRXbEtSXI2Me7EjFTFlziUTp4R/BFsnF+vGSCYDbHs9Ow7ERmGgCMlMlXzlOQlzJkIk+TxiBKcpix7GMnPxlyUYZcyLLaBP98jtnNGB3oa7jcZTcaWUcz4GKe9bznPb8ZxGU2M+PQ3LiQ6bC6fkY0jrSslDnTmapfTnSkFQ1pmgS6cYNmXMgYBlFJdxo/iyYjiR0dTTt72tSTjvNRLC1oHP9SYiq45qllbb5Ut6bRo05jqWe9a/0AetVHw/TaJHbTv/La2LMB9etEjWuWUvrYz65trTWKMdtwtNW+jFitnA1tbhNX2qS5Na513W1yR7va1PYPUa8dyYhVqbXlhrdXvz2acI963PHGd2OSXbfLnNuRwUYbxARwrbLm27ya83bwQMnsZs/b4A/v77YXg/Bp/3vdjoQYOaMD8QlTXMES9+rCGf7Ge3P/3OQJJ98V061uNwkTYnWq6cn36/ERO1y7Ih95G0suc56H2uaPoXmNf/mmdsZLrDXreXZVnph9G6Xejt550qV+k6areul+snbLXR2v5QCABVPHbtC3DPLDPJ3OUQd72mFSdaFd3VdDBzjR4tXN6KmdtmJnNNn7ueycP/rndgc82ytuGX9b/OJTjBdg4gr4xOLd5wrvO8n1znieC/7C/V654YnObnhdq7mUN6vjlf33xZi9y2gHfdotz13MFH6tcR8avDAlg9QrVvRHWX1NTE9k1Nde6rnHn9vrlfXNY/xdBxWs75t6e6dPPuI4j3yuna/8fAO/g8I3GcuL38h3JRWs/9RfPvYjTnpPQj/6vQf/ya1fafHzW/NaN363OLXV9DOV+UVZf3j4Hv0aoL/+EM+/eWm/zSE++OO+bpmsNvs/fbq/b5k+u9q/83vABYS2AGSkAbS6AnQRbOsW36LAn2rAobBAhNi9EvO/D4y3Eeyl1su81zs8KQoxnSAvFMynEKS6CSQu84u8E6RBclNBhLBBgxAmczmX+NsVAutBkgpC3cPBCtPBvuPBJKzAJmxB+KjCKSJCDtyWDpNCi1pCmvhB3YjAHaTCLpS0MBRCDGw7DWyRX3OI/eAxM2RANaww8mO6MYTCMpRDREPDgvhCAhhC2Cs6/aAyK9tDZfrDGbPDkP/jP787xJ7rQ6Giw8vDHiK0RNDgPPzQkrFSwEdEpETUv0UsOzzMuSj0RFOLRECcRNbLnkt0RZLQwvswtFNExFUUMj0cuycsRVykxSVLxT+siDW8jFckRjjJxPvYtF7MJVBcO14MNV0cOVNUxkT7RVsMPrcavMooxm3sjFiMj69BrGkcI2ZMiD4sQQaTRnF8s2o8qhtZEW6ER0w0wvgYmGJTx3G0xrwTxb2DRoZLx3vEMnYMRnfcn3g0SFg8RvDQuH0ESN4hRxJ0RmXrR2b7x4b0xYj0mXc8yI38CG/0jh2AlISxSGMzR1KMRowcyfJKxVLRSI7cSI/sjoGRrZTctZL/nEhxQ0maDK6VJJWWdEmDhMnt0CEY6ESdpMacdMCbtDekNErL4sk98cmfhMegzA0NgBQPa0pPs8lGXKOKzMoDe0o9iUqp3EaqnI2Dmsmv1EqmvEGlhDq2VMuzCss8GUuyJEazjI2hLMq4HLOt5ErpY0i+NLC5xJO6tEtXxMvXsEqdwErB5EO4ZEK3PDvIdMySIsw5MczDtMTEdI2DOrTKPMrAhCqT9EfKBE2LuswyyUzNFMSN8Q4aWYK9PM0f88u/9MrZnK3UJJPVZM3ts6LuyCqcws3QhLy/7D/THM5l0s0x4c3e3MCEnI0qScvk7Evk1D/JPD3rpM5NWk4xaU7n/2QRzhwNkByrz9tO2tTOciRNikzP80Sk7gyT7wRP9hDPx6Cy33JPJqtNrrzN/Gwq+NwR+ZxP9ajPxugmsvLPgGxPM1lPnBTNBDUrAP2dghzQzYRO2AiVxYNQGdvPRuzPDSUpCc0RAa3QbrxQ19A2BAVR9HzQzGrQpWzRFQ3RBd0VEi3RzSjQxeCUd5PRD+tQ/vvQHk0nEcURG73RlHBD3lIKrqEsIY2xH5XAGHXSIaVRXTHSIz2JJGWIpeg66ZpSsKzSJnvRt5TSL1UmIiVIzPiMjGlNLd3SpEiqJj05EXrSMCWAc1yvIDVT7rTTUzFSNn1BN7VCpLgpQzQ5Ov0zO//F0+Pq0z29rEZlyaJpU0GF06WRTXgbROyCUjIsU0dlJkjtSUkNVEGtiqQYGPqTuUzdSUUd08nsVE9NJDSVkY3JQlJlQaMQqx5LOlUFrk3Nw1eF1TGS1RGh1Ul1U6Q4qK/bVZfLLl/dRWANVpMCVagUVd+01ck4iqTS1WXdOk1lVezkvWmN1sMZVj4pVmu91mEyCh0yVJ5jVm+F1mc0zuOM13FNoXINkXNF13RliaPglAnqOV6lLWc9yXq1Vw3CV6ipVgPkV3UtCoYBO4HNzW+dVz09WBVK2A/RV4Zt2H4tCnbRFqmTWKekWOO02ItFoYzdj419zo512KH4ms8M2Hf/XVWDbT5wNUFxRVmy0dnCXNiWdVmP3SudUFaRpdleLVnb7NmddRqV1Q+WbcOgnZWiuKkZTNWjHdik5c+lZdqfcdr8gNrwlFqhHQroqLupG9nKItjStNmuFZ+vxY+wbY+xJVub6KZwdFesndi2TcqK5Vq3RbC/Zc6fjVq61YiiwCMNzdturdniVFppwxT4mk7AzSC4BVuLqVXD/SiiqBKRRFu9JVm+FcFWzU7ITbLJpVynEtzdxFxj1dKiOKiCm1PQVVut9dDtwhQn4IHd5V3eLdrUrdzVHdx0yVzN1TGiKI5t/VzGRVrRbUu/Nd2NA95YFV7vbN1RNd7IGgquob20/0tbxVpb9oxe1J1ejK3e+Lzefc1e7b0JjfPSmWXerHVem1jUzbo3TCHf8k3Z8w3Q9OXY9Y0IztUJz13eHP2p8HVQBIkt/RVW/p1Q4nXdE7UpGZy4+B2+dHG9A4RXx93a8WVgMbLcuPVfoH3d0aiT7KhgA74+pLlCxGtW2wVS3NUJGciAEfimIeC0D6afEL6PyIGJI6Xd6fq+zLHg7EOX7+AYlYThKFVgOVoCVNXh8eFh+/DhhADiIkYMbeteHsFi9yMXJHbNF57fyITeJl4uF7jUKLYfBx7RfJSJK1bhpoA1gmGMICZADE65ecwkBIZRBFkCDACC1NCAIYA5ANhiNf+mnimOjyWEYwk+DBr5XSKO4yi6GDDWY+odYzAk3XCVtk40pkhG5EfNZIhh5Bu1470IFYCVZEe+4yPOYw3m01GeMZxFR7I7qCEOZd5RZPAo5RI95a04qDTGOlbOQDzujkmuHz6eqlJCJVRSJVH8mvjKZd/ZZUvGvKZo5EtODOho21/ORrZ55d/UpZIMhFc0ACTbx7dozGleY1mOly805S7eC3bBW8P43mJ25WMm5vGhCHJ+xQhYgIAWaIFWAr2TEHtkZ9ap5nCWJKfIZlheDLGS2VXWZqlhYX2uaAHqZ1Yt540MBL0LyYTWZTYuUjeOiYcW58bQuHY9DG+mxC9maBj/bKKNdudm7OiD/GhR1LaYE2mFJuk0vWamQGkXbowqWWd7lmd8hmmMhmgNounguWmDzOmlAIyz7el2DqNerlCXhoqbMs+94OoVruSYRlQVemrziep4nOrkkIkKgJSJvmpy/elZNekfjmdkTooT5pWkful85g68Zp2z7py0hse1lgkWOAIWwKcLgBQuiWufrul3+UNf5mupgA7l5WLAZqcwZuqUTiHBDhTC5kbDjonIdQIZQAGcuaAmSL7HluvI9pbJ3urKhorlQbrM3mdWvOi/zu3wAW28Ee1tJG2YiFw5mgGrdW25WejObuinoGzNLgot3mvo9kPO5u2Mrp/fRjYA/wjuYhxumKgAHJAB0WqCJoCBGcCA1k7u187quj7p2abuoRAr/EyMsGY/dGNumTbrifBnj57r9R6R5b7uoMZm+O7tp8CU921p2r7Gsc7vsnbqiuhvnP5vAA8RAZ8b97brAbVvpoDk6T5wsd7tDMdu8bGICZfqCrfwD8Fw7ZBtDmdwp6gS9V7w+FZF/B5wz86gE+dojvzuFVdd2O6WF5/PDl8KTkFupLbxJCbrD9pv7T4g7vZxFQfy/Gjx3CBy8DRypQhmEC/xvl7qHCfqCIfy2PCJ7ibGH6/yHaZyjdVwKzbwL4+KDkHhxthymGDyB3fyz5bwHvdvIV/ziWnzlX1zhP94birC0pFwjOLAZUKXc6KwSzsP8d7hcUAXQzR/RTUPdLoa9Kct9IM4dI1IdEVnjMOi60cfikiv40l3yD63dDHFdFfU9E2fniufjSwf9VznjMbgmsIyV1S/iRtFX/9BoUqH6il/dVrPsk6/3Ft1aF2H9l1njK+hb0dvaqEu0WF/jyfnbz+n8GRX9jmxddnA9Wg3d1JfDExhaU8HdpsQdmo1ZrExdrRG9nBPZmYXYWcv8HPnd3RXDBpBaDdv95p4d7Ec8aeZ98Gud3uXYnzv4U83iH6X+JBoDCqj8Wa/9qUoeLrEcadJ+NBeeIbndHDHlXKfeHNvjK5L8nzPeKU4Unj/P/if+XjgDnmRr3WHp2KIL4iTP/nGOCig1vF9H9BQdXCEd/Vj/3ObH/n21nds5/l+1zewIVZWp4mN99mix2p6T3qlv3mS91OdJ4inl/j7+iqgH/Nnr1Cij3nEQXG1xnmuB7e352WwJwCxh/rFYJcCm/qBr/psh/l4z3qF33q4F2WmJ3Cnt/toZwyuyV+MD3rEn0+1B/zLafvClnvCj3qvJxm6T/xzZ4w5Vlxrf3yN93uDx3rK9/YU13zMv/DLb/KXFfrOz3XGWGmz12/nLn2OP33LqfzRdn3Wv8PVl/zmRnvZn/3FQBYCzleqnwmrx8yOR/1kP/OaB/7oN3zCgwrj/4d2xkhl24fw4o/8v/frwAf5wa9+63cik9f+tF+MgZFdxz/72AfP4Q9z8qd58z9/tv99MR9U8F9/gJggcCDBggYPIkyo0CCBhg4fQowocSJEGACiUMyocSPHjhMbgAwpciTJkiZPokypUqXHlgtfwoy5sCXNmjZvElipcyfPkDh/Ag0q1KZFGEOPRrQYSCbTmIEAGEUqdSrVqlavYs2qdSvXrl6/EigKdixZoD11Tm2qdi3btm7fvuwqAACAGWWpns2rdy/LtHD/zrwLli9hnoIPaxWLeKJSwGufRl0seTLlypYvY848VbHmzlULl/TreDTp0qYLdk1Bl4hnj6Bfw//uK/U06dZIY+MWaXt3RaiZG9NeCJk38eLGjyNPPpaz8uYQczcQHXw69eoHu2agO8J5Q+jeYVO1/pa76+/gyVtmXhm4eILD0cOPL38+fbDq6/OGLr09//5/u+JAFwvkmVfgXuH51xR+ERkI2oKC3TcZe/2996CFF2KYYXwRamiZfrMlGKKITHWFAl05ENigimjtN2JCGa7IV4decbjYhPxVOKOOO/LY43K++VjZh0i5WKSRqHHlA10rpBijk6G1eCRBMD55VpBX1YjYje3leKWXX4IZJmNAinnXkEdJmeaIZ/aGUVnQqRlnXIcFdmGVVpY5VJaHbSlel3kCGqig9e3/OehnuUUpp6KnsenQXAAcYWZui1I6JZ0KUXnnTobiVOhdfVr3J6ejklrqb2SaelWjHKVUqaumrUqAagCw9uakry6KoaZQfrQri6ly5GlZoFYnKrDHIpsslqgqe1SsGrWKq7RwxaoCXTZIitu0curqq24UebtSsxQJSxax1Bk7rrrrsksus+0uduu28zYVa4AADGirtvRK2W24KWUGErwOlfvjUgmmO7DCC6daMMNYycuvxArFysOJ2cY2sZH+/ntSwNEp7PBX506X8MMnoyymyClLFbHGLw8Uq5IAMKlvxjCLyHHHvD54Hncrd0VycCazXLTRHQJ9tFn74oxzrBa5/2kzbE2HqPPOI1l9tcD2vSshAAf7R7TSY5O9YddlH3oz1S/HSlekGE+9dn9Zaw2yhXWT9GNk6X0dothoAx44cUkL3pHLctO76qy1Sv0a4vzRrXXkO+t9KtgUnl245ptrRjjn4DL9eOKIRnTvdnA7Lrp1k1NuJ97fjpy5ln0jLPvnt+M+rO25t3S46riuOgNdKQgG5+/Usd5x8uFWjpnQtP3Nu/TTb7Y79dCGfjzwpD+kAV1OHGa89rQtz7zrr28d+97r0R629dfDHz9R78v/XPbjV9qo6eH7jj9g5XsLgLtq3mWed5ro1S+BCuzN+haYkf75L06NOgJdNMC/+0XwP//nQ5/desbBDgaNfgbzmwgdaML4eY56EMyglNjkPUghRnws/N8G0SdATRGQb5fDUQlP6EPppXB6K5xhkdg0ArrgIIZDJCKJavi6G94ph+zbIZd6+MMrfi6I0lsiE0PEJifQZQdKxGAX1QLFKDqxblKkjAFNg0AswnFzWuQdF8vYnzPNyi5jVJsd2XLGKv3RSWv0GhX9ZMU4IrJsc8xdHfsonjPZgC4XiFcjHcmQNKoRk1cbpGTaWJo3JjKUY1sk7ippyemcaQlLoiQZT1knD34wkDHipI3ah7kGijKXhSPl7UzpSkZxLwd08YFkZPhLmMhylppsnfosR0Jc6jKaijz/ZPx8eUzSDAkDdBlCMa15ymSuCJwNouXsChkqakoznezi5ee8eU3ADMkiNOtmK9+JpLt9EIT4ySc5+WRLHkJTnQJFGTs55057vuVDFaCLCyZjTIReZ5nMhKUNuRbQcj5zoBo1WkE3d1CIsuU7g6DLHAjTmfzFUqLKU6mvdHdRf5qzWOjcKE1J1VHNfRSkavEOF9gAgBYgwKSaQSkHxTlOlg7QXDPNiidJA8qaQtWmS70eB3WaEO9IgS5UKMxJKcXPC5lmaXlDKg6V+lII/bOKZ40qW011U4+iz6oI8c4X6KIFrg7Vqym1UFh/YhKjfselzqzdWttqWEO9FadxlatB/7xTB7pcAa+ZIWpF+Vqajz3rJkU162DdV9jDgjZPiS1cVRlbEO/4lA0OyuuivmrZ2mC2skEJbD/RGlN0TTW0ukVaboW4WNPGLDd4oIsiVjtZvW72taOJrWzFihvBOi+thvzsbqvro9EKrrTAFQh0sgqAQRgXM5R9Ilgvi5l86lMoSdVTb6vS1NE81bryzRB2A6fd7ULnDXThQ3gvM168Yaivl0EvXsrKXupy7bYla+98G4ye+gLuvsCFjhfoQgKfWea/mVSuY5hL3pY1NyMQnp+Ch8ZgB6NYOSMum4RNCx1G0CWorzlua/f6IAF7yLW3CbG7EBy7EkPvxCkecnFWTP+2FjM2N1xoAQA+EBsaK0rHC8KxkKQ8lORuxMgtea9j4kvkLzdHy0pDslxzswitPlm8yOUxfahMGQJPBcsaEXNHuAwYL4M5z8ahs9HIbNXcaIEuRUizf9f84Rubd8BWdu6h5yxkpNj5L3jWM6Vtw+ei+VmnuUmDXQmdYUMDuLywVbSN1VtqET/6KJGGS/RSMAQeUHCYlZ71qXyswEyDNDdUoMsiPF0ZDUtO1Ms976L9euoed/aWHFFBE+jibFnTOtpsTLVBf4tf3CCBLlzwNWWAvUlhd5jYxza2nFFt6xAC+YDWY8Gzn01MacN7dueuH64hmhs1AEC13J6Mtyc65UT/53jcOCm2RC7t6HS7cd1QccEIgKBNALw73hLnbDTrjdDcbAAAG3iummtc7vq42aEE16zAk0Jtoaz6LWJbgRgdckSITzzmFpWmxe2ZG5+qgeOF9jib5xNyen6c3D03+by3knK3PPXlEZc505l6csW+brvBjU2z4aDzT/O80fj5OSuDPvCSMzDZALWJ0ptudqwYPGU1f2du6IKEq/8a1BtG9KgD7nWS3z3s0UX4J61Y9rMDvnpFr6a1J4wbujAC7t2We7A5TENS570mI9d7AaV7Tlv/PfCaR/nTSVt4F8eGC3SJg+L5zfhvO16DkB+6TSb/kLS7i+9O9Tu0N2/7TnU+/7ufT3JsEECXOpReMv1eaerh4uFQOwvsr8897mUPX9rD/PbSrwnsT7b2a+JmuABoQ9QjyD1TcX2PrJe88gnG/JscvS1Jr/3025/l86Pt+sfEzRXQjLcMfr9U4b9g5GnievMPntM5X5dB39K53wEWHPyxmGwYjvyxTWz0gP3VDf4FH33k3z71H/llYFgoIE2kH1usX/Qh4AhSXi6JS+84oMbgxpkBQB90n/9cIAbumwVuIApuYPUl4AAyRQQsQA/6oA8qQQGS4BACIJh9kPfFxhnQhRe8IP7EYH084ahgWPLdYAdumcYVSBG02xZiHvsRIQLiIPwcIQzGhhzQBXjdH/8SziANrqED/V9DhGFvbJx5XIEc2OEd3qFPdaEIfiEYWuEJjaETxgYY0EUeNOH4ROF8JOICvSEHBiDaYeGdZNweGmAftl9iZRampeDE4IZ30cEhas8ixocoftkJBssf1lkkVskkkp0XWuL0YSIpokwgImJs/ICggeLxyGKTTCGtmeL7PeKyzOEqCuErHmAsVmCfbaLE4MYtAoAg5OLv7CJ3TKPtxeHyDeOTsGJNZJ4xwuLTZSLL0GIoxkagAcAbRKPqVGNzrKPmXaP5ZaOTbCNNdKM33h4ytqEm7p46xsYc0EUjpKPotGNyDCTgvSMcqqI2vo8LHEFDHoE8NYFDNmT/y9mjQYJjQbbLOOpibPDBfgXk42CkcYRk0x0kB8ZjjMyjRqjSFm4hRVak2WFXMurjR8oNbowBSdFkTcrkKO7kJaLiKZ7kiqRkRqwkSz6bS74k08VkPorjMvILbugXAJRUGpIhU8LHSCrlT75fUKrIUCZlRS5lL46NRkpjbBBCp1GlIFolemClzJWkRXBlg3jlV3pjWM6YfTnl6MCGFaDlBKqhWEJhT35jMFoFXGrKXNLlK9plfx1ZXs4LbpgjNKZlLa4lL96lJb5lQsqjViZmii2mZMWfY24LblQBXTxATq5NW+6Gak5cZsalgSBmZ37hZwpVhInmtOCG6AHA200m/zlWJjUKpvS55mFypmw2GG3KCF7uo0DiBhxoW29u5G86B2tK3HBKYnEap3wh54EoJ2o2ja7RxR1AZ1lKJzsG5z1i55i8ZoHEZnaO4Hbqhe4tJ0jiBqcBwF35ZVUCJhvupx8SpntpJkqmp3vqFnzmhXx6p9NAJl2kwXjyY3kqB3XGm3US438S6ITm3nkyDFk+KGzcgQReDQVCKEFq6OZRqEJa6IVKm4HiiW3O55FwkG5aXdxI3bCR1aYo5oCa3HqaR3uq6GBuRYkqDIemyQdlGwBsW+rUaLjd6K/04YluZor+6KyxaE8gqIO2EAc9AF1UAY0uqerh04hapJRCWoAKpf+OTmlUVWmLNuaLGskHCUJfFsaXMmmY9ucxoik2EieZpmmeramVhqabFhEHuQEuKimdjgdg+USO8il78eh3+GifumOGSmiqEGmWog8LbtWhImpbZMqduh+UCmijSuqQ/alhBGqCelGMMpmTcWqnrsWnXuaT5ik87mmp+qcR3iYqfZAf0AUDvCqsKoiipg+tkmpQGOZ1HiuuHmetbtGuBkc+bSkAnEGwCqtMyCpjDqGonumyMqt2OisdQStt5BNfSqW1XisyEWt6kSC3dmW4fqsulSQjjSswcZA/niO6pusrUdSszma4JmuFxiuQlmK9wsoH1RUA/IC+7uuLrKsxuqv/XMLrwIbSvJaSwZZGPj0WAEQWaDSsGT0so57Ko3pHpFJsa05sL2EsNn1Qannpx6prk/7iv3or7pEsdJjsyWJozcLRpcIoB0UgAGTBy8Isvy5Ipa4owJrpu/KszraVxaqsoLrIBznjJzJs0VqKzKKEPUYsbKas014R1LbTyo7GB9knfnos1sasnYImZirtzWLc14KtD4lttUntmnAQIPAa0aptRGmtx9Tl297q3J5d3cLV3YrIB2VcEyRp2vYtpigq1wqushJu4crt4apqgnCQ9mEBHz2u37JtbYpsdMEtbuRs5VKa4UJd5voHB5EAXXiA537uPYVuckLs5Aos6mZl/9Nekc++KfoQIgB8gezO7kBkq+2ObuWVbmycru6Cmep6HuKu6usEryHybfFOwPFy5+3yrgcurcR2r/OmE/ReaX5mndZUL/Fir/bGZ+CGr0cELIqKb8yRb3di6c9SbyGqb/Gy74G678gO7vzurK5aG3q1rVAsFABgwI5d7eMWmM5pKxF2LXtergBfT/26aBMasOgORQLzAAM7LvbSLhUSWgRvK+7KrwXDGwZb1wb7q1AIEwB8MAnPqQhfEogJqXFOcI9WsAoDUQ+jmAtzMAzTxQxf2fWub5whrdu+byouL2w0rw/PFwvLlxAj71DEsBGbWgP37QOLaWfuMKQCsRTfDv8Vt7AVty9SDIF2gHAN23DWtvELM2sYl+wYkzHnmHF1oXEaHwUR0EUFxDFfvPEIH3EOyyYd46wd37Hm5PFu7bH/IkUUAEAT4HAID7IXg+qUInLcNvEi/1Aj69YjsykRA0BDBfJeDDIc07Ac4+omm64ie3LggHJoiTKgHsXLTdIp60UqG68SGzIYo3CUxrKezTJo1TKqHsXMWJAu5wUvCwQms3KpujLzwvIwT1MnM90x4+hQPMoS+LIlvzE0m7CkTjMUV7M1j9I5O7I2zyxQZIcMf7Mbp7I4H/AcB/OoovOXFfNhsXM708QKqMAIuIA8AUAGxDNhOHP2HvQ492k5v0b/FOczW+2zYfUzA3aEAADBCMgAQT9bEwjAQqOyM9PzENszNjvaEz+0Okc0y0x0W1U0wLREDnB0R/sABhAPSO+ySOP0FX+rQ4MGRK90TbU0W7301noEs3X0DGAACyyzVewv/+709g6sTxcGUAf1Rg11VBU14HLEGrsNC9x0kCIxVFdyJv8oVROGVV/1QGU1VG31X3FEJNGFDHy0Vzz17I40T5c0AFPuWk+xStPyW4+VRvgxXSzwYIw1Xkc1H8crWvOFWvv1+AK2MQs21mTECgiPJJHFXX9uXkt1Y99zt0Y2uJp0zFW2ZU+EBoDRJKtA4wiyTpd1NJNzaDPtaFtXW9fU/2nDTkTkgCRfBIq4dkjzsmczdk/TNvjadnXhNk3pNmo7RG9/T1NvdmJ39mJD8lQft9eWdnJn0WTzc3Mv6nP79gzUDOq89nBb9ygb93arZwBz92Et96zpGHTXRV0XD3U78HtzHnsnIEr/tHfrt7LEd6W5Fn3PgH3fNxerbYAja3ZTMH8zONoMOKV9lYEjeIKDsw1H+E849l5A9oaHLYBLHD/lQLPVt8gpONaCOPo5OA9D+IofzYTrWT6VOF0c+JvhdxfDuPe+uJ729Y5rlIzn2QfJgYnfOI6neNEC+RX2uK3++JKrk5ATMN4UuY1feNfJ8yVD+Sk2OUL6d1WL+JYHiv+UFyzekICRXzmWIzRsizmyka57t3kukTmRvc6ZD1Oaq/l5z3Ocu7nywjmfJ1L8Orf44o0UmLgi4HmeC/eeAzrR8XXuNnrFfq8Kaw0e9IGzKQICaAZn53ekL1+Xm+SfZwQLDHQTwMAM4EB508QODAEROIEkR4EToAAge/q6CPpuE/rO8IFP/V5QbXqOL3itF+GbP3lGpECstVsUtHZMIztL+gBSCjuw3Hp4z2/HVAEWOFsTjEGS/nqSw2y0IySoT3ttb8QOELQPoIALmDgAAEFLvPP3yAAPEAFBw4B0g7tbTboFhwse0MGzPUDHFqvdZXk4g3uH64XJZvYShPUKzEz/FCR6RGTHEuAAUg6Bkd/7sYw7u1bunXDBGfBBH3zAs30AGgz26q05eke7wedFpFrLJId1QwjASmJLR1RAvkjEu7f7xeP7egpwjODBDxRBHaz7sxUBsJa8wJ88owu7yp9FpLpAEUsEu13EUcSaFus8p2R8wIOtAGhABWRAIxSBF7SBH/hBHNRBG1BBH3jBINBBGhBCB/DBHGjBD0gBGJzBIvQAHiBA44YEF1QBH3iBcxplHHyBeMK1uGW4CN870/eEjwqAiQN3RJh4zgfFw5ny1Y9K1mv8lO5ADqjAEIwAD8jADCzB0Bvl6aN+trPBBnwAEryAUdoBFbwBGBi9USP+/8BreMG3uBi/FBDQBSVPxMzMfOUzFOZLFc9fKNd7/QXYQLo/ZOpDf/RLf7sxwiD8QQ/YssnruZan/O7X8UtdgI1ThFzLwFDMjNUb/5h/r9YbY+d/fuiPfulPf0cvwQzIAAbgwBygwRngwbZxAUAgwNNj0RkwUn5omcOnA6E0dAZ56UOlTZ04fuCosdMEABtAhMAgaDCSZEmTJwmkVLmSZUuXL2HGZHmSZk2aE3Dm1LmTZ0+fP4EGFTqUaFGjRGUmVbqUaVOnT6FGlTqValWrV7FehQEARlavKbdusDmWbFmSG7jK5AEAABGYF9g6sbqDLYAMX/Hm1buXb1+/fwEHFv88mEBYsoQRJ1a8GKsADRUyXLCBwoeTKHUxZ9bMFsYRFyhsXMhQQYOAlmZRp1ZNknHS1WSPxpY9m3Zt20Bb59a9m3fvwFu7+lZp+HVxmmiDw5TBFgPMDJytLgewRHh169exZ9denbjN7d/B6xYAZMgIHjJmLOG4mX3dKE58EMGAgwWQFCucGtdvHPv+k7cBDFDAAWcLz8ADEUwQJuCu686/4pCTyQW2bIBJBbaaqIqFuu5S0MMPQQxRxKwcpGnEE1FsKYcRfGivvc4+C2200rB60May+ruxAQJ57NHHAVMMUsghqWLQuhJ1NCvCmFoEoMKXgKiLqhzWc4vIK7HMUsv/3wAQa6wtwawuhQtcWI+99+Kbr777/krSzZJyvPHHOemsU6gw8czzQyO56/LN1JaEaUInLcRwKg22AuAI0/Rs1NFHtUTSJEgp5UsAFohINDMYULhAhRx2aO3PN+O00c5TUa2z0lVZVYxP4SRN8go5aK21VjbSikm65l56LleodliCrSXwa9XYY5HlLVbWkm12qRR4MNM9GYbQoKlUsZXNq1F1zNbbb2lzVtxxoXrVN3O/ssHFX19aq6234opqBSc4C5Xce/HN96llR9KXXBZmyKwJF3BYQAJwEQYyK27lTNjhh3fyV2J80VWWXbx2yEHjjTe+LLmX4AJgBpjUBUAG/6gEOIKtKKyd2OWX7+W3AZhb1QCDy+pqAoUKVILY5wIXZvjBn4kGl+ajWa14N6X9YjqlKAHI8KUmn2xKgIABiCIHpLnu+lGZvW5UhUHrcuKCYnsuWu2gthXav7XhtjPsucF0ujW797JbgPW2dmk9IJ5qsgme6S7ccBTBPvzKHUbQlC0ZCG8p7sl1attt/SjPnEDFOT8R78U+zwvvQXlwacOsnxq0CcA7b9117RJ/XUQgpKsLhhHQdknzyS2/vLjdgbdN9uHDCz0x47/C+8KoU2BJAGEJbap2FYiv3npX/fzy+gNXwAH6ulygPqng1+7d99XIT/+o7dnvDXnC3ifx4v+XsF6i+ZRWaDIKRlWiiy0WWkIEDrWPgAX0SuwMaJ0coEBaUbCBvZSiPqKZ73ypkeAF2ZZADQomfhycH2A+twNN+QAFZaoL61biPwAAcCUhmw4PYBhDGZZugzW0IQJtmJsMqAwzM+jQtTD4MApW0CxBNGLEcphEvHSQSx/zoBNhogEeZiYK4mOJClmokhGsCzNK9CL7mPjFv+ygdlHjwf2ecsSEDZGIsFHjEcUYx6mE8S90LNIHYcICF8CgCTCYAQ5yl8K6ZDElW+QiW+SYyNbZUZFeYQHOFDUE/kHljUYLWhstWMkgNpKTSWEkXz4ZlVB2kpRKHGUpn7KDJmXth1P/0aS32IjJmrwSg6i0JVjwqJtTOmWXt/Tl9nr5y7eYiQiBlAotsRVLWf4HmeoTJimDKT8ogjCXz7RmEqN5TQJoAGtcsSJWmim3Sy7TjeEMnjYVmU2tVBOU7ETnO9unzmfiADMomCQ4zTknZZKTJPk8JzzFKM+qCHRB7gToQYdHUFumYIpLQOFX/PmjffJzRxHVHEK9qFCpaLQlHMXoR5vlUU6WjDn39IpFezRRfqI0cyDNoUh5aVDRydSlNfUaTOVYAXrFpW97YenmxknRm/w0bjbdIE6ZglSkGpWpYVqqEgWAAcxUjS9EFZBKyWlVuDXVgE/1JE2TB1aujpViYkUo/xC+dwQ09kWrAMLqMtuqNrLG06xPPF5d55rXY3l1gwJAQc5wIJi4Ci+oQjXJYCeoV+vxNSZKxatiIQspxhpQBZqaQcsCg9hwFdaw/dQsxCJLvMm+xLHTDO1p9/pYa5K0CRdAzGe1xdnOVhS2a0St60brktLelrfIyu323AUAH0BwMLVdn2xn+ybjGqW3nfstS3bbXOlS6rnVq11gFWPR5G4Xk8styp+m26rqDke1dzRteNGLpfG+TgCrJORrI8pd+Z7Pu0QBb3qpW96+RBe//VWvfku5Ah424ZtL+ZN255tghtV3KPf1b6PWWxgAi3LCD7YwrCrcSA1AT2tQOXB8Ff8cYuUyOCgOvrBTM7zEFDclwid2cUzPC88UJAoGa23Kh/0pYh13i8RAMfGLsxRh/gKZyAZqseEqsB4nEDc/I87xjqG8nx77mFRFDvKKD4jlpRzZyl0mb4y1uTyRGfPGTs5nlNH8uyn7xE1evjKYGTNkN8/ZfVpO4hDAZ9ImuwnBafZzEdfckzbTeUhCtvNX4UxoRTdxz/thnyHfVRUcn/nPlR5LoAWdpEUHydCJnqmnNx3qTzdaP9uTKnOuMmlzWprVQ8W0TgYtahF1+q6glvWtrSKzH8tOgGzBrlVUHc5WD9uzr85JrHHtIVojhsvJxq+uqzw8AZBtCMiVMoiJ3Wr/Y8Na085W9qFzDe7GitvbsoY2sl0nYAwVWNJmXnW2tb1tnKC73MUj9xzvrdt811vR5+7263aw08F9JdjNhHe85U1vfm9n2fDb98Ln7G8dyW7GnLFxqt0t7INbWt7z/jfEv9PwwTQb5LeV+I1eVwGcLQGzb1VNnzfu545PQOElP9LD94XzL9uc51vOXgVdRyW2HIHMGOcztmOe5pnXvOd1trXDny7Npk+dtD8/X+s0gDMf6LlGGTd40mXecaZTPTcityvZ0S5hLwGdc8Fiywy43vWjPxnsaF76x9O+NJ2zeO8Sjnreb31yG3FuXnEpurUxh/S67/juEwe8xf7OaGb3//3x0xX8gxR3tWExOS8FR+bi7S52vFcedJRXipxJD/HL+0dxg2JZm7z+edBDufEoT/3dTI/oWt/e5rFCgBSK0AYvEOIHPeDC4A3X6yb0tC+ep+XsaS96x/Mee5GnpvUHmnvqR9ZBXEADHeLAnhb44QGCcAMe+FO4UwPgoc2P/fOhr+PaI3/7k8d+0/pO8vojtDtcaMMh66IFqqA4Coee2KKV/ML5XomcDCzagE3BWGrs9i9vtG/c7g/fLnACXaw7IAAzPsAL5qAH5GAO6AAQPiAzsoAA5wbP2KLaBGPSTCVudo0qZlAqQmzmNHDkKrCgMpDCejAHH4w48ABXAKARrv/AJrigCrQALQDgB15jbsRsBAgDBodGBh3wASWQ1LgLB4Hw+hok/3awC42KOAaBLagANf6ALeDg+FQjbJKMLXgg/l7OCrNQC+kPC+eLC8Vwv8JQ334w5/5wD8PLMM6ALVqgB1KDEdiCD1bDa1KgSghADjMJbmrQBq+QBiGw4wSRDwMxrDoxqfpwEzHKMLCALQRBNcCALdhAJFJjYmqiB+yALbKADSUR0CjxEjGxDpniBjVRFPXC7CTPF/utS9yALT6AFlGDCtiiCNpQYmgCD04QABiBFWvRFtemEqMCG5+CF+VNGEft5j7R58LRG7mvS8KvCU+CAXqABH6ADwRhEAj/gRp7wBDRDzU87OqyoyQQwA/UsB6r0RrVRhu3ERctMcH0kByxAhi9ECEjriPYAglGAgGoIA4+QFowAw7ugCTKEAAY0R4H0ne0gyQYQBHYYgMQ8R9RY3IE0g4xT+7ysBcZcp3GUSZ3Lya9bCtagC0goAHAYAwOqQk6pAIehyU7K0e4QBk7IiNRMiXpcPRy0SkL8iW70SbDbSarsiapssg0hQ2O7wHq4gU+AAuowANGYAgyAAh2CgB4hSOigCgNK0e8wBBJYCkn8RoJMiqnDw/l6yCz0ge/0CotsC+1si7SoAG4gAipsV9UQgB6bcykg/lcI8H6owjqAg3oEn3sUhd3//Eu79EgYVIwyyUUoQsMARM0XSpRWgD98IAt2gAlWIKkUIAFpXAz5ws7OqAu5uAyMTMgObMzoTIbM3EqTRMQ/xIrh9PCEsULRmIeAeABXFMlLsBMRsB/RoY25es6TgcAOkA3d7NoVrLMNFMpuHHbjpM4wdE4y7O/EkUpCxEAlHNSUkKn3MMFoSfuTkMyq0PMmJE755A3w1M8e9MtDYsv01MmFLKORLNA0wkAaIAkUhEA8gAlVuCv6gIF0MZdEDAmFKw63tA9+bM7/dP2XDIv280zhVNBDTRBd87+UFQ9O4Ik0IAt3pMkuOACIOkIIqcCiGA9qEomNtQ3UgBnqAAZP/+0LFTyN4HzP300OMmzRVO0NDEQPZ20ubpDCupCEZRSDiwgZ1yLAFbgAtKSLdgNJn6UN0SILXyASIu0nDJTRI0OST9SKpt0SqsOSjeKNOl0EH+OC7yyLopgDzCjmFJCBaSlCc4IPK+TNwpPUQRgTfuzTe9QL920ROXU2PK0TouTRS+VSq2uAX5ADTTDCSJHACBpBljAPl+iTHMjZYYFPxy1LkM0UimVRJ9yLz9zU3HJTv1SU3HV5Dq1ARCADgLwDViCBWfg4qyTu3ijSWCgZV6VKW+RVmt1Uqd1uwh0Uw8U/3S1V6HpV0eiCqjAC46QJXYKMgWUonZDOqIAjZ4VIL3/E07jVFrxcgtvFVezlRO51VfXTnsG9e2qdbZ0w10GTiXa1UibUlb/lfVGlF5PtFfvtZ22NV8bKSz+YA7uQE2ZJSWwZkwRVVlbA9IKrGDZNFZbcmERdl6ttV6xVUVzVUolNq8ShQlbIA4GQQuIVCVyYFhmdbtaw4XeKxJF1iaOFPoQT6h6JEko52UflgIj9mXlyHEyow0SUyV6zQWnQlURw1cA4NdWImiF9mAXr2gp6mh5rKgkdml/kWWdFoxYUxCoAFTrAg5OcmYIYG+yBlUBtDYVA2rUMlW99m8xSWxXikeQdmhZDdfQ9hvXVq+2oglKAg+04AXUkAEUc3lQQFKT/0sxhA4ALtdvAfdzQdJkk4tsGwZs/wxx1Rb1FperkKQH4GAZFbPXOPZc+Skxso4tXEBDQXd3hUZws4pwyzZaiZbIElfFmnZ1TSl78EAOfiAj2xMAzoBuOUJqdjZzCeNMRcY+eXd7R8V34Qp4S1d4Z28wjxcUy1f/kNe5jDEn66IN5IAyAcACuIAAlsdKqhdgZ8Jt8OB1AQAJ/JF7AdhtvFeWSDcGTbfuyDdToS595wpqM6MO6oIQCIBCufZq8bNrhQYBzlENjjCAPbh3RXe2CrgKDxjsEvg8eZWBmwo14SALvOALmBAzmuAo60JQE1YxkzXN/E8V5/aDfThAO5ZhB/+kcEt447qseD1RhcdqK+zAJLhgDGKYLaSgB6YoCroUZeEkiKOMC/oAQ+Tgh8EYiHM4ZQmEiMUXga0MibPM1vSIj/wIkKiijfvojw5PiQ9HUriAD2KYEAyTDySXLRjhi9NvgGfrC+pCCsI4keU1SSs1QMwYUtH4hPvkfGWKoTajiqLCkjUDk+34dZYljz+ADQS5AfCgi+tiEBKzFV1utgihLtxAkWG5ZDF3dMHXgM/YhNM4dfE0KbBXuErITNpPKXqZhEyILYK5kw3n8gqBfwHADrTgCVfZsPigLjoylq1ZBd/UVss4eCEZlyUZwyg50eoHjfJnZfCWJcZZJcr5bpH/WX33VTW4wArYFwCyYBGakZApqhjZwgquuZ+hOZuFWEAemWS9mXh1OZyTYnmawMaeh0KaQqEZGnp6tJ3pZvWW8//qwgow1kSimZ8eFEL9OaRVGaDJeIi5maCT7ogP2mVZgnRMZ2WawqVb4nTakqLv2FtXww1iuA3+1zs6eplIYD0eYKNFuqgzdpZFuJZJ+JZTOpfLVxxZejH55iX+ZinsFgDMNSWq2qYLx6L10ZBLci4P46d9BwFIgA8GAQuIEADagKiN2qjxmYhG+G0MN2ydWoF1EMyghnpbgmqWYq9hwq+5uqJxujikYK23k19DGJO4YBG0oAjelj3iIJXfurJx/xipO2uur62ID06ln/r0dhleRIZkhlIpQqY6XaJkTmaw58arT+IKzhEAqKAgwOAH5qARBIEQ5kAKaGSxLwcPpOANvMAP5nkzNiAL0oCyLbuy47qCNDvxOBvePBuvzw4m3MV+WyJk5EIprlu0t5u1b6qwjYMLwPon4QMFWs43L4cB5AACvqAO1nozWoARvKADpKCnlzu/6ZakaXmbw7ebm/qbzyW0X2JXnAM6lMLAewXBwbtrXLsm3MAiuei7GflPuKAHfiANqICZ2eMDqCAN3MD49HvEOZq/k9q/bRnAY266UXiBY2JQJlolFHopYLxQoqbBw/uddaQHBiFcvyANOv9gDtxAC97gC4ggPcykgmmXJH6ACqjACtAAv0cCD8CgEbwgDopbM9hAEfKAD+RAuUk8zC/7fk/cpP8bpVf8rls8r2VCsF2Cb5fCzVsCznGcax58kAlAKKOG88aYJn5AETNjA+oACxgBCT5gA+J7M/ygD94ADTpYzCHdp008s5WarqM721h8kqM6JWr8JWZcKTrdJT69zo+GxmDg1FE91VV91Vm91V0d1dejj1591mcdkgBQM5qgCaIgCmi9133914E92IV92Im92I392JE92ZV92Zm92Z392aE92qV92qm92q392rE927V91Rkcw7hi2nc93MW9211CwV3CVzzN3Fv/At1JHWkM8NbhPd7lfd7pvd7t/d7xPd/1fd/5vd/9/d8BPuAFfuAJvuAN/uARPuEVfuEZvuH7/bO/yuHJvSW6G2TihbvZArtZQrvb3d23/eNBPuRFfuRJvuRN/uRRPuVVfuVZvuVd/uWj/Qiu4wisXdxtntdlPiZOm7RNZil2/iVUu+OFfuiJPpEAe2ocWimO3iXkvOid/umh/nquOqsJYKuTYuqp2pijfuu5vutbDw5fGnWYQqZZgqa9/uzRPu1dBqKdR6IfGkMiOunVfu7pvu5bJZ3xR3/uCYtcAu+9VO/tPvAFf/C3ZJh/+YRagu8Tf4QOX+sJ//EhP/JBRIou/3lMFb8lKH+TZ1fyOb/zPZ835PiNi+7yTWeP5hiOPz/1VX/1Wb/1Xf/1YT/2ZX/2ab/2bf/2cT/3dX/3eb/3ff/3gT/4hX/4ib/4jf/4kT/5lX/5mb/5nf/5oT/6pX/6qb/6rf/6sT/7tX/7ub/7vf/7wT/8xX/8yb/8zf/80T/91X/92b/93f/94T/+5X/+6b/+7f/+8T//9X//+b///R8gCAgcSLCgwYMIEypcyLChw4cQI0qcSLGixYsYM2rcyLGjx48gQ4ocSbKkyZMoU6pcybKly5cwY8qcSbOmzZs4c+rcybOnz59AgwodSrSo0aNIkypdyrSp06dQo0qdSv+1qtWrWLNq3cq1q9evYMOKHUu2rNmzaNOqXcu2rdu3cOPKnUu3rt27ePPq3cu3r9+/gAMLHky4sOHDiBMrXsy4sePHkCNLnky5suXLmDNr3sy5s+fPoEOLHk26tOnTqFOrXs26tevXsGPLnk27tu3buHPr3s27t+/fwIMLH068uPHjyJMrX868ufPn0KNLn069uvXr2LNr3869u/fv4MOLH0++vPnz6NOrX8++vfv38OPLn0+/vv37+PPr38+/v///AAYo4IAEFmjggQgmqOCCDDbo4IMQRijhhBRWaOGFGGao4YYcdujhhyCGKOKIJJZo4okopqjiiiy26OKLMMb/KOOMNNZo44045qjjjjz26OOPQAYp5JBEFmnkkUgmqeSSTDbp5JNQRinllFRWaeWVWGap5ZZcdunll2CGKeaYZJZp5plopqnmmmy26eabcMYp55x01mnnnXjmqeeefPbp55+ABirooIQWauihiCaq6KKMNuroo5BGKumklFZq6aWYZqrpppx26umnoIYq6qiklmrqqaimquqqrLbq6quwxirrrLTWauutuOaq66689urrr8AGK+ywxBZr7LHIJqvsssw26+yz0EYr7bTUVmvttdhmq+223Hbr7bfghivuuOSWa+656Kar7rrstuvuu/DGK++89NZr77345qvvvvz2G+vvvwAHLPDABBds8MEIJ6zwwgw37PDDELMUEAAh+QQIGQAAACwAAAAAQAawBIcBAQHNAAD09PQAQs3/////AAAAU2v25goAk7z/AMwAyQyR3vOU4feZ6f8ABxU2UlpfkZ//lgAAtukAwfcAyP/Dw8MAMD6UlJRzc3MAcpKrq6vb29sAGB8AFQBDQ0M/YWoAIy3NeADNAKR4t8mDg4MVDAAfMDQVABEVAABjY2MAd1XU1NRXhJG0tLTr6+slOT6ioqIsLCwFCQobGxsKDxBUVFQCBwkWIiWEyd07Ozt7e3vFuAjLy8uLi4sAcI9LS0tra2sAU//j4+MA+hBrpLS7u7sAEAtLcn1bW1ubm5t/SgAAqNd6cgQjIyMAERUtREszMzN/AAALCwsAQ1UAhl8aGQEUFBQAZoIAgqZxrL0AlWp+wNMAKX8AfAeJ0uYAnclRe4cQGRsbKi5mm6o8W2TdzwkyTVRFanSHzeEAX3qW5fsAO0xaipfmhwCIz+MASubmAAAAepwA4Q51s8QAjbTmALgASjQApdN9vtEASV0AtOYAKjUAbYwoPkRvqbkACRtNdoIMExQAFRsbABYUHiEAl8EZJililaOM1usAW3R6usxdjZuCxtkjNToPFxlDZ3E+X2hIbnkAvfIAxfxon64bEAAANURUgY1kmKceLjIAfqIALjsvSE8AoM0AHCQArd04VV0ATmNBY20nO0EAHyiAw9YAd5gADhEAr+AAR1oAYn5PeYUAue0AaYYAGwEbAABSfooqQUcAmcRzr8AUFABYhpMAOEcAJjAAhKkgMTa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lkBAKBW0BAMSMRgBQBWQAFEEQrxoEMOMwD/IEUTNSQhQEEkgKrrrrq2YFAFKcQghawx/EACDwcJkMQPMwybagpJCDGRCxf80ISzUKSgwa2dduvteCnoCsRCGjTB665N+FqQED+cq6sUOhCUq7u7qiuQADXQCyqrBFUQK70zSITBsPTCy+23CCdsnQDDOqvQvAD8cEERPBRRLahQFMTDv03o0AIPFWiQwqkArDDQvDCsoPLKKx9MgAegNtFDBStUAEMKsfIr0AYE1wADDysU0UO7AT/kQg6gSpECDDQXkUQNBIuq8NRUOwcDqFcDoAFCSYA6g9QFreBBxgO58G+8BgmgQ8knh9pQC6D+gJAGJg+ULwAwHEQtRDBH/+yC3muDXfXghA/XbsYxRHyQEA1voFDeA7ULAAkKVSCtQPMKnlC4bDc0LNkX9RD3Qjw4XvjpqO8mBKg9EDDv3wVhAOoFD62AMUSZNyS5Qy6AikRGsUoBe+rEF++b6ABIu8HsBp0qhcsLyY437m4zJHndC/UOAOgVwQ1ACsaHLz5uiXswENLcE2C74g9BAerwDeXO0Lw5wJ+QuQC0bpH0W4/v//+tWR/kCNC1zgkka2hziNcigjKWscx0AmFc0mpwAWQlBHkAaAIQNABBiEiugwAMoQhDI7vnlQ1UCSTABZjnEAHcjnr6ymBBWkCwd+WgB/YTCOd2NQMk2Ksh7gNADv9d4MAVgHCESExiYmL1O4Lkq2iYA1USHrI6AOSAgTGU4bowQLJdWWGABCmC5HgFhSMiJHEAOMgKeXVFJbrxjYPx3g8JoIF9DWSNtGvhCx8iP4jw4AIpwB/WECKAIpDgB12cwfCKuAJuBTGHa9xVG+FIyUrmJV9WOMipwHdAFEJkgTDUXER4gDRUQe8gMCAZJwngLql9cCGgmqQlZ0lLtzAsiyZU3+ja975QXkQA+JsjQooAqkwKpJUC4R8srVjLZjoTLQXM4gCdd8qESG+KfKyeRdaWP4f8K4cG8d4qERLLZ5rznF9B2gw0wM52tjNW5ksm62q3x/hpsyIF1B9DSgn/ToMEr5/HZCY6B0pQqiwPAONCiPQuJ0EpmHEgYJQc5RJiubYBQJQS4Vz/FnJLYzIEeXJLSDkLStKSLqWPv5qnQApoBYyKjXtm82TacoU9lCYECCQAJzFlxS0BQEGYOvTdQ/r2A3BqT5YmTapSf2IuKCIkVjGQl648MLGKXWx7GuOYx0CmASCQrKZYY6TKhnc3ClKMB6TSVR4J4EIAzAAITKvZBdBohcs15GhJWxrNbDayXS71r4C9yacQuhAggMqCAimXvmKgs4GwS19SmGgUs4iBgRgWsvoUyL/oFQPEPmRgkNVBNQNL2tKmhHONPchOK1sQUpkKVarC6EBcBSsp/8yqVtCDmL5YG8EkIAEKzpuBB0hg134d8lqoigESNioRalkLW0sbrWmnS93qWve62M2udrfL3e5697vgDa94x0ve8pr3vOhNr3rXy972uve98I2vfOdL3/ra975KPVVC8cvf2GRtV7dlrkxagIEcnCpVGHjoHQ08KyBgryAuaIEOEAmqcRLkoDFswv0AsFaBtIBZbq1BahPivclVDlTc2sAFanAtKcygBgIuGwyAkAPkzuAHtopIBS6ABEG2igQeCF4TUiBbhggBA9dKVQ+kS4APx+rFIybgIBGCBFBJq8pZ3JVkZ4sBKAgZt9HL8q4SGqv94qQFND4wFHRQXDUyWP+DD42wDjxAMjNfOMtRfSoAsDkQJ7tYxA6po0qHieKdrbjFL46xQVaAAVPNygM9aDNDLvBmIDyUB0AWcgo8C5ENACHJUMjsQfwMZYhwk9MEcZ8UBBJEMWvNIEUAAnCTu9z+Dum/7soBk1Higi7ySgodJogLWv0uPhPEXRYeCIb1FdJFW5kgOxwzQwSw2S0bRHbx5GauJR3NczXhwQvBMq8SUkpkS0QDNdRVDB4abXEZpIBgLAiWr+xqUG15A2M8F7wUom0xk5mwOBGCrwEc7LIRO2nxDiiv7KzsLNcAIesrrrilzdHNijp2AIin9LZtTXoZO3sHl1XCQ66rZDME3ef/ioGkBTJxdzvk1OSWlUDKLWbm8oDkxSy4rXWUNRKsTGgka/ZLqggFElCsCKDd80FKiQSKXYBkI9ZVE/pmcoGIdQV3UzQBRJdneW5PAzzQQBBTeBDD/svaBUmc/sIlBSQwDa1BjAH0khADICThYzaTnBUAKu+k0RlUG54BBsDOgx78q4kO4UHDelAxzsn92hgDu9hlOhB4J2TeBBBCETmXMgcOrwIk6xjeRUYyBRPRgdzsQRFXfpODFv3oSU84AYLY9D9C3SBS7xvDB3L1uwHVdVgdiPRyAHYYoBHtBTH7oA9irjxWWWlvh0HcqRzLJDSNBDH4uEJo7/TbE+TJg+dB/+H/VXWEKB5VjC+C4085/OIf/+WHjfmqCbCBIkqOZg48GMq3Z3SQkYpgO/cjWRNvAhd/MMEuqFYBzjJ3oMJb9DcsXXcyLfA3B1V+CRErHmUQSJNA6yNLPgUqCsYDslJAyLczIJhMS2YQd1OCBoE8DqgQGpAyMwd4CPEDMeYC+FNkGmiAAoE81taBBPGBANBBlkd9yYMQ3FRkBWhiabM2CnYQBaR1PYFvCegwBbFGDrgCEGgQJDCB9Acqu7cQB5YQ7sOBI3UviSMFrEcAnyIF+ZQQ62M6GHABp3Q3F7dGLNgQWEgQWggAEUgAPyBMOMiDDKFqnjUvogaEAyEAabiGBP8BcwiBNPN3EFgGUCIocnoTLgHoIwNoEKm3E9IzR+aSgZP1e1/4PRHhPWGoPWDDOZw2WC9IEGq3UywoOhqWPfW0EMOCVA5RShLhPbGIEIPFcKNYEK5YELBIEEVIic92EEmYEH1zcWHkiO8GKlJoFJclim7FhaBiigcVhiQGhgihPYjFOeCWjGeUPzsljT3ohwyhPenjAsPycBbRVNwIAKZIEIIWjAeBjgRRjNAGKufYgA0BiUsnc0YIUMH0OJvYI51YEIJmZ9ykWveENOYjBJ8mBVbwA1H2iyxkdeK4LkKFEBUYEXcjW1eTgVDFfFrEjVFFi9AIAPxYEO5DigpxKun/04s0CBFtRY8MIT2oNi+NtZIGYS63uFJTxoxH6Iz3RBCXyIsXEYUJoV9hFH9JwGDERxAXAFxSkJUIIQQ6wJU9pIMPIWgdtj6xWEXl940mSYjKuI0DgZMseZS44o7rGHNkl46kuEbgFhFoaRBqeVeg4pNhZkAWJThyWZQtyW9uSRCSeHm9hEoj2ZBG8pAEAYwFMZGwVpEZB3rnUnAkGGgfKWWvpph0WRAl+RC3dJpOhIomCHDG2IwXNiyiApPJ0pR66RA7hXgQ4YsRoT2EeYrxdD4IiYz21nCwGZBLSZqyx3KymZm4KRCXdY0TIZV6ZmY7VQF9syuVhVe8Io1JkG4u//eW3TQqo7lGQEWUB8GWRgMqf9iaq/SXBlGJBsEzF0UAd6k30amYpKhOZbMBu2YQ6HkQ6qkQVRScByV0s4cqFFmeuiSTSsl3AmGQOziJ8xmZBtE3qEaZQWKZFhVsmlkQ2emYfmgFMzAzhVd6BRGaDXFZjSU9fQmIO1mfFQYRLHoQw7JR3qNzyDNiMMNJtmkQdWSTi3OGhLQCOkAwG7pPMyqaAEB2BzWcApGYEDaZO3oQPVp5SXmhywmd93kQaBSgEWGdBJqcO4U0KUAxMJCDMIMBFJME/wJCWRMDVaUBkkN2b9gQnCM4l2VGfZMQ7OkQa8SOBDAs9iJo2gd8AOCjrv+ZnwaRkg1RRVJaqIpjeLoCBc1ZdieYoU2KED2Hmn4lELtYpACAeIh6EELJEBRaEI+ZkAhhhRxaJB7KVv/SZiFalV86gxkEP/6IlEy4EBLkVARwN9XUpyRZow9RSqxHTLmkQt14EKdKECkJO0Had7zZcRyGhO6SqA3hmxARROAWpUE4mK8qUM6Kj9AqRVo6PUbIes94EDHjEWTqT2aqK8YmQafSWJeYQhLEcAtFnoRKEMFaEMR6EJzDeoHarc95mTx1R8/6qFsqZXsnEI5KsKXaoqN5UEiQb7oSnAlRsAZxsIUokKDKPvdCrvCacQ6LrhDLrowJAEtKAK0aoesZqrH/KiSWKQQtgEaxeKsDMaLEuagG4T7pc6MKITkf96cHAaPH6poNIa4IYVhSmqrhNJq9pnQUe5ya5LIUFa/auis/8IQL4a0OgTzXKpwCO5kFQaVUO0MfuYxc6q7ReVTyao0XWK8qa7FOOxDuI0trw5pT+qukGbAD0TdJ26nSSbI1m5wLAbWaKnQ2lVhWeyoDVLEEcSrUyYZeOxCDBYFFIAAC0AL4k5cHobQGcVkxKlUXW7JCF5g4GnyKilFmqaqNSZwW2ndC1I9qe7Mdqi9WII0+m7W5KrMMerrFOxHzoqDEm0ZMCbNNa4F1ibUs2WHvKqLLV2WyVK2cW2gG+i9Fdnpo/wUzUBCzY4u4CbFTiuQQqUmvXVe9uKpPcIu7cju8yDmpGTGvBVFmuKp9bTsQ4eJUicOP7aK88GeyQatQtXuK4OiJEft90ksA7ttn15u3wiuNO7VrQuC91us1LnO1wsOkzAt5znu+XiOhyFl1p9K+0ek9hAvBCUy8t0sQ9LmZjMu7AqgvNQBOwYufnAmVaxPDDpE1TZBDpotxhnlne7sQ5tKsYfOc/SvB2Sq8D6a98mS/BSGEOpcQuSIFHVm+IcwQK+A8ZJm2q9s8sPvEHva2DTwQmNe8GEW3HYG/DoyddnSFm0oQJbSIYpaTDVFAMUDE5ou6TbvABbHEoxVxqiu7H//pPR1kuVXMUWhUcIP1wO1IyaUbyIp7EOcnBeQrkkk8EJ9zmOkaxS8bszPLpeA0WGdrww5pbyoTdnfDxzsMtDNoxTvMEN4zAysHssl3xyULvdtbxi3ojlr5sBCprmxlLmRHxQSgdgohAKVEugvhPoALwur7L/mYNihrEKMqEAMqpMjMnJDZpY+4n5u7EXI8EPr7s41ZQDn0w44lZu95cl6zy9wbm+SMnIQczOWXK+nzza01ZcD0pBssjc33zNF8EOszhM72ySp4z8qJsN6nRwDgsQE1nAAtrWvspTGrauMMTgnKyjgbsfPSs4hLy8Rry+arEEXgLKnLtAaxO8/rEC7/ipduS8oEkaUEcDVu6E4awE3LpQF2dVBPKDn7jKovHHNfnBBCgD+Za8Z8rD2Id6XDLLSdZMl2A9HlTL8DEaZxbLfXiauo5s4MPIlV5GBXJ7Y0bAUPZaycutRIfNQEgFo2rY/hrLr80jVSAAM+DdTsNNS+/NarqCu3WdEM4dYFUcQC+y9PXRDd7MmmetcW1cWTnRCJQ6TOmbuvi9kinSOzuqAMvdWjxpkqDdcLoYCoErPpbJSAiqwMcSrCKmxNmbD+24zdFkMDZIsKcTerrIdg3ZsrXTZoxK3lC8SDJVm0HVTLycy6mhARbFkbjU+/Ta90PMLk+c7F2VZy3RCobQWp/3uu6UnMiyvXsJ0Q5NjEEIrKvpplG8V1u+3aZWrawDlpxuzA8zyIWD2yROqo8om7JrxGmXoq1UwAM/zWndzZNPLZu1kQyHNKyCM4Ftm8fiTGCrE+DFdFvX2KwExHBOmpx2vfc7muWTZAbbo52ywR3ETZkRjcbBVELYzA1l3Z6ize/7iYB5oQofy1svWUX12aZVrdY42hAwHPA2EufDwRm6yD/R3PDv2aRy1o0ixlsU0AVFrjR3nb+rJRGzjOFt2aR0wAlziTvNfhZJxsLhDJFAHTiXy5sGvl3E3mntzlBC7kdi3MCM5za1xKHSRoIxZEEE7Bou0QYSwrKk4AAKm63v8I3wlxPR/r0MfYL3BOaILLVvt5WQT8EGhEjQdp2otYSnl42iFZ46T46MH8gmkITvvo3Pv5MssHa5pOnlK4zsIb5JpdzhYqPWMMxs5T6PbopYlewwfxSgiRLyZnjhss5hVcpVyduAY8N1q71U/d61s9R0L46SeW3qKOz+C2Wg2xmggxL8Rd4IrJsp565zHy2U0G39qjoBDz56W9os++M9jcx3Bun/N8wu+Yi47t43xopEKo1to7pF/rAQHKrZdlxdYck9iuEI4btIcY7w/qgUEEQmvksRkc2FuthCSDfGoT2g6RzpqFt7SO3RYarGbUAg+Wp8o27/S98H14706e723/zs3k3u/mylaNyBCWC6lLCyoIz58d1IdTrkZw/vJvHeVIrLyGqLqJ6O853xDSE4vnZwXSJe4aY6+ZyOnmjiLoDtrFdTccyQMtkC+l5O4STp5bht86IFaSVkoiZnt13C8wMPfI4wFzP/cIgUckzMR4HHlhF0TWzsOTXmWrjDwzADSMVBBuNXh71QN09d3rcvdrijV330GS4wFiBUINLxCbnH7rJ8JQIHmAv+l02jQ6QDIB+9z9EnpbFTJ95fH0zu/5K/LVWOtDXpxXLQVA8DFhh2RW7auZpfZsP7S+0324aTNzPy92f/cIgTxZzMN8L3x+b3wQL+miRvhYGjOIX0Rr/814mEYy2ZxqxQ/39Cs5P5D5rGsQnd947sl+0/9+LYQ/OWB9Yg8EBHONVg+RBPN6/ocEAAgQBAQOJFjQ4EGECRUuZNjQ4UOIESVOpFjR4kWMGTVu5NjR40eQIUWOJFnS5EmUDWEAAAADoQaWKQgKacLSJgAkRVhWIJgDgIeDOlgWTMKSBEGdN5XGNOgCylIpLg0iWaoU4VMALhIC+akwRVUgDpMeJWil5UGfVW8KIaiWZYwVD5O6lSrQrc0mBTewBGqwhZSlMTYg/Lo07EEBP9z2WCgUAE+FGxSrlUL2YVEAGhLOAHBYYFIeBjFrLShUikENZtWGHoiZ8cC5bj0PdP8KtS5Bqm5PH4wBQArpg1x/KMytdLbCpK8HmtVsMO1d4AM1AFYaFWLt6rft3gUQQy/L4aip34zB9mDxm8cZCnmefWHu6Ad5tFc6I0lK/Pn171eIAe/CIpBoQgorYsBgMIZWwCAGK6RoIif+IpRwQgortPBCDDPUcKCVzkKoNynME8gFDAa0wgPNkoJMIJ/6Km0ogjCzjIDY1JLpoAtyaLAJIOI6j7uDVgBPoZouWKiFGmaQYoYaipDLKIIqYEkAtLgDQEQCVrigBgYBKBCJ5p686zYr8yJor64OEmJBAqFQDiEklWTSSYUqSKFLK6DQAUuEHFtRIR4wgIIzB5FIgsr/iDAL0yDOZgNNNJbiI8A0xHrwgNAmariAT9eQslI9gXLcEQgEp7prt4KEBKAGhTi7T6EWfpCzSTHfTArRguirSlICNmBTCgP5dEhUB0k9yErvzhzyIF9NzOHNg2KdlU6JWhAQsBNJ4LUg+BoqAggozPpy0Q3LNVdCHm4yE7Ea1JrxIBLUQgLXc+u1915889V3X3775U9VYUfyz0V/Czb44AwBTmlghBt2+GGITertP4Q8sCmGFJDgDMo+bZoBiTttCi9ikks2+WSUU1YZpB66w683aFeWeeaG44UCvyJp1nlnniuMFyeW1n3Rt0X92+mguXQgaDqOe3b6aaijlnpq/4Y0IKEF/EggIWCqu/b6IxiuTkkArbn++my0eV4BMCQ6FJo26l7FjaUcDsIKCUh92zZtvvv2+2/AAxd8cMILN/zwgn2ywgW3D2rZZYOEsMnHgdJlKeCaADAScc479/xz0EMXfXTSSzcdpQtYuq9x51iKWSCLAVCaIMdGLujnuk/XfXfee/f9d+CDF354k4QArC/WC7KJNYNwz9V1hKSEkXjqq7f+euyz13577vtVTAoEkx9IVQASSsqKglSjtiABJu/+ffjjl39++uu33/QOLRNfIJgAmCEh8gHHBTYplUFUQ677JVCBC2RgAx34QAjqxwVmSZZA9keA1AHgZggZIP9LSkU+ehVkYnKLYAlNeEIUplCFK6Rebv50wcflDjHLq5xNFIKV17FQhzvkYQ99+EMgNiwpN+JQ0JpHN4XYZEXSK19C0vKuIEZRilOkYhWteEWGCKAmiysIDJGIkPaxhHmWa+JVoIdFNOJrUDNgYxvd+EY4xlGOc6RjHe14RzzmUY975GMf/fhHQAZSkIMkZCENeUhEJlKRi2RkIx35SEhGUpKTpGQl8bjBDa3RkVbgZCc9OQNMboUl2iHABTMYyoJ0EAAftEkICTLCNMayXhuzUi1teUtc5lKXu+RlL335S2AGU5jDJGYxjXlMZCZTmctkZjOd+UxoRlOa06TmMv//Vy5aVtN/C7EcwYoIgLcRoH/XDJJNBEjAhBxQluvc0MYs+U54xlOe86RnPe1JyDDkU5/75Gc//flPgAZUoAMlaEENelCEJlSh+ZQndaxwT3wuNKAQpagjWUJODW1sEBvlaEc9+lGQhvQEIyUpSS+6ELflQKUrzUHmpLBSrGXJhgg5X/pYsj7lsYRy7OQphTiD0Z4GNUINIGpRjXpUpCZVqUtlalOd+lSoRlWqU6VqVYkqockUsGFWbWr1fmouzgwiAWMla1nNela0plWtg9imQjp0y7rQEF5fHEhacshEoeaVP1/Va1/xw1XABlawgyVsYQUrIUKRzLBF9Wpb2wkA/7GqVbKTpexY2QpUg7zVlnWxa8VYMruB1A4hzvNraUvCV9OmNiSLZW1rXfta2DKWPx2U4cNa21jMXiisleVtb8l6WYtckACPq+BM5FrDyx0kc5tTbXM5glrnRhcjsaVuda173aRGSHqgOthtqQfdDO3Wt+OdLHArIlwXxM1UAKjtQO6Wt99IV74WAe987esQ7OZXv/slbIQySEKHeZd49dUtZMl74LSalyLCnRRLpFA0JSLNJqAVJ3WgeF8Mb8axGeYwQvj7YRCHmKkRKsyfEPZa3ILVwAhm8W83LBEGEyB23ckYLS8sEMf4D2QTA4DtOvxjghAYyBwWcZGN/OEIYf/FlQZD8XdfjCHxtpjFCp5IjAWAnpvkcCA/W8q8hvxlgQgZzPY9cpnNTN0IASac3XVtirG5YikjmMowNiJyrlWgAzXEVwwqFE7H3GEx/1m6ZyZ0oQvLHzSxCmJNHvCTCxzZOB94zoKmdHgdXWlML8TQmwYxf/pH4a222cm5tVCUIz3eSWda1Xu99KpdLRBOx1q//DEaAtks4OEFekKmPnVvU/1qYJ+21cHOtKyNbd39CEA1e/MXo3M97F3Dude+hjaxrb0RXV/7z8fmNmz30yG8RczZwst2hHg9bcr+Wtvrxki52Q3kbsebtftJi4nfPRB37+fc6Jasuu/974fkG+D/95V3wfubH8sVd+AEEHh+9s3vBFd74RMPssQpPl+DZxyw+ikMcyfecPw8HOJn9ffFTQ5yk6dW4yunan4EABgpLPnfKEeJyEde1pKn/OMW13lzWf5zqOYng9yttFMLQvOT2PzmluV5z9+NdKcLFehTH/HLdBpso1ec1BVS+tJzHvV7Qx3sPKV62ZGKH+m1d9VTFTtJun7zr4993W2XeyzNfverpiQ3pFQ125vucGkvHa1xr7u16V54LOL97inpIPqI7fet+zTwgjcr4REP7MNfvoqKN3tKWsASomMa8iqGNOVJ/nfNqzrzqZci58ueEsfYuu9SXf1H3j5yy7M+07XX//0PXU/1lGTV2qN/c+lNj3PU917QvFc+D38/9ZRwxvGPp33yaz754ycg983/M/O5z8LnAx0lkksT9aPqfWxj//jb//6X0d9+FIb/5yj5vOyuTfzHGj/72rc+/AHdf//zPflbOZSIvfurvsiLNv3LPvYLQA57PweEoAEkwJOYDLMpNgQkvf2rPACMwPmCQA9soAnUOJQQF23Dv4xSP9NrwBD8wA5sQRUawYw7CfLzJmBDQUtbwPV7QRhULRDswfuRQYM7iU87wQwsvg1EvgQEwgfkQSaMICEsuJMwwAM8PycMiduDOBZ8wtT6QS6UnyiUt5OInQvEQCtcQnNTQcrbwv8v9CsvbMP3CcN4OwkTNMIz1MAkZDo0hMPoekM+3B457DaTQBMfw7ojzL881MM/BDI/XETsCURuM4kitEOoakSJyEJ+Y0NH5ClL3ETqgcRjMwmjiakqrMQrBAlMRDdN9ERZ6kRWFB5QNDaTSIsyNENT3EN9U0PBW8VXRCNX7MXfiUVZKwnyW7MbPMQU1MEVPEVgpKJfbEbeEcZYK4nHubFXw0Eo00WvY0ZojKJn7MbTkUZOK4mJ0Srzu0U8zENeBEcp+kZ2JB1x3DSSUBVUGj5kzMFE5D9cfMdYckd+DJ14NDSScAyPK8Wn8sdW0Ua448Z/3CGEbMjOCchCc7tIeTf/bHy0fFxHiOShh9zIw5FIQhsJ6bFBe7xDJExEjfRIFupIlSQckDyzkeAKD2G3iyw1hcQ9hmzJE2JJnQyclzSzkTCLmLu3muS6m9TCnOzJCOJJpfSbnywzkag/RbPIe8xGZVzDpGxKB2JKrUybpzwykcgNUqTJqsRIlMzKrlwgrkzLr/lKIwuJl/MSgCtKybvKXURLtryftcxLqnHLIguJDiEiqjRJRDzLfeTLlcRLxEQcvxSxkJgMe6PEg1RM+jrKTKTMxYSfvczMp2nMEAOJDjpMW5xM0Yw+y1RFzORM7tlM1eQZz+y0j8ggDBg4ulTAjEzN1swe1sxNmnlNJPuI/7TYqcFEx5NUR9zkTevZTeRcGd/kr49AE4Vbt6razFSctpRczvhRTuxEmebcr4/4GWs8R8JMxtssze1UIO08zxikwIqYmFq8RqqiztO0zuNUT+BJT/s8IZazCMtRO+mMz/qEiOrstevMT90MUAPdvCg8A5YoSLKsTcSaTwJF0AQ9Hfys0AeKQjUIg4qcSwA1z6ST0FMrUAwdtRLdNiHMApZ4goWbTgptiAEd0Rc90dC5UBpVoCgkA5bAhBb90HRMQhK90fucUSHVISFkAMCQgQXoUQhNQ7vcRhAtUuyxUSmlHyGkBJYAhQZg0rK0ySddyCitUjcTUwwTQjNgCSLYUv8OowA2bVM3fVM4jVM2ddEwpcgvxck6JVNyI1I9NSEZXACWCAQ1UNMMk1NDPdQ2pdMf3cAg7dPSoVJH5R4ZhACWEIW8K1REzVRNzVT5vFOkzNNI7R1IDdXskcE+YIkR6LBNXVVWhdNOLU9SpZ9RjVXrGUEvYIkbIFQMa1VeZdVXNUxalZ9ZDVbiGcFLYIkj0NX76lVm5VQ+1TBPvUxQJVbSGVZqDZ4RzASWKAVlta9m/VY5/VXjnNZrrdFnLVcrHUBGYIlMuNRdBVd4bVNxBdJzRVepsVZ7jcYBPAKWuAR3XdZ4jdd5ZdR6zdenwVeDDccBvAGW8IJ/9daAhdeB3b//Rk3YwEFYi4VH+RsBlhgF2cLUiP3WiWXAgs1YncFYkwVI+RMFlliEj33XkG3Wkd1Bck3ZwUFZm/Uc+VODQGCJBXhZgI1ZZp3ZZdxDIUgCJMATjIlMgwgQEzEQcwySBdkRCMlZhMFZq2XM8PMDljADo1JVoR3akq24aEXNJeQBrFALDzAbAWiXqghPAuAypfCyrPUXrK3bwpE/UGCJMfjaNQ3bXiVarFzC/nmLGgACjfGYqJWxi6kxm7DGHPuYkFkWvN2Xu61cwZE/DpUCBvBbkAVcXx1bfBPRSMs5mGiCHuAU6vBPx3gwgjCax5Cwz1oaC8Ncfblc2/0b+ZMBADCE/6MCW9AN3Zr1iBgt3WqrAL7jH5vAqfRSnfXyz/ciCgdjttwtsOGtXisC19ZSA5ZohN/92+BdVcG9yzrFiuMgLjVxH4IgI8xpUOydJdF9XwXSXtZCBJaIhe/93PB11ut9LtKNM000Gh/rrIOIHVATrbliL/lVsf5d4CDaX15FBZaYgjcFXghG1PGFUowQ4JwCAOa5HbpikTMyCLxy4BRsYBP2oQtm1TtgiVCoYPBdYUPNYDDFiNiZDfIxH5aYPoFQHzBS3xS2SRQO4h2S4U2VBZZIBBjWXyN+UxrG04sgv8xYmpNCiACiDXRCCHUiYqMcYi5eoSbOVDpgCVVYYpgNY/8njl+G+18pY0O3fZtTSghVYqUpSQhY+uJo82I8RiE0PlRcYAk+MOMogtON6GNXVePiBWAAfCtyiaGECCMPRq4yspsR3uNc1GNLLiFDltM4YIk4EOQHBuWK2GQ3feJPrQgeoI5wIwjSQogIE4gSRognymRWw2RafiBShlM+YAksEOUfyuXwNWVppYgN2BgocCVH/mExkuQbquRbvj5bfmYGAmY3vQKWoANfVmFqBlxhPrA6EAFwDudwPoHko4mg4ZU45qAslqk6/hDnlWbTjGZ4TqBtZtNEYAlZyOYequewlc9XKACADmiBHmiCLuiCjgLuEE0XmJgZ4JpxAiBzwmL/D0onlpC9eUZFNb7o4eHnUGCJO9BnHuJnofVngy5pkzZoOAgAlV7plUaBvxMArLCCxWXnSS6ImiqLm0oIINbokcBdni4cfp4ClvgEkC5ikQ5Zkj5ppV5qg36FphOAtLCCDz6WZU7g9iJgEp6pn+7pjN5q3+HnNWAJVihqHTpqpEZkAPhnpl7rtXbqfYwdKWDannDmgTDgoSlEgWhlr8Zoed7r9+HnTWCJSSBrFjLriE1qtk5sk3brh5gMKfAzx3mL9K1qSW5fzfFrLOxqzD4dft4DwSZsMDZsgUVrtVZs0yZoxm4ItwWAsVSI5gUAACOA3IBelljl1pjezbY9zc5t/9IBa5aQANBWIdEe7b6OCM4o7dNO7gJI7fewCYsOCgeDsKNp2gmj3abh7fQrbuy2Ho726OBOoeGWWNJWbvJm7oTIIHACAvVeb/YGlRnDmMS97qHRscntse3uCJ++76/h5zRgCQT4bj4Ob5Edb/JObvMerVtCDCyzCS3La3mROf2eiPyOcKrh5wxgCU0A8BMS8AHX7oBL6wI38GqTWyChqTuDWj2b2j6j8Oxm8X2u5z8GgEB20yricJkl8BBX7AN3cZWZcB5/Gn5GgCTWcBOycbH1cIc47hw37R3/8ZPxcSfnGX5eApbIAyLXZCPnVcRe8rbe7ShvNy//8sDhZ1ZgCf9LuPIIynItx3EuZ+omF3OIgXI4lxl+ngSWAAE0hyA1b9Utb3OlfvM5bxg5D/SUMSpqFgQAcII8x+U9F1829/OTBnRCN5hBn3STMXRg9mwAGOw2rfFG39Q+h/SSlnRL75dKL3VxO7MnaFjPlaJPB/VHF/WmDnNUZ4hTr/UAOzMdBQA8aPVBfnX+VTHklvVZR3Jcx29aP3apITR+BQA/8PVQBvZDDXViH2hSV3Z7uXVsLxhCqwWWOARoByJpx+BYr3aBvvZtZ+B0tx9CGwOWgIVw/+Vxn+FyN3eARvd1P+F8T1czmwOWOIN41+Z5j1Nqt/flTvZ91/Z9zxdCW1cAeID/gH/xgT9kY7d1EDd41Eb4fFf4hb8XQgNUAOiDiA/piad4Ycf4jK/4jjdujV95lSE07gWAdgXaaC95ea13e8d3l8/jne8eQnODFR15o7b5m1f5hBx2lNf5nq/lpQfEM1NRAHgEoS9roi/6k0f5c2/5dOf4ps8QQlsElmCDqS/sqmfTgs95rd92ru/6CyE0BnX2sQ/tsj97c1d6to/nu78eQjtTAMCBuBfusqcAuq92u897k1h7w5cQQhMDlhhUmhf3wB98Yi/8xOdqo6981zwz3s3VvwfvyMf5uk97bEd8zNePM7tVAHiC/HX1z798hFByrA9oyi993XZ92peZM/N3/wCw1M4P8LkHfcIXfWUn/dtHiTOjVABggdX/9d+3fUa5+Ng/eOc3fOIvfpM4s2ZP097f8Na/+uiffevXiOoP/5E4M75nhOWveaKXfFkHf/K/iPF/f5A4M20FAMd/fHlvfu+PffeXf4oAiBkAZhAoaPAgwoQKFzJs6PAhxIgSJ1KsaPEixowaN3Ls6PEjyJAiR5IsqbEBypQqV7Js6fLlSykACLE0afMmzpwKKfDs6fMn0KBChxItahSoQII6Kwp8VeAp1KhSp1KtavXVwKVat3Lt6vUr2LBix2JMSvYs2rRq17Jt6/btWZhy59JtiQgAgD414fLtW/Ao4MCCBw81y/+2qdXEihdDxarUL+TIkidTrhzWsOXMmjdz7uz588O6oke7nIP3w17QqkESbu36NdKshwE4ZWz79lPHq3fz7u3790XMwIcTL278uGXSdGFT0ISXD1Dk0g0yr27dqPC0iHFzV6x7Ovjw4sfbzE7+PPr06sMrn8tcFV460df3vm7/fk/zZ7d37z/1O30BCjhgcfoReCCCCSroVXtyMTcFXnfMt6Bm+FlonYFj8ecfhwUASCGIIYooVoYjmngiiiE2CBNsk5wCgAyTTJhiXxfa+FqJl9HWIY8f0vgjkEFClONuKxqZkpBJKtnbkS3BJgteUwS1ZFs3WjkYkV9tyGN3PlL/+SWYFGapWpNGhnkmmn2VuRJs8AEQx5RpjnUlnUeN2dWWXOLmpZx9+indnW2tOShdfxp66FaEogTbLXjpESeiS924XJ08BbpVnnraxmeknXqa2aVrKTpqS5+aempGo76mB157CIWqTZOSiqNsa2Wq6WKcwrorrxrWWhmpwSLZK7HFqupaHHip8mqxrNkYLK2PqXUrronp2iy22Y4UqlrCCqstuJ0e2xqEAHzBbLgZyTouYdzqRG21VV2bLr31DvkrZd4Gay+/YbIr2CQyAOCEjJD2K9G6ikbbFrzx/ofvwRFL7G63+hIqMcY//hsYAnjlMVTGECVM6MKz1eYwY/OG/7wysRSnZfHFLMu84MaAJYIXFiDPvNOzs7rm8k0No9wYxDsbjSrQccG85tFN01fzUSDgxYrOThMw8qAl27rj0LkWbTXYfiZN1tJMh332dFAX9QlemxAVNtZraj0t111b+zXaeVM59lhll6k34MOpTVSyALTyNthxlzm3dnXbLS/egUueIt9i+d3k5JmTqTBhBuAlC+JWK94k42gJ3bXKmqueYOVhXX7k6rFnNvhQlkwdutOjr8hc6yKdPnTqsguvXu9fvW7m8MmryflgggxcFNw9kwxb8SD9jnLwyms/XfVdHb/i9uGLynxgkrQNfeLSZ0195Dqe/DhV2Ys//2/dc//1fYP06+86+YB9gVco0Cc69cmNfdJq3PvgJxX57a+BnrFfovCnHAdScCm0C4pzAAAd3DVNdw3iXfvAcj2HMbCCJpwMBLUiwQmesIUjuSBQbgYA+XDwaB5sDwgPaDrHKTAqJXQhEN2SQguucDRBPCJHYPiTNeDlEwLMHQEXZ0CG8bCHuQkhErM4Gx3mq4ii0SIYKaJEn3gCRgWrGhQvNEahDFEjI4zXD8MoR0xhkS9e/OIc86gWvEBhdTdUTg6pmEAreqiOejzkuwz5ljvWBZGOBMsK8IIEP0aRdFM0GSEXqMhHcjIkbcwJIwu1kVJ1spQK0QBeSEBJNfavXZvUyhv/qxVHU9KSKa9kSyjnksTU1NKUJMCLBlZpoTUG5ZNlqaIVZ9nLZTrEmDf5G0JyqUtmlhIJeFmBMPFDzNhwkSyxxJUyqSnOgzgzMtKUyzg5CQW8xK5SPTnSJbc2yGTeMp32JEA5IXNOmNwTkTJpQjvdCc940m2ePQxnP5eZT7/s8yUJzeMG8PKDgLqzoj9Z6ES+qSmEPpSWGLVjQ0nZUTC2AC8YoKhFU/rRiGhUTxwdaSdXCtKQDgumWewBXpKA0pRWVKYPaSmXXmpTR/p0kTSt6VCDmAK88GCnPK1UURsC1B7VM6mljKqgjooSqx4xB3gRgFOfSiesLmSqHRIqV+dI/9bxaTWtQLRCVXcmVouuNSFm5RBa3QrGur5Mqw3Q6wldgBcPyG6uPY1r0JB5UMQCVq2MZZJfG1vBIuAFCIU1LFQfW5K7+id7K0gCENY52IgUAQlNkIIVYoCBDUBkBRiIgRWk0AQkFEGyYOMrWvz6V9s2EAg5vSxmx6pZknC2P6lrgUzwolwAENYhAqjBcperyob8MrqSBCtvjYZbpbU1u/QTgEykgN1sBtdG2y1IcbuERRhYd7QO8YByY5ACJAgklQzRgXJngIQUxEC5E/XuzM7bt8gCWHxJwEsKhFde4XbTVwZVYOrYO4MfkKAIGHDvffEihWAa5MJ4qYBCKIsXHf8cRAPJnW6BQyZgyxE4xdrzKgCaCtwFm3e421IshLHoAiEcpLrNXYgLkqtThFgTADlQiGgniZADA0AKLnBxxlbMv+5CeXiRBEAMhkdjKwk4vdz5oY8bglMsK0QIysXmQXigXB4npAl4uUCVJ2bjzVE5zrHzLQDgrOAt17jBJMIx/MCMYYXAuAcLgS8ASHwQ/ALgvwmp7pHt3C8pg0W3ko6dAODqZC3z+UJdBvTjBM3chihXxo/GS6QNUuiFVEC5l+YXpY3X4ldPjr0AUPKeO42fTz840LcM80KuDACGiNgKCIErAGqrEAGcmdb0ijWDZu1swMEYxJzW9X14nUkf/nr/0AhBJd6E/eSCCBYvrF0Isjk8bW1B23vSXvfZIkrm5GF713P2JKjtJuofJ+QCfGRIuQFwbgIIe7wJ6S8AhgxvbLX7fu+mM8wWPkpSOcTDhqZ3ve2j7W1f0c8MAbZCxpzqhDCbqQZRMzsZItqLS7xYDY9gnYtUtpaniuINQfa4r53x6myc4/v+OKpJ/WGDtDrlC4EximnOq5erkMC6fbjSIbIvhoC7Btrb+XV6vu2fL0TkDCl5jE/uapXjheVRhxXTidjdp8f87FK3+aHxomyMYz2QmLQbHAKg973vHQXdHvVC/A2APgJZuQMvOEMQrnC3nyrtOmE75GnK+IlMXSHy/wbo1etu961VIgKe/zzoQy/60Y9eCe1drscXAvKEgLvB4jZIwAeekHRPHmn3/kzkc3/O2kek8glhdNIP2elPd570xj/+6NsQguUzn/kl+Du/ESJsYuPF2AdB9twT0mzef8rxoNQ9+O/I/dDA3a54YbMjh3/7jwik+Mh/P/xHXwnoCz3sCoE0QlatkKIPe/ye8j5OhJ8ArpD/NYTvlRheWB0nqV/qaQkAuF/8RSD8zV8DnhrgHV3ZxV2iIQSjORpC4F8BRgoAPtMAluDrhOBCHKBB/ABetEAnMSAVQaAEziDpUaBFrF5CjFmWJYSZmVyarZlCuFmeoSCijKBNmCASzv8cEUZT+RlED1ZgFsHgbMggDVbh59lgReAgQgTZbxFZ0CVEkiUEk23aEv6JEZpEEqahvpThQaggAQBfKUkh51khHYIeFlKEFnKghqkbAXgYAFgbQojYBhqEidkXG4rN+nWGGi5iEy6hG9YX+j2SHNINFdbhDN6hQ/wAFGwiFNSXFHDiJkZiQSAals1XfQFA8C1afu0XwjXaIZphInIGI87ioLwiAahgSbliHPIZ8VliHWJiQwjh6QEhQghAkVmX2d3f6SGBwdnimZxhSdCiNMLOK6ogCwKAC+7ilvWiL1ohMDKEMA4jAIiiQZTWaaXWakHEBrxWbM1W9jkjmkAjSUz/Iz22hy0e4BPS0iQ2TiV24wTGIjxGjDy+UD0WZCNVYxNWl6JpI41xoz9eIkAG5KRF5OwYpEXyE0KOCkIIoewtIC9SZEa030PS4DdKpOYMpEhcpEqKFBv6nohFn0duI0geUz+OpPGVpElODkqGxEr2JFKVoe9BFwDw4Qt+JBRyhUjaZATiZE4Gzk6ChE/65D3CXblZnz4aZQwq5VLOZFOyG1dORlT25FRqZEGM2UnV0j7uUE1qZegxZVfmzVN+RFiu5FgqikFwZC+l5X48IFv+41G+5dHEpUfMpUrWZcy85DLppTfxZV8in1sCZtgIZkcQ5kUaZi0SQJHBQGJi5RQ2/6ZjfiVk9opk7hJlFqRlMk1VNiNDLphDeqb8gWZo7spoTlxp1iYLiZPPWAgBCN5Z5iVnzqFr1iBsxqbt/aVx2CZyGtE45SZ+EADCoZlvyqRxLkVSBqfoPSZxBuZwMlRydic6Lec2AYbgjRxa/iYlWudrTmd2YsxsngRLYoR30mI6Mad9/E8L5g5cKKavrKVnYud6Bth2Lg8vwWd8MuJ8hmdRsAIHmBQU5ad58iN6XmeA/mcRTqh0FKiBgmcrMcckMJGRDRB+BIGIjiiJlqiJnmgQHIR+/hl/NqZ/UujKtGdfYWgaHuiGwgYfVB85zsyFoKiP/qiIquiDqmWEtqWFwv8oIqqnidCoGtro9FwHlNwniN4HkFbpj66ojrRoX74okrLnkR4Hk9aohj5pdbCC8wBAIkRPiFopm5YolooQYxap53Fplwrklx5nmCKhk65PdXRo20yCmlJpmw5qELypA2opW9JpnU6kko5InurpmPIpc+TowDxKoNoHoQ6qoXpFdcqpoi6qvchobj1qCe5pATFHlAIAAvDEpV5HprbppuJJnHrqnYLql4gqd5Fq+JmqFMGGBJzpsrBq+qzpq1ZprCLlrBbpp9pquuAq2eiqAPKqJb3GJNgCXljAGbWqdRSrlR4rHSGqVi4rs4KLsw4YtIKftA7Ua7QCXjjBo/SEtlb/B7ca65DuJbgqpbiOa7aUK4udq+6lq5HARiEo16r6RLwyx7z6KLa1prLWqr4KCb9Omb9GHsDujmv8qrLMSAdZSMKi6MI6rPndq03m68O6HMgCx8T+a6Se6mBMgu0AgCWcEbxOqaB2rJvqGsNGKMmWrGie7G+kbO5V7Ae1xhW067v+xLASq82O6Mc2amKJ7EjuLM/Kps/6BtBS7Mr2qmB0DF4UrMYajY0s7c16Kywlq85W7dSOSMRW2tWyndDi0GDogRPgxRWgkQ31qNgyLc6iLT6ZLXpKbdo2Ht/KXNtaWtZOK2C4LF7ErN2CLd7mbaHurdOWh99aJ+AGbvcN7moU/+7TvS0gCYabCIIE1JBcPW7eNm1Wyumcai7msg7rggbnGi5urhHXAkAhPNHdcizkRi7ZUmflBufltq4Ivi7uxW7b9RJ9EoXc4sXh4K7j6i7kom5nqm4EBK/wHsrayprxOghgyC5XwZgHTk7Y7q70AqfqWu/1wuLkgsj2ukf3Qt1IMdoM5FzmjG/0Sm7qni/xpi99ZG+09STWee9Q5eIfcoauVYb9ni7+Tq/+ri//Gor/uhsA75wAw5QQIFsyWobm7ZyQQq8C924iQe1Dou8Dp0kEO9wEZ1wFj9Q1hm9mbHDGdbDSim35nif1knAJP+P+KqJPBjD8JpRMWAH9VggMF/8xZl3pApsvrTpwDsvJCcPcSvrw8T5UycHkCxsxFj8VEoNwTnRqwzJxE8fjDstiD9fdFCdUDypgZ2QxG7dxneTs345xGIfHEzddClPwUVnVlSWYZ7ixH/9xtvGtF58tGM8xmNSx2kWxGedxUonYQhowIEeyJLtSIeObCPsjDhuykiDy45WxFIeUVYFbBl/xJJeyKbORIP+ua2ayJkOsHGtGVGreGfcTky3eZpwyLucyBcCx5b5yKxsHJ3/fHaswIw9VdRElEeuyMkcyLwOvL/8ycQRzAHoyHkteUnkYIELyMm+zGzfzKj8zNAOHNJPgMNfbLN/TUgEAdGozN7ezEXv/c3+Cczj7xjgfITUTszUP1TXuqAa7sz/DMDy7qDzPM2/UMxreszkXs03BGGj8s0PXXUBv6UAT9GoYdDQiNLadsz31lxQ09EN/dA1D6A1PNEWDhkXPI0brmkanE1xVsliANEzX62JecjeyckmrLUnrU0p32kqP0799RkwHdXlFdKLm9E1zxkkTZDlntEKPVBV7tFBH9VMRdbga9VFrRlKn5E7zWU9Tk7yp8RpLtVjTVSrTtC/a9FWLiVXPlCJ/ckMlFcpZFlCPNV2/cVlTb/WudVpTRlbz5FZvWVczkyNDdV0Xtqfd9Ui79F6DSF9D5V/TWGAvk62NMikbtmVrHGI3//BiD69iD0gsX/ZRfIsWCZ4t3zJon/bm2bBmbzb26jVbWyRqhzZZZhGeZaNnSFBsbzNV46trs3ZfNLZjt3VuC0UjApEQqiYs489wK/Nuj2xv+zZcAHdW+dVyD0Vxt5C8WXFyaxUrWWx1E0VzR+1zQ7cQjbfg6NZ3B8V1n9CYUXZFcvcwBWx6F0ZmLzF5J2nEPN18/8R6mxCirTMPw7c2Qct3h/cIm/d9001ny4l+7/c7zXYQldyCs62A34ewpLeBYzKCJ/gOTTiaNLiDU0B/U1AuyjXsUnd8J29sZ3hNbziHL6aHnwmIO/iIO1A623bxVrh9XHiB1/cXv7gYx7i/oP93iIs4hANRfSH3ZhD5gKs4arP4WYcQ/4kjXmimE1I5AGAekA+HdOMSk9P4kbcQymn3kqN4kyOoUEO5JWLnlFN59vWgOGr5ltePi0OWmYO5XR4RnpV2gB9Vd6N5UKv5L4bQBgCBoR86ogOBEB5QD0pBoiN6Ks75bnQ5W+n4fNf4/uAc4fp5igN6TAs6HUptffVmQfSgnEs6clB6xdz5fmM6/eQiWJ+4pVsHj1c3qHsjYhEwgJs6qoOHqs/orH+3q8+PUOK4rHP6md/oad96Fe6sUBLeQfB6rwNKnfPGjLd6mFdQVdo5sls4gdu6jxNyRoDXm/EgXpz6tEdztW96t2P/e567EG9yO039ubKDNrOTZFwxGQAMMQFIe7oD87pv7pe7e8y4EIyZmsAHO3PU+nLfO0Q2KozFeqnjxQwUAQlggA70QDb/+6QHPMS1+6VnuwPJ2w5aO6tfB8MPt8NLYL7KGzaW2TBagQ4oOcdvxq+P6smn97BvD6O5d5/Pe6fX+2Wv/FYqKaNZJULA+enFQEfWPFJ7/LGDvM6LfANBotXmfHWkfG4TffzlqxCSerRLQQpowAaAlRBoACk2Ab87PahAfY4r/HLvvPKAmwt/fEjRO5mqfLjHsXryH8IX40LoOx+z/dMLOZhce8i/+2QlFzLbfUPhvaTqveEHhyrHs3qm/3PJUwSj7TvhF35+D3ziFzwFFUFy1b3j7xPks6zk5699VwS5A4DPN8TrW3nnt/3kUwniT73iNxDpS9R5w/1raP2K7/1IKl/zNd/zTaetcf5FINoj1z5fu/1tg77ui/7+9D4ASLzJA79rCP+Tp3IVHID4jz/5l7/5n//5MwGVTyeimX5EFJmJQ3/03/6S5L6wU/32YL/2i0jko/y3AwQFgQMJFjR4EGFChQsZNnTIcAaAGQQoVrR4EWNGjRs5WoxY5UBIkSNJljRpsswOlStX0pLYMaMQADM1wOT4YyYGmzt59vT5E2hQoUOJFjV6FGlSpUuZNk0acaJTqVOpTm1wFf9rVq1buXb1+tXrQ7FjyZY1exZs2q5V2bZ1+5ZokZkAasC1a1dt3rMK8/bNuhdwYMGDod7l+fFkYsWLTVZ56ZPETCtEIwLoYRhzZs2bOXf2/LlqYdCjSb/123dwatWrxZ7OWxp2bLtyZ9aVfVuqa927tbL2/Xu16NKIGRc3TtJx1J4xZgIZShsAD9zTqVe3fh075cfZuVvn/RV4ePGBv3vtfh49dNvo2Wss/x71ePnzFQonTfx4fsbJffKYKz0oF5qYKYb2DDwQwQQV3Mm+BR10C76t6JuQQoMi1OrBDDVrYa71NOTuwhBFBK/CEglqEDT89Fuxse12AoLAjoSYoQf/ITBqYcCZiviQxx59/LEtFIEc8qcRGzARSfmMJJJJpDisrUnqjJzSyCRNFNIzFVncMiT+erJipss4kmmmJn5IIYUaKgszyjbdfPNHLOF8s0or7WRtyTn13OhJuvYsjcpAL7yTQjk505JLFr3cSYO5bBxzrkgjnaGFPy29FNPYDM3UxzoJ/RSwPDmds08PR81M0FTLA3W+TTVDNFH9FrUJJwA8sGmFJFKAogkwrYghhZpOHZbYYpty1VgFPWWV2dZGTLZJHTqE1jBVrdWtWfGQxQzWWI+bldpwxR3XsG3J7W7ZbNVNSNRzH9wAimndZevaeuNblzVz7+rW2+LAnRfg/4AF7knfgXFLF9+EBWrXYPaSkGIuMRtmyt6KwVI4OBdH47ffxf6dGOSQyS1Y5NEQxnhdhkuuzoUa5moCwJWPsphmrlBOjeS3OO44sY9l/hnoPXMOGtURb8ZYZaJLq2DNFARQmqiapcbqaMGGDhIAkHiWVWOovf6ax6vBbuvkqllNeuzN+rRC2LR9mnpqswETO7Sst+ZaObf13rs7uvmm2Gi51UX7b7jiBSCHRwuHCW6pBT/L76l2vhu5rhe/HPNDLc/ctMAfZ5ZwzqXyDwAoROeo8Zo/LytyqSanXCSfT5+d9qVar72nsldPMnTckYIRgCR8tyh1mncf6/Zj7Ybd3//Nh38eepiSj949z4+/s3fqgRIAYimehr54i69/aHrbl2feY+e1Xz/68tmnSPfxKcz+/Z1gmCkF8MMXX36I1N/sdcyTXf0IODv3vS9+/ZsP/QrIkRzMpAL625+9FLiQAyIlgLAbYAM5uLgLri+BFRQPAxsoBCTkwAMp/EGtCiTBCV5LhAn5oFEySLkNdhCHepsh9UIYw9+QsIAYkFSkJDa8F1LQhwbZoXa0hj7F3DCHUfzaEl04qCTO71lSzIjLhgiAGHzveUes1xULQkWh1PBuUNTiGn9mRiNaj4zjASIBH0gXHgjABXnUnhhhGEeBuBEoaNyaGtlYyJABEnc99KP/YOZYvxRECgkbYB8frbVICiDSJ4LkGSEN2cmBYZJ2lPyLJQfSyPcJgARgmkul9ihKKpHykv971fmceBJOehKX7gLl7Fx5FVguLIu4RKUq89fKXsIxjrtkEC1rWZJb5hKa4VKm6I75SwqYkoACqAwro1k9SsJymtJjZjNH8sxunnNY4cxcNX+JzfpFxlbo9CYfwSnLzGiyY+aU5z4tpU7MsROW7tSeAGDggbmsgJ8XUaSzJORDf24En/3SZ0Ip6qaHLg6gpBTo8wSgAS7OxTkVhR8yyWMzh9qTW+MkZ5dQKlKXWrSlncyoJTeKuyIgAWKRagIJXkqAhT5ElL+5aEYi/+qtifYUqRoa6t9musianq4CQFDlXKwAhAgi9acOCapvlnqRosbqqEkVq4K6urem+vGpmFuBDtY0EymkYEdjzWpDjnkknMXULl9NVFjH2tf2lFVvZ41jWv+2ARIwR1I10AAY5UrSUAnWLICliF65xFe/XpY7kk0bZK9IWL1p4HCR8gAMGOvXuTKkrqrRLGW3ZFnMvrY6mh0bZ5Po2bG1TFI5uIALYFuR0y4ktXfN28ZUulLX9ha5sJEt2GjrQ9t+TQNTjQEJJJnckYoIT80Vy2qLS87jWhe8nVnu17QrwucqzQVIoGrbwvtbvpTXIdxt4krLidfw3nc49mUjfBV43v+gtWBNNeAtfn3q2L0ElzD6dQtrFaVgAj94lsPdJ3/751+ZCeCRkoEBhAuM3dUg2GoOZguDV/RdDp/YdSKOIoXlZ+GSFWFNP1Dcg93LLhbXR8VUITHeUNxj5eYYhze+notBhuG5SEF4KK4xQkAcGPnS15lA9vGUlTJerwn5eERuWBFyZKsZ03hK2e2laqXslB3nx8RUVvMZy9xALO9OywNLwpEv4ONXfvjNSmwzU878rT2vGdCZ/HP98vy5OAdMCDnNQXV7fGfVNHlug35Kd5uZ5kBfWpwSlmehH3dogHERCWp2dGogvZcnQ7m+msb0qvks6UmOuZ3B5NyTrDDgKY//ejClhpyrj9Jn41ia1cGuiJWhxmnB1XVgAsjRhkUdZjzDOsGqFi+lawlsYQeb2EozttyQLTBpxXPNuGbktmMpbc3NF9XWvvaqs000clet2wBbwVwYTWVxlxTaITY3AKntRHWv+9LtDtq7jxbvedVRB4G+92Pz7WRe07Df6Ps3wAEtcKAR/GYGP9f9ANCE0gLaw48m96lRzdJ9UxzlHbH4zzCOMo2PywWqjOuqQ07qkT+8KL5u3slT3nOMrFxmLUfaMQGWYVP5XDMNjzTPU4puKE8c6SgG+sqErrCXh6sCbv1y1DGjdFPjnIkljx3YuQ7hqZes6gm7OrUQW+eyI4jh/yaNtqYiLkCyvx2/ZxdZ2vG19mT1YCamw/uB4t7Quf/Y6fSF+uDvq/eQ8T1lRCdXomcSM8ajR2EkL/niL29dx4MM8oOT/LhqFdLOYz5hmk/33U/f289PLPTZ8juxnjSDj7f+OplnfSDrrsHd4/6yr29Y7Js1+1NpkybAP4/umV6u3tvw98ofq/ANRnzQjZ5aQgS39LPDfLon3rjR5z5SqT8w658N+8ma90zqPf7qeB/xYje5+ylefoGdH1TG51QdeUr/3Kde/A7j+dIoAP2PouwvYPDvU/QPU+as4wzw//BF9Z6uACFwnxAQYBSQUBjwUipj5iwQN+Avv8DPuyoQBP/PCQPnRQOxJ/2I5QJm4gdOkDpE8D4GcJBMUAahKQUzcKsCqgXTqfJyMAQBsPn2xQY3CQeF0JN2UAV7UKN+cFQcMAaVUDZokLhIsNKSkAoLiQndxZWsiQOFJgi3EDasMEWOMJ+0kAy1qAvP5QtjrZeSRQrXsAyJ8Pvk7wA4jw6jqQ3J5Q19MA6NJUeuag9Bwww/Q+f2Qw0LsYP6cFz+8AlFZGwc8FYY0RDtMP7kTw8tsZMcUVwgkaZkDWoGkRM/4xCzBA0lahFLsX48MVxA0alEkWg4rhJZkTNOcdqwsNpW0RbXxxWpBRbRShaDhhR7cTNw8dzwcBONMYp+EVqCcbD/hvFn4KkWmREzkJHfdNHfeNEan8cZkwUaycjTLmX9oqMbMwMbZ0kbJY4bzxF3vtFYwrGzpHFlDkcntlASnSId7ykVjcqeOK6L5qKYNOKmmkAKfgUD2s8d26cdzcoJQzEfiQbwOu72TjAimWIfm04Z/zEgI2UgL0IAPkpS+m8hqQcei0Uea4seQ2YDcooQqRAKO6JCJlDxONKLgAAnczInmQ0jDIpAUgAJ1oQkMWMFYIAEgAAJkAAISAAGEKokgbAIPSklnWslQaaO7pEMY5IjZrIhCSAR04fnOO4jbeLbpIC9tA8AXtItXCAJfiCnAlIKfiAJbO0p+6kr3WYqY2gc//XkBSmSDrVSKPKlK7/yiWxyLDvCBXIqySxCvRAHLipAJDsysdSyLuHkJIklL82rKg2mJXVkDwEzKAQzKuGCMHvGMHtiIlvoIsgEAJyyKiqgjibFA5AAA3RABzAACTygrWYiByizMqPkMoclMytoL+HEJ01vDUETKETzDjXxNHmijorIInwy4ahiA2plJmYACDSALjHCBTQACNrqBxTyN4kkOE9lOPtrMwXGAW2vEJXzJ5gzE8UOisSyJ/5DI+ApB6oip97KNzuiAlKgP8sTpkbTkNKzwtZT3nLqA5MzEJVCPkdwI8OyNjSABGozCVwTI8pxI2hjMqgCAKxAB7rTJ/9cQAfAhEDb5DxHBUFbTEHdRUDwxxLh0ycitAbX0e4oNCCbYDEtolGcpxxJdCl0oCJ/QgCqM0WZZEU5pUXHpzijpI6goEiVkEZ7wkavcEJtAiAD8gdKqy8FLyNcgN6SVHSWNFOadMhelFwybAa2zkFdCSMzxkAXrB/B6h+bAAOKwEYEYAOSALH8xCImcj81QgDwk0wzx0wxBU2zTE3FZSKlwPLe80GT4krPEEd9j+eKNMMAgCcJQD85Yi7+81B16C436yFj8SIbZgPmolMZsUp5olIRsU73KsfqSDUJQFA3olDHcFQ9qFRn61SFMVUN5tuwkhNfdSdiFRUvFfrm1CL/oENxvnQjxJT9evVyEvVSFhXOGpVacsRNP3NSkUJZc7GWUoIlWMIlnNUi5mLmflTagjQzeOACMABN6tVe69ValfRXmStYo3FYBYZ0qvFYw/UoxlVzXGEIElZhF5ZhG9ZhHbYLJBPIKqNtOJQgJQMzNKDLJBYA8tU895W8+lUcuTVZtK9HB5aS9FFO6Q5hH9ZlX9Zh5UABZpZmabYDgCynuIkADBUjPvUu0JJjZ8JjhwRbLUVbV+dJgaQyhFRSU7YpDJbfWhZmp5ZqHdYVcmxVeZUAolMjqPMu1gYJeiAJYIBsy9ZsW3VoP6Ro/+RoDY1ki2X9ptAW4fRpV/bHpLZq//OWaq9WXSni2z60IlIzJnj2LWqlBqY0bfW1b6WobTvtbYnFAaUTZflIZclscSUHAPBWbzf3YfkWJqa0AnIKOQkgMWfiZAmgMQfVLsDkchOXrED2ykR2Hv8VYICnQSdXjCpXuFiWc3u3c2UJBqCAtDDiAnKq1jCiLM8yVA0DYkLNdcWwdYNMdlWSduflcBD3TSm3bi2Xd33XexXWczsCIGOgBtDELY/sP33Si4BSKDFjQA7zeVUUdotteqmyes9lV2+VFek2Trn3br8XgMOXI7a0ixZNVxtziCT3LVxGYONXfqO3gxr32B73VLIOAOB3RkVJdw8vvzQXgDdXgDmiAv96oAagYAakQApmIAcwQFSfFQkMEiHJ8y1o41sdmGjnV9vqVy8peFQm8nQvr65CZIP1rXs/uHdD+EdwQnVtGDhx2N10WDPvl1y4SENPL4gvZIgdDoJbzYONuGqR2EcEACdiQGeZ+Ia32M2gmDh5mFMGRAqk74orpkbttoO9+IidOCngSQqgIIX62I9TyIwdZG33RIK5jY0xhVqXuPXi2F7m2H/r2I5BGI+PogemimMDeUEGWU8K2WySlkeexFgXmZFH+TS4q4sj+WXBuEc2NWg7FpMTRJPnhJPh7ZAv5dvYS5RJWZfTwpRRWW9V+UPGVwc0oAgqwJiPGZlb+JWzI5b/4WQFeaeW/2QFDqeG326Xr5mXBzNzfTlvgVlDfDKUl7lHmplOvG52hRhghKAHQguNQQ6b35krepmb93aSiQJimkCcP7adCeiZkcSTFaSghsjtcA+eCzor5HmeYdabM6R58/mMX6qfTeSfD2QDYjPwagSODdqgETqhXXahH+R9HVpp6znozJl60VlcivdldKCKgU+jN1qbT7mjwZekhUK9FFmklaqm0c6k7ReloUUI1LcJbjejX/qdOXqmG/ajHcSCWzqnBXmn966nd1iKMwUG3hIIsNeKjfqoYzqpPTqqgUKIYoBpnxpByNlNIrpEJro7SEciiHr8uLqr9xmDtvmr/602rIFCWqzgAqrZrNEDrdtErSuErbmDNqTUIuX6mpH6rhN2qRekCSI7UqwgsivbsiP7rzMrr2FvqqP4p4uFWsHUAhV7sb26sRn2sRWklSUls5l5s4evs9e4qjElR2SQtHeZsRs7tRNktSOltbEjsKNksLFoti+lMSPV/25bl3P7rncbQYQAuqNbuqdbun/7OoK7SYZ7QgqbO/pyoCFQuUmZub/aua37dLCbSbSbPrg7O0jHeUc7vBl5vJO6vM2bc9CbSNR7gaJ5SPI3seP7iud7puvbvjEHv4dEv5VkSqjlekEQwONYwDuawAvcV+kagWJbPdn7OmzXwR88iCM8of8nnML/5sA9w8NJBCL5+0cccChNa2ps4sTrCsTnWcTbI6qgwJIDcsRvo8Q7I8a7AhBV3EfW7+gaS2pg/Mddaca5ucbPwwWwM2h3XDZ6HCmSvOaEVch9BGIsnHGt3Mu/Y8l9ucm5QwD+tJWlnO64XDi/HD6CvLgtpY60uqLYnM5L2bRPm6bVvDTg6YKLoKzRnMdfGzvqfFUiMct7BEze+LUInTd845jCHJXHPDsOB5cB/boF/ToYvdEN/c33hEwa2Mg13S8cvZcgPZIlHTsgBqct3TqofGZE3TXc/LOJ5UeR9LJg/TRIXcnvHM+HANWvA0wwmNWnw9WNAtdzndNnfVj/tK+M++rY70Xkdl3PhyIiZJq+MR0m4uW9h/3Sp51Jn10vkh2LoaWO/rynwF0tdF2UTN2Of906pAWfuR24sb060D3dxT1CqGXLe8veL0bM1p3X8dzdq4PyKl3eA93bz7TfURxVD11DiJzfFx7I/52S2N2LB7465swKlPngzzDhFVXiJz7FO31OIjfiQ743KJ6PLN6IMb46rpoumpK6p7vjNefjsxXlDa/hSR5OMozjITrnqUbdKz7gT9vlq4PPL7nmI4xfg17oR17ZRwWx5FyknN6Xhn7li1636V1GzFzplz6lbt5orf7qoX7ci8W/Tz7of6jUtb65uX5aNzaFL5vu/8GeH8Webcnersw+343FgoVdrMie7aW9iHv96G+jLKnL7tO86a1e1s+eWHwYuQQf68WI5T/48GUDsX5+8e++8Z3+8fu+WKh48h2/8o/o8gMY7jUCYkC982UV7wlZ70MfPpLlcJKL8lXe8t2evFc/I4L99Rk/ZHN/56M+UyICcGGL+KMd4GN/max9wH0fI7Q9+H/M+WV59vG99o0FYvQXs5bf5gj/f3vdsaX/IiLj+qufI4q9KPR+74sf8hWKNzJkV1fdxUH/2do+/VXOrsk/8wGCgMCBBAsaPIgwoUKCQqwASLIwosSJFCtavIgxo8aNHDt6/AgypMiRGWcAmEEypf/KlRYbuHwJM6bMmTRr2ryJM6fOnTEp+PwJNKjQoUSLGj2KNCkFnkwTMo3JMqpEIQAA1JCKNavWrSGfev0KNqxYpWSXij3L1CRKrhVNuhoCN67cuXTr2r3r6iTbvQeLSHnIN7DgwYQLGz68VS3ixVrROn4MOTLYspQrW74MVHIDxiJXVE3BObTow5pLm36MuehpzYpFu70LO7bsuHnXjk5ZocKFv1BItMgNPHju28SLGz+OXGvr5Mwjrn4OPbrN1NSrW9fcvGKRqjqye/8uUbr48S+tByUvdjnn17Pbu4dbG7zGqvTr27cvP7/+/fyV6+3fHHoCDniWeQYemBR2ABL/pEFVPSwI4W2lOUfgaQiaVSFP6jHG3nsewhZfhArdR+J9Ip6IYor8bagiYxm+CGNNF85II4aQnXhBVTC0yONeEy4Uo2QXBpkTi4h1+GGSc4XYIwE5eABllFJOGWWTVl6JJV9GZukUkV5+GVmNYhqoYIQ6VNUCl2p2VSabYMI05JszbWkYkkreyeSaeu7JZ58d0dmnnIIOutOYhlLXJoACOATABn4+OtGPIhHaQJyUNgAoYXbemWSekH4KaqhqZqrfpaaeitahqlqWaH8kVIWEqLIOJKmbqIql0JekCrYppx56Omuwwg4L3q7y3YpssjmtyixZrX7nAgxpErBoVY4S//tprSApG1auXhqrJQBv+Yrnf9iei266HJorIrfuvltps/Ia9WxzMHhAnwcrvApArOoGWi9H8D4l2pzsrjsuuZ0e/G/DDj+cErjfDUwxqvNePFTAyCFB4l+NQrymth9VvFPBMknMVq8KzwbsghqE9DLIMs8sEsrZkYzzoBjv/JPGxQmAb1UzANFEfaDRjKXIHuWME3I2JybuygvbJiIAORTRURE5AIB0115f9DRzTI/tJc88+3ybEFBUJUXMApxp7ddNKt0R2TU5zfCRUUv9a94A0gdFEgJcJEASa1cld+KKGxR2cnY/nqHZO6M9WtFV1VCECwNtoAPWi6tIt8CQQ/91XONYqcw3Xn73p4HlAEiBhAaaL+SCBkh4DEAT037Ou9emHzd68ORJjjHloXl2XxM9DN476Ma3JLxLeFONcOrvtbygAD0wSl8TNeiQhAYttKBBEjrU4HpVVizffPs0/25c9PI/R/zFz3NGQgwdAzG7+xCGvpH5TW80qLMeXbAHIe2lr0TJY5//Hvgw+BVnfhQsTf3mdT/RrAAGGNgafXIAwQUBUCMCLN3qClNAA8oFgSIqAhK4x0ArIMFzIayhuiRInArqEDIXlFcGicMDj3nAhvyRjEpKaBwcqiSFKoTPCVHEgwsAwQNQaEIToPADIFyAB0TsYrqUOJodirFAPWT/1g9vUwP1XcuL4DljeOQ3QNfsrYkgeiIb74jHxYDRZGPs41PKaEYj7gcDbONiHr0jSJIgsTh7HAkTm8jCQ0pykimzY378iEmeAHJVbuRMjtBEyQBF5ohwNCH19DhHOtolkqFspSsdacljZXKWN9mkqjq5mAZVBSKvBN4oU7JI4jSyZqlU5QFj2ctkKpMiw3QRLZ85E1seCpeHqQB9urPMHP5SkaVMIjL38kgVsjKb5CxnQZq5GGiqE07SHBM1C7MCRvnLnKFJ5EiCeRt0fiScBhwnPf+pTH2SZp3rbKc77TkyhBpECJYbIkA5o9BtdZOR36xkwox5zFM+dKPLFKhh/whaUIPW6J0G0ZgADhcD5nF0oDcC5kSFWVGu8NN6/lypTe/o0cKAVJ0i9QlJo6KxHwhNCDdl6WNIGb04hmamqatpUZ8awpwSZqfQ7KmNjiqhiAokBepbAVR1us17vjSfMYXaRTG6wlgKIQlIiIFDrBCDFFQgIVRhYFWa8NW8ikqqg6HqM636U5bUi18AmKteBSMeElJQqespJlqdqNGC8OBwJfIAURdq17sedrN+4iti/TpLwGoVMc9KAn12xFm+JDYjFWRs9R67JDvqsioxqAEQkGASoa1xIHWVAhB+C1zgkiC1xB1VWcUG2kyKNqz1VOh2HFRcHyVXOq5F5Vlhy//KBinvsgNJgsdAWJC64jW65N2TZwMzXUwut6VhRGhDqgKE8nIlvdGprt6u+1hWVgC1B5ktDQUiXvkKOEvnVS19x7herLY3rCetikMHjJUDP8e+h2Eq35yKkMPFlyGahbCHW1Rg6UpYhwl2jDbDytXc9e/DKxnxaShcJ8fm97gEISQAfhDeDrN4xxAKMVtcTOKeBrbFifykFLzKYyIDebSNjWyM8YtWDB/ExjjmcO4IQ4Isa3nLXO4yl5MMZoH4eL5Lnl+J0XLillpTR2FGapkVTFEno1DGUabxQIK2Yd4KrQgkwIAOemDYrWR20PRpc5LHvJU3y+/MZ0nzUYWQWwz/GNqlijaxKQlIZ4xKOcdViZmeS2QFHahUKoQm9KR3jOjGVDp4jMZVVkfpwQef2lar7tal5QhlTduZAGm8MqcZGIPdssTLxC52lmf94VRnpdaja7WtFwwZIAhtxcheGrNd7U05ayrTxtz0QGBAH0/zVgop0MAGBicEDQRNxdVu92CUHeFr283ZYHE0WhZBH0O629ry/gqM55zrbtM4iLBCyKgJYtrP7HvhMt11/Po9Nnr7+9WOGQF9eMlw0UGcYLdeKrdV6e0N5BYKB5cI3ABA7YyrHJbaLtXGcyZxr9g7LIgIA3xXrvGXl6zjjQ24wuSggKALXegdKCtD75pyiQjA/2P8xbnT9+lwX+p8YDHnOLTFooYXVAW8T8fI1Hny720bQQtkL7vZz472tKfdDpltuUFcoL+TcPciQcNm1++uEXgv++vwqnpTKC4WUVTFEXPHe6T4npOwvxsAY1e74x+fdiqoYPKUp7wMKtpgAFhB2BbhGADyvBLhiH70pDf8V/Ueb8Rzy+9gBzxYMEGfOZgeeqq3ieJ5xXjI6373jjfCNwXgQSvoOyNCBYCko1LqQc/+qaiXSu1XL2QmfxQthqjKIjaz/MM/nya3D4xJGs/78PPe926/M9sCnXfoIj/5ds3+TZsP1O0ji/U7v/pXGFGVRkjP/RSSv0y6Hy7gJ34D2P97yFR8UvBfGfFcADB8KvEkVAKBEVgl/MdR8CdY/mcx0cdcEHUWl1AVsLB/FNglGAgTAAhOuUeAKZh25DcRvQYAu6MRLmA5MSCCNShmUfdwJHgp9KcTM/cUWgcAjBCCNlgQOliCPLcuAqiCS8iCEeF5ACBuCgFpPVB4BNACrpOARLh8FqhkRqgzGshefAQWiFAVN/ASWlhSXoh92YZpSriEKdiECvFJuRNcdfhbVpY7P5ACKVADuaV+aOh+XOhmavgmPJh4rvcUh1AVZ3CGgEgramiCleSGbziAcZgQhKV8n8ZAMwCDjjh7gkhphOgYVjUjQxYavYZ+nkgAhBiJDTf/iZQYfpaIEJiYWQWxAkmQAlX0VnEVhapoeqDITaI4iqSIIKbIGX9hBb5IEKyIhKj0irC4e7KYJQIgBNVojddYhcpIScAoVsKYKsR4IMa4GM81T9o4KS7GHNz4fdCogtLYI0KgA5TVfuboStx4jt5IRuBoHuKIGNIGhfTYjRKWjji4RCjIjpVIkM3RA+wHkK1kj7SGj1+hj2QifeBRLQBQcg0ZQBXpdYMykOUXgAdJgO6oIgvJNh7TBDAkBVY0XhopSQ8pUREZFhO5jxzpHQlXji6Zc3AWk3LykW0okggJkv3RWy/jjwIhAC1QfMOlk5MEkwklk5NBk9XBj4ZxOKnY/5SsZZO0F4ZQuYZkNZSSGJTiR5IoAjeodZQMUhVMmZV49JT8FpVeMZVUuZXMwQO01ZZ1U5cUYYxHCFNh6YpjGYsJiRxbk4wCkZYE8UlIlpde9JZ6GZdyOZepUZWEkWIY15gduYFwyZOcaWkroY4GKZiQV5Yn4hBVRgCJSRAmAXqZWUOPuZORWSiTiRmVKRhL9zoZ6ZpvtJmQ2ZWeiWYsEZrPOJpmV5pVAwBHQwA2VnJpRIO7aUOwuZGyyRS0WZt7eRyf1JrQqX2/CZyNdo/eSUyACTXEWZxkd5wR8hfKyS+MORBcdZjcCUHSqVjUqUnWySrYaRxx557yyZviGZvBCf+RAlqQ5Okf5nme6QkhRTNP4AYATScQ+CIF/jmfhGl/9llL+FkZtskXa8Z1FPqfnfmd2NaTIjqeQHmej6egCyJUUDAQyIOaArEBOgaizUOfWomhOqGhG6qfxNFrEFqjIwig0zmkOFqkHjGcKaqiFmocrzKhA2E5bLkBh6OcQco7N6qZOaqjO6oUHMoWLqA+Vhqinzmg4FmmJBoxTBoS66ikareiAHKXAEBDDqp5OSCP/SmmiYOlF6Gl98mlSOGlXGGSx5en3nKkWWqiRJqoIJGkbbqCalocUDA0BJFi94GZhaqnkOpMfbosfwqoPToaxcd5mPqIvRmgZlqiZJqmBpr/FWzqqGf3piqSBOlzNaT6OXvKlZw6HZ56FIG6FUXzpLaahqaqqKo6os9WoCj6qsapqd4hBDzAA0knrF2DqxWhq53Kq6oBqqEhAFXhotNahNsqpItqpOSKpM36J6K5rFoQq94BAzDQgOBKRNXKl9eaodlKFL6aFXGak+Aqjn0prhLRqOuKnuhaGDf3nikApPJqowY7ffYqI/iarwG7GA76IAwrEP9KseFKrFDHqqejrsvartmBsAJRshjbPvTanRArExI7sR3LHHDTif66sRx7qLlqrCynrAQ7ss1xsieLsr2jsmPKsuXhskKhr1jRa6MqrBoLs3xaswkxsDzrsINx/5oEAbRBe6tVO1VFG01Hex5RWxhxp7VOe7PWKrYHMbXr2rPMsTZSsEZZq7WKM7T957XsBLY9k7aDgZdBa7bmCrVPyxFrK7JcGxj8IgUegAQpFld76LiPC7lVOrf/UrdAcrc9obfpxR/IcxV+u7cAK7gbQbiv2rbJ4QJ+yH74MbkOU7mGerkukRn0xR+6xJYY+7c5e6poShKj66ilmxwbsG6pW2ir2zCtO66vi477wS+9SLOhi7bOu7K4u6aGCzYhS7rUKxhC0AIwkHAe8K7fC77h+67EW7zYa2DIu2T84Xl42rxn+7zuG70Euqo7y7bmSxhyS75IY7wIgb5lxh+Hk/+/OYisXgm4g2u/E+GqVPux34G/ASwz+3sQ/Zu++/EXLenAYlhv4VnAonvAAmu9vdvBgZEbTHvBEAPBwyrBAqkfM2oVJXwihBIVvNumvuvCPHbCNpvCsqsfLcAdNRwhMCycIbwQCVy/C+zDySbEe5fDB7YfJrmwRyxL8Bu/TdMWSSy1HzzDVjwY1IiNXQzFs3LDy7jETKwfKRavX9xG0DvFN2ERMqykNCwfMPADMMRAaLxXWhx/Y6y5+nE4umnHoiTFRIuqBODGKQrH3rEBcVdqfwwqYVyqepxcFIzHjFysg0zAqlrICTrJWSEA6SMFM8CSoRzKlAwpjpyxkDxd+lH/VzFKyjejxoKMpplcnIfcHISFAezbyndsxFKHyn6lH89FqLkMyBv8vjwpy6NJy27bacKMLaa8ir0MWvrxSZfKzLwsvZU8yMcsmMmcHA7xrdUsLM4MzdGcH/6IleDsgwN8yfKrzWPJzcixnugczps8iOO8TvrhQdIqz80VyHZrzPQ8EERcuLvcHAy6z2AM0MFozwSlHw5B0AedesRcr8zVzkH5zsfBVd8M0Z8izgsNUvnBwqy80fws0Ws8wBUtkhdtHHF6xiOtJx3t0fccx2vp0oiou8eawQGd0ISMxW+80yxxJk2gzzWNJTAd09CUHyl2zkT9sCUNyye90wJ9vQ9d/8uadwHZyNRW4synfNS0lB9x58dZ/Vn9bLkUHdU9bcg/rRIsWR9WIMpvLdYostXP3NWzJB9gCgAaHddNfc312ZUofZAqXRzCyzV7HSFzXddeDR48bHyGTVqv7M+YfNYIOstqnRKE7dg9ZtlnmtitBR42xryZLWJOHdnsPNkEW3aCTRxdzNpeLNr9gdidjUnykc+vPdaQXdZ/fdqoza6bbdsgE9uy3UcWSaO/TWafi1CAzY6qbdw45dvrLNyL9R1rJrnNrcS47br/TNW7i9aavN3WnUfBHd07BB78Qs3gncfYfbym/d3ERNnI/NzojS7iPUImPd6kfRiiKt+qRtalnf/Nu43azL3fURXfvlnfT33ffU0cbzXg163gfq3d9DvQKSIldyaBEtjgP0lECb4a38G5GR4y2qLc0CjghlEfA4HZIN6MD8ThL3aTf6jiV2Ia5wTgCpwiJ26ywhvjbLjhLX7gomGS573jzrOZIw6LJV4YwTEQpMfkwzHkYNlFPv7jofFc1f3kKfIsRk6JSH7lcjPX6Szl6owc3QoAz9nlLZLlNV7EZ55NX27TYS7myNHHbE7k3qnlb8jldP4+Bf7CcN7fheGPWajnAJLm7T29773NfD7oxmXo6eLnf04YDmp3iy5CEXXnTKjolF7Umf4/j/7go1FXsqbpRWTpaj7hXJL/lH0WuZA76tvW6Oji6Z+OacHa6vtR6BI+1VniAimAO7VY697H6ZUe6zedHL2Gy78+zCJ66e0Y7BshcgyJ7Cf46ucy7JbMHCZ5AdF+SaU+7emK6O7c7BqBUj0QNDBwARhwOFLQA+Or7Q3X7cRS7cSOHPza7mlc5Kae61aiS1WmmpN1Esde78na4/E+ccxxAU2QAgKAPP0a8Nacs8sOh+GOEZ53WapJLVuTUg3fqhJv6wRf8MfhAsWXOx5zsRrvONyO6yD87pxRNN9s8QTAwkJu8ic68B7/d8dRAahbHy098xj88Piu8lfyF/PkjyW3NaLe8zpb8zZff8VxclZwASYh/0OCnvQ+L783uPLp9+0WjUy3CASUhfQI4UJNIAVwhQEknBUlCzdVyFVZ3/BufqFMz8bG4Y8AYFnUAvBVT9LKDvRZ7HYt0Ov5EhEC4IL2Ubts4RDKaZJYmUa0rvfT6/azIvc3fxt4DQCH//jIcetytPUpbUl0ah9hXxDrFle4RR+YrxVrg5rPNekCUTTxmfmMyvEu1+JYMqix78r3HvnV2/mB/fkn8QMkUAQ2JvoDATdtU2P0sdRS0fYDgZtWsGIm+aG4n667LypSjiX8Sf3Ipfsp7/cS4QJzxy/FTwAu4DHU7HnTrxUOukaeNwM9UAQtUKnZvv3nav2hgv1WwsJ6Xf//YJ7TAEFAIIEZAGYMRJhQ4UKGDR0uLGhEy0SKFS1exJhRoxGDDxmSAADAg8MeIWMsFBISwAqPLV0mFBCyx0AhVlTeBADl5U6ePX3+BBpU6FCiRY0eRZpUKdGCB5c+hRp1ZwOqVa1exZpV61auXb1+BRtW7FiyZc1elZr2p4uQVgSohRtX7ly6de3exZv0LFeIHfM6jKhR8GDCFDk65QlSpMMcMhl6CKnDroYkLRDyaIITQA4Xfz1/Bh1a9GjQTUmfRv1w72rWrV2/hr01dVQkjmffxp1b927eLWNT7YuYdODCxY1PPOxT8ciGKnl8DJlDNIwUP34AKdJb+3bu3b3/E/T7XfzT3+XNn0fPerzPFSGFr4cfX/782+WDpyZ+XL/g5D2XN2wvpIaKaIs+Aw9EMMHcTFNwoN9wSy9CCSecsEGGfgjpAgs35LBDDxGyTyEGT8tvPxMt6i+xkJhbSAP3AFSpsw9npLFGG8F7L8EH66OwRx9/PIvGClSq4EYjj0RytBATGnE4ACQ6MUrDwtvpP4YuCEknhtgKaYPb3koyTDHHbFLBHWcDMk0118SqxhTaAnNMOeekc6glESpTtBKlNDHFKldsqKTNGooppOdQc0EHK+pktNEE80TwzNTYpLTSHm20CYA4HeW0U0bvHAjS0p7kU0o/X7JyIcWkay6k/yJJS1QKAT2ltVbeRDVQUtQs5bVXUDvkITpbhyW2xl9xxI/UUk881aVUFRKU1YUKBeDQ0FzAQFaViuW2279wpU/X03wlt9y9aBSiIABm8rZdd+E7FtxvlV02IypUwDfffGWgElVAr8yyIS4B8BIuHlKIQdYZasgOIQGyvUkKDN6luGKl5JVPXNLM5bjjrzYUQAcPRvZAXSg2tThllTfWGGO8CvojCJlnprlmm2++mQvNcMqxpWcTcrFfhAIEQMa0MNgZgIkF0iDTkKTQweiVp6b6IZfhjQ1Cj7fmuioLi1CXZyGqJrtsuuIVOjSYcWa7bZzfGCBuueV2IG2Pfh56W/+GCARgUbUUS3omHSKO2mzDzb56PY2V7LrxjhUU4M2dZ2DpcMsvPwrtnkeN2W3PP8f5D7sfwhsh56AbNK2UVPIAAx1SUNeKJFSCWmrMb3838fEWF81x38tNEGzWNxCgeJRxRz551Voe3bO1QYceetE3J/1fhhpb97HI/g6picoHAjykH8ZWvnxudReP99B+Z59XBAd/WkPz56dfIc2T7Tx6/dueXjnrFxLUSRSyumqpBUMAeFVCahMSJNTPgZ5C33fUB5r2VZBNBwpWdAr2QA4q736oed7+RGiz/vnnfwpxgbaSoJAFSksqBRGgQoYEACnYroM3TFIEvTPBz1jQh0D/OtACJYNDImLugyQCQP5GuMQglFBFi3EI/KSgAYQgzVVwkVUDp3XCInaRRjrsDg8980MyUshAXHKLF9VItiM6SYlMFKETH/IDKNQRCuqSgh3rSD6EQMYkKUBC2EgQl5AAoVUpWGMiPQRG7ojxL2WEZHoMpJilKdKSFGvjaEIIxzg2DyGZSdpN+DgQASxQM+yCSyFbZchLtvJAjNyOI/MSSVoeazzq2qArdTmsTOopiZxcohwdAspQhmSUCCkCEpogBSvEAAO5VIsqGSLNXVZTPLDUjizxUktuvoY+QfuBNcXpqV6q7ZfA7CT14kNNhbBznO/UDTZ7o827dNOeq6GP/x8bBk9+jqmcnENnOhuUJRIU1KAGJehBFdpPhjrPkxnLGo/uOdGxzCdATWhoRo/0z89sMqCgE6aBijnSm2jUpHORZza9KVGK/q5RQMjQSWXqIY469I0f9VxI6UNSns7Up1BJ6TxXiqaWso9RKaTh8X661PjUdF43xSn/HjqeHJDMqlfFKlaZutWiBJU39DxbUV1aJywBgJVcRevumKfOp0ZVelNNa1xr5dXdgHUuYh0rnUD5Pbn29atrxZ9bQQpXvxaWTnTVjV3lglff1akFXDRsZHvHO8QmxaOCDR1hJbtZI1VWa7AhKmO7VqcDUpGzp+0hZTVLl8tiloSrRW1sN//kWfqJlmt02sCLZLvbutgSWSA8p2vZplPeFrdDtJ2fbbdGJysO0rjPlYpvkdvV4Ar3ZsSFbnYNNN3yKddjcxJApmyoXfLCJSwN4e5QWmtdmWG3vO/9TnqT593HyWl2AEAkfPWblvMyRL5BWS973btfAscTtmukL8fmFANDFdjBvmRrXgJs3QE/2MKaPLAaE6xgMc3QhRcGMWszDJcJC7fCIUbxXf6Luw0Db0w1CAkMUjxjEo9YLSV27YlpvOO0rPh2LSbXmFbnNx4X2bI27nF12UszHRvZyUfxsRGB3KsxwW+IT8YygJH8QiUvub1bznKYAQPmG06ZymLK1DHFvGb/q5H5KTjGbJPZPOc2R9iVZnZfmGAQkhrQ2c/odfNS4CxYOf/Z0AKJ8uXwbCkxYS+BhzZ0onkyaLcWGtJ+lvThFl2pMGUwhpf+c6ZfQumoWhrUbBa12TZNqTAtcIWnDnWgL9ZlL5sa1mFOddlWfUEkoVGpt85yrj1CapzaGthPFnbVdr2mJFHy2HRO9pihumRjP7vI0Z7astWUwy5ZG9WyPvK0BQxubz8Y2yvTdpqQBM5yr/ncfRE3hcndbgK/O2XpBuKR9ElvXM/bKMT+aLX5HWJ7WwzfZFTKsS468GD7m7rxNrHDGa7dglfs4D9MuMZgCgD5TdzIFQ8VraktcY8//xfk77q4DzMeUYfJSgq/NrRvi3ty8EA8xyQv+cxxjryUW3DloE1IWc8Ka5nzluYAD6jAc17vnbO45+37+VAHstdjF323Rxf5uO289BTTvF1Ph7pedMU3Ft3a6rLFus3j3HSun9br3gK7UcXOcoH40bTAPnts0+7l12697SB+e7fintfMSeq+fp9z3lG7d74zme1/l2zguTX4xs4d6AQQgrYs82zFu/3xPUE6OpUOefJKvliUd1zUXTMQP+aX84o1LOMb/2XEk77ApicW6hun+tYIpKwzgPmlO89Z2c9+9LaHLu55qfvbWt6bG9DWPl9Pd4p/ftJZl3ftka9f5duK+f/NR4p9sOd6aw9/s8Vv/PG3r3PtI/j733W+a34ffFCbP/LW30nogan+9V8d/4Z7P/gLv9hghOijN/uLLPTjO/7rP737P1ULQA4bwNdQg0Zwp/KDvcJSwFp7wAb8qe6rlQiUwMJ7jUvoHvo7NQSMvQ4cNuyLuPbzwORjQWUTQRebwNZABH5BoIFTQQ2cQWmbvZlhwBg8vx/MthoMsvjbizMICfJrtx70qw0cORgkQvZrKCRMwhtcDS/gFxlQM2+Dwr6SQq2rQoIzQnTDwjPTwr0QhZB4hIkLQ7kaw+wrQ8A7Q5VJQzUkwdVAg5CQAUSAwwyMwjsUERe8OSqsQwdExCL/ysM8W0OzIIOQiIQGCETqy645fMFEtDAQpJVGZDQlJAsceBpEoESGi8O4wsRD1ERzI0SD80RWA8WxAIWQAATgMEVBFMNWxBNDXLtFXMX780UcekVKoYBiNMZjRMZkVMZlZMZmvIOQOAVJKEZc1K5TTKtU7MVfvD1dxKRhXJNmBMdwFEdmnIKQ4ANjpMbsska0wkZC40ZtvCROJKfYGMd6nEbds8d81Edj7ISQcAJpvMfLKzI9RMV3rLkgpD143C957JTf2MdwZL6HlEhxXIOQyIBjTEfoIshrNEj946QhVMitYkhOcciJXMaINMmURMYvCAlBmACMtEQaG60P7Ehe/3THYAzJgsTJDipJlYRJ1PPJoLSEkDAFZMzI55pJn2rHSjPInPSikXSUngxKCni/qZzIQggJT5gEo4zJGUvKmVrKUmtKpywiqGwUqQzKqrTKfZwECwgJTUjGozSur5SpsCy2sSRLHDLLT6HHtVTLtczHfgQArYzLrkwxujwpuww4vMzLDtrLOikPv/w+wNTHDLBIZZTL4kJMk1LMpGPMxnygx6QTtPTJv6TMccyDkPgCzDRMFNtMjepM0ftM0Kwf0ZwT0lRJ0zzNcPSEkNjKwhRIHnvNjIrN/ZtN2pwf25QT3ExJ3dxNZmSFkNiDk2zNEBvOhirOjzxO5Cwf5fSnvv+0Sud8TmVEgJAwAOoMzh27TobKTjgCSe7Ezu0MQfCcSvEcT2S8grdET6kTTvADy5pUu5uET6OTz06kz7SczPtsxooEgE/Yz9VzsvXsp/ZkovccUH7yTjFhTpO0TwWlgElwAgA4hd8ETv5UT/+sSwBFyCYq0Au9nAwNkw2dyA5VUFQICUtgxszkLQnFUBVFSAt10XGC0SSRUYmk0fvEhZBQhRytThDjUXii0GCaqj0bKScMUiFt0YY80NJMUA9NxkQICTpg0vSUSRRNTB8NwhOj0mKy0iu1piFFkiJ9yCMdz00ICQkYUxMt0+WiyZ0UNJtkSjuj0hgAgkI1VEOVMTf/hdIsJcktzc0u9VJjnAQbGMxm1NHdetJ3itIRUtMmVNT/9NMHktN9pNPdfEYAmAJLbdILy1QsDdVwW9FOxa9PTdFXrZ9R1cdSPc04MEdVJVOvNFPORFPjm1JPpVVhtdXactTmhNRIpQAwBQAxzVMINbJWFadNFSiPoNI2PdZFTdbkWlYO5RVnJdd6HAtOCAkc8MZlu6tghc1hTb9indVuJU5GjcpwndFxLdd99VWwMAQAkAE1WNdda1c+VUp4XUB5rQENIAHXSQK+otdqgtONMgt+tdiLxdiA/Ao1CAkxGNiPNaOe8Iqlwtb9kdWdaYJXi9hdmlgjOYuMhdmY9VCx/2CEkDADkMVZSRLZriBZhOVAQR2pH0DBlSWilo0lXJXZpFXa5xQLIgiJI8jZqF1H3jsXqilZ/VHTJsCAIhgbAdiAJGAwPiNaVzJalcLXpUXbtJVMsICFkDgEqYVbPaWgX6WYq42eE4M5yQGARB1bRbJNsWCp11DbwSVcwBSLSAQARYjbxcWnXblUbvvWh4vVLcOeT+tbNfrb/poUpC3czvVc1gQLCwSABWDc0i2LzV3VYrHbmoGbuZmbuvFFvgGAL7xcvWTMqV2KyPzc3eVdiAyLQACAMDDd4QVcx01dYsE6QXhOVRipYFQJ6avdsrzdx91Dwe3d68VedAQLRAiJUf8g3u8dWeOl23ZJ3ufUg05A3/RN3xANRnW5u+iV3sh9RPUILdjI3vvt3bCYg5D4APD1X61A3fH1lvItV0EAM82D36ec3uOtJ87F3we+2LBYhJBggf+1YKsIYLl1FwImVwP2xdxqsASO39zAXapdDQhG4cENCyYEAD+44BfOYGpNGQ52Vg8eCvghMhG2XfmtXhkeFwdO4SCO1K94gpBAgxe+4BjuvZWh4Ui14YcIvgrQlqHTYcdcYAEeIyAW4i0ez6/414BFYgtWYvpVmSb20id2CBiAAhg4ngvQFisYryquzSvW4Lk9Wy7G45n1ChoAgBsIYzEW3zoe4JpU3gJ+qDX/jYEaSIHq0BYaejQ55iDJK+FY3Is8tmR+9YoFCIkX+OP/HePGLWNC3lc0bog1TZocgCZIDk069mGWueNLhuW13QpRBICb7WTw/eSqDWUeFoqCKOQOnqoK6IEauCMpkIIZyAEMeGRVjmRWXuJcftlYlub79Ir9BYBHuGVcDuRWrltRNmReZubkkWTqNQrdneZzpkyvwISQgIVs/l5oNoupMWMPJeVw9lYSJueiMGd05mcE5QoTBIC3defhhefTZWJvBmZwtufbGWcGtot97ueIzleuYOFZGGiC3uZnnmGErmF7Xeg6aWgsfiQtluiS1l6ueICQYISLNt2CJgt55mgn//boj56TkBbkLH5lk9ZpruSKFwgJ0mVpxnXpijpohf4JXx7lmaZpMnFmMs5o1tjpqB5Hr7gBGgrq0h3q4t3lZPnljjbqpUacpgblpz5hqTbrac0KfjEEsAhc11BbE366rNbcjf5q0AOArpbpugbrqrFpbp6snD7rku4KTQYA7/2Y+rVetIXrnpNrti5qrk5qvd5rmJZsoHDo3tJinu3h1ghsUuWKUggJUHDsxv6Kt6bkezLclzavfL6ReVbQep7sVsK9yw4rwP5JAN5sqO7sfOyKLAiJMxhtsq7ktF1se0ptolaLSYZcyP7m2JbY2aTtgq2vcibps+6KQ6Dg4P5h2/8m1+LupvDMTOVGEte+T9h2br+FbpGeJYPV5+o2665oWwAYA+12Zfsl7tM27voMb9a2EfIeT/M+7zWa7fBVKwHM7WjebXPlijYEgDmgb8bhbmf1bm4C7+h2CGtVEP9+TgAPcAWubL40cOpO7AQXx64wg3R98L+2b8XG7+/WbwtvCAx/lJg+Y6Xu8C+y8aZibxF3axKfaq4QXYE9bNL2CtOeX4qqcPWeCnfF8Q9vCaRu7hu3pLIVqhBv7xH38X7NijAAgECY6+1e8aWd8FpK8pve2R1vbRqn5xyX8uNic8VBc6KI8M7uio798vrG8qQdc1oqc78OChlHEA3fTQ5v8xv/ovK/snI5D/MsR2ur4F4AeII7h/BF1/MWp/AXV/KXAPRXUvPXfvNCb5BDr6s4txNKZ/QSxQo8CAkykHQVz3OZ3fNI6nONvvJErxFBP01CB/VVdvLRJHWhmPPA5gqnBQCoTfH1ce/7jHVImnWnrvXpPhJcp0xd3/U57vXb/PU/N/VTv22smGAAYINWR/Zg99BlL6NmH+tnH8HO6vTy/vRq5/RrX85st+xt53aNxQpACAkiEHc7tveMNXcyQndd5nFoZ3d5BzS8rnGEh3dHEfXEovefIPf33grEVdxj9/dXj9mA/6GBD5Ij95UwkXbApPaG7853l6CI94mJl2quGIWQ/yBFjE8tlh9Pjvchj49nkN/I/m73/0Z5k4+Ph8dnWwf2f+d2ruByL+/3mTf6i7V5C8J5gz7wkF9u4FL4NWd4oD+snw8jlT/zHr930MUKwm4ErRZuBBdzSydzTDdzntj07er5Ded6rb+muT9aotd2jQ/7rdiC0DZ7MNd7gFd7Pmd7P693r5+tuB90u6f77hD6zzJ4dS/rsEd1q6AEWvx7PAf7tNf5S4961Z76TxR5xc91xm/87Xj8trbB0CcLyhf7q4hvgZZ5nG56i3169jnuTHcJxOeQkV/Lkj/9FzV9RI98RQ/8o9cKi8/8ST9+px/8c5fltl/y4k/zrC/Eq/d06/8P/vEe/lHH+8PffNfHd6t4eQCI+dkfaZp/ztv/ndyXfk3//hnxfasE/u03nNRHbHNhf6zwbK2QaoAQBOAUhYIGDyIs2GAhw4YOH0JcSGAixYoWL2KkmHAjx44eP3rMKHLkRJAmT6JM+TEiy5YuF6o8+XLmQ5I2MdLMqTPnzZ4+fwINanMGgBlCjx4lKigmU44CjSKNKnUq1apWr2LNqnUr165ev4LlShRq2LJmv+5Mqxai1rUumbZsKncu3ZMTAADYo9ItS611/4LECngwYb5pCRs0HDGr4sYuz0KOOjbyT6WIUz6lrHkz586eP4MOLRry5NGmNTtWDDk1a4eXX8P/3ngHb6q9rf3GHiw4N++5pyu2log1ePDfnUv/ttzbaVHjzp9Djy59OnWvyKtjF0pc7ertqZeD/0sHryrbrHGHb7o7PfuOz4kz9u44O9jrppW3p5CZPv/+/v8DGKBkzQlYoIE+yedYfguaxAdeWJiXGnoMmrQehfm9l6CGG750YFX2jYZfe/t5WKKJJ6KYYlYgqthidhzydaGMCBmA1xcRzpfVjIFdtWN7GcIYZJAuAsViaCKyRyKRSzLZpJP0GfmklJ8JqZaPM1qCFys4NjbhlQhZ+CVvQFZZppk6GRjlZ0imp+SUb8IZp5xiETinnd2dOZOYFHIw0CRcqqbjngn1/zjomM7lmaiijw3Hk1VqesZmeG7eWamll1YKKaabIrXoW4ayNwleegFqmJeDhgkqYmR62mqi8dF0laacSQoepZzimquuB866q684uQqRqunNBkBtpfJ16p6pDgsYq8FCO2Sjtw1V52m1Lnfrr9ty222I1nobLnDRNtQseD7gdUVMxQmqKrPm0vUsufN6B+t51ZJ1LQBLLaituP8CHDBWvQq8Kb0wwcvbJnjdsS61717ZbsJ/yXuwxTleBR++zmHbm78FgxyyyBkRPLKdFk8c2yd4gQDXw4WCKnHKviF6sc33ZswuSSVH1jFvH5sctNDi8jz0lCjPfJmDALTiMs4wG/8qc9JMVXyz1TvZK+HGxvmcG9BGgx32pkWLzSTSUw92C16fOK01xD5KjXZKVV9dd4fTPi0S2WZ1HdvXZQMeuJR7C57i2XLTtXJeTekMNapvIx5SzXZT7mjObm+d3L4M/l2455+bSDjoHh4eeVNX4MUH4y9bNWzcpn9Ed+WzM5R1oDeJXt/m/YI7uu+/p9k78GYfDLtck5CClx6r512V65AbD+bktFNfE95d9pT7V33D1vnw34Oveb7hE1l69CcVa4FcjbfuLvTnFyR79ZTbbmr2wh+5e37ek9+//5Rp73/UMR/8PpIGvGRgfaxznvscV0BCyW9+datfsu43vm/xa3//+BMgBztYlgB6MIKJeuBJJuEJvEhAgc2jyvMcSEKDQEeCMmwABd3iExDSKYMj2mAIe+jDD/Hwh/0h4AsR8gW8WGIu7GNgzN53vhjOcH41XMsNg3gc/e3wgkLcIheLZMUuDrB4RfRIIvASByUukIUNbN8YDwLFKFJvityxIMewmKQvgjGPYMShHjlDxDZOQiAA2JIKMcfGqDkxem+E4+zkmJYqajF/OrxjJPtoyS7y8ZKR+eMYZYGXNdBliWpsoguLuEhG0u96t8ucvibZJjxqMpb/y6Qsy4JKlrzGO6LAyyFuiTDEBCGYwhwmMYtpzCBcRmOf4cgpfWm1y62QZLAE/6AdX1nJWmLTf7TMplec+ZBcEkcNgQCADBbgzNccM53qDGYyRakZZorQm8GCpiFHsk1ZVXNS0+QmPz13z342M1jgDE4W8GIGb6JznQolZjvT6Ct5TtAqymTlffJpq30CNKNh+6dGfyNGxGznDHgZA0Ivs9CTshOk7twVRK9GT4xRFIOcw2hHazoyjtpUNB8tDHH6gBcvlBSYKF1oQ6PJ0pVS6WIvxR7uaMo3i2bLqTmd6r9wSlXP7HQw2xlnIOSZ0KGus6j1/NVETVPWqDRElavcmVTDwr3X8O+qcg2XVeeKGnoNlDWIwMsovGpSsIZVpQ496mCTWligpFWiSLVIXf8H5Ep9XtOukqVrWyd7mqwChjgFBYAo/CpUwKZTrDDl1ll1utijGFUkM4FkHR970chaNra7aqxswYLZvxDnEnhZhGcJA1p1ipap3SptaIgrldRmZLV05BpUPVbZ2kJ3cM+NbmduWxfikAEvI+jtYH4bWsEiF1fGNWx4tTPWqeSEtklp7s+mS933tki98FWrq/KamlzgxZxB9a13jRnctW5rvFg9rXlHW5X0ujeHM4XtfBv8JPk6mCrWDWVr1CADANwAol/t7zD/az9vCbi6BA5KeUlMEwh70bVRZXCEWxzfBLsYLXj1sFsYYVAN/5XDHQbveQlb4rseFrU9RuuJYaz/lbdeJq4xXnKBUMxkxM6Yx40ZA16OgOPP6jilPA0yp0LsxxEjiMsmnomTq6hi57L4yWoGUJnXbJMJo5E1gBjplfmbZS1rFcyX8vJm+BzmH/8EwWmm5pnbm+YVJAEIUMALADzg5kfXcdCQDgucC+kYM+CFEXXu7p3xnFk9W0rMXxZ1T0Bd6iJLmjTs9doXWyAFRsPa0ZOedf5STWuuVJp5qREDXtSwacB02tO4NfWdSA1kQN+E2G9GdWsXfBMYwDrWt542rYxM7QKTy76NIQQAuvrrvwQbmVIWLmmRTRk/n9rcyWY2cwvNagZDewY/IEERMIAXWV873x+0tr7/nG0a/68lDAAIQ0s3nGWAUzFcxj63slW78HWTmd/4dLffvugCIVSEBPfuN8etI/GOjyTXbXPMOAlR8BzfGeFzBLG68dRyh7885OzWHMW7R1ONNxrkOh/Yx3d+EZE7jDWvNsTJsXzwcQOYrDG3ZcOT+/BlR9zWT605XG++cZ9jfUBSz3qgo7zl1OBFDEW3c8qR/uHhLp3STQdW2tn+kjY3lepJtnrOuW73yvTc7kBHllvwkouxc7rTKn+kwtsu46fDfMidmnkrnR0UnOP77pK3Z965vveUVBgvjQA8sIM9eKwVXvHkFT2UDW8RQTebd7aG/ORbr7fKZ/3yKGnNAvDSB86D2//zZq8gy0kvYsQ73fTjinrqNbj6q7s++RSB+7VbKhyruAAvP6DvWtqYMnEBn+nZ//n23e4S5rNV7ohRMgFYr/zzg3/azqfhVYSAlxpQ30rWTxj2hY/rtXPf/hNBfbsdDxTzn1/ypd9crR+63cQGvF/8Hcb8wcuSvIaE1U48xYojEZ4CNsQASpP4EQb5AWAAth4GXlUB4p9FICAAIIEF6gQDNiCRPCB6ReD0kNuBdV/+vR3sORZv6EEn6OAO7qAT0F3keaDkgSBVieAMUsQK4EUKoGBOqKC5OOBlNInvlZ4Udh3xMRfByccRRNsWHl/dBeHkDeFUFaH98QBeAMES0kT/EzbLE64K2h1MWzBeRWGhd3iBItjhHd7hOHUhEH4h14VhTo0hFd5EBeAFBqChnqjhGqlIC5bbG1LgQvzh8g3cmQjcHvYhGFaeAYZQIBqYVBQBXujAIb5EIipiijBigEURxNXg1rnVJJpJJQpFB15i1lmVJnoQJ8agVLQAKIrip5Di47jIKSrdDKni99kgUhDFHFYJLD4e8s0iLWbiCJIPLiZdVOwiAJBAL8bFLwJjiwjjQzmfF7Gi7iijkDDj/znjM/pcLUpj+FDj2VGFBuBFD2gjLnHjsrAgFLohRIljHZVjkJzjT8iiOuocOxoh+Lwj71UFtAHABdRjRNwjPgYj/2HUX0v14xVSIh79ABRwJBQQBQBIQUdyJMYRJMcZpP4BT0La0FUkAV4kwUMKS0R+CRs6S+jxI96N4/a4YpkE5Eg0wRYCJUmWpL411kF+j0omnFVcAF7AAEx+k0xGTD7qhk3K00Vqzj/CSE+KxE8CZbQJ5VBeW1Gi5O8g5cpVRQ8wpVO6BlTCjVTWZO/dJGth5CseI1g+mlgK4iaWJehZBVoCgAaoZbmw5Y7QJMVQpTdZpb5gJYdopV0GIV52oh7tJV9WBc4B5lK5xWASplsaJlxWJU76Y0bmpGN2HGTmomROpuVUhTxiY2AyhGbOSGHWRUXG5XJdpWiS5iyaZjXmUf9qqiZVIKEJuuYvwSaDyGa8HKYzJaYc4mZu9uFuwqMl+eYEXgVexMBwNkBxXshx0oxnIiZoziVP1qVzLhl0KuQlTadyXUUM4AV2aieFcKdc0OZnyuVt0uVokmdY2qBRImR69gVW1ABerABmVt97Lkh8qkdy+tJyfstibkhj5ucH7udYpqR/LgZWWCaByp+B/ghnzqaC3hKDikYyNmeEot+E5mUPWeiFXgVrZqNiKQiHduhETqV3Kid42qd44qeJ0pp5rmQtrShbYEVwwh+MNoaMzqg3UiSIopKI5o+DagiE8qjd+WhSylKQWg9WWOdlBQeSSg6NvuU+0qdtKmaJTqn/hO4oSfDnUWJpYmEFewIAl7aGl7qHhyKnjS4ojpbpfZ6pAKJoZMrW+mkFEgioWXUpnW7EkqypooajnjInn/YpmqrdomqSoGZFho4GcSBqopYPhbqIpdbnnupopEqqbbVjNoFqi/Jiph7qprpRp6boyTRqqD7qqJKqEP5prHZUqlpFCRapac2pq77qp3qqmEKLk4IGiULqrVJprgLqZPGqVbxaExhqsApr/MDqswqOI9Jqg5ops2JdJK5ZtFbFogGAALCqtV4ro+oqNv1nt47oTi7jeIKrbImrmpErVRAqAAwosLLGtcJQtp4mEbIomdbqvKZpvbrYvT5Zvk4FzjWl/79+B8BSALtqa3nSqxdBaYJIqcISZcZynMNKBUPSo8TGKMBa7MA+2b0qq6167M4xLJOJbFTYGwC0QLr+K8WmLG+uLMhW0cbKR8e+LLXF7JLNLFJ4AF585eid7LoKLM8yGcvKqzn67NBSVdHG2NEehRUAgBVUa86i7NNGp5tJLdB6h9BabY9Wbb5pbVC4nxcWV6s6LbG2a3SV7bembb5hrYu1LVBcYyji7MSGrYrYInzd7bLm7ccmrOv1rUDixWWa7JHqbIsU7nsdrssmrt6ubfPN6lX8AF5swNcK7twazqlO1uUibOb22962WONWkRTIKdiSLopULnWhLtUurura6//mUpvr3kT0AUAOxO7oCivdFutU3S5A8q7uchPrRpjv2kQZAsAZim7TFi/lmq5kJW9WLi/zYpPzOhj0kgQhAoAhVq/kDm7pUupVbS9jdq/3yhL4Npj4jgT5mm/gWq+rGm/dQlf7Puj7wq8mye980a9I2O/w5i+d7qzKRi0AX0TLpm4Aq23uTl4BZ8QBn69ipC/hZq9d+W+UOrAE69EAw5ebuuC8ZAUG4y/6UmyNXg4Eru/VhnBFQDDuivCskfB7mfBx0UsKmyECs3ALd+YLn/Dx5tQHc+wM3zAX5bDOcatVSC/1rrAGC7ELGynUlmqORvASk60Sn98TV0UUAzEVV/H/EF/x2J4oBT/K1CqvGnNxTTUxyIExVYhxBhtGGYfpGZ+nByJx0HrxG/dQHHfcHE9FS7amHccIHn8odurmH9dwGwPymglyyPYwVuxrBYzxHSvynWpoBX5hH5/tH0dyB01yvxGyVHAt7GZyIm+yfD4idX6yI7Mx97rxKPdTKevbKSOF9E7fKmdmK7syI18iKG8H2tqy3Yoy41ayVeCcQ/pygQIz1byyesZyLU/FI9PyMWOsNUeoLh9F0gJA6D7zhkazSsDhxWIiNw+I2RZzMmsz+eAy2y4zVQgAXlCrR8ltOaPEOTNwFovqFr+zg8Uz56KwVbCmFCPyL+vz3Ezz3Tyn/yyzM3EYc0Bb1kD37jwLhQu0AAn8wEf+pXFo6kIztDA/tDoj4yy7r0lTdB9ZtPph9E0IQBGQQA14NKxJAbris7qKNI+QdDWHJuKutOW6cwW/NEnwQE3btAdgQL/mtOzudOw0NKOU9E9jblDb7lBLnjdfhKvZdA5gAAyIc0CR8VNDdU8/JkTjrVXXVkvfmlZXhCEDABTAAFOHkU6TNTyZNR+jNVCr9Vpj9d259UToAKPVAE6/SD7fNafmdQASs0T/dV8XDlvTWmDva/n6R0gndp0udhpTNUBD9u6qdG5qtQvkAKM58xAhdmYPaydT5lmHdlBgc0p/NjK/tmN68wbAqf8U3Ox/YLZqQ9BmK19jB8dEz7ZNSfas6TIPcG3X8kCA9LZvr7Ye/6hPh6dnF7f2PrblWcxFKLd1hjVvpzZ08zMWp3Nn2/B1x9ZxT5pSVUR3B68LFMhzQze2Aref1jbeRfRwZzd6G416K2xDKAIN4MUL6Fdrj8Z8L8d4o3Fw73VV87dc+Xe9MkSAD3iBG7hoIHhvKPgeM3aDW/eDy/B98/dCUDgAEPh0m0aGH0p9u55wtwZxgzg/Rbj2sZ8TK8KrmbiFe3KKq3hsYOfzUbcWn3eMQ/h+g/QLgtyNV/iCL1OPw8aP13iQ//OQE3mIx0ntLhkP4PiJM7lnOPmTs/aO67X/iN9Pfr+4kVc5yMy4mnYwdWn5kpP3Znz5N/KwEXcxmTeVmbMGjKd5/KI5lEe5vr15jqOznM95G0o3h3N2dVN5n8Pxn4e5mFPboI+Cjis6aBw6osugnUuyhze6o2tUbAe6+nK6XBUBjnuApV96k2d6Hhdxod+di+85pIM6ZTnoAsf5k7lAZXuAAMTwVLS6Fb96P5c3o0OyT8BAR0vBDORAD8C3UAhBEiBBDHCtFcRACmByrYONqON6l69ZEix3o6Hrr0tFsLt6nfOvSXr6sdvECphrtFnBbvsED7w7UHrA0mq7yHC72Oa6i61AaeOFFJw2uUeFuZvxsPe7H657NtuE/xB4tAekwA/gOAAUwU+wpnXWABAggUfPwHfne8js+/7CeoS5wGAzGhJ8JcEjhcEv8qan++ouvGzbBMA3AVO7ADhbgWHbhDw2QQ8sbRLguPB+/E2h9KjTbpvnFKIhAVfac8WfXqkLBctzMgy/vOKaN7uLxDVKAV0TgABwJeAOYsRixMU7/dCredED+dGrfC1ptA54wMTDmg7oPEWsfdRLfTC7/MgrPJ5Xi56nBtp+7vRiBEN6bbn+sNmf/caKPLF7kABsQAVowAXoQMRzZA54wA/UABKkABDoAAn0wAUkAQxoQAsUQQWswAYIgQvM/REmQQrAKVB6NdcPn95Dxt3jPf/V0364xvz/RpYA4HhzYwSOl71U1GwvI77AiHranwiWC44Q8EALJAEJAEEN5EATwH1XYn/2M5oUWMEMNAG1d+UM1EAPVMDq0yDjv5PtS3Oio/iYXz3Di8QngqRIgDPYE7/0HX/BJL/RlwjzjwxACNhQQcMFHSl+QJkBgGFDhw8hRpQ4kSIUIDCEENC4kWNHjQ1AhhQ5kmTJBh5RplS5kmVKCi9hxpQ5k2ZNmzdx5tS5k2dPnz9vthTK0WRRoyGHJlW6lGlTp0+hRpU6derCGVSxelwY5mhXr0XDALi68gLDHCp1MKxB1QNDIFnhxpU7l25du3fx5tW7F+vWo3wBd/z/OhhkYMOHWwrh0SIJCSA1cjSRQnGilCY5amDoAaPIChcbBbgQsmFFhSItNMBIcqEHCR1AUiCp8cNDDigxmsyYbOVHjwoCnhL2ilgoUOPHkSdXvpw5BbjChxOXPp16daFWraP0C517ybBjVQJhiERlWQAxpgppqCF7e/fv4ceXP3/p9qL0sXb/i58/SoEEDUrBgxisoGyiGaD4IQUdLtCggg2A6+8j/UqSr7kLMcxQww1jeo7CCiUMUcT5sIvPvg+5+46lGhjCQCUNGAIPKhYBaGLEG3HMUccdiTsRRB5bQvFHIBEToIjGHotsMgMhsiIGD5DQjDPPiJxQyMLi41DL/y257HImD6/EssoxyYyqRPh8DNMrFVf6gSEdVGqBISmkgmG9MvHMU889SQSAK6P43EhNpAKtiwcS2mLSIQQVZNBBCAslYFALvazU0kuRAzPMSDnN88z30hzUKDZVShTOlIpoKCoeliSv01dhjVXWlUIVKVJRT5r1qRUu+GFJiZyEUsrOPtPVyivlwxXTZZk9TlNkjY2Wv0/dqxVXkkhNyU0ATkVJTgDofGqDhQCAIkJp0U1XXRGtFZNPXNddSQAYkCD3oRlSuKAFHjKKVzA1kxW12YEJzulZIf1NWDpq22tXSC8UiVhiiQMRa8UWX4zxKSGaYKiJYhUOWeSR73L4Vv9RSV4BiF8bsqKGJDZQquCZYTp5UJpxnlm6/UjuuS6GswM6q7QokhEl8QBwFSXz0GvKhRhi7Nfnqamu+jo/eS500pBhyOEhKXrrZJKcyd7JZjXLTvtSq9nWU+jq3qZKMR7orpvuAo32yLyzUiJ6LaYEgIIhK2Ju2/DDfTaZ063j3QCDAhuSIoUKNlLb8prODvPyzTlE3PMd454u9J8tXilVcEt9E3CvAbCCh89hjx1dxTMnrOcWtm0ohgtA1ojz32sX8vfhm5Pd+GlLRzN5wEIXYMnXUVqyCKYSlYLy47HPnk/ate5OZCFIsFet6z0i/vLgUTRffWe1b9+60Xtcnq//0bd9yyM7W2dqWymmd9///3PEvfbkCoBOKQKNGjIDEvSufOsrG/o+5EAJ8qSAFZyf/BqGQb2M7ltSWEFHBNAxbi0FgS2w4AlRWC2sAQo+BEzhSlzQAxE25AcmbMkEcwZBCuGQhzZ54Q/hAj/ECFEu8GNdEz6oERckygrn0oh6GAIDjyDhTkC04hXxIkCpoAyLHOFBClhmBR1I7YY9LJgO9WNGNdasi21UChENA8cgatAjQrCXBxDyq/5xBIoAkCJHzFMjIAySkIW0nxsRmciUaDEqXOyiBgTnkBywZylrHBgau2NJNSqSk9qhI9w+WbJQcmQDkXyIFWzYkT7+cSMk/1AUADoZy0QycoubwqIQEAguICSRKZpkFia548seylKWcmTeKEmXt5XA4Ae6mUEOesDAjayyI65UFDGxeUVaNtKWVoQB5MqVBCf2Uphr697NyjnBbHLSmBdUZl7auU55zvONK7xPXAAGRCEkqnWUjEo6LQVM6ABUgvR0Yzw3iEy6INSgDXWoRrYJlXy+8AK/QoI0nUJQLwlUOBpd30O1qdAhirSIJAXpSR0a0eB084QbYJ1YUokVj2qJo4SZqflQ+kOGZtGkc3xnToH6UJU6ZaIW7IFDUjBOqtx0QzUdDFOHF1QU7lSUP62qVLF60qE2pagAXIEpm7DHuEA1Q079Cv9ZOZfVClLVLmx1ilvVGlcLbpUpXfUf0Vqk1Kyg9UJm9QpfzydX/8F1LoStT08Fm9gU0nUpdtVeBaDGkBhAry6AZY5fu2JZtSm2fYaNi2eTAlrOjtZzjFWKY48nAAw4pFt20axyMHuU1z6QtMcTbV8Qi1ur1pa3BTRtUlAruyLMEAq8vMtsM3VOtCEXZ72V3W2pAl2WSNe51VXYb4cS3M8JIAWR6wFfmGuc2BolvDSz7ueoa6bcRne953Vv1bArFO0irgX2ykHh9lLen4y3KPo943sNl16oCNiTuwXwgdsW3yCxVHZ4lcIFDOPfnvDXJBK+JIKtRuC3tlcqGsbwh/f/pGCWzLdtSAOAB8gIXgvrZD7X0tzmGgBVEFPNw0yp8UZuPGMdA0nEK2Ec7BD4XcSsWCc/zo+LhQfjF8t4x57iME8NvNAnN5nKnOqxSkhMNQHwk5WHIXJOjEwVJCf5cstlcpXHlOPQTvkpakbzm+lz5ZRkOWQjQUQmGCIDIoz5rF++SZinwucIKvlKaIVzldx8tSgXls2HdjSP7WkSudBZYSLBwQ0YEogRCPqvfrYJoGvJ6WASmsxMfTSPEt0SNaf61K0e6Z/ueTAKHS4keHAEQ8JQClFn1tM1ATU3d91RUqePrK4OYKOlvOiSKtvYzQZdpId0ZGi1DSRzWJIh0BBs/9n2mia/lqi2bTrsQZ/Z2RJiNa2QbeN0l5vdGYS1pPEJ7sF0qgFEaEgjECHv/nJ7Jt5eqb55XeYlm7rd/Tm3Sla97oIvPH7vjraYAd6VTi2iIU9YQMRLwu9+U/q0GCevuHdYbIbHWeE+PczBR57ypmjR42PmlDUB8AA1tHwkGpeJv4lK84yDPI0iV7nymB2YhAf950VveNaOpXOO62i1DHnEzJUOEpvHBOdcjbpIOGdmghs9g0R358lLznWx49bhVw92oajIEFiYXepTf0nV68r2GPM8kz4fO3VQXmCwe/3ufZdy2eUuaD4JIHeLCLzb37707Mo96wO/qd/xHnbd7v8d8pV/deC1vScXRFIKLcA84ikA98Yynu6jJrflhS559vK9KqpH/eu1Am3M81lPQois9SR1eMSLvuNsb3yh7Q77veQ99qzvsOuFL3yHzZ73IVoBuWaQxM/vXvHyJb3AgX/65ENZPkPf/vc/K3vmuxhPFYBcE/A7fbc3f/G+L/1Agw/+ZHYf+Qivv/z9vvzxT7tKrGIIFHpH/aaO/azP/bCv1B4P/67KRO5P7xTwAVdO/PbPkYhkAyDHA8ZJAG2OABfMAC1H6xIQAhnN+LgvjhpQBItO/ybwQ8aEY8xCqTRQ4zhwxK7vAx1vplBwBOmPBAfsBHMw5VRwBfWjSp5GsjD/Kgb5bQZ9rAbVBgRx8AdNjgF5sM18EAoXLgiFkDuIRACOKMUERffWr/o60Ox+DwGf0ApXbwcpDw3ZkACwMAuFg0i2hXCwDAwHUAxp0AOb8AY9qg1bbwrnzwQB0Q/HrlYWIAuO4AnIABaIAAegDg6jY0fSTgooCyWQkNuUsA71MG2csA8JsQcHUQcF8ROh8ETUwA8ioREkQgYy4QFWgRLyDRLhjekaQqws0Q43EA+XcBPLphM1ihSpMBSXbQ2BUQTtQw2e4JUAQAa2QBYfTkSOiiH8SRN5ERMDL2Ccsc+0rxgVTQ1HkRsh0D4gwCFugAwOAQcU4RAigRMwzSFiIRtH/0JHkqAhkqAAPRAePw5DMA8b8THY0kraCEUBia8jvA8cH3A7EKFiAKAWvKAo1GALxiAsAGDP+jFHvgUASKD97rEfd04frzE+OFLb/hHibOUgq/CwhLGeUtIg2207RIEhzOArMIEhDOERsxFHKmBJgCAkeZIkNGQfQbInOW0kA40Cr/AkVZIYWRL8/AIP8izbviIXGMLw8PFGVqBVck8oe/InP7KFtJLPiDLUdJHKBpIjCnIpmRJrXoAhVoEw5iDTLg4eW6wkcODWACAWbPIrOZIr5Y4f9VJZNicr4AUIkXLNVnIoyhItz2srKIEhbiAvu8IMGOIIqtIvQQIR2jEX4v/yL0OSL9nOMjmTD8lGMI2y4BITogrzNBXTubZCFSeSJBgADUaACBZhFUQBFjYTB/IsFp0RP0RiAfAMAAyBN0OzHz3T7ECzOIktsEhyLJtMNc9yNZUPABRSDEBiAcygEW6AZRzCEHQNJF4SAKiyN+kjJBhgFHANKpXTODMEKL1yPUUzhwCSwUyzMBEzNe1TOj9sIWSAISCgAeaADZhEBsag2mCyIgNGDSSTOr8TPvHxOK8uOR3U9CyHNDPxOfNT1fDzMPXz0ewlEGbuARqCBm7gBczgAwBhESjBD8SgIZ5ODSYDRCszKMkgzzZtQh+0PbvyPXDUDGmrOemzJTN0ujb/tEOnkyEAoQHUQCE3kyQWABTuDREW9EZvMlmOoCH8oEdz1CP7Mii1tOeYsygvdMegs0iN9PXIRQbyDREY4gm64koZggwoDgCSVC7lgwUa4hC+FB4hNOokdE8DrkLnk/+OkkPT8BvP1PLIhQxAQjdjzijUgAV+BRDQgCEaYUbfA38AgAUANRv7VOn+tFP3LUzFMkjZrUwNlUhTNVHJkiG+0ykBgFFNYg5aNNMWYebasUkhMT4ukjJFVRY/VedC9Vd9MjAHFWEIc1XVS1kXaUhZtboWwgZC4i0B4BFKAhFqtCHIgDfDkxLs1D1yMk6J1VMvxD15dFy1UVCBlFDrk1mD/1Epn/XuFiIQQsIPxFUk1IANFBIAMmEOphUU+hMAIuFbs2MFIMcMIBNdJ5BLP9NLFTYf1VVMnZNMndX+3LX44hXy7CMLGmIUvlMRTCByamHmEKEWarUhKJI8s8OOGMIDEvZhx49hkdNhYbYjI7ZU2VVILzYCd9YsKzZjSesYRbQhjgASHAIUYpEIAnZORKEZCZY6irBcBKBm4VBmI5RmqRbrjHVdkXXkUBVegdbofIQICAEiDMFfQYIB9rURDkFXVZY6AsdjPiNrhdBq/RRr6XbuSBXYJlbHvhZRw5br0mQBIqEhZOASbHJOXwAPejI7EmUGCidvF7Zcd9Q9JLfmtv9WYk213P429Xo2cK2rVrbADMigIfHVEBhCEYTSOmjECnjpcmOWcrv0PWE3LPl2c52tc4/pc0GXNSWwKOwNAF5AK6sDaXDvC2H3Eo/DXC03efX2Zm83Z0/1Zx3Qc3tXcP0EEw6hFF52JNbyNVd3OmAuprLSeatxeSt3gJzXdr9tTP2WejEWcK+XMP0kzxpBFMbgZRXBMbu3SokjkLos6cw36pJjBS10gOOzuY4VRVROd79ufn9OfB7C4kpiaMezcYkDRhhCyP4Fga+ugCfwgD14OaG3fft2xhx4+OAXgqWKXJ5gFcygbBvCEHBgJBigPwOBAb6SOE4HAFzkFjmTrJT/U4RHOOQOkIGB6ysaeIV9lnfdkIlZOKcWQgpEAhHGgAZoUodDInhllXgPw/8AIAWoUS+FuDiJuIjr7ohZMIkjkeFSOKGcOIoTK01wAHUBwFdBAkrB14sDwwIZ4gd28S/LODTPGI3hT41nbVjjEKTeGJ6gWI4ZeYUQQRGIQNdgFQAYV0knQwr692n1gmUBIAf0CnkFGaqGeIENOdwQeQgV2XYiOY67UX4hmXMdc2kB4AkUAU5NYOaC9wH+MjCiNgYwiihCc5A5s5BT+aneb5HxNpGF6pGf2IlVc5YNSoIfog8aYu2yde30EjC40GO80COK05h/GZWTudNW2Xtaed5e/9kbrZeahXQZDSEWyOAMJNIhOHlBAQBphVVH5hC/ApmMTdmMzfmcty2dtXCdlbidpRBs4dnVFsIRRiJf75khsgANpJIhaIANOlnUdGQSKzGgv5Kcu7mgDXpUbVB6rcN9gaiRS3AomMmZoGmYkyKmpeCZoumhGypU1GAR7nntehqLGSIXVLflbqTpAMAWRVorSXqHTfqkbXYPVbo6WFqnoDk6V+KrIgKVnEKrm4R8dRqbrKWnbyAQiroBEEGPGUIU3BbcRiQaAWAax1CgmeqUuRaqDzqlu5Z293qnr9pMWQKUTyyPapEpBBuPfKWww3qd3hAkZsGOAcARCjTiRGQeGf+iHnuvlOuaoO8ar1Faqvu6eXE3m1x6AVniiHhpiQZnlFUCtTdCtVuHtRcbkRobJNQADJY2FhgB4EJEgzEy7oJ4oAn5qT07JMoQiZuZlZ8ZljVUmpGpg4yLAEJIdZICukFIhFprtjuptkMCB5KxIcCgo69FQiqgIX549IJ7s4e7s4u7WBEaOuZytMX6r53bwOoHJfDHCpTivu9ncLSbmLhbJCjhnp+AOD2aP8BYadBbs2/KrjW3vT+bE+V7Z07YqplbVR2aI5yHIUJ6I6RnKDYcADpcIz78v7f7dwljAc6gIcKASg/8PQSAB5IACHIAnAA559K7wTn7wSE8qsmmNNX/d8KLib4zfCNOJ1xQwlSG4shTZ4RMnJ1QXDiyYF85ddeyYwM0QAdqYIYeQpT/jcFnysFxtsfdW8IrfC6q+oVKu61GaW/QQi2Gws37Bs6fXJECvCS8wDUBwAwYAQ/mgAgOoRZWARYOIQsYoa2V2zBcoAh6IAWggDvvxQNIQLbneqSF+5iJu73fO6GTW52X2513lyWQRsE7gmmGYtTLQ7Lq3M6jHDrUYMUVRQoMoQ/IYLedOS9iPAkwwAPAKSKkAArypQhoesHpWsfXm8fJXGtBe6qpI80Xi8hluSNo5Lw9QoMXbdozBppXfVbuvCgoAdIpoyZvfS42oAVIoAYiayKa/6AGSEADABqZebKp+RjZk73tlj20g5zZ5/vC0a2+WWJbspsjOmgoAD5O5mTbabvVuwMHRIF0zwAQWOAQKGEMLuEMHuAFbmBpudnThaIFaoDdhT0lXKACLiAFcgDcW8YDMCAJeIDS2bszL72cX57MNx2+FbqN/ZrfLbbINULJUUVVhMLnUaKHEf6gFH7MqFUGTJfTWaIFTCmBauM2cqPXIwIKkKAHiiCc72KcY76kZ77Ha56Z+Rq5Uwra31klCj4lBl4o0t5bDr7ouwj6ZmDu6b7u7f7u8T7v9Z7ul+Sm9/7v/57qlXFOpMAKrADwET/xFX/xGb/xHf/xIT/yJX/yKf+/8i3/8jE/8zV/8zm/8z3/80E/9EV/9Em/9O9eYxhQLDzf8Fm/9VFfJbA9Jax9KGIfJWYf7rEIrgd/93m/933/94E/+IV/+Im/+I3/+JE/+ZV/+Zm/+Z3/+aE/+qV/+qm/+q3/+plE55sV+0cJ1VPC1IXC+5dG1XE/903//NE//dV//dm//d3//eE//uV//um//u3//jkfCuRDIUC/9f0fIKzMgEKgoMGDBC4AAJAD4UEdC2s4nJhwYUOKEAFIpMixo8ePIEOKHEmypMmTKFOqXMmypcuXMGPKnEmzps2bOHPq3Mmzp8+fQIMKHUq0qNGjSJMq1VlkoRSOHhbqCNn/FMBTilEBTF3KtavXr2DDih1LtqzZs2jTql3Ltq3bt3DjdhQgZSEPinUBFAlJ1y7ehXvlCh5MuLDhw4gTK17MuLHjx5Ajs/2xEMhEGAutjKQMwLJDzAA0Sx5NurTp06hTq17NurXr17AptnC6AqGAJlJHzrZa++Dt3LGDCx9OvLjx48iTK1/OnGaOhU16E3CR1YoAhEIWAoAx8TmA6AapZ77evLz58+jTq1/Pvr3790JmaPeQ4kdevQ6zL+SeX/5C+vZpF9h7BBZo4IEIJqjgggw2KNIGUGgnoRUtTKTfdhRBKKF2FDro4YcghijiiCSWaKJSMPwwgxQz5NCDCxRd/8gfRSmu2OKLJ+ao44489ujjj0AGKeSQRBZp5JFIJqnkkkw26eSTUEYp5ZRUVmnllVhmqeWWXHbp5ZdghinmmGSWaeaZaKap5ppstunmm3DGKeecdNZp55145qnnnnz26eefgAYq6KCEFmrooYgmquiijDbq6KOQRirppJRWaumlmGaq6aacdurpp6CGKuqopJZq6qmopqrqqqy26uqrsMYq66y01mrrrbjmquuuvPbq66/ABivssMQWa+yxyCar7LLMNuvss9BGK+201FZr7bXYZqvtttx26+234IYr7rjklmvuueimq+667Lbr7rvwxivvvPTWa++9+Oar77789v/r778AByzwwAQXbPDBCCes8MIMN+zwwxBHLPHEFFds8cUYZ6zxxhx37PHHIIcs8sgkl2zyySinrPLKLLfs8sswxyzzzDTXbPPNOOes88489+zzz0AHLfTQRBdt9NFIJ6300kw37fTTUEct9dRUV2311VhnrfXWXHft9ddghy322GSXbfbZaKet9tpst+3223DHLffcdNdt991456333nz37fffgAcu+OCEF2744YgnrvjijDfu+OOQRy755JRXbvnlmGeu+eacd+7556CHLvropJdu+umop6766qy37vrrsMcu++y012777bjnrvvuvPfu++/ABy/88MQXb/zxyCdKr/zyzDfv/PPQRy/99NRXb/312Gev/fbcd+/99+CHL/745Jdv/vnop6/++uy37/778Mcv//z012///fjnr//+/Pfv//8ADCCCAgIAIfkECBkAAAAsAAAAAEAGsASHAQEBzQAA9PT0AELN/////wAAAFBm9uYKAJK7/wDMAMkMkd3zmen/AAcVNlNbX5Gf/5YAALbpAMH2AMj/w8PDADE+lJSUc3NzAHKSq6urABgf29vbCwsLHzA0P2FqACIszXgAzQCkeLfJKkFHAHdVg4ODABUAFQARV4SRY2NjFQAA1NTUtLS06+vrFiIloqKiFQwAS0tLVFRUCg8QGxsbOzs7GyouhMndAQcIxbgIe3t7i4uLa6Ozy8vLAIZfa2trQ0ND4+PjAKXTAPoQS3J9BAoLu7u7W1tbMzMzAFP/m5ubf0oAABEVAEJVenIEAGJ9AIKmIyMjLCwsfwAAFBQUcay9GhkBEBkbACl/idLmAJVqAHwHAJ3Jf8HUUXuHluX7Mk1UAK/gZJinABALJTk+PFtkAGiFRWp0ADxNAHud3c8Jh83hAEldWomWAC47AImvAFt05ocAb6q6AErm5gAAAOEOfb7RjNXqAJfBEx4hAEo05gC4DhYZAKzcdbPETneDABUbAAkbAL3xGwAWlOH3IzY7AMX8VIGNaZ+vPl9oDBIUYpWjjtnuerrMSG55LURKXI2aJztBGSYpACYxADVDgMPWABwkHi4yQWNtAKDNAE5jGxAAAG2LAGaCALPlAI20AF95OFZeAHeYAH6hc6/AgsbZAFRsAB8oZZuqAIarADhHQ2dxUn2JALntAEZaAA4RAJnEAKjXKT5EABsBGwAAFBQAT3mFITE2ACk0WIaT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pJAQCgUtDQC0dIQQUAVCDxgxEK9aBDDTQA/8BBFDIoIUBBJYCq6666smAQBSlIwYGsUsRQQg8HCaBEDDQMm2oKSgQxUQsWxBCFs0ikkMGtnXbr7Xgp6PrDQhlEweuuUfhaUBAxnKsrBzoQlKu7u6orkAAy0AsqqwRRECu9NEh0wbD0wsvttwgnbJ0Awzqr0LwAxGCBET0YUS2oSBTUw79R6MBCDxRkkMKpAKww0LwvrKDyyisfTAAQoEaxAwUrUPBCCrHyK9AGBMvwQg8rGLFDuwE/1EINoHKQwgs0G6GEDASLqvDUVDv3AqhXA5ABQkqASoPUBa0ARMYDtfBvvAYJoEPJJ4faEAugxoBQBiYPlC8ALxxELUQwR//cgt5rg1314IQP127GUkR8UBANb6BQ3gO1C0AJClEgrUDzCp5QuGw3NCzZF+0Q90I9OF746ajvFgSoOxAw798FXQCqBQ+tgDFEmTckuUMtgHpERrFyAHvqxBfvm+gASLvB7AadyoHLC8mON+5uMyR53Qv1DgDoFcENQArGhy8+bokDMRDS3BNgu+IPIQHq8A3lztC8NcCfkLkAtG6R9FuP7///rVkf5AjQtc4JJGtoc4jXIoIylrHMdAJhXNJkYAFkJQR5AIjCDzIAQYhIroMADKEIQyO755UNVAkkgAWY5xAB3I56+spgQVhAsHfVYAf2EwjndkWDI9irIe4DQA7/W+DAFYBwhEhMYmJi9TuC5KtomAOVEh6yOgDUgIExlOG6LkCyXVFhgAQxguR4hYQjIiRxADjICnl1RSW68Y2D8d4PCZCBfQ1kjbRr4QsfIj+I9MACKcAf1hAiACOUIAZdpMHwirgCbgUxh2vcVRvhSMlK5iVfVDjIqcB3QBRCZIEw1FxEeoA0VEHvIC8gGScJ4C6pfXAhoJqkJWdJS7cwLIsmVN/o2ve+UF5EAPibI0KMAKpMCqSVAuEfLK1Yy2Y6Ey0FzOIAnXfKhEhvinysnkXWlj+H/CuHBvHeKhESy2ea85xfQRoNMsDOdrYzVuZLJutqt8f4abMiBdQfQ0oJ/06DBK+fx2QmOgdKUKosDwDjQoj0LidBDphxIGCUHOUSYrm2AUCUEuFc/xZyS2MyBHlyS0g5C0rSki6lj7+ap0AKSAWMio17ZvNk2nKFPZQm5AclACcxZcUtASBBmDr03UP6FgNwak+WJk2qUn9iLigiJFZSkJeugDCxil1sexrjmMdAloEfkKymWGOkyoZ3NwpSrAek0lUeCeBCANDgB0yrmQXQSIXLNeRoSVsazWw2sl0u9a+AvcmnELqQH4DKggIpl76koLOBsEtfHJhoFLN4gYEYFrL6FMi/6CUFxD5kYJDVQTUDS9rSpoRzjT3ITitbEFKZClWqwuhAXAUrDv/MqlbQg5i+WBtBJRwBCc6jARBKYNd+HfJaqJLCETYqEWpZC1tLG61pp0vd6lr3utjNrna3y93ueve74A2veMdL3vKa97zoTa9618ve9rr3vfCNr3znS9/62ve+Sj1VQvHL39hkbVe3Za5MWHCBGpwqVRd46B0NPKsfYK8gLWCBDhAJqnES5KAxjML9ALBWgbCAWW6VQWoT4r3JVQ5U3NqABWRwLQ7QQAYCLtsLflAD5NIgBraKCAUscARBtqoEQAheFFIgW4YE4QLXStUOpEuAD8fqxSMm4CARcgRQSavKWdyVZGd7ASQIGbfRy/KuEhqr/eKEBTQ+MBJ0UFw1Mlj/gw+NsA6AQDIzXzjLUX0qALA5ECe7WMQOqaNKh4nina24xS+OsUFWcAFTzQoIO2gzQyzw5h+YUQAvKDByqQBpJidkAz9IMhIyexA/Qxki3PRsQdzHAYEEUcxaM4gRfgDc5C63v0P6r7tq4OmTtKCLvOJAhwnSgle/i88EcZeFB4JhfYV00VYmyA7HzBABbHbLBpFdPLm5a0lH81xRePBCsMyrhJRS2RLJQA11JYWHTltcBikgGAuC5SvDGlRb3sAYzwUvhXBbzGQmLE6CAGwAD7tsxk7avAPKKzszO8syQMj6iktuanN0s6SOHQDiKb1uW5NeyM5ewmW18BKfiwpR/1aIus8lBUkLpOLwdkiqzS0rgZxbzMztwch1RYWD41pHWSvByoRGsme/pIpIKAHFjADaPR+klEegmAVINmJdRaFvyx6IWFdwN0UTQHR5luf2MtCDDAQxhQcx7L+wXZDE6S9cHDgC09AaRClATwlS+IESPmYzyVEBoPROGp1BtWEaXIDsPdjBv5rokB40bAcV45zds40xsptdpgORd0LqTYAgFJFzKXPg8ChAso7xXWQkUzARHcjNHRTR5Tc5aNKX3vSFEyCIUf8j1Q1i9b45XOtivRtQXYfVgUivBmR/ARrZXhC1D/og5spjlZU29xfUncqxVELTSiCFkCsE91LfPf9BWDBkC5z+bg59iONRBXkjSP6Ux0/+8mV+WJq3mgAbKKLkaObAg618e0oHMqRCMD/3I1kzbwRXfzDBLqpGABTgLHcHKryFf8MSdifDAn9zUFm3ELHiUQaBNAm0PrLkU6CiYD0gKwXEfDtTgsm0ZAZxNypoEMgzgSqXMjZHeAgRAzHWAvhTZB+ogAKBPNgmggRBggDQQZqHfcmDENxUZAloYmmzNgp2EAXkdT2hbw34gKhiEGs0gStQgQZRAhiIf6DyewtxYAnhPiE4UveSOBwAew6Igs8XNixIABdgAad0Nxm3RjHYEF1IEF8IABaockLlEKzmWfNCakQ4EALghnD/SBAzhxBIc38HgWUAdYIkpzfhUoA+coAG0Xo7IT1zZC4eOFnDR4bfExHeY4baAzaco2qDRYME4XY7FYOio2HZU08LMSxI5RClJBHeI4sIMVgOR4oF8YoFEYsEkYSVGG0H0YQJ0TcZF0aPGG+gYoVGcVmj6FZhCCqneFBmSGJliBDag1icI27KeEb5s1PTGISCyBDakz4tMCwRZxFN1Y0AcIoFcY8NkY4EYYzSBiroKIENEYlPV3NKCFDB9Dic2COeWBCCZmfcpFr3hDTmEwShxgFUEAMpp4osJBDr43BVxHgGoYERcTeydTUeCFXQp0XdGFW1GI0AIIwG4T6lqBCn/5I+voiDENFW9cgQ0tOA89JYLGkQ5oKLKzVlzbiEz3hPBIGJvXgRVZgQ+hVG9acEDIZ8BGEBwMUBWokQQaADXdlDPvgQgtZh6yOLVbSBqBiOCHE3DZiUTpWTLYmUuPKO7EhzaKeOpbhG4hYRaWkQa+kQiXOTCiWQ+Cg4dGmULulvQPiDlGgQlogQWUOSDUkkDzl+BAmJPGmVF0UQFkl653JwKRhoHyllscaYdlkQJvkQt7SaTpSKKyhwx+iMFzYsohKTyeKUfOkQO2WZO5lGEaE9Pzmb8XQ+CJmM+PZwtBmQTImatvdytlkQ0Jh219gRU6lnZrZTFNA3u1JZeMUr0/+oBOsWc8s4hwmRNR22RkBVlAcBjhChPYMYm6sUmJLZS6yJmwSQl3rDmy1ZiupUNhvQawXBngfhngqxiMxpdLe3hbI2aPYZeELEEAYJmZuHnwbRN3F5mUCSmRY1bBP5oJ+JnKZCAzOTeKlXEKXZEJfVWNLzlwSwOwjRmg6xogcxLBvlPT6HPCMGM5ykmwZRR4YpmGxISCugAwSzoQvxixEhaGh3UMcpEIsJYYXYZKc5EDyaeUp5n89Jnf5JAGhEoBCRnQfanDuFNClAMS/QgzBzARSjBP8CQlkjBVWVAZKDdvnkEJwjOJdlRn3zaeP4EGvUjgQwLPYiaN5HfADQo7L/yZ8GoZINUUVRWqiKo3i6ggTRaZ1HeBB/mhACsAE7QDICdlAMyouLU6WIehBDSaGPWRCTeKETeqMOyqFF4qFs9S9tFqIFwZ2gGTPw449JCYULIUFORQB3U019OqMVBhGlBHvElEsq5I0HkaoEoZKwA6SBB5wHIT0+RwD/piuJ2hBMChFBJG5QWoSgUpwEYaoCYaBBKkVaOj1KCHvVyXuNqRFk6k9mCq4EIUGn0liYmEIS5HALdZ7dZGTDUqzHehCcA3vw+RDNihBwA63u2lpbKmV/JxCOWhD5oq0GcVkddlBHsG+6oq4JsbAG0bDWeC5sR6roCgAmG1DHWbHVerFN/wkASvqqCfmefkWruaaUQcACaCSLuuqZglNKI+Y+6WOjCiE5IdeplGdArLmsDnGuCGFYUbqq4XSav+Z0GrucmiSvJ3avnLkrMTCFS9qZDYE8wGm1EVSlBTGlWjtDH8mMXEqv/nlUHpGvBVFmnjmpxkq1BOE+srQ2sCmlwoqahEoQffO0amtZiMmzzbkQbvux7DNZGHWWxHYqA7SxBHEq2CgQg7Wag1WBRiAAAkB+mKcQUNt8kWuwlwqjLutYglsQn2NRmXulN5uzycml4DRYHuuzDqkvVDCNRTsQvIqchmlYQ2pPl4ucwvmJrcqcbImP4UoA0Ve2GLWxVSZL2DoQg//laUHwL0W2emgFM0igpGkbvQ2xU4pUtbVLEO5Zr56pT3YroXg7olO7cXt7ndrpmd43twMRLk6VODTZLgz6ENyUwOOqcTirrJPrmGKrr8hGv332fFUWpZ77tQAgvuS7q7pCAy7TtcKzT48rdg0oACpTdu0SBR25vxt4KmFnwR6GntL7wJLYuxKqU4EqvEKia7wiA+B0vBx8tALlpZEJEVkTBTnUugTxohBcvfvIUxI3nQJ8wRyGvK+7n2CrcYBbEEbYrQiRKxzwwjTHvguxAs5Tlv0Kt59bfIoaZToar5nKeTeLUXqLnf5bpttpRwVah0+cnG2VRTrZEAUkBU18wgT/cFkw2pYPYS7QSoddalOJ9ZHe00EbbIf8qxCNqLuD5bUEgTzXOxBODLlSyzU2e6qyaRC3i7nTqrs3zLtJTBCTmVIAELw+DHT4tsIZcDeFTMRcrL8EYJE3OxHeQwMuh7Kuu6mSK8Xg68ah/I5bKa3v6rXABABo970C4XacXEp7yRDuc7gmjMaf9i/6mDbpihDsGq35+MqgfL+0PJ3aS05kixF8K7/7isMGm0NrQ4lVlEXzyRCChswHoczO6bA9vBCDxZa5kj40C1FTds3ZbMPZ66nefBDrw8yAGL8FXWgpK885aErVls4HASozS80WO8FMOL0DwWqwCk6zm8sderHz/0K0J5y8N/jFwLwQRuAsjQzFBiGjzewQLaqXdJvFMujHV8MBSuBOGcBNy5UBdnVQUyg5bpkQ86K+OUzOi4M/oRu2haw9jDfHSb2oEA3KL+jRNyxbYarHqcnHntmABcTPyVlFDrZ1aCuiVPBQyZqhiuzIDYFaRk0Q1HqXZi1lHPACTg3V7DTVgMypCU1surKbMMsQfV0QpYzKb60Q69zGtzwQhS1Vh/0wfnwQhfnS6jyrMt2JNhtEIATM3mPEOv3Xw+gsSnrP2FvPs+nMiFuski3MgF2bTPltMTRAt6gQd4PLCrFGX/2DXA1haDTK9ncQgyVZDyvcdqXN0JsQNCwQl/+VqRSB25qVz3KNoQPRz4wY2RahhVTQyOzcntIsuVc9EKfi2yekzyC5mTscrFm2UWCH3ByNz1xNnJOG0vgc0KUGyzWp2lp8sLo0k0sJeO2ayogrzgRQy36N36u9I7YazJaJPKeEPLJdzOq3xgmq3iMJqKtMiBBOmQw+3gF9lPGaZQPUpptD0hPBTWZ8kM/NiEG0uAoRlPhIlPH9j41ZRTErEK18xwgBlW5thX7b4OUdq5wZmeZSyBOxfhzggxFKuyu+v/NNR6urotzYPHBs5EhJ3PqyUSAIq0luN1ssEJhIkxvd4p7N26gp3WL3lyg1pWjej/q9Ljjuu3MDzRuOIx3/PsyPLWhJW5Gb7KU9vmjOs+MAKdrfGOBBHef0ybCtCqyElrhs9aWXlcAQgUbVyOPd3MUSQYyMWYrI2C+BDqayAk6CRufdLRDSqBBGcOoGC+XkvbJ0HZnSw8YMocayQullXraXHsEH8Upv+eVBdcqrxRCe24pX27OFDureuscKwY/K7hAaCuh2PhCVHu3iNu3VNiziPC/Xi+GM2c7peegxkuji9NsMCjEjfsNkDuobYM6GHOg8U+Qliem/jeVKvtlaV6RGmNffK6QrvXG9Fq6X9cXjzLqxDsGAW0qIqOoPPoKu/ceVvS5xyt1f2nkkw3xqo9H/jvD43McajprB3q8J/2tGLPBgeXph/l7g4x6ICD6b8x2PnA3vkjyCjkjtcwip22rSDkGKHRSI9q1Ggc7zKjrGoDKIMd3SsrLxDp7fR8xWRd8Q0iOL60cF0uXuGsOvBtECmyjvL5LoDdqld8ORPcAC+VJK+Q7p+75lPIhCYiVppSRiulfa4PsChI88QED4hI8QeJQQzzpa0oMElhdEfdjg2FZl2oo8NAA0jFQQbnV4e7UDdOXe64L4a4o1iN9BkgMEYgVClSvnjxd5VQ9/lVd2ks/jdNo0OkAyi3vrolt6WxUyfaXyDCHeBBDlHDzlMV+zsvIDH1N2SDbaikts+KMDfb/gtxx+vGkzhD8vh/+P+AiBPGLc+Ic5dmg1f0a/9Rf+2WUdBZpfRHoNeT1QAiRzzoPrO9gP3FRABXC1V5SWNJoDEBsAAIhBwODBHhwAcNjRw0iKgVIEHDx4YSCSDD1eSBlYguJHkAKiDKyhhEIPFj8UAsgAkuKRgS1cHsywEkkJIz0ovDiycuZPoEGFDiVa1OhRpEmVLmXa1OlTqFGlTqVa1epVrFm1buXa1etXAi8GvpiZYWAKikFGDmR7xMhAChRrAADiUsfAj0o6UnzL1q9ftB9bIPm7kCxImIX9ziQMQObMH3SBQiz8g2hfjxSpADj8ca5iv0Eogo64omhf0p0JkGYb5aNAySBZrPT/K2XDTMp/LbsUEIP0jqB3AcQFusE3aA6Zi+pl+ZMGgN0G+/YAyfwxxbscQGbYDJr6QebAD6ImHf3g4MIcVB9MjHwmRw7XQUYu+LO9X/NA+4o/uLklyM9Yk8+gmtJbLyj0/lIPpOdAi4I4imCr76MC/5JCNJfuYys/oYIIUMEDP0psQJB6+PAvGpQAa0UWW3TxI4sGck2/I6LggAopLrhNqBUukIIKDqJw60UiizTySCSTVHJJJosUi7Of4MPQoBYusJEKIFrqC0IC5qoLJOHy2ms81s6ayYIagIziB9MyLNOlFQaa0KWRLAiKBRlo4IAGGYw4bUyDKBhoIgDLBGBK/wJWsECGHwHA8Yj//mRNNUNnPAi2L0EKwscbkeBvJjz15NNPoChIoVEqkNAB0ZmE4/KnHi5A4rkgj1CCUKOYi5RB6Pga6DuKrANzId52AILWKGSwgNXwfC2TQ4PQVPOHHRFjTTuQ4gRABqCeUxEoFmIQtU9JP+0LV7kMJZGADTjlIEdWiZI2SGpd2kAJRpGVIUR25Zyp3Str+NSlcMclFSkWalQIyxLWFTGmoYz4AYnNHt21SYwzJrIHvywNSQbQlJupBNCOQFdjlFNWeWWWW3b5ZZhb1DberCzKNGacc9Z5yZm/snlnoIMWemiuOGrtJyDYkiKFIxoEQOSPhAOAhv8jTmVrTqKz1nprrrv2+muqdgBACrA4GhhstNMGmmQkwKpTbbjjlvtIkgFIzGPsBuJg1xiHcwk1HSiqEOq5Czf8cMQTV/ynDEpgAawSSqB5ccorr+oFx78SIPLJLff8c7lXUOiIJ/GmcqVvXyLJpcaOqE5vh0GXfXbaa7f9dtxz13133nvHeS4qWijdJbHHdikIttpEiC2a17LTd+ijl3566qu3/nrss9feKwsGUnH4QgE426CkAQg8b4JGXn179tt3/33445d/fvrr5yoIhb4E/yO2gP2o7hp4ZiDjI4Cg8GI/BCZQgQtkYAMd+EAIxsw3HNjR/g6iLQD8pC9U+Ej/dw72EQEkL4IjJGEJTXhCFKZQhdp7knIsSKCB0OAnGLxOC9hSLZB052Ir5GEPffhDIAZRiENkUQs2Q7aDvJAA3QNA22Ziw4FUC4Mno4jRUkdELGZRi1vkYhe9iMDEcEmJxQvgTEL4q+UdkDED/GIb3fhGOMZRjnPcWl8Ck0QZgQSAQGELhAyYwZ98hnB0JGQhDXlIRCZSkUERiaMGNMb18aZ/aQTkGsW3SEyybFY04GQnPflJUIZSlKMkZSlNeUpUplKVq2RlK135SljGUpazpGUtbXlLXOZSl7vkZS99+UtgBlOYwyRmMVHpxCZt0pdUYGYznUkDZP4kMlD6iBKZ/xhNwdzwgmyh4kGsmElwosxphiJnOc15TnSmU53rZGc73flOeMZTnvOkZz3teU985lOf++RnP/35T4AGVKADzacMMTZOghoUVgO5GR4BYDqzTG2GbKmhNmeiw3BmtEkNMmZHPfpRkIZUpCMlaUlNelKUXkGlK2VpS1360pamciVUQKlJAXFTnOZUpzvlaU99+tOf1jSWMcxYgwZxVKQmValLZWpTT/BUqEKVqEApXQ2setUarIUDV31cotiiwYFwUDMD+SD/BqI8jabVSM9RqFrd+tasMECuc6VrXe1617oW5Tg4/NwE/PpXwAZWsIMlbGENa9issbWoABhEAhz7WP/IRlayk6VsZQchUaqiszOTdMke03VJl/wRrqNlkWJJe1rUMgWvq2WtXYtCq9odVrazpW1tE4vZjTK2srvlbW8fe9m2uuRJ5uzMZwhYvvMdRDhYO4hnU/tcq5gWutOlLkhae13WEgWKZZxdbb373e/eNrhKek5jfXte9DoWuExRIgGKh8SPIA+NFOHYQJo3kOdVV79Mke5+/Yta7AbYtUMxILQsB14EJ5iw4l2sedP74N2udyntbQHqrAUA7lKkda9bSOz++2GX9BfEI9aogE0sV3l5L7YKZrGCGXxQ3UJYxpOVsFLaSwDh7I0ifXuVdNiSXAIMjsRDdg5uiXxkRZ7/2MREoUyPPddiKIP3xbl18IytnIAaJ+XGBCjf2JjmtEEaRGpUs5q/kHxmAogYzWuOo5IFTJTGdPPAUabzbKfMpPJeWc9ZRsqWBaAhthCwuSWTM5v9q2ZDJ7qLbg4wURRiur7WWdKFvfOS8qxnK/P5KFuWjsJwpKOhtOtHtSqroj+MaFOneoiMxm6oB8KtFU9a1oCtNHljjGkZa1rVuy6tkXn9a/axWtjCHkpEgSy7WSfbr7VO0qVxDWFdA1vaWUH1tK0NvWFnW8lDidEOI61sWTMbSc5+dnqjfW10Q6Xa6Wa37bT97kYzsjsephy4Zy3uI5G73Oc9d7v9fZR1/1vg/5WDd8GzG5Qnuc529g430QJOJH3vu7f9HnjFZ/Jwi2dcbgbn+ICB8hknf67jDFA2vtd6a4n7luIa1zjGWf7yr41c5kGpL3xrN/KSO9zXtq5yynm7cpgP3OVBJzrRZD7yoFAmvzfveM6HNvRe99znlt150TMOdatnHWdH7zhQBKAQDhTaczhPtsmLFPGp07jqWhc41tn+9pVxneNAYaKBQUf2e+t8vM1GedopC3S4T9vtgSd8k+RucKAYDa1M57jThTZ4r6Dd75AFfOF5DXnLZ75Ihy/4TwyYYXc3vex6b/DkI7x2zUsb86lnPVg4D2/7jEV3eG/401F/cqmb/re3b/+9qlffe+DH9fXafmJYd0f7SZsd4n3X/e73Hnzf8x760/fK8IlPsIHYXXbIl7TyXyR53Vee+kf+/fjNr1rrD7tVA/E27bhfZ++7CPymF//5R1x+++e/KOlXv0v2enzRyzvbe758Y77mwzLp0z8Swz8FbMCZ4D9iCzFH4Z33o7P4a5H5m7z6c8DqYkAO/EACgEBWOx6GosAArL3HS0D5M8Dm20AQfC4PfMEGFEFGwz7zMcHGG70BLL0DjCwXlMHTikEgzD8adDO7YD8cNDjHCxohpIoM9LsfHEK4akIpHL8i3DaQOI7OmZ0KjLILjLoe9EEVrELUokIyhL4rPDGXqJj/3ulCFtsaM4yKJ0y7KDxDjYpDO2y9NFyy+CrBJCw4ASQ9GMu9FhzDPHwrPDxEzdvDN6OQgTg23HFDF9OaRHSKOZy6OlRETKpETSQ8Row39Gk/xlNCFNzBQQxDyjPETswoTlzFt/vEVvuI8tlCLjxB+KNEVQSLS/S5THTFQ2pFX8w6WLyuHJrANrRFC8RFAsQ9VHS+YITBXHzG6RvG1noNM/tDeAtEU6SyZlSvaJTGX/xGcOw9ajw4mnhE35HEBINDceSKXUy5XhzHOAJGeWS5clwtGBmIrrKfu9LGFFzGs2PB8GvHepxHgizIwrtHvBKgQ0mgfizFf+TBZoxHhPwi/3qsyIFTyLtKizyCoK5TRolERYrESC66SJL0N430OPcCFAf6yC9ckXeUuJE8ySwySZpMt5TMK2+KoghyyZRRSQkEyOUjxIEUypucI5s8SmvLSbrapiYaIZ9EGaDkFaNcQaKkv4NUSixKSq0ENqacK+XCL49EurgzMa4kipjct5nsyh86S7ZUta9EMYNoEHqjn5krSwFzS6FIy3Jby7fkIb38y0SLSwYIFD98oLtUmRMLzG4RSKysSsEsyayMzIojTIOYJn5xSLJUTLOczKvgy2fzS8o8IcYcTSSzTALYjLDryc38yc6ETDDsRtE0TRIqTdocMstkgVeDytaUytcMyf8wnM3bhCDbHE4Qs8zE2EfE7E2NWUzPjC7H1MDnNM4RKk7q9C/C/DpjZM2obM7fPEXZnM7rfCDrHM/qIswnuaOx7M6McU7YhMnohELxNE8GKk/6hC7CPI6QW6DEdM28nE+pAE1cE877tB/7LFAA+8o7mCreZE+McU/g7EECRdD5OVAKHa24zIWBuIAS6k/f/M/31MX4pEMAvdAKLVETPbO4LISz6lDmbM/v5MbwDNEUJU4UrVEi+8obiAgT8tAHVTILTbMRxcQbxVH2CVIjDaev/AOW5M65888YxbMh5cUiTdLsQVIrRTLCGjZJsK8efVEmcbMgFVBMm9AsxR4sPdP/IdtSVmuESCIhHzU8IK1S/ppSeKRTNZ2eNM1TEJM1OBDLL3XQJRFTPFUKMt2zQuVT39lTRfWvSTMEQICYQH3SD41SS7NTmUzURt0dRt3U6po0BBgINEChOA3TOaXRyMNUtdRUT8WdTm1V6Jo0TRgIKCBVMB3UU43QAzRTWOWdV+1V1JI0CSgCACgCCajMXAXPiWRVYJ2dX23W0ZK0NxgINpgAZIVQZRVJZoXWz3lWbnUrSWuCgfgEa83IZJXRZUXVb70eb11XjaozQRgIJjCEchU4QlVXd1TVvtxWd12cdu1XcKqzNBgIU1g2c8VWdNVWfAXY6PlXhl2kOqOEgeCC/4y7V10txIV92N5xWI1FJDrzhIGwBEOo2HOV0quUzoztWN3hWJUtJDrjhIF4gno9WEvluW5EwJRt2dthWZ2dIzrDhYGIhZm115K91JOVz5ztWdrhWaWFoyjrg4GYBIO91prlu6Ml0aRtWtBhWq1toyh7goHghKmlWRC92KLs2u3hWrTtIigzBEsYCE8YW6JFWJO9WV5dW7lRW7zVIijjgoGghL8iWbo1Wrvl171lx6w93D5tMVMYiDQIXIuz2GwNTsNVXEG03GtrMUNggoEQBMil2rKdXAlVwSBQgiNAlaXZT77wtBzhq5nokVETklLD3HGrXNoNWBYLVQBoAlqL3P+itdkZFYoeaAzQAILOEQCQUYwwGzTFMJnbtbXEfV7qajE2GIhU6F3QDbAx1dfQlL6IiggZ+IGmYQsacF3yUZovY4vlHbOqMZr0kd4CjF74fa4Wi1RjxV6y1V7bbcyrJVKhNIso2AFmWQnQEzO94Zs++psfE5yVWN75TVX5feDTajFi/YDAEtyqrd3+pVKh3AnGYYuyqjAVexgMY52BULhggR0JXsEIXmG4YjFDGAg3uGDfHVzgTVenaIz8eC8SbFH6Yh46AVQXFtEWHmK1YrFWGAhVoOHsxa7t3eA7zdgYwRrjmgnkippr/J83NeJ8LWIuBjH5grWXk9yEpVwpzuL/1ZgvPdriKg6tr/rirtBbON4ibVFPjSPjug3epigf88AgsNpOg/AgMxKhOdYKOS5kLDIgDoU5PCZcPV4K+WqOc0Q9GjoPi1pDJERkrDhkTRYi3bxBRv5dqy3chU1evLmmn4AiAJAiboqSEe7kquBkWP6hiBK0uc3gAoTiTMXX4boYMvqJMwIAYKmvSjJh0JrlqZBlZOYh5riiOxZlDSblpUiIE17jEv6JBDZMNXIJQVrmZN5fb1ak4snMD/NC64LmXJbmpNiABkECKvrlQVZjYgaKxrDlcAY4cL7nQ6ob5SQyc/6IRr7hqduDEChogzboE4hGtZCRdUHl4uNJg5gi/1cGAGfWZ0PNZ4smpBhR3f9iuNraXlooAJEeaZIuaZM+6ZOegjIJ0RYwGhqYnIgiwEqmkksuRknO6KVQZpweIcpYvDX16NkCaZQeaqJGaToIAKRO6qRWAVUUgMagAvON6DdWYEBOTbLCZh/e6aTQaa1+oOSN6sUF6sMS6qIua7NGaVowRAH4DCrwH5fgLGsGvTYGCdHq6q3GaLt2o+Ooy/0Sa9ki67MO7LNOa9gsHw7g6C5hI5e4YvRhLoNwrrx+LbyObC/6jDXz67GebIp4jpAWbM8uasLWK72ZXZDgYU2Ba4Mg5vsCgKWj7L3UbNfWosa4bMwuLMD+bNwu6dAeiv/kBYB+TmULI+ECJoANE5MOi220hG3kJqK9RrPatm3lFtLOzm3qFundDor2EMUjXAgEhguqBmUCaeDlHgquHu/56Wnnfu7Buu3qxu3r/gkmeqgfmG/6rm9o6bKlGd8mRZ+pad+rMe/X9mIALyThIO2wVm/AYu/29uz3Vp9y4g1AU+yfqJvCcN4BLzIBv/A5YiJy7mgEDywFX/DAbvDOMicNYl1QEwpRU5Mh0XAMd/H/quX0/vC/CnERN2sSh/GXKW8d156+WGQtpfEaj27OvnH3ju4eJ28kT/IS0hYUPjIhH/IMr9PpNvIRX3Imf/Eshy4oaqifjnIbt/KhzvEtFyf/LC/zB+LRM4tyvwpzMT9pMkdzGJtyOa/Jqv5yIXfzN9ftM69zIaVzPx+i2V5zNtfzPR/pOA90vgN0Ra+fKEMDuMXfci50IgeAKj/0Me/zOufxRpebKJtVABACSfdwMK/0S8d0ONd0Oef0Toebrx0IBBh1R6V0RkeKIkd1ok70Vl++Wt/194kyDBiIUZD1vqb1xTp1XCdpXfd1DFR1ZqedKEuFsCV2/WLzCTB0TF/2ZyfibedbKIOFgYADav9UY4cxZE9263b2Mmf1bueapx0IVxj3REs2bD90bW/3LsZ3IoqyeAUAwP1cwrt2U0d3tFb3LWd3fSeaKIthAJBagCe8/3rf83tP+E02eIpPnCgDWQBAA3m3uoh/84m/+Fi2eJE3nCjTXXF/+MD7eDEP+ZIPUJJ/eU+HsoEFAAzo+KJjeSt3eZl/CoTv+ZiJsj8FgFhXebjTeSPneaCv015f+t2JMnEFgD7AeaJD+htXeqe/66bPetyJsg8YCHo1+rezehHHeq43ip8/e5VpW2K1BCYuPLJfcLNXeyXferrvrhbTeI6n+qCL+/ae+7tvTLsP/G9TMHAHgILle5jz++oGfMIPysd3IJofiJtX/JdjfOp2/Mjf7Jjf/KCBMrAFAHK1fJbD/NzWfM//89RXICiL+qkn/ZYbeII3adT3/LRf/SOBMv+gBYCwF3u2M/0jH3yKv33cLxLNbXvB0jzg/+za33ziL/4XabEI+Nvkz7zlZ/DO1/Hnh/4WabHDT3zYvzrZn31lz34Y337uX5EWG4Vpf3uIH3/yT3fhT3j0T/+vaLHQH/3wt7jrF+zmBwgCAgcSLGjwIMKEChcybOjwIcSIEidSrGjxIsaMGjdy7Ojx40AaAGiALGnyJMqUKleybOnyJcyYMmdCnGDzJs6cOm02AQBAiE6aQocSLapRJEmjBUXSKuD0KdSoUqdSrUprpNKsWrdy7er1K9ilWMOSLWv2LNq0atfC3Ol2p6FXAIoYCsr2Ll6tSLsyrer3L+CnV5PmLWz/+DDixF73Km7s+DHkyJK7vq18E5bPJjsnc+6ckPHWvoFHk3Y62DPq1KpXgwXN+jXs2LJnK7Vs+YnPNJtp81brOqvo0sL9nu5t/Djy3r+TM2/u/Hlq25Un+fS0G3py6SyXGw0+/HvU4tjHky8flrv59OrXs28p3a0nn7jctpf9/j5+t+iJegfvX3x9AQo4oEX7EXggggmulx9Oafj0BH0KdsYghfgZKFR//n0HoIQderjehR+KOCKJklU4QU8AcBFhiYqd+GJlIc6UoYbCcdgijjmyJqOOPfr4o1EVGlIEAEzUdR2QbMG4pE48xkRjjaTdmCSVVa7lpJVZarnlRBUi/+ATG29xeRaTZdqE5UtQRhnYlGO6+aZMaMI5J51AVgiHT1CIWSdlZjIpZ0tqrvlXm3waeihGgCK6KKMBVviBT63s2ShRfv45VmgANDXocIVS+imoAikaKqml8kZhHz65UZmpMlm65KgqCcopVZ62eiucseK6K6+OUeggAGaw2utKr8KoK0qz0iqVrcQ6+yOyz0o7bVgUmuITLMNSC5KxL0ZrkrLLQtXstuV2+K256ar7EoWURKrtuhl1eyK6IIUrrmmYxrtvgvXy+y/AF1EISJGWBWzRvBX669G9+JJ7MMTMLRwxxRUPxKAgqhps8UMJUzgxRw2L+zDHJe+or8kpq/+8EINc+KTJxisj5DGDIG8k8rIky7yzYzbz/DOvDI7iEycxAy0Qzfn5nBHOtOp8NNRsLR011Y0yiCcAnxh9dNIWoqxU05w+XTXZ531dNtrlMoiGT31sDXTX9019UdiDjp023mCfnTffQednyVxHTgp13O/NXaCm+I52d9+NP7m34wYxMDnllVt+OeaZa4555BL6hETnhUt3eEV1r8l456knC7nqBGz+OuyxX946gSv4dETooltGOkWmR4k67cHfzHq6sht/PPLJHy98gBn4VELuur/F+0S+1wg889n3Try5ynv/Pfiya89eCT5lEL30O1EvkfUaYj8+/A2tP2f49dv/X3/86R3h0wrop5/T/CDSvv9wL38GZF8Bt3W/BTLQeAckDxJ8krr/6SeBj9uU4ghlwQdy8DMblFYDQyjC2XXwORwAQBQmSMEmfdAlAwTP+0powAC+aYQ2FKEMm7MBn8RAhSvECQ0d8sINtTCHHQzimG6oxAUaMTks8MkFfPjDMxVxO4nLoAYJ08QtHgSJXFoiGMPHRePswCdKkOIUvbiQIXaqimOEnxq1FMY5Ku+NvEmBT3qAxh/G0YMYxGKt3GjH7PXRSnQ8pAMHKZsa+EQAe1xhIbt4RUAGUouKbGIkqYTITb7ukrGhgiB3NkUghnJ1f6RkeErpydRlMkmcfCXn/1a5mhb4BAj+G2UrCcJGG6lSlo7L5Y9gKUzK+VI1RvDJD26Zxl6WZJelIdkKlPCDCNbSIUY4QhQ4QAUpXGADDVnBBaRABQ5E4QhGKOa2gOmjYQ4Tnaj5gRmVyUdm2muSqEylJRHCghP6pJ8AsOVCBCADf/oTegopH0Fv50h3OkudPWKnMBnKGQGckAMLddwoAUjPjzhTSgV8QUKruRAg9FMKKTiCSJ6XEB30kwZHSIEU+tlDifbKoTqCKCxpKhkl+CQFj5xnPrtjz3sK5qMjiUEJjHABka7UJxw430CW6hMKHOSYPtEBQTLAT4Pq9FY2zRFOX9lVyDASAHqUJyQ3yv+woRK1AORqQRAIglCAIqQF/DxjQfYHgBochJq4KwhPAcCBFoy1VV/FUVg5WdjG2A4AUlBdRkkZ1KJ0dHFFnKtCyujYgwShn/0jSA/6GVeDRMEnFlhsqQ7bosRuErWJgScATvvTtE6WP2wl6t0wm5Cy7gAhJAUAVgnCUgDM1CAI5atrQaXaErEWkck1jABAOVjIRpaKtR1KZdl0WaYepJ9nNa5PkDsQ3iKEAv187qeWS6LmHhK9eQEpAP46Wwo6NLuAyS13C9JYACTEqlQoCCgBcM6DCMCz7mWUekfEXjoe+C5lpSp1q1vf294Tv/9MiPMgt1/CCoSWPvEmQgIM1Qb/GyrBIlrwHEmslh1utnXVtS5fKIxKC9PVIBb4XEI8DAAQE2C/FzVITAGAVxXXycQfQjGSnUtkgki1ty5+8YRP2VYaJ0Sz4jVIgfM4kNBKMCHUdPKS52RkDyW5zGEM80ACzOEIRzbKbcXnRHR7kOMqpJ8QJoB5u4yQsnIVzW4ac4fMLOgb+jnDMgjeiyfg5jcX9boJkbNBrJyQLJt1y+f1sk/A7OcxAVpCg/50CP382wE/WcJq7Yh9C0CHALC61a1WwXYvjJAbAwB0de0nj32ckCAPedNc6rSCQC3s+6GZxSlENJRPHTIAbAICzn42tKMt7WlPewkh9aejEQLpgmS4/7YbHoiOeWwQEfv6z8qm1LDTDT40D7fPbM7ohJtN7XnTe9pxAAG+851vGMS6xvq9dFV98l+CBJjUBjFwuX997kapu+HJQ3NKR0u7RMe73ha/+Lw30e86a3nO4S0IeQ+SZ/4mXOHZLp7DU97JJRuaed3y3k0qjvGZz1zjJwevrPecad9etSDDLW5B6FzyLQHb0yo/eiyJHAOfsMDlxoI5jLkiEnnTvOr0tnmc81sQzT7WIJ3tuKV9InGClDa2Qyf6wtGN9LUTk8hfv3neXg4+mVu97tLGukS2XRC7xjOvHzeIXw0S2OmePUtFDzbb2b7kdmdP7t+ju90jDwG8R0TvPv936ogJIFUA3JkgVgVuVrdaeC0dPkGJVzyRI974p8897YlituRjT/mFxAAJtkdCSjlwe9uPXSC/dexJUwoAdwu3pS8NMnFHT3rXM+r0ayfyE5O/+leFD/Kxt/rsFVL2a4sWy3pNqKY9HtIj/Fj5SSo9gpyPdKUzXXuO9571r0/z7Cdk+9wHQO8Hcs1sbrObDdlAOI1TORmc+VEJ+h2I+h2dir3d+Lyf8sSf/GEc/RXgyhwggSSgyqkYQgXX9FlK9TEf4lBdBM4fCFIgrljggGBgyqlY2Ymb8Dhg8kDgCNbbBJqgyaCggKigw5GYVfnbC1LfB8IdTEzdDFZdDdogx+D/YIDoYMOR2EABQOY5nQcGYYyJYBFa3BEiYcUoYX0wobo1mIcNXAMCYesJYZrA3hVKYAlqIalwYXt4Ybo1mGZFEfywXhlWYRqqoRmyYby4IXvA4bA1WAvGjx0+3hpWDxrmIQ0eIh9Sih+uByAK24H1YP4UIvwxYkQQoSIu4h42Yro8onpEIqgdmF69QCWSoSF2ohVZ4SbeHSZ6IqKAYnqI4qe5VxiWXweaSf3IYCs6WxbC4r/IonkIW6LlBC0ywLbMCwb4BBx0y89Y4gO+4kNoYi9O2y8C474IY3kQYzHexDEmo7EYAqT8hDPyDDTGoDQKUSJWY7RdIzauizaSh6B1/+NOfCO1dMsyAsCq0CM/3sSBnCPy8GIvuuM7fmI61pCZ9SNO2OO0GIvL+ITWKKRETuQEgAVAHo9AtiJBFmS5xON4zONEMqS0vEoraAAzUiRK9qNFouIlquJKUCM7QttGciS1eCR2gKREiuSzWIohsI0+Ck5KBqVQvkcSFKVRHiVSJqVSJgFBXKTxZOQmziRNSotNQgdOKqROOoulcIJPvIJ1DCVYhqVbLCVZlmVRNiVLRqNLyso6xqQvHuRUot1a9spV9mNWEoufYAZEiiVf9uUEmCVgliUFaQ5UKqJUxiWxVOVz1CU/3mWvmEkrEAwANKNfVuZQBiZmJuVgZk5h5v/hYSImryimczAmPTqm3yxJT6oKUFoma0pkZr5mUVIcXK5RW7rlZ4LmCc7mFyVkSNIiOC4JVxbJV7YmcSokbL6mbM7l6rBiTN4mbhqWbm4JaXajae4Kk+glACBAcW5nPx5nZiYnHrqlTEbnc/qIaDbHdBZjdeLKkkSAZEIId8ZnMXonZoKn1NVmc5JneerIeTJHeibaet4KjBiCKvhEBaymfCboD9FnYNpnpjAnOzrnfoZKfybHf75YgLYKjJiBTzDBcCooiK4QgwKmg+oFfkaofk5oi1QoclxodWWoqbwIHvSTdoaojVLQiJJlN3ZmGkqoijpiilaJi0YWjJbKibj/54PcqJKmT44u5Y4GqS6daDX66I8iGJS6Em/mpG/eI4UYgrsAACUg6JKOacI0qVI+qXKeBEyKJ5VWaSxeKZAMaUYVKalUSCd06IeSqZ7Oi5lqZjHy6BW2qZuWGJwGU5Zi5ZY2JIN8iU/U6J4+arf0KVKiaXiK51um6aDyCYseh5yOEp2GCoN4AhP4RCdAqqkai6QeJaXeJ4ROaaFm6oFsqnF06hR9Kqjkh5f6RJieKq+aSaoa5ao+qKU+m6DCqpi96kMdql0m6kjiB24AACBEQK9O65L8amz+aaGuqW0iq7EGiKz2Bq3+kK1+Cn4wKgDgAbWm64lYaxIEq4m26kBy/2u3tse38ka4rtC4Usp9iKpPCIu6/mt+sKu7AoeUxiumzqu5HWyr0Krx9CYOeYSg4UhZAZ1JAKyCCiy2KixHFaxGyivCqke90gbDyo7DhhrEmlmLDBcNrNlJWGyCYmyJEiy8dqzGfqzheWyolFnJNtBHRCyJRB/nZYfL3gfMJlvNohrHRiXO2ix5hGygJdnOMlDPouyIBEGAhZ9xDC1RWuvA6s3MKu3RMu35Le2n6KyWPmxH+KyILJ30Ca3W2kbRmlrYDs/XGibZiu1zOK3RIVnUMtHJlhmJnBAVsOxxvG2Z6mjGVqqlFiveVoneIh7fnq3Jpi3VfkiW+WDWGm6kIv9uzHrtsF5q45rK45qesqrnCE0t4IrI1x1ac2iu7rCrWcpNtiat3c5t6ObI6KZf6QLo6f5tko1IY/lU67pu4cCuYBrO7NatZ97t7SJH7iLg7mJo71Ju6n6IVXGg2xJv0hhvkwJqETJu85on8zZf9L7o9HKE2npIhmFt5mrv9nLviHrvDIJv+PLn+C7KvUqPDaHu74pIYPUacrhv18Bv/Cbv507e/dbvbDzvBZYvkZ7vRqRvhyBUFBauANMMATOo/I4g/SrwiibwoeSv7uyv7yLZiEhV5wXwBXtMBtPnBkdgB3swiTBwCjrwnEKwRkiwhOARAHwWc6wwC7fwcb6w/MX/sAyLCA3noA17Kg5nhA4rCNvmX/sCMaoKMWwS8fUZ8RF7SBIv4RLXahNjxBMnSFk9BxXzqRW/JhbLHghvsWp0cRd+sbiG8UWMMYLEFAeY8RlXcRpj5hpLnha7sYLA8RvKMb7SsUXY8YGAku0exh7zcR8D5h9HXiALMoIQ8h8a8maiLfpWrofgmHM88qtEsh8b8OdWsiUTCCZDoib/DwlTb/96yOXqsSj7KilLsikPKyqnsoCscii2cvq8cidXb4ewGOsOby2XyS3jciO/nvL2aBvz8mT48iwCs/4ickUo8oBwWTKFcjIr8zKX5STb3S5LM71Gc52IsOgIcwR7soRc/y8tfzOMhLM45/LiorM5PwY1D6M1jzA2U4Q2Cwh8se8Uy/O60vNSjnPdlXM+gyw+008/r/Mx/nOA0BoAq7BBvwhCJ7Q9s+lDN3Ri7LOhilDfTrQYfQhsNZ2jZPRYbnRSKjT2fTRIH4ZIr9MIlbRJf4+IlB0uqgdLt7RLHyVMG6FMz3Rh1HSykrTk5jT+eAiLYa6I7HFQI+VQk2AzG3V6IPVN3fRSM/W6eYhmEfSHSPVUG2VV11xRY/VdaDVYcTWienVTd8hv+XCLkHVZJ8FZ66Fa3+xV940N4TRcL0+HZFlfYzQQ33VR5vXFMfRe521aP8tfd3VgP1yHRF8358hPg/+zdyo2Fj52Y6MFWyOWWy/rZOt0h/CwSmN2ZlerC3f0thb2ZztHaK/WaDdmaZu2hKRUT4/Iav8PZ3MiQ4zc/fmEKQ7E193fscW2bMw2c9V2ad6293QIl0E1b/e29Pz21XGPcA+3wR039yW3csMGc6+Xc1MndNeRhMDWRZeIdV+3a+dntm3AD8w3fdf3D5SdJX0dB9h3fRNfeL+xZxNLZL/1eQu2gqiZj7S37mB3xpVSStGhcfsEeP+3cYy3gpW36Ra4gSNI9B2zjii46DA4tfko0NI1AXzdhFM4b1j4iWE472p4IiXIE6b2h4N43Ii4NYbSE9oaQaC4ijtvgNOli0v/L4yLT4KEoZ3YeNfguCuuJUWZltdJ+I8fB4sf2ZCbb5HHjoLQGoT3iJIv+Xuj6FoGFgAQ7olL+ZQrR5DzyoCTdpavHIKU1Xd5+ZfTDJO3oyCVlYdH+EgYQQlcgA7sQAqneWpUOZld+QO/OZwTCIt13Y/UuZ2Huau6JIsBAI3zeUhRgQ7sNqFHhqE/rVITuKJnToIMl1izN6QnzJ2Pp0sOlxgWhHeHlBS4YKdLxqfvbQgB9qgj4yWLXZKkuqpLusFWRNl1eY9zQApkwAY4UhBkwO9FgZnXuj6v+a60uW3vOqkfSIZRLJ0Du7GsOrFW0cjNeUHsNpkLr7TbOrXjirU//ze2J52AGAE/VXCNe/urgDvoTgQPO3pEDFeZp7u6wzbetLt5vzsJxTs/cXu327uf4DsCd+KTA8CpK0TEFzfAT7vApw3BZ7jBV86AyDsPWQnD37uwy9+96Zu+8Vsnwte/U8RvYe/FK8atQ26uL2m+HgfIA8CeJ/nIm8mEWcEBBL3QDz3RF73RG70TDHcn/pbCP4ReXXbMy/y638rGJ+jN90bO77w8erxG9HzDzy7QH73Yj73Rq0EOnD3ao30ttNBx0/tDsK2xRz1NT/3CIvp2Xj1tfJ7Wb33byYvXl8nPk73gD77YW0ELIdSrI6LEy31jzDzphvqN4r1s6H0cI11mB/8+4Wd+5hv+HgYZ1EvE55E74x813ZtK1cun5MMG5Vf+0V0+2Gs+7As+50cEl1UaRbRA2fH76BuG49P8Ao1p6rMG0O49P4siDF4Oa2J+7C9/0c8+RMCW7nsdDexA/rHA9hHg7udF7z8+AwE/s5LH8New8Tvl5CT/6zM/+gu98z/E1S7EcUdBDKRACsiA8C1+9iPG9utuA3m/KKZH+AMEAYEDCRY0eBBhQoULGTZ0+PAgA4kTKVa0eBFjRo0bOXacOAFkSJEjSZYU6RFlSpUSTbZsSQMADYgzaSKEaeVATp07efb0+ROolZgQMwAwGmRhEKNLmRqlwaJmVKlTqVa1ehX/a1atW7l29foV7FSYMsOWNXsWbVqzKzu6dPsWbly5c0OytXsXL0e1e72yWCqDb2C0eQkXxktXrmHFGxGbHCu44U2gkylX1imUrMMYRoE0XKEkBZIoVABQkZIiA2TVq1m3dv0aduyqj2XXtn377OKPjXn39u1Wd3DhFHHX1vG3ePKIw5kv/t2yefDnIGnXlmwZe/acmJV39/4dfHjx3quPN38etvDp69nPjf4+L3q1G5Agly8bfn627U/qJ7y+vNiu047Aybi7D8EEFVyQweICbBDCCGtSj78KLazLvwz1klArJThYagcOIdOQxIwuLNEuAIeybcACXeTpQBFlnJHG/xo5fNDGHBuk8MIe2UMRyIl0rKkFGZaKoochcwsSyBOZREnFzGRr8cUqY1QSyyy13PIsHLn8MjkefRzTtydRBDMhCmAyKgUB0OTKzBKdjNNE9rxsjcoqXbzyzT79/PPLOwEdlC8xyTyULjo1JNQvo6hIjVCrFM1wzkkrak/Q1fLUk0A+I/0U1FDPy1TUUrMyFNFU37JUP0LrA6AGpEydkFX4Kq2VAUxXtA4AnDi1ctdZhR2WWMFILRbZhlBVldmScH1v0B6MQiLZh56N7tZadZVSwF5/BZbbasUdl1yIji2X3GWbXReka5sb9AejlEA3IXeZy5bVbW/b9FvLPKUX4P+Aqz1X4GLVZbdZe4cDVIAPOXCz4IEUPvg3e/Vl0dt+C/w34o49HpTgj0ulGOFUJw4O0BfYFPlk3fC19GJefdVYO45FvhlnLEPOOVKSSz605cUArcEoClgO2rCXJ415yoxpzs5mnqWeOsKdqfbT55/HRNowLoM4ogYgxI5hMwCkuJnrwpRWlOluZ37a32CvnptuBK2u+8uste4xbcK4vKAppkI8uu+71qazbdj4hdunqPF+HHKMw418UL33trBwvLg0MnCzIf44c8Mxdzfx1xZnHEa5KV+ddTxVb71Py03C6HK4QlcUPKIBkKEHAVr4Pefb9xv92tJdOx31y16Hnfn/5su62/kZZXf2otpXFd5M8FJg6ogNpMZepcPjNN71t5P/yfHo1V9fKujZj9Bi610C/0nwBCiBtKWgCp5+jyqcmHysQd750vc+Ax7QJstDoI3iJ7/Z9Q9I4rlf/lLAMwi2hT8AtJMCBei086GPgwsU4QLdN8L7NNCBJLngmSS4pv2ZcCsPFF17NBilfXnwgz0pIAx5yLwS9nA8KExhf1a4KPGUgDNA1IoMU5RBhQVQUzjM4U52qEQr4u2HV/SOEIfYriIa0TsCeAEQlrICLVqli0Qk3QYndzwpTnE7ITzjHKmWRTrihotd/CIYiyOADHBuKT+441TSiKE89saOXxlg//KqOEhHFiyRj0zPGgvpxT22qjhGOMKHmBKFEkiyJpWcQA2nE8muLBJ1jQTlKsVlSlaq5pApvKR/bkOBH+RvKVT4gdFeCRFRkvI5rtwKKhmnyl4e01TCRKZaYunAWWISNivQwZqWwoEUGGGZvqzkMyeizKwQE27GzOY4AeVNcoalmfLjJnxes4ESSCFwMsjA5865kF+u05xXAefTxFlPf24pn//cSjqtt05osSYDr2IKEF5AT4Em5J7cDOhs3gjHfj4UozWaaEarQtDaGTQ6qylSU2pggRZwlCERfeZGxVLRKV4UpTFtEEtlShOPXg6k74JMBnAphRJ4r6YKUeksaf8alX3SDKZBVeqo5LjUwVBymzldWGBacIRcQsqpCBnqJYtak6NqLKlZFatyujrW5dz0Z1Kd6l5YQE0ZnNSsBtnqHss6k6/2K6xx1avimrpXOD0xqmrVzV4EsD1HvcCvBZnrF+tqLpfmMK+JlWxgGrtXYA5RsChLixGoGQNZTZYAiy1iZR1y129FFrSpNQtp43pZWWZWaGcpbDXnpdrQBnalfaXsYz+IWtv+liusNatrnQnbwmw2CksBwmdBK0pL5raN5YNj43QLXOt2qbrXhQhx1Wlcv51FCdW0AHCdO0p8Zlctpv2Vb7XbXqOi170L4W5BvRsfswSBkzUA6m/La1D/4S5EvZxib3wJHBn4FvisUNVjfTVnFs4dQbv9PW90O2i+6R5gwAjWsEH+K9b5fpTBdzFLo6gAV+tKWKIHxq6Fp5vhDb+YAB3O6ofLy5sQ26UgAkguABAbYef6V8Wr5S0BgwxjI3O4yBumcY0Rc2O2FOQ4AOhMe1EM3Ruy2KJJPvKWZczDzDH5x05WCUFWsJT9XrfKRNWyIofMyDVvGcZdhuGXwYxbMXeEILrTQXzTzNU3n7LNqfwznDUsZ8jltM52vvNGBqIyAETBoe4tJJApHEUsv3TQhC6woR+H6ESncdEoEUgL8odNDU96wle+cOoqrWlXF4TTePP0pzEbajwT/8CwgHk1rWydkVgPJMB6cvGurftrus2a1sXttUYIQAGjcIC5xHbIsn2daa0EG1zS1jaSW/1KZCebvtTGCAHgCYDxbtta4raIsWMc6GJaG92qZffVvg1unKr7IjuYVrzTje9uwhsr2H7RsPkt2XlTrd721pq/K7IGTiap4AzJ6TcBrk93h7PiEd/rwaeWcIWXjOEUeYRRBKlx+YKU4t021sX5mXGTm5Xj3wPpx8PNcB44JdIvJ8jEA+5yqgh8Tz7XuVNjbsGZ0/zeDF/AFYyC1aEbhOcWV/luLw1ZoT89qEXnn0GRnnR/nyGJWE/wLId59fdWvbdmFztKtY4zj3edWf8ht4OZ1w71dZZ96nwB+sbUXneMth1tR4c7yP39hUIY5Q9+lxjKr913u7IcqY5XvD8BT7h1Dj6t/oaEUVzwhckTIOo9z/te9t4pyX+enJUHneAxv67CMx0AVWDA50MvdVWvWnmjR31iVe+xt7eeTP5ug1EeIRHaMz7lt8c9hk+/+2X2fvXcBD678P0F2DfC+JOvvVXYXfqaNd/5x4S+7y8//YSpe/MAKH72Fb99iuo+Ld6HGvjD/8rxd4zr5o+7uK1vFOyz3+/c7+foD8AgD6wIsP5A6f4iJv/0z2TELf3WDwDrTgBbCv7QQv6wg+AS8J8WsGAa0AGBhtq+IA+Mwg//iEP7kE/0lA/3NpAD68kDBQYEQ/C5Qm72piK8pKz+KrB9EDAhMjBuLvAFlyoGA2YGadAGUVAqdoyXnI8H30sIhQztiCwKh7CmihBgjjAEk1BIpMLRpiz8ntCrfDCBptDNqtAKYwoL6UULHZALJ3AmmDABxZAmus8A8YoM01CL1jBL3jBXaFCNbFAqkEgH51AFbQ9jzFDQ0FAPM4oPscQPATEQQy4qyswoIG4HD5H78hDJFPHdGLERH+oRlSQSJbEGKbEmXuUCQpEqTgbvWHDVCsjROmcpKighNCkKOMA0LuDMWPGKRnFIStEU/bAm9O3Rcs4Xp21iXjERly+Oum0W/2kRAGzRIAQAkJrik5LxFznRYPzwDwGRGGdiAzipCbWxNYSDGWXGGZkPGo1CCn4AHuMxHnvMIMjIHVPgCKgpGyFjBV6gBH7gCI7gB0rgBczIHIcFGHXEG78RCd+QJnRnFQ/SNdCx8UDRK4CwMmRxZSAiyjjA6QCnaPiiBZQgBjiJFjkgBpTAxCTyUxIyRxZyGB0SIizAKCCNJc/xWuzQEzGuHacRIlqAk2qLIKwKVtSCAq5RGptCBsrxJv/EJRnIG2OSCyFiHI3C1JoSlnKSGwkCIylDI33yIYzxbAxCKYzCIMuCAnSHKWgACI7gAnRABy7gCICAmpaiBpgSK8HkKf9rBCYlMRwdwh5LLi9HRCstEtB2suV6khobQncGpx6NYs/CYgPKxil+IANW0iBaIAN+oC5joBcHU0v2kkb6EhxlsiFykAaQETSX5Fl0ch2/cjEZYikwsSAIsQbKgpOsCS8ZggJSIDdXM1C2clhIsyGn0jM46SqBcy/cxTWd8SvlqQTeUgnO0iAsEQBu0VHKojR0ADNnogV0gDSUE6CEU1iIcwtNUyFaYMdiUzyfqjXJs90QM/J6snOiQCgJoigUyDq7cyt0QDVnQgAisz2VRDT58g2lMgkZc1r+c0C9gjnhsysNpKmisXNiwKFoEgCoBSFagO4aFHYKdDQP1C/REyH/DIsGos1Dy+JBDTO47vC0JjQKLsAIkEIANkAJym13CsIYbxMhBGA2U7R1QFR6RLQ0jTMhjJEDaBNIVbQwYfHCCkg1DYvHCMI2FWIpdnNJ6UZIZUQYizNBE2IDloIes5RJ35NFy04+DxANdWcsBWJHE8JHL5FMI2dLRaRLz9NIDyLKInJOyxRXmnP5wsoIluKzMFRDD4JDjeIz+7SO4LM8idRLBTEhdgxFGfWvzNRJn0YNcoBTO7VTa0HLluIq8zO69hMyesACLiAFVpVVW3VVLZVG6pRD7tQNSZQgpKUQYfUrVvSGZmEIfhVYg1VYh5VYiXULklLL1gSrrBM7S0Mw/zJgx5DVKHRVRmRVQmhV//7SIEDyPqn1VOzFDn21WMeVXIm1DhQAXdM1XU1AyzjphQjgRw+iSvkCJKV1Kbz1Rhx1VrDV/LQV1oyCP/G1FcEVQgFAXMsVYROWWGchycJUTgeiMRHCHgU0LRqlNI5gB5TgBTaWYzt2TAV2QawVfiAVTxdyIiqB+HAMZBFCYcJVYV8WZhkWDaOMCnTUHQ+iLAFASc+ibGSAQVdWQkQWQvh1+ky2Ih7AKFhBZYG2IFq2YA8WZqN2XGWWIf6TAjhJMEctKA2CKHl0L0jjTJmWPPTVVE7GFBVtIRPBKGTvycR25wg2bCkOaqWWboOVahfiBf+QoKEMwgI4qcQMoiM/8koD40MgzG1zRGh3ZMnOlvCMViIuwSgWYGkP12njtufmtm7r9m4VYhalQAZWtSSrCUvt0WzwUR8FI7nY83BFJHF7xmUYV7S4kBCMwgZEbHVBD257NXN391c3NyEoNHD0C06JMnAcky+MBAxvt1rJFuFeF3ZRzXH9wCjKwHZXt3J1l3cz13fTZAdkAAlogAM4gAZq4AKwtCBwURelgBdVY1ABoFKVd6aYt+Oc93kXzHEPwSggoXopN3cxBnOz92W3l0Y2w2vhN2jlV+aco35BzXEZAAyMwg72122v138BWHMRWCsEYDOk4F0NmEFal1CkY4H/7ddoS7AIvkCCxZaCeeV/LRhhBbhGCJEDkEBsatiGxcaDxwOEK4d+R7i7jPYOjIIMGsx6+5eFXVhqYXhGdgCXpDWHxWOHAUWEfVjZTPbmAOAMiJh/ebWCkThmMTgrpNRer/OJwSOK/2SKqbjmFpIIjAIVtHiCjbhpWtiLi1WJOaRzdSADjIAC+tiP/9h8y1hyMCqN1djrvLESIBcA1gCOVViOu4WO63hY71hC7JFPBVlBzhhretiQF84bs+AQFBkA+MC+ipiLj1iSE5aSI+RDogCT49dy54yTO7lxbfALFmEEAgcFSnmLm7SLU7lcVxlCCveVPxiM3W6WaZn6kvAG/w6PKS7hELLgu0zZl1EZmMlVmBskdYs5ZI858BRYmT2Z4b4gF4pgKfKACCpBMZR3hef4moPZm6vCqgqYm+VDk2MnmcN5//xtDSJhKVxADjSLmjH1l995YeOZKpwNAKiznpkqlk2okPXZ9fxtEUwSEyRXoHuZoK3ZoCcZoakCcKQgYBv6O+75TSJaovdZ3BphKa6AbSlyoP/0aTvajj+aKo6DCizgfUmarGyaAfM5pUVQ3arAKG4Bo9dKo2X6oSkqkt85mxkkCqKaKaggqqvaqqOapwf5oaYnqH8E3xihqEPqdtsZkmn6oJe6Nsa4KbKaV9B6gVC6q4Va3VzAKFCYOf/Y+ZH5qqmv+akXRK2Zgq2bxq0RCK7jemv8zQH8T6diulZc1qyFta8VJAgmm7Ir27IrO7C7ZbAPqLANm2/8DQWMog0WO6kbe6Yf2259OrMRV7VlEKg9m3jUTQSMIhTopE/JWq9RO7U3e7UHprWN8LVh24nwbXYBQBJse05x23QMVreBNbJ7+2pMGk06+xShRLipR906IHKXcTWV2432GpifG7qnRrrBhLrNa3iueyT8zQPWlrtB07tdB7xTWbzHm2fKO0y8S71VCN+QFgC84L21aCXQOK+Xe74lub4TxJaQoIlp0b6jiLfLpb72e73xrQuMAgwC/IoGfJNP2Z2bewj/Elw+WoAy7fXBVQO/14Jk97vwPuQKNNyKIKhQCvy7QTzEfxsiBABHx/jEISPF/dQGKXwSl82Zj/pa6EjGl5PG5dvGRfw8CHEajWCkexzCm5cLhdyQ1E0RAIAD7NpdkFwTJWXJO+jA69jJzeNVnI7KBdvKkxDLq9vW1sAoZAHGlYgObWrMo6jMvfjMx+ND6HnNNbvNg/zN/Q0VjIII6hyI7nwm4pvMmxzHH4I0VDfQ3SjC8fnKCx3fwA4AeEDRe4jRtyvPUZy5QbzPxaM+DLfS2Xx+Mx3L/Y0MjOIOPt3LwryjRt3HS725Tz08jsOVV53VE9jNNZ3/zPnFaV2WDepS/6v5w3c90h0CvwBAzYG9gy79pFdcvfFt7gAgw5Edom19YD28rE392R0ivKggkKmd9Mr9O4gWtvEt/Q7BFeco1PuN2cfd2a29NV7gQ2SgIC/bstVdyPTdvLH9uvGtDExw3s8I3MP93nOb3AmeNaDciQU+LH4cnQxeuPHNBrbb20eo4afC0fUc0iUeMoJgxyve4tnM5LfE3T1b3RaAdlsGzO9u2Te62XWb18FDPZlCfK8a6FceLDAeLF7esNWNFKaX5uld2W9eqbE333WkI39K6HO95bXE6ONa3Vghf5ee4Zt+oHB95fYciXf+O8ot3av+edh9izT+3cXtgQGgC7xewP/BXitGntTJ3oXN3js+JHnVXu/YvjuyvqvVTZG9XGFqnpu6Au9zXe8tmO+7Y9IB3+oHPeTeHL2XjekUIWgU/5kYX+x36/EBOPKVI9Upf+Wuvg/dHubFzZyPm+433O6/VdwhPupzBIlUf+WJfldZ/+iprbiHuAtpP6Nl3+aJv/YNvOR1JAhIo1tRH7t0nxR9X+upTc65XQmx4q6Z/vi1f2Ic+/ZzxAg+5Pmh/+IFXzkIP6jFbdupd/i9H6brvvuv4mTAX+fRHyH6uG8ztARYAJABgoLAgQQKGjyIMKHChQwbOnwIMaLEiRQrWryIMaPGjRw7evzIkAYAGiBLmjzJkYH/ypUsW7p8CTOmzJk0a9q82XKCzp08e/r8CTSo0KFEixo92hOn0qVMmzplWQUAAEcsSz6diTKr1q1cHV79Ctap1bBkZ4ok2fWiyFlD2rp9Czeu3Ll0Z41Mizei1L18+/bNCziw4MGECxs+3PAs4sWEyzp+DPkl0smUK1u+bDSy5s04UUk9VBWkZsakS6fljFrm2NRhFZs2uJau7Nm03dpF+1qr391+c/v+DTy4cN+uhxuvyDq5cpiYmzt/Dj3p8umQ20hdFPrj6OPcuVNnvfr70uKvY9c+j77t7e4dawB5Dz++fPjs69u/j/84+fz2xfvfHF2AAg441H8GNuWIVDxk/+fRdvw96N2BNIUnoVl3EQcAW+ltONt6EH4IYogijmjafiQCV2GKTxHIYosCqgjjSwsoItUNDHbk4Ik6FhbjSxT2yJKJpJnHYZFxebhjkkouyWSTQjaJGJBSyuRilVZaNmWMXkjlQEs/kgVlmFllSSZqTy5GpJFqDoGkmG6+CWech50pJ15l3nllnnoWeOd3dyyyIAMzSlWKl6JFVmeiyPXJKFl0zpnhmpK2qWilll6K6UKPZvploynuCWqoOnnK2heLjLCXLJX8IVUoLnUKFqeyFkRqrU1tWliaknJI6ay+/gqsiLgGi5GtMYqKbJ7GavaFA7sVUeOrh0JGrKXLXv9L07CD6bprer2KmMFH4VZLbrnCaWtuRNhWmGy7Lq5b1gKy7HUFJnnwVYaP0z6Wrpzw/hvkhblx2+1534YIQA1GbGREDQD0C3HEhqEr8UIA/+duxgNefFUWl0hVBCoqEULEXjZKqx2iFYfJ8b8UA0ZwwbQdDOJeSCghQEUCKIHEXiv/DDRKLwdNQMvfaYw0dEYz9YULe4Ehxx0r3UBEFTDB+hXRSy6N7dB4xSyzbDR/mEEUe3FwRAYtPNRCBkdwsFcULGhNd90VeQ0018slzTdmeuNUyW4uHLIAVvs6ZreOfxuLd1dghz3X2B8KsAMVfUUhgw5KZMACCxkooYMMZvP/RcUOOSeOeuoJNb7y4qz1DTtlrtvkhQ27cYCJ1FcfXpbqIs5OKutbPQ75kQInSfnovPEWhem+P6+68BIDz1ns1mdGPU1f2LHIGYXwRUZMWF8F/YfZMyp9VsQX/5bkIxpxhOXLS0XFEQuXj7/d6UN8fmTX/y+U/t2kEdACQCTExzsw5S8/AizT/k6yPvap53hQ6oEFfgAEJEQhCkiIwQ8s0IMFipBuD0xXAx0DwBT65IQz+QIYpKKIk+krgbEaYX9YKKUSliSCEnSfDX8IxPvosFw4DIsKjziqIr7kDCBrhGpoWMMgHkeJPRriR3jIPh9KcYtcxBBuFkjFqyDxiGFk/wkK9hIoBKaMWl0UThlVZEWPYLF4WmyjHe+4LQri741NGaMK+egZqUBiQlDMGh59w8cKxbEjc4RcHQ8JyUhCUI/lS+RS/JjCN/phL0SoyfieIknTWPJAi+RII8P2yFCqcpUWKSWwRokTTAKwjJWgEQBc5clCko+VUYKlf1ypkVPKLJW8LKYxV0fJPfpyJrL8XxizcC8AyOILYslIjo4ZmGWKB5gZEWbBiInNcLKSm7/SJpWaaT0qLuBjALBB4apZLJWJEzDmpA451RIpCc4smfPs5zHvOat6CnSgDPjCI6RyhSz4x5/8IWhyAHq3fOpTbPxkqEVDCVFOOXSjsCyDVP9m0IX/XPQ+HDVTRSGloYnW5aQGCYISjiAFy1FBCimgAEOCMD+pRGGkPE1XRjNV0qCGkVVSIYWBehohoWrmpxLxZrfc14OeLQ8IQVAITnO6U6RqFVhMvZRSv9rAB+xFDAfa6nDAGpmuQsSpu3JfBvgiBRn84AgikQoNNpCQq3LgB3zta19LYNbAckqtdkOrYaUUFamwQkKCRdFhy0JYh7B1Uix9a/OqehAlwC1hedVpYz/7q8jS7bGkrdAabImJCoE2N6VtDUtzJVGVysV9FHgBQ94qlfu11LOr7e2lRKu11gr3O4TogFRGQE3G+pY0w70KcDUVW9nCBZwIkeoPEHL/1awud7txem7Qmgte1ngUAHlgRIq4u5jw3uq1hJnsmqh7kAtIJQbY5S167wsl7+ZNvfx9jHUAUAQ7qAi/humvUvSLEPeqCb4GkS8A6HuQ7B6mBBSusIUvjOELE3jDD0Fw6wwM4qts8jow4vBgQmwTD8MmutK1DXsbAgSpXDfCdjVCCS6ggx3YFDA57bHPTAzkBL94lSguslKywAepnCFGQaankWeo4oIo2EgMJsBVATCu3fKGCjo4XVd87OMmiznKEXuymWXyhe8ZMLkDFvNpzpwdMk+5SFWWgX21vDwp4LUrGe6znyns5iCTmX9wLvRKEoFQ3ZU40FwxtEpW/MUS/7G4xWwackJesJcst5QDKcjABnIWhAzEWKdrY7SpJR3pfjq60JDYixN7dGqtrBrSv5kzryx9kB5s9ggL8TJClLCXFMR62IgZdL9WfWYR7OUBUiL2SWYtZVznxdYbou4G6ooEX0dEB3sptbO/PW1pRxLZT77DFaTigSmBW5chpjWGUirBOihg3vSmtwmkHYTRRcHbExHAZm277oAPT9yQJHeRv0AGqRSCzbAWeEoc7e6BAWAMWqi4xS+O8YxrXON6yGmq2SYFu2LWIqPWgcNPbhJjm9DgIcaEVPig0Cyh3JoQj/bHGSMSim985zzXuA9IAPSgBx1aN2eIAKRKhT1f5P8IMubKQJ4O9ahLfcczD6zKzcVyEIthL34gU9XjaeiIl2fiPS+72Xc+hiELwGEAoEIIMxIDqVyAK2Du8detTvBDZt3AkhBkme5uEWgTQM5kP7vhDZ/2oitk1BygOkbqugO6131+gN/q1Ym4d/WWQuF3qjxFBE94nR9+9DxPvETiDgAO6BYjRtjL27XinvnIfvb08XxPL0+uzKv3EIrtvO3VVfPB550rOSe98TdueojYWSpz00gLRieF30s/McO/o+7Dm3AAFOrv0/dK8EN//PBfPPkOYbpUNN2QINBgByM3CAuUt/ruyx/31bp+c+8gFRf0Sf4NAX31tVJ84id+5Mf/EBYQN36FgHxFYzoVAymQAjJQV1IRefxHgfRHLPY3XIugZPtHgQrhf4oHKaIngMZHgAtRAnW3gMtDA83XgfP3f22EgS3zSTTxQgDQdb7XggfxgbVWeCNIgix1gmCGECugBCmgQTJFU+iXg9JngcESgxwzg2gGN4rAcDK3hAaxgxgigj54eCX4JgIQBGEohmPYflc4Ti/YRShDc0+4UOw2E4nVJRxohlkocVvIhWfnhU0SBDogVTllhsbUhK9kKBrBhiLlhjLhcgAgMnJ4hXQ4dnZ4h2WXh0uyA5P3h8UUiMpUiN8RhTBBCLb0Tjh4iWtUUmInaZAYiaWHht1RiVLB/wGbFQXy44obpF2jiFGriFSbKB6d+BJidUuNYouH6EumWBoBmIp4iIvGoVfh8gNSURACwAKoB1jBuEqZWEm6SB286BK3IBU3yIjUSIhWSCvqZnM8iIrHqHGTuCPcBgAA14wPcxC4NY3gGEnWCD3YmI3C6BKNIBU24Cn0+HDkOI7NVo5aiI7ICIIk4jBUYBDvmBAGCAArAJCQZI/Pg4/ToY0sMV6DBIwTuYYE2UtPJHwJCVvneJDjl4zDYTkQRgAOiUwz5pF2VJG+c5HLkZEqsQDQwgGh+I0xORFel16GM5LmeJKSmJLCIRXCVhAOpm0EYGfR55NtNJOqU5PKcZMMcP9GAJBu/xiViyKQxgF+RamKJCkicKOUBBCEEokQKdB2XdlFU5k6VZkcV9l3ABBSXOmWEgGU+nGUctSDYpmOfQkcZsNrBYFp7ZgQMcYBeblFcIk6cgke+rgSpMB5pMKYeimOYCmYpvSXgIlx6qgjcYcEBrEC84UQG3BnlzlCjpk4kJkaN1mD2GGZqvkQe6mZZJlHJimWoHkiJ7iYBjE687gBUnWWtClCrFlYrskZGYl/AECFtWKc3veVwxGWnplxvEkiPZBbBnGYbVcDfRiR0bmam+lPyrmckskArLCBtiKeFpOZ1EmewdSZ1llx2EkiSEADMEkAbLkbStCexxmf82T/npuRkQelfez5nwlhm/CJm4JhjPRpcfbJJEqgPAkTfwn6PMhZNwN6TQF5E/dSBMaCoQixoOcSoI83n/QpoXrYAz3AbyMKPRo6WhzKRqRYEwsgFbcgojA6kCB5m0QJoSjZoPbxAi/wejyKRzIaXDTKL5LJj7+IoDxaosFRnUGqBSt6H01nEA4IcEgqRUpKNEzapDZKExoIAIsVpTA6pcBRpUGKpfahpQURp14KRGD6XWLaO5JZMgCQRrMppe9pokMKMylqnW9aH3M6p3RqQ3a6X3gaFtpYgzLkp2oKqFR6ovikm0VpqOyxkgeRqIoKoILaW46qQGQ6E3VZhR35p9MZ/6hAaqVXeqmE0TMcoHSfCqr5w6g/Q6qPqo9f0I/L4qVryoOi+jWE6pmb2h1ByAFAcAT8SVMOCK3RKq3FeatBk6sfxihbM6aIdBNdIBVgAKxIKqxe5KpWiqzc0QIROHl/Ua1ac60Vg5c7UqPcahOB9Afhuqo+yqDl6qaxShgbMGrryhft6q7+akyiqK2I41g2QVSLmKYjOq4SR6xp8aD9OrHsEQQs8ALABgBAUKQfC7IhW6QESzTvOj3c1yTzylo34Sx2ia+UyqqWerHEZ6yAea74YaskGz0Ge0wROyIq+xo4wU6pqqqNSD3d0aYQerNZCgD6qbMZyrMHW6nyuq0rW/8TXwAt+veyS5g9SBu1EVGxSvu1hSEQSve0UDuzn+Wzv1O1QWsTN/Ct13KJKOsmSauiY3u2n2Wy8Dq1itO2omQTPCAVVLG1OUi3YmK3hYq3eStYe3uyMUu1CvsbN6GeACCbOzqHa1tgS0ERiXusi4sYYEiGo8u4EuO4Zda3JwK0gFsT4/VqmGu0qRuUStG5oBsSNbubtjsYLxADskh5pQsxp0tokOu3kkuvNMGNAMCT0PmHh+u2xjuUBvmqsJq29rEBIYeCwNsvwntssvuzf1saNwE3V4Atc6u5PFK1nmuzupsXAlChHEADtCi/8qu928u+Bee9bAu9zzsTWSAVj1D/vs17vo2RvvcrZJl6kktrH0EIABeglvVbsNUrWAMMIasbvjWRWEsmtwKcv5sLveqbuxLcHVKlhBAMNNy7csSruuDLXDWRlRxZuC3ovKybp8Q4JLirqQbcFZYzmiZcNyiMdR0MIhbcwjSBaDa4LhyswrNbwwVZh9NLvWJilj78wzpsfUJsPizMGDaRfea1wZmLxSdWwCI8SQh8kApcH4RJxSRkxXZEwQ9CxFtcEzTCB0msxPrKv6XqxI8IxWjMHmzZw2tsrW0Mg2EMx1rMxDEBtwAAwAEMxksckk0cvU88vX7cHdoJAEcqyBUDxJgHyforyXkME2ZqC3bMtQgrylG0/8en2MeErBXctm+b/DOdnHuG3FCIHMkxMV5G5ciGi8o0rMeTzMeV7MpacYJUYAFlKMvmQsv1Z8sMhMuHURN1ubwP24E9Ccy8asM4h8MJXMwnQYukM7/jvMy+0swX+Mz4EceJ/BLNqaOm7MszfMEfTMhhe7dkfBwCC4/lPFjfLEVvfMv7m80uIbgAoMG9LMO/PM+SDMI5jM/Goc/8LCvn7ITpTFLR7MExwUQAgAjw8sgW/Wb0/NAgYc+KO9LCMbopTboSnSkULYifnNF43B1s96L9h9FuKc8DbUjbjCbdfMb+zNJSCdRABNBOBtKHIQCpKZ2hLJ45vdDB3NDefNJBbf95Q32nRwUlTi0cFJCUP3nTXanVcizS/Cq2U03VSOXSWV1Wan3UhhGE/omZAh2dYc3OqizMrEzMZn3WPJXWMb04LFPUjIF6ZlubX629wXy8UF3PPo2OlrzXeKfXtQw8gN3WhSFTn2fYwIvYVsvQi23GjW3VFxEfBkF7pf3YitLX6DvZbA3TuVGaACADmC3Xp13B8rTKxcjYx+jYvjGwciqwtF0nqU3Aq52ygY0YHDuBcc3UwH3IKhvVPx3ZiNHbBBDRzA0nwi3GxM0kdO0brQjXyr3Z1m3Uy80QNqEQzw3a0X0YT2cQU+feAiHeb4LdgtG1rC3TxtF6AECthT3b8d3/FeusoLkkZOqNop+t26Ht374z39l0tPYNJPeR1AAAleCtzQk+3uEdji2B3gdO4BauSgt+4X/t4A1nH1LVlDbd3x6OEgAeeC6x4am42yoeTiCeF/Vd3JVNGO94oShO3jL+bJkNES/x4pEY4z4OiAi+wtq93Ti+u1JhchRu10Y+JkDO3wHT4a2U2zCO5FI+yFfuKza+5EwuGFcFBF6d4lyOI1S+1Csx5HdY5NwBjTc2rdKK5idC43bS4Dfe2hjym8B35nWe4T0OdlZO1vf8Ji2QAptld4AuLFv+vUquJNz9G8v3wFWO4Yy+ESzulYQuva/65sJxbZaI6SBy5yE9O5S9/+e50YoWAOU7Peqm6uoN4uKe3cpezhhSJQU7MGovYAEXIFUcsAMj++oQUur/nedhnuqvgcmFGeRqPuzu+eebzua0ntdiglsQ5pIFEVUjUenPjh/F3mjHnrDJvhgWEAUpIACvzeyWXuHeHuiXPujTbusTUdKfO++HYX6Yle3P6DBScOLuzh3gvhVgPu73/RstgHoAEAWbldzsHuUA3+LRLtucTsme7ugZYTaBvO8FgZoA8N0Qzx4CL2viHunGLRgUoK58ock8Du8g7/CxnuYaTu0Wf++GATfM/o5N6TBl7vIhf/EhQvAlL+ZbwY5tZwEiUT87Xt7O7vKaPvHyXugmLf8RRPgDfcjzDwE/Cz9TF0DYgRGn7KjMbFnzPd9NPz/EJJ8kkn4Y79ixVZXuES/oZL/0Em/mFD/MNA8RLKDofHH1Rrd8fjGPgmE5Z9mKjlcQdtbncr+vQRT0aW/yeNECexH4F+H0io+FTA/tdo/XeP8Q3dkXfb8QAUtTdCX5svpgBpHfT34QZsOQlr/4RI324f4vbtKKc+f6F033UN7mXGifmEYDMVACRuBgoJ8Q7MgBmuZgAGD4eCH2BuFvbcdvrVgDt9+qjB/7Aw8wboK93U79U4T5HjjrY99hWU7kr9UC7ReExH8QLbBZH18Q5jf9gnGYSmd+62cELMCfAMDq3T//rP+8iwBBQOBAggUZHESYUOFChgcLPoQY0WBDihUtXsSYMaNEjh09fgQZUuIGAACQiESZUuVKli1dvoQZU+ZMmjVt3kSpUadNhjQA0MAZ0+cYLUWNHkWaVOlSpmN+qixREgjHHSWlQAxSEsCKoBwFlNwxMAgVrWVNdkWbVu1atm3dvoXL0ifQuHXtetSZF6NIvRd59gUcWDDFu3FblKQioPBixo0dP4YcmeDghn8VzpUscChTzp09G3VKF2VUAFMl1gAbEUhJHXEzKGFBsEcUswBqtMicW/du3r0dY/YdXHhOygotF0ee3OJwmUdSM4ceXfp06soRHkcIXPLmz929/xcNDVUqR609IpKu8fhFihgxfhihHl/+fPpvtdfH79g6A+z7/SPPD6QVShItQAMPRDDBh/zrj4H7IOPuOwk5Cy8l0kyDaMCSJDICMQU/BDFEEdV6MMH9RhToxJr+YzE5FAeKoSQLXqSxRhvjYnDFhUr8DQCiJgRSqQpHGy+iDAiUSEMAcLuxSSefNJDHA1UckcqZWsRysBop0IoCKL8EM0y8rJSpp6cyizBINbUYUqQLJbKgpJMiOqykDXZTTEw997RRSgPJBBFQmLIktC8bU0AsTz4XZbTRt8wsEEIf16S0zZDejKgq2yT6qiTzMmtBByocJbXU+fwMUFAFVXWpUP9XNbqRLAAUNbVWW28FCdLc0qR0QktBwhQi9MgrycvIQuVgQ1yXZfYxVPNjFcFoWXq12uVq7KGk9Jrltltmn72L116/+/WjYB/SdFuIOgXgU8dauCBZrbylt960wK1v2j+ta9Baf2sMwicAwrK3YIPBxLcuccc9ygcSHoYY4iLOJLI0OOWUqE4A7lyrhxSkSJYGGeAjSIB4y+LggoNXZlmlhOfTN1V+dfS35utAFEAHIHYGQmAkaG05aKGjpDgynwJJImmll2a6aaedxqI2syIFtkiIjiy6ICWZTOsCqQFQWaAMZC2JAx24HjrttF+WL2ZoZ6bJZrn5+9AIgacOQm3/vfeejm37AED6acEHd3qOAQ5HHPEGsq7a4oiU5NBDtUj7OiwdUD6bb81Z9rs6uEV0m7i5/01QAESlpoGrzVdnfTvGewyccNlndzqQ1z0696HyztNWray0AuICHVIQmAoltDIb7daX//b2fZV7MXS+Rif9QLuB30AA7YFmvnvv2eq8raNpJ79826k212qIUBtYNdYmLykK1QeivKQY8v4+/1rDl056+vzPFfWshaDLlW1G+kNgArvCv7WMr3wPJNz5xOO4TFkFK7tLS4wAYKyCOKckR1BgCBfFQOgAsG2fK5MAq3WgbGmLYyKEYQxXQsJ7AQ6CN3yaBC2kvoe0QF5K/3iIB9WFFp9cBSJcAgAHlCdDJtKIhsMxYXyi2BEVrtBAHmxNE7W4xYg8cYE2xGEYlabDimEoIgXkQAYI4rVirSVZIFwXD7k4xwR5MThTnA4eJVLFVxmoTomhYyC1aEecOFCMYSRjR2KABEYiQWAcaCQj8UeQ1VglBUe4WwnYUpIfSKQkKRBkKImGvimhMFCmHBQfC2Ug0oRNlK9MICFvYshD3jCRHKHN18oyyYEIwIO1IdhaOOlJAHQSlsekjix5o8foMBMiqlxlgAT2QmRWs3XKrAkta/nAW0okl7osCS8JYoQjRIEDVJDCBaiplmFGpJ3WhKdvsKkbZzKnnhOBJv+WAoS1GMTTn5qb50y0uU3ydTNA79RdMf+5UDQ5T2bQQ9E9J5NPfeankiRjaEY559DCDJSgszNofuRUApKWtKQjNWlKNbpS8HEUPxK9IypfQtGK1kdDUWBpTu0VUJl49KMRdKl8wDnUsujUqLMM6ktdFFGZtoqmDmHUD2R0VKoui6dCAeNPC5pU6hDVq1UF60uumhmIVqmpLXkqVPnkwyRyL6xv1dNYxZpVrYKUq9OpAc/0ule+8hWufxWJXCMD07uk1bCwWlScFApYxoZJsC3xaV1rd9fGVtaxlD1hWaV4WM5WhFG5nJ9lRetEzIqPrpIdXEhHu9rLklJaZ6VWZ2X/W8VFsUCOrMUtgh4rl9OiNoelzW1w6wjcPMJ2JbNFLvUWpUE1Cte50iQuiXrr26ap9rnX/dBuS5Vc7tqMTySJLnbF2yPXLiay1E2adce73vpol1Tdha8V9cRGTbLXvsJxb0rOi1713te/0Mlvo+I7YELtSQCyWuJ/FUzeXU0XvWMM74Il3NEIF4zAF2bRno4HAFBO2MOMCXBgHfzgJPT3wyduTIgXhWEWG7dGUvAUimUMFxWDZL/UNfGMdfy38mquxT8GUJiQOMQdF7mQFQ7KjX2bYyM3OclIrheQpRwYPcmgJC9wcpZpUuOPKBm1TNZymGHCZT1N2cx5EdPvRiVm/zbztsfhGvGDwdxmOov4zXs7c573EqYCZrHOf/YImTviZcnOGdCHhoigw6RnRhMmTLISJ6IlTQBFS4TQdTX0pCVd6S812tPGAdMLSiIDTZea0lBGauxIzLRMm/rPnIbSp2VNty+xj4OuPjSsH3JprbYa123WtZNm/WkwtdCIv841qm3C65/6GtlhDnaThu1pMHkQiM8GdLQHwuyPOhvbTta2jabd6C/90a3f1nK4T63qVUP4zuims7ppNG5Gf6mV8K6zurlNUG/jW8fyjh698/ylafob2MrOZpz5i3CDLxjgTBW4maHEz4azWd8KxzHDK+7fh5s14lOG0kU3Dm2N9/8U40su+cjX23HQfXzKE4B5zGU+c5rX3OY3x3nOdb7zmwuhJJYwBM9lfliVy/Di7G53iVNedOyyPEQuf7nQpT51qled56YoCQaqTnSmi/DoSWf10rvuXKefEuo/tnra1b72nQtiYkUQxNYNO/YQfh3s7qb7wd+ttrMDme1/BzzbMVASU1id63nXn93vrvS9I97DZb9V30cXeMpXnueGsERJhGD4uTs+f4q/e789P17I20ryc7N86lU/cwSUhBJpP/zomQd6sIte9tctfa1OL7fV997yhqBESVIB+87ffnm0T7rtjS/c3Jtq9zbzffQBn4aSaCDonE/r8o8vdpfse5v/ytc+bpu/3ef7S/rnT7snJgaAT6g99uHnG/LbDX74j3b87y2/tdC/f6kDvySaWLv3qz+1kb9Vo78BrKz7c5T80z/+c8CcGzwAAIS4c7/iQ0AC5D7IOrkvy8ALPCoFFDAGfJUHJMGa64P1QwC2E0APbJkCJLEDZEG4AkFGEcERLMEbnABDqICSMIC/W8EYPBgXlLMOBMKVmsEVq0EbxEEHjEANoMAAtMAiXBkhXLjGk0LWOkI+SUIlXEL06wMcKIkU9MEovMKCocKMs8IyFK0s3JMtdJUu3D9DcAPCC7wfVMNuOUOUS8M7bCw2LDM3JBQ4RD9O+LknVEEy5EM8JEKX/9nAQlvERKwmPxQTQAxEQYy+CFg/WKA8O4REXMlDDtzDTnwrSVw0SsQSS4w+OODByuNEUdyfR0QJ76slGHTFhSJFMDHFU0TF1fMEMMQBT2BFRKxFW/lERwzFYfxAWMSzXGSRXVw9rAMAOLC8VkTGRilGTFPGauSiW+w0ZvwPZ0y9MCiJIoiAaRRGbXSUa+y1bETHJuLGWPNG/wBHy9OEkgCF1KPGdowrduyyRsTGY9THjHrHJ4lHeZzHwOuDcWwFfDzHgNwTdWw2fnTIupNIoSnI/TjIwGODkugE1cvHiYQSiOy2igTJxCPJlrlI68jIv/M5AHgFQ9zEeCxJEDvJLv/yx3UEyJm0poEUtpRMjpVkuyYoCU5YvYLUSQrLSSK6yYhMyqOEJZ6UNp9EDqBUu0woCSaAyZj0Rqe0C5Hkt5rkytWByhuRyqmkSqtDg6zrPaMMSxoDy11bypFsyrYMpLEUt7KkjLOsOi4oCUCQgLWUSbp0C6/8vrcUTAycyxDCy7zUy6kLPgAQBd9jy8NsIMMkCFk8JFqkTK+zTHtZzMFoTKnDg5+7vqIMzM2socRMtcVLr85EzSl0TXr5TMEIzcvbQQAYheibzNd8MtVctrj8St/kTYoUTv2ZzcCozZ2zSgAAOt08zeFEquIUKOAsTOmEzs+LTW85TsBITp2LQK3/c86tvM7obDCkm7/sHE9uscsa2c6+6M6c20gA4ALp2830NDnrxCrzNED0tE+r4s9maU+9eE+cyzwAKE3AFM/+vM/yZE3GU9Cd/E9mCdC8GFCba4WSwIXzq88H1UD8HDPqnMUI5VBSWc95m1CNqNCaaz0AKDz6fM4RdTMGZU3NhNH4E1FcOVEUTdGZ64SSyE0XTdAanaHYxEwxolEhRcyFytGM2NGZS0sA6AMNfVEktTMZXbwjpVKhKdGAW1KLaNKYMwQmcMkDRVBmzFJG9NC50s8XvNEzRZg2Nb0u9dIvnQBxBIDXk9IgddN+TNPuA9HMhNM9dZIthTg5bQg6nYBU/yiJJ0C/DRVUSyPSPzXSoBK1oeqwR9XSQHU+Q6UIRFVF9mvUKcXURIvUNR3CO6tUcLrUUd2oPm0dTu1UOp1DACjHPDVTVuUIwgxRVLWKH/DVX/1VLMPVVlVSWGUIOjUEMLSE/XPUYdWMUm1QE6vUVXXWtdFU8jNWhaDTlmwCZhXVatVVQOVVDqvWvSFUj8tWhKBT6gMAogxVPS3XU3NV3jLVKvyIaY3XJP2ndNXWL/3U9nvXW83XZ53XIa1XNLzXTxrYoTnXluPXg6DTJ43S94TXVEKzCwzXSR1Xal3YILxW/HtYBqDTUwAAHCDT0KzYmdILD8xYRKLUUcuAEhAeJf8IrY71loZ9upAV2SY1hJL4gApNWafKP8tqWRySVl2KgmuzWUUs2M3R2Z3d0YQEgG4d0KBFKwYkWmid0ZcFpxg4t6U1FZx12HT90k9YVKAV2Ct52iBrQa29UkqNggswgrwRgA1QAhgbNbBtFrHNWX79UkIEAChA21zsl7Vd2aApWlsKqq89HQAQVr29Fb41O7Jt0noEgEwYXFMsXMM9XNhsWv2SVJdNSvY5Nsh9xc912of90lnNSpRN2xTiXMpoW9QVsYM9JMNJnMRZnKTskHAyXWL8WGyl3B19BQlMUauNrdjVEmJtKEDwvScYqqbUCoz6XRINXpAd3gq90Ds93tf/jQnllV3mdR3n7T1PyITzRV/0FdOmFJjmql7rpV2+CdkmhQU6zFxK3Fzw3TPPbTDyfUBAqDB5iY33hd+Mmt8dZVfwrFrvtVj9NRTxNRrjJUEATkrwahcCLmCGOuAU/VQxXGDCpRkH7lyPjV8bk+D/jbACWjMMtsbrXUDV3dEnBcb7BcT8FWFH49/mLUEK9oivJQAKkBdjYmFGkdwP2eAK/YCSPdnaRN7juuERNpiL818H5OGOeAEkeAHusQB5oYIEG+LWMmAYTtHiXdbuBeG4eeKLzeHx3WGXSlUpkIEUYA95SaJb++KHdOEQ9NsUlYCSqIAdbWKVSGM1JuH+beM3/0vVr6mBdbrjfSxhvTni95RaqqVhN7ThQU6I2TXkCQ4qCtgBGXAkDuAAGqiBC7DjRsbjR+Y7MR7Q0YxGQGZglcXk/S1kHeZkVUbl7MpjGmTl94SCoYTlM1bbWfYLCJaUKea/Ks7lNd7XXu5OwBVcM9bcECZmHK5lNr7lZTbmeIrk7vxUPAjmaUbjavasbe4RZN4/ZdZmM9xlJNzjCnWFkpjYSt7CSyZmTbZlFMbldR6lMH7nAb3N1mXiWBZacq4Mc06xE6bidubnhN5ni3Tm5My8ImjSQE4Jgy5nZj7mQ25odn7ooBFBjjAsBzSEiTkFREXpgMXoLMFnbNbnjt4phv9uQ6zdo7RyQEFwvZTWaclc6WjSaGdR6GSWaZjuyqGeRCgmS5vmv5Zkg512aoZ8KqokNoSmSXRGP3Um6r016lIk5KiMav5bUWl86rEGvJEGyqn+6XPm6KxmWgTKERxV6v0bBbUk67quwK8+yIYUZFq75gi26vPDarb2xK0uLhfTwrgeROGz68WWO7yeR72+aL6O4kj9a+kLbMEG3o/GRcJCV4pyQGjURMYWbZ4z67zOPmpm2yeR4rXGbP/U7G407Jl27PMTSigd7dvOucPKSMje69gGkdXO5tZ2bbfm7LH1bP6b1SXG7eUu7cc+7XHWrEGlbNYW7swmbt8+6tmWPg3/AAAmWO7vprnmBkfejmzs9hyLAO6Xru7IJez+Ke6+pSn+61kA+Fnwtu8JEG9nJG/RiW4TuYj0XujXXm95au9meu/JPW702140uG/7zu9d3O/pMe/CrggAF2oBH3DeKGLIeOvIQ2zpa0kAbPDvfnBUjPCQ6PBV+e/pDu4ML5UNf4wU170Pjz6zBQBGHXHmpnEIf+5h7u/XQm8WV28Xz+D8kfFN1W7fS+Ac1/EkN/Eeh90fL6Ugx/BtC+p0LnAin84q92opx94EP78eBVUmv+0St8QTD6AJd28q3+Qh13IiznJ7OnAj3vHes1zMJfPRNnNBRPOPOPIpr3AhD/A3T8c4/4eiOVdxJ1+9x1zIPBftPYfDPh8TNTdwNs/nQSd0OOfypKZ0gqzz1QNg73b0R/90Pofy70X0GF/xTfeJyo6+y870N930u+z0nlT01OtjAHCDUSf1W4/0U2/gpULwhrBwLJ/1WEfK6/byF/b1ymNqXmdsSO9CSaeiVNePVW9zTEd2R1Z2YffwZqe8N+BIaF9saV9CahfpZX+eQGf1K79qQ9920D12E631Lgfz6INmcrdrc8dBdK9pbx92Xbn0C493bjdOawf0e/c9AyiJ+dR3sub3G/T3iKh3Obd0l9b2gic4eI+piqf1+EY/Rn94iC/1X38qe0Ys4yZ2QSd4jZf1bv9P7Vc9R59Y4TQH+YzUKp2eU9M+edReXpUXeIxveZcPSY73jT/3MWHslDlB8ZKHw5xP6Z137p6H7uIoVIoo9nefd6Jvqa2/+phnnR/UEDhqenBfQqgf+fCeoj7yecH4+qD3a+rm+huB8Wv3eO0URtsCAD+zeYV3RrRP+6Fbe1dB+Y3o7JVvd1f3PVifexSpexn7QU153L7PJ6AE/MCHOaS/WopKEXV/KHbP9qFv/D4xejH7Qam6YAm/+YO8fMzX/OTNp84HeDq/+Lhv8dGvkcdHsR+sJC/+99Wfx9YP/Nd3Yks+emwfeGPHfbov/TD7QZovb+AP/o/C/Jkj/t5O10v/znrAbv7lJ9jN/EGM4W+/30XhT/vrj/5s1X6WV37vJy2v37gVHPv0r/yVNP+RR//xN9b1T3y5d3+AICBwIMGCBg8iTKhwIcOFNADQaChxIsWKFi9izKhxI8eOHj+CTMhgJMmSJk+iTKlyJcqDOwAAKGGRJc2aNllOyKlzJ8+ePn8CDdozCdGiRo8iTZpEKNOmTp9CjSqV582qIQVWzap1K9euXrVeJVDzYcSwHx8Cmqq2JyCIZt/CjSt3Lt26du/izav3Ldm9fv8CDix4sNivhm0erAFzxczDjlWujRxVKeXKRSVjzqxZ8uOSYTuDDi16NIPPNPsSNoh2s9S2ZVPD/44tezbt2rZvM0SNezfv3r4nkgZtcANMKReDP2atXKfl5kmXQ4/OWrRp5NavYydZfaVu2aulC3X9ezz58ubPo5/bPT379u63Z99q8GXM4/G5gtfsfP/l/P7/M0XdVfcRWOBh8KW0HmzfAciTeO9BGKGEE1KYl4IVYphhewaCVRASMG1gH4c2NbgWf/yVmGKJAoY0oosvroQgShcSxqCKD2qYo4478hghjT0CGaRgMNZUEHEAIIERkTipONmJzjUZJXgsgrSklS+2aNOPgtmYIo5CghmmmGPWtSWZZ6LJ0ZUqFVQCTDsoueZJUj71JJR04rkZlR/J2Wd8WY7lFm1dlv/4ZZqHIpooomYq2qijWPnpGUFSwBREnJEykCdTdjanqaeR7ekRpqOOBuhpgs5GaIOGPtqqq6+2xyiss4JJamkDrQBTDRmR+ilQnFrmq7BQhdqRrcc6ZipLsvqlKoCs0hqttNMOxiy1105oK0E6wGQBr6MOOxSwlIVbblDFqomsul0pyx2q3gGQVpTQYluvvfd6ZC2++5Kn7UBRwNTCt5iay9y4ShWc8E7obrSuwx3yqeW7sTn7H738YpyxxgTou7HHsvlLQA8wAaFRrwkfjLDCCjNs8sMvF1mlxK/BK2+TF3+cs86vdryzz3uFfAFMSrhMMMopI7Uyy6HJCLPT2sn/HCjNFMcrJc4/Y511mD1r3TVcIT8EgMADR6ow0kkrXXDLZD/d9kjtqsS1XRX7d7XXd+Mtodx58100pgJRAFMMDYN79Nn9pV3u2pe67TbcCU68YNXzRt635Zebtzfmmy+0eEY/wPRChYmb6zlCAJpeUeOODzhzbXTnZzfns9POZeW14w4c02ZRAQAHAoxOeripG4T67o+vrm7TM95e7eQ3N5+79NPTpTn1mxNPkREwyYCh8MMfr+FXCCX/9PInWS8X7ODJfr3772uUPvx5Zz+R0ABk4P33wtZ/3vgHlc9p5zOJ/OCyPum0b34KXGBCCsjArPWvIUColP7296kIludv/2YJIJtaJ7XXPe9G0XsgCUvIsRGaEHMYXEjvqJAhC/pqheMZ1W1oiDz0ofAvB4xOAlPow+k58IcekyFCWkCyF8LQU0T0jQZt08SonWpqkrOZCKUoxCu6L4gpweK1lmiQ7QHgB0hMYp68yJsn0saMG3TdoELopRxyMY6X02JL5BgtNQ6EPkSrIBnphMcaRgo3f7whAeG4lx1Cp4d2XKTW1jNIRlZokCmASQ/G2EcpPTKNgQSkcDT5wTZS8Y1WhCQp7+bI8JWyUYP8EACAx8dLNimTs0HjLFEJm5sEMSyIXI4iU+lLjJ2yk79U1CA5AIAoaAiWfrRlJDfpRGYSBpeG1P/LLpXTy2FiE1vB7Ew2E/XHI3XPkspMkSxB5szalDNdn0yVGws1zW7CU1rbfEw80/THDMBEB8kcZyyhma1zejJZz1xnzaz2znoitFXzFGhCxfRHN+Fvn/wkpz8lREtz0nOgUQRhKN05yoOsQAk/YCUAStbQk4ppoQdCaa0qihEZgEiiE21QOm8J0FpmFJ1sZGdHV5VDFhgTJkItKUuLCiSVGsaoQfojpQCQo5lSVJjiuylGGRrQZR30LtVkjexeMNShmlSpYsUQUv83Vh39EWAulClU/VPT1Fw0NlLF6UZBadCPEsSrNIhBCYxwv7CeNbDvKatXBJujP+ayNm2lqUv/IRRXm+b0qu7Ca2C2uhnZtcBSA4EoYA3r2cxN7K2f/csfe4dMti5WOqIdzGPhyk2NYpWygLGsZq7J2dHiljyEZVduLdpYixjTOKhNLXRWOySqyvW1OiUo1Xr6rKzetrfSxc1uuTJdx/62IsV5KnHzY9zAtDaaypVs3LI6t3b6VLYHie5120u1qX3XvV/LLkVgkqThdnc69GVPeFk7XrrGlqN3vQh75Wvg2YZ2vwcGsFU9oivu5jc68SUtciHb4KoG2K6UU69BCrzgD2s1wXMFcW/wKIAj4jfCmZmwX/p73MgyuLwcPiR6nztjgniYxDo2oIj/u2NsGREAg0uxin3V/yMXg9fHyWXuFAdskRz/OMpn6TGMpTytIHAPwkU215Er7NoqL7muPHVyRaBs5TNj5EIjRvOswKnlLYery36C7YXDnOExb5jAKGYzny+iZiX3uVVHOsKb4SwsOfeJzitdrpgLCh5PZCLSkpY0E6C750BjOjeVW3OmG5UrAKSg0Ib+FKIXPVVOf7nRVLsCcojw1VffeLOX7jStC/JnMNcaUSMLo6hHralSJxWtCtaLNGONl4ewOjhZaASzm91sRViaqLmetkBuXWdqoylwALhAr32NJ2Cb9dSATvWd4ZXsAl0h2p3FdqatnRV2zwqM+iSyt6ME7sIKO3kNKTYIz02gdP8bmwBmhjeb3W0VgruKBfnsdr3tzSNU+1bfDOF3G/19H4DrWdoIx3RiN+4ohdeH3g1P0b15e1gOdnAiHQcJsjmE8SfP2uNoXrnMEYVPAMBJ5CNvUMmtm2+Un6QiNM8XACwen5eXOeY1l/LQl34mrwLAWzrf+X92xGKgAb2OKjdvmYrucjjGAAliR0LYODB2sWvW6TpuutrFpIShMZzqPP85rv+ZdZMInevV87qBkL4QgL361Wlv+4fZTnghWSB0cZd71el+bbvfHWpbD/h5jZ4dvysE8IEf6uAPb2DDe75H9BHd1BkvHasP23+Rl9Tk+/11yofeyqCPvY7ok7/Smx7/OqiHeIRWz3qJzD7NfEe33mm/4+AbH0MQvb04c1+i3Y874r7PO+z3bnnsYD75tUa+9id0c5ng3vmsgX7dpb966ru+78Xv/oK5z34IfZrQ4Re/Zsj/ePNHHv0Vf/37c+3+/rvHds0f/WGG/Zlahvie5AHf+sVFy6lf9QGgfP1fBKZHUy0eASqHAQbbySWg/rHT9V1H9lHgzDHgCPIITAEAYzQfBoKHBoYbAibgrbTe/j2gCQbaBNogeSzfALKgWrggvnHg9FEEDjaEAxIfBOZgbhFhEvbG9/FgD0rFD5qcuJ3fEJYgXwzfv10hEwrWEnIhbnxaOL0SFEaHFPpcEFbh/wx+IP99IdNtYRtKiACOIRkux9XtW+qZRwzK4AIiYQNm4cW9IRwalRcKIm1Y4ArSoX7xHmDYYV7ooQeaGxsWIokR4iTGxhEsBiImomY0ol28jePdHSSumiRaYvsFYimixw7O4SZyIh5KzyNaYR/yGAhahwii4nVV4i0Kxs3NW/CwYh26Yu7AohpGYg3q4ued4jGOh5ut4i9yRjCWEpINRC4ehBFqoSwqI0JRYzbuhTGdli86o55AIylJY7Ul45TRInLYIjd+1jayI16wkitRSDgqRycGVsrxYfod4TtOlzvyY11gYgo2Iz1OhT2eFT4W4TkSXToGxzr+41n540PKBf9Ekd48EmQrLmL3RaQ5MiRpOKREKtVGgqRZQF3OWeRFYoZBRplIWiMgYuNIlpJIwmRI3A8LDCRKPoVK/hhL/uHRKeRMYpFMAqVHTBAAdF6E4GRKjqPT8WRHjsZHDmVCCWVUbkQLaWJSOoVOHt9PckRL+uRLUmUcTWVYXgSWadxJYmVBLuXSNSUpkiVKjeVbUgTI9SJapmVUaOXaceVGeOXl7aVcLlBcAmZDqCI43iWxrGXNtaUxDmZDCWZjKkQMxNRNHuZP5CUl/mVG9CX2ZSZkXs9jemY1+s4TpuVlgthi7mNo1hNoquZABNmuXGVlWmZiyhxqXmNrxhNr4uauiVH/bMpmT5hm4XWmn/WkX4IlbiqQbramtnGbb/7mwtCmx9mmSyJnNymnajInaWJlcJricYbEZobgcFYn51xnaGancz5nTnDngU3nV44nNpWnZ54nZaanekbnxrWncb7nMMUnZM6nYdYnY+1hBOYnZ3rnfgKReCIoRmhbb9JngALjgAJggYbngS4o7vRnY/KmdkKoWt7f9imoFTqlaEDlhf5Qhg7mhqJnh4rjh9IahdZiiJqo16AoYKrog7IoRh4gu8GoOsrojDbSjwLpQrxdyOFojiqli3ZajzakkA6pz9SoXAYkBXAokmZl+YGohS6kWz7pFUXpW/YOB1yglSbpjmIb/5N6pJN2ac58aVju2pCtKJmuRfRlqT7e5ppyEXjiKV5AlNTFqZx6qJlSG5o+pZruqcbo6aHWRVGGSJUCKlDQ6YsaagMVp4EqqhAl6qXGxYkdk448qmphqaRqaUeAZ4yOqqZmTaaiqlncnIP+6afmZKgu6aQiRKn66KmuKpRWqoTmqka0AAuUQAyETUSNKazipay2G62K5oiGRon2au6o6rNWhAAYQQnIwLAO1e94qrHWI7JynLKqxq6aqrQyULSSa0P0ALZmKxBcgAoWK7deqZImK67Gj7je6rkm567i60QAVbbWwAW8QKP2CLwqoqBOG6GSKLjuq6uY68IaRJEiyf8LuCuYEGyLGqz/KSxB2GqT0qvD4kvDeqxAcAv3yKOYVKyObiDBIWyzZmzIJgrIemxAbluanOyKeesNtixHcqnLzg7M7msLKEa3HErNlmnKwtvKgoaz8ize+Oy5bkBTcYBNDi3RgsrN9hnSdobSLi2N6ivP9kDvAAAVVBKiUG3Vyuu3dqzwMWvS5uzWkknTPuvXFofATm3ZBqrR8mjbbmyapq3bRgvc5qrcAkANjE2i2K1aROqs9q1F7G2hLq7fwgrgHmpJNMIMwAQZLIB8bOvhHuvZ4uzjiujOQi7fSO6ekkTlXm7mau67cq59zhkygu7WrW3Wtu3oCknp4ulIoC7/AGDuFL4q55ZjYGHtY2it7e4M7q4pAzRCUPWu7x4p8NqQBOqtvXKs8WIO8nbp8qbuCz7v4ZIKe07v7BJv7Vovj2DvkPYA86ouEDoqvH4v7NopdZZv35zvjKbv9uItgLYupEavew2vYxTv/G4M4EKMhqqv56bH/sarl+HW/x5GAAtwxhDwu0Hm/QJAJKxv/tqlAs9m8EJk+IpuBP9M4yLwQxpBUAFBBmvwhHBwgPRvezmwYUCwCO8LCV/sTLaAzAKBAGSke7SwULyv9MbuAoovAE/TCwgrB9BADexA4VZEECjBEUhBC0lBClApDe+IDa/wTCoB2JYU8PRwe/zwubww/y6CMGMuxAqQ1FBRgdRORA+s8asBwVFi8YRoMfcC5QoEre/4aRizxxjzrwePVQx/RYkGwbACQQrEQFABgBFQxM0Vhwz8wBEMKw3QbR3bMfUm7ju2wMjCxBEMnh8nMCD7RBD77xmn5kIEbRS4awsUJRWU7ELgUxTsQOcpQVDBJiZTyB2zL0iG1BFo3jE5ckGIMnqQcimXcT+i8p0qBMhxwMQSgAAAXl0uBAVUpEFA8jDrst5ostUK4q/qABAw8lDpQCxDijefxzEDZzJLFyF7BVRKJq8ZBNStVUewkqtu82B1cwl3mgBsAAVkgAXogCKLXQ0AQQzIwBGkwA/oQAnsgP8FKMELZAALGAEFrMAGBEELmLNAhFQKNFXg/Ss0E0Qxp7M6Q6cgi5U7d8VHCkBQja1BBJU2b8T9wGk+63MRnyG1BUEPsIASlMAPyEANRME4b15RG7VQcQAV0EAUTPHm0YAM7AAFbDQxb7IYm7ROmDIML7P8JgQYiSlCFCU1ZwRN27SP7PMN65g/A7RAE7S6HvVbw3VcI8EPvAAdKwRJm8dVYzU795ZKc8VHJt7gJsTIiuFGFCU+l3V68LLzHthO9/RPB/VQx/VXcUAU1IAMXMAOvIARrEDhCkBmbcAKUIARsEAGvIASWMAOlIAO/EAKHIEMxAAQ1AASSEEU0IAxUUH/DET1VN8hOue1Xk9AVpvxECckTsvwCIEOAMjfQQS2cG2EWRJrYsfKWW+xYKl1QA80EDT1ZA8VDSBBDKSADlhABlDABvA2efVy99qtcCszcWuacRfyCKFgcx7EzfUhCn6jdLPHYuf0WFGrTwO1UBN1XFOBFADBEWT2Znf2e+B1eQB3cDOwEm61e0bmwiGEM3ME1EW3fis2deMxSvVACRQld3s3eIs3eZs3GlY3hDw4Sg/yhOunQoR1VwvVRljwcnN4h8M3BbPUCljAIht1gR94gnO2EwtJg/dLZ8Cqi6c0jFtqhQOAWA8EhmfEBoQNEpx3jvsGf68uQgnAC1By4NFA/wpYAAv0gF2jCZLPkJJ/KpOHpJM/xrI5m7NBG2XNd0LYd0YEAeBFgZFrOWjt+MHV0wr8wIBTgQwowSUvxM5NC2isjKMnjIhch3C6t0P8pCc79UIkN44XRHNjRAs0FQ2g+Z//BpcXMN68yBcsQiF8VRE8AitkgiH8YqOzecJAesF4ED9/cKUrRNPtdA8Ae7ADe+9QVmDnskEQ9kUIACtRgaKTenmYOo/TD4fcwBlAm1AVQRmQwheMRDjSenIsDbjjOiGd+inzOqXGrpl4dULM+LQGrdg++3QH+k1YToF8AQ88wldJAgowgkl4u7TcutrUOpeRu7QLMQil+wi1NCUhRP9MW0RRcsAVx7uO/0nf3EcW/EG6DRUYkEJK/PsdDXzphHycFbygw28bJbxsxTNiEwA9W0Q8c4BMT/x5RLvJG8t6lvxhVAEYfNUVeMEdrMTH00rAi7y4EzwUoXUDT2/KM4QzQ7M0W/hEoCAAuPHMo0fN0zvS+3aSBwcjHIILfNUj8AC3M8msA/zIg4/Rl0uuJ/1o8STTM8Qqt/IrxzJ0X7NAyCzzWf3Ve3jWgeJjiEAZFMFQKYIjrMFNCP2sEL3ioP2h5TxidCfC05h6HbJQJTKQw4TME4Ddd7pQRcEPgH7oiz7L7z0N6iFCNlNoIMIlfBUZoALZI74zfrtjPHrjG9n/48cM+J57rcoos2xAHMNEGx8E5+PYZJc+b2B94/y9V2QBzyM1JlQCfsj+2as941f/sLD9iiv97osm3EsEEt/2EjcxQhC/rMX18e9G8rMOFRrGIlw7AFwCJKhwViQ+rCx+2tN+pOM+TVC65FMTQACgQYBgQYMHESZUuJBhQ4cPIUaUOJFiRYsXMWbUuJFjR48fQYYMSQPAFQYnUaZUuZJlS5cvYcaU+VJkTY0zZa4ZAYCnIlQ4X04QOpRoUaNHkSZVupRpU6dPJ9iUOhUiUJlQsWZVajWmVq9fQXKFSZVsWbNnpZIciFaiWrYE3b6VO5duXbt38ebVe5akSbF/AQfm/7pXquCTX3IV4QnAwR3DJ79GljyZslHClxU+TlmZM1LNKDuHHhr2MwPMp1Ffjot5NdrWqWHHlj2bdm3bEfuW1r175u2LhksVWnyFx27Rx5FX9n1Xd/LOzZ1TJv15eXXrE1/vzV52+3Xv38GHF287N2/z51OOZxj4C6vFAMos4B2dfv2l6stCt/9V//6s0zXDT0DyBEKtO6oOHFDBBRls0MGDykNPwt0eBMyOSxbLo4rz/OvQvgcBfMxDrfobsakQDQNRRbsSZLHAt1pcUcYZaaxxrggnzPGxCrn6goj3zpCPQxOJDM1GjEoscqvSlDzxI92OjLKmGOmiUiQrpcxSy/8tuSwIRx3B/ItHoPyQZDFJRJiwyTUj67IqJtlc8rM4k0JRMDfxxO5F1vZ0rc88AQ1U0AW/DNNQnMaUaYFV3iPiixzpjNSpQRNKUtIJLI3UzsAo7dTLP7UDlTtRPS3V1FND9evQVXtzEKcq8ljsEjvAvNRWpFDNNFJd49wUMFQFxRJGUhEkFthjkU32ypJYbTamRF1aoIzFimDl0VpvzXa0U3mNs9s1fRVT2S6FZatcj84dV9112f1UVWfhVQlEmHi4YjEySjlU231zhfPW+bQNV6x2s0zXLIM3QpjghRmmtNB44Z3XpR95KqKNaw3dN2Bu/bUV4GwFHqzhGhUudi3/c40dWeWVB30Y4mYlXukLDxYbYY1mNQaZKk5P+1bJj28N2SqWZSx5KqMvQpropZkmlNmXX1ZRZjAWOwTenCuDOkzUfC4ypH2pIwjKph1UesqUbTKb7LXZrs5lrQ2NGaUFIllskXixpgxuHbnu+NKvtQ2woLHbHlDtkdA+++TCGW/c8Kf3hhnaOzAEoIji8M5bssgn7HtOnT8Cm/PzHL/rcJBOxy3x0llvHba3R5dQ7htc6ClNiDXfPHbzPNds49AD351C1+VKHd3VEV+c+OWZPw124XmL2Q4+eLqiEqhzjwz64THrmkjAs92+tOb9VD5U80dFn/z12Uf5XfHRk9gP/w54kuRm7LP3Cv6wu/dbUvD/tb8Utc9kBkIe6g5IQAUuECPPE+AAXcWDxRTCMVrLn/4eeKee+U9TIBFdBsXFwGWpDy/Ge4gJRZjC9jkQhCFsECQW8wghWfCCWWnhrzb4uaB5MHg3HJoKEUhC0yXweEIE4hGRmBAWpucmsXtQCRbjAIzRsIZQ8eHAcug70Hnkg1dsVRITRkS+iJEjKATjGQu3RJRsZHcOusBiVjFFKlbRKV78Yf90aCsAesyOX0Rj0siYvuIF8o+FdB0Ln+REBh1hMayIHR2t2Ec/EsZ7JtrjpSQpE0MC0oh1MSNDPrlJUTIMkR5po4IEEIPFQGJ3kP98SiY1mUURbbEjXYQlS0ZJkVA2kJAZ2WUugamsUnbklAJqARJ4wgEWCM+VdbwlTWRpmN9xsYfPXEkwVdfJKvWSl9rE5jfXNkyOFFM9QZBCMilAAGY2kynWdEnvZrlD4IXPndcEZ0N+aZF8Qoib9/SnusTJRkWqZwUkEcgKxNZKdi6lnriMpmCmWctqNtQ0/1TIPnXZT31q1KIdPVVAmzg6/FCACjyJwgYGp9CFJoWi8npoYCLKEVs21KMIwaievJm8mu6UaCDNCDnB0wP6AQAJLTDIOlfqmZau8aWAielGZmpNnvIzp8Oq6kduOlWtPsinSBooeDZQUgAAQQAHQWr/Uo2yVKbiUYvypCY9KbpVuHB0hIO8qlzxCqiu/uar3glCFHhSg7KaVaVoLYpaTwJPadJSphN1J16zmk275pWyyNqrRYBqnRacEwBSMCpCzmrYoSC2omyNpx55CFeayjWyEIlsaysbW+tctiKZXY4AamDSIGSmsKIVCmkVC1HGQtWxUmUtXXVqVdkut1O0pYhtfaNKAFABpbx9pG+JAtym/uWpGonqMyGL3CBOlrnl1SvkVLKAKhDhEWXYAQuqG1LOfYeRAOBAD9bTW99q17SLdatEVVvP8N51jAQuo3jNm2Dw4OgLcnCEcN6zGA4g4QglyMBnn9tX37yRJ0ZoSGj3/4vY4MJ0uN4tLniPa2BBKlfBLS4Y5L7wiAjPOMIcQGiGRWqdHSwmAw4BsWj5K1DSOpUol5TUUgdsQBVrBLYudnIJIfeA97igDIu4QSNeoIMYAPY9QKithmujhMUo4SE/xu5zoIvZIQvuNCfWWpKdh2DXyvnJdY5NeRihCJ7kIgsuLcgKMmBQFuB4vsthwWJK8Kbrnhk5wjPlmneEGjdDDc58WrIv6WxnTfPJL5jgCRgcepAX8EQKhI7ccigw1B+witF5czQxIQ1BzEzajn9sMj4zjetLb5rXssmNHSp2Pz8fBJkAILNE0pyaFQz1COpcVaux9upxxlqDbQ7wLW2da/8ma3sht+71t89mEjLwxBYtUQgFeEKFwSq60C+9AfUAMAI5hgnaOZO2kKntwsvQGttA9Ha3uX3RgIOb4AcrCSJ44oJ5J1YhMuCJDpANZr2w5A61A8AtZvjsen/3zbDOt74Jw29YHvHfAt81Jwuecu/0BcKYSwkh1iACFiihBD/Ywbo3kEwM+1hkUkrJAioniQribOMij5jHP97zWV97tSosuRIHbtOoq5zqCNQzAGxwkgWAoRAuGOqMpXBjAvyAJ8cus9KPhBJC1K0kwiZ60QMocTUnHe0hZ7qA/T31jJ58o3yv+t8NrhgAPIABfmgDjWdchJ8U/tN3LNVhqAYARVz/72Vw56Pcv0x3x+/77o/Nu9/rymLAjz41BpX8oxywmBm4gAxg8MAfIIEIOdgAjl/4Av0UsfB3cmxalrtd5S1/5GSbWvOxtHbckfx5JZOX9M1XzWL+wIAvXD3j6Q3FBO8Q+d8b//EUA4Ac4BZ84WOe+MUfi6Q7b1yn6x2nzHf++6FsOcfcgSePiIn3ywBDAEQfUadCgd32Rvx2ZfgmwvyAIjWMTpJIjv3aggEJ4Ongz/kMqgxO4gZ4wgFe4gtQ4Ov+YA14ohAO0FRGjSdQIHIEkE7uTb4M8PyO7/KSb/1AL7lQJgYjsAYrwqAoD9jgwyX8gPZ6AhIexeKqD5o85dB4/4IIOOcEvYUAI24FnwX9kK+lFpAGscoBIdAGAY8kcAAl/IAnVoHieo8nymDoPA0AEKH/OiXVxHB0lJBNUvCnnPAJWxCTREz54owK5wwPsXAPQUnyUEIO1jAlvqANrg4ALsEPuDAUBM8R0HBQVkCswED3cKcNm+QNvSoOiXDpojCu7NDS3I8PQTFtIKcKFiMSKK8ROkDCcuFRGCEXfHAxXE4OBSUIDAoIJHESKbFILJGvMHH35nD8XjCFrtAgXssBQ1ECYSz1FoMIEuE9QqGCeEDwkgkTuiAEBWWzeAIJBEC/crFDdnHuejHUNNEFpbATn08PHWIYjxHcvoQHYiXCJP8BEU+CEAqxEBZhCGUxTwSg2KLAqLixG/fjGzMvHO3pFwdQraZw+URvHRmyIwplARyBWg5hivSPDGgF5NwECHiCBqrrHwGyPgSy/AiytMaRDhHSHAmjGNGxIffQZboADMqgzwTRTACgEXgGUBxuusTOIz8yOkKyAEeyIEsSGMsRBhVyBlkyKbftfWJCggCADKoNT8jOvtIppdiwJz3kJ5swKNdqKA8yGEVIHedqJfuQLJUS/vpCDBahEm4RJcYNAGIRi/AEinhi0I5q0bAyIJkwIrhy2DhvE5tOGI3xhKxwMM+y4AzKXiynEDABFXSvERKuLfNxSyxgMV4AtPAyL3P/J3qQri8RMP1QzCjv8BMPszRxDfFkiCWUkZWicksyYDF2oFIyUzNdjXvwzTOhkBw5UTQ9cSFN8zcFDgAewRbA4B3r5wZUghAUQxEIQda0xAgW4wKsKwlbDWiIks1ukyulhn/O7oaSSCwfsDDNEjj/jiQ4ICUYARVmoH6aEyWckgKdU0qEiidSYCF4cqWs8yu5UwW1U27iM7+8E4nAUyXJs0CljilvgCaRECWuDy4jTUvCiidiAECpk9Hy8zpbEw77kuGgJUMPc0DF00BFdK784g4agQeuRwcB4CJvz74kk/uihBYDa91k8yot1DgScJI0dEO3EztNE0THE+qCdETZ/zHhpFE4G4FiOuBRnBIDHzRKsLGzdq5GK/TMLlQ//5MXedQ/PfQsgZQ0ibQ0TY/GZKGRGKD3HOlJbQS3dIvnbNRKcRQ06+4St7RDb/I3v9Q3w1RMK0YSRqAMzkAx34MDviDyAOAZs1RGpIu6urNKsetKUXB8OrM/7RSHgDNPkXJPLxUA+EAlBlFQeaIK1uAWVO9i7rRG6uu+2M0EqzNOAfNUdxQ3KxUjvdQwdQ1MF+IFYoAGOIAGamAHppQidJVXfRVYNbWyHuYLIMH0YlNZ15MnbsEmaVVFOAwAPGxVA7BVK8lECCc7g7JH1ZRPh/QGQ/QhVqDYIowK7JIizpXG1P/1WPPqbQhACaKACvDrJO6gQXkCE/BxMldkx3iix/hyNoHMVXWzS8FRVl1lP8X1KMvnIWSUJ4AgBWLg665VIiJ2rCjWYuE1xQb2JEiBJjl18axxRsSs7IDyTR/VYE3SR2OVUhfWZT/UVssSVw8itwAgCsSuBTRyumj0IXBWZwuCZ9PtZzvWo7DEU71AGkcgXxpxRV6TJxItZR01xLZ1RLqVP7+VS2F1Zsd172y2IIzQxg5CALgM4iJibMWOIMz24Y52qpJ2JW5AxhbDC16UJFUE3XhCOkUSf270arNSUqdtQ/GWQQQXT2kW4L72UzpJun4gIUaQCiTCcSE33d6Wp+L/liUQQVAfYegyEUTmEwCabSBZ9W85CEsRlnRhtkEO90cT1+TClgAEYKjwKyGG6mIbYnZ5onYR4nYvt6YylyUW4AyGY/vMrUEEoAeU4AdqQKwAYEITNltNN48Otmu1VGEXxDZdd3EbkHvD04ig074WomfR1iHClwPG121/t6OCtyWqoBBL8HPFYwMyQAdkgMtmTLCuV3rhFHC9sXVfdmtZN2sbdjT19CAqEwBqYCF0gCdkACISeIEVooEB4IHX16LatyWyAMIAAAxKwQ78gAcWIRdsgRUWoQo2wGh9owWMYAdSAAm+jsZoAAhKQIU/tmoL1n/9g4DpFHsVRHsLuDcz/3UhpnJ0EyKBS+0hinghkPiCMRh5ZuILiBfxZowDpGBi4ws2klcJLgAInJfGJiwFLMAIgjV6w09bTzdSGbaHV/eHebhWvTcPYzcn+TYhotab6Hgh7tiJ/ymDXwIRYpiK3yOJMWMDWKAEZICzqDgKZMDCsvjRVNZq03gJ13h/Bdhw31gpMfVhGUK6yhchxhYiPHkhQpmP78mPX+IGMAEmz+APUGAREAEVDuEMjqAGouDrYpMqWEAGGpmMFaIFKMACUqAGAjldgeAClKAHbDiRIjmHJ9kNAZiNLzl7MzkpN7nAGoJ8FyJ8AQAitFkhuNmUTxmKD1dvOWC3bIIF0HUxZv+4BpBACqKABr6YxihsB4wAnc/iPvFTh/Wyks14JGfVUhE3jgnTe1tklBWilB0CoRNCocU5mAyKBiR6oim6oi36ojE6oyl6qHpVoz3ao+dZkBGPAziACqjgo1E6pVV6pVm6pV36pWE6pmV6pmm6pm36pnE6p3V6p3m6p336p4E6qIV6qIm6qC16Iw1IIHzapJm6qZGaIfJYIfb4IaLajp/6oYMJYEV6q7m6q736q8E6rMV6rMm6rM36rNE6rdV6rdm6rd36reE6ruV6rum6ru36rvE6r/V6r8+aoNORr9/DiJZYIZpYiXnCiBGisLE6q426sR37sSE7siV7sim7si3/+7IxO7M1e7M5u7N5GglQAwmCuqlJ+6RBmyEimIEdGIIDS7UreLFhO7Zle7aR5XzTFwA+mSFsWyG+mbZ9+7eBO7hpRHcBgHcPwncfgriN2yCQW7id+7mhO7qrg3IRInInlycet7otV7q5u7u9+7vrQm3L9mwlQrwNom1xG7zVe73Zu703Imh3tmfV7SCCwDITAr6HVr6X2b35u7/9G7wzdmIrdjFwlyDqmycuEyECfGMJ/L8d/MEhXLo3YJ0X410V3L4TYsLddV0jvMM9/MOxelh79VfLmAAOHAASXCFEvFhLHMRd/MVhPMZlfMZpvMZt/MZxPMd1fMd5vMd9/MeB/zzIhXzIibzIjfzIkTzJlXzJmbzJnfzJoTzKpXzKqbzKrfzKsTzLtXzLubzLvfzLwTzMxXzMybzMzfzM0TzN1XzN2bzN3fzN4TzO5XzO6bzO7fzO8TzP9XzP+bzP/fzPAT3QBX3QCb3QDf3QET3RFX3RGb3RHf3RIT3SJX3SKb3SLf3SMT3TNX3TOb3TPf3TQT3URX3USb3UTf3UUT3VVX3VWb3VXf3VYT3WZX3Wab3Wbf3WcT3XdX3Xeb3Xff3XgT3YhX3Yib3Yjf3YkT3ZlX3Zmb3Znf3ZoT3apX3aqb3arf3asT3btX3bub3bvf3bwT3cxX3cyb3czf3c0T3d1fp93dm93d393eE93uV93um93u393vE93/V93/m93/393wE+4AV+4Am+4A3+4BE+4RV+4Rm+4R3+4SE+4iV+4im+4i3+4jE+4zV+4zm+4z3+40E+5EV+5Em+5E3+5FE+5VV+5Vm+5V3+5WE+5mV+5mm+5m3+5nE+53V+53m+533+54E+6IV+6Im+6I3+6JE+6ZV+6Zm+6Z3+6aE+6qV+6qm+6q3+6rE+67V+67m+673+68E+7MV+7Mm+7M3+7NE+7dV+7dm+7d3+7eE+7uV+7um+7u3+7vE+7/V+7/m+7/3+7wE/8AV/8Am/8A3/8BE/8RV/8Rm/8R3/VAICACH5BAgZAAAALAAAAABABrAEhwEBAc0AAPT09ABCzf////8AAABQZvbmCgCSu/8AzADJDJHd85np/wAHFTZSWl6Qnv+WAAC26QDF/ADI/8PDwwAxPpSUlHNzcwBykqurq9vb2wAYHwsLCx8wND9hagAjLc14AM0ApCpBRwB3VYODgwAVAHi3yRUAEVeEkRUAANTU1GNjY7S0tOvr6xYiJaKiohUMABsbGwoPEEtLS1RUVAAHCDs7OwBT/xspLXt7e8W4CABwj4XK3ouLi8vLy2tra+Pj4wCl0wD6ELu7uwMJC0NDQ2+puVtbW5ubm39KADMzMwA/UQBifUtyfQARFnpyBACBpQCGXxAZG38AACMjIywsLBoZARQUFGifrgApfwCVagB8BwCeygCv4IrS5pbl+37A0lB6hgAQCzJNVABqhwB3mAA7TABacwBKXt3PCTxbZACJr0ZrdQC+8gApNCU5PmSYp+aHAACs2wBK5gAJG4/Z7gBKNOYAAADhDuYAuACXwVyNmhQeIU53gnWyxBsAFgwTFGujs4zV6oDD1gA1RAAVGwAcIy1FSw8XGZPg9iM2O2GUo3q6zAAuOic7QT5faBkmKQB+oQCz5ACo1wDA9gAfKABfeVSBjR4uMgCFqxsQAENncQBmgy9IT2WbqgBtiwBTa1qKlwAmMQBNYnGsvQB6nABGWUlueQA4RzhVXQAOEQC57QCgzUFjbVJ+igCZxACNtCk/RQAbAQBDVRsAABQUAILG2U95hViGkyAxNr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SQEAoFLQ0AtHVHEFAFco8cMQCvmQgw0xAP/AARU0ICFAQSSAquuuurJgEAUrVMGBrFXMQIIPBwmAxAwxDJvqCkgAMVELFsxAhbNKrJDBrZ126+14K+j6w0IZUMHrrlT4WhAQM5yrKwc5EJSru7uqK5AANNALKqsEURArvTFIdMGw9MLL7bcIJ2ydAMM6q9C8AMxgwRA+DFEtqEoU5MO/VOTAgg8UZLDCqQCoMNC8L6ig8sorH0xAEaBS0QMFKlDwwgqx8iuQBgTT8IIPKgzRQ7sBP9SCDaBysMILNA+BBA0Ei6rw1FQ79wKoVwOQAUJIgBqD1AWpUETGA7Xwb7wGCZBDySeH2hALoM6AUAYmD5QvAC8cRC1EMEf/3ILea4Nd9eCED9duxlVEfBAQDWugUN4DtQsACQpRIK1A8wqeULhsNzQs2Rf1EPdCPjhe+Omo7wYEqD0QMO/fBV0AqgUPqYAxRJk3JLlDLYB6REaxcgB76sQX75voAEirwewGncqBywvJjjfubjMked0L9Q4A6BXBDcAKxocvPm6JFzEQ0twTYLviDykB6vAN5c7QvDbAn5C5ALRukfRbj+///61ZH+QI0LXOCSRraHOI1yKCMpaxzHQCYVzSaGABZCUEeQCgwg8yAEGISK6DAAyhCEMju+eVDVQJJIAFmOcQAdyOevrKYEFYQLB32aAH9hMI53YVgyPYqyHuA0AO/1vgQBWAcIRITGJiYvU7guSraJgDFRIesjoA2ICBMZThui5Asl1dYYAEGYLkeKWEIyIkcQA4yAp5dUUluvGNg/HeDwmQgX0NZI20a+ELHyI/iPjAAivAH9YQIoAhkGAGXYzB8IqoAm4FMYdr3FUb4UjJSuYlX1c4yKnAd0AUQmSBMNRcRHyANFRB7yAvIBknCeAuqX1wIaCapCVnSUu3MCyLJlTf6Nr3vlBeRAD4myNChgCqTAqklQLhHyytWMtmOhMtBcziAJ13yoRIb4p8rJ5F1pY/h/wrhwbx3ioREstnmvOcX0FaDDLAzna2M1bmSybrarfH+GmzIgXUH0NKCf9OgwSvn8dkJjoHSlCqLA8A40KI9C4nQQ6YcSBglBzlEmK5tgFAlBLhXP8WcktjMgR5cktIOQtK0pIupY+/mqdACngFjIqNe2bzZNpyhT2UJuQHJAAnMWXFLQEoQZg69N1D+jYDcGpPliZNqlJ/Yi4oIiRWVZCXroowsYpdbHsa45jHQJaBH5CsplhjpMqGdzcKUswHpNJVHgngQgDE4AdMq5kF0HiFyzXkaElbGs1sNrJdLvWvgL3JpxC6kB+AyoICKZe+qqCzgbBLXxyYaBSzeIGBGBay+hTIv+hVBcQ+ZGCQzUE1A0va0qaEc409yE4rWxBSmQpVqsLoQFwFKw7/zKpW0IOYvlgbQSQcQQnOi0ERSGDXfh3yWqiqwhE2KhFqWQtbSxutaadL3epa97rYza52t8vd7nr3u+ANr3jHS97ymve86E2vetfL3va6973wja9850vf+tr3vko9VULxy9/YZG1Xt2WuTFhwARucKlUXeOgdDTyrH2CvIC1gQQ4QCapxEuSgMaTC/QCwVoGwgFlupUFqE+K9yVUOVNzSgAVocC0OxIAGAi7bC35gA+TGYAa2iggFLHAEQbaKBEUIHhVWIFuGAOEC10pVD6RLgA/H6sUjJuAgEXIEUEmrylnclWRnewElCBm30cvyrhIaq/3ihAU0PrASclBcNTJY/4MPjXAOikAyM184y1F9KgCwORAnu1jEDqmjSoeJ4p2tuMUvjrFBVHABU82qCD1oM0Ms8OYfKLgglwWAZx2igR8kWQmZPYifoQwRbm6aIO7jgECCKGatGWQIPwBucpfb3yH91102YDJKWtBFXnGgwwRpAavfxWeCuMvCA8GwvkK6aCsTZIdjZogANrtlg8guntzEtaSjeS4qPHghWOZVQkp5bIlkoIa6qsJDoS0ugxQQjAXB8pVbDaota2CM54KXQrItZjITFidA6DWAgV22YScN3gHllZ2TnWUaIGR9xQ13tDm62VDHDgDxlJ62rUmvYmfP4LJCuEF8sKtTkwvdoP+qgqQFIvF2O8TU45aVQMgtZub6AOS6ugLBa62jrJFgZUIjGbNfUkUlkIBiQwDtng9SyiNQzAIkG7GuqNA3ZA9ErCq4m6IJILo8y3N7GfBBBoKYwoMY9l/VLkji9BcuDhyBaWgNYhWgh4Qq/AAJH7OZ5K4A0Hgnjc6g2nAMLhB2H/TgX010iA8a1oOKcW7u1sZY2Mcu04G8OyHyJgAQisi5lDlweBQgWcfyLjKSKZiIDuRmD4q48psc1OhIV7rIg+j0P0bdIFPv28KvLta7AdV1WB2I9GwQ9hegMe2YduugD2KuPFZZaXB/gdypHEskNI0EVfC4Qmj/9NsrJHH/Mnn/QhaPqsYP4fGnHH7xj//yw8Zc1QTQQBElRzMHHuzcGDs6yEhFMJ7/KGvwFnDuBxPscmoU4Cx0Byq8FX/D4nUnwwJ/c1BWtxCx4lEGgTQJtD6y5FOgomAkxwEFhHw704HJtGQGcTciaBDIs4AKkQEpM3OBhxAzEGMtgD9FdoEDKBDIU20aSBAcCAAddHnUlzwIwU1FJoAmljZrc2nuBipb1xP3ZoAOUxBrtIAq0IAGQQIQGH+gsnsLcWAJ4T4ZOFL3kjgc0HoE8CkguHxhQ4IEcAEWcEp3Y3FrlIINUYUEcYUA4IBZuD3SI34IkWqeNS+h1oMDIQBmiIYEAXMIgTTw/3cQWAZQJBdyehMu/ucjAGgQqrcT0jNH5mKBk/V7XPg9EeE9Xqg9YMM5mzZYLEgQa7dTKSg6GpY99bQQw4JUDlFKEuE9rYgQg7Vwn1gQqlgQrEgQQgiJznYQRpgQfWNxYaSITehqTnFZnuhWfQgAonhQXkhiXYgQ2oNYnPNtxXhG+bNTzqiDe8gQ2pM+LTAsDmcRTXWNv8czmsaIDTGOBBGMzwYq4qiADWGPOPiIBhGJG4aNj3OJPZKJBSFodsZNqnVPSGM+QOBpHHAFMxBlu8hCArE+C1dFiWcQEhgRdyNbV2OBUMV8WtSHUQWLzAgAvWgQ7gOKCnEq6ZOLMQgRbf/1jgzxh9fYWCdpEOYyiys1ZchIhMp4TwQxibh4EQX0hPoVRu6HBAxGfARhAcDFAVSJEECQA1fZQzf4EILWYevTilU0gaO4jQhxN+LXNU5FkygplLiSjuYYc2VHjqC4Rt8WEWNpEGWJEDAzLgAZZgZkUYLjlkCZkvuWgwGJeb2ESkKFkEeikATBiwXhkK8GkRgXeudCcCEYaBopZdJYEEGZECH5ELcElwWRL6ukjQfBOZJGj6LCksmClHbpEDv1kQ+hixGhPTo5ghhXEI54EIMlWaxpEK5peUQ5kMmoibQpEJf1hBTRlAlRZlB5UX2zK5WFV7zijEiAct1YEPnkEFn/02FrBFQ/eRDFyTsplxCqeXX+qJxCBJLDEptseEIX1RD6eD7WKBAtoAG6ZhDleRDnSRBXEwO3EpijOHQEEJMP2U0b+Z5+F58LgaD6KZAR2k99A4iQiYnJOVnAZpkFsVOCgzSmEgMzY3imB5715hCX1VjSk5cEsDsIUZoO0ZkIMSwb5T07hzwjBjOcJJsGUUcyuThkSEgqkAMEo6Exl0YRIWhld1DxNBCGCWGP2WSfORA8ipzTM4Stt4wHgUb/GRHSqWdmtlNIswIU8wI2CDMXQDFI8C8glDVVUFUZIDllF54NwTmCc1lm1Dek+Z0OsUbnSADDYi+Cpn3ABwA9SooE/zCXjjmkfAkqUSoQwyI3h6crSiByCMGnB+GnEHYqkIOgB6Wgt0ikAJB4h3oQ84KRi6iYwClzQ9hPU7ihRSKZ9/IvbQai1TmiMQM/+DiUSbgQEuRUBHA31cSp6FlhEFFKrUdMuaRCoAJUqUqgqAI7QOp3uKlQVzoQ/KYriNoQugkRQfRtUOqDoNKbBFGqAhGgQSpFWqqpBJB5R3mfBxEzHjGmAvpvArFTS+dYzqKoSVl5mjcsC7dQxlifizMsxGqsrbmcBZGe4Oqwk8lTdxStjrmlyMl3+4qwxXqqDXFZHXZQR4BvuoKu7FloximxVRaloupXbHWu5PSb62qxBmGrRf/oqgQRnLGarOxDq0QimUDAAmjUiro6ECKas3ZUEO6TPja6EJLjcZ4aeYN5Z4zaEOW6qTI7WVGmo8F2Knx2rQQBqgwxWKjZqrsyA0yoEOHqEMiTrVcbQVVaEFO6qqKmkccIn13anEd1r044nfraqJJ6gsqqtAIlEGtTtgJxKluGpwvRN1B7k8k3tQz3twvxtgZhWENnU4n1mbyGsY7aPKFJUfbaL0mzh0MgAALAAvhTl50KuQRxWQ/mrBDUsj2reYNrEJ9DmAcRlgxBoTBooQRBkCnlsT77s/pyBc5YtBtLrzA4pIYFqfZUuzDIpMypaTN6u/PjrgjRfGaLUZ8br4X/C7jBSroAoGtA8C9FhnpoBTNKoKRLChE7pUichr0EcZ5eGqKDdrcRmrfMS7WTqhH46k9/u1PaR7fCuJ8CkTgv2S4K+hDc1MBrSxA8ybNoWZkdWr/9arjN6T2ZtbLV6Yw7Zb7oi79e4zKdKzz75LrCl4PANL6+C5L0K6XpqMH922cca7aAqLNFqVOAWrxBcmu8QgPgpLziy6tLuTbAK569ahBRe3GS65tmeZjP2oZGqbV1y2FGy4/ViXzXxlFBtHMJkSscwKpqq8IJoQLO85UE4ZEIMbdJO0N2e8EDIa/Vi1F72xEBXBDUmcUAS4VuKMGw+rJZVpMNUUBVkENN/Lpa/0zBD2EuU5yHDqu5dKSR3tNB37vC/5s2aERwg5XBWKq9CpHIlrXIb4iYBPDC6xLDlBp8iYpRvDuhOFuhjCmhxBi3Pvx/9aYyYnc3hEzER6ufmXzKZswQ3hMDK8ewl/vHD6vKwmnLBNF1fmyQ7dqvLVx2YJvADkpIpcS6C+E+iJvC1Fu5/yKKswkAJrvKk8SuCwnK+hu8EsutzclKppwReYzBZYqzBZRDSOxYYsaHDSFoxnwQyHzAVbzMlCu6VduH6aPO1Lql1UzCzsi9CSEA23wQ6wOEzZbQaYmyBH0565NaqGyu5hyzUcrQECXHFmy9gRjI8AlOo3rLQmKz80K0Zv/8yzAYzES8EEPgLDBayk8sozwbxYrcx0wHAGXHtSqYtFcDgu6UAdy0XBlgVwd1aZJTwQgxL+6Lg+GcEECAP9DZxqwcbFWK1AWRpZ3kyanJ0SktW2CKx31LptV5avnMnI9YRQ6GdWlLwlfwUMhaEKI8uVYdVESNg2U3rXHZx13DAS/Q1E/NTlKtzEzcw2JtxjnJEH1NEFFbZVXQ1HVab+zkOeHLz8Q7yWhtxQthwF+KKrMsq6oN00BiswsK2UTsPbyK08NMUc4CiPVMAKN5vRqdEKdCrJOtORA7EMcJmlk2QLKoEHeTrYH61st622WDRt+6EDpMvsQp2YJtV9esn1v/3b1Yi7EADN0CfM8qfbC0DM+P2FaB7RAHiCo9Da3SrMczzMgNEdwJ8Y1U3IvCy20xtFHQfLK/jcHfTQC8OWk0S99e13L60ner1toQ7Z4uucMILt5yO89z3JiRfd6uzSOwfZtlrdbo2L8ROa9+lMYKwZGROtowPODT/JIEUJL56s+8nZL+rS8DxKabA7MUwU1k3IjSzVZBNKiCeWqoTQADOhC9DbcjfaNhvdYIoZRuHbr0bd5yreHqnY9PXhHkxwE3uJep7OJn+c8Cq6LCTQBTquVCeeP0slEYOMvn7ESkPFsQesZ1zuSrxOD04uA+nZcoleZKjuHD+5JVFOfgm94E/yFozt3hNwLbBFBKHSRoIxZEtW3iDoHGsvLjNS6T85KNzFwQ13OyVjeM5AvjfFxtbSVbl9XAEIFG0FjUBX6IpWSHC/GLhwmKpD4Qv0oAZghOggbj97vhRD4Er47eT7jHy3vliC7MAik9aswQmD7GDBGPKe3pB30Qr7TRoz7n4mvqyxtqqBjerL7O40vDXy0Q1G625EzDWS0Qu77pBP1tq9UQp3nVoNzSBUnO8MroKOLo4jTZCgoxlV69KlruGjDOhVzn9EjjkyvUBl6LBYGjFl2kP5i2YCukN4tx//mtlxXM4BzKd+7bmVxKg7iikBy+FR/NJnu+kA3eWkkyyKc2GP/9ELutWQOMz1iuwQI5rGbEAg/GuDuD8BVuhVj4p9dOpVuervN98huYiAxxyTJ+ENLj8bfeQXp45mpU53rI8Cl9ai9NuBxQ8tn8oCjv9A0hPa1IflcgXcJ7EJNY2gZuifz+Io4e2wV9NxfpAyyQL6U08Cld8FtWgygkVpJWSiJme2+s6y+w+MhTBIu/+AiBRwnhrKMlPUoweUFE68tbbVXm3MgTA0DDSAXhVoS3Vz1AV/G9Lo+vpljz+B0kOUUgViBkuQLR5eaHflJ7+WKX+bA+p02TAyRD5MH+K6K3VSHTVzNfo+Rd5XEdjfrM0jGeND/wMWKHZIMN9IJv1IQPk77/0320aTOLPy+O//gIgTxgDLiPvMJgh1bs9/Rs2PkHgTxUEPpFdJnl5wM+QAIks+6o1v2IDxAAKBAgWNBgwRwAAPg4SECDwhkNfXAAwKGHjyErFFYR0PCCQiUZfLyoopBEQ5QEBVBRaAMJBR8sflAEkCElwSMKW9wkkIGmEhJDfFB4cYQmT6RJlS5l2tTpU6hRpU6lWtXqVaxZtW7l2tXrV7BhxY4lW9bs0xcKX6TMoHCFQSAsFc49MkThwII2ABRBmRDAQSQmDdqdW7jw24MtlBiuuLZhTsaFUy4GsDPlj708NTL+sZTwSYNXADg+qDdyYSAGT29UwZTwatIEVs+l/3LwYeaGLGgWrqIh5WbDnVEKmLG6B1K/eG9qKH6aA2imgWvejAFAOEHCDAHrbJiQQ8MMok9rJyj9eMHXq68XVMyYQ+yCkJ2nLMnBMkrMEW/KL7yeJ+HzChLNpoZMm+2+gnxyDz6k2jPsvaX8Iq+g2/Q7SEHDqkgNJf7m8i8pIAx8kMGDIEMQJR9ENCwGJM5y8UUYYzzoI4Vq++8IKji4oooLfEtKhQuquIIDKuqS8Ugkk1RySSabdPJJJNMa7ab6NiSohQtyvKIImwhTjgC9+OpOoe0AgI6A9E5DrCELbBiSih9a43C2vxpSASKeWLIAKRZoiIGDGGgYwjXBCqJAof+OCqQTACsJUMECGoQEYMcjCCR0ttgWtZFChcRsCIggdVQiwJT6/DPQQXmiYAVJr1Aih0ZTSk4pHy5Qojoij0Ai0aaks7Sh6tbLriHpTiTAu+F6KAJXKmiwIFbzBlv0Q4LafPMHHx+b7Ts7FaKBp+pa5ImFGU4V9FJSCePVIBUjM9ahUDngMdalrCUSW6YkbKjClDTIUkcbSEWJXHNTfYoFHCnakoR3S+QuqSF+UEI0Sn+F8mKMj/ShsE0bEoCG085EiYTTjlg3Y5RTVnllllt2+WWYYbyTUbM+8jRmnHPW2cmZ6QXL5p2DFnpooscqibabipirihWOqK7QvuaK4Qj/VueysGiss9Z6a6679pqrHgCo4qySBP76bLSDJlmJs/RM+22441aSZAAg69ggvzj4lUaBUHotB4MwFFluwgs3/HDEE78pAxJYOIsEEnxWfHLKuXqhcbMEgFzyyjv3PG4VKDpCyruvpElcgyCzASXKjiBWIfs+l3122mu3/Xbcc9d9d957L1qvK1ogHaWwxUYJiLnkLGhjhXyWa0/fo5d+euqrt/567LPXfvuyLFCoxeEVBcBsgpQGAHC88Ry5Je7bd/99+OOXf37667efLCAoEjP8g+aa0CC6rY5dCiEfAQ5FpvslUIELZGADHfhACEYwZsXhgI/4V5CZ1clvCrnC/0HEY7CDCCB5EiRhCU14QhSmUIUr3J6UoHNBgrQFADG4SQbv04K5ZKsh4rEYC334QyAGUYhDJGIRX9QC0YytIDAkgPcAwLaU4FAh2crgyQxyNNQZUYtb5GIXvfhFMCYQMl9iYvEEOBz/LW8uPKFMAcP4RjjGUY5zpGMdd0aYNRGEiQHkyVyUc0ANosQ0g7NjIQ15SEQmUpGLRMpKJnWiMrIvJSJUCHmYF8iGtJGRm2TZrWLwSVCGUpSjJGUpTXlKVKZSlatkZStd+UpYxlKWs6RlLW15S1zmUpe75GUvfflLYAZTmMMkZjGNeUxkrhKKUPJkMK/wTGhGMwbLvAlmpv90ECY6kZqJySEG52LFgmCRk+NE2dMWdU50plOd62RnO935TnjGU57zpGc97XlPfOZTn/vkZz/9+U+ABlSgAyVoQQ3aTxpezJwHnSFSmHezJdYIPApJKEpsyJ5upoSH5OQolJ6WTJCGVKQjJWlJTXpSlKZUpSuVQktd+lKYxlSmM6WpS4mgEEDU9KUr5SkrC/FToAZVqEMlqlB1etSa9hKpLaUoxp72B6hGVapTpWpVrXoCrGY1q03lCels8FWw2kAuHACr4xy1xpQQpoOhUQgI+6cQ5XVUrkmqTkXnele8goUBe+VrX/36V8AGVrB8PYRCeDDYvmJvAotlbGMd+1j/yDoWsZMdbFcou9e6OhUAf0hAZz37WdCGVrSjJe0fGtrVdZImjesDwBkJYpoCAjKvs31RZml7W9xO5bK75S1fpVCR3So2ssMlrmR7G1yu7Na2Ht0saZ37XOh61rR2RYmU0kka2KbEfOhDiPoawsfchtcryxVvec17kOOmd7B1UIgikGu94saXuOqlrGUvS14nVYez0eVvfzs73akwkQDFU+JBkFfJg1zSeQqB3nkdPBX8PljCtKVvhfvqB4V44L3Vk2+HH2vhyib3vqdl7n79e2LnAlgqAm7B6bTVWtYpxHVlit2EbcyUCN9Yx+QEsYVxoZA9bJh6HibyYnscWPtS/zbHS9Ivip08WhVHRcDHgt3e/LhBhXC3JzQh5I69TJAlf1nMhjwyfdWgED8IeXpFJnKZ/5rkyYaZrs19cp2lS2KoTJkA5hNb08zZZSpTlGpHA8DVxixmOR9a0XB0c3pzoZAFqFl6bPZwoxMrYiXjOb90tnOdo5xniU6yQ3NxI0HoxhiTLXrMiVZ1q7load5+4aZ84K1wKR1fWO8VzohltYya3GlPa9opesZOwnbUI6X4S0i5cqurb9xrZ0c7iLm+LA8UMoZaX+/W8qX2rgcLbRj9GthO/rS0zX0kcJ9b3Zz0qycU0oRsw3fbxe22VnqbbheJe9wnLve6/U0WfP9b4P929OsmFOKJeHN43vPN9VbuLWwm6Xvf/e33wC2+lYBfXONxFIB4Gga/hTMc1g7nbcbLIvGJR7fiG2e5VEzecphrUUozvl/Ih1vvrDycuk1Cecqfu/KYBz0pLxd60X1omi/Vz+aRxTlWdK5ZE/tc5RA3etUPQnSrZ12CzCtwzZf+4Ybbu+RUV1LPpQ5lsmvd6FhXe9sXuJkGe/3rc58AksWu3LQjyexnDy3Q3R50tv9d8PITAEU4AM750Z3uds/52HcecU7zPcV5H/zGA195zG/PidSin+I971iS4/3xTI685NE++sxbnvKpZ738jhZXuX/e86EfMernHHXTi9bvrRf/+OV5//vdHdC1CZT97DFde6jnfvK2B/66fd986NMOMiRSevHp7m1erz5Ge1f+7qMv7ed/X/yTk+JaGWj96x8/08xHd+mV/1nvj7/V4Zd//QnHAoVwvvroXzr2v639cHO/9/svALQ/RCtAA0zAyfGLHoo9/ls4/xMs+tMK7su9+FPAL5tADNzArGkOHVKgB+w/9YszBDyLCjS9C+TAZytBFWzBs6kO8zu/EAy5CAwsDcSKE5S8FHTBB7tBHvzBljkwiALBGYTAEcw+9vM1ARzAHQTC8vJBJ4xCjMG/83mgIjRC2lu/5BvAvmNBKaQtKPxCMVwSBrTCK9y2GgSsMKSK/xzkuyYcw9laQzicwxdpDs7ZvzNkszT8Kzl0uSV8vzekw7nqQ0EsxLCgGAjKw1vbQ78iRKhow7MLREMkJ0ecREvECiFMREXUwyP8vyTcvj/sPi+8REaqRFI8xaiQIS2TwU0kMkbsK1NsCkiUOklExUSKRVvMxaQoQzNsRQ97Rb7CxaWYRZ+rRV0sJGE8RvvrsaUwnzvEQ1+ML2DErFEcC2JMOWNURjpKRm0cP2ZUCkTUxGiUr2lkAG5EimucuGzsxjg6R3aEvqZzCO9yoHHssHJ0R+oIRQusxneEI3zsR96LR1WMoHokx06UQH4Mi3Tct3UEyC/6R4dMvXikEbPqxf+CHK57TEiwWMhxa8iI5CKI/MjKi0fTeEZovMjHyshPDEDc48IE8EiRNKKQjMm/a7oDKx0GgjXZU8ktdMk7W0mafKOZDEq1a7riAbQE0snP40mF0kcU1EiiHKKhjEqra7qj+cAGUkrPozbH60mffEmopEogmkqxLDqcm5ltciCtVDyuFD2v9EmYLEsWIku5jDmc84u4y8pck722RL6mbEkujMu6TCG6HEyWw7mn+bj7oTa+7EsSBMp8c0odDEvDRKHCrMyLq7cDGsKc3MvPc8zHfEuXFEzMJKHLLE2Bqzdroj4FYszPBE1PFM3ApEzUlKDTrM11qzfRODwJcs2thE3/hIRME5RMN6RN3Hyg2zxOc+s2KvyW3vTM3wRONTROCiTOSKRO5Vyg5MxOZ+s2yKhICPJNtpTO6RROs+BIYCNN7lSg7VxPVaO2wpuUEhLPxSNPPsROHLROWsRP96Sf9uzPQ6M2Kcmj8ITO8bRPWORPq0DPTlNPAPVPBX3QqqO25ki6B6LPuUPQRoxQNtTPYuRQCeWe/wzRHcs1QeAqEsLQr9PQBDXPk/NQbARREs2eEZ1RG8u1HwOACzAhFV06Fg1GGY0KBrUzB7XR9qlRI32wXFMEuOJRA63PH6XLIQ02F03S+0FSKzUvWLM243HStYRSFpVSGFXHIM3S6MFSMw0v/1jrA6hJ0SfN0B81xzJ9iil9siJNU+tBUzx1MAuDhOY5oR61uTiV0yq1xjFlyDnd09zRU0UtrwpjBEnyUktrzChNVFk81I601EatHUbd1Fajkbx8zi+F00otVLGoU3LTVE+VnU5dVUVLTBQK1JAbVDEFTCZUVVftnFbN1S8jDENz01Fd0Tit1a/8SV51oF09Vh3bDNa80DcV1lKVzVs1VWWlnmStVgmLT95EJEoNU1wdOkxNz2/FVsO5VnI9LxmiuUPqVg0l1mIFS2o9194xV3kVL5ABAPA0JJS8ueNy12K903r9HHoN2NuipBhc132FrPTy168EWIKtnIF92LySDv/9o6OEXTqGhctxldgX3FiOjTbz+R99vdiQy9jR9NiP5ZqITVmOuklGItmSRVmUQFUUc1iWLVeZvdkxK55VRFiY3TaTnc141VnPWVmiZSTKgD2f/VlKC9ppPVoazVmovbHbSMulZdoic1pAlNqpzRmj7VpD8otSqyOsvTWtFcWhBVvE+Vq1rSO5MMk5Ktum5dqCoFl+o9u2bRm2zds4eihOkls2O9t9TFu+lZu9LdwwsqYsUiTAzVq8JQC79S+bRVytOVzK9SLxQLyRbdwOE9yn/EQgQIIjaBWmsVC/MTYewUqLCpI3MZLLnTPCfV1XIwzn3CTO9TDPnUz28wHKOI3/IuCcjwkZpDg1w0g12QXF2D3eRYOMBuTW25Wv3C1O9pOhjaCBH3AaqVHdPVsaP5sLQPOLGRo0q1HeAExe8l21itDczX1e4ore65xeAKCCHoAWmhg+gsgbK7sLLKvCBOGy8x1O8/1fL6OIrntZ9i0u991P9iOKxZkLt2qx73kx+yWA1nmdilBMAa7OAM7gG4tU2z3g9n3cyKW4hKQM/yCw4xkhg1AwlHgeDj7Vx33hRJIizkwkEA7hDb6KEeavdaQRQ8sulNiug/CLXzU1D5ZhrrBcJE6hA6vdRbphBBbhcG3QhPTht1qIlACvvCCglJCtJe4KJf5iE5oZArVhKB6u/wT+UGo1n/XIoJtQKw9qq0lSYTHOijCuYwk6oB394DOGrDSOUVM9sOlIEBTtlochACkCAO0lgI3C4/zMYUe+LSrsWeft48f6YzI11Xu9G226iUSmom+ikgiO5AWNYVKGIxkaWzPuY0xG1EK1Losxo5ugJCwmiEtiIy4+5Q6FZF2+K+lY3HGy5Alo5Uyt0omQse864iv+I7RKiUHqZQgzZWj2ouJp1gmrR2IWVxfVgKdRAiuS5TlGMFtu5hgbn2kWUmk+5y2im3z1MmyWYluduDwIAXqu53o+ARaMixp5l06Ooow6K0QRZQAAZnUGV14uaE6iEdPVsdd8uqakhQKIaP+JnmiKrmiLtugpoBPhbIGjiQHJkSHUu6gr+ecdUojmReiUuGOUlp/NUNoda+iufOiLnmmavug7CACczumcTgEEFADKuIJFduO04qA4BoBmKwg6Xml0TGelDqJ7XWQbg2m3lOmarmqrvmhaKEABMI0rENkr9moC0OLXyuWG8OKmXuqDPutDag4MljCp9kvmguirnuu5zmqgNB8OWOgBMucgzrIhnkcAUma1vjqmHuwVMo1Fe2stpGq6bmyatmumaA4OOOqGQOFPWS01+tOGcGHDTunC7mwUoozEjs6YjmvHPm2s1r57xdelgOCBluByVtfygJ22PmuVBm3sYWtFU+z/0GRs1P7tAoDspJCPk46aisjfvmmIvwkc/8VtYPls5yahlt5t0p5q0wZu4BZunnCi+P0B7/5u8KYWPmMa7G3Tvxa0qgHs6IZc6F5vCPILyr4x3kZCzZJr7EZt7b4J4qWT4Rg1ss7iklHfzr5t95YeJ7Jmt65uuH6S6rDv+3bs/AZwdHpj1EW2pFC21o1v5ybwAvedVKbuAy1tBgcAB39wuo7wDmcZDk/x3SGMPR6zEHfo6zbxxkZxFk+ZFb9x3JkZ2XZnMJXxES9xGrdqG9dxzUprI9ciGgZxaO1XKRbyIa/pIk/yEUdyKi+ijWByH1UvMYXyKJ/pKb9yyLNyMRci/xjUckHl8if/8rpubxbP8TL/HNE+tBgX8U3zcjav6DCPc71zcz5/Hzs0iHi0ozq37iDPcyL38w6H8z+nnOkuiEEn2x+3c54jcUSv6j1v9PLV9I6Cb0EPu6tN84Vd80t/bEUvcEbndMQ58E8fuUpuciC/81I3dTJXdYO29XH6cEgH9fXd8lGvdado8FkH81N371THdcLR41a3tFWGdUqHPDyf9UxHdkMFdmqPoNtQ10i32Ek3dFkfdoue9mvfyGIfd9+hpJvZ9riNRkKtb3AP93KP7mM397QBiWVvtGZvxS5/dz2P9w33d3rPnQO7GnWXo3e2dhyzdH6faHEPeIwDeP+Htx0Xv3c3y/dN3PeFl+iGj/hH5ng7ko64K/g3ukiMz/jghvgBR3mP/xwaASGRDyOSJ3WT3/iV3+Wan6OnpvgyC3V9l/mMp/mbR2eED/r4ORr04nVJP3h3N/mTH3pzn3eiHxqKuJuXB6OYd3pwjfZSB/qov1Ss73rtGfijd/VCuvqln3mVH2yoB/ucOSD/qPovMnvfXniuZ/tbt3suAvmxZ/Ze98WS//m0V+u1x/uX8Yt8hXsvkvsZB/yvp/bBJ/yWyXmdPzKev3ifp/vAt+3Mh3y0mfPJ/8ayL8i/x/zGR/bH53yVmfqGQPwuUvxDZ/q6R33CLn3Z350l33t87/v/nqf9mVV4tOd9VT/92r8Yt199pOd2pZ97fo/94Wdv4FfTQb2swZQSs2F9LnL9b//95vfD58+t6Jf+ujR84yd7Qhf9y1/+zVdq4ZfU7xeswbxXpSX/0E/+xSf97Rd6wWv/yRrM3UQJ+QcIAgIHEixo8CDChAoXMmzo8CHEiBIhTqho8SLGjBo3ctwYA0CMiSJFfqRV4CTKlCpXsmzpkhbIkTJn0qxp8ybOnDp38uzp8yfQoD4/hhRq9CjSpEplMmjq9CnUqFKnUq1KdSnWrFq3cu26kAIAADQOWi071SvatEA7sm3rViNRtQVLuqxr9y5KmEXl8u3r9y/gwIL7xh1s//gwYrJmFzNuDDUx5MiSEecIi0Sx47KTN3N96/mzx5h+6eItbfqkXs6qV7Nu7Vp14deyZ9PMbPu2VNq6d/M2qCQsEMy4c/cuLhE0cuSx+ZI+7bxuauPSp1Ovznq59eyrh3O3rf07eK9AwipB2J14+OrJ3Y7Errb58/gqo6evb/8+fpKi8/OXe/6/Wf0JOKBESISVg3kAOkWgbuu11d5+zAFgknwV5hUhgxlquGFr7nH44U4KiogeiCXiR0NYPiQooomqOcgWhHtJSKGFFdLXIo456piUhzv6yNCIQS74I5HFcQDAFQkFWeRhL3YU41/w1fjcjUxaeSWWc2GYpZVCCv/JJZiTDRHWEUqOGGZfTnIE5WgTTmnjlmjKOSeDPdLZopdL3rknXxeE9YKZLPLZmZoasUmYm2/GV+WgjTo6nZ2PZpjnmZJamlQVYbUQqIKXKlWoofrJKJeUipbGqKepqgpZpKviR6mgrspqkwZh2aCQnrP6BGpGh85oKpVx6jossVm1Wqx2sHaKLLMNGQgACbhW2uxNvGLkK6mJAmsaqtR6+21Nx4JbnLIAjnvuD2FRIG2s54pk7UXYvqfttnh16y6++Rokrr6ylftfv80WoSm7ywb8ELwTzMQvVqXW+5KwB0v8LcMTc/bveRYP+1GSBZur8UIJLxxxVw4/zNK9IKv/LGvFKyeGcXcuqyqArQvlKjNBIsvUMo/0ngzxqDgLfSnPQwMGM3dGS+pDWCvYPK3ROsublsk/p5Sy0lmjWbTW/iGNW9eDvhBWD0+3O7TUokbps9UrYR023EVyHXdXX4NN95x+AsCC2QZHDe/IQVPNdttXk4w34jjOnThWdt+WlmaMRzZDWBr0/bHSaU+0eFBVF/625KHXebjoXjnuHVqRl24YFQBwACTUaAO+M+laed426Kvrbh/nu/90OvCw+r6UY1+EhYnqNjWlteYS9f7T7VbnPjz11T1ffU7Ba/8l9kY5BkZYDiRf0/JZNx/R9T1F//P03buvW/rvz7Q9/X7L/8+TY56E1cf4958PUfx2sr6Tte9+BoRN7Q7Yk/oxMGYKDFFj+hAWT/RPfv97SAB1MsCHFfCBHjxMBj8IuwaSMDMixIljHBAWMFTwfRd0SAhxssF6dfCENpSQ4G4IwRLycDE6rE1jMBGWL7TQfVNxEu1y6JUZbquGP3yi7RIIRZH0sIpFnOLlrPIFIgDABQF6oFSQmMS10ahwbpMiFtOolBhi0YpuPIsaIdIYHoTlEF9UYOych8Y1Es6MBXBiHAPJEzZO8Y2GfIogHdKYQISFDXc8YB7Rt8eeldGPF1JiIjPZuUlq0iCH/GQnPWaVS4TlAY80YCQByMmjMBFYgAwlLP8liclYivKTPaSlJxmjhrCY4JT3SyUGV2mUVprqlbg8JkIICUVbGhKZA2mMIsKyAF/KD5gwFKZQiKkoYzqzmwRQ5hOZ+UZvNgYQAJCCD8F4Nj3OcivafBM3vYlMcP5QnG4k52IEERZHpBOVN9scNjdZSUv+MaDynKdBNWlPK+LTLKQISyv6+ct/spOMBJ2PFFWAhB/8JixFcMgQjkAFDlyhChewHENUcIEqXIEDVDjCEA66OnrqcKFVbGhZHlFKiVaTorK06EUv2RAWHCksRgXARxciABQd1ajRUggJmmrUIwhApqGj6Q1testuLmYBRyLCNKnZPe5NDS3vnBLoxib/VaQyZGBhqcIKjvCRsDz1IJUJSwyOsIJMhWUGVpUcVm2oVR7itCoPCIsaGINHn6qynVEcqCXTCpIZkGAIektqQu7KgQwQRG8AWJdBxnQggmSgqHX9K90Ce8LBlrCwVIkmAHrJ0/eRVW1tgqwfQdeC4AwkqmxNSAuKepmCHKFmviGTQZ7FgU2hNrUJzSRrSehaqYAPADhozGKt2RDV6hG3ZqyhbzF7kB689SDjCYsKCsI04BykdQCwQHOd69jpRhd49IVKK8KCAuxCkrHBnG/D+vhdToZXITYgG0LciiCC3NWvB/HtreILN+5+sL4MvK9TEmFOItRhtj3VLkMorErv/36OwB5ViFFV9GDjDuTAACjbQcASFglP+LmJtHD9MNyURYQlFYpVJ4gXIuJgkhh3Jv7tQVRg1ISItmMDuUJYYnoQmqGXxl0bcnZxHLyRDJZYZXlDWPzw4yzbr6K3DapQJVJghGQArwlRMsEE0gKjovQgUAYAZ62cNSz3V8tbpqJWvVwVW4QFEvwlM+Zsi6giS+/I4i2IBcgDXDoPBM4AqCpC+DpcPRuNz/70M6gZei69wdghyRFdbQEK4KWctUbgPTFCyAuACE85xQNZLwAU0tFSc1ponp5oqIPd2nPdmbmmRg6q/XvNVfOR0exzdEIgjGJ1DUTGuU6Ii0/ba5n9+v/Twv629s7VZrFEJGHmPrdFipRqMy8azaiBdqxZbBAqA0DFBMC1rhG8bV/bGLrg/rd9x+VWKSMM3Qa3lrqVvd1+C1DAirpDACIucYmnAN4HiTQAyoOQOVeu0kbF9EE0vW9+M9uZAD+53cZVKwBQ4TgHf7maEh5khXQ7IR/RBARyrvOd87znPvd5EtZ61JITYM0HGbcSLW1sjgOgzga5c55H7rKafxjlVlfWuO6q7YbAvOsOKlJFFC5khmsQADj/OdrT7vM4gKDtbnc7DCxuEEszOSxOFsidCW4Qo6ZX6lMneyCvLnjhgWuuvKWI1xP/GbBPYOY2B7wMza72yVMe7Zr/kPveU4QQaRPExbwmiLX9zm3Iq3Hwpl83ssY9FpcrvvUwIpLr1yQQqh/k5pW/Pe4vT3SjH8TzCR4tg/u6eXmLXmO0N+Lpk5/oZlFubxOJPfRD9aPo92r2pLeJ7XGvfbXrfiK8N4isq2BeWxME14cniHvhW3yVHX+syn9/0rx1XqITgPr2Vxjs74+R9hMk+9v/f891n5rB2sYJl0EU16wdREeVSUEol7Gtn8XwX/XAHwU+jrdo3bvoH/QxngZWhARa39kBoAjmnABGxPcZhGZFHQF4FmgVhGgBwIIJRGnRFQSy3/W1UQXm4Jg1i+FlYAe2Hgd24Ad+k+SN4AiW4ELM/4ASLKESzBUHMOESnp9AuBUAwJVcOVVmGVVe7ZVROVgNGt8NFpIOjqFVeAsLCJ8P/mDiBaEGDqH/GeH/IaFCuJfQGZUUEoAAIKBUfZ5B+JZUUdUXgswQ+g4ZFiIcMV9Y8E0aqmHXsaH+uWERwmEcJhAd1iEA3KFAhNRIldRJNYQGrFRLvZTeBeLEDOLuGCIqIlKzzJ9MMKLiOeL9QWIISqL2ySEpapIp6k4q7iK1+FYMPp8reh0s2p8s0uIk0t8tnlAurs4upiK1uJfTsV4wvtwwUl8xGmMthmEy+s4ylk4zomKziNajSeM0Glw1Rt81YuPt2eI2BlI3Jts3kmGzMP+VCgJjOR7cOUJfOqoj5bFjO6rRO4ZOPBYis3Dc3S3iPZpbPsbePvIj92njP5ZOQErOQMojssjaBdBEQuJj/v1gQzqk5UFkRF6VSNZUReogs0CjRm4kui2k630kSPqcP44kFE0k45wkShaLONYES7ZkRwphSQLULMbkz80kTf6QTSYOTuYgsiAgoKxkT75QiTAiTBLlzhnlUd5QUiLOUlZgsRgkyLViVEoliFBlUOrRUFolz2FlVirjWa7WkJBPV9qTzLEIxmUkT47l7EyfGlalWkIAW7blB20l3qiiXM4lM9Vlp/BV30GlXoKKS7aeX6plYArmAxFmViFmYhKJkGD/HK055mPG3E+24VuqUlr+JQmWpmUqDWYKlmbakmL+hwkYlSLmZWgWyg3kpm7uJm/2pm/+JnAGZ3AKhlkiYzZFImpepWqu5tC0Jly+5iHFZnfUgRSEBV7axG2CinBuJ3d2p3cSZ18u58KdJmpWJnPej3OKEHSCEmeKyCEQH2hm53p4J33Wp33eJ37aZ86Ep3FuEnn+pXme5/ukZ4WtZzO1J4CQEpJgoljK54vkJ4RGqIRO6G/up0eKZ4ghZ3KmZn8KqO4QqAcZ6IH+iIL4AW3qhIM6CYWuKIu2qIvap5pMplUGqIdiD4gCmYjeFIJ2hyBUJwCwwU6k6IO+KJEWqZGu/2iMYujY/SdlKmmNRqCTHlOO3tOODscXvCcAKMIXBKmQzueRfimYhqlwJmmHQo+GbiiNPunw3CiiTWkDSadtuEJYAIIXMACXdilyiKme7mmYkunaMOmMRqmaBgyb9pmbDhuJdoeJhoURlE9O4Gly8KmkTmqL+mmbACpRpumgfqig0tKhblWiDkePhkUTxCVOQGqeUqqqrup9WiqiYGpMauqmSmSnxtKnElaVZsYXiEBYvAEROeqpoupnsCqxFuuYOomMZmqtzuq5FKq33WqO5apj3MKc1qmpVouweoaxbiu35qarSgisgqSsMitgLWsoQat0SStjLCoAkMJjoGi2vv9Ft84rsX5rtoSrQ44ruSaOswIbutIPnJqFICACqUbFncYrW9CrwlKqvc4LvvKjvu4r3vRr1f1ruKlrWXxBLOzTrxpmsCJswi6syOppww7Ow6pjxEps3FAsbVkswGKsVUgQANApiWAryHbEyOYsmJasWZ1pcqasyoYNyyKfy15sqDbGQ4WFu9Ysdt7sRugs1B4pzy6Rz5anuQYtsgyt+xXtnx3tYniBOQEA/xzixzotRkQt2r7o1JZM1QLo1WItsWgt9nCt0fpI8ThCWMRCxxosvJrt2aYt4FLo2nLFG24oYL4t3OqK3E4g3Qac15ZFE4SFFAhCVRys31ZE4GZuhA7/rju1bZOWaeJ2GuLeWOOeTsBKhREYlZhVbt9eLuZqLuzCKLIibuGi6eiG7qosLvWUrunCLFSAbViEwRWNhOteROwer3dybhSdLDYCLe6SXI3y7mKYm5cQiIt5IVIUr0UgL/ce64ska6ze7vN6iu4Oj/SaBfWinn3cVQw84FFo7+t2r/zypvIai+cGKuiO79/lr9+db1mkr9hpxxlS23aQkEbMLwLrZv0GGPMao/Pq78qULyH6b1UAsONRBxDcGR9OxojqBIAkMH4uMKvdr7LyLwSDoQmPHAVXcMJUL380H/aqRgdnz3+AcKvObgrnRO3+rPiesKNI8Cmu8BG1sPqG/8eRXIH7Xsw44c+I/KCkijAfNTAtPrAPQ2kOb5sQDzG8uDB+UNk4KjGV7pCCODGfQnHPSLEkUnEVSwwQT3AWO4UFr1N6nNfqtcYMo1ATw2/89qZngK+49vAa70kbB/EbN0Ucl1l6wJnTuMYd30SQ6PEe0+9b+HG+AnIg08kg62IhGzIRB3B1iNYvFnAYe3Ae67GEUjLEWvIly0kmM+MmM8AhL199jNsGb0YjK08pw+8p0y4Jh+8Vr3KzqnIavTIsd/IFS8ezbBpr3PJhjjEk7/IvY18v/3E0AzPFCDMObnIsA0x++FY9yvASizGAQPIEQPOfGq5yVrM1U0sre+Mrb/9zxuSH3rTgMoczKYsIOZvzpaKzzqnxOgezOusZMcOzA+HHClQZI9szDePzM0coKqMsNv+zlbQzPBYyQccffjQfg3KwQuMxQ2svhT5080a0RMsNSYfTOxuzHIeHi/lLRztyLrtuSPMyGsOhP5e0t1C0QKb0Fhfxd2TK67wGMwPRRxfvTAc07dS0Ed40TvPgSdcTT1sLF98HlCF1Ugz1/MT05R71OfPz4Vp1U7uKTlNkVPPKVNuHpAn1S+NyUcv0hIq0Az91WCuOXGemNqs0IoOHF7v0KC+0M4P0W9O0V3/1XO9ZXbvmXfe0J0/HytWxHa91M4+zLgc2WAvlYDN1YW//zGE/p0XjtSyHx3r9AF+Lmjj/hylTdlfzM2Zn9qyM9U2WNaicdXqA8mjraGmfx2nr86te9maztoa4tlLCdqHIdnioVS3bMmQT9V8bNWrvs1evtm/nbm8XaGJLdXIbBsYpcz33tUcvt1vrNrjydmVH9w9Pd4gKt5pg9WCki/Op9SO3hWPctmlPNnjfq3iT9+iNN2oNtGcj6mS4V1hud1tzRHzfs1b7LVc7t2qbN37zB3BzJXo7iXoHxsp9MTgfOKSyMGDXt8Ped4PboH7/FX8rNmlLhqwdN3JjOJ5qOHNzuMl6+IejsJqOuHVzd2K4VWMmtIo77Y6rYYLv9nMzeIzz/46QG+obX3S0SgaVhbhQCAkk9zgZu3jPKvURFvmQh8eDF2aEv8iE/8UAi/ZsOLkeQ3kw5idcT7GVX/l3ZDnd0LhZX3dgHHR717Zkwy+Zu6KZC3aQM7macwmbx42bxzacA8ZcBfhj33m2IrqQnnkak461WeKfEMR5WWLL9flEp3nFZjGSv2xkrJeFi/KAX66ipyij27SjQ/pR6d2k12GlW7pJ8/lBBfpwD7pfsLd267h3F++oO2ipLzXpaMAPBLuwD/sPuNeonBcHEPuwb52r68ifw42spzet90Wx6cZ7j3moI2yvV3mHztV1CsR5tXqzg8mzh020S/i0y8UAOzad4//2k2d7vG67CEbsAANAjhNAuI/71mB6y1b3m9v4YDBVbYb5rmc4vGervANgxDKVxkl6WIi7vmNJuXfNuXN5uqeFQfLGtdv5wQtrwh+jTAhAUamfw7NcxJM7vxNtZ5O4bSPGXWp8wa94x6Pqx2+fvj4LACRxvp98lky81lS8g3S5XLiYvdHGxmtvzN9mzWejcboYu4M7Xg0BCVxADvQAPfO8s6f81q58jZe4Yayc+MH8zINs0ofm0ueeMK3cnJf8Wl1BDhg61oOIz2cN0K+H0KfFXaG4gNc5x+c6yJ79OgrTXR3kQKz6WlVBNMb9h8y90tR9ctx9z15ibxy9ro89ngL/fuWNq3t9u6RzwApkgAZUFRBkABVSQRIr/m9r/dxuedBffFeMWwwbfdmn6OzrJeb34ypZW9EXBNwTAM4vMuovvuozrr8LOsD7xRAU1TcTvOXHa+2P5e1PnqzKedhLxF3lfPALP6zLk+MjB+RvRfKj4eQ/f3aSf09G/0MSncjrm0SsPwA8Zfan/vbrmPRu+vYYRvgDQOxbu/mHZv8DxASBAwkWNHgQYUKFB2MAiEEAYkSJEylWtHgRo8SGmiB09PgRZEiRIuOAMHnyJAyHGS2+APCyBcuLRV7mkHkTZ06dO3n29PkTaFChQ4kWNXoUadKiDR8qdfoUalSpU6laZHAV/yvWn1m5dvX6FWxYsWPJljU7dmFahGfZth1b9ecQDi9pwLU70S1atXv59vX7V2DesIAJFzaMkOldnA2tHHD8GHJkyZMnP3l5GfPLpjppApjx88jLH4pJlzZ9GnVq1aujJmb9GnZs2akF17Z9G7fYw2tz9wY7O6JcusCJU9x9HHlf31eTN3du0HVsxpSpV6ecRkd27dprrdQJ5HKGnzNeXih+Hn169evZA43eHn58+aWX17d/P+vzCfjrEx9yua75WNOPwObqKxDBw957bTrrHHyQMiu8y4mEl65w76UeBNyQww49/JCnBUEckcQSCeAPxRQF00/F3ID7bzgTZdSJRf/7ErwRMBFXaxDCHiGUcDOcqhAtrst8mBHJJJVcUiodmXwSytNanJJKsGqsMq/ZYAQgwCifvHI5HMXky8nUePQRTeqA1MkHI31qgYqXqvCSzjrthLLMO/XcEygs/awSzD/Nko0FAPlEcsxEFS0wz9POTBNSyNbM6Qc5MwIihh6AoIiFOF8a4tBQRR2VuEZJPXVUQVVFMdBVxYqt0BhR/XDRWm3dzdTSHo000klxuiLDSy+jYoYVVqChocs0nJXZZp1VKtdnpV3S1WrDfM5asmCLlctpN7wV3IHwQy5axXblNU1fZcrgsk0xAi+zzGJgwdt67b23onLx3VfAbP21rdX/f7N6jdsu+VUv3HDHPU5fu85F10d1WSIPgCJkUgGJFZSgAtgrqlhBvINFHpnUhkk+GTiBVWYr4JVZy8FQlM9LGNyFcZ0Qtoch/hFnmX3+WWaTgR6avpWN1su5o7lSTQMlYiY6NppvtVnBnlnTeWcHJYaa666ZFdrrsJ1SmmyvWlY5NSTmClbs1aS2lWrDwJ4K66yr27rtvPV+cu69/e6p7MCxOlvg01qgYdgj/zbt7VrjLqzv1gBozO50rV4c88wFjFzzzikSXHDC/zWNgmQBWEEAz+9qfFEbk+P8qbornwxv1W2/ncHLcd8dI9ADF93f0ri9ImTepWJdUdfJ1d3M/8lnR7N246WfHirYqdfb97KBz7Y0pwGwwd3rnUI+UeUZZh412Z+XFH3x3X8/xPbh9zx7sre3lrQ2AVBifqXIH9N8NwtS7ii3vgdFr38JVOBErLdAoNVPaferFmkqBQAkOLAo/xNTAKs2wKs5z4AHlB8GSXi9BpbwZBA8mgRdpRgBzIUDqUMhUDSIIw7KbYSkUV8IEThDH+7uhD/klwqNxsJVKcYlpxOiT2p4oxtCLofmAmEIrdPDJV4Rc0HEYr2IuDIjqkoxNngJBbZIoyYi6ImE0aJRdmhAK5YRjmFbYxyb1UWVfVFQUQHCEWxQBD/OgGJzoqNMzojGA70uindp4//63jhIR/psjo8klR0Fhsc/ReUC8VKWJDFSyAKlMUeJdNgUqagmUXISlfaKZCr5RMl/WdJPUUGcJqsgQ1ZKxJMEAuVfVimURT6vkbcU5rN6OcwkudJ+2ApcVMTIJR8IoAXRNCYuc6nMay3PgzsiZSlpd8ppfpNPxQRniZAZQWuSLSorwMwRNDBOiFTznL1pjjh/8svZBdOd+awTPfXJmnL+Mz/xPFpUBEACYF2GXuOEZ9IOic3Z2LNy+OznRJfET4qiBqAZhSWWplLQg67AnQs1UEPPl03VQNRuEr3oSktkUZaSJqMA3WiVqCKAZCUUnF8RKWB26ReX7gSlWVPpS4n/yqGfFrUqMf3nTKlElQpVLJ863alfetqXo+YkqDsbKlK52p6rdhUqSi0nU6dE0Bd0BgAqiCpJkSPVw1SVTN6kSlYhtlWw3rU4X8VrUsSKTLK2yCkCyMAsLzOatV4zOW41DFz3oleZ0BVddt3rZHNnUsqqp6+u/KuKkjKEI6xtWCToJ2P5gh+iBNShsoEsryR7WdeaxrGvDUpmKbnZFBmFAj846GWu8AMyTpS0ezHtUFBb0oduk5uRaa1smVuV2DYXcLTtom1RNBQV5MB0L+HACkC10uCqZbhG8c1zMbLaXskVuultEnrVexfpTlegRgOKBkgwpMzQIAO29C5bjxPe/6KMl72SK2ByJbPc9h54KQFG8FTeS0Tq8scnGfAeZorwAv2+9Ltp8e9pe0Pei5gXUgZe8Ih94mESW6XBEHzwhm9yuMzYwAIxAWuGF8JioQDYsulDLoEdI+IT//gmJgayRFKs4vi6TCcZ2G0VSNDOvdJYITaebYcVHLsd89jHQ9Zyvqq85f8WOXsrvk9OWhAaCxVvslBOiJT7ROUcO+rKBM6yl+ks5C2DOcxHRttNWGA6Gsj4smrmjX2QguPjDpjHj5kznbdsZy3j2XdiJjRLBKBOC72AuYI+CJu34uZDJ7rAXWZ0nUU96k5D+nd6LlxGhmC6GYTvtZo2CKd9YmjVxv85uYs29Y8dPWRUh07Vo7tIpS/DgQtCV9YFoXV0c9PriIDYcm/e9bS5LG1qK+XXqWZo2S4yBE9VDNaxvk+wa1NoT98a0aDW9bUR7OwfZ1t75OZeRZBQbAuo93G7WTZPbC0dXHNz3exur7tPDO9kbhudFAHC2mzg5PTm+6394eu5/Z3uRAdc4OklOIkNbk6EK60iszwCgiG+WImbu9mlRgq0oafyjB944yPu+Arljb+JxOoKgMb3uD/uoomn3No6/HcpMf5y5sZ8wTMvYiFVtAA+vGQRgkFqyQszaZTjhuAsj5jLja5xrne9Ikr3ItNTdIqXOKLcRaU6Yax+lH7nbOj/VCw62C+LdPeJHe+48WSKwHAZW6SdqGvn6cndTnG4WxzLX6f7a+0uvrw/fkVk588bXtIE20yd5yNdDrYNT0BQK1fxi6976BcIedO3aO/8WcRLXJCIy6s984klvHg7/0HEy5n0ot9r4/N2et/zJ/X3EQQgXmKE22A+2QRpO+2B/unPKzr3ur8r79v2e+vz93/8UcNLxoAb5GO/v77hfPPR/XzoB136vI5+/67f/twEvz5+0K4XvA/75Ctb/D/H+vpLHHce8j/9ior6xMb9CrA24M83vgAHXgIXfC7wYm+qFqJ3ak+bbi/XADAAX2oAw8YAO7AtELA3XOElMOELHBDD/yAwAhNiAsmv4syvxzAwA1dqA73GA2uwLEAQN3iACF6CEXrj+xArBcMl6/zPjWAwBilqBrvGBpdwMCTPNw7hJVoh/x7w/oIQh9BPkYiQkYzwCPspCbmGCcOwK3DQNgLhJRBhAabwBKvQCtWICxdDC4HpDbvQnb4QasQQD5nDCXFjAaTgJTxh8+wP/NowUYbQAgFuDukQnOyQaPIQD8lQMNjgJURg9vaLDQnRpxKRJbSuR+ZOEWVQE3nHEcUQEt2i716CByrxogQPExHEEF3wADzxE5EwFHdnFMOwFNniCxThJfpg+SzRN1pRCGvxw+LwnohxFlOJEYfmFpkwF89iD/9YrwRVkaIuURjjCgtH6RCJDhmTkZOW8YGa0QafsSy+wA8BgBTGTBDl6Rpt5RVdUBa9MZ/A8WfEcRz3UDBC4SUOYd/GyRrbMS3e0fziUR7HiR7D0R4LkBzHwhx5sB9zahAB0hW7kSI4kWeysSAp6yDrMSEVEh/dIhoBgB8f8pv+USITQiCfjyAzcpo20mc60iPP6DYaEgB6kCSnySRPkiEokoGMMaJ4kiXLyCVlBibdbyHDIiRH8iaNKSd1siBS8vNWMiiFaShRpijb7yi/4gueDgD8oLrW8f2cUkygUt2AciqvqCpT6Cqtb8UOoxReghDwr4VuqSnFUiDI8uLM8iz/hSgtSWYt2bLmWKYwJMAQXuIV5PKI6DIi7RKRMNK5fDKl9HIvfagvR8YHIeIvY6otCyMS4HLWuK2M6tIu8TLxHHMyBVAyM+cyTyQzZSowz2IwCxMADhMxByo0F5Mxjav84DE1T5OEKtN2WtM1e07vCIMTPPMzE26LRFMsSRP3TNM3WQo4VUc4l+o1zYIwguAyuGDTQHM5cTM3O8j5BrI3o3OBppN+qtOvrvMG/0IC3OAlzmDQQA4sASY8CcI5L9DakkiTLgOkuu0IqIADPOYCHM48sQg9O0c915M4bwMwPuElDIES5tM2qTAs7/MuJdMiRWg/+xMz/pMiBICwMkO0/w4UQcuzhBZUs9iTLP5CDmrAMNfMO9eQHfWDJxYlPxGxQwGgCn7AR3/0RzGtItDqY47AdEq0NFTgBUjgB47gCH6ABF5ArUz0YBJUc1S0tlgUafZCAhohPqNsRlkKPAnjRhUlR7lxR0H0JmAGADgAzTJpjO6iBZBgBkBLkzhgBpBA56h0WqxUNbEUvhrUPvkCAyK0DcBUOWn0Qp+jVDQUMoVqhJJITVmiBdbm2CTCzGwALihgRD30vn6LT6XFTzEHUANV84KRL+RgBwEAAWosTIFxUZ2jUaFzvbZR7iL1JSY1I3rAUhTuMqY0KiigmTAjBorgCC4gB3LgAo6gCLLrJf9sAFRD9WtQlIRK1cG0VDe4lBBeAhQ07FVXEQibY1bHUyVxVYlwopmWhSI6wyagQgMoRjN+IAP2dCJaIAN+ILtmwECltWSoFYOsVYU2Uy3eEgA24FBdNVHFNFyTY1x3kzzTNCfcpCKeSlOhYm22K1pvggJW4GL5dVZGdXEA1sgE9QDVIghWtVW9NWFhtThtFDjO9FZ3FL9IAFmRAFgpQgUuo9ssJCoA4ApygF7JLAeAxWNRBWT/RmTrR2AVYhVkcxSE61urcWGRo2FbkDd3VJOo4FIlgl2YJ2dhAipy4MJ8QgDatWhH5Wj9JmnzjGQjTyEkoAJeQhQOVmXp00JjVVz/X9ZRbfX/sLY/Z+DCLOAl+MciWuAy9vVs4Sdt92ZtIw1bmzAhJGAUXqIQJKG0oha4pvY4qvbwYPGNXoAKLmAINkUANAAJ7KtbJIJXv2fYJDZx+2dxsadxga1t82IhIBQAaoA7L3dlwRVVXfa4aFXAPHeExjYiLA0AhBQiKBYjLiNjX9d9Yrf3ZlfbTrVGD0IOLgMKqApzR0tzd4NzPe9qg6KZBAkiVrdiK0IAXBd630d6q49646123UIhmOBLubd3pfZ3GVVvhbd6HlWrFGxLwkdw9+ciDPclELd9qed9CTB+D8568XYgCPMlLBd/7VZRW5Z/g5dcDQg7tmM7usN//wngMrqLALrWsr4WAIKWKnzAAi7AWGJYhmN4gdHWXx3ogSFY9jSXC5Dzgis0gx2UQML3g2RBCI4YiZNYiZeYiZl4Czy1ypKleFR4Z32WNDLg26AYAGpYVBqYA3OY5ub3AxHiDF6iFAYvfzN3fxk2rxzViJsYjuOYifFAAerYju24BKpsbXCKhF9CcSiCee8CTrVYZ7n4ULyYBsF46cRYMA1CAgrhJVYBjTFYYdeYatt4hJ2iId5YjjvZk5lYFhRMA9g3XS2CXe9ieI6gB5DgBVrZlV9ZeQ1ZTxBZCRX5vZACIbQTAMyA7bpXn8bUL85jCDn5k4vZk0PZf9n0QlS3V/8nAl4A4I+rgmJowHhl2WhvuPRsWbpw+SAI9hN6OY2915I3F5OPi5iNGZ2bGJkpDSMoYG0MKyIq9SW2FiIyVTGAJZOtmUloGQyB+S+0GfAy6CBA4SVS9p99+bCul42JWJvOOZ0fGonXOSNeQAksjCIsYG1yjiLY1E0lYpCfdyrmYuT0WVSxWYH+EaCl7igQQhRegm5/WL7qc1DzlqFPCgAcGqIfWqIxgj+rgAaMpU6LDaQJgEhXwEgvA0ntIk50laSvOZ/1d5zbKqXdgpsLghJe4gOqDqHdyZ/5QpjdOKfD+oh3+iL4sz8bbtjMLF7U9S4Qx2Ka2ln4+Q67Wjmmui3/qpogXuElnhacKZllhVhWy/nWcFqsi5msL4ICeoAGlCAGOIADYsAGLmCoJ8KzBJRAFbgqYCTc4Lpfn1qNozr87Pos8HogcPeM+xqIr+gXdcJsNrh/zbmwc/qwlYQ80pezT0WuG5GueVe0y4K0BWIWXiIItDqcUWi1c6K1A7umm4ewY7uTZztJBIA8qoCPbztUcpsZdxtqe9u3V9ogCpMIJIC4/VqIjrtPwdq50xm6leSpOEAJ/Ai+49uPrDtKsBshQVvfuLu7jcIgIuAlKsDkijtFqfG8PfsoNjm91dukiaIHdkuL6RtPFpz9tBu89FtbvJsgYOF+UTumvzMQ92WY/xMcndd7RpCXkLcYwvdZwucHpS38LTB8IOwXADIhwMn7h8y7pA2cjW5axI2ZxE2kp3MgA4aAAorcyI98slOcROybIy/RxV+cvwliEloaACyYw5FMtdURxNG7x495xX+iM8xDya/7y9+HFQ/6yX/DuyVhB+CTcsV7vFP7xrUcX0K8y71cx4tjLqhgzLu4zO8OBUM7zb0CKaBgWzMDAyJOwHGYzu/Fzu9cjn+8RES6z8k8z7k60PN70Am9KDRgWF/CDXbAyuO8w5doKW340ocCwSE90v+cJ5a60g/Z1a/nzGF606+iKDD6MgyBCSZhh23cuBtdlbic1dV51nUiNGw71v/thMlfMtMV/dYHRiiAAK0MAQHg/Nfl3IdO3c9T3Zd4vNjhWNJJhAJe4maXnU6anSifvcajHdeD4gVA6wdeOttLvbyFvV4ePdyXeNxJJJOqgIXRvaKOfXpqva7dXSuAQn8cAlR0aauzGceJidj3PYn7nURg5gosYLMFXknU3SrZndSjPShgRAlkyOEXHeIJPMdhm+L5neBxggpiHjOuIOZr3uZjnuOX/OWlB+Sv/NaDAoEJlwBOHtgHPOLjeuJbXggs/kNOPDNyfkQ8Xi2dHOETHig8JSKIXttniNstneWVPqJ3XiacHjOgHkSk3i97fpIRXijMTHG03t7n/OibRd//wZ7pPQQI8l7v957v997sPwTtLVPt0bzqhaKA723oJe3DTR3fvaXulf7u/96BAl9kDJ63Ef44ehgA0MCQUP6kG7/Avx7sl17sJR+3Sx93LH+7q/44rhoAsvqTHv7z535avT0oVn30Sd/2Tb9zKP9gql5pj8PN6T2CsZzxF3/Ld7+ewD33I5/3YRf1bwf42fYwCJpVY9/zE4j26T7pW975n19xoz84px90kINgyQD7i75aVT70Bzv3x1r8MyK3lMDB+xP858P3h4j8afcwdHkJAGKCwIEECxo8WJCBwoUMGzp8CDGixIcEKlq8iDGjxo0cO3r8CDKkyJEkS4qciBKi/8mVLFu6ZBkDQIyXNDvGlCUkp86dPHv6/AlUlsyaRIuCbDEDgNKlTJsCMAo1qtSpVKtavYo1q1YCMWdu/Qo2rFiXKcuaPYs2rdq1bNu6fQt3IcK5cyUQAVCIrt69cftGHAs4sODBhAt3LazxJtDFjBvrFOoVMVYBVZxaZio5s+bNnDt7Hnn4s+jRhf2aPo06terVqve6FthIaZvXtAey7ks6t+7dvEGG3qzYsfDhOSH3fkli6YohLY47fw49+u7f0qtb73g7u/bt3LujrU1XghMARCSAp+197fX17NvTpJ45OPH5i42776hEaYb7/Pv7/48RfAAO2Fl6Bh6IYIJunf+HkCRKEcLgawqWRWCFFh4nIGLy0cchT/ZVyAEANlxIYokmajjUiSqKNWGLLr6IYIQGZaIUEzLyBaNKK+7I41cZGgYATh0O+ViKFV4BwAo9LslkkyT96GSUK+VIZZVWxnUjQWcoBUuWdF3JkJRijgmakZptSCSHHxKY3xFkvglniVDGSadFYN6JZ54OeSlQBUpFwCdCedZJ6JhzCoZmmvOtOWAOAFBRaKSSRnfopGLqiWmmVfJpFwAbBCoonpaOqmKlgCWq6HCMAghEiPuRCmuskpkqK4+a3oprgnwGodQsoB40aK3C9kerWKim6tiqACIBwBUUDAtttFYVK+2FuV7/i612fJai1Ce/GhRsteI+Ry1YxyLLmLIAvhAiDS+oAES88s4LxLj23ntRufj2l22//prG5yhKvfJtQqLui/Bn+m51LrpBmWlhcpc5lXDFwy5s8XX/bszxWnx+IFvBBIWbccmIQjxrkA4vijKrlU1MsckyR4rxzM91jHPOE3nZhlIfiCwQpjYP7WPLQAq5snDq9tcCFUxxEAMVUk9NNaREXy1mzVjrpnPXXivkpR5KGQD0BEJvjXZUWl/VcNIeGt2fowBwQIIGad8N59p4F/h13x17+YlSpZR99t6Gr6R3VW27XWRkBL787OGSM5n45KX5jbm/Xs6iVBBlm02y5aJv/1T5VIszLsTS/IVYxOium1j66yxmTvu1XoqilHlAFy677LGrrTLq6cLNH5JK9o78f78nn1Xtzt/qZSEAOPE578xbvrxRpzOu+n1tXg8+e9mHP9Xz5uvp5V0/E64n+dgTfzLSwv/UvXvJOe5+/ryNr39R55sPFdRkiRJKqUD12te/vfGvJttzW/3aAwQkISGBFBzNAivYkv89L4CnyZKDAOAr9oUOg0S74EsamLQHtmcIIZogCV+IIvzBEDB5Etn5OAiwG/EKAKM4oAZxM8MKmdAlKFyZCtdDAQpYIERKIAELkgjFKCYxiFSUyhCr6JEaFuyGRhHgjRCgFEv48Idwwf8igK4Ik+DNj37wcw/MJmbGOJ6wjaIjY19sCMAudvBGNAKAt0RoR7fIkVh0HEsRHXbE67zxMoNsZEnQiK9AwgWPG9RjDmWEAaVEYoySVI8j2wNJkxwSXYm0jg2KgMpUqnKVqfykKz8SSnt1ckFbzKP/9igjS3CJk7NEyyvXE8snqXGNPSnlL4/Jo2CKq5dsoaTzcOiXG7VBFUqRAy+ZSSFkSkeZIhklsoypzXCSiJvSwqZanFk7aN5RRmRQiik+BzpznkWcG5FIfApprGEScyfgpKc/lYdPycnzO7Ws5C0v6ZpVRAIW5plmNeE50Hn+8yL2TJkMUSS/fTZuohzdETn/oxVRs6CTdurE0l4kAAVCLIUQQeCEUtAAz3iGdCIdrciVEhNQc+lTo6nLaU1/ap2PQmumKRlp5ko6Sb1IwBSWqcFDIUpUmtb0phkRqke8map+6uZVNeEqUGdoVWFFdWcFfaYlo0mXNqhUKRsAhSGY0sOYjrWiHc1UWDmCVUVpNTciGsJLhmCDp3w1iHeV1VwjYlTMIfUtdJEE7gBQg0yYhxJMWIo15XpYikwVU4XFaUZ5ulfSLEUJSBBASQSAhPwoZbCE9enhMtuQxPptsbQ8iATe2isEAEogcmACAmIaNNg25Kd2da1W8pqm0I4mA05TCgeOkIHmeKQFGThCiJRC/wUWsBasxt2bcOVS1nSedZ0H2WFTDPGJ2QDXNt9dCHE5212sIJdIyh2NAHqAJKZQgQY5QEIGWMCCDCAhBzRo7lKu0APTbheGnTVse2XbN9q2pS5kAJlTiACK3QK3ve7drJ4aHKCdarS+pLmvgRe5FCokeMGtvWjyOAzhr0m4mUoNQiTOEJulGHC9HFbIez8cX7aJeJ8k1s0QjpBfmF3hCH5lMRVBDCsYh5ek4zUpbVhxFwBAiMc9/nGeoGyR+Q6pyLzxgQV+UAQlSE0JM/iBBXzgZDOCeVRS/hYXD4rW10iAc9O7LJfb62U8zZkrQyYmmeOMaEMGOW11/tWdieLF1/9siTxcWG9wORzoOw1azB06dKI/zbBFo63RoHp0TSK9l0zu0tIy/W6mwbTpQq/R06Cu9bREvTVSB8rUNEE1XfoIgMGxutXCffWVYv3ZEePa1sy+tYuRp2s+8folvkbIK5Zio2ETG7bGthKyefq2Zzd73CcTt+yi7aVpkwWXc5kENQGABt0Nu8cM6HaVvg3ujZJ73zHMH7qz1GWo6EUSuCWEvOcd8LrC19yB4bSals3viBMR4kT7940SXpS0usFn6tX2tjNrbyrhO989ZbjET06VQU+K3gfzzGmiUhczKKUQkvA4e20JaV8OsrgmV3SyiUxxlAvdN0G3GcvvJJqXC9z/tgIDgCo8Z/NLGzTnEpUjzzvjcPqoEAhIOEIVkHSFKqwgchoBwiKtNvRmq1x/9E66aWB+EJcqRQ9Rv/nUT610Cl6dM1lnGcN9oNrLFKFeGTH7G9Gedluv3d8Y50zeM24QbikFCnW3u1nxDES9Lxzrsp5f/TLAlCrQ4AdHiIlSYmA3jBieAz9ovetdT4LEq73o9Gz7Zx5PFIOAsVuVt7x4MR+XKNOVhpvne+eF9/lH9YDwFkHCdUekeuzKXuiLd5/tXf72pQ9EEuMBACgOXvf/zdiTdB7+WPYOnOOjrn4UeAFHQK+UJlvE8IifPr+rT77r880vcBcIJTYOAKgAfuGn/24ZhHuSwnIjl2/KpVo/EH2PYn8nh3/ho3+Ol31GMRAS0HSGsAq9NzIFyBKoIXw9poDgplwXoBQz8ID1F4HjNoHgU4GbcYA0MRCqVgNQ54FSd3lUx3+k8jwAJxElCFqLhoIAoIIXQX+CQQJLyIRN6IRP6IQtODkveD0xqBkz+BICcW2Tl4MfiHN4d4GW8oMXF4S0RxR9RxzKVQRK4YBIeHpDQAIXkAM9QHZagWIoJoWSQ4XMY4WZgYUuMQGSID0AcAZd6IV312t/WCdjaGcKIYTK1nMcYXgA4FUEMIlOcQU5oGBYcYeLlIeHs4cv1ngyGIZEIQE5ZnCG6HtUBnxl5P+DzkNJjwh0kbgRNCB9DzgxVZB6VwGFveiLS/iJhhOK0DaKV1iKNQEKM6dhqih+VeaKK2c+sWiGDKR+3BNfL7AUlWiJHLACGaABpgUEGbCG2CVdwbhdw9g7fSgZirgSzKIUlaaKq3hUzvgW5ceIjuaI0/ge1ehA3eUD1+UmGrGJGOGOSWKOC4aO51aMfniMLuEDSyFs8aiDv8eDmYeA0VhQsmhoxqUBpqcEAxkScgMA5XiQQJWQr6OOiMGOJNECpgcKEnmIOwiGPQiN91hq+UiLOvVz6IIHCuCTP/mTJeBaQNBcVECSIiEA1+V+JflVJ+k6KXk5NEkTgQUAjTCAzAj/glOykmRyPtKYk0UjBloglmNJlmVplmd5lnbwRl/ZAi8TA8xXEuOYA0zZlPqITFBJGFsZEj9wejUHkzHJihUZfGKIkY3IALEWlmipmIt5llEwAo8JmZB5FzkpAKp1BbtoEkfAhlchRZ3pmZ9Jl1vjlKODl4Ohlx+BjUpBAX8JmIE5kxYZKV2ZkXY5cYnJmLeJm2cpBgElAFR5BXDWEkkBABdwFZ34RqGJNaNZRwu5jg1pEi8zQawpj4pFj4JEmDa5azjJebaZm92Jm7tJi+PIAXWIOErRA8VpnHCEnCVEm79UmoJxmh2hAUoBfdI5ka6ZiM5JJ7JpmIjpnf95m+Ap/xLCyQHyxxJDsBTAWRWnxEoN6qCttJ5Do5yW856BEZ8c0QPmWRH2+XHU2Yr1eJ2wOJtfGWrcCaAnSpYCChK2qBTa5RJNoxRVEKEdNaGTU6HEJ5UsQZWpx6HN+KHWWZMi2p/tmUYmiqIoqqIeoZn6ERJAEAPLlxEsYGAGOqP0VKMCxZwqqZ8i0QK3SAA9mpUmIYIhWjteuZ1HiqZimaQcYQEp9npv2npuiF0zsAIrQAOmp6FVOlFX+lpZGpWwaRKpSZwbap8+KpjPeJHYKW3aaXxGmqbeuaYbITF4OH9r6aJ6+k98ajhhKi4sSnbVlm4X+h9sYY9Cio+HSaTl6aiPmv+bkaoRk+qJF6ECSLACagZ2YqeNmCpOmupdX5gwIXIFFMVu2bmlJEKqZEo7ZtqorIqkqeoZAkAv0aqrJcOrYoVpGYOgABCQNjWsi1qs+8afp+qfzAqgrkogQJADgQcz05ox1VorfioufEmJwopQxJqjQheuN4mqJHpcALCq5LqY5gogGdqJ7Gox7upggGYxApBfAwmqQPitx0Rvypp+/wqwaCmw/kGwc3NdVJBkczM1BlsxCBsr8Cot7rit3Fqv3nqv/jSxI3qmF9udGcsfq7cf8loRAsACwhl7IjuyzqqQClsxqkWeD0uGEeuePUaxZ+KvMjuzQEsYcrOUOHsR8Nf/sz67LyQ7gq5WMQ8JADKKEUYrI2OqcBY3toxasU7bqlA7GIEVrBVBtRfRpgCgAlibtWxLmteaMCugFC5Er3mmry1be0d3FjiyrzGrtoxJs/eBJEdIAHGbLwDQhnZrL1r7ikK7L0k5NyBJAGIbIWTLUYRbuHqxEOOauAGLt4GhFMdDAEXIubYItpQ7LpZbqsWWMHM7uX9LXoELqC4ruqZhuqeLsakLGCHCuhJTtxjBt28ru+JCu8gKcgnzMskbtt0aqkj7Sr8LvMQLS00rvIq5uO7hNNuamkt5EWvIAc07u9yLpZh7LxRAn/VkvRAruOKkvX4RvN9bluHbHkmhBBah/wIpiBHzCYHqWy3PG6S2uy8sar7Vu7LXW7/hdL99kb/6O5b8yx7Jkb4W0VxXqwGqxboGDC0InKhciy9d2iwc4bkMAroTNcFxUcEWrAUYvB5eK3+p2Sw2oK7UK8IXw759qrf2QrCDqhErzMLY60ovDBcxbME0vB5KEAO5y7eW4bc97MP8GkQmWyvCiZkODLj22ruDq8RtwcT668T+gQQnZgNUasW1QsKxGcT24jQbLL8PTL9hbL9jTMY/jFfeK8MpyseIAQQ+4ANH2cbC8saFosWxIgBK8b8qPL9HG8HapMd7jMXy5cd/rKaBTBUv8AIKesgzk8iEssiw4rUpmxFGDP8eLfxPlcwWZfy9Z9wbm2kRddrAoXy3lwxDpUwqqXmekGzHkozHEuzKagHLwivLvEHLFbHMuJzLvuu+4iI3l1rEkXy2SPxJxWzMnFxVmazJybwbzdzMznwvo7yIcdypStHFXry7YDyYZavNZnHMpwvOutG4FzHO5Ly+uvxCvDwqL5NF1vy5otpI8YwW85y49Zwb+cEBu5jP+nzA3Mxo6FwtMRrQwXzNk3yXBi3PEh25FovMHg0VEsMBRXAEUyx2darSK83SIQzRNCPSWHMrhwqk4xLAAEADF/3FLEtVmsfRKYHQaqvQpNGS6WkZL20p5ryfmkLTbYEvVqvT7czTVoL/QT9dFkHttENNGhowjka9FEg9KUpdMqycn8MsLBKTq7prZbxL1RVk1UAd04QG0vQc11ABBCzwAu5YBJ7M133t154M1pIi1hlD1tSGzZaypDxczRg90Ejn1m89EVgts1o9y5Ib2M5b1wlU2Oum0bKiWh+hyrUxQtBMb5J9sZStzJZ92dIy2Baz2QbY2bESIiyYygJ9xI4NzyQY1zEx1wmd2VKRROu82rLS2hXz2iF42JJCwDkd1WvtzlUScodl2gCL2sPtSsWdMMetlbFNKiygFHPZ3El1qmAS3XM13eRa3dbtSNiNMNotpskdKQR7y4u90xDc06ErkyFx0LvtzX+c/97OAa3RSi/qHSfsvS/uXRIEHSlTDMp1XN933Na57aEjsd/8rDj9LcP/vRsvMAMfq54ETiYGHkkKHt41XS2qxbm1zdi3Td4ehp9lfbjLqskX/NtSoQEvc4cg/iYifi8IThIkTighYnKhjR4th98UWZHnzawabl8nBjVVA+U6HuI1znjwXeJOPS6G57jYYdvnMdpi/OKGXbr83dtCTeVGMakXoNhSXig8LktADsxmHSvZSsRcvuJebuQunN8wruSsyuSioVppzeZ14ubj4uMUbuV1MrdVHOdSbd8RfuRhztloy7RlntVnXhRI8siDntSYToFw7uDvXC3ySp6h7tzPnf8j5Y0zUdEQff6of/4Zxsvpo1LoywTq9C3q0kKVhozrp/7o0O3i8zherp6msO4Z4zvrnW7hQHXoJ5HodIIkPUfkEpLnrbznYk7p92Tpk+3pNcG3m57sbd7tVXjrKi7npELAW27nDy7MkK7nSP6axI6mxt4ZXtvg4V7g486H5c7OiBotqXm1Vz5hhtniEj5b6iTvR0rvneEoRonvhFLr1dLs+v3scDLFpW7q4s3WwG7wEYbwZD7jNL7svZEcV2ABcPnwhqLvoljxvQ6i1fIyKe7yjEXw9/3ukg7b2Z4y237aK98SU8MUVwDlVZPyyeTz6cjvav3y0YLC4C7wNDbeNm//7fDO5yAf8jN89Cvh1UXvUVmPkklvJy0/Jt49nM5+56tc7XmMiFU/8laE4U3s9SWx9VxfKnGft2Lf70sPLUUo6Obu6BDO8VN/7ZMe42l79Qu/GQKu+PNC93Xf9h1v4nn/L0yy62aP8+TGqQnOEAnfrI/f+PkT8eWkiF2zJI1cwBRP9RGX+T+++VYf8oj/+b0T+u17+RYCvwZp+cKOr77K9og747Af+68z+0Bc+xUiMYz+9DqTeKuP6GPu+drz9mZs98GPyNMPHRMfHWtvIlzc/MXPbMyf+5x/osBP/aIz/FiB/dc/+CQCdqyf+vwG/qiv8yjC89Rt/RqhShbxoPtf//4Wcv4AQUDgQIIFDR5ESIDBQoYNHT6EyDDhRIoVLV7EiDDiRo4dPX4EGTLjSJIlTVZUAQAAjZEhXb6EGRPiSZo1bd7EmVPnzpMyff4E+pDnQIcxAMQYqtOoGC1NnT6FGlXqVKpijibFelKlyoFbvX4FCyDrWLJlzZ5Fm1btWp5GkbKFGxdj0Jly2dLFmxekXb4Fkajs0VLvYMIN+x5GnBhtYcaDsRa9qpjgUqqVLV92avWt5J1eu4YFvZXzaNKlTZ9GLdBtatY2C7fO2Vg2Xdhke6hEInj27pi1ff9Wy1u47IsQV5OmjFn58qaagWekEJ3CQOnVrV+f/lz7du7d+f8e9779dfjiw817JG9ziMoVus+/F5pe/vyC8O3/LA95M+fkzP1Xdo4+AQcksEADSwLvQNPGU1Ch+x5ssCIBVKrCvQffizDD1C7kcLYEJevvPxGhClBDE09EMcW+PlTRLgYV7BC+FglSQiUBMooRwxl3vCtHH/FiMbEQRySyRB6PRDJJJSeLbMngCMvwx+GO/EGlIXCUkjcnt9wpSy9jChKxIYkU0Uguz0QzzfDCVLNLKCP8crYjX1ApByzjZKxNPefCs0+O2FwRAKbIJNPMPQ9FNFG7AFXUpBcP9PNRFYFQqYg7I82rUU0dxLRTBhhdVFBCC23SRAFYIOGCFVZltdX/9jaFNdazQJW1IkkL9DTTI43i4NJc8at1z18xpTWuMUddzlAFW1iBg9C+CjZaaW8qdtr63mxw2KCQpEElFfjU1idr0wy3z2rZOhZZzJQ1UAOjnoV2XHnnTehceW8lsFxxj7wNAAvA1fclercM+Et71UpXXcvYLbBGAKrooQiVXrDgAoc56OGFFwbmeOCDrcV3wIJhQtIHlY4AeOSPOlZSZSk/RithhasqVcEMVJpBoCrFGsiHGmP4lmWhp4VZ2pAFdFmkFi2gYgUBUgIA5fyS7mjoI6nOsWizZJ5ZKoYHPEIlIHTmiiABbHj4RqvXhlXrYI+mD2v0Umxhhq2ocBaA/8CmlrsutlXsm0O3yeK6axJrPpAKAJQYaGeDNMDtb8kTHVxWuOcLfKMUKXgXLB9SzlyiyVEM/b7Ksyrc8MwQN9BZqQnYWW2C0LZ0dNvTPB3Wy+UrPT4Tc9jqCguMuuKIK0Ev/XYTe4cv96RSV12LrwtSAYkfHAag9oqGOALvK6q4QAO7VPphIOABGLugFVhXvv0dndd09/SYN8zEnbMf++mS6BfdfRj5Hw782iKq6F1megJhQd6+or2ECKBbYSGBXK4AgFcRoF/ZIUi3euU/Dr6PfUOTH3kAyAATtWArEazJCDsIqRHyRoA7gZ7qDkgAOoWFgQiRGIVWcITOoZAtNf/KmUDWAwA7FURxV1hhElH0wkSFMDwq1FC/LsAZPykxXy3cDRNzEkPDzZBOMZgBCYZwgUpR5HwcyABByKgSDKplfZsRgLOu0AKC9MsGVsRjg7R4KCd6B4oZqoK3qNinPMYNix76YKAGVUAAJXIgLUifQEhQxoS0IG+5KUjYAHBHttRQfALRZAx6MAQWrE8l/ypkKgW0R2FhizSH1IuGILe40VRRlSKEZWNYaRMudm2GBplk9ibSrwoZhFKCXMuE9DYQIEwwLIy7ZTTJs8s29bFHudxWhkwIgCvILjG2lCZ3sMkYatKklzP7ZUGCecOCoG2ZB8lhEdeSASSwgCA+UNz/V2xAx3D2Uzvl9GdSxpnNDGlyb4oBZ0CfM1C9ANQk51RYOgmyzols5XMHCSYnEfOCFcxgBj84nkJF2hqHjhQnDAVWhqC2H8Qk1KSwQSmQHBmqRTJyKhIdCEURAjWeHWSISHxpUA9VUqH2JKa9MZHd/CUZlxa1leEi6kggqi6cSpKSB7nZB3nKT6d21UlR9Sryjjo3DVFgK23sS1PDiiZ9gRUjU0VWVQmg04NYQCXQPMg2AfDJ0nhzrX8l3EwB+6SxugRFpuzmNwk52L8Jx60Xgeuo5EpXg9ixgRYtTQtyAFTGdnaALPUsXAorMBQ5068uWmxoheZYwRqLgDa9aWvV/3lVYKpEowc562g0mzfV9paXsvXtUEZr2BOZbJMITW1w6cVa0ArptbCNymRpWxDLIkSZALhoYlpwAQX2VLnftchjfTtcpWkICO866GHUCt5oMbc0kcVMFEYwX/rSlwjAzel0CWJXWiJEr3wtiw9WUAVnxYAGIRWIALjrFQ5Mkb0Prhd+IUwT8u7lQALIQRE0XIR3KeG0qMXThEHmQgmnxSh0uEGKVbxiFrfYxS7OAryaWxHKFiSrMybAVs+yRrA4mAAZcKZKOJADrorYyOLtbYVXZqAhdM4rMYhkS5NrZMuRGMeBQvGLtbxlF89hAF8GM5gbUOIaE4SnCfnpWYIJmv/AnE/IRKZynAmAZNUqmawCEoApwQK0QYZYzlXOYoljBoAsc9nQh3YxHcisX4JgFqO2NcsxK3WBHKzgXVf4y5uL/OcJ0zm0dq7agJq8lSJoQACn/rB6p8xpRbkXOYRGdKxlregrJ6TMswMMDutklmBSIWj59coMoszqTgua2AkBNUcG5GYOoBI16z12Na38XljL2tpcpnVJbj0QYh5E0tkdi1LRCsqtvC7axa71ucWabBLSx7ibBPBpoK3uM7l6NCe+dr5fnG2SbFsgloxcJiG9tYchxKwA4MCm6f1dT3uW3RERkCblyZp5L9xJ9uZPtfW98RTzeyT+FsgZ0zgQHo//Gyuusy6jLe7bhnf24X5LzzYTC9NVr5xLGAeRxjmub49TZAZKALoS3sWBoAN92ATI4cN22EO0kC8h7LE5e1vO2Jf7Lj3B9HFrKh71q0371YXeeb57PpF8wuvoAtAkWNJbFqcjpO1cD+7UB1t1h9DnXfHeUM3hniScKwbfYed5a8v+rKMLsXsc+F741PJ2gzB+76GVO2DpXr/0ZDWItdn64wHn9XvrHPCzNjZsHN9oAJRP86qN/F8n3z/y5BDBWtf76WfUd+eC/fOxHjt97koC3ve+97v3ffBl39XUr3X1C5EP1KgAnMwPX0O0F5Pnb3/o3M8HXtcvm/ODWvywjnAC/98Hf/jFP37yl9/850d/+tW//vGDQiUYKH+keGJN7eOK8xm3/fQNXX35YP/69d++0LM472O/AjTAA0TABAy/VbgvImiD+Gs+X8ELAOQR6DuMv9M/ROO/9LCBDfPADwRBEKRAk+I+9zk+BUTBFFTBBMQAlQAF85M/N3GMEWwRC8SyDMQ9AaTBHaQWHZS81VvBIBTCIQQ/CTAElQgCGIzAdUspHlye+8u5/MPBffNBJ7RCqapC4wNCIuTCLjxAWFAJQji/GNQJ+rtC8QigLHwe6ZvCRFPDM4RDhCjB9jlBL7TDOzQ/M1CJNRjDJeSbCYxDFrLB72DDNmSxDQzERDyJOf9UnjrEw0fEQzlQiQ2QgD6MPaOaQUUUmTRMN7nAQEOkwk7UxFGkCEa8HUeExFTkwjNQCTJAPzKMDVcixfnhRGqTQlBUMUScxV2UwzfsKlRUxWBUwTZQBZVYhVf0Q4swQ170I6AowU/ExUP0RWbcQVO0HWAUxmxEwFJQiVFIP1g8KVmkxv/5iWcsxGjUxXFkRmu8xsnTxndEQAn4AJVghW9MRlsRR3XkEnO8RXScRn2sP3ZsR7qDx4JcPz1QiUZQP3AMx1gCSNz5xy06R1xMx4ccRYGcnC00yI00v1lQCShYyHukiGW0yAjhx2gMxZIESIyUHI3kyJcEP0lQCSeoRHv/vERHyUeV3JWIxAloRMmO40mdhDuWbCx3hMmjnAAmUAkmWD+GdI2cFMoZOcmflEZRjMorJEq2cUmkNEgJcAKVkISmFMmJIMmrHJCppMpcDEqztLisXJut5Ep4hAKVmAX2c8oUgkq2PBG0TMsbqEi95EG3tBq4jEttbASVeAW7HEtky0vAzBC+TMu/dMwRFEwQMsrChEcuUIkPqMmQvMn9aczJVBDIpErJFM2AXEuTIkzMVEU0UIlSKMC7pLDQPM0CIc2fNM3aHL7KXK3LZE1hjACVUAVKiM3F1Aja1M1VSk1zmkhQzM3k1DzeZJnV/E08JAOVOAMDlE1MdEjofMzl/1zE5jTE5/TOoQRPhaLO6vRCCdgAlZAD7TTOgyjL8vyN20RJ8qRPm5POjklP9eTCNVAJMzjA7cTJTMxPA7FPf7TKA+W6/eSY/vTPISQElUCAAY1Pg5hPBmWNBKXI89TQuPNQf5IbsuyTCB2/IFAJQ+hME9VGAv1QdAlRLOzHDl3QF104Bx2YEWVMPGHR8HM/AIC/Hn1HF7VRE4vRjPBJ3DzSIh0sHN0U+3i2OBHSCWiDBnzAKc1GImVSgqtRhBHPNsTPLeU0J40fGZE3KRXSFgSAF8TSLL1QMf2tLjXSGXXOJYVTryJTvvvMtEJTFjVCJGxTN93TO0UdOw2vL53CMP8l1CMz1OUaVBDzEiFFgDAMVEH1s0VdCw6tUznFVEbl1Dx6U7LgUT+dUADIhEoVRi3tVBhq1FJEVBxU1FWVula9l0eVi1E1UW4EAEpE1WBUVVntSVqNMDodT2EF1nDKUyQJ1bHAVf+UhPsCAFjoVV9d1mN11U8lOGIFU2O11ltK1q671NJo1uqUgFL1xmlVxV/t1vDE1rJI0vvk1nUtpG+tQFuNi3H9TTUthCtFV0hUV3klCU0t1nYFWM+i1x2p1sfo0+qUA2it0H5NV3stWCSN14J4VwWdWGI72NmT2GuKVPWUgApQCQOA2Ijt2IytCIHdVoJF2b/a2Bo8WcL62Or/VNMN4NeSxcN/bdlrtcW+VEuW3Vk8rdi3idm0wNe4lIMaoFCcTUWdDdpeBFqsuFgafVoqe9nNC9dXWtjClIDDXFOmbdqERVmVTdShrVrbudoUEVvh2tq4/IQUvVmwtUOnPVsmido11Nayvdu6Ham0JZ2iXYy2RcoIgNbElNtHpFu+nTOzVY1XzcBYVdwA3FsTBNyzONqjZEUAINnDRdy1nViyhVXGjVyr8dsT8VwZnNm4lASlrYGw5NycPV2ABd3HFd3RFZrSfcKsrSXBhckfzc7Xhd3KPdvZ1T/ItV2Rwt3nE96yuFyO7AKVIIIIAN7g1d3j5dmv81mgnFzr9dba/33S5RVV3uXIUVAJS5he6o0T7n0r0Z3aTVXf3kreKAFfZhVfg5REACCCYzzfuY1deSXe6TPe95Wm+IWT+c2K5jVI1wQATtjfO0xcvv3f2wtgAe7e7W1EA867vIhLFAUAVYjbBh7CCoPTCP68CabgVCLgbMHgKNVgrvRIAPgEEObf4Rph9nXc4vXeE5aWFCbH9C3gFj5KVpjJD5bhIFy9/CRhwDNhHcYjHhZEH1ZhIIZJPQTSIvbCI6bPJA67JWZiJXJiA+nfPsMLpNRMACgE4rRiLsTi8tTinePiLl6hL7a/6r0iKebIUi2DNO7CNfbONua4N4ZjDpLjOobiHrZjeP9ESABQUT1W48lDYhvO29C14EB2n0HeRDq+ZL3gyJBViUhg5Eamu0ee5GCNZNodZUq+HUtGmhU+08HgSCFW5BX95BXkY+j0440DZFRWHlU2JExeZVfeSDUN0lkOYUdmY0jOXr/MYV1uFF7GHFZeEMLgSAXmAmIu5lDOYmTO3lxm5tFxZt6BZnGV5o08QgCQZWtGwVpOzlsOvFPu5r/5Zlr05V7WZINcBZVwA3QWQnXWTXYWu2V+56EC6CYKZ60F5oKc1K/VZ1o25mN255po34ENaMn9xYLe3YOGR07o5IVmaGx26J7d5oGeaDWJZ1ya52fG6Hek4vfk6BTk59r052v/4+aRJl2R5iOLFuNDFkav7OBzbmn49Og+1mafnWmavl2bfqpCfmKdDsbnBQAx/Ol0bmihfmjmLGUcrmqj9hik1pMwZqpxhsdMWMqoluqgtuWh7suKrKFnqSCtXpuSfiKc/uqUzsbMlVayTsCXPs2Ytja1vr62duuhgetmPGlwpmth9FrpxWsE1GvR5GvQ68QaqoIfoOzKruyNCey35mppK2x5rud3lAClNYTFzuupPuusfqgbBmDBqiHAzmxv3mw18WrkOmxV5OC6JG0LNet1RuvIZG2oe+1djm1ykWva/mxt1NUYzm2grjpRBmmi/m0KCm7hRu3BLG7Fqu1UtOvl/2bul3Nu7A3pyAbu6Ybt6rbMziaY41a/leZugzTQe1W2bDZvGU1mv5Zu8i7vikbvi1Pv9KsEAKgBn25vkwVESIW5037utI5uGsiAVMkBJPg1/GaZwe6O2c5kuihACdjMAS/I9wbjDkG3BPdt8QYNKsAkCecYChen6/7lMWa/+8VtDm/R7jTk+whx8IZuEg+NGUg1FI8WFffY5GmU7CY/MAQAppTxGdeVKH64eXnsHIxsKriAIcgfDUCCQFIJlvBxJx/uFhfyVuvv83tbAADJJLdU2vjhJpeXJ9dAwepxPcPsLbcWIF8L/ilTpi4/8gWAejTzVKXxpT4+NPeg+abYq/9ebYJ1p2KSc6Lpcnr+coLGc/LzWiLucwf+8w8P9CWXyt7OQC8LszAbM4IdIvRZdEYn9Hqjnzt38fUrxkKodD/XdEDP9CZsEXN09TtUymdh2a14vVKPFTqX2UdHFCIXv3t+6len1ljH9FknqE0/dcgyYzyUBFag9mqv9q9k2XcZOV+vFWA32lQf8jAvv1dwQWQncEGvcWaXiZ189kO9dW0sBB/MG3vi9m5vdJTuHVXH8PXT1WE2d/RtdllXd5LhEVuHx3gn2FnCrnq393bnb+bR96Bgv8x92H8HeKCQ34GndRUx+HdEeJs4H85i+La5d8PO93An9u+jYte1+CtGTpP/1vh1L3gbfvds/HiK6HECoIC8Mb2RJ3mHXxI7R3lxF795DPCWn+FLn+OYR6pBp7aaF8abn4gXUIIXOC0LyJs58vlfL3nPFvabTvkJKMbRRnqX9/ClZ3rScvpXg/pglPqEWOsqoIFVmQEF4gCT23pE8fbAhfihj/TvowSVqICyN3ulJ+S0J66177y2V8W3R4i1Bg0bwLu8p5yuh/mvT+q/nwAYJ/w9fvm4Rny1d/anP3jBooAeoAGh4wAOiAEbuAC8p3y9t3zQP3kwT/lE/t3Ov2bDv/DQXzLFzzjGT0XHj33NBvqWAXfbJ3rwm0sY1n0izFDM8/3EH322L/3jL/5a/599wq59SF/+7xvzMn9+I/587p/+O9N+7O9F4YdE4s/+o1Z/cO3+YQdr88tcPRj/fS7/Cj9/CwN+gCAgcCDBggYPIkyoMAaAQhMeQowocSLFihYLAYihcCPHjh4/ggwpciTJkiZPokypciXLli5fwoy5kaFGmTZv4uTIYCfPnj5/Ag0qdCjRokVzIk1q0CjTnhYhmgIAQM7TqlavYs2qdSvXrl2bglUqNiHYsmbPok2r9uzYtiBpuvXI0KHXuhAx1oyrdy/fvn7/Ag4smCTcwYaVrk2s2OzhxksXO61aQWobu5YvY86seSvkno5hdg4tejTpnZ/FFjY8d/NWvKdfw/+OLXs27doDU9vOvbE077W6/Y62aggAEdbGjyNP/nT075G9n0OP/rN5S9yCVyt/6po69+7ev4P/bD18benmiZJPT4ADgCoeRWePL3/+xPNCxdrPr9+3epHjAWNHX0Tb9VeggQcimOB/CR62334MNieAVEW8F5qAF2LImoOeIbahhx8CBeFMGTUWIIYEipiiiiuyyNeCLfIFIowzGqSCVEdU2FmGO/LoFYj2vfSjkIzRSMCLfZl4IYpFMtmkk0/eRiKUesk45YpDSHVBjpD12KWXVQ0pXZBhkolekUe62BCPS1rZpptvgocmnHPSadgLUlmw5WJf8tnnQ2U+1xKggwb/xaSceiUpIJt1Mtqoo34d+qikk8rUg1QZ6KmYn5t2SWhpgnoaKgOGSqmamjsuSqmqq7JqUqStwhorRz9IRUGmiXGaa4aiigYqr4OSmtdgidKXqqzHIsvqq8kyCysNUmlw61q6Ukvfr535ei2ZwZZ4aobGNhuuuG0uO665jNog1UfwVduuctouli28QnJ7GLHzgXuuvvumWC6//z7J0BXrWuiuwcbNm5i8CX9Yr6l0fVsqwBNTXKC/FWOsolTuSavWwR9rxrBaC4vsoMPDenuixBmz3LJtF7scc3otSDUDwTqCnLNdJaNFMs/5nXxdykquLLPRRwcGM9JL62YjACvc/8ylzlNz9TORK1ntYdBJD61o0UyDHXZOSotd9mcsSJVD1HtS3TZWWYfFEtwmn/n1X/fKl6/Ze/Ptn919Aw4bEniuranbhy83t1E+Kx5o3cIKDbHKkAdeueUJkX255kmRIBULheOKuOj1NW4m1qWftzWAXRf79+av85057LO/tIJUPoA+7ei7/4n6fXL7Lubj3UpONOW0Ix+27Mkzb1IRUrWQu8e87x58ocBb7ziNy8uEd3x6Nx9+xdyLXz5HAoPELvWiZz8d9u1/Ory9rOPruvn370s+/vsLJCEANqSvYOtDHPw4dLoCkkZ1d6Nf3uzHvwcmS38QNJ/TcCS9tAyQff8IHNX7Nogt+T1sTQ6cIAmVNcISolAgGZAKCQKIswy6DYFj8iBknCRBl3gvO+BLIQ8ZdcMezs5SAHiBC6UGw7bJ0CU0/KACIcXA750QiFIkVxSnuD/bAQB3F0TLEWNYwBkuUWFN+iFLcqicHVoxjWOsohrL9zwARG+LZ+kiEr+oxDAqxoZsRM0TdbjHNgKyX38MJPLQ1x06IrJ30QEjHtOix+MtsHhegyQhK9kiMlpSbP5TgncSiUjzMLKRbFkjJZHUxzMOMpOqjFMqV1m5CnbSk7LMTnB8JEoONtGUkmxdKV3pS/Vg8pdGQxsA1HbIWSLzOLX8yi0fSTwR9lKY0uz/TjCn2TIhEvGYydxmZpa5mV51MF6kfCaqWmnNczqmmuisGK2yGEtuwnNn6vtmaBg3snHOb5f1i+Y6+wkbdfrzX2+MI3fiaVBbCpCeTDRMDalpzpuYMTloDChFhcbPipbNkNo8KEev4s2Q1bMxoWoLQF11Sok+FKMqTUpJVxouqXDynR2dqUU+2s2QNshTJE1p906KnIm6NKh8vKhQjQZLmdI0qRGxKWbAmVNC7ZSoO9VnA6Va1KtClKdY1ZcQW4hUpSqVqZdxKkN1OpaWEsanxwHqVttaHa26VVzpAoAKvgPWuyryhQpt6FOBdVa4viSiPwVsXAs7Iqsall8a2Bh4//B6V7FahqyDGelfEasUwa6VsIndLEHQyllGdbWxjg3rPEG60MmadajkjJhlP+tazGn2tZRSArREO1qaQlaepxUMZVWbT2jKNrgmba1wZbVYAMTUrrfFbWlvutvA9PaysV0JZo3D1uIK17PYhVLnANCD8CyXuQk1LV/LCtXKrnZy213v+abL3jdVQSpAAG94O5rbukiWt6mVLnHHplbruve9K9WugGfkNADSt74HvS9Cy4va8/o2hOXsb4HjSuAKsygHhEuwguPJYGY+FzDRZWmAUVJd1lwXw4W9sIpTRAXokafDC25uU3FqXr9GGGVUhSKFW3xVFvs4QT6YUHpkbP/QD1fNxg/GMX/Ta7wgsxfIUDbQBaSChCIbGZ5I5oyS9QvhJv92wlPerpTHDEwYxzjL3NyyVkIM3f2SuMc2OfFmUmzmoJb5zuChQM3Uo+Y103isDr4xoKLq5EnqObh5TnR32plN8rD5zzyK9NsGveRtuWXRsN2xH+XM6H5q+tO/uQIAOCAA9VBa0hhKtVXcLGIm5zhywBU1Z0NN69pgCQA06A+rVV1T31XE1X/5cqy5xmlUevrW07S1smVTZQBgCtWB9nWDGxdsS3u5THFhdkHorBk7Nxud3A73ad44X2mPl9q6taNKmHPHQme6xCfxdmbATe5ly/ve3iH1wHg9bXX/czmJB8R2X+KH3jCzVt9tHbfCB0MzAFDI3+kGOIjZnRJ3X5rgOGG4QOiNGXs33JUcD/lfcv2DAvWa4hDxYDjz+Bm6qWTkHr8MyEmeyZHbnC9CvLLE9aryisOv5WJ0DMxTIvP/ojjfOUchzpceFyxqEd0+/3nALY4SjIsU1gtRelqPjdJkO12NTQ/7WGgLgFP33IhUT7LAL57fjA/pI0f3+mDBTvYpjv3uSWEPFQyU8p+zfOAaH7bWYWt3HCK9zlzXO/7yzvibHHfXKP/32hPX9qu/PduY7sjcZ/34dTr+8zFZYTH9TvnKX/vyJ8E63MMk98X7je6ZPbzoSRj62ruk/7vRTjvbUN/mDQqdP32FN+dhH5KZWwaNKkDCD8wOcdz38PbQX8mzABCtyU/c95Zv37uFHSM4b532ZUz8t0fIAvZIJf3Pnz7Tjc/+vcQXAAf6u8pVj/kuv5nY4T80LztyJ/WnX8S93wRJ3wCaxIv1G/ZNnfZtX/Z03+B9n/4ZHv/tk/9lxAyQwBA8mwAaIP8UYAeOxAc6x+kx4MpZndvh36tJIEJ0nphxRAucm0B0FweC4P2IYA1+BKn1nellXwmSTtDZkyNl3QoeRAsmnEjMIA7uzw0qIUewB8cooNr54K8BYfDd0/Bpm1y43+vJHoBZVhI2ofkwYRgmBGPx4AJOof9E2N/qZR7hEaFBGKF6ISGRkaH4jGEdGgRMzR8J+uAamgTraV4WFp/4URf51dsfgSEeMs8dKuJASAWCRWHvpWHqcV8Q9swQFh4LbqEWdmHSfSEdNmIhbWIosoT/0GB60B/F+WFJAGL+ZWIRjmJ7daLifeL6keLsMGIjPpzNnKEUTqIanuD9ed9ejNj+IZwchkQi3uLr5KIiAoFUSF4kGs4vUsQqkkQrquArwmEsjsgsll8tnuIyWk4z6ksK7kvk7WEP/mIbUglPPKA4YeHmtRchxpwhfhwigqI4ag45nos56stxWZA0hg41/iAEtoUBCR48EpogziMFaoYksEJESqT/RDoBPtqiPl4OP5qLP56L00BNL0oiQZrgMLYjSXZHMU7g/EhBbzQBALokOGLk5mjkuHCkuQwZAJwcSE6jSI6kQZakSVIHSmoiPRodAKwkb3gBIyjlUi4lIFhkOMZk7HAj4NTkuPAZAGiJTg4kT+aVQrbeFaajNnbbVMLWUeaHFDxlVGYkWfJNVYpLrhmTQOoOV3aly8Wj8IXL4mghUZqYUe4HWsKkWlbOTIqLW4YLMcUl7+0kV7JjwRmmqujlIHaLWdoHYI6EMgqmVPIl8zwmsxCTV8nl9NDlBDRmBPqkyxwdZZ6HZc7hRWbm3hBmXgIls5Ded2nlXNJlaRJjZ2ZM/2r+ZVq+Zt/EZrPwJrL8X57cpmjmZnF2yGz2JlvComqaB2tyxAwowXUqAUOUGnZeZwwG59IMJ7Mwp6wMDgDwXGhi0GiS5ngihW7GjG/qB3VuxIu5pEt653ceTXgmC3vCigVIxaMp5lYyJn/ihHuiJnRuo3RKh3wqBH3Wp/rdJ37KjH4iC4GyCjaFpS+KpIG6BYeyDHyeJYJKKLNQ6LFY6KoI0e4FKG4OqHPix4nqC4hWpoiOKLKUqKzAKKXoXoaGJE966Fj8KMbI6GrSaI3Kyo3GSo5OCumB5ooqZ4ueZocq6bgM6XQWqZHCCpLCypQ+ylGhJxepZ5A2Z5R+6JUaif9fxqeZYumqaGmrcOmjmOGXzlGYvqkVXqLZVOmCqumaUkqbskqdNkr88ehi+iigtpuh2qiZMoSCRgeD8ins+OmqYKO+VF9dyalZqOd6uuiYeqXyKCqahuhmPuq/RCpkimms7OillkWmnmp7Iuqx5Gmj7umoOkqpUsqknguTJmd6jmar5oSvkuqnMip0OCqtrqWoIg+umovTRKPUaShBAutNRGv+COtvIquxmoutToqymkuc+tkspSItvSobbirFxCqxziq20om2Sgq3jougFggyheu7jOsf1muWVmuaXqu6hgu7Poq7issRSIWlfqsszevHWGJZCMS0xmi+hiq/ymT/usoMwIZLqhasJx3swSTs1RCgw87ovkJsBElszFBss5BeYqaZwfIh72yswpbQuT5HsYYsbI6sy5Qss6Bjf8jryu5Oy8aN7XkskYLszB5pzbbMzTIL38UruPLs6PhsU7Tf0L4FqH4s0Q6m0bIM0iaL2aEdlqmsOmbQ0zJFxghhX0rt6w1rzGKt1YLQKmktsggsXeks04LtAIltZFJM2c5b0Frp2bKtqviro7ztsXQXgHJYImWswdztUWDMhsBsb8js3zJN4DbK4MrK/9mm12Js04rO4ppO3jrI4/JG5Eou0lAuo1hurDzb51ws4nIu4njuUJBt6PKtnvpt6T7K6dZJ/+rCirnN7dei4RHF7u9UjOPWrqzeLu42iu7SCe+2Cr8tLfA+q/Da6Z2C7n6IbmmQrvK+59o2LsNSyjO65uF+0usezvBeT/HSbvKOSNpCrvdyr4gw75w476ogZvRubt2y7Dva5fXqR/aSxvbGb5myL1WC76RYrOa6rv72LP8Onf/mBwCPhgAPsJDCLwR36r/MQG39bv4Gr906MF5OjPEWcFlaawVP7gWP8AFLCkNwgIHsLAM7bQiD5Qpj7/Giawmj8JTML5zUL6U8HCS2bvnKcOfSsN7a8P/isNrq8A4HjAoDzA9Pyk3mZAcv8AevTyj1bxJH8BK/bxM7MT65khRLyv9VZqUVEzEWU48WPzAX24cEiwYFhzG/9PCbkPGjmDEM060a7y/6hsj33jAYj6X7ji4Uz3F41LGb3LGj5DH+XjGh0hEbi3AUr+9knvAhH6ggi80iN0ojozEdFfEM+7H7qG8gW7K+YnIm/xInM4onO2uPZqpdSHINU7Ipq+Qlp/JzanLYsHKdXGUVvzIkx7JXzDIS17IS73LHUa3Q5jIBN3NJUPGugukw50ov724l3zIqP/P4GHIoRrOqggU164o1Ny82mwoha283b7NuJDLJfbOT8qo4+wk50685oww6B7A6r/PL6DMelmeToqL5yjO93mubkPApP+w+A0w7h1zc2gr/ODfFQG8KPfuwPQsNPk9wPyu0bDB0w5HaC0vznEo0n1A0ca4FHIeGHG900SazhN4kL0I0U4x0n5S0eJ60FxdyS6/0mQ3rTg9EdyFnTBvFTJM0C2smQletT5/LohLvTr/R9Ql1URD1l9R0fuJ0Ouu0UrNST/u0/+xgSGPqVHeKUdNsSzO1Nmu1uJz1H+806QEzPE+zWO9IVRsNSneGSqd1ny4zQj5zC7AACcyAdkIbgiSuXP9eQdf1VedzVuc1d6w1KWOyAAwBCdCAYKufqRG2QBu2oCH2hCp2RjN2YzfHY/tELvuAZV92EVwAwYL1qm72rpQrLn52HGu0aF90U4fx//ldtg1cwAtANYMU9mu3WmxD6myndG3b9upw9RyXJ3K9AGurSHALdwO2ccea9V7bbnKL7HI7sYZBY9e2iHRPNyVusXUjNTNrN6xit2mEcdxiJZOI93gXZHlDkF1DBl6n97quNy5VcAvMFQAENY3Et3wvFXEzo3HfNXLn916QNl9zrwbEHwewLnxrNoEfdgY/kH0vBn4v+Js0uDtWsA+QGgBcQdRReChbeLVVd30j+H0reIfHG3crr4hvzG+fOB+neGQZeMReN0bTdmjD+D/t9wDT+P8QlJMMeIp3dmL3OC4HuV7LONH2BCPIgFS8wQKM0oH82UvEMIZ7YItv+Is/uf90RfnM8gSVWzmWZ7keZxmXVwtdl4+GKwaHj/kTl3nI7gSaA8CVG/MQK5ibUwuc2yGYz7mY17l/3TnEMgAjoB+f97kCdxigjzNZvyyhJwadHzqpJDq/MnqaT7Kf15ekVzOlA22To3WmL++Q/60PNLqa0zKoh5eoc4qgh4+cX7qho3pPbbqxsrqnrzik/7lLtAutN4+trwWm5zqMfDh778aG3F2v77mrfzqwh7qwvzmpm3c2J3Sy18my8zdZOHvYQbsjSPu0p6yRyfpEYzuLm/q2c/ucvIhQKtwQoF8RlLu5k2+wt8Swr3uGW/qx4/q7vxUlyTu5tYB7F4EALHlcbLn/tQd6v395uye1R7xAYHNADNhADxw5SAABEhxBFfBbFazAQwt8txA8+OkbEow4xJ3awrtFw+/7tbv8Iv67WsixCjif+l3BhHuED+S8SxZBhJb8Ap38G96aCvw3BwT1zI8FzLMEvzO9KEo8em8EEAh2EazADKAfAAwBSJDextDADxyBYMeAjQ+9ExW9WH5aC3j3jXhn1CuF068E1O843tV8WlDwXFEBwbbAG10BeG/EClFBD9wnEqCfEJ892oO70d/Z8h2BgwIAFXR9QcB9Usi9StA9mVaSsdu8AxETB0C3ANAnyioEBRguQXz95Ce+4isE4/uYX+dAEWy9+uUA4C9s/93DxuWnROZ7uTBxPt470Abj5EH8XwKihNm99eojiv24vjUJgAZQQAZYQA5k/XXaQBHMAA0cwQr8QA6QQA9YABK8QAawwBBQgApoABC0gO0LxPKtQPzVJ29DN0FUPlLoPkrwPn3j29T37UYIAEBwAADABwGDBw0KBDAEYUOHDxFeGDgDYkWLFzFm1LiRY0ePH0GGFDmSZEmTJ1GmVLmSQAwAMS4ykDmTZk2bN3Hm1EmTZU+fP4EG9QjEBwskJH7QsEFF4UCnT6FGlQqVw5UYVKpcmRqDRg8KAjDuFGtTaNmME9CmVbuWbVu3b+HGlTuXLt2VdfHmjTuWL0+zfwEHFv/c0SXMwRldSum7mK+UlxeHDORQscjAHCYlAqB4mHNnz59BhxY92mPhmIxRp/ZLmnVrwQI0UMhgIceKGUpcTtW9m3fvp0p+vADSUXVO1yz1Jle+nHnyu82h7y1u/Hh165xNu048nbtjwxUtDLRRMcdAGiYrA/hxnX179+/hx9eYvSJ3+2Ll53dP1ChSpUx9i4oDKmyg4YIeXhhChRYOEqAFIDRQgYIhWMjgBSQs6IGEHH5Y4QgaZijCBiWqoCIGga6YwSuwQLpvNf04ik7GGWmc67kaaXSxJhh57LEi+ljbTkfGvLvoh4GOAG+gKkoCwqkMfIxSyimprBIhIB8aUkv/mazsUiXYZKNthSKyCjCqGJSYYYUcLMiAAg1YdE9LLx/C0c47ZbwRz+a2ZIDOP4/DcjQh+xSrSItoGOiCijIY6DuREgWACkAprdTSS1UStKFCdcTUUwIEGOKopJZqykwArqiiiCMOTHDBKee0dM9ZabVLpVqZi/XTXf/SNDRCOc3p0IpmsKwiFiQj6YUneW3W2Wfp9PWgYO+DtksfSEjvVDTVZNNNOCvVlVJcyS0XLT3NpUtca9ktSdrPgKXWpmEhSu8yiCIbaCQfFEqy3X8BDjjIxyySlzuB9VPBghlMjSrVVVtVkMFn1/2T03QxngDdjOGqGOGPfyS4tXgNnone/4eKBeDeh5AFYLKQNMhNiThBrtnmm016l4CSi8O5OgFeOCI3qGJYwQIWfBgOZI+9vJjjcjd+ui2mff5Y585I1tILRrjuumtARIYo0kUhajTsjoCgYiAqJq7a7bfhvvJsh3hWLe7QVPihYVRpQEKDGKUOXC2qraxbNcHhihpxtAi/29qrsZs7pfJ2e/ShIwHw96HwAGDyoxaqcFRpx0kvPWCdDU8t7tRt+mIRRaAi4hBXWJFg8dvxapxK1hnDnS3FF9fd9F0hP6z4kIjyQfnlldfKcoc4Hw8iys/zSAAlBrri7+G5755X1Hnn6+7wGeCBDbCdIkINP76Qyff35RJeSv/y+YI/LeARl9/7So8XrP+UdJavlz3EXtazQfYKsj8FLjBakkMI/fCzutR9IRCHgAokUFCHmtiPg2zRn48gKJYO4k9wH2Rgl/4HmBSeRGcCUEgCHaIQhnQkPRygwAlxmMMegS+EOBlf3bzQB8c8ZQx+wEkHkci4IV2qhzoZ4a04aEIdSmmFZqmiuxyIkJStxyHLQpVHUsaBGU6RjGW0Dg+buCMJGowUY4CKFMIgCCcmsYNShFEaj8hBEgbOjmbUzxWFAsiRXK1lHFBBQwSgNpV1JFIAYIEfIRnJX2XRIHgkyxo5VYdLuAAqhwhE+3ZCxzou0VKWtMkTUzLKTknyT4L/BIorQwK5A0rqkAZpQXquQDMCOGkgL3DIEZjFSmEO04qU3JkpZ/LDQplADUR4CiBOwYO+iDKKpAwXMmeCSpSo0kXERKExsQbOnkAOCEMrgm2aMsaD8BIAvkQI5yT1A3nOk55c9OY98UkYY2KTS5gcEhYwAZU3eAKU06Qm/PqYH366T49QtF9C8zkycRpvoispngaw57BHOoSd7jwICcwUUZGO9CFZW+iL3LYlL7jRKRxoxSAOd9D3QTQ+J9XmSbhZLZLyCJY+6elH+veCGZwoBjboQdsa0tGGgDRAO3WqSE160n7CTUuLQB8AMLGHBUxHpjO1JqVs2tBUVnOVT5XP/09ZglZ9Ps+sbXVrIAGgGKn60J/T4YEInAIIT9ynq76jKXzCar89Su2vbw2MWjNV0cSy1bCNdSwW5TrXS1LVPl/AhTMH4gA58rWvtyusnBZ6U5Pk1D6PZQ9iAajY1DLWtK11LUaiKlVlFscWsBuIFAKxpc7m76uACiz8Bvu0z752nKpVoXFZiFziLvetsT3pbFHzBVc8RQ1b1e1u+dhbi4VWrNskazeZSxrUomS8iFFueNFLUucuFLqLAUNAB8IHUjgNu8LVLp1++77gcmy46c3ZeeHK2lcC2L8FJuZ6+dnesXyhCU9hg3ULVV/C3rdp3BWsQxFKYQMfV8CeKS9sCf+8YRH7EcHYVPBO/AAJp0DCBPKSsH3LClYLAxfDXo3xiA8b4p98+CI8xvGPS1diZJ4YJwvYxFOaUNBgvZi/Gi7cjPVbY786Gcg+1bGVO4zlKm85n0I2JZFtQgo+OAUTYOAZkzPW3+vk13f7TTOVubzYQF0ZqHSO853j5mVLgnkmC1BD+lyhZBejOV1qtg6bcedmjBkazxDx8SDtvNZGT9qMesaj43YSiCEC4A22SB2hCw1nWEG5zVLGHaMpLbcsR27VaY10qmF9urhK9iaYzkmDB0KEUAi6ZKA2F6pdg+jbKTrUN451cls9mEc7+tXHdvazLJ1GW7fOA04RgTR55+v/clGthyvRkrYTZ2rPivrZHFl2LJs9n3SXm92Xira02/sFlgLgEvQDd1fZq5Jv37st3h4SjoAN63ODZOANKXi7EU7FWdNajXVdgCOcsggI8vug+U7JvimuFn/rCODkTrhFDi5p/6374yWn0ru7DV1BwJcIuZ14xulocZRgHOYa0/e/v8s7EYfc3CTvsc9NHnSeLpzhyZwtDzgJAEC0OIQ1T6LMT0JzmG/cRaRN3c6BDulky1noXf8XykM4bTAg4rYw7aHTkQh1k0g941Tn7EOLfrAy8nwjdKe71/EuXqLH3dZ+UAgksH12tOd8zzfnONrdbh+rx30xlc66SOz++LxP/147e2f86gLhFEVstomDJ/ylDV91xM/8unBnvN3mLnmCq97grKf860ED9pS/bQ9OOQSEO+/5DJs49G+v+cVLv/vTo8bxW8+x8cnretgvn6KRPT3cmAoAB/C66bq38ZB7r/jRRz341x9+41OP/F4p3yB3Z/754er8y7stMwDYBPWrb/1TJzj73Bk88Nk+/+8zpvhzFv9//w/9BLA6ZC/sqgaYBsIV+En+poz38E/0nO4BD8/09q8v+q/yApAkzG8AOTC11I/vcEYAUgYA9oDUGHDCHJD0JvD3VBDnKLACx+ICJSoDta4DbRBGChCCcKYFMooDWEDYTvDNUpD7VnDqWv+wCBsQBmMw/PxP2cjvBqFQAy0PBGsGCELHZW4ICIOw2LBPArUvAo8QAoVPCXdCBgeGBiHvCaNwDevsA4vOZlQgN2KglrRwC7eN/rzQ/rZv7bovCclQJ8xQ79AQ3QaRDQ1xx6bwDUGGArRCUrbnmBbQDrNrCPkQCSkuD79wDP+QrshoA3+uEOsMFA9xFD1w/0CGXwZCCZCqDiWxVtSuJPKP3zBRD19wE2uNCTHQCUWRFHlRCt2Q4T5GAxqxCHSJFVtxVl6RJGLx3maRqz7PFlEqhzwR5J5wGnuRF3OQfhAmbcRDlyARm44RxrowDGmRBYnQBTURGqcKF2dQF6/xHZv/zxQDBnSWBKmmxQTDEVeScSSWEdyasTgWDxohyRqZbRd7ziDhMSFB7BdpLWAEYJaoYHQ2BR/zkVb2UST6Udv+MaZqUR39hMTU0LwQUt1GUiFN0iGykXwCJmW0pz4osiL35CJDIiN9bSNTIyBtcSBDEsRKkidP8iet7BcXgBSa4BDUwBUCgQfgTxv/BQE5AIay5CVh8k5kskXQ0QjP0RLHzSOjUYcIsqSqcSeBMgqB5QuM4BRsKyqIABMc4BawgPOYkl3aT52iMhKnklyq8iNoEtRsEjVwchN1siexSDCpkTDHEh4J5QssyEyIwMx0kF16IJgKRirvskb65Di4klb6/7J3nlEgQdIw0xA0wVI0DxMbie4BnsIF1GAReIARFuEUOiHprM0AoQUJnAIJMsIYK1NGLjPYuJIm7KQ6lgw6frMrpVEsC9MdS3M5IU2u6gB9cMELcuILwMAThsjlVBJaWgYASEAjdHM3iXNLMLM4GapGhJO+coU8PzIQByUsSZM5DVFIWmEgxoAv4GAgIGEpSwZaKEAh7CksKBM8o6M3W0M9GSA4x5M8YZFTArMJR+494XMNtwMMci3wxCIXBqIEs7NZVKBfOOI7BXQ5CJQ1DBRBfVNBlZFBP9NBjy9CXbTnFOMNBuIWFsMPBgIQcO/qmiVmBqIIiCNAQzQ9A25Byf/TRAtUPRNvOho0Fx/0RZ10IbFgIFxAP2+CpZpgQz+lBRRpZn7ULoPUTkaUNEoUR84TRTdzCdlTNCIPQp+UAxPDtrBzJhKBB0wgEPbgFlrBFSCMB3INLsXTITOqCuwxN4H0S5MjTEdjTM0zQYszSXtmRZm0Rdt0UlsPfXBAJhZgDBTBBfYGP82OAeaTBIPFIdMjBiRyI0DUUHPnT4+0SMmUUX/TUVEvTSeJTcsPOSk171wCsx6AAfwgFHyDCPbKV+mT/xwnUq6gljwiVVVVXViVRNXTSKHVTMnxUWk19twzV7V1aAChfRzAKWTABd5gDDygD/YAC4wAB5zi/b5AILr/FfziZgUkAyq7FByb1TKfVUyj9VVPtFHrz1rZ8QyVU1sndWj6gAG+AH1ylCYWIBU0TxBYiunEJ24oZyEwslDv1VmHNEVddVH7NVb/dVYDVhAHlmCfNDeIQI4EYSAOQSxwDQDUoPYA4GAtEG7gyaOs0kszNjw3lh/31WNb1V/PNIKuFV6y1WTbNDfUQCb4VPp04gtQoCn6oGkVAV6rxosAwAI41l53dkDzNVF/lkbKVGirVWQ7EVcLsmSR1kVzw+woFGZzwg/U9Ub3oH2SbmGpo2q2c2UuVme7VkS/VjQUVWxhlStlVXUgtR2bdG2d1CVqYCZs1P1uQhD+zCnUgPNC/xULatZn+nMgVqASufZvhdTjBGNwZ2RsQXZoyzBxBXZxGZdtlW4mjGAglpYmviAUrgoTjEgm/CAVMOsUNvdmVKARq4dIQ1d0lQNRBTdsT7dwPfJwiY91SdZ1Xxc+CYUUnMIRzI4ROqClcKF96gAX5tYp4nR1b6acerRscw95Abdn+7Y4pVVfqTUr5a5oPexoq9d6ie4LvtUpmuARniIVNisQMEsyWsExJ9Zm6BEAuJR+LYl9R9fYlrdjCfdjDTdkEdd+w8lWWwJt85fd4iUQxuyCdpcBEuGqFGER8NZ8QeZ61mZQfdZvIbgulDc0TDdPnFcdoddYNZjV1PaDx5JkFv/gFNLnEpRMZt8AgaO3Zkr1ER0Yj2Y4eQPXhpkXhy34eTF4iUe2PTn4K4HY2UwKDMZADaTTdlUMABhBSWsGWZVVfQUvivOihkHjhqMDdS9YdQFRern4h7/4JPUs8zitfhEGc2yIJZgVjuX4M+gYOuwYi/E4b7dYTfG3j4EyMeBgEQaBSmVCRgGgfLU4YKJvo3b45eB4Vd13Jqu4jnPYMx+ZEyO5VvmYkhMyN4aICBShFQgKJxhBSjWZhQHmZn8CY0v5Tq7plBuiLhpZh7P4k73Sg1FykmXZJIcmKm7vJvpXQ9U4YMwGAHogmIV5mPl1u4wZIZB5lXNyma32bDmYJGP/OZqvMTcO4RbGYITx00JN2JkAIRFKK2DyBQDIxicOGZyb17em2GYMtJUhWZ1ZlMPc+SddggNoog48QQbwU59nApBrV5DZBRUB4HOBIqAFWpUJepxHbX63Frx6mKK62JkbGs9IhgfO+EpnwmE7WafaRRgnQihAOqSbo5hJ918O2pBt+pWxdaXXuaWPTUgEgRECAabeFgAcs11dppeJ1lrQFwBswBuFWoZ5WjNljKTnB0m3WqOnyItbz6iRWiFzwwUKGAAOgRFwrQPaB5AdAKWhZYEFtSx2uquVw6cl+GaCOqlZWtXaOa3jczdiwSkUsHIVcKid5SHX5lS9mav5Gk/8/9quqyawY82sCZt6Dds0AYAIIEEE1IANNq2l5M0pBHifoYUlnTgo9rqy8+KyHdtnNFvgBvsg1vSz39ElEKEmbve0AYAUeABDB0IGdi2bncUp6RW2v1m2l4O2WTulxFqwj9onPfsihIqojAqGOWK7OaCojoq3fyxrvmAPhqabCQAJGpGBm9tn5jIwYhu6bWWkf7pdbjvVOFu3obkiVCCjoOIKRLkj/lsqBJy8Ryyq1psKrgCGWgABB+IHtLpmInMgoES+n5u+9UK6yRpn8pvS9vtW0RojrhoAzolhnIIuM6LETzydEHzDVogCrvAlLhxnbHMgcLN0M1zD8YLDlTuzq/97s3NbxAv7ICBSWW8peya8Io78IJIcVZb8xV3rikigKYrgtRFmm7tzMOabx8PNvv/aoIMct6/7E4ucAAqpjUFFkfgWI9Ickdhcyv0LkDRgBLmzZijAKf5Zxynby0VanO+bXT580kK8g0fcIrboIbzoCjgi0bsoe+Q8vVwpA4ZmBrwbWjhac7h8x/1cLnwcYIHcpEF8yA29yF1oIN6bAGRII06dICBi1SOduWBJANovBlLdUwTAB5DgB2ygvTeDM7q803/nqwOdYgx0PYW8zJMzuxtCgCjDWDLC2esF2mOduH5qCNpbaz9FAzIgB2hAkaIiqz0j2IVd44g9zD/m2JH/ncwXevw6LHrIwzw0At6nR96r3drtDAhmCQBoIEIogAVewAJIAEGGAFx6pAWGoAdWQAk61SlioAhIIMrNgtzL/VzOHbMB+9ifrdB32yIwR9MbgnM8ByM+Xkk6597x3SDbrzc4QFVWAMtdI9eR4AKKoL2lggOUwGiG4NI3vc8r3jkuvrbFfNAbjeP7uyHGhlEcRSOSvmyWHuWnvNkyoOF1Y+RZQwNYgARoYManggpogAQyAObl15R+voIBHd0RRt03ntQ7nlio3SEKSSNSps0RIu6hvrXGSwOSYgUugAQs4AUyIAN64AKOoFScQr2BggVo4Ot3HiJagAIsYAVsgOpR/6UILgAJfEDip5Xsy96Kzx7jh37M9Zvtjx4hCghfnEIjTv8h+vnu8X4n89xlJDslWADAHV5ESMREbF4qlOAIemAIZv89fL7zyxnMQb9m1B6MSf/QIWLujyVZMsL5IcLuXd+x5DAGsD/7tX/7ub/7vf/7s18hwhv8yZ/8d/9UJKMqrKL82b/93f/94T/+5X/+6b/+7f/+8T//9X//+b///R8gYggcSLCgwYMIEypcyLChw4cQI0qcSLGixYsYM2rcyNEgAAAxCIgcSbKkyZMoU6okGeNjx4NXYsqU6XIljY8XUmaouVLkTQA5Ue4E2bOo0aNIkypdyrSp06dQo0qdSv+1qtWrWE32+Mi1q9evYMOKHUu2rNmzaNOqXcu2rdu3cOPKnUu3rt27ePPq3cu3r9+/gAMLHkw4bcisUVsW7no45Y+PR1Ja+FjF6GMAkVFOBlAZsefPoEOLHk26tOnTonu8XM26tevXsGPLnk27tu3buHPr3s27t+/fwCMqQW1UieyZyK/EGK5ys42UOT7SMOocunTi2LNr3869u/fv4MOLH0++vPnz6NOrX8++vfv38K8O+cghZZGPOYzOB1Af5X0A+cUn4IAEFmjggQgmqOCCDDbo4IMQRijhhD0JwMFHPqB0IQBDGGUhhhp+1CGFJJZo4okopqjiiiy26OKLMMb/uOAMH/1w0gsfXYEUjQDYaBKOAOgo45BEFmnkkUgmqeSSTDbpZIos0KdCSQJQgR9SUfI3JUlVXvnkl2CGKeaYZJZp5ploplmeDR9RsSUBLfx3hQAlAcHVCyexCYCbI8WZI51qBirooIQWauihiCaq6HhAKAZAESvMsCGHJtn5EZ6VOgqppFyNuOinoIYq6qiklmrqqRNqoARYV7BwkqUAYGqSqqy6iuqtuOaq66689uprri/MEAMHMdjQQwsowSrrjcISayyyv0Yr7bTUVmvttdhmq+223Hbr7bfghivuuOSWa+656Kar7rrstuvuu/DGK++89NZr77345qvvvvz2/+vvvwAHLPDABBds8MEIJ6zwwgw37PDDEEcs8cQUV2zxxRhnrPHGHHfs8ccghyzyyCSXbPLJKKes8sost+zyyzDHLPPMNNds880456zzzjz37PPPQAct9NBEF2300UgnrfTSTDft9NNQRy311FRXbfXVWGet9dZcd+3112CHLfbYZJdt9tlop6322my37fbbcMct99x012333XjnrffefPft99+ABy744IQXbvjhiCeu+OKMN+7445BHLvnklFdu+eWYZ6755px37vnnoIcu+uikl2766ainrvrqrLfu+uuwxy777LTXbvvtuOeu++689+7778AHL/zwxBdv/PHIJ/+v/PLMN+/889BHL/301Fdv/fXYZ6/99tx37/334Icv/vjkl2/++einr/767Lfv/vvwxy///PTXb//9+Oev//789+///wAMoAAHSMACGvCACEygAhfIwAY68IEQjKAEJ0jBClrwghjMoAY3yMEOevCDIAyhCEdIwhKa8IQoTKEKV8jCFrrwhTCMoQxnSMMa2vCGOMyhDnfIwx768IdADKIQh0jEIhrxiEhMohKXyMQmOvGJUIyiFKdIxSpa8YpYzKIWt8jFLnrxi2AMoxjHSMYymvGMaEyjGtfIxja68Y1wjKMc50jHOtrxjnjMox73yMc++vGPgAykIAdJyEIa8pAWiEykIhfJyEY68pGQjKQkJ0nJSqotIAAh+QQIGQAAACwAAAAAQAawBIcBAQHNAAD09PQAQs3/////AAAAd1X25goAkrr/AMwAyQyR3fMABxVfkZ82U1sAuewAxfwAyP+Z6f//lgDDw8MAKTSUlJRzc3MAc5Orq6vb29sLCwsAOEcAGB8/YGnNeADNAKR4t8k7OzuDg4MAFQAVABFjY2MVAAAAfAdXhZLU1NQAIy0cKi60tLTr6+tLS0uioqIVDAAKDxAAU/9UVFQlOT4bGxsBBwiFy957e3vFuAgzMzOLi4vLy8tra2tDQ0Pj4+MAUWdspLQA+hC7u7sECgtLcn0AptVbW1ubm5sjIyN/SgAAhl8sLCx6cgQAERUtREsAX3p/AAAAgaUQGRsaGQEUFBSK0uYAlWoAKX9xrL1/wdQXIyYASl8An8tRe4eW5fsAs+UyTVQAEAtkmKdFanQAaYbdzwkAMT48W2QjNjvmhwBcjZsASjRvqbkAeZsASuYACRvmAAB9vtEA4Q4UHiEAl8HmALgAW3QAia8AvvIpPkROd4KO2e6M1eoPFxkbABZ1s8QAQlUArNt7uswAFRsANURpn69UgY2U4feCxtkfMDRIbnkMExQZJilBZG0AbYwAHCMAwfY+X2gvSE9mm6obEAAAfqFaiZYALjoAtuk4Vl5hlKIAhqtDZ3GBxNdSfoonO0EAZoIADREAjbQeLjJzr8AAcI8AJzIATWIAmcQAGwEbAAAqQUcAU2oUFAAAoM1PeYUAO0wAqNdYh5QgMTYAYn2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kkBAKBS0BAMSDRhBQBW7OADEQr1kIMINgD/sIESNCQhQEEjgKrrrrq2YBAFJjSxgaxNvDBCDwcJkMQLNgybqglJADGRCxa8oISzO5iQwa2dduvteCbo6sNCGSjB665K+FoQEC+cq+sGORCUq7u7qiuQADTQCyqrBFEQK702SHTBsPTCy+23CCdsnQDDOqvQvAC8YAERPRBRLag7FNTDv0rk0EIPFGRgwqkAqDDQvDCooPLKKx9MwA+gKsEDBSpQAIMJsfIrkAYE0wBDDyoQwUO7AT/kggigbmACDDQTkQQNBIuq8NRUOwcDqFcDkAFCSYBqg9QFqfBDxgO58G+8BgmQQ8knh9pQC6C+gFAGJg+ULwAwHEQtRDBH/+yC3muDXfXghA/XbsZNRHwQEA1roFDeA7ULwAgKUSCtQPMKnlC4bDc0LNkX8RD3Qj04XvjpqO8GBKg8EDDv3wVdAKoFD6mAMUSZNyS5Qy6AikRGsW4Ae+rEF++b6ABIq8HsBp26gcsLyY437m4zJHndC/UOAOgVwQ2ACcaHLz5uif8wENLcE2C74g/tAOrwDeXO0LwiwJ+QuQC0bpH0W4/v//+tWR/kCNC1zgkka2hziNcigjKWscx0AmFc0mhgAWQlBHkAUIIPMgBBiEiugwAMoQhDI7vnlQ1UCSSABZjnEAHcjnr6ymBBWkCwd4mAB/YTCOd2ZQMk2Ksh7gNADv9d4EAVgHCESExiYmL1O4Lkq2iYA1USHrI6AIiAgTGU4bouQLJdWWGABCGC5Hi1gyMiJHEAOMgKeXVFJbrxjYPx3g8JkIF9DWSNtGvhCx8iP4j0wAImwB/WECIAIozgBV20wfCKqAJuBTGHa9xVG+FIyUrmJV9WOMipwHdAFEJkgTDUXER6gDRUQe8gMCAZJwngLql9cCGgmqQlZ0lLtzAsiyZU3+ja975QXkQA+JsjQogAqkwKpJUC4R8srVjLZjoTLQXM4gCdd8qESG+KfKyeRdaWP4f8K4cG8d4qERLLZ5rznF9Bmg0ywM52tjNW5ksm62q3x/hpsyIF1B9DSgn/ToMEr5/HZCY6B0pQqiwPAONCiPQuJ8ENmHEgYJQc5RJiubYBQJQS4Vz/FnJLYzIEeXJLSDkLStKSLqWPv5qnQApoBYyKjXtm82TacoU9lCbEByMAJzFlxS0B7ECYOvTdQ/r2AnBqT5YmTapSf2IuKCIkVk2Ql65+MLGKXWx7GuOYx0CWAR+QrKZYY6TKhnc3ClKsB6TSVR4J4EIA2MAHTKuZBdBohcs15GhJWxrNbDayXS71r4C9yacQuhAfgMqCAimXvpqgs4GwS18bmGgUs3iBgRgWsvoUyL/o1QTEPmRgkM1BNQNL2tKmhHONPchOK1sQUpkKVarC6EBcBasN/8yqVtCDmL5YG8EkIGEHzrPBD0Zg134d8lqoagISNioRalkLW0sbrWmnS93qWve62M2udrfL3e5697vgDa94x0ve8pr3vOhNr3rXy972uve98I2vfOdL3/ra975KPVVC8cvf2GRtV7dlrkxacAERnCpVF3joHQ08Kx9gryAuaEEOEAmqcRLkoDFUwv0AsFaBtIBZbqVBahPivclVDlTc0oAFaHCtDdiABgIuGwx8IALk2uAFtooIBSyABEG2agQ/CJ4STCBbhgDhAtdKFQ+kS4APx+rFIybgIBGCBFBJq8pZ3JVkZ3uBHQgZt9HL8q4SGqv94qQFND7wDnJQXDUyWP+DD41wDn5AMjNfOMtRfSoAsDkQJ7tYxA6po0qHieKdrbjFL46xQVRwAVPN6gc8aDNDLPBmHzw0hiGFiAZ8kOQdZPYgfoYyRLjp2YK4bwMCCaKYtWYQIvgAuMldbn+H9F93iYDJKHFBF3m1gQ4TxAWqfhefCeIuCw8Ew/rKdNisTJAdjpkhAtjslg0iu3hy09aSjua5lPDghWCZVwkpZbElkoEa6qoJD3W2uAxSQDAWBMtXXjWotqyBMZ4LXgq5tpjJTFicAGHXAPZ12YKdNHcHlFd2PnaWaYCQ9RX328/m6GY/HTsAxFN62LYmvYadPYLLyuCsTHZEyn2uJkhaIBD/X7dDSB1uWQlE3GJmbg88risrCHzWOsraCFYmNJIp2yVV3MEIKEYE0O75IKVEAsUsQLIR60oJfTP2QMSqgrspmgCiy7M8t5eBHmQgiCk8iGH/Ne2CJE5/4doAEpiG1iA2AXpJaIIPkvAxm0nOCgB9d9LoDKoN2+ACXe8BD/7VRIf0oGE8qBjn3k5tjHX96zIdSLsTAm8CAKGInEuZA4dHAZJ1rO4iI5mCiehAbvKgiCe/yUGFTnSjgzyISv9j0w3y9L4lfOpivRtQXYfVgUhPBF2HARrLXpCxD/og5spjlZXGdhi4ncqxTELTRtAEjisE9kuffUFAdQFGph4hh0dV/+KJsPhT/j74w1/5YVuOagJooIiSo5kDD0by7Q0dZKQiGM5/lDV3/3v9MMEupUYAFOAscMd9FzYsWncyLfA3ByV1CxErHmUQSJNA6yNLPgUqCtYDslJAxLczGphMS2YQd/OBBoE8vEUuKfNyfYcQLxBjLoA/RUaBACgQyDNtF0gQGQgAHTR50Jc8CMFNRfZ/JpY2a6NgB1FAV9cT9TaABYgqBrFGKagCCmgQI9CA7gcqt7cQB5YQ7mOBI3UvibMB3/cpG5BPCbE+pnMBFnBKd0Nxa2SCDSGFBEGFALCAAUVxEnFqnjUvn5aDAyEAY/h9BMFyCIE07XcQWAZQHPhxev8TLvvnI/1nEKa3E9IzR+YygZO1e1n4PRHhPVuoPWDDOaU2WClodvmzUyYoOhqWPfW0EMOCVA5RShLhPadIUVpoEJlYEKRYEKZIED6oiMx2EEKYEH2jhwNBBITIbqCyhEZxWZjoVlYIKpx4UFtIYrmoNzXIOd32i2eUisdXEFnHENqTPi4wLAxnEU01jQAwR+EoEd5IELvYbKDSjQjIEIaIdC73gwAVTI8TiT0yiQUhaHbGTap1T0hjPkDAaRtgBS8QZbXIQgKxPglXRYVnEA8YEXcjW1czgVCFfFo0jVGlisYIALd4EO6jiQpxKukziy0IEW2VjgwhPQM4L431kbr/GJJSNj0/mHrFeBCNKIsXoYQJoV9htH5JwGDARxAWAFwbsJQIAQQ54JQ9NIMPIWgdtj63WEUQ2InXiBB3M4ArJY0DwZIg2YoiSQA7hYwEUIENkTiauEbdFhFaaRBcuX3dtD/1yI6CY5Y5iZb5VoM0mIgGsYgIkTUXCZBEIpAEYYsFYZCthpAW13nnInAeGGgSuZOKZi6AWRAZ+RC31JlO5Ikg2G+8OIwJeFFqOW+EdE8JAZcOsVOJ6ZJpFBHaI5OlGU/ns4++yJqleXucY1fBWJio+ZiuaVnN2BFEqWdmtlMU0De7Ull4xSt6mATmpnLA+I6HmZlrBFQ4eRDWCBHa/4OHo7lKdUmcQoSRwyIqa4kQotgQ87ibUOQCGoBrUUiNB/GdeegQB/VzKXmQealLJimM6bkQ+TiYlNdLB9E3YqmYQMKYFuVrkFkQzkkQSGMqNjAzgid6BXGZDXFZjSU9c0kAu4MQn+kQHnoQw7JR3nNzyDNiMMNJJHkQdaSSixOGhKQCOUAwDboQtDhykZebBeGXECZUHpaZA/GikjdlBOqTxykQaGSfEbGc+Wmaq2lF30MxMCCDMHMBFJME/wJCWdMEVZUBkhN2aNgQnCM4l2VGfZMQ4fkQa8SWw2IvgmZ9vAcAMEqa7YlKUGhkoKKbAjEscjN4urIDIIcQbbqgL/8ZUE0gLLNCZCbqV4MqUOtipHQkRQdhk/gomAWBiAlaoAbhMA5qJBDKVv/SZhN6lKq5mxkEP/E4lkW4EBLkVARwN9W0qOBZYRBRSqlHTLmkQvhpEHfaWqgCOzNKnLN5ENJzcwSgb7qCpw3xoxARRN12UIIakwgRi3c0rAOpqbKaqARQecT4pCEnmhhBpf5kpTt1dI7lLHpKEI2YQhKUcAuVnQGqELVaELh6EME5qVa6T8XZmDzVre3opzy5pHgnEH1KggCwrAZxWR12UEhgb7qCmwrRrwbxrwOhLzRwSv2pg6CCsR1rcQYLVKdargDQo6DKj7vKPqW6mEwKBC2ARrf/uKrJKJnxamq9t6SzqhCSw3Fvyqx7+bJdiZGBelMma1FR1qK/dip8lqxDmrC4qJPGuSsvgIQ+2qgNgTyzia0EYZEIQaScGk4SOZx6B4Qqi1FH5RHqWhBlxqqCKhB3Y2zuI0trg64EcCpblqYL0TdCy7XIaUCemY0NAbaKCrN5ilFY+bQJ27BT64wCMVidOVgKSAQCIAAtgD9hhxBDG7FFO6hIIH1BkwMkM7edqGx3qaI9a1OJhaQqy7K8iZ7gNFgQG7MBqS9WoIc4y7CSaaOGZaMOMS8/15aCKxAHemekaU/uCpId9pMUenxVJktSOxCDhWtA8C9FRnpoBTM70KNb/1ubsek1eae8EPid0Muq+oS2BEGulPikiMsRb0sQcZuzzcu0G0uWUDqgB9Euxat+isuC4ltxKwuwX3m14horw5a+fSa9S+u7+Wq/2Ku90es1LqNrslK+xjvABEGTOmiXaCSthbu8U6t1DHykERy77BeqOmW4uBsktcYrNABOvXulgoM0Qrk2hAkRWaMEOfS5BDyinXi0BWEuwbpsajtZTSuRO/Vg1StPqFsQO+isCJErGwCR4Vs7zmOVYYupUws6ZTtDZ8uk6OmkrVqklroR8zsQ9QvBI7ZGR1RCgShmLdkQBdQEP3y8BHBZQhyn8FmwB+FwUnXGBNG4KNxBkOt7D/9MSGgkcIN1vzYIrgoBxATBxwxxUOR5oyRMEJ9jUYwLu+9bwIc4u2lbu178wvw3byrjdXdTxzVcobsZxTXMEN5jAyenscUXgkbrELZ7QXdYEN1Jo+AKTAAQdk9MAGenEAJQSp3LEO6jt1l8uP/CickysttqqcFMrJLMvgPhvlcrWzHjtsnJnKw6gAWUQzrsWGKWyeTiNbdcaPmbxCN8wNbLq1XcswKRzcbKk8RszNqZfMrMzIGsK0e0PkR8q/B8mvJckqKaENp6EEmbz95KECkbyj16aiz8sv+LyjtyqvNys8cLyywoy3qsEETgLEIsov1b0idaWHY0ymHntCf40lf/c4bulAHctFwZYFcHhYSSQ8+b6qnTWtJhiz+Sq0n4fEIP28AcdhBK2kmQPJoAMFonvL9TrZzjXKXNKdTn/L6JWEUORnVaG5mo8lC6WhCUrLxATQCo1XJhV6zsyC9dswEwcNM5zU48rcue68K/pivVDAAkC7o8yKgcrLSEmxDcapeYCte48tIP49gGAZsuy7rCy9E5krJBBEI17D03vMgDMcsU5Sw9usacCaf2zBCnYqt9Tche6a/DqG0xNECsmLGnLKdZ/RDUmhAuEMIT0bK9Oat+TI9JfMwCnBBVvcdknBFrrFnsytUKWoi82VZr3RBPaAVCLKwHu67s3NoNkdq6/+2p51nKspplGzWOCVG3CvEv2gjYkzbRbPzLHxq61/enFaxP4d2+z50QaySupwLNhknY4GvZNZKysimOCZ2kkknShd0qW6wQFKnYSw2wB52p/OunNqqfA1Ha4y1NA9Glm2PNFMFNWNxyC66DQcSWYSbKg3yT8F3EOllFgV2pdYy85hqUWM1q5Gy/5pzfNE6Y5jLjEhF+GzCD9x1Bp420ATs3Qdqh+ksQRCqPIQnb+rJRbvmDMW438i0QjXiSSLyVRz7JPK5QWb64Tp7UAqHhCxGrXczek63NES7gPFLRpdRBgjZiQdTZCq7FsjLiZ07fFlWNX+6CY47lUteL/XKPJv/tm3PM2oO70Q6BRsuojyV+L6Ukh2nO1wQQn0Gl4pOL6PsrPMJc4aFcZMdo0pGOr0vYxle64w3d4x1srhChAs7D55ne5DSe3S8L1K8Elpu86d22WgyRyO8pdpSq5D9760dd66rNTdSscC1+6aLe55rIjRXM5VI8LHo7LyL83yCJ66gE5zFS0eK02j8HMXiuskx+7BowzXbs6Tzz7Eh+0OWoECs60Gm8g2NdvTUahIFqn9J6WVEssJP+Mp5u2p69wX2o6BOJo/gOzCAetmFq3LBOhMSnNoP9EMtNAKq+U6yOzrNbq2bUAg/mtzvD7u0t6na43dytEPOO2N4+dQw/iMH/Ho4dKeYHjxCZ2EF2qNoIQYdTV4WNuTi8rbzFy4eD/IcxLyunTgDSc4vhZwXSxe0G0YhRTQAuAIng/iIVTQBBVFx385A90AL5UkrnHsrpvmUxiEJiJWmlJGKyB9mTCwNyjzw/IPdy3/Og7LtH/Opc53VBZOkQPG1VtqzIYwNAw0jb93cZsFc8QFfXvS52v6VYY/cdJDk/IFYgFL+zhXiKByqMR8A78Hh/L+lk2jSmq52fDesE6HlbFTJ9dfEoettw29ycLqsev8NZswE+8DFeh2Q7K6uZlfbFvPYGgX1vz+g2I/fzUvd2jxDIQ8XAOlrSE/polX4zH8GD79Qxc/hF/0TWu9sDPTACJNPsBGH8TOeaVqD4pn+6SF68Qj5+5dd4fS98Cs9R+CMC0hf2PkAwzij1xAoQGwAA2DGCSA8KMJAIBEDA4UOIESVOpFjR4kWMGTVu5NjR40eQIUWOJFnS5EmUKVWuZNnS5UuYMWXOpKkRxkAYFDMMNAERiJKBQQEgITKQAkQRAH5MzDEwYpKBIyAWFVqVp0QXO6xuyCkRidWqFLUCcFHRh1KLJsD60EhVKkQrALpGTApWKBCIdgc2UbGRqt65BPQGVRJRw8ClElswFNpEA0W1VtlOFPBCL4+LTQEctajBst0NbzdCBZChog0Akx1S7SGRdNmITTdIzP8Q127rh6QxP/yrV/XDrFsDP/yqd/bEJgA2wJ549oXF4lV/W6S6+2Fc0xLrDmb+MAPjoFw5Bq8qPiJqu0gESDwM4Dlt8HvxTowudDpGINvLD/c6sPvEHvSryoYkajLwQAQTtOgCwi4iAgklNrCiiQsew0iFC5qwYgMliFLwQxBDFHFEEks08UQUH7pJroqS22A+h1y4IEIrfjCNKs4cSiqx2JyCiDTRCOjNrp4mskCEDZXwoS/6BmtIIhUGeo8ioCy4qAUabNjABhqI8CsqiCgYaD3tnAQARgJUsIAGDQGYEInsvhwsMDMLg6g9HiMCIkMJd7COIiy15NJLiygwoU3/K3bIAU2KNMvRoh4u2AE1DpFIgkyOSItTItR+Y801/ySSjTIefqBUCRosYFS3qcy8z6Ejk/TBwv6MmyhKAGiwCLUCLWrhBUG7lPNPqjBFysz/HNKAzw0oZFSjWDmcdSIiRnhBibgS9QE39qSkaFkaRfhzol+DJdSjFiAUqMYRkq3VXYmI8GGHbJuAM0V88yWxB6HspIwGu4KcaIT0jNX3YIQTVnhhhht2+OEEcX32JQbzhPhijDM2UeKaKtb4Y5BDFlmm5Bqk6IegmjABCfQAEBgizQCwAYlDg5pyZJxz1nlnnnv2eSUeAGjCwOTG/flopD8meAcDq0z6aaijHpHg/6EG8rdH5TZl0Chqg8oBou/AlHpssss2+2y0M8pghBYMHGGEidOWe+6VYGC7JgHejptuvvuOWgWBkFjxauAY6hWi4kSYaCwkQFUOXr8jl3xyyiu3/HLMM9d8c84vTsoKFwafKGihJwIiKCYf4negiYECwMrOY5d9dtprt/123HPXfXeaLBioQNHLBMBoh1AG4GuYvR14IMV5d/556KOXfnrqq7f+epmAECix4CMKituIqG7+obqIJ0BMH7FXf33223f/ffjjl/9hyzawsPuHcH2yazcjsu3ciAgAdfMjYAENeEAEJlCBC9zdikSDP4fsRGYV0R9zXBAUWknENptiYP8HPfhBEIZQhCMkYYJcEJehqchqEvEdQSpywYHQSn8Gg0jJDldCHOZQhzvkYQ99qL7iPAqCBCDd+CQiwIFwa3X7W9xAzPdDKEZRilOkYhWtqDGqFEmFACAcAcRnkaDkCH1MFN7LrnhGNKZRjWtkYxsvIgCggC4iQyxiRZAIACUGxSJjeaIb/YiiSdlAkIMkZCENeUhEJlKRi2RkIx35SEhGUpKTpGQlLXlJTGZSk5vkZCc9+UlQhlKUoyRlKU15SlSmUpWrdCTT8BVIUlpBlrOkpQ1caZGzsGiOK4xIC2+JFQzmLyg0fIgN/3jMg7XMTMtkZjOd+UxoRlOa06RmNa3/eU1sZlOb2+RmN735TXCGU5zjJGc5zXlOdKZTneC0Qb6Uuc52QgoxExmiBON5q6BYMJgU2SAy/Zki9LBSoAMlaEENelCEJlShC2VoQ0NJBYhGVKITLcJAGjFRjEbUoRsdaEY9+tGPEnQg90QRegBxUpSmVKUrZWlLS/BSmMJ0pBcZnAhselMRuG4DN21bmvRIEapYwX8DAaD3BpK6fyZVRKghqVKd+tSGSUCqU6VqVaEwEBxUVatTXeBWvfrVr36Iqe4EACAScFa0plWta2VrW90KiAlaZEXNnMv3KPLFYw2PImOEal8RNFa/BlawJwJrVamgnMJStauJZexWxRpX/4CW1a2TpWxl0QrXpkpkrsycS/lONhDkPUQzN4MIXgd7WpYAFrWrZe1MGtuHgaihsRJY7Gxt+9jMlgg1ZrVsb317VsyKZIhE3Ivp7AqRJbZuILBrbXNFolrnRle6I2lsIAbigdnW1raNxS1Zeftb8E42uCEZrgsMVysjPoRxjlvOdN2rEei+V77znUhjaTEQNmRXgdu9rYLia6LdhlfAbR0vSIZLAM1sQGth5N/xwMYQM9J3vv+VcIXd29g0DCQQ+k0gfzn8V8iWVLIDJvFlQ+yRAxPAeEJbWcsijOCgzKxmyrNwhSlcYxyztrG1GMgCPnxAD3PXvycG8IhLTOICf/8kxQKoj1D66MWC5VjCN5Zylf3KWDBUtA797XCQE9tdfAX4yEgmMkdSvBp1TahCGVmWhipVVCtPl8pxpvM/GYuDgYiBywj08peHnFsSiXnMAk5ynQ3950MnWrBVrcRAjLBnIPcZrGCO7HcHDd5CK1rTMZnzpj29xqp6YiCVgLQBJT1pRIfZyJf+baY//WqUdBrWs76iAGwDORGeOqyprjSrw+tqWgf7I7IWdrF9uKLG9VDXXqW0iC3ta8sC29jT3lWZqX3tHdblUTpctmN57Wxot9ra2Ca3Q4hdbnQrcHUpVHa3q9rsEwk63JWVdrqpfW5753t+kWGunb2dIHyD+Nn/837ruPVd7IAfXOHqE4BANkDMPzL72/FeNcELDuiFBzvhGee49Fr4KoQbPETytjiBRd5xT28c5SvXXcmQeu+TP3bgJVdrvVmuaZXfXOeyQ196YY7xpVac5jWP+c7pnHOjJx1zxeHPtJEuE5IPPa02V3qcn151rPcNhkJF99VhEnWpA7foWa+x18l+drO1YCAgN7bZXQL2sFMd7RZ2+9ztnjTNcPDadU+t0MOeALnffcJjF3zhx/aZDGKb7yuBu9QDb3g5Ex7ykz8aarjedckbqPFDfzzlm7t4z4feYadDS7pBn5LN07zzokft6Vn/en2p3cGmz3xNUl/y1cM+sK7X/33vS5R3e/PeJLe3eO59/1ThH1/5CfrM3tpee5oQn+DGX/4/k1997MskW/m+/kikP2/qZ/+P3Rd/+VNCeouRm/wh+X64w29+Nq4f/vMPiQRDi3mgj9zvcYc+/dUof/8LQI0AvuDrP6jbP8czQAG0IgBcQAecCONxvufLPxBpP2h7vwecogbMQA7cPu5TwK9DQM4DQQ78oQ0swQVsD9IqtxPcCAv0NQxEQR9qQRmkP/vTNxrMiBdktRiswR3KQR8sv63pqQKkQJn7u7XqwSDEISBcQuyrCwmcQO9CQqIzQieUoia8wuMjvS5iQRJ8OxFUvS/UwhDKQjLUPdJ5sb0bw/++mzn+s8Iz7CEzjEPWK5nEw78ppEITg0M61KE57EPKw5VfKsI81EPAY0NATKA/TETD04x+I0RVc8ME5ENGHKFFrMS7Qw9cW0NK1LwwxD1ExEQCukRRPDv0ST/a60Tb+8TiC8VSjB9SfEWsy6Wmw8NINESxU0VZVKBY3MWki4uHW7heJIAdvDQl9EVYdEVk1D3Z0xVhVMaTKMZBO8ZldJ9hrEaUKw4iPLhhlMYxo0ZsXJ9rDMeFa7j+ybhuZMXpg0ZynJ5xbEd9WxEtUrh0lMQR1EV4fJ93zMd0+4xtw0F2LAlvPDJw5Ed3DEiDRDsYwkdaq0dcPESGTEjs2UeJpLb/FrqAjnNIXCzIinQeiuzIYquLl+NGhPQ+dQS/kgRJ2vlIlZy19mA3dExJ9jtJ95PJluwclrzJT6MaNUzFQtRDjtRJ28lJodS0kolCL4zIELRHMVTKotwdonxKQ1sdn6NHmxw2mrzAq5TKyolKroyzrXnEZ3RKMGRKUCTLr6wdr0xLKdPEldNIQwxKttSctZxLC6OKFRzLn6RCubTLy6lLv6SvyKhFkkTLNnzIvgxMygFMxXQvcwzGt9zKjhjIEkvMxowcxrzM6JKgZItMw2S8rIRBydRMs8lM0mwtgAGAbczI0XTB0OTB1jxNqTFN2TwtJLo8z9xLJLTM2kwb2uzN/8AiDbazys9UCcoks+IETr75TeWEKuMBH5SDS6CMzeb8GeaszqTiwp2TTr6kTuzkmev8TmQinfvLzVvcSO8Uz5wJT/X0o7EYSdZMzlh7TWNMz/YUGfa8zzVqj0E0z15DT/nUz6jJTwFFI814MuLUzb/jzQL1GQJtUCtyHaQEyAAdPvqcRvuE0It5UA2VotVBxejMUIo4zgFj0A5dTxE9UdTKpRu6Oe7czRRVUYXhUBntIduAuPhU0DfUCCBIAiRAFJX5R2pJMwq5w1vJkCTxkBqtwBhdUqiiCmc0uhdd0JPrgbGwix/YGwFITavoSaqxCvVwUoBrUjFVquLQO5ab0v8dvQgJ2gsa8AGWiTEjVbGUabGgeLGYkbGScY8yPRAa7VNLVA4czdHzjMuT2wkl4IFVYYiqTLAF45p48ZoHExtAPcAKrVTpEgiY3E4yfQgSJbSTS4iKaNOiMq/fQa8mGgr22kRMtdBLbdXmYp6qU9NJJImxmA7S2VSHID0AeLnkmgjXEUtYRb1OHdY1giEQ9U9wA1CS2BrS8iwIBC2syUsoA4CqNFZXxdZXI70oldJiJcYL/UYQdFajwqO7ktW8Mh++0lbj/FZ2tSJcmUdOfVWTNMtWVErj+Q39qYigGioAgDOHuCP4fNeZpFeChSr0wUilo9V7HAle3RR7oqB8Ao7/fZqIfjpYgXRXjI0i2StPnWPYphyJ1CQcX3qhip2hFjnVjTVJg13Zf5IgBI3JlgWJT/01A5wrDqojirijPEqfVI1Zlz0NjQ1aHiKNFv3Yb61ZTOu/HmCIznwI05oIBnOIdaWIuuhJohXamc1aNyIdwpwuXcvWQp1OXdQA9NgBGtJZyjguAliiPXIirvWIP43b9aGa1ZyvsM3YrZXbcLWsOwABwA3cwC2B2vsJq3GXkqUIGAIAGRqmlAWAo6XbattbyUWjrRHS93I3qooAzu1cz/1cz01HVigA0i1d0z1d1E3d1JUCJ+lEFygZG4ibiKWICqLYGKqIi61cjJhb3a2e/8gY2AvTXKkCXeIFXdFVXeRNXtWVgwBoXud13hOQPAEYCyuYU5/y2YjoV7ggqooYoN69CN79XulJTesFW+GVgOJNX849XuVtX/dVXVYgPAGoCyuATolg2/BBV/KB24moWvEd0aH93w76DFZ1rvNFX/UtXvZ9XwZ+3/jlQ+PZAMxN18+aPdGisfy1VgHW2g1+r7rAsQNOYAVOWgAY3QY+YeV94I34jA0AWInIVeNKooj4VYkI1g6eiPC9Yd0ZCxA+XxEm3gVGYSE+XRXOCC69W8U9r4hInFR9WocgjfbSYYjIYSm+HQKusRD+4c8N4iHu4iK+iOhA04pwVIjYms1osP/7CxuXqeIpDmA2JqDfxWIf1uLQJWET7mI8/uKKaCEu8gE//mNAfpUVU5k4pVRRiTGa2VNqvWEqfuPZ0QwXDl7hpeM6plyOQI07xuMh1uNzZSbKaLKgeLIvrYowdWRwtWRTJqEW+lrpymJKjgAu1uQT5uTl8WSgItI1w4g2S9JI1uFGTmXOgVk5nuRXhmU7lmUvdmNg9lRlXmb2oQqFrTBiLmZjRmX4KmFk3uRmXuZfdmbMwRUnxlvNpeb1PeZsRmFa9mZVs2Z1ZiBkHeZuI+dqJqtMPmcH3mZg7uZ2rpzisrBpLuZYtucUxudU1ud9nhzLg+dlk+eAFmjkTeeD1i3/go7o6OFhfx5ncm5oh05diKbooGNnjzag5oOIA6YtNfrnV9bojSbiiXZkgw5puonjhyhpUMNoalbplS7djobpieNpN4Jkkj7gmnY3hjbnnE7enfZpP21ppb6dVQ7q8x3qeM5ooz5q+GVqNn7ppjYbYZ5poT5pmwboqrZq1E3qrZ4JrT7rsUlYqBZeqV5oqgZp8MVmsr5quT7rtFbrqGmPp6VpNaLmwirquxbaeq5rncbqKs5rvX4aJMoTv04jeY7sER5sAC5swy4As15sMKRsza6egfilx0YjyR7tSqbnyy5rxJZixe7snyG9mwntMyJt2cbpo85s1m5Xzr5t6IHm/7bW3DWSbdKm7Zy2bd2OxtQubsohjX6D7SoC7tke69MmbuQmidWebpzZGgBibipy7uCG7suWbusu2PCWIvLtbXeDbO6WbOFeafAeb77Nbfe2nZKJCO2eovRWb+827PaOb9eEb/6eHYEgnPqWovuO7PXe6P3+7909bgU/G9em76+O7QKPa9M+bdNN8Abn4AzHIfSZjgGPogmncFWzbP1m8A6u7g1vGOWG8KgW7RAXa/9mZhKvawxP8fMwcRuHGs1YzQ+HoheH8Qq3cNKt8Rw3NxwvcqQpb/PuNvT+cTo+cIcm8iJHcSQ/GIte8mVrcif/YSgXaCnPcSqv8nwJcIno8f8f2vInz28aP/L/DfNZK2mu2rl3ZnG3dnE0F+Eut+cvt3E3hzU4lyqj6/Ayj/ArunMuV3Oy3vMU7/NW/nMm37kVAdqS+DcfN/QEzvNzVvQNZ/TocvRH17kddy2tsm9LV19Mz2ZNz3BON2BPz1udS03gRQlCN6BSN3VEt+pUb/BVb65Wd/WbA0aZmPUCqvX0PXVkznUF3/XW6vVT2zn06VaXEHYCIvbJDnIhR/b/VnYdY/Y+2znNiNyVkPb5oXYgvvXaZnPx1fbV4vZu17mxmFCSEHf5IXfjNffhRvfvVXfUYncv0znS68+WkPf4ofcttnf2xvfe1ffT4vcg0znS8Nj/gG9xBCL40h5xIT/sGPdohR8shvewV5fhYJf4A6L4zjV2WcZ2/t74Rev47dK5daEJgYcfki/njAfXGU90hNddlQ8slm95lqOKcI52kaf1mTd5TUb5+N75K+v5H+O4rWHllIj595n5ebb4i8fsnK9cpe8rpvf5jiuZAj4JqXcfqjf6PM56yd16qOr6Uju49rjWiK/ziS96g0dwtKdbtX8qtm/6gwOSmhj79in7uo/yu4/bvHeqvRcyjsulCWYJwGcfwa95TL56rK/5iD58pUp8xkI54wl7sR/6Yad7yafri0d698b8pNJ8P+O4hP570J920bd2Czf98UZ9f1P9Xcs4/ySC+7j37QSKfNmP7sLnWtv3J9xHtYxbHXmNicdfH+C3+tIf/qwtfmQ6/txfuEg3kOZXn+ePrJvHdeknWuo/JuuXuIwbQu1//XGPfei/9vAP2vGPuPKff27vIcRLf7kfefb3fsqn/fAGCBsAbBAoaPAgwoQKFzJs6PAhxIgSJ1KsaPEixowaN3JEKOEjyJAiR5IsafIkypQqV7Js6XJkx5gyZ9KsmVAJgA02Hb5cufMn0KAZIxAtavQo0qRKlyoVSFAoRoGsClCtavUq1qxat7IaCPUr2LBix5Ita/Ys2rQInapt6/Yt3LgSe9Kta/cu3rwi5fLtmxAAgB1j9cL0a/8YLNPEihcnZdtX6tbIkidX7fr0MObMmjdz7uyZoePPokeTNkv4NOrUqn2Wbi1TBWAkg1W7rs2QMe7cTb0+BjCVMvDgVC3bLm78OPLkakMrb+7c9ero0qfnfW7dYAbAI8bq7u596fWw38crZh4XsvD0komHb+/+PfzR5uPTrw+WOv78+k3aNz4CcAbckTegbv3VRCCCRs33FnrqOYgVewZKOCGFFV60oIUZarjQfh16SN2GnyEBmAoCJniiUiFihCKCGLbV4IMxFhChijXaeGNyLuK4Y3wf+vgjYTwetgNgZLF4pFFCQoQkeTqmBaOMDtKoJJVVWvkkb1dq6RyQXXr/+dKWb20AgBJGMnlkmAid+Z2TaEEZZXpTpjknnXVO1Kadefr1JZ998qfnWBoA9oKZa55op6Hd4WnWm3AGJyegkUqq5aKTWlqWn5lqeilULQB2QaGJEoioqLhVSlajjlIGKaetulrhqa/KWpOmtfI5q008AJZEqKWOR6qv5WUpV6qqrjcsrskqe12syzpbka3RAvlsRyYA1kOvwXYHrLZLNRtWscZyhSy15Zr72bfnqnuQtO16uO5FIgAmQLbd4satvUil+1W44mbFKrwBC+wmuQMb7JG7CeN3cERWFAxVvt7hG3FR+0LVr79XAcwwxx3PZLHHsyo8snQhL+QCYD+U/0VxgXOyvNtlxPqW8aMPm3wzzhKBnPOlJPucGs8GEQGYDyu/zBidR+tr83Iz07wq0wipkIQPRKYcERFIKLGBFU1coAFEKlzQhBUbKIEEEUGrLeTOa0v6M9x4re3DrkYrnVjSd1ccNcG/PX1szAy1MCZghQOgskMC0GC44ds19B/jsdHrNuUbtl15nnFrTpfaAoy5weQm6p2iy6NHcPlOGP+9sUEwRH61Qz8U3oQJSAikHUM5FG4DEiY0UTihmAs/IerDp7k58i2pnQRgJphlOnilj158Tao/zXpBrtvwwghEXAB77oBtEKBB3wNGgUJDA5bDQRkQ7rjx8cNHvfxWJv9/f0pqywsAtnZDf1Tepse3s1iPZtgjgAuAcBDIIe5khOMVQkYEABEoxGqyQQjzcuKC+nGQWQPsYKTwJ8KSBA02AGjCWf6XlADqjX4fc9rfInPAhDCwIbo6oUKAULgSHaQHhVPgTQBjARASMUcfLKKdRqjEkASNbgAY4vNUCEDptfCIqIJhDLUyQ4TUkCH748FCZAcA9h1EdwAIHg0BQ0EkstE1LmyjipYoR54JwGEb2GAUpVgUFt7tjTEpYMa2uEDwKaRw/UvjBBHyxYVQoHBwfKRo/AhJC8lxiTxzHQAumEc9RoCPSpMkRwDpL0EapIsKMSEAGKI+KyDEYQBIm0L/BLDDSdIyM6CspYEqqUvUcGp/6EshJ4niyaPdUiOiFBcpC2LKhGTHZqjEIwILB7aFuJJ8uLzmeayITR7tspvVsZSgcIiWYAqTin3UpliOaaxkEmCZCLEAYARzMmkaBJWhS8jvAADBbfITS4Hr55a8KdC6XMp8YBwnOYf5smJmRJ2qYqc7D3LDNcbSkAbxYZEYYrWDArSjY2GoR60z0JG65FKuhOYm9ahQloH0QljMIoTQ2U5CclGNDSncLwnQyIwuZH/wCylQg9LSoCaHpEZViaWaSQO1kDMCM3gqVJ9aJegNtSIOdRREaSpRmy5Elte6qCM1ChiOErWsNKmqWW1z/9S1/klSYoQlQoMZ1ahO1XRovdNLMyaHAPC1r309gUwjahB4BoYhKAPMNAlgT4bkc59pfexG7gpZ0rC1snuRVDjLxFRyzrWznv2sZ4MFF6rKFCwCscQEUqva1bK2ta517RJeZ7h/QkSwBWkmbQvyTIMcFgCJTUg1JyvcqJR2uPCxLHIlMCkz/hSYcgUtdKP71KZSt0nFvRgAUPva7XLXtWv4AHjDG94YBFar9Qxr+gDDyoO4Eq5/IZFx46uz68r3Osm17KRuB8S0NFW6/v1sdQOsKPoKNbvdPTCCt2uJ8h7upl9VCOQoWpBFKmSnqawvhkFD4Awr576VlZRS3dLf//+SGKoC1iNd9pbbFxk4wS528YJX/DjzGoTCCREjGQ1iRjTWNJEc/rFBJAvkPXl4rZJ6AWBaIGLOlrjEJ5ZiiokiZIic9sVWPnCMLWLbgtwQhQnR4YPBCpj9HgQnTxwykKeM5rgU2ciAArOMRafHJv/3ySi2i5odUuUr89m1Wa7IlhH4wIRIUMIGsWBCMnjHNXM4z4xuS5uPGinmvmXEdI6unaGM5w3/ZM99/nRq/0yRQBPAjOM7iPkAkNODqG+M7XvfozPs6FijJdJGjZR+K83kS0M30yq8y6wX4mlQ91nUDnnBDpK9g9ttQNnJJnNBxHjC2t0OAM0t4+56l88z0hr/w8HuNllsTVJAeYrbun4ur0Hr6/8Bm9OpazGxi/1BM8v2hwkRgAQjR1YIyxYJ9wS3cL8N8LCIe6SAQjIAlHxuTqa71+s2XbvjTDDtxpvPxm4IvesNAGgLTWtc89pvGaKBsZXtbO4deMDdjfLNFHygeoJzXCzd8M4+HOKbljgB4V1xK1985T7nl8p/fpiWC1RPkMvxktE987nWfHQR98uwdw7joAu96hrGudVLQ3Rv6snMId+s0pdu4qbf7em9objUp471rLPdqlRv+1u23s08qa+BC5+z2JlO9qPhReBr0XnaEdxzuBPepWsvPMvlrss8LQ4A1ry7FPOu972zrO9v/5dJ1APf3cEjvvNUvrznMaX4StrpsOuN+a4lPwPKv8zyh/8o4DXPXc6HvvYJ8bvtLTJ60tfphqCSi8wlz/rKm50vmZf9a2mf+9zjfvkT2f0c6+R1vgQ/78OnmOuhHnvk+xn0zn90878PEehbkk5170v1xX79iGX/7NzHsvfFj+bwy78h5FdinSQIA/SnXvjrt1f7Gd/2vd9qKV/9FR79HaBC3N8I0Ynp/RvkqZDqjd3/aUsAygzaEWBrGaACtl0CduBPkEwFJgbQ1Adh/R719Z/1jWCwXGA2ZaAGFmD8gWB9fSAN0srIsOBSlCB95BMPpWDYraAOiooLwsXxxeAEcP/gDQqdDS6hTIjgECIFD8IHYRkam6HGmUzgdEVhohQhgwxgDCqhE65cE44hR0AhFxbFFLoHRiWcYahG+vkfF3qhWxxhGM6gGUJWGeZhRqBhGkbAGoaHC9wOCvZFalCXFkbVH9Ihi8EgEiYhHvKhWe2hJOpeDv4hUQTidSCcFcrFIcZhIoZiuhkKIzaNIyKhGFZirFGiKj7fJWKiJj7HDVkBx3kiFoKiKOaik61JKWLJKd7h67XikLGiMI7fKy4iL7mHhSnc0N2iCuoiNEaj6pkE/dmhBqZiMQ5jJGbjfRxjGsaicgzip2jGJz6jNJ4jOtIZNW6jS/3iNbIjN24TMcb/I4d44xwmY3hwYuKdBiKmoz/+49JVIxi+YzDSo3zNo0EijMJgYibio3XMYi0aojMGIUBWpEVCl0C6IwFiY0IeJDx2JA4uJEOC43FY2Mk1Iz/i4kWupEVm5CNu4EeC5CMhpEz64Tc6ZHOIo6txRjlSJEv+ZEW65EvKYEHKpB7GpFF2hE3e42lchxh1IkoSRj8CJVW2JFLOl0a+H0cm5VEWJVeexVJGIUnaBuTQomf0JMNVpVr+o1AOZahd5Vd2EE2CZFgO4Vi6hkl+Blri3Vr2pTS2pVtuZVyW1Vx2ZF3q4F2Whk4iHU9OZFr6JWTmImAOpWAOZlAVZkIeJgsmJmmI/5HddcZeRl5kjmYiTuZLVqZlhhRmGqRmjiBnikZZRmRmhKYEkqZtSp5pPiJqpmZHrSY9tmYFvqZntNpJNmZKmuNtJmeJ5SYqwiVvDo9vxiNw/p9wcgYQuNK1gaZj8qVydmeTMScwPqesOad4PsR0rl91boZntgZt/o93vudykqeeDeRGymd5rk10cuN5Xl96ZoYZ2QBKiUZ7Qg98Fqh0gSdB3qdHeqWCAsV+Dl9/HkarrZpewqFKGih8Imh9MmiD1lJ+ZuODsl6E+sV14o7WWShyYmiBaqhW2meH4syHvugCVtaZjGhf7A+PjcZqTKWK9ugMsCj37aaMQlKMDim70P8ok9ioXPxngAooivqkj74nkCKfkBppGxWplRKAZdUoTpJGualaiPBolBrolMpelWZpEWGplW5pknapaJQoAOxbhkThmF5kmWremaIpCKmpkbIpkijpWyBcjs4pndZpULqosNFni3KonhIRnw6pnx4JoLrFmFhBk1oIQ7ZpT3jnnQZenjZq/TyqjEYqi0yqWnjVZ2pIpv4pXXAqoiqENW4oqAKVqL4oqaKIqaYFmC1VjayqpA7ogATkq96eogbpsM6qutRqh97qieQqWpiQ8/Sqr+IqsJKHsDIqUMTqoiKrRylrgzJrgjjrWagPY6rqtDZrtY7HtWpfVhortnKr8Xj/q4KCK4KIq1k0k5wS6rnWa7p+x7q6n1u+5bvCq/DI633SK4HYa1lkkGNtyL6Ga796x78KYLtS6bES7LMYbHki7IAoLFlAzuM57MMmbMR2x8RiYMAKLMbyk8aKJ8eSh8eOhflQqLmOLMyWrG6c7AumLCQO7Mq6Tcs+58uOR8yKhbUAwA+Gqc3e7HaeiM4aYbFarM/+rNoELW8O7XcUbVggnGxSyNIy7XGiSN51atp9KtVW7cWeLU8gKas2ZWvsz418LdHiLGOMbdoWhLa6q9p66N3u7YyyFZe6bWn8jk7YiNxmLd0uht1O7VlFrZn2rd9eitWmJtZ6h9aChcMwbnIc/67lJq5iLC678qzZRq7JTK5lVm53XO5XxFPcci5uRAeSgC7ABuzokq7HmO5goq5uqK5QoGrruu5iwO6RyC7Fii7k2i6uHa/t6m5u8G5QhBOvSivwKobwsgjxomzK1i7yMgzuxiXzvq6bdgZGFY3hTi/17ujwih3ZSp32bq/BdO9Xfi9jOC9QkOvvmu8Ooq/1qm/f5q3Uui8SwS9Xym/whi9nYFK+6iv+KkX1ii3/ai7mOS6eKi8A04kAJyUBdwvJNARhNazILjAD668DP+0XVuzjQnAFw8sFG2UGW+DINIQTMeOWAG8DO+0Dh272UnAKh8kK1yTbctIGM4SZQaCV0P+wCNswCdehBHuqDu8wpTTx3rZwC77wQoRTqnLKk95ZFifI9e5sDqOwE5tLD9PlD2txwjDEDSWwpWzxrx0xF9/w7AYmFIcxlYyxYZaxpikMQ4hR0roKG7ObGyNIF0OtCU8wGNNxxs7x2UqxrwTxvQHGIdfIH0NPDb9xEjei8UYyIiuLHWcmHrexHitEuZGvyHguAHpjuq3vzrXvJieyJrfy2gIuOTkyQhytDL/KJNucSBZFKvfvEpetIsOyjXQya34yIIcysQIAEWOxKWuwPbKJLxcyE0uchWkcYOyfQYCZxmmWMNsJMf+mMVMyFSMERl1xq+Sy0z2zd6hyxXFgNVv/s3tpc71xczdbcDD/LCOXCi0bhBN5sB83swvv8oCwc7xxoAb4AEIntEL7gJkFDphtwEIrdHbW8xO/MkUr5Fo11T4XxEkpCzrrTYh6SzRncmSN40GAGT1fdPJatEoXRD4T4TgbRLlFL658dNmp84CxtEX47wlrxJf2MUq3dH7d88q+dBfGdEE03i3Lik0rTUjDDA7TLn01njydNGCktFB7M1FjrFGTIlKbnrM0Nd/htG4QNLHtpucI0ZdddVavdFsLRVfzIlKfYFgD9BQLtHXptNtJMzAzaAYBQJMG9VvnyTdLZzjr8hkfxP4cUrKIdeuRdW6YNajt5v7QdDZDMhGM/8AF5AAP0Oxg1/FWE2xcB25iF0Q4edmyODbx4fV4SPanoWY4ueFay5YV5MAyf/aNFLZ+HnY6I3OpjdWzqDb2QbapjPQXY4QZnR5CyPPrNMHX4XZuhza8jramljYB5FpdN+0xJ0yCuLa8eaWZFeJJb4AJZIAG0AsQZIC0KcGlQreK6DaI8jZIj3MzDWpN23UjEzdjeLfFlZaFMTZCLPNfR6t74wh8FyN1t21iEwHhhGxj47c+6/di8PeVVebRojZFmBFgF7iBSze3Jviv6jGDD0q5CDf7Sbiw6DVF8LQhW0Rax+lFvDg2c3iNHLgwgnipjsyImxu1mHi+PHVjGDf3ff+XeIkXeRUkJm34ReAYjQ+zh9Na0dEEA+KPGxQBYIgBGHzT8UA4TLM2NKs4XlXBAYw5mZe5mZ85mqO5E1hzQYqRfUuEBJFyk1vOk2cYfkn5lCNPlV95luvFnPj4KXv5OvuymKe5oR86mp+BDiw6ozP6K6CTNjv4RCCceM+5hdg4CN35TOT55rhB4WB5kPw5lx+1oOe09hU6oqe6qqN5FaBTWRoTcFs6nYN57Wn6E3I63Hg6nwvuumg0iieGQKL6qg+7qrd6MOaTnFdEqwG4rFMIpneQrccErv+MrgMAqPO6uvh6qZc1oRO7t6e6sVNEGzK7RLiAmWF4s8NKnWNYtCv/5bSPjBB8ep9j+7loO3e3SLd/u76zujY5Ebp/mQ3wAMe1AL0VZ7obyLNzULuf4bsnTLzvOv1Sib27S3fn+75f/JiH+0S4khoXhDYrwQuYgAnQQLXB+MFnSMLXz8JvRMO7y8Nb+7wb8LNMvF7oUbBjPM5rfEQ008Y5BHNHjg0s9clLSMrLz8prRMtLy8tfO20EDM3nhc1bPM7ru85DBMKZs9QkgQnsgBI4TNeU99DP+tV+GJ4nfaaAASPIe8k4/SyPOpLc/NTve9WHPSeve30dfR+avZ/gQC2o/drDy9PjRdTTekQIhLDHPbHPPd3jStHHD95jhN73SQNYOWCAQsyv/4bABP5dDP6pIz7V2/3iowvox9fjX0Tke0kfiEHhcAEh5Efmt712nxPhf97he36xj37oc0bjG0/pW+Lp+0ggUEHhpMEC6MfrBxOglwrc2/6wK37uu8ruD0/vQ8vvf8jLy0AldMjxA7HbH8nyM//tz/7z90f0C8/0U0T1f0gpAEYN4MC7sD3ydz+LfD/4I7rzj7/k4v5wnb8rpr9+AAQhAABKgZFwEGFChQsZNmRIAGJEiRMpVrR4EWNGjRs5dvT4cWIEkSNJljR5EmVKlSgdtnQpYWVMmTNT2gBgA2ROnRBtVjnwE2hQoUOJFjVa5eZOpUuZNnX6FGpUqVOpVrV6Ff9rVqs2cWr1+hVsWLFjN740exZtWrUPpa51+xZuXLlz6XoYyIauW7J7+eqk+RcwzbwKAxc2LJJr34w9jTZ2/Bgo0q6KKVe2fBlzZs2b+ybm/Bl0aNGDSZduOdV0atWrWbtcsAFAkQWtHYq2XfVwbsOpdfeO6XkzY8jDif+UfBt5cuXLmTfnDNx5dOnTLdK2Dhf1de3bub/kNDBNd4TUyVf0fT4mb/TrR0LPLLx4/MbHy9e3fx9/fsXu9ff3P1a8ANmKSsACDVxNjYECEfC/6Nh7kCT1IDyPv8vgkw9DoehrkMMOPfzwvgpBHJHEjg4sMLsTVVzRpSscqCGUPVqBAor/gRxBsUTRJoRQwh11E7GyCzMccsMcjTwSySS3SkrJJo1ksbsUoZwSyjIGuhJLRHB08jIf2evRS8OApEzIITEskss01VxTyTHZfHM6KrWTUs46CxQDSywdmY1BOPkKEz0wAQXMzc4A8MlMM9H0k9FGHY2u0Ecl5Uyu6uxMiM5LNT1oKpMyGUgQWPR44AFNIAAstUm/GtQ3QVmdKdK9yky0uEVVvRXXXMWKVddew6q0ok05bUvYYjstKRUsuxhkt9J8tepV3VyNdiVex5qV1uFsfZbbbr3lyNpvxd3MWGKL3fRYkiQxYxQsSSnMtHGfohZe1ej9K9ywsM32sW3l/Rdg/1zzDZhgscol8Fx0pUJJD3YHSqVe0gre6V5U7a1YpoG/2pff+ZicGOSQ2dRY5JIRVvjkhO1M1yRJOhjo3cDiNVkpjE9azebfPtaM446L8pfmoIXWj+ShjfboYKhU1pTlkswYyJBTZXb2aI9yLgnnq2va+b1DfY4P6KrFHvu2osk+O6Kkn1r60qYj0OMSDq48olmJ0cYNULq03noynr3+mriw7x6ccLLMLrxqtZ1ie+WFRZKkE0HydOWwmRGfN++59kbp8Kt6BjwowS8fnfSoOi/dZMWbYrzOqSBAoIsi8oxEFKkjHgx1pjbfnVCuMfscdON8z5344nU63fiCVWeKdf85o6LAhyfyfMIVVWyvG/fkQeKd+4yHtwz44EXXnnztkS9f3uWXap5Kp1TIwSYsi0gFgetzsxx9jbofFKrzpwofdOPL3wBH5z8Cckt9SmHflJaigRE0IU8AEEQnJPElqh3wIvsDVP++F6S/Bc8xAsTgCMlmQBLmKoE7WSCUdpKBHUTwBzDQw4Twd8KIaDBMHOxb1xAFQo/t0IZBRJsJhSipFOpkhSzKiQtokCcRWMAFENlRDYOIQy/p8DMABJwIi9jFiRHRi4w6ogqTeCCQZMAKV2rCCDQQEhpesIhW9BEWn/NBH/6sg2HUI8jAuEc2jRGJZTSQR1yAhCtZIQMWmSL/HIUoxx3RMTh2vONQuOhHSz6rj5dUE8rMJcgAdaQF8QMADaKoyDfarYuOnBAk/dbDSVIyj5qUJbcyOcsmcTJlnoySRgRggkPCICOLRGUcVfkgVvLwlXgEoi2Z6ataNvNIuFSaLj+ZESKI8gVA0N+DVBPGYhrzKc9Uiha/VklonlNN4kTniKS5NmqKByO9vNIGksARHqXKi99kzzF/J8lkCm+Z6xSon9Q50A61c3Hv3GVFiKCEK/1Am/bkJj5TqU/08NNC/vynOQ3a0REV1KP+QejqFModiyRhnhb4yD2paEOLXjScsTSUK/8J0JDeNJ0yxSmcRsq8km6nIkCADQBE/9DGlU60pSd86XkwCj6NJpOjO5VqiHQ61U0yjSo/BSpFmggAJPgFqYys4lJ701QP0rSmUbXqWqUDUrZSp6fr0+p1KNKCgVihlNsL6zAbSVbdmJVMT32lWt9a2OS41bDOiat+ilUSSURiIJfY3Gry6dfcAHY/gp0kYRPb2SxW1bM5Wmx+GkuSKEDNfjbrZmUtaxjMzrSmGgJtaGkbGsTW9jajxU9pRXKEKzFrshQlZmsL81q+kNNnnMXtcmU1W+ZySLf34S0E0DAQW/ButRUlbmCM21y0btS5zxXvccM7XsZiFUS8vcRAIlHB3WV3uNv9S3cNp9k7Kte8+a3KbfWLmf/o2qe0D5AeABDAPfj2Vb7zjWlAzxrb0JW3vxHeL4QlDFf0fqi0yZJg9w4cRNMUk77Xsq8P8VthEx+PwidW7IU91FhVDKQIYeCwcIX4YVWGeFcjBmGJVdzjjfDXxwBi8UGFBYEVDAQD++uwDW1sQbioBMf60rH4UhxkK2sEyFf+yn/rUyxIDKQCqd3bkk/Y5PXIBcoL/ux3oVplLb95IlmGM1a4XB5h4UB2APCCBslMQjMHqs85kfNiphxAN88ZzoNGdFaHDN1N1QgAlOMzjT1cGpYmFcUMDiybB3voRV9Z0Z/OpfPYqSkhDKQQM5w0pkf45/NQVs115PRmPS1qH4f/2tYJbVup7bQAKgykE1YMNAZd3aphfwTXFUFux3icaxMn29kKbHSDNGUlAERN2JRmsqX3mhepQDvOhd5iraNdYXCXGyR1Js+l5vBbOR6bgMXujbaXcu6ILJtfzUa3fu29b46o28JyAkOCAMAHR8IbfRdzMl+b0m8C4Dtb+vb3eB0+cYwAPE51YsNAuACGg9Ob2NOSFqszvWYHR4bcFqd4ylWuFYxLp05g+DUAtACTd4P8gAo/M8kFzXLTibucPm85bis+9Im8PDp1wsRAoHCQj/M8fzoHtFiZ4nCI00riRqdt0bUOEaSveEoyHwghnH5zqCdc5Pc7u0esDvTkCr3r/53lete/3hw5bRwATS97ttdOPqm/uu/ggrtTrp6orMc9sXPXet2ZQyWxA4Dse8chwsv3d2NTvd6Db7jbma15xLNV8UZn/HKohHe9S37VgTee5eeteix7PvOzvi/sPz/V0A999MoJex0UlJCnYz7k8h458HfSdtmTmPa13+ntW+76q3L7MG+AmkUp7/e0V875GDH+yW2qfC0zX+XZ59L1VwIByAJAFdTHebzJf7vsRRkshVdU8r0fUvCfc64NeVb7U7Lea7+0+rSH9YaP4aqO/nru+HbsAOvPoO4PmvJvQHSF/07C/AYi/dRP/FBnANWO+EpO1rjvAA6PAaXKAZsJAv8XYv+ELyZEYfoAcP0GaAOxrwN7TtMyKwGprAZHML9KkJlOUCFSEPoAw7cGYs9cMANLJwax5/1iLZJu0NByUAdXDgptzQcxxVcmkCQgoAIGAg/IKgCTx8kubQkJbwGRjfPyTadgIIIiyAQwggiQQAk2wAqa4AKMKgpniQdtqQrH4wpVMCW+DADaywtfMH/CsNvo4tvKkO3OMOLScA3zpA0rQgC6KoJG4A7xUBFpaw+HpVewUCQG4QYs0K++0HgSDGtcIhGnsL6ccNygUA0BoAl8QBZncRaBqSJ+QI1MAAlEyRL7QgVgYAR8AAmQwAdGAAZU4BIJJg9naRMlAAhJAzD/IOBTAKALR5EQ0ccUIwQVf04VRYwVg84VByISOyIHBmIDEikiLuBKKGAsXCAJXmCoHnEDXiAJ8ioZvWUZZakZn3EwAAMD2EvVBvEISScbK2b7uE90XnEcN8IFhqqeJsKQiCosKIASH3ENaYAd77Fb8lGT9rEPgzAmBiHPCsyySLF4CvJeDvLkElIcPYIHBqIJgupKkFErKEAEIsgGfgAJLiAHcuACkOAHROlKRCAjNbJXOPKSPLIT/TALDWEgJK0kB5IgUZJaVNLBWBIAFlIjbhIAeMAicBEAciArNOAFsMQGfCAD7JEiXCADfEAoX8AOjfJWkNKSlFICmXIkpA8A/zogIK1xBgeIKqsyEwXvG98uHLPSI66kByxiBAZCBLJiqDbABIqyIyjABCJTLnOFLv3ILlEILyPgCEZyu64RGwPzVawytrCSBjJgBHgyCWiyIlTgSi6CCO4qKwDACnJALT/CBXIgjTJTYAbTszoTV9rvAc4PYkZTKkfHNE9TOF+vMDvvMNdQCR5yIjJgIBhMNgdiN6UiBwTAKQRALIFTVTZzj4jzVsiPugYCFfoyKv+yEJtzUFAzrRzRIgHgBcBTIixgIHbgIlzgSuKSPEfIPPUIPVXl+iBAwwpBxuSLNMtHPufzOQktOtHQFZXgAohAmwRAA5IAggaCBibiJSXSIv8EQDEH1IYKNIwOdFKuDxBvoAgddDkvJ0IBhT7BCwr1syJ8aSBsESIak0QtYh1R9IRU1ItY1IhUcBCuZAqy8UHJp0bD5EbbrBstgitjMiJG9DFL9ESJlEAn1LCQ9FHSzha4sCCfVHui1EumtNOqlKGuJKIIgD8BwD8tAkAHQkC9NH+MtIvE1FFErgIBoEFNEU3BUE13hE355Qx0gFEbtVFf4dCuhAgiAjs7aDsBoDu/ogcs4AJMwFM/FVQ9VU8nhU+LyE8bReS8oAWddEYR51ARFUwvwiZWYQhq1VZvFVdzVVd1FQXu89DiBx0J4FJp0zbJIgMcyldnc1QfpVRrbBP/+TEvUgIPBuINULJQS/FVIaTtaHVXu9VbdZUOFEBcx3VcSeDQhqoFJKJLKQJIt1Qs1DFZsWRZmTVW3+pUxUjeIKAQBuIBrLVVCydbtbVelQ0AuPVbDxZhdXUV3EwD1pUAuNIrb3EgxjMs7OqukIAHkgAGNpZjO9ZH55WgBnat7tVPpmUIZYEqr/UkA5Y9tjVhXxZmF9ZNKaIccVNEYVImB2IxxaIsR0lHQdaZRNaqSJan5E0vISFl/5VwWLZlhVYiZhVmo/ZgZZaXMIIChsoHJqIhB8I6IyIi3TUs0mhmgfZNmnVwmnEMi1PeXGEgSJJpBUNlA+Zt0cNlpdZuFVam/2BgB2DgZyHCAoYKr2jWHIOVAOAVACgTLGDjq8iWlpy2T9EWET8SGk8CFQbCPedWJUySYDDXN+r2bj+3Vqk2I14RFmnAU+FxnhA3IsASFnWRF/fCobSScTXTccsMcgsQQYtNEgZiBTh3JjRXbn03NzwXdO9WdDGCdB+xqC5CACIygiKWLJroB2YXk2rXz243bdOz2F4MAJJTeDM3bgHmew+DeItXao/XanmABnbABjZgA2xABC5AdRkKDuWQDvM0LGoTAOKUeoNzbO0Ve71NcvvRJACxWsc3JYAXYNCMc8vXfGPWeq+iLMG2f8szgoMvgIFlKUFSJCQHAOgGgVkifP//hYEx14EfOGHR10MEoCybIF0r2IL/l60yOHI3eHJLArKKQMxCOAIUmIQ5uEZPGIWn9oKvAkg3YAd+QImXmImnF4a5xGzHhobnAlr1piQ0YSDQgIdFWGmruIQPVYiH2FtV2EN4II3iFQCeGIqLmP2mGDsGOFpLghTMdItNwofTB4j3JxU/y2DFOIXZeCp4FI3TWI2bJIrFxo3jwou/WCTKFACCrY5PsYvhWHNujBv52I8hWIadg3SbIAcygAgoQJRHmZTnt5BL5JATJ5HfYpHjoiRmoXIFNZIlGT5L5jNzhirCOJNzlYwbBCwv4JQlJZWPZpVZmZIrOQxOYQtRbYf/efiOx+WWbSaXrRdqdxlhe/k/YEMJglmYATnqinktWvktwGAKnDJPkmyWtXGSbTiOrWiaNxkrqtmavxWb/UNxuZle4XmqwDmcjxkucIDgrqQCTmFQ01kknllcohlj3hmT55mevRkqYhefHWWYjYaf1UKc0wIMaCHPAtEWZsGgb6aWUyePeYeh66iPHRpv9Xk5DImCJ3pkILryLhotMvoscCAUriQS6iekuTh7Ebmkd+ekIymlVRpX67k/KGAgYBOmY5qld4qma9qf04IT4vERLrenR2Kdp/otHGmo/aaojdpWkbo/1LEJMrWp20SmrS+qX8KmXUIgBoIKai6rE3ik/205qDfnq7smrMV6CMi6P8rRCiyAf9PakNdaANvarbnaLLRgIGqBT+rapwX4bhS6Yva6n/parAEbP5TAs7HECjxbtEfbsw37oxA7sRW7Nhj7JfrgsRFCskUad1U5r7UGszNKs42as+9jkOXVtD+koodGtbeRnd+CCwbCIGwuttX5p2mbgN35f6i5YP16pUekt5X1tzskuIVmuE+DtV/CAcYO9ZZ7q4u7kqF7j1GaunkZtZcCCN4bvuNbvuM7uz1ku4Omu1fbvNciBQYCE8Y7tsv7Lm8Yh27bqXJbpXe7vrvovmkmv/Xvu10iBAZiEwBcsgXcMwlcgwzcgxDcoRV8wf+FqMFJ+sF/MMJbIhFsxMLrGsPVVsP1OLqfepo9fJ5BPMRTtL2LZ7FzYg/f+iUWYSBmY7lpmbLJJgltO8Yber3HOsdvvHFl/KZ2PN2q0Mddwi5oTrmHvIfvGmSO/Go4PLBo3Jpt3Mm/FMpVrMdPvCUaYCC+IMuHvMVb1BMvO8nVe8mZ/MyTA3p24Izvs8z7Y8S/2QervCW2YCDE4M3Jm8snxstxuc6J+s7xnERcoGfR+M+Jpsl7kMrV3CHAADaoINEDfNGVZ87vBcwzS8x3mcypQwA+dJAvPT8CHe0GndMdguAWQMu1etQJptGl+dHBOtJDN9NzAkizkgjQGtYBfdj/mXHT99stGgEANsDjcn3LZ1u4hWWbAOPUDSXVM3nVp+OFAIBwkx24l10fm33A5QIHBmIPQv3Cdz1gjqi4fp2vg/2vzd0jYOOlyV278T0p0T3D5aISBsII3J3F4X2BsV00dDnB/Z0j0kh2+Z1DZH2mad3Z1cLahMDgszrOkzT3PEe6u92Pv106XmhxJb7c89zE0vzi06IGBsIPNr6nO35MFd62Qt7eST46ynGbUT7l6Q7gXTwuwEB2QF3mQ5rm/9TmQYPhP9zhN0KoxN3n7fvpzzPotVcu2g0AEP3oDTrpUXXpP0vlY0rkxVjnowOlrMCUp56qxl7CWD7d4QLvtKTr/9P56/H145fE7Tev7If47KMDBmCDBo5xvuWb7duq6g306nNXLtKg9+p+lu++ZMO+jvbeAPsehf8+Ooo9WQ8fUhJ/RRdfzuWCBYJ8xTke4X847yfM8jMP8x9Y85kDCFw9Xj3fOSierU+Q0BliAQaCBWCb2iW/aFd/28nr9c039pXDBZDVHG2AtJ/f9psD91Nb92tdIUwBPIA/14X/TQAps1p/nKY72JM/OWp2A9go+mMd9I9U9D0eLkDhLrRfy7n/jyg/ksC/+MQ/0skfOT507QGCgMCBBAsaPIgwocKFDBs6fAgxosSJFCtavIgxo8aNHB/aAGCjo8iRJEuaPImSof+ElSxbunwJM6bMmTRr2pSQMqfOhTdnigEAYAvLCESLGj2KNKnSpUybOn0KNerRnj13Wr1akqrWrTWxUvwY0qvDj6uGmD2LNq3atWzbrgIpNq7ADQB+yL2LN6/evXz7bgTrN7DgwXG5Gj6MeCbhxQYTSygFFMxQqZQrW76M+anjl4w7Z90MmqZnwIPJtj2NOvXZt2E9c7QCwITr2bRr275NkjTu3bwFh/4NPGbvvY6pAGjUMrPy5cybTwU+PPrB4NRXjoZbGkBZ1dy7m2UtPeIOAEjCmz+PPj1K3erbu6dYPX7o9zsdFwHgKLnz/fz7Mw1OH27yQdcZe36Z5l2CqIH/F2BBI2DXYIQSTribgRReqN6AGh6GYV8CACUCQf6NSCJ/AHa42IaOzWYhXwgqCKNaDE4IBGxJoIhjjjru1OKOPrqmYpBV/SgWEEDRIGKJSi5p2YlE6iUkh671qNeLMV45xIwTEkHXjU9+CWaYBlEpZpmfRYmmYWbmpAJQsg3EZJxyNpWmYmtWVKdWLEIYmJVYwqhlhBRQYAFdO4zQwqCKLjronY4+Kh2ZkE4qUZ6W3kTpSEQAlUOSc34K6qWcZeqQqDbt2Vqf2v2JZaANAgVrrLLKSmqtth7I562QmsrrirpilAFQPHgKarFM9mqnrsjKhCphfrLqnasBzkrtrL9e/4stj7lmW+ay3lLFLUUWAAUDscaeO+K3oyqrbkvNZrcdtApKS58IP9yLb7764htuv/5mJOm/ObZLsHACO5QDUC2Yi27DzhVs3a8Q4zTlti6uKu+8Fh/McceQBuwxhROPHHJCAsAGgAYMO8xyZhNf+3LFqeIab8bd0VtyzjrrCPLO9I0cs88CPUheQS0fvVzQtyrNWM9iPWvzghsLTXXV7jlt9XlAQ6yzCzAsTMDJQKm8MtJma8a1xGlfN3NfUEft1tRZz013hXLXjd7WBZcMww+w/qAC0eUZfXbhUTFdK+LO3n3X23CvhTPekk++eNuU5613uyEjQS1dKRtkeOhOKf+eKemCYY2V44+nFbl0GXD0+uWy44j67LRlrjnHAvgNlA0+KBHrm4SLTjxSpk96PK6W76X66qsxPhwAIhCBEREiAGB79hTWrn1nuKvLMRDjAbBB7AIkPPZBxa9vVPKPun/x8lVi7PxprUcH6w5JCCCRAEmMj73uCfA93BvgYL73LY4B70hEcMFANJAD6qmPfeyD350sOD/55aV59bvfcDKwQPIhIQMOXIgLMoAEzwFACWAzoAvNU8AX9gWB3jpYm2alBB7wTyEUrODalvbDpkEvLhx0ngeHIwAeoAxWSqBBDpKQgRa0IANJyAENQggUK+hQhlyMTgy7mBcaLotjI2j/Qud8UMIJ9pB4GDRTG/HyxZQUcXVHjE4SsVgtHG4RjHzETRz7KBYxIitkKoDBBa4HqxAhZI3Fe6OYHCmXP55kjo+rY3iIgIQl5tEKSJAgID9JG0mCsj6CHGTJeuA5uyySkaKDJJhc+bQhxrJm9YOcLNHTAwv44Ac7UIISdvACH1igB6Ms5ruMmaJS9ipnNMgi2dTIysLB8knTTN0trUnLWrLumsjs5txE6c0zKVNUJbsAUDZAzIREM3TV/FE7rQLO3NBPmzLiZjjvubN44pMj4+RVyMalsIWs03Dv3FFBdaJPkVASbpbcp0NDltCHXqSfpvJYsIDiJR4O9GwHHVgQ/xcTUY4sNGoNlahJ/RXSk1aKopfqGAVg1SmGbJSjHyVVR+VoT21lk57fyalKf3qrlAK1VCy1FMdUgLLByXSmSLspipw6SZ/mZKQ2K+lQr5opoWJVIUU1qsCAsEBVNgQmTD0XVDF01pJoFSNUzZhVtwrXNa01rgXpap4EJoDxNWGHY31JWY2VVpHVNDsahOM8efq8wtJ1sY6aK2MJYNeuDPAFvQMCRILTw8gmC4h7k9nidsrTtz52tDlyLGM1u9nsmSCLKogIZimIWoOxq7Ns+yxi66lYgQAhCUhoAmys0AQTUCAhRsojUJRA2uTWxrSLja1ss0c0AAzXtcDJrHM1hP/WwZ5OqjgFLT3v1wMAUusHljVIcY2LXOWqt0DcXS9Crrsu2yUBVuVa6W+sC9/4ZJe27M0tEQ972/tdFChNoIEPkPCR3j1zIMXdgA8eDGEIj8C9FN6ufytM1PxGzHabEhZ8qgtbDVfnS/70LLxuu03FBiuH5R1IEjynSIIUN70YrnHlbJwREW9YdjUCig/wBGIf6phARCpxbU+M4sQyhAL1PciAPanb4+J4ysqjskWGbLu8AkWsE3mtkIc8H7XJ58ZITnKW2ju+H8tYylZuc+Pai2Msz261K0xjl4O8PjATmbP6JaxtzXzmCyfEnAB4QUFm7OZEx1LQioasjmcH0A3/tPbKeG6knsM8W4KZhLkTaau8RDsQQht6zSvEywhOjepUq3rVqm60STkdVzlT7qXkwoiX83xp0MBMuwCD86YBjFhQC4R3amZw74gwggvkgAfTtYpxn00rVz8U1nCVteSAkOAL5LjSbMz1ZnbNX4X6Wq3ADi13zxs7Y1fLCjnga0qgDe8ASnuf1N6qtfGGSC5T+r4h9nZiwK1pcjP6Kp6GlrCbWepDP7sJCz4Jqx8O8VPP26H1xuq96eaD3tl536HBr7+llOncyXPg8Cz3d6UKA1ilm8EbMEEGNMA/IGSAd3WeuM2/Mm4MXzxr8wVKOrfN7y9/nCsAF/lIKj4Wk2tT/7SoBIpSC+JugvQ8NjevOkSQPlQw460HsMoo0Dve76ETXcwBH/mfzfxWDSR4B1FvCPoAsHGry31MOa+w1unmggQXWyO3trTYxx5y8An87KujgwIOj3jEk8CeYD1u3BsiAM81ee6UJwjWgXr3uSEyxhvpe7f/vpWiC97s2RkDFk6P+tSrfvWsZ30bnj1wF5gRJC2WCO9iWvncE+DyP8281TJOe5FQJ+ygH1LgEzj40rd++cxvPRMMAP3oR/8+jNYyAKzQ8IhwDgB7Lwmjvg/+8OselLxXqe+plnKgNJuf3G5l8fVEdqOLm+TaMn3z74//1o/hlgJApBV+ThGUBQDahv8S8QZt4/dJ5XdS5yc0s+d17Bd0uPZ+xpc4JJN822V/+aeB+bd/gsY7G7B+OAcAw1KABmhcCAhICmhSDLgzGgAi4gQaHjeBkmUrQPNr9IdQAJCBG8iDy9eBDyGAGwBlFNFhAACAJWEv+6KES8gvKMhHKihRLKgzPOBhJOF57jeDp8Jn4dYRUEh3O9iDYZh6P9gQCAcALVQRLrBATeCElOeFDiWFOYNI2dd57cdOWaiFNWiBpIeBYuiHYwg92wcAK6cQ2MYDtScQLRBCQ9iGNveG+xSHIeMCbGaFdkhQeEiDFRhYjzgQHwGGf9iDZKgQALVCEWaKD0ZqK/QCJmACNJD/YFXYiFbHifcUiR6TfgRYiRHod5jILFtYdkdXd+L2iaC4gaKYENF1gOqWRzaAhrF4c7MYTgRSi1+CcCHYEVcoTXs4Hcvki/LXhcH4jcNIjBzIOMj4bAWhAklgAr30W8FFiM74jOC4XtK4c2VCF1ZwEthIU8djSnq4ifL4Fzo4jmJojCgiAECAkAmpkIgIj90DjXjjJBAoYpDSYU83EvpoNjZIi9o4f4sjjgPZfAVJIzkgXnnUkC70kHUTkXX4aI8CfO94jZaYkRyJTBrJh6rykSDpgwDZGVRogCdpQClJNyvJd/UIJmIDAG0Xk7p4h4GlifFlX7zGVjzZazmpk6wn/5IN4pPk4zlKoEkb4Es0BpTaI5RzQ5Rfp2GP0nMWeZEy2VQ0mTW9+GH/iINTJZBXqYFZSR8N9jrAJxAC0AICOGFjOUBlGZd7xpIT6SjjY43C55ZHY5MqaZS9Vpc4ZZV4CYiViRvoU19+SRAXNZiESZZUCUpnaWuTSSRcBwBsiBIY+ZZOaVOoeRHQ6ImYSY6aeRvXg48C4ZkEAVCTJpq2Y5hWY5oTJZs+QmcPmItgt4tceJiY6BGkOZt3aZshKZ2BARujRgC9aXncF5zZM5xVU5wcl5ZrEnnko5SOyZSXCJulw4vRiZu/dpnVqZfv4SahBhRt10ys+Z2yE55UM55A1v+SZgJQ3QeDmyF0vziUvEiDtEmd1bmT8VkbdCE8RAOcA7Fau9mfl/OfQhOgc6mYZjJ7F2oSrgmZcEmcDCoaAuGg82mb9ekewKNU6Td5w0Y+G+qf19lHH3pnAyomtMZ5+fiYLROZC6qiMFEQLQqh1imhtEFZOzAQN6SdAuGCCYejk9OhPsOjUVmeZYJwNVqiQ8oyRWqWR4qk3dmkwOiimAmj7fEgG0AQCxSaGjA+wnOleJOlO7OlPZpfZjKJ10dK65mN7UkpZnqmnaijOLemeNmm6qGanpR+1ycC4kWid/pNiQpGe8ql12UmPomLKTF8zamgZWqo7oKmHrmkzNeo6rH/A75DEHQ2K8ppqVmTpzqjqdTVpWEigHR4oI6RoN74nKW6Y7uHqRJRm6mqf8W6GEmARdMzq1iqrDJ0q5cVomECPHAaqMz5eVKppcLKEkkardG5qFe5qjTSAz3weM9Kq+HqQtP6ED76JR8CAFCarTEogdyqp946rEqKrFjJrjsBAzBwhOoqQ7WaM+6aYX0qJqrJlkIqqPuIr7aqrxSDqGkqjP3qrxYbGD72qiYApgQrnP86QAjbV7n6JelHgjphokSKouI5seCqsSL1oBh7euXKGxw7EDgLsg4psgJEsipRrV+CPs3YmmLqMGQarMIKs6hKs5lJHzpLAFC7syEbs8b0/7M8EbRPgnC82quJ8aujJ5n6urTK17SoZ7O7kZ0EIbVTm6NVW0wjpp4KGyazdxUrO6YRm69ie6pkW7ZYcLa4MR4b8Exry7aUY7AlA7dLKbdgQmB1a7QNQ6juqbcVy7R9+7e3QTQb8ANIQGfBxYqfC7qha6eFmzOHGzKJK5HwJSY3hCRWYbdHe7U++7J724d967c9mxJ5Z4LVQro+Y7oeg7qJqbphApqO+7AziZjdNLEUy6K4mxDHarnOixIaQHO7Cyu9m0/S62bwSiREA5MOq61Y+BuQOLuUy7dle7m7AQQtAAM99wMBC7/xK78Bi70687vVlrU/sn2VWrTH+5rji/9Pyzu2tRu9bksYhFu/l2rAuse9PzI+WPG6kBu70mqmA4yTtnu7CywYCJzAVnO/9pa/PkIXYqmyj4su1GF+FUy7F2y76Tscg8K1HUw1H2xxIawjVdq6rmvCZjXB28s0/FrAMtyQNHxVDbwjLcApELzDgNXDbcaRQIy+2ivEQ0XEWWfDOeKTH9u/4duUANyITyzF4DquOunC53GQC4nGU8wxVYx5V4wjdDawoLrExYLCsQjGGmwR0BvFeDwYMPACmmSSaiwwbNx7bowi45Oe4Guvovptdpw5UNy0ZdwbGjB78SbIgxzGVGbEOkIXfFxXcxwqTWxluAPJNCvJuyEAWLT/ATYQlq3cypf8L4ScwibrI8U1pfWKoPeKaW1IypmMqGMMkqeMG9F1AfwLyx4jywtoyBjSYZ+Ky76qy7rmyHpTyhgrzLcxPt97zMjsy3G2zBcCULIqx/57osmLgL3syZ02s6bczScBG/S6zb7bzjW2yTgCfI05zuR8t+Y8fuhcuXt8IRQaz0KTzCv4zRSCSOm6xYu8rbvshP58vpE8zyUhowMtz+lsdfWMIrCB0QMRwScsypr8yO2sxxLd0XmxWvBs0SVT0FF40BJSpbf8zF4bzY38xSN90uKKwddsG6oZxyuNyTk9cRqNIekXmsbLxezpxbyM0/9s0hiSMEqg0EAd/y4t/VBEfSF0hs/5zNDi69AoCNEEDNAY8iBWYAEMSdVVPdF299IRMnuJvNC5zMi+ctPUTNLrbM1rPRJhGStW4Mp/ndZBpdfuhdUT8qcqjdRd3cVffc5NHdHsLNRyYb3yFthZNdjz2NYBgsQDWBig/Cl1XNdbU839ytO1MdmVXStWDYeZTR+Eps1cLdcNLc2hDTSjjaylTRtorNtpjNqWHdnSVtgSktCdPblMbde/vRAlDdm97YiXrV7B3SDySsKJXarOGNYsHMTMPW+qTb60jCO0NrrUbajW7dhi/dTaLW3cHcCs7R5EI84lXNwPXd7YPdbo3WjqvZHejSK7KhcCbP/c840rwDyQuG3fW4Xf0cje7fFbd+Hf8n3dAb7Tzk0R+TIQTGjhBd5YEp5c0E0frMvg5QvW32PbqUrgG3y9AnHaGC5XGk5aHP4ePZeygQTijf3gboPXpM3iERErOWu9Kr7iyN1oLu4ePvne8O2tCawiI76kJR4YizIQ4QfljeLjZXLg3iTk7dFh4S3eKoy9SX7XAj6OTD7lr5bjj3Xl6iGv/Cnj8V24Xg7kz3vjt13mY67AXZ7grJqf/T3jbb4hSg6hYk7nFDfnzXXn6QF8jKjDbM62bu7Uyx3oOFblylvo6JF+uOcVDd67jP7Yef3mj46Sg05XZ64exaVvW36kSN7/518e4Z0uFoCZbKIbup7+JJFek5OOHh+BrWt+5PWr6ebt6BfiAiagQuco6z9C61Zr6+eBcMacE5hOur1O3+dNIWpngsVu7KAea8luHj5pAcS963auIX5On9g+EXrFA7wDAxZwAeOzATxAv9a+I8f+ttoeHgzr7UrL66nO6l+46hdyUaPGneEFEswO79tD7iCs3xRiAUpgAgJwQw1r5PgO7gMi7i968BCxfeXFnWFzPXtV8Dxz8UVM77jhAgK4Qp4T46auoqge7qrewiHvEMADzxtPAFVa5B/fIPI+SqIeHRTwirLy082+54uu743O6QFdNLyZ5wVxPaWO8xOi86U5//K18XZm/RGchOgzfer53vL7Lsb97hDp6AMA5PQHgUlKsAHAdQExnBM6iz4MuVpe//QlJ/dTxvO8AXx1YVkOH0ZDP7XQDuEvn1stMOx/wxACYIayctRYARvC45PW2Ey5PvcGX/fenPDv8acAsPh9r+h/X/SbjuO5FamyUvYEQXPBhWCwsvk7MR7a2WGWLhDAo6GTD/Uw38b8TJ6KrdT2egpAgQd/Fcp4e6eAb+NgToyrmnI28AIjQASEVvoCgT7lQxCEJl1iEfcDcZ5WYGc+GaS0n/O2X8i4L6D6vM8dBwErABRHAPyfHbmVR/wXY/yguKouUHtE8/wu4DnKuX3dr/8T6fdMAIEEAAAbPIi0MDEQgAUCDR0+hBhR4kSKFS1exJhR40aOHT1+BBlS5EiSJU2epGiDIEqWLV2+hBnTowSaNW3exJlT506eOVn2BKozwlCiRY0eRZpU6VKkQZ3WjDBoYAWmVa1exZpV69ahT71+dSpT7FiyZc2edQhWrQSVNtBuVDkGy1y6de3exZtX75iVHUcM/FGRx8AmEoEoVPFWwEAeDoFYURgZwI63lS1fxpxZ82aZbTl/Bh0a5VrSpH+WFspV9eoIqHNGeDBwlB7WtW3fru1ad1DRvX3/trwbqGffcfUeR56cLl+3fgFXFMF44o+BOSpnSNLiYQ8lkgH/iHABXPx48uXNmyV+Xv36ssLd+xz9XgJu+krlD+0yEFJ9/v37ywdQAvYGJPC8AHFKTzTjlGOwwbmY8+gvAAKjSKEeJpJQBNBgMOGFF3wgokARRySxRMwSNDFFFSE68L3T3vPPv/siOGKgQiCIMUcdtWrRvRV/BPKlHmtCEbQFHUTyOAidm5AiFRSiiIiBrAiySiuvxPKzIrPkErghd3vRvR3pmzECWQbCYEw11zTqS926hDPOtL7ckrMjk8TTriU5kpBCiTIYqDmJnhwoPDkPRTRRRQmoc1FHx3LTtTCFYzM3GIdSRSE7KuVUx0hRezRUEt1sVLM780R1z436pMiC/4Eom8gFhTQQTwBRb8U1V0b70rXXkz4tbdLdOlWtzAhSkU0SYpclE9i1fIX2V/k0Qq3UzE5FFU9VNWJ1osG+o2ixgS70zYUcqIw2XXV/tHZdd1l0Vi1hdWOWx0uHguCJgWirt99i4wXrXYEzApDa0tq9DNtskdw2o24lyrAihSjozdwNBho4Y43FQ3jjaAEOOL57/WXKWFgGyoRklbMC+SuPX26oYLE6rkzhhRtsGKOHI/pWw4nEBYDcz1y44GIoYUY66bNoVlrUlr2a17WVS743jA70mzrrpZ5+qumMZe6MVwUBkOvm45gwIG211S5CbG6fm8jVySiSdSBayerBhP8mLraBhhAfEqDoyDa4wGvDDz+JacQT5ToskcXUuqndFmBkD0MuvxoAVPiNvPOuGgdq8XXBjknxpQGIYwbVV2e9dddffz0L7yQTdFW4/wzUSYUMFeuC2QEovKEMIFNogxx4Fz155S0yfXkuQQ/9cUo9L2o3N6iYvYMwqKce+p6c95V0mJovS6XUYUc//dfhGKB9991nwG2Hb4+IUACinJIsCX9vLIfBjwdfAAW4q9oNcFHe40nUUMM9orhmAWn4XSGOwEDPIXAnBryV+F5CPrKYT30fBCH64iA/ndEvIhbC0EB8JpPDKOQHF8iBCVQCACskoXgAxGAOF8dBHZrIgjr/UWBpKNia0mgBewMJhSL0sEQ94GiIkfshfHqoKA26hIczQ10ItbjFERZwfk2iSHQA0BiJUAcA1hGLhJSQmIfsbyAvAMIU5di0K86RQFHESRBJM8TSGEEhRcAEGObzRO7h8SZ2RFQVW1LH0mVxi49UXxcjZEKIfKswEWlh0MbygoFQLCICGQgSEDlKjzGSlOYxpE30uBY+roUQCqkBDqBCyO6lkianhJMiWWLKDToSkr90nSSZ5CeJuMBoSfikCjsIgEtGhAID2QDycDlNaPGSmr+x5S2lNywKkmYTA2GEIGdJy85lU0DXvJIuUWLNRfoSmO+cgTD5REmI+A8AG8jA/0N810myXEyUEhEXMdE5UFGxk6CfMecq1dJKsPhhII1YwE3IWcFsHjRI6kwcCe3kTnj+Up4WecEORLqDGW5gpCKNI0TMyEwTIGGGABhBWQbigwoBwAQWxemiDJpTzCR0m/TqplpiMZAy4GSi5awoT1OEUZPsNKPn6ygwP1qR7vwuMikFHCi9Q0ayzLSmNFVqWLnkVLGexafSGlktvwKGI8pSokfV2lnLWiCmloSsduVoVLmo0YhU1aoDwSpEiIAEJWzACk24wN1kCgCwSsSrc4Usu/gaWfHItSQAYqhXKjEQKLwGrlmzLGUNNC0selFLedVrCKcKpMc6lrGihe2I7v8aW5eEdiSYDepXQjEQN3j2syuzLW29RNqwmXajUE3tXo2roleNwLnPfW5zoTtd4VZ3bMu1LkKTilbIMRAsWxgIF8T51t+qLLjZDU1dSTLbkXgwuY9c7Y/+Ot/IoNe+J5rsfXv6tFEZi1muQFN5C7ld/YpGve3NL36R+14QxndF9IVwgSVcvgRP2Kz8HRFu6/WAthWBcwKGIoEtvJkDi4S9JkYtg0VY4RGJ4AcvhnGMZTxjGI/YxlZk8Y0jQtyNaZhZGBiIK0Cs1lTqmMQ8Hl+O3+JeFTdYyUaG8sZODFskf82/nYJAJAYywSEj1ZZR3q+LSvsbJjc5kk8Gc5rXNWX/0VZ5YD4mFikGYoguU/TLan6LmMfC5o+U2cwrxi6eBe0uPkfWzQKDc6fOBIA81NnLRR60WfQ85uKk+M+sc3CkNR2tQkP20O9KdKWkAoAOONHRoBXxpmv76XYGWsGXPrOrVT3rR3V6rqwe3ZUrhYeBmOHUIb4zrVc96eKS2dKwjieahb3sLNm6rLhWV6jXpIdRDOQBv45rqplNkhIjWNaW8TOyMa3sbZdbst9OM7TTJW01vWEgqcB2toNtbm6ru6nkXuaCxb26TNPb31Zy9rN99DJ27wgCKxgILOKN6nn/GyTdJphOAp6RcO872eh2eMZFNHGxDtxjBdeRHVC2cIZD/1rjDyf2ZSWO7z0fG9b9PnnMC8Rxpab8zbpWkyAGMgWST+28Mq8IxDGyE5ozz+WXhjnQlW6eoudU6E7D+Y7CMJAnmLrn/vr50ndsb44QneVY1LfFk651slca42B+eqhAHiNbDMQWVweutsu+dZvfduVnP13Y9z32ufd9M03Hadoftfb+5Gsg24M7ybLed8FTxOt4R8/R/8x3v1ce3F8fceMPGPUcTWEggki8eeVuec1L5PHG1ru4KW951kce8kYuPeM4H6NMDEQVoVf86Csfe3jlBPATqfjeMd964mf09Trm/aEIXx8vDGQFVsf9shY/9+TPyffDT3Lqkb364ncfx//Hv3H147R8+uQHAG+IPtZ173fxE+D0ldb+y7Hvffp35PcHbX+XyH8bTSQr/f2avrJrv/frjeBTvfmrvwTEiPsjqPx7ntnjDzMYCDz4PwBcP8bjuo0gwLGJP6RDQAUEQeD7wPtywCzZv9qAgMwZhAqslwAkuwG8O9SzuGAawRC0wYZgwIEqQSw5QdbIg4GQBRZswQukvgw0mOsDP7Cbwdbhvht0QqNLwswzQlzpwdUwhIFAACFkFhfUOhhEQhlcQn6rwSdUwBxEpx1Mp2xCihoBgEiAPi1kEy5cOi9EkDG8tw6cPDskQ/ozw2tCQysxJ6QAMABIEzgkFjlUOjq8iT7/xEHJM7Mm3MNIbMQotDBEpCs1NAo96LAPM8Q4JEIBnMKhi0H4C0MxpERJDEFGnCZLvCNMLAogAwAh68ROYcWYU0SbUEUD3D49RMXWU0VcqkX2CMSiyLItm0Va/MQXDMWL2MDQ0EX5O8VeTMBfPKVgXI9hJAoEmLNjRMaGI75bJBJeRDA8fERxlEa/o0ZSskb1wMYIgIArBIBO4EZOWUeHA0eayEVHbDJIPMcbTMdRqkdUcsUIcDdSe8N59JRk7MJltIhmNBJ9VDF+7MdUNMfYCsjywMYwaBsAIAWErJSLnMiuG8UChEgGk8iQnMaKpDKFzDBMfMd388iPZEmUrLcv/yTFUrw4mkTJf0QkkByPYYTFQuDEmExIb9RJtMhHctxHlTzKk+PJnjTKi1LDQdjILCTKNfHJprQ/pvSIZ/TAaNTKvnvKOcrK4bIlCECDgQiCq/TEqAxLSiNJpYxIrnxLehtLOSpLbMomWOyAoWTLGMnLuoRCMCzFkxRMdKRLT5vJS0wlRbgBLPxLrFzMwwyJpMTJnKRMMrzLKQrM3rAlMFCDIItMyXTLzNylxISLknwvwzRNrdvMHupMA0slRBiISPDL0fyPyWxNjrBMnGTN3QS619Sh2EwvQ/KDjbw93BwT4tzN3ixM1ATOSBPOHGJO7cKjMlBL5VST6jRN5wzD3/+MTqeEzo7TTWHEoyvoMMTTzqLEo/BsJLBsJ7k0yfF0zzSbTgziziOLokcYCE9Yz+U0ufo8Tfg8TflcTfoUUCi7TwPKT83AIxwYiCLwg//ckdJMUJDwziUEzws1twUdoAbNDDyCIABghEGiUMAMUA5dLwQ1OgNNrg1VUWbzUAEC0TBDIAi9pz4w0RPNTUOK0Xsj0HVSzRdl0R+VsBkNoBq9jCj6JgDgA5rgURT1USP1NsL8ziKl0vtCUvBRUh9CDfACAIiC0ijNLZDJ0ofI0BmE0TPVtC11ni4tEdcQg4EAhXEiUyIDGDadRCvVUCzV0+py06RxFoAsjVcK04ga0zv/xVMLutA0FTs//VPaClSkGVSoJA0oGIgUsAlFHbD2TFBHFb4gjVQwm1QqtNAPJY0QGAgqSIRN5VQ7i6JGhdSI8Mo8FNVRVdBZPZzy3FXSaIWBYAPyelV5i9VP1VU0HdLUWlNcJdVj9RpeNRzSCISBqIPxStRhLbkfktVbxSsXVVZnZVaxKtUMOlUaXYsaGAhOMCpsJVZtNVZuXVFv1atlDVcjG1eoS1HOVAtDFa91ZVefm1IBBdUDhNd6nbB7VbtyTVK1oIVM9a1/Fb2Adc+B3cWCNdgCQ9jBU1guVYsmDYGHhVj181SBBdddkdeooteLHbGMdRRofVa14IKBsFY7/w3ZLdzYuqRYaFRZjWPZzctX2ASLPhiIWkiNmh3CnwXOnP3Knc24nqWim10etXCDgXiEojVa6YPasFRaW2Vah3Na2UNa6gQLPkhXq73abpTYiS3ZWi1Hi+1a6/raRMra5FELTAUARTDbs5XJsG3NrW3bt/W3uFW+uRUdtWgEAJCBndBbrOXb7lzbZJ3XkgVcahJcOXHZpgELHG0FxV1ctB3Z+vTbpXTbyY2tyh0/wl0csNgsADACzu3cvU3b8AzduZQ1GKCvmyJd/TLdXEJdxAEL7AQAIXDd1yXN2I3O2Z3P2r3d3NVdyaXU3u1VrwhNAPCD4SVeAG3czETeA1VeZv/yge8FX/CFAebVUueFmctVmrVqmzrgiettS+NN2sc92Y4aO9u1KfLVsd3VP+iNVq+Yg4EQg/Z13+3k35DcXiLtXtzF35U1X4IrYMz1igYYCEQQ4AGu0AfuxwP+1gReYBvT3wfMXnN9CuAVXuu1YBnB4HPU4Mjl4A62sA82wRQeIE4CAMUSixNuk1D8nnflUzWtMPtVYBfG2Ab+OBkWoCa4J7PA4erR4QTi4Zt8zu6lgQwYARhKAjYSYrgl4h6rOxsjDCVe4s/pYql0GemU38usX6tSAmTKYuGCYR4c4wnTgIGgATAO4z8szjIetBVG2R+erxewlTaGrTeOYTABsxb/qA47XmI8Bg1GPiU+pt8fVoILIII4EgANSAIkpmNBHuQtLmJDjrJvGd+yCGMx9jgQPuWDPWPfrLBAloiEGIhR5mTIImQ4BmUog2WhGYtSJqI4/hFHJiVIhifWFKNmmuWyquU0vGUjEyNX3uVSBmb9TOUjXeU/Y5/3eZ/4iUIpAaxjnqtkBkThSDPIGF2H4OVodlCGpOXHLYQdabu/okSF+BtvDitwrhJfvq+6EagbhmZ1HhB0tqN8bGcdCQNYMOiDPmh9ocQZyid6rmdP5uJlvrFnei1FxmGAtlFx9mB2ZpZCGD6j0Q6HVip7JuM3iTIbWoizOGd/Nk98BlSOXhaP/47COR4XkR5piNaYabaxfZpnslhpl14qlhZXmCYWmR4Je0IXm84pkgYSnR4xGg6sZ75joWZHqr7pcu5KABjook4wZ3Ymo2kspbYopv5ljYYyJN4AtPhpp75nq+Ypge7oBIOBHYABryYACzAaK5AmsR4osl4Rtw4ryFACte5noPZSs95orN7Kre4Uo7YI+2UmGjCBDjGae/Ikvh5rnLYyttYvcVkhUi5szm5q0bYvuI5puZ4vEbBhzCYov1YRwOYpmq5jlQ5txC5kiVZlxeZNrY5rWaMAHqABktqADbABEbiAy2btzNZt/DRs4aLo4LHoE8boJSVt9DJtrl7u5NYh1/8O6urOLvvlKtCe6ubuL9t+YaJubM3Wbo3h7sM27wkTZcIeb+/ubtym5uymON4+bfxe7wFq7zgl79jaJ+T26dq277Z+7/s2NsbmFMfu79JWb0QLcNgCpdWW6kWG7Z+k75fm74tQCQavFAd/8Oz67/JO8AJrZvnG8AlnzANv3g43OhBnExEfcQ7XrwzHqe5IaxW/aBw3SxcvXxiviA/v7Rq37ggHNRanrIsx5vaAwM6VlxY36Ru77vQWciPfISR3Fx8nqIDKsydf3ChvxRN/8QUvciy3cRIMmUEjlH+6sLSSbiV3vCYGovxF7wbXcjTvlRJvST0WNG6GbkkDc73NcKH/c2Iqv/MQz3M9zxU+/1P7ZQi0qMKQLfQNP8JiTZ4qx/MrZ3Q6WnS+/paGfvPuWnEyRzlT/4gQhhlNV3RO7/SkcXQ99QF+kvRBP9tKR/WZMGL3kxQTYfUZ//RXr7VgV2oasJsvh3MLFj85nwj0fYjpxitXp1X9xm5hF61YZ1MxqoxJh1hcB/JU33VoX1Fphwgi329rpyxsP1OVSOpRn575/nZdz/WOcHbri3eOSXRgJ3d0zxh1z9IvRnZS73FLj7h5F0lVP/h7B45fXxMa5/erfviheaNtt/Wr9fYp567PNQlmN5V8b3hij/g48XcjJZQgFvRkH+CL7/WfYlSFgpqN//N4NXH4kFdumtcMRD4jikd591V5UHF5DGN504D5fXcIc692m39rkHdolI70Wt/56+35YPn5lmkJjr+WmB+TmUd6dBr5H5WQkHZ6gY9zghdFg9fAcCd7Z8T6HdH6radcpafnXNZ5sVd2q+89hT97hM97vDc7Mz93t695wH8LM9prsuD2f416oQ9676n6tH9Iom9EGf94yBd8XOn6GGX34Kh4o038Z5l6M/386Jm5tdeRtq/8Ubp8DvVszX964u18Mc94TI99nx99yjd6Kz/9vob7Y25z1qf7lLf7Z3f8oEN7s+/7SpN8md/93Pf15edkQIEp33/3Uud7Znx90Fl8xf8nEIZXfspnfkdJ/QuN77mf/oE3fusPfnvXeLtL/5oh/Rwx/e+fovBPULknf26Cd4yvyeGfc70ve4CQIHAgwYIGDxJIqHAhw4YOH0KMKPGhDQA2JmLMqJFhxUIRPoIMKXIkyZImC1ncqHIly5YuX8KMKXMmzZo2b+LMqXMnT5UVL/YMKnQo0aJGjyJNmvAHAAAulB6MKvWgyapWr2LNqnUr165cp4KVajMsWYM4y6JNm3asWrJKa/58O7Gj17ojUQKVq3cv375+/wIOLDiu4MKGDyNOvLeiFcVK7UKOLHnyZLBs21q+iXkzZwmXO5t1DJHwYAAeKXfFK3o169auX8P/5ks6Nu3atm/vFNB0B+6cqH8DD045M03QUc8aT058pvKCtWcDpiscq+re1q9jz679KPTt3r+DP6yiKZLwLqejT6/+a3MJ67dGbC+f4Ofmz1MWlv7+Ln7z/v8DGOBr3QlYoIEHstRCUzkgKNF+D0KYnnwRWhXffPPVp9x9eQWmH4XVNRiiiCOS2BKBJaKYonc8NAWDiglRGKOMkE04o43ACZRhchsa5mGEIL4YpJBDfncikUcieZgPTfUQ5I1PQklSjVFS2VWONV3IY36mzQhkkl+CGWZpHIpZpplHMeWUk1WyOeOUbcJplXzFDaRlaafF6OWZe/LZJ1z9+RmooDAx/yZknIfu9yaii2ap2ZzcARodlzLqOaill15qJKabbrqboYuCKpyiocLZqI6gIaWpXj5CWCmnr8KapKqx0lrmeACUtyapu0o2Kq9Umorlo0bN+harD7paq7LLNlgss8++yCIAI3z6q7VWtndtm8HS2V6qkf517H7JQluuudo5e666B4rQlArVahuvnNnKGyW3zA1bVLrf4vkhuOsCHDBs+wpc8HYaNNXEkPUyXJKvDUd4r0wYQkpmuJPm+a/BG3MsqcUdg7ydtNTCC3HDD5ucKMWndvbtx32J+x65IdNcc1AE25yzYjs0pcHCKUOMMtDqSRzTyvpqLBvG/r6ss9NPx/+EM9RT84UwALz9PHS9Qms9XdEwHU2U1GIv/WPSVKOdNkVnq922XiM0xQORXW9NL90q59utfRX3WHarbLsdONRjC144Tk00BcTcd2vLNeOoff1S2EMRLlTM681suOYhV7655y3dKsKRj1/rOOm9Tj5x3pQDbqzfyLb+uezrdj677RLl0JQFo5++63y9S5i60atbHntSl6uX+e3LM1s7888npERTTy0OPKi/Wy+q8GATf7Px/Hb5PfTjW+o8+bb30NQPSGZ/vents9c9997yvWW/Zjd9vv6Zir8/9Bc0JQnsg9+hsEfA4WxPcvLjifl0grz0KM9/EjRTAydYuIqoiXf/B9zW+zZ4lci5JIE7qSBOHoieCFowhUgioQrTRoGmvCBJHuSg3WZoFxC2RIQO7B/S7ve3/LUwiERioRChtiQAuGiANrRXB5coJR2yhH4u65sPYQfEImIRRUTMYs6sAIANCECGToSSAccYPykKS0PH4yHZqjguNnIxjv7ZohwZgkMhEaEpNPiSGYd2x4iUDoorQSOx4Fg8N8rMkHVcZHboyEgC/PFFAARABvjYx5RF8iGBXGAI9zZF+4Xvio8cZZEUScqHZDJFaVKcGC8ZNEGq5EKy9GQad7RGUSrFhNNB4Sl7iRtHMjKVKPJiYyzpypPBciOzXCYz0bIQTo7QlAx8/90bcenLa9oJm/Mj5JdcoD4wHfOV0IxiM8tpTucohJtksyb4KCVNbcJzTPHcJi3BlEcA+ACc4WSYMDFyzn8C1DO0AWbUqJlIds4zoYchaB37OSJpCdCY+4yXQyUS0Is2M5uSQiTm3qnQj+bSo9esaIhMwCR9TpSiydQIRlsqS41ejKPJEylIa7pOmypzpSXiGQDCKNGUWoukEHEpUdXJGoa+RJfC4SVOmxpShNZUqAjaAACUECagqnScgywqV1E1UJreRKnBYapTy4o0qIJUqgay2h5RitVfqbUhXZ3rZmDqF7ECh6xm3WtPkBrHuAooAwu66luDqlN/0jWxbrGNX/9NZNCOopWvki0hWE8J2ADBjZKELSyvLptOxYJWLIyt7J9kCkHjqSAJPuApANY32dcmlbSj9Ox/aNCzzXKWVJ4NLW+PM9rIss60J2xdC6jalOO2FrbKZUljs0hb/yAOAGLKbWcPa6HeYvdKdoXZY2cqShggF7muXS55MdJcLD7XPNIrplupyyjrDjW72b3NeX3S3dN+1yIvGAERJjne8gJ4bcBNaHrDU9/buFe38EWlfLFLX9nOBK+/UZ4LWJmQzP43wBpWyIGDWGDweNGquE1wARfskAY7+LdUDCVLMLzhF3MYwsE08YGoqrARk7hUNLYjinn74AF7T7i75KGLYfz/4g638MPfSdh0c4yo3fY4tD9esTvRWmQjaxjJKlSydzyFYydXCcpRVuyUQVnlFn8Ty1mW8SK5vJ2miO7LYGaiVlk6ZjKr2MwZs3Ka1QxgLafQzdnRTXLlPOcnifnOcy3znVi8kiv7mbyAtuAd2xIebwIghoamWxPdtONnKpqujO7QfYfL50JHWtJsbigULQ0eIOixycDrtIwSHeqijnqjjlYJpFMN20lPsMHhYause0frGNn61i7NdUx3vZFe+3qywJagsMFjtVy1l3THplCylY1RZt+11JAJAyzKbW5zP4HIfY72a6ftv2p/51YmKPbpth2xT3/WqKqTcp5LQwVm/xohvAI/dYbZzVd37w/e3kkfPumt7RqWuM4ZEbSgEN6Qivx7mVcgBMc73vFGqBvVBpesxc+n8O28EAAXcPjj7A2hbnvVaSVfCMZbSoWQF3zkZZ35+E6unXsyaNNdc/mDYN4y/+CbuauObcYvenOC61zaS/+rfMOjIAAEPdsth3icjM6Z/yR9JTxPSM0x+nQ0izzqO586F32enauTTOuMIzre9J1Didsm7GoZOwHK7nScq/3gbHdu1cEjWADITehao/t7vF5XpON9InsfvNgB0PSAnv3R6w58U/nOPLdjB7wA2J3i/ch1HdcTX3bHjt7Twne/Yz52L9gB7XeAwQ3Unv/2Fua8Qj2/PNBfJwkBZPncT09DNbLs65Bf/VbR8nrL2zx20hO4wHfP+3n6/nbAt44FWkT8uzF+PZFHLPOt03rnU96+lwdo5icyfeoj1/rXh2f2bbf93kgriXIHv/HZNH7J/x9snF9ZPN/6/VP7zZ+R1d/s3B9uSEsllR7QhB/RlF/zpZ53DCBZFGD0AVkC4tQCyk4D3kZmQeD+cVr/hVkFxlIAvkYGhsUGml36eWAdgeDniKBtHF7c/dTDNUeosGB8qeBtuCBYwODfdeAMglQNes4N1satYNsObl0Pus8FDk8Q5t0PypXryaBGwB77bSESZpESbg4T1gaTRSAmoSD/sFjhxGEhawzhVBRh7B0hGCaUGGoOGdJGdH3fCUrhe1EhPdmSebyhVMShF84hHcaTHY5hioGHbQHAu5jg0KUhnSFfLVUieAxiVBTiAX4hIgaRIt4hI34HCZ6hyUxg8PyhAq0hbWTiQWziOSGgJy4XKBrOfIVHDpaiOCmHD64iAPaiALYhqKHfIeZEF3IiMcqiL9Fi4dgieNxKW0Fh8fXhk/3idaUi6wVjvhFgJ84F9MUgMibjKS2j4HibqxWGGXpHjtkEL17j3VWja2SjNmogN0qEMcIiPYaj/4xj4JSjWhyGHn6HOtYEO16i6rWj+b3jiWkhONqEPZpTLOYjyeEj/6X1ozMZBhK4S0CS2Dpaz6OEXWLEY0JMHkP+iQHeI0lGJA1OZLBVZFkcBimm40YOZEd+JNglZBYOY9+Y5EOuZEpCzz66TUu6pGEcXtZph0DSRPZQXHaEJCQtpE5yoE+2W0++m1CGxWEQW0wmGEfOWk0uX0FW4TaiZIR5oxFKpdSN5WxZ5XIIBlWJ2HYg5UwopVcK4k3yWE5uyU6WE0SeZedRZcKt5VQgBk/51FHKZFLSZFOWifIpJF76W1T25V4BZdsEpmAeBkY+ola6F1caG12CCWPipFhC5TdGpmT+pf5UpmgZRmbpX3bEpUzMpWKKyUq9Ik+mZWmq0GSqTWr6lv9hiF7iGeZWzmRXymaY0OZpxpheNhNf4uZH6Wba8CZCHMYktYBmUhdn1ptnfslx3iahlKUcNqdTPSfaRGdoGMYqWWduYScP2iWfcOdommV4fiBykk95opNhEJNGCidiEmd77sl75iVkymdNjSfV2Cd9GAaspR12vGZMxKZ/ngmAPiZpDiiB0mfPHah2CcbVGaVrHqZcJiaEmomEkppyMhNzVqg2FejUZKiGBgZMwuWHwmaIHmSskKikmOgyoWiKXtOKQk2LClRhvMBtpSdnrWcUiuhi4l1t7uWF8ijV+OjTAOlCfRF4NChMPGiNwsqNXkyOztKOPqk4OunzTGlhYFr/nBVpYR2pNCbpbC7phTpkk3ZnmD5PlDpNmQoGw+WTfm7mcHZmcX7mm86pS8Tpco4pneqMneoMngZGyq0cn16nn2YnoG6noMIneCIq/R3q77WoYTiqlcqog9IoWD4Ll4abl8oSmGbqIilqzjAqYHwqpKrpTWQpqTKLqXIXql6Iqq6qHLWqzbzqX8RqmgIVTtRqIJ4LriqNrs4Hr/YqF/1qzQSrXwzrdmSXH06i6VFqkijrYnynIT5rj26q9nVqYaTcnmIgdmHrNE5qmxqnpQYohYarmA6qZBVenjYFulqrulLjKSrYtiJJt67Ktx7jvPZStLagdgKGKAKGnmIiv0Zc/7ZKoMIGLLxOaHwa7CghLDxSrF8w7F847Hdca79KLBoC7JEIrFwU6omOa8YKzMa2xlLuxcf6hfBNy8P21rru4qgiq7msIpMaar26bODArBt2bF/QbF9gJgXgLG/pbHIcq3EAzM/CKcGe5NA+UtGuhszqRdLyhRdtQHiMbMSyK3tqKcjc50YALcsKLdaqjdaKBtfKhdfqBcNpmshCbNeVUbuebcekLRdWLbPKh7O67QTBrWPI7VvQrVxkFunhbc6SbNkiad9uztrqaMsWrrkcrmIkLlT0VmGkic80bWg9rXFEbczpj+V+KeZmLrRsLkgeLV8srlIQ2ls+rtNG7s72J//lao7qpirrtm7zAK9NnizSfm5gHJ6+pivkkq3u/qm7JmrgCmjwFtHrIkbnJsXsEoULtMAIvAAGaZbY5i3qlawpxm7H+O6uDi/10or1Hgb2IoX25gYRjAANgC9ygVFdMq/e+itB8q7hpG+zri/7wor7Ggb8HoX85kQP3C/+/sAFQKL47i/5Si6b9mzqSq+8EnALGXBhILBRKPBNFBf+isAFwIDoAsjY8m/56uIFn08AD+4Ab/CmdLBgfHBRhHBN2OzVwEAEG4gKU7Dz8q3UGm4GY+wMp1ANB8YNE0UOz0Tu6FFhIggQH18F89//9q4RYyoSJ7EMj66tYqOPFQVmqhz/iVCx/+2t2RKxBMFwexAuF9+OEi/s+Xbt8QqFC7SL7pTIGadg/04hGNepFoMrHFuQHP8FEw+FE7uEBkTXBlTnHo9vFQuxGqPu/rRxc7wxIcuOIXssHc+tHfNED3gRAFhBk6AIH6uhH5cuaFqyIBesJrOxF98uFnOsGIfyKDcBCkPyBEsy1PLs0cVy26rf9MLyC8vy8kLvEoPyAo+yCFBPiqAyJVoxHwIy81yycmRyMWexMFdq8cpui4aEF4xCU6CBHniFIvsi7javC4vqOgOzPrry1WozBnMzt3qy4oLzR4gzOZvzOS+zQZJu7rIzlvZOIcezbc4zPYcMIgsFkOrz/zgDQDnf0D/vmzqvMC1DBPAYdD1nxMpeLkcn9LlwMmWCsxcUAT/TCEWHZUC7cyW3c0EXMUh3o+C68TGHNJiM9G62qEmjdErbsiWC1iq/84xqdExf6iDfdCDLNE61KCGcdET3s0/zW/J1lVCz8kufzkYf9SsntTXbtBBlKCEYl0Sjzk/rDUtfdDWrRPZodbwecVfbTuXgGtWVZwiMdVRHBjpbVCSjcUiytVG79RbDdVwb0ly3XV0blyHgdV6rNCAqllU/Hn/CdDBvtTwPNmHTtKjRdWpqgXGFwmIztlkDdFAL9BqDaFFTdmAj9WVvstWimBzxph9swnGFwgLgSGOrov9FB/FAt8Rfp/bFCvZEwMD3boANiAAPPLNKAEESIEETEFMTmADTsnb5uDYemlxlsgHINcUeLIB7/IZeWyNa77ZpE/Vkw/NSR4RHry4uqQBrIZcVPLJG9IB7C9wPyN90n4l6izZYr+UW1MBxbQAmgIFA3PZ+rzRpt/RQYzXptDVwrzZEAAH4/oAJvIBxAQARbMThJQwN+AASgK8N6DJ+53d13yvhtaQfMAJyOcAVEESBTzVQP3ZpuzRBo/Z5VzZCT0QeK0EEu0CaWIEUS4RgKQEPWF8SGBeaiviIZ/aibXaogcEcsMEmcAFycYEbGISLgxZy8HJfQ6hv27hqczVEXN3/BvgwAQjA9HVoRFBAazKEhmN4kiv5rcG2ovWBEBjBHlg4chlBIlDFd+N2J215H3e59TR4iRKzQwxpwzWE6LFXTPCU8sI5TpN4M5p4ZywADgRCJdCCEaQBFJRCKajBHkCBGGxCGjwCI/ABKKQAG3BCJQiBFgTCHCgCDvjBAgx4QYDBFrBBGjgC/AGAGpTBJ0gFluMZVXMVZGPGmt5NoePooTOEABiXKTeEcb15TEzS3UZ6mOj3i6MXWYDBxglBA3zBI4hBDXBBnvt6uqv7BjQCFXABC8gA/P2BGCBCIPA5WBB7Ymm5bvcyeS/44zB7lzr7QtxT2D5EmqR5S1x7tpfJ/7Zn+WZfeqanACN0ein8gbpjfMZrfHjVwiOQAQ6oRb5rtrEXFbKb42mbdyuj92hM+kdLRPcBAJIzBBRDI0ykCaQz/JE4fLGrEBD0QAskwQj4gBioARc89cY3xQZwQQ2IgSeAAie4wRz4wYCDwQL4AQ4owhwEghYIQSVwAhukACjwASM8QhpsghhAwR6oQSk4Qh38AVU1AiWAQiB092aIPJOTPFGZvD9KKoMDtoOHuUMc0RMyBMzfGEwoaPjm/JfsvL6TjwBoAAVkgAXkgAn8gHMjPXJRwSJAQRoYASZUQiDgQN1H2d131b6Ld7/P+Et4ucrfuJxKhCM+qkMc3hE6ov/tLv4Ktfyft40AEEHQ+wANiIASoLvGy4AjhIIDOD3Ub8HUC6XpcxXqI3ha8zZLtL5Cg7llP0SiJ3xCjHlMiJ7i577uL/npb04PjECaIL0N7MALmEAOWEAGUAAO3Lt9Qr9hw3hi7f1a9D3A/z1AEBA4kGBBgwcRJlRIwAYAKhIgRpQ4kWJFixepALCx8AcAADkSEvEIYGHJHhs8Iim5kmVLly9hxpQ5k2ZNmzdx5tS5k2dPnwkbPrw4lGhRo0d/JlW6lKlAFRZeoBw51aOVJj+QXOABg4gKFwmPhhU7luzQCGfRplW7lm2Esm/fNqUJ12xbu3fx5m1L9+JOvX8BBxb/DFhuYcOHmTbciLhlUL50My5O+MIjSIQtPG6gqaEhgB0CGIcWPZp0adOnUct1/Jh13NSvYSsUAANJZ6o2TFho0QOIzNa/gV8cjDd48dgEi0sYvnx5cr/MoUePfpx69ZuKq69ODvEKIe/fvzfSuJCGxwsJM3iUDBOIEo9KvlqXP59+ffv3eWrfvh8ifv9LVfBBqqmsoCEJDVySTsEFGWzQQbd+s46/3xx0TqcHMXTwvw2tw446D3/KgaoR1zvIh5QSssCjJmRyoQn1euNQxhlprNHGnvSbcLsbD9OxKDA4UYOqIqAABRYIMkxSySWZtAs4CX3kq0LjLpySwgeJ4lFL/xzH+7DLn4DoQcwxx7TiS4RUBECEhEQEgIaYBNihKgS3rNPOO/GkL8coI8wzKT4rwqEM8UYqIg1TwICoyUUZbZTBJ6sDFC4rIc0JS+AwzNLPTVkCMTZPDQPVIJEA0Ayhjj6CSQARquqB01dhjVXW6xySNLhZc7JVAjCEgIIqR1LoYyJHiS3WWOL6pE5XsihNFqdLr2y2NVxpFDU1a5vCdiABpHL1IKmIgAnVDSig1txz0YV1z2VdSzcmSa/gI6OpxDDFomPxzbfYSo9jVyxpWXuuweAypdLd+7Q1LWGlFiaAMgB8OAiGqmB6eINwD85Y440RrtVfujh2iU8txKCKiv8v/KhL35VZzpDf2D4+CuDHBH4UU2hfDvm4hkfj2aeGMStVhYIEcC9Vl8rzqAWdmW7aacbWjRmpp8GasA9EuKAKCiESJarlr8FWMOfXpC5qZr5qXpBgnJ2lGjWfQ4M7vzMTYhUAJYYWyAVUrQCNICBGgsEgJEbKwO3DEU98pqiNUhw1/kJIo4ipGmEEh7DCzlzzwMZOrWyvBzb42bPfKrhtx3um+zW5d+IZCNt+MCGqkTD+O/CC0rzbh9157z1i1IEPnmnGixJ+tO0OKYWqGirpGvPNoY9+rc4f/1y40G+tEvvWTJ/WeNFYPyz8nHzWQM4RrVjaIMA9EpygEUaM36P/7+mvH9fx7WesuCtKHmmDRz5ROukNMHrUO431rmez7FmKdGXpXsDyFyrVXWuC2aogQmDwAhtswAYi4EF81ne798kvfhE04Qm1hD8UNiU4nCAUAErBhgXQhYA11JwBTYPAe23vdDVh22MeSLMVLkWFFixRYYo4RCUu0V1JZCJPfoODVoykEZVgjQ2x+DUclkaHFWlgu0bHQyD+EG1P5NIRKYhGI5qRjW3UmRPdaBPWgIEWk/OIA1J2xSzuMV9bJE0XKfLFsqRNbDcTpFjiSL4LKmyRDGtkIiEZyTrBUZIweYwihOQRKgihOHz0JLH8eDxASuSQYyGkdNZWyqlVUiaU//yJK2ECS1bOkpalkWUtq/YWMIBiKmmYYSc/GcwmhVI0oySlGCHIQGTSkIwgw6VLbtm6R75yms+05jVtWU1svustc1CeR+qghf0Ik5xKImZojBkRVYbllNFJ5TLhss2SRFMn9FyJPeWZT312Spv7XElZwGCEqZThl9sp50GbCUaYpVM58HSmMhXIvYQq1J8CwSet1JiYflaUox2F5kY9ahCyBMIRI3FECHSEUJWqrYeeY+g6VxnGiOoRppoK6UVtglOggDSkPfWpRXn6U7EswBNTMYLz+LNSpULnnPp7qUPjqb2ZjrGmQ/GpTmmC1YNo9addhSRXZxkWLdRhJKWYA/+flprWwTQVMQxt6FSTKVOWRguqZLlqUFWD15zq1at93SZYWWmUBaShUKBAakrVmli9sLVHT4WrECE6V4lWtS89BexLLgvUjPqVsx7NrCSJIoR5AaAGirCVYlF7F8YaJp1BjOtNJurA2NrVsnwlom0Xh9vO7laSn43kUATqkSJg4rBRSu1xp9fS6o3StZCVayHp+tio3lS31NysI6/LW+1i07eQtAgYPDCSVlxuWcg171lWW5jWznaQUpUsTetqytpmN3X0/Vl1t5tfJnbXuxMBQ/8AgIiPnde86ZWLW9/JoJ1EK8HvdW5H+buQz0ZYvxV+GoXbSJEFhGIknIgZgZH/a2AWIji6C1owfBsMXe9R175xwy9mX2xhGdsPw2yciB++WQROfhjEqRUxU0hcYgWdOMgIvGuLoRbjxih5xk0OXo3NKBEcZA0AjUCp1HrsY+UesMhUbRCRu1y2I2eHyfcss5PRjDgoPzEic/iDJgNYtiyj9sdLCbOUHgTmO39szF5CsjT/nGZB0/jM2IRIIKTiCPLKec6JrbNS9jypPOsk0lLr884KrZA1D5rTftr0EiUghJGoIY+fa7Sjt5zDSjPry1Bctb8u/alM7zTQnba14z6tRDaMBAoFNfWp0/roP736X63WM7EBFWvYTHjWt3Y2tVj32jjC747FxTKwlyrs/58g+3kKdjW3JaXs1TV7q+R+9rlfFe0Hu/ECI/GEta+N7ZVq2yfgNoqGvm3vKIk7jS6uNboBzjGeLTCOhPMIKIwpb6XSuyf6Bp23j+3w/fD7beYuSK4DnnE9TZPgbBTAwwDAhvUqHKEMz7fEh2VsSqNcRxQ/DbP/rXGZm2vgJqeaC863gRY4luTltPnKWZ5yiAM96DuaL5ljvtekz5zp6uL4z5sGhBeVqlw877kwoY6TogvdxCffetaViHGGWJwgYm/62bNJ344vUQWdsUHerH71T4Jdjl9XlMpzZXfRQZjsMF56VvuOdsHLp+apjiAFzHQ3OhEg7nLnI91rove3dv894pJ/qGcDv+S/53bzg/d8jQq/4iWexCM7ACHjR+74uRv+j3rHd+UtT9GKih3mn7c9zZ/OevppIPE/8NtAGq96LEJ+Lq7Hu9ZjL3q+d966/r7982UVemmfsD0eEcHvgZ964e+R+DOR/OuJnvzLLx/pzof++Tcl/XWb0EUrOn32E759T3bfN8Yfet7FX0YWlz/JzEf//zFN7egPV1blPWJEpLRP/mxoAC3J/igv/PKvvfbPz8wPAC2QR9RP/1DoYaxg8RAw/hQwixjwJb7v+G4iAjWQ/Ciw/y6wBW0EWwSACHLgBUwAFIQAB+BNvlDI4DbAWxAi+EKwgHSvmBxwyLz/DgUR6ehWEDHMzgWdcJ7oRgbtZkSKoBQcIBYOodR00ITazSNq5wcTMAilZwRFpgilo+GQUPb8ifYyrwmf8A3LbT1AjoSmogi2QAIjiAcKpySAUAwV63AQ6/6QLw1pawIDsALhMBEJ70uSYCqUwARgQAN6gBMYgRKoTLzw0H4a0SOS4J/C0A9RC3Waa7oWSu9cjpH8z+8UcRU7pEtcIPEs4AAFQiLAYAsqYV52LAnzJ2gAYARYog9BMa1Ekb10sRTt7hTTDhFZcRkrbjFOxE0OoiLIwCMcIQct4vCk4ncaK8WCMbGGkbKuUVnS6QQnAhlJo/aYMR1fbjxUIDNkEf4m/6IWPELkivF7VEAqVMKpuLEbhdFxRlENucyYyFEizLG+lFEdEZIJx8NufDEaKyIQPKIRfK146oczPOIHiHAf+VGpvjG+6pFsxvHc2DAVP4okE/Ik+ckG0uNucoki+scIPhJ4XMBoPiMjDWkj/9AfiZGdxFEgRTLzUvIgUXIok0Ix7EZ9CEIAwkQI2CAWHgEUCgoHhEsLbUp44sT9REkjcRKhOlK6AFLVfPLZRlIoibIspSnxWIQABIAGREAJBuRX4kwCHmEeedIqUcUG3rGtgGkrvVEnwbEiIiUkxRIozcwkg9IsEZNLpKITKSB36HADDIcAKMAj3uSJksYK8oaLbv+SL5eqKx0sBUEyLJ1tLFkwMU1TkSiGAAwOAKxACUSABnxgBJIgA4hg6gDgPAgAJazgiUwgM3xQM4WMM7nSLz2yLo0RkNCNNBXSME9zKG2DD3aFUCYyKVdTBFwgaX4ThdoEAL4QOCdLODmSOL0yE0NzlJKTMKGQOdOzOdkT8ACgCFLGDzwCCijCILbTBDaxIVcod9xnub4TPFXKM1Vs+vwTOX9SPTGKLNtzQTXNI9IAIqQSABygPgnCAgZkBNhnTVZoYjzCAmBDKwHUkwQUlcjwFwVzNNFTwtowRRn0/zojzubAQSlUMm3TCjqRAIwG+3ZxJCyjPOErRA9qRN2pRD3/UTRvTTnFh0Vb9Pwa4gYiAiIBwBPq0wV6cyRMAISeMTKx0SNMoF82E0jJSUiZikj58ESPVEkRAh2XdE3TtMoiwg1klBYtIPE8o1wEggKQQCp61H5UIPEq8zi9DEzDVDw/c/x8tIvOE0GVTkHZdEm1QwtGIhTijBAWwX88lABcwAJsU2ki6HUuMjCDU1D5SEyZY+1cykhtDUklSFEb9Q21AwwcwKgmYSqQID5a4C03wAcys37azzN09FDxTFQHVXH+kTxP1TwPlP+Ws1WZFaiEIiKEgKyoognsVC3pVARg4Fe/5yrv5v0+9EuFdVQJdUDXr0ARNVmXMElZtVlbcE8W/4ARCgURCmITRWBXI+guPdBLQzVcbYhUm4NMF4KhElVZ1ZVdWzVqtkAM0uAKJKAgpi478+cy7VVf/5Nf98hfh8NUzVWHBjZdV9VgG5V4IoIggkZDT+gZyYU+QNRiowdj1wpgFUJg0fUQSxNkHdUhyIATPiEHCeIoUYjaAAAp5WNlWXZzXFYwNDYgkXUw15XzGNVmE7Mz5qUI1OARmqccBaIH3gOF+NM+iLZoM8dC8E/bim2xYLYlDZRpCfZjobZFbWNEeo0gBcLgbjSCVhIAeOA+vhZswUZsB5Fsuy0vkhYslxZFm7aVVvRw2/b2OgMKYkEMpJUaF00guIU1tdV4SP/lNvEDNJODb5nEbwcScFH1WNPWcNcWidB0cTOuITZAIvqgEmSAGhOhPwggaLo0gkgPAG5Xbw21cz3XnPau7ga3AUd3Y41sZmVNccsudVUX4PYEB0oKAGCyYVWTU/OH9zziBdDFd3/XZYI38r7X+8wUWMuVcA0xeZ+2eVFyNfyAEIQggGLUI85KIFDCVOzHU9XkcmGFe7t3J2Oy+IaXBMeXdJXvWM932RJXfdmzM7jAjuaTEIJrEcCgdlHEfnq1Cbx1Vvi3f4vzf8U3gMuweJV2CPWycJtGVVFXeRX47N52RPZgJECBAKo0b+unAO8mL3Flgzm4UEETfEG4JWSWYkn/eBtL94SZ9+ISeIVNszOKwBFaIQ3KYLT8579GolbphwPz1Vx0eIdJ9IeBOHzrT4QJl0CN93PcBoXzSoWVeOYa4g/8CxOkGAC0AAfOhzUvNXh4EGK1eC+5mIcN1YdF14TJlxQB9Xgv7IiXV43HDskyaIM66INqopE5yIMyeI1nbF3AgA1sI28zOXY9ohYIgZBxpQu5U2O2uI9LFYzDOJCLeJC/cow5lmrQeI1WQgXqmECE1iVsOX7Sx5IFjXEIIAmUwApcBSL8YBOm4hEmMqZwRQ89QksP5pRROWNVmZu8uEgFmYB7WJut54wReSDUVCHwFwBiZ3a8kD1gR3YGpDt9/9nC4EYiTCF6AeAPrGgLZ2UTAaBuM0aapxlpq5l4Wflchbh8RziWD1mRD3NZS8Ju8GYg9qYq9BchGDozH9py27nJ3pkWv8CBW8G0jFNW7lY/TZmP+zmVrxmbhzhgB7iMX9k7BdppZlmjsitoNsBei6YyXIKmbdpo9vSi9SujJwIHfGUkvsAa5XZWJtM8dIafS/ovQFd4A9qgC/mPudmMZfmbNSt9H0YbCYJDd7MltlpiUtOnKwyoKeIQRgsKqDIcZSV38zFkmLqpBfefBfikVVqMXZqgYdmQYRqrF/lpKxcA9Dg3z3klAnuwwYWsy1qbhmIBymAkqODKrGpTBKAHkv/AB0SATrWXaeJarlWLrkM4qvn6W1OaiF/aiBG6MJ+WVOzXIFClp0MiMxLitRX7pxmbKLTghVKgKrVEAzIgB2jAaEbk+pqmsz17L0D7i+06Zle6oLeZpS3tqlN7PWsWTayPTSiTJdLEZO0zu2t7u8z6Iq4gkwBADBRhDgJBCDiBFmIBFDhBCzQgou3DBYiAB0xgB96SRH5gBOQ7XYz7uJNruZlbwMEQr1uvtFnLwA8mpm/rup7xrQ0iTdKyJB48RVbku8H7tn/kselwKjbgKkwgi6mjspPgAn6ATuNnA3YgN4igkuGapAHcqZPbRAncIRXcJsnYubtZuk83jclDqRH/YiXtK2lw8yCEHMO1K7yJ4hDyu8MBYMJjQwNaYARoYFPjRwloYAQyQMTd5r9jHC2eGpARvMCzGboLcaBHe3j8OpwP4mFgeyBomiXcPCHiHMl3S8mJAgceQWHLgA9SgBMOoRIQoQyQoC0HhIaXogVoIMtbHCFcoDFNQASanEB+4AKSoAf6u8th/MuRpcZtXLR3HM2p2sz5jMc9NoU5AqcRInNZgrZXfSTs/M41XPSSegNwWCda4JbV4wdEYAeaQAlsAMXjZweQgAeI4NaNx8s5PcwBGNStWtRF2ZWj+6B7nJYnQ9UPos5LYs4vQ7ZjnbPczgbEfdzJvdzN/dzRPd3H/10qOEjd3d3dhd3JR2QDNsAKrODd8T3f9X3f+b3f/f3fAT7gBX7gCb7gDf7gET7hFX7hGb7hHf7hIT7iJX7iKb7izV09yEwjHN7eOb7jMV4hiBw9Pr4kQj7IR/7bvcqZ5X3lWb7lXf7lYT7mZX7mab7mbf7mcT7ndX7neb7nff7ngT7ohX7oib7ojf7okT7plf7kEXjpmd4gKty6n5wlov4gJBzlOYsHLH7rub7rvf7rwT7sxX7syb7szf7s0T7t1X7tGX4HqmMHIr7j5f7e3V4hthu7oXEl7h4h2uRPsf7vAT/wBf8/WHu2sX0hCv9UDn/wGb/xHf/xEeOwESKxDf+7Wya/sCE/8zV/8zl/JsLaILzaJT6/IEK/803/9FH/9HWaaHg6pzNjpxc/9WV/9mn/2yfaoflGR9kHAPqzZ9+DonO/9oV/+Im/nce5nNc5hNrnII5fnWmn+KE/+qUfZM2Hl3NZIHa/9wmi+tHn+qf/+8E//BFTkh+5krNfIcifksV//dm//d3//eE//uV//um//u3//vE///V///m///0fIAgIHEiwoMGDCBMqXMiwocOHECNKnEixosWLGDNq3Mixo8ePIEOKHEmypMmTKFOqXMmypcuXMGPKnEmzps2bOHPq3Mmzp8+fQIMKHUq0qNGjSJMqXcq0qdOnUKNKnUr/tarVq1izat3KtavXr2DDih1LtqzZs2jTql3Ltq3bt3Djyp1Lt67du3jz6t3Lt6/fv4ADCx5MuLDhw4gTK17MuLHjx5AjS55MubLly5gza97MubPnz6BDix5NurTp06hTq17NurXr17Bjy55Nu7bt27hz697Nu7fv38CDCx9OvLjx48iTK1/OvLnz59CjS59Ovbr169iza9/Ovbv37+DDix9Pvrz58+jTq1/Pvr379/Djy59Pv779+/jz69/Pv7///wAGKOCABBZo4IEIJqjgggw26OCDEEYo4YQUVmjhhRhmqOGGHHbo4YcghijiiCSWaOKJKKao4oostujiizDG/yjjjDTWaOONOOao44489ujjj0AGKeSQRBZp5JFIJqnkkkw26eSTUEYp5ZRUVmnllVhmqeWWXHbp5ZdghinmmGSWaeaZaKap5ppstunmm3DGKeecdNZp55145qnnnnz26eefgAYq6KCEFmrooYgmquiijDbq6KOQRirppJRWaumlmGaq6aacdurpp6CGKuqopJZq6qmopqrqqqy26uqrsMYq66y01mrrrbjmquuuvPbq66/ABivssMQWa+yxyCar7LLMNuvss9BGK+201FZr7bXYZqvtttx26+234IYr7rjklmvuueimq+667Lbr7rvwxivvvPTWa++9+Oar77789l3r778AByzwwAQXbPDBCCes8MIMN+zwwxBHLPHEFFds8cUYZ6zxxhx37PHHIIcs8sgkl2zyySinrPLKLLfs8sswxyzzzDTXbPPNOOes88489+zzz0AHLfTQRBc9U0AAIfkECBkAAAAsAAAAAEAGsASHAQEBzQAA9PT0AELN/////wAAAHdV9uYKAJK7/wDMAMkMmen/X5GfAAcVALfqNlJaAMX8AMj//5YAw8PDADE+lJSUc3NzAHOUq6ur29vbABgeABUAHzA0P2BpACMtzXgAzQCkKkFHeLfJg4ODFQwAAHwHFQARFQAAV4SR1NTUY2NjtLS06+vrLCwsoqKiBAoLAFP/Cg8QS0tLVFRUOzs7AQcIFiIlGxsbe3t7xbgIhcvfi4uLAFFny8vLa2tr4+PjQ0NDAPoQu7u7CwsLbKS0W1tbm5ubTneDAKXTMzMzf0oAAD9RAIZfenIEABEVAGJ9IyMjfwAAAIGlGhkBFBQUEBkbACl/AJVqcay9itLmAJrFf8HUSG55ALPkMk1UABALZJinJTk+ADxMGyktPFtkAGmG3c8JAEpeAL7z5ocAAAkbAFpzWomWAHqcAErmUn6KAImv5gAAAEo0Q2ZwAOEOdbPEAJ/LAC465gC4AKvbjNXqEx0gfb7Rb6q6DBMUGwAWaZ+vABUbLURLKT5EADVDPl9ogsfae7vNDxcZIzY7GSYpAG2LXI2ajtnuZpuqAJbAL0hPAFRsAMH2ABwjVYGOGxAAS3J9ACcyOVdfAH6hAIasAF55YpWjRWp0Hi4yAE1iAI20AGWBQWNtAA4RAKDNADhHWIeUc6/AUXuHJjtBAEZZALnsAHCPgcTXAHeYABsBGwAAFBQAAEJVACk0ITE2T3mF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CQC0W0QAUAVCThgxAK9YADDTcA/zAEFDMYIUBBI4Cq6666rmDQBCq0MISsLcgwQg8HCWCEDDcMm6oKRvwwEQsVyACFs0mogMGtnXbr7Xgq6OrDQhhAweuuUPha0A8ynKvrEDgQlKu7u6orkAAz0AsqqwRNECu9N0hkwbD0wsvttwgnbJ0Awzqr0LwAyFCBED0IUS2oSRTUw79Q4LBCDxNgoMKpAKQw0LwupKDyyisfTAAQoEKxwwQpTOCCCrHyK1AGBM/gQg8pCLFDuwE/xAINoA6hggs0C2HEDASLqvDUVDvnAqhXA4ABQkaAeoPUBaUARMYDsfBvvAYJgEPJJ4fa0AqgyoAQBiYPlC8ALhxELUQwR//Mgt5rg1314IQP127GLUR80A8NZ6BQ3gO1C8AICk0grUDzCp5QuGw3NCzZF+0Q90I9OF746ajv9gOoOxAw798FWQBqBQ+lgDFEmTckuUMsgFpERrEOAXvqxBfvm+gASJvB7AadOoTLC8mON+5uMyR53Qv1DgDoFcENgArGhy8+bokDMRDS3BNgu+IPJQHq8A3lztC8NMCfkLkAtG6R9FuP7///rVkf5AjQtc4JJGtoc4jXIoIylrHMdAJhXNJmUAFkJQR5AICCDzAAQYhIroMADKEIQyO755UNVAkkQAWY5xAB3I56+spgQVZAsHfRYAf2EwjndnWDItirIe4DQA7/WeDAFIBwhEhMYmJi9TuC5KtomAOVER6yOgDQgIExlOG6LECyXVFhgAQRguR4lYQjIiRxADjICnl1RSW68Y2D8d4PCYCBfQ1kjbRr4QsfIj+I9KACKsAf1hAiACGMQAZdvMHwipgCbgUxh2vcVRvhSMlK5iVfVDjIqcB3QBRCZIEw1FxEeoA0VEHvIC4gGScJ4C6pfXAhoJqkJWdJS7cwLIsmVN/o2ve+UF5EAPibI0KEAKpMCqSVAuEfLK1Yy2Y6Ey0FzOIAnXfKhEhvinysnkXWlj+H/CuHBvHeKhESy2ea85xfQdoNMMDOdrYzVuZLJutqt8f4abMiBdQfQ0oJ/06DBK+fx2QmOgdKUKosDwDjQoj0LifBIZhxIGCUHOUSYrm2AUCUEuFc/xZyS2MyBHlyS0g5C0rSki6lj7+ap0AKSAWMio17ZvNk2nKFPZQmxAcjACcxZcUtASRBmDr03UP6JgNwak+WJk2qUn9iLigiJFYtkJeugDCxil1sexrjmMdAhgEfkKymWGOkyoZ3NwpSrAek0lUeCeBCANzAB0yrWQXQSIXLNeRoSVsazWw2sl0u9a+AvcmnELoQH4DKggIpl75aoLOBsEtfQ5hoFLNogYEYFrL6FMi/6NUCxD5kYJDFQTUDS9rSpoRzjT3ITitbEFKZClWqwuhAXAWrIf/MqlbQg5i+WBtBIxQhCc67ARBGYNd+HfJaqGpBETYqEWpZC1tLG61pp0vd6lr3utjNrna3y93ueve74A2veMdL3vKa97zoTa9618ve9rr3vfCNr3znS9/62ve+Sj1VQvHL39hkbVe3Za5MVmABGpwqVRZ46B0NPCsfYK8gLFgBDhAJqnES5KAxhML9ALBWgayAWW6dQWoT4r3JVQ5U3MpABWZwrSHcYAYCLpsLfEAD5N5ABraKyAQqUARBtmoEQAgeFFQgW4b8wALXStUOpEuAD8fqxSMm4CARUgRQSavKWdyVZGdrgSQIGbfRy/KuEhqr/eJkBTQ+cBJwUFw1Mlj/gw+NMA6AQDIzXzjLUX0qALA5ECe7WMQOqaNKh4nina24xS+OsUFSYAFTzQoIO2gzQyrwZh8oeGc4AK6LaTCCBzckAz5IchIyexA/Qxki3PRsQdw3BIEEUcxaM4gQfADc5C63v0P6r7towGSUsKCLvBpChwnCgle/i88EcZeFB4JhfYV00VYmyA7HzBABbHbLBpFdPLm5a0lH81xQ8LRCsMyrhJRS2RLBQA111YKHTltcBikgGAuC5SvDGlRbzsAYzwUvhXBbzGQmLE5+AGwAD7tsxk7avAPKKzszO8szQMj6iktuanN0s6SOHQDiKb1uW5NeyM5ewmW18IHsYN26/0ohQ9R9rhZIWiAVh7dDUm1uWQnk3GJmbg9GrisqHBzXOspap1UmNJI9+yVVTMIIKCYE0O75IKUsAsUqQLIR6woKfVv2QMSagrspmgCiy7M8t4eBHmAgiCo3iGH/he2CJE5/4RpCEZiG1iC2AHpGaIEPjPAxm0mOCgCld9LoDKoN38ACZe/BDv7VRIf0oGE7qBjn7p5tjJX97DIdiLwTUm8C/KCInEuZA4c3AZJ1rO8iI5mCiehAbu6giC+/yUGVznSnlzyIUv9j1Q1y9b45fOtivRtQXYfVgUiPBmV3ARrbXpC1D/og5spjlZVGdxfYncqxNELTRtCCkCsE91Pfvf9BuNmCCjRtBzRIe0Iej6rIC2Hypzx+8pc/88PWvNUEyEARJUczBx6M5duzdCBDKgQDdD+SNfNGcPYHE+yiagQwAc6Cd6DCW/k3LGJ3MivwNweldQsRKx5lEEiTQOsjSz4FKgrWA7JSQMy3MyaYTEtmEHezggaBPBSoEBiQMjdXeAghAzHGAvhTZCC4gAKBPNg2ggRRggDQQZuHfcmDENxUZApoYmmzNpcWb6DydT2hbw4IgahiEGtEgSlggQYxAhmYf6DyewtxYAnhPiI4UveSOEMQew+Ygs8XNi1IABZQAad0Nxm3RjLYEF9IEGEIABfoYWd4EazmWfNCakY4EAL/AIdySBA0hxBIg38HgWUAhYIkpzfhYoA+goDjV4c2IT1zZC4fOFnDZ4bfExHeg4baAzaco2qDVYME8XY7JYOio2HZU08LMSxI5RClJBHeQ4sIMVgOZ4oFEYsFMYsEsYSXGG0H8YQJ0TcZF0aRaIWx5hSXVYpuNYagkooHhYYkdoh6I4Sc42nMeEb5s1PVOISEyBDakz4sMCwRZxFN5Y0AMEex8os6NoEGgYzSBiro6I8MMYlQZ3NMCFDB9Die2COgWBCCZmfcpFr3hDTm8wOhNgRUIANRJowsJBDr43BV1HgGsYERcTeydTUfCFXQp0XeGFW3OI0AQIwG4T6nqBCn/5I+wKiDENFW9cgQ0uOA89JYLPmPLill08OEsSeNB6GJ/GgRBYSF+hVG9mcEDIZ8BFEBmoaVCPEDmUYFLlYEQPgQgtZh60OLVcSBqiiOCHE3DrhS3TgQOdmSuviSBMCONad+BpE4p7hG4gYRZ2kQaUkQcnQR0iNuKDWXRlmX/iaEQWiJBoGJCJE1JNmQRPKQhEmQAzGRslaRG1d653JwKhhoH4mUimYujFkQJvkQt5SaTrSKLChwyQiNFzYsohKTyXJPCcGXDrFTlbmTaRQR2vOTsRlP54OQy4hvDyebAdmEcJmUz+icoXhRCHFZWEgRUZkQZUaVF9U3u1JZeMUr1f9oBChHjs0oipNZmmsEVEV5EOEIEdpTiK+5SoEZmb2kmrZ5l+hJAK/YEAB5nFDEAhnQa174jQfRngSAZWWTAQB1UEdHADZJkd0EkppJEJK5EAb5mJx3nwbRN29pmUCCmRY1bJxZEDslOEhjKjcwM4qnegUxmg1xWY11mAexOwixmg4BowcxLBvlPT+HPCMGM5yEmwZRRze5OG5ISCmAAwTzoQsRjBEhaCp3UMYpEIoJYUJliBx2EECqeVMWnUupmwOBRgQaEdmpZ2a2U0ijAhTjAj8IMxZAMUbwLyCUNeVHMRggOSqXTw7BOYJzWWbUNwnxng+xRu1IAMNiL4LmfcT/BwBBCpt4iUpdaGSgUqWIqjiLpytJUHLVeYcFIagDYS5RpXzs9nMOWhC+iKQA0HiLehBDWZCOWRCVuKFChBAOA6JGIqJs9S9tVqLciaIxAz/p6KVSuBAS5FQEcDfVBKg3WmEQUUqxR0y5pEIGWqRS1FqoAjtEKni/eRDS83ME8G+6wqgNAaUQEUSeRqVHCCrESRCpKhDreRCt+pycmqC0WRBMyXtHqRFneqDMuVNP51jO4qgEoYkpJEEOt1DnOaHGOizIqqwHwTmxR6jAGXtwM63xahC62jWAJxCRCoOrGqOleVBFsG+60q4JAbEGIbEDEUuXxStAAD2n6ojsSk4b/3dH1Yqt0JkQGSqryGmftVqSfoWrufalP7ACaESLvjoQJ0oQpTRi7pM+OqoQkhNyoFp5BqSazuoQ6tqpVfqq4VSavxaw+lmsBXEq9ToQg+Wam8krMlCFCmGuDoE8v9m1EZSlzVN8jRplPkqs9dp50Sim/Jmk/HqF2vmvlQqysEkQ7iNLa8O2BHAqW8anDNE3VsuTzSeQzcqcC2G3asc+k4VRZUlsaMu0+3kq1ykQa5ucskKIQiAAArAC+KOXn4q5BHFZdVNFDrstD4h7Wgu6nre1BvE5FiW6pemEseq0Pyt4Qcu63Uq0n6gvVFCNS+uxnnmkhnWkDjEvD0oAciuJyf8bm2qJj+RKANEHvtTZmQxrr7K0rWpbaArxA/9SZKyHVjCTBE76pLa7EDulSFwrvAXRnvnKnfrkjEAbpun7u5aaEf3qT4hLthY1YuHiVIlDk+3SvfUHvDkYnFj7oRQLqzsbwBA8wH32fFVWpR/Lnb0mv7oJsDfgMmMrPPu0v2NnQRgWh0eIRn/5uxx4KmJHwlp6qG0LAE46qwkpoWwJvUGnLzMATtVbtsDKj2sDmRCRNVCQQ1ercVl7Z4vLEOYyrXYonXtbah+5Uw/mvvK0wAWBhOCKELkyBB2pvxzMECngPGNJECOJEFcKtjP0kQbMvAiMUUflEQ0swmlqRwWxRkf/VEI0m2U62RAF1AJYTMMEgLubm8QE8cWjNXFSlcAEMbpa2kEpbHw3qxCPeLxzeK0FgTzlOxBZfLuaG7yZNxBSSqld7K56a1OJhcrTWcTLa6Ec2i94q8Qhim8qY3Z388hP3LTHqcZPzBDecwMvp7KZm4SbO77CHLIIEXaJnLOfrMrABAAqh8YE8HamXEq0u4b7Cpxc+y+pmJsAgLIC8a7Umo/yqspI+bf3ir6yFTOEbLhoyp0OWEA5NMWOJWbyuXJeM83wO5tizMWYrLoAjCt6C6/eDFFTFs7jjJ7nmxACgM4HsT7WHMbYnKwN3ZyX01YEu8aJy1E1exAtXc9ApauB/0vE6kzFwNy8XIzBxLwjujovSkvDzJyDzkzJCiEEzrLDNGoQNuqeE31TiHyQKte3M4jIVzMERuBOGMBNy4UBdnVQlyY5EY2P+UuJRo3H+JO6mlTRJ6TNTcbLXdpJEFwQ1IyvglvOJ83AAO2vh2zTLxrMAmHQd4tQXGdEEbFTVPBQzNqhRv3BCoFaeQmR+NzJ/NI1Q+ACWs3V7PTVnnoQvocQ2jPHjSzP1RyomEswZnSlCkHPeIy380rRK/0wUb2Xkxqd/XSrPX2AXzoQQQRCT+w9wFrUos0QXEgFTlrIAoGag/rUehyX5ejJaxmx0PhtMTRAuagQd/O8k7bXD/G9ev+DRq18fwcxWJLl2EElneS8wTx715eVthOB3AOxnabr1wtb0MjZVmPdEMW9wzLtrwkdm2N9KshKbLFan8wLO9StLxvFzSnL3PFNw8O53fbswBdYSmZEvAwRoeqrTwae04Fn0SFMEKcCufaq0wThobmt2yHum6uc12DnmcLtR3asECEpmMPMww0haDRJACrp33RJrFk2QHC6OS89EdwUxzU33GscREKsEEGJj0T5jovZ2vGcEBhe07LllB0B35r1wAMN2OH6s+byyBPBfkMAhB0+2Gpp3vcszgnRNQMeuWyd3C6Z4PSyUSFIq6RtN7FcsBUqcX8uy+NEigYR4UDZ58X/K+Jzbr7rPN6BPth7fqHW6tYp7tO7fZwjvcuxzdswXtO14zxITuc3OS/g6OAFcT0NrnXKmM07Pt/Y1laydVk87RBodI0HqeSOWEp/uBDGaJSnuOrvO5NuJyvgpOPrDd0nvp8ea+sLi4Xybb30Taz2DZnSc8d0DOpe7NxDXOqcu4OdTde3fN6etloMMcr9eRCyrtBmG9jcbXjT+UOauGyUy+uB/p/ibqKPnjbDArnzUr6SbpQTPpmVHiM0/dZdrD0PCjHB7ekLi20Z4M6QXKE8I+XXDI+8iKrZGMYk2NvlrpzfrL3cFLMMQa6XpcYzjOsC0TetvpwLXEqK6PFbl6RI/whCa4SyLJzp0wmFJMN8aoPzI9/uBPHsZfvlJh7mkHmsZrQCDzbvOwPxEg6GYrjc3V7oF4/LQNWIbygrtj7KPe6tMb0QpthBgxjnalShgyiffSM4LCzDy9m9idjJjCjzkOgQ0kOL7EcF0vXvGjOunIjyA38iBQ+h93o3HNkDK5AvpbTw0/nXZuuDKCRWklZKIqZ7s626LnD5yAMEl3/5CIFHCSGtoyU9SXB5QbTr0I5tVdatyHMDQMNIBeFWiLdXO0BX/L0um++mWLP5HSQ5QCBWIOS5AmHm7gd/WDv6Zlf6t15+TYMDJCPEQNwvprdVIdNXPr8QXE4AQr9TRD/tOv87BD7wMWaHZJvO9I4vzpBfk74TfmJqM5c/L5q/+dvMy9YLxgQh+vMH80ddh6nPpTHT+kUEEAQEDhQCAACVHT16jKBicMVAiBEHJjFYREiPCg0BTJCYYgiAITgmYLxhsELEDAZlSOzxcUhCISoMthAg0YLBJBh6uGhhcIREoAIFQDFIw8jIFT4+AsAQVGARgyycEsCwNMmIixNcFFk61etXsGHFjiVb1uxZtGnVrmXb1u1buHHlzqVb1+5dvHn17uVb1oVBF0ExGFQB8QdRg4ktGuQ4kAYAIEBxGIxoxCfEgok1ay4ckQXFzUMCS4S6eXNQ0FKD+oA8VaZpH2Ez/4T/2HB0xMemN/+AqDtxixRiM/sGcJsA8cRQUBqMLHHFUs0tMgR9vTk2UAEyiO/wOnmj1wzafQ+hLdYyU6clrwvM3EPiedUQJw+RiEGjbvcDz3MniNzg+oE+M000oEobL6iehohPItZWcspAzQCcKjP+BmqoKYlyQ25Bgaoa0LivBAwNRILu06y8gVICwMGIPNysBd4K1E3Cr37QcESvSuOQpRs3u8GIvoIUckgiI7rJIOUmLAKKIahowYLpvkrBghaoGAIKi4rUcksuu/TySzDDFHPLv4pzKsEYBWLBAiapAKKpzBoT6LHmIvKussv6868ziSqgwUoofAhORuSASkGl/6mIOmmqFWa4YYgbZhBCuDwFmsCgmjL0D4A0CUihghmqPKiFIjCkFDnjNk0yReaC+oHKJpOoMKhGH4100qkmUEFUKpLAodOgvJNzqh4sSKKkK4swItOxzjNVIvUwMyg/iOCTaD7sdgACWShmqADY/aT1j0aB/ATUhyhJQ46+jgyaYaqSgGRUBlslPXXWzJiFqEfddiQgA1iHeBLYsMy9Et2pWMAhCUBVGHS5FYMCuE0aZgVqBXohtdesFZb8yM0R/I1IR7CE8IHhUUsdc2WWvexBs1UlEmAG31AEagTfitC3ZZ579vlnoIMWemiihzyUU75uqrNoppt2OsyjCbZL6f+nq7b6aqzz6ik5p4D4TYUiSqr02sRuKGLXxFjMem2223b7bbjjlmsHAFroqyeL5dZ776pxTqIvRfkWfHDCu8QZgNJils+gIZ498juJhsMBIhdtLvxyzDPXfHPOncJghIf4GmEEqTs3/XS5XACdLwFGLx112GMn3CPEy1RczaXkhag0GoACrYj3GBdZduKLN/545JNXfnnmm3f+eaYfo4IF24Giu26gfkjsYYFeNkhqxBaFfnzyyzf/fPTTV3999tvXqwKDgKxeUwDyFshrACZfPOKbi3L/fwAGUIADJGABDXhABOrlBx9pzvwikhhqReRwvduXQexHgEtRJoEb5GD/Bz34QRCGUIQjLJp2hhAlBw7kaABwSmaoEBGN4Epm2yNhDW14QxzmUIc75GH7ylSeFHbIIDdwygrjw4LEpEsiGnlWD534RChGUYpTpGIVh8SChthtIEEkAPwA8LegINEg6VrhziCyNd1ZUY1rZGMb3fhGOG6wNMPi4vUoiB0IDsR7LHQKaC4YR0AGUpCDJGQhDfm0zPBJIFyc4FQSI6cM8jEoubHcIS15SUxmUpOb5KRXhnIQDtXRf0ERQB67l5ip+LGTqwTasW7wSljGUpazpGUtbXlLXOZSl7vkZS99+UtgBlOYwyRmMY15TGQmU5nLZGYznflMaEZTmtOkZjWt/3lNbO4SjGNyZTSp8E1whvMG23QKa8wUES56kZyeSaIKE2PGgaCRlfPkmdg2dU985lOf++RnP/35T4AGVKADJWhBDXpQhCZUoQtlaEMd+lCIRlSiE6VoRS3aUCKuzJ4XBUBGneK9pW0RSfUZYhETc8R2BoWJ9GTpmMSWTZjGVKYzpWlNbXpTnOZUpzud6VKowFOgBlWoswxEUY16VKSWVKMG+UNTnfpUqEZVqlM1QVWtalWlOsV2NOBqV2mAmCF0NXQrbKFBXlgbg8hQIjRsaVu9VBKPulWuc3WbeJRI17hEQK975Wtf4cqykvwhAYMlbGENe1jEJlaxf+ioV8qUz//bmFIijaxg/YISSbxmti9/1WxnPSs0ZH0WLn0lLV8561IACFaxq2VtawfL2LgC5bH4vE1uLog//Q3EO2qDCGVF+9u3nBa4wyUukcR4x+KepbTLFW6YAuta6EaXsLBNCxcJcD0tRkR704rIHsFnkuSGtyzNFW95zduWDJLrvFNZbmnJ+6XnSle+rKUuWqzLgtypCwDInUhFggeS4a3XvO8VcIEN7BQvpvHAQWkvaQncpfjOV8KHre9ZrEsA7zQOIo8blp7yR7mlVHLB4n3wiE283td0+MQDabBfG7tU1U5Yxq99sYVHGhT81Q1s9hQxhst2tq3xb8UDrvGQjWxe0MD/c8UtNm2RnZvaGUe5wma5MAEEACHN/FEghzONzo5c3hJ/Wcyd/cjtjMzkvYZZSxGOsoSn7Jcbt9BjToISWABWpWSpdczEVfOe/dxSFb1rz2jWa5+JxOY2y/fNf2a0XQzdaEhncjAfFjOh0+xkMCE60dFddKQ93ZZHf1rUgjxSE4ds6UJjGr5Q3vR8Oz1qWJMl1LGmtRoFoJEALxjVEZj1Zlndaum+utbDDkqviX3sHpYJeGPetbH3omlg01fVyKY2AZxdbWyPMDcqPjWqr50XaEd7sdPO9rC/XW50J9B72a20t8nNpXCLG7HCTjesz11vfAvwNeJrt6Xv7ehfy1va/7HNd6z/XXCEp08ALlHykt1N8FXHWOCrpXfCG31wi2ccel5Ub6RdDPG3Bnziia24xveMcZOnPHlb496oPw5YkY+cwu9WuZhRXnOcwy6D/DU3zdccc5kXtuQ5X/HNiX50zZWGRLU2OlziHfShI33BTZd61fcmxrNSm+puebrMo251AW8d7GNn2wr+g22xs6XrI/862cHsc7fHHXPeMXXPQQ5hoAedxneX+3rT3nfAC82uaIf7ofOu97YHHrh/V3zjW1aSrGu98ENa+8QT73jPMh7zm/fSdkN6bM2jpfICvzzn8Rp606deSGandLVRb5bRy7v0qnfr62l/+7vQPdu2l//14aE+edzLlffBJ/5bxPM6Wg9fLLEX9+yLv0rlP1/6Z2lI5CXP9y0xP9rOn74mo9998NeoVbsHfpC0D2zuh9+S31d/+1tkkNy6vvy+lrjehT5/91+S/fl3v+7Jj/2fqz/72zv+m6v9K8Dwwx/kSz78ezbf87oGRMBBOkAJnL7qQzcKLLYHZLsIrEBAykAPDD4V4a3rgzkBHMD0C0E3AkEVpL1Jiz/5A8AiOb9WS8EWXCMWvEHTO5LQ+T8THMCZk0EdFKQcHELMy40FZEAhpLwNtLwONEIrKkIoDLztMjNkk0KBoMFNs8EpjCIs7MK4u54eI7Yv1MJE40IwdKIvTMP/sduau4rBHwTC+1tCNlSjNaxDqTuadSI8OjS/JiS9J8TDHrpDQSQ67+A3H4QxOZzDQpzAQGzE8BObXLO7OFzEBEBDSKwhQsxEk8ugz+PDSlxETOREEdpEUrQ4c1o6OFRES7zERzzFETJFWCy4hhiChrvCV6QLM2yzUZzFDpJFX0w31hO0eivDP5S9XAzGX0xGZdy80ujBdDPGE7S/XmzGAwJGa6S2hTuIgpPGVnTFPszGWGRGcQS8MlGkaCRHpzvG5lPHchQgbHzHWhMPbktE1JpGxHNHefyfeNzHUROjcDQ4fQQ1dty+gfTH9elHhPQ0L7IAhPPGVqzGhWQfhZzI/0bLjZZLx4B0QHz8vY20yAKqSJDcMxVhN3yDSEuUyJE8H5FcyS87nDEERVZMyYN0SehpSZscsq1JwhKcSVGsyZxsHpwMyhHzHp4rRqBMi12UsqQkyuQZSqc0sCNBxJNsyrNYyhlTyahkHqjcSr+LCotDyZ/8SK9En64sS/HKDBKsSrLEC6yUMa1Ey+M5S7ksrtdQRY0MRTmMy7okHrrsy9/aRlvMOLHcS6sEzM75S8T0rElbtrA8zPEqSPSDzMXMHMWszMyiGQCAxoekzLF4ywnjS8xMTM8cTT8rJW7UuMIEQtE0Tc25TNdsq/PoOKRsy7sATTcrzdjUG9jcTXrCn/8ISrjVREHd9E246U3j7KQqTLnhpMbiTM62QU7o1KTrgUHhfE6vwE1Xw87pxBrp7M5LAo2M7EzbBLiOhMDyBE/O+U71LCQV2cPrTE9dlMwa5M72dBr2vE9B8g4tY0u9ZE371M+iyU8BjSPE4EkMDFCg0E5FU9ACDRoCfdA2Aqmaa858lE8J5ZsIzVA1MicFI0wHjQgGDbYQ5dDHK1ETnSuNuMV8s1CPDIsfMIIi4JUWUIF6jAghmLMneUNDoRJAyZIUNTwMDdIFywxiZE4UzUL63EKf6wHQ8A0geJ2ZqRmv4LLN8DIi9bUhzdICK426e8wtXcfz5EAAnLSZmAEfCJv/suFRAsixGlXTsbGTH0MbROFSBwxTOyWywazQJLW2JT1DnxsMKNgBcFmKo8wwx3kkoJAcEIvTPJ1PPH3U8PoIkzQ5F0XPr9AKz0kMPcOv+NGvo/yd/1IQSQW4SC1V4holPj1VtftTXgxE0JAQ7MoettKjxPguAKBKVOW6Pt1VSxKjTwRRVl2LEeW0QDwS3rItHIM/ORUyCVJVXw2uXo3WQtquI0XSYVWLYoWuFETWB+Ku/tkv3LCgy0IlapXWbD1XujoadLTUPt1W10pB/AEQsgoKF4KhtCKlWlVXbZ1WfgWkDHJInLtUMlWL7UKPgZi0uzOiAEkpoFipf+3XdI3Y/5ZiPetUzXd1VaZsS81UHHVyCjECADJ6pzP5VIoVPX892TaatP7sxowdUycky8dqIjtyCtQEAGrZo1QiV5WFvZTtWTU6jw/F2Im9So3NyghsCf96VnF1CkW1FHOdJEcF2q/YUKo9oOvBy/j8T+LcyAwQmyQwo5rVV3AlAJ3tI5692rCwWrUloMPhTHctWp+F2RnDAxC4W7zFWxPAv8NAEn/52DBy2DIqWQAY2rZd0J89XCg6khvd2qWChQKIXMmdXMqtXMu13Cjwj3Bkga25gdJRWJMCSzVx2CUyiC9VXIhgW9T9n9cYT2GFOci9XNmdXcuNgwC4XdzF3RMoPwEADf8qYFNPidrIMSt8BQA96w2DcN3VVVK5XV5C0kzgdVzUil3arV7rtVxYAD4ByA0qCM61Klum5S9lBQrMcl4NbF7zDSTxmMQWzVjqvV74td7spUP8GYLGnZO0jQjcata1JADfSt/UTVwAvqHcIDpjfN/4TeDLnV+xEI8hOF7rmQlaBV+zvVWgCJ8BFlEBzmASAg0Ddl8FDuEFLjzN3Myw8NTCBVXfWdpqER4OHgjVfWHyWd+cO2ARvuHJZeCvMJDTlQzGSVTGWNTEiL/KkWHmNWLgat0aBmEcxmEdngovAoBA8QEqrmIrBgo33bHE6DHv6CggSxsk9lP0DeMq8g4Ift3/x21iJ/Y5K/UP7MCyxOjPNlYMFnXeGCZj5vEirSVP2FXjG35ip5hj4pCzNtlRO/PRPMPjO8Zj5WHZJR7j5QMABPZj+AVkRq6nDb5kBMoMgV3VPqZkBbZkTV4qSB7lHjoax1Q5GwblBBZlU36yUn5lHQLWR/5kVq7kTA7jRZZl2ZHggWXiW75eV+ZlvItlYr4hyKvlNA5mYc5lJN7lYz4dD/5lY85OSWbmZq7maIYWZ95m9jk+arZlbJ7dYfZmJtRmc/4gJfbkZR5ncu5mGYbmdM4cMw7ndnbnEUbndJbneb4cPbbn6cXnd9Znc+bnfiYcR2bngBbofD7onyNohzag/4AFaDEpiUlm6Mgt54h2S3je6OdRkVSOW3HGaMnVaI+uC4M+6bhBzWCV3oq+ZpKmXJNWablIaZp+G5yg6Ce7aIye6ZtG15+u1jpVZWCO6YzuaA626aDOGk7W6UyDaaM+aojeZqVe6qs5D10F05GOaZ+2aon16kA6kjN26Z2O6pJG6gyuarB2Guh16lXjaYbu6rX22ame6/LZGmVeaLOWa7v+TLTu684ps7x+abgWaL4GbLBQa8QGmu3qX62+Z6M+7MWGl7+e7MtJr8Eua7MuAMm2bMSta89OHqzO7KcubHzu7NAOYNBObePxDrgl2q0madRmbTGmbShqa7cOOdN25//ZZm3Ftu0wmebcxrvdHufeTu3fBu4vEWzSfuvN5uzKTt/k7r4FqG7rvm7szm7t3m7u7m7v/m7wxm4QouXm1u3nPu7Qnu7pC2/2bm/3fu/2BiHMLm/iPu/oNl/1lj743m/+7u/wBqEyaVm30G4jW+W9vm87RnBI9G8Gb3AGByHX1gsCHzIDj2r09uz8fj4H33AOZ28Q0kzlfYsOH/Hs/sCijmwFX90MLz4Sb3EXB6FazAsXb3ETX20/LW5svnDLXnHim3Ef3/APyqBrpYsf7/Aaj+2eTnHU5fHgK3In5+8P8g7DjYsnd/Ajh2yuVnLFZXLcq3Iv93APAg0EXYsv9+//wnFxNLtTJI9rLT9cLr+9Mo9z7vag7YLPuZDz/T7zFt81S0NZG7do+7ZxWX5z2sNzQ7duDzqPi73zQ49vwkFzPk9zo/1zqLbwNm9bQle9Rjd0D9JM7yXyTf/vR9/zSGcyP19zw750tc301At1Ofegj9kLVwdvPSfxUjf1SUf101b1q2V105v1Mu+gzAhpuwB27671Eb/1Fjt1LJdtXqdaX+c8Y/fyDjqSPYaLaZ/zUbd1ZW8vZtdrSxf0V472zcv2J++grWHfATf3Et/2ZO/25fp2wg505e49cUdIdi9yDlKRo6yLfBdvd+9weI/3XG/2JL/3USZ3zPt3H+eg84hJ/ypn+OpGdoEfeNKSd80+cITXZIV3PIl/8Q0yp/uNeImneA63+IsveHBH8Y2/5I5vvI+n8Q3CH3Vf95IP+JNHeb36aoNn85Zn5JdXvJgncQ5KZr6IeZPfcJ3feaU88Sz/eUV+9i4c+hHfINTsd39neMyBdJ3n+ZV/+nr3a6gXR6o3cnUjjL64+aR38KWPAK+f983W8ckO+sArew7foABPe62/HK5H+bfP+HAP+0ge+2y0eyBPIB7U+3/felLv+qandBxnZrlfbLoHvMZve8yv+uQZvKPf+7Vv8Lb/+9Kmd8FPbKmfwsvH/KXXfOQhCnbp/MXn+9QfeNF37rg/fZWt/P++m33Vt3jWP56cVvx8Z3xud3yMH/3bJ/xnxn0j5P3eh/ffLx5UDhK1x3mlX/raN+/kL33TV/5mdP7nV/boJ55Jg/jC6fO16XuLz/763n7ut2bvV0bwD/9SH3/ZOZwexhz0zxr1p/3HBwgCAgcSLGjwIMKECgneAACrAMSIEidSrGjxIiwANxZy7OjxI8iQIkeSLGnyJMqUKleybOnyJcyYJRtulGnzJs6cOnfy7Olz54KgQocSLWp0aISkSpcyber0KdSoUI9SrSr0J1aURQAASJH1a0epYseSLWv2o9W0Vc2SPUkT7MKGDy/SrWsXYsaacPfy7ev3L+DAgsG+HWz/+DDixIoTq21MlC3kyFEdO14MNwlXyz0lc+7s+TNo0CYLC5Z79zTqiHk1s27t+jXs2D9Jy65t+zZusJQph+4tdbfa3DaHAIAinKXv5MqXM4fqVqNh06mn1119/Dr27Nq3v6TN/Tv48LGBN26+nLxV8SYzcJWhHqT5+PLns32uN7B06vopWn/v/z+AAQLmnYAFGnjgSuilRV9oClKF4EIrcGUBhAUxeCGGDNoXnUP7eShRfxWKOCKJJBJYIoopBujgWhlyxqJRKgq0A1dGlOgijjn2tuFg+X24X4gyCjkkkbKdWCSSScIG41E6QsYkUUKqwFUPNzp5JZZtjQZdjx3+/+hhkEqKOSaZs3FZJpppAgZlUVmSxeZVMtLAlQBWunknnhHwWJqXX+oXppqBCjroR0cSeiiiLMGJVJ5TLSokFWeO2CilV+6JX59+Tgdoop16Sqahn4o6akKLClWpU6bKyAJXQKCIKqwZXjpgppqiximpueoKYai7+tqpqUHFupSqKgrBlQ+vDrtsfLP+5aOtp+FqUApG+IBZqx4JUQQUQ1DRggUZdJSCBS1QMQQURQjxK7vtttSru/GWGewCzEZQbIo+1Kisvf365qxf0EZr17QDrUAcVwkD4OpCAsygsMIjLDQCxAkXUae8GWscl6QbeywmvfbiW6IAxA2BMYn+qv8cGsB9CTwwXQUL5ELF2S4ERMItqFBEQ1xJjBAOCd9QhAotJOzex0lvDK/STVcYMrMjk2gEVyqkuDLWnbXM18swWyQzATTfIMMIQlhgc0JBAzAEBgSdzdUEBx3LFQ4EYYDwz07rvSvTe/v9H9TLSj3inABUyW/WiZe19V5de81fxwix8ANBFC+sEAsI21jQVgDQcBC2RRhE9dos/H26p32jvvp2gQ87eIUpcNWCiorbruVMkQdc6+Nf686R5QwjRCMAtBv0Q8JeEdRDwpQbBAVXFbA+faCqU3/9ba7HCjuE+gIg/dW3i+/clvfROlfvMf8+MdoHFb4DQjgDUDdBaiP/bZDln2O/f5LW8/8/a7QHK+4dSACRGoLpwje+BS6FcXBxXPrwsj6FBE8hCTsc/riiv4G8DyETSBgAQ6gi/4mwhIMRIKoIaCCaAUB0tWMgDPVUPg6hL4IVAVsGL4cQ2WUGIXOjQkEiBYB1HUQAyTMhEhFEwiQyES4orJQKC1S4uL0whgt0IGF4Z0PVTDAhFUQIBrhiPoLwEAAJJACruCIuhAixbU1843uWCMc5AiVYInsUidhTPCFZkYFY/AoEI4jDgnzxIBXgShISkkYArJEAZUSZQYwGgM3RsZLZkaMlM/mSJ1IqigF6G/xk1McrzrBLNdwiiLqIkEIahHgbNIgR/6k0EOb1ECHYCqUmc2kbTOqylybhZKM8CSAhnlGBo7TdH7MSyPQNsnLtI6QGLQi3gXywlu7zmS+z6RpearObHQFmnoTpnzACYAbYOSY6OZNMrCyzd80cCCsL4sqExNJwswRhQm7pzX0ihpv8/CdBwIkncb5HfkQ8TjoTWp9S8umUMItDACIqUYmeQJUHiSdBDgmAREouYY18ZEIkSUmAkrRxFi0pSg0i0DsRVDx6NA5C+wWDmdK0pja9KU5zWtN0rtNMlZAAUIMq1KEStahFVULNFDbGjmB0IORcqkDKeMZFNtIgbUwpVtl50qymdKVuaml41JY34chUp2Y9K1rTqv/WtZ51OQzF1E+NKte5FjUNH7grXvFKgq06U4cHKWNCfhhErhzUIEfkKmJz4s/E9tKrWQIreHrmPLKWla2WvSxmM7vT5PTUJw2JK11DK9qiVoKv8HxmQS64ymgSpIMHqSYAGCtbmSx2tpl0LJYgyx1ymvM6/tIscIMr3OES16YDqW1MPjva5TK3tFBln1+vCQBcFkR+9BuI/VbrOdtylyXI7S4ccXsl3W5HBlxZwTkrW9z1sre97D2uaXuiXObSl67OHUlTB0I84xUEebJcXvMOAr3vgbfAbzVwScXrJPJmx7/PrY293CvhCVNYs9/tDgBAW98ND/W+IsmvQDK3L87/sbYgoRsdVxCI4BWD5MIsFqGCdcRg7Ig1OxGuMI5zrOOauvhdGeYwkIXq4ZCAWCBqY5vbEkbFgsxtfnbD24ujzLEHS1mXMc7RjK8jWRsza8de/rJ7e+zdHwc5yENeiAySoOYk9GwIa1bzZAciv+LtrGcAGGtB1KYRokkSAPerMqDhS+VAW/LKOMqycCTkZ+3cGMyOfnRmxbyS+ZaZw2dWyICTGuCCCKBzFaPuRZN6MUKTWtKkRp2hXYTo3JgXAOjl8rIgLetZp9XUKaF0pet76YRkWtMAiDNBttWtb4WrIxko17nSVdhTV9nWzN5bqjO06ts4eDuNpjW2sw0DZz9H/8O5bm58ny1u+YZ73P+LNoambRvLXTe9sdY2vGfN7S15+9uj3bW5853FQeu7hOi+kLprM+Cq+rbL8T64o+edu3rbO7T47jfEeaLwiLvr3wwKeGzmJjxYDwvhHvfyxEeC64aL9uEUPzlty43y01mcPhiHzcMA4EZGG/zjNqdwyEUycpLbV+Ur/3mhfA50p7V8Pi93TRqByJ1r37zp6815SHbOc7mafOhWzx2/r45qO0YNjwIiHoWWXnOnk324UG8xmafucKFrve0EOLvbCVV0+Ry9NQP/DtPLrnfMwt0jUlc7Uase98EjpO+ET9Pc41N3zWgcPHnfO+TVaniO/B3wQv9m++F/PvnMjynx5lm8ZTrnAsePPfKmR+vmFVJ5ywNV8Jw/fOpfjyTPNwf0ikk6JGn+7tPz3qyxL3zaWU9azMs+4r8vvpDoxfXzKL/5UILJAlDAlTk8PzGP7z32t0385AZf+B3ePvLzffzwp8j5cKq9+dOPHugrgitbqD5irp993o+/IKtnvevJf/X6639E6mcS+v2fAAbHS0gfACQCmyjG8inH/DXgTPEffDGc90lA/vUf0EGgBSLIADpIAG6gBxbFS9ASABBBAirgAnacA4Ic+GGYBHpfBWYgymEgDBbIB5JHB9ZgDboEC/RMJ8CJCZ5grKSgCmadVrWg8L3gDBr/3womoZrg4G7coBNuoEu0GgL6IGPQ3u4JIU7J4P1ZHhIyob7JIBj6RxQ6BhSW4f+1BPH4gQ543WEon0I1hRbqFBd23wS23hKOIYuJoR6KBxqqxRn+ofmxBGyRoBsaBhzG4VLMYU7VoRHiXx72oYHxoSR+hyBaRSBeovKtxA5OSLD8oKko4iIy4k054h0GXiRWYndRoipqhyZSRSa+orq12ud84hUCoUKRYimmokp0IeB9YSsSGisG43XIolHEojGWIEoQDxVQji0iRiKKYgTook2Z4ileHhESozDyojaiSDI+BnN8o/OlBGwR0TO+IRaiIDU+IDeihC+qHTB2Y5QN/6M8Zo84Cks43iO9oEQnOplAnCMipmMQriM7ZqNn2eEdxmM9rhg9LqRs6GO95CNEHuJIyM8rAeQJCSSsEGRBcsgjemE7OiRJNaRIvgZEIuNEksdJWE4zBpTtKYpGogpHap9BkttH/mJIliQ/kaROBpA+omRK7oZJlGNBYKRgRKMozqQ1XiMe1mRPrmJOPiXg/KREBiWTlEQ/tts/vmSCxGSlKGVUksQ7Tp1CSqVs8aRZ3qI4AqVVNkZJyM/GDYRRBgZSKiJYOuVOjCXPlWVaIhZa9mVA3iNbtmVakARLAttWUuRReiWl3KVHMmVQ8SVgYtVfTiZdUiXzESaLjESTLf+bXHKlSuBiHDpml9wkPIalZVZSZaamX5xkVWrm+oXEDwgRnrmkYl7mokjjKBLkUjKlZLImQK0mcO6Fa2YmbMYmSMClQszlmoSibiYFafKJaZIlag5nEwmndX5FcSrHcTpISKjNDRSTSoFmSohmLnJkb17jb2ZnN2Ene/7EdiZHdyoISDTZkiEEc/6FeSZUdMIVZDblexaYewYoT8Snb8wncnLEbGLTQuRnazrnc/YnrUznXlYngYbQgF6oSSIohypIGHCFIHwgKLLJc0Ineloo2lEoya2nhmpShraoT3aojDoGF3BFFeiBiKoliZaohD4LQk4gi8KoaqKokNLgjB7/qVUQQcLUQQ5yxzHy6InipU7o5YoSaZGyzoteqY4iKZcGhQ74AVe8AQ5O5X7iSY/ujoo2XJBq6XVaKZu+R5fGqVAIAog6IZlC6EDypptS3o+64J6+qd5kKaAuppx26QsAgB/g6JiSIWPmSOSl5ymu6aCWkKBOqn4WapdyRSpE4Z3m5ig96p+qXp8eYahaqsdUqqnyBaZyqQ5whRdwKqOWaYkyoOSVKvClqb1JaqryD6ruqm6s6pHyAVeQAazCaaPO6lpBakLaqq+6S682K1YA65FiAVdwQbGqR13OapYoK5AyK7T+yrN+a09I64w6Qpheqx8eq7aOBbf6qZSKKwCF/yu86gS5yigjcAUjoGt4ZOu6Okm7kuq7zuv+yKvA3kS9digqcAUg6Ct48Gu/5si/QmLAFiz1ECzFxsTBcmgncAWT2mms4unD+qu32t+oSuzFZpLFnqxLZCyCkoH7MawlqmvIPkXEguTEquzppCzOdiXLHiedAkAWwKyTyuzMNkXN4uTN7uze6KzSokTPdmcicEUZdur5Fa3IJi334eq36WrTnurIdi2hPi1htt8LTO3HeqrVQuzXRuB/UuDagi2aMC3cjoTYwiaYVoHZGquspq15HO1pYu3cLs3bBi5x1i1hcoUn5C22Ei3fRoDfUifgEq68yK3keoThHi4ADILipv/r3jbucjxuhUZu5bYL5Y5ug15uULYqALyq0LYO4/It6Fap6Jqur5Qu7eIn6qbkIXBFIWzuvr5u2saumg7u7cqI7RZvUebuRPZBtfpuwwKv1QpvrhIv8qLI8VZvYirvPYIBV1CC88Zs53puckjv1lIv9o7I9Z7vympvsLABVzDA9w5t+Ipvb5BvrnGt+nZK+uYvz7IvnIgCVxiix+pt1dIvhthvpeEv/x7K/i6w0/rvouyB1Mav66KtATMIApeZAjuwoDQwB5cEBMOJIWgqGlItAF7whWSwmZnvBweIB7ewSIQwm1DCuVKwK4IsCseHCgPZBsNwmbywD6OFDDPJILz/rA1nx/zmsGfssKWxcBCrBxA/MUcMMZPY6B+aMIwoMX0w8Yb1sBT3jxN/sRNRsYMoKQB0wBWfLZRo8Xxwsa6FsRhvRxTH8UGQsYO47AimMQHvKBv37eBS6fDOLh2DsSAPMm7YsYJUwQSXsBqfcB83hxvTl+vBlq9xxegNhH/5GkwZsoDMMSdnLyI7xu4CQAgIIhazyCP7cSH3YsnaLEdQciUXViZr2iZ/8n948ieHMnAAMADkqx4vrgWn8vj+cSsjLUdkgA8kszIvsw8MmPn41xAw8zLXpi2LBy5zsi7vBpgCQCOYciNnsTB/LjFr7f2yXc+EHSZzRS1XsxLBMTvj/0Q2O4YZs+4vc24Bh7NvRDK4BayidUV/qfM7V8g1G3I8N4YXBPAlnjIH4vMwr/KtFfPfnkTMcRRB+Nc6B3QnuzNGY2xBW0UjcIUfaKJCKwhDN/Rj/idflkz0HA9Ab7SBDPQgd7RVuC8AUF9CfzMql3T9jnPb8iXpmBFLF4dLv7RGD3VLyHRVRC0AHIJI4/RC6zRo6PNy8WXh9NY/a4QQjIAF4MAO3KdRfwdM0zFSH8UIA8AYvOJIowdUh4ZU35vK6ZGrHcQsQwwV4EDufTV2hHUcj7VRWEL3orVTk/Raf0Zbl5zKqY3SBbWmtQDB4fVx6LUY83VRKDLQAvYer/FgL/8xT6O0yg0YOvfXEKgABmRAnfwABswZFIinY+cGZH+xZA8FINSpZQPzPWd2ZBT22uElbGEQLCHET1vNamtZUQf3L732AmDBoQKAI8hiWtugbXMGbvccXk7JHo2Enqk2cRvJcGc33b42csv2bNszHz83ZET3XMWjSk8XSaT3JXP3Lm23e4OEdyc3JCRjcwMHeUtGdNtVXuXVXjklCwE1SVhXfL+3Qxd44dYrTAhBctMzcwe2Wud3eRPzFByAhV84hme4hm/4hjdBJTul/PyZSHROsiB4bLS2FGfsSwgBwjj4g1+2I0t4WdRhhXO4jd/4hptBDuw4j/N4LMRXJs/cSLT/2mebeGug+BOreEs0mYu/OG2Pt4yzK4XjOJVXuY1PQXyx5HOot5G/BpIHsZKvBJPrYxOWR5TTuJWnuZpjeU1KUomTRJPxdpdrxpf7cJinRJPNAESWOSCe+ZSrOaDjOJuHhAjKOUiwwIDx15yzRp3D8J2fRD+b0z0KShIH758HOqZr+KCDhPcoulzfwA4g5gpkmmcuumI0egs/eklEOig7OZpUevReeqbP+gFs+kcIEagpNhTIgAqowAzYGZebOqPDt7Anr4KjBKu3enjPCw5rMZrTOq3bekeQ068txFxXzA28WrHTObFvu7JjKrInjFUTwKQHCqwX7bNDe6ZLO0e0/1pc7pARqEASQEGkfItoe/uRd7u3q/p3irux27e5N7sSp7u6Bzq747uJ6Pu287tHZAC2lNN4fiOlC3wOE3zBr7nCI3zKHbjG2wTDc4QRIEyw2ybA83lts7HFX7yVH3zH80rGC/vHK1LMFYehf/tNmzyUo7ysq/zKv3zL+xjH//wmHWxITICdqcBdf6bEB3ww63zQ506N83yas7zQFwiqf3DMG0Q/U4GQ17E4TnzTO/vOS72g+3zVP/TTn31oEv1HYAsNIGbElzziUTwKpzzZX7nZq/2B6X1GHntH0BJFn+7S4zxmp7Ld3/2GUz3fx1Hed3nWE4T3jNRyfj3Tn7zYp/+9yAFA1CP+jSv+4ltz4xv54wuESp+M5VI+4cd4Hx8+52O4539+ZIW+iY9+2FSNEA/+3If9wI9962f468M+d1w9B9P+FN2+3L863V8w6/d+rcs+8PMp5j+/fLN9RRcBDQAB9stAq3m64B8/s+t+xfM+81v470t/Xjt/gav629RMrk8+7iM/+Ne9+I9/+Zv/Y6N/fKv6zENMCyR9qQDEAoEDCRY0eBBhQoUFCTR0+BBiRIkTKVa0eBFjRo0SF3ZEGAFkSJEjSZY0eRJlSpUrWbYEeQPAjY0zaU6EOeVATp07efb0+RPolJg1iRY1ehRpUqVLmTZ1+hRqVKlTqUKFKbP/alatW7l29foVbFixYy16NHsW7UCSdwAAkEUKzapVDiC4tBshbd6EZPky1dvxbmDBgwkTvtrXJgCcQBk3dpxTKFbEkylXtnwZc2bNRQ9v9vwZdGjRo0lD/Hv6L8lPbdueyVOYJWrUpTHL/ggbd27dgTtfvvkYeHCdkWkXN34ceXLlG3svd/4cenTpXW1XBzxSUplRrAGA2v29sPWD08uKVwseffrdzSv/Fv6+MXHy8+nXt39fInv8+/n393/ZvAAJMgkN7dr6RL0EVxJwIP8YVBDCCFnSbzL34LuwJ/n+25DDDj3cisIPRRyRxBJNYzDAkyTRoC3vJHwRJBQXGFE2/xhttDHEvizEkMcDNDQRyCCF7DDHIY08EsniZDTvpDLaIqSuGyOUkUbUpLxSwSLJ2rHHC39MEswwxQxNyzHNPBPNqpYUjyQ0MimFNSSwhJDKNB2aE8/vyhSLyy7f+9LOQAUdlKk9CT0UUUTXtC4kSTSRhTsAIskzwToDpRTTwgwFq08/gwM00VBFFXXTUU09VchFq4MAgTNeiHSSUKLM9DtL7aQ1paXSK9WrTj19DFRUhR0WSV6JPRZZ+1RFrQ5RnIjUiUi0mBXX3WxNs9qTdEXPWK58/TW+oZIdl9wPuy0X3XRJWzYvPrioItIXPkGA2mytRXFQe0t6aj1xfVMMXP/4glWX4IKTO9fghBUmi12zdKhFkUjd0kQSfdW7Fk2LR+JXN4Sz+jbgnwZemOSSLfPY5JRVbqrhhRyhReIQOEFD40rxFbTmkDjODWWqQA45Q39XHpror3ouGumkKWoZIT28iDQRU/QQKOeLb7606p1xO1qqn4HeaWSlxR67Jq7JPntlpg1yxA/WxkBFh4KqTg/jM+fWGjazrQL4a2CFRhvwwCvSW/DC1VV7oEYeYM0PR26bu9arb83aqX4lO5nvvsO93PDOAyfc89CJRXwBIhBhzYupH4dct7rNvLvyjv+mzGvNwxYd95RBz533RBEng7UYOFmI9cgZzJfypizPrPb/vm/vHXqCd4+eejSZ7gPetgTJ4rriczueUNiVl51z2jPXPKjZq18/3enZf//IloFvawhGzPK+dQEPFZ+p5TFr/mvPg98ASaU+Ah6QUC3Dwh5YM4i43Q9/uAEf8nKGN00ZUEfnQ59PBIhAD9rJfR8UIX8axgjWvIANaYmgBPUXvuT1j3zM0+AGedLBEd4wSSHE4Q6nwy4dvAoAYXggWlYImwnirGZR8d+/FkNDDmKQh1E8kg6lWEXksOtpAMBEaopImCNiTWNKjOH/ZuhEyEDRimkcERXV2MbQLIsIbfFDI7jYRcF8cXJhhMoSMddEM4INjW4UZH/YOEhD2gc7k2hL/ybseCM8YiuJexwjE/8YtPIdEpP4KWQmOfmckWziSfVqJJ1aSEGLiZFngeRTGc1ow06+0jibhOUsaSMSJLDmNaOE0SMzFkkLGkaVYQEg0FxJS2N+RpbHVOZmQgIBCrTlCbq0ES/t5svYpfKSiBlmyIq5TG+aL5vfFOd8QpKJtkyiYtJ8ETVfZ83xYVOGfqykj4I5TnvyJZn31OdXQLKKZwEAAercZSmRqMdfDiafM9lmwLq5T4dWJaEPlahUQLIatwh0oAFKGXpQubV6Go2VTmzoRElaqI+WFKWTiYAW2vKCLmB0nQRdGEclCU8yyrOSI03pTst2Up7+9CsQ8EBbLv8A05hq1GTVqggf2xNSGuoUqFEdnE+lWtWpLKItsxClUekmU4UplSJMNR9O/whVq56VABFF61p/AEQ7cFVC7FQXXE2i1owsFFxmXatU7brXqsqgLZOiKymRWrLBkqSvF8Hrr/Tq158m1rE8XUFbAkGzw9qssCS7rEggO1WytpKqka1qZ0VLUgHABACa2CxmzbPR1UaAtIn5rEhDW1qgxta2DrVAKF/b1czO9LW4jchiPdXY3E5UuMcdZwpw2Vvftjapwa3tx5y6QeMq16HJxa43adCWETj3ueJx7Wq16xDi+um6271nedVLSyO0BQoEAC965Jqu3rI3rdVFX3rbK07//Pa3k6gVgnznazzoGla64cSnfm03XQDv878PPmQF2iKDhhTYwOKNLnkd7DMGO6/DEh5nhEUsSNT24MIYzt9vv5rgeM4TkAoucUpJPOM0vhcAFk6xilnI4oTdN8Rd+3AAg2zjY9bYyFI88Z143OMDa9bFN4XxcIqc5Fki2co4xLGOd9xkL3r1x1Gm5JTpKeMsZ7fKZ94nFNoygYd42YhgNhiQzbzK2T41zWrGJJb1HLjCtOFJcL6Xj+cs5j6Sucx9pnGeFS1FwkBAkQDQgqBX/GTgcrjOwhwyMRnd6Dby2dNjI4w5AUAISle6YeWi84vJzN9QqxHUr07aYCDdlkmf/9rJqSbXqqXc6k7LWsm/BrYHBxOKQOM616TriAsxzeopu3rYUYx1tFcmmFu25a3IjrOyzcLszeL3vF2CNrVxOG1yb9glEJhFW9ag7WRzey+mvCy4N81NVbpAYhJTQUWEUAQoDIEKLbBABs5NPXMX/NIuwSoA0OnubcN7Id6et7CTEu4ePQ/f+ebOviUigBlofAQI793BRV5ol+ShBrZ2+MMhHm87tZxqOKI4UizOI4y3pQU+0PnOd+6CiQCBNS1QQRFQC4CQjyUFLhiBD4pQBB+MwAUpKHmaSD71uaabLQBo98rDA3OFCMrrN6L3na1777ZwXCM4oB8GHrLbNn+FBf9GkMEQNE4/GRiBBVYPU9X1rmqXXOCcluX6YLz+9UAVvmVjR/TNAYB2jLCA7gAwQkSK0BYadGUCH6+7xmfg5r4bie+fT9bJgRjQwX8Z8QYBe+qXpXhf1znjjr/IDnAukR+wRupZmUB3I3UDIBTBAjjAgQWKAISis4YGnhe9iUK/fGK1BAKECOzpu856gqze+mty/bPN3viN8H4HP28LDqqSAcCy5gY+wEDeKcICDPjg+DIguPPXOHP6G64lgAaABgRP/cBk//oODwCXZPtgjPFkzyJYA8UkYgQsryoibwhUQPk0YgJUAALvT0SaDwNNhSWQoPT8D/UAEPsGkEEKcJ7/GG8GMGAEgs8Ick8imKstKEII2oIKqgIAqAAH2I8oWAAHqAAANtBDNBAIQ2UlViHSEAQECY8ER5AEA8QEc6r78g0KJi8iMKAtwgkGAUAHowIHBEApBID8hnBDhFAM9yclnKktLqH/ktAumpAJm1A8nrCsolDjZMALH4LCACAJ2o815q8MV4YM/7CgTAICLCoQXooN72gJBRAOndD+jKLmMATjoMAChOAHCEAAMsAIWoA1ZgAiaA8ALm8iBEABBREQH9EUkSYlFq4Gsi0R/28RX64RHTHTOKXeGEqV7lAiVIA1fM4hGjAUK4I1JjAVFyYQi7GaTCIPWEMKXlEJB/AN/2dRNuQQtGqRInivBR4CFEWx40oRGUnmGL9RTFDiCdjNGZ9RBBlRGquDGmnLGidiBtviEhsiD/dwIligD8XRGFFRH9FtJGoNABDxHO/CDdVxHaeRH3uK7PzEDHLAIR/yIWMhxFhjwBrCCjEoC7fQK3qgAixABT4SJEPyI/vxPsKRJI/kJOzg2AaSIGMxTQ7SOujtFYKAJmvSJm8SJ3MyJ0tg80IMtdiuIbJQBmkwLDCAzXqSNU6yPkxSKYXkJNagLdqAJWERGg0SJv9CJnVSK7dSJ+lAAb4SLMFyA0Is8lbgIbwxIoCRG7vC7ZAyKZuSPJgSLk2EEAOhLVZhKluyKv9l8SpRIyu5EjADUydfocMyAC0JAPzEDwDCsCsmiwaLYAeMwAUmkzIr0xfnMjrkEjOrxCBaQXvqyBkLki/7EisTkiZgYiYFUzVVkzDfUSLU7gY/sfYi4vbaYgG74vxmQBc3kz80kzc9BCEYoC3eADRfUTRfkjRP4y9Xkzm3sjUvYjcjYgIizwcgAvLaggofovKC8St80DV/czl8E5Pqq3AQohDaAguKMy9ZzjqiMTnNYjmbUz5v8jktwgWSwAWikwAqIPKoQCMJADaHACgboi2JcSvorgjA0z/E85DIU3AQwhPa4jTWc9As7UzeszS/E0QAIDXn00Npsj4rIuMAoAX/ZuAj5441hsBAGwLocG7oiu7ovoLNEFBBl9I0bctBAwch2mIMJpRCv0fOxARD9SI+P1Q+Q5QiRlTjaMAPI0IAtlNiwi8sPg4IarQ3b7S0chRwDqIO2oIMfPRH2bM63HNIFaJIjZQ5kZQiJmAHZiAJbmAIhuAGaMACVjQi+u3fAm7gxiIe59FK7YNBDUlL0eYgKKEt7Ec9w5QqLdRMyjQtzhRNWRNL+QKw1vJP5yNQB2lQz+YgsogPwFRR0VHDRtNROwJSIzUw1fQ+BACwWsAsLxVTJzWyNpVsDoKBXsBKQjUERxU5U6QluO1UUZUrVRU/gHEIkgAIklVZl7VKYbU4/zJVkGh1bAxCD9oiDHJVVxWR0IRUQFwCWGUVI1BTWJuTWO1jB3zQLX/QWWkDWt1IWsXGIOIIADoBW7NVLxl1TB6kaoJ1XAcTXMWCF9M1Bte1NNq1jd5VaQzCEtrCcUDVXr01SMNEX3OGX/sVJ8t1Pka0BXAAA4RgAj4WZEPWTgl2MwxWjRA2aQqiFSIUAIZILx52UXnVerp1X//VIsTVYgUTY8mjRS2AZKfDZNMIZZFGILKAElgWABChRmC2DSMWTCa2Zio2Z2tyZ6eD7uLrZ6UjaK1oaIuGE0JAYlBgaZn2V502SaBWY6R2aoOgaqUDQbNWa212rbp2ZTKA91jDE/8ogXvGlmwXxGyRBG0tRm2ntm2jY0bhNjPlFq3oNmX4kzX2wBJagU36Njb+Nn5olmIVNzE6dG21snCho/IsFXEPRnOtinFJ5gdaFABsoA8wl3JT4nQ3JHD1ZXBz9nOfYwLawgVHl3Q1VM9iN2FcIPIAwAdQ5HX9dlsl1nXTtnSHi0M7d1ibdyt2qwX+k3fZVXqjCngLpgfQb8CM93hh13KNZHbtpXYt9nahQ+2ooAL89Hqx13fVbHsJJh6T4A7BN3xPYn5JaHkFN3vN63mh13P/lyqgwIC5gwoMWIEX2IDfVzO2tor2N13wUQ8dAn/ztyQkeD/6l3YJOL84V4Dp04P/pUJgucOBZSh+z0yD0eUoLbh8MRgvxndIXrhazrdf03c5SvgtTxhzUjjLVrhctnMBLxiGRQKI64OGccWGxxWHleMHnhiKo1iKo5iH/8WHreyIxyUPK6AhiLiIY0SGU4WDzdeDcTaEL3aEq1hIIFiKsjhZuhcAErSjvhiMk/dpxzhbllhYm1iNC4aNo8iNkYUUSZSi6NiIwzhIkphW9BhV+biP1eWPeSiQkSUJ2kI/t8WQ6xhfudVXM/eKhQyEzxhE0/iRSySSd2iSj8UH2qIiDwqGUzk6FDlTGDlSHbmUy+WUcQiWhwXHYvSaMtkl8UOWMYWW0dSWk2MCfCAJ0HXz/245gz7ZyHZZWGDQE2sKmPdyg/G4hss4gEXZJo/ZOFjg/NLVmRcMmm1MmoWF7s4ZIjI5JIJZKVoOI4aZUorZSMGZNgSAE0u4nLeElEsqnVGF9y45KdxZk63vKeT5Iug5T+z5Q/G5NICx8YTAevu5Qv6ZpAL6VHxwCOaYjuE5KUr1LObGoT0UokmjkgFgQC0ahfVOo0elNpvVlTEYpJFCpCHIk2UolEX5pEeD7kSXpXvYpREZaS6SMX/ZkGv6KG7aI0iam3f6jHtaNHyQRoManIbajtHG7V51pvNXqY2Cqbsnap/am0WYnUGjkuXYqsnorEXspUWF9yq6oA36q4sirP+Jp2bb2qSgOoSlOjTUDmvX2oqxepMDZ50L2Z3rmijuWiGcWq+XwozLmm0xuil+gO5WWrAv+rEB7K0ThZoR+6OPcykYOyEcW6clm2opuyneiwpGNrM1bbP7q7MRBcek1Jq/GA4TmrQPwrTJiK8F2K9FQ3gBYAaiboql+LU3NLbba7YPJWBdGykSW7TjebcNorf/5behN7hFQ6KRMrm1IpdvqLkJZZ8JWimkW7FrorqtO69PG7Une7kx4wf2mZy/G6JU+6HGW1AGORtvO7TTmybWW27a27ffG777gwWOkn5ugIEb3L7vO763S78DJXe9z79xe7pDWsDPI6cL/L232zP/AnQEmvTBbTHCsWvC7QQUsxOp/xubR3vDY67DsdvAQXwz9hm6Sxy88duhUjxNNG93W7yIc9spYlzGx/rEiSKyy9rGNYPuZFrHVynJj8vH0SSlQTupM9ymjfy6MSe7O7fJM4Oqo9yfpzy3qvxMYKIGPRrDAXwmjHwBurypvnxtwxwz0prMxyK8RwjNzYTu+vvCh1zLl5rLCZzGP5zHk6IBzTzPIWLPRajPxWSQgfqdXDwdWWbDWaek59POL+MHfJDFG91bEl2fIj1MarOasVzQ3XwjYlzTyRrRGb0vhIDuQl3UqUvWRcvUwQQGqzozGFqXiBzTBfzVc/2uulmyO90y/z7WcZNgBFZAZKP91k3K2B1r15MkHo/6M4B9lITdLzIdcjb9SEn9KHR4YKe94sjdnq4dSS7StkGD2xvJ22Gc2MMd1lFb2SvD3NUV3WlO3ceJ3Y8kDy8T3rXZqOaduutdzs2Hzgn334mCBphV4ie+39O92v0q4I0ENrm64Dt5sxBeSUin2N0b3x++4j3j0T8o44VEANCVxD0j3u0I5GlD2Ubew0v+4k/eRnN+bolaZYBRrd/I4GFq5uejYfL43pPd5HW+pa1u5UWEBVzgVVu+LV4e5oceo4qePI5+m3meIpbcm/Od6Rd06Zfp6TvEBVQXCFIA6Esj5rtI63voxY2iJP/EnVzLfuybyuvP6uw3BEq5I/Ks/uo9/rLiXjpY3SLqPumZHO8nArOP4vHz/usb35j6vj8EQHXTT8EtfF2wXqAMP5bnntpJXun3noRpoJWLQgi6S/KP3fSryvL34wdSWkAbAgzz0e09X51AHzoQX6EWP+wpPyJYIwmMwLwpQgCMIKX5vfWn6vWlKvbxQ8FngKIdIgNwIPVH4+2LiPefw/eZA/h5WvghwihTtAjW7yLcrwiGFwo4vvkT4/m11+fLJQu5Awp24Pg7nkleq/ud4/sBgoDAgQQL3gBwo6DChQwbOnw48OCrIBQrWryIMaPGja8QQvwIMqTIkQJ2UAGAEiX/lBk4jGBYsQKDERwzoKRESWWHgJE8e/r8CTSo0KFEixo9ijSpUp8HEy59CjWq1KlUqzpcgDWr1q1cu2a1CjYs1REtbqYc4oOFWKNe27rVGiGu3Ll069q9izev3r18I7z9Czgw4LWEBQo+jHjw0qaFIUrcCDmy5IodnTamWtKm2c2boei8DDq06NGkS4NmbDq16tWsISZW3Dp22BQuLNC4SUN2w9d/+/r+DTz4Xt7Ei+s+Wjz54aeoUz+eDD06xcrHiwopcpLzTSpFhFT/Dj68+PEKm5M/jz69QuVd1bvv2WMISiDk2XMVjj+//rz2+3t9P5J/AmrFnEeqPSddgpBR/wdgSD1U4AMQSUABRRIy+FBBDw1uyGGHHjpk3ocijmjVgAuQ6OEMOGVQ34D7vQgjfiaaiGJBMwpYoGWmIahgjxcxWGOQQg5J5HEhFolkklcNqOR5FqA0hIYtChhjlVbqdaN/RWbZX46r8ehjmEA2SWaZZp7Z05ForkkijWzKVkFKK6Bn4pV23hkXl/ZtqadyXh4IwERhDhrEmG8eimiiKKqpaKPnuekoaRikZER6deKJaYx9+knkpsn96VyghA5qaKSmnooqa4ymyqpqkLa61gQp4aDepZnemp+nxnWqK2+g7ijqqD6WCmuxxh6b1KrILhvWq8xGlUJ2RbhnK67W/v/Wq6+8ZovYr6WBKWx0xD5LbrnmCqTsueqyxeS6Sf2gGX3UunhtvX1xmxif+ArmLWnghjvZuO4OTLCi6RaMcEjOJuyTAEmg1MJO81Jpb8X87cvvthj/1e9o/wIcmcAMj0yykAeXjLJhG2dsrgwo3fADgNVaTLNcK8Mm5M0cL2ZgqIKCLG7PKQ9NdIcnF82wzjg/qwJOKTQ4c800K+2WvlRz1bFoHwOtkcgE/WBEES2cREULKkzQ0A/a3QQF0m6/XdTRcA98ddXljpAS2lDTK7XUdben8d9YZR3a1lxj5DUBPTy8NhAxK6T22irNTXnlIcltubmCA/6sESm5wGHUfdv/uzmBgQtO+GnBHi5Z4pOm1MIMPhRx0MssFhQ5Wj7szvvuI2QOfPARCS18waVvRa4QKe2w4Y2j+338ibK95VP00iuFeViGs04Z8QtN6tnjAxkhHwC54T558eqvn/36xVo/OLM/ZOdD6DM+X7P1ulHfk/486/it1XGPI95TyARAx5DXAcA7X0uf+x5oufZBMFXwu96xHDafDjkPfxbzX2wqiKP/fUmAA8xI4iDCuPo1EABtm6AL3ybBF0aqgsxqGgvVYj/RcfBWHmwNCLUkQkD9rIQmLOBIngQAGaCPhTJs4tBi6MRE0RBZcQLAEJ6mwfvtkHTR298P9xREnxGRgADs/wkSlbjCFhZmBGxsoxvfCMc3RnGO1YEiHdk0RWPJCiUIzKIOt4inHrLmi2DEnhELR8Ixdq+MPAECSlQ4kMjdQAgjsAAOdqA3q0huk2a5oydVdchPmiqPsPpB7Swgog0C0lqCXA0h2ZO6y2xvgCd0SOQAgIElcoYKOJDYVDgJTACIcpj+CiUxFUXKVt0GAPL6kCpXycMuTu+VnwojsIaoyEUGRUVM1KV2WnA7qcRxnORk4zHP2Rg7ohNJyUyVD16GQ2dqEZrRPN4HqckpQzJSa4nMZi0Z4oKU5BJ3Q1ABBjKwkx9gwJEqiec6H3omdUI0Z/ArludQIqVUzpOemGqlaf/wmc9kGTOd/VTkPxUSH5RMayG+LMhFAaCCicqUTBKdaZsq2qoeUApFz+TonTxaGpBWU58jxGY2CzVShmSgdkloKUhwkBKH2nSqi0oqVdmJ01SxoHaQHFFPfXoloJJGqLsiqhBLSAcFqHWta92AVXGnGShIFSQCKF8fr4pXD9U0r83LKqqWeT6ebhSsYZXmIMmqLbOG6gtXaKxjHwvZyEpWsnLY5D4dwoKyIER8jUQJrfgK2gbtNbQTM+yp3rnZIH2VsJoyrasQ+5pYkpSxk62tbSXLBAPodre7fcFbBYJBAFAhnD0pwiOlMoHkKne5zG0uc0kLXcf8NroeamejAor/kkwK9o+s1Y9YRwPb2FozgLS9rXnPK9kv/FYAy6RCRn3iMgCgMirB5CR171ue6eJ3b989lGYrRVHudldGrk1NePM13mKWF70MPq96L7sQhg5Bu0xBCfPoW1/J7XfDo90weKybqAygJLCqHeyAX9Tf0By4Wwn2GAAW3OAYT/bBIYnvEBgIFOVhVCo0AIKPfwzkIAsZyB7Gb4eLfBwQI2oHFj5df05spRSDZsXLaTE/YSzjLDuWxh/hJgDmFBQWaKYFSC4zsCBsZv4WWFHLJG6NVgtlAtvTh1QOjGwLcxAsaznLXH6IcVEyUIiYcgecFcgKNLPANCtadWhedK382igW/zgwwHyL836kfJk629nKiNTznmPc54ZUkYW9K/XuVshCGahABTOoXZMdDWuxHDnWQYW0orA73yHB2dLAwXRjNL20o8xa2C/+tLFDzRC8BRPV2rkBmGkN7akMO9r9a9cduUnhNwObOLlac6233ZY7EybPxv40sheibGAWJAVGUMGEyGa2QFN73pym91QW5kT5UAGr4E5Mt+d82H5zTqSNxnOxy63lcxNJAD9ouMMfXmh7n3PaEv8IvmWo45U6WeAct9tHO468esvy4AiXscJR9AMcMG6TFX8oxVu+pBDSEbXypjTIbz7wseI8fooFlqdLftuTj4jJ9YU5Ol9u9IXcaP+OAsiOU0u886hbWyr9FvdayA10UOtXPUS3YvmgkB0oUUiNSRcl0stOkKVH8aIa37jU355YqoPb6rImedbRK3QP5S6XqAXuCuL7O7QT8+yCJ4Danci4bEMd7ownzj2BqLIuiXy2d29w3jsEVQAgsO8EeV3gC+9Jwgv+8DLUKQDInKTGqz7ur4W84V2PFNH/BOuVd/DW0XObfQuE8wSpIhZBT0fZl530L7QhgPm9+uQH++Owj43w02T32tv28hw6CRoJwHuCHKSrwHfi841O/AnW1YpPt7nyz59zA8tcN98fCe2lP/3bnwclMRUIEp+uItR3P4rtb3n4IVhF3Od26If/fo8neUYif9IWffCXXgk4HvJRfwSgbL83EE2je/vnfQ6IgQzxfw+kWRRoNQQogjznSusnG/13OQvIgJBFfRtiExqHXXclEI40BBuYgQVngyLRgeuzRySGfCMoggZYSOyngVDxfisYWS3YIC6TBAORAihxfQIhYt2Ugy6EghK3g+rDTTIYgkBYgHTWfK1xhR9xhEj4WEoIIHhTgwOhGZ+XAYwTgVUIQWOIhVMHQZImXGXihUAohLBUR0VYID+HhGj4HqaHY9glXDSwcgAAgnLIPoDoiK9ngg9EdLmmJHs4gn0YUicIiYYkiCtIiO+RBDfQVTa0GccXie5Dh/Z2ceoT/19u9oOYmHyaOFREiINXp4JmeAWh+CFGgGjmg2OpqIqdKIetWDw2sYZkIosESItlZYsj9IkMyIsi8gM90ANzJYzqs4r0ZozBIwAo0YR6uIzn14yO94e3WHfRCH/T+B0u4ALvlY3HtI3z1o3AY3ptd4njqHzlyHrOR4yxl4tmyI7VcVwVqAJcGI83mJA/UY+Zg10Xpoz6OItgeIDPCCjqKH0DeRwFKRAcuZD894852JCWk3nP1iQSOZEBV5GciI7aE5CDGJKl4ZEe+ZFNNI/UNpKVw02wGIsoKXX8KF4I2JJgUYa6uIsxSRrWRxA0WZMvdJPRlpOUo1ln4pOqB5QIJv+U0GiUSYiUo/EwQxBOTNmUE/SU0BaVcwMxVFmVjHeVLJaVF7mVLNiVoqFsQwAERWBDZrNqe8mXfRmHYwk3ZUlra/kV6vGEADADU0KYi0mCrbeS/jiUVlGUuqiRurFVGaYdgFk5ghlrjOkenqeYjEmYbVllb7lYcXmGcykaGcBQmHkTmkk5nAlrnqkeylZz3yGaSsaQdqh+YQhKkVkVkymQqjkaP7ACLnBRQOCOy8mczemOsDk3sulotJkef9aI1ZGbtiYUZ7kWvCmGxAkUwgmTwDl/ACCA0KmN4Fl41IkejPMo2eltQMGdYuGdv6mVqNlYlSkeYomewiOdi8ae5yH/H2QXHvAZn7s5icz3mN9JngqIkbWnn+GRXDzZn8Hzn4oWoOMxhYkZmgZaN0gxnwnzn+IJiupZodR2oWmWoeKxAp71nh6KOshRn24zoi9Zog16ot2Xoma2ouFBdAiJnTAao+ySoPJUpEZRow9aeRGKHgwHcU+ao0Szo2XWo+BhQ/D4YUL6NyA6o37km0hqotCnpHfHpOLhAjIQdhoWpSkzpUhWpd/BOOUXpFp6NVx6pF66oNupFUmKn/kZpqORAZq1bGuKMm1aZG9aHfKBoypGp3Uqo3eaQ18qn3v6p+5no9JYqaAhAL84BDcwdp/6qYRaqJkKc4iqG5ETheLRqEqj/xQh2qF++KhYwad9WqbVkW4WcJ2iijSG6mGmKhs6Zomquqo306pdGql5GhRbMav4WavHwTi3qaswRKr+t5jpUUWoKKzDujHFCql91a3VlhXLiprNqhsnEY7RupnTWnG+GhuopXhZqq37khQzYn6wSqSyqq7SNaZZR66yAYHoGkH5yorVinsogY24Ga8YM6+uOh4MuxuUuqhGeKnrKLBi8YIAm64Rm4rs2honobGZlrDyaqffKjPGWj0Qe5/MWrFh0TTnirHS+rGOyLGrMYWpmq0hmy0La7JqhqyTGq4ryxAkiqkxexymh6Uv+0RAC5UESx7Y9XmvirN9orM9W107y/8Tyqq0+bWvQNevsgFVcoW0NJq1g8m042FD74qwUdsrUzuE2kayAYKycEmrY1sVeEMFFRBxYTsyvLphM6samiWnaau2nsK29uq2koqg+Eq0ALm1Jde1rTF22wGqk6u37sK3++W3poGHLgu1g5uFidu224W4J/uzi0tsjYtwj8sarilMlasul4tfmVsaLSpfj+a5m1K4myi6VEu6ipuy40q3UsG6rvu6wTudZRseSAStBXq7uDuyoXtTb6uDcXuac2u6sfGk2QulxGsusHtfHgcgP1Vp13IHKOEAvIa+gYRzuVuLh8u74Oq7cquy18u9SOa91AW+7yG+FFMvkoASk5D/vgFcWDfHvs7ovtCrp6X7u3GpuvXLYcbrwECxv/5RMVqAEp8gwBkMIztXwOZYr7o7FFhLv0QhtBQ7whFsZBCMwj0xwU9mL2WAEm2gwTP8byDXwf0YvaMLvwsgrgyswiscej8MxCHRwvZRMWKAEnlAw0vca+v7Np/buzwMwSWckUI8xCB5wldMFUXMHvYCAaMAAE4AAUxMxnzBwU9Mr8/bw1vZwKFBZDM4ZHH8Y1pcLPdLxwTAxcphL0iAEktQxn98MQSMxtILtwosv8CbxaDxmh3pmnfcKnZMx3mcHPbiCiixCICMyXVxxm7jsDEXv9U7vyKyyAQwvI6cKpCsxZJc/xz2sggxnMmvnCdOzKNcscZG2cagsVwD4Vy7nMumjCqofMWqzG31ggAowQOw/MqbTKW0PMUTW8WJ7Ms2BcxDLMy8YS9ogBIegMyZrMxuyszQPHvODKFWHM3DCM7lXBTV/BoVMwsogQbbDMjdfKjfvMBsTM7oXDzTDMTq7G/2EgkogQDw/Mfy3Kv0fMg+fM74fHT3jM78jBgVIwUo8QQCXcYE3bcGDcqIrNDzps8r7NCHUTFdgBKEQNFkbNGYi9E+16dHmdCmIQArUEl+2ZcbbTAMXc4fLRgVAwGBAAAvMMYlTcMnHbspTV4rfcuqwQIqUD72RdOI0tEojNOBYTGygP8SSADUQS3LyyzC9WzLNl0US5VhTe3UXu3LUQ0YFsMKKHEBVz3DQv29RK1gRk3WQ8E4LbADDOUCFWABjDMEO/CcYv0mTx3BZt0bFWMHKHEGbK3Bbo2/cO1iqFtuR10ar4NG2bc4CJGrgE1Tc+3IhP0W1gIBFzAJn4AGfAwAqqDYGczY0dUVtUyZnA0Uf/Y42UcA7HV6gavZSSLYDuzZboErq4DE/+tbAHDJqR3Aqw1drd3MkH1ssP0TNnGutE0AU4itub3ZLW3dH9HbbXErj8DTnEEKxn3cWe3NW33Q9ozdoCEfGodaT3cbzZTd1x3fo7HdXoEpEPAEKTEKF8DTo3D/BgEt3umL3KSl3Omdgsxtbm/Fbj6wcvDtENcBBUNQNhZAoVXBkZkXcU1j4PN9ZhweGvXdFZjyzyPdBRFQ2j8d4AJO3vNs3hmN0B+xAkt9Ew7OUl5mFk8bFicRgUSXbSqSjB6OJLtdvyB+H3fiAClRBiie4qq94gXd4iptvR+BiGZB4wrRmmZDOymB41bxMNenY59FEDZxgUBeJEKOk4TcndETF2kNAGuw5Es84KFV4Fz92gUXUDcgAyMgBEhU5QSReUMgb0gEAGgbFRo+EONHBQ5FdD5I5ibj3Elntb+m5hDgAVX95lgtyLP85EUd5RDBApylbH0uECxQPtX9Z4xO/xXYFU5/dgM7IAQrYIoV0OhB/ujgh+b0qeZ5gBKzcOmYXjrF6NhXJteRGeoOQXT6h2qZDRXfCAAQOT/awbmzHiRmvrQ6DLLHEwGrgBKj8M69zuQAZ4Nzft5dTewZ1BDLBJEFwVBgDhYyYZI98IsjdrDSPiLUbpa33ixqHgFnYMne/u2/XoXi7uLo3RPF3hApcbQSOGKk4QIqIAMXEoz07ugbDpiRXhjWExemHQhK7u+W5mu2vulx3ekjYfALcZituxA6NuYSL7YUP5YWTxgYHxfBvdYdj74fX6rB3mnDXvDm/j0v0xAnP+8sXzL2TrbWLunYHhcWjBKPYPO8hvPUGv/yj83zPFHyClFF0T4QeAgAFS4auE30olXrOY/0F6/vcfEJ2y4JTx9nUb+uOq86CL5n03j1BbHoDcHsAJDwocECOLDyYa9XYy/173vtpTMXEOAE7sz2UOb2dTj1wj7yIlH3BKFsqD4QeZMafV8+gE8iRt+Z+A4WMh8XpIASd7D4jH+g6wn3Iyf3Cbd1kz8Qd88Qeb/3hMECFiDjnF/vgv/2ZR/zZ98FGtDvpz9gjT+wj7/zDJhbvMVbvlXuzCRq4NgQXO/1SNEDKtACijoDES8AuH8TQxCsur8hnj+boF8ipcMFg0AI6y/8AHAJ3U78rGX83Lj6JKUGMID/+a//+8////3f/wBhBcBAggUB3CCQUOFChgtHDATSUCGGgQglEkhBkMVFjh09ErBgkKCFiVQKDsGx8eNKli1dvoQZU+ZMmjVt3sSZU+dOni5vHOwZVOhQokWNHt25QOlSpk2dPlWKtCZUqlWtXn3ap4pIABq6RAAbVuxYsmXNnkWbVu1atm3dvoVbFutcunWXSsWbV+/eok9/WuT78acaGIUNH0acWLFiNwMcP37cACjMhwAiXsw4kKOQgVSQVuYKYAcBHCdTBkadWvVq1q1d0/z7WvZs2rVv2sVqWyFu3rzJhA6EJO5w4sWNH0eOvPfy3rqdP4fudzLtwYutX8euWM10l5Uv/18k2ONiZRpHfxQEYgGHip8AqBghiFIldPr17d/HfzN2fv79/dNkDqrnAiTwKSy2GigVQ9BgEA0IkoMwQgknpPCsAi+s6j8NN7RJOsBmqy47EUdEbLsPW/KuIxoGGk0iIAbC4ajKoEiBIdAGkuEHDnfksUcfg9rvRyGHpA3Du5wzskBLCHqBDaUqhDJKKadsK0kroyIySw49tC1EEr/MzsSYUuRoh4FakOi8gcQzSoaBJpCoCIKK0LJOO+/UMEg89+QzqSQHvLK3QwgKQ4elqEQ0UUUpDPTPPh+tjcvavASzUu24QxGijlgYYiAjGpITgPKO+glNiSYYaIj5IGW1Vf9XidLzVVlnJcBKQBu1C5OBuGhqUV9/BbZKXC+ktVi8JKUOAMIsZbZETFkik6PSABgCg4VCehOpTumUSABNjQU3XHETinVcc4e0Fclh6dJjID+cCjZeeeVdt8Bz773NqXJdo7RZZsVcSYYkBk6ivSEIHlhHhl48U4Ui2gNgBKkG8oGjgVTAN2ONtdx3Y4/vS1e3eueqZaBO4J03ZZWpHDnAj1/2CFkQlfW3ZoA/giI0gxReSIBQRWoRKYotBqBimI9Gmr6Ok2a6tZBta/kqBA3tdWWrr44w6uWaTlpm2fqtGcybPcpZZ4J4ZkiIIqAYgooWLMggr6HBK5pru+9GbWn/vPdG6ulItYbKkYEEeQprww8fDnDe+PbY69fADpvEsYecW6LKGcc8c5z01rxznPwuUnGnUhmoj8IRRz11tES3y/NzHeeX5sgtnVzIgZIYIXfddb99d98ldj144TkXvviWQJ+Ndaa2GMgGqFSHPnqwlKfLeHBhbw3y2cN89kezvy/IevH5Jn588++GK5KBLpC+ffcjoH6u82XFnjXtt7+udu/BB39+/48u3/8E6LG3rOIFAHgBGt63QNXFLzcDfFT9VnM//C1Gfz6iARA0uEEOdtCDG4RgCM8VQBGWEFxvucBAIsFAFiIOeSbUmARVQ8EKJuaCMMRhDvlCQh32kE9u/4HAJAYinBYW0Wov9KG4ZJgaGtbwMDdMYhSluLnuTdGKdnILKAZCCCN2UWVIvKKrqMJDvTTRiYWBYhjVuEaJkJGNb7SPW8QwEDh40Y7xAiMc9zTGKtpPdmfEThr1OEgpupGQh5RNW/IwEA086I6PXFQeEZklPp7ocX8EpHUEOUlOitCQnQTlXtqyhoGUAZKnTJQkQ9mjSnYJk5m8lCVXOUsBfpKWtxQKW9AwioGsApW/lJIqcfmfVk7qlbB0liyHuczh9ZGZzxwKW9owkE8A05oVEiY0QQYVW5LqmMg0zCa1OU6mdZOc5/TIWiDggYGQ4prvzJqj0DkkcxbFjGcU5/889Ymveu5zn2t5xEDuAE+CKkee/uRRP4dyTyfmE6EPLZZCITrOtchiIFIoaEaJk82JPkeiQPomOGHg0I6W9FEfNekw1dKFgTjBkRqFqbCMlNL/oJQnDK0hSWm60yzZlKehVMsTBvKEmBaVLRz9aeyU6cdliTSZSYXqSZ0Z1XmmBQJOGMhXjLpVCx2Uqs7xqU5wWkGdftWs+AnrWeGYFikMRBZchatcvKrWmS11giEFZ1npuldX2pWvzEzLHQaihbgWNixI/atU0krFpjo1nFNNbGT7KtlzosUOA/HASw0LV8RSFlaQzRtekalXz5Y2L4s1rQ7RcoaBtGGzhu1sam//CtrAjBV/pJVtboWCWt2W8CwOGMgoJPHawsa2t/qh7Q5FC0vcHte5NuHtcwV4ljIMZA3ELe5cpftZvzJxuZls7nbF25Lojtd8ZoGABgaSB+zG1bjm9Uly92Lb7YUXvvdtSHnxWzyzwGEgYmive7W7Xyp2N7SNdexI5UtgBud3wQ2GoVkIMRAEBJizA4bwTPQrE/rOzr4ZHu+GQcy4pzAPAM7DjYUh+d4RL0TEMOlw5D7c4ue+mMZ2e0oHBoIC3qj4kSy+sY3ji2DHzvjGvRXykbvmlAO+oDc+viOQaZxklsQ4bEZWsmypnOWXOQUFA+nAk6HsRSm3eMuC+S4gsczl/9Kemc0xbIoNBrIFMY/ZiGUesZs7YmWbPfjNNfbzn43XlD4kaDl27iKeQaxnjvDZX2sWdGIZHWklMmUQA3HEoRFdREVneNJtTDM+A01pLY+a1J1jCiMGUgXmbJrTGD41uUxtFEc3C9KxPuuncU0/peigUwAgQqtdzcJOQ1jXDKn1v2a9a0kvm9l3W8qlAUCGAA2b2LCO9bFdHOqGOvvZdNX2t/ukFDasmkDWZuBMd13MZBHZqbcW90/DHW88LUAHBwSA6aqN7vepG9fsnpm7RQpvetN03gWv0wLCMBBqn5vf7vN3rAH+NW7n1NsIh+rBMU6kLwOA1QV6OMQxxOyJX/9S4Hm9+MZ5qnGV+ygD+MbChULevoifuuSxO/loU97ylLKc5ztaEQBEgaGZS6/mpL559ipO1p3/vKM+d/p/zHRiIxU9ekendNKZmuAnNj3qD4X61/PDqYHUoepWb+DI181Nr4t16bdtu9j1GXa52wdbDSc62lOH9Uhr/a45Z27c635Oug/+OT/o1BCykCS9uxDbbPb7DN9eX8EbXpuFt7xtfDAQC1ip8Ycrtnkj713Ag7fymWcm5lEvGzWpyvOfx1roxzv6A3P9sQZevcFPn3siqQBGtWI87K8me/HSvraT9/DueT9L1S9fNRlI1UZeL/yVEf+5Vjl4smmnfOeDsvn/3Q9MqIA3feqnzPrOxT73OYx8Gasf/Ij8/vvzkhkqCCAoVyp/4h6v5PTjXrmlVzP3k79Bir8BRIoZYBGhwL/8g4vzO67+cyUAFDX/M8B5KsAKJIoe6Az7uz/yY8Cj2r8jg0BjksBuo0AMJKcLRMGgcBMAqIChWMAPlCm1s7mqyD72uzIBXMEwUsEd1AkNPAgO7MDgk0EQ5Ls3G8F2sz000kEfnKIedMKbYJhPgUEPLMLVCcEbS8KAW0IFO8EoHCYoBMOZQBUAgIK+sMIrNAsH7K0tpLgStLgvHENaEsM5hImgcwE0JEI1xMIjhDwbbELywsE+k0M7DKU6NESWAMIz/9TDs+PDPqRBpAPEQkQK7asUgktEK0LETPSIChiIF2zEvHvErspCQVuAG4RDpqNETjykTWTFiwgVNiGKGBxFufLDXUPFLsTEV/QhV+RFhiibo6DFWhwLNryvXFzCXfzFHPLFZSQAFrgdYUxDYoSfUow0ZLQ9ZXRGE2rGZeSMujGKYaTG6bFGQcNGrtPGbfSkQFRHoqiMPAzHaSRGY4Svc0ywdGzHAerGX2zBuInHPRxHcrxFXLPHImPHfBSffeRFk/AMaQTIgKRH8yrIdztIhDQehWRFNfmOUJS5gBSLiAyxivQISxQbkbTI4MFITqQIAIgRh3REj6zGgcw2k2y0Qf98NNByAfDBmJPEoZTMRGxZgb6Rx1oESfGayIHDSZ3kyZ6kyaWciaBblVkcylEsyu06SpQzsJwEgBbwga70Sq+ER6dcx1UUy9ToFEZ0SVGEyaqUrqvUuay8mLKMIp80xMyYAakQx3FkS0AjS3uySVtLSgDYSbnsIbq0Q/gQDbycykfcS+dyy8CDS8EkzF5syslcCaBUzIfUy3L8s8c0vcgcTMuEIcOcw37sD5g8LM58M88MQNAUTWaszNfkiBagFv9ATYGMRHpjzQlcCa2cAQwYAfUwghqRzVqKzeJsiDOxzdtszOPaTRPsTZ2BAipETvMhTTCEPgC4y9NkTtVks+f/jMPoNBsZEMLqvMjjNE8CWIHf407UbE4kQ0+FIMkv2SQXgAILEAIdEYAMMALaHIjtTM/iuc4onLqwzI/bjMncjDfwVMWVKE+G8L2BMNAA9ZwBdcIIlcUD7U6ZPDUGhbu+DDpToVDXsVAfDLoHvQ8EfU/d8lAwaQzIgAzJ6MtvBAC0GdHMKdEdNIm+VA0V9U4uu8FAkBKhMhseJQghuNEKjU/khEbL+A8f5VBSC1Ip6QJSsNIrvVKs4tH2sJYk1ZwcRcEyNJr2XMsfzbIpBZZAcLZfC0ovxdElLU7EBEUy9cgVzS00/RU17cvsBIAMddO9AVMMxBYkXU73NFMlw1Nf/9FTm5iWhvxTxgnUCmxBG8UPKFVQcUvURVlUj0DRhZiAXxvTRwVUOJVN2hwCDbFUYsG4TFWUTe0IF0gCF0DRCvg1KohKUbWbSDVAk0BLOoXIQz0yVk0UV+UIrdzKGVABFZCBX6MWOMFV8iFV0fQWUUHVDb3UbxNWRCHWizDW0KABf3zWUeXRcG2J7ARQX93MKKW0bKWSbb2ICdiBGSiYIRiCG6ABC3BWchVXfT2KMiSJJ7VWVUU4dp0Sd+XX+dFV+dPKoEFXarTTUhvX3QIAIU3TaD3YPUnY9yvQajVUdb1GOP0Jis1Ti73YO8lY8MOWfG3YeQTWIAPZiQ0Wgy3ZhP8kWcIMFXBdWaJs2Sl7WZFV1Jqd2Z4C2rI8UY4tU481x56N2aENWiE52e7LmVM12jrdWTNT2oqN2KYFIKZ1yk4RUf/Iy0172NQiWCmRWa1FSa7lyWndyP4IW0QbW9Mq2yg5W7RV0qxF28zgFmJaTB9zoL+9CrC72pHFW7vdmKddvm/8V77VTLEF3Md9CsEt3J0I2aWdXMPlJ7U9Sa2cU7DtWxWD3NAVXdy4W1fyWU3VXMz1D8TlvanrUsZ9SWsb3dmlXaooXWM63VZNXdXlD9bNvc0DAJV128+1sNo13uNtlIga3J+9XN4dF99dPQQEAJwd3saFW+TF3ux1GVqZWyj/qVvn3VfwlYmg2xLiDTDtRd/0rR7uXV7UbV7xNRboRb2fcFTYVUvZVd/81d+mUN73Ra7cHdbdhV+lEeB2VM4NeVs7298F1t/+NV3LHeDOkV/La1IZKF/rVWAG1mDtdWDcheAIflP/5dfMCE3PxeAx2+AURt4OThYA1tYCBuHJiuGVWE+WvODYHTYV1mHaZeGZceF2heEZrish/gg5veH7zeEdVmLI7WGK++GCDWIiViop7ojKaFMNSWAUXuItdqAmvqQnNtsopuK7EmF9xdAj7kh+4+I1Vh4vjh0wplsxHmPvKmNyZZhb5Y8shjI25mPAcWOlg2PvleM5Pr46Dlf6/90RPfbbPmbkevljPwrkCvleQs6YCR68aR0VBDbf9mrkTsaVR76rSKaQSabke7HkutPbRN5k7PLkVo5bMn5grC3lpDlluVtJ4NHkE95jV+bl7QVlyRPlCSHlWX7eQebEjUVjkHu4Xmbm5ojf9tVdQybmH6llsTvjZHY4NW7mbV7fX/auYJaQYZ5mcKnmr7tjVdblRebmdc6QZ5bmmKhcWR7njynnqEPkceFDdvZkcobmAH7neeaQev65aU0Cc8lnfW5kfv7nl4hnwgVojxFonktlfEZQ1EFo0nXnWHboh9aYiG65Gm5Jcaloi77oulBojWZeju5oY05EZBbpkQY94/+VkCs5aQ+WZ5U2ZZY2ROD1U2OB6Ziu3Zl+ZT9a6PgC5wgRZ5xuFY9WuXOm6J8ePpmekNFNqH5+4aJW6vtg6o2756eG6uqTaghZ4ZqyaiDG6qyuj63GuGg06K8+orBOjrFe3bKG4rNGa+hQ64KbaK9263k5XqE23jyh6zC267sGK52ew6nD5Zfua/ODa4MKbLIu7JGE2Zs27Iwu5aAjTr5u7GD563iK7Lme7D2r7I2+bMwm5Oz8WsbubDx67OOQ6/7oXklG7NPWsNom0IFYbNZubWD5bLE+XsEe7Zo8aghJatu2k7yOtyQYCOoNl96ml9c2jtju3cGO4+FGbqXD7tf/zM6Cvhfodu2gBu3aFW6Udt/sZt/tFs3KYFjOBu9Uku7ioO78mO1Rxm30FkT1tkz/pNTnfu9f+e24Dm7JNu9oxm9ZUe5ny4xMPpf/BvD43qgBF+0C9+cDf5UEZ7Zp6dy2dnBFCXDIJm8Ct2nTtnBIwfBdKxs89u8Oh2/xBu7Qlm3rFmT9LvHTum8UBMK25XAWZxkI1z8Yr24al8/STukaN/EbF1RP0Rgeb3HaBewQn/ARL3Ij75MTn0kAUPEVZ/JgcvKplvAYF3JZK+7kOG4q3xErJ7UytOAl3/IpcfHx5mERb+EPNnOMRXIDBN4JbfCMUuQf6/Inj/Mon3PLrvPk/77zATSJIehU97amPo+yP4fz2S1vKT/vQscTNI+0bzxXfNEoR7ejN39xKAdzCr9qS7/0Q38/bHndjOn0Vb4zSA/1QB91SjdwUzf0MOdJhunvHYcnTyezkm5jOfdhOrd1ocX1k2TIj2n1dPZzYBedSR90Ei92ekL17mtSHf9uPnf1V3N2xYH2YSf0aafmane+bwxVVtd2Zn/0bmdkt8P1hp5ycXdacl++qaNONi8oX080dm/3nKhvYaZ3I8f0P7vmjVl2HL4mfmfn/CZ1s5Z3Ihn4N2NuAFh0Xn8nfX91hd9mhqf1Cn/4eT92hDzLlzl4JE54jd/4KpNx2g75j7/tlv9XR3Ml+XRH+EZH+Wbm+GiPd5c/84BfvZUMaYOneZO3+Zvv5ZwHd2nn+Q2JeC6rjFXHd4LCeG43eldGeicmdo9IASPwgYl30qWnOJjfRul1bk4f+jSW+qrn5av/4qy/iBVgVvQA+7AnYv+EmZJH+15Xe6tX+Xcn8kr3iG6V+7mfYiHOmfoV+nzf9hbae75fiX8P56S8ARkYASHAFmwn/EIm4ojGe2VW/MbvZLZ/Y7eXCBZAm2jJfMkTe2fk1bs/e89Pe9BP6L5v+Loek29JfdUnYq91/c+veWCS/dCn/Y4vdcrA/dwPrdVfxgNW9tfP5tgPfj4WfUAm/Y9AfeRXLuX//0W2bn7fJ3rgj/4+nn5Irn6PuH7sLyOfR72BYPDEh/7v/6XwF//h13nA747jR//01/5XZNvef3+AWCBwIMGCBgtGSKhwIcOGDh9CjChx4sSDFi9izKhxI8eOHj+CDCly5AICJk+iTHkDwI2ULl/CjClz5smVgSjizKkwEEuaL0cAAADEJ9GiRo8iTap0KdOmTp9CjSp1KtWqVq8uXdkSK9euXr+CDVuVJNmSYpGyCCrjLFusZRHqjCt37ty3AunizZvQLt++fv8CDmyxqNa2hAHc1IuX59ajQIUajix5MuXKli9jzhyzsObOnj+DTil4Y+gfQWeEBu1XMevWOfm6/44dcTTt2rZvAz7cuLNN2ToZJ308NDXx4saPI0+umbPy5s6/4o6eMXSG088nr/atPTbg7d7xSg8vfrxH3aB7f48IHKnw6+7fw48v3zPz+fbvvyRPnnrQIvih95WegHX9NaCBEumXoIL7EVXfcoil1wUpE1JIoRM9sRfUcP9x2KGHH/7nIIgjJregdKGlEJQKJFKV3YEvQtQdjDM2lJqJN4pk3mcrVUGbJUEBGWRQuxXVHotHIpmkkmyJuKSTleF4W2g9BOXDk0y5SKOWMmqppY19jRXlQTrSB0CPo2VxiJprrukHho5peKWcc9JZJ0pN2pnnVWLWFtoEQVmgJ1FZdv8JI5eFwvglX2HySRCZvJlJXhVvGmWkoJdimul1eGraKVKNjhaaEEHh4Gl+ASI646GpGqioXYyCapZPnFbGo6SUFhmnqbvy2qthtPoarEmxBhbaCqQKSyirAq66bHquvgUrqI8+eKZ4kxJJlKXCctutt0kB+62pxOYG2rEAjJAsqs4O2Cy720FblrRiHhWuZLaOh21wuorbr7//2vvvpeT+FRoGQe2gLmzvMlsgw8+G5te8UdaLa2b4XmuxT9sK3LHHpgb8cZ0ESwyaC0FVoLBdD6fnLsuuxUvWxDhWnC1mGIenr08yJNFzEisBMITPPf8gstFHyxky0k+SDCZoRgT/ZYTKb73snctVKxYzSTPfWPN5kear8UtQCFl2UEUvnbbaHyq9NpJNl9xZBUG5MHVZWGt3Nd54aT0S1yZ6vSPYGds8ttllo+224ou71zbjIMLtdGc70G03WXvLpjfmcvWdY4uxBl6mtTmL/bjpp3foOOr/Rb6oZ5QDgIHlJG3umua159R5SH8vGDqko0un8+rDEz+f6sXL1/qrnj0me7DK4k4g9NHHpTtIvCvoe7W3Fo6899+Hdjz41ykfrWcHozv7SNTrdTv7EVn/EfYJan/x4KR3P77++99bOv/2lU9enkkRAPzzvHW9Ty7uS6BD4leez03LKOL7Cs6C57//YTCD/1iZoAaJE0CZfSYoLVCfSBgoPQSaECeqKRgEG1W/m93PgvnrIA1ryBQO2tAzH9zaZ1oQFBKGJIVxWaAQE7LCuEmFWC+8TAWjI7wcQjGKS5Sic3a4u8/MICgpOODCikgRIhbxiJJLIugkeMHJNBE3T6QiG9t4pzO60YNWlN9nmsfFlXnxiw7Lo0TE6LqpKNGMM0RjDJ0IxzgiEoM4TKRk5kjH8wUlXb6aHh8XAkYh+nF5gCwjtewHPEMOkpGiHN8iR8kWRz5wgNaZJAor2ZBLpjCT5ttkBDsJw0+q8ZCm3OXqSslLsKByPFURIRk1WUxQuRJ+VEkmRGQpQFq6UJBfw//lbdb4y2sWz5fY5EowxVMVHwLgmM8UJ5+Y+ZCqmLOBnykXNPk0xVoVMpeh3CY906bNes6vm0iMShG0GJUx/pNY6azRMge6EGeCsJ30kqbgqGkba+Izomq7p0QDqk/cVMWOUAHoRgVqUIWg86Peccs4LRpNWzIxntXUZUVb+i2KurQpF41OVdBXqo4a06SNEqkRC8pT2XCzpDg9aYNYyiSVPtSoMV0qr2DK1KTMFKNUqQ4AUDNUoT6FXD8N6U9jc6RAotQyaVzpPJ9qVk859axFiaqUqjIEAEBBpwklp5i26tOutuarnCxqWdsy1qT2Va2CzVNaBzsTttrGKkkIigD/rjpXudaVp1zFK2sUd5F3UuavtYGoYTt7qcJ69lSIDVVV+gmALWb1j3SNkl2nQlmYue2yDBUd90JrW0yB9rYnGS1trPKYuqU2p46NrEgn+9q8EO8juW2KZmnDWd1CV0nL1S1vSUuVkwEgYcGd5Wpx1FqpHLeyw1OuUsXS3NE8N7rqJdF0b1tdwVjFAkFZwXD91sKdSvau4aVLcj3SXqWcVzDpXS+BU1feAtPkvcWqChDOVl/PKZS4HzXufjk3Xv8eGCwBDsyAEexh+fw3tApm51SoAAAqQNa+EWZtfl1bYb5duCMhRsqGAdPhD+N4UxnOsWhGvE+omAYyD77iir3b/2Lwvpi/MebIjCvm0M3umMdShlRgp+wSH//4Kee66Xax6hStHjkqSZ5L8chbZfMiFcpntjKbYbjmNmOZo0/RaJcfO2QTfVfMY65ef2Uc5a7U+C83bjOhH/RmNsdZtVGRQVAykGIId/dGeYbKnvm85I002YxPdu6fC+3psGR6sIkW7lNWMoRIX+++5QwzpSuduz4zudMbTDOnD/3pW1NQ1jkeNXehkhYA0ADVjxS2gib9FFe/+tIaCXVRN41eXeM62lNhtlp57WWmUAkAVno0kYmdIGM7BdkqhDWmoV2VQPtl0NJed65tPWVr29kpfwJAoLid6iJLmtXHFvdEyoxhd/9zBd19UTe7C34Vap8V3jyUyrzrfedh23tB4G4Kv/tN7mWbmyoC5wvBDe5xqSDcrApXcVQa7m2O5FM/E2dKxft48YyEXCYbt0vHP25z5mYcwSOHNFRMHvFUnpw8K19Ky5WpbJjnHOS0fjbAb+70mcScqYJ5GbHqEJQ1cGfnIBm6UgZSdIIeHSNRh8nM31Lzp6Odr2mfOsuqHpRIZF3rHuE6VO/y9YO+XOxJj0rZy3L2tAN+M3tfLyXZRSwRvD3ucucI3T/VRcUX3tKrM/M0axv4y+O86bveY9tjhXgAwN12i+9I44/SStaQy99+1rxV+k6Wv2M+9mOPKSwN5fnEi37/9BspvVFOr5jU5/0is3eJ60kC+9hffvgtrf2LiMWAoIQC8rq/CO/X+vjc1/J0IVH+G50t4MEjf93clyjzD0SsBwRFC9Kf/kGqP6jrtwb4qNs++J1S/JEcP/xpH39Ey28gYrnJC0DA+rEfXBSXqtGOb8if9oEE/xHA/YlE/unf0zlgPflfu4DKIQSFGGROAWKE+/mE77UPWDEg5TWU5U1gCpJd/UHXBTZMo6BCUFxAB3qgRYBggsEf6pGg6dAf653b0n2fD6qg+LEgdXHew8RKKgRFHtBgDRrEDR5WDv7eDj5OD1Ze2AjhEEZbBdKTC7YMqATFJAwgATohFMqECObF/wLyYAMWYVYAIYe1oRZOGRdukxd+B6g4Au6RYQ2aYUygIXhQIeNY4QlioRwaIh1ikx1azY3oAREcgSBMSlDAgQI6Yfvp25dJ4Qju1RqaIG0VoiFqISJekyJuh4JgASp4QSQKyRCgASVWogFOGAKujytmHyf+2xUSDiiGYhyK2BEyjH4cgiquYip0Ah/kzSvCokGl3O7RIlHZ4urhIv7o4hCK4i+R4jGKBxG8QJC8QBh0AicYAkFgIzLa3QHi29Y1oztNHhtmodJ5Hxy24zSyWTXy0jWm420wApDQAie0AvXdYyX2IUz8IV2oYRWyYzTKkDymID3ukj02IW5wAZB4gf9GjCM5BqRoUc0/0sw6duLvoKBCIh9DmpJD7mFgoF9QdAIzPiQyXuSVZWIaBuLiDKIn5iJIhp9IjhJJYl9tNEIYAIkpMJ5G8uElytRLAuImGmRHbs8n2qTs8aJn6WT83YYOKEJQvAARkJ5QemBL9hgereRCzd9BEmJNNiXm4aQoRaUO1sYhuAkA+MEhzJ1WFiBXosRAnpAzJuUtjqU0lqVZPmVnpeUU0sYhxEBQKIIOfERFsiRRYolREmRMWpZY0iRf9mXgnSUjBaYmCgZhBkUiNAI6fiVAMuZS2KUCQWZsSaZHMmVl7t9fGpZqRd5demUE2MEoBAUFtGIeyREyYU3/WASRXGYPR+rlZCYkawLeZfaiY5qmi9TmbeambjqQ0PXmZ+ANiT1jrMUjVEBgSEigcc6ha0ZbbC4nqjQnAOCmK+0mflUNaFQnC4WlUnrSR3rnzSEnVJamTnSHHWyjeT4nH6Xnqq0ndWKNdeYlNO5lcc6n09UnYN7na/yFfjonM/2nhLEMew6oe5bgcKomWSaozS3oazYoTvzFIezneUpodI4H3lho1RCoIKbmUnJoh3rch4paiOoRXxzCW/FnOk0oiwWoZ7Rnlsnki8bnasqowdGoYInnEPGFCOioiZpTjxrZj3ZGkMrZkMLnLcnnkbJbklabjVaEXThpUBBCf55o/8TEiooKKIti6HWWW3aW2hvaGHhy6VJ5acKBKYK8BRboaCqY6ZnqEJhRqWZYqaJpkANuJ0h0Z50S2J2KXJ7OBlnoASYASSosgDkGqkcNamYUKqkpEp3OipwKGku5gAzcwBDcAA3sAAsoxQ8YQRG0gIlRQQuowAQwKjY56lMtKX6SBCO0JQAMQjkOFJpq6susKNW16aGCKk0k6kcMWgosVtlQAX0ZRQ9E6+EAQeLc6ijlqtRBaoyIxBb4ZFAMARt4XSyuk6Aa65oiq5D+D6KKarrB0Q8AjVCogAzoKAAIgVGgjwjNgA8UQb3egKNtK7cuq6ftqoN+hB5EJJA8QBaII/+6ZmqaTieQXqi78g+8vuOchhINBAUUoBYBsECDnVhjEcXBQMEOaCsBGIGOBlvBilK3LlXCiihH8AEjYIINBIkN9METSmxnEIyaWiybYuz+aOyWusS5DEHImoQAkA0AcBlNTABwvUS/7ivMJpLM0t63PgRGNAIRWMIg5GuQWIIN/qxmBG3FVunFXum7HqzMxevAnRGjadtLYBeKQUW0bhvWxpHWupRd6EAdOMIFPMEniMEsXMIdEIIYyMIZ8EAkbEIoLMIFtIEUaAIoIIAWIEEedIEDoMEAGsQWMAIZVOXhJEIn9KPZKiNCTem6Dm27tm3Gvq3gbeyozpAA6GgPwIT/jl6tU8gXAKwF3/bt7MIZR6QJETAAKoiCF4SBDYzt4UBv9ALJEPhBFdjAGBSm2SCCF1BCHajksLJuvm0qZnRqrykrnNpf3HLcBY1K0MQEyUYtU/xu8ApvG/nt8hFE4DoCCnABGQiCJyCC9ArwABOwkNCCKIABYsbl6qZrsVYou3Ze0erP0RqpS8wNsMUEDqySU5Ds3tYvFd3vNv1AD6yAEYyAD3hBItjAfhYwudpAGHjBHLxBJiAAEjjAAEIAGjhAF+QBEmgBAoCCJkhBG1zAIoTCJkQCD5yBLIgBIdzBJSjCHiDCW/kBJLyB984iA08sb47vZZTvtcku+uJc7crr/wz5QH/ExAWPkFMEWex8sP0S720JQAZMAAZUAA6oABDEagsHSRVwgCCQgSWwgSPUgQIno1pyLe4QK8V2sWV8cbx9qhjfkPrS3AVlEb3FBPoA3CXH1RuzUQjbkAAIgQn7wAzQABQ8LwHHgCKkwgPIMCf0wRboQWKG5uWcbWakbSNXxiMvHA1RcIy6BN3GL0oorVNglxt7MgjH8VL1wAiQbAvfQBLIgArgQAVgwAQYckaWZAndMmbksuuuLdHGrtEus0pQstldEPzGRPuGE7bpqAElsxSBMv+kQAXga/TOKhAUgQXsgAsIQQqwqkAm8iv5IqACrbo+8OtG8DhPcDl3H//SooQwx0QxL0UGAE0SmGw8R9E8f48AuEDAms0NqEAFrEAPrKz1KSeT0iwDLTIXgzOhsq2hZtAvB0aasAmbuMkMXbLDuYQmL8UPPC0UBLRGb7RD/1IK+EAqU8EMGAHBEsXdeVFLeyrLqS1Mi7NMR/LXwKkGR68ZozFMqLFSsAA43cBJE3UNcbTHhAQnJIKQvIAgvAEpjCFU45VUm2+4VTUu+1gOwSucjnAPAHZgA7aJzdAFv+xLcLVVHYUARCsVOPVZQ1Fad4xH6EAn/CoAvAAZnMK50jVl2TUYK4XQHvSI8bVRm0SoAUv7nhpMqPNie+yJ6S5ky7NpZxBHEIEgCIn/IqDAZ0ZsZ9d1+PLcvukyZWBZaUuyGx438V0Q7gZFbLsE7yIFyQ6Brcr2bCc3WmJEFhyBMAKAF2y2Jfp2V302JFP1cGPHXttQX//K3FaJ3QYF3hoF3Q5B71Z3ZNM2Bl0EFniBkFQBKsyyP4Y3XVpFi1JcXnszeqM1baP2GSkt0xKA0yKLUVwyAFBrfRf1dWNmQTQCJehskAgCVlJkgAv4MnaEfj0McF+UcWv1enfsx4bsyL53RptEG1PtSZgWMlv4hXsYQYgAGbCwW3JBNmeEiI+4LJI30Rn4ZZC2fWM4Zs1aKNErkADBveYrfc84kNQ4AVwwXPlAl3v5l3twjjd0/5MjkkAAgicISRg4AmgSuRaPNkMjhWijrYLpuOCQ+QMeUgZca5BM60vQeEo8xgCLudveuRtlwX5PryikLpu3OY+i+L3pmXk3Ep0z+Yr7FamaKqqq6lCnxJ+jRKAL8KCHMYK5wK96AiPYcqODbwPD+VHIuV6/V52XyZ1LtqiLS62Lyw88sx+s+d2o+qpv8VQjuaRHxpKruJ2zuK2rF657SwXk6wP8t6//epQ+OsQJ90vDenXJOpUlu7JDF7MLSwa8NkuA+EBPO7ZnO1aXN7orOaUf+6x3u7ffFrj7CuyoiABk5rl7SbUDXasRu2EYe3orOHjSu7w31X0XD7QCCRRcbf++6/uMjHcv+zu7W0bAJ3ihhyqtI7zBE0/BewpXA0pGO/zDv0jEk9zEJ/Sb89a2G1q8c3xneXymTAA4AUALOPewFDTJszS/l7iL/XtbWLwvD7zGY/zLz/TGP44A/G6Ed6W567yzmHxw4/XPn5K7C3zRQx3BI73Rm07M64kQPC0AJIGD71bOPz37RH23ofyJs/rKVzqyXzrWcz05y733CIAKTK92CfRKnz3FV3yyTr3fE7fVX7ylH1Xdzz34eD2drEC90sBjY2RK9/2rp7uwx/ne8LwVsbz9EH3iD9biywnID0HK4CDfTz7DpD2kBz7Vn0XQd5B6x73nCxboP8kZa4j/WUf+bJ4++xC4kkd6kv99rL89vMe+7J8V7S/JhOt9CJq9QtDy7jcf4B84OQqEkc/U5ruZyxu/nW690QjAM2d56f8ho0P/C7Z6sVN/9Z+jPmF/SnX+9j8V8h8JC0TrEFQ4Srt0+Zu/ugc/9Q8MQCwQOJDgAgIHESZUuJBhQ4cPIUaUOJFiRYsWbwC4cZFjx4MZN3oUSQDkSJMnUaZUuZJlS5cvYcaUOZNmzZI1cebU6TIDFAAAqPTgWJBoUaNHkSYlGIFpU6dPoUaVOpVqVatXsWbVupVrVKVfie60CJZsWbNn0aYVu/aiUrZv4a68GbfhXJ126ebVu5dvX79/Ac/E/xuYcGGHKTJqTNExbWO0XSFHljyZcmXKjo8SxryZc+fGhv963gza7+C9pmmiJr2adWvXr2HTVR2bds4JQ362+OFRdO+BloEHFz6cuFffmn0nV865NtvlZ5uvnR13Oszq0bFn176du2yN3cGvXPETAA0WIp93Lr6efXv3UpMjTz+ffubwMet/vo/yOtv+Lf/bT8ABCSwwuwAN3M8I8mQQYKT8GntPwgkpvOy4wCDMsL4EVdLQLA45QvCu78QSEcQTUUxRRetIXNHAEcgr4iQPzarQxhtxhO9CwGjscUcXx/LRLSAfMhEnI09CksglmWwyRSWdNMwC8ixAScivcsxSS/8K48Pwyi/1ixIiMO0T86MWS0MzJyjNbNPNN1ljE069iiBvh5TIPGrLPfkkrkse8wz0qzkXErSgN+VkMaSdEiXU0UchtUnNSEETQAbyjOjQ0KX67NTTyP4MbdNRD42UVIPcbNQlVTGalNJXYY1V0kVlDYyFJH4aYoWVTl3g01+BvSpUv3o9lVJjU3VVL1YrYrbWZ6GN1dloUfqhhVwnYKnXYLnt1qlh+yqW1GPHTZbWvqaVKF1q2W1XzHXdvQixn25YTNtTvc03WHD5EndUcv81NzB4i1Q23oMRfpXghCGagIqfoMjApW31rbhTfvfyd1OANxYYsIXrMpjhkUl+V+T/kl3qATcAkjhvYnwtjnlLjPXS2FCOb/b4L5AZ4hnln4FezWeUM3gYACAcfIlimZm+kea8bBYUZ6l1TvPcI08OWuut7xua5B98Ki9ppWFu2uwJn6Yr6kCnZrtqdLN+yWuu6a67xLjtroiFawFowWWYlj5bcPbSjmvtPNtG/G2+5j7z6rwhj9y1xg8WgAaId5Mp8ME5F65wuA4nM3HRFz8NbwBPl1z11b17nPWJLgVK4pk279x2C3uTL3QhRwcT0dQZBV4lyl8v3viQXRdACBxkUGGHFWYvvk4AhhCKptpvz76rz9/a/cvevy99WeFTIv7484/Ha/nLyWt/iCSKGAGD/7/znvInIXDCXvv9seLeOe95Z6pytcl8EaFcAdGXQNXZJXbtc6ADh2Avu+2APBjIif74l0EuiaYlAAwgpJBFQPJhzXWCGaECUZhCA7ZoQeSBggpckIEeuIB5YSMPEPLWQgBk6oIerJEGgWiV3N1rVN4C35V+V8LWSeeEKnTiEx13EBYYrQKZa0gKMJCYXdFtPD8ZwU58WJYgjpEqQ+QVqYwowICJUInUaeJIEAhFOY7sJj74yQwm4oLc0O02P/FBdMpGRkE2xYyaKmK3CMQchYTQTHF0yAHfOEdJGq8kKciVFSOCqx1uLQUrkxEg0ThIUUagkHgKJbcSOZpFDrCRkf+MCSTbOElZqrAk7PsiRSbwEyqMjWiJwSF2AjnKMZbSSqcMViqJiZ4fmSyWb4HlLKE5SZBgAGIXmcFPcAA0FoQtCbysTTCFCcRkmgScn0ImB005TiY5EnlMbGY04fk6kLBviwkRwA96sAIjjMAHOxhbBnJFP4YJQJN+0045w8k/dSrzkKgckP8k0ivwsLNnruwIReOZ0TllxGgtOIgAZkADKKzsgS2QoB03STIBAIFemARlQxMqTnSeEabAOqdnDLnG7WBUIc/U6E/Pl5GVZWoCFXjgUYdgQQLkEgB4JNk1gSLB7CA0ptlbKG+MadOHLvNBjNQOTxPiU6COlXWJAcr/QaYHFCjQYAY+GIERMCAEvgGgSgTADRVIpoJcWW87VK2q7a7KmKz+6qadyWnHuANWhIiVrI2FnFmPIBA//CQsCBFAWs0DVb4eDAfkwV93/PpXzgV2KIM151ZJSxGJdkexUbzbOx0bW4Yl5gV6WIAefiKIyiaksz9RQQtveTCj/sQF4QmtaAWX2iDVlLConemMvHogi8ptuhdprWyxS6DEkEEgOvjJA3Z7kAqQdAQ/+AkNEKbHn1TgPsdFrtmUWxH3aqmwiiwmK79aXdTBliXXze5/w5OYVgiEDz/hbqmWOlcq8DBs3oxWFwGQzfaa9r2jfW46N5VGAUE0IqtNrH77/wtiivgXwCXObw0GUoefzCEsLNAreVTwN5QqlV19BIAKNkzhCif3wvfNMCKdi1MMI3anIh6ekdWFZBMvmUgZ8cNA+mBgolTAaCzL1kEmUISVSZhaKTCaU/cz3x1bLL6q1XGf6qtKHxM5v/wNnpuPDGcmzxlOGanCQLBAnlQMeAGH4AB5hsBeArCgAnP9ST2h9QNfpplMY7Zqj6HL3NPmuMxjii52rstYOm9aWgC480Ae0D5LFKJ9RXDZCkhKPR9I9Vl7+0k3GQ0mR9+u0hE9M59iHaZI67TNA1MyREjMaWEXxs4FIcIeSnplAgigyjRwgYNrRVCICXTCkp5102rd4f9b7ynXahlyzj4sZxK6c9jljlSxicIF8ryAEgppIQ1YTS2WaiR6QRbUtTuXbUtbu1PdRsthwV1kcc+K3OY2+EY9bZQteIEMWUAVQvi2WXZBlQrxDvO28Z0vfT9EzDnyN3S+TbVw+3rgJgn2wVEOF3QnJSFdRG+8UDoEZReo4xkH1sYdUvMbffxDIXfbyD/264KVPOVF75qnwcAJPhslIfSMF4wODSKd29xTOG/I1CvE87IAXOQCJ3nBjR52ICWmCj95QSJE4Yjd9qCa7houAIordaxTfU9Wx49vNHxxuyfk0tHJtNAfCXixD57YR80tgqfHQ3ZR8yd3OtHc6T4zSNf/DO9ApvTkBYtf6RJdJpom/OcLlBhB1MILyCaPInQwkI/eFdqyEgKVoiWayGMb82qrPHA4HJu9873vzfk75z1yctAPv3zUI0gjHBGDnyhC9QToIo7ZpTLfUkv2s5fZ7l/WG89xFTzYP4iHvR504F9U8MQ3v8oTXhAdKOInlhAIWqNOraL9RAbsqr71yVx7w93eMrmHjfcJAPx6TfzA7vwMsMg+TQ8OgQgGrMB+gg9QBTeGgF0U7bxaD1buD//0BQBpKgMrw/9eAwAFcPO+7rUO8ATzCwBs4AXaRxAOwRJ+ggMMoos+CVpcrW+orVY8UAO7hQO5bjO2zweJRf9Ah/v8/678yG/8QgQJUbAJWcTwAGAQyOMNCODFHO9ZLAdz3GUHeXBfiLB7+O8DjZA7hHDNDIu1mNC60nCx1tAJ3bD4AOAFFCEEyKATyg6CFsALYiQHIyV2qKDeqM8zunADv/B/tC84QNA1ynDXhAzodqYNSQIS33ASgw8AEIEo2OAOyQMLdECTgELQYGV6qudguHAQP2URySkMcacQmwMVu8oVCxBulFAN+csFZOAGhuAGaGAH+JAibBEXdZEXKXEYK+rTiIIRNPENBIIRlO8naOEQdA1F7AcAPiteStEUL4YVxSI5glAbaQMWsQoc36wEx1EiUsAT24cKEK0izvGo1JEY4f/xTIyxKBjBBvwAGgVCDzChfUTB21KEgn6CxqxRELGRW8SxtA4R98awr7xRJxKx8GZxv2KxISrwJ4BABWSApKqRIiryaDBSI+ORGFeuLE6B/X4CEdSu51BEhxSPFAmyIG+uIXsoIftvIQ9KJvPHJmPj9yaSIdgHCiSIBeZtlyziJ4NyKC8wJA1wJM0CFVjwJ0LAELYORRgPAIILYa4RJiWvEYeQJsXwIMGQK8NFJ2GDJ00QIrooghRCAMKGyyQiLVmNLbFJKSeRKc1CBwShfVCBLFCEqeiKZLJSK7MELJcrMLniIVmDMOWLLF/DLMvxIWLnjxZCvfCKIiKTISiTLt//0C7PAhA0URBsa0g4RPoAoAYZxjAF02lwsia4EREZsxVX83peszUcc0TaSABWRuIQYmU28iFw8yd08yB4UzOdkDPRohPIowpEQDT3QwB6wAh8gAaqrP5KBjVTs0IU08y8chXty94ww0uy04QiMsTGc8RO5vWoxyHmzS0fAj0nsCHWkzib0DjRAgsm6ydQgOXAIwMwAAdmwIYciAaSsl2s8zrRJjZpRxUnIzy3EUE1ZzbjRBKTrDwnYjqG6+UYorfADCIu1CE0VD5RkD7RIgsSgTy8wBD4oA6IgBNMoRbegBOwIAMGlDRYQAh2QAWSINUe6AaAYARm1P5e0kDrzkHv/247F5RIV4NBtU1JFYUcbRMiUMo0FWK4PEoiotQhqBRET1BE0wI5oRCCWuAiATEwnNMILAAIqgypkkAFKkAIevE0g1RItYRJOU5BJYNOc1Is+wVChUZCV4hCJxQioKquGILx3mlQHcJQtfQAuTQtAEFHv3SPACMDVmAEZsDQjgoKZkB+xnRrClRO2wNPr85OQQVJSUNUGQIxnVQWezIhYoc9Wy5XYGcuGyItF3Up0883dEAUGK4TjgAFOAEQHIESOqEIRIqkrjAmVmAGNtVNG4IFikoFaABS0xEILMAIeuBHg+ZTQXU9ULVQSBUyvvVB9TRj+JQ0anNNTiY+GwI9Af9gItiVIdz1Vs+vUZUjIZhqCFyKJVYAHekFCGggCVoACm4gTY8KfnZACPaVdYy0WzeoXCmvYUsVYrvPVLPPYhnHT4ENEqfjVR3CViXCY2tVVumV+BLjBlA2ZVV2ZVm2ZV32ZVV2ZXIRZmmWZg02UpFqCKiACmq2Z332Z4E2aIV2aIm2aI32aJE2aZV2aZm2aZ32aaE2aqV2aqm2aq32arE2a7WWZenF1zRianc2bMW2ax8CURtCUSXCbAuVbEsW9AASZ+E2buV2bum2bu32bvE2b/V2b/m2b/32bwE3cAV3cAm3cA33cBE3cRV3cRm3cR33cQ0XUPkDctunja60IbL/1Ep/QkoTInPb1m23NnRFd3RJt3RN93RRN3VVd3VZt3Vd93VhN3ajNgkCIwmsVmxxl2dp9yE6tCE+VCJ6N0Pv6HOJt3iN93iRdybcUz1pNSKWFz6bN3mld3qpt3qp9zcBIDjt6n4mAnu1dzitN3zFd3zJNyQvczJ1qSLOVyEys3zd933hN37DDi7Xsi0rgn7tyX7ld3/5t3/9N7aMEiGEUpe8ybyIyych5igJ+H8ZuIEd+IFRqCMvMiM9ayEMGO4YQoI/soIhuIM9+INB+GcywF91aR0P4oLjbiFG2B1NOIRd+IVhOIYJ5RdzcRf5EIUfgoaD8U1luId9+IeBOIiF/3iIibiIjfiIkTiJlXiJmbiJnfiJoTiKpXiKqbiKrfiKsTiLtXiLubiLvfiLwTiMxXiMybiMzfiM0TiN1XiN2biN3fiN4TiO5XiO6biO7fiO8TiP9XiP+biP/fiPATmQBXmQCbmQDfmQETmRFXmRGbmRHfmRITmSJXmSKbmSLfmSMTmTNXmTObmTPfmTQTmURXmUSbmUTfmUUTmVVXmVWbmVXfmVYTmWZXmWabmWbfmWcTmXdXmXebmXffmXgTmYhXmYibmYjfmYkTmZlXmZmbmZnfmZoTmapXmaqbmarfmasTmbtXmbubmbvfmbwTmcxXmcybmczfmc0Tmd1Xmd2f+5nd35neE5nuV5num5nu35nvE5n/V5n/m5n/35nwE6oAV6oAm6oA36oBE6oRV6oRm6oR36oSE6oiV6oim6oi36ojE6ozV6ozm6oz36o0E6pEV6pEm6pE36pFE6pVV6pVm6pV36pWE6pmV6pmm6pm36pnE6p3V6p3m6p336p4E6qIV6qIm6qI36qJE6qZV6qZm6qZ36qaE6qqV6qqm6qq36qrE6q7V6q7m6q736q8E6rMV6rMm6rM36rNE6rdV6rdm6rd36reE6ruV6rum6ru36rvE6r/V6r/m6r/36rwE7sAV7sAm7sA37sBE7sRV7sRm7sR37sSE7siV7sim7si0n+7IxO7M1e7M5u7M9+7NBO7RFe7RJu7RN+7RRO7VVe7VZu7WDOCAAACH5BAgZAAAALAAAAABABrAEhwEBAc0AAPT09ABCzf////8AAAB3VfbmCgCTu/8AzADJDF+Rn5np/wC36gDA9gDI/wAHFTVRWf+WAMPDwwApNJubm3Nzc3Wzxdvb2wB1lQAVALS0tAA4RwAYHz9has0ApM14ACU5PoODgxUMABUAEYjP4xUAAAB8B5SUlNTU1GNjYy9ITwAjLOvr61eEkaurqxwqLgQKCwoPEENDQ1RUVAIHCHt7e8W4CIuLizMzM8vLyxsbG2tra+Pj4wBRZ6KiogBT/wD6ELu7uwsLC1tbWzs7O3/C1U53gktLS39KAACGXyMjI2yktHpyBJLe8wAQFSwsLACo1wBjfn8AAACVahoZARQUFITJ3QApfwCCpkhueQBGWRYiJXu7zRAZGypBRwCfy2acq4fN4d3PCTxbZJbl+wAQC2+pueaHACExNgBphgBKNABK5lqJllJ+iuYAAADhDgAJG+YAuAAxPkVqdABZcgCz5Y3X7AwTFRsAFgCl0xMeIWmfrwB7nQC+8wBDVXi2yH2+0T5faAAVGwCJrzJNVILG2WKVoyk+RC1ESwDF/ABNYg8XGUtyfRsQABgmKQA1RDlXXwCWwABtjCM1OpTh91F7h0JkbmSYp3GsvR4tMVyMmgAcJABeeAA9TQBVbAAOEQCFq1SBjQBlgkNmcAA/USY7QQAbAQAnMhsAABQUAAAuOgCgzQB+oQCr2wBJXXOvwAB3mACZxB8wNACLsgBwj1iHlE94hIHE14nR5QC57L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OQEAoE7Q0A9EQGEFAFbkwIMQCulgQxE7AP8wxBI0VCBAQSKAquuuum5g0AQqQDGErFAgIYIOBwlQARI7DJuqChX0MFELKCCxhLM5qPDCrZ126+14KujKw0IvLMHrrkv4WlAPSJyr6xA2EJSru7uqK5AANNALKqsETRArvTtIZMGw9MLL7bcIJ2ydAMM6q9C8ACCBghA6CFEtqDkUpMO/S9iwgQ4TvKDCqQCkMNC8P6Sg8sorH0zADKAugcMEKUzwgwqx8isQBgTT8IMOKQiBQ7sBP9RCEaAOocIPNAtRAQ0Ei6rw1FQ79wOoVwPwAkIVgLqD1AWlMEPGA7Xwb7wGCWBDySeH2tAGoCKB0AsmD5QvAD8cRC1EMEf/3ILea4Nd9eCED9duxlBEfFAPDWOgUN4DtQuACApNIK1A8wqeULhsNzQs2RfhEPdCOjhe+Omo79YDqDgQMO/fBVkAKgoPpYAxRJk3JLlDLYBKREaxDgF76sQX75voAEiLwewGnTqEywvJjjfubjMked0L9Q4A6BXBDYAKxocvPm6JzzAQ0twTYLviD+UA6vAN5c7QvEXAn5C5ALRukfRbj+///61ZH+QI0LXOCSRraHOI1yKCMpaxzHQCYVzSaIACZCUEeQBYAg9eAEGISK6DAAyhCEMju+eVDVQJJAAKmOcQAdyOevrKYEE2QLB3FQEH9hMI53a1AyLYqyHuA0AO/1vgwBSAcIRITGJiYvU7guSraJgDVQUesjoAFIGBMZThuixAsl1ZYYAEEYLkeJWDIyIkcQA4yAp5dUUluvGNg/HeDwnwgn0NZI20a+ELHyI/iOgABSrAH9YQIgAhiAAJXdzB8IqYAm4FMYdr3FUb4UjJSuYlX1Y4yKnAd0AUQmSBMNRcRHSANFRB7yA/IBknCeAuqX1wIaCapCVnSUu3MCyLJlTf6Nr3vlBeRAD4myNChACqTAqklQLhHyytWMtmOhMtBcziAJ13yoRIb4p8rJ5F1pY/h/wrhwbx3ioREstnmvOcX0HaDl7Azna2M1bmSybrarfH+GmzIgXUH0NKCf9OgwSvn8dkJjoHSlCqLA8A40KI9C4nwSGYcSBglBzlEmK5tgFAlBLhXP8WcktjMgR5cktIOQtK0pIupY+/mqdACmgFjIqNe2bzZNpyhT2UJoQHIgAnMWXFLQHkQJg69N1D+oYEcGpPliZNqlJ/Yi4oIiRWUJCXrmYwsYpdbHsa45jHQPYCHpCsplhjpMqGdzcKUkwHpNJVHgngQgDsgAdMqxkK0GiFyzXkaElbGs1sNrJdLvWvgL3JpxC6EB6AyoICKZe+oKCzgbBLX0OYaBSzaIGBGBay+hTIv+gFBcQ+ZGCQtUE1A0va0qaEc409yE4rWxBSmQpVqsLoQFwFqyH/zKpW0IOYvlgbwQoQIQfO28EMRGDXfh3yWqiCAhE2KhFqWQtbSxutaadL3epa97rYza52t8vd7nr3u+ANr3jHS97ymve86E2vetfL3va6973wja9850vf+tr3vko9VULxy9/YZG1Xt2WuTDZggSKcKlUWeOgdDTwrHmCvIC3YgA0QCapxEuSgMVzC/QCwVoFsgFlupUFqE+K9yVUOVNzCAApocK0h7IAGAi7bD3hQBOTuAAm2isgEUEAEQbZKBDMI3hJUIFuG9MAC10oVDqRLgA/H6sUjJuAgEUIEUEmrylnclWRna4EcCBm30cvyrhIaq/3iZAM0PnAObFBcNTJY/4MPjbANZkAyM184y1F9KgCwORAnu1jEDqmjSoeJ4p2tuMUvjrFBUmABU81qBjhoM0NQ8GYemDGIMfQsQzDAgyTnILMH8TOUIcJNTRPEfUMQCKbFHGMh8AC4yV1uf4f0X3cVgckoaUEXeTWEDhOkBatOGp8J4i4LDwTD+grpoq1MkB2OmSEC2OyWDSK7eHLT1pKO5rmW8OCFYJlXCSllsSXyghrqCgoPdba4DFJAMBYEy1cWs662jIExngteCrm2mMlMWJz0YNcA9nXZgi0rdweUV3Y+dpZpgJD1Fffbz+boZkEdOwDEU3rYtia9hp09gg/B4OLWF0ANUu5zQUHSAv+B+LodUupwy0ogIc8yc3VAcF1ZQeCz1lHWRLAyoZFM2S+pYg5EQDEhgHbPByklESiGApKNWFdL6JuxByLWFNxN0QQQXZ7lub0X6OAFQUzhQQz7r2kXJHH6C9cQiMA0tAYRCtCrABR4UIGP2UxyVhg5QbA8BDqDasM7sIDXdYCDfzXRITpoGA4qxjm4UxtjXge7TAfS7oTAmwA9KCLnUubA4U2AZB2zu8hIpmAiOpCbOCgiym9y0KEX/egGJ0AQl/5HpxsE6n1LONXFejegug6rA5FeEbz+AzSavSBkH/RBzJXHKiut7T94O5VjWYGmiQAKHFfI7Jlu+wuLNWtAJ53/sxYvhMafUvjENz7LD+vyVBMAA0WUHM0ceLCSb4/oICMVwXL+o6y5+9/sBxPsYmoT4CxxByq89X7DsnUnswF/c1BTtxCx4lEGgTQJtD6y5FOgomA6ICsFdHw7s4HJtGQGcTcgaBDIk4AK8QIpA3N/hxBIEGMtgD9FVoEBKBDIM20YSBAaCAAdVHnTlzwIwU1FBoAmljZro2AHUUBY1xP1RoAOUxBrlIApsIAGIQIO+H6gonsLcWAJ4T4XOFL3kjhDsHoE8ClDkE8JsT6mYwEocEp3Q3FrdIINMYUEUYUAwIAKcVlNaBCo5lnzAmo7OBACQIZmSBAthxBI434HgWUA/9WBBac34cJ/PuJ/BoF6OyE9c2QuFDhZvqeF3xMR3sOF2gM2nKNpg6WCBIF2O3WCoqNh2VNPCzEsSOUQpSQR3qOKCDFYCceJBXGKBZGKBAGEjchsB0GECdE3FBdGh8huoNKHRXFZm+hWVwgqn3hQXEhiW4gQ2oNYnNNtwnhG+bNTy4iDecgQ2pM+LTAsDGcRTVWNAPCJBOGFDhGOBOGLzQYq4IiADZGISfdyQQhQwfQ4lNgjllgQgmZn3KRa94Q05tMDnTYEVoAEUYaLLCQQ65NwVXR4BgGBEXE3snU1FAhVy6dF1RhVrZiMAKCLfogqD3Eq6WOLLwgRbdWODCE9pv82L41FkgZhLrC4UlNWjEJ4jPdEEJBYixfBhAmhX2HEfhXAYMNHECgAXEMQlQjRAzZAlT1Ugw8haB22PqpYRREIitmIEHdjakDpVDBZkj+JK+dIji4nduLYiWvUbREBlgYhlgwxip+lj/AoOGvZkyaZbzdog4xoEI6IEFnDkQVJJAdJELlYEAtpEDslOA75eecicB8YaBcpZVrDlgnhkQ9xS21ZEPmySth4EJwjaTxzUQSQkslSlHPpEDvFmDKZRhGhPTYZghZXEIt4EIMlWalpEKtJeUGJmMZ4ibIpEHzYEUqpZ2ZWmX2zK5WFV7yyjBVgbis3jMr3OJ25RkDFkwf/MZy8Ayp66EShiJH8iJxC1JHDIipwqTfLKZidqE5lgwG4ZhDgeRDimRBn2ZF+pWouSZmDhpfsqXcE4I+GaXm9dBB9g5aNCSSPaVG+NpkFUZkEgTSmsgMzQ3ikVxCb2RCX1VjSY5cEsDsIIZoOEaIHMSwb5T04hzwjBjOcBJskN6ALUUVIyYMpYAMEA6ELcYsRIWhid1DxNBCBCWFC5WGdORAyapzTE4Srh4wHgUb5GRHPyZ/9JhA7hTQqQDE/QIMwYwEUUwH/AkJZAwVV9QKSI3Zq2BCcIziXZUZ9E5rb+BBrVI4EMCz2ImjZ93sAMKPpGZ8GIZINUUVHKhDDIjeF/6crORB7CDGnDjqThGSFAMo+A0GLi7OkdCRFB6GTDKGgvgmQQtlPURihRTKhbPUvbWahTema5xMz8GOPQHmEOTosTkUAd1NNkjqeFQYRpbR6xJRLKmSNB+GnrYUqsGOj7wYAtnkQ0oNzCeouf9oQQgoRQdRtRsqDoLKbBKGpArGfN4p0tQqpBHB5RAmrtzeYGpGl/rSlr6krwyZBp9JYkJhCEpRwC8Wd3WRkuGqahUacyVkQ5GmtAwuZPHVHxlqoxyllecel3Wk3ziqinXlQRGBvuuKt/hmwv3iwIAoqx3dQQFeT5NSb4bqwyRqlhAkAQPqbAemrmIqqtBaUPbABaP+kiq46EBgaq4HakunDogohORxXp9DqlzA7lpeaqMhnspMVZTD6a6fCZ8w6jypLUTGTEPoWMUoYpJTaEMhjm9vqWJxaEEkKquF0kcTInlO6nEflEe5aEGX2qkqrq79aEO4jS2tTmkhqq56ppwTRN0PbtZZltJdalgQLKnM7uEBnU4nVmbqmsoRKtp+5EINVmoO1gEIgAAKwAfgjl5OKmwZxWSbKsygnsgShly0KfICKUV4ZqoU5qofZrO2ZUhMrs46pL1awjDkLsepKAEjTicyJoxIxL+Hnu4IrEKKqcOlpT+Rakh1GpReqfFUmS1MrEIOFaz3wL0VmemgFMzkApFz/C7oNsVOK5BAqCrfniLzLSahpK7tr27vKm7hJ+YwJEbc666lu2bMd61SJw5LtUrzrF7MuKL4EgZMpeqf92LAEESvDBr0I268px7TxCsGvir3aG71e4zKPKzz7dLwEYMAHLMGbVrfNk77TCr9MSsFD+LoZSqoHypDwarsSqi80AE67O8GWKVCS6cIQkTVLkENE+3gGdLjLyxDmQqxhM7BmO0MXuVMPVr0fLMJpE0TSihC5MgQVGb614zxcebpjS7Wgs8QPvFbtu3ceq74oTABt65z0C52vOmJrdEQlRIhiFpMNUUBQAMQeLLohbLj3mLAH4XBSlcatm8IdFLnBJ8UF/1GITXqG8oqC+KsQQby0Q7zDVWtkJFwQn2NRrNvIysmy7cegsxuMXyzDlQiyKvN1d2PHN7yzLpi4N7yXXoNyuzp2Ini09VjKTmrCJxuPx4q/wAQAYgfFaKcQAlBKnrsQ7qO3BkvAofkv8pg23YoQ4FqsvjyufFbGA4GunyxbV8vGk6ul0cnCBZRDa8OIVZRF58kQgrYDtMyx+TiUhZvLReyW6SOuKQs5wTzMEUsAzGfMyBzIunJE64O0AlHLAivPgonE0DbNB4G4CnvN+ey6oIwQqCbK4GS6phwkqjovOHu8rmy8sOzBCiEEzjK6JXoQKIrLFKu//yh2TwvJ+ns1af/oTi/ATcv1AnZ1UEooOX78qSzcwc68OPgDjZqkur/GqTFdEE/aSc1bgvCMiPNppeDchPbLu6ZWzsqJzltYdUYUETtlBQ/VqwUxyUT80wSAWnGJkJE8yPzSNR9n0zjNTjt9ywiRe9yoK7EJABobunb9tyQ9WM86izrsxbXbqU9tUVms2AmROMC7zQ1qEKe60ad8ybL31yccag2pyLFMUc4CpG8rED5pp/W8lNSY1/BbsANRnJ6ZZQP0igpxN4M9aW0MrCRdNmhUrVwbu9YLssqre6w9wSd4rd0cqQo8v+H8ruNc0fxqzqTaVmjdEAWIKqNrzeHJy2ftEKeSq0nN3Or/uZKlWqsyt8vrLLGlvcDHq5u0LdHoXd5pbUcR4T6PTagGKrsIukbmeirMHMGjXNZBTdk4oqoTzJjIc0rIk8MjPdQJoQNcrBAZmZe6zJsG3bjgrZjCOxD9ORCjLd7SNBBjujkOPRHctNiKeNtsFUR+qxAg7NbtDZpiy9cJsckrnMYEcJRVXb/wulNZHdkDcc5/bMcTkXiyUoP1/eJjqdpzM3nOyN0EkKR//JPaFkMbZYGi3NfoWck1vp4OruVGbtpMfpOEy8lg7OKUy+WGbeXnyuMEIWizDeA1IuDG64NrDt+nttkJvsWyQuL+fOGAeo2ZnBDXs7FTB4z9YuYwPG1t/yVblwXAD4FGzfiPCn4vpUSHZR7De96JhD4QtEoAZAhOgsaSJ1xkyljSj86vVp3j5Kzm03qY0tPFDJECzqPn72jJfm7pKo3Z6DnoYT7BoH6/KlyKxi3Av8y3aGzUe87d3OR7RDoRm37pHVvJq9UQpGnFbW3fG8behermMQLn4tTd4QcxCJ6uH0vsGADNd8zlreneoDjh6agQLirQhd2DWyvcbP3YJzwD+VmtlyW/WqySFb4QYdvC3j0vOiiGJ47Za6Sx2YvrPT6fmEcyx6c2cv4QoY3hqO7dterchylBO2BGG/Bgb3ps5r7eVGipfYyOsqjJ2P7dGWiIDIHIhlq0iv9ckmJ9h/9ah1yOh+4d6KRdvH84yIJo8Ixchg4hPaoo5FYgXYmJEJCY2ALRApOo7S8C55et0HdDkTqwAflSSuH+yeO+ZTOIQmIlaaUkYrVH55r+A2qPPDOg9mqPEHiUEMM6WtKTA5EXRJTOu9NWZc+KPDsANIxUEG4leHuFA3RV3evi9mGKNW7fQZIzA2IFQgE/W4rHeOZ5fpD3dXgP6WraNDZAMn7rwL8CelsVMn018Sta28r9qjve3+obu1kzBDzwMV+HZC7dt7/WuWPfks7KfbJpM2o/L23v9giBPFU89wqV+cXn2y/fnXx/EMizBIBfRASKKounAyJAMtFc573/f/Y03u4KodFGWfnld/lCbPdopX4thD9FUH1ZzwME04dLPzcE43r5RwT7J/UuQvWCNk49ABBLAAwkSETIwAkEFBIoAmDGQog2BkIkUGGgCIgHCW7cqIIigRY5OAIY8uMjASIjOZ4kIBJAC5YEeDiMSUCFSh41M16kaAWAyY8NVW7sAXHoQCgpdO48+tNoUwBLKGIY+PDjhiEjoWBgeXNkzpMCkBzFoVMigIQ1MYwdOgTjUogWAbyIuQMAWIUadXyUC5OixCEfX/gcuneh3LILNTbFuzDkyJInUx4NfBIKSb8nZyKpOZlj45oaEy/0STco1JeCs3KMDFfhY9ZAT+IY/4hCJ1UAnFVrLSoZp+uFPYRCls1ycmaWOoaP3FEB+HPo0aVPp17d+nXsFC0QlBqayJIhVqBY4Lo0hQUoVoYsMZjd/Xv48eXPp1/f/n38+fXv5//+x8DiKLpsiN5eswA8K2agS6O0FGrIqr8miosnxVDz6CQUilBvCR6U8q2pk1IYSDeWBLKtpg1o2GGIHWgQAjiN3lJogoEEOGm5oQokIAUUaEgPAPGIMA1GqIpDrbuFcIOQoh7QCy+H0VhKccUWX6xpAhV+tCIHG3Rk6awGa9LBghzsWo+ICmyETq4hP7KrMb34Ggg5hQALC4cZzFyCBhS8RIwpxljKcEMeyvvIM/+VKqNIRABoqMku51BEgkoXiQQgSo3UpAhHlehUCAMnhxjPS9cGXa/QmkQawtOpRmQJVASLiPKkDSZlsVLpNvguqwRFYJWi4+ASgoccfAqyzf6SVXZZZhXSYSMkPxKAhqFkZEmEoYjQtFluu/X2W3DDFXdccss191yFGCXVvu2WRPddeOOVNz51+Wt3Xnzz1XdffuG6jLuYZiAIChWIsIvCk84CYAcisiSIxH4jlnhiiiu2+GKMn6MNiv4umzVjkEMWGS5sc+jPxJFTVnllirEFYLJoIxpoiDa3Q+ikxWyA6IXVrGX5Z6CDFnpoosF9QYQN+hNBhHWLdvrpbn9Amj//AZZuGmqss9a6phSyIuK/qE5qYbVIIZqsiJNcIkJOzLZ2+22445Z7brrrtvtuvPPWG76GrGgB7JgVog0Ajj/qgSAPF3p2oHUFAuDEvSOXfHLKK7f8cswz13zzlVEYyDnAbxzoY4UEBkBnmXO7diC0OXf9ddhjl3122mu3/faQe8jKqtA/Isiwj1xufSGhSCeARglxV3555pt3/nnoo5ee7rGGKK93iBgFICaNrOhpICulRXx68ss3/3z001d/ffZjAltG7Bd6YaAdYtI+sxYIMvQjwpBt/38ABlCAAyRgAQ3Yrxb4pHAKiZ9CPAcAk7EkfwMxlPa2JaDPHVCDG+Rg/wc9+EEQcnAyYWogAQY3PPENBHiL215MXGK8EMZQhjOkYQ1teEOoaeRCCymh8GpCkAYhr4UsEYrPcHhEJCZRiUtkYhPvIwCB+I0iJTxhTATwO8URJFWjc2IX+1WmHYRRjGMkYxnNeEY0plGNa2RjG934RjjGUY5zpGMd7XhHPOZRj3vkYx/9+EdABlKQgyRkIQ15SEQmUpFtjGC5wDhIK0RSkpPcQSNjMhOnTHEggXugJSkyQQBUkCAXhMi/yuZFVMrrYKhhZStd+UpYxlKWs6RlLW15S1zmUpe75GUvfflLYAZTmMMkZjGNeUxkJlOZyxRm/cy1SmYuTCeLcxcDN/8pGPrZjyD4019M+pdKcMbrYIskZznNeU50plOd62RnO935znOuxgrwpGc97UnHbD5zIHngZz/9+U+ABlSgJCBoQQuaT/dtsggLZWgRHDcEhiZtR1pkSfe+B4Dw+W4giQtnR8llF2d6VKQjHRpb9kdSboH0XHbJQwJc+lKYxlSmM6VpTfMgzZqAzZWyweJJfAiR4rFEiCglakpxWlSkJpViZlJqs1Sqz5bWVKpTpapLbxpSlui0lbIJ6klMh7qFnAViEPlpU81an6eeVa1rJdcEUchW/KT1owCIalXtetcEXLU6JTQhUk5yOBVShIWNqw1cDXsduR5WsYu9D/JAw9j/+CRWXCzFa2Wpqlfq8HVsGQQW69I2kLVRRC6rgmxplyJZ06ZWtc954ClXix3UgouylqXtTDE7Hb4S4Cw0g4jN0IIzgoCVADxD2GtXG1vjJje5XgmTcqmDXG/NtrbTtepRpZNbApiOcAVbpRHDShCGOcxVzlUtdMl73sW6hJToBY55jVpX6tb2tte9JksEgKiNwFAhLhuJtthbWvf+V8BNzUrgBnxa645LuvGl7Xyjg9287Eo85IELqNJzpowe2LAB1nCHPYobR3kYLhxe1oIZXFkHi1jF9CHxil2sxPmd7sV1SfBk6Xpi+dZ4xjuuTot5/OMY2sx/PPZxf0yMY7um/xjIS3ZNkZn85AIKgDC/mrGT93NkJF9Wx1DmMkWs3GUwqw9soX3yl/OD5SxLVclh7rKZ2fxm6QmluUB2833QnGaarhnOTK7znv2Mu8UtsMxb/tad8SxTPf+ZyIRWdKOl5xXIDRqrCr7xoauaaEe7uM+Z5nTmBJCVIaz3x5tmcaUtPVVMd9rDpFZ1qyP3wMcumdXyMfSpqztpV6941rnmNd3+xVFJr9TUts4zo3st4F0fW9laQ95bgw1VYqvZ2Ms+b7KpfW2iTSZAzy5XrW2damwn19rhJrfKJui9MI87O94+NbjLXd5pv1veWdvAQGLN53gzi92Wdve8Iatufwc8Yv9nGTK+cR2ufR+63wI/LMAZ/vB5mZTNDrdOwvG8cIivleIZ53i3gfTmjT932NGOKcY73tSQn1zl3AJsNaGcculYPM0mX3lRYV5znO+n3jKeeL5LPHKSv5TmOR/pzYl+dPoQHOQ+V5bMszx0pIfT6FGnenbYcjVZMz1ZTkcy1Kvuxal/XezSMRacw95koAc9r1ofOyrP3na416TlZmc7f7iOY6/HPYlv13vf5TcQ4YKZ7zq5+4nz7vcbDh7xcVf60g8u27QH/fCLp6HiKT9202E9648vdORJPvnLx9Dyoa962enO+eh6PtqgJ/0HR9/6o+NmrIKv+5VVT2zWw56Dr9f/Pc5jHHjao75bhWdw7nt/QN4fX+U2k6jjhQ1ftd9a+WCv/fSnLxTNb/750S959a2/e+9/H/aANXCbw2/n23/7/OIvYPLZL/DBedf8wn8v92Fq/Pe3z/35n/e/Tpru9UOr9Gu3AOS//9k/AyQ3RvGknqM/pxpAfivABFwfBJzAazuLSHM+aLM/6bPAGqpAD1S2g6EyLqtA4osv/AtB8gFBFcw15HE5AHRAfYNAhZPAFlxBG7zBnMOkbWvA7ePAtZNBHQwgFhxCTvOJUFM0E6TBi8tBI3SeInxCRdu5EPuzJYS+6EtBKVyeKNzCPZuM5vOzKwTCIPTCDepCMwyzT/u4/0YbQyDUwjSsHTSMQy4Dmx2yQid8jxOkLjikQ9mZQz9kMraYs9P7QQ7sw0B8HUBMRB6bICHktrnCQrVDREbcnEWsxBd7IAvINDc8xDzERM65RFBUMaEANjH8xHVjwplDxVHEHFFsRQ3DDUFTQlZELFV8ulqERcp5RV0UMJeRv0LcQE98xF68HV4sRvT6l+wLPkO0P0pExr05RmhUrsVxNjwkRiO7xa7LxWnEG2nsxteymQykRWy0O23EO24Ex7r5RnVMrRHstE50xnRsR7lhR3pkLI2YPXJsRu57xnusx3n8Rybzih68Rn7MwoAUSK2xR4VkqzVMQnhMSOjYw+nyx/+G3BqGvMizijEy47R47EeJ1MiiyUiRVCpqAYAw5MSQbK9zNLyVLMmgIUmYJKorYkNV+0iELMeZ1BuZ3MmRkot720dhlEed9Mm76Umj7CjTAZ6ILMoza8nie8mkHBmknEpUIr9cw8lJlEqrBJmq7EonGhzgU0mnjCuoREGuBMuL+Uq1XCKXMEWyPMitLMu2XMi0rEvIwg0G9Mi7pDFJlLy+xMt+YUvBvKGz0C+h9Li//LzALEx9IUzHpCHHWcY900rApMvIJBrIzMwQoqZes0zGxEzOjMnGHE2lwiTXusnS9LKz5MPVNE1hE03YPC/CELW4HEqQlMEeqAAi0BKCIcT/jxACCRuP/wsR9NiQ9pjNn5NN5UwujajCrHzNhaDIHKM/HXCJoZiBq5mWatEJ/uII/2pOc2RO8VytySg4viTPyGrNipy2GEMKGuABgwGv4syugeEuggBGhQmvf1Gd8tSPzfzPATIT27xNxSTDVJufJcABP1kNa9ytmgEi4AK8nekZATVL9bxQxsqKWXQ10Fy9aZuAghwugsiwzQKA1Dybz3oZtiEtDS21DH3Rw/KsY/tQ3Ds/lwCNwelQAgAsAAC2wToJxxlHGU3FGC3StZogGGxKubzM67CZseqqj/iqCPHP4KFRJNVD6czSJAIs6IzOI03FxQRRuoRSiuipKwWA/7eSUooYKi51jwB9U/NhlDsE0yYNzeswncbQHu4ZCHQjDfCxr/GRU1sMU0ItKuTZxBrdUgKgzgYLPx9tkxjjvPtxjG5iiW861B5jVE2doZ0bS9U0VFsc0xsty5OMmU6KCVASpRqJCVPqVJETVVj1qBhDTEezUfVzSp1ClioS1MByFopiiRea1ZjjVGL9ILlIzVbDVQIsSh1YjY7cLyw9CQmdkWAVHQAAxmNliTjd1uUZnBFNzzsl0+nAgIPJAVLq1bBAUxbaokvxVpaUVXjtIpdJSQ9lVEelKTn4AH7t134lgbrrAcdZAlZJVQm61IlqVZZ41XlFMHltWCayGeBkUv99SoUCuFiMzViN3ViO5dgpgApsbIF/2YGmmVRtmhNLpSBvGgj0hFiF6FaXnR2vgMtQFTaL7ViczVmOfYMA6Fmf9VkT0DoBcAkrqM+EHaLg9NOLyrCn+NGYpbGHfdojOkmjFdeK1VmszVqcTQWmEwChsAKmpNZfTdM15aKTcFOpdRNjTVsAYgsSNNC5ulmtnVut5dpHNJ0hmFjiMdsppdDU0UcCKCu2nc61HVz2EYplW0K5pVvG3VqfY4shYNrZ8CvDQVNgZRwhLSzDJdyo3VwZconExVcAWNzGLd2MtVvXOEmUdI0TTdFpXQi1adG3dVmY9VzMcVsRFF3SNV3TRd3/pfCMlv0ICO2taqWInKnQ4trc2rVdy5nZ3O3c6LCL3eXdxvXdmnigqOAB7d1e7o017SKY+Uze1FmYhulPwGXb5WVeyjkLya3Zq6Ve6rXemPhOqAgL/CIIxKTfgihQqU1f9ZWcBwpXuKW06YXfuZXf1Wkl7hlOClsKC0PO9jVc//3fvanV57VZA+ZdBKZgeJlgDsYbjVDUz9TdDO7dwv3glz1hFH4eRonWe4XeiRzdEi7dDV5hj4NhGx4gJb3g951huq3hHLYxHA7iAKLcER5itCtgH3ZcJCbiEVPhmWQAKZ5iKq5iK75iLM5iLd5iLu7iKp4cu/hTXlPcJf5hKOZg/w9OQy9eYzZuYzdm48kB3UVtYgRT4jLeWCB24tSj48x8Yz/+Y0D24sm5ujnG4DvO2jzWY6Pi48gMZEd+ZEeeHOc9YkM+ZJ1NZEWeQUZ2TEjuZE9e48lh30LuYUtm4kymtE0uzE9eZVa24skJ4FH2ODsu5QLA5FPeujMuyVbeZVaeHAumZFKmZTzO5f9NYzPkZWTu5MlJ1FiOW2E25VuGvFQWzGSu5kCeHNxwYfeV5WfuWFuOZtubZry0ZnJ+48mpySUdYBub5VL+ZnB+SnGuy3KeZ1CenIHYS4rl5m4e5njOZGP2QnoO6C2eHMA6X3VGOBneZ41153dGv35WS4GO6P8rnpwQbmYCVuiFJmb1/ectlGiPnuLJkQsizWdnxmiMZeiGFsCHBsuP/ujJsZkIPmjIY2dLRumUng+OlsKW9ujJoVqLXmeTPmmNZt6cfsKdlujJ+Rce1uegtumbXs+V7sqjjujJKbClLummHmrbLWojnGqBlpyCvuqLDupa1mrP5eoh9OqAlhzHEmugJmunfmotjWqrVGt6lhyRdmuEpulDjmu5NlL1tWtyXt+BsNdlJWG4NmvlVex/FGxrphyf/um9JuuypusgRmsddOxqphw5luyZpmy//utCDWzNRmbKsWq9/uzEtuwcxuwbLG3YxmJzq4rQjWrpBW3GHlzXbsH/2O5tKlaZtk7tzuPrOw5t0d5U1jZK315ulQEbW71VxM7q5F7h3VbB5fZtlTkLwz5s205o6T7ubJzunbzu3laZk6RZonkA9V5v9m5v91ZvCoxukzZu8C5W8Y5i8oZtlUFCt3lv//bv+O5u4i5j+q7vGL5vmMxv/R4Z5PlSqPlvCI9wCZ9wAI9G+cboAjfweCVtBXfslDkLZXUaCh9xEi/xB4gcMl5tDYdnDu9wu04Zl6DMnzFxGq9x90bxC1foDF9xh21xF/fqkQEsfBZxGy9yGsdxAcdtBKfg6g7BHxfskZELUCVyI69yCkfySp7v3EbfLW/HJ39xkTnJsMUaKy9z/wnH8mDW8S7v3zUHxy9X65HhFbgxczqvcJ7M8X3ecR5/lDbvxjcH8pDRCG1+8Dov9PVGc6bW8iUv5j6fxj+fapGxGQFOb0M3dETHakXfc/tocg989KMWmX+Z3aGpdEu38CRXcU2HUR/3dKoGGdywRjIn9Tq/9LH+7lTH6UaHRlZv6ZCRC22lclkvc1p/a1u/dahe9V2/a5DBJL0F9mCv8mGfbFQ3dvjgdAtMdp4GGdMR9VF/dmE39SzH8FxvWGufQGxHaq+0ybfx9m+/81MvdmqH03EvxnNvdYypSVh/GnY382hXbXiPd9ia916s96/OmMWp06zZ93bPmxT/d4CvOP+B10WCX+uMce45V3hoB/c0z/OI39ZyT8CJV3aMYb6Lx/gi7/fhVvKHl/dF/8+Q12KQkbh1N/mT1/hEF/eWJ+qOZ+mXl+2MEQhF6W+at3GUT70BX2I9f/iPH/ien+iMuee4GXqit3lMx/mVB2wDb3qnv5gWjnqpP3Kqr/VMv/rRznqt/2KMibFfL5qvB3t3D3c1z/mt3nmpPvvfxhiXCV62b/sSL/rh8+6xJ3vk1nC7v/uLmQz01ne+J3EgaHzHf3zIBwK7fPfAF/zpWHqJL3wpzpjOnvnFn/DID33RH/3Gx/jlhHuOl/uzpvu61nwGyBjULvnPh3DSr33bV3hNRv3/bk56gMd8WHT9178Y2ZOb2Zdw2z9+0S/+CId4yrd6y49Vwnd9jNk5EfZ85X9v5M/+x7/+/2Z+3X9m3o93329F4MeYwQnxWOd+99Z+9lf/9/b+jd991ofV8R/F8r8YrxhzrXH/9Wf/7AeIBwIHEixo8CDChAoREmjo8CHEiA13ANgh8SLGjBo3TgSQqgDIkCJHkixp8mSqihxXsmzp8iXMmDJn0qxp8ybOnDp38uzp82dGihaBEi1q9CjSpEqXMm3qtCGDqFKnUq1q9SrWrFq3cqX6tGcRAAAEfC2bcSHatGrTAmnr9i3cuHLhrq1rdy1NoWYxUvx48i/gwCBTDt1r//gw4sSKFzNuvFOv48iSJ1OubPlp18yaN3PWfHmjFZWfj94tbdrg3NSq455ubTqv6MV9BdOuHZLw6Ny6d/Pu7Rt24d/ChxMvbpxl5+TKl3cd3kLsjOM3XVOvu/q66ura0QJvPNs2eMC4pZMvb/48eo6Q07Nv7/59T+by58sfLkQsD/grt/NHiP0/a/0JOFB3jH0XHoIkjcdRChXwkINYAETHkRBELDGEFVBYgAGDFkBhxRBLECGEfiWaeKJv66G4IostkkcfjDFmNhwPYlXgIkQD6gggj23pOGCBsnmUIJEiLZjRBkNEuOSEGQlAw5JLiqCRCFFGSARZOGq5JZdEqf/YJZhhiomZjGWa6dVvAig5RJZb/ihgjzy+2V+Qih1YZIJHYvSDldBtNEOEUKhABEViTXmRDRHuQIQKUESIxJiRSjopRF9Seimmma50JqdmCleBWCqAOSd/cQJI6nZ1JnYnnuHpeRGfOyAhghAW+JlRogAM8cJDtoo1gUT3iWXDQy8oCcChmiq77HuWMvsstGJ2Oi2MwoUFgA6jolqdqf9tW52qiLHaqm2vStRCDw9VKWFGLRx7I0REiFWERBACQEREoOraQrT9+vubs/8KPLB71BrM3G8piAVFmN9S1y12DrsW7mHjkkubuRut26REOCwsUQ8RpgCRDhGmG9ESYqH/QDDLLRsYm8sxyzzcwTV39luNAKysrcSmQXxdz6dRbJjFFweWMZW3XnQtDhcBCgCxD+UKqUTr0jsz1lkfFbDWXXudmM1hz9ibAKENwS/PQdv182pqlzb0XkUb/RfSGW2cUYTZVj0vRExfNEGEXws++ExcE3444kSJvbhWvvF5r5hu38V2dpLXBbdZcs9tUt0Y3X2RwmJhJKwVEIUGAIkSCSBy4q277pDhr8s+u0uM226Vb9cC27Dla1GeWu94FQ7zqkNuXlvnF30u0QtiBQdR6ACgTcBzYnF40em80r5917Fz/z34BNw+vlS9YfBx5MGz9btc6qeFeVmaHz9S8nuz/3sRCmLlgFH1AFxPQPTaFBFHAQBe4TvgwLyHwAUmjnwOLNNSfNU05HBGOO5DC/vad0GFwO8r8pvfbYi3kuVFxGMAuJrq8uaQkokOI/aaIANjyCwFyrCGWnsgDumzlNNNjyM3+80GFZLBAAXxIB18ygdBWID6RYSEELEa3n7lEMC1cGmGsiEWL0XDLHKRYDn84nKU0jwA0KB2Z9JNEYdIlyIacXjPE5fxlEg3EXLEiQ8xIQojsjqx6I0ALARARl7YxUGCaYuEPCSzwKjICiblaamjoKdyk0Y1uoWNbZSJIZeSxCK9IQCe/OQnTUBHjSktIvkDwP4u0r//BRAjBDQgIv9jeaJMyrKWkVokLpuDlPMBYAkv4VSJyiTEn1nSIEd0CkUcIYFlMrOZznwmNKGZhD4t6Y11LCVExmjNhkRveqvESPZsKc5mjXKc5pRULtOZlaTkKlmQhKB+zLQjSlKBCkDCZDkzBwBlRrOf/oQmGkAg0IEOdAT59Bw2HxK90YmldA853SMjwrpzUpQ8tKwoRoOpzo2iaWtiOVlLgBlPGf2IkkCop4CO2ZRk/rOlLu2nIw6qvIQ+RIX2yyMB/CYRKgIyoz4VzkV/KtTzcLSoUUHKGMv4yzOONEYlpWc9oyrVqVK1qlLtFuxkisR9vrSrXo3pNpN2PysCAIYQeVrUHDL/tZmecKhuzU1Q3ypXmhmVo0hBglg2ABORwkeY81SjVQMr2KlitSNh1Sc/vapYf4IVJna8I/ogEjI+ksxkEkmZzuaqWcnEdbOeHU1d7WqUyR42I3xtz5meCtjBstaqbOtsUVi62NlCs7EveaxD3GWjiMirrRGxF74goq+zfba4cCytcZOrm9Bu9CjtjMlp2ZPavw6xtdYl7M9g6yWu0ra7zLStS3CrVrHsqlcR2h1EhAW1Yh3Lncp9rya1Ct/5Roa56vQoAEBqxkgWTJ7UzeB1A0yF18p3pdz1bnfBqxEk5KDBOSjUEBzcYP025GkAEBShIuReqSmKUQQEANXoK2Kj/2h3xCZWin3TaZQNiCXES+Uvav07IJMK+LoERu5WE4vg2So4I5ilpmUhIoDeWsms9rMSlk6s5J6UeMlO9kmKc2kUvAJAr9Blan/92h+TtqXG1r2xdw6848X2GCM/BnJ+L1KhC2VoQxzBgIdAJKKIPrnObrQzns0SZVwWhbQziW56prtlLnu5tWB+mY7H/NUC57nRo2myoyMd0j0rsijrSutesRxjLZeK0IUe7KGFlGhFv7TMkj41XBmN6lW/mNI5LApm/5dpGEtXxp2m8acFG2o7iZnUpVY1q4MdN2ALu9gXcTUYiSIsjs0anlkmKZw8neuqUg7STO61r1tqamNzu/9ixO52t5H9RaJACQDakwmg0SPoW0N12lSt9rc9OupsMzbe4L63T6yNb0eL+9U/qZ5D/6zpWnN6O1w+qbvfvevizZve0dz2viOOFH1L3M79xiFQTGiBmqSbqLY2uLQTHlV44xiZ2Hb4w+1d8ZXHhOIsX/LFHwiUWHN84IH+uHYOLnLsZlfl2204yp0J8ZcTHScuL/qIY+7AnyzbJh03z7pBjuud15PkYQZ60L/rc6RzPSJH7zp8lU6+n/T2B063ubpxzq2Q79zqiM76P4cO9rmv5Ot0N67Yx+cTgAsQ3Wj3eMFzznaRu13UcK93ye+u+IfYffGbzfvt4uMCsZBCxe//ibrgp071wvMa63CXu+NDT4DGi/6tkLddfB4hFiNY/tlOjbbm275wOHo+66AvveJJj3uhnp5xPZk8AChx38ur/WGDTzjnGX54mG599xHXvfMz2vvF8eSPTBi+61/P7tVSfcCz93btg3776Hcd+uSn6PTFtpMWFIoOzSV+4Ncee8J/n2gnX74Exn/+opt//+NMf9jsBJVRQhm8X/bRRzEJxFt0X9XV37CFH8rpn/+xXP9NYC0BoM3ohAnhgRiI1gHORwI+wAIyYPLRHv7VVvNZoLBVoAoiEgbWTE7w1PV54KZBWwj2TmqwoEvI1gk2kwS24L7pIBB20QseDE6wn1hY/4BR9VXx3aDE5GAKXhsEOtwPDiG4CaEVYlERGgxOUBm9LCH82aATBhEW1t39LV8VZqGxlaEaxtAWUstNmJAVpAsYfqB8jCEbseFG8GAPLlMatmGw6SEgHtAbTotN8FTq1GENah8eXpAgBsUZHt4fDiKqPSIlck8hdkpNIOF6QUVRMWH8NaLlWOJF8GEfTuIlRhoppqLsZOLTscTT5JEiEpwYimLwrKLXReLnRSErLhku9mIDuSKt3VZD6dcs3lwo2qLa/CLj6aLt8SIwmhgzRuPgCOMwtgQiQsQxpl0yKmPPTGNHTCG9oSI1Phk4lmPXWKOzvQQnYpon0iAtMqI3Sv/OOZpiD5IjOirZOeYj1qijjMjE0zDbOxrgIiLgPN4iNOqEPZ4gPvLjiO2jQ8aMP8ZITKzLHErENgKePB7kMiZkTiwk/jVkRM4XRI4ky0xktbyEetGZQ2Qk1HUjR25LPTqj+HmkSW5WSd6kwKCkDrlED5zOhrXkJ4YhjMTkKNrkTYAkGiKlTr5VTjZlv/DkfLxEQJrWUNrhchglPTJlTSilJHIlVP7UU4bls0hlfbREruxAD0WES5ZHE2olqcykOGabSJIlToKlXSKOWSIMS6gXeh0bQWKlcsBlRyYeU3jlLhpmXsLXWC5mpuxlGK3ET16RRsBjQYIgYX4jXuLTXPr/Wl06pls1JmjqpWWe3VaUQQiIRSIUoKtpVC1mJqrIZR/64GaOZi2Jpm1WY2nW3FZogVh4wR2Im2tuJGzOiWzOph/WZm4iEm4up9dcZU5wBRNEyAVA5lFNxlsWp4AcJ3J+pnNWVHN+Z9ZAJ05sRQnggVi4gXWWj2Rkp3byB3fOpneKpzmFJ33KDHnexFYkgmqypnVShnu+p3bE5ykq531ikX0eaMvkp2liRQwAAB4E53oyAIDCpIAOqIHuIE1GYIYqaAwlqIcODIPy5lU4gViYwoReZ3ta6IVSB4HeY4eGKAKBqIz6y4jShFaIgVgUQopSKHayaIu2xosyZIzWKPjQ/6iRQsuNChxWBIJYkEGPVuhrBil8Fql6bCgVWmmS0g6SbumyLKnfYUUmiIUWROmPTimVYqhiKgViPuOaeuk4dSmcPuZu4mhWhEF6mumKommauqiWakSb1uSbzult/imhfg2YXhlWbIJYbIKe1heQ9qldDGlIGuqhEo6cXio61SmTXoUliAUfPKpjBKikTqqlliKWjuOpaqrXZCqrSgunhulV0IFYVGeKSilxlqqQrmoudiapzeerziivButJxqqiXgUZrJ6oNgap6qpaUOpSDiqxZpGrTuuWJGqzWQV/AkAuLCtjNKuzogW0fqW0WmsNVau5ugi2tppVUIJY+Od64v9qUYZrdYxrYqYreA4rvkbLuu7XVaheDPSoj+5prtKrqZZrbKUqXerrvv4LujbsifTrpGEFenqBwMqrQRrsriLszyFncnIsxH7Pw4ZsU2FfdGaFWGjCxZ5pwWrsszJsOHps/sEsyc4QzdYspUjsO1WFiQIAIqwswc6ry5qGvbopzsrSyB5tPErZTmTFFewo0EIqnw6tuNJsoHIoyCqt6ySt1mpk653sVXSBWAhC1I5qpFJtQRStoHYtIXEt276IyepEVpwBmZYts54t2g6E2mLt23aR2/atcQQm2FoFJoiFKNjtt+Jt3j7A3mZp1gKu4Pwt5HJRVrSBWCwA4i4GuC7/LuNarcJ65s1ObiGFrujKVVZcgljMoLciBqdwbl00rqo+bulmjeTOrgxlxR6IhRNkLutinusmBOwurOzarszULvEuEFYYwokK7MAeR1b87ssO72N87q+S7vGyiPFeb/hghSjkKe/+xvNCb9VKr0JSr6IBq/YKTPamLyZeBSIo6/eWh/iO79XJLPqyb7+sL/7OTon+JvM2b3vM70IEL+iS7/5Gi/4esOtcxXQCgAf8r34IsEIQcPUasALbrAVfsIgha+pCMHxIMPB6rq+er/VqMHsksAkTzlV4ge568HuAMEJQMAkjF0+hmViYnUNMFpr5Ugq7CAr3MKJWhdgCwBf8/y8AswcMH4QMjxno1bANR5QOAxkPA/GK/DAV31BVoC4AOCrzlkgSG8QS7xjoYQAPlLEZnzEPYNbzTNYQoPEZB+UVk1MGx/FnVUUZoCcASGj8yu8XE0QYIxg+FsrGPcRkTTEda4kVH7JEUkUD86gLv3Af660I26/KsZhYjAwhi4UhK3KLJDInF+tUFEIHP7J7RLIkz3FXmi8Tq1y5pVIm99In44gnx/JOTsUdiAUewOvqoocpC8QfexcqqonKREQh03Inl7AxIxBVWC4AVJ4Re3Ev/3KC2Zu+SA8xa3IyVzEyZzP4UIW7AkAXGPERI3E0T7LHouK1KJVkOY8QiIAF2P8ADvwlN6PHLM9zIkmF8gIADIjzOKdHL3cuKsPGCK+ytPJSlYEMkFmBDfSdPR9HPTe0pkxFIxguP0OzKUszbU1irgTcOqMZFMgaRBfHQ4f0pUhFGbAwt1Z0BJdzQA/PQItxvGHWIBPzEKjAC2AAWfTAC1jYEqwlSQPMNv9060gFH6gmP/czL7N0/Z7zt/FUH+nRRVSzqAj1cIw0VY9JVGTCgwJAGBy1RUcyRvPYt6lAZLlErljzVadIUKd1NWp1f3r1Sl+0OXcnsQlzWcWEXeMwW++GVe81l7g1AKyALpNyACv122VdQBEUQRnUmz4OWsMEWvk1X6+1ZGeNEGx1IQz/NmGTs1y3ND5VwQGEtmiPNmmXtmmbdhPY8Js+jYu9RG/lR2U/GmXHdswIwbFk9lGz5wcbtpCA9mn/NnCb9hjcAHEXd3GrArDp8LnBBJXNNG1XRl8/t4moF27ntopCcmeHmW8HN3d3t2lXAbBZJGzctXRD92yX979Qt2aL827/80xut3fHd3eD95oSEGzHhHo9NXo7RnTvN3uoFw2sN3tjN2/zGnzLN4KfNn27xB/pd0u0AGYxjH9z1nlP+LJYMhmJj3VPRXsXePEceIKHuGgveEvkjIRjRA/sAA5QGAFswI+xpIUXj2fHeOtguFJtOIcTeHa/DIiLeIiTOEucjpFd/7MmI4EKqAANFIpYDDmNH1eTV5SNCyWOIzUfu7fn9riPIziQc8QYpVlGRHGf7ICVPbmQzDiZf02USzmOd/iO93aWv/mWbwSVCaRENIgK5MAShEaG2PSZh5mZ93nWnLU6D+SGszlYX/mbZ3mcA3qJ9Dej5wYG2EuGa+OUUzl5/LMvI3qii/iiP7oce/ogVcCxkDelT7mh9/F7bzqnVzio24Sjt7pktEC59ZKDE7p1n/oXp7qqJ3inwzo9s7qvw8cEKLkKMLSaF7qOH/qfayiW7zpw93qwl8erR3tiYLgVLDdGVjquJ7GuO3t8Qzu1OzSwhzt62EsRsDhbanuyo7qme/+7d4M7uRPHtMd7WbCQK1emupcypne7u3M3vNM7UC87wEtKzsCSVZr6uud6u/d7cP/7wPPGvD/8Uggzm2xKvhe2lQs8S1BEszP8aDu8xKeaxoc8lzzOVPvQxXO2h8NRx3t8aIM8yV9GxMe8UejOzt56wnP7wrv8d487zTfjyP88fPQAERTBDBw9ElDZiaM8wut7xms3zz+7zwv96E091UeGr/QJk2NEpVu6dGA6QEN91Cu41f/8zF99Tcx6lECBsXN9yvvzvu/82I942dP82aP9TKSzDghAC/Q9u+K806+8t7W8y8M83r9M0B/+eZD1lYD0zef2tsMwv8893Se+4qv/1OVfigCIwOnkVbZiphNe43mA/eRT/gEYfuZ7m+WnvnRs/umc/MQK7Q2KvnmQvtxTPuqzvj6tvu4bhwAUypjHfsbO/jqqfJsbuOmTdu73/lbxPvMPh3jhe8sGEe1XueDbH+F7/PI//2HWPfczhQD8gIVh8t/f4RhWv6ToaunjvveT/N1/v5C9gNoDwH2XP3PgIfpHivrf/txvP/wDBAGBAwkWNHgQIcEdAHYkdPgQYkSJEylWtHgRY0aNGzl29PgRZEiRI0mWNNlRCJEhAFiyXCJCIwOZM2nWtHlT5gOdO3n29PkTaFChQXEWNUrzZFKlFIc2dfoUatShCxsuxbiw/8oBrVu5dvX6FWzYKgytljV7Fm1atWvZtnWLlupbuXPp1rV7F29evUkn8LDSkqUVHhM4HjV8U2pixUIPN0a6F7LAxZMpV/YZNy/WsJs5d946tmpk0aNJlzZ9GjUBzKlZt3b9GnZs0ilsLAQ8RIWQj44dW/YNlbdj2Wx/Fzc+lWxmAFk9N3euFfRw6dOpV7eedvV17du5d/dOF4MIKIBZ0nghIGTww8fZ91R/+LvJ9vOPZ7er+Xl+ztHj9/f/H0DI7AuQwAINPHC4F3IgD4AZfkBvpPeOoq89CY9CcCMKNaxsQLrw0w9Er/jDkMQSTTyxoA5RXJHFFl28qAUayCsChf8WTrKwqA2Nw7GoFyHSEUipVJTrwxCNPGBEH5VcksnShmwSyiil5O6Fv1iCQgQMluIRsSAt4/KmKQfykkzkQruryCNBTFLMNt18M6Qn4ZyTzjrbaoGIlqx4wSwwayqTMj9rchPQQnuSs6001cyPTTsdfbRORCGdlNJKK9rANgBosLFPQXMyNDFPZyIUVEMlXUvRRZ1r1NJWXUXx1FdlnZVOAVTQ84e0RGWgVKl2ZYDUXsuMFbvlVA2RVVqVXbY7Ypl9FloUhcgUiR7Q+pVXYZvCFtg2tR02ObxSPbazZKM9F13UnE2X3Xa3s7WlISpQC9tvh+I2WHt1XNesccndzFz/dwUe+C1+CT4YYdKEWKKlGayl91d9icI2X4kpNNgqf/8FK+CEPf54JIxBHpnktCqIF4W26rXYJ3y9ZVlDkZXSeGMRwy0Z55yvulnnnn0+q4eVAChCS5Ujhpknl8VE+mKe66K5Zq46/pnqnGWuGuusEZIRACLkWpnpB5SeMuz5rj4J6qihc1rrtkE+2+24fd4gME7dApvpsaUsuz24S0pb7anlHvxcvwk/PGEBGAYgV4yOTtrPsvWOkm/2DA/ZWLXLZRvxzp+93PPQ0bWBpRli2rVlMPmeHMrK6+OcyMw1Bxh20W23FPTbdZc1hZaKdhx11+01qmLhKcsdJMCjFnz3/+bfRN756B0tgiUbNnrc+F6Jfzl7Dmt3S/mamZeefCahLx/9KX9wCcKMsO/eYm49FQ1+78+8T/bZOf4+/f5dPN9/AXRRC6ykm+sFr37xk5+f6JfAxQCQI+Hb2PgEWEEDQdCCGUTQrTTVkfc5UFsLZGBkPgVCqGBQIxL8FwU12MLvoNCFMfzOBFgyhIcdUFQm1JcIwSSaEuqwKTDcGXP0t7/7yRCJ/hFiEpk4nfEAIGUeRCAQtcdDHvnQir3ZF//YokJysbCJYXTNEsVYxtTggCU52M0UqQiqLOIIi280DJDIWBEvHguMZtTjaOq4Rz/qJWgs0cEac9jGKspRPXFE5P97jNPHidxRVXn84yTxd0RKXrI7SGAJD0DyQUOWaZGJJGEoGVkcR0oEkouSJCZZiSouthKWraEbQ9onxUJ+0lCk5I0iddmYRr5SLalU0ypjWcyZAdOYyYSMAGzDp06yEZdk6mVjeDnNCZkSmXDJXxG7QkxlfjN52QTnOOVigdKJxJPRBJI1DVNNdtrEcuLs1za5+Rl5khOfGzllPvkZkd6x5HeE9JQ6C/XO7UHGoEaJpyXnIswjebOfEX3IPiVaUYJQDwAwQSc0CaqjhOLEnR/N1i8ZGjsi1lNq97ToSg1CUZZG9GQAWAJJ0tlRConUJiH96EL14lAjQfSlFnVpUPP/aRsDbvSWNl0nTh+DUKbShKfKOSlK11ZSol71IEPF6jdRwBIklKSmSq3QU2Wi04RGVVz0RClQt1pUlbYVri0VJFg5Ktb5kLWso8QrWtGk1nqyNa7g1GpgWxnTr9I1qXa9KV7NalC+4m+qVAUsYZM5WMpe0jaDROxAFbtYvHbLqXt9nVXB51duTvaysbRsav1o2BvVtbO/+WxeQ0vWxz7NtEVELWtZuVremnFxhDFJWGNbmdmCdi+zva2Hcqu/3f6Wkr6FbhNjarqTKGaOxR3rZxv7zuU2tLmze+50/Shd8iIxuEnB7jW1e5zjdped3zUpVbv51vO20rz3beH6GqSU//ZKbrbwtaZ8CxZezY1Xv2LMb4ItmF71/jdvAdarbUfbUwMHzr4MnuSCNew/EZzTvxBG2nsn/FQClzaya81wh/fIYRaX758A0OyDRcwyEtfWxBWWKn1TStoXF9PFP47eggBgAavUGGY3Tu5nT5yoCy+Pi/xlEGBU4JCULGEIVoCCBQIq5OYF2cu6Q6NMa3ldJCuQuyVmapO7+GTxRXnK5KnyQQTANQZpNMy7A3OeQ4cBoQl3KWdGM2OXrFwdpzXFf4UzAKDAA0c/+tGNM8gMWgIFFRAhU3heSwp+IAIeEIEIPBDBD1LA50nt2dSIw6iRyyJoiSkZL8cdKTZ93OZEn/920XOeCOkAMARnCsScLAG0WVpQASQILc5DQEIF7Jbq563Y2WbsKpnN4uodSlgvst7Vgn2KrFxTpAVCm1dB8jS0s0zAznGeMg2GHW0podrdbfMzS456ZGt/C9Z30baouO3mCX57ImOGwkF60JJSL2UCGAXMDmZABAvYwAYWIMIMMtWSIrQ73kuCd8axRmkAcPIs98Y3tvOyb0/1+9a6BbhEMIoDhHjceknBgCZbsgMevKDZBmnBC3hQcSR0meP/g3bQYxjTHZQ50CIXVr7tYnJBoZzH9qw1f3UdkZbMuCAfNndShIYbjENkAiroOtGVtHGy5ywFQqt3q5V+SEJn2+n/YIJ61JG0aPOI4OEVOPhBYpwQIQRGKQCwgg1yXpEW2OAvZ3+R2RU/shYsrurVbnupmF6XuMt96CTp9poWPeUljLsgL2BJSWNceJHYAOkYEUDMG78ixrfeYxjNQeqTPvlckjzWl+fR3KMuOCnHGQllnrYaEdIC38Geaq9HPsE4uIMbosX2bsS9vnWPI97z2PdLsIAQrCUADFTgiR0kyJiLkBABXH35PlN++ts15iFgHfrRL+j0m159C12fvoKjPQE4yDiCaL38EqIlvo79Pmb9CvBcMKAlJE0t5G/+0gzu7O898E+yMgyjBm4gyM/80A8BS+YAO/BZeI3ViMMBQYn+/yxPAicw8zAn5Zwrw/6OJW5o+BLC+AAKBEnmA29QWRbn+RqwBKXpBOkiBVWw1lypBRdlDG5ACZdwCVVhxVriqEQPdkqPLXQABSxABbJQC7cwC3UQQ3LQC19FB0CsLX4QCCGw5IYwOPrtFILADd8QDuNQDudwDk9A3UavI5ppIPoOIWDQCtbiBRbnDlsiDA8EDAvRUoIN9EjQDJcKDXNPDR2DDemQEiuRDuFAATJREzVRA1ZMaDaAIDjQIABQLYJtEAEDEQvkEFPx1FjC9OKvET0qCOciEnljEi0RF3ORDk8hwxRwrgai5V6uetJilgSPCHCgAn5AGZeRGRmQFftjFf+f0U7+6bDcIhYd8e3SsBYP4xZ10Rt1kReL0CF47Q/H70oIThTNguZoYP+k8YJW0B2zJqZc7i2uURYfkfq20TC68Rv7kRLDESLacQKEBuQGItxYYhEFotwCEC3+QhzjUYngESKphgfoTS7scUMqTwj1cR8lMpza0B9Dcg4B8iF+IAcexCBQQGisoPB4zdcIwhQJUClWwmsm0kSi0SbbhMjaUfIwkj40khY58ij4USSLkiQdQsqggAay8NjihQA9jtEuLdPWgmEiLyff8SGvcnDOj9Hmwiddh3VQUCiLgiiLMiSPMiF+b8qIxvzKjUHoUS1kxLq00hA9ki5HhoYAwCr/1+IrKycsN3IscaIszbIf0TIhJgAHaCAHdmAIhmAHisACZJIgrizLtgzozgIGe/Au/wMnN3NJxiwhGbEvIywwDyIwydIuPWIhQJIwRdIwvUOTGNIzOTM1Z/NguGbvrHE0w+Y0kWsgevMmBrM1wbE29UIANAkKQNE2obE4l9NdGGYI6GI3eRM4RYgiekk4hxMXX/M7tG4IcmAGwlM8x3MunRM2OtM8UaQGZVM3pzPJqnOBrlOXslM7K5E7uwMHrOQUASA9YwM9+7NEZmkE69E93xM+/xK3svIsVrM+/fE+t6P/9pM/AXSMmpNCQ5Alfo1AC3TQDnRXRIM+G3QkLdQu/5LSBl5ACCZARVeURSXzQiPjP1+0QFKAyDRTNDl0eDyUYmCURHeGNUU0Fx/0OjxuQGWUOmLUSPujB3CAyHpUInC0Q3VUUEDUSS2CQYGUOBUUNlZippLUOpDUS7njB6CyJaLIK6H02qRUVKhUS8viSrF0O6tULmgyTKsDTOu0OjBA4dIIB2y0DNE0R9V0fni0TTMGAH4UTv9RTt+iKvF0Ou7UUYdDJVtiCWwgN+sCUANVUEdIQBb1kQ41UeO0UFsjT9gzUit0VE/VVXoAKpdg7e4iU0duUzl1L0I0VIXUOvLyUlU1NSCVV1PjB5CNB3jyImN16WaVVi0sVZPiTUN1F/891S3MCQpe8Vf5CFqrlUXGcPReNS+M9ViRlUvY1MIQ1VnjEFevg3SsAAX8FFtr9Vrb9URgcPZIw1vdDlwtRFyVg1zL9Q3PlTqWAGABwwoAlmALFmDhNUERFl1qkPhGo14p716viFDHlV+fdVlRQ0LJQ2HB62I39k0WpzQeVvoiFl8nVl8rdkQ71jQyFhU9trRU1mWnpNzgby9E9vZIVkLyNa32tWL9dTp6AGiDVmiHVmhj1slg1mihZNrMNDJs9gFxVpQ6FWlFollR1g19NmmVxVez1i60tSYbyGnPEGqDQ2f7imf5FWu5Vla2Vm3ngisxEGzDNkjG9j3KFn/Otlz/07ZtW4Vt9/YtdnI0iCts6TZq3XVq4wRUrRYO9dZvKaVvG5ctKhIAuBUSOUtugYJwydZkd1ZxF/ddIfcLPxd0uyOmNK3QLPdyUydzqWlzzbZz+1V016IvckA/1W10mTV2b/c6/okGAhe2Lnd1haN17/Z1rzZ3z6IFaE5CddckHpd5zWIlDnezBCV1MTd44WN4cQtvnZVxYUMAwm95nxdzpFd8DwSjiPVrfldurxd7pZZii7d7X0Pr9FIIqLV8/+Z471c2/iI6BSw4qvcn2Ledspe5tvdW89cqiExD9ddQyZeB/6Pg+st/eQOAVVeAQYqAwcuAEzV+XWMlTPWBcdeB/0M4PqSQ9XAscioYci4Yg9NjUFUDgRUicV+3g1vjL/aShPF3hHO4O4JNOdVMdVR4J1i4R5CKU22Vg2NYKRbka3kYbZTYiUcDo+xXLFFXhYm4hZ9p26AYhjcYTmuYNUinS6O4ebmYjPcieklDcJ0Wi8PEiE+Oi6vWasE4NQJpgc84nHYYj6eDd9VYfQe3jQfljZ8ujme4c+k4NU7GClx0jy/CeRsZI+bRjxOrggNZkF14i/U4hQxZcREZWFeCBkiNaIcWklHJjEt5LjiIkQHTiivZkkdlkP0Eib/4lE9ifk8RlSHikXN5Ip4IfYOSkgH4lWEZk/mtkL0YSz35NHoAfP9xmZcTYpef+SHetjTW2GaHmba02Jg1OSPkGGWVuTQe7zZ2wGDLWZoRIprPGSHyEoe1sZWFGZsj5FdmOZlreSRcMkvU2ZHtWZ/LAjSr+Y/ZOJ5jGfO42UeLNwjAmTSeaJX7Wa4M2qEhAzcBOpirF5t90yOwhZ6BVKFHYyXKM6JNGaJDOi+IzDSsWWQvWp4z+X1pmJ9D4oZJmiLSmaQXohwn+Z0teqCLGY5H2o44eY5fGiSYWKY/1aeLmi5WAm59t6JTV6UJmks2WkQ7WjQ+7Kj1l6YjmitB+HSpV4h1Ypinl5Cv2pSRmaOF+iN64C9CE6kfuq39I4J7l6Jz2qlfWaz/ZfmYEZqqRUMIVoKt31ogsjqWPvRZ/qmdveOrwdquaWqe8xp+0dojVHRSc0AENqBFL7umITu1CJtZYPCE/yOxxWaxV3qbW/qQNZsjWJYQQ1qwYYmzl0UK4RJAQjusGZulT/axyZotVJslMlu3+ey1lWXanNE/aHu0oXr3HNulf1stioA8nxu6fXs2g5tWeO2HZzuxa5u0e9q0Oxm1AVuEp3tNmUUArOQy48O4LfmuC7q7g5q5wbuv3tvLqFtWtK6JsfurLzqLL0Kjlfu05Ru+mQvAf4y+J6UFfkA5y9sGCyS99bupgOe2OTe3A5xEWruVCtxRxrRhUsC+D6TBHZxH/4ojOP3buwecwl9WvF+YUtzyNhacwbMbxIPYN0bcxFMEqL/5uyfijjVix3PZwlkJw+dEAKDS5gRRLxHkw2NcQpqmxmXYrKc6xyViaCiXIoSAevr5xzEpyN+kB4jsJQlg9Y7Pw2FcyXGEydsbx5tcJFoiByrglwlCACqgSbE8yuNqy91EEGmgfgcCA2yAyoubzMt8yelDqht0r+siEOOFCHAOInZOJSj1uqU5yy/pzsUkxgBjCXDgzb8jyQWdggmdxN2bOwQgP8ljCWjABirgBTZgA16gAmyABoxc8DTdoSedkipdTMRjyoaAB6i4Pzrd030J1NU8sG+8Z+t8Ikhd1v/3M9M3HY9tfZJw3U04zQL2lKvxW4iDfdDNJtTTvD9SonbjzAqI4M8lHdnbakdbRQeEBqRf/Iq1fdv7ptuPndiVwgp5YAZyAGBzAAl4AAVolrXPfavS3VK4xgrOG9tdGd7/lz1yotDr89BP/DSg/Y8InlKC7f1KJL8XXj226+G1M+Il3kkEHqssHlKmDQAifczfneM/3b1k4uOHM+RF3lrrXb9M3lGkEAD+2t0VvuWF/eUZIOZbc+ZpPoNtEufrJC8B4LMxZON/Huh3BObnHW1J3uj32ebvK+nnJAWs5L5J5OmhPruCfugJs+ivXllTfLwfpQcWp93BPtvFfj0afur/692b6R3tAYTi/Wjr3UQAiAwKnP3X417u2UvqhZ7q89bq896o1V7F64TmnG8tuCW0g77wc4TuEd/ujb3qs57xNW/xg6rvxYSDrGBXOwWlK98pLt/wRbzu0RzvI6IHKoAIoOAvtEwFZDKC73CMP39BQ/+lRl9K5rehhwtvfJ71RcjjE597+UcHmnTKHAYdB7H3fd9NgZ+lhB9KYsr/jCb1vTX5s2j5N//JDZ1/dJ7RaODTMmUHgC6CeR3SIM10rX8p9n6PtJ9JYBAAZHvyA1qgAYKBwIEECxo8iDChwoUMGzp8CDGixIYPKlq8iDGjRosDdwDYQSCkyJEkS5o8iTLl/0iPp4K4fAkzpsyZNGue+qiSwAsAS3D0IFlhCAAARUr2GLokp9KlTJs6fQo1qtSpVKtavYo1q9atXLtm9QjSq9ixZMuaPYs27cSGadu6DdnDylAeb02uXbgxr969fPv6/Qs4sOC+dwsbPow4sWKJg/l2xFlXKcualCtbfnkzbMoJP1DuHCqE5FGekUubPo06terVrNGCbQ07tuzZpxcTpI27pIAcQ2eoti2wsfDhxIsbFw48uXLlZBEfx/hYM+zJl6tbd5m5Km8AdEeOTpo7vPjx5MubF/v6vPr17FMzb79aBdIWv4E/v48/v/69y/v7N9zcYfpFNxt11x1IWXZUWf8wFBKiIQVfhBJOSGGFXKVnYYYabljSexyihcJQQ6SwWnL7nYhiisP9x2KLDuE2oEAYTgdASwjeOJOCUzEIgIPeQWiaCEIOSWSRRhb5YZJKLnnejEw+CSVtHka51QRDAdBZifapyGWXXkLnYphi3kZbjAw4yZqBOK4ZhI5SzTDXgx8JIYIFNuAwgVtX7slnn34CQGWggg5aFpqEHoqoWFMmGlUPHgFgQWsmfklppfuNiWmYMOYnkqGqqcnmjW5CNRoAL8jppxU2CIDWn666ymisss5Kkqe03orrSYvmqlIRvcE2qaXCDrtipsb6tyl+nUIWG6ihHjjqUzQA+eOrUGD/cNaR2m4rJK/efvuhreCOm+iu5IrEw1A70CfplsS+Cy9hx86bXLL3LStda84+a120Tf1w5amiDaHCCxiw2sMLcM53bsMOPywZsxBPHKW551ZwpQ6xBRtvxx5zRG/Iitn7HL4F1sgvjv4upYNQABBxEqsmYTyUChTfjPO44ubMs4T1TqzDlRXIxvHHRr8rctKHkXycybLtm7JlK+eEwaM5yNyUDVey23PXXgu689dij/fzwy082t3G7h7NtrBKv70W08Y53SzKUc8EhwJ67723BhIz1cMSDD8lgMtZjo144haGrXjjrJXtsK9ESbl225Z7CXfmEMldHN00mkFF6KKP/0566aabvsarfyvVAhTq/hTVwjY4Tnvt5TFue+5uQX5uuh/BPlvllw+PoubGM8Q5cZ7rCwDopz8PvelKGEB99dXHsLpKuw1lBbZSEREnWROMT3755p9vvu7qI477+u4rCtzDAA+VJ+W2EY9/isfvj1Dywy2fpuZFb4AEfJ4ZsocSAUjOChqbChKGEimyqG6CV3qfBXPWvgtq0Cq8G5frADA03BQtfyQ8Dv9OKJDw6AeAq/GI8woIwwIeMF8qWdgQ6jeVR+GgLBSk4AZ/2LAMAnGITengtzAwlKLkZoQlbCJyUMg/FXIqJEJsiwtjiMUBzpApDwTAEEJDFSFkrCxFmP+BGc+IxjSqEY1EbGOuqujGOHYofg3DwVB2uEThOXGPgYFiFHOzQioiMDVXzKIhTbdFpUxrKBuoSgsEBwAoyHGSlKzVICuJSZIY0VuS854I9cjHUDrGj8eTorIEScMWCvCQrBRdIlUCvqEILCeO8klJNgBJAIAxk7wcIhx7OcRN5qoF1Prk/USJTL+QspSAnCIBfnmWQraSla9ESYiQwoNsanObaSNAqZaABBWogAaPuiMwz7lBaKLzgsLE1fwimMdjJnOeeVmm8Ux5L1Se7IXTNGQ1TyKCHgJKJKX60w4auc6Erk+dCv2WxWy3SBye0Ez2FBD+Kpo5fJZMn09bZT///XnJkAS0hyRJQQVUkIMlyMUKUChYQ1+aO4bCFFcPrZ1QrDCSieYHo865KE+VptGmcbRu/PxoDP8pKAH0YKlMbSrwZgrV8Mg0qrKqqePE+LKc8o+iP51I/rqatKDObaifMypIU8mkHthgO6qjqltpM9W3IsqqjfPdLAmgU/yA9S5f3Su9xNo5sjKvqGYlIFKZZEeBynWxAUQrY89Fx/UJQC4AwBpet7pTvzLGp5o1FmCVJ9gAEraw0TuskhLrRZepdE9DWIJrHwtb08Q1toGKrPpoBjOt7o+rnWVIX3uLqc/+L7SqHC1pDRhSDY1mCKfyXUgEsIEuioC21H3LbKv7/yTb6m47OAxJXu8D3If8Nrx71Uogn5nc0kjzuFpMr4W0hqWQOHckn5kudu9LluviN0natV3QIjnH3WaWvHjhLIG7al5n6ncr62Uv9Ez7IV/hVL5DKck1SbTfDGtlwRrOUH9rJx8QBvh4vD1wQcZr4hQvRCp8YeGnPOrgB7u3QnLxEQHma8ludnjHUeEwjyf0YccVzouW9S5m9arig6A4yUwmE1RaTNwXGzfGo4Mwh2omEh4VmQDTkuSPv+wUH4O5PUFu3DV1bGQBI7nJA1kym5mc3xlbF8ZURqScJyQUm4l0KBgeiXwmPOZAp0TMgj5PmRX3wT7rlsQDfrOb36ziOP87FjUNrjPprLwhweWWAPM7nEjgNIRCi7okhB412WyjPitNzi5HBi+kGfDoVx9Y0vu0NHInvaEH5kAkKWgQSZBIGlObutTCjufIdLdITy/aeCVOcqxlTV5ad3TKlsa0hgIaapFA0r4EwMB29FzsQhM73MFDde6ICQBAj5jZjWbzs6ENXGkT1dans3aG/rvL+aW7CGwFgKLJDeZxAxxYhxZbYuG5bna7GtLvhndn5V1WepfO3hnKwQ66GeI+hXDgYxY4x7W0GN110ZMJz1yzVdxwh/sV4oOV+MTv/KEK5JIou/z4lz1uc9QUXGyCy7auWv0cWadc5WBluWhdfmmYJ6n/BzrQAddyfnOlQ908O/eaAIaya5R8N+ivHjrRf2r04iK9ylInzw9+0MCp5xznaq9L1bv2302zWs0Ld7SBvx7esEt57K4s+3jCFxJxKrvtomY74dvy9p7ND48/pzvXGX53vPdW74Sks8spzh7AE0Dzhxe33ztf7pDbDr4IbTyj12x34kmewJSntOUljvn1aJ7zoO/452tPcNHXbpEkLzncTp5ir69+ma0/TaVhf/vc1HgktMf9jw3v/LEknmcfVMnWTZj6yA+/vGOBflOOT+/Yq4c3Q/Bk86PfYe+jnyvTz9lQvKx1oGPf3STcfry7n3z0vD78+afNSIcwA0QQYi0l/04FaIAHCG7rt1jqp4BAdCxGMBSFUGD0hDTLdDn2N3n4h2uytX+2Jn7ncTYCBSsNuID9R4LodCxhMBRHMIEUOCz2dIEYqFnFx4HUVmcfeB4YsDAiyCcnKFcM6IMWdCxHMBRh0IIuaClCp3oy6FkaWGt8RwU4qB49sAE/QDMzcHZZqIVbeHZB6FZA6IXrcywRMBRGcIRISClKODxM2IT6t4Hq1YHVZoJ/xx1huF9gaIe5cyyaMBRlcIZoiDldt4R/tGzR5oTTBoVROIficX55yFh46Ii0YyxlgD1c4FuAmISCuIYn5HsZ6IZPyHdS2B7j03uR+FiQaIqKYyxXEIGXiP+JaZh9m0iIRNN+UIGKJwF+HriIqciLpLaLvfhDxsIEQ6EFrviKgUh/2pdR9qN7XnGLJpGLcviGwEiNYfaL1SiEmeIGQ3EIxniMXAJ5ygg3xtSMXfGMvmiDVCaKFKJUTuWO2NhL5wiPN2MsZDAUXeCN36g/sRiDs6g25vaJiAiF6wgfP4AElNVW84hJ8qiQEGMsaTAUTpCP+ngi4TiI+0OOxxaQ8zaQ14gbGPBBJNWQlMSQI9kwxiIUXkARFAmO/Gg5KJSRiUGDcJiOMUaQ6iEAMzcEO+BaPemTr2WSclSSQTkumZILQ5EIK8mS+5iMF8lMoVeOF+KRVhGNNziVsjH/UpDyb0QZj1fJlYiTKZkwFHSglEtZkS7ZNjDJjBrpjF6ZQ3FoldNYIdtxV18JTENpl7mSKS4wFJtQlmYJfARWf5y4ljJ5iBwZim7ZGnKRdXl5TnjpmLSSKYIwFBfwl4CJekwmfPMSk4gxk5FRleqomKyRZ5H5mKNpmvSIKSEwFHdwmZj5eE22mcfSmUtzmBGXmHJJIZqWml2pm73pPpmCBwDACA4Bm5eClkcDRbUJILfZch35mxIiH40JnCSJmtXpMJjCigCQlK95nMVhkf3oj7kXlQx2ndZYkw52k+fxX2mHnXEEme85KJhyCENxC8b5nZnpbOI4joXpmc55dNAZ/yhaswRPJ5++dJ4H6lBjYo8AAAv4mZ+xqZn8+TbMWRifWRehaZMJmhoBZQUo8FQKqkHxKaJQgimPEJEQGqHGEZ4vqZZQyZbmyKFLoaHqOaOl0ZN7YgU/yaMlWjsk6qNLMiZ3MBRpIF4rOn+ySaFA5Z+2uZG4OXbraR48WGFB2jhAaqUfMibDCABkqaJIWixNKZ73ZGwxKpXRmRY1yl5SWh5UOlBZyj43CqdzJSZ0MBR8cKRgShwtmpbj+Y/luWFyqhJqelxsSh7uiKjvOKdjg6WLaiGgdBGrMBQNoKeidH19ipFlaphP+py56aiO2KifCmTytBEOMBScUKmWKn+Y+v+UTdqcnBqgniqqYRiqswofkFoRsjAUi5CqocSGBUaYFnoXGDpn6bmmgmqr2FWryboeuPoAajAUfdCrfPSrClERweqqFwqgYiegzHqCy+qtVEeqGuEJQ+EK07pH1TqD5AmQbYmmrgGXovmu4cpx4Eqvp7YYeqEIoAAAT6AI6OpE6rpy7AqoX4GsKEGopGWossFGIbFGD9uw9/ow9iqxmmpRG6EHQ1EKABuwAvt1W9FOBjuvZpGwhbWwsbEnIuGmFTuxB8uyFYKrsTAUk8CxTeSxH6sVIYsVeFmyZnWysJGyIbGyL3suFEu0f5oYejEJ0VqzJXSzRIcoPBuvGzqy4lH/PiKBPll7tUerMy7Ltbc6rhiBAEPhA007mE8Lb1HrteiYiD/7tRlmtG9bH/maF34wFCxgtrOJtvdHKFJrrIW6tnK7TnEruLURthhBAUPhB3nrlHv7ZmpbtXH2twobuIV7l5VrueLhrJ8wFAjAuLLouJAGuaAYpZibuQtpuqebrWuxF1kwFFLwuWMauk02ugIpq6pbr6mLu0jbU3lhB0MBCbHrorP7uIfit22ru2UBXXWCgAe4u7FCuM+LFs6qCIMAADHwr8KrnMRbvH2buj1rVG4bHi2gAi4zQdKbKNGLvmXhrA/wB0OhB9q7vdxLu8b7vVNro5GrHlUjgutrv/rr/79aergYUQtDkQHyazT0y2a1i5ilC8DmsR1QgAML8wMoYAHbMQQ40IUBDDbJy8Gl0b5gMBSvgMAfo8D1670PLKOTa7IezBWf4SM4RgA6wBs7sJUfzCTqi8Mge7iKkAGcsAh+kLEAsAUl7DEnDGf/S7pIJ760EUuwI8MEoECRtGU7nCQ6bMVYITy6UK6nij0AQLNGHC9InGQMDKVM7MJbITiNGcXdNhQbl8VKgsVxXBWVIwnW6yesIMZjTMYpZsad6sBUIhSb5jtb5iu+QcdynMaJHCB0+wCKIAVXAgoZYL2g8Aqeu8fw0sd+rMS2G8hLYVI8wFaInBNCQARLMAQsZf8BpdgWgAdfIUoA8qHCjNxRs0zLhiZPnAu8dvAAQpy9mazJmzxrndzAaPyGG2C+e0LKCbRIfcJtbyEX4JZY3RUS0+Jzt5whc4zNTrElDXAlavDLwHzEwsx6xHzGl5de+sYny3wSO9hSRFBOz9wWvGFjWDU7JCE46rbNFKLN+/wWFVHAAFAH4nyM5LyMKbzE6PyGALMDSCACQsAj7FwS8MVcI8EjAEDNaCHLIjFkVvB0iaVE/szPiyzSsfHILAC/BP2KBt2fCO3Jxsw6TzVSEj0SLeAycBwSsRTSbTE/nhRLO4ADQrABGYcCJT3StmzUT/IArjAUFKDS+sjSIvPHsfr/yU4x0ymRWPBXLf72FlcHAIwXF39CnUndHv1M1mXxALowFKCwuE+90lH9V+YMyDD9FFeNEpLDeCQhO3XxAhVQejM8c0lkoGetHmZN2GJREa8ws2791nBNm3JN1XRt1b+CEmNkEiO106jxAyqABEjAAzV32Oth2KHNFRUxxIMQzoxNgY7NmZDNrbfbFHZtEr1WpSaBVfpM2l4z2rmdFRbRxQes2kjI2kUn2vfLwj6rdLJdEp/hWLQNAIPN2xhE0tH9z7l6JZIQ3C443AhW3EhtsMcdvslN2SZxTWNd01fCyqxRxdR9Mt7N3hJyEYuw1g6Q3fS03dx3O8aNvGiq3CQB/9IJZNmx0QI2gNvvXcsGfisXoQhPoLj1PU/3Tdz57d5XAb4fhYP9PRKYnRJXktGpMeAug+C5sdsh/mQWwQpDsQoO/uAQDnbmcbzdOtkAQNMh8d8xE+Cq0QIWkMwkDlfTzeNjYRF20AGLreLIxOItLuEJTVrTYz3Wgz38Pd4WhnUogW4AkN5doQMqAAVCsQM0ANoCoOOshXA/3lhkTigCYAMzAAlrPuQAgAptXeS+euQY1ST3GwdAgOd5rud7zud93udYoDpQLuOeoS4o4dzQ3RUXzSfw9AII6UU2gOhmbnw+LulXIQTltCcdwMtxrqpzbk91PuFUCQB37uelbup9zv8GA6Dqq77qECDeg34Szo0St50tr7JD8CUikF7pdRPqu94aApBxfDII8cvpne7ppATqJ0Pqp87szd7ncfDqMy60Q+GeGZ5EZlFQM2AnKvAoVkAzjx7pvs6BvS7uqXHpVzIDGOAH6+4HqV3sHXvsyO7idu7s9W7v0C7o0k4AeN3OQ3HPZDFSS/BvWdkgsFzulUfuB18auD4ERU0A777a8S7vSd5Ry27vF1/q+A4VGD4SWW0SpVLtXtFFHR5LWaXwNJLwJ+8W/0UUngTx9i3xfpTsFY/xNe/nGl/XUV4SNv3GJaHT0QRgJqFqQxDuKp+hlG70KRFL/x4SL7/iMf+i5CH/tRZv81WP8zGu7wRA0Xd10R3eFYNs47Ce9C+W8mNfFuhmBUXm9MkE9cs572Vvi6Ne9XOP51evEkiQA3lvcSKi93kPy+6sAvB8JfI8Fo2IZWaP8IgPHyM15g+/9sbe9q06HlNP93Nv9ykR2H8CywJQ8nyS1zxUhyfRiIqfpkhP+oJk5SXx+JAf+Zoz83VD9ZV/7+6V+X5i8ARgyqisylfuFYYf+qcPmqZP+jBsEqsv560v+eJB+bJf85evIb6PZsBf+nAv/VixMKDd9Mafrsif/FJF78yP8c6fIVi3LeS/LdW/regvG7QNHqqv/fDO/Qct9d8P/rNP/XXhpn2i/u66//9uFxEAIQgAABcMDB40+EDhQoYNHT6EGFHiRIoVLV7EmFHjRo4NEX4EGVLkSJIlTZ5EmVLlSpYtXZYkEFPmTJo1bd7EmVOnzB0AduwEGlQozZ5xgBxFmlTpUqZNncbxOVTqVKpSB17FmlVr1qpdvX4FG1bsWLJlzZ5Fm1Ztzp4/176FG1fuXLp17d5Fu/JODAAxnIjsGFjwYMKFDR/e+FLxYsaNHT+G3BIv2LaTgRZ1mlnzZqRQ3VqOW2TGaNKlTZ8mDVr1atatXb+GzTNqbNq1bd/GnTvoShcDPYxEHFz4cOLFC0c2+Br5cubNEequWbk2Zs7VrR/1DF37du7dvf9/nz4b/Hjy5c3jVlmGy0AjwI2/hx9fPuLlyp3fx8/Yu3Ta1K//zyy78wYksEADD4SNPwQXZLBBB2lSiYmBECFpPgsvxDBDj5B78K389OtOwQQBMApAE5kSsEMVV2SxRfNEdDFGGWfES6VEBuKjQg135LHHw+qjMawPF9tPvNj8OzFJIFIMskknn4SSMiOjpLJKK2tK6YqBvChDRx+/BDPMiYC88ruDwIPRNSSVNJHJMt+EM84G05SzTjsRTImOgSwpSUw//xSTzDvRS+47Ollbk83/3By0UUcfbe1QSCelNDaUnJBhoDv6BLRTTzEUtFJRY5JUtUQVtY7RUVdltVX/oUp1NVZZx0Jpk4HIMOlTXXc1LtRZB4XVslNR5UzVX49F1tFgk2W22ZlQgmGgLnLltVprCfPV2TKXxWtYYjUzVltxx52RW3LPXfWkCwai5KRr34U3o2zRfdJcu7z99qkp6eW33wPt9TdgOU8qZKBD3I03YYUfmlfgGAGmC998UdzXYYsvzg1ijDcO0qRcBsKjS2oXJlnhhjl+UGO5JJ5YqXBRhjnmiCuWueaOS2pkoEZQKrnneE+22UCV42K55c5oDjpppaX8bGmnVyypDDwGyoVnn6+uFuinyRsarqKNXhLprccmmyixy0YbvJIOGaiQlLCGW1et096u67e+Nvpl/7r3Dtpuvv+2rCRKBrrg7bgP/3NuwG/zWy28W9Z7ccktbnxyy9ciqYuBYFAJcc/DVPzy1ypH6/GJIxc99XFJV731r0iKZKBNOv+8dh5Ddx001s0yPV/Ucwde1t2DJ16nke4YSIa/DLe9+QtxL76u4cnq/dvfo8ce0umzz34kSwaiYyXnx58Peu69Plt3EsEuNv3z37dze/iDF6kMLwa6Qnzy9++Vw/lNdd9kqkes6/3PgFGS3wFVJxI+DCQRLOFfBIdjPgVSL4DdWh/7wHXBCnZQRgn04OREYoqBnAGCEkShYSgYwq+AsIUZ1KC+msZCGgbJhTW0XAoGsoTVpJB8K//E4VRu2JUBoqqAQUQigYaYRL7xYCAo6KEPnQdEJl6Gg/eCYQwpNsMqdvFfV/Ri8QQwBAAMQQBRlKLtIhPG0oFxZiXS4hbZOEclupGOrUPBQHjAmjQ2b413HMsSqVJERR0RkIdUkx0RabklDCQFfOxj7f64SK8IUohZjGNSDElJTt7Fkp3kmBAGMoPWRFKSkAFlVT45FEKyaZOphOVaVhlLgc1gIC8opSk9N0mBNeY8swxKK5X0SloW04JcNOblKjAQZE5Gl7tEpcV8+SJFEg2TmcRONZO5TVVqk5tB6wEZAbAB1zwTcbwMmP+K1ExEXRObxPxmPF/lTXnGzJYAUMH/a8x5OHT6S50hoqfj3JlJeNbToDcB5kGPlUefnLGc+7waFWf1T+4kdCfCTFJBFbpRAliUo63CgDiFABuIRpSi/jwpdDzKloHGUaMfNehKYSqqIgwknyQtac8kKquUqjSgacHoiV4603jKlKiQYugOHKrPnJZsp7HqqW6MapOgtumnR03mVLF6p5AOZKSxaapTo4quseJGq2aDIzaPxs6tHvWsbY1TTQGwR9qElWRPdVVZGXfVs1QVQEOFKy3fGtgr4WCHS8WpXROG11bp1TaDJVVLtQhYwqYSspWFUgvEOQHbKNZkjhUXaPvDV95JNoaUxSwnL5vaJlnAprfx7GJF/+us2Y6IrQBMq1rDdlvW1nO1vZVROMvYA9jGFl6MZVVtR0fasvh1UcwFLh1/G90WOREAFsCNcY+r3GRxN1LQDaRpNYha6koXvOVtVA8GMoQWZFe710Juuvqpncs69zrkRW8Yp5tfB6lgIDbIzXvh691jEXg19RUv+/DL3yrul8EIwsB62+teAfMqvqMyMAB5K6wEg23BD0aig0FcICIMRAS6qXDWMszT+fp0wwLscN7OO2IaipjG5tEhAKyA2M6meFcXFtWKOfxiDOZWrR++MQttnOTx0GAgOICOj38s5Ly2WKozlpKR34llJitwyV3ujg4GsuMoS/lTQK4UlTFIZP9PxhhyXAbz/74cZ+0g4YnaMfOZ1ZxcK2cMzkR08+n+TOfzzZnQuBFzQ/Gc506hmVJ7xiKbsahlgg760Ngz9KVrc88KbIfRjYY0hvtsVktfktIuLbWmg5dpVb9mAjvkzqcB5ehzhQRNqWZloH2H61a3jtW9Zo1cfxBrWfuJ1uSytaF4HUxdW2/ZwL7cr6FtmUTzkNjFBl2o54jgU0/22dOWnLTBfReGQvHa2AaTttnIbd1q8tvj/pu44U2XEgNAB91Bd7ZHzU12tzubkp53BeUd8Lg0EgDeyXe61a3fd7O026dtOMHLNnCJq6UFA8kBwhPuo2M3OOIIbTYBP17xp1H/nORnEeVcNb7x2y3ci/32N5JPHu2Rz/w1IhjIsPHN8pbve5swb7fMbR7umg+dNXYGAAZWzvMMdZyJQNet0I0e76JPHTRW0PF3mL4jpycR6keuutU5ZnKxd0W9ACDl0rduoa6HOOyRffh43152ys2d7nJ5wX+1vnZQubyLX9/yhn+wlazc9O6AI/vhh+Lace6d72z3u8cB/kZ//xsogyf8VQyv+L0lnvNAkeuEd/748kX+6XO3b6rch3ko8MD1r3+9zj9PN8/PPidktLbaSf+etgcR8JUW/GttT/PJD/87OaYBeHZfep9nFfUhN+LqhW98ohef+txZJgCg7Pjl8970/15/ftwVLH18Xr/65m8Q48nJ/e4Xp/c4/D2qg19+9FPd+vXPDdKVbibktN8h76+h+PO2+ds8/EOb2qs/KCij8VgO/9uQ5jMmAYS4+aOBFxABC7CBCngkA9waBES/gYACBuw/B1wIAKyx8Ku83bq8zFuCTuPApfHA64swAEg+tRlBEnwAE1QyFKw81MG8zEMCHnvBmIlB6tsAvbPByMBBhdDBEJJAuRO8JbAAISAuAcCAClDAgajBIayZIjQ+wwIA2fOOBlzCJvSgJxy/DRNCmfCvnOPCLrS7NxSKNry3JISMJczB73O7+0Mf8fMwb5KrEJRDmPHC4ZOrNdQOMsRBM//sIDRUEjYYgEiUREmEAG9KOQAgrkEcuzjURJ3AOj5cDUUkQUYUuOcbBOOQgsxjprC4iq/qxIspxNm7OLQjD1F0QFL0MlM0DjtghV70RV98AnrqCQDApVeERU40xpp4NZUTQSUsQz30PV3MkEGgJ3Fav2QUmFj8vOwzNzt8DDzExQNCsFOcRm+aQXvDRofRRs5jPFfkP2dcRGiEP2nEEGoERRsYs3RUR2TURwJAukz0RscAR3kMQHq8EHvcCUSMiQkQJ7rqx35ZR8VTwCEoD1v0v3A0oHHUEITUiR/IgR8QQhQQJysQvYekl4g8PKzLvYBsjIGEwGLSyHLkrR+EAhr/UAEVQAJxKiPOMkmI5Md0FICBKIKKvMFRJMgTBEVZAgByrMf0+UHCK4L960l+QUm6m8EtZEnGcMlo4qiYbMoNmwAcoIEc2IEhGIIdKAIL4Mmp9MmkZEu0WEbsqsWivMWj3EG3BKql3MiffMsrqcqyw7zta8Y7fMaXFCyDtBCO7MuS48tkBEMxfEfCjEfDjCWvPMjGXEwEwsxXZLy1zMrF2MrHgCnLTMzNzEwn+Uuxqzep/EzFCE3HGE3EnA/FPM2kSU2rO0SihEejpExYIs3ZNM3apJHbnLpGokjdlEze5MqN+k35oE3hhEO8hE6vICNBpJLXnKaulE3nDM7pdBHi/xy6oKTFKsFOENFO6ewrvZRJ77QZ8LS5HCMCK8FD4RgSmJCz7YyP52TPTUTP/RSKlJPL65xP+qjPkchI/IQP/fTPY+zPBd0JzOvGKBlQAi3QCnWOZGnO/OxOB3UQ95w5MCxGAZ3Q47DQEsXIOUHQ91BQDg0YDz056/JMKBlRFTLRGrXRk9DMBrUgprxMHWVRUXFRknOypJPPGcWWG0XSJH0OKMnQBN3QH0WQIK04uboSIz1SJcVSG83Rx1LPr4RSBv3Su8m6IrXSwMjSMzXRLQ0PHi1NHw3TR5FSiQPBKi1TM0XTO61PNR0tNgVON33TRonTgJtFJKDTOuUIPEXU/P/Q0yPp0h790xZ90hfMsQKUUUM91ETFVOZY1BHhU+7000eNn0jlwCMEAAAjU0uVl0xV1eVskiZVUVEF1fEI1HnjxkJFVYxY1VzNTtRMUeNY0Vh1llmFN5xrvFO9VYvQ1WR9iU1drk7V0E8FVjgR1nGjQ1s91opQ1mxdCWZNJGd1UmiN1m2BVfy7p5KU0Gu9CG1VVxxl0l4tjl8NV2SZVnDrCSsoE3RN13XVV5Hg1u/y1lcF13itknmFNvEcSmvF14jY14X9iH5tp3/11XEVWBebWK+Az3tNWIpg2I1lAIc9sEZt04rVFoIFtrwDgBND2IxlCI5l2IF1V+KAV5F1FZL/7bXHxFiVZRiW3VeXDdhugth3lViZ5dKeXdBqTVmczUOdXVee5dKfhdmgFdrRIlr/LNebRdqVVdqlpRJXjdipjdqHgVrqq9c3udr/y1p1Zdo13Uuv/doWoVlVE8+Ms9qyTdqzVda03dO1bdtjeVtNu9i5pdvgsNsPwVtGddrhiNm9pZS+vTRSNdWjDVwSHdz7KFxO1VvFFZ6wHT6bBdzIpdHenIsTTSS2nafDFY7ExVw41Vzbs646hFzPFQzRxRK7JDXSZTbTDQ7UTV1AXd3Zq9rOhd3BkF1x4Vqgtd3dXRDGPbSxJdvgpVBWdZ3ifdrjRd4vot7TxDg4cd7nFU3i/5FexO3d6pWe8FW8vwXe7b1U0E2b7z1d8hXflXHfuwNDlD1f9NWI4R3ZlwXf633fX4pfupOrDaxf+8VV2oVU/sWJnsBdxNDd/pXW/xW7GbTOASZgZDVgf2Hf3IVgB24jBGbL+Y2TChbeC27Lpr1cDtaeDZ66HBgI1nxdEcZWEqZK/W1fD0bhdXLgGZRb7YXhjsDfYKVhDbbhG64oFR46YhXM5u3hxJDhkwxiBjZiIg4L5QWzLARIJV7iVFXfA3ziw2hgKfbYts2xgw3hLL7fJkaXDIbiIQbjK2NjfcRHAIhQLDZjC97iietiw/jiNubVN05HgzNXCq7jB4ReX8vjwv/YYz62oSgmuURLOzkZ5AK+Y7JRYy9mZEW+JD9ORsZzQUiOZDsuZNWpZD2+ZEzONU02xmEMZEH+5Lrt3lU7ZMJIZFMGW1TuxGUkVDtp5Rie5LEZZUQuZVq2Ils2qFCODeuCzKmY3JDwsZeQrV7uwFgejFkWZhahYtcxZtjAOjN6nWX+iGZ2iWfOZuIz4fWsZnEl5noa59ZIOaysCm/+5hRLVGNLNlhGZQU+4XOuXIJbZ9ZgvBDtCnhGCHDGU3oGieL5ZVkOZn0GuXSWp35ejXu64ncW6ISQZ0Q1M76VZsGgZobu0IXuIIhWDayzV7CoaIuusHkuT8kYkISeZpD26Jn/uObWEWnLmMVH9oqTZgCCvtP5fGVqumeQ7dOY3lqYVqCanoyUc8icPmmeRlOf3thjKmcvJep2deh4Qmq8AMNOZuqKduozheqWDa+gXmBLvuqqtqaz5qasvgujFRKB/uosDWudJgmX5mijJuqZXqCfrg0WBgCFVGa4vuiCXmm6Pgi7DoyORmuhwWsDYmu7wD2y8OrB7unCNmwGQOyOUOzFriO13qbHpourlGzBTmmMtmzDzmyO2GzO9l/PTibQnguTfdy3hue4xtK5vmyQSO2NWG3WLg+9Th3YlgtiBWiTJm0BU+nCzG3d3ujEvqAUqAAe8Ovx9G1Zbez/Ee64GFIX/+7m2qbspz5tut5tjUDdDdBJrMDp6sbhk8tuuMjCspjs0iZs5V5uhBjvjEDdp0Rv9bZu1zam9n6LRippWjnu90ruyaxv+25uzZa+HUACERACxktv/q6b654fAFdK9Ixv5DZt+k5wzF5w1XafFrhiYp1wCqdY9ubr2FBJ+C5w7Tpw5fxwECfrfBYKE0fx9SY5DFeL6nRx75bvyvbwBL9vjJhlHM/xIvbvYuLxtJjT0QZyDp9vBJ/xIr+IIx+lJFfymWtytMheKPdm21ZS3P5wK7cILKduLXdjLl9x2BDKHw/z7wbr8NZpM68IND9xNQ+PJaelLjcL8czzgH5x44rxuv+ccYOwc4rAcz1PcULj2LKYRU8AtUEPK+cgcyIPcd52IyRn9Nq9tEcni7MrhUmPcs+ydDo/6USfiEXvdE9nsIouixn8A1KP8yAXSCo/dFWXCFZv9aF9MFgnixl8BVpfZjF3Zlyv8kyHCF78xV8Mxsnj9F6X2l8X6LLIsUUg9sk19nBOsZj43ENH9OfzgvvIGVWE9iyX9j2ndngui0T7hGwf3G1vCR+Dc3BHsHF3jlzogn3nd36fmnNP83RfLj4/6moni2WsA3i3W3k/oQqr91wXdxO9H4APdIFXH4I/IGAfi5TrBIU/W4bXH4cH8zanC8i4d4nfdHS3+IFfd28uC1L/lQKPz1qQpx2RJ3Bo7urGOPkSnXiqiPaVbyeMd2yDHwtSVQOZV1qaZx4Be/hdhY2V2HkL7fmp+Hmg17CWX+ayMNlJQHqdVXqrsXmx+OGYgPqI5/mUD3irv3isn9yywLwM6HqW/XqECXva9vORN4mor9Cp3wkkyIG/J8v1Avy/n2i1nxmhx26iF4vs64O459i5Hxmmx3unt4+U0PsC5XudMDhVxETDXzO2H9yyYKhWcPyNhXxOqXvjxvm8UInLr8/Mz4nNV8XC9/y0Bn27LQswzILSZ9jT9xLJv/m7D/6TcP0hgf3a3/JXV/ywAMNQ4P2F9X33SP3uFn6xb32zl3oL/9dn4MYYjRcLYnX+WdtwA9/N92p687SU6w9qfM9+xFd77r8Y7w8Lkx2F59/X6AeMbp989H969edSgPDCYCDBggYPIkyo0AuAHQQeQowocSLFihYvYsyocSPHjh4/ggwpciTJkiZPokypciVLljsatowpcybNmjZjKsypcyfPnj4PqkwBAMCWB0aPIk2qdCnTpk6N/owqdSpVBk+vYs2qdSvXrkmrKvQqdizZsltVglV4M2TUlw7XfnwpMG1Vhm/h4s2rdy/fvn7/Ag4M0q3gwoYPI65IdzFjnyuHsjArmWnjypYRTs6sefPTy5w/g57M8jKDxA/bwjQtl3RPu6Zfw/+OLXs27dozCdvOrXs3Rda+F6+EMlRR6LK/j4Mtrnz5Vs/Mn0NHOvrya9R3Ea9GntA17+7ev4MPL54j7vHmz+PVrt6xShpDo0Rvvn6+zvj2nzu/r5/zdMvVf5aHHQBz0TcQd+ghmKCCCzK4UoANQhihRgVSaNBKIgwVyn6dVdihVRuCmFl+IZLoVX+V/efTg4ZlR+GBEsIYo4wz7rYijTcq6GGFK70w1CglKqVjhUAS2dWIRSLJ1ImNpdiTjYK1WOCLOFJZpZVXxvQkllvmJmSBKwkFwB9JPuBlgWSiSZllabJp1JKMNcmTloBFSd+UXOKZp554zrmnn4WRxuZlZUD/RiZpsB3Z5mSJKkrkm8CZZt1rdc5355+XYprpeX1q2ulagaZJGgvDJXlonIs1uhmjqZL4KF2n6sRpX5SuZ6mnt+KaK4up6dprTaCiSdoWQ+lRKnWwpsVqZispi6SraSGrkKx80aqerb5im622Kk27rbcTrgokaaNkaKx/0VbVrGTMqltWSkCVZGpikqo2YIfXfpuvvvtG1C2//wJr6GWEDCWFuSiiS1W77qq08FhoWRjvsfMCyKuABEpp8b8bc6ytvx1/G/DBjbky1JhIyktxZQ4/3DDLXUF8boT0JlatdviCnLPOen68M7Yio3yZIjUAwMnIcCY81csmury0VjEj/zxzxdcdZjNyOPuctdYz9rw1rkAXGSgqQzkQtMwqN+Y0V+yqjRXUTK5kpkU0X3yvxl7jnTeEXeudKdhEBvoKsWZHjTZjbT/dNOJOvY104zsqNvWk9laIdd+XY64b35nv+be4nqkxVBaEwx3pmotfxTbqSr47cetmIuTR5jZZfZzlnOOee9V36/51uCUG2spQk5DuuOGors644skn9firccMee0ez11T7b7f3nr32eFG/PY6eA+9ZHUPRUjykpq/MPOspqb+U89BCH33E5PEOJeUu1u+9/vvT1D3/MYKPRIGCxFDsYL7noS9t7VOK6hb4gPeB5Vlym17+6HS/jFHtf/8a3CBK/MfBBgUwRKRRxBMA8ATihM11iPld8hq4QAhWRYJekl0F/2I932DvgzrcoUQ8yEMEhRBEpLHDUDhwtPMdjy4ObN7yXvi6wqFEfvCiXwYLc0PW5PCHWtygD7c4niBuiDS0GEonjojAJCZriUdhnxrdBEOqvHGGFKyi/TBmpxp6MY8a7KIevwPG/YyrXAeEXwIP18YHouSQiHxi6U4iRelRcXJ2rBQe+2hJ7fHxkrv5o35I44mhuMKMhERjcg7JxjbGD4oSe2RBaEjHwFyRNFnUJC31lsla1oaT9yFNBwAQAxSm8GwrPB0qE2nKOEoFmTpypSTt9kpcQvNyt4z/Zmx0aZ/L3GEocxCYMA/DwtWdUo2pbKRJWDm/jUyzgxe84zOp6U6tpfOdwyQmNxsDiKF8op7k9CY9lxhOfyrzJwHtEDPrNclaVVKeCt1YPBcqGGvG5zIXGEod9Gm8eSqwmCdR5DgvukpzlmaOzaxcQh1qUm819KR+gWh0JEpRiyIRo4bUqEk4OtCe3JRCBa3ZOinZTpUCNVspDapeWAodlwKgoqKMYNKkYtONHpORHiUJSAmy07qR9KdE3eqthsrVT31TiJaZaFJhekaZIo+mJXlqFFX4UXNedXcHtVZJv2rXPXn1rjQxKn7G+tKlxrCpUVFVWGFmTLWW061UrWpI/yNpUGfqNbJdratk+dnPQVaFrPkELBwF+xPCXnZdhxVnTndSWvrEdVdzvRllK+tarrX2tYDhK3Muc08AbBazgS1kWhdV2LWZ5jMDWdZpc1Lc9aTWij1FqFZl69wY5fW5Uk1jsCxz29wGU5WG+W1WaLs+xAiXsd1cbFWTW0fISje9VIquet+qxFBZF59mHSVa3ysi7iYuMeEV7z7JC1LzwnK5dG1uewtsHvYamC3pq25lFuCj+TKVt/b1bWjN8pr98jem0xXSYGK7llheZpYJHrHmPExim1T4c5WJwFBkAeHdkjJdmvGu+4LLmQz315FS7DCB9QJiy4j4xEKODYKHDP+ujL5YKmXAgy+Bmd0cPzTFYqExA20MWhzD2MpTbmVcTEw7AbO2x0Yec73ETOaZSFmAlenCUDzBYO0CKs1Gwm9WLnxjLEfYzmM5p2N5utqrefnMgqZWoAetYyRzNiqWGEoG3gzlwNCZQ3Jmmn7vjOfOwmbGUikyBf9su0IbOtRfNrOoNyxjR9PFFKBEtYa3O2n5vBq4lb7ypaMiG03TTa7oLTWvd0XqXruXukn+iROGwgknP3mqcV4whZlN3Fnjuta2jk20VQRqmfy4MkEGNrcddO1ubyTWnWxMGOTL6rNaFtFmoTIToX1faU870++W3GOzCu57+/jb+L6IuHcJljv/MOEIiWDIUAgB3/EuW93GiXTqtDxveOOU2g93kr5dAmZA/3rfGu9yxjd+5JkO2yCVyIQlCkHwoaB8CH44OJyj7Ox1M/wpeq42xE0r8WZbu+PVu/inde7xn1uE07zu9zV/0oWTo3woQzAFHQIhKMUmHOSSYbd0HA7zmgv05lPfdMW97enrdR3oPxd6qYkeUZ8wIQZJj0EI6HAIQ5SBIE9HuMsVThaqr9HqC8c6e+SNc4r7/DY8B3vgxW54ApBd1GZvaU82gfI0HAIXcccMyx8928U3Be9udPfV+c6TW09cTmFPSbYbs+3Dox7xo/855vuqkzJoAeWFqER9Kq/suku9//N2Zxjn9+55m/t967lW7a5Tb/w+H18kra/t61k8FDpMPidzbzmklx+kmCuv93f//ee1rnvAjxR/hU/+vhMfausrRyd3CAHKbdGT6Vv+L9hfiuYXCV6acx+SM/++6MffktIzxumRn8eZn6GhX3HkxBU8wlDEABP4BPzdXvW9nO/tHlnsH//lH59p35YNn3J9HQ6t3gCWWgEO2gGGhkJ0AZMBAB50wWfZXqtFXW8J3wRamN5tXwaqhfdRIPjVm/iJ4A9OBAkKmgkioEF0gQwMxSNcwWC9ILq5Gg3u2fx912HQGg5qoGFYGr35WfEB4Q8K4ZkR4QkWxBEOBSXcgVM1If99pVvu7aAMioYNRqEV6t/94d9OfCFFAOBiCGAXgtsdjpkcJgRSgAEoaNPKKZKsQQhjfcYFtiEgBt/f9V/4YRAfdqEfGhkgUt4DDGIhHqJhSQ1ILSIc1iHfPeIM5pwkshMlAqElDhkmHoRRbCIAzIEhduJZSIgi8ocohp7nlSIGxkoImkQe0sUeqmKvsaKQuaJBaKLaySIt1mJ+JWJVbYYO6haHMWIj/qL/WdwHYhEwFuOQHeOJJWNBgAEzzuIzemI0gqJmUGOyyU8vYmNOhKPqcaMseeM3ntg8jtg4DkQXmKMzomOd3aI0siM8As5/XeMNaiFW+SA+Jp8+Jhg/dsH/EHBiQCIiCBHks+mimsFVQsbhQuqavTnk8UGkgY0jIFBkM1pkOmLkOmrkBqoYKyFKb03FPApjWhDjSA5aSRZYMqLkUEACQK6k2wykS76hR4ZPR0qY0hxFTd7jSNwkWOSkTp4ZT7aXK2ZCSpqCUA5lw32iOU2jQcbkI80k9QXdU4pEVNYFWlJlelmlegHiHUQCypmCE3QlSzIILr4kHZ4b7JRl/OEhW3ZYPYZYXf0AEuzAEOxAEeBAC4RED1QAEUCBFQCAFUCBCkxAWxLVW6aXHG6CCgIAIjjBh9wlNLYkWBYkUnKkTHpW34lUD06iRqRADiQdylnBBniEDtBmbSbd/wz0gGaqFGdKFw4aAfspXRtMXmna4leyUliqpggh5FLmGfKFZENiRA+8xFDMgAogQUoCgBB0RI+gHBTQAA8QQXY2BAYAp0kJ53Pl3x3EHspFQC4UhHKaZl5m5FFuJHQqZYxh2mtuoUhiRBEMxRKkAES0wAwMhRUIAEf0yBLgwG9GRAWkZBGsp0O1p3NhXRkEwiZEAhckHRecwSvaJ1Ey5yM5536KVX/WlxpqhE0OHgj+1AYo3YFGhAAswVDYAEdMwA9YhHh+54UqVIbKlrQBXCMggncmXSPQHomWqMwVJWruJRVC4Du2ZsQBmAURJpDhERIMBQ9QxA8sKErsJpgK6f87EelrLYYTXMEFhIEtNAIZJIImaAIlIEIiFEIkkMElaMERuIELbMIhhAETZMIFBIIhiMEdOEH0EUQZGMEmkMEC8mYZ0gEuhMWTQumJSlGKwmRSsqZ0Zhk6CWaXbam21ZAApKQOVERKgqdJWMBQIMGZoumoAltPlEEudAETLIAlXEIhhAAXKOmkCuuw8uYQ4IEXcAEMIOGkMkIhiMIFNKn0YWr2qaOU6menriZZXmn3ZakNxWg3tpMQKJ1FKCgA7KirwqqsulOaulZBsKmbuoAWyKkmMAKx2uu94uuwpsElYIIYMOG0TiF+GqVoPeeKfqp/TgWPoaJPYQQKDIWFVoT/DQwFDZxEuZqpukITu35VD+jABlSACPBAIVACFzBjvqYcF4RAIZCCGxzCGQTCHcRdGTjBHYiBIQTCBWQCE4TBIWyCC7jBEWjBJZBBJBRCIiACJWjCI+wBI1AkHqyAG1zAaCoMwAbsgujltfJlyBHUtgIfgDJkbFoEDwwFEViEwwIAFJhED6DcC2BsNGmsPAkABkzAC6CADajADEymydamF8xCIpBBI7RBGFzAFUgtllFt1eZIfhKsioZRdCJsMnHcwjIXRrgHAFjAjw5F4FXuErSt29KqbAmAEHwsD9BAESxBsOarDDyCKUTAyrasEcAs9x1ujWmq/HAqFipKeXGt/04oLGym4kV4qblaBI0CwBCUhJgOBdt2Li69rR7pgAiUq97uQA4ggQrYAAq8wARcQbS64uxWWe1Gz+0WRqPoLqj+J3USn4BWRLmeK0WI61CQhA6kJNkuL/N+rl2lAAp0J7Fa5gwQgQXgwA8IQQo4ZuTwo/d+hVle3sDWILZ6qraab8JGru8yLPDq6PCOq0hgQHbmQIPWby017wcJwA+c56TugAqgwAbogIR+BD8OFwI3pQLLn+I2cNb25QRFMOR2q1+oZU7gahcAcRADMZO1U+VebkWIZ8b1QI4CwBIU8AfTUghrUArwAOpaAQ1UgHpyhLTCsCLRHe6haGrasNZCTv8Ox5vX7o42ToTEEms7iS0A0C9FmC3agkQLCEdDsDAUa5IU788PEGjSDQES4EAXMKobdrEDfbEEWuviUgkHHmyLni8a+9pMcKwOWPIlWzJltpPZQixFsDHFfoQA7KYVaLEeR/H9KhQGWABlphxmQkT9HXKbJPICL3INN7JXlO/juuYOz8r99sn7Gu/6XrBHCMAfW4GqmjIIo7I7bUDwjicKPPFpSGEsN8sszzAD816u5DIkS3Dv8pQao69EoOpQIPNEsOpHlOsQZGYyKzM4b1UPiAB6Tuw6TwQsU/MNd7MZe4j4dso2r6GLiqo7q5NAZwSnBO/FRgTyWsFHBO8QtCr/O58yQZ+UEFQuyu2ACERzPU/zPaeKNa8UDWez7ySjDJ0xLxOaRF8EpxDvENgoRODoMHNEReMmRLezkbUADjAxyiHBTGOEPXN0NZY0N5sJP2sKP5J01nmzgKD0WWrVHxsogpYrg0qE2g6Fj0oEEawtTdvvUlOTDqiAklqBDeRxT2/0T8uyDH80NlugNrswesAoVwemVmEnym3n/g7FQ0MEVQOAVUOE2TYxDwB2YAs2Qmu1DvGx17zAbqJcEShvR/i0WY+lEz5hLYd0P7f1pixzQftyQmGAYifdbVKEXvP1Q2BIvhb2Dx121vRARRcvD7S0Rzw2ZGerZMfgpoqxp7hw/2ONx1vvhb8cZmIuZmNWhGhLRGnj62nzUGrvzA+wMgDkQAV4sIKFoWwDNVLrc4cQ9aXktltnNkYInXIjty119wf1QPRaQWOPRGxTd+MCZlpT9lqL9DhyN1yHxHePd3jrEXhzDAp4JxFktPKV9XpX9y4LtZdk959sN2bTd1LDhX7j99Y4+L5gwB83BE+3VQUKuMN4dF9cLSNbtlEr+OQseL/c94NvUYTnCw4knQpEt6lNbYYjzobzRYfb8ofLd4iXWW+XuImj9o5rz2yi3BLg9XE5KYyrjYzvBY1XdlFf9oH5eA9t9ojz+B4/ue6w8VBYQIt3lLAZ+dIgeVGBNHzfSv+CO7mUS/JNoPiUg0ya+8oE3PHZljNOQGGXq8uX54WSizluN/luVzlE2LeZq3l+9/nlCMCrolz7otmc07my2Hl6hHnLxPdI4/g36zigB7oXsTmuCEFO58BrJzqGL3pHozWHP7pY6AqZ87mlv2iUX7qBZXqnCIAKpBwOwMV0h7q/tTepqzWkj/meiwdv55uqt3pyD7rXbAB6FkEp34St3/rZ5TqY4zmv6zmIl7mIV/qwt9erY8qVDwEKQDsbNjurNPqyi9eB+wmq/3qx/zm2q5e2/8kbA4BvJrmih3uVTudk77qpszW1p7q1Bzu7u2Wx+0xF0/qMj2O9O8W4o1iAg8b/s4sHuocHsOeFuwM8tlA8nghA9I72t2MiwmfeqHM8uB8kbVutr0e8urN6xTvXxW9JC+zmEFj4vCejx6uJwzs6s49iqCYuv6e7sHt3yqv8a7H8lWAAEx8zLXc8zV+fzdc6w2NYBJ4HxIOHxHOPwAd95gx9laRAdu6Apxv8zCt9AjM9WOH8Lt77zo89ASDXpCv1tV+9a2U9jkxASkLBWOt694Y9Uij8rzh9FkK9eUDdxx3HfPv7xFv92/dN3NMI8QJAEfz33Sd93kMFyN9531chyUf93mt0GcsG1Tf44SN+3ii+jFSATmv5NeO95JcJ5d88vfNn2utG4Eu3TtGG538Y/+iHvteMPowYdxzXthWq/uTDPt+XPSQCNBBpvkQwVoD5fEoDfe7b1e5HiKFbri7zXfCv/vDvleXnfCSj/d/Dtj+7PaX/O/TflfQ3CFYPRcEX+O9hf/LLhHrHo/cniOyDxPJbUPMz9fibP1ehP0AQEDiQYEGDBxEmVLiQYUEBSABErNCQYkWLBBhk1LiRY0ePH0GGFDky5AOTJ1GmVLmSZUuXL2HGlDmTpkySNzNe1LmzIE6fNYEGVenzJk+jR5EOJEoyac+lT6HmbNp0B4AdU7EarHo1q8WtXcGGFTuWbFmzZ9GmVbuWLdivbeHGlWuwRY6IQzbMbRiVb1++QgEHFv88mPBMvxz1LjzcsXDjlYulJlYLWWNXypcrS34r+eBmtp45hxY9mnRp06dRZwWdmvXpHlDuTmCNmTZkx7dx59Z9GTVt3Y4pt7bMO2vt4Jqtol6ddrlw58+hR5c+/XRz6tfJpqhqNUVr49+j/hY/njxM4qZ9lw98HPtFzMPB9+VsHTnXtvTb59e/n39/5/j9C5ChCayIaAkMhItPQZzUa9DB384rLb0Ha2JPwIPeK27BqOZLrjoP7wPxwhFJLNHEEy8CEEUBdRgiohxacG7DGUGi0MYbAYuQtAlxNA+yFQXKECsan+rQvtJUFCtJIJls0sknRVsSSuowKBCAGQR4jsj/LTXq0csvW9JxNB7BfOxHIIWcikufjFROxLWknFLOOems06g47WSthyUiKiJLLdckssxBwRRTNDIJPcnCExdVM1Cm6nPzSDjfzNPSSzHNVCA8NRWtBdgAgCJG6B6lMdFTbTQ0NERPbbREV5MqdaQ2P5xULU47zVXXXanDlde4BCjCwB6kk3VDVJFtUFXOWE0U1hGfPcrYkGg1zdekrv1V2225nSvbbs+CCAArECx22viSTXe8ZSVrltBoBYSXp3M/qhbJSpnDF9x9+e33M30FEMIGJFTAYYNy/TWLiLt0oI5e8NSNODd2E3N3UHn9w1inhzuyl7Rv79Q34ZFJLjnk/0kFFjaile/KgQgRXhjV5KQsWFmI6zg2TuKdG6NYL4vL1Jg/oS3KeSOPRwOZJ6VnbtppbT0Tl+Wppx6iu6d3wmHlF7AzGmiewX6QNg0vi5ho/c6myOvI9GJaSZHNchvruemuc7MKWF5ChR8w0OGHgflkeYa6K8JbovaOjtXrsBn/cuwhMbttbSbT3mvySGuNS27COe/8xLdasBIFYhNK4YXt8vIcoQ1WFiG/xJFau/HZb3zc0bKB85ryM+EzGuko4S5rc9WJLz6/t3iIiAaKfogICuMJmsBFAHi4VHbasVc2TcVx71n33vwyqHKG1mbg99CGpyh96NlvP7WvUriL9P+G7AJgIuhTmJ4ITK/P3n/xbNeUr1Xoe6c5jPh4RzbfYc5awSPL+twXQQlGSmWuq8gEImKFPxEPA9sZHP8W9z8RTmx7sYtc7hZowAIqMGfnc2HcHDhBGc6wNVt5gYF0QoOI2KB4LQhcDjZoqf6NkIiECSD3KCO5FUpoibdLYdtiKBcILmSKNLTiFd1iFZWljiAC6IEONlABEfAABxvEwF1kxjkB1E9UmhpiEeEolCOasHuFuZwKnzg0kLwwMVVMiB+xGEhB7qQqVnoeAQRAgyIsYXpUg8LVCJA8+3lOADOIyA7mB0KjxZGTciyhtE7ovTzuqIlo2yMD72WrfKlykK3/dOWtADC9iUwABVSz5RC4RgAMAmB5ndPhuCCZqTd2kpgvmSMo62jEUh5qmXQD5Mk0F8VXTpOa2FqZFQSysAwuoQg04IEIKvACIYAKABYQiIuwyTkVMExXwyzmO4fySaMMkCZ3RE8z5/bMpUkzi6ys5j8BGrKIHIEBZcBDRJyAmIEIQJsAKEILftmwutnAZr/aJDwxaiafFS2UdsRnuz76NH0Skp9dGWlAUSrB7cTgDgy4Q0QS0bGCUDQiKjCcBedWy4j8QFsXzehPTXLMeXZUmaMcU0iddtIUlVQ1TE3pUwO6HTJk5AoRiYBMB4KCRoqgB32iW/MigoJt+RSoGRXq/7yIOhh7MtGodVOqV5w6lbdCla6d2w4uMhKIiExVobokpxXuF7ggzox1O+QWWcsKz7PuhJ6GQepc1sq5uaovrlSpbF0xG8iq1EAjF4gIKTrWgnWuTAUyk2Qumya9mnbLnYmN42I3llbBRPaobXXmZc8y18lmlrczqwoeNHKGvXKkDCiwEgByIBuBTIAI0+Nh01JgpV4eNoSuLSZs3SPb9TxWLrR1K25h6M/w9pa8Ka2KFzSSiZWZAq8M6MIsVjYEsRKgBSggZ0S4WLIeeHBfrbUuEbHL0WSqlbtx8e5txdtH8EKzvA2u5nk1UoYIsKwRgmAZEUa1gUbGkgfBJNmnXv802J5W97+cDHBFGmuTAsPlwPlc8ANfTNIEO5jGMoTwRpiwB0cqF5HHLcIPRDyyNRoojdRFbImLeGK1aTdHK25Li7G2W4boNsY1trJIAYBejjhBCyuLgSgKYrgieHhmlrQKwsDlXyT7T8mWG/BsncwWKGN5xt6q8lLrfGU9E+/GHTFCIciQC/MRBFQSfdovrUBmI+dszSaWJ1rfvF3bMivOCZMyFe8M1zzvmdOE6zO1BlLYIsxNkkPgMb/U3GjatZl8TPbkpEEKazpLKpqb7vStsewFTBwCF2U4pUC2iDURrCy/qCaxqkXIasW4Oihz/lml/XVphVDZ1ri2dsm244X/iMSAEpcIg69hpwMcPk2nAODpyFLto40g23EFZhAKWwg+aPNL2n/MdEXqfW19f86WME1oZgigzfs17YYRwUHJ0m1MjrDbS85Wyk2UKOtnS7xp+e7MvSlb7X1vvFvbScQtCqHjlT3iCpkRADqDnDAhrMycViwfw3vk8ItEPN54rLnnLK4VjDck5xz3+X6qMoSN3CEMMojIIyohlcKqwGktWu0VXw7z2s07ITTnWGpkbrKeE4TaP/c6trPckSs8IiKNkIo2iz2yKkUECYGMutQplPWKWP1hYdmogBNo153Lde+Y1vjXAX+pG9+hC0zAq14jEohBu2gITdtvn1IuwbfD/91BcqcI3ell9/El5NEu/jssP2/Z0Aee9HLaDhdiwLJEdKEREZlFGQhQ2P2ZDMShKjINJ0959Vi+IZg/l+bzjkTeA2nrA+l66ZH/q+30GxErcwMBRnvwkgVrWIPMve7JM/yF+H5awF9M77SPouJvqu/TLn/y0X+8bT/iC2Sgg7arVoZCrAzDJBMXuVp5fewDkOoI4b6xwO/7WKh8DkhAxo8Aji/9FFDwAIARiKsN4G9lMkEM6mdc5qtftGkIDE2Q9G//dqP/DuL/ZCUACxByCDD4gO78jiIBG+IHkGAHhmAHigAHbu8iXBAGZZAGF3AH7UzLiGsTItANCmoTjC4i0v+gCzhkTmomIm7GlTrQA3Ej/KoO3q5uAEvQiU4wfAxQBRksRPIsBSqQZawg7SgCDG1pDHkwDf/FBzuiDDaBC/AACTPiDiKBZS7h34hiTrQmIlAr/xIOCgmM4maOCuvOCrXQBLPwEP3jAFkwIR4vImZABZCgkZrQIh7xSiSREtVwE3Mr7JYCFsguIhghDJZCTgxnkqbpCQFRlG4OK0SwVEhQEQUoEa+wPxiRC3WuzlRmCSCpBcxMgy5iF3vxFyOPE40RKT7NJ8rAElIvIr7AENgESgoOAHDqlVRxFYuqFafiFR8lFuXDEGkxD7dw9DqRHFfQgQrLahwicJ6LItLRwwT/gB2PcR6big2X4goSgWUsAdxm5Ul2qZz+6RqxEc4E0SK4MVC8kS8SMhyLYhxpDS4ARFyqxyDAKp0oQiIPoiLpcSOtyR6fgg8iMBFaqh+bxOkAYPaqSSAHsskKcu4IMfPAUSFjkiEhJUBu0Ry7ECFOLiI2kCCmpxIXYicBoCcH4ic58ihJyiOfwgnoYGW8ABBIskQEQAcqgAeK4LjaDqBUciWbDQQN4iDXZCGhQixpEtRsEhdlrNYWYuViKSHMrB3X8i7c0rCQsi4pSymhIhMOKiJcQCRGBANewAZoIHCoxk8Caiu5koBa8vJe8vdmciwfsyx/bRHRUica0SB0atQQ/4KmpmshMjMhONMuRRPT8BIqcoESVqYQDCEQLoAJDsEWbsENDiETMKAYn6MFhAAHVCAHNoxqdmAGRMA2OfAPE7OevLIgwJJLyLIUI1MyPeJCblItFUKSUBIznYciqDMhdOqQRrM7CyIZ/aIMmrLfqGYIoCAS0Sw1prICLGAGjuuWckAFUEAIajAgibM4VWwxe68xu685xRERnRMnoLMy8Uw6E+KXWu4gCi7PEDQhFtQ7IdT4PPEy+KA3yXNluLM0MGADRIAG7suWloAGYCY96wox8TMmpND/+BMA/TMaATRAa5IycRLGZjQtFUJc4LIg0vEi6fIgdjRCIRQ8F+MKLv8B0OjgCFzgEPggDESBDohgkRpJ+sxiA2hAROkTIVqAllSgCCxUDGfAAipAB4QTqkz0RBVOPxkiObdkOf8TC2E0Km2RQDXNQBHiLROCLQGAIuwUIfAUSIN0QmkkeuSnLDYgDC9pBoogB6BgCXbgPW3JZXBACDJJz+7TTF0iRUNwRUewRQWUU2F0QGv0bUK1QG+0Rw3iRxkCRxMCVf1UNLdjB2A1VmV1Vmm1Vm31VmV1emIQV3mVVx31QvttCIbACqygV431WJE1WZV1WZm1WZ31WaE1WqV1Wqm1Wq31WrE1W7V1W7m1W731W8E1XMV1XGn1ktzEKriVWNV1Xc1VIRr/FCEetCHeVUHbtVVFcw+BNV/1dV/5tV/99V8BNmAFdmAJtmAN9mARNmEVdmEZtmEd9mEhNmIldmIptmIt9mIxNmMLdlSzSGNXJsGyEyG2EzsjojoLYmTtdTRxgFxZtmVd9mVhNmZldmZptmZt9mZxNmd1dmd5VltzADVy4FvXdWiL9WcV4jM3U3koAmkPIjRT9mmhNmqldmrzhC0br05NVSGsdi4BIEep9mvBNmzFdmxbQyiJ8pyYkCLMFiGMkmzd9m3hNm7lNiwwkiIzyCLqtiA0cm75tm/99m/59h3XMWsXQnC7SB4BN3EVd3EZN0KFcSB8MYMGq6t26iAeVyAi/3dcxrRxObdzPfdzN+4SI3ESK6ogKNfcDkJ0M7F0Qbd1Xfd1YdfKMMBQM4gMT/fcDGJ2z5AMY7d3ffd3gVeQbjAGZ7A+b1chhjcH6zN4mbd5nfd5oTd6pXd6qbd6rfd6sTd7tXd7ubd7vfd7wTd8xXd8ybd8zfd80Td91Xd92bd93fd94Td+5Xd+6bd+7fd+8Td/9Xd/+bd//fd/ATiABXiACbiADfiAETiBFXiBGbiBHfiBITiCJXiCKbiCLfiCMTiDNXiDObiDPfiDQTiERXiESbiETfiEUTiFVXiFWbiFXfiFYTiGZXiGabiGbfiGcTiHdXiHebiHffiHgTiIhf94iIm4iI34iJE4iZV4iZm4iZ34iaE4iqV4iqm4iq34irE4i7V4i7m4i734i8E4jMV4jMm4jM34jNE4jdV4jdm4jd34jeE4juV4jum4ju34jvE4j/V4j/m4j/34jwE5kAV5kAm5kA35kBE5kRV5kRm5kR35kSE5kiV5kim5ki35kjE5kzV5kzm5kz35k0E5lEV5lEm5lE35lFE5lVV5lVm5lV35lWE5lmV5lmm5lm35lnE5l3V5l3m5l335l4E5mIV5mIm5mI35mJE5mZV5mZm5mZ35maE5mqV5mqm5mq35mrE5m7V5m7m5m735m8E5nMV5nMm5nM35nNE5ndV5ndmEuZ3d+Z3hOZ7leZ7puZ7t+Z7xOZ/1eZ/5uZ/9+Z8BOqAFeqAJuqAN+qAROqEVeqEZuqEd+qEhOqIleqIpuqIt+qIxOqM1eqM5uqM9+qNBOqRFeqRJuqRN+qRROqVVeqVZuqVd+qVhOqZleqZpuqZt+qZxOqd1eqd5uqd9+qeBOqgvOCAAACH5BAgZAAAALAAAAABABrAEhwEBAc0AAPPz8wBCzf////8AAABVbPbmCgCYw/8AzADJDJHd81+RnwC+8wDB9wDI/wAHFTZSWv+WAJnp/8PDwwApf5SUlHNzc6urq9vb2wAVAAB0lAAYHgA4Rz9has0ApM14AHazxYODgxUMAENDQxUAERUAAGNjY9TU1LS0tACGX+vr6wAjLKKiojs7O1eFkgQKCxsqLgoPEFRUVIXL3wIHCHt7e8W4CDMzM4uLi8vLy0tLS2trawBT/+Pj4xsbGwB3VSU5PgD6ELu7uwsLC1tbW5ubm0tyfWyltX9KAHpyBCMjIywsLAAQFX8AAH2+0S1FSwCVahQUFBoZAQB8BwBjflF7hwCo1wAxPonS5pbl+2SYpxYiJQCCpgA/UDxbZG+pud3PCSM2O3u7zRAZG0VqdDJNVOaHAAAQC4zV6gBK5uYAAADhDo7Y7YHE1+YAuFqJlhQeIQ8XGQBKNBsAFgBZclWBjik+RAAJGx4uMgBJXQCz5U53ggBphgwTFGmfr2KVpACJrz5faJPg9ni2yEhueRgmKXGsvQB+oQAVGzhWXhsQAACfyy9IT1yMmmabqgBeeHOvwH/B1FJ+ikFkbR8wNABGWQCFqwA9TQAbAQANEENmcBsAAAA0QwAdJCc7QQBlghQUAILG2QBOZCpBRwBtjADF/ACLsgBCVQCl0k94hAAmMQB4mQCgzQCq2iAxNr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SQEAoFLQUAtFMCEFAFLgwMMQCulggws/AP9AxBIzGCFAQSKAquuuuqZgEAUnMEGErEzsIIIOBwlgxA4/DJvqCUb4MNEKFuywhLM4nIDBrZ126+14J+jKw0IYLMHrrkv4WpAPO5yrKxE2EJSru7uqK5AAM9ALKqsEURArvT9IdMGw9MLL7bcIJ2ydAMM6q9C8AOxgwRA6DFEtqDgUpMO/S9iQgg4UYHDCqQCgMNC8LaCg8sorH0wACaAukQMFKFDQwgmx8itQBgTP0IIOKAyRQ7sBP7SCC6AScUILNA9hxAwEi6rw1FQ71wKoVwOAAUJGgPqD1AWhQELGA63wb7wGCWBDySeH2lAKoO6AEAYmD5QvAC0cRC1EMEf/vILea4Nd9eCED9duxkxEfJAPDWegUN4DtQuACApRIK1A8wqeULhsNzQs2RflEPdCOjhe+Omo7+YDqDkQMO/fBV0AqgUPoYAxRJk3JLlDK4BaREaxEgF76sQX75voAEibwewGnUqEywvJjjfubjMked0L9Q4A6BXBDcAJxocvPm6JkzAQ0twTYLviD+EA6vAN5c7QvC7An5C5ALRukfRbj+///61ZH+QI0LXOCSRraHOI1yKCMpaxzHQCYVzSZmABZCUEeQBYAg8wAEGISK6DAAyhCEMju+eVDVQJJIAFmOcQAdyOevrKYEFSQLB3uSAH9hMI53b1gyLYqyHuA0AO/1fgQBSAcIRITGJiYvU7guSraJgDlREesjoAuICBMZThui5Asl1JYYAEGYLkeIWDIyIkcQA4yAp5dUUluvGNg/HeDwmAgX0NZI20a+ELHyI/iOjAAifAH9YQIoAhiGAHXfzB8IqIAm4FMYdr3FUb4UjJSuYlX1I4yKnAd0AUQmSBMNRcRHSANFRB7yAtIBknCeAuqX1wIaCapCVnSUu3MCyLJlTf6Nr3vlBeRAD4myNChgCqTAqklQLhHyytWMtmOhMtBcziAJ13yoRIb4p8rJ5F1pY/h/wrhwbx3ioREstnmvOcX0HaDzDAzna2M1bmSybrarfH+GmzIgXUH0NKCf9OgwSvn8dkJjoHSlCqLA8A40KI9C4nQSKYcSBglBzlEmK5tgFAlBLhXP8WcktjMgR5cktIOQtK0pIupY+/mqdACigFjIqNe2bzZNpyhT2UJoQHIgAnMWXFLQHgQJg69N1D+rYDcGpPliZNqlJ/Yi4oIiRWTJCXrkgwsYpdbHsa45jHQIYBHpCsplhjpMqGdzcKUkwHpNJVHgngQgD8gAdMq5kF0CiFyzXkaElbGs1sNrJdLvWvgL3JpxC6EB6AyoICKZe+mKCzgbBLX0SYaBSzeIGBGBay+hTIv+jFBMQ+ZGCQtUE1A0va0qaEc409yE4rWxBSmQpVqsLoQFwFKyL/zKpW0IOYvlgbQSMUAQfO+wEJRGDXfh3yWqhiQhE2KhFqWQtbSxutaadL3epa97rYza52t8vd7nr3u+ANr3jHS97ymve86E2vetfL3va6973wja9850vf+tr3vko9VULxy9/YZG1Xt2WuTFJwARecKlUXeOgdDTwrHmCvICtIgQ0QCapxEuSgMVzC/QCwVoGkgFlunUFqE+K9yVUOVNzKgAVmcC0i/GAGAi5bC3jgAuT+YAe2iggFLFAEQbZKBCQI3hJOIFuG+OAC10pVDqRLgA/H6sUjJuAgEVIEUEmrylnclWRnewEcCBm30cvyrhIaq/3iJAU0PjAObFBcNTJY/4MPjbANSEAyM184y1F9KgCwORAnu1jEDqmjSoeJ4p2tuMUvjrFBUHABU82KBDloM0Ms8GYeKFiFQSbWCTz7kAzwIMk4yOxB/AxliHCT0wRxHxEEEkQxa80gQ+ABcJO73P4O6b/ucgGTUbKCLvKKCB0myApa/S4+E8RdFh4IhvUV0kVbmSA7HDNDBLDZLRtEdvHkZq4lHc1zLeHBC8EyrxJSSmRLBAM11BUTHhptcRmkgGAsCJav7GpQbTkDYzwXvBSibTGTmbA48YGvARzsshE7afEOKK/srOwszwAh6yuuuKXN0c2KOnYAiKf0tm1Nehk7eweXVcIJkAFB8oq3gf9ON6iYIGmBTNzdDjk1uWUlkHKLmbk6CLmupFBwW+soayJYmdBI1uyXVBEHIqDYEEC754OUsggUswDJRqyrJfQt2QMRKwrupmgCiC7P8tweBnSAgSCm8CCG/Ze1C5I4/YWLCEVgGlqDyAToGYEJPDDCx2wmOSkAVN5JozOoNvyDC4xdBzn4VxMdooOG5aBinKv7tTE29rLLdCDwTsi8CeCDInIuZQ4cHgVI1rG9i4xkCiaiA7mZgyK2/CYHRbrSmT7yIEL9j1M3SNX7xvCsi/VuQHUdVgciPReMvQVoXHtB0j7og5grj1VWmtxbQHcqx9IITRMBEz6uENtHPfcFwR//Dn42BBsQrOcIaTyqHj+EyJ+y+MdPfswPO/NVk7yIkqOZAw+GbowlHWSkQjA+9yNZE28CR38wwS6oRgHOYneggnI8AwBgdzIp8DcHhXULESseZRBIk0DrI0s+BSoKpgOyUkDKtzMimExLZhB3c4IGgTwopxAYkDI1N3gIsQMxtgL4U2QciIACgTzW9oEEEYIA0EGZZ33JgxDcVGQHaGJpszaX9m6g0nU9gW8L6DAFsUYohwLDMoGYU4EkByq9txAHlhDu44EjdS+JQwSvRwCfQgT5lBDrYzoXYAGndDcXt0Yu2BBaSBBcKIGtBSrxNBCD5VQLoWqeNS+iJoQDIQBr/9iGBCFzCIE09ncQWAZQJChyehMuA+gjBWgQrLcT0jNH5rKBkxV8Yfg9EeE9Y6g9YMM5nDZYMUgQbbdTLig6GpY99bQQw4JUDlFKEuE9s4gQg8VwpVgQsFgQskgQR2iJz3YQS5gQfXNxYQSJUvhqTnFZpOhWBjEvqHhQY0hiYogQ2oNYnANuy3hG+bNT1PiDgKiLw1c2w/JwFtFU3QgqP3RZI/ZKDJGOBHGM0AYq6PiADSGJTkdzSAhQwfQ4ndgjn1gQgmZn3KRa94Q05uMDn0YEUrADURaMLCQQ68NwVbR4BnGBEXE3snU1GwhVzqdF9xhVtiiNADCMBuE+pqgQp/+SPr9ogxDRVvTIENKDavPSWCxpEOaSiys1Zc6YhNB4TwSRib54EQVEhfoVRvRnBAxmfARhAcBFBFqJED5gA13ZQzz4EILWYeszi1WEgakYjghxN6iWlE6Vky2JlLgCiOw4c2enjqa4RuAWEWlpEGsZkEVoEJf1lwchPX+JUnRplC7Jbz7Yg5VoEJeIEFlDkg1JJA9JEMJYEBMJaxWZcaN3LgVngoH2kVKGjeH3mAVhkg9xS3ZZEPmySuB4EJwjaREoKjGZLE7Jlw6xU5i5k2kUEdrzkyiYcQVBiQcxWJJVmwZxm5inlJT5jKDYmwJxWVRIEVOZEGVmlRfVN7tSWXj/xSvUaAQqN44FEYejgpprBFRFeRDOyTsrlxCzmXUEOZ1CVJLDopvNJ2zW6ZimqE5lkwG7ZhDteRDv6XV2VBC7c2fsMxA2SZHdBJL3CXj5uRAGKZma10sH0TdxmZlAspkWFWyfWRA7JThIYyo/MDOIh3rpaW8OoY8EoZgH0aDwWWEQYZoIMSwb5T09hzwjBjOctJsGUUc3uThpSEgoYH6R+RDAGBGCdnYHNYgC0ZgQJlQehpoDAaTROT1I+HrReBBoVKARsZ16ZmY7hTQnQDEtsIMwcwEUYwT/AkJZwwRVhQGSc3bqyRCcIziXZUZ9kxDxyYf9SRDDYi+Cxn3CBwBB/6qKBJCXqIQqDVFFVEoAwyI3iacr4/cQf9qhPMl5w1KpmWhhB1V0lipQ64KldCRFBzGUDJGhyYmQS9lPWAiiRSKibPUvbVai3omiMQM//piUTrgQEmSId1NNnXqjjiqcr0dMuaRC+HgQiRqIficQRAp4wZmYWjoQ/aYritoQTwoRQQRuUzqEoGKchoqqB1qkrCqsI+dy1OmZ/xkzHmGmCApw1uqtBCFBp9JYmZhCEsRwC8WMhbo4w2Kshfac8eqgbtmDTBlOPHVH0WoQuNo11fqoBUsA+ZKthomaB1UE+aYr6EqfCYuM8dp/41cxTFo/relXbHWu5IScArGugeilkP8JAB9KAMqZkMpqqrYaJJvpAymARrPIqwNxogRRSiPmPumjowshOR8XqNpqQC27rAxRrghhWFTqqhDLYcJ2Knx2rQRxKu/aL/SqhLyyA1GoEOHqEMgTnFgbQapaEFbKtTP0kc2In2BqnUdVr1PInfiKsTLrRDhaEO4jS2sTmwNxKlu2pwrRN1H7qQRxmAgxqAsRtx1bdDaVWKjZazYLqc2jmhR1toSYNBI4BAIgACmAP3vpqcPZsVSrPu32Az1XqvtauAbxORaFUWf5qk2atLKKn+A0WBz7sw6pL1JAjUabrxcFvEdqWEfqEPPis20bib97nGx5j02HEM9nvc0LmhP/Cq+yJLYCMVi75gP/UmSqh1YwgwM5uxDVuxA7pUgO4Zr+9I4EEKYmOmh5a6F7+71VW6kZYa/3i6btKlWMqrBOlTg02S4+O38Pej6SS3zX25YPwU1lGyvGpr+c2XxVRqWg653nm7776zUu47nCs08THHacxkXn4gKoWLUYeCpgx8F9lrHem7M7O6sS2rDGmyO4xiszAE7LK7i+GpVrM5kQkTVLkENSO3mx23BWuxDm8qxhE69228Fey7wPRr4EgG0cFUTohxC5QgQdCb8rDHHOU5a3CwAcW7cLerdbnJplu3lNCcD+iaobQcAF0Z1HG8cSW5gYV4ltlUU62RAFxARO/5zGlKusPjwQVTxaEYfAvPuR3tNBIUzBAlwQjritg7W9BIE830oQT7x8AtmIpWQDjlNIpTTGbYyBujtZlTzHCQGrwKvEBFGZKeXGP3xr9qYyZHc3h1zESCvBm1zEDOE9P9Byx4p2Kais2Wu2vIwQX5eFEwuR7QpMAHB2Xtx2CiEAqSwR7qO44JrGJfkvMZw2MHsQvRjIQDWt7rqhDyuveHxsrDnAf3um3olqBZRDSexYYuaFDSFoy3wQzayw88ywDjFYbJkr6UOzBPGQ2szNBdu9CQHOl+eHunJE6xPNGluyhGlX2Omwa+uTMTuIEA1R0om2OGuGwWuh4GS7vQy0K/89L0W7wsVcg8dszgkxBM6CmF98ygZhoyWJu4UFyLF6dj56EFxKAFcDh+6EAdy0XBhgVwd1aZLzyNr7vpPI046FP9mJEFaax4u31C8Yx1kzygddnfU8EGPaEXxMEH7MvPzModZbiVXkYFq3tiUsBQ+VrAVRylWr1aill9gMygjML11DBC0Q1VPNTlb9zAjBe+SoK7wJACMLu4D6qV0ooa2bu3oM0NO8qohtUWds2gmRONFLALoM2qs90ziCqwQQRCBUxN7jqzv9ugvtLDkb1wRwlIJq1DjJjZVdz5YbVEzZbTE0QLioEHdTvAuxRmF9kLpNjmg0ymz70uULo8fZe9D/ybwuGL/c+p+XVbbamc/3asAt/aIXeteNiJ4ZwYCoAtTQCgDuib9FHbjDbYh5zGmBKbzCmmUbVc0kO8V9vMLFOWnXLNf4O5jqjNlAJKngq0//DdMKbrOhS87w2t6BXcGwfSOyDZwFgTynhDy4fcd+tMYKEZKCObcyPNAVSrESfuAC/dsuqdz6MkBvujnrPBHcdNpdXd1pE0TtCJS/m8UJCsmPWUWZLRCxfMeyBZVwjd4FvM/X6M/Bay6HPBHqRwQ8WOGizZbHLa0Z/aL8TQBjreRIieP0slEdKM9NbjdC/ZQxDnF1znm4O5J60+MKQaN3icdpLhDA3Y93LrcQzrNk/z7aH74jsq2zkk3aSxuauV07zgPkNn6T3hjcBl6jc86Cm56M0kyT3mltbSVbl/XAD4FG1kjd31xKe7gQxQigJrvepTuTbCcr4CRoom7DpIzDj7rqBCu6B67edc3hAvHPFNzWEoEClc4Q9kjP3wjfCsGPBv3pnS64ov7H4SsQrpi1Ljs33O29023j/M1NPzQs5KzrDRGsgj7jyA1uq9UQsEnGBwzg3LvgFLvoMdLo4pTHpgoxJ87W7G1tGYDOiBzjEVjjUuzR2rPlTi7sFKrHRLi2YmukLE0CBfqtl7XJKizkvW7rVyuIDpuI4R7xIEjb1nzo+zqntfyfnEcyyqc2gv/sEL6tWYG7U8WO5ZNZrGaUAg/muCRn8Be+hZ2t6T7c8ApxqAfBiGooK6ueySqpUCLfEKXYQX945moU43/ohXgIYTvooD6LiAi8iEnayWzoENIzi+onBdLV2gaRiaXN7Zyo7y/S6LMdr3fDkTqQAvlSSgFPzwMvbKwrVpJWSiKGe0jthi2w+MhDAou/+AiBRz0dsVOLA5UXRK8O3tjK1F4DNIxUEG5leHuVA3RF3+vy+G2KNY/fQZJDAmIFQpgrEF3Ofu4HxZZPdphP3XbaNDZAMkWevy7vhqS3VSHTVzN/8BA/EHMtuDlfnUqcNUTAAx9DdkiWwF2aWTqIQoRfk77/8329aTOLPy+O//jUvK1/bMUzSnloJX8MkclVlq3IswSeX0Tgm7w6oAMiQDLpnGrdj/j1DBAoiAAAMAODDgo5fhDcQcChwwwMHz7UMZBIDh1DThBkImCiwwsEcRxswYSgiI8pJwpYQtCFEQo6UvAYCACDyodFCK7A6RBDTRwihiBsUaRmT6RJlS5l2tTpU6hRpU6lWtXqVaxZtW7l2tXrV7BhxY4lW9bs2Z4tCLbAiYHgiYk+WhKkW2QIQQoTXQAgodIGwY9GTk68S9ewYbgfV+A4DIAI25Q6GxvGyRgAT5w8+CLd2JgH08IoJ0oBAPnj3smGfUxMzRFF08KtTRNo/013yceIm1OmqGmYSQacnQ9/VilgR+scSf8CyIs0w/HUREQ3FWyz50LiDgvrSFkd88S/RFJiIJ2a+8PqyR/Gbp394eLGj1VKjo7TJJHvKTU37EnfsHukClPvIdJuSgm12vLzqTe65GsKvsMc/GiI8hrbwaOJcuPvo58aY2K1+SYDUCkfEIxwthAvS0oHEw/7wQi0YpRxRho/Comg2wIsYgkipGDiAuCUQuECJqQgYgm7alRySSabdPJJKKOUckm1SuvpPhAdWuECHqUg4abCmnNor75SWi6wwdar7S2cLHDByCV4eC3F1lRCQaKeWrIgqRRm+IGIH2YYArY0HaKAIP8MT1sTgCwJQMGCGYoEwMciDCS0ttkWzfGh3MpMyQcie8RhQJz6/DPQQZGi4ARJpcDBhkZxWk5MpHS4AIeFjizCiESpI8jSlLAjjKDzJvLOTMeKy4GEXJeYwYJY0xt2zREdchNOHoKMrDbxUrqzIKQWghGpFHY4VdBLSS2s14danExBiEIl4sdYmbr2yGx7WmFZ0nRNQSUNccqAyx5dIFWlcs9NFaoUdhzISxHg3VZFpYbgAQfSKAV2So47VlIHwzZNSYAZUpsOJxFSK4Jdj1t2+WWYY5Z5ZpprlvHbesMKyVObe/b55yhxPmtnoIs2+mikyTLJtp5IoIuJE4pYqFD/ZAn6oQhW6dowaa679vprsMMWu6scAGACLZMOHntttotOGQe09Gx7brrrbjJlACQTGTyCiAD2RuZUis2GiToE4GS7E1d8ccYbdxwpDET49ywRRMj5ccwz76oFyc8SoPLLNRd99LoFyrvKvbWsadyJJHNBJcuK6K5viUm3/Xbcc9d9d9579/134IP3eS8pVkBdpbLNVskHuuakiK6c59pTeOqrt/567LPXfnvuu/feLAsIgvH4AwlS2yGnASCcbwC2ngjv17+Xf37667f/fvzz139/snwYqEzyfYQuxfoI/BQFgPMR4FCA4V8DHfhACEZQghOkYAVtdhwiBCmAD/kW/wB6UhgpfKQ8C/uIAJpnQRSmUIUrZGELXfhC71VpOhv0idV60sHvrIAu2kpJeTYGQyAGUYhDJGIRjXhEGa2ANGd7CA0JED4AwA0nOiSItjrIsocsjXVI5GIXvfhFMIZRjA2UDK2cmLz4FWeAz2NgZcw3RjjGUY5zpGMd7ei1wiSmiThKiQF7QhcxLdCDPUEN4u54SEQmUpGLZGQjlcKSSSnojC7piQmJxcZBuhGBjuRkzHD1A1CGUpSjJGUpTXlKVKZSlatkZStd+UpYxlKWs6RlLW15S1zmUpe75GUvfflLYAZTmMMkZjGNeUxkJpOVUpzSJ4UpBWhGU5o/YGZPNP9jpY84EYrVVMwOOUgXLDpEi50kZ8umtih0plOd62RnO935TnjGU57zpGc97XlPfOZTn/vkZz/9+U+ABlSgAyVoQQ16UH/+oGPnRCgAFForgvBsjwBInVscekO65NCbOPFhOT06pakpU6QjJWlJTXpSlKZUpStlaUtLWhMpuFSmM6XpLG3IsanRQac75WlPffpToJZAqEMd6k3TgiMXJFWpLpgLEZQ6uQ5+kCAhHA1BSChAgjjvo1tl0kIeylWwhhVs0OGhWGfk1YUCgA4JYGtb3fpWuMZVrnOlw0WRUiV1mmaNKvFju96oEkGaVbBoQetgDXvYmeUKsTIqLEjVOlf/yEZWsm2t61dxgtd0mgY1CUzf+h6yHPc9pK+LJW1WGlta1KaWRlRMo2rDctooLWStk6VtbdlaWao4kQDJY+JHmHfJiYCMINEjyPRce1ynwBa5y2UuVhZYreZeRblPkq1trStZ3E5FtytY3cRa+5DYzc4xtYtuc6dbXvSmtydQ3KJ6q3LeJlX3uvONa3alolsCLMdvEwEcrdREEM8SwHCGdO9y4VtgBEe3M/5NMFQOvCT50lfCt7XrffmIk/SZLWrnJLBDluNQrC2tfQ2O7oNJfOLSWiacKE6KiWsU4QnT175RwS8BBOAfwyRQtCpbMYsR62IfBzmsA0mdkMNVYSnB/zjG150xVGqsHYf5CEhLGViRdHVVI5MWyFnmsiNzM4MuK2XLjH3skmWM5DCnmStjVnOb52jRALv5IWwmbJnNzGQ0y1nPUaHznv2MxBv9UM59NouS70zbJv9Z0S3O86Id7UUBlIe8aiZ0WQx9aOw2+tGbJkClOf1pClZJdov29FgujWnIJhrUji71ql3NP9QwWM+tfq2dUT1ZVb/az7TWda/nJ9zeKprXXzn1reuraV+7edjJZnb2OmNcYSO7q7Y2dqql3ewuLxvb2waeACzS4zZre83UrrZcc81tLosb3evGHRShO+trK6nY5aZsvNmNYnXfW9+ZW5pWo23Z2JKb3v9vPfe+8W1vgyecdwv87r/TOtuBmxvhCldvvil+cbZJBkUOx6nAI05hgGOcxBYXecm7RkWqbprk0vX4xwtucvSuHOYz/1kKCPLuPcv8vS2P+Mtpzlyd/1zoMVuOoP8c9KnMe+A+H7prkd50qE+JrJ9+Op95vvSJR32xVdd61yE8KVBz/SlKpzfTvf7jrJ9d7TP7rURZnfY6Q/zjBIf72sEqdrvnHSw2V1/Y617oq5f973ovJ94Jf/isFN3vIadu4MttdsRv1fCRp7xUoBO6XQ+eLGR/vOYrr8jJf170S8nYqkMvZsdXG/Kjd+TpWf/6uETU9J4XC+dVT3vYz9H1uX//PZxnz3gn2d7Yq+c9IndffNErfvEPn/uxgY/81uMe+tNfSvown/nnT1vuzQc59T16fO8fvvS/Zz733Ur88McR/Om3e8DI3/Htcx/97Bfj+ul/dt+/37Hxb/787/9F+/s/rbuRyVk++DO/85M+ARyiAFzApkON68O+8kPABPA/BzyiBrxAmvutInu0DHQI4bs1C9RAIvpAEiy55Omwt8u+r+O/uRvBEwwiE4zBi1uasuI0EwxBVINBGnyhGexBg/sWbqI6BfQKHcQ0HgRCFvpBJby35YA2A9w/Cuy+JhwjJqxCdJuaSSO1IuyKIzy0JMRCC7pCMWy2BXI7ImRBeUu9/+HrwjKEIDJ8Q1+7po1LwwlEwDCUwwiKQz18tX4BNy5UwxdjQxF0wz7cHz48xE/jOzDrtRwkxB00REXEn0ScxEeTjAJ8tUd0QZeTREusn0r8xD/zNrDztU2cwgr0RFGUn1BcRT2rEj3StVOcwjx0RftpRVtsM+iQtShMMkhEQlXMxe3BRWHsMioSxBW8Q/OrxWL8HmJsRiODogtgtlmkQGaERu55Rmz0MdTwN00MRqv4wju7xm3MHm0sRxLLjWBzRHDcOU7suXZEx985R3lEMLxRwV4MuHfEOmSsx/uhR39Ur6WJQJWLx6T7RTA0yIDMHYBcyOgSroaTRYW0un0UvP9+dEhWnEiMfLQbgUJ2vMgYEUczI8eN7J2GLMnj0kJsq0Y81EiUxJyTfEnUKozQ+khllD+XlMnGiUmdXKzOqEOJBMm4Q0WS7Enb4UmjHCxSJAJAtMMDpMWcTEq7QUqpFCuLGrWVjEqmEMklK8qqzByq/EquKhkAyERq1Mql4MoY80qxdJywbMtysqSUy0qhPAu1nDC2hMvFeUu95KTqwLlvrEvAq8jOE8y+xB2+PExGSh8CajaWXEa0VMyuSUzJRCQOXLfHxEnDrEzRoUzOtKPkiTPHjExGI8zb28zPhEnSTE3msgxvPEvUrD2EHMfVZE2f8UzbhKPcGMLRjM1aM83/NvTN3Ewc3BzOMFoOHTPF2sSJu5SwvDROrylO6PSiuSBIV8vM/lvO6YQZ6dzOIxIuNOzNm8xO4fTOtelO8ySia2qvbcPOF9TO9Eyr8ozPAiuPpgzM8XxPZPQBIyiCVoEaXpyQKPuRG7QTIoGTJKHPkIRPBf2owmhEdnPPTlRDHbCM1CCB0CEZk0kKvGmMlWlQwJtPEI0uyTA68XxKa4w3i+KIGeABqaGLHyhQAsgwqHlRqvmID7uarMGTEZVNEe1RA3OM+8RPFG1JNXSLJciBaKmJiNSvvwEkwaGLABswIK21H61S1xqIdcxCBp2I5jwzNaQAoBQwurgq7hIf74Id/4LASvSgHSw1wi59U5WYADqtUzu9UzzNUz3dUz7l0+ChJH2TUHiMTcsAEN5anhMKLuhRCemR03G7Ukflij6dVEqtVEsFHioKT7rMzwm1ihtxn83CMADDUR4tIECNVKxAT7i0VFZt1VYFnt+C0AiNUxCczZGkvU/FKgBozB0DgO8KVcCiC1Q1LVodVlc9VmTVU+D5lljEzGL90vniwfRxj6jCCRASIavCCUsCgNccVgcrVlRNVnEVV+BZoGkM1Ge11a70vN+yjoewqOfDoffYKJXoKG/dOUi9V6sYV351VeDhO9HkNkHlx6ogy73ZJn2h1yu6EjTV14PMV4edin6d2P9KBR6LSk7Y5NRBzS262Bg0qqS9IgDhyiQ13aSItTqIPVmooFiW9dPfqQ72FNh0Bc5CNMyKWNM+OlWVgFJDEVZCulGVTUtwjdSWLVo8BZ7kGdMTlUKoFMwMmBocYJmP1daQHVmksAyMDdpgGVpHNVqvpVPgwRuz5NKUDUd1naw3+AC1Xdu1LYG6kwsckRiEnSKFBSeGBYCY1drr4Fo5/VqvBZ4bCdCl9UVOKADDPVzETVzFXdzFdYI1EcoVWJofuBx4xaidmNcq6gl71VuhLVvOTQq/NVrg6Yxu3dSOK1zGTV3VXdw1CADXfd3XNYG0EwDLkAIZdRSfjdJSJJBsxYn/RP1cRvNc4MWJ0C1a4CHL2x3cgEPd1W1e511cTsg6AUANKeBVXbVeAhgtAgDWlAis4Q3e742R4m1Z4IGOLUy2R2Te511f543ei0wfIhDcMfmrlOgsUh0xvtLZ8N1a4d3fhxhflgUe1DC49GVfA25e920K6CACLEMejkBU4MIk4gIAj/TfWu1fCwZgigUeyyDgdFXfAw5hxE3gpSDLsmSKM8XbNE2J8EKT8bJglVDVttTgiS3fy0VXDLY6EBZhESbhpKAPE/WLvnlSvNDdvnvXmsDH/ZVhsaThfh3drNq3AuZhKi4AH14v2+ABLd5iLq4WGt0wulDBHA0xrYFh5uTb/zd1Yn4FnuVo4Pb84Cqm4itGGXUqDhyjC4zt0MP4UDPm3z4WCzUeV+CBIqXN2NONYx6e4/xNpw8a0ClTiipDUDfuYyb+ykAm19+5WCmGY0QOYUX+48RCYyy95GQFnsI413ub4k424E8G5Zip5KokZWRdVpzF4bTa4VVGYFF2ZT/m5a6Q5WPFVNmz5UPOZfZtZV82p10GUmD2V+B5YGJ2LFw25tRF5mSWz2veimZ+VeBZiLl01hz+1mmmZuhd5muGZancZlYNng6OZsIl5+e15mz2xXAOX3W+VBtmFHdeXnhuX3NOZnROynuuWCjm1n2GkoUY534+XHmeZ4T+ZxAdaP9KDZ42PujGU+iFtmKI5uWANkqJntTgIWSLDj4AwOiFbmiHJul6/t6P7tPg0eTveQCZnmmarmmbvmmZnkdOzmjGRemUnraVHt6WdtnfMVf5wWmkTuqZ1umg3sqS5ulq3mhX7uieHOo9DZ7cYFPuUWquvmmmvmWo7mmpBmWq1kmrVtZuG2bv6Wq2XmrfUeWwHuGx/uOylsmzzlPhEYmjbmu2/upijmu5buqfTq65Ts+7PlpYLdWt5uuu9mtpBuzE9enBHkTB5tzDvtPgOeW9Zmyldux3hmyGLmwzruuXvGw7DZ7qqODs4Wyu9mx+Bm3DlezJPivR9k7TrtPguZFJvh7/1u7st95p0Jbt2V7Qytbb2wbb483cmO5tpHbthzbpfhbu4bbL2t7O456A4Fma+WHu5v7t4j4y6IZn6Z5uS6vu6bzu4CGy7eZur/ZusIZtjf5u8u7l+W4K9P6d36pJ7WHv9jZJ4Ibs8a5vKxVw+z7ucr255eZvm3bui4bv+CZwlYbwpbhv30ntBFdwmmZwkg5vcg5wCX/UDwdd0xae5Rjb1cbwmtbw+Hpq+PbwECdW+VbZ2xYe5L1wFH8AFZ82DqdmF39xlovxk51xdm6j7rnxDHfvvw5u817iJTdOIQce9bZxFM/xr9txY+5xH8fXLDeLJ/+aTN1sI6fyNbTyXMby/y2XCtKOzy73mucC8xsX80Ek81U28zP/ViAf7jXvmirJWuoxcrf27zv/iIR2cDqvc8IO9MnOc64pcTefciR/7BZv8u9Nc8Me8bAhy9LlbT/H8Uf/bNgudEN3akQfbEVPmn5Zbz+HcxoZ9Egf9emmdPMs9aNZIFmFIfaeyv8GbFAPddRz9ZSWdaNZjrxloVuvG7gGcEkfXli3bUv/Gsuwzgra9K9tPF9n9U9PduBddutu9q75Ld50IWn/2whPcmT39dnW9vPmdq6pjoAFdz+f9nGH9Gs398lGd+gEdqAhS+xtoXAX3Xj3dCWn98G2dydX96R5mCLqd+P999eed14vb/+Bv2Z895nC0GogUnjyZfjnJnRs/1yCH86J75kbKeQVwvgA1vgGb/WH37yOD3KDP5qlOV8VMvkNRvkN5/iIT+mPz82Qr5nciEhbf3dxX/FqZ3GHX3kfRfpffvmiqQ4lJnah93eif++jV3pia/mI7XmauSb5hXojh/epJ3ddx3qt3Xnb1PqZSR+Zn/moX/iwl/eAt3qwMHvWRHuZ8eYjovkatvkVl/NO3nW591Ky11e7hxlLAvqg//qhB2qqj/vA98LBv9fCfxnhalYh0vsn5nsdx/nHh/yc9+XJd5k9z/u2z/i3B/hy73wQV/2qCP2WIUDSV3ypZ3yxj2vA73y6J/z/xT+aqTMizF9jza9yzmd9GCd+JwF7pGmJbvH90j/50294xzd+s/38UL9u7NZmVtUCgsgDkPb6G0f+ryt6v0fk23/83Jd8Cs+KVpUEgoiA7i/55q/55994lZf+6bf/JbF+SWXVRyAIPgCICQIHEhRI4CDChAoXMkRY8CHEiA8bUqxo8SLGjBoTPujo8SPIkCI9SixpcuDGlCoP/gDwYyVMmC05Fahp8ybOnDp38uTkMibQoEKHEi1q9CjSpEqXMm3q9CnTli+hUq1q9SrWrFq3cu3q9ejJsGLHnkRKdgIfAAAelTV7VuzXrSPn0v34dmxclj/zLpzJ8y/gwDZ9TuVr//gw4sSKFzNufFGq48iSJ1OubPmy0buaN08ESzaCWkltPXOOiJlo3dQjS5fkC1mxX8GyZ9ckfPo27ty6d/Om+Lo38ODChxOvzPo43qRn86jVMjoz8oLFLaquDjIK9uzat3Pvvr0H+PDgtf5GHJs2+r+2p7Nv7/49fALl49Ovb/8+8ej6JSolqwUGAFyEpdx+BtVnHYIdebcgg9yJF95W8xl2XnoV4rQefhlquCGHTUnYIYghijgigQWaOEF/Y9GgFhQDulWgfQki2CCNDD54I445iicjSB/mRaGFQWJIIpFFGmmfj0cquSSTGp54YopiIaFWGS6Stl+MPKpWI5cO6v/45ZdaepTkV0AGWeGQTaq5JpuNkdkmnHHKKdmTJkYZlh1qMWAldDAeKGZdXQqKHZiF4gjoA292ZeaZ6KU5J6SRSmqUopNaeimmL9YZ3Z0nfaEWIXwWBeWfiI40qKCGqhoeopVGCABNjQq5V6a12mqrq7fquiuvm2JZYlhiqLWAqESRSp+pc6Ha5aqrtkqrebDKOmthvFp7LZO5Yrstt2z6ql+nJvkBABlwaQpuqclet2yNzar6bLWHMTqtYI92ey++9GmbL7/9OvktcuFKlIZan5h7JbrIqhsSuw266yyg+141L72A2esvxhnjJrHGHXvcG8ABA2vSIWpRcnCfvyr/vPBHDdv4sKHwLkZxxT1BaxEKRvCAg1oAkJDREEUsQYQUTFyQAUYoXMCEFEQsUcQQH0vdMcdTW321YyEfJ3BEguiJ8qh2psvyAy4vCHPMEd88obQ103axQikQ0TPdP1skwAx00y2CRSLo3XMRAmA9+LZVE3444ltpzRrXDy0wNwzEFjvUsfGR3bLZ3aFdqMywte22bHAn1MLfatldEQk9M3FCES2pxXdDNvT8QxEnMNHzDonrnqnhu/v++7mLv9V4QQyo9UVyCHM6NsuZa755mGrHy3asoNe7NkOk/7CDCENcYLpFsgNABAYJfa8WBQwN0bMNCWEwNwCwAz8/m73T/38//hkJzxnxBAkLQKjAZiyxrexyzvMS9HLUucTQzHo3ER1CVuCDhPjNZxVZAfyMsJAiqMUFDOEZAIqwECOohQgryB8Ki2S/FLIwhfvbTP8EIgm1xIAsI1teAcl2wO8kUIHSm9nnHKge7F2kgqdjSA7UwgSG+KBnKFCIDno2wYUsQS0WaCEWObTCLHLRdy/UTAwnQAm1vMCGwRNZDpu3w+z00Idi2mJUgijEnUCwIUasiAvUkoOGpA4A7UuI+HLHkAp6sIuGjA8cD6lIq33xLjEcxLhg0AYBhs1PaVzYGtnYxhstMFrVmyMdidg38FGkZzqwYwcVkkcA7JEhFOjZIv9jWZxEyrKW/mrk8G74EECoRRHJO+PWmIfJTEZhk5z8oec+Ccqc1HGQpGQICmDZkPUBQAoKkYJaosYQATjRlt7UDS2/KU5s4fIsMQyCWkLwS+Wh0XKXUxAxjfmgTspLjst8oCgrcseGYEAt00NINNVywoOsoGdIawg2AVC+cTKUMuFsKEQzVU4zAnMgolCLISha0dJk6Z3ELKY8WYVMBtrznrXJJ0X2yRALqAUHFCmoWg5KgIACQHANuR0ANBjRnXrunzz9KVChYpIyqMUOm9IfAd3p0XiGFDz0pJ5JddLMhah0IUkEQCG3aUqERFEtFQFhK4MqVq48dKxmPWtJtDD/LgCk4agYqRx83gnPTDbVqSP1ZFSZiVJUWpCvWWVIz9J3kFd6lSKrlN9ZEwuVsiq2sREtySPUYoaJUpaSiJFr2Zja1Ke6pqQmnapCqqqQq/5VIdxUyykP0lUAfFWPjn3tUhgL29nWsiR3UMshKqvb1jgGsx+taw84+yPPVmwNATgucpFrgr06s68rbelLDQrQntmUITjVKW2zGxTZare7WZTIigLknN2SVzq3QdRv6yrcuLRkERJ4L3zjK9/50pe+SSgd3Xw6SucupJ+ipOlACQBTAMh0IQldqHcTrBHuKrjB9JNIIdRihfJSGCX3MVFH1PtG5r7KvfX9MIjpewYQ/5C4xCUeAYdD+8yF0JQi1LRmQhKqTcCq5YkOvnFDGIzjHR8uIlqQg1qyUOEK4wfDD9jsXevp4RAzucn0XUSKKbjihWy1uaVdZVgVQljW8rjL8omyl8OMv4j8QbJDJvKFCyRXtI0JzBMDwJKdLOcmQ1m/+pyyKl3LkD7+ESGB9KuYd6zjQBO6XxGBglqQcGYKF1nN72RzRwYNlPbOudJMrvNKRDtaJTKxylyVIkOqCIArFrrBki41qsn5kPCSYbyL3m2j97Nm6J1aJnC2NK7ri2mVaDohGFQLdhHCQax+UC0iVAgJxxfgVGu31sx+dq0gcgS18OHV5Y21fma9OWerhP/Suf42fHedkl4DsoQIJsD5ACBYhVDTj+6DH2KhPVtuy7vekHqIFsigFhpYm7zYjo620UbvjXgb3N8Wt0V2gIOF48B1RGD4wqeYkD4CYHWt61m8y+3P2uEUAIK097zdDPKRc+shUwJAi/oN6zTL+tG0FnlVCm5wXCO8IqLGL6hNO+y/Zbm5fwscyWE78KAT3UgPaUSiVb5y+jwp4DAbekZkPvNK15wiN8c5ACTObqERzWgFpkgGlta0p8246IqFutnT3qGCZEEtrVa6bu3TdJdvG+ZUkfrU5Vx1tfOd4HbvO+DbVBBVqOUIcI97feZ+uQSi/TG3zrul9x74yTOk8ZT/v3x+BqKFOOz78JWV+4mc/jDLVwTvkL/03zE/ctKrvvW6IQgY1EIKz38+8aFfPONT7xTTnx7Eknd94FkP/OFbhiBmUAtbaD9R0BuZbD0UfuUf33sn/574aoe+9bPPmIEQDAB+cLXyG8l8Rzs/93b2Cu+n/2Tda7/Q2G8//PkykElQKfzLt33zWfZ89scxzur3Pf/Fn5e9nwAWoOIIBBeohSjYXzmNX8uV38ud36JI3/8BoAQaILQRIAZuIFUIRMkAgMEwIC45YLbhXgQCkf9V4PpdIAeimga2IAymCGgAACCI4AjiH/npn/mhoAqGWPXFoAsGIBAOIWJMQBuohR8M/4INih8OPqAOnqDnpGAPxtcPEmGgvaAVZuFKTMALqMUmLCETMt3tQWDdsSB5UOAUylcVamGXYSEbvuFFTIAhhAYYfhEJApwJliEPpuEKwmGquaEfBqJCdCEAiEEd2mETliAZCpwQJkX6TeEaCqKCAaIkBuJqKdohimBkKN4T6mEU8mEfVqKYUaIosuEKuE6VZKImZs0YdiIjmmFWPGIPRmIpZhcp1qIV7oBaiAH4qaLybWIrLsz+wSJWyKIK0iIuCl0jJiMzasRV+QG/+SIDAmP+CeMOfiIoquEyNiND3SI3buCWYaI02h815iBmzYWOYKExViAyfuNZeaM7CuApqv/FBYzjKjYGJ57jSKTjNlIKGmZjO8ajWMGjQLafLhKbPU4jK1ajPlqHOv4jKAZkQf4UQU4k8V2VFExQQpLjQppjQ1bHQ0ohH0qkRUZURZZk622ZNm1k+JWjE34kSPZjUazj/5EkSnajTN6kJM6jux0ES/5iR74kTKZGSGajNhKjTjbUSSZl4PXRX/0k7bmkIg6lahSlUYZbTjIlCy2lVqpdBWVkQkCl50klHlJlVWalUNCk+tlkV8oSV7Yl0amkQojl4ZEla5glgljlVUoAW8KlIr2lX4IcT/aZQ9Cl0tllaeClQ6LldkHkSDJmYP4OYEamvPXRERWmYfYbYnKGYsb/JFJahVpOX19SZhZNJmmm2ldqHWZm5qtt5mZ05ll+Zsw5ZhqO5mluJWTeZvu1W9mFJWtam2tqBmwSZW7amkjWZnHqJtaYpnKGmQ8kVMat5m8OWXDexXDWhV5epW025/0wJ3fymGVWxHS2ZlAix3XSRXYa5XZ+J/B4J3s6mPj8wLItxHguWnW+xXnORXoCZHK+J9X0p38CXrutW0PU55nd51nk50jsZ0QCaID6i3s+aHY95+vEoYGiGT56pIImioMuGG1CYodKKL5EqIjC1ip9XFNcKFwpBkNuKIM+pmyWqO+QqIwqVnzO51KoaFItRosq6IsiZ4zWaOLQqJCOVQoE/5ZW6CjjlOdxbGhI/CiIBmmREg6RTulPUSgrHaCSNmCKaqiPhihGhGbvraeVfkyVlmlEHSSKYsWW3h9T9Gh+Quksgima4gqd1qmYzY0U4KhVtKmfRoST9sidlt6HzqmU4qmZDiqi7thpXSab/imkDkSgfoScHqOiLmqknCmm2lITAcAMdEWkhuqkttmhekihWmqpbiqEXqqqJlhAnQCohiqkjmqksWpfnCo72mqr1o+u7iptURNhZoWsziqtVmqupqqv3oumJqsh+VfPPeqwtimtciiyKoWYnh6ZMiu2LKu2ZlGyBZuwRqu0FmuvIsS1Ql62diuvcKu6slAFnVu4iv+rkk6rsdZkubYribArvubP+RBovMqritLrvX7ZcUbpvlLpwB7sT51AjcUqwAYsuVarI+KqvUqswvJOwl5smqqFakLrwxqowFrsUZxr3qWrxlqKvp6s76ySV3wsxI5qva5lxqoskswszX7T7RBBy7osyEbsHu6lyd7snKSs0B4ONomsSvBsz8LswJLs1AVt0cIJ0UYt1kCXwyrtb4bsz2qnzVIte0yt10pNo+4s1matz2Ij0HZt2BIH2K5tx2SAWnzq1ZatYWot2nIt0rpttqit3rZQV/EA2dJt3Z4tSRWsofatsvIt4qIQsAau4Iql3RbuXr4X1C6uCimu5d4P6WT/6dw+7k9GbrQYLqpm7rZiLukCD0vllON6LkuCrpJNLl+a7ulaRtvOLrfwgFqkAJOw7lQGasyKpuza7mTUrvBei6hVl9HxbllO6u+OafAWr2MQL/TqCtzyV/Iqb5MSbujCbuVOb4ZIr/fWylU9K5Fgr3lq7+tObveGb83mLfuKUx/ZmJKYb/YyrfsOhdPO3Pq+LyI9L/9qzGndL3DQ712iL9uI7rH+r6SArwJDypECAODuLgFzpgF3FgJXbANDCgNncJwwLADorgRPsHBW8HBdsMwKMAdPxwanMK/WVJOI8GuSMHtR7AlfxJZhnVq0QEJ0KtYtAQvfxgr/MJN0laNe/y8MJ6gMlwkNA68E3jAOlx0P45wPC/FlBDEVHwnuqm4IHzES2+/WqudeZQAPjDEZlzEPiFq8dCoRmHEZR+cVu4n/vrG1JBSfli8X42cSo98SO++hus4FKESnTrEc54YVD7KIPLDcbvEdi4XrHjD3pt4DA4D8HkQgGzIhx7El10refLCaLHIXM2/T7jG2pt4muxQgq4UgZ3IVY7IqWwpMwdgLe/JYNLIFP3KQCgD8kNoOo3IrY0Yh9zJ+pO4fd7IsM3IeT6AJMzFQJBsA4GglA3Nl/DI018cqpVYsF/NJ0HIJ2zJQrFIi77JLDIEIXIAN5IC/TnM9oTA6X031LtGaYP9zWGjzDCczH8dE9XLyQkSx3kiBDSDvOs+wOv+z1IgP+R4JPJfEtNZqQBsnN8OE+MDyKWMdE3ydQJMVK1e0mrhOx87vQQNqQjfvKMeoqA1zPhPBCWBABgiOD2AAxS1BHWM0aF40TCuJf62pIne0pH50KNNzSMPEllnzQvgzQjAzrM70qyy0UefLEMAPvN40Tk9AQlPrF/OnbHqwO6uE+DRzUseiTG+1iCy1Wti0U+N0VIM0uoocLuuZSqQ1AOiwV8c0Ur/1tYC1x8XJUz9EWe90D46YiZkYin3m5mo1TPCZXM9mXBe2rtD1N3vLXRNEXh+2303BAUw2ZVe2ZV82ZmP/thLg8Gf2kVhrxLBFMGLvXlePtn0odnw09qY8NhBJdma/NmxjdhjcAG3Xdm2HgpvxcFNvxEGStGnHVmn/Nny022K3h2rXCWt7jmvHNnM3N2ZPgZt9ZWNyrnBba3BXN3sQdyIe9/J6sXI7N3iHN3QjJU6J9kq0G1Bjtz9CtnrHiXZvN3fX7zFb9HKHt32/9ninxGql90asgKhddXuvd4ATTiQX93vEN5x+KXtHHQDU930/eGXn90ZkMYAz0Q/kQMemwM315oCn5XV3+G4U+L8huHx7N0k5OIRDuIRrREIVNELw8BLswAmcwAy4jlqDOP5+OI7fhoiPOIlTmLo8JIqn//h9rzhG+FfWWYQ+/80PgPCO5/iCPzmJ9LiP/zh5BXkoDzmRi3eUHWQRs5gRnAAOLAE2Fc1JS/lM6jiaT0ZWG7gYWvmQYXmUO56Wb7lzG/maD6+a5zljZAAIeSqHwPmZyXlr23mK4zmfR++eJzpiGAH8UPe/CDqQJ4uQG7qKLzpiSzOjL8UKbDIALAF/V7mkTxShf7elFzmmF7ambzpSUICNn4BQZ8ioX/nCVPqp2zeiszpJzbmus0ckS8FuR/qsUxbL2Pqtg3eu9zrb8LqyEwcIucBGb8iw61axZ/mxczmzN7tvpLq2V0VXmTKJTHtlVXu251iDXzuyc/tbr3q3w/9EFoNriIg7sde6taN7cyd7u09guec7bqQ1EcT62sl7OZF7ods7c+M7v5/hvic8ZmxuUduxwDcSwZu6wcM2wjP8my08xlfGKp1zvEe8xNO7xidES9R5xU/2xW/83am7ysOEDxSBC5CAzO/AQVb4iIB8yJf6iZ+8xbP8VrN7y6Mbzrl4wOP8/kz8zvN8Zqd80JvqyDd9Xni63jABwIOI0b8Q0keLyZ8800O9dT+913uFN+uAAKyA2S/J1R+9yBe80l9214f9yPo83FuEBxsbRRdJ2gtP1tfT1lf82889UQB9ywuACCRU7q5u3tfn3rNN3xv83wO+h4M95GsF4SfUw2v/aeJf6OJ3VuPb++NPfkwIftMLgOs4OeZnvuKvPcW3fYTLvVGLftCT21Wg/stSer2zfutLfrPDPsYLQAtQ3CSfPu2brc5rPe5b9ueD/krwfr4LAAZIPQTHxfAvre1Lfskff+4rP2nrvvYrRdA8Oiq78b9Ov8otjGOrftJj/wEkf/d7KPe3P1FQAA8YvlpIAQ94PFeQ/+GZf04XP98DxAGBAwkWNHgQYcIpAH4QcPgQYkSJEylWtHgRY0aNGzl29PgRZEiRI0mWNHkSZUqVK1f+YMgSZkyZM2nWtHkTZ06dO3naRGHDJQChAIicGNLz4gSlS5k2dfoUalSpU6lWtXoV/2tWrVu5du36AGxYsWPJljV7Fq1Ylw2RXnQ5JWFcuXMHLmTbFm9evXv59vX7F/BawIMJFzZ8GHFixSYziGAydOgMDAIIe7V8GXNmzZs5d9aaFnRo0WcFD35LF3Xqui8Xt3b9GnZs2TpLz7Z9G3du3bttYsABWSiJFpQNezZ+HHly5cutjnb+PG3tv6dVV5drl3d27du5d2cp3Xt48ePJl5+5YgZwFxZWKGb+Hn58+fOjQrd/Hyz4vtSt9zeI3bwABRyQwOlYKxDBBBVccDYMpBiKCREycI2+Ci28EEOv8NvQOf344s+/EA8AkMESTTwRxYg8TJHFFl18kaMVihhKCv8MYssQxxx1xJHDHkFbUS8QReyPRBiNPBJJ2IBMkskmnRQvhaAAmKG9G3e8Esssj/ORS7OWxEvIIasr8skyzTyTpi/RXJPNNvcS4AQaW7BNyzrtvPOzLvUMS02kwhQzNTLdHJTQQiHq09BEFV20oyGk3MGH2/CclNJKldoTU0R5+hNQugRlFNRQXdRU1FJNbRPOoYgwIjdLXX31Skz3JJU2AODq1LpPT92V1/Jo7RXYYFEcYomhSIi0VViVXZY+WfX8FSdOcY1LV2GtvVY2aLHdltvujFDVAt6YHZdc5ZztUlubpJ0WoWq7fRfeDw+Ml956tfOBCKFcmFDccv3997L/c5+d16912f2PYHsVXljdhBl+GGLD0gOgiO0AvhhjrARG1+G9DD6YIHcjHplkjtItGeWUT0pBKCmqzC7jmGV+amMuT07TVpBRE1nlnlO+2eegha5IgGIBmBOk5U6amWmZa/YRaJk+1nnEjoe++uGosd66ZxuCE0npkpoeG+One9Qapql15pnrtrdF2+24F0ZhKH6TJhvvvDE0m0O4W8qZ6uuslpvwYP0uHPFtXRDKhpH0fhxy+Pje8PCU1AaZ7cQ1X7TyzT03tQWhliAupMgtxdR0zybHr/OTLj84889lZ7P12W0ndIUHATjK8dQnRd33zVa/r/aSXmc39tuVZ7L4/+WdfzLOKcUO/k7gqcdsePuaH+n4aZN/HnwWtw+f/BYpEIoIZHu/Xkvr2dcw++fGD6l7XL8vH/8E58+f/wQfAyBc03sfltw3QPmYbX8fqV+n7tc/B5IngQ+UoHhyIBQcLM2AsdpTBpv1tAh2ZIGAauAESZidD5YQhbnBl1B0gEEO5qiAL7zQwO5ioFsFTiGDS+EOtXNCHv7QNTsQCg9QIkMYbtCIGaIhYUIophECEYqJ8WEUqTgYljGEdAJMooViuMUDcqyGBQMcDtulwyqeUTFTROMa2yKAoNioiF7kIhLl2EGbmdFPYyQjwsLIRj8iRo1/FKRNLvC1lNSxQl1EZP9yMoXHnjRxSE8c5CQb1kdKXjI2dBOK3Vy4SMnR0ZPLaaQlPabHPYbMkZhUZU0CuUpXhmRxABDBSkIZH0XWsjOjZKIpTykQSb4SmCJpZTCJeZFvAWAJLMHle265TM3o0jS87OUvi1nNjAzTmtl0SFB4pxJnihKU38zlrFK5E0iKiJraVOehyrlOd57EAkLZAUzEychw1vOZ5CRlkKR5ynS+U5vYBOgrg9JCZeLTOM1EKFegGZh+7vGfA62mQCWKyWPOk54LHaeeNCo8fe7yhr1czT4rWtKHUNSkgyxoTDqaT4W29CoNtaFICxLRlLoSpTdl40VlAlPsycqnAftoNEP/SlOb6hSTOUXqGY1GgZ4GFX4vhapUZCrGoor0qEudpFK1CsVjkiAiU9WRs8TK0KE69KrTbGdXiclVtvKwqWEtqxKBOtesVHU/DyVjVt/KRrf2tYShAwBY5Qq5+NVVY4i1a3POOlOajhSwFf1rZCUY18I+7rBSbQpZFxvTxlr1sZClLEAnO1r+icCQl9VbZlnL2c5WBa/ySqs/12paSpbWtuTTJAAMqtq8tRa4HH0tbD+b19lCtLa5FSRulfu83wDgAhQxXXCp26PhEneJRA2tL/EoWOAA5wQWGUIRlkAEKTDhApxsrvOYu97bVRCZWYTIdKtbX/tclyqxLeVx99rd/+9+N7wTEcDEvjtL97I3uQfGZAbyBQCnSjdy9pWwc/D5kfwWV7bbrRpJHyJYJvAAxCEOMdIkQgIInaAIUjIwUlDQAhHwoAhF4IEIWoACBYuqvTfeXCyjWxH6ThjIaKmwRy6cXbRqmG2CDfBGvEYUODqkkEJ5cE5WYIQdNPi/RNmBEV6mY0Ll2MuFi2d8LfLjIJ95LEM+JGf+es4QJVkoS87IChrMqojMCAAuyAkFCJzl/85gymGmXYIFvUYGC6WbEDYsmhkdFjXHcTNt1isO4QwAOWMEvkyYiA+GYuOaUCCWkPkBCYpwARvY4AJFIIGUhuKCQBe6TGCGNddMDAAiJv9l0Y1u9KM7mRlJ85fS/rU0R2KZA4rUunEzyYAQh/IDHmCgyxJZAQZ4wOodqHfWSZJ1tod2zB/IdyIR1vWu60lLNhMaZ8AOXKUvfZGh9DYiqM0zTRpclFdnhAInqDe3nbRtfvcMBQ1OtI9zPe4z89oknfk1koUtGRGY2gienshuKzKEltEEAFKwQbQ7sgIbPOjfzEN3yEu4AqO1W9GrNTiaEa5FX49capNet7D/uwQ7RwQDQtnnbjmuEhuAGyQCSDbJjeRvoo8sljgAergLvvIJt5wkCod5TNzsn0r7eQfyHfMFKbKCuh0da0YHO8Oi9wP1YUTcTgcy1NenmYVvN8n/S7jAECIlgAwY4X/Sgwh89UwRAbx77EMTe+DrBV8iwBvtTVd7fdkOtnNzuC1VJxIel06A6B0NIvLuO0WGcm/Cl2zwn39XBoZCYo2kffH2bXzpHg9ShkMeI7HU9EP4TjTAi15locf9tprcY46gPvXBXai5Iz31tMmcatS0uFDUt/WKeH2Tu/+Z8aVvO6Od/fSKDz5rh+/N1ms3cGG4wfjJT/5QwHwo3cy51XiOFB1Y4AInkP/86S//6qdI9/cHlg5S+3vtb/+wum/Nig/2HgkAMkEIElABF5ABG9ABHZAK/EznjEconoziKGL5pKAnMMBoJHAo9O9E8g8EdyXKbs7//zALAIWv3A6KAHcJAR8QBmPQAdlAAWrQBm1QA2CuwVIAIm5PIjSPJ6LMAyFjBEtEBIuwVIKi5xIPBVOwtVbP8Vowml5QBqvQCh0wE0aO9FgIIort2BhnJ64o44ogB4ygBc4QDdPQ9JCwQI6QDRlFkzCKL+rECYELCllPCh2KCq+QD60wCwvQIppMA/dOKGYvIjiNC3WC2Wag8t7QRNzQERPlmIytL+iwDrlvBYnP7ajvb/awDz/xAf8QIxqRAhrs1h6CzoTCBB0CzzYvJx4EECMRQSBRFgmFBxBNO1TnEjPrDu8mDw3EE0FRGBVQFC+iBXBgOCTCAhrMZSSiyYjgyf8IQAg9rybypWJqcVQ4ERuv5rkaUTZ0cRfjpxct7Pv0cBjPcQGL0SK8iwlmQP6uTFWosdYAgAlQTMV6olhQbhsZhBb3EU3+jh4tZqPC0eAGKKN+UYyCER0/UR0rwruybF+IBs++ixJ5Ij0Iyx9DUBszUmXOZ9hycSAJUtcMkgU3MRZrRSEXkg8bsiIoIAdmAAd+gAiI4Adc4AKoMSLGq7zOK73aYvmwjyP1ZyODsmTgaxV1AxxFEgAh5yBN0gVV8hxZcjyEyBWJchaH0iojZmIkrl84QymdkClL8uVOMidcIiWhsgqlUjwEQIiYgAezsg2xEi4ZpliIgDuS8itTLyz/NXEsnxItQVEtx0PeiAAHSMAwDxMxMXIueaMfFxNGoK8qdwMv81Lt9tL7EDKvzvIvYTAwwyMHdGcIAcAxTUguRzNersj3YCYkKdPpLHOXyDJaDnAzGbI0CePyQlM0TVM3GlM3U6TJorErPYo1F881owk2b8IsZ7MPO5M72NEGMGAIKEA6p5M6cbI3XYM3r7NEUOC5gBIpV3M4ya04Heo4G0YzlZMBmXM7ai01tdM7stM9C8QHcuC5ahMvJjM8Gc10AMk+hUk20dMP+9Mv8iWZ4lM84NNAzaMF5nEoAkggvTI/CzJy+LM8Wek/AVQG1VM7rDFBwwNBOzQ8MiDULCgH/7xTMsEzQoNsPw9D0s4TQ4VAQ7MjH0G0Oz6URrdjGYdiCWyAK7sDP1N07SaURQUUJJLzRWMwRnljRiLzRnPDRptUN3xgHpdg4MLjR4FUwlbUMFr0SJGUSPnCI3sUSm/jScfUNloAy3jAG0ESQrGU5YR0S7/UI4y0S7FQTveikJhgCc30NcqUT2GD/3SuSsfjSt20urS0MLi0Tu20QmfDa6TAAkz0T9PoTicVSZZP6QikUA1VBcfTQBp1Juh0UdOxUvFiCU4VMqTgVFeVVU/VUl/zVeEF+rhuQDaVU58QThO1VDVCVEc1AZN0N3ATOGKVPIn1XYymQGz1VnkxV2F1Cv99NT13FSmElQiNNa9A1VoHBc8QrzyUdVnFsVmN0y+h9VeltSd8AF3TVV3XVV2zVV6w1V3ZZMwcNEC89VuHB1Gd1RzJtVzhNV5BxU9JDiqcJFCvUUDs9V4nJ1/F9Vn5FUbN9V+PJGBDbmCbBCANsV5RNGGZ1VPFyF+/40LJFVgjFlgm9pUopUm6cUA2Ni8Xtlgbll9HlmR5xWRdCWWZ5BZ3Z2VZVild9lPHVWQhdmaz8WN372aT5JhWzDx4tmfD9WX3NWaFticogAdwADT9bGgNsGhx72iRRJNmYGeZNhx91mOBFlplNjdWgNlwM2s3RWpvrGuRJF+2VjHE1m7FIm7/GRZqg5ZuD0MA8o5t27ZW+pbw8tZIYmlNteNuF9dwfxZm+TZA5M3ShmBPBVdrHbNxX+RB7FJAFvdu/YWfCNcketVX0fY2ngs4LbeURHfsMrdFEFExy8Nz7RZ080JRo5Z1ByNfmFR1bfdtFcx1WWT9hm5pZ5dpyZZ7flciSHdUTdc2HkQfezfylNe9gjdFouwtA8R4j9dpKTB3k9dFMdR5Z+M3DFZ6VxdzJ6VJYqlyu2N7eRZ5/fN7/TN8AXR8ZcNrCvR80XcxrRdF5pZA3pdl45d+qJed6hc97zc2Vih19/dy+1d9k+RrA1iAE5aAi9SATypkzzaDaeJbpMA6HRg5/zs4t/zXRCaRgiv4Wy9YgUiYeRdVgWUDTaekxth1XUU45uZXYCMYSaInhN1XhVe4e0nidiF3QCR3CHGY6kjYtky4RP4ncbcjiIW4Y5NXhzEYgZUzhmHDBwA3iZUYZK/435x4QS62QKZ4WVl4Tl14g0uXiWHC5CCDJluVjsE4jNMXT5LEI6NXPND4VtUYhNg4i2dzi13jGSXEjs3pjUeLjBXEKM/Yjw0VkE1GkB32YcV4L/7nhxP5+DCZ2xo5QbYSkiMZSyd5I4qYgz05L/Ildjl5hFV51kAZQZ4LQUjZTU2ZVyvZYQu5NaDXlRUZlmFNluNyEFPYliMUl69Jl3E3QP/K95cHF4/vJEnyBWM795hTNJkxApXdOJiRArW62Y5rdpWGeUAAkncTbgIO45qxeYit2Gy5OUB84EGO8plzOJrtBEkQEWwzSp3XOT+z2S2W2YjNYwjyhZ7r+Y4heDOERZP4OOooxZ//uZ3l952bd5FXQjpzFAdEIAWq06MRmogvOrI6Q1iWj3gvE08iOjwB2iK22aLBmSeo9QNBmqIVWjOEZf0qki/tRKWHk6UrwqVhWKRTQqaFgqZrei5JOljGbA0HMKV7mjJ/miKCuk55eTFcIDGzWquPuoBh2suUGliaLHt32hKhOo0vJqH3NpW52lDEWZXAmlcEQHewDdKe2qz//xit/8argbqNX5qtC8WtMQmud0XezJes2+eut5ecA3qvp7qvhbqx/3o3h7qvBptRVqAF3lKuo4+lIDqxjXexW1qg11qy3SSwL8myE2VBjQUFCnsmKuWzQVuaO7miIbu0TZuy3yq1C2Ui5ZizO/t3Yttz85i2H5e0uaOBQyK5b1uDI/vAdttNBGAena0DP/Kpglu4P3e20xoYLdmqByPPBrVRFoe5Rdu5q5czFsUHngsaHULovu61PTu7aXe79bq2qzq3P2IocMAIohgiBMAI6rO8+fq81wu62aQDZ4ByHyIDbEC8Ubp65pu+8bm41Rqeu4MDVaUIoA0jpq0IsGwJ/8Z6wNmpwJvrwNFktyBjCXLAv9EZuyUcfutbJai6S797MATgM4FjCWbABowAA1IgBTDACGxgBqo741h8xB27xJXrxNHEMf6LCHigfes6wmE8ximcuxPSu/M7JHDcyENzxVtcsk+bkpqcTVrsAkb0nCGcp638yutkiZecAF4Yv+UcJsbrarNMCorgwZO8ue/5pkVFBxqslZuyyt3cgmXcckb7wgPk/XiABHDgVHFgB3jAArjVz5Uc0DOjVCZGCuja0Msa0e+VuLM8M7fczjNdV1OdkT1DVKLs8G4Ctkc90bHcvo270VVd27hcq4wjVMYMAEQ8vl+c1vHa1mec0f1a1/9FjtUpy9cZZf0A4KCB266L3djhvMK7e5d5fdnzqNlH2tUXxSMB4KRrYtat/dq1JM7vu8a5vdvd9tsB69kTBQV0x7Bt4tzRXZIVHSVo/Eht/N1r1N11at6fZCqyIA6E4g60gLHGou0OXd9Lmd9dJ9ltO+CLbuBvquCdRCoWIA+EIgYWwLMcPgqrPeKBtNRv3cKV/eJfhMyfOSq0AAqEggyyILFOHufPJeWRXc7pvN3jveW9PehnIyq+QChkQBLuKueXXrMuZN1xneUvwgeMoAiY4EHO6wRwEhElUH+HftW93kqcgg+GIhLyhOnP3kd2ftF7/rHrHCN0oD7/61g2bQj/ux7sn/buF+MpGGAotmAr0B7wOUTt+73i3f4iop0eZwDGpOQHsA0Ro1zERExp875sKV/vm+IQhmISzCrwO/85Bp/i2X6QN1NDc27Fsc8IGiwyEdHuLX9Igd7ym4IG/EAoKOErPB/3RQP0R7fwfx4jKKCpHyLaB471XX8xXv6XmWIQKkEoSIHhOT/3o98sdt972f3fR+65TtEhit/4pSjjW54pjB4A4qANokr6zx9vJ573RR/VSSLK5HD7Raf7vR/2KX8p4EAoYOAJLAP9+9/RAGKCwIEECxo8iDChwoUMCxJ4CDEigR8Afki8iDGjxo0cIVLMJCSkyJEkS5o8iTJT/8WOHS8AALBDoo+XS1javIlRhM6dPHv67IkzqNChRIsaPYo0qdKlTJs6fQoVI0WLUatavYo1q9atXLt6/apUYIiXAAA1XPggrdq1bNu6fQs3rty5dOvavYs3r969fPv6/QsY79nBhAsbJshxKlibH1E6fgxZpEqqRkm85CHz5Y8hIi7YyEHBK9nRpEubBrA4terVrFu7fj1UMezZtGvbvo07N9MJWeS8LHPYYODhxIsbP448ufLlzB8Efw49ekLZtRtHvo495OSjM19iyHxaig0BW0+bN687vfr17Nszpe4+vvz59Oun1yLm5Sct0ic0/w9ggAIOSGCBefWHYIKFwf83m3XZPejYdkbNQNNF3ZnHRAZa/cRhhzrZB2KIIo5oFYMknohiiiqSKMhLZKSBoIEyzkhjjTbe2JaCOu6IkImvOQhhkCRJSFQLZH0nExEnYJABeT5gYBlNK6xIZZVWXrmaj1huyWWXXiplBFljJIhjmWaeiWaadvHIJptatgakkHISKZQORLxUREbkYRTmSyd8CWigggr65qCGHoroiTqQxYCCaj4KaaSSDthmpQoWmiUAIMnJqRB04pQBRQDgsCdONpA1ZaKqrspqepi2CmussoK1gqge6Dhprrruyqtglv4a3aupxdmpSWwogGyyyWqwklA+LCHlUALcCUALs17/i222UAmrbbfefsuRCy+JwZ+jvZ6LbrqTAstucNyCRREaUcxLb7323osvvnOc1yxOKzChmQ9FRWkDuAYfjPC7CC/M8Ko8aJbFjupOTHHFNLaLMWEKexVvvh5/nK8KQIxMMskw9GuTADi8JIWGRRVxGVYUzExzzTbfbHPDOu+81cY8/wy0ika+RAGPFh+NdNLIZcw0Qz5z1THIUk+dLxoodySAuABIocNRO7x0AVb8jk1W0GafbdTTaK/NdnoAA2AEAUYrTXfddtPVdN4Kqa1V1FT/TbXVlLEUJRGhHSVqDmKTPXbbjj8eEd+QT055Vxm85MJDc9/Need26w26QZJj/+U34KZ7LPhNXwNAxBBIDUFW11e5QELttt+Oe+63V8570KP3DnzwSeXwkuJyS+x58spXHHrzAv1eIgDynk49vqmzROFLKSC1ArQAMCF8+OJHP/j45p+vlNYub758++7n6nzz0FdVevX2X88RzN7Z5MMPOQgskRR4DwCuQ58BD4iT+SFwgbxbQYU0h7z3SXCCaIpf6BS4LenZb4Pzwp9GLECWJfBghCQsIWYgcqEl7OAEJ5iBqIrHwBjK0CNXm6ENDTi0sEEQVxTsoQ8vZkG9YfAp9eOg6TyYEREwDjUo5NcPtnfDKKJviFKs4sKydzgC/HCLXExXEIVYwx9p0IjVQ/9iTpYoERQY4QQ4WIIUtsaEJVlxjuGjIh3vmK07SSEiXeyjHyX1xbzZ8T1jJOPpzPglAfhgkYxsJADxCEn5DDKSlEwU7ACQJ4j8cZOcLFMgmzZJpRTRkFNDJJZ8YIOVNa6SrHRVGFsJS4M9DABIekgnb4nLAn2SaaFMyihJCTJTWol4aIylMRv0ymMqU1YCeCMASqXFXEpzmsrZZcZ6iZRfAhN1yaQSMVlHLTeOhghLKOcyz6kabKJznfXpUyY1Sc14yhMw1sSYOtNWyG2Wspsq6g4RvjPLhwggBasTATsP2pV7InSh6VFlFm05z4hK9C71bJdCiaJNfd5LmCs6VbX/HhLQiGDgJQZlqEkzWL6TqtRKi/reRSYK05i+paLsumhs8qnRj3FUReLaI0hfchEQAgAFKy1qNvlp1KTW5wQviZtEZApVqNIUWDYVSkZzSq+dpuiNMfkpEyVCkRMqdayMQSpZz5qeabEOmhCNqlsjOtVfVTUoV8VqFLSKIj9BxCXPvAiFwIfWwErFrIItLGyEKlY+vnWx8YyrpeaaQJzadaOEJdGd/vQQJQ71Ikz1qWELC9nPijYobyPqSxmL2lw6tlKhLev0Jlu1yo4IWu8cmrUkYhkijFawrd2tbzNCAcxlJLXE7eRq29TbjtQVq3g90ddwABEUvKSrELkcAGry/1uyJje73M3ebU9b3PB28bhuki3HJAvbrJo3RErULUS8V1ICZECVmOVuUrdr3906cGsaEa9/t0heHuFXI8vNaXNJ1NICEmBoW3OBKl9i2vwWdcASNiwxdYiR/2qYggHeEYUH+9r02uvAJMLBDxLLVNM4tcIr/TCL0bo6l2V4wzRuX4d15GKwolfEJK6SEQYIABco+MUnzTGRlQot9w63xkz23I0vtV6o7Ti9PbaSD3Sgg1QdWaVG3vJKBfAS6Pa3yWT+3JMR1OWHFFijVXZPC1ogOy/vNs1yZmhL3znjMusZaWdGc5R7NmXYtrk9MYMIC79bZ+3+OdF1HprxlrznSP9TrM/9ofOa9Tlo9hT6IZtmtFLp7Ol1ehSKkJa0qc9FaelYOtCTzfR6Ot3pUE940bImcvZknOdT61pXqQ4WrUnHaru6Wj1cjUisa13kXyNbwm/jyK6fDb9eP2fVIRaxelN6opURQcbHXvZCQe3tWL4EsGOGtrnVJO1pKzt61bb2XdedG80SgQRFSHEcWYjvfOu7vuGuJLj7XUnpAmAGHGGfpIVzbr+k213wjsqltzns9NRqiegBuL8bbnHDjhQA8c2IwSON8ITzZeGHoba7R4zx22QgShQnTcYp+e+X31GztfR4BE29WpmS3DAmP/m1T5mCFvSJBG8uutGP/maZQzL/5kq3ov4ibHMenjrnMd35glLulIcDM+Lx6XbTY8n0r0dRlR35+J6p/ihg0dPqg+m5z9+N7Sp5XeysDDvdZ3gn7G7E7HpGO7p/tXa2N8TtPue6e2aG67vD0u6KX6B1CV7wmx/csZESvLQJf3LDN17xjN+8AVPwkoJFXuo4pzykLN9rzLtb854Xe+dbbz5iIjrq5pq66dOOekqr3tqsn48iHQl82Mvw9cIPX4rjrBG+l9nvacq97rHeFK2TsvftacEOnMmv4jOQ+NoHnirZihHlk5n5FXQ+eXUcdzgFm7nQT08G3sa47iOQ+/Kv3J3SHxHxN5n8ZzL/+SPXfkshfYZE/31pBWRE8APlpIALaE71N0UB6ICt1B3UtXeSB3JTtS7+t1rodxsDSEYFqBuaBQAXAHUROEP0Z4Jtc0kYVoGkN3k0lYEaGFccaBseaEQgmBuqVHMpeIIQyIOQJFQr1oK1V3owCEgyOIMAiH+Z0m6854O28UZi9oM2hIJTaDaz9FDJZ4Fnh4FHiIQ0RYPVsX4G9oS1cVlWSIVliIZSpDVaNoRkomtxFYNfWE9hSBs2yEE4iBu0tYbDp4Z9aENvtIQQoX9MJodeSIfWZIfI1IQ89oewwVRSCIgHVIWTyDDWRYFvGCNx2IWVl4h1qIQdOIZs9oiv0VLIZ4nmU4mpeDBD0/9xmtgfu3aIuPeJoEhDgzgso4hppfgap7IEbsiKdcSLwWg+KZaFWuiCF2iEtFiLu7SIsIGHG6SH8bY1FvBIxAg8q4iN3fI24Ed7cGh7y/h3zeiMoViDughxw8gaCjgaUsCA77iNa6ON8Xgt+yWJo0eEL1hRnkiOn/SMYtSIVKaOq9FyQEWPZjOPBxkroDeCN1GINTaL49iPX/SPrhGN9zOQqlGQX6WQPJOQHckqfLWDsCgdstiJEjmRFlSR6heQgpaRqQF8MRl8IOmRL0mTDMMQ+QEAMHIWIhd4+3h6KUmR5iiGLdlqNnmT34aUSWkwCzEIL8EFhOGTfxGRzSeUQbT/kqxxkWW0lEy5Th/plVWyEGMBAF8glVPZFzK4NFepkkR5h+i4dV0ZlssElnOpIgthBS/RKIOBlmmpgWvJls6TlUz4dh0kl3ZpTHWJmCeyEFDwEqJwln2pF4FJmf93i6JolMJ2mIvZSorJmSKiEFogAwDgB4UhmXtRmamZhJd5jpnJfrhYH7vzELpDm7L5mdrimbdpHwohCS9hBqZ5mgeimsOpiG7JiIUJd3JXNpxWkLqJm5vpnImiEI7wEnYAnMFJUcSpnUPJmkWJnNPYGqMBERsZndiSm+UZHwoxCXp5ndhZF9sJn4URFGcxWLAJL3A5fdD5FDUDETjjn/yJnrJy/54Byh4KcQgvYZaR6Z54E58NyhDz2RD1iZnfqZ8EGkUDaqHpoRAL8BIx0J4LKhcOKqIJkRW754j2maFohaEpihsLkQcvsQAKCqJxMaI16hDAhqLn5ZpkmKMs+mkV6qNYshCU8BJgIKMzOlM2qqQlCqQTgZ8E2KRBSolRKqUrshBb8BJHcKRImiNKaqNM2qNStqOkGKZVmmxlaqYLsxA08BJ3sKVcuhZe+qU4OqGFCZ65MVCdsW/6lqaDsqJ92hoMQQYAAAPl0hBwSqNyOqJgWqdvd6e2sQInQC2rBKhf8qeVqhoMYQYv8QR8iahJqqgOyqitSaFoWh+hQnGYaqlUqv+qIMIQdvAScOCpn9qlodqgo+qddsqqUKFKTJADUdICFnABqkQEOZB0rcoll4qsXsEQhPASijCrtBqntnqrdEqqumqq87FxXRVSD6EDK/MDJbisVaKs47oVCAEHXPAFC/AELxEB0SqtaUGt1XoVJiqQ2Sof+gNA3SpQ4sIE3miuKFKuAYsVBpEGjUAWcUAtkwCv8Tqv8Ymrbzmmu4iv8QEtUsivD2FdQkiwKTKwHVsVBREJg2oaY9KT8TqtD6udEXuc2Oold/JOswR+4kICILsiH2uzTzEQWnAEZOEHLzCofhABh/Cmn6qy28my0PikH1hZasQDD1azLDEERbAERCD/BUxwAYknGgAgVh51jQ/BVBWbs2IotmM7KAPhAWTxCRHDrobasNJ6tCtrrbnqqGaVApM6GlG7EQKQPaXxil3xRvVFTMdIIUpmtiKCs4cbFhOQBmRhBW57GCibsnGbmkkLkKXKEgxGGnqrESwXR0XwQn+7FStDXZckehEBLZ6luCCSuKt7FAIBqwAAHCUpufJKuappuRa5tDdoVkbyAzsgAkPAV5yLER71TxHBVwBwjFoRthChVlLghsSUOa7LurtKvbMhEDHwEm4Qi7XrHLdbuXMrsZjbEStwjZpFvBKxAtTCsQSgP9PrFUMjY/rjP0OQAikGABZwvfbRuvsrFBPA/6YA8AqbWLvgG7712qRbST1thr4bQUzkFhEXIq5ZAWYA8Gg+gH2kcY/+6x79y8EO2bikGaO0W8AGTJm5y5LkGxQNrBFa82i4FXpggQFGQGoEoANAhjnA+MHs4cE7XHYToAjV2b0lbMJsicJaubt5GGUsnBGxk0TC9RotcAI7sAM8MGQ+3B49jMVa2JsAQAaQG7neW8SBecSE6bJCwcQXIXAcKRGXpLpbrDNaDMcXMRAICwCyGh3e+71jLJRlnE5JLI1L/BLpCxEbl35rrMNzfDByrMiEKBZkEQl5LMZ83Mfi27J1G6ZpLBFCtcEQsV8AoLWzAbCNrLRlS8qgORBf8P8SfjAI0KHHlFzJCGzKRATIGJnJg6wR0qsRFQwAqAgbK2ADb3zKyDTLw1wfBKEFfgCjrjzJsNyPfpyLE5uOtwwAhJxZUNzERFMbwEwtxnyOxezN8kEQYzAukkzEztyM0LwYCnxIglzNuYzNF8HLvrwaK3ABeBvObwnO+dweA5EFJMuwzHzO6PyJ6nyf0nw6IlMyJXMy1GzNBMDJGvHJoRwVOnACTHB/M3DFAnDP48SC/IzE+wzSeGoDJHAHJ02yeTDCz/HKBJ3Olqy0eNADM03TNW3TN43TOF0BTjQUmixSmqERiKwVyUsaGIYBGUwENpDII73O1svUSjEELzQaZBD/MeYsuS790rIsijKd013t1TitBgMg1mM91hDgzg+9xhrhxhtyHorjUS+R1Ev91Pcp0nP9GgKAv6RBBtxLwleN1QUN02LE1V9N2IWN03hw1hvhxGcUZFlxIdXsGScgKlLQJ6yj1HYtRnWN2asR1WRBAhmwAKG9AGAcHC3913Ro0F9BEYNt2K1d2Ijt0BvhwhlBMFmhWUtQgiI4XV+72X+s2b0NFm9NBPp7PMkIt6eN2oGtu6zt2s2d07Dd07gMzy5lIYt9FauzvPqDScCd2dwtIi0VZDL2kDOK3Mmt1efI3M6t3jQN3Wgs3Rmxvk11Ee/bN9R9EcHFOnLt3Qnl1Pu9/xH6c7o7lI8OW95ImNrnld7rrd7tvcLvnRHGW3PJu7xQAbN64uD+3dS/jeFXsV9SwFbjDaIFbuDKrX4JruDNzeAcsQM4wOImBtctzuK87bknALpkIbpRMXd6teG5qOE7HhWa9dHFPeDHLeL+d+D8beIn3topvhE4fBq8LQDaTRovvDiJJRFz5+MknuWiCMp0vIW0WuQaeORSluRK/tqE5eSmwdsPMbVVe7VZ2xU5zrVbrtr9veXbGn5fbrRhbn5jDmhlbuZfzeQpIudWTud+fuhfESVXLODg6Nd8nnuIzqSAHuhdPeh5NSodEmYekui03OOdfhQCp3cSAeILCunOJ//pwEbplX7Ydk4UG1kaoB59rr7js0TcXm7cYH7qqJfqCLzqrG7Tl34isO5ysi6AtI7h8U0EAFvq7rnrvK7lmfLrwM7eyB4UtFOb2W6bxn5Un87tQYFYyDjkug6GRrHrvR49007tPSDs3w40jHy93jPBjU7Aj15Rr3vq6E4/AKDu1N7u7l6T3g7wHcGQDy3kjo6yq7kbfw1oAm9V/L7uS27tA+9KDk/xGbE6I5l/eo6oCr8Up93wWx3xhv3vF78w8L661rWEzY6dHr+4WB3y6D3yZ27xJn8lKK+4fHXjjpzre17uTQHy9V3zN7HaM0/YJW/zBoPzZttML6HfB1/vCT//VTrL8EIv8kbv1Uif9N+y9GPbJ/z2jVFP4D+/8DBv9TKP9ZY+8Vuvz2zfFW9Dz6TO8XDq8kkR9PrucBCf9s+99m7f3X6fFfgNvyRp1VJP9h9f9XifQf0O7FoP+NfS9TbrXSzB8sFZ90hx99H+x4zP6o7/+ALa93PdHcIc9kNs77ZY9i4d82LI+ZXu+Z8PK5HfsR4V4IQv0KdfnECf+Jqfi60f6K8P+6wi+wTrTGue5z3f8VOf+mav+LTs+2YO/MGvKsNvrkMDeZQ/91x6+UVR3qv/ls+v5NEv/YhC/eOqNRN+/OPu8/e+/Kp/9qy/93w/9ONfH+WPrC0FwT+M/HSv//yIn/kAQUDgQIIFDR5E+APAD4QNHT6E2FAhnh4VLV7EmFHjRo54FkYEGVLkSJIlTZ5EmVLlSpYtXb6EGVPmTJoOFTKsmVPnTp49ff4EGvRnEQAAjIickFTpUqZNnSp9EFXqVKpVrV7FmlXrVq5dvX4FG5brU7JlzZ4tGxPtWrZt3b6FG1duz5tCQU7kmFfvXosecdoFHFjwYMKFDR9GbLJuYsaNHT+GHDnliqJSBCCVS1bsZs6dPX8GHXpqZtJs1ZZGnVr16sx0PzbGy1f27Ip+Jd/GnVv3bt64F/cGHlz4cOIiil4YyTqpaObNnT+HblW58tPTrV/HPpfn78Sxaf9/z2ub+Hjy5c2fh8wd/Xr27d2TVAggQ3Ll0e3fx58fa3bU1fn/BzBA1/7qDgCKwENQI/HeY7BBBx90Tz0IJ6SwQsgwKGoHkqbTr0MPPwwtQO1eErFEE6nb7jXGvEuwxR4WtDBGGWekMUUCa8QxRx1ZIqGoITasD0QhhyRyvxPb8u9IJZdca0DHWHQRQRh3pLJKK3GU8Eott8wRhaKWGKxIMccUkkm0kjQzTTUncBI2A6N0cUou56SzzuCytDNPPc/joSgLwiQzUEGjW5MsNAtF1MQ2V3wTzgTl3DNSSScFCk9KL8WUMQGIAICIywQbNFRRQWMtskRPPXLRAg90FDz/SDOFNVZZ71JxVltv9cmConggbFRff/2qVMhQJVZEVRGDslXZXsW1WWcltfRZaacdaYmiUOgVWG23rUrYSYvF7tjDklV2L2apRTddLGtVt113BxqiKBIK47Zebr2VFNzrxDWM3HLDY/ddgQdmMFqCD5a1RwAwoNdeh33FF2EC9GXTxicb/XfZgCXmuOPdDPY45DqNKOrGwB5GOdSIEaaY38L8zVjBjUWmueaXZ7Y55yp94BSAFAxLOWgyVz4YRd5ABgzmmDE6V2enn6YJaainhlDhEw4TOmsiiSbY6I9xHkzppfsCm2qzzy5JarTXNk/XhT5tWGu585suZK91Uzso/7HHfrFstv8GfKC8Ayc8twx6/hHruRe3r26PHf/a5H4x5nujpgvHnOrBM+ecMReKuhoxxkd/DnKO785tc5/2Hvvyzl+nWXXYZ7fL7R/gBpp03UNEvWiuJZM9RVYrl1ly2o/3OHjkl6/pcB8Z2z16z0yXuPfblNeJ9aVdZ757dLH3PvyVPgeAV+ilRz8s6ln+PTLwa9I+Zu7Fp9/W9+vHH6QcvsRd8fT/H4v1BiZA9/ktaZQjHtMMmD8GXup+DYQgQVbQMwo4BoAX1Mr6fLca4DxQJvHL2PwiOEI6eZCEDLwA6B6DQRZKh4DveuFjTAgTEP5LhCfEYZVmmMPw8axTPv9YYQuFGBUNdq196VmgUGpYrhvy0Ik02uETl9cnACAniENsYREHeEQZJlFvCEwg2YwnRTLmKIplhJ0PikKEFUAGi0LUosBieLExhg2MYexbHdG4xwqdkY+ZO0FRbBCZN2Zxjuo6JKP0GJglKquJf4TkefwYScBlYI1tdGMhMRhHGHKRjhcbHh5r40VKlnI8kzQl2ogCABFIRpObTCS6YoksUv6kka16ZCp1ibda7hJ2XgKAZSTDoVeKipPumuW4eumaUIoyl76EZhcXGc3jzaAoObgNMYs5qGO2K5mTm6ZdbumoZ1LTnOA8J/10UJn+OUab25Se3TzppnAq8Y5hLGf/OvUpzmXuc2078BNu3gnP3cmTg71BZUrGCad8+tOhFnvo8db5NoEGiaDRM6hqOtjPnSw0Sg2NaEg/yFGR6kxhR6koay4az8fNU5GgFKUC61lSmsKPpDUVGQW+pJuBrpRxmXPKRmdaqXsmEKQ4RWrabppUjpGvBTy1qE9HB9SmCBWmMRUjU7Xa0aVudWATBRNUVSpV0nk1IV2diUfjhFaztlVwbHUrutz2J7Guhqxljetbh2rLohLvqHlta0IBG6tV6mA3Pb1r1gZLAMGeRK0t+utitdpYyVLKWgDgDWITG7TFUlapzcRjZCuLVM+OVk+UAQAOMhvVzSp2sKUdyWMf/wVX09IUtrWlU7zKt9qxtlZrnaXtS2QrpeDiNqK3Ne6WjAOApx6Wtb5NGXD3urq+Vk60yT1ucbErKYDKh7d2ha5rAYtcWoEWn9rdbjrJm94dSSGYvdFseOsl3atiNY/sre168VsjNQJgXt9VjXyFRl83mdeo6N0vNPWbYBlhCACDBHBqBMzZ1yJYJcN1lQFbUBQOd5jDoWOwORcc4gql0Gfwfe6EuUVgRhnYrxr2cIwBAGISK9jCNaYS+TDp3N6q2F4sXpV9RznNDQOACTxAcpKT3Fwc+3LETXYQp8IaYdT4+GFApqWLrQvjGUPZoU/2snuAOQPgxNfKo8KyMrXMN//XFZnGYRbxjeEsI5IBAJso7vGZtZXmya25dVx+85xtPF1B08nEP8MzePW8LT7fzM/bA3Sh40xoSW+pu/NpCMXMvGhBNZowGP5Om1VY6UGTWlZM6NRDNJ1iTofK03Z8tPy4PAMMiOACNjACtkwdSTDvejhFYYKqV63oVvvq1YIBNW1ELWMALAGlvkZjr6HdG0sCgMwOGTaxiy2qYzOyumzmMrMBsIN2ThuH0ja3blIgSGFnu8rbNnaFKc3VWIdQw0u4wBCAKIAMGAHVRbl2unmIboHfZn/Mbbe7SQPveI9Xzo799p+nWW6BBLIoTC44CQmecchY3LDYVnhpGI5medf/F6sNJV+wOa7xh698POSj+EBCLvKRu7rkBa6cGgawc57zHAI31S0AgOhyCG6c6Ilx7yJnvvCaD6rbB0zEfaog7pKthMOJO3r+jJ71wqD2vyBfelya7vSbMyrq9tlDK9S+9rU3YanxYRjX8bd1uQtGp7tNeNjdMvZOl71AZxdSIpbaM0TXXXx0N7xd6kxXsOt973wn09P5CXgQCX7eAqk2AD6eeO8hnvNAMTHWM+34t0A+8n6nJeU/ZHmV2KAynw+f52Hfk+4OvfGkX4vpxyR5e6reQ6x/SMwJQIGemW/2y5P98XWCaiJEBPeP1z2ReP9F33cI+A5pAQ5a0E4L9EwK/ztWPu2SH36auHfKt3++WaJfpOkTtfr6uX5DimzkGZzgBDvoWacqSP7jjZ//MBGAonAB50u/3Fu/IWk/vnq//Ig/hJg/ZnMBTPu/2fG/CWyJags49CvApzhABEQ9ZVpA/GhAhKCAHJgBHPgBIiCCH3CBC9g/C6TAloNBwrg7K8q7DeTADgSRBKSuELyPEZzBEarAIESJIruzG8TBptDBHfzAyfFB+wBCImygIZTCkjg4jBu9JNSMJfQQHnSNJ4yOKKzCuZPBMQwKE3tBDdRCqODCDvHCFAFD6BBDMzy8MqRDn1glCVTDNZyANnTDJryZOHyOObzD7qHCQoQImCNAPv9UQj/MjzfkKkF0DkJEROQ5xEpsCGtpvkVkxKVwxEcExE8DAElsDkrExBi8vFM8DE5ROYhgtel5xU8UDUjMnlEkElNUxc65xFwciAD0L5CIRc7YNFn8DFrMCYUgRebARV7EnF1kRmAqAmDMM96ZRmJkDjUZODsUCWS8RW1kRoFxRl7ULRtEQqZrjmG0RmFMk2xMRZtKRtFYxm8MnHDMxSJjvHLMjNIJxnRUx2LROm+klXcMjXiUx7+hR1U8uLhzxWr8DHTkR/UBl39sx6ixxSEhyIJcm4M8RSpKwz2UC31kyIfsDH2RyIsRSNC4SIw8G43ERGvyLk6UMOdwSJH0CpL/JMOJTKuKDDyAVElqYclKJJ+Q2EexmEmaDCB/vEmT7Eac7MnY4cmmhI/3kkZto0aqNMp+JJaSdJOT/IyUhMqn+UlEBDahDMmRHMqrPMqsTMqtXMqvfJ2wvEPU0pCpDDCZPEu0zKCIXEuza0u35By4pENgCrQsrMtzvEu8NBKkrJ+t40aLfEq/tJ/HhEyHWLcHI0urbMjDREwXUkz6YUydrDzJnExYAUwzXLzLLMxr1MzNpAqbXEzRPCuu9AyvHE2RKc0xXK7CW0jMhMWyZM287Mw6ZMqYaMydHM7aBEfYRM6B8DjUjEnD9M3fTEy1fM3jFC7QXD3lXM5Iuc0qVBjw/8PHj7TL6JROzqROz9TOgijO0LTO7UyX7pRChZACzOBNsyTP8mxNvaxOpXTM9nRPn0zP2vTFAXTOd4PO+sRP80QVreTL/vzPjAzQ0YRG+kxN0SjKBHVN9PRPlljP7NzQB3UW+AxCB2ulAqW5A63QBJ3O4Iy9CBWIDv09FwVRLRHRGbxCCn1O1bxPDG2Zvfy7vpzRqalRGGxOEzVHHUVQFSWiHt1PtnTQIBVSGfXL78RRA0XSFFXSbmFSDeVP44TSKP3QL5UIqQyJe1nN39Q0Bv3RJxVTnRnSCfRF1RIJM91R/ExTH009IG1Tm3nT/5vQOd2WCzW9OsWPtMBTENTTPf91yjBV1IGoTAgr00A9U74j1Psw1CZtUC9t1JrpU/67UUDVFkGFvEodEv1sls+Uzc6gzU2Vlk4lPyraPJCg0yTtQFItExaNTEZFCRi1Pill1Rhx1fCjUlAFFlGlVFodmk78pk9yUk391eTxVaiUT5KYVSz1Q1sFEWUdti/SVYhLVc5Y1WfFlWBVvqKQU2L9FWMdO2z9EG1dNW7tUvYUV2jt1j39U3SFmEldV2QdE3e9U76qV6X61s0I13mdFXKdvYMrUXwdFXVtOnb1EH/dUpcRxYEVi4I12FhBWNgjH11jWGPS14flVzGR2AylWDuy2LDA2IzNlI3lvGprxY9VmZD/rTmI7ZCSNdWTRTbsjNGAZdkrcdnEU9iSqNYclUWb1Q+cxdVa9NnY4tlebdqfpZKgNTwcKAo9jNRQpdmRQ1q6UdoFJaqoDQlehb9oldoIMduCrLZzHYmitdKjHdki+VqwBdh49dCzHRiqlbvlOsK2ldSu3TbAtdS5TRR4bVZ5xdt30Vuu+zfb81utFdxWi1xCIVxEMdxMRdzEbZfFPTpgIlCi/du4HVTRLdXKLZTLXVNn1dz3TNtvdD0AuMfHLdathTfa9VrTxcawtdueXd3NbV1mvCzwlFlust1iK97Bxd111N3DvdveZV2xdc+J+jrQhVzS3VfrzdbkVd66ZV7e/3Xe7/ndXDSxZ6Pe2Z1cPTvextFeM0HdPGXT723V8FXF+BDe4RUUh+Xa8wXJ9VWS9kXU94XfEJVfTLy7uTwJtz1RuMXeduXfJfFfJ0zUAB7XAaYmRRmWCaCEogCEI01XcFm09KXcBrbgBw7ECJbgXC24EXYnLfADAICBBeDgfC2WD9bf8RRhY7En6I0IsmVACj5h3/DhJ8pZxpiAQygKM0jgDp7hdMTfq7hhFeZezG3eH55gHd6nIU6MCSiDoniEJJZhYuHHJlbQJ+YPfrLih+BhEQxiKkaiM04nLEaMCbiDosgCL25YD2ZiEA7dTjTj3YVaNq5iL4Pjw5iAFvaDt//9YlQJYz2uXo1iiX0h4Yo1YUDGFM4tnEE2jDQoik9A5DteYmsU44fpJro8qEhG2UmmZEqxZMLB5MIwYgCghE4G2U8mxlB2mFGmj9To4+7941SWlVUOnFYmDDsoCkeQ5ZmlZQVe4KDB5SptjRz247J1Y18uD2AGHGEejC8oCkKw1vvFY1BmZPMtZZcY5yhO3cyl5kpeYx7CZsF4haKAYaOdZTDO4xpW4nJ+ZEc25Z1NWbBY2XSuEWv+m3YODBgAAC5Y5kL95loO53vWZ3J+aHN2X9UF6EkRaLYhaLuoNiTu5kDRl0W250TWZZjAZ531tn7+in+uaBm56LXJaKFwsCP/SGjkpWdwDmlPLmmUWFYOldE0/sF1XumdnWZzeumgWK4u7uhkTeZPtGV7aWaY7A9o5mVpDgkUMAIesFp5CWooAmocKmqgcElRmGn1XWpHbOp6eerdjGjqGuqD8GkoNKAUyL8Om96t7qOuPqGv/ol/04KxDuGaZuibnue1TomdXglURWWCeEC6tmuWxmsS0mufsJZD9mvo+Oh6rmy0NuyD2GyF6umnpWqI2LAf2AERGAITq+vGhpCWRpvIdg0yEGz7BGxlTurdSevwjItdlmLvfYgVcNzlSm3VdhDWPhvX5gn3ioPYxkpFxuza1p3b9sjclurd7uWRAG7hvuu2jibj/94JTjEE5d6My7bpzEZg0iARlyLOz0Zpr0jJ68buCSFus+FunSiKGABvolxo2pbn/4FuwhzpfT7pxG4I937vB4lvqpnvnCiKV7hviCzra21okY7qlujsXVVvAUcIAi/wBjnwqUnwmigKMWhwsBDvwCbvPf7vfM5prtJu9QTtHp4uDd/w9+hwqPnwmfDFOxjxYMlvpo5wnCZsnUZvGrpwAAYJGZ/x9qjxpyHjstBkAMAEFjLZLD5xG3Zu0ulvhKhwiGtxgnjrMOwlJE/y9Vhyp2lyssiCovACKb/xmdhxEv/xwU7xldhyxShyij5yrR5zGn/sETrzp6CBokAFNl9aw/9486+ICThacSFf9GO8c3QOCTHfc/Moc535c6cQhaLQA0I/TyKu8uZIdEMK8sIe8uvs8rda76lIO7ZjO7eLcT2fdPao9Jy59KZ4gqIYBU6n28Y4dK8IdUWfcIhudJs69RcFANjGjiOgujCH9VhHj1m3mVpnijEoCgPQ9VO54CsXk19XsYll64tB9uvIgjEg93Iv9xZ+9V90djLv8wiS9qUIgaKog2sv3Mfo9a7g9gnzdpM+oHA3ETJgdnVfd0lqdwh6d6V4ZUigd8u1909njnwXsA10ic/09xIB+HQP7oEfDmivmYNPCiQoiipY+NNteG1nP5g4M4lvCYpXkosvCUn/1/g7KfgG8vgJAHkA6IORX5Ns329uQ3kru2GWPxKXJwmYj3mEmnkGqvlHKIpS0PncdSeHn8Wf97Gg/+yKFxGit+5mP/qNT/r8qXlAKIoNePrt5XWpD42XoOEGFvoT0fqH2AEckHsUXKO5l3vH7XpeKvZUqnlHKApWKHv2Lfmet7mWWHv+bft/X6DLWna8z3sg3ntTqnk4KApECHwm4fljJjvDR18RTnyLX/xlLwrHf3zg+Xr8qXliBoAuuHwHHnzN7zvOT3nPv/qWP/3ShwiOp5man4SiuITW79/Xt2Ofl32gp/29VwisD5C3x334vn36qXkr8H3gTxXhj2GSK/6q/z9+cLf9yG9+Yhdkj2d6AAAF6j+RzB/+wmeJw1/fz8/65/9+t4b/8Kl5SSgKSzB/KKZyk5c+l2B/gJggcCDBggYPIkyocCHDhgt/APhBYCLFihYvYsyocWNFiGQcggxJJiLHkiZPokypciXLli5fwowpcybNmjZv4syp0yVEiTt/Ag0qdCjRlSGPIk2qdClCLQAAsHggdSrVqlavYs2qdStXrUy/gizaEmzBrmbPop1qMy3btm7fwqVKdi7duhN6ilXp0a5Iknn/Ag4seDDhwoYPG8aLeDHjxo4n8o0sma6hp6biYs58djLdxxTtag6Nda3o0qZPS+WserVAxY73sv8+ONKn59q2b+POrXu3TNe8fwMPTiA28eIDzTy9gno5XONJbYNmrpm09OrWtzrPztQ3Y9jZZwsPL348+fLmNXI/r349UO3uI/N5euk6fa/vG0KvW/8t9f3+pd8XIEPpIeadc+Cxl6CCCzLYYG9+ORihhCUJWOFSjzwFyn8bWphQfnRtmFZ/IZKoWYcntgZhYwYah+CEL8IYo4y6ETijjeuhmONCbjyFSon16UjQh3P92NWIRSKZVpAV1pgYAB9p5+KNU1JZpZU2NXmllrkt2eVATkGVZHWRTRidmFcdeaaaWHl5X5aEsViclFvSWaedVr55p56FteklC5ateRqZEpr/GahUaRpqaJ/u5SlYnMTNuaekk1JaXqOVYtreokFa8lQqiYo2aISFGmoTqaCGuqlzlwL2aGyRZhqrrLM6SRutt+6kqo6gyIeqiXyVqR+qpvIF6kWZ6Wocq3+5yhqsuEIbrbQzLTuttRoli2IgT1XhK7LAEiqssTVFNm5F32bLWrViNbvas9fCG6+8BKw777XpduhKj95iJqqDp65JLMBi4oSvuip296R779rbsMOZ1vswtAZXaEoNAHjCb1z+NjjwmQKLG2jBFHMW8VDtqsawxCuzrKXJLcdKcoAPrPKUAxq/xTGDHhNMbrGJjmwXn2S9HBTKnKkMs9JLT1g005LK/3zfA3p4irNbOi/Ic5Iggwj0TVjnNZfTPx09WdJPo522eWOrTWfU7z3Qx1NdWN0W2AlqjSTXRHq9N1meHcW2TmVLdnbbhyOem+CJU/m2ew8g8lQpdbN1N3t5F+k3WOb6LPRjgSO8GOGRGc646afXijqujmv3QB1PnUK5kuCOGnKpnduuZtB1AR7S4jiNzlfpqhNfvFC/Gx8u68Y90MlTe8iOluU45h4w7l3frvlXvYOEPJYKRxl68uOTT7b45du5vHOmNAFAE5dFb9b06mH+o/ZMcU7T/IKBbmvCUH7nfOgbIAF5IsACWkl9xtnDUzoQv83Q7l/V0931+Ja9Cv7tc/++OyCcwBdA/yEwhCIsifdGSB4FFucUT4HEA+UXwY5NcGtf+9kF9ce72vTPM8Gzy/BM6MPylfCHwkEhcXgFgPm0kCv7M0/9QrQ77Ilshp3B4QZBWCAPHoiDQtwi+YLIRd4QMTaYeIorkqjEF+4shnqTohozx8YMcs8hXnwQALNoxS/iMXlzzONtwsgaDgAABvAzY1aWWJ4mbuiJFozi/Z5Dxe5p0VFYbFEk+WjJtu3xkhr042TS8BQsEBI7aMxaG+33xkVar5FIGVJDMvmSHdalh5qcJctcSUvEcJIzhHiKAUJpH8/VDoqpxODm+kbMpbByQJVs1STltMxbQtNhtoz/JmFyOZkQPKUOvizkKBWEyP8okiz5mwkwNynHZ+YFlnSRJTXbOa1puhMw1pQMNgGgzW1exZAnLGWJwlnMGpLzhnFsJTrZ1UxIFTSeCqUVPBdalHlGpp73xGdV9BmechnTht/0jz+R+chz3tFJdaRkSB1qUmg19KRBgShfJEpRq1h0iDRk5DHxl9GATnGgyixpB0fqTJ6qNKiYSqlQdcJSu7j0pdKZ1ThlglGAOlWg5iQoUCXpU4RWtahatRNRt6rKo4aknr1UKnOYetOobnQ/HVVKMh+SUKKocy7s9CpdZ9TVuqIVrGDZJQDGSlbUmBWqjBGIYGFSTsfk8DFxJctc//Hq2Ajd9bGG1etX+OrXv5omsDSdKopG85LDNiaxrznoq94q2dMmKLKoZQllK8tLzAJWVk0d7JI86xLQ0haSWWXmVUu729UClz2qDS5KWssUBmQItqfR7DA5eyJBSSa3VdQhaZ1lWuJiFzjDzS5HjLuUCDwFAcrNrGzPKt0cQTemK0XKdtFTXXddl7vyvU1753sR7yZFC34I5CDHO53yFhaXtU2Vl2qakPpiZLFgaax9Gzza3zpYKPhFyhieggn/loa5FPwoegncJQMjBMEXUfBXGBzhExdGxA6e8FGs8JQNYFg0Gv5YWztUmj5JEsIG7a11dYziH6c4vkDGKYsb8v8JMsY4NDPuGYc76+El5Zi6PIavj4ds5XQK+cqfLXJDFvAUT/Q3yXBZsgyb/NwnBynKin1vyrKs5TcDz81wVgmXG4Khvor5v7Ga7WK6dOM2qXm0U25zleds6JuouMF1PkgakMAHKIzkKYHIc2bIvEYz2xjNOgr0itiMNDkfOtQsSbR9Fz2BQRzCCmaI9FNaTYQGUBozlnYjpi305wIHhtQTITFTTCzqX48a1MDOyKLHwOpWP4UInyjDE2ItawBv9rw6uvWHcy1sRHvabNceNrdHvO1uQ4bLSIABsmEQhDIAQhRaGIiz4zJrUzrXyaHBsbULfbxsF+7b4O62ruXLZUf/tPoVgHDDug/S7jFDu7nS7vC8AV1vKS9M3/sedr+5y2ItFKLVZhjEQg7On4RvGLFeojaUH77mQX/a3hNfeUckzu0JawG8TylDwRXicbe8u586ZfivcM1MlQOF10vxNctXXvHs4rcNQWj1Cxxy87bknES1znTDfc4sl8dE6EohetH3fXTsepcGlQkkEkDydLZE3Yk7l3fPq/1ziIcP6F33OtaBbdwx7BcAfhhDSM4uIpDTON5nrrrbry73nWg9KVyfO7e/TtzWjkEGTzEEDY7id7SkPZFrH3zbNz2YficeKYtnPLAdH1zKRv4pYmgDUi5/lsyDc/NU73yOOnj4weGb/3R1J72VTT/sNlGFEZr4JKxdjxrcHuap0e7zyDV9ItvD/YO8n/5GfG/35j9A+MQ3/nKQbxjlK7yPs0dXmj+/ewOiXNu3p/6hrf9r4Gd/+ADAQvG5n965yH4pfM6/c0hee/OvX5ylX74FIPvBmfuJGvAxArnNX/3Zn2l439CkVX28SP9JT+G93clFXAEaoJYhYKi1yQJu3wMen1Qt3D8tHykVx+yUHKf9zwZ2YAx+4KF5yRgwIP2RYPeZIPNNIH1UoKkxBPRpYNzFYAfOoKF1yRgQwQjm4P3BUWjNVPipIBB6CABGnx0VoQEe4ZwtCSEsYQM2oQ7mFBT24HX8IBWqBv9MgF7uCc/5ZaF8bSGcBYkXPkUnOGAY+t/2CJ5NBdjloGEavpIbBtsA6h4HviGKxeGb6cghfOEn3CEe0t4TnuBX7J8f/iFrBJsh0kToHcXoHSKQJaKWoUgaKEKrfcICQKIT4t8e6p95edMlYuJKrCEhtuFvtcAO/AAR/IAL5MAKtIQPGEERMIEUAIAUMMEJUMAnalUoXtmJOELeAcAdLMAEpCIEdtP3RWHISRAsAqJeCKIssiEPVRIK4ACytZoUpIBK6EA5miOykYAPKGNQMaOVWYgkLF2ywUHBVWMeggX/JUUlUg83ckYmXiFJmYQPQMRTkMAJ7MAXAsAQpAQGIBv/E8wADxRBQkZEBsTjSc3jkAlIGmRcq0VAFhDEPjqfHopcGVrHGQpkdIGjJlJLOMZSJLnAUywBClDECpDAU0iBAKCERC5BDsBjRRjBF7rARppURwKZdmjBEziCInABsnEBGBiESRLeGE4iH6bgK7akS3ojTNIRDHJECiQbTlaEACzBU9gASlBAC2iERD4FRCKlQinljxVHGyDBEdyBQyLbEXBcVVol+WElD/KT1AVLV6rXLIrlRuzAU/AARrQAT9IEOz7mXMZTXTaYAGQABWDACxzBF0BBHuSBGNwBFJiBInwBJRQCH0zCCzgCIDwCEhxCCDyBKNBAGixAzX2JJDjC/xeMXTsCgBiUgRskRGAK5iqmZGGqnfIgZgS6F1hmnUyuEwcJwBfqQEZ8oVzGxAU8xQ5Y5mV+Y9H5gA6kgBGIAA/MgAssAV8CZ3u6ZzsSgR+QARfEgOQBpxyYgR2EwF/anHFuzDVKoHJqHnM252CahGIS4UYMQbJpxE4CwFrKBHcCgHd+ZzthZlFpJmdagA0wJA5g5HuCaIiKaDu+AiVsQeX1nX82B4BWUzYGXjAVqIGSUHimBCf2BU9ZwFMcZUbYwFPMwEw4aGVWaDRdaDuNZ3meZ3qu54iaIxEsgQvMwAXkACCAwROkwbppwQKkAQ2IwhOEwCEgwSMAgiO8wCTwQf8hUMIXKIIZQMEdiEEeGEIcyMES+kEjTEIITKNSqOiKOudggJ82wlCMyihHIKj0bQQPPEURaESOAgATyIQPtBoGDCk1FSkeZSgGbOgJkMAwMqk5/gAO7MAJ2IAFYAAFZIBPWgT87andsKifuiiTwaig9uNLFuRPccQMPMUFvOVTyB2uAsASTCql0qhjCcAQmCd6qid7jqgxkkARSGkLDAEK+GJKqOqqsuAOCphKVgdLyipK1uiwnoSNgoTKNOaDagRZAgARxERkPoWkBis0VSoB6YAIOGinfmqojmqpnqpGDZi1XuugBqgwAWoadeusfmWtYhVHOCiEYsSCPgVM6MD/Fyrqu8IruAYVClhAQ74nszprDkCrtEoY9vkrBPUp/7xqmcVqwbIVrQ6hoWpEuTLsRaCrurpEBiQkDqAqxdJSvBKPALTARQLnD5yABaSADgylyfrZyF5gyQbGn77oNqqsRx1sy0pGFozB1WIt1u4XT/mqrmYEXBaaD6Tlr06rzu6sxcYTCvCAskrBDBiBRhZXtihtiagXUfgXt0btKrHsg/1Ej74nTyEqAEwsRjCqo7LECjABrx6t2c4SzzJOC9QkshHBDuTAGOhmGM0tidTtUNxt/o1F3joSQa4ZWI6nDpju6ZouMeKojmqE3/7oSggAO0oB3DLu2UKnSmXABRCj/6sh42fMU+aGyOYKReey4ueC7lEY0O0GovImGAc5LM1ixMLCbuRKwXXW7i05btqkQLm2GhNYQNmGmzUBL4e0qmAQb3ICrKbgV/JSF/N6G09V51NY70Vk50o4KBEk4/ViL9pakg+IwIcCwAzk73397vj6h/AGxfmSIbYOBYux7+hmIGM6JmRKpkqUKxFop/42Lv/i0RD4aqv9gAiALwGLrwHvBwIDhQJnpdQusCSSsHs8MN8aXknMrFlSBFqqpUp8cDpq8P667yytQA6MbavtAA93VwGbMH2g8E+oMGGmr6umb4DEcKf9cMtVVeTeZE46aE9aBKQ+hVtaRBFEag9XbP8V85EOnABfSoENLO4Rl3ASX8cS70QTZytysqLeflVYtMQamvGuRRJCttpCamxcXoQXAwAYUwSj/ioPMHIjO7KQkvEPZW/DYAA7tpoLuCu1IjEcj0n5BgYdJx8D17EL55XB7i0VRzBHZIAlIxs6YoQhI/JEiACTRvIWTbK8+MAHpysP2DCdbTInM4cc6wQoY+MTt6gxGwUyN28fo0RXLcst5uIu9mJGwLJFzPKI1rIQ3TK8tMDuAgAOGEHOstYvA3MJMi1gEHPAmjL6rjORtXMzc/BzpnI2I2I8D5AP1KsUZPKWvXE5i6EoF0Y6H7Mds7O38us7h6s9L/M803OEbbP/tFiAQxbBCN8WOfszPxr0Ygg0FBN0CyP0ZHU0PDNzQjPzQzd0LSl08mRA5EaEER80EV10MHsyOo/X1IXuHSPvKTHFFCdMSaf0SWvzTxNPDiDbCYjzS6NQTP+zMv/FRiNtSDvxR/MzKZN0+zI0UM+XScsKObbaEmRwHsuMUpszQBOGUzctWXM0U8ctVB+oUFOEM7s1VouQVmeK3+bqUYM1yYi1KlK1YZi1PKH1U6v1SQR2RvDxVct1dtE1pVBA4j4FE8yvUeXSXlvjOTd1TftjSGR2Tud1EO5xXNPLsC52YsfLaOuJAEhoDq8XJ1E2Ru/0Y/z1X1h22My0JrP1jI50/1v7dG6TNheZtp0MwRDjQC//RD+3dr/Udl7ENm0P9kMlN2E3tx/zNqGKNmj3Nvr89pYIwAm4Wg44N2sfdyRKdVljNk5rtnlzNoidt+jKMJZN93X7UHZfSQpgpAvQbgNPdngfZ18HdHkX9Gv/d0aDdHSH9nvL8wzDN3fJd5XYNRFYgGznt37/52yLxXKLBYV/d2GvNYEfNoInOHYt+JQELgC8I2CDt4Q/rUb7t0cLeChj+EY891uDNlwb+IcjUIjbyAd791krRFqzHYpDHXo/ToZttkMUuR4jdYvrtlV7uI0DF47HiADUayxDeBXyeJAAOcIFuK0RuZDjh5cbuXqn9//UtrdB1biTDxCUv8gKsCMRuPSWiGyW/92WVwh5JXmHHHmY3zkLkzkqNzman5aaS0gGjG316kmcy/nrgbkFypiYv0eef/meryx7+7l7A/qTW3fDoEBC/gBxu03SJvqcszjn6Zk7/5+jGwSxxTiMv3iBM7mlXzpqCXqDUMAXMkEb1wmihzpXQDrzdLmpo4hO63mqrjq2tHqHw3qsS9asLwi6AoALUHSug/qum0Wvr+Cvl/KpS/qmQLeGv++rm7myB3qmx4sREDFep8+0UzuvL7qvN/q2S3Fnt6Abc/iMV/eZi3vxMDt7XLPgYoqur7ttjfr4VRqqa4ewt2Sf9zRi53v/Ue27eqS211YKwAe8VVg7cdg5sD+fvC+awovOvTe8Yz28eYjxU+z4v6t7xQv8CgtIxmd7sHO8oCJ7uId8XY38eAgA9xqBrFC8yqtFu1/7u2s8nsd8jM58Udx8zdsVuUMLmyfbm098yvt8VVx8bAg9vN8Hwh9viuC7RdC40tNV0geHDzg2/tJKz0991bPG1Q+9hWj91h89XDE92C+N2P/GpvOqp6N8v049mgA9xivZ2wuI4INu3J/M3NM9zNj9blDA7i7BffO81Pf9ofy91Qd+0RMH4eet4d9b1yc+JiF+pkTsU+BAtGcK2vu82q8G27/8xht8t3K+0YT+50vM4uNG/wbsLgmge8xI/uSrvmqwfkxYXdvDvb3vNu0Lle3bhtjq6O7zPt9PPlX8PmcE/4B7HvFv/V0YP8Mjv4XOvqQg7mObfuRDf/RTPp23/OW/vnOsP+xv/593P11+/2ljMa7fCuqr/PRPRvVP9fW3PkBMEDiQYEGDBxEmVLiQYUOHDx3+APCDQEWLFzFm1LiRY8eLEil6FDlyI0iSJ1GmVLmSZUuXL2HGlDmTZk2bN3Hm1PnS5E6fP4Ha3AEAgJQMQZEm3QiRadOED6BGlTqValWrV7Fm1bqVa1evX8FaVZrSaVmzYa/eNLuWKU22b+HGlcu051iSdZXitbuXb1+/fwEHFv88GKheiwKG2NhxIkeKo4QhAy5ClIiOyJdRztU8EG1nz59BhxYNFjOBzZtHP1B7eq5b1q9hxz5oeDDtwhNL59a9m3dv379n6k3sgmjx4kRwFBGBYQVw5yovFB/yXLfst6mxZ9e+HXtp62xTr/5e1vV48+fL2g6s3id76u/hx5c/n35GvEON59dPBEV9+TmKw8C/wdBrqiuHuEtQwQW1YsunApkKzyYIISqPwgsxnMA9vzbMqcMBQQxRxBFJjKkuI4xb4oQWMtChBcWWyI+EEn1DkSgjaJwvQ4YY7NHHBXdU6MchqxIvyIMsPFLJ2D7cq0mbnsxRyimprPK3nlaQgij/C3zoCAUMJAIgBSsjS6E4Ech8bsmDiGzTzc7WLOjNNo2Mc4Ik7czzrSjzws0uPtMMVNBBCa2pJx6ImoGkFohiolC/KCCCKB4e5U1PgebMVNOrLt3UxzrfiskgPC8tlS4/LwNUJlUrbdXVVwc1CQXKuiQJhxthRQoFSQEoIlfMSvVU2E07HVZBUB2EadSZTG3WKVZvC2ksaH+t1tpr3zOJOADQPIkCoqQQAFucMghzxnEFC9bYdYksll3tkF1LSmeDpLY9VPuUFt19+e33yokwIGoJlWYgygZ/Y1ohRgBwEBdhvtR9V2IF3Z14tHjNmpfeDO3dqWOWPn5Y5JFJXgmk/23HxEgAH3RIwQgReMjBYQIyoKy5klES4FYAmLgZZ6Qitljo1Coe+jOMyfuZJFNDxqnplJ5WWuqp/ZVIS54rEmAGF5bgVT8m+qsIUQBwpJojAUgg6odazd4paKPhhlPPuEFD2qm2OWIaX8iiPqlvvAEPPFYAeMWRAgv0S5wIAQn4FgBFBbeo4KLCjnzCounOnCvMNe/K7qYsH+nIv4PbGynSQ09d9frCLKqiycBdwoUZeBDBCAyGYKK4CyqSVIrQT6DMstWZ5bzz46kyHnmsPm+LeI1GN7026aN93vrrA22djwm08IOoBQq6SADYAXBhhcmHD9wG6bBXVvnlkX8ffv+qmq+w/Yqi15dv6n9C/f7/AciXMMEgDRNIA1GgsKyLrI8oJ7BRtwCHOKK0IIAsedv84Cc/DEalfg8BYP5K47+OiLCCJTSh04jyBYHQgCgRUGBFLOA1EfiAKC4IHKO2dEKyaHCDcOPhBjvokA/Wi3+AIWFJiqhDJS5RgERxg0CekEIFUkB34CrbwmZGNTMZjIlL+2EPhfbF+QWxIUPc0RFbgkb7JLGLbXSjhwBQg4GEgCibGNUKglecE/hsbIyjWqQa+EbR5QmM8xMj/MjIEDNyjI19USNGHilISSpRIn4YCBikSBAtWOBqDKOARShQBF4djGoouBrkJpk3QhZyeYf/XF4iF7JIDEUSao1Eof5SmUtdqkQiZBjIIYrziSdOYAyVOI4FKrICC1SxOCmTmg/MtculrJKVx3Ml8mCpEFleiJYo6SYBvilNcaaulwPRQgSMcwRBGKcIN0uB1wjHg8opbQVVbNg4MTK3alpTn/ucSjYTsk0KhXMk3yQoPhHatnISBAlx+Nons9ZJF7Qgi0rTmcB8ltB++pNu1zweQBEiUAgd1CMGtWVCUdrFhRJkAYUoDgzsgBEbuWCeVEvbRB6T0o1y1Ic75ShIkfQ/EGLGpLhM6VEFudKCSMIMX8jCnS5SxfSZbXJSqKlGqcnTnmaVp0B9IfaGmqqTQmmsSDUr/wCVGlCLbNGGeBsbESCKVJ9q1WIe7ZxXwydUIhpVMEU961/d2MstAMINWlBrRVCGNxE0869zpavE7Ko5vBLkfksi6QjLSpPLApaz1QoTGYgCAzFQ4hGGpWxFdCAwvEkQABRsLFcfS9fTxHayA6mskjaLRL72L7Od9W3kWqcfKIDPtq/DldkCRpQccNaxsfXnbB9bW4HcNqyR8etvsfu/MEFBFWZwaHEMQYPiCsB3Ff3ZEHbX2eY6t5rQnVhrLicX6u41hL1dlX2zm1+lSYQIBGnDI2RAFEMMYroE2OIJzKYDXiFYvbBl73NRU1f5xjcu8z0jfqv3Jwzrl8MiS+sEaP9gCKIcocCwc6bSMnC1Hfz2gg9mpXshO+Ga6Olhlt3wvXaL4w7vOHQLTcMYkPDEKBLlCVCVFBGoBs0amvesLXYxGGH8LvjOOE81xu2NPYZlkGmZx132LFG4AAPjQGEMRyBKJbRgYKL4Smr1bFRGmRvZJw8tyuyaMqmORGHNRMbGOf7Ldb0c6KkFVz93KM4kCJDH5Vp0W0tgm2+dPGcM1nlddy6enfRs6cD0ub5+1kluBR1q+QzQEKT4QhlAmx8iaMEMxWnnz/BjlPxGWtIZjPB7ZSyTUmV6Y/bjNFG5zMtgi5rYaZKIHAqiBTikujiHoMHOioJMksGuMvqlda3jd+v/GFcYz0rida+FaJore9qRw/bmWFuwgx8Q4QcuyAGcVZLudbf73cW2N28+zD1HMHsS+g4wUV4xhowRKjpEmY615YxtKWt74dy+dJWpDO4geXE25jaUxe9iSxRA2zhSODFKNp44j9+b5MD2JUK04Agu+EHgAkmDIoxDCeI6T1AAIoofZ51whVea4XbOtagu9W2JF4jiBgH1Gsl9y5EomSgkOMEOvHZwlDAdAE6HOvtKnvW+AuDkTImEiIkih0eATlA2ItuOr73zzFHaWJp+ya4jPnQM8QTjpUv6TTrU6Mqt4KbhSoneLcJ3cDFZ64VPSr4bogUriJkopBCF/dKUXG7x/zjtao8b24fldpfAvdtyNw/d767h0F/c01vkj8oWRkqSmL6mAki94WGv4a47hQZQMI4VTKvINDkOALyjvM4t7ynMC0vzLeH8wz0PIdB32klsxA+lMoLD353k+RqRfuyxfzquv+UPzIZCAXVvJQWv2cuVDz6de85zh+s66HFPPtFdcnRI1l0k7iEvUaZ6EV5J3SP3B0D+LWL/sm8As2z2zGIByqA4yIAQwq9EBEAHjIAHXKCTVqz8gO/8MmX4NGUz3C9OhO79rGP5gG30NCuJ0ItwOOKmVM8jThDJNkIFCTAG8W774uIQvIcoXiCWRCQDMMAGZmBh9MMFCC/n1gsDjf9GAzNwzzpv4joQBMdDBMWKBO3OIySorTSCgVCJCmuII7BQBr2wdAyQLbJADIrDDEThCUIACQDhBVRhEgDhEDJgCH9jBYYgB04AB+BJP36ABERADrPL/Ixw2+YC14rPgtpvCZ3wNaDQuuivpJJobNhMIyTIUUYCEjliEr8wE+kuDNlCCxIwcRSHCZwup3TjAY3gAkigkxQHB07AAoYA3iywCANRwjSDEH/OfWisCRNRNhZxf6TwvvxscnxPI5Ir6YSRI4pRE5XRZGhQM/4gD0HROCjxMjIgBURgBpgJFJdgBpaDFO8NEGdR/QZRENcP6HIREXdRCeOvEWEC0DYCP1b/ECNMjyTgkSPmcRnxMeM4ES5ogBKaqgz44AUA4Q8ewQ7KoAi4xmsWzSdSYAa48RU3YgUO5wRcABo7jgQuwAh0wA+LDRzDMfPSj/jUkf3OEfnSMTbakR17Ufv8DAY34gQBgCRcUiNgMh9t0hH3kRdBiVZ2IgU4Tm1IwAVwgAmW4AdUMXGSIweG4NEG0CM/UvhCEioLcSWOjyRPUifX8ReDwh01oh434h5Fwis1Aixvsiw/Qm1+IC3Vci3Zsi3d8i3hUi15hd3isi7r8iijMRqJgAikQArs8i8BMzAFczAJszAN8zARMzEVczEZszEd8zEhMzIlczIpszIt8zIxMzM1/3MzObMt1aa+JqIy+3I0SfMzO+IYNyIZRwI1idE0zfI1CcDm8nI2abM2bfM2cTM3dXM3ebM3ffM3gTM4hXM4ibM4jfM4kTM5lXM5mbM5nfM5oTM6pXM6qdM2tfI2qrM4/MwSNwITK5H8urNRYHM8c6AzzfM80TM91XM92bM93fM94TM+5XM+6bM+7XMycaA0cAAzSbM//TI/O6IKuTBRSEJAN6ILxzNBFXRBGbRBlaYFU5CLRgJCX1BCHfRCMTRDNXRDp8T/ALB3DI4kPHQjBJBDTfREUTRFVRQyqi/6wAUlWhQjrm9FabRGbfRGcZQlWA/1LHQkdlR8Xi9HhXRIif+0SE8U8JKp7yqKhiZII5CUAASvKDjSSKm0Sq30SmGP6qwu6jKCSVtLI7T06bgUS8m0TM30TEMtA34SXD6uIrzUtTJCTUWuTdG0Tu30TvEUn+SN3dwNFgngTTtiT+nNT/O0UA31UBE1URV1URm1UR31USE1UiV1Uim1Ui31UjE1UzV1Uzm1Uz31U0E1VEV1VEm1VE31VFE1VVV1VVm1VV31VWE1VmV1Vmm1Vm31VnE1V3V1V3m1V331V4E1WIV1WIm1WI31WJE1WZV1WZm1WZ31WaE1WqV1Wqm1Wq31WrE1W7V1W7m1W731W8E1XMV1XMm1XM31XNE1XdV1Xdm1Xd3/9V3hNV7ldV7ptV7t9V7xNV/1dV/5tV/99V8BNmAFdmAJtmAN9mARNmEVdmEZtmEd9mEhNmIldmIptmIt9mIxNmM1dmM5tmM99mNBNmRFdmRJtmRN9mRRNmVVdmVZtmVd9mVhNmZldmZptmZt9mZxNmd1dmd5tmd99meBNmiFdmiJtmiN9miRNmmVdmmZtmmd9mmhNmqldmqptmqt9mqxNmu1dmu5tmu99mvBNmzFdmzJtmzN9mzRNm3Vdm3Ztm3d9m3hNm7ldm7ptm7t9m7xNm/1dm/5tm/99m8BN3AFd3AJt3AN93ARN3EVd3EZt3Ed93EhN3Ild3Ipt3It93IxmjdzNXdzObdzPfdzQTd0RXd0Sbd0Tfd0UTd1VXd1Wbd1Xfd1YTd2ZXd2abd2bfd2cTd3dXd3ebd3ffd3gTd4hXd4ibd4jfd4kTd5lXd5mbd5nfd5oTd6pXd6qbd6rfd6sTd7tXd7ubd7vfd7wTd8xXd8ybd8zfd80Td91Xd92bd93fd94Td+5Xd+6bd+7fd+8Td/9Xd/+RefAgIAIfkECBkAAAAsAAAAAEAGsASHAQEBzQAA9PT0AELN/////wAAAGN/9uYKAJ/L/wDMAMkMmen/ZJinALTmAMj/AAcVNlJa/5YAw8PDV4WSACl/m5ubc3Nz29vbABUAtLS0EBkbP2FqzQCkAEo0zXgAFiIlhMncg4ODFQwAFQARFQAA1NTUY2Nj6+vrq6urlJSUOzs7BAoLCg8QS0tLBAcIAFP/W1tbLCwse3t7c6/AHi4yxbgIi4uLAIZfy8vLa2tr4+PjGxsboqKiu7u7APoQABALQ0NDkd3zVFRUf0oAS3N+MzMzenIEABAVfwAAIyMjCwsLAHwHGhkBAJVqFBQUb6q6KkFHe7vNADE+X5GfiM/jluX7JTk+UXuHAHdVL0hP3c8JPFtk5ocAf8HURWp0aZ+vAErm5gAAAOEOjNbrjtnu5gC4FB4hGwAWAL/0AAkbXIyaIzY7HCouDBMVeLbITXaCa6S0fb7RU36KMkxUlOH3Q2ZwGxAAYpWkSG14LURLPl9oKT5EDxcZdbPFZpuqgcTXABUbGSYpOFVdQWRtVIGNWomWABsBAA0QGwAAT3iEFBQAcay9HzA0JztBidLmIDE2WIeUAKDNADJA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pAQCgStAQDzDE4AQAThSRQw8K4SCDCjsA/6BEEkJUIEBBIYCq6666ZmCQBCbEoISsMbQQAg4HCVBBCzsMm6oJFegw0QkptJCEs0WYgMKtnXbr7Xgm6JrDQigkweuuSfhakA4tnKurEjIQlKu7u6orkABC0AsqqwRJECu9O0hkwbD0wsvttwgnbJ0Awzqr0LwAtJBCDzj0UC2oRRSEw79JyJABDhKgYMKpAJQw0Lw8lKDyyisfTAAQoCZhgwQlSMCDCbHyK9AFBAvBAw4l9GBDuwE/dIIKoCphAg8091CBEASLqvDUVDvHA6hXA4ACQhWAuoPUBZUARMYDnfBvvAYJIEPJJ4faUAagtoAQCiYPlC8APBxELUQwR/98gt5rg1314IQP127GMUR8kA4NX6BQ3gO1C0AICkkgrUDzCp5QuGw3NCzZF9kQ90I4OF746ajvpgOoNhAw798FWQBqCg+VgDFEmTckuUMngApDRrEqAXvqxBfvm+gASHvB7AadqoTLC8mON+5uMyR53Qv1DgDoFcENgAnGhy8+bokDMRDS3BNgu+IPFQHq8A3lztC8KsCfkLkAtG6R9FuP7///rVkf5AjQtc4JJGtoc4jXIoIylrHMdAJhXNKEkAJkJQR5AEhCDlAAQYhIroMADKEIQyO755UNVAkkQAqY5xAB3I56+spgQTJAsHepwAb2EwjndrUDGNirIe4DQA7/T+DAEoBwhEhMYmJi9TuC5KtomANVBR6yOgCogIExlOG6LECyXTlhgATpgeR4VYQjIiRxADjICnl1RSW68Y2D8d4PCYCCfQ1kjbRr4QsfIj+I4CAFJsAf1hAigB6EoAVd3MHwilgCbgUxh2vcVRvhSMlK5iVfTjjIqcB3QBRCZIEw1FxEcIA0VEHvIDwgGScJ4C6pfXAhoJqkJWdJS7cwLIsmVN/o2ve+UF5EAPibI0J6AKpMCqSVAuEfLK1Yy2Y6Ey0FzOIAnXfKhEhvinysnkXWlj+H/CuHBvHeKhESy2ea85xfQdoOUMDOdrYzVuZLJutqt8f4abMiBdQfQ0oJ/06DBK+fx2QmOgdKUKosDwDjQoj0LidBJZhxIGCUHOUSYrm2AUCUEuFc/xZyS2MyBHlyS0g5C0rSki6lj7+ap0AK6ASMio17ZvNk2nKFPZQmJAchACcxZcUtARRBmDr03UP61gJwak+WJk2qUn9iLigiJFYxkJeugDCxil1sexrjmMdAhoIckKymWGOkyoZ3NwpSDAek0lUeCeBCAOwgB0yrWQrQ6ITLNeRoSVsazWw2sl0u9a+AvcmnELqQHIDKggIpl75ioLOBsEtfSphoFLNogYEYFrL6FMi/6BUDxD5kYJCVQTUDS9rSpoRzjT3ITitbEFKZClWqwuhAXAUrJf/MqlbQg5i+WBvBCsCgCM7bARBCYNd+HfJaqIoBDDYqEWpZC1tLG61pp0vd6lr3utjNrna3y93ueve74A2veMdL3vKa97zoTa9618ve9rr3vfCNr3znS9/62ve+Sj1VQvHL39hkbVe3Za5MMmABFZwqVRZ46B0NPKscYK8gJ8iADBAJqnES5KAxTML9ALBWgWSAWW4VQmoT4r3JVQ5U3LpACoRwLSXsQAgCLhsPcqAC5O6gBbaKiARSAANBtioEQAheEkwgW4bowALXSpUNpEuAD8fqxSMm4CARAgNQSavKWdyVZGdrgSIIGbfRy/KuEhqr/eIkAzQ+cBFkUFw1Mlj/gw+NsAyAQDIzXzjLUX0qALA5ECe7WMQOqaNKh4nina24xS+OsUFKYAFTzQoINmgzQ1Lw5hwoWAApoLNbW6DohlwgB0kuQmYP4mcoQ4Sbni2I+5QgkCCKWWsG6UEOgJvc5fZ3SP91lwqYjJITdJFXSugwQU7g6nfxmSDusvBAMKyvkC7aygTZ4ZgZIoDNbtkgsosnN3Ut6WieKwkPXgiWeZWQUiZbIiiooa5i8FBpi8sgBQRjQbB85VeDassXGOO54KWQbYuZzITFiQ5+DWBhl63YSZN3QHll52VnWQgIWV9xxz1tjm521LEDQDylx21r0uvY2UO4rBSuPkHuytkP/0n3uWIgaYFQ/N0OQXW5ZSUQc4uZuTgQua6cYPBb6yhrIViZ0EiGcpdUsQghoFgPQLvng5QSBhRLAclGrKsk9E3ZAxFrCe7WadHlWZ7bQwEOUBDEFB7EsP+6dkESp79wKQEGTENrEGMAvQrEIAcV+JjNJOcEgM47aZpOI0KaagGx48AG/2qiQ3DQMBtUjHN0xzbGxE52mQ4k3gmhNwF0UETOpcyBw5MAyTqmd5GRTMFEdCA3bVDElt/koEhXOtNJHkSo/3HqBql63xqedbHeDaiuw+pApKcCsfMAjWovCNoHfRBz5bHKSos7D+ZO5VhWoGkhiAHIFVL7qOOeIDpIfP8GSpCBsvrRWY7vAeRPSXzjIz/mh505qwlwgSJKjmYOPJjKt5d0kJGKYD73I1kjbwMXfzDBLqlGABLgLHUHKrxFf8PydSeTAX9zUFi3ELHiUQaBNAm0PrLkU6CiYDggKwWUfDsTgsm0ZAZxNyZoEMjzgAqBAilTc6CSEJxmECeAP0W2gQYoEMhzbR5IECAIAB2EedWXPAjBTUVWgCaWNmujYAdRQJ3WE/mWgAuIKgaxRg9YAhFoECFAgfQHKry3EAeWEO7TgSN1L4mjBK6ngCTIfGGDggRgASlwSneDcWvUgg2hhQTBhQAggQTAOaPGTcB3EKvmWfMyakE4EAKwhm3/SBAyhxBIM38HgWUANYIjpzfhEoA+MoAGsXo7IT1zZC4aOFmFaIER4T1jqD1gwzmpNlgwSBBst1MtKDoalj31tBDDglQOUUoS4T2xiBCD1XCkWBCuWBCwSBBGWInQdhBKmBB9g3Fh9IjwBipTaBSXNYpu5YWgcopimIrfqDc9yDnhloxnlD87JY0++IcMoT3pcwLDAnEW0VTcCAA/NCy3WBCxwovC6IAGUYzRBirl6I8MEYlOR3NHCFDB9Dic2COeWBCCZmfcpFr3hDTmowOgpgRO0AJR9ossJBDr03BVpHgGgYoQcTeydTUaCFXNp0XcGFW0CI0AEIwG4T6lqBCn/5I+vViDEdFW8sgQ0pOA89JYLPmPLill03OErveMB4GJ/GgRUpgQ+hVG8VcBDFZ8BJECwKUEWIkQOiADW9lDO5hyH6lLM2kQVXSBYRhwD3E3CbhS2zgQOdmS+Ygr7JiOM2d251iKaxRuEbE+sZiWWReOf4eEQCmQ9Sg4c2mUdZkQBsmDlGgQlogQWUOSDUkkD0kQwFgQExlrFalxoncuBleCgVaWUcmYCWGSLYSPCZEvq3RQvMc5ksYzF0UAMZks95QQiXOThAYAlrmTggcR2vOTJ6hxBTGJBzFYkgWbByGblzdlzGiYn5iblmWNHXGaB1FmVHlRfbMrlYVXvCKNFf+gbjCnjHCYEFnTYWsEVEV5EMxpNKACiE70PYN5lpLZSwVBm6KCl+JYmwwBkOcTlwRwAhfAa1nYjdnJjgJxmxkHaw7HPgNhkxTZTSBJkIXpdwLxmMeJkNHZT33zlpcJJJlpUcLWmQWxU4KDNKayAzNzeKdXEKTZEJfVWNLjlwSwOwihmg0RowcxLBvlPT2HPCMGM5zEoBCJhUaWhoRUAjJAMCC6EL4YEYJmdgcVT3IpfBAmVB5WlgMhpM+ZlNG5lNQpEGhkoBGBnf7ElrYZS99DMTyggzBjARRTAf8CQlkTA1WFApJjdvnkEJwjOJdlRn2TmoS5h+c5EMNiL4K2fcH/BwBDSp9rSqEGoZINUUVWKhDDIjeIpytFQHIIEagHMagCgYnByDn45leYKlDroqV0JEUHMZQF2YOQmXn4aRAOE6JGMqJs9S9tZqLbmaIxAz/m+KV66FjD4lQEcDfVBKruWWEQUUquR0y5pEIIahCL2lqoAjtGShBV9psHIT09RwD+piuM2hBRChFBFG5VKoSgQpwEsYt3VK1H2nRwCab3KZ2cOaasdJQagab6qKY7Ra8R5CyOShCYmEIS1HALZZ6SqhAShKzK2pzNWJKFuk8TO0M8Fa/2iErQCZd9t6CHmqy+KaNleVAwoG+64q6tWWgG4ZwDmosCgT/jdFAo55Pk/2ScArGeHGuvSSirGxqZF9qsEIqruAadOpABaBSLvjoQKEoQpTRi7pM+PKoQkgNyoip5BpSfzuoQ6/qpODtZUQakw3YqfLatV+qp/RIzjskrLQCFUMqTD4E8v9m1EcSqBbGYjRq2H7mM9yqm/pmlqroR/koQ2sm0oHKpAnE3yuY+srQ2jXmlW9anDNE3Vgu3yoeYQjuGQou4BGFYKGdTiVWWvgam/Nk8Dnpi/DpYEdgDAiAAGYA/ehmqltu5mPsy8lqvAECcNAt+W2urWAq6rcphsQoAT4qcCZmcdku0QZJrvOIE0ri0IPu3BIA0vGlYvOkQ81J00zu7A6GhD6qW9f9YrgTgfJA4pqVLAFUmS2brhgDAa+GnrwOqMmgFM0XwpG8bnA2xU4rEtb37r1/HlCc6aHxbmH6LUXQruNapZ2a2U9sHq8YooASQODTZLtoLf0NLg/hLEEGZoxXbbx37r8cGwJrJfFV2qedruO27EO8rvZHqVi4zusJjsRk8fD2oupG2eWtDMBWstZBquv87pt6jjuVLvPJHq0I0oZqrvDvCvLsiBOAEvZEKrPyYwxSRNUmQQ1fboDa6luBbEOYyrXGIrw6MscIbvQ+2vtnGUUEUrgiRK0rQkfdbO84zlrw7spr0u3YUTnv7wdx6sUOMUUflEYM7EIUbvSO2RkdUQoz/KGY6uaPxicXcKxCXtcXv2RBfPFoSJ1UsHLpl3GRyGL3SmMYK0Yhcyr4C26WuuhBZTLtZ623vskbeuqo9XBCfY1EYJWhs3L0+67Qceq/gNFixrMRLfG/yiwJ308hQ3LQByrniGskM4T070HIRaxDMSrGzjLrB7HUFobPWmsrABABmt75sN8qlFLsL4T6Pa67OXJL/Uoi4mbsIAa85e7sDca31iraa54z6qrbXmcAJusC7XEA5RMV1i2fo5jXSzLIPjK93pqaoq5a5kj7cjK1J+c3hfKjkmxACUM4HsT5E+GzXfBDTvNBthgNQk7IXMIzU1q43a6UTTRC6qs9EjBCr/2bE4LS7wry8HzwvShvJykyDzAzFC9EDzrLFNXoQOCq0XVydBSuJ4EzGQZrHV6MEFeBOKMBNy4UCdnVQUCg5SZwQ82K/Tj3Di4M/14gQeDtsrCq2LpjHBJA14jvS+brJZKrQ/erPaQrQM82wA82hVeRgWue2nokqD1XNBLHKDf3VA4FaeTmvjOrAXaMEPGDVWM1OW/3JsuvQJxTJNltYmD0QiO1YEFRAuYyogetYrGrPdtnUD+PWBrGbNh3PSJrTAsjHQQRCUOw9wBrU6yyMzvKkg2wu6VycSy0Qp4Ksas3ClRyQhunK+jJAtqgQdxPMC7FGZ32QZA1haCS+CmG8yP94bw8amxO7vhi8tnRNAJeFthQxyJoFsAFdq7pMiW2l2A9xhU6wxdS6sWkqn+HtEMedENqTaoDZobibRRulzSsb0oQbycM5afTc3vx9drtsiLO9nfo04L7s4DxLEKcy3OgL34c94bSNIzG9U5aJPKeEPLst0340xwoRkmiZvA1d3IJGk29d4YSsoF7sks5NLwMUp5vD0hTBTXA8c9nNiEEkxGG21xZFlDpOEMJdxypr2o2cofrqlP18unm9nQko0NMZmeZS5RLBeLKygxhex2q53AkxpQnRNchNAGk9EFFe4DG0URxoxFM+n1k7qhaaEGeO2gqeoB6uxYnJ4VgK5fz/2o/2GePwfLwHIWjUPeI0EtPb+9H17Nqt9pm8feSL5jxFHrM43qjeGOgFcT0ri3XHmLaLnhDb2laydVk77BBoRI3YTc7gTREqveOlmOoDMax1HcPdvOpzXWTRqBA9QOsMO4WFHKldDuLNHJnSQ8cMUQKe/p8QbOX6nbm689nzieq1G702jsKjxopee8GPfutDfN3je+3NnO0KsUZKruqxCKBBteer1RC3NNzzIr6TOXgPDtOSHiOULk7JXXQQs+LTmcFTS3/t7MirTpsRTtztCLPvquX1+YG3zRDbWkfXy01AYKDlelnMLMMK0Tfh/qCcW0qIiO4VGrhDCEJrpLIr/6xgIrwuJJN8amPpDsHeBLDsO9XsR5yvkfmwZjR+DDtqF9DwGr6FXUiomo2DFG/aQLWIaigrtH7ClPqth+sQpNhBfvjmatTnfiifkkZDT16c2nuImqyISkrKbOgQ0hOLZO4E0tXvTUmumsjpAW8ilE4AQVRcd8OROFB+VqTpLM6wW5aDKCRWklZKInZ7mK6APDD5yAMEkz/5CIFHrJ6xWh92YxdExRq919atB4E8OwA0jFQQblV4e2UDdIXf63L5b4o1l99BkgMEYgVCBzyqjfd48cl+k/f5LB+gf5gCTSMDJKPkNY+Mo7dVIdNXOu/wyu7eTF6vfQ20WaMEOfAxY/+HZKyNlJml+ODM+DXpO95HnTYz+fNi+ZePEMjDxtI6WtJTBO43/L05aqTf1hmE+kU02M4LEDhwhHACAEAGAgkVLmRYxCCMHjhSFAQggSEBJUIqSMCBAobBHRcuXjDY4iIOJQCU2MDRw4TBGAIuWjBYBAUOHjEMhrjYM6GAJAZVbMSRIUdKACh8JvwI4MRSAiiQFgkRUQIPGEihbuXa1etXsGHFjiVb1uxZtGnVrmXb1u1buHHlzqVb1+5dvHnF8jDIwycKgyYW6ghq0DBEgxYVqgAApKcMgwwr7FzYw/BlzIIZnnCIWYnfi00xX/bZ+anPHI2hvhydw6tlADwXFgT/zZDxaMw6FuI2HKPEV9i8AdQmINxwEoYkVV/MgPRyDJE9WWN23VNAC+E2tkKuuPUCdt5KZH+dnHTpDgDVE8LGcbH86YWQlVxEQRF3e4XltSsMLly9Qs5G+6wn0XCbryedlIDvotRMWqpAw/6DCrb9FCpIqYtuM27BhKQSkDiuAvQMxIR4K+K3kUrqyUPMYtCNQNwk5EoHDUfcqikOT6oRsx0q0OtHIIMUkiGaDEJuQhiSUMKJGCyIbqsSLIjBCSWSgGhILLPUcksuu/TySzCz5Gu4pRJ8MaETLFDSCSCUgk2xhBhz7CLuJKOMP+MC8ykFFahMIgcUQ8uzpxJUXCqo/xS2ykCIHZTYQYgegLszIQkMkinDPAE4k4ASUhBiSgCYhAFDSY0jLtMjFVJuzot0kHLJIir0adFGH40UKglMANWJImTY1Cfu4IQKBwuKQK9KGCq4FKzySL0Ivf/Yc8+gHOWzzgYgjk1CiBR+1a+yTGVMiE8/c3iSIQg9I9QgIaBCz0eoMmihVkhLlRW2ZRfaEbccCbjgVSWa/NUrcqs01ycedKVyhxZIVNXQkdRcUgVZe5KX3lvFyiDJlNgMoV90qe2qhxyKKEhUZ8NUeWUscbgs1YsEEIK38XwKgTcY8mV5Z5579vlnoIMWeuggC9U0L5pYJXppppv+0uiB50raaf+qq7b6art0Om4pIHozAQb0JqXTsB1g0NUwB7FWe22223b7bbjhsgGAGPTSqeK489ab6puL0AvRvQMXfPAtbwagKZjjM0gJZ4vs7qLgZFiIxZoJt/xyzDPXfHOoUAgBobxCCCFqzks3/S0ePs9LANFJP/112AcvISUYxkwcTaTgXagpFXrqDIZpVQI5duKLN/545JNXfnnmm3f++aUZc+IE23uam+6edDAs0IRcNijqwhKFfnzyyzf/fPTTV3999tvHKwWDfKweUwDwTqhrACRXHIC0GTK8d/cFUIADJGABDXhABCZQgXbRQUrmND+GGAY/F/mfbQxiPwJUKjIL5GD/Bz34QRCGUIQjJCHRsKOE6EBQIUYDwFJg4wSGUCRjDBHA9kp4QxzmUIc75GEPfdi+MY1HhR0CyVJYCJ8TGOZcMTRIyn74RChGUYpTpGIVrQikExSkbgoZIgHgBwC/+SSJBnkSC3W2EK3p7oprZGMb3fhGOMaRg00RVhevB0DrSFAh3mvhUjqDQTkGUpCDJGQhDXlIp8FGM1w0EgWFAhXDwEmDffTJbSqHSExmUpOb5GQnPckVoISKQ3Z8pE9qaJAJ8hEqf/xkK39mrB3EUpazpGUtbXlLXOZSl7vkZS99+UtgBlOYwyRmMY15TGQmU5nLZGYznflMaEZTmtOkZjWt/3lNbGZTm70MY5hgOU0nhFOc49xBN5eSGjIxpItfNOdmlLhCw5xRIWl0ZT13FrZM5VOf++RnP/35T4AGVKADJWhBDXpQhCZUoQtlaEMd+lCIRlSiE6VoRS16UYw+dAcrw2dGAbDRYRlEaYwEwO0A81EjGgaJ7/QJRZxoT5huKWzbpGlNbXpTnOZUpzvlaU99+tObIsUJQCVqUY1KzCKqLGxnYGpTnfpUqEZVqiOgalWrmtSl2E4FW+WqCgqjBK6CjoUuNAgMZ2OQGUbQINyLaVuzhB6QulWuc3UbeJZIVyDBlaMAOEMC/PpXwAZWsIMlbGHPgFKojGmftdFjTyqor/8L+mSSeKWsXvRaWcxmNmjH0mxeERsm9PS1sKMlbWn9eti4IqyftbkNBvGnP4Vwp38LeWxnbcuWy95Wt7sd0hjxyNu55BZMoTVtcY37V9SapYsEuN4WGaI9VDKEj+AziPiAe12wCBe72+XuWjQoru6mRbteIu5xzUva5JZluSfInaAA8FuF/C54CgpvfZ/1WfvmV79Q+aIa92uW8XapvOclsGDTS5blEoA7jFuI44SFJ4PANipIueR/sRtgC2c4vKx5sIbDgmGZ8rXAIwbsgceSYALgj25fw2eFE8Kdj5pNa/zzcHdBXGMc37Yz8szxVm78VhGTmMQm3ksjTZmuyEL/xXCjyVmPr/tjJ0d5rim5nZTPg98vDVjIBCZyWFC8Ho4xyUld+deUkJVWK3cWymlm8yeV0642uwvL5A3ylrk85zjnWS1r1nOfC3lSCfs5IXwOkpbtfNwuC1rR2cXzoh0dyCK9tM+E9qxoD23eRD9a0z2h9KY9/UMBUGR4ee60Zet8aeNm+tOeLvWqXX3DMQFP063Gi6FRXVpVv9rRtNZ1rz14mw4Lmtd2sfWtR5trX/t52MlmdgG959xHL5suxTY2YZHd7DhLG9vbXh9rrBvtRofY0tVGb7i53WZtn1vd4xNASpTAY2WbG8jjJrdh5b3uKKcb3/tW3hfBK+x7D4na//UuccD5XWN9H1zhsdMaW3dt8EKfmuCDvfbCNZxwi2dccxqEL7hTm2WJTzywFdf4fjFecpQLrikOW/TJ2zJwkZM85fV1+cxt3rYxmvXTNV8LzCcu85tvl+dBJzrVMmCQfyt66OINuciRC/GiA3fpUad60Lgj6ZZD/Uc+JzjQq37bqX9d7Cyzq6vDDuCmOz0BXh97Zs/edrhzCT0637nWTU1vtZ/W7nHH69v5/ncgQXekm/b7WLheb7YDXq6FV3zj6XL0/L2a8R9Ou9MT73iYTh7zm2fL1SW/91pXPuag53wrNV961JcFPK7L+sfpjPe8Xz71nTz97G3vlZPpuvZdOf88uWV/+0zuHvjDf65IdU96Yov+58gnviGF33ziA/r4rhew8rvOfOgP8vnZv73nP099uVsf8djnvhy3X/7U44/1rd8r7NX+e/Sbn/zxp/9Scj/99ufdwPOv/xrP3//GU47ZqjvwEzf9Gzn+A8Aq+j8F/Dvpwz+lEj/fS8AGlCIGrEC4KxLQ+b78O8CnK0AMJKQLDEGxu431Y78IdD/Lo0AS9KERbMGog64qYzUWfDkJrDb4g8EoekEdDLrrcTHCq0HcukFjy8Ee/CEePMKZ05q7IsAO9MC1E0IlJKEknEKNM5p2Mjsp3DMivDUjtEIdqkIwXDju+DYOTEEo1DsQHEP/KxJDNuS3sBm1WdtCplPB0VvDN5wiN8xDddOgwdNCPBS4LkS1L+RDEdpDQ9w2dGI5J0TDNCzERPwgRIxEZiuId2O2Kuw9HKRDSiygSexEXYM8OEu2TBzES4NEUFSgT0zFVWuKDfS1UrTD5QtEVsShVaxFTWu3UMG2WEzDKKRFXKRCTgzGkhuTRSLFYUQ7Wbw+YCTGELpFZxQ08Ai2MwQtUzw0VIzGAIJGbcyzMWrGhwPHu/PFbOxG9uFGc2SzL7KAbevFR0zGdIQedIxHKbsNh+s1d4TCcqTH85lHfswx5YA2TIRHstDEIiTIf1Qef0xIDzMcIKzG4bpGO9tHhpRH/4SsSF3TmhNsRGtcxvETR4x0n4UMSf3yno5DRpAMPY+cwJQkSfUZSZesryIxw4FsyeRbyU20yZg0H5jcSe6Kw3PLRw+kSJ88np4sSuCCjQEcnwVoSqd8SqhsynO8SMrDyYPUSaR8nqPMSt1iDUZ0nqgMy6ecSqwMLoncMqLkStjZSrXULF28RPQRS7mcS7qsS7uUyrURygNMy7Y0Hbbsy8o6KVmLy7ssTMM8TLxUG73UP74EzM35S8ekq5k5CPVBTMu8TLFkm8WMPaqMzMCBTM9sq1Oiu/PBTNM0Tc3szK8wSC9UzdCMG9B8TXsqj6R7ntO8TcRMzbKUC9YkRNeUTf+3iU3gbCX8mSDCxE3krEvdfMKh/M3hzEvnfM78kkH2SU7rnMvldER9jE7ptBrh7E5Nup5AK83rLE+ozM6OJEfuBE+n+U72RKTOuMfyMU/6TEys2cz3W8/3XBr33E9CUo4sJM/6LE/0jEirbM3d9E/C6U8FDSTuACTyGVDzLFCQO1DfTNAG/Uz9zNDOKoyNBEsJvU4KfT31xFAOzRsGPdE28p4/FNAQRc4RrT4LPcUNVdF7qlEbpSt08q/0eVHrjNHwm1FsxNEctUYTLVL9ogh4m08fhVHoPFIbFNKJNDgdqAAY2JUYMAFqZIgeCLMmacKLiBIzsxI0Q9Lkg1Iz7S7/2BjF6mxS3ARSA3xHPMSBzuANIHAdmaGZrVgyzGiyNL2LFP1TKGoKrDMfN33TJ2XOvby3k4IJIcgBsCEbMFWxLI1UsWEIGCubs4EYQTVLNO1UqVOJJWXSQ0XNRNXO5sRDwEgCG/AWpDjJBWucSOqJyJkcCgNVT8VVPUsJgVyfUj1NONWS3qRRPLyKpWjUtGKv+HGvk5QvOxEeXYWLQI1WHSol9/lVU1VMIlWIYR1SrOwMCWmu7LGhhZiunggfanWLaU3XEhqjFj1ObM3NU01POUWLIpmt1vKJ18JUTqUta2VXpvtUgK0s6GLTNo1XwwzObR20sxSyHLxXtQIA4/TX//eyoPqRLMMYWC4UWI2lK6M5xoNF2LtUWI5Fi26dUqzEn/8YK594ISYCgDIlgFMCAPns2NVcWJsNJA1iRwUS2bAkWUVlTOaDLvNQiJMqwCMCEJbqCZfK2bJYV6flIMgbzwLy2agEWlRdVJ2czMRhp6UYIwAoo3gqk2WNWrGAWrNNoJOC0HbE2ZNFS+RTrJS5o6WY2VTKWD9KsrS92ZLd21YqDx5dN/xcwZZEiYdwpIpdilmlFLytpEv1WznrW8jtpOv5yraV3Kdt2CEDvQsImyI4I7o1pcYiAFXK24udXK5AW9QVIMN5xX0b3EMrAw6YXdql3RHYO8Iwkn7xWjFaWv8zIlsACNzVXQjVHd72KZIt5bZSRIQCaF7nfV7ojV7plV4kyBNxPAGt2QHSOdqUEhk0WdqLaFrj9YniHV/1YY2aVV63BQDmnV73fV/pDYMAmF/6pV8S0DoB6AwnAFNOaVzIKauXjdniWCvz5TScLeAnmkz+VV/MLUj2hV8IjmD3RQSoE4DbcIKJvYjR9Z9/JYB87YnJQmCGKF8RLh/wkENeXN/2lWAWlmAKbkb8UYLkjRO9ZYh93Z+lJIDaKmECIGEehp7bsLjlbWEihuAX/grwUAIBXghxbZUNJl3DoC4AoEkE9uEfdp7OEGIVLmIunt4j7orJpMyuUNbgZVbfOdz/Z6WvK7biK2aeE164Ie5iOXbeL74RwyjUsVEJWU0MWjUMCaOcNu7hAw7kG0JfON7iOZ7jOl6KLyqpHHhkSI5kcaFUFjMMIMxUGUMbQmZjQkYe7ljiy92rFU5kLl5km9kn60Cy010KPr0MP21jTu5k4/kiy03hBja8ByblLjZlx0LllvXSMeOKMvOTK+nkWJZl4lnbQ77ls81lXS5iXkbmvWJmaZ4i2ODZg4vjZybiaK7miKRmb4YioxlMOETkbW7hbg7n6gNndfYhd11mUT5nbh7kcD7mduYcmIDnCBxleTZievZme75nzZk7fbZGfu7n901ngcaSgF7oy8lihdNm/4SGX4V26IhjZ4vGodWLaHOe6IT+52pu6IwWHEPO5o72aC8GaWkW6ZHem0/maIzmPWdG6ZSO6ZYmXpW+6fahZZiOZ5qe4JyWZZbWabhR5h9yAKROaqVeaqZu6qSGG4n+aeitaKKui6Gu6rbZ2Sdyaq7uaqWG6pOWajoOamMma6w2H+UgZx7yarZua7d+awcIMZv2sZkW67Gea52+6rNWm1N61xuCa8AO7LeWa5+26+el6r2WVrNO7PGpia0WbMiO7KUm7H027KlebFjGbMZuHujKYRySbNCObMo2aMs+bM3+Yb3ebKq55scObdcebGENa7tGbNXuudOubeQpDyrOof/X7m2vXufCLm3axm2TvW3iLp4iAWUS8m3mbmrgruzSbt7hPu7MxWvqbh8Fbu3m3u7nJu3oLoDpvu5mtm7xVh+tgaLtTu+4Dj/yNuCDnm3jFuHULu+foTL0Vu/m7u6IfG+xDm/69or5/u+d6ez7xm/f1m+Q42+p9m8Bp+v2bnDo+a4CN/DXRnA6U/CfZnAIJ9/43nDL0e0Jp/DQtvDqw3Ca1nAPH+EOT3HB4Q7XXWsRr3D2Dm7LRnEWZ9gHv/HkyW7tjnHJJvHwM3GUtvEbD3Ad3xKI7nEfh2wgDzEh92giZ3EjP/Isse8QX3LBbvLYfvKJjvIUn3IqF5J3vnIsB2z/LQcyLkdoL/dwMA9zIJFwMi9z2B7t/f5u8F5x821zN9eLMWHbv5ZzJp9x6I7uNd9wPd9zvHDxKAL0QKfzBLfzQofwQ0d0u5jM9BUcYL0LRs9yQfduQsfz8Z10SqcLSzSdTLeLTQ/sM2foujbsSG9wUR/1uNAgg82cCfUSLF91QUzzfn51AY91WX8L7hBey7n1Lsn1Tq/z7/b1/wb2YG+LzvhQvTF2ltn00MtxnOZ1eWZ2+nb2Z1cL6ApQzKH2lUl1H49qVwd14/X2b0eL8qDacSdQnjH3GEd3+Mb2hWb3djeLycxgW5f3naF3Ebf3/lb34dX3fSeLjnkdclcZgadw/4JfcINfXYRP+LCADbXenIYPk4c38IjP8IlH3Yq3+K8okloenI0Hk47H748/8ZCf3JEn+a7QGhRGeYCv9pVP75Yf8peH3JiXeahQjpPUnJT/kpzXedkueHwX6J8Hep8oj4e8nKLH9aNv7p2H8p7326Z3egbhY4a/+XKveua++i7P+r3deq5fCPypeZsX0XkXe98mezU3+7RF+7RnWNIsnak/drjvbbnvdbo3W7tP+1Ma+njfey7pe79Peolf+nsefK73HpDVePrsGcV/7b/f9sCPWsh3+j7/esTfkst37cw/Z24v784Heg0EfbB3+NEH7dLf5tMX79SX+bI7nfq0/P/Xl+zYf+bZv+7aJ/mgOBDcr/y3333I7n1d/n3qDn6Ld2zWd/uAR/7kZ3yQd/x2dv59H2fYyf3jp37AVn5SZv7j1v52P6mohwurFVndB//wt36Xx351Nv9vNxw8Vv/1j9f2d/+3Fv9EBghEAHYQKGjwIMKEChcybOjwIcSIEidSrGjxIsaMGjdy7OjxI8iQIkXuGDjyJMqUKleybOnyJcyYMmfSrHkSBgAAJWIu6OnzJ9CgQocSLWr0KNKkSoeKdOD0KdSoUqdSrWr1KlaqJQnabFgSUYGwYseSLWv2LFqBXLuybev2Ldy4cufa3Er3Lt68evfy7ev3r8siOWUuLWz/+DDixEtHKjaa9THkq3bpfkVr+TJmsWoBc+7s+TPo0CEniy5t+jTq1KpXp1QCIAnhxrJn0659snbQyLp3OyUtt3Lm4MLDbmZt/Djy5Moh+l7u/Dn06NKnT7yQs0Vs3Nq3cw96uzvvq03Gky9v/vz45nCBD29vuTj1+PLn00+pvj7+/Pr381+ZIacF2XU3IIGyfcddeFaht+CC97nFnnsRkgVffxVaeKFzDmK4IYcdevicDTlVIGCBJZqY1IHbJVgVgy2WpyFbEEo4I4Uf2ngjjm/BmCOPPfr4o0wm5IQDiScaeeRPKWq3IlUuOrljXQCANSOVBdQIJJZZajkRlFt6//klmF6qkJMARSJ5polK4sbkVE662CVNMlbZ3pVh2nknjnDiuSeffdLnhElmojlod2rWxqZUbraop0xyzilcnX5KOml8jFJ6KaaZcnZCTkDMRCioBRoqG6JtKtpgoHM5+mhmkWr6KqyiWRorrbXa6lIPOeXwaai9bjdqY6Umeip6s760KquXuZpQCRXkIFinEfUAQxJKOBGDBRdAVIIFMTihRBIw9HArubUaWy666aobUQ4i8uorvLMBq5iwURFbbKq/SZmse8salIFrOQkMgKcOCSDEwAOH4FAICQsMQ5nrSrznuRNbfLGtArimRMQ8xfuxYvMmVi9U955XMUvI8v97lr8F8eBwtA4BIXAMJsBQUk4LLySDwDvAYEIMAmOHMdFZolw00knjWUFOJtAEMtSHiYwYyU+ZbN7RKqm8clktE/DyDi2E0IMFMTPEMwBKoHBQ2TlJoFCuOclwEAoB66w03h5mnTfffeM4JgBEvhs14UdNfVjVTl39Yr5xbc31WF6foMNBDRPc0AkBj4gQTgCooBC0MCTEdNon+H06f3ujvjrr+JWQUww1FT67UYcblrgDi5On+kmPQ05c4xFZXvBCIQIQe0I6CLzTQTgITHlCSeSUQuvVU8e79dlrf1y7AFD/NO3he8eYionrnl7wOu77O2ZeJzR8Q4DbsNDMAMz/fRDaQ7+f0+fb+38c9v4nwAECRgCAUoLpwCe+BS7AdoXB3fmaEMDRrI9970nfQ+DHEIEJbn+eQ4j8FiIBgRGwhKWZoAlTqMK2vAwAopMdAxfowKVA8Hwo/Ijvfuc+hGhQIa8bzELi5gSEAAoA41KIAJa3wiX25YZMfCIUUQK4t8EwhuGboVJqqDsndiSHkNth5cyWEBTkZC3MElgCCcCpnGhrIUVcWxTjuB4MyrGOdoSJdY7XFSuKD4tJ0eLiuMgRL3INjAbpYUJSkJMiMGSNAGgjAX4IgI4lJGgA2NwdMxkTQWqyk55s2/xswscrkm9J5rMhHWNUQQuyLJUMQSRC/4zXPyRy0CDOA+JCoBVKT/LSPq7sJTCD+ZAiplGBoyScH5ECyKtxUiOEXJkhCwLLMH5wg24zyAhxqRDA3U2Y3txIM78pTgGSEQBCWM0xaZPMoyzTZOHEyDP5FU0CTNMgsmRIEodkSxIyRJfj/KdF3gnQga6ufkdMTTrlVco1nXKLv6xJPNsThgBQtKIVJcFDPUi8RC6ykQKDpCQpiRBLYpKgJl2IQE+qUqTlETYITaioMoKghgYyozMpiR0ioNOd8rSnPv3pT4cAs4GZUSL1LEg5i3oQSabRkZBMyBtXKlWDpHSqVlUX2rp5Gphy9XZVQ6VS1ZdToJK1rD/lggfSqv9WtYrAptTcKEIkyRAhEjEnB02IEq+q0qrqta/mygn0UNPVwWaRZBHkK5cAMFazMraxP7WDWw8pRrzqUyGWm2VBQqiQbALArydFrGdDS6lynlM1hD2t+HYXWZjg1LGufS1kw5rByYIwJ7tESP3uZ5D8LeSyoh0oaH8rXDy1ICcZQCdqk0s41cq2La19LXTNGluLHLUgxkMeQpRX2X0CViHS895wxxnc8JJXS9ptbmiUq17Cjfchz40ufH063YpUV42aS0jnMGuQ0I0uJwgsrzfbC+AB5yirrFkvgj8mYK8oNr4O5ul8KVJfAqBNbWwTGBUREjf70c1uBA7mgj8s4g3/4SywL00wikEVYpQ2+MEPjrBDWlCEGRcBZ0qg8YxNXJD6Hc9mOAOAVvHXs59ZEgD6G3EnV4zkJefnP0Y2ToqjPCglJ+S9LoYvjBvy3aE+LyEC6JzDbmvZoUKMyUlerZnT/KXiAuC4B5YynI1EZYRY+crQzTJDtsxlAOjYINOq1rWyBZELdOtb4bqrmus450QzOjnnPU6cI12iRVO1xXaOLp4brekqo3nTnvaQ5XSLXEmTejuULkidL+3YTH9606duNaw7892nmrbUtq7Nq1OtasayOtaJfrWvg62XuMG11rc+tmJybeldr7rTwg4vsJ8t7bggDABwhDKys30YZS+W/9mN7fW0RxztcJO7JmscInK0re6lcNvbrgV3uQc87njT2yXGC1C6161vo7Tb3d92dr2vOu+AE/wks07OvhM+lH77W7oAL/hKBw7xiXOE2MpROMZ/wvCGkxXeFPesxD8u8op0jgcXz3jGN87xxz585P8MuctjjrmcOEGkb0a5wlW+8p56XOZShbnPg24QRQIA3wjHec5b7stu75znShd6L4EOdZ9bknlHR/q+dd50nfZ86sB9utfDfhKi6/dDWO+q1rfedbGLU+psn/gt2+yjsyc07U1f+9uF6fa8B/wEODM6j+ieTrvvHO98jzrYD6/4ibC57DgS/DEJv3LDL16Te/+v/LSN54Q+Px7yfJQ8xymPeTtefvTB5qybf+T52g0OKKBvuOhNH8fSy77VfgdQllZfFGO6PvEkWfbWdxr72j+R9sTfdOO1pHuiOM73FGR68CMw/OOv0PjUT7TmOR/45Qul+ejtiq7V7vzra8/65GcyZxGteu6PT33fjxL0gz/98xPQ/PQX8e05vCX2t/9B48ch8EXf/N3f/9gfAQ5Y/Tje+vGfT3jfXYTf3f3fAZ6OAU5geFnO5n0JAybJHL0fRAWg/EmgBfJNBY6gaKUfmGxgA+mLB8YJCIpfC5pg/YmgDBZc/ona/m2gqtAgOL1gBMZgDRYgDwYhvdVPsSmfDrL/4AP6YOENIRFaTAk+oVRhoPZhiQruIBBuEhNOnhNK4bpEoRea1IapX+6p4Ao6IGVsYeh1YRiiCxi24T/pQBEFGRJeoRKmYfzBIByq0Bvu4TcZ4Z2Y4Rl24BLm4Q/6oQn1ISICE9rsQDFpoBliYSFGn9Nl4SKSIBteopptWIaFiSBKIh5SIoRloiZqiiKW4h3JYc7sySfe4Q4aYhNaIioizSnOohwBzpHZSSui4SuKovCRoi1OSi0G4xM14iN6YiS6or7AIhfKIjFCITA+Y3g5GQB0YiAmIy8uoy9yXTRKI54MozeWkCoCgJhdox1mY/Mx4xo6YzimCzi2owCxWS7i/8kuEmIobuMAwuNfsaM+JpprOMExmqP44A53gGIv4mM39uOWvKNCWk8+HaFAhg9B/ooypuM2Sl9CNiSWMKRGso52lZafxNBEagewSMTr+Vs+diSmcKRKns4POY2kiGTiFORCAYVJZqR7qSHs4WRL5ghL9iTfxA0OsiIDjSRurJPG8SSDqeNO8iNQXspPPqXSlFM50mNRziRFioRsnKS7paRU8klUfmXRkE5J8YlMVg1NamVjcKW3eaVY3klYvuXFWM619clZkkxahsRWKiVDQGAsyuUX8iVgdlLbWCNRLpBR2kZNbptgKoRfNuNgumNjRqYdCYlOTMpd1ktegsReOv+l1ugkSk4mZeJHXI4murBZFSIjYmIlSerlbLAls7mlaW6kaM7mEwEOpWSmsGxmR9AGbO6abNqmj5SmcNZK0ChBbl4lWmblR/hmbVYaU4amZxYnbU4ndZ4UoFinjehmqfAmRzindo7EY67jdb4KcZanpnQUZirnbhaKa3bmJCJkeKLnjZwnfVLKQybnamqme3Lmaz4nqoFmVwLofSKHfRaon+QRSIYke3Znfzbnf87n811kcCIoiRGohVbPLe3Keu5ne3rnRoBnfPpihWaohRyoid6JUOrnQOLlg3qEiN4jiWJoip4GitYomLRQVVqlhzooiGpEjB7kjEoojqYOjRb/Kd8QXVmaZYMiyoCoJXzKqCiWKJKS5pFWqdJ0T+oxaI866Yv2ZoSO6JReKZZyxo2WKZB8l80dZovy54/KVJhKKSVSKZpWCpnWqcXkEUQWzYAs55tiRJBqo3ziqZacKaHiiPHsKJ+Ch4v+6UUEqkUO6qECiaFO6ofUj9XlTZ82KnPCaJwK6ZgSqaVGR6WO6obkk6heyqa6aaeCaZSC6pzeqaka5Kx6k5NxaN+s6odK2W+qGp3WqoHKKrDGimVuqaYyKqtGWa9e2q8OK2uUqrPuB86sadLoqo/yKoGOZ1M+BGftWU6YnEFo1565VLT+BbSWa33c0p4ijbV6KZwtq515/1y3eutdiSuXkSu68sW55qt8dM+S4k27skmkweuVedwF5ADCJqzC5sB3FZV2KcHCKiwd8msapirF9g0xoU7AMsnAZquAtmXL/V125QS+XqyZCqvJ7omTLWiuIuuuKqvHRueAOiU1ZioBaFfJpqxf7KvOOke1GSvfbOyKdKzFDtLHxubDVRsjjexr9OzJFq3TXsy5sY7QJgjRimms8qPGTE/ykGzUmivKfu2WEB3g+U3VhsfVyqkAAhzpAMAx4qzYNlHYxi2WAE4Hnc7Z8kbawura8iPgsGxBnFcPhIAFyIANGCbdOtfcJm6P5BF2aazLXivMQq0zHS1wOlseyV3XDv+VE8gAtTJuoywu6OII2igqwEauu2Ir5WaEtkonRqANum0ul8UArY1u6K6u7cZKibVO3u7G3grqkGLEd5VtuCqBCaDABZSJDqAAjyVBQOZuS/As9H5GOc2j2aKuwMYZwbpY7HHW3SIEtbYtTE4va4ku+V5IDwRMXULuTCVrim3vi3WaZT7uRKCN257vsZgv/vJH+l6H9fSubvxupAZvRWwtOV6EAYPr/q6E9C7wsAWM9eIt9nKs9sbsyqHVWq1VW8liC93vReSWAzOw/obwfPSvOWkPAEeGAM8RExyAC78wDMewDM/wDBuBt8pi/URwRHQOrpKweI6wD0+HCQMu1U7/8NBWMO5eREm0MA03sRPPsBbUgBRP8RQrwmqJ6/pSBJsRbxB7RAN3sVtsGBEXcfu+7Pt6LBM/sRqv8QwzwWphYOUeMBhTUBLP8Y+I8f+UsfuimLKlMRv/8Rq7sSVaUg9XxIZ9rx33YB0nco7gcR6Xj5+q7hL6MSBXMg0LMkXEHSJLxAl8F/0ycuUuMih/CDWOcfU0qVQkVx9bMitfcmR1zydn1w7YQJ9lwJaR4SgHFBDnMmqUMgGhclSoMhq3MjHDMCZPRBGZ7s0KTBK0gAmYgBD8mBzzcihTc6348i93aepGzSoXczEfc0SUE585hL3CzA4ArTVXxBen80lgcza3/+keK9gwezMxgzNEsNm6GkSzmEARJAGgXMvxsrMiC3Sm2K8po7A2Z2/hdDM9s7I9E7RerDNEc8QFQMsJpxAwU/BCz3NDW/JDT/QSijJIU0cFBMw0m1BGH/FGi/RNUnJHs/FHj3RFyrSXnEC1vcYmD1BKW+3sMPRL/3FM07T7CTWYSMCPmcDnCtBOo21Pc/RPw/QuJ7JEE/VDUKMTZDFGJ7RGs5dTP7UaBzVVg19UhzVbQIsKpOY7S2Qkc3NXe7UTgzVZuyBLx3Vq3NLSRtFS621TzzVzAIBLu7Ur8zVdc5pgD7Zo+Ksc5bXv7vUkA3Ygj/UcT7VhF8TWckxia7VKc/91YTPYXzt2DMP1ZLuEZE92C40vXmM2T690Y3v2W0M2GI+2YU9RHSl2ADN2GnY2a7swaId2yrg2b4OEDsCACgABcbcAm8UyE9G2Ctv2DuJ2bu/2b/vSZkc3XbQNzChzVsOzGYOMT+f2Z/t2EMM2Td90wsRAUquQckMG7XS3d78wdFP3D083fMfF3+KAAJwAfmdSej/Gerd1ex/Ae883SIi3TFtmTsBA7V62dksu1LD3fwe4gHsxeEc4AodAERnXHpFaXyz4dsuzfDumX/+3DEM4hQ90ieOHAFh402S4pG24WrOmZq+2iLv3hJMwgQu1AOAMOsOEIJIa7jhAf384pzn/N2uT+InDU40fuYTRlqD0eIL9eJDL+IwDeJI78I2DtADwAI/ZbOs5eYpBOXPrC5F7tpEruTpXuZkjEQqQNwAUMu95OYqBuWrf9pTTuJDH9ZWn87SYNMlObJPDuXLJeYzTeZ1T+Z2TdZ7nsgTkwIXTXA4gbhUBepwnZoP7d3uXeZrf5KFn+keUgAxIc9qYAC6zuKQ/OaVzt6V7N6Zzek5uOqtnxAWEQJEJjBCgwHmLUqlPOoyztasTwBIXuqG/Oh0Lu2iggEULDBDwwK2zRa7r+lpXeq//eqGvOrGDeK9X+0PYdMKoQAo871w0u6nvOrRL+YxTO7YfRKKHMApceAyE/0CC5wW4I5ig8zq5i7i5n3uAXju+I8QJgNlVe0a8r9e8jzuh1/m943u6428G/JgQePteBLx6DTyqR3uITzua72/CT68AGLgTKDDAQ3xySbyH1/uDXzz+Znzu9sCPtQBa8wXIh/ypj3zBT/nBnzvKg+7GC4wS/GtnvDxqiXy8OPilm/z53nzi9sCWAUHL+4XPnxbQw4vQqzrRk6/Rx23bKsH3bFXTD9bT+0rUP/fUT2/Vf60OBIwKvDtobD3XPzu9z3y5hz30jn3UVtsLGZvaJ5S4t31zA3vNY7vc96yTAeTN3X065T3B773F67tM/33KCsB3eTxFpImrEv4oGf7Ek//80Cv+SDO+yaJNPjuE5Ico5Rc+2x++mPM93Ocu51OsJKE9RIw+oFu+zCO+wae+7a4+vwLOUEY+7Hu57Ad9qoO95oM07qNrCyXBsjdE7/t+6V++29u77Y9u8UfrCRTRqEvE8jv570N98Bd59IPu9DurZR409me/IG6/13c/mX8/44Y/sGaTEiz9Q5j/+Tf/7J9+4u97Net/TVhS1gMEAYEDCRY0KHBBQoULGTZ0+BBiRIkTKVa0eBFjRo0bOXb02NBBSJEjSZY0eRIlyo8VdwDYcRBmTJkzaQpsyeRATp07efb0+RMoE5c1iRY1ehRpUqVLmTZ1+hRqVKlTqVa1ehX/q8yWL7N29foVbFixY8mWNXsWLVIbAAAUiboSbly5c+nWtXuXY0q9e/mexLtwa9qZN4EWNnxYp1Cughk3dvwYcmTJk9MGpnwZc2bNmzl3pqxDCVscb/+WNn0adWrVFvu2dv0a9l7Lkwkjtn07p2LPu3n39v0beNnZwYkXN34ceXKjLdjmkLoaenTp06mzjn0de3aUwyPXxv29sG7l48mXN3++Knf069m3d/+eaAa2OwQ8r34ff379dbX3939dvce8A49AnsSDD8EEFVywu6EYfBDCCCV8TICWAEBhqv003JDDDh36D8QQ9QrQsQELPPHACVVckcUWCSLRxRhlnNFF/wvYAoIqD3XckcfoRPwRyJBgZMzEEwlMkcYklVwyuCGZfBLKKIErgS0ALsixxyy13DKuIL0E0cnKAMDJSCORlBLNNNUMK8w13XwTzq9UYCuEqri8E888J/qST+3aPKvIMnE7M85CDT30oD8RXZTRRgeqgK0krNKT0krz7BPT2BQVbkxBUXTQ0VBFhXLTUU09dUkLe5jU0lZd1THTWFsrdaxAPUWMUFR13TVBWnn9FVgEU2CrhatePRbZ/GRddkRQJbP1VsNyDZbaaovz1dpstSXOwtFYTRbccFNjllyTsAUL2miDcnbbdt3N7Nx35Z33MUgBKNZYcfXd165y/RUpXv+v0lXXp2npPRjhrwJOmOGGr+oWK34lnvijf/9dOKuBCTaQXYc9/tgpjEEemWSa7MU3X4pVXpkii/0V+eFON7bN4JJtvpkAmHHeGeQk2JIgK5aFHhokl8nVOT2ZZz6sZp6dZhjpp6WW114cCSIa66zlMvrojgVUeunwvJ6abHqjLhttan0GAOirtX4b7oy4ZvZsqTQOu+m09Qa27r39FpWHGw0iGsi4KZ572b6hunvpvP9+XFTFIZ88zrXbdlvowg2XGHFZJQ8Z7LB/cpzy0gv93PTUnwxB8MGH1nzHb1nuPFbUmWJ8ZtJV311K23n/nUUqRTuI8B97lH1l2jP1XSn/3DfWHfjoZ2Re+uoVLIItC2AqXsTj7Xxd+T6pR8p5gvMOvMr00zdBph5gSEIJJ2Kw4Err7Qdu/Pv1N28tAJKoj3jg6x6PkKey8IlvbI0pn7rOpz4HAoB9BxGAEB4IgDrtD4ObyV8GOUicC4SGbTHhXoi8h6XkHRCBi3lW6ETXkwYCIAY5kOEMZ8gDmAChSjEwAQwsZEHBlIAHIcgBDGCQgxDwoAQdxOAGldjE3cwJANoToQBJSMDvnRCFX2IiURYYrRdGsCgyYIsSMDQQG/2sLCeoQAtAWEEltKACJ3Ci9LY4RztSZlj+A+D2qAiiEmZodlkcCV3qSJMu3uqLRjkB/wgrYBAYsEUFY5EABStYSSFc7o6mK2QmOSmYD7JlVTIZoR+taEIDClIkhEwgkVjYwp0ksij9i8FBdFClJH5FAlBM3w6AAAMLyEAGFoABEHpYJRVgspN/22QymTkWHALAOTPpIyljd8VTotIBqlRhg8jkyoKtciDoA2NNoGiDG7JFBl65AHOqtIMcoECOMTkBCnJQzBbUr5l6W2Y++YkVe9GHJtP8zx/tg0VUavMyh/QULIlSJW8ZhHUAiGRXQKgEEyCzJhIwQUX7mbZ9dhSkUCkBCEMpzczBTkcF5Bw2szmXjyaqld48wAuFgIIQ/LICtzyI8AAQkx6wxQleAYATZP8QT6WcQAZO6GlIp/ZSpj71KCdY2zhFeVLjlRKQBhUkQimjUEG98IFJaKRBUDCfmPDUqFeRwR6bIoB0QtVpToXrXGUCxSKwtaqBvGo1TXk4lnKVNjH1Jlgr2AK85tEtMDlBlfBJV8fmDJyPlWxZTDAfHRRFoP4hKGm0mkXArrCbMn1lZAnAgyRYoAeXFcAFKhCDKgmhIP2bqAQdOlnHytW2c+2fEh5ak8z2Z7NQsepBXUpaQAnWlXnDK0EqyxYbDiSisz1IlTCaW5Di1rpMvUCVnovZ4VaRr1m9JnHlgl2bILeF0DsIFGc5ENnGRAC1ze5TzTvffooxikj5rXaC25T/UXq2uNuEjFfLpF6D/JQtlxUIYuXJWPsytb4PbubaFGyU/Wanv0z5Lwo/y80WaqEGIRaxiBVh3JlUqaRlTSBa0YKDFFjABDGW8YxjLOGPRdjGnMRB645yYexkeCkbPmCHBwwAQ/gAyUlW8pKZ3OQmL6GSZgXdhQbCU58C9SwoWFuUq5Rjh+HYy3Y841h7/F1qplS8neVwgBNqZCe/Gc5OFoMC6FznOmPAxDIBYQYIIl+IQtIsZ+Ry+sIMtTwXGtEGsVBavavXAYZXuD5GHJG/duQ4XxrTTjbEoQ+y3eENpJznBMBbxyIfoMLABhXgwapZ3eruJlpeYIZ1BoWHsrT0/yhIQFaKkMNH6RK5OdPBDvamBYwU/AaVILKkpZ/Fwk4hLHfWHpN1tPVnL3MyBtco9VBfx7tVNncV2MIWN5yJTRNoD0QCIIzmQBbJFjIP5JESNYtSi03tL3Pa3jnOASgbw2sM04XbfsWmrxUY7nEffMnlngkPisCD5aYAhE5gNAHwS0aCCLq6XwkNDPJNsml3XHrYA8C5yeLvHwM8zd0GcHnxzSaDIxzmCpcJ+mAohBizsUpKyPgzYbjDHl6wLD6jKsgNXW+iJzq+MHSMya/DI/7qiaUtZbnRWWlpmF9d5jGheQVV0NiCCCDeDry2WShotaM37ONnV50E2DL0szA9Nv9O//el/vrtwFr96gjPekwkYAMhFGEHSlDCDlRggYwXxH3wkx/90oLgCqv9YGmHfOn69+5bSxo2ch/4XKJO8KrnHestJw5zpDv5WIve9HSlpE4FA/fM76jznK/71NuMd9CLe+/tEQBzYsDn1L9L8r//m8+U8BjXv0bz5G0V8u2+QtvfftioJ05ElVAEIFwf+9k3u/BNFXzup22x8l465pkPq9kv3zWeF0xLng99TOe+PTZQ6qDZ8v1Ted/+ZDO1FPtN/vTD/vw2JyPqi/3cb9zgbz2ai/7qL/8iR/oaMJ/wq4z6z8w0CwA3TwA1ggBfzgAvDQHPg+ZiQAZQoAckwAT/TxAFDw8C4wT/VnBnSkDkHq/1/K81ks/bMnAAHzBjOLADyU0HeeOZ+M8F+eYHh7CJdMAGRK4IOcvRzqxDYg8HMWID268HNW0JOyM0JMUIg6UFt9BheIDnqiQFIOP4/s/8MDAKLWIKqzDTPtA8Ns4LiZDq4jCZLkCX2KIIbEAGsY0G+8IGVy4NWeIKqaIA2dADB3EzhI4OeaULF1FeIK5KkkAGWI8MmxC8PAQKA5Ei1tAQ48wNy+ORSs8RHXAOR/EIeS4JSooyKnCgLlD5NFEiOLET3+wTyYPtAIASTbFRGlEXq4UH2igHSM74LNEJOSQTYTEiZHEWm6wWycNGYmDi/3rxUHhRGn9lx+ZDFTGDFS3wDF8RGR9CGZcx4RCRM8TICVJgD6sRTqhRHXUFwe6qM7YRuFzxBr8RIsJRHJOsGZUjCfoxfZygHwNSIPuxHaOEHQvSVMIvsThDHp+uG+vRHh0CH/PRB/YxORZQfRDySQ5SI0VlbTyjIecOEwMwIhliIvPRIpEDIwmtI5WEI1uyUeKttzIjJE/uIQGxJE2SHKOiEClSyVLyOHRAKIeSKIuSKGEySV4SKRElj8aQIYmxFW9yzXKyIU5SHIFyKe1HKbOyUK6R41LGInwLKrlxJNGQKhXCKpcRK7mSjnaSLW8m6dpLpSRCLNUsKsvSG88yLf9ncS3f8ne20i/dROSE0b/oQtvggiQ3xCzPEi3d8il60ieRrC8DU3UAkzLTZN8AIBsLamv2qjPzUkMWkzEXYC87cTIvs3QsEzWjxF6ALuAqxjO7JOpwsmXIZTSr0jFBhwqvMjcxQwJyoAjmL8pWM0JUkziZRHhgay494jBXYjZpc09s8zYBozdvhwdRsjol4wTYaQGP80GM0zuVJDRKMcgMMzYR8zmHbDq3pDQN8TR/QwBcayXDc0HAkz5nBIoIszxl79E+Mz1pZz3ZMzub5zp5kzyVI6IgqAei8T4hxD4b1EWUqviWsyOaEzb/E0D7kC+ypD3Z8D19Q+QmEEJX5EH/R1RFagkAti/lnPM8WRRDO6cMa7BHOrQKP7Q3QkMUTbQ4B1RHq0XFSO01mbNFL/RF5yZG/XBGeZR8ClQtlbQxlMrtepRBSlRKH+SMfM+aZLM/tbRIueZINzRJD9QsIDMybZQ3sOcrq3RHxVRNSQaKGPQp+GNIhbRLvVRD94JDndQoyNQnzXQ3xEgL2/Q79VRQTWU8I8Y8txQ969RovhRPw7T2IvMnCTUtQIPKCrU+KRVTGyU5EZU/L5FLGfVfHFUv8pRNyYJPKdJPdwNSnEAFN9U8qBRW2cPaPNU/i9FFRXVU77RUIRXcdrNJTxU5fhEAhACJjLIoZxU5ZFVZz6O5/161MD8VV4lUV8uFV3uVR2i0B1eVNxJ00JrVOJgVXMlDPvVTwxIVVBe1Wq21JuPOV+9OUvVRU9FCB+SzO8e1SeYVX9ckLsFSWu8yVNd1Wa41JUw1UuO1IvU1jbYMAAZvIB92X/FHYSNWSm4xSuO0X+a0QgWWXcfSIXdEWzuQW8txjELA6yh2WScWZZ+k8vz1VgFWXTlWVghWJd7V+RA2YYW1OOQTWlf2N8TVZ4Fj9Wz1ZckyYGUWU2jWL2y2QYCVL1VWLEJDRYP2OICWantD5Ii2aOfxX5G2T5TWJAz2V3F2ZDcDSq9WOawWbT2jJZCNQuk0XXPVa5O2XV8vW6FW0f+Y9Gl1ljjQdG1Tlm//1lCVzmWPlmu3dm5zrW7LD2TxtiBSFTsDFzhYR3IFt8gq13IZJemkyzzlVFHlNnG/BGwHSUtC1gDLVjN0QKksL3N5Q21b9zPYQjkRQvY8N26pNXS9ZHRTqXQd90X01jR99yt6IDRYF3Y543WPNzKEZ5zQNXefd2YXF0nFFl4RFnUzwwQhsQhCIANS0HuV93LB11oQDEidF3rPl092NyQEFHN30GmDt315YyW7THwLLn7rV01UbOwIwHzR13+ZJVw0dkNM1/2uFzPmlwHxV0zuV4GlJI9erX//V4LpNlkEWEMIGPoM+DJUQPs62IMbeIFBmFf/8AtL+bdrJxiFU1jqavN2OwSDb0+DRXhNkleGyUIA5q+xIliFdxh9L8KC9+OFQS+GaxhNaJiIwyKi0pR2EZeHm9iJoxeIhfe83tc9pfiIM5WBr1hFToAHfO+G2cLrdPiJx5iMLZQ6gjjvhliLmcSI1zgqwLBKgKAEkth1mLiM7xiPAfgu0Dj0stiN06SN/7gpwi59QOhkxTiPE1mRdXePrRhyDRQ9RNQpJFmQedKKKzkzBIDn3Ilh3Q6RFxmUQ/lj1U9MqNhDLxkqJGozkaIH5gSTCRGVX1kydEDkLI4A3MrB6thwRZmXe5lxSRktHjlY0aNKiqACzPXrKkAJZdlu/2KZmR9jy4RgQQfiAmRglU3Yjn1Zm7eZJPCCj2POmZtCy3IOBuCJJuYJBtooCUr4ma3Tj9uZPHgqfZLABgjzk7kZn33Zmx0ZeKv4nSVDAORPfZJACGSgAlAgAzIABSpABoSAYYeqnuH5McNZotEiBOy1kHMATu85nzsalPf5ny3ZlGuUop0ioB+a/ugZmSt6MEqapc8CiCzgDnN0iXfZo2/6oxs5pBenn095pynDfYSzkpwABq75pZf0p486OXAAhKZ2IDgap6N6jEH6YONVjSfDxXIACIqgH4ugBXIgBWZSqd15rJOEkpzgZJ8aqqWarVW4LhDim/XOpcu6MwKZrv8P4ox4K69suq37moff+rySuimEeW/vehrn2rC/Io8AgJ11OWb9GrKbGLAhS7Ctc6S3FbETu80qW7M7Q8UAwHgLYq0jm7RDd7Lj+uCuurPXw64T+xZHrS75urRnO3dPm58vW2Qze7UbhLN3+zJKYP6UeK8fm7aL+3ltu7eTgrDh17dnWLebO7YdwhHMgC32oAoqImw31ri3+7hRjrKrWlJVG7rHo7WfOSKCgAbYgg2CwDq6Wbu5G769FrnBu0yfe7xD+L6VAyKqIA/YQgMcwYfjW8AVeb7H1nrtO7/HFMETXLQfYgvYggW6ACMGnMLxuMCr16qNSwcqAAZiQKnk56L/YgJFoyxQGZxtF9zEa3oh3qBKZkBuKhzGn/jCb/bASxEHlPCBgCAdR7ySSjzFNQjFU9whpqBKGEAjYhzJ/9q7UfsAI+uza26IemgHThZFlYCGrtw1f1wzypuZG2IRqkQONiLJxxyFZ7xpydbJ/UcPC6ICQEgUUdTHtdw3uFyWGQIE2oAtBiEvyJzPe3jJbxvNS1ECXq0gPjsb4VzOuSXITXwh6IAR2AIKrlvM+5zSYRZ3jRYuBoLJce8BRW7dBALRE11ik1vUTenBAcAMyOC9K53V3TWbXV0uNB3Qa9wpzsjWCCDUS7036PyVFaIQ2GIF4gBuW53YZfTV7TbWA5u+//v0AW29IHL9LEJA2qed2qvd2qtdy3kdkxOiD6rkDi692MN9aY/9lzNd2Q08wzH3mT4d17HxpmTABnqWKhC4grJ90Rl8ARyBD9jCC0BX3P/dvcndDOti04XtPUdcknlcfYhqpZ+C3h/I3kld16OiCtaALRpB0ocd4Dd+fU94lJvvzGmdKSgpzhXegWIgra3i2lee5aU94ieeN/TAv8eAuDn+30d7egl+1tOdKWiOkkHDBFDgAupDB1AAFeEU5vE76TfDXgAgCmTb5lkd58HULgo++gKXqdlCuAfi3Jr+Ypf+uCQe7JPiGgFgCgQ+6sl86h+16nc+vFvuAiwEHo8Cv/8AAOnHvlbufbxPwEI2wOPTvtXXHlt1XuyLYrnzbs7szM7wTGd1YG2S4O5hQgBAiNDxPuwtnzKgaA0yvuYBP/D/3iYJv81+oAlK3/RPH/VTX/VVvwO4TFhPQD53IB2J4pmAFPMVvPBvXyYycwcAHPQ9v88Fv2B1evRX3/iPf/VvAAuWn/mZfwUOTQBEDq2ZIt7Y3Sq8F/uzPwVfXvcdg+YkwHaBv9iFv2bbPvdroiVIH/nXn/1X/wfyTACgyAnE+ijYSQiv4uEdiPu7nzHks5EAYoHAgQQLGjw40IHChQwbOnwIMaLEiRQrWryIMaPGjRw7evwIMuRFhCRLFhTZ0KT/SpM7AOwgADOmzJk0a9q8iVNmyx9Nevr8CTSo0KFEf7jMORMIAABKJCBF2hKAjadUcS69ijWrVq1Vu3r9Cjas2LFky5o9izat2rVsy7Z82Tau3Ll069q9izev3r1tLyxVAXOlYIIoCxs+jDix4sWMG4ccDHkB4siR3/KtupOo5s2cfRqF+7TFUiU9yva4iqOuCiCsW7t+Ddv15dm0a9u+jTs3Wsu6e/v+DTy48OFrbSydSoDySsfMmzt/Dj26dIzKlx+uLpg38Mydu3vv+ZmqkKsZyp5IsjQG8fXs27t/D5+t9vj069u/jx+4iqUXAmMnOV2AAg5IYIEGMvRfSZMl/1jSfL5x912EmoWHFAxXoUCVDjvYoANNGaC3VGn5jUhiiSaeCJaDKK7IYosuwnfCUknExOBBB96IY4467lhRjTZe5+NBKuoGoYRGAkUhTilclUQOTj4JZQ4y6cBkCyaYIERUx73IZZdefnnZkGCOSWaZZlbFw1IW0BhkQjy+CWeccjbXJmFA1jmQmLgVeWSfSd4UwlaCTinoVTuUd2aiii5qpp6MPgpppPaNB4BTcc2JaaaabjoSnpLd6amjtvHZp5F/2hRooVnNVEIFJhSRhBMAOBGDCRhKimuuurYn6q6+/gpsXUrMOhenxh6LrJyefmrYsgL1ShuppUZ46pkC6P+Abbbadhhst96aCO234o5LLk2nAQBDscmuyy5KdrZLEZ6KObtAuGECwNO0fh51pg4yFKHqVeUOTHBw9haMcMKP5rDUrZfCC3HEnQoksUTyJkbvwXtJq2931X5pXMBYKUxyyXhpbHLKKp8ogKwACKBuxTLPrJCnytY5r7Mo58Vxx5x93GXITA0LQKxYKZFE0isvzfRYOzcNddTCVbBUujHTjDXENsd58YLLPn1Xzz5PyO+YVDKFIcMAwCRABqIBEILUcs9NE9h03433XQBXSlfWfsO79d+NZVz2b2KPPRTQL8qwFA8wqT0TCkvFnXflK9tteeaaj4VDenUJDvqxgYf/jrHOhT+IL+LUnu7lfk7EBPlMSwJQwua2E4z57brvTpMJS1XwOenCzzn68CLR+yzrRKauuneKuyhrC7AvVVNLUvKO/a+5Z8995gIMqwTMfRtP/o7Fl+8R8vUqn9vhzf/0fItLmRCTBUuJL9N46nXPP6Tb9w9Aqc3ueuNDnwELdL4DakR9/4uL+94HHva9aFj0g0mqajcT370ugBwsUwM7CMKSxWApGCygAk8YnQSi0CIMlOBtHgjB+LEIPVYjQJoA4LikMCWEPOTSB3sIxHFJ4C93WaERnaPCI1oMeT9cCwzfJ8MViaYIMSnBUqQnE78ULYhcBJcLuwjGklEqh8FT/6IZS4ezM7KQiV+szRObF0UUBUoJMgER5Qhwgb1VMIx8jE8T+whIRcWIWEVUoyHd1bVDRqSFoDEc8yC4mTieqHMAEJENr+IEFeyNhIHs5Hr+6MlQeilkayqkIk/ZkUSiMiVsbCTq8gVJsrnyS0XYAQEJ4LutAE+UvOwNKHsJzBO9rT+mXKUxe6TKYzqAkcJ5o+ok2aUKgOgvlgymNe81y2tqU1HooSNelAnOJaYxnMtsZTMfGcvEtZFMOsABDk6wzXjq5ZfyrCdxBLAUKn6TnPxcSBJRyUyDoTOdQYFmfXjAg9TYc6HtWydDH4ofStbQLv2s6D9PGdDtDJSg8HPoff+WcssrkRGiJJ0LPUuKUr7cEDnFrCg4L6rIjDoSlhxFkkftA1KZ5DSlPFXLSXsK1LkwDgCIaqlLjwnTQ8r0lTUVikHps1OYRDWoVE3RTauK1dlQiphGPeoqk2rIpfpyo019anyip1MA3DKrbMXJT9sK16+McG158Wo4wapGsS6Ppk2NYDZPBDAlcHWqcS0sTN5q2MTexHN1tasy8XpGvTaUr301K3xSpQQgwCCXtbqSZz8L2j0qFqKIHa1pCWBFAAghJ5B1LApbq0TJ7omsNbXse06gJZEV6rSkvSpvf9sVycGNtcl0rVKLa0zZvpC2HLXtey6gFN3uFrj2LC1145r/KofZBLbGNSB3jajcUTGXoM6Fjw4ywAOqAQAICG2ve9+L0OvW07ryZauFaEfccXY3psj9qjkFStmy+nZEhK1vSulr4KruDSnf3a+DAfpfjQa4tgPOT4ETTFIEYxiow5pRftv04BC7NrxuHG86y1sfCUiAqxsuqYZbjFItrvbDQRKxjY9K4miZOJYohrGP7fLiHz80A0uRAYP7e+MkYzTCM+2rTf8q5CiXGMpSNnDIRrpdJCt5y5FlMlOd7JkKs2xbZOZWlQEZ5DPHM5cKxUmDuQzn4eV4Ns5EXI/tw4MWuCxgakazmPsM173h7yZvjrOhBTfne024uX++zwXmKl1A//MxzZIO5rCozCb9HnrTr/XyWBdN3kbXRwDTZMoOkobqVCut0l2kNKtFeTYs0thHnK51pwmH6RKD+sSipk+qAGCBEr46lK4edifPVcpZ18jWzPaup/cK5jDnekV7066xPVnsa/dxdrtUNoOaDW7jJZovdR7bneEjK31qm9i9XjdE1WYpbyco3PQO3bg3tmNInvs9FHQ3u6ft76ruBwDwPLKm641wmd17nvmOYbvhQ8OAdzLbEgeirABe6IRr/E0L51nDofjw9/hO3RUPI8VLDkItylre/9m4yyPW8ZN9HI4hdw8l24xyLp485wG84R1Zjp2XC51dMQ/bzJ9Zc/cwLv8JBec5EHfudP7lMt5Ar87Qry66Z0822n49U6CckAIzR72DUB979uY6aDdrGetsz1HRgXx0OyedPajGihNUjXez767setfdIEledeW0ffA3w/U5d83jua9Huqvqu+347vjNERnYVck44S+/mLfXpdw+27d7GD+yyGsO8qK3nP0AYG21HxzzrB+Q5unC+Y55vj1lrr22Sp850uMebwNvusFB3PrgE+j1Jo27uRW/e+rqPvlyw+cWK7924Us/81qfLeL1jXzm83b52ofaEAEg2t/XePoIij7miS+X2Otr9t3/Lffbv7RUdfsplk94/TWOfgcav/PZh39i3+9/KTNMXXH/f/VWgP6kPsCHaNW3XNfncAAXgD4GgBFIMrKyQdC3esJ3gDWTgOO3gIYHYFzXBOznG7IBE7GBgiZIgUszgStYMKk1YxiogORXThn4ER2Igzl4EqACghImgiTYG6FHAKAnMC54Of1nhLajXixFFRsIbk6og1GIg17DgOLlgCAHgThVhENIhHSVhCbTgl84LiEzf/RnfoMHhVKohmtoddRRHbqnftMChLqhYioWE3WIh3moh1QnhgkThn3oLecSfuJHazTIgTaYPmyoiItoEhmBHXC4f7KHhIDIU39IicDifPsjgx5Ig2nIiJ8IisxSGEIyiU4TietXipeYYamoinIj/2gEeIZt54mhSItrSIV5wopWdYU0l4WtOFqW6Iu6ojbVRIjLZog1OIOIVIvLGIW3mDy9yHC7iHTQGIyFBYzVKCk3ZGSbWIiGOIvMCI7q44zrQ40yJ41yV47YyFbXqI6PcjZAAIuIyHrfGI71SI/keHg/mIu/0TYhYAGhBVrtKC7sKJCL0hLe1ISxyHb3aI8NaYzNYhCQeI7Hl475cQImQDQiU5DeQpAbeSaUImyBRxnHiIycqIwOiZIPOYoRuY9eEYelMofDcQG5pZEeCSwdaZNkEjIpwI0qSX4MmZJBCRnjKJH6WJH3sTcxYAPRxQMpYAF7owQ2EF856Ss4SZVfIv9RPfltxwiUQumVjciDz5iPXBeTwSFcWBQ7MIEDALMDIXmVkmKVb8kiKZAEJiAAqTVRIhkZJNmVX+mXBkGULdkVL7kvR1kf98Utack2+xEDaSeXjxKXj1kiJ/A2RUM0TKiXQ8mVCrlGf+mZChKW+BiCZCmYtoEe6qaYMKFFZSiZBlmarZkrEkCTqKGV87aZ8sgRn6mbCBGYhll8E8l/vhkfw1JDauOY+wGPsAmZr6mckDJUs5ICLeEEMECMmTkYfMmZyLSb20kxoVmUpAmBrZIDm5ScSNEDMJAESkArFsBifBFVQyV2MOE7wtmc+BGZ9QkfarNeHXKXYOGEzdaX3Cn/lL05ltEWRRmQkVhRnjchAJSiFT+3F7KyRyHDhwQwHgiJn43CnBlqJoM0XGTxn8wWoAKakgQ6mga6TjekFQtqE9EFALUCA1oCoXkBMLJ2LttYR4TEoR60oTs6JqRkFiFqayNKog5poj4Ink+RJjvQAiHQA6fHojQxVEqgXafHN3wxnzHxPbPieyEDGD5KJvcJpsIxV27pn9k5dERapPZ4pE2WpEhxAmKXKlEqEydANKx5X1+6FzfEVfe1IT2QAbkEADw5pmAipoXqG1oEeGIhpLXGjA6xprrZpl+GotQ4pzgRMppIKJy0F87HUjqwZ1mxqIjqIodKqrkxSE7gmGeK/5uX96isFKl/OamfZpRgcak3MXCYGRPRhaN6gQIVUFQEgAOl9he+d6ql2qPHyiL3pausmozT55BrEas6OKvQ9qZecas2QZs1kSp6ihs8YAIt0AI5UJ3KyiKmaq61kVq+2aicFq1qMa05WK1bd61dka00kVpeaC5LcYHpWjno6q+z8TaEOhbtumnvmhbxOoXemaw3QZhHYlb3GjlLAWX5aqwBOzcAi7F78X1XyqhoKnQIixYK24Hzan21+hUSKxOzM6ow4aHtyY8beyIaK7N5kUuqWrAg+3IiexYkG4puWBDfWam2uhR0ChNeyqDbChwnIAP9WrP22bBPix8us6q12f9yt1mP0uqznwi0BCG0YBaxRQsoRLRYS1GhuMG0RCO1I0Kza0sXlOStzmqS0NqQWru1nvm1Tha263UTSGsTzgcAOIe2FpCgbgu19Gm4ZhMVzRqPzyp9PBukd4u3UVs9p9gZN4AFmau5mrsCA6ayMcGyN/GyeIEDJhADlyYExCgAhHs0yZa4fkS5rwscAiADrhEVRVC1Vht0WBuOdiu5XwmJafACw0u8xWu8x4u8yEsBAWOpYmsTwlWxV3GxcWGlWZFsKBCqSiAD0yu77NG23SsWPTCbLhGfctuNnVi38Pq7fhm8yeu+75u8YDAA80u/9PsAnuu8NZGvN3EuTisXv7b/FVPxnEyxveBbH99rwF0hAIKaFW0Zua1KeJBbFuvLvrE7Ey0hvPCrwRucvGmAv3xbtoGLKmRLF2dTtBYgAyYQFU6gXgTMvQn8SRYMw5chvlcBBBcgADmcu19hsIcmwSBKwV7ZvhxMxETswc0LwjaRqy1aZHaRKkkQkgAMAC1QvjPMKzJsxXnxnEpAsL47t4+bvgkbxEI5xEVsxu97xESbxDWRqTVhwoIbF29ztveFLll8wFhsx3VBSQCgAjArxhCMhmE8smMclGV8xodsvGmcsvlbE3b6OzSRp0anqTLxfUrwwnl8ToiLye1xX73aFj1saD+cs4SMkoaMyKesyNjK/8g1MaVVehVn2xbE+bervMkxrMm1PBypusM9q7MuJ8ofS8oOacqnfMipnBMtUATJXEujoczJXL4uCqMyihcXJlXgh8vugcC4nCquGxegHGe/HBbBXMp4TAAYTMznbMw4QayCUr4CQMdZwbhxQc1cuFbXnMn27EP8URfeDGfgbL7izIzDfM5FnM43sc5bUcUEcJ7puZ5+PBfzPM/4vDy3LNG6cZZ2wc9c5s88DND2KNADzcEFvSIQrVYVPRzZvMnRVa5skdFbttFe0dEeTc7mDNLFTM5pkU8hoNM7vdM5zdM/bdLiRdFBra4ychctrWQv3bgxvYwfXdPwK9Io0oVbQf/UOjbUVX0ZatPFMoHUESzIvMzUAT3TAJDBT03QN40WU80VWE1uaM3WT+HI4ZNlgEySXdu76hvWTT3WZW3WIe3WZrEaKSjYKvjWMnfVhX0XA0RovVzXD9EbCOHFeQ2KTt3XyBvViJ17f43ZNQEiZuofdN3YFfHYBxHZks2IlF3ZiazZm90lKJ3Fk2e0n+24od0RZGLatYjaqU28l83aeOPaVvw2qcfVjE3bC2Hbtx2Kua3bL8DbvU03vw3DWoRpXT14x43cn6jcut3czi030J3ApzejM0HdbWfd172I2Z3a283dUePd4NsyS3HJyUHcxe0A5W3ebIjela3e69007d3/veo1iDQx3mxn3/ethvnd1/vN3yy42qw9V3As4PNd3AVu4M7isHu93Bqs4AuuMv79ut8Xt3M92/SdEWBS4Tl44YdtFjSd4e674RwOhg2O2WNkhqBN4o79JSeOgyl+Tnzd4sf74jBOMh5uuGfjvyL+xTeOESau4wnI4wLl4z9evEEu5H4o44U9VJ682Dau5AzB5E2OPE+uUVEu5cNL5VVeMETuti6T0BHO5V2uEF8O5hZuEwhu1meO5gOj5lJ7QzFYjFsJ5xoh53PuKWLuSGRe5nie5+Sy5087cLBcEwOOdYNO6HVi6KiD6FKu6Is+kFeO1ZQ0ydYpGIG+EZRe6UFy/+ljlek/vumczpGeXtX3xZqqN+KkHhGmfuo1kurLs+ot3uquHiyNvrG6vNTna+uineO5jie73lC9nuG/DuzaA+tBvc0wLeG0jevK/h/MPlvOvtzQHu27IuwYGxUOveW1fuwOke3aXh3cvlzert3THu7EMe7+etHW/uZwvu7sThnuLl7wnt7yPu/3PPB2odIcne9dvu/8Dhn+XmIAr98CX/COpOITj1pGjfDonu5enuwMzyAOr2MQn+ASb/ETXfJyodX/DOgbPxEL7/ErAfJ0RtZlbtkkf/LLVfEFv6VynfFJzvIIaOnD8fIfX+cYTvOqnfM339o2v8mKrfK2+fMQUf/oQj/02170SS8WLH70Zs70Si/zWB/unR3O117XU+/y1x3z9yLyd971Xt/WYA/s5xLbfw71UQ+pyz4muZ72bb32Tw3ubq+hcO/q0SXcCZnwJG72HU/oe49vfV/Tfw/4Ydr2VqxeFSnpIYv3Z4/cjM9wjg/SkB/5hjr5MKwDRBOsPW/sdg/0bULhtXgZkcH5Huf5Aw36oe8l9U6q0RXgxe6Tqn+IrJ/39vj6DX/1Pb71Uz76tg97yQ++s7MDu0z3V+v75Rf0ms+G9mHnfs/8yq9/gl/lF0A0K837Kz/9Jekjre/69JH9j7/93C8f7Z+4A7f7+K7xG5/4XvLV77H+nw///+6fFgCxA8AOAgUNHkSYUOFChg0dPoQYUeJEihUtXsSYUeNGjh09fsyYAsBAARwXnESZUuVKligdvIQZU+ZMmjVt3sSZU+dOnj19/gQaFGZLokVTgkSatKBRpk2dGlUaNaFAglI3CkzzQutWrl29fgUbNs1Aq2XNnkWbVu1atm3dvlVLFe5cunXt3sWbV+MFJSN7dHwaWOhgwoUNH0ac2Gfgp3rNMoYcmaVjiXIpE8AaVvNmzlvHVr0cWvRo0qVNn45qGfVq1q1dv46oYmQOj5KNKsadW/du3oVtF4V98ffwwK9VO87cWflyrZ+DP4ceXfr058epX8eeXTtFGyOT/5QETHxlb/LlzZ9PLH7l9oXq3bc0TvZycub1NTtnn1//fv79Mcv3L0ABB8TrhL4AkOCj91xCr0EHH4TwpQVPCnBCC+MDDTkAsrKvw6/wIzBEEUckMS3rSkQxRRUjsmAkE0CyMEIZZ6QRsQv9s3BCDEOjz0MfXwBxRSGHJDLFE4tEMkn/dOhLCR1gnLBGKaekEqcb+8txwR3n2/BHL4NUMkwxxwzuSDLPRLO1HEayAKkYq4QzTimv5C/L97akrEcv7QMzTT//BLQtMwMltNC3dBhJiRPcjFJORx9tkM797HQPTw053LPDPg3ltFNPKwPwU1FHRcqEkWRI6k1IV2U1N/9J9aNUPUv10jPT5TYlNVddAR10V19/ReiCRBdldMFWj0XWNx1xjJW4WfOq1dbOcAW2WmuNDPVabXeFYaQQlFI1WXHHzenV/Jp11rVe6YpW2s2o3TZeefNbd1570SxhJCfAQ4pcf/8tz1z20B3uWbzadVesbO9luGHo6nU44iGFGMmGqADGOOP0lsWSYNsMvgvhhD9cWGKTT+axZJRXLhEHffntV2OZZ/5J4O08/lhdle0SeeSu4GU5aKFN3Hloo/drYaQUpKK5aadvslk7nCUDmecufZ626KO35pojiLsGOziXSWL6abPPjjq7qSOruq6esW5O67Dnppuhr+vGmzT/IEaqwKqz/3Y6bezWhqxtdq+G+z6582Y87Lsbh/wuCbwrC3DLZRZc18l0zpBWxBMHC+jIRx/6cdJPZ0s2AHio/HLX/808181bM32tt+EWHXXdI659d9+VGjsJs14nftzYf/d68bduxzp35J+/tnfop8dIJACWbr147Vk9nnqLpEeLeZ+d9758UcE3P32GugUAh+G3h//R7tWHCH2zxB+ZfPr399N+/ulPwkjOEj8Cxml+/1uI/6yCv4TpD4EPTJICITi9E4ykCAMsYAbnxLEJVkSCqfkc6LziwA6WEEUfNOHuejAbDGrQhRE6oAlRmBQGuouEKcThgGaYw9GFYCSs/3vfC4UYKQ7ysCE7BEkNpXVDIzaRPUh0It6SBoALtHCIVyRPDEsIRY8o0VZMjGIYp8NFMYLNCQBwAlqwuMbeaLGDZEwepkQ4QuWV0Y5jrOMdUYcoAABBjWwEJG7cOEE4XiWEc/RMHvW4SM4x0nwoONUfAzlJwwwSgoXUiBczlTsejMSTn/Tkixw5ypApkpR5axEAMiBJSrYyKJZ8ICYzosk9cRKUtwSAKE+5S7fIkpcMUx2xguhKYvYElgj05UVo+aXFdRIAMchBNKUpTSD+0prhM+U1u9YX4bGymN+0UhHvmMzvHRKRQGqmi7S5zl5mk51DyxcAhJAWcNYznFpyJP85PWhORNoyl+8EKDY7F1C8VaBi9LRnQmdyzP/pkyLL/JE/dUlQiiLFoRUdVSpX6U2FJpSh/LsoqOR4zrgNVCHOnChGVZpJd67UYVOsIkMataqZdnRj+GRkSCMCUR9J1KU/xYhOgRqoGABACQ6pqfyMZVPFfHR/Qn0ITz3kTyGgIAQWkEEFSjBUrtqtpV2N10higNSl0rSsTHXUKKHqEKlqKp24BEAS+gZWuq6VrmISljzJ+p5WJRWtcFLrV+/Hzzn6E64AaAHM7upSuy42SRmIZEP8KqfJ/nVKgTVpKUdKUk4mwQI9eJIALlCBoo5kno79aWNRS6TurG6v7unrWS3/WyXMpmyz58ydYg9iqh+udqWq9e2KeOs+ycrWUZWdLY06htMSAXcqhBUhGA2iurEGt6LOtW6JVKdbhCC3St5NboSWeydsZdZqt3UXGAawXvay9wGCJcAKR/Kk7AYUu/UV0RnNaxDwTqm/4XXQeCtV3pQBojcGOOxI9isRT/4Fv++874MFVME+PuS/NQoXgJVbJ3GKKMIFEYiBedOASJTYxCY+Anz/AwAUSJidH3YxfyYHANq8Vj2x5auGL8th5pIIxiGOECBUfKCNxtiaMDZyfgx6PQsbl7JO1jGEBCwrAnNJxA8S8oIhktf2JfnIKvZymlLp4OLm2KxmjvKMpiwe/xX9GABXdlCWNyIDfYX5l0i2M3amSN8yw5Z7UE5zg9acrhOCGYRwbpCcHcJdg0jgQDXOMynxHOnpFPWoTUazUjMd6AcNumBVztObgyw3HhSBB7pNwYGcIExK59TQrU7SGbtpY/Hg2M+cFi+PyVtoLcMFyBBSdEOc+UwhmMAELTiQURME63y+mtlDEsBIVACRC9Oo2rjOjad/02ZnW1TUwCZ1ggGggpg+e5GTNrdr8npaWhPH1jfGtpR1PWBeF3jUvZaADYRQhB0oQQk7UIEFlp3uc3eb4CWacZswfWtIXTveidF2zupt5XsfPLUGt7iInGmxhcP7zAx/+HkiTjVQa/8I0egJdsavi3GVD6i11eyzxxsO6JDvZuRsK7nnTn6elLfcviz3uX9SOfCY1/rPm655b25euJxD69tYBnrQtxh1qeuHfeUuuruPDvKkK33eVJ54qHdunp5XXZvoNjtltkttmlPJ4V0fzNIZw+1eL+/pcaZ62huad71jJ4CX7rjRPy5zuPNG7sVp+sHunmi+9119aHf8XfpS3cBrvXiEw/xJtnf4xiS+lGMvT9kjL+nGj/450a4w25FuucxjfvNfZ7PnrQZ68oje9K6u++1FFE8YROTtGms94V4/qQ6HyM20743tdT/O0i+/NfJVeOWHs73gr234sCo+gY5fcefXtvv/Q3Im9qT/G+pXH2fFq1D2ddj8fSKfN8r/fhQhH/+0tLbFquf65cx/fuKlv8cj2j5wyz36kyH2I8DRWBME8b22M5v98xj0I70BZItfgzoJPMBLMsALvAyKoaIFXD3Wc8BmgUDvEzvu08Awmr8TjArVkYjfy5gQRJcRbDYLjIvFQ7kMVMG6ScEc9LY08sD8A0EYpBQZxD17E0AedKIdREKPEKsWZMCnEcJYIcKCo0Gicb/dgL8ljCUc1EK4oLAWcMIP/JsoHML+i0AjrMAuzCElVEOMiKeUyrrp0x4ytJMp1KMATMM2LMAq1EPWgCwAQJUfJDzXocMssUPm48OzoEC8/0vEPtwdNnTEiVgy8Rs/2yi/QnTBfzklPGTESCQkLvTEs/AhVQpDIAQcTMwwy9lEUIwqG+Q5VgxFiYHEWHSI4SrFQdQ/VHxCmlnFRiyLRWQ8X6TFxpnFYVyIvQEAVms3Obw8XRTDp+lFNOxEY6SfYqRGhBAIHxREwSMeZ3xGp4lGijvCa0wfayRHAkC9abtFbnwdbzRFswnHEhzHc/QecyRH3puITAQYd8TFv4lHkzNBepwee7xGSAKAb1lHy+tGflTIy/lHnQtIgXwegqTGl8vHXWwahmxIVTxDccxDiYQeijRGW0xIZlxIjbREMyRBgJxHkEQekRxGZFTGZSS/Of9EyZR8nYd0uivUjSx0yciBSVrMRorQR9gpRFeBDIDRScXjydzwyZ8kRliESopAvQu6yG+EwqMUpKTUxI6Ux4+cSt0JylDEx6t8R7TRyqbCyJ1wwKkTRqkAxht8y7BkmbH0xD8MxJKsyWakQ6TESmPaP7eUxmCky0eUysJ8CIs0y348xbS8qbOsmZuUOKPhRMJEzNOxy0hMQOLSS5w8STL0S8hcDMkkuaOpTLm8TMw8zNQ8xpGYSZr0zHZ0TBtZS50gzdJUECHEo7lUirh8Rd5kzYbJTEccSqKszZmZzcMoyoW6TaarDVSsjtVUCN8kO+kMzkIZzj60oIpYTnLBxND/ZMxXas65y01MjE7g9LamxI2nvE7TtM72LMvFZEdCTM5KOs57Gk+ngBLzLJP3PAjqDD3/bM/+EVDWbC2ElM+NzMW+3Mq/5In8RLzn5E/YOM3fHFDGyc42VJ2tMk4HRc7vbFDRBEwIbYr9LMTzHEzUvFC8ydAuzCvKS1CTpM/6VBYPtU0SLdHyPNH+RM8kcsXq7NEVjZ4CvcwDtYjuFBdUBM/5JAwczVEJ3VEKJVIArT0iFdIwaVEtLIKRwLrOlAybpNEmvU+ocVKo0FE6RFGPnMYrdRwrpcu8skruHNN9BFG1tNFyKVPgOFMyTNOvXFM27ZosRcJR5Dg5vdMXrNPH/wxPoMhTPYVSNOXRFLVQQAUbQeXB0uKzDhVRmlHSEF3UyGzU2QmPCTWcuaDS5HNTSh0SS1XBeFLHI51TowzTwUDSoQhVUTUJ6IxUNbVMVd0aVj1BOmMy4YhVf+lUO/1UUL3Vo9jTKOxTlgRLXy2dVIXKAEpGjKhVZDlWRVVQMV1WZn1UPt1VP+1VaZ3WIDXXhBgbP8LWYvXORKXNTX3QbwXXUY3SUvW1Hw1QdE3XTwHWC0yluSLWQ8WYbY3XZB1NeqWQZtXNcYXWP+3XlfnXAxSIa21XgqXTWRUKd2VOek0VXZVSfk0e9VQM9ozYeZlY+psxMMyIbD0Wg1VOjLUJhf9dgI8l1UbiVRU9WYmlVoE8iUEYiTsIQTClt49YUhm1T48tlnvFWXLV2Z09mZTtvgWogjYAgBUIgqHly6L1iKPdy4NdVptlWtqZUn2tUpGF2kCRWudbgEUYiTmAQaIFO6P11G6lrZalFLGF1JCVVCBNW5RZ2+VbAC8YCT+I262d266tW6SNE42IFb0VV77N2Un9W1nsWXpcgD0YCUc43M9M3I7w2tiUk6TYOmd1WIhsycoVzss9xwWw2jYQQrmNPZAI3S9dFdIFp3pt2octV9VlmMDVvTEYiUaIXcSdXbpFViYFrJj5Jt0lW7RlKZJNDJP13V8B3ttzWwAYhOL13OP/VdzktVsqwV2PwryPqFC/rd7VhV5fJYSRUAPulc1dQ15uZdzlpV2FyjzzLVvpRQzqTV9duV7T24KRcAP4nVGuBd3F/dq0Yl57GluvWt+gMltUjeD/jSDWJcdHGIms7dz4RWCOqN3IYJXxdeC9bcUKLif+PQz/teBRCeDRWwEA+IAolF1Cm1+wDd8du1/yjdwT7tt9bWF7eWHHyyu4NeAF/eCNCGGuhBQSrqcHTqD9jcggHlIUvlKDJAIaNl4b/l76XeDRbeDmvdkjkuLUpWJrGeK+G0XDPeIgTGKNWGLGGOEwLiaQ9eHJRV+IKIEKyIEtHQl2PWMCtWIh5UAQ0OLu/+XiBAbf+r3bLn7iMYbgHz5biMiAZPskQA5kNEljvSutKjhkD/5cEFZg0W3cG85dSI7iQZ6IU32/t7olTM5kMtnktAsg2P3kAw5lJR5l221iUxZjKJ7OMo7WheikHWiBEOiBVILlWBaTWTY7gdAA0NziT9thLyZl+1XkEgbm51JlUFFhw3jKE8jUUVxmZlYSZ666MzIDaUZkavblGkVYNXtnYrJjthJmiI0IcjbnM0FnqeuLQGBnUPbebMZhRhbfeXaleibjbt6pCW5lGtTnfR6Tfg66kWCDgMblgRblRf7iUnbkU95mbLzn3s3nP5boicZgahyJR8BoJM5lON5lEf++XYRuJYWOZDwG4oqI6JM+55Q2xpFYg5Z245fOiDgWjJn+6F82YXtm6PpxaCzMpp3maSSh6JZDvT0Q6saU36SGZ+VtZIIG6aVeaEmmYIuQ6qkmkqpWOQrLA46NH5su6pjVPKQGa6XuYaYm64c2a5NGa6r2aVrkIyOW1yuCa4w42DnmanpG5WBu6lb85sJgYQI4675eEbXOuCJ2a/gp7Iu4vo3WZrG+aael3ImYbMqWPXPOK0HI7EsE7bg+RMPG38Xm5rwmDBI7sRNLMYjma9MWEsu2uHjagtWuYRis5pykaUrabJFubHuOZjshAnHT7dTj7cr+61gcm+2V2QxK7or/6Gxd5uHWZuyUae4scYQoMO/zPm+rje5ynm4ArO5QnLE6EO5pDsHidh37tmvTderlJuPxnhoNiOrdbu+wQ2v5woP5buf6Pm5oXHBsM1RHveNQ82+cAfD1HnC6M+0/zOLsLqDtpojuhunCg4kHJwpQ4W+vmnCPqfC9lu4L97H3vsuRSAQEF+iGTWx/bHBcs7sTj+IUJ5gV12kBd3EPg/FINEhCoPGMtvG65sgbD7kdF2/MA3KKKO0hFxDfPjhngoQkd2n9ZvKzceLCg3Iu8XF0mXKHaIEiUHN+S5Q1V/NMtXL+wHKCW7L35XAC8vCJeG3XFnEHGHMJl3LlsVZxg/M4/9ePOU836xHaO39r2baIPYftPvfzduLxYC7zZjnzhhj0BCt0Q3+iInfE1lr0wR6iPJcISOdsSZ90QSnbS4+VTPd0lK50umwtNiZ1ITL1iED1R1f1P9cQV6cUWI91LAX1PlxjLh9qL/dsh6RjuPN1zwF2OxH2Yb/gWQ9Lg5xxRtdsR+dulcxxTnt2p4v2LJl2ai8SRDe3eIIAZNdq8E5148bvrgt3xRv3HCl3c1/VYtdOALhobWftu/bu+252eaf0KCece8d36rb2sOxkfx9uBXdycBz4pJv3Uqp3C0H4hD9tc+bAP3B4+m7Lb9eYMHf2gifzQF94jdeQlIfKY7/1F//KdYjY9W6X9Iq3moufkIxX+Rdn+Z80yDf4+AQP+YhvGpIneFbveWhG+Z2vdt6OJ8H2auTm9g/3dqJ3cJMH9IPXd6bvza2vr0KsgpEA6Jd3oaW95SYX+SjL16QHAJxfEJ3neu3z+uzCRDYYCU+OZywy+zbG8XivubU3+LWB+7i/8rm3LkyEgJHoArLXoL3vYGb3+ye3ebdp+6Un/N42/ODCxEQoXMbPIMfXWnhPex0D/JPX+p6//MkfRkz8gpHY8KifJNB3wJmn+j4v/awX/MxP/VnS/dXCRBB4W88vINnfP9rXc6G/ZqG4/V+3/N0ncMwF+xie4by/IuI3P+M/deT/5+XDWH5ob37n53mXREUaGAk6oP4hsv7qw35d136ce1bvP33wf/7WRfyRiIPzF6L0D771l/n2d06AICBwIMGCBg8iTKhw4cEdAHYwjChxYkGHGhZgzKhxI8eOHj9qeEhxJMmSJk+iTKlyJcuWLl/CjClzJs2aIx1CtKlzJ8+ePn8CRflxKNGiRjleAQDgztGiDp5CjSp1KtWqVq9izap161aYTb+Cdcp1LNmyZqPGPKt2LduoYY0GlYkzrkSLb+9yDJmTLt++fv8CDix4MGGTcwsjTqx4cV+8jsPeUUrocca2li9jJuuVMuehmT+Dhpo2NOnLnTcynngYsd3TYPWm/44tezbt2rZvD1yNezfv3n9dA9foRSmczqWPI9f8Mnjw5M6Vv3wuXStz3wJ1E27NvChs696/gw8vnjH28ebPoye4HfgepY6MT4/vfPN6zvLvSx2NH3916+UFa1efR92lV6CBByKY4H8JMtigYgJ21gYAbZy2n4WZ0QchXhfepx+H0vXn24KABaihRgQ6mKKKK7Lo14gtwhjjTCY6RoVSUFT4oY5mZUgjWDtK5yGQx4XY24suAnCRjyeKJKOTT0IZ5UJHSlmllQct+RYcSuGR45BfXtVjlkaBiZyQZX4GHHhU8lWijyheGaecc47HJp13wjgmWG8o5YeXaALqgJh6ev8WKGhnGtqWmt/ZGZebNMKJp6STUlpYo5Vimh6hTWWhFAh/JvrloJt2FCqGMJmK2aLeXQrUoyZGmqmss9IaU6u14robqUaFpEQVoKaq46i7ahSsZYgaS9aq/jXJWpKExpqrtNNSa9Ct1WKbGLFDjaGUFa4lC+Sw2y4Q7lrImkuda2s2a+mzekabrbzzTnotvffyRa5Hbii1AbjpcjjutgDziCrByq7LaLvZvTtmvPhCHLGM9kpcsU36dtSHUl78ezB+AhPr8VjoijzVsiIuPNirGj5sscsvp0cxzDOvhDFHGgNQR8clTwfyrjxrRTLQT51sZMoANpxlyzQz3fRtMjv/HbVENm+Es87ADn2cz6RmHabBXVNVNG9Q27QyhEtLnbbaSO+1ttspUa2R1TuDXdrWm9ZNldBDi70b2TWZLSDabxNeuE5/Gy513BnNjXXemQW3XHOPo/U15Q70jRviMwVe3+CJgx66SpuLPvPiGOE8CN2Xq5q5Scyx/tTeQLtuG+m2Jr3k56Xz3vuUR/sO+ukL8AuA6o7HvlbkLsEe+0ys117b7TB1vt7uwWMf/PTZ3zt88cfDl3zrCbfUPOsJesRW9LRt71L1213Pvfygtz8/tt4rBb594o9/muTAJQ99pVIe+ZjVNoYpyWHAsx8DS1e/BkpreFNQyhtWxz+1LK98/5M7H4LMZ5qMoOyAKsvdmxYIwRMS7oEopNXwIKCUPljwgmbJIEs8SDkBAhByIDSaCJGWQKWZcIVCjJoKh4ip01VBQr6KoQwRVsCabfByOAyfDtdHkyKm5H3MiZ8Ru4gvLHoRT6eLglKykMMmEvCJKrHh46a4vzTR0FVB7IsWg8PFMOKxWmDMo5xOlxQAFOKMaDxLHNcYxRt2kIlpVKNQwrJHw5AQUnPkIyWx9chKSul0jfCUIAdZlkLC7ZBtTCTyFuk/DYLlkiSpI3DuiMlXUkqVsJTR4oKgFDOI0pNcAWUjOznKA/nSMkUyZConSRdWusaVs1ymnGTJTBYtzg9K0f9DLnWpLkb2UpFZcyNlQjPMUBazh4FB5mmU+cxzQsmZ6HSQvsYAhzfkISRK+UI1rYkVXp6EjXnj5mO8ic+SvEWddYkkrIy5zoNKSaAIBeam6LCIK8xBnkqZqBKCUE97WuWfAL3oNklJxf6dsoaONGhQyNkZcy40pQxSqErRs6koSHSiSlFCI7wQB31i9CoaJQlOwcZPx/jTilMbqThJRFCWkbSlSm0QS5cqHkLBYQUyXYEVvHAHEPxqPTkdy05H0tOu/XRDoPlmNpvSVIWYlDModSpb2VXUtkpKT2qY6CPu8IesamiruxTqUINZt7DeJajYfB1RFZNWyqwVror1W1L/FxulLFUBDxOdAx2ypNetdJUiX+0oQ0uJwcz29StnTchhH5NYx6JWNqNNrW2WVAUXbgyvPrrsNUMqUr/61KNvrOJgNxpOwx71bI1lLXHZN9ziQpNGZLDCRCFBKNpmBbSh9ezQAPsWwdqWmKI9Lk9K65jTIje8Rn2reJ9EIxAEQikrKM5zoatTvkZks9XVbTfHKl2GBJS7O/EuXsBb3v+WVL8A7qyAoiChCUWBa+7NKHzxy9H5Eni3IO0M8wqbGP7exb8D3vDhBMxhl0IoCixQSiA+peAFh63BC5Ev0KwbFuxS5m4aWW1Dgis4D384x2XDsY7DE+IRA2ANZAgZilPc/1vfahPCBsKtKWP8v+2Sl4429hyPe2xl91X5ylGKCgIOoRQpoKHIaLqvg5nM2SUneYZHRrJZs4y7H+rOzVqec0loTGfvQKXLXw6zmMtE5hU/mHYQEoyZCblmnlrYWXAuYZTv7GjqyfnRK3qKngEA5j6PWcUKYTHPNEToNH/y0F5NtLsWLclGSzrVWYy0qhvkAARI1dJ8xjSY/rzpQHd6eMOD8WNknBE7V2TK1mN1q1UN7GLTBtZ7pnWmRT0RTpdM17u2b3ah+NsLCxt+xEb2o4/N7dTgINaXZrafNZ0QaItM2urGmmN8jRFvXyfbW9z2t+kM73ojBgdKWDa5y+3s6f9+9HHrHng/TYYXdy/g3hh+i4bx7eh7O1ww+uZ3v2ttboSg22ME3/h1T1XhaysaWvSOeI8hTnK/TBwAkph1xb9k63PjOtocn/lRPoNwhcvbjiM/+YdXxnMW9WDfAAACy1s+pJdjPObppjnTC4WZm+8cJQsPS8N/XvKjWt1BJ4DBRIEgAKM3u9rgBLXMm272jdj8yW1GtaNy3kqS8qAFO1DCDlRggxOYRAcVgEEMnAAAJ8TABBLI+lJ9TngEVcDvSvE6AcDub7GXNeB5OzvlK+NxVEIZuKYuKKpLUASZTtQJGRgJDj4PepkCQQeHT6nhV4+eEqiAoikYiOMt/u/4Kl3/45WnfNo/nnlsbx6pjdaBQxZvghYIHQA9oAgKZBoDIeQABsV/yAVcf9DWWz88J5CBTGGgetrX/ugXx1LuD7Z73l/+tr8PObwmGXsAJKEEAzkBEJTiBAFMpPlJsMH3B1IBoatA9qET9gkgb5TA3iWBTCXB8hVE+Inf7ZUZ2S3d+TVd72He2mmeyEVZBsyU/BGEACQgAMjAREgADyRE8ykFAxbgLAXOCtbGCWSADABB8smUDOCfQTggkCAd+RWaoFEg01mg+mEg8GkgQ7SAUuTAQfCA/bWE6SWhC8JSC0KhSQjABUgACqSADBxfERSBCgBBCwgBDJhADshACNhAClQA/w+gQAb0gASUwAXowAncoEEcoAnEwOlNlApYgAceRA7uyA4aRMaZ3w8CYfpZ2/qVWhEqhAAIHQ4ghNCpYEpYgFK0wBS+khRa4kHoAA5kQAWEQA4IgQokAQ3iYSma4ukpgRPsQBL0XSnugBDYgATMYUL4oY4AYkEIIsEQ4syFBtSxXYAFn3CRVw/MVELUnwiyxCQCQCVmIiVhYgFW4RVm4RZO3yla4zVi4+kVQQ7wQP9JRC1+yC2qR/np4i5uXC+q3VHgXDDeGHmlgFIEIEJwHwAIAUsc4xM2Yx49I89tYid+YiiOYjaCnhIkgQoIgQXYAA/0QAngnUAIwAnowAWUgP8E9EAGoAAPVEAK2EAIyEAOmAAMCEELAIEKFEEMJMHc/V0LxOIsjgQ4cog4DkQuAow5nuOhpKNRrKMiJkQOKAUMJMQ7AkAMrIQOTBQK5CMf7aOqRSMWaiEQtKJAytQOFEELmIAMpAAKSMAFsGRquOSFwKRAyGS60CTBoaPvDSH7KRB5CYFSWMAJKsUvJsRawt9RIqWNOZoA9IAngqIokmI2Ah4QwABCKiRDgkdXWshXEkBYJstY1mQQHuJZJmL7kdcRIiNCcCAAKIFKLKFSGCVd4lFS5hgOhMAxQqVUUqVVYqVWHohh7gdiKqaxMCZZ2qRZqmPUncTUvUYQHeMIIgT/MSpFSqScT3rmZ9qljpVACiDfKf5lYCbkQjYki7Amf4xfIJKjucTmwJXlBdYmXP4Ebn5Fy1Ambx7EZWbmSVxA8RXBVg6nEIFmeAkAD0gfHu6ACaRABuCAN0pJdN6Ha1ZnuFznumWnEG5nBtaHI0TBgSIogkqIWrKlW3KXDoRgEjznenZRexJXCeRAXzqBEFRA9T3bf1YguYFouVzOiOpagD7mgGIbd47EPJoiefEkAAjnQQClUJbECdzhQ+AnhQ6RhaIWD7wfRalkFMiWiY5lv41oLRrpV6Bo5EEmw7AoRWwiDlBplVKp37kjPCbEPNYjSQiA6TmBh/KoF/koXF2A/wUo3kwJXkwu6XUiKYgqaZuSyWym6JOOUJSuxJH4ZnkexG566fs5gSOOaRiVqVNlAGVOVAykwIQmppwy5pv+p37GB6LNFp1qF8i5C56OThAxolIIqkFAIkkcoxIM3qASanE6lg6EQDXSY6lSp6PSJKS6qaQGyahVqmM6qYo6i6auWpRRJj4SxGY6AUlQphJEoqkaUaEuVA/I5UTtQAgwKi7CaqyKKJzS6nMsBlGcBW3aKdu03QZ2YEGAoFKIp0Q06+gh66myI1ydgA2E4ES1ALoC2rTuoqzG5rVi64M4HXTUqa5m6rdGxPvF3/wd4/0VBFEqhQkWBNdxZroS57o6Ff8OmAANOoEM7CjM0Ssh2uuj4mtyZOtX4gXO8arUTRLxdd3xJd+xEgDCAoDCDgRQwl8OyOzM0iywOqz8KOsyoYDp5WFnalbGamy1RmrHmom+Tuc45tfIAo5tWosxXQDPypToaeJEuaxAhIBA3iwDmRzh6ECzYmYO8KGtAu35beyREq3WGC0E4o7SXhHTBtsvxt3c1d3dIQTLVi0BXG02Zq39bK3b8ECaFkEFqOeHji3ZCu2sni1pfOzRbirbco7bEkTf7q32QO786ABpOoHP5mrhFiKzJWniKm7aQp5PiCzATu6GSW7UpEDywUC0EhbnVl7ZUivoWiphkFV3Vi5FqFP/6p6uA+Vu8FxAkO6AvGon7PLi4d4r7dbuYNwu6f7uQDnuKj1v7/bo9JaODciUCQzu2BkvzcmuOSrv8n4a4/YqcEXvTVgv9aIQ776M503UAs5I94ao51pr+D6d6FKYlJ0vpO2vaqSv+kIQ+1qMiwKABWxvv8ovgCIvx9rvZSyu2vKv+ZouAIeXAEeMBORoUH5q/Cbw8dLv0DbwseAvZyBJ/2KZCUeEBVOw26gwvQiAMpLrTnSw9y6w2YZwWzzw6PZE6QYYCq+wM/6v2vTAuxZB2NbEDHswrX3uDbNFDudvmwQxQuxuFP9w9rQwtgiACVCUDfgEEnPc99YrEzfxCDsZ/xT7cJ7+7hVXsdOo8bRkwPSpgJjyhBc3phLXrxhvKxkf3F/wsByd8RqTKRXTjIsqwewBBR3L5gcjLh4XjLZA8NpKcA8DMmu1Ma7E6NBdrAwj8pJ07B0zMr8WBvk2biT78SSnViXTSrNyMV0URWMs8ifD8iA5ca/xsSC/7QSbsmKhcqYIAGne7SEPhSu/ciwTM//McrvV8h+XryTn8mLtcqWcgOkpAfFCiScXMzH/zKTq8V2MFynjrjI38wk986RcQAgG6pVY8zXDcjb3zDa/RTevKC6Hs1ONM56UQPHtgBE/FgirMzZPG2+BxRw/cgTHMzPPM1vVM51IgNDFQCabF/8/9/M6//OENYVA67DzgvNtprEtH3QKcTS9XCYAqIDr7vMwRzQenygcXfTrPrH+ejNGdzRCf7S8VAC8HvBDm/RJM3FKA3QZcysyl/BL7/BMx3TaJPSV5K2MihFE67QY8zRFA/VP73FQF3QpF7VSHXWVwHBbLnVON3UDP/UHrTSb+bQZC3V3EfVVs3FaSwvDAsAqd3XyfjVKT7RYt3TxRrVZV/U3q3VLZfWTCACiVgClpPNc229YC9NAY+xdHxNRT3FG97Xv/LWMRPNMUfOdFLZhKy9iK4piJ91Y75djbzRkRzbvTDaM6ECOkuoRMbVmhy9nq49n8yBjy/Od1nZpP9P/abPIPb+lPsc1A7s2WNd1YoO22JJwMp91aJM2boeObquIBCheEsgxYbd2cIMubDcZLd9kXjf2cqOvd8cbeDN34Ti3g6RcEZD0b9uwdb/2cHd2cf8sfC+teEPvbY93FLJ1pVyA4jHerGQ2e3eye8e2fAOcdrv0XsP0fZ9TeScIhMLjTWN2dQN4gJ9OTx/3dk/1ge+qfSt4JTH4geCoUsRAek/Kf084rWK3mokymxL449J3Co92h+d2fuOJAAisQ1O3V584igu4oa148/I1gg/1i8s4EdH4nVBmmEaQhO+4pKZ4qP04YpIskf+OeH94kVfJguClDFClDWTAdKsNwyrB/wbXiok3OWs+uRPJNtKuORpTOVrFOJbj9wH1gAwE6UAWAQyEAAqQuMXAsMqyEJOfOZr3uIq3OVhKuUa/OWnFuZxjkm4gKjYqgW+7DPY2LLVscrEMepGlOVfx54pPeXJ32KI7ususRk2/rwnwwAXgAA9w+bsuXtOgOgAMNh91umFmevq89+JYeFlfKm0b9L8Ge6nrY5OcgOKlAI6XAAoU32VXTEiHQCXdelfm+gANOK9DtYEjMHdzOHIPO7Gfak7EaJcyxGba6MssNBJi0rS7ZLUDOVlL2LW3+K2BuqKL+o6ROrhHzFyUwEzheEGYXq1bTAkI3YxSEruDo7t/ugRG1//CzzskCzla57u+f5FIvF+0k6D9QXi1nGesvxLCx6nCP/xnx43kYDi3f7u3pjzFs+dDoGASkIRcliu+nEAIpicsgbwfivyhN+rimLxUo7xVb/jKs/z6PsT7XbYA9KNe2sAcXsBM9fm0fKmIR70R5XwO7vzIzzbVxISuwfPQC33RJ+vfibhDAmRfijgfxqjAu/Ax7sC/e9HVO2DWA3s+nU7XD8/XC3vYi33LC91gSwDMnqISdKYEKAW504tcOgGl23qh6yfdX7iAYgze3z1eYwSMT/wtE33fa23oCYRbO0FBQl8IVAAK9EAGc/W+Deu9aDFmkvnHO350Qr6vc6/NUL7/z1v+AmD+vc835489BS1AEimFRWnEB7r1SMvl61OLiwL6usc+oc9+hm87sdx+yec+Toq2lR+572NK8a3AGCxAtwBAHnCEQbioCaA6xmcLzP4yzj8/rke/9P/65CPckgA99md+5DY694uzUmwBQCxYAAIAAAgCES4gsHBhCiUFAYTQUVAFQ4sXMWbUuJFjR48fQYYUSYAHxBQjUaZUuZJlS5cvQSaUOZNmTZs3cTrQuZNnT58/gQYVOpRoUaNHkQ7FuZRpU6dPoUaV6hQmw6lXo1a1iJUr1apcdwDYoZXswrBjy4I8m5ZtW7dv4caVO5duXbt38Zot+EdgnIJbZjKU/xADopMKC5MUFJCXcd0MEGU0ljyZMseul3Mm1byZc2fPn31iFj2adOmbZE2PTpta9VesaytnhH13dmzbt3Hn1r2bd2+VYV0g7FOwTuATJiACMHGCYY6CKHxH1yjhoXLp17F/ZC0adHfv38En3T6efPmaqM1PXZ1eveurtXHDpys/e3379/Hn1y83bBuET/6SqYoUnICoCAkEg6G6yPbLrYQCARCiwQl1Y2+q8DDMUMPuLOzQw67Q+5Cp9UQc0b2p6IstxbhWpNDFF2GMUcbGwtIAoUUgaoSvBaJgBCIlTiLghBQISy6DGRvTISwAgEDSSbpKbGrDKamsMqgoscwyMP+ttLSJxC63hAkssXhr8S0zn0xTzTXZlLFGhKqAIDki9EgOBuYIyKC6gpTIoYQ25zqhyCIWA9TQlsCsycpFGd0w0Uc9DBFShcqaNCEuXyNzNzTb4vTQT0ENVdS53kwIDjOSKygGBBcSAEIAVOCh0FHLEqCIgpLAk9ZdM7IUoUaBDRY0X4llTVJIv5wU0/c01c3TtJ7lVdppqZW21ISCwAOiFQi5qAKK/qy2KiAK2uECcactVth12T2q2HdJO/bRZJE9UapoaWvWLnzR7dfffym8VqYu5tjCEUoZKhIHgFkSoiAnwmU4VHXbrdjinuDN+DJ5E6V3Xnuj4rcukWEiWeL/k1FOeTKBvWToMVhVFsk5AJRgNWZAKb5Y53Y17vkqjsH0uGOQoTKZP31HRvrmpZluej4ANGDgjj+qaHkhFQo60mmNQoBI663TzHnnsYH12WyogO4ybbXXZspoFpUmNW6w6a7bbrUK0qCgFdYYxI+qL10IB1zvZigFiHgoHEmxyW68yrMhN5HoocUkVuim3oYr85U2V9zzz8VdMtWC8ggicAJgKOiwwlGAyAbQY2Tc8dkzjNx2qyu3tO0sK80ULWfnhvt32IkvPuUl80hkDlQhCgQEhFp9yIlZ6+4BIguMd1F22rn3bvthfd09SvHHJ9+mzjsNXnP1s2/ffVHDUiIh/zL8YKGgQOgQaKGXTSgch+r69779fK97BeQMAT1juWUpa4EMbGDI2CcZ9KFkggK04AXrw7KBBKIgRNAf6rJ2twtAqAUYzA8CDZhCo6DwgLdzIcJypzvz1aSCZalhSG5oQh3uUEVQE8gYogAHvvilIHGg1EOUcDclUYR6PJQOC1UYRaBAUTMvdOEMP9Q7Zg0vPhFMHxedGEYxZmdJH1hBcvIQBSIUhBFVyFNBYHCyppCBgwBgAxlwMkbbUFGKfdQJH5Fixdu1xYGTc0oOq4JIjyhSj4105EtENzoA7AEiciAAcgDwOokxJQhrKIgZDpbHR0oGkH6MYilXKMjIEbJeD/8smhcZw0iOyHKUtbRlR5a0gkBAYQte0FuqlFCFOUDkTgxbShXyUJA2PG8pt8wLKk1pQGgSRZWr5E28sDgTWrJkm7KBpTPBGU7OAYAPAirELyGyCBDc6mFB8hdOqiAIPkWhKeKsyzSjyT18CqWakOsNNl35lG7+5ps2LCgPWrADJexABTbQlUoQqlCGOtSeFS2eBhdQBTWI7nUatV9BHkHP9oTtJl5Ip1csCpd95tNxK51iP832T5guYKApqalFPFUCdqbKCV8biU4l2dOUDrVwGNVfBZLghIX9UJ4QGYTpsqKmm8gBIl94ClHf4lKWjk2roZlpz2QK05uOZKx6AWP/RpZYECCYoAV76gFK0soktroVq3V12rMSMoM6ktMPUSUpTdQAETWgza6X69JWEftHYtXuqxoLaz/LisOCkoVTWANAEiJ2AnIBYHojsSxmGaLZhzWxsKUFGF4TUoUrnLEgUGBmPaVKky9A5Ap+NW0MJ5VYxHYVY43N2GOrGVm8nfVoxLXIy5QQsVYlBgAMAglylUsAATDXube1LrpQKxMQJJO2gGsmm2QyHOJI5bq4hZRut8pbnvj2t9ecqXA/Elk0taAgOchISTgrEvoCwL4Ywa8TyhtgamV3Jl9AZx7GILnYCsQN1YGAd68qYJaoF73CorBi2Vss4KoSvoucrFbM/ySA6iwsI9V560dEXBASY8TEEnYx/L55kyCYNG9u+G6aBIADNQzCCm2ASB4gHOEXo+TCFW4UhTPc3t18tcO4/HAi2Wc9mm1ks9XliJSTqJEqD5nLgCJwTRbh44JMQJQyugAKZCAE5o5uDVAlb5dFUmQjLwrJSX7XhgXZ5Fk+uWTsOxzMNCKDgkjoI3+uSKAHDWdFP+nLNXGEJwsyBxDEoQ9wuAMkEiGHOyziAqS9zwl6YAMTFGFPktQAFN7g5jcv2iNynvPjFgseO9/ZvWLls9yMu75cE2BmcdTIn2MAkl5vBNisNjaMGl2TKtBYkqNTQgzWei7p5LgCFgDCqySphP8imGACi0jwxo5tmVi/Wop1nnX4ag3ZWxc3L2ZyGACwp5HWwfLd8c7IvHcdbn1HJ9k2+UKpm52qYO/mAhkIgRCKFPAkCCEEKJA2AQC674u4mtyOGrf3zo3uJb933cJrN/v2a+Xj8gkkId8IciWe8gzG+CkgGETBvPCGCdzhC34ghBdgoIIk7EmTcMmAEBjeg4da5AQSSIEJVABwngLBAhXAgach3hqVW+XiFZdm1cGX8ULmhskd1/XHd71ljUgZACARe0bIPnW1+6bfPxMMn3TwlgzsFCI7AIIKihCDJOwA25IsAgxs0IO4a0fqaqe41TFkbq1/bOO2zjeNvD7OXZv/XCMo/wjlM2L5tW++i2LZwedBH3rRj570pTc96Kuz0NOvfvV9D3jAlaAEJziB9bW3/e1xn3vd7573vff974EffOEPn/jFN/7xkZ985S+f+c13/vOhH33pj75cZSrX8meffe1XnyP13gi+QeJ9eXOf8+WvjA1en371r5/97Xf/++Eff/nPn/71t//98Z9//e+f//33//8BMAAFcAAJsAAN8AARMAEV0P0eL5YWMDl2bdh+TVWEDY6IjQLNLwMnwwamrwM98ANBMARFcARJsARN8ARRMAVVcAVZsAWTrwh4owicT/tokPZgkCMMbSMELUJAIgcRjQc1MAiFcAiJsAiN/9A2sIzKCkLkxo7ktGwJjzAKpXAKqbAKrfAiUgwAVuwiWgzFRkwjuvAKxXAMybAMzdDF9qu/LuK/9Ku+7uthzjAO5XAO6bAOxQi6sJC6RAIPLWK6oNAOATEQBXEQCVFlPiuzNquzLGIiCiJxMOIQQysRoa4QKbESLfESMbFB4mqt2goiTmwREQetRIcT6SoTTfEUUTEVVbExLoDuCsOnGIIRAcARMaIVgwoWVzEXdXEXebEXOSKiFqqhhi4WQ3EjgHGihtEXlXEZmbEZnfEZoTEapXEaqbEarfEasTEbtXEbubEbvfEbwTEcxXEcybEczfEc0TEd1XEd2bEd3fEd4f8xHuVxHumxHu3xHvExH/VxH/mxH/3xHwEyIAVyIAmyIA3yIBEyIRVyIRmyIR3yISEyIiVyIimyIi3yIjEyIzVyIzmyIz3yI0EyJEVyJEmyJE3yJFEyJVVyJVmyJV3yJWEyJmVyJmmyJm3yJnEyJ3VyJ3myJ33yJ4EyKIVyKImyKI3yKJEyKZVyKZmyKZ3yKaEyKqVyKqmyKq3yKrEyK7VyK7myK73yK8EyLMVyLMmyLM3yLNEyLdVyLdmyLd3yLeEyLuVyLumyLu3yLvEyL/VyL/myL/3yLwEzMAVzMAmzMA3zMBEzMRVzMRmzMR3zMSEzMiVzMimzMi3zMjEzMzX/czM5szM98zNBMzRFczRJszRN8zRRMzVVczVZszVd8zVhMzZlczZpszZt8zZxMzd1czd5szd98zeBMziFcziJsziN8ziRMzmVczmZszmd8zmhMzqlczqpszqt8zqxMzu1czu5szu98zvBMzzFczzJszzN8zzRMz3Vcz3Zsz3d8z3hMz7lcz7psz7t8z7xMz/1cz/5sz/98z8BNEAFdEAJtEAN9EARNEEVdEEZtEEd9EEhNEIldEIptEIt9EIxNEM1dEM5tEM99ENBNERFdERJtERN9ERRNEVVdEVZtEVd9EVhNEZldEZptEZt9EZxNEd1dEd5tEd99EeBNEiFdEiJD7RIjfRIkTRJlXRJuzMgAAAh+QQIGQAAACwAAAAAQAawBIcBAQHNAAD09PQAQs3/////AAAAY3/25goAoM3/AMwAyQxilaOZ6f8AtOYAyP8ABxU2Ulr/lgDDw8MAKX+bm5tzc3Pb29tzr8AAFQC0tLQQGRvNAKQ/YGlXhZLNeAAWIiUASjSDg4MVDAAVABEVAADU1NTr6+tjY2Orq6uJ0eWUlJQFCgoKDxBLS0s7OzsEBwh7e3ssLCxbW1uLi4vFuAjLy8sAhl9ra2vj4+MAU/8bGxuioqK7u7sA+hAAEAtDQ0MzMzN/SgBUVFR6cgRLcn0AEBV/wdSR3vN/AAALCwsjIyMAfAcaGQEAlWodLTEUFBRro7MqQUeW5fuCx9oAd1XdzwkvSE9Re4d4t8kjNjvmhwCHzeFlm6o8XGUASubmAAAA4Q6N1utFanTmALhvqrobABZ9vtFaiZZNdoIMExQUHiElOT5pn68cKi4bEAAyTVR7u82U4fdDZnBSfooPFxktREspP0V0ssNkmKc+X2gAFRtIbXgZJik4VV1cjJoACRsAGwEbAABBZG0fMDQUFABxrb6BxNdPeIRUgI0mOkCEydwhMje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ikBAKBK0NAOMsTwBABPAHEDDwrVAIMLOgD/kIQSQlAgQEEhgKrrrrpmYJAEJ8SQhKwxtBBCDQcJQEELOgyb6gkU4DCRCSq0oISzQJyAwq2dduvteCfoesNCKCjB665K+FoQDi2cq2sSMBCUq7u7qiuQAELQCyqrBEkQK706SFTBsPTCy+23CCdsnQDDOqvQvAC0oAIPNfBQLahAFFTDv0rAkEENEqBwwqkAlDDQvDuUoPLKKx9MwA+gKjGDBCVIsMMJsfIrkAUEC7FDDSXwMEO7AT9kggugJnHCDjTzQIEQBIuq8NRUO7cDqFcDgAJCFICqg9QFlfBDxgOZ8G+8BgkAQ8knh9pQBqC2gBAKJg+ULwA7HEQtRDBH/2yC3muDXfXghA/XbsYxRHwQDg1boFDeA7ULQAgKSSCtQPMKnlC4bDc0LNkXzRD3QjU4XvjpqO+GA6gzEDDv3wVVAKoKD5WAMUSZNyS5QyaAKkNGsSYBe+rEF++b6ABIa8HsBp2ahMsLyY437m4zJHndC/UOAOgVwQ3ACcaHLz5uif8wENLcE2C74g8BAerwDeXO0LwuwJ+QuQC0bpH0W4/v//+tWR/kCNC1zgkka2hziNcigjKWscx0AmFc0oSgAmQlBHkAUMINUABBiEiugwAMoQhDI7vnlQ1UCSSACpjnEAHcjnr6ymBBMkCwd7lgBvYTCOd2pQMZ2Ksh7gNADv9N4MASgHCESExiYmL1O4Lkq2iYAxUFHrI6ALiAgTGU4boqQLJdPWGABOGB5HgFhCMiJHEAOMgKeXVFJbrxjYPx3g8JgIJ9DWSNtGvhCx8iP4jUQAUnwB/WECIAHoSgBV3UwfCKWAJuBTGHa9xVG+FIyUrmJV9POMipwHdAFEJkgTDUXERqgDRUQe8gOyAZJwngLql9cCGgmqQlZ0lLtzAsiyZU3+ja975QXkQA+JsjQngAqkwKpJUC4R8srVjLZjoTLQXM4gCdd8qESG+KfKyeRdaWP4f8K4cG8d4qERLLZ5rznF9Bmg5QwM52tjNW5ksm62q3x/hpsyIF1B9DSgn/ToMEr5/HZCY6B0pQqiwPAONCiPQuJ8EkmHEgYJQc5RJiubYBQJQS4Vz/FnJLYzIEeXJLSDkLStKSLqWPv5qnQAr4BIyKjXtm82TacoU9lCbkBiEAJzFlxS0BAEGYOvTdQ/rWAnBqT5YmTapSf2IuKCIkVjGQl65+MLGKXWx7GuOYx0CGghuQrKZYY6TKhnc3ClKsBqTSVR4J4EIA6OAGTKuZCtD4hMs15GhJWxrNbDayXS71r4C9yacQupAbgMqCAimXvmKgs4GwS19JmGgUs1iBgRgWsvoUyL/oFQPEPmRgkIVBNQNL2tKmhHONPchOK1sQUpkKVarC6EBcBask/8yqVtCDmL5YG0EKyAAIztPBD0Jg134d8lqoioEMNioRalkLW0sbrWmnS93qWve62M2udrfL3e5697vgDa94x0ve8pr3vOhNr3rXy972uve98I2vfOdL3/ra975KPVVC8cvf2GRtV7dlrkwyUAEXnCpVFXjoHQ08qxtgryAmyAAMEAmqcRLkoDFUwv0AsFaBZIBZbhVCahPivclVDlTcsoAKhHCtJOhACAIu2w5u4ALk6qAFtoqIBFQgA0G2KgQ/CJ4STiBbhuCgAtdK1QykS4APx+rFIybgIBEiA1BJq8pZ3JVkZ1sBIAgZt9HL8q4SGqv94iQDND4wEGBQXDUyWP+DD40wDH5AMjNfOMtRfSoAsDkQJ7tYxA6po0qHieKdrbjFL46xQUpQAVPN6gczaHNCBLDjHieNIRa4QZKBkFmIZHrTnQ4ns/4c5YRw07MFcV8SBBJEMWvNIDy4AXCTu9z+Dum/7nIBk1Figi7yKgkdJogJWv0uPhPEXRYeCIb1FdJFW5kgOxwzQwSw2S0bRHbx5GauJR3NcynhwQvBMq8SUkpkSwQFNdRVDB4abXEZpIBgLAiWr+xqUG3ZAmM8F7wUom0xk5mwOMGBrwEc7LIRO2nxDiiv7KzsLAsBIesrrrilzdHNhpog2JYnvVwg6YFI71zGVsjEL60QdJ8rBh3/L3m6QYVyKruL4aY+LLllJZByi5m5NTi4Fwtuax1lLQQrExrJmv2SKgIhBBTjAWj3fJBSyoBiKiDZiHWlhL4leyBiLcHdFE0A0eVZ40BAQQ1QEMQUHsSw/7J2QRKnv3AlQQZMQ2sQYwA9CsTgBhT4mM0k9wSAyjtpdAbVhnVQAbHXYAb/aqJDatCwGVSMc3S/NsbETnaZDgTeCZk3AXBQRM6lzIHDkwDJOqZ3kZFMwUR0IDdnUMSU2+SgR0/60hNOgCA+/Y9SNwjV+wZzgWT9bkB1HVY9Hkux7wCNai8I2gd9EHPlscpKi/sO5u5yK1KgaSGIQcgzX8zArzohjEeV/+N5APldEyT8Txh/+SVvReMj3yGnnvn3LVBEydHMgQcz+faQDjJSEaznP5I18SZwMgcT7IJqBCABzlJ3oMJbBMAzAPB1J5MBf3NQV7cQseJRBoE0CbQ+suRToKJgNSArBZR8OxOCybRkBnE3JmgQyOOAJZcyNSd4CNECMWYC+FNkG1iAAoE81uaBBAGCANBBmFd9KcdNRUaAJpY2a6NgB1FAXNcT+IaACogqBrFGDlgCwyKBmEOBDwgqvacQB5YQ7tOBI3UviZMErvcpSZBPCbE+plMBKnBKdxNqa9SCo7IDpoM034cQquZZ83JxfigrgMh8uiRQaCgrrkcQ8YcQfP/IfUIEfginN+ECgD4igAaxejshPXNkLho4WcH3hd8TEd7Te9oDNpyDaoMFgwTBdjvVgqKjYdlTTwsxLEjlEKUkEd7DiggxWAzniQWRigWxigRRhAeheQeBhAnRN4IoEDywiO8GKlFoFJfViW5lEPMSigcVhghRigihPYjFOeBGjGeUPzvVjF7HENqTPiYwLA+3EY/Yiw1oEMDYEORIEPU4EOI4jPPIEI3YdDRXfQAVTI9jiT2CiQUhaHbGTap1T0hjPjigaUnwBC1QaqTIQr4HhgZRRYpnEBYYEXcjW1ejgVDVfFqEjRFIAK+4jADAiwbhPp8ohsMXEbkYEW31jgz/IT0IOC+NVZL0eJJSNj1GiBDKeBAjiIgaAYUJoV9hJHMUwGAuwFwqAFxJEJUJgQMwQJU9pIMPIWgdtj6sWEUXKIrceBB3g4ArdY0DcSrpIxDmIosoGVXnOHNmV46fuEbgdhHxeBDSk5c2pVCg4pf3xJYmCZf8xoM72IcGgWX9lDUdaZBEgpAEsYsFwZCw5pAA8AOidy4FV4KBhpFBqWhvmRAf+RC3ZJgFkS+rtI0HwTmSBoGispLJck8JkTgxSWgA8Ji4SIMQoT04eYKZWRB72S/21nAAF4zPlpZCeYzJmYm0aVnS2BFKqWdmtlMS0De7Ull4xSsXRwErp5EF4Yaj/wKaawRUPnkQrGk0LJcQqol1/fh3kVgQsKmShnhCF9UQ+TiDUGQCFmB+CzGcqWaFl9lNxkl0tSegBTGXGdmSzBmfhwkAaDmDigmf/dQ3EQqZAThlUsVhlcmbTXmf5xOBT6ADM3N4pxeexdkQl9VYfXkQu4MQpekQnokQw7JR3sNzyDNiMMNJsmkQdXSbG3mGhFQCMEAwF6oQNQkRgmZ2BxVPazmTwiZUHgaaA5Gjl6ehi9mcHQqiBoFG/gkR03kQZfahSHMCFLMDOQgzFUAxFPAvIJQ1MVBVKCA5ZieeDME5gnNZZtQ3pAmeDrFGzTgs9iJo2yd8AKCjo0ifBGoQI//ZEFXkpAIxLHKDeLoCBLS3mxNKELa4OFIKnAa6qUGamwNBqAfBk/6ImMIZkA3aTw6DoUYimffyL21mmQmKmRkEP/eonHjoWMPiVARwN9WkpzBaYRBRSilHTLmkQqACVKRKECMJOz36d7rJl1Q6EP2mK4XaEEnKSwYEnJB6kzSKiOV5EM0alJdKAMjonFxaEDHjEWHqT8epqEzHq6hyqOdneZs3LAy3UMVYn4vTq6lZaAbhmsMar/ukpZPJU3e0rKiEpVLWd87or78qqgxxWR12UDKQb7rym8WqqgUBrgcBKpB6UEQHsroXnAIxrozqsMmIqgQBoATBmOjpV656axr/igMZgEasSKsfKjilNGLukz4zuhCSE3J8Sq3demeJ2hBNelMoO1lRdqPCdip8Fq0EcSrnOhCDhZqMyCst4IT/6aENgTy62bSO1akFQZhQexBSq5znmq5bilFH5a7RSZ0fCqkCcTfJ5j6ytDZcKxCnsmV2qhB9Y7RiC51Ja5xlqbR4SxCGRXR/SUeg2WvLqaDN82oLsbX8KCsRyAMCIAAZgD91qa0eSxBiGa7cQ7KmS6wH8TkWhVFeeaoQKn+QCE6DNa01e4n6kn4tm0YD6rMI6rjBi0Xs87KHKxD/KJ+sa0/zapIdVpS1uqjoipRWKxCDtWs48C9FlnpoBTNAcKRI/3q8CbFTiuQQMVoQ5wm9H6pPxpilyUOUzymKjYsR74q+8bpT22eqyOlUieOS7WKgD8FNALytGOeywLm41sqyAxErxqa+fcZ8VQaplvuh2Ku90etWLkO5wiMRMAucF3gqXDizS5u2KYm88es9zZjAs+uIpRuzvTSgCJy7N4JrvCIE4MSzA2GdxnuLBLA2meoQWaMEOXS07JeXHvwQ5pKsYaOl+jtDGLlTD1a9BJBxCiGEPJcQuZIEFhm+vtsQJeA8XLm6FHu5oNPECcuhbguJRxi/cyuddSum92tHBbFGR1RCA9FWWdSWDVFAMTDE4ntZRkyWSKywBxFxGwq7GOk9Hf80wcQ3v0GIRgU3WM1bpVLEwS0cQctbEK67EKfbujMZubG7EMmbqj8sEDKbUmMsw0Dycyozdnejxzgcsev6kL07Ed6jAx0HrGeHgiI8lpuLu11XwgsLAMxayWxlLmYnxWxXxaU0ugvhPn97sF28EBbwL6E4mwDAsQMBqspKzORqzOaqxvC7rscGlEn5xvBanS5bQDnkw2eLZ+fmNbkssMj5viIcw4M1lrmSPirbWlMGTACQzP7qfMyMr+7JywSxPr7MwqVssuz6tJMGKtocUE7az86qwFt6oapWuyIMwKrMI7BqqDt7vDocovMbywzBA84SyC1qEC/ayw6xonTpxGj/XBBWSgBX04buhALctFwoYFcH5YSSE8O4YsBhO81XiT/TiBBqC2Gd2rY2Lcc4Dc4rSM9xW44A8KUPUb8EMaY5vM4v3LV9WEUOlnVgO6BP8FDCahBE7JF+uhCoNdMEUa4byi9dkwQ7sNM9zU5AjdAHwXvfqCvYPNFhW8oEwM1iDMyaipTvrHh0bVFbvLZ2ydGeDKQfnSMhfaBDuKVsi5knLb4U5SwXytUEMJoFu9BP6qtRSs7pWc+X020xNECxqBB3o9gKsUZLDZBIrTdolK2FfRCDJVmtDW3NKcUzuNsqLFuXlbUTQdqaFccr3K8OmsB92FZEzRBV+ASB3M3mKcxu/22wS6mWeoOqYLmqypllG5WO7JnJ8IrcvmnJhg2TDSm9ZDi8sqxP5e2+fpeyGE0ApxLN0zvdBGGhl52hy/nVqRzMWe2Cnl3LD1EDYKwQ68NwHNmnI5wQguaSU32b54mPJwnb+jJAaro5El0R3BTZus1RQZTCCqGTKGmvC+zdA2HamJzNCbHJvStbR8nDFuHcBODVsoyA7OycimkuejwR4ZcEOpjfYjyWw43hBt2vqu3fUDrjH+5qG8WBkEjYdhOYBnGUGk67gJm4kVvELy44Te3hAE6cDMqpNi6Qc4O2Be5zClxKHSRoQNvg6lo7zoPi+QmKFo7aBHA96311wsjmYf8uy9bWVspNsxKBRtCY4pNWSrt6YuD954eute8pEGkIThkec+Q84BLrjJEu3VEI5Ioq5GFN3QUc6hLxxbLi5+Ktwtr41gnxSgjRngPr5R+a6IraaaeIEJfl0QmZol2LuR1r2LnqlvYtj23u4Z+4j73eEKeJEPPi26dskt6cEMw95yaS2U2WydpjoBADvJ+N1EO7M9a8x5sOgSGstKi9jgpRo4UspEJ41lb7o+P8A+aXrZflyEdNuJtu4Y1bSoW4hAf9gUEEQmukzdnr11eNEEqYfGqz2VuNzvarztF9pQLewx4rQTpgRhnwYIP7gOvOEFiY0FuoEE8+3lWuydu+xEj/KQBpGOmM3KhIC/AF4YkdpIWz/hAdPBB/uKGdproBmgQH32lAeMc17xDSw4roJ13Z/uXYSonI7e0pAu6aXVx3U5E1kAH5Ukrm7uAcv2U4iEJiJWmlJGK4J9VauwNwjzw/APdwjxB4NL6EzH5hN3ZBVOmKam1VNq3IowNAw0jsSngosFczQFfbvS50j6ZYQ/cdJDk/IFYgZLbn13iPx3KnJD17X3kIb7wRqAJNAwMkk8IOPIyjt1Uh01cWL6MY39XQreod784XLSs38DFjh2QwrpyZdfYBnfYv6TtQRzKiZDNwPy9zT/cIgTxXTJ9K3Op7f3zGrhCMHPgHgTxKUPhF/4TWjlcDIUAy12y6j48/j99mSa5+nK+8xTtbmk9+6x87k4dW79dC+OMC1/f1N0Aw0zj1PgoQSQAAABKCRw0JO2QIBEDA4UOIESVOpFjR4kWMGTVu5NjR40eQIUWOJFnS5EmUKVWuZNnS5UuYMWXOpKlxx8AdFFEMPAERh5KBQQHI4DFQAkQXAH5MhDEwIoWBISAWFVqVp0QTQKwmySlRhtWqFLUCMFHxhlKLJ8De0EhVKsQnALpGTApWKA6IdgfGKLGRqt65BPQGVRLRwsClEjMwFBrDAkW1VtlOFNBC74yLTQEctWjBst0kbzdCBYCiog4Akx1SrSGRdNmITZNIRP8R127rh6QxP/yrV/XDrFsDP/yqd/bEGACSwJ54toXF4lV/W6S6+2Fc0xLrDmb+EAXjoFz9Di5NG/xevIYHPjdvNUZ6r2s74theVTz0gd0n1qhfVQeFmgIUcEACLaqAsIt4kEGJJJ6IoYLHMCqhghieSEIJogrUcEMOO/TwQxBDFHHEh26Sq6LkkoCPABMqYPCJH0yjijOHkkosNqcgIk00Anqzq6eJVHDBQiVu6Gui6OyaqIT1LAJKhYsyEEKHJHQQgofxAOBRgoEEmKg/sFYsQQUhKgTAQRmyyxKwvMgrDKLD0JoIBwobBMI6iqSk0kosLZLgBDOfAAKGFSnSjEb/i2qoAAjULpSBAi87Ik1NiVD7jTXX8pNINspm+KFRJYRQoVDdpiIvNYqEJPKGCOMzbsmBhLAINQAtyqCFPa/MEk+qIqXrVP0csqDOJB4sNEHyKH1o2BddwBPOJiditkFno8S1Sl0/ymBBgWAMIVhXwZWIhxuAiAtNZUlUd10NaxDqTcqEsIvHiUKwSwZf2dV3X3779fdfgAMWuEAmATj2pQNvHHhhhhsWseCDXUrYYYortvhimZJDkKIfgorhBBlQi6oizQDQQQZAg2IPY5ZbdvllmGOWmaUZAIghwOSenXlnnim2F4gAn+x5aKKL9tDeoQaCF0flKD3QqIn+ggGi/+9GNvpqrLPWemuuM0IhhAwCDCGEiLs2+2yVdgC7JgHGLhttuOMmugSBZDBxaeAYqhWi4lyYaCwZMlVOXLkLN/xwxBNXfHHGG3f8ccgXTuoJE+6eqGab5wzqyIfcHehgoACAMnLSSzf9dNRTV3111lt3nSYVBgLQcu0G0tmhjgGYGiLNVo4Iab9fF3544os3/njkk1d+eZlwECgx2iMKCjeJgP8VgNsJ4DJH5rv3/nvwwxd/fPLLF9iyJCKM/qGCG6KIqicisq1PiQTY3Hz889d/f/779/9/15lINOtzyE5MVpH2MccEQWmVRGyTLgBGUIITpGAFLXhBDArIBHG5Wf+JlCaR2BGkIgscSKval6+IaGxvGWRhC134QhjGUIbdKw6iCEgAzAWPMtPrXFAsMpbszVCIQyRiEY14RCQ6jCpA8iAA8EYA61UkKDTanvsoUhd6JVGLW+RiF734RTBiRABAoVxEbpjDithvINTznBX/ZrswxtFfjNJBHe14RzzmUY975GMf/fhHQAZSkIMkZCENeUhEJlKRi2RkIx35SEhGUpKTpGQlLXlJTGZSk5vkZCc9GUigqYuOl3xCKU15Sh2E0iJnOZEZPxiREKoSKwxkX1BQCBEVylGX+hLZqXz5S2AGU5jDJGYxjXlMZCZTmctkZjOd+UxoRlOa06RmNa3/eU1sZlOb2+RmN6mpg3X10psHTBRiJnJDA4KTIgkEDi0p8sBdxpNEIvtkPe15T3zmU5/75Gc//flPgOKTIU8IaEENelBEDkSd8xxIGRz6UIhGVKITpegILHrRiyr0IndzQUc96oLQJcGjYSNA+yoCP/kNhH4SuZ88Xfoh1Cz0pTOl6cs+08CaEiim4QRAGRLwU6AGVahDJWpRjVoGclbERMCcCw/rNRAd1giOE6liTq0aoJ1eVatbBVijuDqgrDLUp0Yla1nN+lOkyvScwpxLXbKXu909pHcUieJX7YqSsN5Vr3stEAmjyleX5FVEqBnrWQ172ASkVSQ3xOFeNLfG/4i0EXQDGR1gLcsRwV5Ws5s1yfamw9mTZBZEhEVsac2q2JAw1gR6c9VfHQI4wS0HtLOtVFJpe1vcWiSEK8ytSEQL056aVrhFRS1IGEsAzSTBaVOMWlDiSoCqaam3tP3tdK3L2cgg6roeqW6HSDtc8AK1uB85LgFyZzOQ9TKLcg3KyVIWre1qtrvxpa9dx3LL+mJkvhv6bnjBO16PlFcASRJKEB2CNKvgK7+W3e+CHTxTgTzxwaex7WCD69//Vrgj5V0NtxwEoYwMq0KOWumE7dpgE6cYjHGSlYpnpeHRXhjDwgWwi20cWhjfWMdcNOBzd+wQFOtUxjMubY1/fGTM5v8YyUue4dMgqOMgg3XIRD6skZl85YlEGctbBqAAbEM4G2sZq1Om8lmtzOUtixnNa8afiQJ3ZTXTpL9lNuyZ2bzkON9Zz9+ri3aPnGeZzJnOp1Xynn8MaEMn2nie6yCcC80hQQ+arHZWdJgfXWlMLy8ylWUyomESaUkT99KZnrCnSX3q0glAIEnA76FHXSBQh3qolEa1g01da1wzLoSfRfKtWxJrWQeV1rmmr6+JfWy5aYxzjlZriIAdbLS+GtnTNfa0rb217bkWz9KWcmGhTdRhXzu31RZ3uYlWnOF0mtsCeja0w23u2ZIb3vOGGQnjh2Z545XM3xbvuunNYH//W+D/PcvAQHi97WbH2Nv8FnbAB37XfD9c4gPTzJN77fCZtDvY7564XiPecZDz66Zr/nhJNC5rjoecqyVXecstfG98YzzQ+2Z4yl1uVZbfXOcawoE5SS7zmJw81Dbf+UxzXnSk06TgumPz0UMidEkTPenxdPrUrc6Sijcd6J+mOb+lfvU4Vh3sYy/JZ972562/BOqD/jrZvSh2t8fdI+e6M9w7snY6t13uWrT73v1ekZ7L6ecJB+7CGR5twv99l31XfOMLOBAfpzntge36t/Xu+CEyHvN/z7rWE+/dyrt78puHoeZJL/fcnR3tn4d06Dc++tO30PSxJzvd6w77leC9zJen/70LZ997q8fJdzFnPX9dj3LcA7+Cv1c+0nusZ+ZT2PCH533zLxh969/8aSR9HAO8/33wh1/84I8c9rN8/KEnP/sANP/6Q14X1Rdu/POnPwPKr359T7/m+Hc//9rff4kLPAlbnPorwAJ0AARMQAVcQAZswAR0mf+DCN2jsuoDQPbjPwskO8xZLwI0QA8UPwcMQRFUQAjEQJNDv6gzwQwknwhcwXnTGJxqnA+cwe8bQRt0wBIsPg2ZQCKrQBfcnxb8QXErGFnqPhqcwRtMQhJsmSAkAB6cMR8UQvxpQilENs3gNCM8wgNUQi50gBzkKf3zOhWswu6hQjLMNZEBs8TRQv8D7EIu/EJ1eUIMi8IzFB8zrMNT2x6FgRw23EI3vEE4FKvDm7UxxEPkuUNDxDRWSjfH6cP6+8MkDMQRkUP/osNELMNCvMSBiwtWMx1HpD9IBEQmzESQoMTwskRNVB5ETEU9W7oWK51PnL9QtEFJtLAwtDxSZMXWWUVdXLPi4D7SicXxm8URrEVnQ0G2y8VeVB1eXEYsU7UzQR1hBEFiDEFjVLhBFCpUdMbhaUZuXDITYSJYnEbwq0ZrHEUdhDVkzDtl/MbS8UZ3/LHP8DM+JMcaNMcGvMbCy8aGS8d4DB94/EcbIyF/RBx7vEd8XEB99BBTzLCCFEhMfEiI7LgQqoD/1DlI70tIBlxI0LtF0ZPIiUyegAzJCauLZRvHg9RIhURHMOTHfgNJkjSekYzJ/IqTRjsdjGQAlVxClmnChhyubaRJ0plJoYwvpOHAekzJnURAjmw9j3w9mCzK1yFKqbQujYm/NcxJnVxKL2TJOFzH3WvHqpQbqhxL3PIcbUtKjOTKruxJsdyIn6SxtzTLsylLupytp8HCYNRKtmxK43tK5IvKu0QduxzMzUrDi+RLrvTLHQRLCpxLw9SawoxMwKKK4UMeJFxMrxREl0wsyKTMq5lM0NSryGBE48nMpWRMdQTM9BPM0Xwc0XxNroLGTuQftizGgfFJx+zBz5TNnolN/9+8KgN6M9u8zXMUGN1kzRR0zeBUHOBszpqSFwAARv0xztQ0PuZUu92Ewt6Ezph5Tu90KTWCueK0To1sveykPOVMxvQMz7gBT/fcJdI4OPMxT5VEz5bszKCMT6yBT/6Mo9yhnvK0T2JkyO6Uvs70zPb8z67xTwb1IgEEIAI1RwNd0Nzbzjk80AelGAfd0C3CnMirzgktUNCzUJWIS9PaTw/lmQ5dUSQai5PcnxElUfz8yvVkRxN1UaJpUR0lojgpwgGdUTes0Px0SRXtUZjhUSSdIc0wsPoUUkgkUhtN0CNd0s200jULHawUHyiN0hItUn6sUiy9GCUd0xbynD3sn/8u/UMp5Uwj1VAz3ZcyjVMMYiXeUtM17cI2nUQMrUQ4pVOeylFApS3baDURzVMl3FNbpNJXwwEKkIFA+Rh6HBcPe5AYXBIKIZIMGVR2+1NOlSeqeEUJRdRE/dIp1c9Lq4GxsIsfKBsBkE6rQMoDuxdD/dQLFVRbvazisLhDJVVaNFU3DdNLM6C9EIIbCJn2ulTz8pj0CgqkLBn30hgAuMxcZYk5rVb/aZRazR9fjURg5dMbDcvi2wklmAFSYQhtS67lgppxcS6qYQhZxdYTxFV51SuBuMlR7VbcrNFgzUZaS4iKINYSWy3Zaa03GorYUsN6fTpPXVgvgioK0tdf5Vf/cGVU5hyL6cAcfHWIwAOAk5SsiQgdvXRYkrhWki0fEkpT/5HYfcVOMPXXrXua4XMrjoE8pqFWKILYk8Uxet1Zqwo8Uc1Xls3Hb11UVGVOmZUeyHoqAPgrmqUqH/LZeZXaBSsYcRTaoV1JijXaN2XO3PkNk3qfgSBPApgfilAjj6XakTBZtfWe7bHICcpaHCzaYwzXx3TNjqWUdEKgoFAgd5oIeGrbUmxYwRWipQtRPJVbrXXZU+3akZBOvImlEfrbE0KRgi1c7iJczI0hA3LS/FHM69zaurXYxQoKZUGjs3UqAmijH5qqzYVLzX1dFyKNO/Uf0N1JRR3dow2JGmAI/+J8iLqaCOZyiKqqCCySXdjtWeQNI8wxTf65XZY1ieQk3Y+wAJEBgltC3R1a2tWNWrFw3eV9MeUNXy9CGur8H+iVWOmNXRQlqjHYAPiN3/gdgYD7CaUBF8mlCBICABOyJcsFgNolXwmMXQGuoKeZ1OfNScUl2rtjXwAIhAKIYAmeYAquYAu2YCQgD4k0AY3RgYjZ23Xq23YqoYoI3AI+v/E94SSKjBi1XQVe4MVNXp6C4AuuYRu24C8IAB3e4R0mgXUTgLF4AmUtKe9t12iEC5WSooFoYRVmWxVmHekc4v1J3wX+CN2k4RvOYi224EDgNgGoiycQUOHl3t/R2Yd4Wv+JKN4njggnXuPU+QyFxR8qVlwrdmAs3mI81uIuLsjcSQIEPmPwhQi4ulm6MmM3BjICPuT+qYsKmmO5reMUZtg7zmNKvuA93ojPSIISowiNfSwAEGOQlQiRVeSHaGNSJp2xaOQXhuEHzNxIHtxJrmRZluBLzghYPV/9Za2I6JuD/V2HIA3ZOmVTPmXIgWMKcuSsheQZnmVmnuBavojo4NVNGQjlgoin2YzmslnvgFdidsJE7mbzYeFjXmVWbsske+U6juVmpuRnrogQcqIbiGd5nmdeO6+PQVarYYr2Qhlpxdk1HmZwZhzN2GQXXstyZkpXXuZ1ZuZ2LuRfogwCCwr/J0WwqlCwbgbogFacEHLeKSZnVlbmr1Tnhd7ihmZaXzqpSgUxjBAxTSVoRcbojEaczh1ngz5okGYokR7pLC7pmA7Unr4qqoBbANLKjCxnhkXnzM1pnbZhnv5pPkVqp56ggvHl/iHqrfzowYXqJFPqpbbkb3ZqmI5quElZCbJqm85qhe5qPG5qsQYurW7r/3GsCDJro0brkFbrPGZruBbdvZYj1CDbqibqs75pPuVqvHbmr/7psO5rrknluRbsuiZsCzPsw45gvWZsIXtrzM4fs3tsZFZfu8bpytbjxO7pxd5srBHnoYZsrJbsY6Tsyr5s1K6J057tohloz/ZoOg7t/8Ie7Z0u7Ziubdsemo3O7ZqG4aNOa9/2as0e7lIGbudenZl+HavW7Ufm7clebqaG7oAW7uiembcVnuo+7irG7tfW7hqW7e+mvOZe7+6JE6pWnfFWyqXMAfu+b/zOb/xu2QZu74tADdg+bPV271sl8C1SI5VNzPmeRrbUbwd/cAiP0itGb+Y28DHzbwtHnoEAUvlecAbnSggPcREPxQmn8Aoe8AxfXwxPceIJPH/GSQ8XxgYXcRrXbxK3YxM/ce4GZ+9mcYsJavGO8Vic8Rov8hy48RWnCADPcQpGcR/3rR1/csUhjZFVcCHvw/o2ci1HcuVmcieXctcGcxd6GpeWxv8rd8Qs1/Ii5/K7ZnJajnJi7nExX5goDvIzZ8M0V3MaZ3PRdnPLhnNhBvQ5jxuNGZ47x/Kd1PM1h8QS9/MvH3SNkHNIB5gIM/RD18I8V/QIZ3Qc9/MCePRJ/29BD3WucXFLv3QazHRNd3A+721PB3VSV/JRj/Ws8SzqRnVMT/RVD/FWz+5Xn3U3lnRaZxcqv3VcT3Vd3/UH7/Xz/vUkR21hH3Z10QxcNvNjR02NVPZN/8NGd3NYl/bnfnZwX5w6d51rR3aV1PZl53RxZ+MH9vRPB/Z/lvdx5xnHNvdz/0BVV/cjZ/cuz/FvH/dor3cQqXRjz3c/zHZ+z29mj7EAx+v/gAf3gSf4DiHrg0d4UEz2hbfvhgeuh1friJf2iaf4DbH1i8f4YdT4je94A/34rg75YR95ki8QE/HcvUT5jE/3jb9vlgc9l19qmKd1mZ/5AaF2O8f5lNf5ne93bu90R6f3JoZ6omcZ6WRia0d6alT6ne/51vt5nQ76WB/6qa8JTjx1rA+/fVd3rjc+rx9psCd1sR97mdieoGUd1obER1T5hV/7xmz7hX77UI97uYcJzQhgK6dvvM95hV96vldHv19nwJ90wR98lxiLLVVLxE/IlvBARW98IXv8Zo58SJ98yl+JwOPw1bl7zWcJom4C13992I992e92L5f6Aib90k8J/9JA3A637mrcfK2UfeEfftoHeNsXYNzP/ZOQTjFuHdXHR+DPyeGfftgvfhMX/UFPfuUviW4pnuenUNYPfuqnfuuncOyfc+3ffpGgivi2+8/20pVo/fGf/vJH7/MX8/RXf5B4Go4+fHsECAcCBxIsaPDgQAIKFzJs6PBhQwYSJ1KsaPEixSYaN3Ls6FEHAB0QR5IsaXIkyEAFVrJs6fIlzJgyA4U8afMmzpw6d/Ls6fMn0KBChxItavQo0qRKSYIUufQp1KhSp1KtavUq1qxat3KFGgMAABNdxy7FaPZsRYRq1xJMivatWY9y5zYl+zClzLx697Kk6dQu4MCCBxMubP/4sMm6iBczbuz4MeTIkicTsADWBeXGcDenZev5oFvOoueS5qh4MF6+qlev9Jv5NezYsme/Pk37Nu7cunfz7s2QAtgQvruKFv35eFukxTmXbm47cGrW0vO6Hm79OvbssZ9r7+79O/jw1m+AlSA+6vLNyNeHTo+2eWnudqNPr++y+vn8+vfzvym/P4ABCjgggTf9AJZYBQbl3lvrIdcegxbB51xNhNFnH4b4Kbghhx1K9p+HIYo4IomRgfREiTlFeJaDx0G44kQTxlchagCohCGOBWiYIo89+lgUiD8KOSSRReYkwGVGPgQjRi1+9iKTMpIWJFcX5ijdjkpquSWPVHL/+SWYYQ5YA1gnhMnkRU56BiWMUtJFo2BWXrlalmLaeWd+XuK5J5993rYDWDOciWZnaqrF5opuyqVnVnLOyVedfko6KW2MUnopppl2VQFYGQxK6ESGroVohIp+BCd0Nj5aX6SauvpqjX/BOiuttSbVAlgWfAoqA6IeqhyvpnZk6VWOrkodqrYqu6xUxDL7LLS0KgFAEmLyGqqvoAELqrCmJTufqsey1mq05Zqbk7PnqruumGABYe21vWZrEKkMdrtRulQZKy5M5LL7L7v5AjwwwSWWAJYM8F47L73bEnqvRgI3Gy6/kH5bMMbQSpwxxx3zh0JwCvPKcEH1ugdxExtD/7VvxS356zHMmKocM801+xYCWCiIDCrJyR11LcozL8Vyy61dbDPSfAqdNNNNSyYDWCXsTGjPCTmMZtBHd0V00S87/XWRS4M9NtmAAQGWnfFWPVC8EkGU6L1iI8V1y16XffeIcuO9N99QJQGAEmmPvLZAbTOwZKkQ620U3RXb3TfkAi4eOeWV72QZAC0IzjPhDhhu1IqTE9U4v49bfjp4oqO+OusKZQBWBZtT3fnnRYWudZUUFz0T7q37jp3qvwvf9wxgUSA7mp173jboEQYfFOnimj489bM9Xz32Tp8AVg3IM6l87UTdLmuqN+7OO/nZq4/b9eu7D7MLYAngPYzgM/9vu/O9axX9sdO///9h2gfAAQLsCfob0sJodz/x5S994DLf+fp1QAJSME4TrCAGbWYCsPzgTgkkXLyuthwB9oR/q/JfBlNYrAuqsIUY4wFYbuDBwYHwWiIsDgl5YsJHPa4EFLjB2ThoEx7IQAlJeEIMKqArk5SgAjF4QhKUIAMeuPB/OawiFidFHgAcj34rsh+vbiiaK+pkh3PyWgb+BpY1AqCDJRGAENjIRuGQBGdyRNj8sog9Muqxj2ISwN+SkMep1U+BYfxZAwtjxit5DVB3bKNJDgSWGJxABiAJGURgsEYdyOAEXwGL5vw4PD6KspRKAg4AzDRDztXwkM1jECn//aO7CN5Hf4DSQQtCwANOQZIkmqSWzhbCSwCYxyEwBAsMGIICNdLRlKyLpTOj2aP4AaB7q5xdK0ElRs5A8ySLzJHXTIADhtjRjRAxgRq7yBCoAQAzDgliwhqCyiQkSJqW66Y989mhgwEgBnv64NpCiEhYsrAq38QRCstJkuL18yE4WKPUGEImsIzTIdMCgAr0WTl8arSjAtpiRvEE0KoJ9JXu4ShTZknLvhSUAAodCTUF9RBJJpMhvwylQ+zoTo/yDaU8/al4BGBAev6ThgG14UBP2tKpHDRDLX0pRNZozZwmiSExhYgE1gjUvfl0q17NjiPjKVKjkhSpJk1PV++i/9KV6uipQoQIPwEwkmOiiCEGBAAVH4KkqH2VbGntK2B3Q81ijpWVR3Ul/gjqQLI01T4JfetDQHa0uNZzg7kayV2DGdim/XWzno0N5vzJp5H2rKSJVepix9JYVrm1lw9RgbtGYlkALJEAcR2kQz6pzs/arLO8/W1keCnTohq2rIhloGIVudaVPta1DmHoTh2y12ouZKJyHUkQhwvcmPl2u95FzF3rWVhsHlabSUXrUicGQbYaLbV1hCxV20mSNRI2q2iDKSa/67Hu6re/gJGsEPxEWpKZFrmoVe562dtccz63qnqVanW1it1A+bdj/K0whrUiybyOlqylNetp0eve3P8lWFxfCACKU5xiErSWwQ2BLQDedc411va2I9FthjF24RzzWCqYCxzBWCSqAg9lfMp1QwSSrOQlM7nJTnZyEB7JxhFDBKoOkWxqKbuQ2dbWIZnt8cB2DOYxI+WXzRxY22p4XhymNyogQfKT4yxnJ2vBA3a+851F0OKRxHWuYKnrQu7KYYdAlMwBa7OhE82YS1YUzWk+6llHiOinvHnOlr50nN2w55FA+CE6bchVH2Lf6yraXGIuNap1AmCMGS6bhpM0lfcHADhjutaY1nSs4+tiUFN4pshsyE2r7OBUP+vUxD52SXAFAE8VrNXlfTWbc42VStu62nPG9U6s3OCGOuT/odxriHUbzZCLhhTZyzK2udO9EG9L+1nONi60o31ka9P7ydjWibYbgk7jOYSd0V0IPB0yT/Gqe1boLri5zZyxd3843vK20KzrLfEl3zsn+QY2WJKgWQIMk7AMOSYAaqqQZeYX4QaftMlTPjeKLvzR8Hb4Zi5M7YlLvOLJBgLOgXDJJOQc5+JWiCT7WclLAuDMGAcLJz25Rpyq/FUHb7qiX5c5jjGcwDAfI8qVMnOa09vmJLmolNf4cwIIgJ131K6npSwD3EI9U09vO5mVzWxWD5hhV8d6u62yda5X2+sjAXvYATB2hRDRiEhU4kks4EQoSnHQcHd71h8veZuwu2Nq/zPk3d8i84jzveuRn7zT3g56DNtR5HT3sNUzr/nPH2Xvnb8160ePNNHLvr8X7XKz6z4v1cNl87R+fa39XnvU0X742z3mroOs+2zxfvV5NyjngR/82BsfZsWvPm/jCICNn764DW8+RnwvfVsLH/uRu775A2tZQFN9+b4C/1nEP37YPz/9nKW+/VXO0Nh57PKuhj9FyN/8WVr55R/eoJ8BbtXtwYz/PRsAToQADqCcFWAC+hX+VWC6IV/MNODLPaBERKAE2tsFYqC6ICAJahQ77cAGut+QeWBFgGAINhkFnuD91R8NQt36sV3LoZ7duWAAjiD0RF8MOtkM3uDsAaERGv8ajPEfA7KgofjgD9rgxPzeEDJZESYhzZggFpbSJ0VUE/Lg7kHhByLhT7heFSbZFW7hfpGhGmYYjP2b5TmhmojhGEqhmwnhGSpZGrZhxmghH1aRdc0dzYAh89EhDObhHv4hwfihIqaQCVwSE9YMIb6fIbJhCeFhHkZAIjbivzAiJ1aQssGh7xgVHTLAIZ7hJn5iCVqiKnoWQz3B4LUOKVaiHa4MJiIiK7Zin3iiLrrPqAni8JSi4ZxiFaZiL2pMLh4jUD0i7KiPMLYNMQ6hMSrjuSUjNXpUKK7PM8ZLNMbgNF5jrfAiOP7OK8bi72zjtXRjCH7jOMKKOLbj6oya41X/DzryijpKIDvCo6a8oz5WDjOG3PvUI6jc4wDmYz9eCj8eJORIkijSo0CiCUHOn0EqpKQkJEXijR3B4v88JERaI06YISp65EX6iEWO5NjIIwBxJJNE5PhNpEniSUm+ZNP8o+m5j0rCCEtKn0vKpJjEJE8ijSQlnzPeZCJBHBVm4k7+5Jf4pFLGTEaaI/YQZVHWyFHiYi02ZZgwJVZyDMjNo01K5YEZZSZaoUhuJYdopVkSDA7cldFtJFiK2LyNpR6WZVoWCFrW5b8EJQa9JVyKpVyiIV3ipeQEpmC2zi/pAMGlJF8+HFX+JWBeZWESyV1GZrSAnMcR0GIypgVVZUhC/yZl/shkfuayrGXJUVBm4l1c/mVSimaJhCZr1go1MV0FnSY3EWZKcWYx2uZrpo5u7ubdHGZiYiZt9l5vqhVuSmNx+mZ2uKZyZorUEVMLDSdxemZSgGRuUmdzeghzZuekkCYAoN1eSida5CTwrSZ3Ksh2nmefKJtsZpB4jmdyNoR1Iid2qqddxqd9xszfPEFwzuZ7mgV5vp555meApCeB/hF8qdB/Aih+LsR8emODHqj1RKiEqiVYBFgVLWj4UeiDriOFVmhtfCiIsgs/qZILaehFBGjnDeiInoeBtqiSHFNNphCKWoSK8h2Lwihv1qeO4o1kgad71mgUpqZc5miPdv/Hix6pkKDSbimokEIgh95iZyopSYoolTKLHXEfjT5pHRLpWBrplVpHkoZpivDSZW4pl94o14EpmfbGmLbpiGwPAHhhdHKpKUbpcUIoj8KpmFopn8KKskGlcKYpnjqmJvrpnwLGmyYqh1BTFtnpne7p6EjpdTJqhyyqpRbIV1QLFkGqmtIcm2aqbGCqqAqIAUmq5XhqoTpmqJZqiKKqqxZMbJ0opEaqlyIlosbqtOWqruLJXgmladbqp05cq/aqifCqsYoJ5mBonaoqrAZhnnrosybrhyArtX7JRMkQrTrrrVrlte4HqX7rd8hohgrrqqqmtYprdaaruhaJIwGpf3L/q1+i67S262KEq71iB4w1aZDKa2OyKrvm61Dgq8AOxxYBY7/a6bDWXMAWLFAQrMPyxkXpYHj662YaarFGrKI2rMaKCOYAa7BabKpEKz5ybMeWkcmeLIcwFLzGq8Kea5GmrMraBMTOrGxIEp06qchuLMkWpMzabEnULNBmxl7Va9/Uqq3Oa8wa7dDKGtM2LZ5InbaW60MWRHIp7Zf+LNQ6hNBuLWTIKcKiqUBabVj+K716LftoLdqKxyVRbMLWI8MsbL0V4agFHlio4LrZLeCs7co9Ld9uyUSBrMvC7bzIredRWd3a7aB5W+AB2d9Oqt8+rpFsEb/q7NgWLsxmLZVZ/8ANdK7nfu4NXBT5eFsSgO7ntqXk+kTXpi5hhJceqWTcZi6uXiUkNoS3OS7rrmvk5q6PSB2zdipHxu7ufiSl0udPPGfO3i7vap3aLm9vaF/YWi7hZovhWls+ap+MMYTyOm/rNS/35sb6+RHsYu7wylLPSmSbARJYlFve7u33Aon3vi9tLKH4Bi/5duuU9gQqhUW3gQXuyu/Dxi8AxwY1TdWj2i/1yq639gQ1/W776gAPhEAFwMAMnOkA06wAXzBlhJYojW8Cly8Gn29LphfmLJtDhd0TwIDbarBagTALB8gvtaz0oqPw4m+l8sQvsZ/22m0M4N4Lt/APywzL1W/V3v8v1s5uT1xUJGpvEpwACljA/OAACgSdEvRnEBPA6l7xUkhWewJvEX+wDRvvToyaATeE2+6viWoxQ2SxGh8FD6iRlnrx5YLxES+wTsipaOnEL/FvGztoBvcxYbwxKJmSB/tK9fZdS6nvd/KEIuMtILMxIAeFIE8dISOwISsw8NUZnuGZntWfI/HxTtBUJGPxH48yWUyyAxPxHF+yCycGADDBAcSyLM8yLdeyLdvyENht/UlSF98EO01tH0OyKe8EKktTIYvK5sHyLS8zM9tyFdAANEdzNBNCQTFuHN+Esi2xGgvzMOMEyKVyB1syMkepMjezOZ+zLTNBQWVkGfbaI5f/cjdjxTfn0zEbSjKjMz7nszo/3ycBs06AXBlvMzzHc1XMMz2Lsz2Tcz4vtDnvc05YV0DfhAlcVB6/cysTNG08JziPItIWCisrVzkztEjTskPjxBZVtEPpwAyMXQaAnVdqMTdj9ENo9FB2NLbQcY2E9EjvdEnfxF3JMAEwrhK0wAmcgBAQ3SKbckzLNEPQdE3btLzgtAXp9E6LdE+fhGQJXkkwrpTpQPQK9EUzNWU49VPbdA1DHFVX9UJftUkom+AqhA+dABAogQEhkRMT9FIz9R5vdDBC9UAqtFrz9EDPbF4TtAUEEQDwdV/7dUeGNUq8cmALtmNbtFh7CAWoUVIH/yRjNzZIR/ZIs3VlM+9kh7ZhmID2AU5EZ89mczZae7ZVD7bKFvYoSwDRncAKR+Vq4yRgu7Y+w/bJyjYgP+cTXLM25raRtTZv9/ZotzFw93EQuYCgqrZxT+VUJ7dyk7YtLjd228VEZe/gTrdmpkpaW/ctg/Z2w692n3dXUK7Ygnd4b+x4k3ctm7d6C0Vza7H6ClJ7u3dtprcfx7d8zzJ913cA+zeBX4UjpfF38/d0dnaAN/OAH/glGriEU8VgzTCDO5+DP/gyR3iFoyyFf7hR4IAMuMAPnHgLKBtKL3iGx99uc3g6+3bH3jcAD9PZNWuLNzhyw3iMhzgL07j8nrYcxf/Abbtljut4TvN4ecu4xgL5+zZwDQiACUw51R45fFI4SAA4h3u4iMuSj3e5UMgpwvjwflt5ir64kssyl4O5K385m/+EAITAXXUKV0D1d5i5hu94mqs5k0esk8tvnN+Vgl+FnXsHnl/5hu95LK/5mz+2mzc6nF/SV0/FocMFovxEpTMolkO2ovP5owPwn8vvxVlFpqPFpftEqZ/5pmv5gzM6pHNtn9e3AOxA0OUsVqS6WZgMrq8kmu+5q7/6Gsc6dgsACgg5APhzVuz6Rei6slO3eHe6pwM7iEv7axARZvsv6t56s1MEs2to6tljr6f5r1N7qP+tBNzAnP/ZDViwVmz/O7dv05N++1+vOrQvurALbLl7bQnAAFJTywm8dJ27u9vAu5Aqz1kneb2Pu7Tn+9BaQAh8EhsJAQoU+VYI/MCvGaQavBEjPLQrPLAz/MyiAGKv0Q/sAMUTh8V3+4JqvFQ/e8Lfe76CfMeathy5gApYsWBY/OEQfI2y/EfruaJ7/KvLfMSiwJzHQAiQ+WHovMr/p8+PM72//KfLL9ELrAmY3XBPBtPzPIo+fUJHfcfDvL1Wvb1mANEJAc4jxtZjvJ16vZrcs9RTO/FOfYULgJg/gSNrfcpzvbe7fYvAfdjT/feS/bfyANG1QHQvxtpHWsb7vYMAfqcLPaQTfrLa/Rol/0HlSsbih1itOv7jh7uSS36jU36v8gDY/UDia8becz7Sev56QH7Qi327kn6s7m8SsG9sbL5QbLbrIwfs+7rsqyvtlyoOqJELKH1m6P6CQHXvvz7o87jov/nwi6r2idVtKD9Q+HXz+/7zw3j0s/n0W6rU8aduYD+mM//2f8bvi3vwi2v4J6oAXFTeV3xFFJnAsz2Xpr/6d/+Wt/+3AoQOADoIFDR4EGFChQsZNnT4EGJEiRMpVrR4EWNGjRs5dvT4EWRIkSNBwgAA4AfJiwxYtuzYEmZMmTNp1rR5E2dOnTtpiuT5E2hQoTAdFDV6FGlSpUuZNk0qkKDKjQKZHLB6Ff9rVq1buXZlMlBqWLFjyZY1exZtWrVrzUJl+xZuXLlz6da1e9dsiZMALNAd+leoU8FLARfm6dNwYsU7Bzd2/NioW7wEqHa1fBnz1a9RJ3f2/Bl0aNGjSUomfRp1atWrWa92cRJG3cWzZUJuTBs3S8S5eSu2/Rv4UdN3K2c2ftzq5tbLmTd3/nz5cOjTqVe3fh30jpNKBMjuvTh40+/jAR8kf55xePWOpdctjhy+ZeXY6de3fx8/ZbD5+ff3/98+E544iQe70CtsPaUOXDAn8xh8kKgEJWSqPbreiw/DrOYDkMMOPfxQqgpBHJHEEk0c6YSThLgLwqAmPKrFGF0aSUb/nV68Ubj98Lowwx43PBHIIIX0T8QhjTwSSQ8lOCkJHFis0UYcoWyRpClvwhHLIuPisUcMf0wSzDDF/EzLMc08E83RYjhJBbysxAnLNxmsUs6ZsMSxzLe47BK+L9P8E9BAP8pT0EINPTSkGU4CYrI6a4rT0fPojLSlO28kdK09+TzOT0Q9/dRQTEEdlVRScUjipBoapTQmSFntbVJWLX1R1LQ03TSzTkvdlVcha+0V2GDBbOGkGzp7NcIbkYWVRmRnnfDXs27F9TJdhb0WW/yizZbbbv3L4CQdult1WVeXpS1WSp+VcNuypqXWKx29nZde59qtF998WxNAIABQ8Oxc/wbMDVixdCNdN8F7x3oX3q2s1RfiiC2UV+KKLV6tgpNSAvjcgQk2zGBHEV5PYbEYblhDii9emWWySm4Z5phJ0uukvjguV8qPFwu5zpHVezlEAKpCmVOVZT4a6YuATprppiF6DYAQQAvYY53/2s1Zn4NbujShiS6aM6fFHhshrsk+O2kKtguN6pytBjmktrX+zWyRTv76gIfR3pvluvn+2+J+C5y6Y7ffLi/uwue2zW+Q7v5ab8Alz7fxyS33VoWTWhBN7hcPhxukzhdnz+i5Hic68stVx7by1V3vtV9V2Vbc888RD5320RtrvaPTUU799eBJ5V344g1VG4DNOc9dQv/bb/9IdN0FI34qr/HGDHjjtReU+u29HzP20aJP0PmrE8dZ+t1Ll8v3hrP/Hn4xu4+f/iCRV3559GsvPyisX02fdGGzS/vg9b76HTBI80PgAj2khJNIgDTjWw//hOI/WQFwMApUmvWuJ5/1MRCEQNJgCEloH+RtTCX9c4gE1UNBFeJOfxik0AfhQkBqGbCEOczPCHXYQ+g4EAAQlMoLGcLC8LgQKBZUlwydwkOK2BBXOPThFKvjRCpeETXaQYlYcMPEwSCxRko8mBdnKED3cLCDXJEiFtnYGiu2EY6dAaIQh0gbMjoFjDISo8juqJQ3RgSKm1pjHAkpmj8WEpFvCYH/xsbSxT4SJo9UOl/WHpkjM05saGlUIw0T2cnRHNKToRwLzQAgu7A4spJIiaQkYUjJVDoAlA4JJJ8GKUpbsiWWt9TlR4BwkgqQBZWvLMoqKdhKOwoTlpzEJRo1mbJLJkSLe5HmXk7QEB7IQAlJeEIMKmCzXX4TIrkE5zgroigAcAeYx0SmA4jJP2POZp3iXMgsu5S6aE5TmtVUiACEgM+TSI2cAS2bMgVa0LVYAFVBLEswhdnO8k2yRouTp0Lo6SNlajEGN9DoRje6g4X8YC8xOIEM+hU1uJRgByG4gQxkcIMQ7KAEBv3bRGVaU6j9cqHqRKZDnQdRGUmUoGqpaIbs/3kSfUrEJABIwr8MkrEHpsUEFGhBQv2p1BZQwAQ1HRtNtSrQzJ1zXOmE5zrZydPP+fSCtAqqrZjZTM1c1KgTMUFCKZAQGZzEBWeRQD+r2lch0LGrR+NqYMGJUAKdhaGvNOtZ35lWaK0VLUP1ElwBcFSImDMGCsHBXmI6FglATZo6+IEMKgADGFRABj8o6V5cAFjC9g2yr5VtRkAKAGMhVqcNXezb0LpEtT6TfW11a94oa9mHQG0GH4WNWCxArL3o4AYoyCpDTICCG6y2Bd6cbcUGu91QIk9caElsKnfL28b69rHA3ZJw3VrUyk5kL6ZEyCIBkNewJDQJJ3AtRCRwAv/8ejdwsQXwgBlSgoQODrdjXWd5rdbbMf62M5KNj3uFgIIQlJYCnVUIKRnCg5M8QSwAeAIMpnsRE8BgQASOWHdVDEcTANG4OVXwThn8MQfzEcKTkXCfKOtPJdQ1ISgIV4H3UmKSwCCsGhFAbFpMOQE3WcVQA0KSzTLeStbYxud9cHojzN5murevLaDyVxm1EBPsRbtQniKL1TzFFA3ESWqx8iOxTLAb9+xST3aZlzVpTyVUgAdOEoAFKLAmFSHEnPbdZ3zbfEU2NzqH5kyCfMWbW8XW+Vx3lhOe9LwwPqcxdVQ+yJsB4FGD0FfRCtnLfiFNwke3GoQW2Iup1zLnPmL/OtNaxjGXdfzpDtayIFDLrEESzRABMBrWOnx1shGYVJyyxdZ3xPWyNP0mTqu3hr6+HrAJ4OGTxJkAZKYumpmdw2WXm35ABHetLU3eab+q2la6dpczibcq0ADf+c43ITptkL0gWMjrI6WR0VIDFVTgBAlX+MITjm5undvh3qsBI+ESbTK+G966xnOOdwQAQPQA5CEX+chJXvKSL6GvQ66evwzC4YV4G8RqQQEQU76XiLOu3zf/plOB/BaLexHjrIr3lObd64+bHOlJLzkYFNB0pzsdAzknQEIzcBBkJwTVanFqzaWpc2FB3OvC6xfB5dzuKwc9UkOHUtE7fnSlvx3u/yUHRM5lnaqDIFe5AGDyWcD1YRnMgAI7EPzgCU/rsO8K7IdfHc3wR5Fg+oasaE+7xjedZ2zryeNx1/zm5375hyQ15sQ+ybARslm7o8W5QhC14h8uddYnEnnJtcjjE0PWskpeTmqPqOW77PbN/x7pnX/I6g0igYTe1iBzPUnPDXLX+qplQJ5/PexcP31C3uCwsze77VuI+9xT3tq8NzrwyW9y4TtkB0DYgahVkNAnkD2pSz3I1lk9FlTJwPr0Snz+/9ZLABD/IX6O+yDD+74PeowIONhMIHyv/Brw/BoimmJACBJuqvYiCeqvtgBApEhqLwAqLRwoxvjv66pPBK/o2P80ECMEcAAdI9fkYkF076fEr+0akAZB7gEZ4p78yQXS7CAEwPnwSfbUop9QqASvZf+KcGyW5L1WYvtW8DdaMC5eEPzkTQaJI/Nq0AGVSQJmQAiAQAeSIAl0wAUqoP4Q4pqyaZu66S28bd2QkPqkzw0TyZyYz/Ga0AkJkNoI500UgmDYzgoZEAs5jwRJg1hSLQ4RbxAPkYT4SsMqQgXvEI/y8DPqhA8RkG4S0XGuMBCB7wbxQwCIJQaqThFL5QhH8WgcKAky4hEhkSmg8FgKMDCqcIA0cRMFEQ6pg76SAAh+gBd70ReJ0BTBBxODsX7O7PlS0A5Z8Ysk8WZg8Sf8cBb/AbEW364T8WMGBoTrToIYz6QUt3Fl+u7ZtG/GlPEJmfEVnfEZZfGMpHEak64a7YPUshEAvFEYb5EeeyipmIoJx5Ec8RBZZgcdeQIa17EdbbE/IhAGUIAHJIAhG9Ihy/AeRWgYI9J4SsD/2rAO+bEfWdAcnyQg02MgJ4YdC1LuJtIzaiscKTJQulEl6QUHZsD/+m0VN9IoXNEjPzIn7kQBaZEk3dEkOwNVlKAlQ+UnhxJwdiAD96JNVDEZaVJBOtJAcDJKQtJ0eLInza8o8eL+jJJ7spIrycYCQGtRZgAjHbEpnVKVoNI7pBJOssQrMWIBr5Ia37IuQPArAYUl75JX/9pvL5QABhpRI2ZyI+2sGdnyUdzSHqXFKuVy5N6RPu7KEPVSfuhSMmMGBzJQCRDMIwSzHwnzHA3zMKkyuEaSMXvAMbFDCQGzMpMkL1cTUXaAqm4AAJlSI9ESkmwyKkEzNNVRJEsz+CiTLjImBsjONYekNYtTUCYuXDRzCtPRNgXDM8lFN+0EMXvPN7EyMZ3DJJ5ABcoSOU3kOL/zT7xtylLoLG0zOt1kOmlCJ4HziRbzOk/zOpSAPqXpCegTP/OTPsWzQ8KTP8/EGMuMZwDjOZcRN9dyPVulOsfvOklOPq1DHqfpPwHEPyd0TICojmqzQGEkYCYxQWtjQWewQRvTPf/jIkK7zkL7o0JTFEycj9KaUyA3VDw6tDA/VGBC9A9HlESzczlwwEd/FEiDFEhZlD9WlEiP5KuWslk0VEZvTy39wkaThTerkjQZ80GPVOxKFEuxRTnxb0D/oklbkUY/M0rbk0f3rErl8kq31HWMlE2B5ARJb4/ANEyf8kChNEpZwkytU0dDbk3f9HLcFFBNxP9mMzDPs067Dzc8NE9vVDTXK02v8k8HVXIElVJHBPsAgDkPkEkTdUJ4g1HzdE8ZtE9NU0svdV4sFVU9BHk8EAZz0lMRhjNfBCIaVU9xNBpL1QZPNS4k4AaAABtTblWnQ1WHFUBoZkWWFDxidV1mdUL/atVWR1VES3VSocMEnEsejfU5ilVb/QNVzjQAEZVZgcNZfcZWHXVKR1NXTRVcV0MADC1Cu7U5uFVe8wNqDBUZO3VcJ0hcdedcpTVHdbVanYO+KosHiLNeoYNeE9Y+BiQVlRXy9vVOynVkxpRTl/VRsy1Se3Jgm8P/9JFhr2NhQ/Y6TA8YLzZiJdZwUtbdnpQ2MTZdIXVdO5Y5UCUySZZYeRVn0yTg9u5V21JlV7b2aMxl8xVmOS5gqVVnoW8Jd7aKltZpx8SpRHFOhyJoqwZBiPYff/ZKcJUgBRZq0aKXvDRqc7Zdy1ZYoAZhOYJirzYp2rZZ7/RlWZbXprVPaXY5/0xCKNFWYcOWb4/kW81TX93WH4/27Ip2Hw2XXfyWouDTN/G2NU6F5f52XhmXcoEEWQVXcQm3HOH2WSx2M/tVfc42aDaWJCG3NdTmCSDycg3Jclu3RGJPc+mWcztXdBcHdF/idqfndQ8iLsGWdFUDNgFACGBKSIMUdnsteJMXUd6MdQ91cGs3Ej13VuR2boc2YzHPdAsSdZejYLmOea1wecO3UAwNX6/XMKRXUXdXa6zXaGk3YXrXIH5XaceXNHAAXrORfM/Ifvc3TeL0SwlUfYODNxYMcRMXfklGfguCfu92gaXixaQpDPWTgv23KvvXgs1ECUNQd6n3agtYa4Wuav9jMXuXaXvbsXtVI/5CgAczuOMw2IXDZA4DmE4H2HajF4DcF4GxN2Y1dmYfWCUM7XljOLhgmIiRhBFnN4FteHrZ11wPWBw3V4GNuHcctzRTODVQ5WSPWHy5+Fr8T4mXmInF1IMnForNEochYydPeBqxGDUGhIO9+ILlOFgEIvRG2GrHuHDTWHp0OIrFeGseuIF11I1PY2zpWHkRuVdQRU65Fmj1+DZyw4C31pF3E2lzFXj7Y5GoWJEzYmQ7+S1O8GZDt4xVFoR1i5JJ2YnLiE/rtz9wYEDoEJQxj5Nn2UNML1khVooh2U5XWVbPWCJOuYe194dreTJ4AFVk2ZbZypj/l/k/aCaO2VaSeTmSS1loJw9ldzk81riY+4Mh+RIIQiADHpKcnVklPtmczcLbfLaSbYKaq9mX4zaVOzien0KQrdhKgZgkTtTm0tlu9NmfTyPgghCPSfidZ5SP08ePJ0KYL/lrXZk/+FkbAzoTm5mi7eOrDK+dLfmgexmQgQ6YI6Kh6zZpHdii68IFflGlV/qiBwWgWxo0kopqC9pFOhqhtfni0EWkd2Kj2dNrezOTYRoRT1qoqUMAsLGFVTmhx9iasfZ5VoinYdQ5h9mEu7moh+elr/ou6Itsdfmj37mpr7kwaHr3SjhT8FlNs1qrVQOd1xojTGAHRPGoayZD69lt/8NaWXRaqmMEYDEZot0aUdoasCcCKffiB0qAq09pmm36NnEapGeDrJ3Hj+6ZjWuxkAebRAQbsx/iByWYrut6qZkYr/dnZ3qaeZKJqCtikEf0sicDZDfitTe7cVNbtidDADIQumiuacOYhxk7LUN7dBbVtN+Gm4P6OuprUyuCB16jthtCs5v7IHDA/+SPAJaM3BR7tD01u5tHr7O5vIr7ryF0USjgfBFCACggJqF7ntRavUOC5oTgYA3CAmAguSM7Rn37be36c7tbqRkMvE2aPmbOAmVAuh6iumSAqpRgptubgdmbwTuClKRJCWagvPv7q6l5u8mHv+m5xv6bkB38Iv8E4BqnSQmEAAYoAAUyIANQgAJgQAh0W8Qo/MEHirZnXJHy1wJvYG2HW0Hx+7cdm4mEe6+RyMNZG8QxQsRhPBsnvMI3+7lnHKUqQCxH2b5B0sdrUr+rd8Oluc6KvEFbOzSuKVj76glkoL5t/MltvCBqIKG22Kt7+8oznF8hm8d1xsvj88g7wuBu4AeAgD6BoAVuQAVeVM19N88LnSP46gmS+s2z9sqxHLhxd8s3AsuG6c4f99ARnZk1nT+catJkLMtNOdTNmM6HvHwig7KtmtONJM1n/KsAYMGxe9T3Vc7Xt2DqXHEu/YozfdXdhdd7PSICDgCUGbSBHMNnXayfmsP/FwvVa1wiVvvLfx3Yw6LV21sJ9a7Sal1GtZ2AJx16y6vZWxnApz2BpJ3cNwwbuxrUI119uZ1cvR19eSrcSXXczx08zd3eDQIHgMjNKzEmvp3dpdfdbzgxqvzUi0LX89nZ890zqr22BcD/YqDCZwLgjZ2XB942hNy75R3hU924GR5EHF62nUsHvHMhkP3RId3icxje35fZO37hwwmtJRXfQb6KY97mO+LNnkA1oXrlU57g0zfyWn6HzWre7fbDpQ8HKEAGYmBAtkm/GML0Um5vc36OrT41CnaIEQLlgV5iQRXX0Sfh0/ryaiAm/ekHynLq+6rqsT7bcN7tLQJ5Su2P/4Xe6+/eSUt94x3q6Es66R9C2DVQCFaqpHSAB00vCThK8V017s8a7htfIrwNAAiaoQMe7wX+QYqe41Fb3P/eIYRswtuQAhIqMk2v7SGff1H/M2C5WFze0S8/5SFE8/ke5jvfyC9PAjT6IISdOU1f9bv49/EC4ilu9vMY9mPfEue88jif3j0/I/wP+QrC94N/Yh6f+hPizZRgx8P154/fhvtwvzdu7Gn+bJ2q8Qhg+q9/vaxf/Qviq5Kg5yu/+72/3ZNfGX2a+ZH+9jfC/EtvbQCCgMCBBAsaPIgw4cAQDBs6fAjxocKJFCtavIgxo8aNHDt6/AgypMiRJEuG1AFAh//JlSxbunwJM6bMmTRr2vwoAYDOHSAZ+PwJNKjQoT4dGD2KNKnSpUybOn0KNarUqVSrWr2KNWtVoly7ev0KloHWsWSnEj2KUuXNiygB9XgLN67cuXTr2gWUEuQPnTcK4tCpg0eICjBmSLipM7HixYwZr30MObLkyZQrv0xrObPmzZw7e/4MGQdKABVChj0ttqzq1axbu34N+yrq2bTBxr7NGrPntnZ7+/4NF6/ajn91ovDbWOcTGAJoJn/+HLT06dSrW6ep+7r27dy7e/9e0IXOHyJre8WNPr369ezHmn8PP3X7+U6zc+YNPL/+t8I/CtGphEHFPReDBTNFhGCCDIH/x2CDDj6IXV4QTkhhhRZeWNANgJlQXnxC0QdiiCKO6J6HJoZF4oj2bYbffi721l9HOyR2nF9JnICCBc3hgMJeAHKIYZBCDkmkZCsWiWSSSi5JEgWJ1TDSiUClSGWVVoooZZZcXTnfkZm1+GKYcsW4UQ1J6CQDQs0d5KROJzAJZ5xyyunlnHbeiaeFNSRGAUlaysdloIIOWuKfhgJKaGx1VgammI6SmZEFowGxJkYwJAZknppuyul0i3YKaqiiRmbCaH35qWWiqq7KqlKHHtoqbJ9O1qijdoGhQK666oqBhBnhoMSPGwlwJgA8jYpsssquNOuyzj4LbUXiAeCCSX/G/4pttle+aqi2ufl6HwA+NEFuueaei2666YIAHbgWmRADYDh05CMM0d6Lb77N5stvv6BqmNK8JXXrbcEGr8fttQePtS9kKI2rbsQSp2sDFRZffPEK7lIkABDKGdiRDHzFJEHJJp+Mcsoo+8tyyxEO53LMMss5o06HWZvqwjrvzFrCOfNsVcOPPTxx0UZH7MPGCgkw7RNQetSCTqXB1G7Vic2MddYeCa11115rFy8Afa6kMNBmn22WzyaiHbTSlhF9dNxxJw0zRT4mcfPWOs0Qk9VWfw144ARxLXjhhkdmgU7VslQ2244/bpTaa0MeFeE2wS135hLTfVHUACTBA0g8PP8Zkws/nI566qqvnvrhrs9s+euyz27SDHu31DjluvMsuYe7PxV7hBBrTjy6nFf0n04ZgGRCsADEQHv00l/m9vTWX+/RtCCT/fPv3hvce3zfMxX8TJgXj34Tx08ksnEWiTaDwARl4DwAoWOPf/4Yla9//9GbACCX5G58BGRV+OBTwKTwLybnSx/x1pcQFSRGCTeooAUveCqBDEgJLTjBCYQwmtv5b4QkFMgCS4jCr9VsaozrXgJfOKgDvgeGRjkh9YbnwAdWbyF+AwBBBpQcHSwvhUTEng2LiMSWJS9v3MsSDZ8YKBma54lHbEkDcyg3CCIkBD0sSAkocAIgKOEJAHj/QgxwlMQ0Rq+Kamzjs870hJcMEIp0DJEUa0PFHdJKXFgsnhbhJAAcCHKQhJSfGw/JHTYicpGdGh0A0iRAF9ZxkvO5I23yWDfNXLGPRvsjknAAA49VjZGkrI4iS4lKOQGsRriTJCVfmR5LzgaTn9kkJyfmSSLZroup7CWL9OjLYHZKAGQEQKVa6ERYKrNgBIPhKUtiy1siDZgW2uXnijVGxSRBCdwUpjeNRM1vijNObYJkJJO5zHTGqpkvfCZJoinNdOUySMVJwnEAJhABZMBzIRinPy8Xzn8KdEiiZCIypaTOhBpQlpdklTtHAs94nmueGLqUsQSCT4KgQCf9HKhH/1ny0I+K9DN7el5M5qjQlFaJoQ1dVUhPwkeJdjKgEBJPHDGqE4NIEAAlGKlPQfLSnwp1MifQydjk6EqVKnVELL0jeoL6kYjKlFwUvRAZWzCQjBYEJRkcqlcrAtWvilUmxPrcMVuJzqWqlalNleFTaXoTqU61qhZy00AqoJOzEuA/0BurXw8S1r8KtiQ77eo5EbrWxNqxrQd8aya/FNOpbg6uDjrTmwTCRZ4apKg3HaxgA+vZ0HokbD09aVIVi9rbMLaxuAHtRuQqU7pWKFjmrNmxCLKXJIj2r67drW8rkhNqzQSlqS2ua1YbPsfWMrKSVZdsKRQ1IAykBDrBKkESB/+AAP32q73drncNkrzbwoS4xi1vWZDbO+XuhrnNNR5lG8RF3Q7EeR0lgAVEednv/rS7+v0uAMtIE/Kad8BYQa/k1NsZ2Er0uRMq6f0IULMyukCUOiltf0fK3wv/dpcsNO1pCQxiqhhYbQgOFw7bO9H3NggIOuhqURtzVA1/NMMyFq3ntudhxIZ4xwUeccJK/MsTo7hcDB4SBepHrQfX2KM0XvJggyXf4X6Yx1Rmio9/3FoVm4+9Q6aqli+EgxrUIFNOZvKXy4zmfOpEugGecpXffJQrcwvImuRyl4vcnR3s4GlpDm2T++zVkppTJgKGM5zl/Co6Q1bIdz4zdUY2EA//ihfQQv0zpX9aM761Oa2G7jRSEA2rLD/2bXYeMp65A2mBpPrS+3U0qy9s0SFKmdOe9jSo2SkrV7tEwfE89XZWvepXi9TSwvZo8nCc4xPVetmRu7WbyULshPBamr7WzlUJEuxiDzTa2vZn2GxSaGaD2NnPZpiurVhqFFf7Oh5Lwvay3W1/cjve39RJXzetY3Ebmty0ds28DTLtW67bOplNwg9k8OIzenDhDG94fumNyH9DvJfUBYAQbKLvjJOF3/nO9agZle72Drw6pephdCYe8XOj/K8bBUB9Z6LxmPeY474T9XIZbWqVf8YCPjL5YlZ+SIkDnZGZZSXMZQ6+cpOI/+aTu43QBxJwTo78OjjIwA7a9AM9a33rXNfz0Nv49K+7sX0WPjrSvRXuFDG95k7XuUmi3sepoxoAhhV7KsNu9zSK8iZnZ6bSt7V21Cia1DhXt9sfTfe8BxPvii/imbRbk76j/e9WCrzgbb7ewov88NMpGbIbz0jGg76E2L04xiWfrbQnFNevwTvcsSj30edd9LL3XwZ0Yq/To36dlF8m6/3NeYiGvLmxr/3XaW/8/O1y0jLZPbZUr87ft8b1w5ds8b8TyEJqP/n+Qz73r/diPtPE+bzv91ql/62PU+b1Obz+dnbQgmK26/v68z79pSdKvcaE/K2CfjrRvxrUp3nEF/980mEBYeM394c/9qeAs3Mm6ucS/LdQ5qdWAKgaAthl7gWBFiIASJYEOsBNISiC3dSA1sOAJXg4xWFduieBghJqxWWBZYGBGWgu7lcdmUUaZYeCI3SCOyg4jtRh49eCMRSDKVWE5raBkcF+DmSD1CFKRueDPFiAUdhGOxVjQjiEUXSEq+d/VzGDNOhlSUghZMRmVEhCPWiGXQMwBmV2WQh4ved7Xdg2Yjg01TdXU+gZlpWGZ4iHe0hE00JmWOiGlSeHyrSFWfGFYNiE00Fbfth9feiIJURGdGgSg8glhxh9hUgViUiDiygdRVWGkWhEkCiK/YNdK8iClqh2mvhKmOj/haTIEUuYPp4IGiUlfqUoPWiIi/5SMy8Xeaq4UqxISa44hzcHhkQGi5pxKUoQiLsoO7rojPnyYmzYhsDIVnBoiMJYOcmoEbKIPrQoHVz0BCpgSNF4ONBojtESNvrXfNa4itgIS8RYFZyYgeDoGSGoGE8wgvuYjlmDjv24LP8ViqnojiAij/GojVBBj41GiQ/iczkFkDLzjxGJLLdHGpBRkEuXkHR0kFOxkDnXkA7ykD5EkS4zkSUZKngFAFD4ixm5WPDYihtZH9yYEd7oRzRJGdqnk9uHkixzkj3JKYB4ES5pNh05jDLZFB9peCEJlP31k02JJwIQQENJlLyDlDRk/5TbyJTCc4xhCJXC9pRfOSfB9XAUUZVWCZNHmZZaaYxdaY9i6VNhCZdwkllXOBFnuTNZWUd6CTw4yRZ2GFt+OZffJJeDqSQ3hhF4qTOWN0OqkmiYl2CAuWCCaZiLR5mVyS9k1FkWoZgLw5hT5JgvqCiXORE2qUNbeR2tIxCsw5qqiZnJUpivKSQVZ3pU2Zl+95mzdFyIph5KuXmoaR2KMRAjKZuwSZrF6Sxtomm2eZvakpst1TO8mR6+SYDAWR3CqWoPiZyjEpvbWSG7ZJd32ZyT95yn8RrlWRRYQZ3Wd5wwcTIDoTLx+Z7eCSrdSZ8Q4khlaZbj6ZzoiSK7WZ6I2P+eCGGamvOW9+lL9omgDSKVJpWY/Jl6/mkbACqhXbEU63mH1rmgMzagG8op+fegEFp+FbolFEqiQ3GhHQpwktlrKuqhfKihL4o1AKNk+ymi/XeiJdoaOaqjSIGhgRmjMjpOCiqk3FEzuceZN4qjPPohJsqk6alALjo4LEptUlqkC2ilV8okxUEezKmkifKkTbqjYTolSvGjkxmk3qFPg+FwDaelcUKkb2odKBFlFfGlE0imiKIaefoTKZqmIEWlApelMWECJ1AsoySnSxKniTodyaODCnGnq8KnUBqdfOqnbXmMB8oZkmJyjKoki+qpn7FLKuClkaqFluqkT3qpmdf/leozqC8hSjEwAz6yAypQAaKUBDPgdaFaJKDKq5whaKVqqm+Yp+c5qasamQPInn9qHS1nXVpFADXgMTrwqL96Ib5qrZOhAkpwAgJQcYMmnsPqgseaqkyKrCbWqpqqGe0jMNBKAEzzPOyYrRCCrfO6FibgOdlVLMtpo+J6ieQ6pqgapcz6doEqda/aEsFShu5qX0ZlrxhSrw9LExIQQotxi5Dqr6darOXKo+caZOmKsCxxJuYEMHolHl0qsRQSsSkLExZVRiqAEk8gAzUarhlLiAJbqRs7sJiqiAH1RTdAYSg7ETwgA0qQBGZUAZ9nE6lmUeVIAEVFsCy7fiErtdQB/zAA8APz4q0bYbP/irOrMal66gBn2qJJmAGHqhhCqybJwxi+aBNklF+7xIb/UadVyyAra7cl8V8uBxJdS6xkaqxfW0ODWqCZI1sRthhqexA9d0YyEEJuSxMes4KOhKTzBWB52yB4i7kiwWEh4bc3q7M5C7hmSrgGG3fUNCM60AIhwAMqqbgFYVH2RBAqCQDUKBNQOxBl9QRktkuLs7nfobm/+xGk5bmfSyVhG7ihixalq6wZWhEmYEiZ9boDYQLFYpft47s2UTPb0z46MAM8kAEvBgCkKrzeEbzluxHYNZAdYbxUYhocl7yju7Os6pbvJb0KsUv39kOJUa0x0aDLif8D8rcY64u+c0q1BUwZ//UE8hqi7Ssi78tv8RumHltnzQukG3G/CTEt/IpbuPcYKEABshatSKY4zYjA1HG+J3wR7cPBHOHAJKIklHpeAOujzAuyTJnBCEE6B5FZ2UsZO3ACLdACN0CzKozCB2zEkFFxMfrCIxLDYqsVyEu6UftOpgt79jseCVFxJHkQjrSZSdwvKQzGE+E55OsRTfzASRK2v0e2VYrDWYwQLfdxW2zCYwwtYmzHCBFctfsRaBwiT7zG/dbGgvrGWBtBa5YQe6u0msHAeTy1VOzIDPJiC3zGfkwfgBzIyjbFPNuJWGzICNG7CdGgAHCxmWECMPDFkQz/WZCsyt9RTI1cs5a8HpicyWxXw6wMUxaMphgMxzysOAqRGLY7GadcLK0cLrhszNpRUj6sEbI8H7Rcywi0yfSbqZ48vQQQymqyw6ZcAWibzHWGzN9MHaIhQuzrzOwBzdEMmvObrM1VMRiDMRpTyNe8UwQsEIpMEzVwAjHwgEJQowLQzdoUhOKshEhM0CIhADCQOpMCy7F8zriRzuoMncsbznrzBzmA0Rmt0RvN0R3d0RPQLvOcEHKsxZgyE7S7GCyEAgKcBDBQxwcdVwYN0x7BAxWbGDrgtM380OoR0RJ9eewcLhft0UNN1B3tBQOA1Emd1A9gzSUNkV2sHAcCHXzj/7Kf49IzDXIVjdWQIQDiuxjUWrw7jR497dP/CdS/JNRFrdZr3dF/0NQJsc0F0cMyAUQ/QBgnMBpP0CZW/dJbDVBa7dc2UdOJ8QM6IgCHPRJinR5kXdZfQcGQldZsLdlr7dYircHlXBD1IhOZpQQ6iIPVldOBvRZ4bMQumwRmXImKDdFq3NjrfMvLFdmTLdseXdm8/MmgbG8HMSClvBKeQ43t80iiTWqALdwwUVLUssgiodqrjSSt7doUDduzLd20/dYIUb0OWxDYu2X6SxDBlQR9XdwvE94M0j6VyxLLfRuM7dxnMc2RGdvTPd21rRE5jBCxa3S0K8wmMbLafNvj7f8wMu3fBKHADd3H6A0b6r3eYvra6/Xe8D3b8k0RLQAEE85iOpEEFD7hTsu4J+C4iQG5LQFv2amfAV4TpI3AmTXQK2HgB87aCW6e7R3UDi7jED4RJJwcTisAwL0YLfwSIU4APk7iDATgQT4ayU0SK/4aCO7ifQrjaC3jDk7jCmHjjRHaRGu0SGvkLOHjQB7k1EPcXR4SztqOSM4aSr7kYkt9Df7kbB3ldZV4OvzmYF7iQx7gPlLEKk7mZd7iZ34eTV5nar7mat3mFbJmCVLoCSLngPrlic4RFQd5MJHnet7cfO7Yfg7ZgS7dg04hI+kYjA5NdD7eAIPaBBHphGLmS/7/2KQG6Jg+1Jo+IZz+c55exYsu6xdx3UnAjqU+KKfu4qkOcqvO6m0N6hhhOq1p7K5Z60A17MJdWAmh6+P6HtxB6ZV+1n8e7JPt6skukcsu2s7TvwTw7BpbG9I+7RZq6ap+7ZKd7dpuktzu1xZ5zeAe7n97ItJR7uzt61ML7Ome0evO7j7p7lvtOSxJ6vMOulJi7/eu4NV+6fwu6AH/78tF6xFvENgFgQZ/8PW+56pKPqW77w7v7xSvLxAP0yr54QOB8cGoJbz+mUnp8Q7/8BMv8kNi4phLTDoB3il/vH8y6YIL3QwO80Ud8jMfLTWft20y4gWh8++YJT2vvAvu3kFP/9RDT/TPYvR2Gza8XfBLjyU8XyRlneZS3+okX/VZXfY2EVzMfBBcf41N//U+HfZiL+wyf/YVcvVSG152yvYv6fZEAvYvL/ccTfV1jyx3n7LFkcoIsfd8j/BvL9FxH/gaPfiELyqGL7EWZd7Ovvj0YShOH82QH/kYPfmUX59kn8zFFNoGsfmc3/eOr86gH/qjT/qcYvn2WjO12a+rrx4rv/G1DPuRL/uzrym1P6/Tkt9Kr/vswfue7/uAH/qib/rCP+d0z+4lxd0Onfyq1fp+D/fO//zBL/13QvzW2j7hqfnZjxud3/uZ/PuBD/7hPyfjz6sD3sDoDxvqz/zs7/2xH//98C/kAKGDwECCBQ0eRJhQ4UKGDR0+hBhR4kSKFS1exJhR40aOHT0ODAEAQAWJDkyeRJlS5UqWLV2+hBlT5kyaNW3exJlTp04GPX3+BBpUqM+PRYsORZpU6VKmTZ0i1QFAoNGNUf/kwJpV61auXb1+/SOV6liyZc2eRZtW7Vq2bd1WjDr17Vy6de3exZsXbVQAFkruBBxY8GDChQ0fPvzUqd6zih0/hhw5aFzGBa1+xZxZc9awcit/Bh1a9GjSpelSNp1a9WrWrcuiENliImLatW3fxp3bsGSkri/yBh5cuE/Uny9vRp4ca2ffzZ0/hx5dusLi061fx56d6g+RPGb/6wYfXvx48oGH/9Su8Px69k2rMz6uXD5m5unt38efXz/C9/v9/wfQtBJEUoKi9spDELEDExSvvf/agzBCoPrLK775LtyqvgA35LBDD92i8EMRRyRxoxtEUsFA9hhkUbAFW8zNQf8kpBHCEO+yEEMdNSyxRx9//PFGIIckckQBkgAgCQFUXA9GJ3F68cmTZLRoqAdrxHI4IevKUccLeSwyTDHHlG5LMs9EczoVRLqhoiilhNOlN6Wk0k2hrswyT8nMnKtLL+UDM01BByX0NLEKRTTR1ZQQqQQ7m4wz0pbmfLLOQfXEFDI+3/Lzz+QCVTRUUUelaFNST0XVKB5E+qHK/xUlhTUlSp20VNBMb33K1LY69XQzUFMFNlhFdRW2WGMb4g4AFFyFNFZnZ4Wx1vtwpfZWYtfitdfMfj22W299vPZbcYOlQCTPJoLW2UpfjVRa+6qFN89w08pWW7AOHTdffTmcd19/CcUBSQAy+I1ddSVNl0V304sX14eE6/eseu3titt/L8b4uYgz5njIZE/AKOGDFTYYzoW1a/jWh4PbuKyJKc4Q345npjm1lmvGecM1pVqy4GZHjlPkBE/OLuVM6ZUZPgCugvnTpHOGOmpDz5W66hItENi7kEsGet2fTWYPT6OzRJrqCpdu2mmzrWa77aJudjtu51wQCeSMhO6aPP+8yyMau7H1LDu0l9POwWK5D0fcIbgTZ3y0nXXoeeuv846Wa6/PE/tvGgMHbfC0DW88dMYXF730u7DubqO9KQdv9fH6vk5zsvd6+mymCd+2dtN3l5t03n9fi24A2lTdctaHNr7y9TKXHULOjUMb99zXBr56qH23PnujZiAw8ruTP15v8ElefsbmN6eders8bxp07d/3F3v457/IBIEl6Mj18G3TPzzYrTsf+iSmOxxFT3r3Uh/9FPgt+S3QgQ6pQN080r/9KWh8DPrfdAIooedVhn0wc98DRXiqBo7QhAQJWJJwMMELVjBG53lW2My3wQxqpIRVMeABK0bAE/YwVDf/9OEDTzSSj1DQhYWZHNjKtx8aOi99gsuhDmOWwCBWMU1AtOL8cCCSJJigiC08Iv9gGKsaRqeJZcQIFtMYRSlyhodZhKOY1BhH651AJDA4ChjDSJsk0kmGTDzjEs0yR4t8kGIhpGMiSURIRZrOAlz04hf7uMcXDieGgsxPIDFJFkaWio1tLNwbGznKD3WSlIyTgUhCYBQjUhIwk6TVH/WjScw9sXOfbCMiT7lL/ZiSl3EbEACe4L386dGVx9QNGp9Dy+F0UGm3A6UbqfhLat7Hl9W0mhBEMgOqtBKZ3ySMMp3DTOE4Uy+GtJcusbnO6FyTnTmrgUiG2U1jgtOezmIe/zkfY07bRXOK7wSoNUUZUPi1AEVj8eY9FdqifOpTMfzECzq1pU6CVrQ07rQoxuLJM4TWc6EfdVJDHcoUbA2UU7iUIkUzulIPmpSlu0sWBciSUJDWNDwiHalSSjrNk0LTnyp9aVC55FKhNk4CBCoLTW261NskaoM7haJPownUolYVqlbNnvB2kFSPMtWrunFqAK8KPamCkqpYRSsniZrWtm20QFyF5VflOp6wNtM3GFUcSnV4Vrb2tSN49SuqdpYiuI5xrodNUF3LKZqkEACwDJFor/gaWMoWcq2VzVkqAVADsygVsZ+9iWKDMxqlPHYhkfXUZDG72oeYlrWFYhQAGv/TVdDWVieiBQ5pk+LahKD2T6p9bXD5c1nhYswEIgHCbONqW+YKBre80S1UiIu0suZyusXF7kF4m10xrWp4yjVsc8VrmEKJUy2lve4Aq5vS9HI3u9t1L5FCAoCtdpa248VvS8ory8+gl6cg0usBgRtf1sKXwD8yaF/Aa8n8Nhgw+90kY/wbVX9qZcAHrqyBMVyiJwgTLZ51sHghXMvQTPiW691reze8Wg2v+ENbBECrFiycENc4tIQyb1pMTNYKS9PFP7aMioFMKtgAAI8zDo6NlTyTEdu1xLsV8lh86yX37UAkV8byle02ZKu2mMsAiuDAPnzfJY+3yYt9snT/u6v/AEuvylmGMwC2/GWhepnO+xFeJO273DIr+cyjZSyU18yWKe9ooFYGQAxusGhGM7q+dw6qnSGNHyS9FcnA6XOmV/Ln3AZazRTucSinieg5Txqtkja1doIpBB2TWdO15TR0PT0UOxcaQ2+Wc6rZimpdX6dcAODmmPn86gbHWjLRpXWUqWLrLx1agr3GKq+hLZ0wE0zY4SV2n40dGWQLpdZtxh2uSz3tl0qb3M9JsF+uzeCaDrsmj6ngtiHT7cko2yjMno+4z11Uc+/bNzFI0nldzTp30wTe+5P3PmftbXu/DdyEw7UQUBCCCsCAAo7yN0H7nXHWiCQGAi94GEMuk4FX//IpJMrxuus96JKiWMDOjjMAlCBTjrNz4zU3zSMBwOpWj9yFPodJyXGjcBGl/NLEafhH8A0omMccAC0gJs5PeXOpjyYDdwQ5thcK9JcI/TY5fSgr+VuZHbfU5W4+tBIqwIMVCsACFAC4SHhe9V1Sne6g4R59s85ukHJdTn5vHdgXI/YI66Xszwy1qB0SdYLYUSSPvnsj7R55xjiesz3XukIBzxKvi1Hwgzc8UOg9oaR7ZOnKmazwPk55yZee9f4RHuM7unnK0V4lna/N508uYdEvfOWgxp0XBjB84hP/ASr2LgBW+Ho6Tp75dukwy79n+65RHyW456Pum/Lcn3xbD/+2MYDTzaWRK2vt+Vl0/vnfctwYrwXEI7P+lOKffe0vRVjet00DELB//vO/CELmi2VRPytKvwFki6P6rr2jMZuaPwfAPguqP50KFvwjDz0QMoGxNgP0oQLUwLT4NcLCPL77qAZ8wMSIQAkEFgocDwuUPoPQuc3qwA10vRi0jjAzP5VLMgbMvFdqQBM8wd6YwBnEoe+rQBWDAXmiwR7iwCQkiwRbvhBcwBF8wBLcjR8EwhQUQhsCACJcQVGSvYGQAIEhHiYUoSUkQ6MAuCRgi/e7pB3cCSpEIiu0kiBsQdrhQvFgwYbYASDYgahTAYF5Aj07wwUyw0H0iA6zNCjMQSn/JMEerEI5DIr7y8KMiIo7DI88ZAhESzQhOIETaAGBSRL8MUQHKsRR1AgBEAkXWEM4DJopdMQ4hMTew8I6HCBLBA9MXAhNjDkXUDdTVKBS9MWL0Lm5U0RM6ztXdMPLicWekERaHKQtLA9cXAgJmAEhAAIdSIIk0AEXqABRDMZfnMRvJA0EJAn3Y0UlSsacOEcXWUb0oEMoskXdkEZxHCVgpEeJQLRgU8BF3DpkFMF2aUeieMdbisfcmMd7TCR7RMiHyDvIw0FjZMR0hJJXDKeAZMaBhJ6CxI2DXEg4UsiOZIgw88Zi5I1288cohBWLvMhZhMdoDEeQTJyPhMmE0Kxe/yRJyTDJRpTIFlFJBmjGlixCZ5xJ65HJoTSI2FtFikTHfzQPpWRHi/xJgnRJoTTK3ynKqhwIRlHDpNzJPWJDB3TKpoRKjGwpjbwNjsTKEbpKrESS1TPHsMy2v0MKdenJqMzIqUzLKlpLo0TF9uNKpozLwJvLNmxHuyxLvMxLGaTKxKyMYJKBtvjKwIzIwiRLpTFL20BLxgTHxdTMvPCucnzLrpRM5qrLyjwnaAzKzjShvRxKRAPBfYTI0Qwxo5spnzTNs7nM2shM1Xwf1pzJvBPA0ARM2RQv2uwow7RMxORNUnzJ5TSLIRrJm4wM4qwx40QcFcTD5nTOjvFNmNQmBf/7S5SkTvyyzsPBzkvUzu3MmO4ESeFxi8gcT1cqz95Jz4moROVUT/hhz46Miid4z3WMzwqaz7g5z1usz/yMnwNFUI7wuP+EywA9ngF1mwKVRwVd0HHZT4RkP9mATACF0Agdu80Eyi7kzAu9Hgs1UYsIpnF7yJL80OIMUfqhUINE0RQ9lgy9x6szMgcVzRfVwcKbnxndyBq10WLBUXr8QB4dTh+VKwltGyE9SyIt0tucUsaYrwwUTvFkUsRyUraBUsyU0ipFlSMVR8tTUi3d0rnqUqv5Ut0MUzElFTL9xmQRRNh00TT9rDWtmjaljd2EU/os0T9VOg87U37EUzWN0SD/fdPeQk0SFdTSkVNf7EtVLNTYPNQmTVT9XNThys0+3dRHLZRINUXHfAv4vNTqy9Te/FSDuM/UBNXGEdVRLLJVqtQ7PdWv0lOp4VPE8NNX3dNVfdSGLFUPvVWESVXt2dXD6FVfjZpYNUQzrVWcLFZcPdbsSVbDWFZmzRlnHUQ6HdYHndalRLMHutbCyFZtrRluPcP+lIgmyskNelcnI1dgJYhWdVR0BVR8nYu+TK6IcNdjpKF4HVfmDNRB7VRepVd9JRJ1ZUJS9deABVh4jVh5JdgRzc6CVVgjTVgx1dEjg4h/nczzEVhAK8ONtdeLzdgn3dgqFdaHldiQbZ6RtVQp/zGWciWMc03Zi2HYJByiy/tYiIVZ2ZFZW4WTmjXZRkXZnP1VjFXahfBWlw2gof0bqZ1OMpKd6bDZwcDZptWXnaVBdm1XoO1HsdU8Yr2JnlxJtchawdharsXQlZ1S5EIXsr2nM6JayEhJtGUzpuWIk0VPvnXbH4JbG3VYqBXZiT3coCVaPyrNsTpMVw3cdB3cFM07WjXcmEVczFVcaQXIxlXboz1YZZ3cyAUQr+1A4cG4yxXazF3dza3azlXJvbXYvyVdyQXcyNU5t1RdzbnblOldx8hbz4WoAgpdbB3d2t0P0zXAymWSqGVd3n1ezm1F4bWlu4Rc5F3P40VQIBAJm//82ZcdW/AtW3C1CbS1TcdNzuvFXp3VXvXUuX6dW/GtW5AN3yUln9glNNDFz/X9F+VVv/nSx7CVX3uy2+h93enFX/Q9zeI11/blX+3w3/OLuycUYOd1XaP5XcUI3gT+3NulRKSl3QdmXw9u2mCi1OZN3PpN4fHt0dfR2/wl4YvwWwONYREukghmviMEgNes4BWeX7olYLMt3xdWYNzcXxt+2xpO2diq092dWgPGYCg+ONgdyyKOKBCmYSROUCVW2I2SsUexYBXWXDGeWWUMSNmVSvXVYgZyYN4MM5oDYx8OYiAGJ1MVSw4e3vXB4grl4jUuERxmPb5oYicemwyGF0P/dooNruIOnt0s9uMkfuSIQEAOZZYwZmFL/uEWbhAiZuQ0vtdI9hZAjrwhcsj4td8Gs+NLRtNYWmQrJt4jBmXkjOWE6DAlkZxTzq9UzmRcRhDqzeOhYuCbbeNZbg1RpjvvIsY4NtQl02V7uuWfUORlPKk+logZ5mNivtFhZswwC85KXuXqFGJXemafiOZYnOZGvmZs1lhqZtZkoWBlLmMba2ZwCo3DGIhW7mTr/WR1Zkl+PogO88/p4+XxmudvEg3ykqTzATB2hghrplGG9uf8MGapY78v9pmBhlHyFWfQsOeEvtqFRueHjuh+HmkC8K4xvOhvns1wpqR6RmgW0r2//9JfNS7pYdHmvMw7OE7pZVaygkYmly6MPIrpvp3pfa5pwYXoR4VWjdBk2/LpYwJqwhDqM26tok7aoxaVicY57gWALzTleAZnjW5pjn7pYsJn6rDqEMZqpD7qSjNrnpZnlt6jqB6MqabMvErqhnDoIc3rtcbam8bKYXxrsF5psZ5rsg5qj5bmqu7r09pjkfZrm27sKi0yj2VqjG6up97oz+homKZqvA5pvo5sya7p+epmgSZsB9PssebssuYIX2bUyWbUYNZalyoBCrgBrvbL0fYQrea47/TecZbeMlvtw27txPbsu9brtHZkhsgAUMQyi+btDfHtjIu75F7cnpbrMP+ia+dSbHNm7NCO0lGLOeme7tIF7KpklIB+bcwmze0+ou4ODLtebND25KvORalogRDggTAz7/P2j+r2N99p6toqbu5GbKn+bkhsaOZOZ4YwAQqer/8G8F5Kb6NEROwebmaGbxeS7wdbcDlscNnmVFhuiAmvcOq+8KFsSw0/YOLu8HhL8LoOcSsccfEGU+lD8RRHbxK30QYd7OyOa8NG8ONWcBcX8fC+b7WOiB3n8QBf8ZmU2yDfcO0m8viece9GchtXcn3Gb4hw8ie3cB9P0VTccuDVtAPHciOn8TM/wRtf8uZuclYRcygn8wvtSwr3ZiEP6wIHrQ/fCfoGb/v2cib/B3M6r/MxL2n2qwM5DlctzwigAfTbqvEfhPNCl/ND3+1EF6g7X1AYewNHf3QQ1whJz/L5rvQ37/LHNeqHCHNOTw8BPzedC/UxHvU27wh8OnVSLx7YHi5PH4i9Hm+KeHVYzw5ZJzed6wNRv/WcKApdZ3NIv2xf1y4HJwz967/++z8dR3Rjj/UoB8lg6gJmb/Yb8whoJ7tXaW9qZ9Wj1QAaIQLxI65i93brQPZp2yhBIPdyr4lnjxXfS+37VehVV5p3l5AUgIOEV3iFT4N57/Z6x457hzYElIN953cm+wh0570rj4kmuvSWMvhb0QCH33SIt3dw70jv2gOLv/iY8HdY/0kzP08mGvr4gqeWkef2kjf5MkH5hdRRImD5ln+Jl5eUmHfvTX4qgj/NkM8UnCf2h995ngf2/NTRQwh6odevjP930FDzjheriPg2pscUp58Ieo9655D4XisyRLh6rN80rYd5ro/xrvv6ml/6myd5PT9710h7XUO0Dmh7t08Joi9agA94DKp7pT8bsdcTsm+IFgCCyL9GLpL8yH/nvV+Nvk+1X/ODwBf8kyB8mjV8Plee5qlmd8d7nooteb98zLeZnkfInVkAz/98Bwj9Jxm9w0eegbf7xU/9h1h98Wt9178o2L/HvJt9W699mbj9kBr9Kjfjvzn9qY8Kxs8Txyd+Ff+fevXMOy6g/c9vfhjJfdLnycQndJD//eznF+Onx/nyfuVffpgIf4Z6/hcXV+kHe9THFexX///QfIAgIHAgwYIGDyJMqHAhw4YOH0KMKHEixYoWJaIAAOAQg44eP4IMKXIkyZIdHaBMqXIly5YuX8KMKXMmzZo2b+KEeRFhzp49dwJlaHLoSJ9GbxJNqnQpg4g6AOgIKtXgUw1Mr5bUAHUq165ev4INK3Ys2bJmz6JNK/BpVLVu38KNK3cu3Z0lNELAqvfq0b5+/wIOHNir4MJ1Fe4tWbhw4sZJnW49TBWAVcd6tbaVrHkz586eP4MOzZCt6NKmT6NOvVBjG8uuQy7/ji17Nm2bhGsbDf36JO6+u393hJyZc1XgSjGrTq58OfPmzruSfi59OvXqDGNolGLccu/u3r8fvQ2+pu7d43Nufy38c/H0JpFbjy9/Pv36XqPbz69/P1whGg25l9h5AxJIoHgFvlTeawjSFKBj63nWnoMiwcefhRdimOFp+GnYoYcfJhSCRlxMiBWDJ6K42IEppqSgayy+VOJeEHYmoYweVQiijjvy2ONEHPoYpJDVZQQAGjcuBaOSS9rWFZMoucjdkykheRWNxFFWJY6RDdmll19aCCSYY5LZ2V0AvKElUVOy2aYDK8IYpWNuqqnUlZvZiGSOZfLZp5+hifmnoIOO/6URH3Wa5KaiS8LJopyN0YnoUHdqlueNexKaqaabfhUop5+C6lAb2Ula1KKnothoio8K2GapJlEqmaUyYhqqrbfiOpCnufL6KQQaGfEqbKgSW6CqRuWQrLLLMtusszkI9tVvkQorUqyHzVpirb1y2y2fu3obLp+HjFjtR8Wie96xPj3brrvJqugZteZ+dG1d2U64rbj78gsiuP0C7CMbGhFBL2/pItzbuj2923Cz8XY2r8FNQfSvXPg6qG/AG3M8n8Udg3zhFBqlaXDCJ9e2cE4OswyvYfK6OrFH9tKFcYAah5yzzql9vLPP8UmxAgAfTIyy0bGpjFPLLEPMmcQG0/88l83u4fyz1VffyyXWW8fHgBMaxWHy0WMDlvRNSzvc9GZkzwRc1BdnqWbVXNNdt1g92503aAz8CoAZYrMd+E9OCoZ2w2prJjhMblesNZ5xazm33pNT/qPjlWP+GQNXaLQA4IqDPpPZNhn+LuKShd6SpHi7NXV6kmceu+y6Xj677XIxsIBGiHyeuu8sjV5T6e6eftjvKq1eO7aQVwn77c/nzTr003fFgBgaQdH78ccHT9Pw7RZf1/YoJT/c45VFrjz169stPfvvV8SAHRqloP34qXc/0/fPhk/X/eWzh3l6Uh/8Cugz9xkwgUJJAwDSULT7bS9/Mtmfs/o3l/8hCoH/Z3HddpynwA+GS4MgHKFAUqCRKDwQgr+TYEwo+LCXRWx8AIyQAC9FQBLisFsizKECoaCRPaRQhfgj3F9cWEEYOk2GGbwh3NDXPCbyMIqh2qEU4YeGctlPiIFjoUuM+MJowWx7M6xRDWkFxSqikVBUTCP1rKCRKQRRi4rjYku8yCwLygWDdVrj3cqorTOyMZBl4qMgbaeVJGgni3IcGx1ZYsdl4TEuelQTIcHCQeN4sJCaDFIlN1k5E2hkDTJbZOgauZJHKiuScJmkljp5Hz/mC5CenOWOXElLu9VAIxwYJSnnSES/oNJlYIyhGJdovkrBMmOyvCUzM2TLZm5NAhoR/wMve7nFX/YlmNBC4tqUuMdlpuWSwMkkNMtpn2ea82fSBIAcqmlNsplSJdpU5VtYWSV0SkWcvyFnOvtZHXz6M2TrbGcc32m0eKZkntxMnDcpCU606HM3/AwoRZkD0IpubKDuNOhBsXkUhQ4zicX85jFllcybPRSjKuVZSld6NY0WlKMJ84pHgBlMerrFnki66E4i+pqJujSoASypUCm3TkFsVKYzrd7BkHXThaKuoa1saVl86hqgFjWryyOqVnGpEaTGVKnooumCFEXM440RS04cIFe76tahvrVyuQQAWBUpVlSR9UVStQxPFJfW89UJq3EdrFl4SthQzbWu9Loryv/yKqWRqucgoPsrMtdqw7YeNrNwMaxmN0UBjRwprIw9lWPntNcHfWYxlDWpZc2I2c7CtrBUjW23ZKCROyR1tHhlql4h6xrQqNaYAWztH19L2+N2arbIzdUTAIDI3Op2UaWF1GkbA1zGCJeGxI2lcZfrXaBw9rtkmqsVZMaA6KZruq3yLV9Ti12SDjewyhUvfRES3vp6SUQAOIN50TtW3j4Wrb+5rmBWu7ztKrO7+F3waObL4EH9QCOK6K9/iaXevejUuu4tcHbJiGCUKvjBIi7IfUe8IwFoRA3mPW+Fd8sV81Q3MQQOjIGz9mGqOdjE3i2xjj9UpDysuMUungqM2Yv/2jDSuMNqlW+Ie/xgHjuZPybIQAha8BSNsCHIQpYugE1rZA0jGTA1rtlJcdzkKOMXymiWjwB4EAIhXFkjck7CEbS8ZTddWC8ZlvGGkwxf7TJ5zYJeS44HnaEaxFnOGknCDypQghWz+M5tyrOJYjyjPotZyYCVW6ENTVg1e9o5GUiCopPgggrswAIEgbSk8dxl6n6Zz2H+y5ilVubXdTrUbwW1rpXzWY0AYQclSAirW80mSvPF0nqZcab/7OFA91rHvI42amAgZyEIYCHFNvaTkM2UPV961n6pdROhTW0RT/vcorGtRirQkG1zm1GvXq+Ad8NsWmu6suZW94LTze/O/5jABXJWgUPgHe84zRvDysbKvcedb9bu+9/09bfEJWMB7Dg3Aw8x+MFXlXA9L9xKmMa3s5fM6TNXPK4UT/lcatBcADyhBhDheMdP5O0khZwpDffNww8ccZYjd+VAf4vLNRIDVc/czjX3+IvLGutwn9Xh5I6LVS0j2KGvVOhYR0vRAeACE0iE5ks31scr/fRlj/wor9L6ZG6Ma5RvXahsj7u0PAIHFoSyzpBO9thRZBxi873ekRW3Udaea65U3TFXp3tA5874pjPg7nnfu9n7zqC/S4VNpvIJ4wjP+VI5nnZu7+DhH8/M0JseKB2RPADWoHfKf9vyJ8J8UDQvErUPOP/thQd96fN5a9LDPfUURb3wLRJ5Urf+9bDHuewRlPup2H75I8mjn3tu458X363Ez/5E4IB810s/8M0f0PMzP6XwT1+S1S/5ptMXfO6bc/vwf0gNvq989K9p/AUqf+3Pj39ZE9mw9IThvR9ZJF5jLN78zZL8KeBC1N/k/Z9S6N/+2RtXRF8EihzkncvnTd1m/R4m9V4DotEOZaAIBsUDJh8GSuAEkl8FQp//qaDOld3/Ed8BJkYCmqAgkaAM5uBOoGAi3F8MkgQLtuDgmd+TCCEPBmASdkQNfuA4hWAP5pANLoUUXgQPIN8PBCETCiARfgf/AcUFcmFJ3Fz4OeHogWD/AVqhDj7hka0hRJgAuwHADwjAGCaKF4IHGO6EGNqhtcwg/p0h9iXEDlhZEuiAC8wA2E0EDlCADMRAcz1BDJyABLwh5lChnVTiQ1DAy81htvXhEOLhF7rgETLJJ5LhH6JfIJ6cQ5QAECianD2BxkFEDbjiKyraD+BAJurNJT6GLi5ECQjcohGcQJji7YWid+jhRfBhMQYHKpphFPZUG0oUFOFAnP3ACbQA8gEAD0BEkRidENyADMSZDiCdL3INLxKFOSKECVibnMlALg4EM4LEMSLjKPYfEsojSJSh9Kmi+zVEMCrBsAmECUQYzGWbQ2SEEswAPA4EBSCfC6jjOUoj/wCaYwk0ohIomhJwY0HkY03RY28ko0UsIzPu4/L14xO9VgYsmkAOhABgJADAwENIwA4khDduZERaDTpOii5OGQz8gDYqGgwcJEd2ZKR9JG2EZEWMZDGWJOydJFsxRAtoxA0cxA5oxBNIRS1SJU7m5ERCHZoJgAVIAAqoAAxgIxAAgQv8QAsIgQycwA3AQAjMgApQwA6gQAbwgASUgAXggAkMZUFY5AlgnC16naMBXkceJW4kJUUspSk2JeU95WUthAAgn8wdBPLd5EVUgEa0AFd2JRq214PhQA1kAAWEwA0IgQsoAVASZmu6pi0mwRPogBI8YmvqgBDMgAT8JUIUpf9RJmZsLOZENOYnaiAXRqZrLQQPLFpCFGRMAsVmAkBneuYBeSXaHVdYjmVZnmWivWZ3eud3viIQ3MAOMGTBFeVvIqU9hiEMFmVxMuFxFtdCqIBGQCRCtKMQBEVBbuV06oxOwspgjWZpnmZqriZ4vmISKIELCEEFzMAO8EAJKCIBCIAJ4IAFlIAE8EAGoMAOUIAKzEAIwMANnIAMCEEL/IALAEEMKIEOkNoTtEBu7mbSISZ6ykZwSsRw9qF7JiF8ctdC3IBGyEBCzCcAxABQ4ICcoQB/7ox/nqJKYSdZmuUP1KaBKpoOAEELnAAMqAAKSIAFxCirfCKN1qh67iF7dqT/jgohjybYQvgHALgbQhSJGhJAmyqBki5pdTKcObWZaaKmarImeEbiD8gAgzoohFJHb4opcJKpMpppPqJpDKopiC2EVMJkQqikc+2EVWpEktppzjApSUBTDYRAQVKplWKplnKpl+oHoibqe/2WBTaqPD6qCkaqmS1EcyaEcmrERaBgkHaqp+JpCWpSCahANr5moA5qgz5ohHYIq7bq+rnhPZZib1KMVHxirb7dpGqEcx7EpSaBRVjAlQHBl/4qwHxq+gmSAOyAOBKmDpyACmRADZSnkDjrs5Lcq74gPvbmrGIgtiZGCsBBwAqswDIQZrXpmx5EnFYEDrykEjBruXLM/7n6IRuVwA386RMIAQWU47tRa8dunr1KXW81SULgqB3yawQ6oZwqRDu6Jmb9KAD46kEMaZFOhAlgnA7MK8RujMSGBBvtQDDO2YvCQSJ5bNHSG8jintMtidEuavz0YcqKxWjWwNRS7dQ2F2YNaX0exH1OhADU4hNsrM5GbLAqYQ5ZQAVwonNNYjwybdtWHtLuntIqiduGZlBcKzReBKj9i65+K0LgakQIQDDGnNgCK2hG6whlAKXKWQyowMPS7eMmBdyGbIDNLeVBa92q3tPirUXo7Q1RpkZYpkFgpkQUZBJQIuGGDM/qIwnhQAhwpxCcrkFA7uwqhuQmrchW7t5d7v/hXsTdqqwlbe5BWAyl7idBaCpWRgSlJkFmou7YGi6YKRAPtKmc6UAIPCxR0m72bqDtciDuwgjs7S70Zq4dQm3rMJG3sqRAuOS2RsT0ymLzgozq1ksCmcAMvKSctcD7Iob28q9vci9SFNnSWm6zNS1F+C5cma9xASRLEuRV7uaRagRNFoQccir8xm91alINnABQPgEM5Oxh9i/t/m/3Uu73il3cFvBEHDAN/a5EfEw1ytk1GqtGMC8BQDAASPBADCkAKMEN+PAPA3HxWjC3VJ0goUAtypkLVPDGhXD2jvAABnDuUlj4UuROrDAZtfDbCIQFILGixeJB3HAOC4R+fef/EIdQ8L4PDkyvc91A+spoE0PuE6NHFJuw0t2rEY7vGJavWrAOIbLoISYiQoRxQZCxd5qxtzAg1uwAJwIBBZCrecJxHMsxAMttHU8xAeOxFWtuFkMHGpOYJx8ydXLyB+EAqT7BEjttJD/uJFOy97KI7nKYjb6xcYKyFifXKIdy+9Sy7aiANsrA9RqwKq8yK9fEtOjrJd8xvtrtJiMwH+9yLl8wLsOPBQCtDujvMgsz0xJzMdPxK58wCStzHtOyNAdF55IzNGNNIufMDCjaCTyy8WWzNm9z23RzisAyFX+lJpPvMzuEOaMzCalzx7SinGkkWMSzPM9zTBjztNrx5PKu/z7rMT83hD//MwgF9MawrJu+M0QfNLUmtEwstAA3NM9lsji/p0Q32DkrxEVXdKawNL9IwGDGQOgadEd77EcrdD373TdDcUlz9EmrdN4+80u3tKAQtbcIAHSyL1nY9E3jdIzo9Ozx9Bz7dO8yMwu/xVEXdZ9oda/wwP0CgRuHRVN37FNDdSV780jfLuZic0QHNecONUpvNSLL9c8IwAnM2QygBVl7tFmrTlRf3lTjhCxHxBVjyVsLb13Pda909a1kQJy5QNgyNV+fp1+zREhLMXShMFub9I4qtn3FNWIvdsA0dqiwbBIMY1pQdmVbNvIAtvMJditz9k97tmhbjm0TRP9pj3aX6DanvOwcfnBZrPaMtjaVvDYFqvVmP7RV7zNu2/IrOfdun3F0W8306jVc7CR2VzU8Ezd63rNII7NDi29bj3Mzh9NnS/cUoXfACACpirFb/Kd2b3cq52OifndmixY4j3dnp+l6fzJ193Z690iAC4oJ1GISXHOPEPYsM6N9x3YRhjdJhzN5A7V5Q5R/C7imELifWMBLDm6XLDgTd/dv3rcla7Z+VzF/QyqG0w6As3iGD8qG80kJXJkOiLWPhDgk17eYlnhaR/h5oOsSurWFb9CLw/ifyDiZSADyxUBwK3gKB/OIJ2aP2/OD10aQW+tVY3FWG/mRc3WX58qleh3/MAdJjnOslB8lle90ckt1JO/xeVO3l9tKkn/Jr0XnRvOImQsFa3u3lY+Hmrc5HL/5hce5nIMKnXcJGcfsmOi5tvE5ift5Hka6KO4r2yrFoBd5oRs6pyC6kCg1wpJJo+8vmn8koAc2m596e1p6UmC6bGn6pms4mIOKHF43n4g6CMujg6M6bO86cqv6bRO5q8N67HQ6jwiA4lLAn9w6bz76lE96PfY6gXRsRbR6Vcn6sA9JseuIgS9agoc6lKtws6f5s3eHqfP6r7uwkVM0tlOOtn8IDmCc6Q7Ksh9EvUJ6tEP4iaf6mVJEtRvgtbO7j7h7h9C4Rtg4odC77Ip7qZM7/0g2vGJSK7Wre2gHfLsD/J9IwMspgWT3ScJj747TqLn7ur6fO78DO1YncMVPzsBjCAoCAZnbOriH3cLTo8hL+8NfecT3+8S7+Kur/LdcPJ9YwMvR4aZ4/KrR/DHafL7n97476s77fEKs+8/TDcvzB8PSJ55/+3xHOcj3Ob4DOc6nZ6Wf/JanPNXXjdXrh80aHcz7ydGveq7zuNjPxtKHPdmne9SDds+jfdoHPZgErkYogZMru8wXdtKHot3/Od2PKd4/99k7s973PW///ZdQKtiGCtwTI+LjoeJLOtgvvuM3juRPBt9P/tZ4SpvBAJbOQAZwvM+wWxLQNKdoPgHYu/+zg/7n//iaP73Ek/5/c/nvn/6AOw4PwADQHigQyEAIoIDbA4xS17DRGz6DF6Ou736gk/zIkyRcC3+LB//wp7PWKO53JsGNBww7byqu1D4mqsVxE6HnU/r1Oz1Tcn+wW3v3g7+/cImd8/AJpBpA1NgBo4USAAcP/iCwkGFDhw8hRpQ4kWJFixcxZrxIASEFjR9BhhQ5kmRJkydRTmSwkmVLly9hOpA5k2ZNmzdx5tS5k2dPnz+BBhWKE2ZRozGHJh16lGlTp0+VRgX6lGpVq1eNjtQBQEdKrwu3dv16MexYs2fRplW7lm1bt2/hxpULlutCE08OqsAxsQSKrQAyzBX/PHhiBoQhCCdWvJgxQ6xGpUaWPJly5cmPmVrWjJmzVc2WO4cWXZVk2cYOTcdNfZp1a9evYceWPZuu2BsHhVzccTAGbd8hJSQ5eGP01d/HkVcszuBzc+fPoftczjJ6desyX15POp379NJ1X69+Kz55efPn0adXb7JsiYNJ9l4EctDj+vIlhAOQQaC7U/v/XVtOuwEJLLCn7gxMMLLsFOSpvwc7+04s18hrq0IAMcxQww05XKssFw5CDCMJDnpCgA4XK0oROg6KQgoImUJRxrYEbNDGG59DEMcdeVwQxh9J0wo8CoeE68IZkUxSySXVCwuFg5T4SIiDYGAyLpjC+OCg/0WOADIrK8EcqcYeySzzJx3NTFPNmrxsM0YhJ2ztSLXmDNPOO/HM06ywQATsIQFwqCEDCkK4YYYTF7LgPRP0VKulI5w4iI8w3ISp0UshGnPNTdNEk9NPeaxUVJckhK1OtE7FVNVVWb1zK7wA6I0AAYRwQYn8EEIohhIYug2A+lpFiaU4EjlIgy1GJTXYRjUF1VkbPX1W2gKTTbbU8IocL9tlue3W2wy3ys8jCVTI1dxck0BhIRIByO1bMRmQ4o2D0jCk2pfeBbPZafm9Ltp+Ac7x3kqvJTJObQ/OV+GFGZYToScWkuFhJVwQ4oYQKECBhxgQqmAh4SBuOKOVujhoBf8sBlZWZBn3Ddjlzbh7WebPUnazYIcTtnDblXnu2eex/gIAjXjTOKjLlhoSQOKDXDBhSgBq+FklIhAio2akpdaw5Zm5VurfrsEO6movb2Yt1T13zlrttdl+6K8VKA3joDrwdQgGhE7gCAAR216oA4QWGJulvu3bOuzDHYwZ8cWlExzGsk87G+i0Ca/c8oX/6mIlRQ6CoG6GVMA1BByYrny3gzpwfKXL0TOc8ddn+hr22VWHEPLGJP8qd9Z5793Vg+xlwIyDNFdZAo5LrM8gABBl27CDiKidAd+Tc312xmW/Hnvpu7udsd1TAp/68cnncKsXWLrjIDnwNeGEXE9gdCH/X9VlOzjiuS/fN+u1Pzz7/v3HPe54bzHiO4kB9ZdABZZnK2lgCRnw1xIpqABWAACCBBgiARnkp0prKwGs3vAi6S0wNvwDYNf+d0IUCtA7cDIV5egEQxLOkIbI2YoGWFIIhCQieHAYBEKSoAK7qAB5CAmM2nDwlx+IcIQ1ZI0JVSizFEZRiixcDgEVg8CSaNGJXfSiagCAw5VIAQK5IkIeciUD+WUAVwBIwg14pTYTIA8IAmDhFxkDRSoGbIp75KMVi4PFxHDRhXg05CG/F0aXQEEN54oBBhcigAq6YAfNy5oA5gMAJTDqjogcjB79yK8+hlKUgByNIAlDSJGo0pOt/3RlRm74kiPsASErQIRD9OaCOLbtBwfRgQUW0slXwgWUpHzWKI15TFOKBpWDYSVInjlMaU6TLmJ8iRHe0IUUTK8hyIta3572hF0Kk5prKWYyP4VMdKZzmaFppmCiqZF4lpOeh4xlUxryPBcQzldJgGQwBVhPcxZnnSucTkFn1k53FtJgc5mnQCFawxviYQGGYOLnCNCnI7ItBEZ0CDkj+pVzIrRTiiNpvxTKTIbizKEyDOlLh/kXDZgsC4LgwkW5SYAaQKlv5TrIDh4CUpieZKQnJZM6jdqjlKo0JA8Nn0vP4tShTpV3QTtXHY62uojRp21POsgMMhVQqgqLoEkFGP9SzYqjpUZopWaDKtpyNla54vEvdTjEGxqJED4oYnCzApklpcaDjkVEqBpRqMiKmtYboVWxDVorZ97Z0rh66K1ztWwCw9WSMHCBBZKKg1afdwK21SA/oiWsWEVy2IYltrEKYmxrDfRYzERWLlKtiG0vm1ue3bMliuAD9LS6tI1KzQKwaoFKZJtclS2MtbCllklh25IyKdc4bY1cZXWHXd1u93L3DAMcoGCv4R3EDNwUThLWlkSmAfaj1KUuYsvqXHYeVL7SPap7qUJbME42hvzl7n+repAPrCBXdYAD1QAwCCkQ4Hn7+dZTwvBbALSBUvi1MEYV1lz5aue1oYQuaC7/XBT9Gkm7T/UvgFFMOKueyw4ImQMB3gcAsD64KUfIwkHUsM0Q7zinzI3vhtfUYT9+uDI8xvBHcLvFEqMkySl2sqrexocodEEMMzVXEuSFEDV6qylSqAO9+GrkEMN3NEDmlJD3SOT75s+6uFvyAd/8ZDkrbCt0cIkUzmBlhBRiC5kEwBOEyC2mSKEP74GDmHdMZtGYeVNopqKalYrapsaZLU2OSO520AIdJEEHLpiB/ESS6U13+tNzNvV/eCtBPwQNrFLwQ2e3dOjHIIkpYtgzohO92h8zerqQNquvd/TeS1OasieO6ltL4OdcPWG4GUn2uf7c7FNP24aKFDEFlPCE/6itJAyFRoggshoklhllDghhA65zzTAN81pg9HUusNWqXIlYepXEbvND1JuQE7QAVzz4SL4B8IN995vaBa+2sQG6kgtIGAB04EJ1xw0TPyDED+hOt4/LzG4zOTqK8F6skek9aYRPzth9UsIuTdDLP7OXIiZHucpNZHCZz0Zyd74CgVs0BXGjqChsQMgVLH7xDO9a48H2OEmP7liQ2zstIUeNS5+XhF1GcnkdvEjUpz6rqs+c69gaOUwU8eWf4/RLtG6J+tYXdKHna91Fh5m7owv3jS995LVlusgr0oLhQOR0IbuI3gFwA76XqOuFv+7Xe67nOlT4TWZfCRbyAwGyq/9d3rrOuNtDlfSCaj5BYnY6ku8OTRkKID/ffEh+/G0R0h/E9A5BveFhP8jKHuUItjYWyhqPIgHUwA+CWEPR5jZ5yidX0aHBfKSJ3lrOx5buL6y7V+okWDdKROVWp4j00RuR6see+5LFSFMKAXwApO4oHLIACmAghOWdKwvhHr57i9+Z42c++Y1d/nN5/Hl5hh70/vXpPiPibtrlIv5PIgTQXbovAXUG8ZgiBW7sIN5gCszgDqBgATrgEOZgAQrBAlguOUyAB2bgBICgjc5FA6IADdzv/YRN3epv/vDv8upL7not//iP5LxvInzFwSDCp2SlInJQInhQAYWw2L7PKaT/wPag7VySIAYEDphoY/cooAJ+oIKgLQmA4AQ6oBAYTwXHzPIWzQU/rgXT6v4IxPNqMLuez8Qo4mk8JiK8CuHYUCLecAjp8NgY0CnYgASTMFd6sDUsIANCQAiKKAmVQAhCAAWckD+4UMzijzPAMAxh8N1kcM12TP9g6Qwxok4Az/ocIur+jkokwhPrcBTV8CKsQhEEIZvEAA06YAHYgAsQQQxkwFZwZcbUIgOEwBB5ANQcwgTI5QRcQA+X7QcqgAJqoAMXkRG90PgeUenE8NcmEfkqERNLcb8oYvsiQvoA4CKwESK0kRTBkT1m74oy6D3i4ywyQNl86QdcAAhiQAl0/4AKoQ0IZGAGeOAcKSIZlRHjvrAZO6/tOi4a6W8a0xBhblAiNjEU3+MTAYAT82khwzEiJ40rdKAiLfIiMTIjNXIjOdIi84PTOjIkQ1Ie93APkyAJnuAJRHIlWbIlXfIlYTImZXImabImbfImcTIndXInebInffIngTIohXIoibIojfIokTIjfemFKBIoU/IpoXIpJyIO3VAqK4IqIWIOJXIrM2IGSvIrwTIsxXIsybIszfIs0TIt1XIt2bIt3fIt4TIu5XIu6bIu7fIu8TIv9XIv+bIv/fIvAZMsC9ItVgww/esHIyIILQIxd5A3uPIxL2IGknIyKbMyLfMyMTMzNf9zMzmzMz3zM0EzNEVzNH8SCGADCIgSKlVTJU1zIgowAHGDAEsHNgcQMm3zNnEzN3WzlbCP+kDRInpT+35zN4mzOI3zOJHzZ1YPaiLi9VSv9JrzIFIvOamzOq3zOrFTSQBP8B6i7zJiOwfvz7JzPMmzPM3zPF0D6xxCALYOI9QzadoTPeVzPumzPu0zJFyOIVKuRACLdH4KIvLTLmCuA++zQA30QBGUOgFO4PgNIaaTIfwTAIAK34KGQQkuQTE0QzV0Q7fSAtSxRKSNACJ0Qh/CQ6GN2Tg0RVV0RVl05kSN0zyNFxtiRCfiRUlNRls0R3V0R3m0R330R4E0SIV0SIn/tEiN9EiRNEmVdEmZtEmd9EmhNEqldEqptEqt9EqxNEu1dEu5tEu99EvBNEzFdEzJtEzN9EzRNE3VdE3ZtE3d9E3hNE7ldE7ptE7t9E7xNE/1dE/5tE/99E8BNVAFdVAJtVAN9VARNVEVdVEZtVEd9VEhNVIldVIptVIt9VIxNVM1dVM5tVM99VNBNVRFdVRJtVRN9VRRNVVVdVVZtVVd9VVhNVZldVZptVZt9VZxNVd1dVd5tVd99VeBNViFdViJtViN9ViRNVmVdVmZtVmd9VmhNVqldVqptVqt9VqxNVu1dVu5tVu99VvBNVzFdVzJtVzN9VzRNV3VdV3ZtV3d//Vd4TVe5XVe6bVe7fVe8TVf9XVf+bVf/fVfATZgBXZgCbZgDfZgETZhFXZhGbZhHfZhITZiJXZiKbZiLfZiMTZjNXZjObZjPfZjQTZkRXZkSbZkTfZkUTZlVXZlWbZlXfZlYTZmZXZmabZmbfZmcTZndXZnebZnffZngTZohXZoibZojfZokTZplXZpmbZpnfZpoTZqpXZqqbZqrfZqsTZrtXZrubZrvfZrwTZsxXZsybZszfZs0TZt1XZt2bZt3fZt4TZu5XZu6bZu7fZu8TZv9XZv+bZv/fZvATdwBXdwCbdwDfdwETdxFXdxGbdxHfdxITdyJXdyKbdyLfdyMS03czV3czm3cz33c0E3dEV3dEm3dE33dFE3dVV3dVm3dV33dWE3dmV3dlklIAAAIfkECBkAAAAsAAAAAEAGsASHAQEBzQAA9PT0AELN/////wAAAGN/9uYKAKDN/wDMAMkMZJinALTmAMj/men/AAcVNlNb/5YAw8PDV4WSACl/m5ubc3Nz29vbABUAtLS0EBkbAEo0zQCkP2BpzXgAg4ODhcveFQwAFQARFQAA1NTUQ0ND6+vrq6urFiIlY2NjBQoKlJSUCg8QBAcIAFP/e3t7W1tbMzMzxbgIi4uLS0tLy8vLAIZf4+PjdLLDa2trGxsboqKiOzs7u7u7APoQABALkd3yf0oAVFRUHCsvenIEABAVS3J9fwAALCwsCwsLLERKIyMjAHwHGhkBFBQUAJVqb6q6fb7RlOH3YpWkJTk+idLmT3mFAHdV3c8JMk1V5ocAAErmaZ+ve7vN5gAAAOEOPFxl5gC4jNXqRWp0luX7XY2bIzY7KT5EGwAWgMPWFB4hDxcZUn2JeLfJa6OzGxAATneDDBIUca2+Pl9oGSYpVYGOSW55Q2dxABUbHzA0f8HUc6/AAAkbWIeUABsBGwAAFBQAJztBQWNtOFZeHi4yUXuHKkFHgsfaITI3WomWZZqp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pAQCgStDQDjAg4QQATsSQQw8K1fACDzoA/5DEEkJUIEBBH4Cq6666ZmCQBCkgkYSsSNDwQQ0HCVABDToMm2oKFdwwkQkr0LCEszGkcMKtnXbr7Xgp6JrDQicsweuuS/ha0A00nKtrEi8QlKu7u6orkABC0AsqqwRJECu9OkhkwbD0wsvttwgnbJ0Awzqr0LwA0LBCDzX0UC2oMRRUw79LvJBBDRKckMKpAJAw0Lw7kKDyyisfTEAJoC4xgwQkSLBDCrHyK9AFBAuxQw0k9DBDuwE/ZAIPoCaRwg4091CBEASLqvDUVDu3A6hXA3ACQhWAqoPUBZFQQsYDmfBvvAYJ8ELJJ4faUAag0oDQCSYPlC8AOxxELUQwR/9sgt5rg1314IQP127GSER80A0NX6BQ3gO1C8AHCkkgrUDzCp5QuGw3NCzZF80Q90I1OF746ajvdgOoMxAw798FWQDqCg+RgDFEmTckuUMmgApDRrEmAXvqxBfvm+gASHvB7AadmoTLC8mON+5uMyR53Qv1DgDoFcENQArGhy8+bomXMBDS3BNgu+IPxQDq8A3lztC8PMCfkLkAtG6R9FuP7///rVkf5AjQtc4JJGtoc4jXIoIylrHMdAJhXNKEsAJkJQR5AFhCDk4AQYhIroMADKEIQyO755UNVAkkwAqY5xAB3I56+spgQTJAsHfxYAb2EwjndqUDGNirIe4DQA7/TeBAEoBwhEhMYmJi9TuC5KtomANVBR6yOgDwgIExlOG6LECyXTlhgATpgeR4FYMjIiRxADjICnl1RSW68Y2D8d4PCXCCfQ1kjbRr4QsfIj+I1GAFKcAf1hAigB58gAZd1MHwikgCbgUxh2vcVRvhSMlK5iVfTjjIqcB3QBRCZIEw1FxEaoA0VEHvIDsgGScJ4C6pfXAhoJqkJWdJS7cwLIsmVN/o2ve+UF5EAPibI0J6AKpMCqSVAuEfLK1Yy2Y6Ey0FzOIAnXfKhEhvinysnkXWlj+H/CuHBvHeKhESy2ea85xfQZoOTsDOdrYzVuZLJutqt8f4abMiBdQfQ0oJ/06DBK+fx2QmOgdKUKosDwDjQoj0LifBJJhxIGCUHOUSYrm2AUCUEuFc/xZyS2MyBHlyS0g5C0rSki6lj7+ap0AK6ASMio17ZvNk2nKFPZQmJAcfACcxZcUtAcRAmDr03UP6RgNwak+WJk2qUn9iLigiJFZIkJeuSjCxil1sexrjmMdAdoIckKymWGOkyoZ3NwpSrAak0lUeCeBCAOggB0yr2QrQ6ITLNeRoSVsazWw2sl0u9a+AvcmnELqQHIDKggIpl76QoLOBsEtfSZhoFLNogYEYFrL6FMi/6IUExD5kYJB9QTUDS9rSpoRzjT3ITitbEFKZClWqwuhAXAWrJP/MqlbQg5i+WBvBCsAgBs7TQQk+YNd+HfJaqEICDDYqEWpZC1tLG61pp0vd6lr3utjNrna3y93ueve74A2veMdL3vKa97zoTa9618ve9rr3vfCNr3znS9/62ve+Sj1VQvHL39hkbVe3Za5MMmABHpwqVRZ46B0NPKscYK8gJsjACxAJqnES5KAxXML9ALBWgWSAWW4VQmoT4r3JVQ5U3LrACoRwrSToQAgCLtsOcsAD5OqABraKiARWAANBtuoDJQjeElIgW4bcwALXStUMpEuAD8fqxSMm4CARAgNQSavKWdyVZGdrgRgIGbfRy/KuEhqr/eIkAzQ+cAxeUFw1Mlj/gw+N8AtKQDIzXzjLUX0qALA5ECe7WMQOqaNKh4nina24xS+OsUFIYAFTzaoEM2hzQgSw4x4nTSFypjOo7AyRC+QgyTHI7EH8DGWIcNOzBXFfEgQSRDFrzSA9yAFwk7vc/g7pv+7iAZNRYoIu8ioJHSaICVr9Lj4TxF0WHgiG9RXSRVuZIDscM0MEsNktG0R28eRmriUdzXMt4cELwTKvElJKZEvkBDXUFRIeGm1xGaSAYCwIlq/salBt+QJjPBe8FKJtMZOZsDi5ga8BHOyyETtp8Q4orzi9sywLASHrK664pc3RzYo6dgCIp/S2bU16GVshE7+0SM/F8Iag+1xI/5C0QEK+6YecmtyyEki5xczcGhzciwW3tY6y9oGVCY1kzX5JFWPwAYr1ALR7PkgpYUCxFZBsxLpaQt+SPRCxkuBuiiaA6PIsz+2doAYnCGIKD2LYf1m7IInTX7iSAAOmoTWISIBeBZCQgwp8zGaScwJA5Z00TacRIU21wNdrMIN/NdEhNWjYDCrGubhfG2NfD7tMBwLvhMybADcoIudS5sDhSYBkHbu7yEimYCI6kJszKKLKb3JQohsd6QknQBCZ/senGyTqfSu5+sR6N6C6DqsDkR4Pvr4DNJ69IGUf9EHMlccqK83tO4A7lWNZgaZ9AAkft3wxNb3qkWcw9xNJPP+qFt+Dxp9S+MQ3vkNejhCkdf8CRZQczRx4sJNvr+ggIxXBdP6jrMVb4IcVE+yCagQgAc4id6DCWwTAMwDAdSeTAX9zUFS3ELHiUQaBNAm0PrLkU6CiYDUgKwV0fA0HAKZjAUtmEHcjggaBPAqoECeQMjIHKglBAzFmAvhTZBcYgAOBPNamgQTBgSRIEJU3fcmDENxUZABoYmmzNgp2EAWUdT2BbwRogKhiEGukgCQwLA6IORC4gC0XEQeWEO6TgSN1L4mTBKtXgCCofGHTgcm0Aqd0Nxe3Rio4KjtgOu73MF14ULqnEKrmWfMiaj44EAJwhmlIEOyndDFHhAD1gbL/EnsmEC785yP+ZxCotxPSM0fmYoGT5Xte+D0R4T0lpz1gwzmoNlgtSBBpt1MqKDoalj31tBDDglQOUUoS4T2piBCDxWmbWBCmWBCoKIRTdhCXdxBHmBB9c3FhdIjvBipQaBSXpYluZRDz4ol8GIpfaBDag1icA27BeEb5s1PKKBBbxxDakz4mMCwPtxF52BDXqGMJaBC9CG2g4o3xyBCJmIPdR4y9BHig4okEEHuTaCOVWBCCZmfcpFr3hDTmcwOflgROQANRdossJBDrw2lVdHgGIYERcTeydTUWCFXLp0XU2IAEwIrICAC5aBDuw4kKcSrpU4syGBFttY4MIT0E/zgvjSWS8kiSUjY9RLh6x3gQjkiLF/GECaFfYRSAFcBgw0cQKwBcSfCUCHEDLyCVPYSDDyFoHbY+qVhFE/iJfXgQd0OAKzWNAwGTI/mKJRlV4ghzYweOnLhG4HYR7cgQ7wgR0lOXKKWWPcmW/KaDiriPBoFl/ZQ1GjmQRFKQBIGLBZGQsLaQGfd551JwIRhoFfmTimYugFkQHPkQt9SZTgSKI8hwnCNpDCgqKJks95QQieOShAYAiSmTfwcR2mOTIxhP57OIwGhvypaN9FiEZwmU/CicltialuWMHYGUemZmOyUBfbMrlYVXvKKMFZBu7lYQ+eQQWdNhawRUPHkQef95V6CyhaO5Sl5ZnDmUmifJhid0UQ0xj7sJRSZwAbu2T7y5EOPpmX7FalUYmd1kkffId0KEj4Kpj9pXoAfRN2apmEDCmBYVbJBZEM9JEEhjKjowM4RHetrpmw1xWY21lwexOwjxmQ5xmQgxLBvlPTmHPCMGM5y0mgZRR7BpEFVklD9IAi9AMA26ELYYEYI2dgelmwLhlxAmVB6WmTtoR8MpkARQjMcJnweBRvcZEcx5EGW2lFb0PRSzAzcIMxZAMRXwLyCUNUhQVScgOWO3nQ3BOYJzWWbUNwmxnwuxRuNIAMNiL4KWfb8HAC9Kmm+JSv+5EFVEpHiqOIWnKzHgpPj/SZgKQae/yT4DMYuLg6R0JEUHoZMGCgA9epeF2Y8G4TAOaiQQylb/0mYTqqWCU0pLAD/fSHkeSqjD4lQEcDfVBKclWmEQUUqrR0y5pEL/eBB72lqoAjsyynezeRDSk3ME0G+6wqcN8aMQEUTgNqQ/CCq4SRCUKhDfKayY2qQJKpTIGVCiiRFX6k8AJxA7lXSO5Sx+ShCOmEISxGkLJYwBKqtoaTeFZhCnmavpGq3PNmo8dUfBahCl2jV6p67uKRD5kqwGcVkddlAwkG+6kq0P4amPCpz8Kalsha3klHEECwBAVarGeKAFgbEEYZji2Z+jKiSMeQMZgEapmKoDUaG7//muqQZ8sKqECyE5HyenylqP/hqWGwkqhkoQhkWkmhpOmdlr7NqePFsQp8KoAjFY5SoQzkoDTeijM/kQyDOb1upYliq1Oru0M1SRQ1ic4iqlRypQHHGuBZGlNWu0KKirOStLa3O1p7JlbLoQffOzXYt8Qruy/6qfdIsQhhV0NpVYTTu1c3uvZPuMVRszvSkrDdgDAiAAGYA/cQmwjjqnGntnHAuWKVq248qVm9qp+Umg4DRYDtuyPYJrvOIEykizCsu2BIA0sGlYNWpPHBuDtfmYJhupRIsr3zqSHTaUFKp8VSZLxzoQg7VrN/AvRWZ6aAUzMdCjXBu8DLFTiuQQJv8atyaJteMaqD/ppFAqvLgbqUdrrsrZnFqafWY7EOHiVImzku0SdKbGsrkbuASBk/46log4jOhqbMrbmMwLso+rjDslvdS7vF7jMk4rPBKBsgEcEeFLEKfCdQfcZwurvqr7uQOhsgAqwLCLI7K7K0IATrYLtavqtgMswqMSMzkEtI9nQBtbvARhLr/ahsbZp1HGoo/7YM8rT+37g0HErAiRK0kwkdtbO86jlQSRkQhhpPPrwRy2s+gbsFGKUUflEXBLEHJ7uyO2RkdUQoQoZjHZEAWEBDXsv8mJw6JrwgLBw6MVcVK1voybxUkahAsctEdMiGhUcIP1tEtqyDIpw0X/W7hGZreharp6fKl8HJicCnOKTMKV+7onvHP2pjJgdzdr3MI2G4Pt28IM4T06oHK2SnZuSLg6PLmyeUHjG7JANaxsZS5jV8QEkHYKIQCl1LkL4T5X+8Tu+C8AmTYeexDbCqwi661Pm7af+sMDHMms5JMaEcYDMcZQS4AFlENrs49VlEXmyRCClspkua++yMUbS8eDFZa5kj7darBTBkwAkMsLy3y9/MsHsT5+TBDr88onu7qgy8gclcy3p8DMPLIEbITDOxCqlqDgdFD6u8mxu9DzMrNw7MIWitDTLBE94Cx12XUhTaKu7BAgCpdnO8kE4aKdlAQV4E4nwE3LdQJ2/3VQTSg5dGy8lRwR0qoQN4A/kqtJOitslirEK8ikAXm8dQsAo9XBA0Gly/m+WPqvO8XNoDoQ3yy2CGV1RhQRO+UED4WrBmHDi0zHqIXSBGHLOs0vXZMEOwDTMs1ONd3KCAF+eqMrrAkAFtuo4Bu6DLHMU2ypap3HTmxRTvyaEF26vUvRKLzQskfX5Mu9ffzCpZzRleMsPYrNnDnQAH0qtErU6wup/fqTWTZArqgQd6PJCrFGQZ2Dkq2NaAStXCvCgyVZos3Fugy8CeHUAnFZVCsR2KxZVD283Xyc+9hWOc0QVOgEIc2tBSu+41yaDuHZCbGNPpyLJNxtMbRR5ZgQd/9DtP9y13pdwQJ9wRHRkgp5r+kZzXvn3MTZPNacsldNEAzK2P3n2DuVmMhzSshD2SX72glRA1GsEBdpo2ObwyY3oPIMm+G5wySp3foyQGC6OQYtEdxU2O1n2YQYRHcaZjtN2GI8yw4OmFW01wLxObs9rgRQlFH9avD7uFatoDHs4Gscfg2Dg+sd2KRJuCYcpAnRNZ9NAEY64jubZRuFgQlq4voqxyuu4Inc1wTt4Xx5T0M+EJut3E6u1UqOyQZ54PadIyTbv/0sySMWRP4dpVAsKxhOAPJpUdboyApxPd6948F5ilkOoNbWVrJ1WRMNEWjEjIoI4PdSSnW4ELvYk5z/+Iv94uRnCE6CtpLNquIv88HqCuj2CoXaXNXNKONYnZ/SI8UMQQLOs+ZNFaVvHuUF8UoIkS9U140QDOl/DNp7zr8zGqud7uK7Wt48LhGvauWDGlRyvFoNEZpLrNSsu2HNnBC//eUlEubiBNr6CzFnrr4dGrULaMxsrOAMGN0jqMPnqBAqus9lyFZBtLVQa200ytAZd5/QelmBrBA9PdZ3vshHW0qAaOu6BMNACEJrZLHTC9nqi4Qkc3xqM+YMEdwEkOnEPd+RTpgSpANmlAEP1rc7g+0McYX+rIUZi+rvWeMnnuw+vIGG2L1sCJIKdbgMsYkdlIX5muuKvM4DPdF//5jHgjjuhSgrlk4A0pOK4ucE0sXlGvOseiOJzP4iYf7YP3w3ElkDGZAvpTTtHW2vW2aDKCRWklZKIlZ7SA29O9D1yFMCXd/1CIFHCeGroyU9MRB5QVTot2ttVZasyKMDQMNIBeFWgrdXM0BXzW2jYe+lWBP2HSQ5JSBWIBS28Kp4jFee5wd5YLf2gX6mTfMCJNPhvA29oLdVIdNXBr8QCK/wH76z3ry6WZMEOfAxYIdkODucmUX19Wz1LOk7TUcyomQzXT8vYB/2CIE8Smz2J+91aKV+JA+5TxrLR51Bc19EAEq7NVADH0Ayx+xYfY8/fd9mtL8Dtt/3GzvR4pcE5P9nfjec9r+P772MPzxQfUyfAwTzjEBvkATjevkHA/tX9C5y9II2Tj99LkwnmZXNvSh6uzEEECkIDCRoIgYAhAmT7CDYEEZCiBAbNjwIwMTEhjkAlMDYMEVEhDk6duyB8MNEJwAYYuQBEuSNhi4TIiExkqTMhCsH4ky4ZOIFhBwxZkgCEsmFkR9BiuwogAbOGTYHvkAoQSqBC09lJjl5dWIFhCds6gDAdGBJADUwgrWIkWoSjCdSylRLkG1Ugmh5mi1YEeLCjg9xwu2IBECSiyM10pAqOCJfqWjxEkwpliVPhIkbnigaEbDXs5gtE3TskjBBoAAYx+0MEQnMwC4he73/0dK0zpGCNY+sYduljgqghQ8nXtz4ceTJlS9nTtBCz6s9YCxJ4gSJBaReSVhA4iTJEhg9mo8nX978efTp1a9n3979e/jx5RPcgRD3RMNJYA80YYG6kxLEQssqgloSaiKqAPjKpIb0wkmgjlbgwbslcqgpNp46IgGh1UZaAoAVrspACB2S0EEI8YRDq6uBJEBIgI58w2k/AkhYQYjuALAOhtFUxAw3zADwqaHUDpzoBu6qi2GykUYs8cQUbZIghRydiOEFGkdKkMCrarAgBrK+g6ECGItjq8eJyOILrboaYmu3qQ5raoYSwlxCiBWyvKvBIGcbSEIKc8gOo9JAOq2h/w0BEEIqsoKTKgMankRxOMn4BKDMiWSUCc6BLkgyieuyjE60iQr17CcOR/L0Px6Y7AhSSaMsLoPpigLwA04JzQy0HnKIIaUd0ZxvWGKLNZaAGiAasikhZGJxpA9kggHTY6u19lpss9V2W2679fZbcAdKVFT2njMyXHTTVXfd88aVz1x245V3XnrrBc0w6EYqYaYUYCCLQS0T0gEGKhPq0F6EE1Z4YYYbdvhh4mYAAIn5DHMVYowz1hi0aGOY78MQNxZ5ZJIVjhYAwZZFEKEkenyuqpsQemGzzp4t+Wacc9Z5Z56zPeGDDOb74ANyezb6aGt3AFo+AYYuGmmoo5ZaKv8SioKhPiE7MqEzRx1CiIeOKoJhLZZznfpstNNWe22223b7bbjjlntu5VpywgSsVSZI4ok7uiGhCwlKFiFyPwSRbsQTV3xxxht3/HHII5f85hUQCi7vGBG6eKB9AZi5oQQPbuhksCc3/XTUU1d9ddZbd/31jG8oSijMMUqozYlIz1TzkVxECHbggxd+eOKLN/545N9+Konsakc0IZvQcgIlhGRtSADAk9d+e+679/578MMX3yasWXSeoBMQ0sGmRNviL6FBMZpL2PHrt/9+/PPXf3/+6zUhJYrRByF6I0DlAOCxkZgAfgRpH7XwY7n+RVCCE6RgBS14wQkKhksEON//QPhWuqbcTnDQs0lFNodBFKZQhStkYQtdCDW0QEiAWcvd16SSEC75TkE2sY3NXvhDIAZRiEMkYhHbI4AP3W0iHSTAB22CPYS0aXA7HIkJjXhFe4FJB1vkYhe9+EUwhlGMYyRjGc14RjSmUY1rZGMb3fhGOMZRjnOkYx3teEc85lGPe+RjH/34R0AGUpCDJOQZEegtLfbRCYtkZCN1cEibaEQlGGGiASE5EQUiZFANtAm+uoZFUK7rX0EiZSlNeUpUplKVq2RlK135SljGUpazpGUtbXlLXOZSl7vkZS99+UtgBlOYw9Tl+r41SmICwJg2Gdy5BsLE9CmTfQnRTCYB/xA/6gGAfqHkZrf+VUhwhlOc4yRnOc15TnSmU53rHGdnnMBOeMZTnm5UH7j+hQZ85lOf++RnP/0pAoAGNKD1lEreeHBQhPLAcElAaNBqRMKYTa8hc7FeTBASuG5m1JvS1GhHPcozrWDzo8ciyzI3ioYEpFSlK2VpS136UpiigaPkQ6VORNgR3TXENifU4Uh9Wq2S/lSoQ21YmIhK0pmeFKZLZWpTVSpTk3YEa6bUyU71JbOVqQZaNjxqV9kTVK+GVazeyiQIx/oesHqLLCh1alvdmlKoKoeJTURIAI900xESriOGC9lZ/aqctP5VsIN1j+/8RNjyBJZba31rY5sa1//kzHVrECwVVyciNrIdxmyI5WxDFNtZ0Ia2OAb8pGib81ltMdaxq3UpZJEzVwIkqGUNeRkANpiXhHxuIJwBmGlNi1rfBle4SrmtcJEDXGyplrXLhWtSjQNbAnRuYv0apQ8JkiBlEgxfWjVuaJHbXfAStiIODC9xvmst5TKXta49DnQFYCreSeVkIJlWeTl7Xvvmt6tFIaB+vYJfpLJVvet1bnGge5ZaWQc7oPFUd8RUUf+OFcARprBGU7OoCoNmwsVK74Aby94Mh3g9GxZxiYUYTd2aGCMkHlaHPexWEKtYxsth8YxtjMGXbVPFNZaPi1/s1BjfWMjC4fGQjaw/Acz/ZbMmLjJ8fPxjpgb5yFNOU4GpfGUJYm1sR24yWgEgYCi3VcpYnnKXyXxm5NmmuDY2c3ueHOaXjhnNQm7znO0Mu8HZ1ch1HvGX4QxjK9/5xnwWdKFRp5S+7jnQyfXzn4G8aEMzGdKRpjTwBFCUJJB30JMGaqMdHWVOV5rChBZ1qRFnwMOyOdTGevOnn7pqU9uX1LGmtdvwhVFFR3VbrXZ1AuRc6/zOGtjDnprvzMplWBOL167+NbHBK2xnR7tngrlPru3p6V63NtnS9u62uf1tqWVSoleGdmKxnW2WNhvcoi33ut0NsQyEhMztHs+yP63ud9/X2/nmd8kSpONN6zq1/+dG96sF3u9uHxzhC9dZSOe97/jY29H4ZvhZ6V1xjIeLLOMmN8SdTPCC+9rjGf/pxUl+8mz9bSNnNjmNQV5wiqOcqC2Xec2JFW/PsXzk7pH4n2Nuc5/SHOhDd8+/da7wa/Uczj8nekeF3nSon0crT6Pzzt38cnQzPercfPrWvb4cYKG568ZRepi1/vUrjh3taxeOyp1ZZqt/FevZPjvbh6h2u+e9IygWe9z7DOaQNxfpeg8l3gl/eKMf/dqAD3zdD+9Cwz8+752jetUH32nGh9zxkl9h5Dm/9rD3/fIBDny6/f55C3oe9VtPjeg6PnpWz73Xm1/9BVVf+6bzXfSLL//9SmmPewreHvhAf5lDFX9M2TP79MPnn/CZL3PbVN7yvO+94J9vROdfP+Mq76/xHPB98Idf/OMnP/gbcH70p1/96VdX9jtSdij/Xvv6c//8F84363q//Pvnv/nX/3/1a7/lQw/4+zH5s7/7qT8E5Dd8Eanj6T8ILD8AnEAKrEALvMDzKw4F9Kzku7cBXMDw2UAQBLdEuaTkiUAUDD8MXEEWbEH008APNI8CfLEDHMEQjEEbhLoESTTkSUEf/D4XDEIhBEAYhD0O68CJw8Ec1B4RXEJn+5clE54f9MEhrMIqLELqq74adELuaUIurDXfeTv9m8IItEIzdEEsRL7Mgzn/JfzC4vFCNzQ1Saq2ByTDMjxDPLzANFQrJPS5NoxD4YFDQKy0lMi07rHDO8xDRSRC8/pD5phBD9vCQXxDR5zEfsM5DOMeRITARezE9dtDpao+kTNCS7xBUizFqBMM49ueTew/T3zFDGzEU5wPSBwwSURF4BFEXESzS9OR72lF/oPFVwTFxerDpavEXUQdXUxGLMMaGdJEYJRAYexEYtw1YzQ7ZGTGyVlGbZwyrVizHoxG8ptGapTFLOy9W+xG1eFGdRSyTJrF1xHHcSRHRazGgVvDrMvGdnQcdtzHGTMgCwAfeRw/eqxHc1RDURxFf6yfflxIE7MNXGPFgVTBgsRD/3vMllpUr3R0yMhpSI7MsNTQs0OcSP+ryCskO308joxkro38SH5MSZcUtJPJvxMkSSA0yZO8SEbDR7qDyZiEG4/8Sf3CF+krHpu8SZwUQpX0yUbkydljSqFkm6CMyvAanGMbSZtMyiFcSniMuGuMP6ikyrSZSrE0rpfhQawkSa1USpTsyo9zSuVzy7KUHLKcS9+CQvE5SgdYyyDkynMsvZa0S6AMS8GcMbRwvbScSL5Ew7b8y8YjzMI8mrqMTM5SCjqExqxcTBb0S4QUxcCkzLWZTNAUrF40RI/SzABszM7UQsgcTZ0RTdc8q2jastNEzRdUTT6ESw+Uy9ikG9jszf+wahYAWEXEKkedTLqvNMDWBE6S+U3mJCoo4jjOMs6DzM2E/MznRBrnzM6fYotU+6tOJEMvXMnlwk7u7JntPM+P6hzcIaxXFM/lHIvkpMH4VM+HSU/7zCjuC633nMLxnM9IrM/8ZBj8HNBQ4psUK05PhE/evDrdTMIGNdCpKVAJvaKKiMjB6s8f/M8H9cMIrVCooVAQHaLUMEH3XFD/FNAVA1BbVNERnRcRfVEgSpATEiwN9UEOvU4XlVF2iVEedSHDKUqxutEUzFHP3NEfTRcfTVIVaibTIlIUNFLW/FAmxZklrVIMkqTSmk4U3VAkHQjyJDAqxdLm/FIy9ai50LT/Ew3PFB1TAmRRjVy1G6gAGKgSJEgBcJwI6fiP63BAjNgOBwMPCDvTj3NTQjUttMhE/uxSHDXTMF2tZqsBv3CJEngaARBOkKDJgZiviKivQ+0xM/3UUBIMgLNRRi1SR4VTluS0aKorIcgBfxEYP5WuO43V3nILgdEugxFVrzRUXtU30xQtKI1AKUVHVhWSGdCTzrjK2GIZl8GhmMk59KmZX+W5UK3WIioKkQStYYXAYgVMTpOAyySAVrWeyQKALRUMZsWsBdEsbO0zX33Xv7IsYT3VKE3VDj3GBq0IyOCbbSUAlQMAXJuiwkEItJTXertWhP2hTBJDBWVTL41X8nhU/8eivZcRHavqiM5J0NDZKgBg1oV1OYkN2a5SOUVdVIht1JE9LVUtT6u72InAqxr62N0BAJ6CKJJl2ZXNWaFKlGdE2UVkUMfUPKvrHL5on+hBCOmkqJGAIoHlWZ2FWv/ynYD0rW7tv299TN4M2B6JJoVrn2paoJGYH6kV2bLNL5xLUG61V2LFVx3lTeHUG0uyCWvapIRQUwLwpLNNjivd2+SJphoVovEjj6vlv6wlWrmcKjRxoqbFqymSCivyW9yUXOFiiy0tosEdj8Ldv8NlQ7esgc6gTYLIqZGA1hbB2csAAE2l3PdTWNaVIL4ZV8HVS2D8P6FdTWPtygv4lxggL//GDaEoyisqCpv4el0Nc13j5Z+TIU4jot3aXb/btU5XCwMOqF7rtV4R2LcbMJwlyJW5TSCxfagX6STKSt6r6FvzBZ6XydPZdd6BDML//IMCmF/6rV/7vV/8xd8jwIxZNAF80YGi8dpp2pX30SSbINv0ZRTkTeD7UQoMJSL3VUwXjN/8rWALzl8vCAAN3uANHoFtE4CKcAI/Fd/h1VOlzaZBJYDsYeCRQF8WZh3hHOH2jeBohN9Uld8LzmEdzt8/SDYBsA0naE/bCV6colcCyFiM6KkXbt2dXWIg0oooBCIalkcbbmLAAgAc3mEt3uEeJsXOSQL2HQgknoiNzSrEJAD/0nVignBhNT4d2+imKRbHKr62LN5iO67gLh4OrUiCFG4If/UbmUWWhCjYw2njNV5gQ+6eioDjOH7eFqTgO45k/M1j0MBU5k0grtEVmsUIdnWTsklkMEVkUNYeKOamRnZkFoRkSV7l+aXkq3CMUs2q2XIO0zVhrJrWWzVkNh7lx3FgUz7lTZxj5KtjVo5kV7YJAxKSHFhmZm5mP6FV6koImsSugSmYVOHlXeblxkmQPg4iYA7mCb7hYmblY/ZYUmoK+LLZq+BUiPDUUc5mbV4cA5Jdb/5mOxRmPiTmcd7ici7iUoqeBOtTBuMOCgmPeCYAeD5oxAHcX7bnKcTnjdLn/33mYlGO54RW6LlBi6oFJYf+wSFU5Ynm54rW5ovG6LhJFNG9oo6mQiEE6ZCmaCs26aiV6Z9q2IZeaU5saXF+aZGOaZq+Yp/+6f2pq5vG6WDU6aBGSYnmaTweaWx2aqFmnY0raqOWRoguxqVm6kmGalAu6ahem0UOparO6au2xqzWavvt569mtKRe6/qZOrEe66Mu64E7a7SmX7V2605ra70OH1/maLnev4/e6bu24Lzu6yPka8T2Hm6O68CeR7rGSCwu7As+7MWmRa6+7MeZZ8d+bPEbbMUmssmm7KYObc0+ZNM+7eNh6PuxyYHwbMgO59Q+39Em7a2ebc32atXuGf+qxR/XJgDYJkikpmPb5uHM1uXj3u3ESY2UzsujhEW1HO5hLu7bVu7Etm4igiKH9R69hG4JjmxGs+vCtmzsVg/dLm+cQQgTFcjn3lwyBG3ipu60Tm41Pm/0JhmVO+NfbG+2bUX4nm75rl/yvm8ZpG8CbxuN9m3+Tlk5lu58DnABN/Altu8D1xi2OFj2zsyg1XDZjm8IL4ABr/CZFvEVepluxszo3vAU73AA//AQJ3GghvEVimEF5/A8XPBHJmwIf3EZ58wexyB8yZ/uZnAqdvCI/vBWlvAXpvAfXxj+EnIcx8MoX0GXlm8eb/LhYHIst5f8hnIbl/Ivp3IdD/Ar3/L//1JyM98Zw/LyFb/xMMfAKqfuMk9z+cRtOl+cC2fz71bEKYfzMbdyNGdgLb9zdkmQSw6fIVfxPc9xO2/h2t7xQE/gQSd0daHxGm9zMMd0MW/01hXvu55zSudATg/1uAnrS1/0TEf1TfdwSB91vZ50UgeXJ9fz9yXyBgdv5PR0tAb1WIf1WO8Wm6b1Ilf0Wsd19Hp0Mo/09PX1X9+WNRf2W+fzN7/AOC9uXid1Zm/2bMGawN3vaa/CPqf2P5dzZTffbNf2azF0/Ul0add0P3d1DtR1rb72UD93dK8W4XxgRA93cP/2Cqx226Z3Srf3ezeWQtwfdndzdxd3eD9keWdq/4EndIIv+GHxnZN9oblud1V/d1ZP9ob/6omnePlIkMttoYxX+I1n+I4H9I+P6pAXefioCCF1oeCObUZfeXJveaF+eZhvD5VbbwiueXEEeNKO+Dvn+Z5fD7ZQ2+YV+mgkeso2ejpH+qRPD+EU4qZ3+laE+vEu9+Sl+qo/D1vJKK0HRq7/dK83XrAPe/JAi+ZW6bLfxLPf9bR/3bVn++Z4GXqe4bhvU5y39rpn3bvH++XAlyiu576P3iNHcqlP88EnfORIDZDN+sSP2L8P+MCn3MeHfONgi9UdospXfKxGchDPfMndfM4nDkkKY9APfctv8VZPfdRPfeHonMNHfNe/1/+WJ4uH5+nGN/PZp/0zl87Ozn1vHXfA1/mfDn7hfyIjLn7jN1zkx3zlp2nmb/6OGJyfhf7oL7+5n3fT99vrx/4lKl5G7n6snf6iD/+9HX/yp+Xh7Cj0P/7dR3aWl332f3/5cDiNmv/0BwgdBAYSLGjwIMKEChcW1AHgT4GIEidSrGjxIsY/AAQy7OjxI8iQIkeSLGnyJMqUKleybOnyJcyYMks65DjzJs6cOnfy7OnzJ9CgQocSLboEQJKiSpcydeD0KdSoUqdSrWr1KlaqNZkidAgRI9iwYiNqtMn1LNq0ateybeuW4da3cufSrWv3Lt68egEAiKH3L9usggcTLnz/Na5ar2MXM5ZYFjDkyJInU4aMuDLmzJo3c+7seSAJvjA+k2Zp+DTq1Fo3slXc+HXYx6Vn065tW+/l27p38+7tW/MJvh9+Eyeg+jjywrnPuobtvKLs4tKnU69ucLn17Nq3c+8+8APfE95LJy9vfrVZtM2fsy8QfTz8+PLfYp9v/z7+/Gth8CWhv/J5AQZY31Lrtefce/8puCCDJhHYIIQRSjjhQTHwRWFeAmqY3INFGXjgawliOCKJ8nVYIoopqvhbEgAsseJbG8qY2olDfQgiYyLCuCOPtdXYI5BBCknXBXzRMORZMyqpHGtr3YjjWDoiOSWVdv1YJZZZahlTBnxZ/7ClUEuKmdWVQD0JZWxNgrkmm0SV2SacccI5A18VyLnTmHlW9aZPZ6KZkZp3CjroSnwSeiiiKabAVw2JxqQnpFEZypOff1okpaOZajqppp16ah8PfAnw6UqRmuoApzpVailFmJL6apupwjorrb45EWitIp0aqaw4rcqqY7jmOmyVvRJ7LLKUmcBXCcmCtCukxs70K7DuCesstipKmy233a7VA185eKsQtHpuGxO1wLpqEAkV5GAhsx/1AMMSSTiBhAUXeESCBUg4kcQSMPQwLsF3nVswwgnrlEOdChNUbp4Hv5Quq+sOlEGLfGkMQLMMCSDExhsPtxB4IYs2qsMpc/8lscotuyySAC0mgbLDEI/JcksUW2oxATuYHC9DJWiMRAowOCScQi9orAMMKSCh8ZEvS/0TzlNbfXUFfKXQss1iVl3oQ9VGee1BPutAwwc9WAB00nwlIR5Ba/MlAULg8vVCQSdkPPLVfcv0td+BKxwqAI2q3PWSgKek8588m3BDQSV3nJAJGdtpEH8A8IAQvKMZlDVSJgg+OtjpkX466qDxhYTLiCupOEqMo8nzQZIvRCcArB90g8b+FVSDxpAfdBQAK6R+fEiwI7/8qwwX37rrMirvYNhip2m6R7YrRPgMCQkNAN4FKQ1A1LXztTnz6XdFtvrtIyzArUmIznX0G07/T1P11gOKfUfaJ6Sx4cynOYNwLyES0Jj7Eni/BDKwTT4DgOfoVz8BLXAksoMS7Qziv4OE5kIJsZsTDHIrAAwMIQLoXQPTV8EUsrBKhKMb9CY4IPYp5YI4ymDk2HaQ4LCvgwCYHwGWxRd9JWSEcGth6laIxCX2qEi5k5oMKUhDD+VPf5eaYkI2aJAV8MUvlNMYEQngQ5od5GkAuBwTSafENLIRRXLr3suiOEP+FaiKVmwVFhGixYLgDn0mBCBBgOfBhMALjm0M3BoPqUgJjRCIEpQjh/IoFBuCCIcE2eMlz7cQjcGQAAccJEIIx7dFWi2RpDylfngohKlB0jym7Agl/w9kye/o0CB9VMgJGRVIBCqkkKgspSR/Kcwhfa+EcWxlJOlYQzuyygsBeCY0oTmCYOaQYwrhYl8UIkQAhHGMCjEjGoepsleKs5zZceKLWIlM5JBzIQ55QwTiKc950rOe9rRnEH62MWUqBJMD4SEdfQjEbYbxIEY05zipidCFYmh8o2TiBNupkHfes6IWvacWPKDRjW40BAqlpTUT4kOFgFCEfDHmQVDI0IRJdKUutc3RhMfGiH60JxS9KE5zes831NSfAwGkHjVZkAIi5JMAeCnCWorUpXZGlYqkKT/dBAB46rSqVeVpVIMa0oQQ9SDfCx9Bxlc+DQqVqd1SqlnTSv8ZGvAlA0+tH1qvM1Wr0hWnWCWJTwmAO90ZhHe6/F3wEEI846k1W3EtLGLx4tesMhCqrZlrXSNrz7uOJK+VaxjmylqQzh0EdPJLrLMOC9rRvsWhi3SskyAr2dXGk7IiySsBxve2gsgNAJ0siN3Al7e9kRZZou0tcNXDF5m2EbWJUS1rJetahtAgBs6NwdGS8FznEncg38td0Y4GgIeKb2lNMyP5gkus34q3vEPpUnhPC9eaUgq5ya3rchdCPH0G1iACyJzJDJlFfcKAjOZ9FXn/K2CesBUAblVv9Mh70/dGNr4KmS99AVBdgsyrXvfKl0cu0K9/BQylAyZVgD8s4pj/LPaUxk3LghlMVwePmI0hbjGMVVIysL41wezdSYpVfNUbx/h4L+4xkEdCvIIe8sTCpaqOrcriIKfwx0x+8kLsNjkEu07B7k2yXXkMZURqecteBgrIAHBEKiPOykjGck6X/GUVdnnNbsaJEEOISiMz58porqia3+zjNuu5zy7B3ZfmvF7GBiXHd8Yzn/2sMCcrusdD/iWdV2bnQ9czz40WHKMvPWIpCzPSTDE0pSudaE2PK9OkHnDmdtDpQT/2zKGe7KhPzS1Ty7q8cfYvmbtm5ldb1NK1lhqtfw1cbAYa0qxOrat5PU9fC7tlwW72aM3oO2PbmNBmmrSymQ1thz17/9uFxaYfqV3lWE8M27zWtreTSu50N1qQBhanp+uYbGW3dt3shlW37/1SExyt2KuudqvpDWtr63vW9i74mgsc7n+Pm+B9Mver0Y1wwx584lDGnRMmLGiAI1vgona4xY+V75AP06gHHjE7K64SUNNb4iQXucpf3mJ+eynGKQd5e+fd8pjL/E4j7/kiFd7jmwfc48vmOdDh9POksxHjGh8w0TtudHm6nOn4RrrVgWtUD6P8OLueer1xnvVOLX3sKaS5boEc9ePqPNtYNzuWyg73BH5v4TBeO4ohHuqqzz1Tcu97+kqWcSbj/chgDzvgk/X3xB9v608ufJ3bfu63Mz5Ii/+vPOnQTmO1e53yFtQ7pfmOeUFdfvSB+96Ugwx5SUs+4p43/YpKD3urCf7pd++82FUF+kOLfvaxer3vT5lbrnNeNV8He++DDybZKz9lNxghd1WP+6IjH/jNpxDzr58w1K959Z/e/Z2Tr/1iWX/8SByfDhwJZe/L+/AREL/5kZT9+HMrt7fdMvuX2fq9l5/+Cpq//yXL8yGNm+UfFe1f6PVfAOYHAC4gsRDOWH2ZAUoVAvKeAjqgfTQgBtIK+qmfl02gjYAfmsHfBsbeBZYg6aCXbfUZCE6SCGIZCaIgimigDHbKAAKAfhXg9Eld9eVeDaYIDf6goxRYBOqg8Z3gRL3/YJLFoBBiHxI2odS0iBN4YPftINu5HxNCYYQEoRYKSi6l3pu1YKEpoY5lYRcyCBeeYZz41SopmhheWwWG3xOqIXGkIR2ySQdtjRtaYd7F4QjO4R32hh0G4pbYzeaFIR8a3uGZISHexyA2IpbwUA4i4hH6oK+QoYoxIiSaCCBuYraATjjp2RtSDSYymCZ64ng8IioOScmMmSgmYuRhYSeuImmoIi0CidzcHyXSyCwSBMu5nSXeIicGozAKzqIAwLSxICyyniwSYzF6hy0+44oUmO2tXzJR39SdojRSRzRuI4oQzh6O4sP5IQz2ojdSRjee44g8TVL4WXkcXzaaozpG/0Y6zuOE3Iozitc7yuMvTl4+2qN01CNAQkgXheMyfh85LqE8DmReCCRDKsgXGmQlYqPRaeND3oZDXmR+OFEbKqM42lQpvpdFaiRtZCRJ2ocgiYs7XiMPxuM/niRGLiRMtokhSiQvvqRL9KPr4eRMzoZJ9uR4PNAkVuFH5lwzAmUGyiRSagk2haIRHmT7LaJSLqVw8SRV1orznNwrFiWOhWRyjeRVYsZPhqV1EA+uESVU6t9RkmV3jCVbSocTgeFTTmRLVuRUvqVUWSVedgruDCVa0uUVSqVe7iU93iVhwsj3JONWpuUBruVhcqNhPiaK5NJggtY+VmbseCVrgaVk4v+FW3ambaCXStokasCjXWImaNbFZ6bmbByjVnokY1KgY7KmIEYmbUrI0ZzlXN4kRXqcrxlVhPGFqhGEX0VYOt3mMqEmcmqJIMnlLgJmH86mAQXnxqBUcdLXcS5nCCqndlaJ8zjlYkKnIvZgR1xADpwneqZnDhBPevhVEqhnekZfd4Ikd84nkjSSpl1mbwoc/PVbX/FFdtrn99WngAIJenVko+lnXfqmlqmgYvpVgBYoFRGohO5ImL3mSnKl7iVkGWpZmHlRQUBohQ7oiNJKnJ2aggYmeZpEzPAFYYUogJZocsoorBAbirKkirrkSYDOD+1OjNLodgIpqRBOAF1aikb/p2CeBOEgKHHyhQ70wAdYwAvMgC4K6bTYppWe0+rI2pGOp46WhBO9m4/qkxO8gG5mKUusJprKxfj4JWyKZywmaUmMj5yNKX0hAZGtaZpiqZ4G5HBxKY4i6YqSBPH4W4gmQQqcwAWMyg2cwHUtARX26UmoqaSqBQ8VYYIGqpeeZkkYVZHaV0LwqB5W6srxKanuRg9kjCsaqabG6aCKxDHylUiMT4+eamZSqK3aR6oaya91qat+KcxkjJt6TMYMZ67iD64eK3zsanrVmq8yY6hlFEdxlEeB3APVKkl8lbIi67ZqCbMy6Y1qaE44RBMcgLmeK7qmq7qu67oSQXCC3Pdg/ypIZM5oditIUKq99sS3Qtuzfl+5sivABuy6YoEMFKzBGiwgfFRxrmpIFJih5itcmCrEYkZugSugiusl/qvAbizHrmsTfJTgZSYOTuxH4CvJzkTFagm0dEe/1pHGdizMcuzHOpwZ1etI5Nannuz6JKvO+kbKquyusGyrStrLxqzRsuvMioS75SxImADxyGrP7mzUrogKWuyUrNOGzEXLLlPRHq3XnmvShoTzQO3u6MAMTFgGzBfxTe1AmCzbpkTVrgnWaojWDq2/fi3eomvYgsQIDSsBFOcS0EAKpIAQaNfIvq3UIi6GxK3czm2A1C3G3gS55i3l7q1H8JCEMcR1/v+MDmCo4hKA236uSDBu4zqueUBubIZg11JuzFpuRxSYc7JLBaRADCzBrdxLoopu4uoug9Cq1WKJ6Z6HT/IjAKwu63as6/LutfGs8lbGBcALAPwu8AZveQwv88JS8R7v1yZv89Jn9+ZHBWTM4cIJ9VZvaViZ8WqvwHLv9+re9bZvXphAmLkI04JJ+SaH9T5W+qovwLIv/EquxP4vUEiAdqXAmW7J/SJH/qbW/vKvxwawrYZu+6qgEzBsmyTwcSzwcTWwA6er/wowukAwCO8EvPBANZYuBp+GBucdB3cw2IowqUpw9woSiBJKCqfGCgtXC7vwAXzwCOckDP/wTHxnotz/MGrkcJ3tsAv7sBCXThNXR4vOTBEbsWEgMdHysMwGsaTKsPI+0KgOChUf8fkSrxJ3MBM/8a2i8XS8EKKEsQqP8fu6U/Zi8fpqcZ9y8dTeAAzwQAn0MQ0UGNneiRtXMRzrLx3XcRzrLh5HbW3l1xQP8mBY8d0ecv/asZ4ucs/Ob8ggwQFfMCRHciEzMCVXciKLLibr7JLWgACYACtnyieDci2S8SgjrSWv6Smf7DGKRp4eyisLhiS77Cw/cCl/7i2TrAB8wAi1FWas06P0slX4iCwHswfXMpoW88ke8wh9sWQwM0w48zOXZDRL8wsPs+Ja8zUfjecChjevc2FAMznL/1UZO/AZqzG30vNuwFaGsLM+Y4U7G7I4j7M9w4Q556sA7MB1KeY27zP1vgRVcAb6/jNABzQQv7NEy4QAnIAmA4DNToZCL7RLNPRmPDRE9zA1Z+lA5+q8iC+AymdkdHTwMnTWphZF++IcQ/Q8V3TJlnRFS0AOJDNfOEEOVClluLTpwjTdyrQ/27ROC+lJ6ykJvIDhIkUKrO0yE/XcGrWAPNZMt21N//NN4zT2bjVYh8QFfAB4aYwQnEAnA4hVYy1WPy5Si/JIf/VYJ6FY1zVDnAD0akwJ7MBaZ0Zbu/VHx/RxifXkzvVSA2lTy6j8hgwPrECkkkZgc3NLyIhWJ7VXJ/82jS72iJ5AMiPBB+xybUw2Mr218Mb1Bo80Sd+1znJ2gZoAflVwcZB2K5n26aI2C6s2XeP1Qbi2fWaAdglBZN8GbUOSbZtvYWO2OO82bzeEZiuvAOSyExjrbBd3FB03/uK2Duv2c5eoby9nD2gXDZywblj3dQ/2USe3XCs1a5/sd9NmdGtMEoAncZi3DGG3Amt3EnN3e5Pse6dmD8xXCZA3b9j3BOF3Buv3FSN2f0/sf3cmjybBi2aHgdcPgqvGZa93Zjc4xD74Y95AxvCAaE9HhUfPhb9xhqc2gzc39XC4GodZBHFHibvOiRNyiuf2irM4SXg4YaLXFI7HjCNOjbf/c1uINHvr+I53d9QKAPFQN1E0AJRHuVoEedcMOWG4hZFvOJJ/nos38fjELlBEuZSnBZXbjJXDsoJP8pFvefIouc760IiHuZjPOZ3XuZ3fOZ7nOZSXOcScuS8XeThrOZvfq5ufLOEc4pPruaIvOqPbOZ+Xi59nBZYH+nIXeoHyOFs+0BL8dU80uqd/up5b9U3AdWVnNaAbdldXepd3K6aHpQmMEFULBajPOq1HuajPBKmbhqnf+Hbn+KB7RKtf5TFKr6zXurF7+q3HSG2funJLM3PreLAv5SclAYH/xLFf+6Inu1uUNrNruKr/ek6v+v+a0YRzBbafO55re1s4s/s2/3swPzuLRztQ4k4NnwW63zudq3tg9HK7e7uzW7qAyvtMgvhfpQW+H/yeEzXqPrpUZPm3g3tYQzxOFNhGmzvC47u+rwXD7wml/7u4K6vAnyR66QCnB8XFY7zCy8XGo4e7zzK8N3fIa6QAHI0FM8XJ33vGT/nKN3zHvzvA22fMX6TcgPlS3Dy65zyZ77yk9LzL//x8Bj1DwrlbGP25Iz1aKP3So3o88+/L8zbUD6QovQXVY7vVNwXWZ33Lj3LX4/XX2yPoRKhajP21l/1SnD3a+7vPf/yxtv08Hk2sW7zc1zrdK4XdQ4XDe7zER6zefy42yavBB77gp/y6F75THH7eJ/++HC9+ORf81EM+rQ9+UVB+5TO92jt9d/K9N4KO4z++54M66BOF6KMK6VPy2tc16m/j0dRv3Le+60v+vlO+5Te95p/q7T+j6tcF7/e+Sys78M/+Idf+WBd/MRKPUK9F8n/66w9F7Ad/6Q9/DJs+moIO0asEiivE9SO772u86HM/7YP/ckr/LVI/TpR/Qpx/o2d/mKy/89Mx9IM1/AMEAYEDCRY0eBBhQoULGTZ0+BBiRIkTKVa0eBFjRo0bDe4AAKAEx4QOSJY0eRJlypINWLZ0+RJmTJkzada0ebOlSp07efb0KRLoQJ9DiRY1ehRpTx0AdATluLTJAalTqVa1ehX/a9YmTJ129foVbFixY8mWNXsWbdelTdO2dfsWbly5c+nWbbvko4SwSXni9PsXcGCcfAkntXuwcGLFixevPTwQalbJkylP3cr2cWbNmzl39vy5rGPQo0mXNn0a9ecPH0PuZbxScGzZs2u+tn37ZFfcu3m/Fv04cmXhw6VeTn0ceXLly5kL/N0cenTp06m/JfERQA2xuGl39z67d/jCusWXN6+Ua+bgxNlLNl4dfnz58+kTeF4ff379+1HH+GhhLO6+G5BAm847EMEEFVzwvrrWaw/Cqt5byCPsLLQwBYV6gGGJJJxAwoIL+BuRxBLxa9DEFFVckcWLZvhoCQECvK3A/xptdGnBHHXckUekUJzrwQiFnFChCi+8MMODBBDiyI8+aBHKKKW068cprbwSS/kuSCIvsgS8EcwBexyTzDJ3rDKuIIWEkMiEKkQihzjllHMHhErADokUYFjKSbhI2OGDHGCAIYcPdiAhy0QVbQ7NRR19FNLMePivrC/DvBQ8MzXdlNPbGn1LzTXZaxOhCpN86IWPkjiBIAuw0+ssEyqggcsmVaWhAhMi3ZVXB9PrFdhghQ1rBRhl9JJGTJWNrdNmnc0RqE/dClXU4Ug9yFSITKi1AoNg+IgHsyRg0tZyhYB12HTVFUnadd19d90tP+rBLEuXvfemZ/XdV7xofz2M2v9qK7u2o49ObehFAJA46AbsEBVLgkkv1KEEGCx44QULYCiBTwt5QBfekEVGqN2RTT75yjsByOEse/F9WSZ+ZZ6ZMX8xAxiAqARm8183DYZI4hns/OiFsC6gwUIdcjhB14RMOCGHjgGgQUSUrXa35Ku13lq/Cj7S4dhKk4WZ7JhoPhvto2zWLOCd3eu51J8fwk67g1YDIFywak0iBZAdkiCFvbkenNesCT8c8eVIqJXelscuG3KW0p6ccp3WVi9nt9sjuKAKhTjhg4srePig6z5KqIePnAgLACdeaJoiE15wAoDEbcfS8Nt1330zE/AC4GCxbYuc+AYqPx75y4HLXHP/4jgnyMgjl+jWoBO+Tsh0AGDv6oWwLxKgaN7FTzH38c0/Hy2JY/Be+NeKjxz5+CdXHmedmxfu+YGib5IG9osFIAZOw07V0FfA8ZXPgAlU4EZS8LUbtMVl77uX/ChIM/pRiXn3GxjcsLUEC/TggQK4QAWQgB0hFCRheVMS3RbYQsQh0IUxlKFCEpaEuqUlghJUVgV5uK8L+sp+GpxM/gTCPoI08CN1GsjdVHiQV80QiieDYRSp6MILYEeJEHycDifYQy926od0aZsQLcPBiEhsYQNJYUIEwMIqvlFdU4TjHM2XKgAA6C055GKYvthHTYURSBkko1bMCJHUfeSBAvlf/wARYoIB0hGShStkJCmZwN8l0i163OON/NjJMQFSLmOsFhZkUEpTmhIQk5zbvAZivUJmb3tnqcEKLJACW94Sl7as5C4DeTNe/vJ8NWBNXDS5yRp5Epk6AmWaAOAHHzwTmtGU5jSpSU0mlOt6GOETqwSSPdSpri0n+B02sQNMc6JFjudUp7tcBQDq5XGLxuRjMumJoGXCZSnOrOY++UnNLygAoAENKAZU6ZBaZYAgbjQIE9PSTnJaaJ0RBUs6JVpRSWqPmPGUJyfr2dHy3BNUzeznSEm6Tz8UlCFX/MgNCRC0oQEgfGbJAHacAIMZVGAHOdXpTrNoUZ9mhKI/FSqWTP9HA7kUc6Pf8ehSewPSaYm0pFGN6kl9ORE7ro4gCUtjQRq2UrQgDQBCMOJQyfoUlJYVrYvyGgCEltHhJfVSTJXrbZzalnxKFa8jpSpDxjoQCdSKZQTZ1kfeOZBv4S0ttKtqWhlrkaA2FrL7yQEr3eo+uM5zrplNTF3Tcte8fpaae6VQDHZgxBXUygmxJIAdV9WqJ6KFSzCI7Gwp8lja3hY+/gFAXx331styVLPBNQy7ztpZqIIWuc8UbZHwJARb0go7SfDbQFSmMD117ElpwUvwcNvdg9jWu+FVThsVNhek/lY2+rqIcMPDWXQeN7mgXa7PsMkDAhpEAIc9UlvTwqT/1ogXwM4pboAJHB0JyK2yjEEvcJu1Xvbyxr1n8Wx85YtSCcxACDHQQRKSoAMeWGC6B9lQhz4UorccEpMF7i54VdxiziSssPD07YIJpF6nPHg8xF1sIPVJ4c/Olz5Ia6KLZ8tiIh+5LuQiHVzOS2PA2DgoOCZMhM0yYR/jFcjzEQDSkIBQJEPWyF8Ws1vwkgS6NNnJfoEyUDwKEaNQOTTwvfJUBwyduyUhBiXQ8575/N8xmzPMfxb0WByJWPNqNM3pfRZ56unmosCZLFaec0mzPJ8Z0O6hpxs0MAO9aU87ZaZ3PDOiEy2YNYukzTe2TaeBKudJ67XOy0FipjX96Uqy/9rWucaIHbl5VFKX+smLVnWjh80YXF9E0q/uZ6XhYyQkvOAEPZDAtKld7RDruorHxva2H0IC3aaYyb8GtpqFjeqlRhk32q5IspVt0lgnR2V45HZE1T1vexPkBjPQ7bu/guZxz+TUGmEquj3F77Gwu92hNXhquLSEe9N74Q+XeEN2UF3srKAu/v632crNkYGzOd0Rn6irE67wHVcnthM/Z71VbusLSAw7MZgBuBO8mI1nylkE76jOfSPyryC85NFkdnW223JO+9zoKj8tdpbwgiVnXNw3p0nAM/Jxcxf85MzscdCrOXTqfGvISYcky8Uu5htUdwmN04zGpZ6Tjm/E6v8eD3nW8UlyrkPT69M5MACeXnY4kt3vRN5BrVbG21HPuO3kzjnIU331VSNdLXa/uw/yPh1XIUG1gY8i4DVfYGF+Te2cYXviqY6RuMN97myT/N0rP51UOWEFNO98DDk/ewAfcn2gGX3bS+/gxssd66rf+uSFDvnRLAH5FnIC8pnffOTbHn21h753C83Iz+xe6r23yOkFnnrMDZ/4yjU+aGh9oembT/rnx+3vRoP9m2u/ItyvuveXB/7wtx465Yeo+nmXfv7P9rBYSvSiLvFgAv4oQv5Mj/5wxv6ID/+a4wYiUAInkAIn8P92x/8usLH+B+OujwALEEfervt+D/WC7/v/wm+aHlADky4DVxCtPk+2GI0oGsL9Nu4AJyIBfe/x6C6kGnDyVNAFVa4Fg3CoyGureO4nGKIG/+0GJSIHt28BMcgHWW/8iHDThtAKf0q3DE8HmwUE/6IJI+IJ4y8KfWUKuQ4Is9DesFANK2qyACD0HM8Lv3AwRHD+SHAEd1D4UFCa0rANt40N/3Cd1iq7kJBT6BBy6Irxdm4Re44Hn+oMg84Pl0MCciAGMA2bBPFqAlETzcl0TqjY5hARYUYR5ZCeDFExOJEggI4KHzE6TACsaK0TUUYVZ5GXuMQVcVBfRpFsSnHtfKgRja0KiSsSS24Sj0MASkj/bNFkapEZKUli/7iQDJ+FF0nRNjqDX1AxMZzRPlYPDYexM+4GeHog857RarjRHOeIdswsFDulGl/GFzMjG4OxMcBxI1jxG3OROXSr19JxcNDRH6moq/zMFA/xHbvoNbARGAsyFe1RI/BREh1SM7gk7AJyEyXSIn/KlWKKHjflIBGyZgYwDHGIJLgRIo0RIx+DdrgrI2kxJVtSotrJy7TRTD5yWeLxMeZRHkvyJdfNGyNSH5fDP2IQJi8yKIsStySmHO/QWWxyh65RJO0QZ44yzoox4Y4xNVLF4ZDyHHuSK4EJF71iX5wSU3DyMHRyM0zyJ1GSKpHjBrikH78yZABSLgvoE8VyF8kSs/9CcjPQUvXa8uDW8iq9si68xgmurS6HhS4T03zWir9oskz0ci8XQyFH8qkAUyxOcjAx8zgGL6wOpQIpkDEhZTFHk3eQCDGZUhQl85igsi8XMi0JUyI0s92wEjnE8aFM01FKUzdvRxmlEQqpkTVtxCztwi8xhzNHziprUzbn4gaUURZ7M1F4UzoPxwhlUDiHs0CKE+os066aEyJoU9ls8zR8x0I6zPnSszqzhDrXk2v2jiXzMDu1U0xc8xe907iS8+cEkzn1szRY6wPuyz0jpT0H9GpgDDubkj5rzD53Ej/fyz8jbznHEzzhQhlT00Cns0Iz1ICUDC/zckGVqkFzEjb//3IP+RDvNtQtuIQgOfRRCtRFR0a3PhREQ7Q7uPPwpBKDItQpxPPVyNM0VjJGdwVGhxRelgKr2nE1bRTn+PI+ddRXeDQofHTSgLQ0htJISVNFs3R3uOQIO9IgmZQ2cPTQHlTCtnQhqHTOrJQ0VkNKuVQ+ihROh4W8KrIEa1RMmWVEzxJKd/REUZTy0BQtboB2YmxOp0RODxVYugoUldQd87RJKTMqwegz1HJCf1RQ0aIHuMRQFbVFEtVTd8V04lM+LQtSdYhMfW3xPMNSAVX83tQzpm3pYuADMsDabjVU9wNUc/VRDokjwTQxTpWLUrXmNgU0WtVV2XQ09K+cePVE/zLVWU/GlR4TWAtDWFmzWP+oUqH1u/iTQmG1M5i11qI1TrmVXEPmf3qqWgnjWiUzW83kWM21INT0ypQVNHigz/JVX891PnaVX6/EjmYSMtm1XQuWwSiVVeV1Fb0VU8H1X2lPYR9WWAQA0wSUIRXDYDN2O/s0Sv8URe1VYmXIX0O2Re6GKB0VYzVWZW+UY8UoYgXsUqv0ZUm2GWeWZrPEBHbAyyj2Iyz2YoN1ZYNWT1e1M5AVUEH2ZhVoZJMWPyoOO0qABEwWLHhDaKs22IiWM4z2Y22WabGGa7uWRfTrPHt2anfDas82X1q2lzyWD5HWLuLyIuAWbEljaeeWOgSguv+UZpyAxzWWEG2F1UwhlG1R0G3rAm/icCJ6YFLsFjXqlnGh4wZ0q7UIAHweqWz99m8hNXDP1GEfkmFltnPnIuYqADgLQgAqYN8e1zQcV3WXY5yEgBwH4gJeAHFRFmgzF3fdDmtjM3S16XPX9GsxQpyiCwaYhiGeBgYIbwkEtnUTtneb11Gyx0KWYAZK904RL3f/dnOrbGbp1ccKty4E4NIuZAmE4AUq4AQyIANOoAJeQAj2tnWqF3pHg3XnNzU+ADrPMweWcl35Inuzd3vj7Hkd63frNXg1QnzhN9Oo13rtN5QO2IHn408sAOYMrW8/8H8NNoAjrXsL+HsheCM2BBP/y6WmajeCefeExacGaqVFE1TBMjhzNzgwB9gnYxZ4afgwZikHSiAGkC8GaCAHVkAAU9h5iXh3yMUJfNaFUxaG0VaG+80BuhGHJ8J7KQx8jdglpxiLp6SdbAhZMLeJh/OJP1Rr2xaEt/hTzxiNoeN/AIB5LxeDw/hUx5jRyphw1XiNyQeP8zg5XMmd6sVs5dhq6XjY7Pj+9piPR6R+E3kz9g6meiuOBVlMCZngDNkBEZmR9WORM/kwSADTTvaLI1mSbZSSGc+SfxCTObk+NlmVnfN3Wng7AnmUV7aUr+6UW7GVDYiVc/ktBEC3kKCBf9ZaZ5mW1VbGbjkfeTn6UlmZ/x8DrHRA9saCmKd56ow5k3hSiyOiiuPriptZkrLZm6kDiZyg78qCms/ZAK1ZixwAmYHSIW6gAmAACWjnQ/omIboKm7YynKFkl/d5LMQRQ8MCnQdactSZJNm5g23YgHmwBvatSUpA9vC5XPTZn1eknyv6K9YKANQVLQh6oGsZ+NqZLRnCjxVGCASlY3TAYrsqCebEpQsRo/UYnGMaOQ6JreLCo9EZpEtQpDeTpAGAesGtAmol7LqKomlaSi4aqTmCUD8isOAip895p0ewp/uTISSAo1sJO+LQqJfaSpTaqzHCl4dJLqKamnEjGPkUoWfaIbY5uchTt55aILo6rKMErP/ruiKQaAn41yzMeprR2hTVuqq/FSPayajwDUbwmp+ZWbG74n+SoJzbwq+JGbCBj0wQoiQGu2EL+yMOeyDo2i0+QLRHm7RL27RLu7F1LLVZxJGz2i0me5Yr+3p7BLOxeXAPOTlVRq4JoKt0oAdC5wVmIKCDQlxtZbXvkbGPWyNugE/kbS5ge5Rlu1SdRbNB9yLwOS4l+kJcJ5gvoribRLlbja3Dmy4kBpbfArolWbpV81mq+4YvglyOmrfJCQmUOChOG7/zW7TJG9mSm78p4g11gK/TIr3DGMKEWVPce6Etwkjg9i1T4AQuQEZu4ATQbsD/+zjuGsMHQqOHuKwLHIb/D9yy9UXBPxgwV/gjQHkg+kqjSXXDkUPDN/zz/vgxQDzEd6N/y6TErZjfLoBPci8i7AijXhw6Yvy/TYBPdrsubDyDRXy2qTuhue6fBEqgCIoqb+B39noiBKBWXJvIU8PI+Vti7PS5mRyAcRzBzUQtf+AJ2tzN3xzO41zO5XwDyOkoTUAZobkiVOZXvxzG/dvPESLAo5kuzDx3nXy6m2XN55zRG33ObeAKIl3SJV0F6mysW8e+G+KwlDwobtXTP93aAr2tAV3Uoee1NMPQDx3NR7y9O5jNHR3WY33Of2DABEBinMDDIQKsnLsrvvtISp0hwly5lbFT7SLVcXe9E71T/xZd1pu92WldH1VGunz3psHC180P2BVC2Fdbpch8yY9de4lVF/mF2Z3d3Bsd2h8CrJLAhA1JobwCX/VV3uc927Wd1IE9Yag1M8A93PeUvaF8vIMdAF793As+ztO9IcjFjTHCPMur3sH83ktdYjK90Pn9bJP93xXd1Q2e498c4RdCv+SWYXRg5gwiA8ap3R++iFX+OApNvvfd4gdZ3J1QZsq94w3+4xOijZfApXsesWGEBmxJCKRG31k+XgPe6DGiQngd1WO+ajFeAcl942+e43MeIXCTnH6+XHTgjZN+W5He6yuCXIZ7Gl/Y6YMW6ruw1cE+IZaC4Kn+3K3ebsqvIP9IoAJSoIfpOU9EPuyLNuIDnUuS1HaT4uyFNu2Dc19sHu6dXe71QwBC0wL7ftsV+5BUPM2NovDRfuYf4mwUf/FlvfHn4wZewKHLpe+l+PRH4w35Xtn9N/NV9vDHvean/vMZ/+8RZhkl//ZfnGd3C4pN9fVBUI+m7PLVnPZrH/R3n4aiq1aWYISTgPlOf/Lreq0sv/iJIvjpcPj5IseNn+1JZuCR3/a/vyxYmlXesIgyAKxgOuynP6x1i+wR3+ayX/hF+Sa6X8ePX/wdPfSrw44AYgcBAjkAABiI8ITBDwgbOnwIMaLEiRQrWryIMaPGjRw7evwIMqTIkSRLWtQBQIf/yZUsW7p8CTOmzJk0a9oMWcMgEpkOevr8CTSo0J4Niho9ijSp0qVMmzp9CjWq1KlUq1q9ipXq0K1cf2ZlurKr2LFky/ZEqfJmRpQ/nrh9Czeu3Ll06/5IqTbvQx4AnCAseNDhCoMk9Bo+jDix4sWMSaJtDDmy5MmUK1smmcJgBZ5mx379DDq06NGkS5tG2pms6bCpW7ve+pgy27q0a9t+ezft5ZVOAND4axAiyhy7ixs/jjx5ydjKmzt/Dj16YwFJACQRwPm10NPcu3v/Dj68Ue1bV5skj941c8mzb7t/7za3dI4GUyC0YBC7QyEAds7/D2CAApq03oAGHohggsYN/wYAcdmlR5R4Ek5IYYUUQgiUeSVhyKFYBULWHnwi0iafghBVZ99AHxD2UGZ+mQhjjDIa9+GMNt6IY44VIcHigxBaCGSQQg5ZVYcRksaakUr+VCNjIY4IZVwl2rgEADAgtINBAjlUgnU6fglmmATiJWaZZp4pnQQG8UCTkUS+CWecQSqpIUlL3nkWmZM9GWWfU85IAwAxIESCQb81dIFBS6DJaKNoNulopJJOShN/AGzpY3pybsppp6XRWVqSeBoJqWJ89gnlnzKumERDVQLA0EAXxFAfpbbeemCpuO7Ka68RmWDQizO56Wmxxh4LFahInjeqkroidiqqIqoaY04A9P+ApUF98UCrtoX5Cm64lj0rbrnmmjmDQRbUpCyy7r5bbLuiidoshuQaFq2071EbYww6ODhQZtoOvNm5Bh+s1r0IL8ywgYECcAG7HcJLccVyyhsavfWmp3Be+ep7G786VvDqmtg2jHLKI3WscssuX1ZlqxJzaHHNNluIMWgab0weyzd9DHJtIn95Qw01mPBy0kpT5PPSTj9dkwAGDTozhjdfjbV3OX+2M8+vNV0T0EHbpSeCO+xQA9Rqr10R2Gy/DXdH1l5Z9Y9Z3403aFt/1bXXrbk9k9hjzzU0gAYBTEAKKWAad+MtA+545JJnC8AMNhGbd+aaS7V3Vn373RnkMQn/PriUZR94eEOpT876waK3DrvaLxiUweUTb4577kp1jtXnoJf1+kukl47b6QauPhDysS/Pa/DMP6+ypRHXranu1uvO+1W+/z6W8y0NT/wThf/X26HJNwh9+pR6r3775vIYGPXoXU//5tlbtT33XbG/EvjEjz8fWiVhegRQnvsOGCb+IXCBt9LJTTBXvwhi7X5VyZ/+YGO8xvivdACUzoqsUwIYCAwJiiuhCU+oOAaqMEAKXKELz1QoAAjhJhKsoQ2dQkGqWPCCQmmhYwDQlvCFLIMCMgFKBobEJCoxfi9sYnJ86MQo3kghsKLhDa+IxQbkcCo75CFQoCiSDQ6ug9K5/0CXlohGJEpxjbsBIxvfeKAPnsCKWaxjaCAomi1KpYte9IkbQSLGsZFxPjfIwA4qYJASnG2RjGzk2eAISRARMZKUNBMMelQTO2ryM3i8Yyd1xqw+muWPHwlk0AYZIANWcpV7miQrX3mjbqllk7S8iii9CMoN3RJ4rkyMKUGGSsOhD5bE1GAvi4nMA1VnUXSspTOTtUv95dJO0ezeMQ/zS30F8z8SkAABkwnOhF0znOR8TqJkOMtnqhOH1WznWPgoSlJ6JJvS2mY579kreeJznzLJgEFekM51CjQp7iwoV+DZR31yhJ6osic/HxophUJ0oiRJ16UCOtCMatGgHAUKQv+9KFGNMNRP41SQAG6A0pSqFKUUbelDQurSmGpEYGlrpkYF2tGc9uSjPIQpRkYaJYf+Zwc06E0agyNTl/o0qUyVSLf0Y5ObalSnOeWp35Cy1JMAUYhD1I2NLgC/o2qrqRTNKlnPSoDqeDWTUh0oVTtqVa9htaQe2ypXhUZXAAmgZNbRwRL+CtjAMhOt+zQrYZN6A0Plpa3rfGtVQ8nRua5VkkG8K9kmC6MPAsAC3zosUw3rWZf2QF2LZewzHQtXyBpUspUBaqry+p9uzTG0TQUtbSfKoILZ1LSaRC1H48oz1srGrpali1Ch0xuq3Taptl0uPwEjgdLylpa+NShwNyb/3FZWtrhyOe5zUORc5sI2vOSFCF8AgDSMTteO1S3odeuVXfYQl7umw6yJqkS38pZ1vPrtb2/sK5P1Ure97Xxvs+IbGdeOyLvOyYxy+/vQ5kIYmec0324FfEUCF1i1BUUwZelLOP5Gx1o1nXBhRWzi22apitLFcBY1XE0Dj8rDxtwuiOODYujMbgnpTXE5JexjVgosui12cYZhvEsZ44nGTprvjcWXY+isyAkruEGQwwnkK1MSflC9sJEliOQkc9idTF6MgqcV5eYAdmBOEKybtQzHLMP5jcASlGG+/OIwi1LJdyqzqZx8YwY3R6xKnDMb5WxoKfpzs3fG85H17EU+/y/Jz74ENIgFrRxCJzHRUkQ0p5uIHwDMtsiOjiCk+yhpeXmaAGeGD6aTs9JYy9rKn27iqmutwvP2uCJ6LPXdTn3BluiU0tCyNH1fjetkaxXAyias1AAwWIv02tcTBDb3hJ1TYmPT2NxFdrO//dI0g7ucagJAii4ybWoP2NrvZMmwj7LqVu9L3OOu90BubW/mfVC30v6kuqXKbrJgu6Paxhe3i+vtfDcb3wqH3cO+yWt//1uqx8FQqicNb3p/7+CWTXjDcc3wj0+uN8JCt8QnrtGKQ+jiqtY4S+TtHo9HpgQ0LwFCao7znOvc5iJnXsh73rgYzjAj6Ua5HW8UcM9knP/ZlbZxoF0+mYEhRNNqBHrsfm71tyGychoputGziPSkd6XgeoF5V00k9fNRHalZZx3W2642i/K737f7OmPDLvbtJCXeHL+rzCHTzW4iJPCEL7zhiQx3yb098U4brbm7fnK7qxPvec/Q3qE+JqdfGvOM9/HiO5+0Z/sHI16XvA0pX3mu8F3zx+Y86Cf8+de77KlEj7zpa4n61A9l9U+Gy99lr9/YAz9lgDmZyet++4zmXvdB4X3vccz04S/c9dI/4IoBSnrbJ1+Ty2c+k6gfxr5z9ffVX67wy4+wxAKA58en2faVbyPvqx78ITG7bci/GwFk4AMWQOEJ0Q815weABoP/EjLTflbzfgPVffLnAM73fPhXGSaQAtVBaAPoNAJogeViKZ0VcciXgM+0gPLngL0HgZNxAUekaRmoNBioguBiUSuQfR74gbgXfwzYQ/QHSOInRCUoGd2CBDNwRjuwAhbQLUkwA4/Ugi7DgknIK3MTg+43gyBYgzb4RThYSjoYPjwIGVR0KIDREDVAKzrAgUyIMktIhpKyAkuQAgIQQ/nVgVAYhTQ4I1TYfFY4T1j4P3YIGZcEALTmhQ0hAHyBBF12hgtjhoWIJibwMNBGgZZzgHYTh3IoI3RYhdG3bazXbXrYGFWiXH+IKJqBiA1ziKEoJhKAgkhUYm+IgJFISyHo/30j+GRa2BjVkV+AQYgEwBfsR4oEqIm7qDKzEywrgBJOAAPGR3dwyIpHN4WU2IC9KFJ4yEElRQIVkAPdsn4X0QMwsARJ4ARIYAEQpxbIA4y01hCZYYm+eCujiI43AhjrZ2VsyBGll4x544rMB4tPZ4kZQIFIpIsRIQCWkkSxohe9cW4WhXgIwR8GuI7ioo4LGSN1xmIfIY/zeDf1qHv3uHmWuGJJ1I8QcUb9kQIwgIICqRa0Yj6Oh32u0hcOWS4NyZIKYlHrEhIU+W8WmXoY2XoamRI08AE9EGod6RDAmASjRgChBgAHaRPmiBDU0Re7ZlFs8pLg4pJReSDwM4YdQf+T6maTlYeTmWiJJkCOBPBBQIkQJkCBc0cAfAiVarFiBMSHOjADPZABAgMAMEiV+eSMd+kr5/RgH5GV1LaVedeVCDdeYzkRFjV6DaF+AHCVM/FsjkgAN2BUSdSXemkrU2mZ/1FnTnCLHPGXvhaYYjeYHVeYiTQR5wWZXPJPenECFVA7CFEDfLUmu5aZ65OXtYkrfJiaHvGZpWYku8GMfnSbF2F/eHWODmGYEqEtqdgQH7SWi7EDKUADNJADxoibtnmc1/k0MZSdEtGbjvablxGcedKdPwONY1Sa1xgRMcREDuF4JaedDISZ8fkcD2OXfvmdXxaelpFHGjaafpeeZEn/AFQEYOxJm/TpPvOJoMpRbkcJEvmpnx2yG/1JYP85fgEqEQxSmWWpLeAYGZ25oAk0nCHaKALDmfgJoRi2n5URKnrRMyPaNucpSBgaEU8pEc8GAMwJGSbwAvBJoiJanj+qMkYFoheRoi62opTRonnxokEaNjJ6SjQKEc45EdqClIzBoxQopGaioFu6G9bynJ55pAKWpJOxpJVxg05KE8VJIlL6EDbqj8sZGSZgAfvYnl6aI12Kp5RxA0e0mxsxpmQqoZdxppSRpq0Fpe9hA1fAqI3aqCrgpoIxNRIBkR7qEjWQAkigVkJgnQJQpwOTBDK5pzqip6OaGALwAjh3RDFQ/6RGGqjTVaaSUaiTcajDxQcugKu5qqu7yqu92qsUcFRBmpwQQaASYaA0YZRIJKonMJnW8QIHaqozUqrRqhc9cIraogNhiZWvyluxGhmzKhm12kq36qvlaq69ugUDoK7ruq4PEKkNwZ4S8Z40oVlKZDnAaBBJ8KzU+iXTyq9RQ5dIJIYiwa3dOqj8uSyWIa7yRa7n6rAP26t88K6qYxA6qiJrMhOLuX4W8AIpcEROsHXOCq3/KiP+SrIxYa3aUgIXIAAt26oaUbCm5a2QAa6RsbAJBgANC7E7+7ASK6ymKRGoGRFnlJIw8UFLMIb16hvaerI2YrJN2xL4mgT3uRIxy/9YM9sYNQsZNytJOsuzX+urPssRwwoRiAkRi2mxLPEwV5qW2uKGUHsjTwu3JWEtAMADljoSVttWWMsYWtsYXGtMXgu2g5urYrsRZPsQZgmKDqGWa9ofEVFuSTCyc2sicku5IsGHRdsSegtwB8uiCYumdaimgZOzhGu6umq4GoG4DyGURGmUbNsStBin6nm5TgujtZscm/myBMu5U+W5Sgq6hiq6iCq4p/u1qUsRNBADy+sv+cq8y8u0H0lCIqktJBkTqjR1j4e70nq722scHySqL9G7vsshExq8tDq8tmq8p4u8EyGbS8S0AsCHSfSnMIG954M43qsglqu/zwgxATb/vm71u2Z6vuGavuO6vqbbvhLxvkrEtAORjdvYjd94E/dbQMPUv/vbvRlMGVw4EwEswOVLqAVsswfMsAlMuAt8PBj8EBbMwf/Bvy9MEWdknS4Bwjg1wLJKwltrwjhbvCjssCo8IFPzAUVsxEZMxEesxDIcHTHMxBARQ9EGEzfcWDn8rTv8tz3ctUAMtkIsIGuHRk/8HE4sxg0BGFQLExNJxULCt4vht4wBuE32w1xcrl6cSmBcaGWsHGSsx4p7HW2ifWscL1ZMs1gMx1ocuHTMs3YMIDywc48MyXq8xxssyYbBIPmbxoEsyJ3SxorxxosRx2ZWuooMsYxcyQvEx2X8/yqN6RJqvMkV0smJ8cmKEcp/NsekvKumfMoHlMpPvGgCOnDI+MrvEsuIMcuHgUGjKxMoccu4XLiUvMu8qMzR3BwPQ5SZUj3DTDHFfBjHbBjJTLzOHMTQTM0tSc7lDBPnNM0b4craLB7c/BxGAZy7d84NwczifK66jM7P08syHGrWi83z487wAs/OIc/iSc/rLDyjjM9hW8/73DwPDdElIQBGNbmtrMkDTSQF7TLgrL4N7dAKPdFr088cvHXnJj8CrdHIwtEt49EIDNIRK9EjjZ00XZUVqxbtvNLd0dIq89InHNO8qs82PTkl3b/lFqaALIM7zSkiPDk/7cNBLdQzTf/UjmLU+mspjJPS5MHUx+LUkgPVWyzVqEvVVc0oV7296uejSi3MXX0xFsc6YZ3IY/3MIm3WSYPWuAuMmrvV2uHWg7xycZ3Q4UzXuDrUdx03eV27RvXAw5LRf/3OhPw2ci3HhW3YZY3YZaLYlLtiQ8ekjw3Z4NHTLj3YH13Yh53ZbLPZc3tesOvYSx3acyLZbEPZotzM4ozaqa02qw211pKYOQ3asc3Ts702tW3Llu0Cua3bT8PbTcuHaGk7sC3csEzcamPclXbbzqzcy700zU2yuovMwT3dpjHaPl3aMH3amM3deare632xjBbe0j3eElLeKXPdxZbduLzd7q2E7e3/3keEt2y9ivMNJPWNMve9bflNyvvN3yrj3fzqwYih0wReJNUNNQhucAquyAze4GXo39xNw4kx4RQ+FQbeMBhedgxN1xze4Qzz4NEaxfGYbTc04jZk4gyD4nWl4XTM4i2OMC9uqmcs4wRH4+LtTDe+MDkuTjvOxT3u49L85B9aHX/MzjNu40ZuM1y9Oxb+NEpunkwOxE4e5eZs12MuEpfcEe925fKNO1pOUFzuNF5uE/ds2WJu5lL54am9ymlu5TVU44D91XAk508K5ihs53eOl2WO6B3heMBMEWru51heM0pSSYPuuIWewIe+6LgC5Hh6Rtdce0S+5m1tPZROSZZO/7qYvr6avumXmed3vXWjC+lgJukWY+qRhOrLrOJjzeqtPimdLqQ3QIGvyeeiHulsbj9IHju5Pjq7LtW97usR9epVfUYoPeSRVeTIrjm3DknMDhN0nt6KHu2SAuwkyiA6sLuP3ue0ru2Zw+3ExHeqbrzQPu5nPe00fQEUWMNVbuzsTurYo+wJOtPgvuL3Xu/IUe4Lel7WXuzYPuoDXj/vDkvxjtz0fvBcavAQfe7proodlu3/njsS/0oUX+cZf/FtZPLlnO8Gse/XvlofD/H0I/KsRPLhfvKPk/LUfF6Y7BGzbmq1XjEzv0o1X/DifvMYb/Qnb1FLwPHH+PIPD4k/D//na0T0vJ7zRy9fSX/wiuug1NTvUg/ybR7w7VP1z371WC9JWl/vocbwIOHzEQ/02zz26lP2QW3xaM/eah/twm4djd3z6w722XzsgT7xA+/sdn/2eC/Keu/rgBG+I/H2Mh/2IT/36VP3MX33im+7jL/p6ie5LDf5Yh/zcD/1nWb48s6+ia/5xcb5iy4wfC0SkX897b7tlQ89lw/Smb/6MZLwmXlOnw/6oy/5wj/7ts/Pp1/xqr/7Kd76d86HAA35gE/6Ue/vcI1MuN/Qur/8Gtz8Yx5DJ+pu0k/iW176UYT9+Kz9248gva+XllK/0f/140/+hD/yyF/y3a/+A8L+VGn/LeAf/gDhQOBAggUNHkSYUGHBBg0dPoQYUeJEihUtXsSYUeNGjh09fnS4UCRCAiVNnkSZUuVKli1dvoQZU+ZMmjVtmtQBQMdNnjVz8nERVOhQokWNHkXKR2dPpk2dPoUaVepUqlWtXsWaVetWmjl3cgUbVuxYsmXNnq1KAwCAFVdHvoUblyBIunXt3sWbVy9HuW/R/gVs1mvglT+RHkacWKjSr4QdP4YcWfJkypV5DracWfNmzp211lirQ4DbvqVNz92bWvVq1q3rnlboWfZkzJINK8adOyjj2b19/wYeXDjT2sONH0ee/GmJtRWwwoYu1/V06tWt641+UPn2qcUh/9/WHf4wb+7lzZ9Hnx6md/Xt3b8PLGHtkqzZ7S+8nl//fv4h7w+EL8CU2HMMPPEOJIo8ARdksEEHwSLwQQknpBAlHtbaob7/NkStPw8/BPEuDh2oUL0IAzMQQRUVLLFFF19s8EQYZ6TxONAAoE/DETcMsUcff7RoxBqVk/GvFFU8kMUhl2SySc6KdDJKKQlbYa22dNzxPiC35NJHIaf8DcqzjkQyPCXBRDNNNasSc00333wKhrVq0CpLHrvEM8/8voRTszbLIrPM3M7ss1BDDf3zUEUXNWmJtbay8z89J6WUNT4Z/W4p2gAASlAECcU0VFFhTHRUU8E0Ya0YII3Uvv9KX4XVrktPRatUsQL1NDFQaeW11/Zs9TVYF3tYKwdWW40uVmWX1WhWYcMCFkJOc01S02evxfa4aLPlFr4PMDwWWdiYJbfciJzt9qptt8KV2qSsTTdeeSlbd157kVMLgAvCFdc0c/8tF917oao3q3bdNWrXgRdmGKuCG4aYMycAcIKrfqEDOGNlBY74pofVnRbhQeHtuGSTe/r4ZJUBu2GtEiy++DSNZ66U45XXI/mxg0UeSuGbf745ZaCH5uqEtV6AOebSaGY6T5uJVkloqnbmebecVdphLa231joFqL/2VWqwx4bKgrUySFpp6ZpmG8inySZAbKmortrnkrLmOm//r+Hme1G5+wZcpgsBMCFtteFqO/Ee3yb7b4JDrhoxuwnAG4kcLscc8wwD59xNxzsHHaUkcATr8L4UR91Dxsf+3Cm6eZ4c771Dp/3N1mvnnIS1hCjd9LhSB16/1cG+nTjII3+3sZZkx735NIt3Hu4K1pqhd9/fCj776ob/GvrLjkc+4atTYj5685v0/nyozQYAbcOvV0h7+VvjHur0bXpd5NjXml19/1+83/9ulq99vQ9+CJlfAlNTP6IFsCvgC1+CxoeS8gnQghRy4AVLhgQAJCEsBxyJAkWIFwYOLYMyyR/C9gcAIZzgAxZ4QQVIoEEawueENWTYWpDwQRDiZ4Q//wRJCYF2Q5x1KoLiUx5L8JY3HDkHh08sDxGhKK8L7I6HPUwIELXYESH+TIouSaG7VsjEtdBgNFNE43C+mMZsZeBoV8TiQbY4x4x0MWgTBEwYqRW7JVigBzcggAAuUAEOWpGNh+zNGhEprBmAy3pxNAgdJVkRO65MkYWB4BGtlsSVnFElKdDa5hY5ysxckpS0AiUA6PRISHZokq/0z4ZwZ8oBZVKTk3PJ4HZ4Sl7aBo+9JNvgPMmvVgoElsdsSCVVRkuU6FE3WxhANKUpzQf8EibEWgsggbnNPFqTm0SbGCexVExjIhOWyjwZM0+SEzy4xgBk1Jo4a6K1HnzTnoDy5v89V5YqALwMjuR0gDnPyaFZ5hOf7WwNAxCwUIYytAgGbUlOAHACfVaUK+q06JrkAwBj/ZOcAn0lOk2G0ZKwsz94gChLRte+jLbUKiR16ZSmxxaxANSVIN2iSEsGU5PyB6XynEkV5xRToj4OqEXtGPvq6dFi4lSSOu0YTwGA0P38tCkvWEvFkLrV7x2VqwzLlzZZ+VGnzhGqEZMqVfVjVZcMMyUSWGlHvzrXmMCUrjPioAdratNyllWLZ4VYWk9qzR3EYAduJcAKVuqEwt3VsSyx62NbNLEcMbWVfs3pf5wnWJ8SVmtIEEIKUkCDlXZQApJFbTNTmlpfCWAtPBgLX/v/itkRyrJ5nK2qZ+EJAB4UkLWpjexvHSRU3u2Vr7QFom0L6tVaTXWwzCWABGYghBjoIAlJ0AEPLHBa4bI2uN1d0EYtEFvZIveHyq0dbte6WvC297vthQ/eqmdcm5q3tpq9LXulpdb8sBW+/33JewGsnkYCQJRjbap9FYhe2qm3v/odMGoFHOHzsI+7loWkgheM3+XSy7mdhS6FuzthEXNHTvoi73E1PD8Gh87B1/FviSlMYhknR5gpru+K5ddi0L3YOjGuMYBpHGTjOEqv9AWojnfM4fRCmF0fzm2IifzYIU85OKPbJZLJquTg8bhzPq4OkK08YiePOUqu7SdZZBtQ/y53mckNLrPBoLxeKZv5q1W2s2x0BwAYqLm8bR4oSfJb57H0NMp5Bi+eEc0ZbI4Xx0kGdEgTstk4O2zODyb0omOqaE1nBm9X0nKCI+1Ugga20iDjL4xP3eltcprVlCkwRR+95VGDtNQNAzN1xPzqubqa15HJwVoujOE41prUXp5Xrqez619v1dfNdowQ1uJbYmPR2Di9NcOU7RpmQ5uoz/Y2YAZXljVf29bIlte2W9PtcLcU3O0eE8XI/WdzIzPbC1M3a9gN74q+m99k0eG8VVzvY957YPlezb7/bU9/Lxws/KSBwHNM8EDfB62rZtOlVZ1ph4+y4R3Xyp77V+0eUv+84OiOF8JVo3CQ9/LjLb+KGwGAND8P3ORPRXm6VJ4alsOclC/3OVVmCupQX/bmkzT4vXa+l54HHZFAd3pUvsXSmk/86GbNebeWrpemRz2NUPe6U1K5ylmL+uqZffPBMT41jf947WE3H9jh3hPmEE7ikD472i1uao7v97lzb/XbAS+cnGi16njPe3Kzzq2t56Xrg6eh3CE/EzTD9u60Tvx90650wUfF0HSe/CklH3qY7LnPlzd75kWYdHs1Hi+PJ/3/Rh/7lhgNAB8wS7lVf97FZ8v1d4E97c83e+GrpMAHLnqGd6/5veO6849Ltdv7XvxBUz9AY889vZefQNYn+/n/T/k8pq2PRuKPvyR1b+zhMb997XU/3d93XdvDDH/zm5D+9deZvLNvc/a3v/fY+j27CD7867H7I0DAQLNV2T+r67/scb+UM8Dvib75m74DBJzyGz/TOwvda0D/27zWi0CPkT9dC0ELvLgKNMHMkDmaQz2j60AH/L9rCcC6GMAU5BsMtL7j20Dte8HUoTQUlLMJJEEgtMHuKcEiBItgU6Ud5L8eVJwf9DAhXLYjREIQJMIqfAz0Y0IGdMLEsYxi0hYqnInw2zgsHD4xNMOX0r8FRLwu9MLJWLMHVMMrVEMp5DY0TEPfw8M8lApVQQsOdMM3lIw4jEGjisK/48MOS0Tf/9DALWzDQGwayiDED5QzOsw4O1y3PVzEsNHETeyJAsM9R1w/SKQZSZxE+yCLGaSLGvTEdOrEVrSJwZkhUUw9UixFODzF7EjFV4SsEZxCS4RFtQPGYMwKocoyNhxFW8wYU8xF6NjFYZwbX7xDaCRGCKTGaqQKUPwLQFTGmWHGZjyNZzxEEMPGvsFB4YuBadtGHuzGZcRFcAzHQuNFTMJEfZvHckSUe8THlBAqBfxDdmzHf/lGeOwLcdyUekw4fdxH21HIhSyJqZuvf2zCgDSXgSTIuDBIX0LIlWtIh3yejlzIQhIrWnRBigQYi7xIv5DHawQ/acxElvTIXjlH0tszy/9bx4k0SWZByZQUiYyMDDKUvpi0H5DER6yiKcDgxpwkl53kydhYyXE8NKG0P5iUyplwFLtDSoBUSmVhyqYUtFshSqCkwKocIqLExhvxp6zEya2Ela70SoPwyUzZSJ4zS7IckpmcPPZxIrXkQraMFbd8S4KIy/ybS6arS7ukEbyEPIlKv5vsS798FcAMTIEYzAJxSXukSsRkFMUEvI2KOMJISsiMzHecTKcEy8xEmctMSNTUzEPhzLlTQuSrCa0sqxHRMMl8S8EIS9XkSNZszUJ5TbibmCRALJqgzWO7E/vCTa/UTd/EH96kS+f8TYaUztbEpuLqiePENg65TdIsTbj/xKfqHEPoNEzxnM6PNE+7ZB9Zy861RE5JUbDlbMrmhErQO88TvM+tqLuRvAntPLfkNC/KSKbvBM/KJAyxHML85DsFzYqJMbz2fMza5M74nAyn2ZHwrE/xY1B8O0xP5Ke0hNBHxCzbpFDJsFA5BJn0xJnC5LoO3dAYcdFFxCa5CtFklFAARS4BpZTgUEWQYMUXFZXgjLoC28sarcURnVDlrNAdBY4e/YgfBVJMEVKnw76niND31JISjYxK4dHdZFHHi9EotaEw5cN0BIDi7E8R9SsSVVITZdIw8VJEFFNrnNOoGJ3Kcoor3U4cpS0dnZQuVdEAI88WDdQ6dZEp9Tni/4oKPf1P+GzTLX1T33BSj4BSQwVOMk1D22PBPFXTG3XUAF3SPFGjOCVHS2U8TDXDqWNPTrVRLHUVLYWMPyU8Uo3K0quAHDDTNDNVOEFUmJM2FIMKRhUoNu3TypBVQM3QMnyJDCitrQHRXVWTXm25QpIKYTUnYsUsyzjWJqVV+3SJJeKaZ4VWNJFWkHOUB2XVI13TJC1WP8WTUS3UiBpUMIWurNEBGviAHmAfcR3XKSnXjpMaa7U3ds1WY9UTeE3WoHwJExjJqePXfo2Sf3U4yqrWTnXV7HhUNxXVWY3XXvzS12Mvh4XYaEVVLMSyim3VPf3UgnXXLkHYg5TTmRDZkf8l15KtwoBbVItV2SzNUYPdWGSF2VKliZmlWX+1WST0w5xN2Ubl2XYN1Xfl2IQdy5og2qKN2KMtwtdCWXX11KZl2ad12agN2lqVWZexWqPt2H1Es4flCYE9OT4tK209WLHVyJiViao9WyaR2H+DuK0tSdFUILn9WW5N26iZV5DlOLzN27vE2hRsGRbyW+UDXBESXKgF2roV2rLV1cXV28Y1QUVVWq6dXOCp3LC93J88XOALWbPl3M4t3HIUqtMLVp0d3Sf0WcslXKnNC4VqqIZ6qMRl3dZl3NfFRpGL3GKr3QTSjMGFU+JdJwDQgEgxgt1a3c0V3sT0XAu8ERpN17//Td7gaQ/Aos9NiV47qYIuQN/0Td84qF62vd4K2Vt+E6/jtbbvlZ/wRVE/2c3yVRsNaN/3rZH4hTds2tTulVz7BV/1wNa7GF9f4l+l8V/gtV4APtTsPcAVpN+SQ+DswV+4rYsGRt0HjpkItgnFpWD4tWAClLlQnN2l3WBvVGCCZeDQHQmpEuGLIWGqDd4TbhEBbjfbi0grpd0X1pgOXtkZbuG3sGHTyeGh3WEeRmHnJcZPy2AQImLSjWEPposqPoglPpwmdgkaiIExrq61SAIyHmP+hOIF8eFwm6kiNWDkvWLbTY8FtgsuNggv7t98ukrqVeM1DpA29rYqMTA8vp45/0YdI/ZaJBZiuNBjCOZj6s0mQHYQQYY2HaThA0bkSMziI77jTF6IRx7hFKZkIyHl+os1Q/adTRZE9LDjDwZlhRBlHD7lUgZhAFZVVTYdVm4bRX5VvdBlgZjlfgFjWwYTS24222PhRhZdXi4XX8bYvQhmBxhmcSlmY5YSZP61Rkxi73Xmk+zkRf7kbhaJakaWa8ZmJ9HmX8NZcpbjby7icP7lvJhmc24VdE5n111jao1lDYbneK5jGR5nZq7h/WXiWs5naZFiYvzVWSRoTf7nipTnaAbmfkYIe44UfE7oAEbo8ctld67fiAbngNZikKhng/7ijt7oSlxjZbboAxJpd/8kaU+GZZBOCIy2E41eaVJRaerbM+yM45CO6Wee6GSR5pfOY5Te44XeaQ9j6mBs56AmUPt65VY+j6r+iKmQC5zOEp1u6h7uaerj54cm0NlC0pJmG2g2ano+aabOiRsm5rD+6mh8alg8MYduirKWI/PC6qyOCtVQa4ypaKQuCK7eEa+eawySa+H7aKn+TqoW6Jp+Ci6FiohwbJkZbJu+aKWG5LpO7ANdbNrTVM0uTchGa4+Qikh1CsvO68g26bb2MLi25tD+bOPxbE8E3cueTNOm6S3+621d7dSgiqMmbIIw7BFB7NquZNqOvTsl7d3ma9d+7coG7qYA7Kkg7ucubM7/HuXbVu548+5NNFM0nU29ZojoPu2OSO3qZorrnmaRmO6U2GrupuXw/m4Dfd+7Juuy5m1xluzgnlvqzm7t/h2/Von5dmvoPWj7vu/TpOSpk800Ne+B6O95xov1DvDJFm6t7u34xpkEl+1zZu4GH08G50P52u+pRu8ON3ANz3AAz2wCR5wBF1QQX3ASB2sTz0P2cZ/WnnCzXtf05ggMZ17r3vD39qEYr/HYvnEcj2JK3s8Uf+wV92/fFvAib+8jL+4ZV3Iwou+41nEnt7QwN0MHlfGmrHCKZusrx10YX/Mtxx4a93IbT2kyF/OMs3MkfFz3Nc4fB/KutXBGdnPTdfEu//fxQB/oD2fyOr/zCVnnX8NgKS9tKkd0Dy90Qr/0C4dzLn9zRSffJm/05c7zImzsQ5/wNF9rQc/0LcFuLdftpZFzeaXzpQ71B3l0XiOgM+dJVBdsTSdyTB90VWeKvkbtEl90Wq91GB11G8yJI3v1t+T1cen0VQeSVo/1tpXuFvd0Bwb1ZBeQW2c1frLJZ/fKaMdsX/9tLM/ya5dwFi92FPry2V52b0/NedfeYtn0lDR3f5n2YK/2X0d3ci9wQ+/FWe9semfjEYe8+dV1fad0NU90av8Rayf4dq9yS5/zYz94hA9khR88hpd06EYuYt+I4X5xf/9vU690K6+reBdxe//n+AeCeQIEeYHf9YdP9YhHeR+h+H43UogXdlnX+O6O+TGdefyreZXX632H9YCXeJ4H+KDHdiEveWP/dEYvevcA905L+mEf4rd19w8xeXXvCfcO+ab3+YIf+vrOeq33+M7E94aPGaY/HbIv+5M3cna3CZIfcqvndqxv+/TYek3b3nyfe5zv9eXreaf3eqrXCJlfezAPfBN5+7krfLm/GLpfm6GuCCSHb72vJYMn+slHj8FftMs/+1VGfGnnfIrw/CRPe0wSfbYn/fMwfUSbqWVWeqE+67CPafdUb59w+XuufHq//Tw7sWHbfX+mLb4XaeDve8i/emSv/SiKM5VszeH/fH1x0fyBb32IMG+IeM7Zl/zqt34gxH7EvJHPxPx+6X5O//5YUnGHGP/Il3fzP3+WKERinDqis3mAcCBwIMGCBg8iNNhgIcOGDh9CjChxIsWKFi9eTKhxowOMHj+CDClyJMmSJjNyTKlyJcuWAgnAjClzpkwdAHTQzKlzJ8+eOm1qcCkUoYabPo8iTap0KdOmTp9CjSp1KtWqVq9izap1q1abOHUOTch1LNmyZs+iTat2aQkAAC5cDSuX5cm6du9anIsQL9++fv8CFql3MOGVTb2uVQq0sMuiXxNDjix5MuXKli9jRosYLOOXmT+DDi16tFIBbpdg7aw6MOvWFFV3/3Qtezbt2hFh4y582Kjoxbk3OiYtfDjx4saPI9/9mCbs5M6fQ49O84TbHKl/67Wt3S/s7d6/gy+JfbxQ5aN9kzcYXDr79u7fw5e+OWfz+Pbv47dqIsMHGjbdnnBdekKFV6BgqxmYoIIJDtjgRub1BkBQDg60Xn4XYpihhhv6NB9zqnEYoojuCdDDB0L855aKSQggIIUqLRjjRN3JWKONrb2Y40AQhoYehRaOGKSQQxKZmYcz1VekkktSVkOKKrqVRAkWkJCVjjDeeCONWXLZpUlX5sgjaD46CCSTZ6KZpppHHSlTkmvCGWdUGSQBZRI8WLADXFyByZGXMm75p6CDvv/Wp4NifkZmg2bK2aijj17YZkxvQlqppRWoGMMOVZ5lqEaEMoggqKOS6mmDiBopoY6MWtqqq6+exxt9IMJaq5ovqChEi2mZuhep4AX6q7Bd9poeqpgpOiCrtjLbrLNcSQoTpc9SqyEMKlqQWLEKDbtdsN2CG+O24x17WbLpLVutuuuyu1O0BEzbrrzRmcCDiitANi5B4dr2Lb//AqtvbuVadi556c6bsMK1vhvvwg+TdgESUWYQmcACATybvxlzTNvFuBFcmcHjIQyxySen2TCtKLOcWQ1OuOVEDZJ93DGOotqcs2wfO9zTuyKrmmPJLRNdtIYqd2a00pC97BYSe1r/fLHOgG08tdV38byyYrKOGfSLQy8dttjQIc3Y2Gdz1TQAPJhAWc1X81U13HOPlHXSTP1M2cjYgY22338nyjWSWgNeeFIEdcGCW1QAUZ6L49IdueQ222023oKnOuHXmBveueeSla3b56Nz5kDiizfueFxST956geR1XLnoS+U92d6/9U267rtLFTphvPMu0OkAMB6Wlay7nry348Uu+2Ah6+31j5wDX731BPd8Pdqm10l86kMdL7Dy4/frPPMema8X9LZLXyb12sMfP02+Py9/4V10X7xc4etLvv87p+83Hwng/i63nMBpbnoHtB8D5Uc/9TUQbTXI3/eM97ht/S+D/4EhoKf6MitPrQ907VvU+yJoQt09cC4nFNsEUVe/1YlPgzKMGwf75MEPgdCAsUqg+xa4wh9+LoUFBCLRWui9312wWDNcol1qaEO+wHB2W/OhuUaorBISMYtjE6IFtXgyIwaigipMYq+YaEbxOPFKN6wK4ZBSOxHykIRU9CIdlXY7y9VxYT3oXgnEOMYoQu6MggRJGtUIRasY6o2RuSNucpfHRyaMkUiEZLtMcC23lEAAdwMkBgfpSZQU8kVrpEoisci+OF5xjjnZgX+SoAMezKBtTblBBWCABJg5AQkpkAAle7khSb7Ql9SqAMww2aJNIhJ5n1zmbUIpykOysU+KhP8MMDvTNxLEAEoqckLFlFKDbGoTSiW4gTDLaZ9q/tGctiKBvaKEL2nhMZkxZCY9HeLMZ+KFky+aZmLQWRiw3SBFJUgBDboHgB4ohToqQoIQcgCDFOkAauqc6HP82UWKtsoEuFIRDMg5qXhGc571HOk9KTTKqZRSldFDJbpMSYB2LoFTBDBBWwDghF0dhTpLmIFHY1KB7vEAo0JFjkXBN1RHkaCWS4DSEhA6OCmGtH8jnWpJHXRSqaR0h6syZQaiJFOYCGCpAHhBUiSwg50o9KBHXStpiqo6tjJpPy8ogUGh9AKcugmkpFTmVJlZ1QZdNSpZjRBLD2ZKGlRnlTGrCjj/rQPXxyLLigOD7GcEcAEJnGAFLyBoDGLAgxLQQAgwSEEOXvCBGaygAjs4QQZ6IAESXOAGJsCrTJKagomF0y14+upTJylPqfaVnn8dUGChMtgeSdawKhVA92aWk+45VSoWcAsNKGvdU57qumq5QQ0yUIEP5EAIPFhCXXNr3vOGMwlO0MESbmleHQhhBhKg7Qd9G9VABtevw4XdXfinI36uxa1zKVkPorSTmpJ1KtMFQHW16+C0CLglD76KZTGrWc4+Cb0a3jCHtRmDHOygp0hB5n07md9l7pe/dvFvjgCslgiHpWQr0O1ONioEqtTUsRPeMbSSmz0e04S73gWveMnb/2FtJmEJPBCCBWawgx6QQJYEEIAJbnABEkigBxk4wQ4qsIIZfOAFOUgBDIRAgxLwIAZIWIIO6uQEGsiXvofTK0r5emJBpvh8Kyajg1wMYR/zDYs5cAsMdjJjACBhKjdQUYCA7OirwNgwj57yZTO72RK498hQ0kEMaJCCF6zgBBK4gJxJQ+K9ivTOeM6zAPvL5wb5WTOAxh0WheCWbOlEoSpFiq0BgJpJA7t3s6YzXEv03fCOt7wdzmUJYNDkJ0cZPqeuc6pVvURW67kuLN6nSxc57EZiEbFj3UlXAZAEqeyA0cFe91MirRLr1uADNdU0pz0NalGTekPTxqqdrS1DbP9jJ5+vHlCsz+LuxmARwTspsFuiYsRCszvitPu2fYVKghUUFL3MdraToSxlIu1bsAZ5itz8TT6At3rP+qRQwc1y8JaUTNwJzkm5z/2UC/wnBqWWOM/nR/FgTlQAO3hobnWQghVkoAYihlPIjTtyp5Tc5MpDeW4EvvI+d5uaPxdKFbrg9a9/PQ61vjVa3bLrndxArEv4eM/bnpOXP4iiJMiBsp0ghApI1CdUj3uGoi511+3d7x7ZNsuz3k/DN2Wj51XpoAEA8ZwcOtFNMQFudbB0t2M+JnDXyNj6RIYpmEGbKlACG7pAhsAT2z6C//uJ92713/4X8S+W/VK4W4Pb4/7/9jBT6aGDqhMbN0UA4HRC3jNv/M2LRWxXAsEYxK4iFYBhD6dHfRvxs3rWB9f1rr46rGkv67N3BYsMt3lOFL4UAbRTZsZff022nk6lvYgMblCCNukwAT9SH6r5uT72qdrvQm3E65UYt4Gf1hUgVuQNc7mFc9EEdDFFTSUBL7HfBCIfQnReg1QBHBQFlGTBHuQfdugbzvTf370N+vjJ9sFei3mfwa2gsO2auOmYTKSbTTGFuCVBdE3g+lXgQVwgechBFmiTBhSCGHwguWgI/42gcP0fGhlLUxxX1xwgpHGVV81EWLnFzPGainRTDrLfDj5d2IwHENQBCmiTErjB9BUh/wgeoQgmob+VINYMCNRJUwuWRctFxRvBlEzRVMzQ1qK5xVnNxCUBQKNxYRe6345Yz2+0ARioAJTEgR2AQBrG4Rp2Rhuy3hs2kSRqhB2SBSe2m0sFlIoMVMa5BQ7ChB8CACDGxKH5Wg644ivCYgwWYrAV1fXgBhcQgjZRgSKgoSYaYd+xoSXeGSbWhS8mhCf2WBRahSJdADhpEzflBCqqIkx8wJHNYsQh4+6oRhUA4YoIQhoYY3YBYyUKo8kR40mg3Ccq45+tI1XwEyu12SvFkk5I40xUY4ddI7tlo+50xhQ4HwAQQhngXzj+RgiSYzla2zl+CcCpY6y041TsYz5KJP9PROToFAYIGIKKxIEiEOSLGCRjIKQbLiFJpKNTVKQUPqQLTuRKJuMjDQYZ9EEjugUEEGFHUshHFkZIJuRI1g1DmiQddiJQNiRLEiVKuuRcHELouYUGuIFNhgklgqRODiNPHgi2DSVypeQdCmVRciUBnKTnyAUZsAGUgMFAOuUvYggSSuW1UWVIlGQIeVtWQsVXduU10qXhhEUU5KJbqIEcnKWO4CRhrGXrtaUJvqUORYhcXmVdMubEKWbwuAQZGAGUjIFZ/iVaXohaDqYGKWRPHqZjOqQBNuZoTtFRsgQO0IGK0EEbXOaVBOZgbGb2FSZG7N1iBs5jwiVpjuZdFg7/SwDBHUCJEfRia94kVOZkbPpftTGhT+bm4eEmYupmdP7EVmqjSsiBGqgIIUQBcYLJa2YHcpLUbIISc0InFIqmdKLnTPAm4KQEEIDB87HBcHJncY5jVIKnEionSVKdbabKc4JmegKoV1JndSaEG2wg8RzCfPaJd87FfdZTZ1Ylef4nVp5ngKLnerJnQkymW6hAIsingtJnWgajg54RhLrlfv6kfyLggE6ohUYnhv4NQpBBB6iIIUQiiC6ocQomiaKYeOYFijZngLFoabqodMJojBYEGXQjANQBjr5Vq2gmj9rTjnKJiRISkJbnbVZokZLmkW5PQQBBIKjIFDjpk1pK/5RKKUNQaZX6aEXUZoqGpnNy6YsOqUUShBjspQo0ZZm6RK2gaZo2wIh6pn2OZ3rgxZsG6eypaFJ46ZzyWKP2oAOAABkCQBywJp/2Kaz8aZoKaoQeJ21aFRx+JpFSqJw66m7W6ecMRBSswVKCI6Zm6qtsqpR26okeJKAMRTONKqOmalVAqub16qkC26+CoQPgQPfQwY3CqoRpaq0CKgB+ajE663eEha5KKKmap6kKa10S69I4gBuoiBnU5LIyq6xO67Na65qi47kuj5PyZ2QtqhsF67Y6WrcqTRmoiBJYJrkmn7neKroaZrSu678uCJ++axXFK5vMK70+6sL+zT0CAP8EfCi/coSfsivANsTF/ijBKgi5tqiWaivDEqW9Es2CAcAdTCzF8p2rzCqPaqybvqzHLOvH9ueWiuxKkizLCCIbqKxR+SuhYmyhwqaoAm3B9ixH5KzPOOx0JuzN7ljSQowAiBsAlMHRmmmltCyJxuyMbC0AWe0xLu3B1mHYOi1lQe3CmAA4JUEGfG2ssmzXPmvRDqzchkrbHsTZMq3Nlq1dkm3R3ABuRSC82K2k/azABi3Mqqu0cmzdDi5B4O3b9W37Ne3eatfjtgsJ/IcOcErjvluzLu7hpmuD0tDnvg7nOm7k0iwLTi7lWpflrosEFNMSQI3pVqzn0i3oQsTt6if/6YYH7Q6E60qu3rJuDgIvtRhRDHyc73Ke7Rou7oauXPQF75au7xYvTHRr9Q6vF2Evs1xAMWVSbylvQVis9DpvoDbvQp5vxyov9l4v6mYvRW1vraSdbtFX+Fog8yZu+T6E7g7q0NaI/ToA+7qvgK7u+7JV/L4K5TkN28ETABPE+PKv/kawreYv41LvAMtrAeetAXMhArcK+p3G5TWwA3tG4Vaw/qpp+u7uCU/v+mKwwmow5MYwB2OUB1uKuBHfTpDwA+Ov/6Jw7qpw/37n/9qvAM+wer4wDVNStJTIC3jaDGRA8f3NJSUBA9YXCUNwEEuwFlOwD4tLESex0h5x8Cqx/yEeUA+8QDulVwzAwAecAAMvjcmaIg7tcBazMApP8JVysXcAsBELbxn3nIdMLYclAW8pzQyoW0/sMCKasIltZh4PECRrRx+HMUUOsA0DcvzMB6aoyBKkgJ7UwA44sViJ4thwMgBUwFEs8mTVJ3D98JTuC/reccCErx+HbCa33WaYQDGtgAjHBAmcwH9sodGUGwB8wIit8o+9B8+8MhDH8nJ6sdHWciW7yyVTMy4T0WY03o0dxQxKntFIQPfkQDK7po46cjMvBDPbCCWPceq63DVj8w8hBglEiS/nBDilctGQQPcUGjkDpjkrETpnrJVSKxi3M7ayYzy7HWK00zGXFf8fLgxCgECrAoAhpKw/Y+b+ETTuqjMRT/NB8ypIY7JCA49XKNSvKUWvYaG8HIQYUCoi7CtGFyRAl5FAp3CbyuxHx6mQgjRJa5FXtNMwg5WQHdsM4NQFRAkcswtBAMFe0sG4ynSIZuZGg25H4yr53szH2DJP+zTP2UQxSZ4AFJmyOY1MNV4+K8xASIGYSoiyRrVUazROo6tVfzFWs0bWbLWidrXE2UT3pLIEsCJ6JUGjSYBbcHNaO4CSukUcvOpbeyRNm4pN33R+GkjW/oWp5HVC77U+bhNMCKITKFlDfUAFnEAP4BYA4JqbPYxAvCcAqMClOvZjtzJ+2TRdS7MkT7L/p2T29202Z7sFHCS284mRTAiAILJNr1kxS28oAEBBbP/zbJ8zOtu2+tp1u85hT8PwH/f203IoEYqBWyjBF8aE4qUAJzt0wkzAmDr3c4uoXMctVed2dcf3de+0Xm/3sLoFGAgECMykeBPAChjUB/ih783LDALABKw3e0+1ewPqdFvwLNMyfSemdt+3g/3Hq0ZBfn+hBJy2E+SzWO2csxSzESS4gsc1ZeMxfJePfK+4hJcqV1f4o9lECwwEDrjFHYycCaQAlKSAlDUeIb5u9+h3iT8ldAe0ZDt4ZcOta2A2PPucSDt5jFePTcTBQECBhhMEGaxAMQFADEggAUgADHTP/0pTCwkUUxZcNJHPtJHXNJKreG1YNnfodpSTMYxLecNqjhyoSCC8ahfkwYq8kwmswGm7hVA/SygCQAmkuZqzcnuj+BYzeFbjdouDyW6r7p0DGXqQAQQE5xxACQzIEp3YSQ4YsrMocJdrEqPLtqO7skAneQvvMR/POXZ3iDXTOqZrD5m4AXZqExJ8uQBwOQ/sQIjbivCdRtuo+qov+KOX76v37pJLeqXTObBC+a3juvUoChDYwfPVwUxwMg+UerXUVESNcLI3IZtHtmSbb6TfNbS3+xOCrJ1fe+VKlh5kARhUgQPMBG4l97r0mhPIlLkfCmR3kLo7e4THunVLu7VXc/+1z/uD3ZFMlBuBt0vjBe5HCfy5szptu/qb5/Skw/ms17dmP/x1AcUCTEEapKxMBPW8QKxQZ/wkonvBuzm7bxDIfzy81+wtl/xj/ccGqoAZCAIvii9M1MBpzAsrTmO5x7zdhAiLA+zBI7zornOvWPo7M3zPj06GQYm+8jABXBJar0tazcAVN33WPD3Ov7fNU43ae63ITzjPa/1a/YcSWEEW8LpbJCsiKuBNtQvDoXbpnL3TcwjU1zY+XTWEF3STZ70MU/jcw6+5MbUiKA4A0IEUeEa5pUC7GNHmC/7g80zaJ7y6r3uoerTiyzrjjzxvQ77PjxAIpCYAkLi+g32hs0v/91IXT4C+8zBorpL+6HL83Ebzbes8vD5+65uTb4hBF7gBOGa4W2wnTNQJ+VULovNAiO++7PQ+gfz+oTK7HqO+wrt4tso78g/Vf6CATIJ3F2xoHpABAZTb4z2KSgBB7A9BTGc/4c+8S3S/97c6QDQQOJBgQYMHESZM6IChA4UPIUZU2JBiRYsXMWbU6EAHAB0EQIYUOZJkSZMnUYrs+DFlS5cmV76UOZNmTZs3cebUuZNnT58/gQYVOpRoUZ0dASRVqvSMUjYEUiSdYZRqVZIbGQIxk1RNFaxfwYYVO5ZsWbNn0aZVK9Zq25RrKUqUO5duXbt38ebVuxdu34p7AU9s/xiY8EC/a2O6rZlYMUjGjSFHljyZcmXLlzFnLolUBR1DYMZoWJo0CZksSmGY0Lx6JFYySpLGAXGYdm3bt3Hn7sua6OHCv4EHFz6cr+60xAEbPytQedjHrJ+7jc6benXr17Fn1y6545qKZBKJXioHRAylTlZsp7yRzCDSXZrHlz+ffv2G6nX6Rr6ff3//eO0L6z+7AsSKuQIrmi4zBatisKQdaNAhCR14mEG1nCCUkEIL8evQww9BDBG7jjS4iIwykAJgqhNZUAoR+MwScaaNxlBKDgRxzFHHHe+T8SX9BgxSyCGR4/EiIiUy0iLg0nLQMieLghIkEswbDQAnMriJSv8rr8zSxy/BDFPMMVMiMSMCKljCiRoIYEgM95QSBIiyyDRJIzaU4kLJPfns0686SwISyUEJLTRJPw1dCNHfmvTIOimHkvKGFEtIgYYklOqhpkmVqvTSTAENVdRRSb0M0jYb2oMOpdZQhKxSUb2oDKXK8NPWW3H9ClZBE+3V10Ft/bWgYBlF69TIjgVKSh6SWoKEkEwoISknBKCJWQCchVbaK6uF1dtvwQ13MUd/pIiMQlRQypBD2CoVIy6UKiTXeemdd1e/hM1XX/+I1bdfwhplibpkf4IyA9KeFUmAJZJ6YaaDAUgi4ZAWbljcizHOGNxTLwIBtnjJAOvbinBQ6o7/elFOec97+9rX5ZeZXNRfmQE2ltyBb24MShqSyuHBaWfiGQCfSdoBaI2RTlppHzl+VzwAlBBDV28pagNTACAIWeWtuQ6QZbhgDltsAGkW9t/AAn40Z8WcFOBqNku6WlOX3E4KbpLkXlrvvfmurmmMgKgxKQ3awApWAWooQxAq4lBKCa27jlxy475ea+zLMYfo7F83L+4sgtleWzrRR+qBtJO2ddgl0yNG3eK+YY9d9tAFbgkrORpPaoKNQr3ghBeEYJhLM+ac3PjjaatcrcyZb96wsjmH3nOzQB+9dtpTWiEpHk56ISkhXtIeAO5N8h4A8GdPX/31efpboyq2SiqL/0OiwMGNKfqwgo0p5LigWxlN0IMZpCAGV+MSADRgCDgUD3kNdOBZlHcc503wcp3rlQXzkja/kc4qTspBUmBwEvEh4SUfBEAITTJC9q2QhS1Eifs0QgbBHXA0SUBCpS6wHcRVwAIlcAINIxaDFExADlJ74BGROJYIooWCTQwbBg0FxbtoEGfXs15KhJAUC5zkBEmxokmyCIAtmqSLHHThGdEIOxhuhAsGBOJSSFidC2TgA0JAwhuXIIQPnCCHIEniHwFpOHfhy4mFnFmfXCbFuqilem1p5E6cJDTVlQRiSXiJJE9SyTRukpN9W+NGQCCILIAGDhOYAhcUUYcxwIAHS/8w4FSqkgEh6LEHFyKJCSSwghTwwI1WckIJLFCBGvyvNYE05jEZssTlGJKZvlIksKSXQSry5pFHMSNIUncS1gHgJdk0yTY7GU5xZuyTaBGJBEhzA6NkoEpL0UEJeBADJCxBBz8EYgxgMIMeqNMlyPQnIJVplmYONIrRTNQz58LIaz5poVFaKCZNokmXQJSSpxvnRTFKKqTogKMd9ehHQRpSkY7Uo1ebEElRilJ7vhGISUiCE5yQUpnOlKY1telNcZpTne6Upz316U+BGlShDpWoRTXqUZGaVKUulalNdepTQepFtXkEqTC16lWlipIwjrEkZfxiSbbKxaxmlKxlBdP/DFiaVrWula1tdetb4RpXuc6VrnW1613xmle97pWvffXrXwEbWMEOlrCFNexhERvYr2ImRYldqAlRWBIVugSyIkxKHM2aWc16aAZQ9exnQRta0Y6WtKU17WlRm1rVrpa1rXWtUWNgnRgs9aq1jWlsUSI+8pXEfOhriW67973NDpe4xTXucZGbXOUul7ktYZ0lTeJN51q0JNJt7nWxm13tbpe73fXudyNTNwDcbSR5o9vbTGJe8K6Xve1173vhG1/5qk9oRBuJ0a4UtJ79LL/z9e9/ARxgAQ+YwAUeSiUnBpKKAWCSLkHwSBbcYANPmMIVtvCFMZzhsl4rWyCJ1rSI/0mAGyhlByXh8MQ+zC0Nr5jFLXbxi2Ec4xBxKimeMuDcRDLipJSYJDQGgI1BJWMhD5nIRTbykZFskgu0cylYKomOAcBjkiyZS05O8pWxnGUtb5nL3M3QhCpky5FAWcoPihCYOdRlNa+ZzW1285vhHGc5z5nOdbbznfGcZz3vmc999vOfAR1oQQ+a0IU29KERnWhFL5rRjXb0oyEdaUlPmtKVtvSlMZ1pTW+a05329KdBHWpRj5rUpTb1qVGdalWvmtWtdvWrYR1rWc+a1rW29a1xnWtd75rXvfb1r4EdbGEPm9jFNvaxkZ1sZS+b2c129rOhHW1pT5va1bb2tbGdbf9tb5vb3fb2t8EdbnGPm9zlNve50Z1uda+b3e1297vhHW95z5ve9bb3vfGdb33vm9/99ve/AR5wgQ+c4AU3+MERnnCFL5zhDXf4wyEecYlPnOIVt/jFMZ5xjW+c4x33+MdBHnKRj5zkJTf5yVGecpWvnOUtd/nLYR5zmc+c5jW3+c1xnnOd75znPff5z4EedKEPnehFN/rRkZ50pS+d6U13+tOhHnWpT53qVbf61bGeda1vnetd9/rXwR52sY+d7GU3+9nRnna1r53tbXf72+Eed7nPne51t/vd8Z53ve+d7333+98BH3jBD57whTf84RGfeMUvnvGNd/zjIR95yU+xnvKVt/zlMZ95zW+e8533/OdBH3rRj570pTf96VGfetWvnvWtd/3rYR972c+e9rW3/e1xn3vd7573vff974EffOEPn/jFN/7xkZ985S+f+c13/vOhH33pT5/61bf+9bGffe1vn/vd9/73wR9+8Y+f/OU3//nRn371r5/97Xf/++Eff/nPn/71t//98Z9//e+f//33//8BMAAFcAAJsAAN8AARMAEVcAEZsAEd8AFZLSAAACH5BAgZAAAALAAAAABABrAEhwEBAc0AAPT09ABCzf////8AAABjf/bmCgCgzf8AzADJDGSYpwDI/wAHFTZTW5np//+WAMPDw1eFkh8wNJubm3Nzc9vb2wAVABAZG7S0tM0ApD9gac14ABYiJQBKNIODg4XL3hUMABUAERUAANTU1Ovr66urq2NjYwUKCpSUlAoPEEtLSwApfwQHCABT/zs7O3t7e1tbW8W4CIuLi8vLywCGX3Syw2tra+Pj46KiohsbG7u7uwD6EAAQC0NDQ5Hd839KAFRUVHpyBBwrLwAQFUtyfTMzM38AAAsLCyMjIwB8BxoZARQUFCwsLACVam+quipBR32+0WKVpE95hTJNVQB3Vd3PCQC05pTh9+aHAJbl+wBK5mmfr3u7zeYAAInS5gDhDjxcZeYAuCU5Pl2Nm0VqdBsAFhQeIYDD1ozV6lJ9iQ8XGWujs3i3yRsQAE53gyM2O3GtvixESj5faBkmKQwSFFWBjklueQAVG0NncY7Z7liHlILH2nOvwAAJGwAbARsAACk+RBQUAEFjbThWXic7QR4uMlqJllF7hyEyN3/B1GWaqYyMjI2NjY6Ojo+Pj5CQkJGRkZKSkpOTk5SUlJWVlZaWlpeXl5iYmJmZmZqampubm5ycnJ2dnZ6enp+fn6CgoKGhoaKioqOjo6SkpKWlpaampqenp6ioqKmpqaqqqqurq6ysrK2tra6urq+vr7CwsLGxsbKysrOzs7S0tLW1tba2tre3t7i4uLm5ubq6uru7u7y8vL29vb6+vr+/v8DAwMHBwcLCwsPDw8TExMXFxcbGxsfHx8jIyMnJycrKysvLy8zMzM3Nzc7Ozs/Pz9DQ0NHR0dLS0tPT09TU1NXV1dbW1tfX19jY2NnZ2dra2tvb29zc3N3d3d7e3t/f3+Dg4OHh4eLi4uPj4+Tk5OXl5ebm5ufn5+jo6Onp6erq6uvr6+zs7O3t7e7u7u/v7/Dw8PHx8fLy8vPz8/T09PX19fb29vf39/j4+Pn5+fr6+vv7+/z8/P39/f7+/v///wj/AAkIHEiwoMGDCBMqXMiwocOHECNKnEixosWLGDNq3Mixo8ePIE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/x9Pvrz58+jTq1/Pvr379/Djy59Pv779+/jz69/Pv7///wAGKOCABBZo4IEIJqjgggw26OCDEEYo4YQUVmjhhRhmqOGGHHbo4YcghijiiCSWaOKJKKao4oostujiizDGKOOMNNZo44045qjjjjz26OOPQAYp5JBEFmnkkUgmqeSSTDbp5JNQRinllFRWaeWVWGap5ZZcdunll2CGKeaYZJZp5plopqnmmmy26eabcMYp55x01mnnnXjmqeeefPbp55+ABirooIQWauihiCaq6KKMNuroo5BGKumklFZq6aWYZqrpppzKGQEAoEbQUA4xNMEEAEwYccMOCtEAwws6AP+ARBJBUCBAQR+AquuuumZgUAQnNIGErE2s8AENBwlAwQo6DJvqCRTgMFEJKayQhLNGnGDCrZ126+14J+h6w0ImJMHrrkn4WhAOK5yrKxIwEJSru7uqK5AAQdALKqsERRArvTpIVMGw9MLL7bcIJ2ydAMM6q9C8AKyQwg407FAtqEYURMO/ScCQAQ0RmHDCqQCQMNC8OZCg8sorH0yAD6AmMUMEJESQwwmx8iuQBQQHkQMNJOwwQ7sBP1TCC6AicUIONO9AQRAEi6rw1FQ7lwOoVwNgAkIUgKqD1AWR4EPGA5Xwb7wGCQBDySeH2lAGoK6AkAkmD5QvADkcRC1EMEf/XILea4Nd9eCED9duxk1EfBAODVugUN4DtQvABwpFIK1A8wqeULhsNzQs2RfNEPdCNDhe+Omo74YDqDMQMO/fBVUAagoPkYAxRJk3JLlDJYAaQ0axIgF76sQX75voAEhrwewGnYqEywvJjjfubjMked0L9Q4A6BXBDcAJxocvPm6J+zAQ0twTYLviDxkB6vAN5c7QvC/An5C5ALRukfRbj+///61ZH+QI0LXOCSRraHOI1yKCMpaxzHQCYVzSgpACZCUEeQBIwg1MAEGISK6DAAyhCEMju+eVDVQJJEAKmOcQAdyOevrKYEEyQLB3vWAG9hMI53algxjYqyHuA0AO/0vgQBKAcIRITGJiYvU7guSraJgDFQUesjoAvICBMZThuipAsl0xYYAE2YHkeGWEIyIkcQA4yAp5dUUluvGNg/HeDwlggn0NZI20a+ELHyI/iNAgBSfAH9YQIoAdfGAFXdTB8IpIAm4FMYdr3FUb4UjJSuYlX0w4yKnAd0AUQmSBMNRcRGiANFRB7yA5IBknCeAuqX1wIaCapCVnSUu3MCyLJlTf6Nr3vlBeRAD4myNCdgCqTAqklQLhHyytWMtmOhMtBcziAJ13yoRIb4p8rJ5F1pY/h/wrhwbx3ioREstnmvOcX0GaDkzAzna2M1bmSybrarfH+GmzIgXUH0NKCf9OgwSvn8dkJjoHSlCqLA8A40KI9C4nQSSYcSBglBzlEmK5tgFAlBLhXP8WcktjMgR5cktIOQtK0pIupY+/mqdACsgEjIqNe2bzZNpyhT2UJuQGHwAnMWXFLQEYQZg69N1D+rYCcGpPliZNqlJ/Yi4oIiRWTZCXrnwwsYpdbHsa45jHQGaCG5CsplhjpMqGdzcKUowGpNJVHgngQgDo4AZMq1kK0MiEyzXkaElbGs1sNrJdLvWvgL3JpxC6kBuAyoICKZe+mqCzgbBLX0iYaBSzWIGBGBay+hTIv+jVBMQ+ZGCQhUE1A0va0qaEc409yE4rWxBSmQpVqsLoQFwFKyT/zKpW0IOYvlgbQQrEwAjO04EPPmDXfh3yWqhqQgw2KhFqWQtbSxutaadL3epa97rYza52t8vd7nr3u+ANr3jHS97ymve86E2vetfL3va6973wja9850vf+tr3vko9VULxy9/YZG1Xt2WuTDJQgRecKlUVeOgdDTyrG2CvICXIAAwQCapxEuSgMUzC/QCwVoFkgFluDUJqE+K9yVUOVNyyQAqCcC0k6CAIAi5bDm7wAuTqYAW2ikgEUhADQbbqAz4IXhJOIFuG4KAC10rVDKRLgA/H6sUjJuAgERIDUEmrylnclWRnWwEjCBm30cvyrhIaq/3iJAM0PrARYFBcNTJY/4MPjTAMfEAyM184y1F9KgCwORAnu1jEDqmjSoeJ4p2tuMUvjrFBSFABU83KBzNoc0IEsOMeJ+3HQZbVkD0LEQvcIMlGyOxB/AxliHCT0wRxHxIEEkQxa80gO7gBcJO73P4O6b/uegGTUVKCLvIKCR0mSAla/S4+E8RdFh4IhvUV0kVbmSA7HDNDBLDZLRtEdvHkZq4lHc1zJeHBC8EyrxJSSmRLxAQ11FUTHhptcRmkgGAsCJav7GpQbdkCYzwXvBSibTGTmbA4wYGvARzsshE7afEOKK/srOwsBwEh6yuuuKXN0c2KOnYAiKf0tm1NehlbIRO/NEIOvqtkMwTd5/9qgqQFEnJQMTwhpya3rARSbjEzlwYk1xUTCm5rHWXtAysTGsma/ZIqGuEDFNsBaPd8kFLGgGIpINmIdZWEvplcIGIlwd0UTQDR5Vme2zMBDUwQxBQexLD/snZBEqe/cCEhBkxDaxCbAD0KNOEGFPiYzSTHBIDKO2l0BtWGdVABsdNgBv9qokNo0LAZVIxzdL82xsROdpkOBN4JmTcBcFBEzqXMgcOLAMk6pneRkUzBRHQgN2dQxJXf5KBHT/rSE06AID79j1I3CNX79nKsi/VuQHUdVgcivReIPQdoVHtB0D7og5grj1VWWtxzMHcqx5ICTftAEz6e+WIGftV6Jrz/4RFfYT86y/E7gPwpi3/85Dsk5ghBGvgtUETJ0cyBB0P59pAOMlIRrOc/kjXxJnCHFRPsgmoR4Cx1Byq8RQA8AwBfdzIZ8DcHdXUKESseZRBIk0DrI0s+BSoKRgOyUkDKtzMgmExLZhB3U4IGgTwNqBAmkDI0J3gIsQIxVgL4U2QaWIADgTzW1oEE8YEA0EGYZ33JgxDcVGQEaGJpszYKdhAFxHU9gW8I6DAFsUYNSALDEoGYM4EO6HIScWAJ4T4cOFL3kjhI4HoE8ClIkE8JsT6mUwEpcEp3c3FrxIKjkgOmI38JsQLChIM8CESy4lnzImpAOBACgIZqSBDw13Qz/2eEACWCskJ7JRAuAOgjAmgQq7cT0jNH5pKBkxV8X/g9EeE9vac9YMM5nDZYL0gQbLdTLCg6GpY99bQQw4JUDlFKEuE9rYgQg8Vwn1gQqlgQrEgQRXgQmncQSZgQfXNxYbSI7wYqUmgUl+WJbmUQ8yKKB9V7JAaGehOInANuxXhG+bNTzigQXscQ2pM+JTAsD7cRfBgRgtaLBzGOBBGM0AYq4siADdGIOwh+yNhLCBFMj3OJPZKJBSFodsZNqnVPSGM+OPBpSMAEKxBlu8hCWOeNBFFFimcQFRgRdyNbV5OBUOV8WoSNEEgAsMiMAECPBeE+oKgQp5I+uUiDENFW7//IENKDavPSWCVpEOYyiys1ZQF5hMp4TwQhibh4EVGYEPoVRgVIAQxmfASRAsCFBFSJEDgAA1fZQzr4EILWYevTilVkgdsIkoFYEF3jVDNpkkKJKylpjjJnduQIimsEbhcRjxChPTkZZgZkUYLTlkB5kvyWlgWhlwaBZf2UNR1pkESCkATBiwXBkLDmkBkneudScCQYaBgpZa82mG9ZEB/5ELcUmk5EiiYIcML4bKI5LKKyksmClHXpEDvVmDWZRhHBl6IJKvF0Po9IjPbWcKqZj0bpmbTHcqypibIpEJc1jRPRlHpmZjsVAX2zK5WFV7zijBSQbu6mls33OJ25RkD/9ZMHcZZGAypceJqrNJZFmUMP+JrfeUIX1RD46JtQVAIWsGv79JtUBCp9OYpEV3uo0pDdlJEt2Z4M4Y+HyZ9/J0QI0Teo5phBApkWFWyUWRDTSRBIYyo6MDOHd3reyYQMcVmNJT14SQC7gxCj6RCbiRDDslHew3PIM2Iww0mwaRB1FJOLY4aERAIwQDARup+4CRGCZnYH1ZsCIZgQJlQe1pk9aEdDOT1G6HrLeBBopJ8RAZ0HUWZQaUXfQzE5kIMwUwEUQwH/AkJZ0wRVZQKSY3Zu2BCcIziXZUZ9kxDm6RBrdI4EMCz2ImjcJ3wAQKOoKZeoNKBGxpsFMSxyQ34Y/3OcDYGYDvFzu8k+A3GLOwoAiuenB9GTCWqYGsqgBKGYLmqoElokFMpW/9JmF9qlglNKSQA/9hileOhYw+JUBHA31TSnKlp+D1FKrkdMuaRCoAJUmkoQIwk7N/p3tnkQ0sNzBNBvuvKnj2qTvPSXo4ikODmqkySeB1Gsxtl9xTmZy8lKhKkRWupPw7lTTEerqBKoSWl5mzcsDLdQxhifi1OrBYGrB8E5rnen0xqukclTdzSshSqll4cqyGqvt4qpDXFZHXZQMZBvuvKfvQqqDBFE4HZQRJetB4GoAsGtBnGqRwkAQUoAkBqqAjmpAVqqE0qUOJABaNSKqzoQGeqb7v/6ksN3sCKqEJLzcXXKrPq4q6jZEEd6UxknVTc7Q53Za+uqksGpSQZLUTEDc7yyAk+4ELoIEchjm0XrWEzaPDnLqeGEkceYmMkprvNpEEflEedaEFxKsx57mkM7EO4jS2tjmkm6s2+6EH3js9RKEJd1oqPIjR4ZtwZhWERnU4m1tKcyQIQKts65hlPbL0kDgTsgAAKQAfhDl9MKkA4xL1zrV5vHqwbxOYDZrU46siV7sgMhqinFsCz7mPrCBM44swJRszOoo4alo58rujM4pGgbpCs6P1K0YR1WpRjafFUmS8k6EIO1azjwL0WWemgFM0ZQslj7twuxU4rkEMNLEOT/ibxdqk9l26BUupxdyxFtC77pWrxwmbQDES5OlTj02C4r+36+a7LaC3bCq5GdGrVu27TPupzek1lVhqSP26XQK73J6zUuw7TCIxGsmxDc63d3NrcEcSpfJ759prCM6Km+6bkNqlP+G7tAgmu8EgTgZLtOm7YzuJRrI8IPkTWvahA/K3nWKpwWOJjBGjZnK7ZKy2Fw+5fNK09ImixB5KwIkStIYJHZC7wLQQLO85Ub+bUFoaRAHLBCHKWOmozK6cLCxqPmKo0J8ba3C6VVeYIYB5BtlUU02RAF1AQ5dMPLF7TlWcIKYS49TBARh7QYFZYdPITjC7RHnDZoVHCDJcDo/+i+EDHBB8F4g9ifGFypYbucgLwQCvqpMty6KUu5sGvCLTs5KjN2d/PGLIy7+lvIAwzFDuE9OrBy+nq4aly4k+yLVlwQ6ZjGAECs7gtMAGB2RUwAbKcQAlBKnLsQ7oO3Quq9/yKKsQkAFCsQlvqxBIujjFy+KAuwA8HBAzG56kvG0dmlqFZAORTDXotn5+Y1sFxoBsGvQku4nmyBuZI+INtaU+bLwGyvz0fMxnwQ6yPIPlzL2bvJ5Zl7pOmf5HS01LzLBeuo2wzCrGaxyOmgtHy/oLwjpzovMru/qPyQIysRO+AsgmuiB5GidyzQsgy/C2p2MXoQM9pJbehOJsBNy/9lAnZ1UE8oOfC8xBCtEFm7EDiAP5ELtm+sPYrX0i2IxlkjrQsLAKPFzQJxpR2xvgNhxi08zp0sEOYcQS6XdUYUETvFBA+lqza8v6m500Gl0p9qdt6KtPzSNUiQAzJN0+x007N8ELyHENrDymyF0BHhyBv5L0OdqAK1Ll/b1hblxImdEInDuwTguqVLqheNiURJt3e9yqNmmarMwpXjLCVL1UFpp6S7EKdiq2EMxoO7r6zZbTE0QLKoEHezrA2xRoP9qXwNYWjE1D5tsYMlWf4av8kZzL9LtahtWZWdEVStWe1LstFI0R/MxnhcEQmIKoIrrAyNrukpnGhNAKWdENr/w2nsabYUzdr6slG5jBB3s8P/8o3QLMESLWz4o9tjKNlDrE/hPcIMsUaOeirK/NhZPRAQOtkBeNwt3JjIc0rI06oKjbZ+NMUKsT4Mx5GijdIEMY8JMZJbmpKgqbNZNkBjujl+PRHcpNjxZ9aIGER66pc8icYEQJ73SJhVFM3SnLNfLFtKOdXgnOHS6ankrJyeay5vPBGQjAQ6eN/nbJbRbc2/nBBrCbVvHNpRmmUbtYHgKuN2Y8fveqB//d4CUQKHTBEk/b6BSeMDAeULEatV3N6QODe3LOA5IrL6C9CLq9ZBpOCbbeKL5jwkTgD1aVHaONp9iOUqWMvD6MkuOcTW/9ZWsnVZFu0QaASNjnjb91JKs3piwykQfU4Ahe68/OiKsgJOFo6E4/oyHqySkF6vn6nj4tzc5cyf0kPFDCHFsrLnTfXFf37pNXjZ6qna1rpaDJHABICKCMHoJ/e0H5zqFUvQ9xJElS61Wv7ioBiODXzoiDgsyjwvTA3Zg3ndCOHQbn4icC5Opx2gEGPnH43q1mYBzQzHnb4zW6gQ38veQT7jinaIy67rlbmzdETfD51x+imtl6XKy8ySzw7vhvu7hGjsBuqBQQRCa0Sx0YvvWj3qS6h8aiPn7I7sAbzjzB2ire65EqQDZpQBD7a3O7Pu+d3u6vPuE77T66gQfOrPPP+aiLIC6cCO4UC74AvxiR2khdfo3spO6kvOEBprEKqW8AU6EPbOVoroENLTipDMBNKl7RoTrXpjid/+InAuoOF6NxVJAxmQL6Vk7l8colsGiL8sVpJWSiKGeywuEDaTAzmAPD4g93KPEHhEwQKb80ZAeczeEM1bZcuKPDoANIxUEG5VeHs1A3RV3eti92GKNXbfQZLjA2IFQuk7W433eOi5fpM3dn+/gxCYAk0DAyST4lDtvKO3VSHTVxjPEMnd4suN1c790CKcNUhwAx8zdkgGvyaP9jCg9kbvO1BHMqIU9zkwL3Vv9wiBPEoMrKMlPX2PVu73698p+C4dM4ZfRPn/Trs0QAMfQDLOvJGQjz+QX1ySswKXr7IGMeTop344PP3Ip/AchT8vgH1gfwMEM41Un5AEAxBGPuygESFHDCQAABBg2NDhQ4gRJU6kWNHiRYwZNW7k2NHjR5AhRY4kWdLkSZQpVa5k2dLlS5gxZWLMoTCHRBMKTzjEkUThTwAxdiiM4PAFAB8RYSh8SEHhB4dDgU7VCbGEEapIbkKMQXWqRKwASky8gZTiCa83MEqF6pAJgK0Pj3oFisMhXYVNSGSUijcuAbw/kzy0oDApxAwJpzaxIBEtVbURBazAO6PiUgBFKVqgTBdJ24xOAZiYqANAZIZSaUAUPfbhUiQQTbyl/7u6oWjLDfviRd3wata/DbvijR2xCQAkriOWXUFx+NTeFKXmbviWNMS5gZU3NKEYqFa+gUffFd+EsMLmsr3/bGI34nOg0S3iyD4VvHOF2yPSqD9VB4WZAhRwQAIpqkCwinaIIQkkmGiigsYsIqGCJphAIgmhCtRwQw479PBDEEMUccSGaoJrouOQcI+hEipgkAkfSJNKM4aOOuw1phwSDTQCdqNrp4hSeMHCJG7Y6z3xIiIBPYp8SqGiDILQAQkdgtghPAB4jEAhASLqz6sVCSAhhSAqBMDBGK7D0i/yAhvMocLMiggHChs0gjqJopyyyispiuAEM5kwAoYwJcKMRv+KaKjACNMujIGCLjcSTU2ITOtNNdbygwg2yWbwodEkgkihUNyiEu80iYQk8oYIuQqsuIeWBCAIikwDkKIMVtjTSizxlCpSuU7VjyEL6kTiwUITFI/SU82Dk8mIin3xBTwjynXXPjnKYMGEYPxgWFfFumiHG4x4C01KSVR33Q1pAOpNyYKgi8eIPqArBmDZ1Xdffvv191+AAxa4QFmTbenAGwdWeGGGRSx4JoQblnhiiiuG6TgEJfKBvRNiMO2piTADQIcYAP0pPYtTVnllllt2+WWVZgDAWZmOqxZmnHOW2F4jAnRSZ6CDFtpDe4NSCF4ckaP0QKIi6gsGh7oDeWj/qqu2+mqss77IhA8yCPCDDwzWemyyU8qh65kEAFvsstt2W2gSEorBRKR9U+xWh4Z7IaKwYsgUOXDfFnxwwgs3/HDEE1d8ccYbX/goJkqgOyKZZ57zpyMbclchg30C4EnHQxd9dNJLN/101FNXfXWZUlAIwMmxU+hmhjYGAGqHMEP5oaL3Zv134IMXfnjiizf+eORhwiGhw2J/6CfbIOo9WABoJ2DLHJPXfnvuu/f+e/DDF19gypCI0PmGZF1IIqmYeIi2bB8SAPPx67f/fvzz139//lc3ETT0MSQnI5uI+pRTgp+0CiK0SVf/HPhACEZQghOkYAUHVIK30IwAASSA/+sA0DOJIFAhrVJfvh6CMbxZUIUrZGELXfhCGGpvOIjiYOV8Jxnoae4nFAmL9WL4QyAGUYhDJGIRGyYVIJXoaNJTyA0j8hMaYW99EpkLvYx4RSxmUYtb5GIXLSIAn0TuITVs4kTmp5DobW6KfJudF93oL0bpQI5zpGMd7XhHPOZRj3vkYx/9+EdABlKQgyRkIQ15SEQmUpGLZGQjHflISEZSkpOkZCUteUlMZlKTm/QjCEkUR0oyQZSjJKUOPEkWm0CEgx485UNECAAS/sSEDkHhG22pr4+dSpe75GUvfflLYAZTmMMkZjGNeUxkJlOZy2RmM535TGhGU5rTpGY1rf95TWxmE5o6WFcutUnARBkmIhwcIDclYkDfJHAiDLxlO0n0MU7GU57zpGc97XlPfOZTn/vkJz0Vw4R+BlSgAy2kQsz5ToWYQaELZWhDHfpQiIpAohOdqEErQrcXZFSjL/AcEjTqNTHtkH0KcZ9bFBK/5ykkc+5kaYdMc9CWxlSmLOuMAmdKoJd2EwBmSEBPffpToAZVqEMlqhnAORET8TIuOaxXGY3SxohI8aZTDVBOqXpVrAKsUVkdkFURylOihlWsY+2pUWE6Tl/GZS7Wsx3uGqI7iUyPq3M9iVfpele8FkiETswrS+wqItOAlayDJWwCzAoSDhKgchpsCA6YqkP/zkXEc6Dra2U18lfLZlazJMGefDZLEsyCKLCFJe1YD/uRxJbgbuHiK0P69rfkfFa2lTrqbG17W4p4MIW4BUloPzTa0gZXqKf1SGIJgBkkLA2KTvuJWwkgtSzxdra+lW51N/sYRFmXI9R16U6F+92fErcjxiWA7WbWsVxa8a0/IZnJoKXdzHIXvvOda1hmSV+LyHdDwAXvd8XLEfIKAD5A8SFDikYVfOG3svpVcINjmpC6ObhWtQWsd/vrXwpvhLyp4ZaDIHSRYlXIUSiVMFcZXGIUdzFOtErxhM8aIv5euLT/bXGNS3JiG+dYiAN0ro4ZguOuWljGM86wj4182SIf/1nJP2RaA3UMZAHFeMiEpfGSrSwRKF9Zy/wTAG0CZ+Msz0TKUyZrlbe85TCfWc3jM5HfrJzmmIyZzGI185qXDGc753l7c8mukfH8EjnPuahJ1rOfCV1oRINvc4w98p9dEmhBD/fQia6xoyl96dQ9hrJ3nvR+hRxpOnca0xK29KhNHToBJAQJ9/VxqVcCaVCHV9Snxq+raX3rw3nQs4Z+sWg/Heuh1hnXCrb1sI3tNoytlNO9/u2vgR1UYR8bvsWWdrWvhr3WKpnadXX2s2XNbGtrd9vhJrfOhhOcZetUsN6G9qzLLdtxv1veKxNhSdHs7iCvm93fnvd8491vgEssA/8K2XWj8R3lbu872gHX7L8Z/vCAYcbJ2j54VRPO7oVDvK8O13jH9VVTNXM8JLB+dsY9TleRn1zlvrb3vcHdXX3vu6wVX/lNU15znBPIsXI68809QnJgmzznU/X50I3+koHfbs1F3+7FvS30o8eU6VGn+kkkvnSaywTosYZ61ds5da+HHSSdYZvBX86hrYO662J3I9jZ/vaMnMvObsdI2iO9drhvke555ztEdp4wl6tb5u0+e9/bnnXDJ54kPJ474mFid0HjXfFE3Pvk8351rBdeQ5Cfs+QtH8TKf57ttiu72QU/eH6L/pahV73X5d54zReI82T2fOtfyHrbHz1Ou+v/ueMB7fSS+z73K8T98HPOeNifHvUzj73xf1h856+caSDNvPKXX/voVxD62ff4XEpvenXNfsrY574Et1/+h+88woEPP/CDLnz0P/D88Qd45dSr5fk3RPxDJj/9+5d//3s3jLGprHoAAzxABExABVxABGQAB3zAigBAAtg/Geu/ANQfCbzAapOVVuIqBvxAEEzAB4RAF7M+1LNADbyfDExBY8OMTZurEIzBDxxBGqxBB5RACrwwFGTB8VlBHry1j/kyqpJBIhRBGzxCBsBB9+M6+PvBHmxCJ4w67AE8GCxCK0TCI1TCmJO5HYxC7/FBL7y0sjiRvLLCK8TCGtTC5fOp/y4Mw+0BQzdEtLdYtb4ywyJEwzSEQpXIwf5qwzhEHjj8QztLOhYrQzuUQTykQTVcQ8PSQ0EEREd8RI0bDurDq0NExER8wEVcQz+UxOEJRE+8slQ7E8u6xBjMRE2MRG7bQoVTxVAMHlB8RSUzkSQyRFOcQVRMQle8sSVUu12UxdWJRWD0sc7oM7q6RRDMRV1svnxjxEZkxmHkHmGMxhoTIWiUKWTERVTcxOv7RWo0nWn8RhTzoArIrGxkQGXkxhP0RnEcnXBsRwebC2WzxHNUwHRkx5HrxbvDR3hsnHfsR/qKE0ajx3o0QGW8QX78CD4Er04ESNH5R4fUrqK5v2MsSP+DPEh1HLyGjEh/TEiO1DOM+T6sssiLvMdrFDN9jDyP/EjCgUiWvK3NyTaCLMiDXEYT1MiVfMm3cUmdlC2mecE6JMmazEguzMmeLBuePMqG0xTNIskHGEqjRDJWxLioVMqsSUqr7Cup4L3KckqoPEmtS8nOq8qstBqsLMu7egx0C0qL/MqbLEqwREvHOUu5zKpRpMPN8kqMJMuLWEgMi8u6XBy6DEyqGiA3y0uh3EvA/L2pfDq+JMycGUzInCl5AYBKNMfENMm3bMXFnMzCkUzPZKkzarmmzMxcJErODE3WAU3VvCXRKDhbdEorRE2q7MzWdBvWvE03sp3owUzZtEP/2nRM29RNsslN4twi9ZOt3zzE4Ay+4TzOq3xM6JStyumxUlxOM2zO93vO6TRL6exOzQqLeexK7JzN7ywNsaS98wRPhTFO9hyiOOnA6yxPItROJuTO9wwa98xPIMKMAptJ+gxB+/RF/OTPyFxPA+UqzxHJKgzQGBzQfSzQBH2Z/ZzQFtocKvRNBwVBCFVJCbVQlqlQEFWhMdyt0txQDkVQ2mpM5xxRwxFRF6Ug2mA18kTRD+zQsYw9HKCAGAiUJjgBY4QIBXmRByFAJaEQIsmQGEW4D11SzZKKQlROG71RFX0IvxSuhaOBsKALH2AbAahMqqBIA7sXGnXSlIBRM3Wg/+GYuPmcUgXEUfUsvAHKiyC4AY9hLyMtL46506lRCvYqGYwBAK5M0z2sUkI9PLycLTdlQDgdv07LiSSYAVJRjGxDLuVqGiFtrqhRDDE91JFAU0/Nn4QYyBNdVARsVP7rNIOYiDlFKdV6HdZio6CALSEM1d4yVFvVIqeyLVN9U1z9sfR01M4Mi+hYrMtRqYdQo85RCKDMVZEAVWcVHxHK0FLt1QdA1QoUPqbhvbXSGIXoMbhqKgCQyWj9uV8t1yHauSiVUms1QGzVQW19L4Z4LN7Z1RqBKoiQKnT91HPdVyCSlVpk13Z91z4UPtvpDfWZiPZ5n5OSiDMCgPH0VyRrUv+JlSnsKcfbatcDJFiG9L2dGw/usKhz+okDUieJYKeKNVeKTVmWSjrrREyN5di/DInKrBtWmohXiiUuQRFYZdmmW1mfvaUB+k+2HNhzvdLgqr2kShcbMqPHUiMewtegrbt+nVoVEg0ThVmjBdp8ZNHt/AgaUIzDbAi5kojlYgh9paI+tdr8qlq2paDKWctq7VWZxdKss4CPMYJZalqHfVqRAgupfVv05FrB1aKiuczP0lh3PdpgLSwx0ADIjdzIFQGa64mjAZebDSGTDamdlYhaKtwSBN3PYpog1dC2VEydAoQCWF3WbV3XfV3Yhd0jEI9rLAGM0QGxKacCItl0GqH/dVIINhVdaBVd1nmMiDVdmkTd9lPd2G1e54VdLwgA6Z3e6R2BgxOAsGCCPOXcNXqIhTUpACCxhqAf4o2I4S3f1KnM7W3T09XM5X1e+I3f5gUEfBOAuWCC3nwiNIoreyWAbo2qv0VfhzhfATadzqjVom3f02Rc5pVfB5Zf+mVG20GC0m2I/4WItkqaQSWAsi1gYCVcDwaiueCt33TL931gFH7eCM6IzkAC8YUIY/U7eiUAZZUsZg1h/XNbHLafsCBh2TRhhGrgFB5i113hiwBTxA2h1XoIvZHVsWUI0YitHSbgHXacA8atElbeICZiLm5dI66I5wjeTVGI5HIIpskM/+b61k1d2xCm4ipmHOPF4h/W4hExDSHu4iH+4onwIAAokhv4Y0AO5Igwrx/l0+gylD91L0F94wnUYUYGH8x4YeStRyCuYwC4YzxGYT3m312SjAH7if88sKlIsDd240dGHA+S20k+x0quMEzOZAfeZHHVJYXtsCIFMSQdsVM25VM2nKGVY7103y2G5Tx25F5uZBA+5gqSCozlVdMUZkt+ZWKGX1lWZoRKZmuWIFl54sR95gXG5qaT5ml23mrOZhgzZnM2nmkF5uRt5XMW53GO3XJOZw/hZXoum7xgZ0quSZs84XiGYHTe5YC+Z+ExDdLsZgWGZlf+51geaEa2Z4LWmv8ezlhv3kYGZmiABueI7kuH3ujVITuKTuhvTl2Mjt959ugg02iUtp84dmaRtmiVzgg7Lmlq7ugqhuiVpppIDul2puOFpmlytukpFuqcJp1U5ul9dmdfg2egPumijjOifurQ+WWX7mmFfmegDuqYluoP5uotulikZmV+VkKmpmmn9mq/imq0Vpw44ea5zUZ+7udhzmrYPeu1PlO1vuvDOSNqZV9Tletopmt5zmsBxmm9dhmFkM9VdlOyFuy6Jmz0NezDXpmd22C/NtXGduwihuzylezJThlmDmvMvmjN9mLOJl7P/uyKEY1mrVHFzezSXl27Vu1nPW3aHhumkeTYjFn/0o7tApjt21ZI2w5urFFfRVXcxd1qji7rkgZu4v7Z54YhjKlq3lbutmVujHbu6Jbp4d7uoYEw6t5akvbt3+5uwU1t7waYyg5va4Xt2Nbu9I5A845vnOks9qbb3n7v+WZb9KZvfmHt+x5t65Zv7GZo+PZv891vBGcZzEjiy8bvAZ+wAv/nA1/wAVZwC08Z4z5u5Hbv0q7wDEfmEIegiebw187vD8fwoO3vERcR8A7wRfVwzQbxDGfxFv+QdYZxxkbxGVdxn7XxG+8Q+9bxKZVxx6ZxCwfyIN8QEyFaABVvf9bvCM9pJV/yAmlw0Ybw8fZtJF/wKrfyAanM43Xt6t5y/ykHc46ecjRvmznUZyif6zNf89CV8/DBnnVF6BNX8wSf8HjucgT/cjp/CczI2rfW8ihPcT33aEAP9JYICwbN8t80csH2c/9edEZXiZ1TbCUzRUmna0qnb0u/dJQQjZddMk7n8SP3cZYNdVE3icrM3ys79US30ksm7/Ke9Yhm9VYniW6xM1k3c0Tf9RzGdWGHGalwayv79UPvcWK/Z10v9o9gGlXe9Evs9Kz+9Ph+dmjvCIxBYB9TdjgP9mLX9m3XiDghV1OvdlSfdFVPWXIvd4zYkTwD98Amb2xP73eHd4sYwwqmduZcd09v94rNd32nCNvx9hxDRmtvaoGXWIIveP8sI8U1U3iAv/aG99eHh3j56V8to/hmb2Q+H+d79+6M13jICtiOv8WFN+uL39eSN/kNCtyUp/ef5vKWR9eXN/np83WVr3iG//h0znmNB7mJ7/mPn2l7v/lyFXqI9wlYUTOPB3Zmh3amL/jEnnejl/pUB3pzrnp432asp3msTnquz2avL/cB6tQji/pl33qqV3qYT4miEeO1z/q2Z/eyt+az3/bhGHN/V/ejr3Wyf/u8j3s4yh6eB3ytx3vCN/zTefHEV/y7D/jCP+a9L/bdk7eVb264d9bLF/aka2Zy2/zs7vxc/fxdrxxCPzbSN3DTt1XUb/XHgPVqa30Kf/1QjX3/UZ+LMh022+9z3PdU3b/0t6j8z/p9kQ/+Qx3+QM/xd0P+aR757WZ+OpcK2DQ26Cdm4CYBCiiXn+hr77XlD5OQXMYQ3S5s5Xf8jijRect+WLbrxPAK8GeIL52XihBloCDlm05/9deIuwQIAQQGEixo8CDChAoXMmzo8CHEiBInUqxo8SLGhzoA6MjoceFGQAVGkixp8iTKlCoBcXSYAwDMmDB9NPQRs8mJGBthflAII6aOGCeaxFzx8SjSpEqXMm3q9CnUqFKnFtzYkSrWrFq3cu3q9SvYsGLHkl1IAeaJsmrXsm3L0KrbkCrn0q1LkuVVhi91rPiwo8JMhj8BIDFR/xAwzAgId8SEUdAEEp5uJ1OubPky5oxwM3Pu7Pkz6NCiRy99AZMG6dSqLW9mK9cu7Ngj8TosgaPgh8AKS0QGQOFgDJgvEBqBGePgWcIlVjNv7vy565bQp1Ovbv069rYkYDbJ7v07xdZrX8suP5f2xNwAaCqcwR0hjpgkDNKIeftgEpgpwPPv75+5eP8JOCCBBRo42Q36HbggdQGWRZ55EZqEnkTqsZeQaQDMkJBNADhW0GBGIaTecAyaeCKKSjmYIostuvjigAIwoRyMNbImXXQiSbjjXThGZOFCMaE2onAGZbghQhHEZCOTTZq4opNRSjkllV+9BMBxVWqpFZRiQf/IY4QU/qgbQtvBpBBjADBh0IwA7JCQAPJtOSedpHVZJ5556llnhort+adHd4L1JZjliQkRkAmZAFNeB5kJwHIDlRCTBQq1aRigmWrqlaCbevopqNlZ8F6opSbUKacA6FhomD4iSuZBKcBkxG6UEvSoQAkR5ZupvfpqEaq/CjsssWMhhmSxoAbLFaGswnboQ4ki5B4AJSIU52kE1XemQsVpmCy4xS4bLrnlmntRm5Ge++e4XKrqbKuNvrqeQiQGmRhBSnKLoWTr+ptpu/8KPDC5iwIQBMF5BoxVs/DSBa1D0h5ErbUHYQvAkARsC8BC3iKbMMhTLhwyySUD2uGbJlf/OfJUDcPrRQAxyyzzCK5GC6tBsgJAa0KTwlTpQLgqtOtvKhvtIstHK700jKMCkATTUSYd1UZuQHA11llrvTXXXAMhE9iMUiSxQQbLW9Cj6voMANAIXRo13AVOHTfddfM3WE92vzj3U1V3/TfgXWfBAeGFFx6CzRHjjPaSCaW5ZkFtpoyQnHpbfh3fl2u++Wg73cf5k4mP5XfgpZvetRuiM0S2QUImZG9BRyakL8eg265a5rfrvntZBiPMu4G5M0X66cWfnvrZitOrkOwIdfghQSG+XiTw1WMmvPXZa+/UCjBlsP1/2KsIgNXGmx848mMvXhC13R0UX7YFbfx5QfkB/7Af+PmTJb7+/fvvEPyS978GqS4sxDsfArWWvvSsjyC8gUnRChKcahHHOMiBCRLUNcANtqyAHPwgCCGCtxBWh39IOWACU7jACjUwehjE1EAQAwA/GSRNHnpMb/JGwh0mxYQ8/KHuPAdE5/jwIyhMIQJXyJAVGKGJRtgJEpzYRPoNpEMAwIlOYqLDgwyGI0LZFQBENMQxVqSIZDxj3DIAEzGisXMe/MoRkWg+JS7EfmEDGxUJIIAJhu1jRLpjDHLVxkGC5I2EPOTtugeA7yESNGbUDPnkiEQ6KsSOd7SP42KQBCQwoQkVaNtCLFCBJjABCUmIweQaqUoCPHKVrixXAP9f2ZlWXiSOkjyeIWWpy1QJcJe+VJp6oPfLydASWJG8ZRJzOcxlQqWYzHzmnuwHSmg+SJlbsSUy0WdNanITkr3sJjiTlaYLhdNL28wKNrP5N0qWs53edCc8ixUEmMAwnl1xZniOqc7isdOe/nQIPv8p0AH5DHIDddc3B6XPfZqunwd96EACCtGJXodaFaAoVSQakXQyVIHnxCg4NQrSka5GmiRt5kczutCOAs6hJ4WnSF8q086Mc6ZNiSlAV8pS1KXUpr7EqU+D2pYJ5kCoPeypVDi6Uwi41KjQBKpTo/qVggpSqrVEKtV0ulSPJtSqv4SqV8M6FZ1dVKzG7Gqqyrf/VZ6i1ayuBKtb46qUXc1HrhKB66m0utarNdWuqsSrXwNLEZ1VTLBvwSpK1bpXrhr2p4htLGSlsjFGRlYhgD2IUnfa18qS8bKc5WwJdlLWzyLEs1XR6143S9ofmna1hlVkYV0b0cc6JbMsVa1sQ9ja3MqVWkzIo2x3y0rUrhW3vOWgcI8bVtpRVrnCtW1Hjavc/yV3ulENLUxGO93nEner0rWu/qoLXqHCdrzDbSuzurvU75pXe+Jtr0x9C1zeclexi8Uae+Fbvffqd6S0S6V163vfreW3v7vjr4Enit0btlfAA85agRNsOwRL+KAdim2AaXtT9WpWwxW2G4U/7E/1//xWvw5+MF89LOK4hXjF7vxvf0+M4gi7WG8trjE4FyzMBqt4fPYdMI1xTLcbC5maHSInfGX84CAXOWpEbvIySTxf8CoZyD2GcsmejOVd2hDASb7yCTl8WzBvOWFaLrMrcdCmLcaYzEYUc3TdjOZ/nXnOjTzyh6t8XybbmWR17vMgB6MDDRpYz4vlM6DNLOdEQ9SGNJSwoVO7aEaD68+UBqKa+5XnSV/1x3vm9KWHZelQ7zBDbKxwpIsLalL7atSs/qCgCQ3pVefT04em9atD5epc/0+N+HJxqr2La157atfEzl+mv1XjYK932McGmLOfvUtFnlrEzO4weqUtMGNr2/96kWGCrDedbXfZWtLj7va5uI3u3WELySu+9pjPvW5yqXvetoPf73AM7zjL297Jqre/N2emtAh53wxFdMB1He2EtzFNO373wnNablX3m+G/ArjF7WYwP0K84kmF88EjnvEmYXzkcUtOBJct8sNOXNgeN7myVg5zEqqnnsCWuWVBvk+Ez3xPJe+50hDz6Ju/PLEoxi/OgY6inytdZSeASV31nfTS6lydPG86nZiOdZIpcsqzLnrfqp7Nq29dS1ove8Iy1GSD73zqaCfQ2d8uMKIgYe1uNwh0Qw52uW8p7nxf14z2Hty7n7blzRb830VG+MTrblZ2R/xS8t52yDOe5Iv/rzzn2v34uIgdmWTHPIz8DvpiOS3fUqf8UQ2P7dGXSvSsF9a2brD5tkje6pd/PXRcj/teOXz20VF9vHdf7NsLH25X4njHOQ98fhdfU7pv/qd0lnKVoz7My9c79AH1/OxrKkGL9P14On/Lz3NfbsQvv8rsV1XqK//oKa4++ge0/fjnyWnuJnr73U9++vtn/vynE7UgX/LRnvhJ0v79H3j4HwJqSYdEXcHdXu2N3fkt4GUoIAVKCbbAH2exne1p4AVihwV+YJP4muxBGQdKoAeKYAlNoAqSy9N9nwlCYAHK0QG24HSEoA3uDUys3+nl39H1Fe1ckkwUFUHAjxA+TQ5+/wYOJmGKbMv9sR8BXt/kNUQQHqGbFIQRCiHUMCFnLCEXmoj3Td8DpiBGRKDnvZEF3IAariEb3oD9yAv8IEEbsiGbfSFleKEdHki6bNkJnmHRiZZBwM8W5mFo4CEhDoivmR74qYUZjh9W+RoAOCABCOIhFiILVuKnzBMMYlkfOuLLaSLPYCFMDCImduEllmKmFBSadaIBIpUA9Ab+iCISoqIpkiEt/gtZraIMSmEHXkRyQMr7jOItZoYhDiN2ZEjGcOIuuh9TIVWGKOJABNAOfEAFwMAMDJ0x7s8pZiOdOI37lBkr0mBPOc0myuIdMQEM8CA38tI63s5gCOAY+uCM9f/UYBhUIFphE0xTO6aXLe6juMCE10Hh7zFjgdmPdmEhEpyACViAQOCACVhREoSbP6pUP07krxhMtcVgRdYaQaYU7SSjQagjAfwiwVkkQpmk3uxAb9icMm7kRDRiK/bbC36jRHSRRKJkbW0jTsKISq5Rn4XjJH3UK8IEPDLEUAIAEe7kx7mkUgJKT4YRoAFl4AyO4RgO4sjblQBjRTxPUy5lVyrNU0IjOMrgEhyAWZ4lWqalWq7lWgqBFcpbh2QkRExQCX5lTjKlXdJJWDIad5UlW/4lYK6lFcgAYRZmYQrCORkhS0aEIh1kXh4VXj5mldiQWOpiZGoEAPhlYG4mZ67/5RKcE4mVIVFK5vDoJGkKCGVeWl92Jmu25mee267UJUXYEEieZqCYpm3yR2qqJlm2pm9u5mtKxMbUJkSUgP3QZG7e5mUm54tAYmWG0ANEp3ROJ3VWp3VOZ3as5m9up2duk/ch5/vowAzkUQbYkZcx51mhZ7k45xldp3u+J3VmZ29yJ32eZXBGRJsU5STGRBKswAmcQBDsxGiqp3ISKLiwZ3vCp4Jep3wuZ0NshGbWJ3fe50MYDAAEZBbekQ40l4GmZ4cOC4Im6IKOqHQ2KOdFqIT+JoU6hCI9oUGQAAWcgBEkwYx0kkJ+aIHiqK900XPyEIn+6AOYKAGiaIq6Jm5+/2gx6ihUWIC3HAwhASmJCml0EGmRduaKKmllJCmWMgUF9IayDRKUjqiUhh+VVilwHmmHaumWIkUJaOLTECcZhemCjikjZqaZqiiaGqiarqlHRICAnoBIxqmcwiedVlOZ3ulfXimfRoeDLip1QCITLGYbDSqhguB8IqqV5imB7qmjVoS3vEBACiqlMqilNmohHSqmqqWidqo2miqrMse2hOIqjap7Fqo2omqqouWqvqoBaSqvlkUYyhKtkirmXGquAuau/io7KiuVDCUSBCqYDmt12uro2OmxBmayMus1+aq2Wgla6JK0Tmupnui1Yiu3Miendiu/zBC4hit2juuQlv8rsp5rcqartuJADLyAD+zrCigSeKqSu75rsbpqXuHqtWarulJkwraIDPXRLgVsicLrlMprotJrbtors7op2DQBtD4pxAapxJIpxbIlwi5sVhGsybLFM9KAAJSAy/7Sx4LswJLryKqqxdomxirrCxqHPgrrx1KrORnssZZsyt5l0Z6IAHxAm3gPWHwsAzwt1Eat1E4t1UptwPoHxH6Hdtasrt7saeYssyZtm5RkVzht1Z4t2lqtu2Lt1XrH1nKtWRLt0Uae184tUgjATnDoVpht2vZt1f4seGSt2xor3Mqt3YYZyh4uWbDO3kKs3z7u1ALudwgu0Paq0Oaq4Spujmr/bozkgBVJIlfwLeRCruR6B+WGbJ1ebqpmLudeVeK2blYIgAloLADIpleI7uj6belmx+nObLzCrX3WrWSC7aLuQAx46SjWYdk6bu6Sbu9ix/MeRbiW5uuelupiKuvCbj5Vr/Y2RQTcwNLCBBPcADZ+Be42L9ruLvS27VJML91y72xdL6Jmb/dulPDWb9DAgIBi0AmcZ1icL/r+bfRaxwB7hPq6Ls0C7wHQL/7mFPw2sEVYwAeAUUwEgQl0rPkybwCn7QETMPsqRQeXEeFyLQNDcCE9sAlHhAk0aUz4QA5g8P9q8AafbQhTRwFnRA2/5AjXbAmnMNWhsA8zRJuCzQuk/8BNrgUAz3DU5jB03DBGMLH9PjCEKnDc3m9eEm9ymsDSNsEH9CxlJLESPy0UO4cTX8QYY6YUW6sC93AQnxYQt7FBlAAfRSpogHEYnzFzlLFF4PGD7vDIsjEcn1cgW0YGCGgQHHFl2LES87Fq6HFFMPIJJzDwAjIcY/FjCsDOMkFS1rEMh7HafjDvgjJSQHLOpbH83iklt7El2+UOCOgKhKplKHIAx6zMmq4oS68jo7EkF64V2+UqNyUmxwQSiCEnB6wnR27M8kcuTwQp55UpU/EC9/JX/vJO7oAd+QAsY4Ysoy8tK/Mtf0Qz//Auk7A0dyU1o+QvIkEsNnInH3M3B//uNxvwMvfxM1NxKgfxOVskDvTGC3ixaGxz877z5MazGSfzUbwtL78xn+bzRGpilpBxO3uyQNvy2oKwQb9ZPa9xOTclQ++jr4FbE0f0HV80RbtvUkz0O/2uRiv0mnb0OgqA/WxyBgssDhvzMS8xSYdyRZ90TotmRk/yRiulS3PjYLho49J0Qdv0TYtxT1/HPD8ESvv0OPNwUO/kUBvjo/jzUSv1Une1RNcqPO/0KDe1h06sPVc1Tl71MGbIw800V3s1XM8yWA+0WONyOGOWH1PsPfuwWtPilSQBDGNFzMY1YXv1Uy9vXYMzWYvwTyf0ICPwY3tFCUiOWgx2YV/2Vyf/dlscdkNENWSb9UpHNmOLdle8YI8i9ltjtmrnLmePRnTy9F3jXV7L616ncF9jor4gQTZnhWWvtm+Pbmv/cy3Lc2y78VT/MVqj5G1X4q6sM1n09m9HNwcT9HTc9Xsi7nHrdXKb5HITIrXIallAt3SPNzJrtgdTd2fP9eaK7Fmz9JZ2tx3uc/wgMUCTt2oHd2gUN0o1Njm7N5bC9xcqku2Gd33b92XjdzGbd6tmN21vt0UCOBP6mg4EdugWuIETNoJ/hn6HHX9TtX8rKYTnIN7S02SI94WPd4Z7xoYbrUoD9YfraIjbIGIYtViY+IlHd4p3xopvWIcj94vjaIyrYFZ//7GF33hX5zhn7Dj1Mni51rYJB7kIZojyVnaRG/lNI3lmKPn7MvnBOvhEQvkFJgcpuoWNW/l9o/dzaPn49Lh2/ziSejm6woT/UrlIm/mBozlE4/mygraLk7YOu3m36oxc0ned2zmG63keY/mSt7hj+3kUO3rYYcxllLmhH7qC27Cibzmj9zekQwSYI2ByDDqhp3alF3amx/KpQyaXDy2c7+On/99OwClbUHqpL/ViYzqi8+OqY26rt+Or01+oZzmt13pm5zo7G/tJbrqHd7ouM3tS2E/5knmVEztwq3kipzp2K7uPOzs9c/tRJAeNj7q7UrupWzuRIzs6zXaT9/o6/v86+kF7kk87ueuuuZc4th+0unc5oOspu9vllYS7uIfrvMf1rVf3vWP0rq9uv2eju3MfvMd7oQ/8Bhd8SKM7w+Q7q+/7pi58UzLutUe8xHNzvUu7xSustre5t0dyylvEo8i6vYN8yLP2yG/2wa936kKzk0NwwzeftzjmpMt7zFMtxad5zac0nze6XlghAJDtQRjvJnXSJxXtzgsftQC2hgN90H9yyed30Uv1yTc4WmWlEDI9QQgA7WpRyk497llAb0Q7qsN81tN711dHmKY7m4O9S3DHHK6hTBOEFWGRgE45VpBADnzADcRADNzAB+QA6Nqh2r9ehvi8NmN93DP13OP/+o/afcJjryFdCdkLxgsdRky4/VOUAAWsAPKGDRKsAAUgsgg+/ujpjNUn+LhX/iLPvFMrOkJzekN4fkQ8EK8YxARh2FNEwNkrfRCQ/gfCPuaxvZwLN9zbPg3j/nlf+mh//bqH/bdCRPvAR+VERQRkiEzogA/EQDXCQAXEgA/sr3Ao/wIyf+V1yIDrePRLvwBfvsFvvThjv77n/dIDBAGBAwkWJPACAIAZBgX6SAiDYUSJEwdaWJEwoY4bJkpMLGHihg6MAFZYoHgSZUqVK1m2dPkSZkyZM2nWtHkTZ04CInXo9PkTaFChQ4kWNXoUaVKlEylkFLAU5wOpU6lWtXp1/yoDrVu5dvX6FWxYsWPJlt2KFW3aqlDZ+lT7FmtOnm0pilxyAG9evXv59vX7dwmAnidzJDyxEiONiB8SvhiKJCGSExFaRjgBGQASups5d/b8GTTbuaFJlzZ9GnVq1aRJYN6xmiJc2VTN1rZ9G7fZ2bsfwD7NW7Zcwabt/jV+HHnewIMpFgYQxMSHCjAokJBIAqPEHQmZDAXABEZHmCVgMAHgG3169evZj2b/Hn58+fPpoyyRxPB84HBz9/f/n6z94KqPLQHVEo650IpLjsEG8VoOJedGwigJChgyIaPrMBIPKBieokkAiAgckcQSTSzIvRNVXJHFFl2kCCEAjPgwPv8D0wIQxxz/szGtF4PiMS6cUgRtQQeNNA5CwiZccgUaBUohISMkKgEjk3y8EssstaxruC29/BLMMI86ISMc6APyKh3VXLMsNK8ScyY31xKyS9KKPBLPvZJsLokKdjBTAAsoaAKjIAqaoTGJBEgMzkYdfVS1ISGdlNJKt0Q0M8XOlDMrNj399CxOp7JUJVGlQpA4AO7Kk1Xl6pzIyYLITCgHghgDwDGJMKKM1F59/bUmSYEdlthiS7MAo1rrM/UBUJ1lk9nejC2IWVRLu7NVPPeEKcYmCMI0V4YWTUjTac09t1dh0V2X3XZpgiGhCkZk9tl6czTV3WrpTJBIVbNtddv/l7ZLyMwno5yySncVXhhLdRl+GOKF8QOg4GVNtRdj//BtV9+bHN4M23/5skKGkk02WZBXYcLoNYEwVJkg7BLiUCkaUqjghJx13jnniH3+GaWPgR6aaEppSMgHEunNmGnbNma3Y5uEbkukP3i4Guustd6aa66VWHJCfl8SCQATBpL5vIgG7m4pEyYGe8mi5QZ66rntvtvHChKycN6Lm/47QFGhjtZaOwGwuuvEFecaDAUcf/zxC2B2CbMMCGKUoVvDRUpvuOHGG/R26w6d9NLlI5vmTUUFnPWwnj43Wmk9nryzqhe/HffE/6B9JWTJJSjGhRhyCAARkcoAIyZimIGC/xycfx56ZU2f/tfRqb8e+9JkXoEzqmxauvXwQ+V08KiD5R3kw3Nfn/3dxW4J3u8OTchbg3DAHKmLnos1+/6Btd5/ARQgUpqikO6NqibgE1/4Xmeu2BVOQepj3wQX576T8I8gEcDMDQpSAszwjSAxSJRSzPO+AZ7wUQBE4QpZWJMbJKRldInd6hYovgZO64H7ShXiKNjDrVmwOUbIAf9SgBkmpI4A8UOC2QbSOQDwKimQiUELqQgnFVYRi1mciBESgkGlzJBTNbSh4NaVw9mZkDO28+EasQbEiUioCUHI2QowkxkoFoR4AGjCCWJANgB8ACr4OYwWCemjKxYSkVUcV//9NgNGOYmRgY7cDZzMKDX00UWNbFyjGyUiIbi9wEriEiHYhLeUIAAgaYlUpYkOuUpXBjAC+TmgJHkEydbRcjaUJJwOryVBTfqQkxKJwAyCYAQdIAEJOnhBBe6onRgkAQlMaEIFQrmUgVXsldl8Tyu12c3SYQqEMsSljWzJunGec0C/2eUZd/jLTV7SRBfZnDfpGSl41hOfpTslAKwzS3TyppyA++dA36RO89GEm0TJpDsnGEwXCeAiTbBcPikaQTRWFKN3w49mOkNQgAa0aR4Vqey+N9Jc8tJwPGRo++5polshwQg+kOlMaZrKjN4UKAnF6U7NRSVcecak/AEp04L/OtCcFDWd7OylSleaO4e6aAbm8dyEeFpVpVoVqxFDHgDk1VGkomWoRP3qOI86VrRAsF9MbertnsqiWU2VqlmVq0t0Ole7Oip+TPSnWTsVVnvxlZZlBeycrhpBta5VcW1VERxhYIIdRACykZVsM+9aWYbU1bKZzRIJuEgxoA62r359FmjBKFjQ+gSzOfUlYtnaUgIRr6ualS1LUjtb25IIBzPorGuLQlqpiPavvl1nSUmLWt4mZaGsTexx5wOZJNwWuiepbXSpu54c5BEjKfiMcIFbL+EON4G+Ne5FMbla5eqOufKRYnXZS5Dpthe+prFAjDBihBlgc6+A7e5ov3vD/ziJVyfvFc5hz6s1xZ5IkPFlr4AV3ODNFJFCMOhnaLi7X1D1178yEe5421ng5ZK3RCKcp4Nly2ASn/goOMhjEmJYmgpb2FMYJuNNNhzg9BoluR428I3hE0t+oni2JgbykH+SgzrewIvb9S2MPyVj8kUFwGj9TI513EYew0dvTUAikbMqZC5/mSZHy0iLDQpaJsfYyW4y7WA5vNQqd+3AKoIXE1KAXzDz1Mt31nNLBjYj2Lz4zDpKs5qhXFwbg1g05n3z1eJcoiQ8eiRMePSkKf3oPdczz5fWNEV8KqU/LznQaho0mnQSZZQadtE/vDJ74Pq5TWsz06+WdUEm5htAh/8aQKMG0poB2+aUpnrHiB5Rq8E261fG2tizHmW5UnNrXGtM1zbiNV99jWpgW1nYBMLBtrndbW93O9mrRHa4Nw0lAGh3Nc5+dm6iLe1Cn/bQHb42DxpNbntL+d75domYp5huUK97R+0W0LTNWu20zpvRq9b3wrmUbYY/XCCL/DRpAZ5rge+H4GM1+JQVveh6QxzkQVN4yI3d2SSDRoEVF+PFeeMWUxf24Aj/OMlpbpBx15zELwQAmU2TcpUvkOWTLPXLLelw5Hb8zTPHOc5vvnQFFxCQqvH5zyMZ9KS+m83xdrPMR86eCNzACFKdqtMD2HSyt1dmhpK636heQ6sHZ+j/hsZ37ZBeZaXXpwT6I3bazo49s/e9upAxeoHY3vYxvv1AcYf33NNYdx3ffT4CINTeEwJ4v3fd8lyO0ck/S0PDHx7xZ1V81hmfPgLbHfO+uRUATrCDLWfef3+HvW3Nw9FmF/7z5gx9j24/41PHfN6Ql09n9Tp7FMre+Jm9Hyr97fnc6373QULNQc83+KNQOemphw1kRpz8smvf+/F9mfGmj/vnhzT60i+znDbuGeyj3vrxMc8gwz9A5Nd/rp2baO/DeH7op5+w1o/QSq+8Tu/xwE81uKjf8O/74o8BTyxGXo/CzM//MAYAC6r8fA/mOM4APUz44gNenusBYw8BR/C2/wRv4vqvAtHvAr2H/9hP636N6xzwPXAAMorPBKfn/nIQp9IuBR9pBVmwBU/lBQfw9zgQ4eitBFOjKZiAsngQdHYQCjGqgEqpCNEkCIVwCNdOA4tO3q7tA+XDyJ4jB0jg27xtCn9GCtMwn2blCV2MArPwwoYQgTLwyQiQahzPA5dQNVav1dgwYtYQEOlp8jhPyZxPDvmLDkmq5zJsJgRRIt7vAGmwBidv7wbxYSARE19J4n7QTRLRAheREeGwC6vvC4EtDN/jPkYimSrNFTdxYTQRFlXJx+iPC1UQFJ1FFEeRNKgPofjwFzuwwFKRPZToA6ppFukGGJMxo8DJ1uIwF/9FTRRvEQbxMNGE8byIcT0m7w2ZEWJk0Ru1aJ8mjBo/MRp1cRqvcNdi0NqCbxlJAzJsKhyVkRLnMas6Cz2m7hwFLR3tsBqP0P30cBjfMTTmzx6HBhwPsoVEgm08EQv3scn6UQBJjR2BDwwJEjQUUCHVECM38pUgg5GaDxchUhoXsRwp0hqhQhL3sB7VgzFa0iMpJSFjUoDGpftKavTMkSTXZBf98Q4Bku6wUbm0UT1wwDzCiSZFpyOTspCWT+1cLicfcidLkg598h83MCCFkrWIUj12ADKQkinPZSbDEntkxhYzDkimErh6ciKNECuDMgm5Ej0gC8KM4AMyYLLykiz/SWUs93J6Bob80LKW1NKv2LIRffERl7IlVnIgYRI9KG8k/LJS+lIySedlrFAwyYkws7DGDtMRZYIyGTMbFZMzIDM7KhNSKBM18cbcpCcqdXIzK7AzSfEzYyI0BXI0HdM3XqCmetM3VzOFSBM4BSh+9u81pTI2/Q8xTaSS3rLxtBKx5HI4MUo1p5NoBECqkBHrRjI5c285S6Q5vXDr3FE3rTOfqtM8f+ZWFtDl9LE7qe4786vXKhIJZzA9ows977NdSiAHJgo7E0I7txMI3/P54rORZtM5TS8uhVM/qSg/G9RcrgsjfIAE1lMoYodAz89AxekCL4tBU0I0h/JDIfT4/0aURH1mlCYEMwJUQGEzQ9tuQ9tiC23ORLkEOtdKOksDB2ViR0+UlWrURxVGAPJII96G9YYCQ1/082KU8HbxAW7zRpsqR0kDV3iOzxAiSFnkQbPUUnCgs5Yo4uIHAFi0RZFTSX+OSaHCSaUCShe0PKk0SijAEA1CAChgt7hURbYUTyflbYLA9SoCBqz0ONPyTGG0NuVzCNvUPlXEbTACCWKAI07iI2KgjpLAOPeUQPQUUxsFbUYiCWZgTmksWgrVUEsR5dZUUcmTRQQgqiYkCYKAOkwgAzLABCgABoLASL8DVDe1RDSVV8XkAyyRFW9AAjPTQEgVPg/1QJ00VS/yTf9Ng1Vzldg+NVR/NT181VrFhARyoALo66eIIkmRteLSdCnW9EmBNBJxU0SfFTV2IAbEznOUR1Cz9XTQlV6nhQYwQx5/ZFTFdd3CcwKZ1V49NEpXakphw2ZuwAeM4NGMYAVuIAWY7V5HBFsnNkz2iQnIdFA101+fDbx6MR3PlV0tqWAZ6mAtVoAqFmW3pHOQQGL51T07trsA9lRNUiCaFRUHdmV9RmV39krMDQAu9UL7VWYDjWYPsSpvVmdRRF23cml9lmF6Fmpb5GUAACyHNmaLtjA/NmCTdieediBC1GlHdmp1EGzLNkx8rHiSIly1FsaOtvO8FmdT7WTR1nSk1m7/SYQEpIo9jaJt3Xa/4NarbPZryTYY3TRvYe1sExdLcGBi9nUiMPAl/hZw15Jra1ZuF1dso3NxGbdY8NZz40MAOqsJqlVyXYJyK3dryfWL+nFuPa5zQ/d/Yld2VUR/dMDOIhcRVTcXBRdR0y9sNbdpOddwa5doQNd402NWmIAcUQIaeTcIfXdZM7d4QXN4cbSlcIACYqAJzEOaJkMilm+qRDB5xZJ2y7c+Vq8bJeJ5oVc2lfV3oy94q9c2r1dK4YkGdgtsfCB3xddzyBd9jQV5Axg1CggAXLNUdtd9ORN+p3dGC/cU6RaeqlaPguAG+ggjdEA7lw8JbsCDP/iDo46A/z/3fEeYPQbGgFBXgRd4BS9ucl1XeEvWnRoNQz4VvygAM0Zs+QDYhNdlgHv4M4wyITjohbmThVtY4IqYeiMYdkEsAhCYIKqWzHYYiJWSfqv4RUYXaWKifY94SdcUzeTudbOvHjuLiAeCirEYXX5YjdtiVpKgWE+ii724VHcxjBdvjOFvJjqHewgijdt4WtgYkJXC3JCgeVtijukYTcEYWho4IqQvjydxjxOij9E4IXhYKT5AkzeZkzvZkzt5kJdCkEPZKNQWihF5hRX5i530jq8Sla1ifpmYjGeCeM5YIJZPB3ZAOmBgBtb3J0zTc0j56K5YmOsDB8gmtrg4lVW5jv9FsZXdEiifE3FjQnxx0H8nBDyqlSaA2dWKuShG2ZuBIkYgV4ldlJm9k5F50pEXM4anGSb2CZOveUmaQGNx4pPvGZ81OZy/uYT3uS10TgfiOIGN+JybeRGfGSXpMyvd2SUkZEdt8ARMwAKeAgdMYMUE2p9dBJwz2iYM+GVhIpELGtfMFaHXsf3gclH3DTP6diC8yIDPkqOzZKNjWibEzGpFlaBFWuVIupFN1RTH01lfwgLIxs9YQkwxmqZ/lJiTWjVKgGxsmSZCWqfPjKfV2ad/canZWYZzp3EgB3Ikx/oc95KRuiAEADNOmam1tJ/TWihi5CaVOaen+l/TmSpdOUH/y6sHnECv95qv+9qv//qvPQCuBq8EJg93YYJ4ApOt1TqrFzs0ADp3NUyq5Tpw6ZofrzoxG3slRCKvAduzP/uva6AKRpu0SRsFjkuLv6OeKWKUoNon8hK2Y3uyHFs8aRtLJMSXy9lMKXtcLfte1pm2hLezQZu4i/uve4C3BCBGmOCjV0J/kvmXuTlubDuzqRtLJu9qo3qZedto7TgiMdt6NVslONu4y9u8kdvhiAcJclu6EgIzfUK6p9u6YWKm59sgfOet/yuuuZuqvbukeUS1xBtEAWC4zdvAPRu9VUJ/kGBeVQKFmxsneNM3J5zC7Zu+19rCYwJT3pu4BpS/AY6V/7/7J1NSlAn8wE8csBMcJfYpaGdiFfUow5U6xlckRlYbpLf7wy0sxP/b3U668QocxYNcxVkbI3qUIY75vgwiA96mwWe8PTDcyVfCpzAZpz08x0fav3t6xKM5fYA8yE98yCUCaJMAhMvcg/2YQlYgZ4LAj1I4yuujvmPcOaC7TI/1yufamUXcrms7grz8yw08zBeD8tB8qnRAaN88PuI8w/eJvW98v+/ccvOcxw0kwFPFz/+8vAM9cwY9ZijgBBjWe/fIyBEdPhTdwiGjIdvTyiGdyXZcy/f8pw3n0jG9uDU9SwTgDMGN1Btu1+ljYFi6zgWE1bFc0ut6y+86D2ed1v9B29ZdBAdgQH+DudfTVcCnHSd0btTD69GHfahc/bKBe7OFe9nBHMptAlMu0do9tNrTHUSkSptVeNu5PaBYV44nu00uN9b7fNwPvNlX5NyR6ZLhFQkmjd1pdN0LPiYKCNiDfT/kvb/BG97j3WnwHastfd8BvdxngoPNRuciLgP0R4QRPpZFHj06q9HhetUdXrToPTbsnSwIAuIv/OAngrwvPtMzXibiR1k6PooTIuRF3tSpW8xC8idcXuVvCdzrHcdxA+aPnc/7Rdltvq/7/UQQoiF5niDM7ZDZPehte1aym+GB4+h1POlbfulvAz1uM+qlfq+p3kTMo5Kx3r0AwLX/uR7nrd2sM+PddZtQxz7SnV6yz9420l7c2Z643b5EZIkAOod/TonoC77rHdvc6n5jG97v/x7WUT7lAYTwZz5d197wEZ9EIIP+buWQySTVET7yF3vytr7yxf7yV77sdVfwa6PzLd7wmf3uYQI/FtA5oNghbA/od3/XfSy/w/6jYj+sWJ72Jd72fUPtc1/3PT9/ZORsKLkgfIfK033103qf0Pr1k1/5QYr52dfoxeL2ewn02V70R4QxhH9iRNgCOgum7Z76SZ7TuMNva3/8tRCaAYKAwIEECxok+CChwoUMGzpUyCCixIkUK1qMeDCjxo0cO27UAUCHx5EkSxIA2cOJ/8qVLFu6fAkzZo+QJmvavGmTBgAAOwbm2AmAyQsjQAGQwIk0qdKlTJs6fQo1qtSpVKGCFFk1q9atXLt6/Qo2rNiqM3ZW6PowrdqFF9u6fQs3rty5dOvavYs3r9y1fB1G7QuYrV6LY3FeLdwRZczFjBuvnIkVcVgjOm4QPFG0KAXJnDt7/gw6tOfDokubPo06tWrVK3ZaQBsY8ODZtGvbvo07N8XYgf/y7pt7NUHSpRU7Po5cJWThWykkKfqiJ/Pp1Ktbv86ROPbt3Lt7/y71ORKvv/nqPo8+vfr1dMvz9e0+bfDp2kMbT45/8XLwTHHQoFECfwIOSGCBNtVnYIIKLv/IoFgC7GQEefE9xF6FFl6IoV4TpgXfhgzNxxyCn92XX4kt7ZdgDjnQ0GCLLr44oIgwzkhjjTTqBEAMEnooWIY+/ggkhjw21OGQD4AonIydkWhikygauJNlA51wQg42Xollll4pqWWXXn6J2k8AzLCjkUGeiWaathm5UJFDIrkal5Ix2WSJTxYYJUF5gslnn35mJOefgg5KKFMw7JRBmW+qyWijjrrFpkJu8ginaoEWRmed+N1J4J4CeVpoqKK2eOmopp4qahCuKUrpo66+ymikCU3qYaWplSpWppoix+mATACwgp4ASIlqscZuh+uxyi5LYxM7fSUrrNJO66OsD9D/uqGtqCULlq67OtargEQh8dqnwzKLbrqicatuu+52t1MT0EZKbb32pmctthNqexq7WwKQ0rd20qTgBzsh4UMMmAHQBJUOPwwxle9OTDFS/laMccafkbBTEPOyeW/IItOWL1TW8mvaxVx5K7B+BCdYAkiZzUxzZhrfjPNwL+fMc8+dmbDTBx+bOXLRRs9V8lMn40adylux3DJM4QpogQ81Xz2zz1q/6/TWXn9tksEAmDD0okefjfZusuobH8rF7WwfwFFvCneCOGSQAwU7+aBi337/rSLYghvb9eCGH05ADDsdxWqtaT+OdtJOLX1b03WPKPfcvF6+IKiIf65s4aCP/94zUQCAFS3kqhdtreQCtVo5fZwvmbnm4M6eoOek7x6q6Lz/TjESACSBOr2rH39v62sXBLttlke2bu22MzZ1ghFEUC7w2v/p+/beK2tBx8WDjHz50yofaVRuRw993AFPTz3u389Pv8Xy14+/uhnsBMP4RJsPwEehj03qY5rs2gcaqMHPCdXLnwMfeJDuQXCCXSoLAKxUtuYFcINoGqCRCngb10VFgiOU3gJf0sAGCQAHLGyhC1lIwRgeUIY0NNbCWJRBx3Fwh0Hy4JBAuKblUYWEVjHhCU90vxSt4FdYe1YNn/g2BEJxin0ynQD8ZzYealFIPvQQEGsjwiJKcTRGPP/iY5JIIAs4q4lFoaIbOUPEN8qxO8IbY1ZSt8U8VqiLXoRKbsL4lDg6RYHwSyGBBPAcoCBBB0lopCMfSbw5SvJfdpykJReEg50EC4sa1KMndcPHDX2RZEKciiCbQsjpGXJAYgNABRh3yVjmCo2yrCV3dmCWsODxk7zETSgnNMrZAHKQtAxLKm23SnHthGy2bGZXTunMaI4lBTvZDCd12MtskvKX5QnmYIaJymJ2q4xmZKA4v/OrCElznaY8Jzvf+Zkb7CQCutylNu9pF27Gx5saKqVUoLmUY2oumfwR3gngiVCmADShDHXKC3YSoGtmC58Uzac+u+lHX/qzhJWcEzn/zUhQ8DxHRw0tqUkWatKU2uRXHaWKPSsKU0hd9Df8zAs4FerOZ370iCH9DmbUqdKgAiqnQi0qU8IHLLG8NKZMVdtMY1NTvNw0oER92k5P2FPv4AiHRjUqSrsKVp8ETanGa6pZnfpUwET1LlNVylcNc9UFZtU7h0pCRMOq0rfi1agLo2c9yXfWwDIgrVDNaAg3KsZ+xbWQVeWOwZiQAhzs1aR6nWxQ13jFv/5PsGYlbG8MG8T0VaWyNRHo3ObKHUcWhQmQbK1lbUna1za0BBAay1I5W1HPqhW0YERsIBubFdNGDbXbYSPNZCvL2CIXoftzpW3Lilum6nYtU/mjb4nZ/1JMLVaVwLWOcbO2XEsqN7zsrMAynwvY6MZ0umqprkZFO8Tuxvd95WQJcbHzwvzqV7LkleR4+xvNhwLgrhLdl3qly96HrFWq1w1ndsci3JbdF8AUnuWDK4zcBw2vMLc9cDYTrGDehpaAo5VvO+lbX+WYGMMsLvGFWzzZCOzkoOjdrIfxCWK/iLi38G3ni8eJ4hRPGMZE/ueKi5xQsVmTrOm98T1zTKQdb5PE8f3xVyIssCEjectUtTKXg9oaAGRPs1l0sjZhZN22JuW/HsHyt7T85TiX9shyjuavmICYDptZj2h+b4Nx6mWdBrm+cD6NDw7tg4EgetGMbnSi6+xANv9DWoYcA4DHOAzdPfdSWWp2K51/O+hyFto0bTTXd4Ey6fxJOtUT1NuY8pxpTX+S0392sGJDDdJPh6bUBDg1r1n9vVUD24EWXDKTbSxrT8ZS2Bpx865GXZrrXW8g0q62ta/t12F7j9naph8uAUDjGpc52Xy+JLcjuF1k6rrbcj43u7enYXlhusnkzuOy141TXPMU3+/esrv7DTwrzhvZ9dbivQO9snQPlN8AJ/K/G747efJk4OMuOA8PfusUIxHhEGf1wzsOOjH1T9wVt/gGMZ4yhZ+W4SCv8MdbfrhMAuDRxy65yQOI8rfpG6ssR40AMvCBCkQMYjD/3MuLPjiQjIf/5Ni8+Q5zHr2dy7XnpSnBCYRnXKQf7uha/5qqjML0iTr94uam+k2crSloC8cCMvtu15Nu9rd7z4IpCLuBx/70snNcK2ivk9pXY7omzMBqF0xBBUyHhBkETu5f4zrje4YjkpK5k3g3H9Tdp3H7xt0zQEsqASROEBoQRQewfLzWHG96jKUgCScQQKUlX+C2VZ6Dl0+gyoe7+c4oDgD8BT1BBPDQJmQ29T1DPfHdVYIwDw/rZKo55Wd/vNpjTuqM3ft1ngNU3xMEqcY+/s2M7310RaDtmeFq7N0D/ZPrPeOZV7H1rSM8yUt8+AN5KM3DrzHw4/9Yh9oJZEHCBDEgHc7X/3TpF33rl3LUx10XRgIUcAOmM3MjsQMxkARIwARNUAFjFhae0n/8dRm5t380on8heCoSN3OS5XqcoWcGiDbSR0YKqG7ZlQFYlxn3lxEC8HUzIzRj8SvhZkHZNhCqsnQkWDEjSIShQltjBRoryIJH44K0A4MLl11iMjM2eBCExzAnEANtt4OT4XkE8G0jRxDPgWdHSDFGaIaDYkFnoRRQ9iFNiDxPCEe3J2FJ9BM6sAIfsAPmFYEb0X9IwEwCwYcAAIRegRmRIQDCwwQEZkEvkIYTg4aP6CdrVHo44YY9AoeqI4ceFYUrl10l4IEEIDZWSBAlgHXdlzg74YhhISbZs/97OjADO5ABCwMAdSeJ7RKJt/glSAVUSXGJEJGJq7OJiNF3TuJOo7gRFiRvBSFzYAcWGtZ8BIADTDQzvaiLzJKL16glScgE9GeJv3gkwaiJCKhz7ed+NoGMGiFg0VgQhCeGX2ECFJAoA0EDiQQdBKaNoQOC+Yguu8eO3/iL4qg6tWYTs6IuR1eMJpJV6ZgRQGF+BCE2q+gZOXACK7ACNzCA/Lgs2aiRNlJp7weO4SiQaUOQNWGQ6YKQdJhlx7g3GlFpp5MR31aGHUlFHEmTNBJmtogUITmSj1OSJtFpCZKSnYh7XsaQBtF5dvSS+HiTMmSTTfkiMjZPvgiOPUmSPdb/FEFpIENpjuZklC2ZEdQEANZYikChgaLhjVBZKE+pli2yMN24k1VplWfzkyWhlQXClea4kGB5EI2oERoGAA8JGiUAAzPZlmu5j4d5KkyUlnYpl3NpNHVJEndJIHnZfnvZhwcRkRsBFIXoGYSJdYrZO4kpmqGCIxJ5EzwJmZGJlUxBmTFCmomhkm/GkplpEH55gw4ZGiVQATQIk6UpKGwJnASCAzLzjyb5mKspMpI5Eq8pIJY5PTVQBdNJndSJArVJigIhlmQ5EEkoZl1BAyfQBHUUBBlJAALQm0WBBGw4nH4inO25HQIAA4smM0bQmI4ZkMo5MszpEc7JHynpBy4g/6ADSqAFaqAHeqAs0ERfaZsFkZQuCRRMORWDmBnsaQLUCABIAAMSCp9d8p4dWh07QH5AoQOhmJqqqZ/J05pL4Z/gAaAICqMxiqBbMAA1aqM22gDYCaFOdBAyyRWtRDNk0n8Hs6Egyj2xaaQzIgC0mBmkx6LJmaL1wp8d0aLf8aIyiqVZiqB+oKMaoZuaqYpb0YwzVwEwcAIywwSulqFFmqTuiaRt2iIiChQ+YAECYKf3WZBQGqXns6JtOKXP+abNBgABqqWFWqhcyqDZKRDrmBHuuBVikwSVCKTAYqJw+iUfaqmlMaRIoJMmo6d7Cit/uhFV6h1XaqinGqOIio582f+X8XIQzSiYUhFmnpmKOwF7mQommIqrn4EjAPACZzk5nwqqriKqGkGq3WGqqKqsBaqqNXGUBmGK1WQQu4eaJbaMBSGVSMChu4olusqtnLF77ygVKDqs0lKsGXGs3JGsy8quzRo2rHoQfxiIBDCItCoV8ZebDfqtWuKt+zoW3IinWSms5doo53oQ6YosgTpUhMquDeuuHLECRiCxlHEwEyuxlYqFDbOFQNGFWqE7AzFj/nqpCiuyjpVLdzSwBKsmBmsQCIsd69qwqPqwG2GPWFOpArB7M3OcVfGx5kIsJdutJAu01yEzwOqp+amyr8KyzLO0Cft+8cWwMausM6sRNXv/NZUqEBNYgReYgV/Rs712LkMbtE8rtjTSeZuEskibtALUp1TZti4Cs1J7qEI7FV/7tWXbIP2Kt1lBeOY5FeS6tgX7tgBJZTYSt3KbpVTbKWP5AY3ruI4LIY8ruR27t5VJt5WLGpUWSVoBuIG7soN7oqDLIIeLuDKquAPia1eDuVt5uatbGhLXqVXRuZ7bQaKLnLarIKRbujB6ugKSujXjupZLtsFrINGKBAGrNClLu9WCu/hZuDWiu7t7oL3LHy/gaNeLvcQLqMOrvQMilj+btpe4vIL7vK7ZtC/bugIBElErvVhKvd37RHoLv0mRSJUou8o7vhdyvq+zv9YRve1L/6DvO79Omb4DLBbNpajjir/5u0fNO5n9Wx3/C8ACKsAGPEHya8EmEWbzyrkLzMDr0b8uS7QFvL4TnLgFnMHYiMIpvBVIxb396cEfjC8O3JwQ/DyKxb4mPL0rzMKEw8M9TBV8SLkdrLYyzLzl+6Q0LLw4rMOm+8NAbCoYDMU3yETb+rcxbMSgpMRUisQiSMKD2sSp+sRTPJovTMap4WrhBhtFnMX6u8Uc8cawacbElMNhPKAVfMbbI8V5PBBrFKvh64Zt/CPnK8LoO8fhVMd27AJ4zMe/s8d8LJXVyhUhKZKCbCFd7LaYDCMSPMGM3Mi788h5/HUYlEMgZskZosmE+/9B/PrFiWzHnvzJoxPKZCxzhtk4pnzKbvxDR5vKcNvKirzDhxzL3zfGw2wS/Seuayy+uXzJq5y8cby9TAzMzFrMxuwlszzFTIS1WzG7zJxmzhys0PyfvzzNAVzN1szKwozOrCg+BIjL3jzDvZyn4uyi5FzOFHzO63wl2AzEAmav3IzF8MxW9NyyNhzB9nzPsKzPYMPPLIwj13p+uiXQ8QzOAkvQpYrQ5azQC+01DZ3Cu4eKt5xgE40eIWzQN5xyrhzGG83Rp5fPLS0QAEtxUEbS52HSF42sGT3NLA3TPOPRFiw27OnOI13T37zLzyzPeavTwMzTPY0zP23ARQtrbFz/1MKE0wNRyCOszp6m0k3c1E6dfy/d0mcrGd1c1TZ11fyb1oYszfe8yGIN1gsC1fPbt2Ud0Gf9Fjed1KO71Ir81XFdhHCtz5qrgneN122h1xVtuH39yoIN2Hjp2OgMu4VN1Yc90HvtvIoNvYy90pH92NH82aeRiBmKvJNs2JZdEYl91GPb1gnt2aFtpa8dy9/bGWaN2kiz1lntv5zt1bIN2+rq241cv7V92rctEarNIx7K2zr817+NksGdx9+WwKVM1MbNYJj9wGut1a2t0dDt3Ae91d9dE4THwTOdY9aN1thdw9q92+FtP13N3N4t3iEi31Dsau6d3cuM3hal3jDM/97gzd07Xd/zbSkDzsI4gHXzSNyVvd95ndsnPUMp7db4jN8E3idz7bqEp8aUrd8Njtv9zcX/jdJvA98m3NwWXiwYjrliqQOlTd3s5eF1gdx9lCWcDMAnjuKnouJ7awFY57d2XdzGPeOilM4BztQGnuPsk+RgIWAbvuAdHuNwMeTAVOQSPuE4vuRlnOVdweIuHtGeFeUfrtl+KuIRTuIT/tYVvuWsveZZ0eM78eMcHshhHhdTvk9VfuZXjuRt7lFqnuQCBr6fYdt0ftwPXub07ecnBcZ6nuh8vsl73r0WlARePnnnTegODuJwDOGIbuR+DemObmGgHhXRSoinMeiXbv/n7qHcjU4SJczoon6Gnx68fOjkSxjkQm7omS7Hnd7YrA7rci3rq4vgGbrNnnHqhJ7qGFXjy23iwf7rVuXrzi1xQl0ax07nyU5TeB49Jd7Jzv7sweXteCtz2poa1h7m2M4bq87rnR3t377E7o4UC5PMomHuUY7uhbXs7Z4di+7WWA7vbP7vNYFU5F7ut37b9/5Z+b7uva3vAY/RDQ/YuzfE1W7wqI3wu6XwVt7v4e7w2NXxJVFpcKka9R7jF98X6q7xrg3xH7/dLO8RX7ezFM/glx4RJv8e2h433H7jHO/ya8bzIosjIj/yFa+ysncRNk9dOG97Ot++/t7zpPLz/pr/k8xB8vlr9BaB9O2l9JjD9NLr9E/P1ysP0zjS4lRP9ASr2+Gs66Cd5xsv9mAfJ1H/rYQX0qZ+9uWa9ha99uP89gXh6m4P96Oy47sqlZsrHFU/vnnPOzbe9HIf+CMx+LgqYKR8+Hc/rIoPysze7X3/+CnH+eiMI4Zf+TMvyJhPOozv9Y7f+fv++dYslrG7GpRM0qYvy5q/862/+piD+8O8e3+MGoi/vLQPOqi/u1+f+2z/+IlkHcBPu8JvdLbf+Lt//H2++knInUNP+m3s/IhD/KVr/NMf29LfyN8W6LFv+aC6/VsH/akv/uAf6p0vNpRv9tmfxelvON2PuN/v/sDd//55HGYAYYHAQIIFDR5EmFDhQoYEHzyEGFHiRIoVLV6cyEDjRo4dPX4EGVLkSJIlTZ5EmVIlSYwtKzaEGVPmTJo1bd7EmfOgDgA6dP5syNOPC6JFjR5FmlTpUj89gT6FGlXqVKpVrV7FmlXrVq5dEfL06VXsWLJlzZ5Fm3YhEwBM1N50GVfuXIgr7d7Fm1fvXr4b6cZ9G1iwVrCDDQpdmljx4qJNwxqGHFnyZMqVLUcufFnzZs6dPePEAQCAj88E/p5GHbHvatatXb/2mPpiadqBM2MGMJTxbt5EHdcGHlz4cOLFB942nlz5cuYITYiGUVr29LmwrV/Hnh0kdYrNvf//RG4YcW/yin83zCFa/Xr1J76/hx9fPuXw8+3fx9+1gugM0rn/t0g7AQckcC8AI8ovweOckmy88h5E6jyG0mOvQvcUxDBDDTcsqD4OPwRRwxdEK8G/A098qEAVV2QxJBQfCBE+D23LDUIbjZJwIQqbuKFHH33MIUYhhySytBmLRDLJ4JAAIAnaXkSxRSmnLPBFJZM7Ui0Hb4QwR4UovPBKMcck06wsy0QzzbNIEC2IJ6E8kEo554TNSjVpOxOtLbksz8uEwLwzUEEHnSlPQg9FFCcKRJvhTTj/ozNSSfWyM1HLDDWzRj67ZHBC0cK0NFRRr8R0VFNH3Q+A/kx8lLr/SV+F9aRKTxWvU8j23JQ3PxEClFZff8WwVGCHTXMF0QRiFcBYX3tx2TpRJJbGx27VNFfydj2o12i35dY4YbsFV8gmAECitmadZe1cdNOFNtyyvhULV2sXw9YgCoMw4YMKYKCABHf/BRi3aQMmWEjRmjA3ynX7UndhFlsquCt4vZJ33sTqLYjCCpukIGKPPybMVpBHxs+CNhM+0WG+Gla5SoxIvmpiiau1mDGMCdJ4YwBWEABmn3+mSWagh+YsA+hQjrPlvFhWek6ioxJ6q4prTurmgXJIooIdcCBAAAsoGPfkp8d+Omqyzx5sBtGCdDTppu1i+u0p0dbJ7Kympvoo/6u7VugE9dimO/CI7Ra8cLH8BoAGpJWVe6W4G2fR8JoIj5nmvJkS2aYRAUBYcs+7pfxz0afavOe2GYccpcdTL3B0mEKvCu9NtxigdtttbyDzmnZQj2vXfzcVduCHr4mtgT1bnfWPkldeO+ITEn4qnvC4zgCd1TveJvV2eL77QaP3PnyDShCNtMUhbb4k5tO/TnyCwIcaAOqtuwIB+++/nwjdJxfNBPf/FxP8ANi9CIjmBsBZH/sSyL7XAFCAT5kei/CwP5owSVUDxCCRHpjB3y0KAClAoMIY6CIRjnBADqSgluQnwRTGxGSiURwHZcihDc7wc6ni3vm4Y0ISpoyHJ//8Xw3rtsIVTTB7NIGBaNxiQyYqSIhNFJyxAOC706Hvhx1Z4BX3gsIjviWCRWwh3xQSAQseEIpnnM8T0Xi2cZUrhD7Uol9KGEfYcHEyX1SREdFjhByYriApsCATSrRGQnpHjYUkGluc9Ea30TGLdFwJBg9pEzwWSI+eOlgQTnCCFViQXBFAZCiVM0lRkkwAonlBcB7JulVCEiWSDONZKkmgS+roeqhEVil1GRxS7tJjL3QTI1HnyDm6si+w7KIK55fHWEZgBkEwgg6QgAQdvKACoPRlNvEUS226roAAqIAqi3nFVhqzJMi8IxGZmcxuthNL3HSn5yjUKGFakZhwNOf/MQfYy0Kp05LwjGdAP8NPgXJLbQAAXBV36Mpy5lMk6GyQP2kJ0IJW9FIUtSjZUoVNHbqKoeN06F0giptl/pOdGUVpZQiaUl/F4FjixGccGxrSj4yUWiWd6ElZutPBrJSnoyodTBspU5DSVCU2rRVOB1TLnzZVYE6VXBLIJZyZvq2qRt0IUnsq0aViFKpfvZtXwRoxJnWunq1CDVbVmhKtCmaWXdXpWOWKFZ/O9U6nHA1V0erRtfZ1JG2lkVIFxFS7FlZqYjUsuNgEgBjoda+y8WtkQwJYL3J1sIhNbGZlUlfNiol34HTsY9MqWdJyhLLKZGFcO7vafqqWtd2iEAiF/yrav5TWtgxoF9A4u5C3Xta1rwUu9DAb3FMd1H+zpW11bkva3P5stwrprXYIS1zqvm641Q3VDUTD0Y4mtyXLZe6JiPZc4QpWutfFbmbJm14NBeGlyPVuXMAb2eb6bL07sex5f8ve196Xvwna3HDiW9v5+rW+MPNvh/Kbnen+l78JdrB9eLJE+A74IgU2sHiHBuEFmZfB6I3wWDkcYvgcTMAWlguG+3pgko04uh/eL4kNO2IZN4d8Ozsxil2i4rWyeGQuXjB2Glzj4NKYyMpZLKi6q2OJ8FitPgYZkD0sZBAfmadGtnJxjAaA6ISWyQFyslGh/DEppzbL1cXymYXjQf/ZVvjLqgkzTcfssTKDMcZqdmqa8VybD/Anx2+uSJzlrGHdVjl2Qb7OkPc8Y0MvOkSIi6GbAf0AQYd0zoNrtPQQbR1FO3quevZ0Z3xAoj9PusmVzuelC1bndYa6s6B2tWYmTBxTBxrV5lQ1wVht0lirN9O9ThBeU1nqWqfo1sbMdcB2nVNgM/rOzQbRYhtL7GIfG9mEdu6v4zflRGsb2qGE9bch8xwAfIDWxT61te8JoPF6G4Kbhk2nxc3ScM9bMAdN6FlrrW5IJhtgy4arvcFab4GrBdLnRndd+E3UA7X72YflNqfdXfAmEpziZxk1AAbpZXQvnOHs3vDEwQPv18j/++ICtfjJyTJrsyQ83R7HsL//BXDfqvzKIre5cPBqhLO4HM4wjzm27YvznLyYyg/PeSFTnvStSLvnPjc20Assc3fRXL9MR+nSsY6VLXe5LFCPutTBS/VwWR3GW7eo1tFeFXw/Hepih/tkQ470sEY83kRf+/PUnnepaDdxbvd53AXfEYen0+4lxzvfgbd3xT8l4xsnC9gpPXjKFz6ih3eNyRuv9MRvPp0U/jrYKV/5uRvezJ7XJuNRjxPR8BzwLh/94C1P0tOvfpeqtz1NnP76hMde8LO/ae1zL0rcDz8mBzU37zvue7gDP6nCNz7n6R59zmzOX8qvNvPF7vytYr41/5qnPgeLH/6EvNCsLRe99qXOfbeSPPOdJ//Yxh9/gyA/LZJX//pLf3no05+J8/e/gTCC98K+fcs/mGO/wOq/AJQhAPS/F3I9tMC/A/S4BKws72MN8GPA8HFA+uszAKAnCUw/CuQ3C0QtO9vAioO/FMyKsKGiAjQ1Elw4E0wLo+u26WNBw+lA8lusYbu/EZTBY6NBPXG/71vBHCSzI0TCqUiiD3qLCQxCIdw/2kPBJcygHQw/qdK4JwTCKKy0IZSlIsxAJbRCZSPDMvwJGiifwIBCL/zCKQy+KkTDIDrDOcSJVOkYLnw7N0Q1MMwUDFwNDbRDz8HC6OOJLdTDwOPDOP+TvzpkCBuUOBwcRD+cRLX4phUQjDZcRBVrREk8NEDsC0GsRMEpxOHzu3wTQckbpk38oU40PTkcReIpxdxjCyTwI7VQxaFiRRNyRf6DxVhcPEcExoX4rGBiw1y0p13kxbIRRugSw0BsxmEMnmiURoNIleM6RmTkK2VcRkpcuWcMRWqsRkuZxdXLuBfERW3cRm7EsGn0RKqAxLt7x3FcNXGkR7YAvURUx9Fix36Uu+Ewu6OjR9cpR8+7MfPJxH2ELH9kSI8ojoC8wYEcnYLcvM8yo4RUSH5syI1kFrqIn3mUinhEPJCUyKqzx2o8qDzEyIwkMI50SXaZi498xVYrSUL/PElpPLjBYEmNfMmeXBoLg8hIrEmbJMmhnIkBBIBb1MedlC+fdEq8QLGglEej1MGbHEYmWSSdZEq6eMqudBygtEoCEMn3K0qqJBaKVDxggoyt5EqvdEuTiMqwHEsjLEuzBBa05Dty87qVZMvvesu/FIm4rMuRA0W+EEW7pLOwHMUPxEa+7MsLA8zIjA2wHMwhKsy90EASoIAbQMq8QsyyU8xKdC8AyCXHfExbk8zUxC3KnElea4gM8KT1QMjP5Ba8zLuwiYzT3DHVTE3BbE1mQw+dmU3ajBbbXDupysds1E0w483I9E1fpElP0YEV+IAdSJXhJM5hMU60g7DlxIjm/5TM56TC6FyIEnjBD8TO7PyV7dw6RcpN72RO8HxL8YxD8pQJ9FTPbWFPrCur94RPipBPwKTP5/vFmMDP/DzL0JxEE1vL/wTQAJ1P1oRO16SJA0XQu1TQQWw9/3TQn4PQrhzQ7lvAhrDQC/WV/WQ6VOLQDg27D3XKEG2/y9SLwySAEjXRU0HRnMOr9ExHFlU4F31KGFXAAoUJG73RUclRm7sxTGxQH21RIH1JIb3AEWUIIz3SUElSlQsNADBGrXTSyYNSn5TSE7RPA13DK8XRDJ1DtWxSJw3TF5XQ8aTQmbBSNEWULD25F5o2w/jSJ33ThhzTGgRHlKgf/MEf/YmxOv+1U0LB04tLshVl0T+VEqvotzilFgxolSK4Ja9S1EUVlEalODUEgIv0UjeV1BaRj9YIVCLE1Ef5gi6A1ViN1Trg1DP1VHJUUzT8pnBqUx891chJVZiMLyBr1fjCgFr1zFtNFFAtuM/aS9N00F9dEWA5EGK1sGNNVFtV1kNhVoHrOkjtUGlVEWoFEGsdMGy1iU7dVjTpVnvbsuTj0z4V19ZhxsosOgAoVu9C15pQ13Ulk3adN3ILwVL11XkFIm8cC57I1+Ta1wrVVn8NFIAVt9gC12g1WAHpRdxYWNpqWIZYASMA2WgSDSQIWZBFR4gNoFwtQw9SSYKN1It1nnpNp43/Fa2OXQgt3NSTRVklkdhvS4G1qdj/hNmYRdh4wddr5SacvSWd3Vkk6Vloa7tefdmhbR+ZjSiafSybbdoEtVfiNK6ghU+qxY6MvVSk7dqtjZGnbTbGBFvvFNuqLVqKOdpzVVm0fci6XUJyg1eXDde3rSOr1ViztVv9xFsk3L14/VK//du4nRms3SutHVxaUdtmY1DENVXFbQ2yrRXHRSvIjVx3/FyGwE2p7VvMZQ3N3SrObRXPDV0sLVwkHM3r41uLNd3VQN32U91HYd3WXdbXzUG2tdyCrV19YlyuUFjB5V3J9V0W1FvSpd3h3SLALVu6PdvkTZDJBbbF6lLlFF7o/9WL26WR3IWT3bXe71leFqxcaDVA740U8K0s8YUS8i3fiD3fFBzd2V1f9nUa6d1c5J1f161e2nQpAJBd7u09/aUT91Uh+H0R+f3fNMFeYANe9Y1BBB6h9ZTLuTXW+n3gp+pgAtDL4D1gC2YfDA7goNFgfeXgD96qE0ZMNqXgSSNhBqKKWakNc91gF2bh5ohgYMNKEV6+GW6eGiY7Dw5c6t1hbl1hBkRKpfzBPRRi5SFiofuJ1Hg3HY6J40XiJDZfLDbLAS7gHlXEKGadKW64qLBioMBhFfZiLr7bNjbKD0TFVBxjMoYcMwY5qNCxNWbYJXbjMITjoZwn/K1gO77jqf+w4Spe1TBkYBRx4D8ukh7utVRZFQMOYkOWGzz+D6nY4wxu5BN5ZEgeEkmOtXMkZBnG5MbRZO7g5EXOlE8+kFAW5bT1Y//DRyDOvlR+m1Wmjla21P7d4lkuE1IOtS3lURhEZV1uGl6eDl8eMD7m2FoW5pkJ5JL81lMGNGXeZUQ+Y2ceVk/232lO2WqWyAm25FzWZpVhZtRY572C5pqVZnEOGXIeSCkqzaW85HRemHb+C35ulXfO2niWZ7oSaOrjCTfC5jfT55bx55jk5l9O3XAeaKctaOO7MR+M4WxeaIdpaLnoaCgB6Met6InWNHoeR1El1XPO3412lo92CZdGkZD/7tyRJmmZ7OBddd6VZulYgemXeehnBudgrmkNomnbw2lc1umdfpWeno2f/maTPowU7mOoHmpqoephPOqE/jKlRhemtgiv/g+ZXt2iruohumpgzOqMVmiuXhaw7g6n9i6x1l2yLmucIGZHS2vmuCq2Hlu4bma/pi25Hl+6rmtKIuzN+6aUXo695mvrcOuJeOzpEOz4PezCbq0PRun3YGzwpNSlBuw09ua4DuoctmxaPutYzOzv2OzmpAyQ0gkqBopOPm0tJu3SBpG7XrTU9o7V5s3WjqmsygnYVmSIxl2Jtu0Mwe0986C91euimlff1kVJiWzZmOwGruzjfsTr5rsB/+au5v5tmIXuVZyU6U6N6nZk7cZu4TrtUaxF+OBt1QzvZBzvz34s8wZl9E5v/FrvSRRVJlVt5xbX+F4onqZvdx5tNs5vDUluNfvANtttAJdWAV/H+Q7t5LLvWMbvBH+fDMe6jLtn747ui5Xw6WjpAkerCwcQWdbw5VjwLMOrrPzv7xbxyYDwuTHxfz7wqV5xJ+LwpCM3xQZx8QZvGpfxBL7xR0Hx/1DxHfeWHqe4EsiAD1iBQwSAxnzwIn9uIg9xI6/wwM7xaN5vJq+cMGdAAdiBDwgCKl8PW4yP907NEV9IAu9y0Upy7lhyMQdIJ4c2GlDzNfeBCgjjK9/yLJeMGv+f1COHkzqnjjvHc17Sc2CDzTW3phz4cPc2dEmF89Qo8Tmv7y+HZzJv9JB89FjzIADgo0C/DzeXzEznSQpHY1d+F6kG81BPo1EPtSbkUifOD1WPTFY/jU1/deIOX+OmdR62dUcbYNDiEF4HTF9vSVghb9RQ9Olg9GIfqGPHsxLYHCf8EGb/S2dvSzkPdqCebVn/dGuXEWw/MwsIGySo5GW/9D8Fd+USdz2G9W+E5RRX98Ju8deiAbZoi0jr9nh/03lPsbZGdJD29IAGdXQ363X994OpdA3x9rc0+Kas9+G+94Q1d4Z3+O/o986KeAB4AcgDkYp3y4vfzYx/bSabdtn/qPaPl7V9l7GRfwFdVyh0plqV90uWD26XX3iRbniZN+yhbzybx/mcT+qL3auWH3Q54XQ6D/qZNnqiv+xFRfrk0MShbfqff3oqifpOL/d8V3KaL+uQLywasKCbV46th1kopqOwN/CxJ3arFw60nyu1R6Wk17elN1i4jyO5P/GpH+uqt3vrMnys03uS5/u+L2SxBfx88vqNN1qyt3Ozr2q8B6vFZ/sgH2HIr2OHmnxhf9+6P/wbxqx+TkHOb3xJS2bQhz1BewrJJvy5TvzTd8aHU30GXHwfaH3X1+i3jXxOjG3qrv3Bvn3c/woKSmTy2wEL8n3NDn3Y/3wnS3iIePnU/4h55a+VLmr+6CuBZI9+6Y99xR3+dhR8ich+1JDlHJhyanqBGTB5mcABCoiBJsDHJjiB7uZ+FPZ+gHggcCDBggYPCiSgcCHDhg4fQowocSLFihYvYsyocSPHjh4/gvRIgQmAkj4EhEypciLCli5fwnTJYCbNmjZv4sypcyfPnj5/Ag0qdCjRogxiIk2qVKDRpk6fQq25UuFSgToA6Jiq9SqGql4RYsBqkYSRkmZLMsmQkUbZs2594NAqdy7dunbv4s2rdy/fvguvZoX49aXfwoYPI06MmMQLs0hSKO47ePLSqJYvY86seXNOyp5jcg4tWqhWr4AjR+T6+WvYwBNxXP81eWIFErM7MJo42yTIjRixsVpALXw48eLGjyOve1rwaoLJn0OPLr1iCRhnY8SdrrI594Kjv4MPL95o9/IPxqMfXbrq8uOqzcdsXbExgCQkFpbwgRalxdxJZmS3EAW1AfCCdgcimKCCC2rXnkPmMRihhBOCRAIFMSRxVhK3UagRfNylF6KII3L2YXMkovjUeks5WNx7JrYk30QZlITEfQwJkCEAMFwUQQ4R5VYShx0SWaSRRxLZ4oPcIdmkk9KVkAEMPhDoFgz8PRkRjJ+l2KWXX+q0pWdgktnTikopOdyLYhYko0QrlHTDQzmgpVJbcmaZp5578klXmgx116egTwr/YEEEJqQAw2xGGPGCDysEEcMJN8DwwQwpUJCDCRnsEAEJFuBQApYNWXhCE26d9UIFNw66EJuTlRmrrOm9Otist850ZlJ/orZmrQ+4CZEABNIAEYFDflRBSSu02qyzzwrKK1VMQlttcjjQkAEFH9wQxAtJVImquOOSCwASTOiQRBMkiatDEDNEMOqzv3qFq733XkZvVfjGqitS0irma63BPrRDjRHpt2NKygLArLUPQxzxgQAHKrHFdxV6aKKL/lauxx+DjKoRN+QQYMT6VsavyisDhbJSLH/pb0wAJybwqwQ7lEJJBkJkHQBBpJQwnhcTXbTRfFFM7dFLV4Stttx6/wtuyG4hkcQLQVQwQw47kFDCQgKUgIMFJESwQwYm5EBBCjN8AMMNJ8QQxAo+vGBEE0noUBsTK8Arr8UuJwWz4IPXBDhShKMoM0w0I2Yzmzg3dENJMUSkMwBNhISDWSYw3bnnn2+UdHOgG50xoor6sO7UbulgxAonwJCCCRFY4DfpdBkOGuK7q5w7TLyLqPhLjB/muJiQMxRESRUAWZJrHilf3+3TU0+66KtV36wAO2zb7bfhTs1EEz7EkPXWXWdvmO8vAd/+rOv/7v54wrtEvGHGb4n8QnAqDBGN5oKETiXhXPoKaMCHXe8zB8wTDT6QsNW17nWxm13tFhgZ+LVEfv8a/BIGZbJB8NCvJfYrDP5gpD+FJIxHEDFYST5CAwJRzoIynGGeEugZGhKJBCmgTbnERz7zcc1rOCxOBw/ywSOOqIgIQaJ6pmIasSCnhCY6IQH4p8KH/A8JHrFAbIxguyGCMYwNgqKWlCZG7QggB75p1wlSkAEamOyMyFGid5hox/DQ0SB35EwIETJCv0iRMl/oAiELWcg6kBEi0WMeRIL0vIzgQEdJEKIcK2lJ49iQMpeEDgluAD4AMCEIFAjORfKorz2Zkil7XGWJUqlKVl6mjwf5Y19omRGfkeuRDpEcAGL4EMthbiMlOBVW4rjJYyKzlol8SMWSCSjDaUEKcHD/CwrkoIYuaMGVqURlKmHpzXxp85uWWclgbLkXc14EWzRYJzvXSRJdNsRyPHuIz4CmEQG0hQmkdCY/+6mcZS5pdP4kAOBAUAZEmgUFYehDNrWpTW6aUpwSbYpDJ6qi7XwFnXnR6EcAxkItQiSF96QPE4o10JOiFCSZnMxJ9aUFNsjBLXSQgB4catMHQDSPFt1pUCpqmX0hjpwZBaiaiLpRo36NWMYSkkYShoQIpDSqUs3ISgfT0lp94Q1hOQsV+nDTr+aUjjwda098GhWgEk6oT4SncDjqEZrxb2gMESATNMI/JCBrqnrda0Oq+pWriikOVHALBhCRhq8iNqxKJCtj/zsTzp+WBzPsI4pa2YPUyLi1IzTLIqsUkqOSXNEi0QOAWvhq2tP61SuA/ZAe7NABt8iBDQ1FLFj15MrG4rZwjz1rZMGZQcpidK3JySxHGEcf++AnYUyQl+ZK8qOGxGBzp50uX/1KXWZ+qA1hQMFZ6nAHENA2vDi1bTdzm9vbSra3kBWvCC8bMPf+k60NgY1ZfDCbKuWVAM0FwHMXYrn63CDAAh6wXK9r4Epa98CuMg8XDOGWMSxituytbZ7Qa97GWni9IPLthA1CXD/BF8TybYgF2uKWtDxkv/1VyAempuAXn/HD1y3PFwbrmEGgocPiVWwRL4zbDPO2O+nNo2ZDXP88I8tlhDlYQd508IIZUHK+ZlkxAVocMhhjeYgypm53pIBQABiCDD/QMXt53EEfY7i8HD7RmotY5BG/F87xzTKd62yRLU+3OSCAglnqsAgyd9jMGEQzY4EMFfMMmY5vHi6St9JoO0PawHg+7We0sAfulsQBhwX0hAUNP0KT1dBPQXSbO7joKD56JZOONKuduWq+eoYP0ywJBtjAaR17en2gHquonUJqDSvx1O5JtUpe3epjW9LYep2MFtRwljCM+daBJm9Ed73TXlNUvUFWdHGJfU5vh0TZyB43GMUt1cFEwcElOUMcpE3mXPvO2tdWM7DHlJltdlvOjQO3SvlN7n//H9PcUfWKFopwljJE293TrjC95f1NbJNnw4kOdr4Zre+5CBzgGk9fxlFaFRvQwSx0aIPCAQ3v3Dl8ohAvipDvbUphY9Lfb5X5xmuuZZofWCk/yMNZiiDhknea2jpNuThXTpSWT9zNFUf1xZOMc5tDfYEdX+1L4nAGsxgiCkDn9MkNR/SiN/zQEi81BmHuoqdrZOpRX3vR1O7PmPwgDAlVw8+3HnSGV/vrsDT6UJBOdviZnThuV8jg2W54BKJ9xi5hw1YBMAY+2P3WXQec3r3Jd6H4vd6mXvqwm+5ozx8+9AYsPD9dYvCSoOAQdY/83bN0+cq37/UtG7vmy875mINe/9WJFz3v2777PB9ECxswCxTAy3rJT0/2sEeP8n2S+W1TPHS/133uiz393mMf8dW3s0G0YGMA2OH44v8rn5q/fDyGfdS0h77Spb99vRSe9Nmff5Pkn0yD/KAQZpHC+Pu/lD6Z3/l9RwDuxPOJHZHd3tm9X78tIP05YMTYHzIVRBqoGwrYmv9hYEwAYPoJIIoQYJis3wFym/tZ3P1c3wOioJ5E4DERBAi8FgDUAcll4Ay6xAbmXQd6yQc6Fpsl3eaRINOZYAOm4BC2ygpu0kBEwRrQWo7RYBMehA0OHQ7mIAfSihG5HAL+YOcFIRFyYecY4SUJhA0QCB0YnxOa4UBAof9YSeEU3iCJLNEVjmDanWC4zaFEfGEX4iHusd0DsIFZwMGmnWEgpuFirWGX6OARoUzgFZUQKmIeOiK03GElkYFZyEHCBeIZDmKPFWKKHOIHJWICCl4dpoYoPmIpSkcknpGVAYADrN4l0mAmntkmeiAVgpqJUBUpNiJeoKIp8iLS4OJJMQwA5EEruuIMwuKgyaIb0iKh2SJG7OJf/GJfRWMvUmOvTCM/RVdJqEExFuMxfloyJtEyohn8PCPhXaM5MmI1quMpnuMxCQD/AAAZcGM3lp84gmNodKJEkWM73lk7luM6AmRK/OMClUBbIEEGzCM9Tp7L3KOI5CPY+c4/xh//PwZkRc4ZwOEAMT0VQSXkJXqjrjVkFbahw+1jOorYFlpkSlLIQBYQCcSGDtxIR3pkPY5kSA6gPV5YSZYgCVGkSvokHZrkVEUAuyTBPsmkINJkFNok+tWktekkEPJkUP7kVH6bVKbUC5WEEUTZUWJiUqrhUjKlUqbcU2phVFLlWU4HS1KPBbDLSTQEV5rhR8YbWIblVxIdWeqhWaLlXu5kq0XSzvgNXDqhXKIcXYLHQz7c+kikP/YkXzomRKgl6QxTSTRBlC2YYBqjVxKiYY4GYlqeYjamHTKmVT5mac4cafKTAByXMU0LZmYgYXodZ3YmTpoXXiogSppmbh4ZajoT///oUxm5JgbCJuXJpmh45t6BJm8K5GjqZnPqpUNsDwy8zgxkwD7tVTYigUkxR3D633AyZHHiI22eV3L2pTIpp3Oip0O0yA7AAH2gChIYQQx8gAlYpj8FY369JXd2p2ZqInhuxnGykm2G4nmKJoGm54E6CDyCjI2g1AxIF0voZ4Si4RyJp39iXoWmWUSG5igaKGRu6IFOZXtQgIacQA5YAA3kgHTqSH2d1IiWBAVUhITKaHIAqIUeBYYWGnlCJSB9KIj65HKUALukAGsuBAmYQGyUFj/9DwB8gEXIqITSKI7aaFlJKa/paFnyaIf6qG4uBy/ZE0UIUDA5UwQQyA086f+ZEgaFNuWUsmEIOuWV5mWWbumcUh8BkECNEOlDtAWMJhMJwBBHommgFkSUrimbcqK2jSWc3uZz0mmjLhp9NGmP7IcYIQQIKCEAQAExCuqTEqpYGioHFaonKuqA4qajmuot6kCQJIFGRE9o4dBBpMELJoIlbuqmdqpdfiqoeqodCegiluqpAitFAAZ9JOnXOE33zACWWECN1CcNEcQPqBsdAGKt1uqtbmau6iqulomtgKCGaikowl+PBmsvXgW7BJMARM0nUSar8BKfhtFAYIH+AQAGlCG1Vqua7iq2KmO+ZmvK7GDuLOa3SqPAjuuPmsuLEkAE/Fe5IAEBRUBJfCn/GAmE95VEHTChvVKrtfanvhpiqB6qwgXsrxbsyEJjnRBANoKS1fDGB1CACewAMQEAI+nNGQmE3AEACsggxmYsvmorx4Yjv7aptIUso5Js0f7GGzyAFiAUreIIyr5ACUSPdg7RA5weADyBzmKsxsaiz35sz4IJ0A2tnBbt2BJAbKDAYaVBSciBQTgELp2Ai0YqGEnA/mFt1vLstXLtz3ptv95a2Jon2Y5tbISBQIBAprEtQ6RAlXxAc80TDgkQAEhA3drtcdRo3l4o0HYsyIrrwIos4AJrbDBhFJTE4A6qQkQAzDIBn+rIFxnQkhaB5E6ucVSu5c4e5nat0G4uQ0wk/8F6bjVeRQsMhA2URB6wbQmcwFmcACXxEgHNEJmOLuzGLhFVKe2y39bKCtjmLjTyLjr27sheRR0MxBM8L0FoQQqwCwAYAVSZbgwQiKseEAmwCxVoKvRC6d1uLPUyn8fOouZu70XsbvcW7IvEgVkUAhN2wQQ4BmQQQAmkAMyWRLEeEH0BgA/ML/1GqNYiI/6K5N4Gbd9mL/cSLQA76otogQP03BxchxBlQLggwQ101gFNJvoKgAXbKwZ/owbnr+3ur7v5rS/2rwg7oq+wwdW5RROoLwEIwPm+QA6wbvbgU0lMEqDSsKDaMEji8HhM72GWXA9XJRB/7rzi3x0klB00hP+LvsALy1DC6AApTfG9Um4WX/HR6e++8vAHly1zerGpOo4iUEEYfMF4LQQxSe0MRQ8TsEob26r9Wm8c36QO0zHu/nBF/G8ejzAYwwRD/E/jzhAvbeRlIvKZVvFcMrIWO7LeQnJ5+jAlVzIGLIAUoAExMgSxDpEqQvAnB2ooF+YoNzIHZ24dR7Kw4rEqz2lsbBUKwMEgRFjpEgANQPEQ/ReVSbEtS3NC4DJa6bJxwjE28y8qd7EwDzO5VKJzKEQ2uqsMBQkAzAB2TfM6P8evXXN4lrJDbrEdT7I3+2hsyMEUUAERlwQZTuiwgFITVw8Lxex2rrM0tzOivrNmZLM2+zL/N4frL9sz/V0FEhCEHiyCCvQzFlDz/5wADWElAHy0QR/0Jye0AS7031nx9c6zRBdo5040l1pyC4YcALzueGUjBBsQWy6LRJT0NJ+0m6b0rawGrmCvS3MoTMe0ab5HGnQBG+SY6JaE1ilEbYCUBUnwCzTxTyN0NfvrUONLURN1S0P0USH1UotebHQApqltF5zeBGgBAfyPLzENUuhBTQ9BTXH1XlOzIlMGWH/qUZe1LtoxWtdcx6BKIJiFGhDA8aLz58DdrJ3BH/M1Xwc1DwK2jQr2jv6tYTun2dIBFIRBGTSeY1Ds5DTrxcCEFsQUDNZrZf/0ZYt1Zms2WXN2Knt2/3NexRoUhBYcQmkDQByAgIkxgQIfzUtoASHUSBfAdmXLNpfQdm1v8213s0UsWZM9WWpfxHUjgZNBWW7bnM1oARn8RjqPt0aXRCIwN/nhHUKUgVm0W3Nbtle/THRb6GZjaWdTBFmIC4ptBH+jin+DN8AZDwFQQBKUFEemgXKbxSDQKlJ4mrOVBBfIt3PTd+DYt3/id5zqt0RI8ATfl21oxIfbFw8x1YD/m/0QRB/UNACswZ/9n9AVxCSWhDxW+Hz7NaxkOHhu+KKK7UQcF6vkx6RiRJAnF5GjOLKpOPkiAltDAeQlhZlxgVkgwo1beI5z647LZo+Tagg7BGc1xGf1j/9FgDmO6Ij7JjmkLXlBgEBrlwQiVHBfy7jwDq+VX/kbo7SWhySX+6qXN0RczYnJWgSgOwRdpbmSI1lLcEHjycG0tgQUtgGBsKKd4zieC7We3yOft1UwC4tSPcSxWARAA8AgLwSoHzqrrflB/MB701rOPrqeCAANkMEgjMGXyUGcU/oUP7e9YTpdaro19q9HHUxIgZZFfBTCFPupR1qqI0QcfFnk1mCTWIAJwEAQrKhbwMGD5zo7X/jh9Lqv23Z+43bl7ExE1JNFyJO5Q6yyL3uiw8QXzBoAUAEfRIENsIEU7MEUqIEUxEEFTUgJ7MAMnIARqKtZYAAUvIG2bztQd7v/7nz7Uv46ZnH6Q/ASXccTZVpExZP75bC7mrv7arP6go7PCVjnc8Q6BVSAD5yvuMDnCUhAHDj6wnP1rv/1w0N8uHP4uCvS8jSPkS1Sz591x2cPs78EFxQ8uYipcVhABnxAEDiwuCRBEMynUcq8fNO8jtv8nuO8j3f4Q1hRRGTRoCc7Fg270GcZ0b8ECAxCH5fBG0iAFHDBIthBGcTA95hFOuNFBgSB1O9AapeAwp7ACxw9KPlABVAADXxR1Vt9w8dP1jdkxMeZUqPQ2DsEQVuESK2QWZg9naE9Sy3Ew5pLnqZEBpiYWegA3dgN3qy8uMTnDOyA6D+T4t+57Cq0428i/+TXzMQ7xNf7T9lPBO+TPQBtPpa9pA4Y//Ejf/Ir//Izf/MfP4F0t/NLv/Sv/urUyLmgy/Rr//Zzf/d7//eDf/iL//iTf/mb//mjf/qr//qzf/u7//vDf/zL//zTf/3b//0nv/MwGlbAPxP4P0AwETgQAAAdBBAmVEggSMEKCxWaKHgQYsWGAB5WJCDRoEaPH0GGFDmSZEmTJ1GmVLmSZUuXL2HGlDmT5oyCN3Hm1LmTZ0+fP4EGFTqUaFGjR5EmVbqUaVOnT6FGlTqValWrV7Fm1bqVa1evX4lSpPlSB9icYjXeKBjDY4qCTUaqBcBWo1sAcMfm1buXb1+/fwEHFv88+OQMHYcRJ1a8mHFjx48hR5Y8mXJly5cxZ9a8mXNnz59BhxY9mnRp06dRp1a9mnVr169hTzZCmKSR1QNxD9Qx+6PdFx5hFAwy0jdw4bSRJ1e+nHlz58+hR5c+nXp169exZ9e+nXt379/BT99REIlHHwVhjBwPoLzG8wDSh5c/n359+/fx59e/n39///8BDFDAAWkSAImCaNDoQAB2GMlABBUsqEECKazQwgsxzFDDDTns0MMPQQxRwxUKuqGiHApioiQSATARIhQBUFHEGWms0cYbccxRxx157NHHGzMgj4SFBEgCvZKCZG9IhYo88scnoYxSyimprNLKK7HMUr7/FwpKYkkCSniPCQEWwuGmHCriEgAvEwozRTK1jFPOOems08478cxTz+9wKKsgH05YYUEGITKzIDQL9RMAQAW9acI9IY1U0kkprdTSSzHt0AIjdmIig4oMBQBRiDbt9NNMUU1V1VVZbdXVV2FVKIcVdEBChxdmKEGjUEc9kVZbcdU11mGJLdbYY5FNVtllmW3W2WehjVbaaamt1tprsc1W22257dbbb8ENV9xxyS3X3HPRTVfdddlt19134Y1X3nnprdfee/HNV999+e3X338BDljggQku2OCDEU5Y4YUZbtjhhyGOWOKJKa7Y4osxzljjjTnu2OOPQQ5Z5JFJLtnk/5NRTlnllVlu2eWXYY5Z5plprtnmm3HOWeedee7Z55+BDlrooYku2uijkU5a6aWZbtrpp6GOWuqpqa7a6quxzlrrrbnu2uuvwQ5b7LHJLtvss9FOW+212W7b7bfhjlvuuemu2+678c5b77357tvvvwEPXPDBCS/c8MMRT1zxxRlv3PHHIY9c8skpr9zyyzHPXPPNOe/c889BD1300Ukv3fTTUU9d9dVZb93112GPXfbZaa/d9ttxz1333Xnv3fffgQ9e+OGJL97445FPXvnlmW/e+eehj1766amv3vrrsc9e++25797778EPX/zxyS/f/PPRT1/99dlv3/334Y9f/s756a/f/vvxz1///fnv3///ARhAAQ6QgAU04AERmEAFLpCBDXTgAyEYQQlOkIIVtOAFMZhBDW6Qgx304AdBGEIRjpCEJTThCVGYQhWukIUtdOELYRhDGc6QhjW04Q1xmEMd7pCHPfThD4EYRCEOkYhFNOIRkZhEJS6RiU104hOhGEUpTpGKVbTiFbGYRS1ukYtd9OIXwRhGMY6RjGU04xnRmEY1rpGNbXTjG+EYRznOkY51tOMd8ZhHPe6Rj3304x8BGUhBDpKQhTTkIbkWEAAh+QQIGQAAACwAAAAAQAawBIcBAQHNAAD09PQAQs3/////AAAAd1X25goAncn/AMwAyQwABxU2U1tkmKeZ6f8AtukAv/QAxfwAyP//lgDDw8NXhJEAMT+bm5tzc3Pb29sAGB8AFQC0tLTNAKRDQ0PNeAA/YGkAICmDg4MVDAAVABEAcpKEyd0VAADU1NTr6+urq6sfMDRjY2MECgsKDxAAhl8AKDMlOT6UlJQBBwgAU/97e3vFuAiLi4tLS0vLy8tbW1tra2vj4+OioqIbGxu7u7t1ssQA+hALCws7OzsAVm5/SgAcKy+O2e5UVFR6cgQAEBUWIiVLcn1/AAAzMzMjIyMaGQEUFBQAlWoAfAcsLCwtREsAiK4Art4AKX9vqrp9vtGU4fcAQlRilaPdzwlPeYUAY3+L1OjmhwAQGRuW5fsASuaGzeHmAAAA4Q4AEAszTVXmALh7u80AlL09XGUASjQAgaVpn68pPkQbABZFanQUHiGR3fOBxNdaiZYPFxkAR1sAptQACRsAFRtSfYkAbIobEAAAtOZOd4MAe514t8kjNjsMExQAOUkAX3oAJzJxrb5DZnA+X2gZJilrpLRzr8AAjLNUgY0Auu0ATGIAGwEbAAAAoM0ALjoUFAAADhJIbXgAHiYAWnRlmqkAlsAnO0EAZoMAcI9BY204Vl5cjJpRe4ceLjJYh5R/wdQqQUcAr+CCx9ohMjcAaYYAg6i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kkBAKBS0FAPOlARBQBROLHDDwrlUMMQPgD/IMQTSFwgQEEigKrrrrpyYBAFLFAhhKxU4CBCDgcJcAEOPgybKgsX8DBRCjLg8ISzTrCgwq2dduvteCzousNCKjzB665P+FoQDzicq6sQNRCUq7u7qiuQAEjQCyqrBFEQK70+SITBsPTCy+23CCdsnQDDOqvQvADgIMMPOfxQLahOFJTDv0/UwEEOFKjAwqkAoDDQvD2goPLKKx9MgAegPnEDBShQ0AMLsfIrUAYEI9FDDij8cEO7AT+UwhCgCsFCDzT/cAESBIuq8NRUO9cDqFcDoAJCF4Dqg9QFoeBBxgOl8G+8BglQQ8knh9oQB6DigJAKJg+ULwA9HEQtRDBH/5yC3muDXfXghA/XbsZURHwQDw1noFDeA7ULgAgKUSCtQPMKnlC4bDc0LNkX3RD3Qjk4XvjpqO/GA6g3EDDv3wVhAKoMD6GAMUSZNyS5QymAqkNGsQoBe+rEF++b6ABIm8HsBp0qhMsLyY437m4zJHndC/UOAOgVwQ0AC8aHLz5uiXswENLcE2C74g85AerwDeXO0LxDwJ+QuQC0bpH0W4/v//+tWR/kCNC1zgkka2hziNcigjKWscx0AmFc0pAgA2QlBHkAeMIOVABBiEiugwAMoQhDI7vnlQ1UCSSADJjnEAHcjnr6ymBBOECwdw3hBvYTCOd25QMd2Ksh7gNADv9T4EAUgHCESExiYmL1O4Lkq2iYA9UFHrI6AAyBgTGU4bowQLJdRWGABPmB5HjlhCMiJHEAOMgKeXVFJbrxjYPx3g8JoIJ9DWSNtGvhCx8iP4jkQAYswB/WECKAH4gAB130wfCKiAJuBTGHa9xVG+FIyUrmJV9ROMipwHdAFEJkgTDUXERygDRUQe8gPSAZJwngLql9cCGgmqQlZ0lLtzAsiyZU3+ja975QXkQA+JsjQn4AqkwKpJUC4R8srVjLZjoTLQXM4gCdd8qESG+KfKyeRdaWP4f8K4cG8d4qERLLZ5rznF9Bmg9UwM52tjNW5ksm62q3x/hpsyIF1B9DSgn/ToMEr5/HZCY6B0pQqiwPAONCiPQuJ0EhmHEgYJQc5RJiubYBQJQS4Vz/FnJLYzIEeXJLSDkLStKSLqWPv5qnQAoYBYyKjXtm82TacoU9lCZkByIAJzFlxS0BOEGYOvTdQ/qGA3BqT5YmTapSf2IuKCIkVlSQl648MLGKXWx7GuOYx0Cmgh2QrKZYY6TKhnc3ClIsB6TSVR4J4EIA+GAHTKuZDNAYhcs15GhJWxrNbDayXS71r4C9yacQupAdgMqCAimXvqigs4GwS19CmGgUs4iBgRgWsvoUyL/oRQXEPmRgkK1BNQNL2tKmhHONPchOK1sQUpkKVarC6EBcBSsh/8yqVtCDmL5YG8EL6MAJzvOBB0Rg134d8lqoooIONioRalkLW0sbrWmnS93qWve62M2udrfL3e5697vgDa94x0ve8pr3vOhNr3rXy972uve98I2vfOdL3/ra975KPVVC8cvf2GRtV7dlrkw4gIEhnCpVGHjoHQ08qx1gryAp4EANEAmqcRLkoDF8wv0AsFaBcIBZbkVCahPivclVDlTcyoAMkHAtIfgACQIuWw92MATk+gAHtooIBWSgA0G2SgQeCN4TWCBbhvAAA9dK1Q2kS4APx+rFIybgIBGiA1BJq8pZ3JVkZ4sBJwgZt9HL8q4SGqv94oQDND6wE2pQXDUyWP+DD41wDTxAMjNfOMtRfSoAsDkQJ7tYxA6po0qHieKdrbjFL46xQVCAAVPNygM3aHNCBLDjHidt0j0oMHKjAGkmJyQDO0iyEzJ7ED9DGSLc9GxB3CcEgQRRzFozyA92ANzkLre/Q/qvu4bg6ZOkoIu8EkKHCZKCV7+LzwRxl4UHgmF9hXTRVibIDsfMEAFsdssGkV08ublrSUfzXE948EKwzKuElFLZElFBDXVFhYdOW1wGKSAYC4LlK8MaVFvOwBjPBS+FcFvMZCYsTngAbAAPu2zGTtq8A8orOzM7y0hAyPqKS25qc3SzpI4dAOIpvW5bk17IVkjFL42QEp8rClH/Voi6z0UFSQtk5KByeEJSbW5ZCeTcYmZuDhLuxYPjWkdZE8HKhEayZ7+kik4QAcV+ANo9H6SUOqCYDEg2Yl09oW/LHohYUXA3RRNAdHmW5/ZUkAMVBDGFBzHsv7BdkMTpL1xC0AHT0BpEKkDvAlTYwQU+ZjPJRQGg9E4anUG1YR9ggOw5uMG/muiQHDTsBhXjnN2zjTGym12mA5F3QupNAB4UkXMpc+DwKECyjvFdZCRTMBEdyM0bFNHlNzlo0pfe9IUTIIhR/yPVDWL1vslcIFu/G1Bdh9WBSG8IZO8BGtleELUP+iDmymOVlTb3HtSdyrG8QNNEQIWQb76Yg291/8mHLIPT382hD3E8qiD/A8mf8vjJX75DaI4QpIk/A0WUHM0ceLCVb0/pIEMqBPNzP5I180ZwhxUT7KJqBEABznJ3oMJbBMAzABB2J8MBf3NQWbcQseJRBoE0CbQ+suRToKJgOSArBcR8O1OCybRkBnE3KmgQyCOBKpcyN0d4CIEDMZYC+FNkH5iAA4E82CaCBEGCANBBmod9yYMQ3FRkCGhiabM2CnYQBeR1PaFvDOiAqGIQaySBKDAsFog5GDiBMScRB5YQ7hOCI3UviSMEsNeAKPh8YcOCBIABMnBKd5NxaxSDo9IDpmN/6SZUDsFqnjUvpEaEAyEAbfiGBEF/T/9nc0oIUCcoK7aXAuFCgD5igAbRejshPXNkLh44WcNHht8TEd7ze9oDNpyjaoNFgwThdjsVg6KjYdlTTwsxLEjlEKUkEd7jiggxWA4HigWxigXRigSRhAfBeQfRhAnRNxkXRowYb6BihUZxWZ/oVgYxL6N4UL9HYmWoN0BIAJwjbsZ4RvmzU88oEGDHENqTPikwLBG3EYAoEU3lEOVIEMIobaBCjhHYEI74g+KXjL2EEMH0OJjYI5pYEIJmZ9ykWveENObDA6EmBFGAAylniiwEfN9IEFXEeAahgRFxN7J1NR4IVdCnRdlYgQQQi80IAL5oEO4TigpxKumjizgIEW3/FY8MIT0MOC+NZZIGYS60uFJTJpBLuIz3RBCTmIsXUYUJoV9hlIAXwGDIRxAyAFxCUJUIwQM1gJU95IMPIWgdtj6uWEUbSIrdiBB3w4BE6VQ0eZJDiSsqiY41h3bmGIprJG4XMY8RkTgyqVD7mJIXRRBvGZQo6W/hCJDfJ0QIkTUeeZBEkpAE0YsF0ZCy9pAbR3rncnApGGgZKWWxZphxWRAg+RC3NJpOVIorKHDDGG2kOSyiwpLJkpR36RA79Zg2mUYRoT06uZrxdD6QWIz49nCsqY9HCZq293KuuYm0KRCXRY0T4ZR6ZmY7RQF9syuVhVe88owXsG7wVhD55BBZ/9NhawRUQHkQ3AgR2hOGqblKZGmUOUSBsSmHJzSYDJGPwAlFKZABvbYQfElPAkWcRnd7W3iZ3aSRLgmfDPGPBfGfgceYB9E3bAmZQCKZFjVsllkQ1UkQSGMqPjAziZd64DmcDXFZjSU9ekkAu4MQpekQnYkQw7JR3uNzyDNiMMNJsmkQdfSXBlFFTFmEKFADBDOh/nmTYYl5vlkQhQlhgthknxmEdkSU06OEsMeMB4FG/QkR0nkQZRaVVvQ9FNMDPQgzGEAxF/AvIJQ1VFBVKiA5aBeeDcE5gnNZZtQ3n7aRDbFG6UgAw2IvguZ9xAcANqqadIlKBboQVfSbAjEscv+jeLriBMnZEA6qEAKQATdAMgJ2UAOKi4vTpH96ED65oInZoMFpEFjWTw5DoUZioWz1L22WoV4qOKX0BPBzj1LKh441LE5FAHdTTXTKohUGEaUEe8SUSyoEKkD1qQRBkrCTo4GHmwchPT5HAP+mK4AqqUY6iIF5ZxtXhKDSmwTBqQJRngehrMi5mFXanKx0mBqxpf5UnDvldLmKKoKqlEgqQQ63UMdIn4ujqwXRqwfBObCXng8xrCXHU3eErIY6pZmHKs3Kr7wKANBqEJfVYQelA/umK+BasKXKNe7CdprqrQCwsQH1m+RqEKyKlABApJM6EKeKnn6lqrlWlDzAAWj/5IqwOhAbCpz1umrF17BQuBCSE3J2Gq3b+pHB6hAHpajN160WFWUzSmynwmfOSpgMS1ExM3O8ggNTWKS6+RDIg5tLy5FNqqQ/G6rhlJHIaKrLWZnNeVQe4a4F0aU6CypMG7GqSRDuI0trg5oCcSpbBqcL0TdEm62WdbSkiacLMbYIYVhGZ1OJ9Zm/xrCF2jyheWLsOlhg+AMCIAAcgD92ia0BmRDftj0pGrKOlbQG8TkWhVFiKaorW3Oj+6DgNFgTK7MIqS9R8Iw5KxA7e4N/aVg8ak/sw6GGKxAMSpxnKZjXSgDR14jNWbkEUGWyVLUCMViexgP/UmSrh1Yw4wRE/+q1ELFTiqS0qju3Kom80Ttoa/ug6Wqfieu0HCG3BEG3vitFgjli4eJUifOS7TKgD8FNALyLRhu7MFucC8FNkRoryGalM/R8Vaao0lu3AJC926uhuuIDLjO5wiMRLVsQAqAyZdcuT3CR8buBpxJ2DjyZEAu9BvyIs0sQL2ugaYm7QKcvSABOvbuSmMmUaxPD4hkzOVS0lGdAJ/wQ5mKsc3icgQq1GblTD2a9dSi/hBRE04oQuSIEJlxzX8sQKOA8YEm2EosQS4q2D8xhQBupysic8Etsa7gR9DsQ9svDPWuVdEgQJZSIYlaTDVFAVDDEx0sAl5WiaInECHsQEydVbf88EK/rYXdMx8+obRyFRgc3WPJKEMjTvLIrEe27lecbrmfbnI2MmC+smJF4ELZrwzM7OSKsAnfDxzv8uwQAkSo7Ed7jAy4HsBT7yNy6vP1StgWxjnYMAMmKv2xlLmgnxW5HqaUUugvhPn67T4H8kf8yirM5sjAaoCerkMZ8rlTKhOqatR0Rx5oFr6MKmjn0w6mLZ4HoVrlcaAYhsMCKwFibtymZPtu8rFMGTACQzPz6vJPWzIisK0e0Pr4MwxPRLlHQazlJTvKbzxBVlFpbyj4LxMoJofELwKrMI6w6Lzh7vLJMy2wsET/gLISMogexogd80M4ZpY+IdlErg1F6NUL/cAHupALctFwqYFcHNYWSU8NYfM7S3MUJwQP4A52a9LNuPMaOjMYyXcdZ07y6zMayhaXjPI0JMcc7xYAFlM7BWUUOtnVda6BR8FC/ahBEjLT0jBCoVZfcfMmKzC9dIwQ9cNM5zU48zcsF4XsIoT1EfS/f6sEd66JYzRDiui6e2s1xPT8ubRB+uZioeqgbnYkS7Wq8vMPeI6tUPBA7XDnOQqRxLJR3as8ziY19nZQE25pHWbr6MkCzqBB3c7sLsUZI/YN/bRApgEaavMkpFbSpbZx2JcU3eNvqu8iHe7UZQc4EoNXn3NXMGZBtBdQPoYVRQMjHSsxcmr4HLN0EcCq7/7rUqvaebAuhrE0vGyXMavnJ6HvbvCnYFr0QMf3Mkk3B+iTetMsQaxSppxLN0zuQaC3Uk40jKXubwQzPmIyZd0ut03wQOQDGCrE+DteRo83SgvaSBECS2c2ezouS5e0uA0SmmxPYFMFNW/yIxJ2IQbSnYUbRTVy/2o2Ph1lFJLuoSu22xi0QS3nVl/uu1Nnc/s3ZpWoufDwR6icEPmjf63yWv50QgubMUvbd3V3jAiHaUpplGwWCiznjdoO4ON6PEfHBC1FAuy12eolSSwrj/P3LCdqp2HzK5QrMAZ4jKTvLjyxoIxZEmp3gnY3IzlPi+GlR26jeKc3l7Rmwo2qrhP8WtIB944IcsxKBRtFo4sxMohMBjIYZisSo5jTYhuBU4RNdZM6oED8Q6fu64+jb4yzu3G47utITxl7c5/dp2i4c6GttEK+U3lk3jhi85qIuh6nYuI7+5ope3LVNqu+tEBLaEIi+4ZjO5avVEKcZ1HB93wSpsAkRqXGOInMuTks9oBCT57Vc6tiWAdXcx16+M2CoEC2aEO2oEDE60AHKVkE01lW7o+C8cb12rZeV4EON7Oeu7nZr24VI6Qg6gvNeEGu0sdqr10DO6J1HMsynNkeopYWd3ajO1T+uvqMrQT5gRhzwYIK7M+WO3//+hS+u1kDd7gnRp/A+govIEBOM4QX/zO+X3kEmD+XS/N7XOi9hiLp6KysDf6Ba98aKKCukPsW8PlsPCNkJMYnTLhCWeOLZfiJzTqBMfDcWmQMckC+lBO4jLe7EBrpiJWmlJGK619jX2wNqjzweoPZqjxB4lBDFOlrS4wSWF0S4er/DXmXQijw+ADSMVBBudXh7dQN0Zd3r4vZiijVu30GS4wFiBUKMq5SPF3mgMnkaN3Zlh/cmvqZNUwMko+Ir/Cult1Uh01cT/xDKzdypnvEKPrtZIwQ78DFlh2R1DJqZxYMoNPYw6TtSRzKiZDNqPy9t7/YIgTxXPPeAqfnKR/ByL4d8fxDI8wSAX0RkDXk5IAIkY80c/6n4+KP4xRUFUQBXeyUDpWTkGW0QRc5+7lfEdo9W8tdC+DME2qf1O0Aw1DjDc0MwsxeAOgAQQgAAIFDQ4EGECRUuZNjQ4UOIESVOpFjR4kWMGTVu5NjR40eQIUWOJFnS5EmUKVWujNhjYI+FKgayOMjjyUCcAHT8GEjh4BAAHhTWGIjwwkARB3nmZDozYQonTYXATKijKdOFUQGkYLgjaEMWV3dEXJr0YBQAVBECvZqTx8G2A6mgkLg0rloCcXE+QZhhoNCEHAQypZJhYdimYxUKwBH3hkOiAHw2zNC4rRCzEo8CUMHQBwDFBZfmSLiZK0KiQhKqQNuWtMHNjw3ajf8b2iBUqXgNWo2rWiEVAEJOK/SKoyFvprYbLpVtEG3nhGz1DjeoYnDOqXX1cj74ue2TyQf9AjC++jpOKm8VIs+p/CEP6UyzHx9IXWGO+Ex9XGDZ3/9/ABvCYC+HftDhCSGioAIDwx5CAQMqohDiiZ0CtPBCDDPUcEMOO/TwQ4NcSosh4IRQr6AUMEAwCg86Wyo8AoACDLWiDtosMwJoa4smhWQYQsIndqBrve0UQmGg8ha6SQaHOEDCByF8QOIH7QDAkYKBBFAov6tOJAAFGZCIEAAFdYCuyrvg2o4v8f5aiAcIE3SiuYWchFJKKhuigIUxo3CiBi8XigxGhnLAwIn/zybU4QItKdrszIQ+s2200upLKLXFbvAg0SeQkCHQ2JTaDrSFfARyhwar0ss3hI4EAImGPuOvIQ5wuHPKKulcqtG1RrWvoAziFGLBQAvcDtIMLhCTUyR0M2i8JPtSMcEh6FSo1lvzrIiDAwViUYRfVd0Koh92cAKtMiEFcV12L8whJzYXQ6ItHBUSoS0deG13X3779fdfgAMWeOAAXS3WpAFnJHhhhhv20GCWEnZ4Yoortjgl4AhcyAP0WNDBOysZigwAH3TgE6doL1Z5ZZZbdvllmEO6AQAq+gPO2phz1nnie53ob8mdgxZ6aA3v1WmgeGkMDtIBe1LIrhoOsg4p/6KrtvpqrLPWOiIVROCgPxFEOHhrsssWqQevWRIg7LHNdvvtoVEQSAcRk75tsFkP4m0IhbTSodLgwoV7cMILN/xwxBNXfHHGG3ecYaCiSKFuhWamWSEecBrSoHcHOvgmAJh8fHTSSzf9dNRTV3111ltfSYaB+KM8uoFwLohjAKI+KLKUDTKab9eDF3544os3/njkk1c+JR4EAmx2hHB6LaHfewXAdgKwrHF57rv3/nvwwxd/fPIHbkyIBqE3yFWCFloqCoRa0xYhATQv/37889d/f/779791EWVGfQWRCckYwr7hpAAnqUpIa9T1PwhGUIITpGAFLXjB/6QALTULEf/SEgI7APhsIQocSKrYpy+EZCxvGGRhC134QhjGUIbc4w2MBkgAywFvMdLjHE4aohXszVCIQyRiEY14RCQ6bCk86iAA7EaA6jEEJ+HRXvsWwpZ6JVGLW+RiF734RTA+RAA3kRxCbphDhtRvINPrnBX7VrswxvFfiPJBHe14RzzmUY975GMf/fhHQAZSkIMkZCENeUhEJlKRi2RkIx35SEhGUpKTpGQlLXlJTGZSk5vkZCc9GUgRgoiOl4xCKU15Sh+EsisvScgNQahKhJAQACbECQoPokI55nJfIBtVL335S2AGU5jDJGYxjXlMZCZTmctkZjOd+UxoRlOa06RmNa3/eU1sZlOb2+SmNH3ALl5285sN6ZzCmvjEAo7TSDhJ4AIZ4kBdxhNE3vlkPe15T3zmU5/75Gc//flPgOJzMFEIaEENelBEDkSdH/LOHBz6UIhGVKITpSgJLHrRiyrUIXUbQkc9OgTQCcGjX/uSD903EPidZSDzi95ANidPmGboMwuNaU1tyjLLMPCmAJopOAEwhwQEVahDJWpRjXpUpM7BgA0R0S/VwkN7DUSHBWEL9qq4U6z2p6dZ5WpXA5Yor/5nq/P8KVLNela0ClWpNG1lMNVS1Y0NRHcG4d1CohhWvH5krHnla18DRMKp+rUke/XQZ4CaVsQmNqhrzcgNcSgX/8xBtYeeUwjoRCdYzE6EsJnlbGc7oj33eLYjm+WQYRV7WrQyFiOOTQHexBXYgvgNcMIRbW0jtVTb5la3DgHhCnebEdJuyLSoJa5RVXsRxxIgMkJg2hSfhpO5EmBqIfttbYNbXex6FjGEyi5FrivTshZXvGrFrUWSSwDc0cxjIMsiXXFSspMhqbue/e587YtXrdjyvg+p74WGO17xHte8HlyIANiTkyAWxGhNydd+MdtfB0e4pgJ5ooQ9U97ChhfAxRVwRc4rmm4piEEQCVaEFMVSC4cVwilmMRjHA6sWxwrDHfrvhlHb4Rjn2CMr1nGPi1jA6Pq4IDwWq4ZtfFocC/9ZyZqd8ZKdPMSmPdDHRPZPjY+c2CQ/WcsKofKWvew/AbRGcDruMkusfOW0ZvnLXi7zmt1cPhH9TcttVsmZ0XxWNb/ZyXTWc5+7xxbuCpnPKLHznZPaZD8vedCJZjTxOsfBOSNaQ4U2tHEl3WgyXxrTm14eYi775EWbhNKVJmqeOc3iUJ9a1aMTgECEoF9Ba9q/Rib1odm66hanGte7ThwIQ6tkXY9k1LVerKx5bd9gH1vZb8vYS0Ft7AANm9imXnZ3k11tbGNNe7DdM7R5SmtiF5Xa2f7ttcl97qDxxlndvrVwwR3uoY4b3bY197zt3TISpvTL9d7xu+Fd7HbfW7f//BZ4wSfGgYH8WtHeLvJh/y1uhhvcrwSXeMUFFhkps9unDn94vCNucbxSHOQj31dO3SxyjUi71vImecg/3nKYM+wz+t73y1eiclKzPOZcRfnOfR6gzH3l5Davs7//rfOf37TnSWe6ShCeuzcv/SI4rzTSmw5TqV9d6yLBeNSJnhKqG9rqW89l1sl+9o1Ypm0LDzh4Od5xgKNdxV+Xe91Rgi49m927Rof32O3eRb3/XfAMCbo52Uz3k4T9zn4ffBID33jIE1CueUe8qPkebsZHvoiP1/zgu+71tmNI8WjOfOeFyHnT2x13a2f7xuFe6sqn/oWolz3a8U750M/67XAv/33tZx973wefANDqM+0dMvor9174GDT+8pMO5OIDX9iXn7b0nS/B5l9/500jKehd/3ry5l77M8z++FvOFta3fl3IP7LyzR/B8r/f4kGv8OHFH23qr9z68t9f/PlvcMtpL/v7PvBLAPf7P/7xPwS8t4zRqTVTwO7Iv5zbvwUsHwisQHJzFVgauvv7tt3ruAPEwPu5QBGstsj4NO9bPwmsOgosQfAhQRc8Nu8Ysy2DQfazsRCMwfCBQR1cNe0xPA4kQPDLwR70Hh4sQk7zihFJNBtcQbFrQSRMniOMwkZDi1djtCb8wIcjQiqUQijsQol7Ohhjwi/kiBvcMC4EQ+OZQv81fDPe6D4/y8ICjLs2nCA2rEMvazUywTQ5nMM0xMPguUNAfDIRYSIy7MCGm0MDLMNBVB1BbEQls4xAS0Gy0sKjY0RIPJ1HzEQdIyFE1DgVtMS+w0ROJJ1NLMUWAyEM2LQ+LMA/REXTOUVYtDC2cLY4JEWMOEMAe8VZHB1Z7MX9Gg9Ia7RWHEJcBMbE+UVknC+jEUDcE8LX48VlXBxlnEbsypj0q7lP1ConXLxjtEbCqUZw1K3O4bZb3EYz60bS+8ZxfBtxbMfaahoUxEJ23DtRxLx6hEeyeUd97KwZPLVijMZ87Mes4UeCFKyl6B16RMebU8fkG8iDtBqDjEi+Qoz/dTtEaOQ9iKTIoZlIjvQqPbxCgNxI/nLI9iPJj9QZj0zJrCogORtJhiy6e6y+mGTJZERJm5yveQEAOGRFnLywmdS/msxJw1lJoowpNaI5TgtIjRzKoxwco3zKeNoMhcPIUFREaZTKjvxJrbQt3JkemMxIEOTKrpyYqCxLMKK/XWPKsXRKtNyas3zLLrKcIFtKsrytoJxAt5RLrIlLvtQirbBFn9xLktDF8crKv3QZv0xMIxqPDbRLwpy+vGTByGTMoFlMyxyiyEiwhRTLLbzLzOwXzAxNGQKdbIy+ygwJwwww0CTNdhlN13ShcpLB1jSI1eSw2oxNhspN3ZQnJfQt/1Vjy89Mzd5cGdgsTgtqDVgbTM+8xPvjgQvQgT6hAhaYRIQwkBVZEAc0EggBkgpBTm4kTvDsrKUYw7XkzdskLmrLAa1oCw9oGwHYyaZwRgXDl+UcT9XkTfz8It7IOMhszlHMvQKSCyTYgY95r+1Er445UKoRlPcymYwhj/0kNP2cUC5KlPvkQ/Q0SRyUNZl4ghsAlcHgtuVqLqdJCKiRmsGgTwvdiONsUf4RiGE8T/Hst8l8wtyjgIuULpxgqdaKndd6I52YLRqE0VysUCM9IqlaNuF0zo3QCuWwnBktiKADAGdro88ZiHlM0pRDUi4dIhICwuDc0Bv1RqdsmpSBK/+FwJ0gq6uoAgBz/FKLeFE5HZ+gM08aBVB8PFP5UhMAAMuDuCuqgiOFuKo6dVEvPVQYchVDzNOr9EPEwx3bYB+GeJ/4WakCsx9FPdIa3dSa0p5VVLYmDVCNqFJISacDYqfbcKeFgCdPndNEfVUMerq6XLVR3VON2Em7eSWGkCVayhISAVJZ3btOHVZdKiDO1NBiRdQyXceabCp1QaNMXaPJcqOEACJjZbJlzdYw2gzgtFUyxUqiy4HBeEnfWVIpOtHsMakralBuLcltfVcvspwd/c9HdUWbywDvcAJbktYdotaCaKMfIlR5lbF4LdgtMpqexLVb3bA16ACIjdiIJYH/l7MJpAkXXh0hVi0pYF0IXELYCztYkEWiprFOeyWrSigAlV1Zlm1Zl33Zl22C7djGFMgYHxgbVF0IBFrVEnqngfBPkKXTkQ0exBDMMRVZWE1ZmF1apn3ZMwgAqI3aqD2BiBMArYiCBOVYaxWVPVQpAEAxg9DUoUUIoR1b1tnJrD3Z3VTapm1bt33ZSmA4AWCLKADUhJAshBDUGCFYhDBUs41ApP3bGbKMIlVWn2Lbt01ct41bRMQdITDZQb2euIK63elT6kFXwR2yWM3c8mGLamtCxFVc0YVZxpUIyxACsE0IKY0sgK3WLA0dztXcwI1dF9KKz93Q0B1d3V3Z0oUI//lc2BFyLYTYGyE114LYDNqK3bKlXdIhXCbF3d2NXpbtXYdADqC9lIFgroNoGsl4rsmrjhVl3uVl3scp2uedXSbLXekVXeplCBByoh2IX/md39BKL+pkUOoaigeNLwkV380l3++JjNQNSxVU3/VN3Pa1q19ajAPDCc5cMKZoMP9FXwCuIBCqV+Ys4AOO3gR+016q1BDTThLrzhOr4PGt4MVB1vM93A3e3Q5GYZ+iYBiOoKUIVdqUYYj4DANu4aZ94RneTRz+4f5xFeNlWOjlYfb9XwA+YSEunDBdYQ1GYsX14SZ2tyCuYv2BLFE9Yil+WyrGYtFTYjAenpmDYpTtYv8EFuMJHmOYst0tvmIZ22E0btkvZuNvg2M7Fh+1e2MWnuO2reM8Ds9AziXzveE+9mOmBeRBLjo8XuTuEWA+jmJEXlpFduTEU2NLNp0LjuQznmRKxmTlBeVMHh0VNmRJ9mSXreRRnr5GXuXjAVVOXltUJl1RzlwmduWhGY8iPtpDnuXprWXBvWVcDho1ElO1zTA5nmRVHuZ+a2VmHp6BeEwC7mRf/mVntmNhfuaYCTqFnGZZrmZr1mZGFmcjquFYRmZwDmdyvuRrXufU2Ywt9WZ0TmeVXWZ3htV2vmfTaZoBzmBqTmd71mdtFWgZQttzpjEASGZEDmiCzmFgbuityRj/M/5memZoiDbYi3YhCpvoea7ohzbbbM5ohuFmjkZohfZjixbp28pnlUYc0Crp0kpoeq7njx7bkG5pgYFnmHa3k57jlMZp2QVqCooM4OXlUwbnnwbqmxZqfzHog47pnkbjpMbppWZqfnHjp+bpmS6AqW7pqrbqdtnonZ40mZ7prlbprwZrEHnisQavqO7isxbptFZrD3nptg7jt5biuM7ouaZrDhGRZDXco67mvb7ovvZrDSHq22VpAtDhrS5siD5sxMaQnTRao/5npK7poZXsybYQK8Q20H1szR5Zzu7s/9AePOW10Dbr0Q7a1jbthomMbzVixnZs1mbsKi5t2GYJ/604TWLkYoB+7YLV7d1mnmjOttX2aNxuYuIu7pPYjFp1VMwmbOGW1+Z27pLYSbtVbeDO7OUW4uvG7pHwFnJL7uD+7h8Ob/EGiaXYZe6u7bJW7vUG3PnmnqbB4Mum6POu76Dm7+TJmMKVZ5MWbfSeYfX274wYjziVbv32bv8+cAS/iBs5N/N2cP6G8AivCCWEXHCF77xGYshuaAzP8InAnQAXcKgm8AevbhJ3N6Vc7F628Poe8RYXI8xF7u6m7gKHYRqvcXJyCgrPcV8OcYLucR9fCMBGtwrX8RXf8SMHGO5TciGfZSIXaCN/coQwuSD3cBW/cBbH8v+4CVYp7ylH5f8q1+crB/OCOG4p5/LbbnI1Rx0inrclH/Ivz9Y0B/MCYlEG7+j99nInj3N2MZrr7fMBf3NAF3TT4Q3LNuXptvNAX+I7V/STwOotj3EmT3RKHx2xbnNMh3Q433THIT46L3NPPvN7zvMnfzobvvTBBnVNF3XGsZzZvutZ+3AeRnV3VvUjR4zthvFXp/JJH1Ze93G2yND3/nRhj3TyLfYaRwtmz6w6X/ZQl3XFYetSd3P5jnVrR5ylqMqsJmtcb2FVRoELMBecMObrDOERcxASppB+Bulh7/aO+M17m3YzNzbBuAp1L4j4pBeHgOCckGDadfYMD0lkT/Zgz3fxayqm6Hf/BZWL9cIJZxwZ+IrQbpb3aKd3/9iMRnX1R6f2h3AJH8ABEfiBpun3Et1e50JR6FJRd+Vcg49wtvh10DZ1ZTa2FPASo1H3HwUA4CTeax2IIkbeE3/XmfdvV5lSkG/wTKeInm+I1U2IKr1SnHjdeN7seed4jFDCrL95bf9zqHcThlDThGBTpelmvf3bpK/vMAucgsP3U3+5qE/XP1VgOLUeq2JXW956rvcwojc4uc95dKz7ddoel+9a58DUf7XSUN74v0cJQBN8nF9ouid7hcjZwx8XFNnYBvrZx4/8txFGiRt8yy98zP8gNlcIX12fWgpWoA990TebpglsW7cQ2972/7EXusq5cfqRLIFlCGyVeb+f/YcQs9KvfJS+fN6/3Ly3eyrie9rJ32AufuNniAJKbXsz/eVH/eZHCH9NCDW6+4CVfoQY/r6H/OsHCdyJdxwPezR+WqmVWqr1fmPOWNbf2BOC/Vp3bfUHCAICBxIsaPAgwoQKFzJs6PAhxIgSJ1KsaPEixowaN3Ls6PEjyJAXMwAA8EQkypQqV7JsqdIHAB8uJcIENOEmzpw6d/LkWaQk0KAlZUoUUdJDQhVDE6IAmmJgCqAZEkYpqWIm1qxat3Lt6vXrTJhEwZIta/Ys2rRq17Jty7JGSRFu59KtGzbm2po99/LtKeYD4MCBR+Atev+UKdCEP0pGKVgVwI+EQFHYrWz5MubMWsVq7uz5M+jQokeXhQmAB+nUqksXTqu3L+zYPQG1hmgUAFLJJXMgvD2k4JCSNxBSSLz6OPLkyj9yXu78OfTo0qdLVAoACfXs2hM2dw3Apuzw4WmPtX04YXAAww96KFmjIFwAOHqX/L39Pv78arvr7+//P4ABaoRDSRwIeCBp/J31mngN8kXeRLflhtANJVFxEA9A8UZQDkChZtATJcmAIIklmriQgiequCKLLWKWYW0uyrhgjGYx6CCOOkFoGG4KpSBESRcYpEN9BzlRkg4GXVCSEE/N+CSUz6UYJZVVWnnlRPHJhSWXK03/SdaNOYq5Y0QSLhSfEFcNhAFQFBy0mHsEqQAkAFt2eSeebH2ZJ599+vmfaR/+OehEe34Vppg4krkQDk446oRpQjzqqKADtWchCzqYVmdC8cWkAwtUADUfoaWaipKhp6q6Kqt2cVASqa3KKlCqXSGaaIOLKhSiUL2eZpAARPq6XkK39aqDALMquyx3NTL7LLTRikQgAAZKa2qtXN2K63jOHsSrr0FVStAPOjwhRBRUYDAVQxlgQEUUQjyhQ2TX2rtqtvfqu6++MJbHb575bvYdt2N6CzDCCW8ksMINO+znbe89zCXDWG1bMGy6Trwxx83+2zHIIVfJK7siP1nxXeBh/5zrwSa7DDDKL8s883RwTkjzijG3dPHKe2mMM9DQ6hw00UV7hoRVRps4tJcE9yzez0pLXSrTU1t9dVlRAdAY1gFWnRLPT+8UdddlX/m12WmrHVKFAGCwtn5oixS22DmRDTfeKsqdN999N0Sy39ntDRLddd90d+CJx92y4o07rpDNj0M3OHNOG94X4pJr7hzlm3sutbA9fJ5c5x0Vbnjmo6suWumru26y1lEk+3qCjNtq+eU+204775a13jvwCstQ0tvBg/a7RqfXnbrxzXv3sfPR0ywqAJRJnxnyGSkvNvPXe79V9t+Lb+rwANg3vl3hX7T9092j/z6qu8M//7MdFv9I/1zqW8R+z+7j/z9G9AfAAbIoBaYpHgGflxfc5Y4n/ksgBBsiwAhSEEDUOl8FwSS/gamsgQ7cYAZDWJAJirCE02lbFMZlwoFBT4Md9KCOQLjCDJJwhjY8TnHud0PwyTBlMJxND3dIwBoKsYieMSDxjJgVIkKEfyt7oBLxx8QoUpEuF6yiS6boECdiDIpYRJ8WvyjGsqBQhWOsXAvBwsWCefGM1wujG+OIlRxCRo5zC+LOGPjDw+HRjs2Dox8DGRIkAkBigjRdH5v2wj1OoI2H5B0gHylJjFwKg5MMYCJfosc9OvKSqoukJ0PpkNukUJSYTOOhNvnDTppSc6BsJSz/CULHesWyUJkEmyphyMpaKu6VvDQlIQ35yybeMn6L5GQxh9k3Xyrzkpe6WTMlmMyQrJFbu4wm3piJTUGS0ozbPIg2CVJNXF3zm2kLpzndCKc6phNF0yRcLj1YznZiDZ30xCIPHmOne4LznZU75ir9yU+l2XOgSnymQRFS0HEmap4JLVpBH3rD+PjASRIdyELj2UCHXhRnEe1oCdfpJpDSSqCIBKguTUpSl310pRTMZ1xcSoCMolSeKpUpyFqKUwKmJ1YrpSkjY4jKndbzpkQdI0Ut+lOjak+juePoUTmm06jC71UlGalMgRpUnECVqg+bqlfFB1P1EFWrW20kU8MK/7O0qnWH1PJpVtm6P6derqttRRhY7xo9IEVBqXEd6u1qulG56lVaeS1s8ARwnrISliIMNRhgESuzw0qWdzDCzlHNulW7VvZalO2s65oCABZEVbNB5SxohdbY1BIQTsLEqWkZiVrWLuuztPWcdYi109giM7K33Zhtfyu5JQFASJldLU3oijrkCpdQwW1u426jJsb6loNn5WN1oZuw52o3cGwCAFZ3y1xiCvap4+1uwM6LXumxoCTWo+4Cy1tX9a6XYvStr/Go5U2S8jag2cWvvbgL4LWlh6r9Tel/BxwtASvYbKISgoHv6075LjfBDWYWgy+MtapY+J4HtmmHNSyrDP+LeGolcUKEQ6zI66JVxSVWFYlfXDTF9qi0ElbIY3M0Wxmf7cY8fhxJrpPi+LJ4xz+mUoyPTDP77WDI+1Hu8nys5AMlecovc62TvUPhKLvYynyqspdF1gPhZBktOVaUlMPsHzCruWPlM+5xu2zMIqe5zflhs50ntgMdxpnI1zVynk+E50A3jFez6/OTt8y9OhNacIxutNWCDE3xyvmOim7foyEdnUFrel9t0y18E03nSndaRpwutb0u9V5Ea3nUqIZxpl+NMxqTepsfHmytZS3oWOtaZlZtsldvbd5c95pEpy62stpbrbAKe77ERraAjg3tVpnm0DZ+NkfO7KDM0TH/XEER3UBg5G2TTJtzvC43x+w36VC3+s+26/a42SkQcXv7JOgm3bnv/bA9F1etza5wu3Yg8IETfAe8+heMhFBwgu9T36mRtsMH9Ri/strMUF50lw9YEBjZO+KTy7fHAWZVzDKb19pmmYutWr2Nl6TjIV8OxF+OJ6Qt298mvzimXUxzFLOc3DKHOch/fq3Y3fXfXLaIAOg0op67XOiribnTrVQ+BJYc2wvDef8SSVwAUJzjUUcO1L8epfRsyOZWTx7Wn5jI9JCcIP76gQgwUIMbhFfsnQm73WUU5AsV/eaXznqIg1zznvsqCjWwdt59F/TEtyo+oA62311NkfhwzSD0//YVFUrG+PQtfvOw/lXfz97Uv6s9xLyiutuFwAIVZCBZPFDBpUxCcc/rqfO0J5R14Fp1P5/Vi3QsO7AQsnXS3j5/ti9+n35Ap+m21egYp4iy+S4RT80e+TY6vvXvpHxYIdb5OZ9I0skMfjqBO/sKNH/Xti8fyXrfQX8RjGAIY+Exl6T6DbnUa9GvQdHr317qb7teZRQUHAABFqABHiACJmACJkG8Wdil6B5ECAuw9R9r8B8FQsv/QYcDbCAHdqAHfiAIhqDjCKAClqAJKqAX2IAKruAKYkIPiRvzSQS1oN4F3o4F1qCyrBMAKkcI9qAP9uAI3twAniARFqECQkEPkf/S+ogfDnoF3jUhdOigdPwgFVahFVYh0JCgEW7hFiJhglHPBE7EOgEfFLJQGc6MFE7hFa4hG1phFgohF8YhEXphRNgPAJAhRKQAr0jfGZphH5qMyu2gc7QhIRbiB77hDVYETAyhHDYiAtIhRPAbH2KID9yACnEAuNDSH1oM9m1igARidhiiKBYiIi4QIzoiKh4AJD7EYzwe4T0BDrAACyDBppCVJy5RJ95if4BiKI6iL15hKT7ZKaZiI65iQ1gH6CXE5fWKD1iLLt5FIj4jl/BiL/6iNfpgMHrHMBJjHBojQ1DLuhkEClwACzjBE1RFuqyeNOJiNK5jlXiKIEbHNc7/owh6FBxyoyN6ozs+XC7uY3RkwJGURDzKIz0WJAdmo8VtIz4aoT76I+v0o0MuxwXQiS3eh0FeJELSiEIu5BxCZETimEd+pGqkAM2ZBB5W40XOY0Ze30ZypAk2pEjeXUjGpGhQwKawAOJtR0oW5EqyRku65BHOJE1ilFAOZWeoXBTEIH7sJD32pAb9JFA+YlEO5RMapVkE5BDsl3YwpUraYzsmF1RGpQHCpFVWRlWW5VfYD88BCFdeo1OqEQCEpVgSIFmiJV2cpV1yBb/B2X+0pTW+ZSrJ5VzWZV62BV4WJlaEnxDkpH745S8CphPG5VwWIWEi5pN9pWVmB/0RX4A4/6YoEo0WTuZLTiVNHmZmskR61J1/eKYhguY9imYJVuZpXh9mzuZx8IAODIEH7CYOUMsk9iVrEqJr1uZDLCJsjiZx2qYtJadyjsZ3DQuCBKdwBk1oHqdUMmdzFidpZmdWlKRQUAFj9od0tuFwmqJ1BiV2cidDmKZ6WgTb5YAApIB8lsh4smF5CuN5JqBstqcf8ieLKBuSaF501icwUudr5mcB7qd/QuOCsogAiMBj8NlWGKQEVKiFXiiGZqiGbiiHdqiGYqSBpidICqZYKmiDsgR7nmhEPOhjcOaEFqSHxqiMzmiMgihk3g6JRqWJqiguiSiP2oUAmIYzvig90qiRHv+pkfJkiJongo7ldopkiv7oKC0WV1Aokl4plmaokt6otkhmkybok35klEppQghAD8TeqhHpPGYpm2bplnolk36pKoZpRI4pmRKEAKiAdwJAGFYpjLYpoCZpUy4pfsrpnPooj9rpnZYLRbZcw/lpkQaqpNbooHIpD+UoUO7onXqEovIoBexAhDLGDqhmV1jppJ7qh1YqnBaqnGrqpmYbnb5qQ6BADdQiAKieJpaFqaIqr1bom0LLPFZnk7qqrDYVohYrS2SACFBPUCCBCoQnWOxqr6Lqrz5LsB7osMaqP3Yqd6pAQAaFB/QAtOrqn04rr1Yrs1zrsRqEcRoqsSLrXK3/K7x+BEkKxRDIgP2hhbSaq6Si67Koa5x+6bvO63ISrGqoQIRSgQgI6FzsK78Cqr8qC8CyqsBq6z5y62mmgLBsjVLWhcM+LJtG7KxMrDYa6qEabNPIK8paBAdsChLkq1t8LMhiqcjKCskmpMkO7MpukcWSqQAAaBSUX2bI7Mwiac22ys1qZM727DpibF7+wKbggFZ6bLkWbZseLaskLUsurcr6p9OW5c8ChRDwZWcQrdXSKNauitb6JNfubPx0rdsuxA+AiwdMbWWY7dnKaNqqyto+ZdvGLTzBLeAexNYJwdKJBt7mrYfu7an0LVxiqkvq7OAqFNP6Jw/QyRAw7Gck/67icijjmorjBubfTi6sCi7pCgTNJYlqcG7npmpXSkvoRibkcqTknq44VW57WlVfrQbrti6Gfm6pxC6Ojq7tnlLxooUA8IrQlqoHbkTV+i7aqiqwXqOwImjtHu/XimR8hKNWHGJG9C70+qr0Wiv1Yqv14q4uZm9EihYAaK6aEmgVhu+RAi+hCG+Xzu5CXm/xqq9Dpkf+MS/8WqH8CurrRov9XirxHq8ioq9y0t8TjGtWBPAVDnD0SjA2VskBDwz+4qP+2i7/umMKPEaufoUFxy8F620JAyEGl6/gtmurMrAnfvA6KttAQmoKh+AJo/ANey+VZDAubjA3dvDpyvAz5v+QENhtBO8wDufw4ipx866wNVZvfgox6RKxLlLP4ZqFE4MgEzfxFm+glfgwJwIxMVLx5FqxJ7bNWp7FF3tgF3doG4MxFP+iFJ+nGQ8uGv/h5e6GWsQxB76x58bxgpnvFMPwJuZxH1JLn2qxHzsAIG+oHw9yC3vpC5sudyJyGVqVD0AwAMfxI7vuF0tywGarJWcnJjdhkCbNWjSyI3/y7wqyak0yGafiHQPuKePgd3EvWbCyK79yG4syxZKyAhvvMGMF+7ovufpxL19oJMfyKJ9vKTfnLV9gejyqvjbyMltoMz9LHVtnLcftNPcfcTVdH2NzNkvANmMYIduxIf9hOOv/n2mMcFrw8jmnc22tsze3cx++s/mVDwTOszlnsz0rSzcf5ze7LT9nn2mcJEArcz3DMjfjs0Hr8xkmNPIR1z83tCc/9C87czBDczHHa0ijKB/TBT33MisDc8m6K0WXoUXfHkbbxUm7ckp79EpX8kg7Vkt/JK+Q6ioHNE03skrjLEtHs3K+tOcRly5rdBsLtFDbNFHjdE4nl1GTaU/fLVB/ck1HtCwn8FRLU1X/KP0tNVN/sVMP9KwUNGwe9M4iNeNdNVY7NEo/NVc/cyGH9Wm6dd6ZiWXM9DlPqkEOtdIW9VdHhF6LHfsydFv49V8HamBD9WBLdWHzLF43aEDSoEln/3VjQyxas4hai6Zs0t+4uahBlMu5pMu6vOphR13bPDBmMPZmh2xn54xEr/XuiLa3kfZACMCeAoU1n+hqC10G0IlPN6xmx7abzjYj22cW1TZo37aFLNzALa+lAAUVZMqm/LZLoEAPiMAO6IAO7IAI9ECaFl9w/1x6YDbVyjVyX61yJ/MaMuhH33VDbGZEoAnzPWdxo0QKXAAONGqvCAEOXADMft15v1z5uPbQHnd7G+177zL9ulNXEzZD2PdD/EiQDEmRuAQF9Ha8Xcd+R92Be9xwl4Q8yzSDNzgBd/RiRzhITrhkK4SFO0Tb/CYBiFt5hwQFpEdQ+IAH6IDc1QAG6P+AB9iq+YT4z414xF3KIvd1iqv4jNI1Wzx26do1O0fWjDdEergiAeCfSmQAtQzFDqhAvqaACuxALeIAMif5Tt8icW2yZ8A2lFcwi0+5i3uMleczlpeEbiuEhtCH+agEnagekhsEBbDAoDOekt8bCtDJicf1Rs/5lUr5T48vMd90xe75dahA3NXABeS4QLCvYjCGSmxNDRS4j9RAVSh6m/+hHvI5aMi5pFMqRNu5pS8hjGd6fdcb2QqEdaQR+6L6RRyeRgjA/zrdopdbejgBJ2c2e886nYdyzN455ea6MFd4vOEA4pXPGheE1rTvjyY7tCmbDyCxs0c6tEf7Fhv3rYv/9HxfeX0/AQb8AGoIQAZcALMCYNtYEp7+eaK2ehm2jRAo9mXIerpD8oNHK7X3k7WDNENAK4AKrW/4+VWFO8A3oeBRd9k++cFracKT8MKzq3NPpuSmBx/ue5n6u4qKe6/Fh3prhsF3vDZvta0XMNo1PH1fxDoJCrcnxLev+SVfPA7yirmj+LPLPCjXeqXbvLHm+UKmIAuyoAvKGVDQ0q8jRv1xRQ7IAAbIotd/vdffHsvLmrqlRswjPSs7ALsz/aVbHCUEAdzHvdzPPd3Xfd1PQQM2FQBMl6gjBJxUHlaoALh8uNgL/QV+V69vLsejPc2XtVsi0iS/vd1PPuXXPRoo/wDmZ37mb0Ax0cmQqnxBTHxWPOeHl0ThV3ZeZz1pnL3Mp32LU/nVRX7lzz7tTz4l3JLgAd+WI4SXYwVS6sANXEAPDD/xF7/G293Yo5poZfTGHz3S+/LH23C7L7Ds1771W//tdxnlFUSNYwjotwS1IEGzm7fhizMTjgbrd7zr1/z063T1Xz/8U372P7xCUACd9CmG91tBCAu/swSHAQQBgQMJFjR4EGFChQsZNnT4EGJEiRMpVrR4EWNGjRs5ZvQBwEdHkSNJljR5EmVKlStZtnQ5cgcAAD9erpRwE2dOnTt59vT5E2hQoUOJFjV600FSpUuZNnX6FGpUqDUjSrUaVf/kx5BUG36kFARsWLFjyZY1e5YSSIY9nPQQYFCGEJlRUhisIVOICoIYZAKgQFWuDq6DCRc2fBhx4pNaFTd2/BhyZMmTKRt0IvNtZYlHOXf2/Bl06J5XSZc23XTyadNZ1UL2ehZ2bNlh025V2KMvFSQsWOCQi/fvQQ+5Wej4KFME1ycAWGh2/hx6dOkkGU+3fh17du3bHwqQSYW7QdHjyZfnrBp9evWrJa+Xytq249ez6dcHW3ttX/36h2RIKECH/fq6YTAkAPAgvAQVXJDBkaprEMIIJZyQQoYokKk5Bs3bkMMOcXIPxBDXS01E1Dp6UD4AvrKPxdjws/AGJJzwQQj/IXwYAoPgFvpBhyeEiIIKDPwb7AeZeKgQySSVjA7FJZ18EsooCbtBpgsa9BDLLEErkcsusWrPy6Tgi2y+Fs0k60UlcQBgCCndfBNO6lqLk8467byzIAMBQOFKLf38U6gwBQ2TREJPnDPFFc9c9D5EkRRgTSo4wJPSSuts0tJMNd10u+WEgBDQUEXVadBSS+TutDFdU5HRVtNcUgS8nPCA1lptRZDTXHWVDtNdff0VWK5SkKnNPkc99k9TlXUPVfY46hWxMls189Ukb4hCwGxlCpbbbguD1ttwxR0XIg5kwgBUZNXNctl20fMWXMOknZbFaitkQdt8yd2X32cd7Rfg/4DDvQsAvYxdF2Hz3F24NHj/TWxeeuuzd0LcvqtBhR8o2JjjjnUUGOSQD4pX5JJNhhOFywA48uCEXQ6N4Zjf65ZkwiKWeDaKJRwOAHRP/hlog2oOmuiiw+PhBpUfDu/lpmGWGWoTuR2aq5txdnHpCOV6wuiuS6ba67DFjqwHnvWTIUKn1e4s6raVcji+xqy+Gq2sIQxs7LzJBVvvvv1uKYMh9nPiBpbTXRvxodx2G24yWaV7YrsbXC7Dvy3Xle/LNd8co7j6eqIGPilMnPSgFm+78VUVhVw2nSMMsFjOZb8z89ltv90gHsx+gqYkS/99tNOhTv2xuVkfy3UIL9wT9//mo6zd+eg17+E3AHbIzHfgtf9QeJmJT/T4nCVvkC8q6pIe/QmhT5/9sHPoy4fel9ye/u69p3n8wYwPv9G4kbwrCjIwXPsIqJ31FRCBJysSAJyAvfnRT3v2i9n35PY4/tXNfxN6wgb1E4UNfhCEG0zgCFeVQRKesGjDYmCUIBhBCS6MgorZH/+S16B83RCFOZRX/nTYQ4AtBwAsbOHvXghD/JnwMDMMXw0ZdEN9+RCKLTlgFKmoqwABIAdQGiIRi9iuGELMghcsCxMXxAMznhGNaURjFdlokim2EY54koFM0PakLZaui148ouNWJ0bk8TCOgfyiIAnJqfcBQDB2vGP/4vK4rEEmMYx+FAsZC1nJXb3Rkpl81He0uEjENVJZj9xhHyXZP02ecmqAROUqk6QyB0rGk7EkCigHJS5MLiaSpQwCJVnZyzfd0pfBxE5MZqIZWR4TKLQUlC1V+RIlHo+XwpRmkoA5TWtq5gLIMSYyuaklZTqAmUgcpS7/KE4JUWAHTsCWE6+ZyWq2E56PQYFMkLDNbt6TQ98MJx/JOclmcicFa3KifuJZyHcWFKGHkYs5E4NPhyrsm6rB00FZQ8pSRpM7AqDCQPeT0EBS1KMhfYngAPBKyDwUpaKJqERp908p5vKiLs1OrDD0g/OJVJMgxelOUYKtT1UmpUH1zEq9/+QknW7kmazD6HZUZjCe5lSmT5UqS3ggE1xRRqhZNQpRu2TUqKokqZBbqnbkErupVvKoZ1VrRVQgkxrYU6tx/QlXueRVhuoPppIca3awVbm1CjKtfxWsQ/gCgEkBVa6JDR5dQ2RXfvbTlEq6TCIHG8fAVhazByHpTSejWM+SirGNXdJlLxJWuu0VO3fhWmbbSFrWsnahzvnsbCUQWtEqybUVMe3VUHsdHsjFqa+FYm6FK9h5AqCecKWtXG0LIseqDrKRVVI2o/Cx4uaQuNdVazYBQCDlLlerzWXWaL+akt3irLfYoR5ye4ACNaZRu+jLbnylii+/yBa8iRWvep403/+InFdi6cUOTTlK3+j518A43WhJ8ZvfuO43Pf0tL0oATC8BT4cHC+ZoEBOMOwR3OKHeAQB4GuzgrEL4Xc8tXl79eOHopACIePFBCGkM4tt92MbxXJ5fsWri8KI4VSoGX3RdDB2CCUEEQ8px+3C85GtSCQBWKrGPUwrkIJP3rlVjsRiL/JwFW9fJ8p1wmAWrJ9F9l8oOtbKzcDtmN275gl12jlyuSub0NdnOwVQZdNIs1DU3TMgVtKhe3QydvuaZfXhGNCs/EgU+97nKf76KhLNMlQpPS86ameyixVxpTmNWLiSeMqTvKelJB1qGcKZhoZ8TK09/Wm+KhrUlRWxWkYj/SSSkRqmprULpx0I205XhAbakPGvbydrYhKwqck2C647o+qG8nhmWf93PYFfmB3IpdrI3h2xux/G4PO7IoKCtZmlPBdVgHHSLWe2cjXnOCSLggMfo/e2uedvebFzgW0tC7nKX+txP8TV0idxuzWy4o/kmGr4VHsW2drfZgvo3wAMutTa/2iWXdpXBK4NwgjYcaAwHeQ/nCIAeRDxME+9mxZ0y8BWvm8scp8wQblVzm4/8ZyLHOQoJdliS+FvlxzTUuIua7mipeoky3zlCdb70BApgnUoeCdCDHsuhc+Tq1FS6RjTOqGs7PZ5NBzsBaUrZn0u86rLMukaU6RyxE6Dr/4v6+tiv+Xa63y4FPTgs1GUi9amjPe2eXHtG2q6Zt8f9THO/uzTtvvjNla0vHkBB2VFC9cBvcfAYKXxlDo90aG7d8cFsfOj/dsX9/Mbvf0/55ReZ+YtsnjKdh3mcQX+Y4GLk9qQH1uh1PzYBmM0HO4gxc1JiedZD0PUWgf1kZB/dXdbeMGySX0V+ILje7/H6weSByvIiEAEQDACpV72Xjn/H5Fdk+ZJpfsExHp2+OOECJmWIAC6gtOwHi/f3L1qMkWDTgWSgBqYP5civ/Ibo/Cgi/Ryn/VgC8agF+gpDBWJMCHRABTgLIVJABXSgep7A5/QPcx7QA5vnuPbjCW5A/v8GsEsK0ACLjuhAye1AkCIasEUUDzEE4FpIEAlq4AJUgAM4QAUuoAaQYPgAIApMMAR9Jf+O8GREQMP0Qwh2wAJRkEtUsIUOcCISsISqjZxoMDFscAg5qgRPUAktJQnH8GRQoAcwgKSIZSWMjwrxiAWxjpZecAFXQgbrBQYRg0fW6YaiQAcE0Aw5pQwD8Wdy4Dfq7CTc8A3XppZubQ4NLw8l4g7tgwshIwdkYAc8wAk2yAlwYAdkIIsI8VcGURRLRk+iQPz6bfUWkYvicCOwcMXqEKw8T6kisRSxyxZvUXMKSwhCUSUUkRWbphFbsJHoUAt1qRJ1sYdIURn7peQMqyX/gDEYXWYY5dAFIVEWzYsWxSoXmxGBmNEbx+XhoswlpHEaEaYaX/EROa8bHWISIycbwxGw2lEeu2Z5AIDfohHwzlFt0pHt1jH26JEh3pE+krEeEwgcDxJYUGCdzI4lzJEfkcUfCQ8gmU8gF4IgxSceFZKNEpIjdYUHgAgRH3IfI/JlJlLzKlL9LlIhMrJ1WPIjZ8cjY1JTBEBlqEAMK68kTTJhUPL1VFIBjzGmNpImfWgmi7JSBMoHBqgcd5In18UnlQ8os5DggA0mkfJyjhIr7cS+ouDMagIinxJQohL9pjIWhZLQsowHLkAHqABbgIQFwGwglu2GVmsrs/Iq79Jb/whMLvVxFcVyq8wyJa+RHYmyJFwSaxgqB5QmWzyAKQWCLvPFLvXSb7SSMqWEu0yuMMISMHcCFgezGLERLdmNocZxxJBgB4wDflJv2Z5wB14TNl8zOS6zMvOSNndlgSBuMwmwM4+C5VpOIYTHGKvS2sanrUqQKS/gN2yNAJZtMm+z22wTOjdl2GRiBw7jL3tzln6TKRZCOEWTOLdwfCjg5BBiHAXQOadTdixTPSnEJq0KMbJTOwOFO5eiUN6GKl/O+QRMZa6TINKzPTWHPQM0QuzrCaKQK+RzPpOpPvEzMiyuggxTTmZv1eKxsHCgIACUQP9mQDd0QUpOCL5yN1NwQf+3s0HBCUzsByOlkyAQEzYE7EIzVCaesyZEwEZvFEdzVEdz1EMXpEN7lDvusTzjkzdL1HROFEUfVIJWVEIdZBtPa8J4xj/nUibiRwQwoAZuoC9PwuNwCEjD40e/FDt44Dh8JjEU1Eh5AkmTFDL0SSDWzyqzkS5vLzL3IwpqICdFokufSEwNiEX79ElIaiQNA03TFLRO9D5DE+7+9E2flLfKS09otE4FhApScSR2FFMz1UYB1U+blFN/hZh8AEFHdAoNlUHrszLcdFE99VAoNOlk0WIKJneEgAVUIAPeggdUYHdG9VP3JUx7FZv6whcVo1BNFSkaNFU3D06Lsw4NUSb/HHIgTjAzxQ1YfZVRqxVCDokcH6NYjRVRKUNVl1U8FzADjqOBJAL8eBVbsW9dRSYFjmNKHaNbTfVbEzWPBkJcIQcNFIBf+7VfN8ClQnJG1fU/fmNI23VcfhVhG4OkmJNYi9RYPRNZwVVZr/Uj0kAKMlZjN5ZjO9ZjPfYNnAjjUmDBlrIieCYfFzZcFFZlDyNUH7MxIDZic6JeU5QwOw9jP1Znd9ZjX8AAfhZogbYFmuk9idBSG+KK4rUk6I1pm9ZjWrYwobZfYnVLiZREZ1ZiUZVi1xFnedZrv1Zn00CVBICkomBYJ0KgzNQk9lRbpNYiWdVtpWTBtq1NZRZra2ti/+21i/DVYgEgZ8EWcMFWbD2NZ4Sgat1RJryLS9lWQOI2KB03XDKADbe2VO+WZvPWZhW1awOXc3l2cB9CoIQAECUiN8+WJGjO5lJXdSH3LFm3W6BMcTNXRCz3ULkzWbm2b/+2c3eXYz+3IfQEGi8CxjjJdZHwWou3MkjqaM/UbrG2ZpUUd+EWqfyWd6t3Y313IUwv9xCCTAvHIDggxkYXecnweMc3MlSIRuv2amkXb7VWb4uIb6WX66jXeq0XexPiGZ8gNvf3Nf/zc3CAN5DgOBLXfD9Qfgu4QSxGbWU3RNiXe9yXgeG3UQ8YIy62fu13fAhsoPz3hnygAxE4U1gWhP9HQk8Ol3nXl3afV31vNncvuHrvFyE0mJ0IAgUugAU28S2poFZHOFdEmIc5Qi4cTTPm1VBVmFsrloJLi35duHNh+EkE4L3W6IdrwoenGCMWCFqht3KpcE27KoL3doIdR3eZGHCdGEl4oAYYk0+tmAHLl40Hg5i2d4VLhBW7uK6+WIJXVYzJuInduCSgbMPe+KWSWJCjg+8YbIibl/Xs+FTw+IXid4/5OHDNeEIAuUZmlA8BQAg+qJDt0I87mSW4K4u1mI4XkZFF5H3BWI9XZYwl2XM/uSNaUy+Iyfs4QKBmE5S1kZBzuTJUxoQfFoUL8JRv66Qe+F7DmJVduYxhmSP/CKY8aZkgHg6XefkwmZmaSeKQRC2Rg7n8htm5YMmYVXlzldlrKTlCBEeICQCaCaLkRPSa/WWX3/kx7ItuKbeU39Cbxysy8mmZkHnFWpmcPdacIQRbMFQg1rlFrUeenTSeF7oL5UII8lReFfny8nlEwBmihm6cAzpsrVkjMGQgCsukDESbHdojPNqkL6LklPZ2t1gFLZq/MLo8lGWjOVqgURoj5KJyaMqd8SWdU7qCcRqoJ2LB3NmeZ9eUYTrF9nlDaLqFbbqjGxoxloOyLOZgBWI4fmqolViqt7omlsdhj7qBk1qpr6yYM3pQahqqr1eoLWJNnGAgjsug/29GvZqr/+0aQvTkqrfZpYW5rM36Mfi5VNR6rTN2oBskVrSaAIAIlzNAZagVrxG3qyNbJVTop5+DiIPurwHbMQQ7rZ+6sHu3rSvikOQnVqNgCBjTqCl7IEebtQ0CyhYYs7n5+DabzQK7qU2FsAv7sBtkRuLVvgSknl+7tSebuEtCoJaXlJEan22bNDortwcbtENbY3sbSS5g+IZAfI87IaoYqD3FOjJb5Zz7uWWaPJzauBEXoHnbtUWCB3IgBwiWu0emvY9bxOB6OsR74sj71JgarQVlt9fautWrB0x3vlXlwKfjkEa5pe+Zi/l72s56pnV7uqlbCgb8OqyTIHhjrxNct+qbuP8tJnahQ7//DcIjHLf/O0wCHKox3Do0fCBg3MODOr1n/CJ6LrwpOvBO/Ev8e8Klu8Zbe70FHMQTQsYJ4MhtPAaLnLX1RLmXe6ybm8eB08fPm8KDfEWHvMWZ/CAKmiCSXMklkcsje8Guo8TLbcoFzrzHA70j2cINe8wL4jKEQMnAPMwhwrtNmnjzW8fTLs2pXMKtHMjd/M1dfDpoSgg8QAfsS4d5w9EfHdIh28bzfKGPK7n4nLb9jCkE/c8dNNDZ/MoJ3cINXTrelXE/7s4hOdUpQ5rNvM+jbdNBvdM9PcV//LOxvCWXuNDjvCAywGwYd9VVPdgjg6bkmK8dnLmckhH/P/MwPBvAK5y6Sd06eIADeoC7PKAHsl3bt53bO1zJKV2er2i1j5259UvZ+5HZDcPZVxzaQ1vas8POhz3XcV3eE2LPXD3Tg4oz8ckKCWPdvYTFbfrdsSPe652+6d3gDWJrsOPMkWnfKe6Oq1zWb13Uo53XFWJjnjzhwf2aJZfZ8L2vfyzfNd2LJV6lQj2Z3xzOET7hW7flEcNc8JHhX93cRl7fXbGzo5viU17lB/7lJYTjqRnKvN05Gl7oaB7WS36OvyngOdrnMyqKpTjYg56X7cvAZ9vmkz7kHwznY5armj6gn169cCCT1zjVqT6XXWnms77mt17kI37pVdmfU0TL/wX+4hUiA5pwg4cd7UE5ttbe7W+e7bW+kaE8j+e+gure6e8eIQRg+GyExkJI3vu+kJdtrnN88CEe2c1d6Y+4IsGenMVeOggMA8a95SlfkBdItqPD6NUO6du+8OP+8Ff5n1V+5ZekqX6+uxnfoUtuuEn89Vcu+DUflR25ewoC9JVZ9KMDW/Bb9w/++QuDmH5ZrN3js1r/6Dt/oj+/3dmb5VlCp6Mf+sWfKzYrO7Bf8IZf+LXf67n/+5Ff10ed9w2Cqskf/t/f4LEF/69Q/bM/8AFCgsCBBAsaPIgwocKFDA06eAgxosSJFCESuIgxo8aNHDt6/LixosiRJEuW1OgDgP8PkCxbuvSYMo2UmTRr2ryJM6fONCpf+vwJNGhHFgCcCD2KNKnSpUybOn0KNarUqVSZplxZNavWrVy7ev0KNqxYqBkAAMAx9qnJtREbun0LN25ctnTl2r2LFy5dtmld7v0LuCLKnn0/xtSJOLFimjyxFv6aw2yOx5QrW76MObPmi1c3e/4MOrTo0WF7mBVB+mNgknlbu269euTr2bTdxiYJ+rZuvhk7bz68OLjwmY1TO60B4EkK48ybO38OnaXv6NSrW7+O3SdRABSq755YO7z4gt8ljj8fvvzE3OrbRxzsODPw4fQRF8/+UgSAKDJ44P8PYIAC/jTdgAYeiGCCU1H/YZYA3rmHXoSvueeAhBbiReFD7GWoHnyezVdfiDbdpyABT5xolllRnMhiiyeWCGOMMopV4Iw23ogjfimYZdSD7V0I5FwQBkkkQxxuyOF3Hv4GgEwiPskYYSWmSGWVVgKQY5ZabtlSjVx+CWaYaXFgFgbWUVhkmgmhqWabBFEoWpId9ialfE1CiSeJCl7JJ5Vi/gloiV4GSmihhgKFgVkqnDmkm26y6WibcIYmZ3lLagYinvXpmSAPnn4KaqigHkpqqc4NamqqqgI6hFnLiVXpbpE+2uisRU6KZKyrXWqnk5qGyOmqwg5LbFaoFotssgYKYNYTael6m61qQiptkLh+/wbtbbxilumvwgWrbLjijsvRseSei+5oFJjFwrPZBlbtrbXGa+G1nr27K53xcXunt5vWmW7AAqdq7sAGHyyWfgBc4C6+e9Fr7bwQo2fvZg4Dtu1l3fqrGLgIfwzyjQWHTHLJTOFgVgYNX7zWxBdS6/J5cmrGMsb6ftgvx98CbHLPPv838s9CD81RFPv1VTNbMUsI89LpJUlz0nRlbNnGOu/EM34ebO0BRlx/DXbYXRNNNqBBl422ySiYhQTSUpfkNMUSxz3b23bfvd7NTPp6dcdZZ+fnRX0OnnbhW55teOIDX2DWDW7jTRHd4zUtuWuQX/421ZVZ3fdNHmMXOAGD9/+peOkyIm566uHeYBbDK2P+UOVP/yg7bbDf/m65f1PGeec1fX4dBcJ3d9Hwxh+PPPGqLy8g6sw/r+oP7D6Oe+22z229XbhvH6vu+2qcs+9Yfw99+ea75Pz56v/JLABUUH979hNiL79e3N+fofc48y0+TsCvD0DzpS+ABMySExr0OtjVDzb0W2BD8AfB9uhvb/2zz+4KiMHUDTCDHCzRDszygwRizoEYaiAJFRLBFO5mgpgKXwVHdMEOyrBsG5yhDQFkGgDUQISXO6H2TOjDg6hwiPnSHO9c+MIoke+GTPxZDZsIxejwwCxjgxX3gigk2mHRNkTs4tQ28kSt9K5//1v/FgdEgAEWqHGNbGxXFN9YlTDCcY6jSYkQeAi5Lb6FcnoUohf/eBIwxrAvYxRfGQOUAhYIYXQpoqMjnSLHR0oSM0gwCwrGcr8+PhCImgSkJ0XCwl4l0X+DBFAGUsLIRk5ylUGJJCtfORbWAUAGmLyiJhfCx1sO5JO8lEgo+cW/UUrhkP85oPtu4AGz9EAGGDCmEG7Qgx7AcprSKSU1r/mYyABAB7Xcni5RyMk+9nKcDvgl+II5SmJmRwVmQQsBPogljOTggD64JDbvqTd86rMwMngCCwSwtm12s3rfREguv0nOXpqzakhMpzWzowOz+OedZtGIAFpFBQftE5uu3KhH/3+SApQ1a5EAcJwVvVlQP2oxpW9K6CcXurmGJlGd2HlCUTACz42UZWEfpWZHewpUj1AAlVaazEkJytKWrjSpEnDpSwW5xCOic6YPxc4iuXkReGo0I62qYlAn+dOvipUAyFGRDFISBR2EcKDxY+ouw6lHp3oSplIVJgyjuhEUXGAHxgSAVz/yAx08QQhRoAIGVJYWs+wAI2WdaEaIgtexNjGsku0pPP3qH4A+JpNuFchBdSlXQNL1MYX03SE5QNIq/ZUjAqjklVAzFqO5kQCyVB5GKnnHyjqSsrrd545OgxnOdvaztwztH0dbmNJ27pA5tNJqN5JMs1CBBTogKmzDcv9AdxJAejrciE2j0Fs68ja895SlmYJry7iV561LTapxvYhcQsr0hcxVCQ5E8INE+RUkZRXCojCiX+6IBbIYEcAio/Cqi8hyCOSF43gbTE0GAcCelxGu09brWbhu8b1djG9alNu3Q6bAsQRQ2HMxkgKSui4jEQUAg0uTMoy02Ac3+AEHtjNLCEfxwTpm5U57hF6Uqje9buUwET08FhBfjaYYMfFHZPm+jUzRkmFpn0kJwAOjXQnIPb4hj7ssyd9GYauWsfDSzOxeI6sQyTSabwWZfBEne6RVJe1IdHcYFhVcgAMZyYFNqzSEBIN5hl8etCNbfOUyE/nMi06zmiPI5rD/KFlncC4xFT+SIqNuRGEvrkwPWIADHOxgrYa2YaFLDceARvaobR2ykIv8aEhDdX92/V1Vm3zpjgQ0nhzhLnhRDeyOnDrYUBQpLSvcaJehmaWxlrURSetmMt46zrnmCDt3t2tBEzvYw972DddlFttuNtkTW3ZKmw3BSINl0hyrtJw5IgMeeeS3AECsZ8jsbfV1O98z3M6YFf1qRgfc0eieU0u++OzkRtuQ07b0fjuyYI+0DwCazkwKavBrfuu74RqfppbxDT8F0s3cBS24e16C8HyKstbEafi7N22WTnMkReKuzMVJ2vGNrzrn99SmzMc9cGWTu+QmN3gcOc4VdvvL/93V3kjEOzLxilMmBRhILa95/rx9Yz2APEBlooGO1AsPHaFFt5QYkb4VpQ/nBQZou9vd3gKXN10j8b5pR+htb63kgAVUWKQPkEDqiwig6lQSwnm3zjytI555AqjB11DpBJCHfIQjHztoy66ks+88yQDgAw0+D/rQi370pCc9Fka3eY28XCPXjmq2uRLgKh1eBVo2ixBqoO3Fm07xujfdD4hKJR+QmDIkp1fxL4953aQd7Wf3fOmfD33Sl2EA1K9+9Rcg94dzZNce8TVXFMYnx5XV9rjvfdaZb/4CCgDHVapnZo5fLfh3MvnK1zzOnB/9/Ouf9HzI/okFJxkdwWlbMf9lVIQBNcACqBQFjEN+uZd+pcN7D1g2v5ciHpABAoCBkkd8lhd/HDh/9Bcby5d6ktZ5+2eCJ9h/I4hr2scRdPZ1XmMWeJYVCvMEFEZtVIIDwyeBu4d+O2g+4ycEx0YpHmgr8idOIBiC9sck+HeCTfh8KRgUq6cRUMYRBSh1UyFSNUcALSZQPph4PeiFzKNNLpZ3uSJyrhZ2TIWESWgsYDgVKcGETiiHoQeFQCGFGZFirbMRLfZzVJESUbYR4CYEDhiGhhOBhVgyLSaDo2GEs9KIG7aGgSGC9zeHlUiH/sdftvdfFxFgWigVVwV1c4eIiXOIo/gxYqaB90KEjriKkBj/iX8xiUtoibNYhyyBA06Ai06ASkKQi7iog9HlPtRlXV2hWB4xPaYIgW6IjIWjMIdHGo/oKNAYRK9oM22ogl8Bh7NoibUIEn82OjooAFxYJS9YFcXYEea4jIaojOlIQzFmHNIoKa2IRdQIi0rYQnGojShoTd44ODp4EYE1WIV1WF+BjhtRkOzYjteIkKVzbdqVGvA4LfI4jfSYcn64jlCRjfkoh9wYIAeZER65kEJTiiFJLtEVeM8okfEYdOdGkbxhjZSokU7IkQDCIyJgkzd5kzWJkztJkiQzkj2pLAHlLM0BkWlSlA7Uki55dArZFRkZk/rIlMaRSowElCDzk1VZ/yzwJITv2F4E12qwlpSB9JKy+JRQeSBTOTpYiTBXqZarkodCkIpmqBudxV5p6JVhKRj2aCf4WJbQN5P/MQRiI5iD2ZYGw5aFaSp1t1jOoWGuaJfMhpe4oZf8wpd9WXp/iZj8dpiZeSh/ZoNcqR50mWErSXSRCUqTCT6VaZmjh5mcuW2b6ZqBQiYsyByNOY8pGZFG1xSx1pQX+RROuZp+6Zux2VOwSZxiIlKbSJRdCZmkaXwSBBW8mXTD2RTAGZyXSZ3HuU/GqZ1cslNRWRm2OZHOGS8nF52P1pvg2XzXGX2t2Z2Dxp3vmSX6dV2MyZwsSZ4dqJtMIZ2xeI/sKZzqKf+fQRWfA2ojAqBlhIiSoSmaR0kk5qkW6DmdAnp0qgmg7mmgEFagGRojDDhbzyGePuSgEbOfS9GfqMlQFsqeGMqh4bWhLaogEnaFtXmfpfmY5Qadu9ls6QmTAMp/2Qmjq/SiQWog4NaHy1mjyHejEFOiSoFuPEqWPsqaQEqkjzSkVRogriVN1BGiJzSiQNKkSfGkE9qjUnqJFIqlPkWlafolU5Zx0dGlJPSlL2N2EXqiY/mfZip6LMqmQHWlfXodZbWI0BGnSImbRlmnTjGm/rmXerqnawqokwWpkYojWuaPSIphdDmnEQKhirqjZBqljkoDfEqp2zmppSojOdQ2jML/oJp6qCSaqDp6p0tZpo5Kqqh6T3+Kq81BZ56Iqd8hmk31qmCao546qxaJpm9YgqL6ebe6q2qarM+qJdoEiD6SqcM1rHQapkixqCgaUyp6nc4qra+kq+MqGi22YtYKrA2arfVSrLIqoYxKmczarKdqrgBUrvfqGaiIHYW6QJsqN9t6FN2Kp41Kr+Kqr1ZqrwmLH82YHf5aPwArM+/Kn58qr6lJr6O6sAwLPfnKseBTbw+bpEr6lUInsEJBsLQaqra6sR+7PB7rso/RkPgBsfIjsZNDsSZqsd56ROAanAgbs1AEs0GbFiZJsyNbXO3KNDnrpDtbsPN6sC1LtIoztFML/xZC+R83O7H5yYonGxQpi6y1qqdAa7WEJrVlOxpambVK665cGymdCq9qBqV5yqxki7YcVLV3qxUGBgBwubZu27VnKHZeCxRgq6zRGhXWObZnq7dEk7eNSxWKCSBai7MlGzNwW7HHerhia6Z2C7kB9LifGxWeOblsu7SWa7KxmrnxyrPQ5rOr6bmiq3OymyPc9X9carqcuqTPSbg/YbhS8aKK27mMS7slE7rFuxTRpZwiC7hvu7vlybTItj1za7B1S7zIa5XXi71iwYCIG2TPq5+CK3Cq+37cQ71Qa73eu73qqL7r+xk8QFJ8FiCUKx7NG43RC3C4c74YG7Xt674J+f+/CRJdH/q34Cst9ksrvYtHeLO/KZqxsRvAyei/EWwZdecDcamu4nu5BlyE+Bue5guqdCuqEEzB7FvCAZIBJHWSBYy6ONrCTOrBGzi9IVy9I6y9Jzwux4vDHUFnBFy6CKySGpy6mYctIHyxDty/O4xBOqzEGWHBGMyqHBy4lIeGRKyKM3zE3/rAN9zEyMLEXZzCIIQg9Ds7QuzC5Pu9t9PAWpzEXYyvXOzGSEFni3kgZFwbQJybaCy9+kvD6GvDExzHB/PFSixLTwDF12HH1/PCvKvH+avGfcy/6RvIszvJzJGHApYgiVw3Uuy8CsxWsLPGPbvFgFzJATPIOKxfPjz/IJo8P4sMvZ7MaqAMyUgsyaXcsXBsyywBv317qfObu5XLyfcLy2FxP6HsuqOcy+dHysncFPDkjGP8y/UbzcBsxRZjxK2rcK9rmSTMzGuJy90sZbanoL6Mxw86zdI8zGBRzLPMxrUMzhL8zpuxHYMKzeUMq64cvtUcNViMzfKlzX3JzfFsyt8s0Ds1iDHCynmR0AyUzl+xzlksym0s0CY80ZbRYvWpIAt9FxpdQg3tFQ/dzx+2rO5c0WhzygEcUP82hLFWxWYMwx7dFSD9tJH8xyVdOCf9v65Fjvv8aC1NxYPbyB/MzzNNyzVt0yZN0OCsTSq90j0N1OvqqjDNFTKt/7IizLLLfNQEk9TdbGwL6tTjC9XYKtVbQdVhu7KLi9VZXSo4vb3adMFerWY+HS3sOtZaMdQhzXn/XJYBrdbJwtbYG13p2tRx/dSyQtdBLcOybMzZjMx9PTR/XbzgNpRwbWRyHRvBirnMeyReEbwjbdSO7URbnct0tqWUzWGWvRqYHcNwOjOcLdrCK6V8DdrDAtmyq02Tbdrvhdrwctj6fNOv7dlXPduhndazXXdbyYjNttu8LdaI/djArddPKdvDrSq1LbotNqNyqduFPZe9vUI8WNytFNxoTd09Y92f+2e/WtncPddR7dwiCd2NXd4+KdqV/FtcltvGtdx/odp1Pf8wnR3dMTnd800q59243EXHD6nc7H3Z3l1/8HzWwxveBM4lBq63ClPaCs7SDJ7aDq4t4M25sV3fFB4gFn63IlWGyb3hYG3Y7u3baQPg8k3igjzigWw0b6rhX73BrdrcL47UE04g4y3hM/4xJl62U3a7RbziO36tYPnexB3iPjrgRG42Ne7G10bPKq7jQ9ziPf7dEG7V5M0SzdUnqkzlYGLkVqtf8kujS87l3e3iX0618S3RH0HmfGLmZ17hVt7FdDbOSr7lZxzWTu7jABzhIr5zOUQFO8Dojd7oGa7nYZLmU7tIuA2agf7STa6Gqw3fQO4TsC3lpZRDeR7pgTLpQRv/UKuq3qfN4czt5Q8+557+EqB+oaJ+jKW+1nyuxAy403Gy4CwO56/+4WBew8I95reO64dy6jG75iD660w+6Jvu3wIT43XuEaOe7Lku6xWN4s7u5iIqGx7OhrEe5bWe6Mie7YSy7C7LILlln9/upeEe57BOinRO0tfONiqARjVwAZ+Z7nu+7RMtXYT67MHanE/uM9V+7x1x51TyBIL971my7hy7U6q+6ttt8HdJ7xQd5kN+7IODA4cc8Qky8Qw7m1me36GV8dIu58Tux8YOEj3wBBjwA5mVARcgYQBg8SMvMrqOw7IE6ZdO2CuPny1P7oce6juXijgW9DwfIyWfsNuR/91aPvRET3aF/uPlvqLoR2fV6vSn4/MnTGcib83wbvVxhfBQjvQaOX3WZ33YJ6DcBQC9/PUHAvX6ajQBv7pVf/YfaPT1rvcgkRJ9ICFggHpLkSIrXPckH/YU/FtJPtjr3fdJi/WG3kKEHyGBYAmbz/mcrwQ9iErLu/iMH/jdDG4JfvH6PfmU//ccbyeYryZ90IPxO/pP3/gRzIDI3eaYvvrgXvlk09mwnyayL6A7RXG1DyN3b676pfg5zve9P56t/9ulDxMAIPxFQvxKUVY4jvx2f/sBLFJ07+vPD/3Rv/GAjzPXTyTZDxJxSQEkhfrdbyDKP67tjrvkX/7x/vuOC//c6h8kANEHgA8CBQ0eLNjDSQ8BCAnIEAIAQJQUDi1exJhR40aOHT1+BBlS5EiSJU2eRJlS5UqWLV2G9DHw5UyaNW3exJlT506eCKMAeNLTpQOiRY0eRZpU6VKmTZ06lRBV6lSqVa1exZpV61auXb1+BRt261OyRYWeRdsyJsG0GmP2ERu3qkC2GXtIBEAFCQsWOCJKFEKh7WDChQ0fRpxY8cu1ix0/hhxZMmIBEodM1lhW82bOnY/KBR1a9GjSpb16ZopZtc3Gjt+aBkt34128tfEOybBa927evX3/hikT+HDixY3XzCARyXDUzZ0/hx1d+nTqpp8jPZ79YuvFr6v/Z5W9kcINJE58CBHiYwgGwdrdv4cfX75F7vPt38fvmIJEDMyv/wewqe8GJLBAAgMkKj/i6kvMOwOnCk9BCSeksELIGLQwQw03/Ii2G/xDMEQEHySxRBPBCpFD1TA8zMESI1QxRhlnpBEjFmvEMUf4bpCoBxBFBBK6E4ckssgUdWxQuO4AgOtEGJGEMkopjbtxSiuvdAwDidr7LUgvnSsyTDENPBJLtKokzEUSnzSzTTffFApNOOek8yUdJMoNuC/37GxMP/+Mrsw6b5KzLTUfZHNQRRdl1C0lG4U0Uo+GkKghPfnElCxAN+VULkElXanQtA41MFFQT0XVSlFTZXXO/ycAEIK4TGcVsFNbb9Xq01ZJWvUsUgs0dVdhh7WwV2KP1TEiKmSltVmkcIU2Wql0RbYjY3v6lcBgq+W2Wyof9TZcHCsDwANmnUXXAWnXvZVacekDF7FsB9z2XXvvdS1efPedEAWJdDg33WbZJXhTd/m9lqd5v6uXX4cfVlhfiCd+7wf+AhZ41oI3HvPgfRPeaeHqGqa4ZJNTAvlklSGjTQaMM8aUY5mJhLkpVFPOSWTqSF65Z58zwvlnodviEQAVXq75y5mXLjHppW6WuDCdp+N5aKt7DvpqrXPaYUuknQaSabELBPtpSbNmjckhq9667YfRdjtulpDA8+uyRxw7b//q7k4KVLhpmlo6tuUmPNy/C0dcJEoBKI5vpfWGHDbHj/I76jTVdtLyxDfv9nDOPwd6osYnDzty00cj3ayzNTcUcxMHBz321euSvfaUJFrW7tSbO7130HZ3oHLak2zyddZtR75Rz5P/PAWJcBgdeAB9pz4s4IV/LPDoYGe+ezOX9x5xfwFgIXrpr6s+/a6unz171188Pnz5sQR//rg5kKgG888HU33/sWJfpOoXqvetKX72QyCSBpjAq11AIi7THf808z8KViWAkFogygqIqAMy0IMyyuAHfSYCiXBgfxL0TAVVGJULKq+D2NpgqV4oQhpWKIQ1PBkLJJKDE6KQMyv/VGELGXVDk2gPNtzDYRLtQ0QlQswDEqlIBH0IFSBSUIiLYiKvYgisGTbRi+/J4hfxFZMoGGeKvKvi/66oqDCKxIimQaIY5TicNs7RW+S6TA/PqKk0+m+Ng6ojSN5Ymjja0ZC6CeQhjzU+gOlxj1TsY/r+WKdEemSQpCmkIjV5oS5u8mQqkIgIzPjIH0ZSkrvDXr6KB7/hedKVvqnkK1FVNB85kpRLMeUpU5fKJa3SgK2UZTAxE0thRkqHAOChLW+ZlFxWb5J0IuZGLjmaTBbTmiHr5DXx9UQARFGKyzRKM6n3zDlF01G+5CAwtblOqWWTneIi43HAWRZx+o6ccDJn/+jQKUN1vtOfcXLnP6tFLifIc55PqWfv7vmmfNpoi9oKqEAlWsSITlRYjDToQWuV0Mgt1E0N3c5D6VVRi5bUkiQ1KarwBwD9jVKjTOGo6TzaJpDCa59c7GdKdYqSmu60RrTM6EuVElOistBj0EQpY0TKsKT61Kk9daqMuobMoAr1WUWNqYh4qZhpiqaaUQUrVMHKIW5685sHxWpWj1rOpqplqSNr61hLKla5ZiieVbVqONOaUARBLaeD6WpovlpXndKVsBSSSEHxmlei7JWvAfKr+24K0b8e1rIEMOxl8YPRxTLWsfXsK5yektnAgmawmpVoZlE7n6KJsrN5/aw4Q//7ptHGlYCTHWllVztW1e4WPotDQXYYy8zY5nK2bqqtbs/01p3Z1rfF7O1zs5OcvGhnuFctbiSP26bkSnZtzpWuLKMb3uK01rrX1Wt2+7hdM3VXld9VLnlNOl75AscJdRMueouiXu1CVrROIS1zqQbe+mqSvgXmDXUVm1/9qou/aWSvlcoSYNwyNb4IFuiBMbwaEgLgQ+dt8IMh7F/ukoXC8N0wbwmcYgpRQSI8cE+DGytiIEZ4ShNeMUUrDNcLs3idGvYxZMaXRxDrl8Y1JnF7TZzjkpRWLqcNsiKBHOXF1OCB75Gxg49cQRtLCcc9jtiOmwtmKgdzymVGzKu6iWX/GW85iEnG0pe9mzkyo9mVZ7YzYXIgEXOxOcRutiKcryTn99I5zxbF86HToiUAXAA+WQZ0oAFE2yXXOWcCFhyTFZ3ARG8aoGv2s5EjrUtBS7jSczaepT09x06vWif7AQD0Ht3mUTtzrToidC9R7Gp2tprXN5lqLb1MulrbustRyjVXMb09Tf+6e752Nk1+IgRLDXtyxR7nrXOUbOLtOtrQbfa3VWMxACzH1NfGtkK1jSNuy2vZRwy3uGUHbXmvhNFHO7fj0q3uY0Op3S16NxzjXe/P0ZvgKOEmjPPNt33HtsTu1bWhD37ngU9cMT8p46CJ3XCOWyU//zaMk+MCZYt7/8/gJReJ88oV54133OVR+fipC51qlBu44jUnDLl3wHJ0v9zlMYe4ssU8YFXjXH4nN3pHiuZojffc5xwHOoBvbq2AE3LqSbca0rGukWMmc+F3e/rPZ3RiiW/9i1o3+0XuC4Bq37jlYd83jchO87R7Ee11R0hEgsJzfcO94XK/ujSrjsnA4/1kdzc8Aahr7qb33e/pBnzR0zb0TEs+8QUv/OVfAkqWKtnpj6915FHNSs3XEPGG7zC+G89w0GNb9DMnfUdQcIEdrH3lpU/c6fFONwDkafVgb32xXx9xumuEA3+xTZ9xXzjd193FjPO844Mf6eEL3dt2sQ1elL98uTU/7f+vyjjfWT996o898w6lPLN1excf4EAEP2D09rnvNu+bvf5DeTv5t1z9bpc9IylQuILoMPmbv625P6z7ib0TP+DTPzfjP3dLP3gjswEswO47vwosCWV5OOlrQBp7QICLQIGbQD7DQPq7wBIUCdzZwPHrQA80P8sDnMGjpi6iQBTUmgNMusRaQQZsQRH7wJCTQa+iQRK0wavBQaOzjB0smx48sh9spxC0uhG8vSIcmiOsOXIhQGvjQCbMLie8HCgkPCnMQipUGStEOZWTtQVcQi58MC8ErCAUrCGcQjL0GTMsOR5QDiUEGzZswxccvV8SiRqkwzo8wUHMiMXTQ6fhwy7/rJG5iz2QEERDLMNClESLoK5GUsM9XESHa0RKPAiRw4pAsIRRJEVSVAI5HMNKfBtPVEWDGJ/yiT4W3MS0wpEAG4MvYYLssw0xbMXDY8Ve3DMA2LlY5MFZDLvisMUvCQM2YMZmbEZDQMVeNBk7tDhY6w9iXENjhDtk/EXMAoBbRJcxiEZppBhqnDhya6lMVERt3EaWCAsCgsGZiAlwdBZx5EVynBhzPLiVSsffy0Z29LmWeEeVSMZwHEd8XMV4RMiUWCnXUsekAchjdMchKch6PMiF/JhuVEXO+7CHrJmIfDqBpMhunMd0scdAJEKMzEiFVMmSaJlEhEiQfDmRPJGK/2yWk+QIHHCCnTQPwODJnQzAluQWfSQ4B2o0mPxImRS7lSASm6QVnNwINdPF2ghKoUQWoqw3GegRpIQZpVxKlWhKkvxGk4wfqZzKF7PKztHISgQqbNREr/y7iaxJsaTHm1zLtFSVuzTEolE9f3xLuIQ8uTQRp5wVqMTLKtTLQUw9rswYwIxLphxJlnSrunzKxDxMBbJMMuQ8h/TLdXRM1xPMEiHMTDHMyyREyTTNjeAsj+zKzwRNyJxL1CQgyizMzExNN7zNllBBt/RM1xw1mhxMuiRL2czNVMHKens+xhQY3xS+0CSR0cSU0izOkjlOeeO94GLNxmTO33TOB4FOPv+RzunMR9ukwsXMzuXczvKDzeAkTg2iTdIkT/HUkOoUt83kzZhMTwfsTgP5zj0JT/l0GPr8tvFhvK/7x/x0wfUUTeE0yPYEUBdy0Afdzc7ETwRN0JQokv78kv980DGKzyJMzvNMFwvdPwVd0AilqPeMzg/tUAkR0G+7EwDATgP9SxLlr/3kTwa1SBRtUaTiUfE0TxrtTRslDRPtFBwtEA31Eg7tUXhiURTkvH7UQlkk0tBA0j+50gFR0iBh0ib1lheNNkSk0KSs0tHIUrGAjAzVUbv8US+lqSdFQb0TUXQp0yI1UtFI07BsUzcaywZ1U4SB0xJcu7ZDtvyr07g404H/ZIkKBY0tBZIu/dOrDFQMjNEZndJiPFQ0vVMrbQlGlQtHFRFIjVRiAdNo6zBhu9QDzVRFxdDowL9lAtUQEdVRFZZSdTYPGdPWXFVE3VTQeNVbilUEmVVabRVb/TVGMyEh9dRd9YpEBYtfJaVgDZBhJVbjnNQKTLhc1U5mZVWUkA5ofSRpBRBqrdZTMVZew7g5dRZu1VSwdNVOBSdx/Q9yLdf2qdeRwMM5TNUaZVeucNavANc9ktfroNd7hVCDFQl+VNeB6ddm/VeHVQmNGtjnKFiEZaNrnb8gdbvPa9isAM7SWNSDmljnqFiLpSSM5T4cwC9lJdOO1YqPtdOIFdk1/63MPTVZEELZ5YuJWFlYWnFZf33YrgjZeRrZ5ijZm8WnnC09lSMyltXVn8UKmDXTlZBYmq1Nm0VaDjlXTwvGYdRW9ITaqA1aoJVZorVa+MTarJ1PpdU8a7zPlg3bqpBaPKXamU3bk1JR8GRbtXWfuz1Mt+1ZjYnbq5hbTi3beD3bFfVbvp2Qrd00wP3aER1cjxvbrRhaxF1cwctb/9xbxlW2zLVKyHXabZ3cqShcX61bswXd0NncDe1cz3W31W1J0d3YLSzd05WLy4XVxNVb2YVd+XBcRYM1rx1dsC1dqcBdXj3c3fVdeGndJX3d322n5l3Irn3bpz1eCUjedk2Jqv+lXoQoST+VXnsd34Kw3sDNlOydihD51tTFXPd5Xi6N3vIdlflNu/ONXDpVX6MKkPZdXmDlXc79XvrlxgEmR6PkzNql0tJlX1w5COaF3+Ek4IMl4BjlkuKV3P1t4Ft5YAA24III3x2d4CGyX7ObNuXMYPXdYFsJ2FkpWtQ42hHuxA9uxWBMw/xd1/2VgBU+UnhNlxf2jBiWYT+k3w6DIPSNGR3mYU5pYc/gUxoOYTYdYkAqYazjJt/DYYbVYLzhYB++jieOYPGdYrai4UokFwVEYj7R4R3mYhb24ucA43yJ30et4jGuieC1M84j3iz2WSVu4x7WXeeI4yWZ41CtYzv/lsdDPrgU4AARwIGYkIi+5GPB3eL+deA3FuTggOI+FWFEZihFjjYB+AERQAJItg1qQy5DZeA/ZmJMbo5BVrZCllVQ9mR4RNocMOVT9gAMsNQ03pM1XuJNaeLOgOUkkWVhpeVa1qAyLsDjqw0hWI8ewGJK49hVtuQuDuRX1uQw7mRlpp9k9jSjBICF6OU6SR1gZmVhdmXUKGZ3O+ZpBWdvbrJ4PjQrUw5CVZRz9uNrduNsZudtlmMJlucrwePwilEAuMZI0edKnp5L9mcnBmhCFuiBnpKC9q0UWBwAOGKFVuXJDWZAGWbOaGeAe+dxpWeKFqSTjrIMeD4hSFZQWWgV/05nkF5niE7pTS7peVVplKY6Zk68HPiJifA6mO7owf1oLK1pYo7oWJ5onsZMn8Y7oMadaZaUmM7eo/aTh/7nm+ZmKXZqKLHoy5JqABgCszoVqz5erB4TrbbpjwDizhDir16inZYvo2ADF5CIGLCDpHmM3VnjQJlppP5fOF5qY25quZ5hNy2Ku87rveZrx/Dr/b2I0FBrMWFrpebqgBZjxE5sLyUKxgYAvQabvkbryZ3s3wnsrHbf/xhpIMxpgqVrznaIsB4rB2CDvxDt0Ybs0h7ckBaRMLlskS5sdz5s2Y4R2gar227suyHtog5b367sAQnuzWjtdnptio1t4zYI5P92qhzAbccum+au5t5Oav0qiXX7xAB2XajW7ohhb5Tz7uXmG/G2XfKebsY6734LKZwu7vZe2/e2uPgObfBm7t12bqiF7iybINRRncyW6M327w3h7pQS8E8g8AJfjMhW3wRXcD4SDaOo7su5bpLN7vae8JL6gb/wgAvHcMXQ8Ozl8A6HJJAdbpLu7wi3oRK3rBQ4aA8QAFQy8PGO2xiXcZiCjRB/wxE32g7qgUdOjyG4AbP2CB64AB2gAoyjAha4YByHIQAXtwsI6nJpCCDPcN4e8vIucg+ncQdnagjHCBSwvdqIgpfuiByI8+zzgKrk8kvzcmdDgYwWgiMmcxc38+f/RvM0n/GYdWv1hl7d4gFT9oC+QL4f+AjOwx0k2AEdMGUfoOo9T5s+d7UUsOd/CcpBT4wXP14iR3TsWvNF5283t4jFeYIZTQFuigJ8xghQeoIbqMoL+Ium9XRC0fGdmj0dMMsnoHSEMHXEQPXbPfRVx6Ujr3HXvvGDWCkh6GUBUDMpzQgKQFWEsPRkD3ZhB3UqY+Qa8ADkq40awPVlP4xmN+1nh3biMg0kbx0lh2HWUVlhtAjaCL+TWLs9HvdELvd1EoAMoAAVkIEa6IudHAIPwAEk0AEW2IEaEIEbkIEL6AEV4IAfoAAUyAAeSAFcJ4DZY4Hn08X1KGeDcHfDgHf7/17teacnaWdzw4b1gxCAvxjqg/gLcTcJRrvhgSf4b+OBHOCACxCBHUCCIXgCdT/Lp4d6IYgCH3iCK59KH0CCG6AAku9g0qHvBYb5wZb5RJ/amifumzcIcuNZi+Ambh8JoBf6T8+zg0/4hW/4XIb6vNf7vR/nHegBPc+MXQry+j7z+x77/aJ5V+/qmtUIrSRrjLDnAi0JbhL4uGeJE3+Xoj/6pF/6puf7Z36CIUACDLiBHvgBFPAmAQDADEABCvgBDlCBHrgAGbgBEaiBHWABHUACHPCAIXACKniC85gIHNB6rt+Ili+Mly/8mD/8jWr1k3r1br6IqcJEh3D83DGJfP81GsuPwYK3HbpXeIb3AKv/fLzwASfAARaoARlQAQrIAOMvc68ffLBffrFv/qFKfOhf/KvVCN5LaIAgIHCgCgAAfAxMqHAhQyQGnzCMKHEixYoWL2LMqHEjx44eP4IMKXIkyZImT470cRAly5YuX8KMmVHAjwsidiAZ8kSIwZ4+f/6MQsWDDgw3evxAkUImUwIOnkKNKnUq1apWr0ptyhEr165er0oIK3Ys2bJmz6JNq3Yt27Zu38KNK1cuyq927+LNq9fr3LQcVSLUqlHlmL2Gn45ZORGHwRoSORgUErJHTxWCL2POrHkz586ePysEDHo06dIxc4jwAHT1Tx9OcLD/qCFDBYUMAkyzPKy7K26Bu39b7St8OPHixo8jZ1sXOPPmzqMml/BXMW7Cz70mDixRNQDHEX/0BJmDJwAdvc+jT69+PXvMotvDj88ZhQwc5FkLJWoUqVL5y6//5t9WzkVXoIEHIphgW/8B2KCDfCU3nXamWfdgVdlRxFh3j0X2UQYqAeDEbQKSWKKJJ6L40nspstjiRAL0oAOIrbEgAwc58OAigxbmpWNEzykYpJBDEknXSTwimeRT0Ul4XoUAhsGGlFNOaQh1ETkEAAYSFXSlRjw88dBSPpJZpplnUuglmmuuh8IO9/UUBRIXZJARkUriaSGbQBbZp59/CrljnoMC/8fkRiumOSFKNbDWk6IL7WCQeRHJYBAVHaVAhUE+5Mimp5+CGupHiIoqKoFwRQDHJT+1cMgflkQAqFuE0srcnqfKmquuu8KFVUe1Aqsbch6RSlqxJvGQg7LLLhuFmgpVCsAQEjEKABIcCeCEQVHUWaq334IL6rHhnokrW1dwooRPM0ziSay8rhWsvHvd2hy89+KLr68DztsvhMYR+yxo48ZEsEDgASBZRNx5N9MQ2+ZArsQTU2yiwRWzaC5aEUByyE8hlCBJvvH6WzJX9TI3ssorF2kydL26bNewHV3MWc0tXSwAeREzRN4PG3EnBAUYE1200cYKfPSJGpcVCCh9/P/EhbsspxWz1VmtySfVW3N93NVxXf1vcQE/OtrNLNWs4Q4MUQZAFBtpKMTPStNdt90unX33ekyHFUEbXPykQSsPdI1W2GGjXGjhizP+1teNj6XXzE32lvdJNUOWMAoKCRDmhhllCQAHepNeuukZWX66aUxLEsomPx0CybuQR3641Yn/Rrvuu4f1uO6SH0e2k0nDdPPDADyxuUApcBfFiAPx0FMPC+lQmerXY6966tl/hmsECEwyg09KIKIK72TZfnvWfJ/f/sq+u9+WrTQT39n2JN3Mw4wesGBfT3MnJHoGmV5CooW8HSAwgQpcG/ca6MBv3e+BmTmVFRLxEwu4Ynb/8UtfzHC3m/iBkGXwC2HVgCO8ytUPbykUSAa0BZQojG4hAgQAAQcigkYBRYI63OGZIsjDpjgnEIDrSQuIsAcSioWDLvOgsJDoxF2N8InoMyH9yjawFaINiwLpAQ58IAQfDOEGY5Kh9BRyQxz65IdqXKPFtMhGrTSnC5noCQwGAQEpSkCJJmPiYfDoxz5F8Y/zo1x13GgSH74xkYoMFyIXeaTfmCEVPVFCBgWpR3/x0TB/3KSQAunHQR7KkIJp5KhE6chTotJTpExlSHZDhlO0oCd6ENkmL4nJ9dmLk7o8kCfxCMrBmLIpq6wiK4tpTG8N85gb0c0qCtGTMUBil7bs/1cm97LLa0anl1L8JeqCyZRkhtKKyhwnOVEEznJWxDBk8INP3GCHa05zXtUEHjbrSRxtPpGbGDnn5bwZEn6iM6AC1QpAB6qQvWjBFD2pgyKWJM14BmueebEnRYWDTyfq8yIFxZ8/QbJRg4I0pCnpqEglkhcyMMEndLADVOAJUWBJFC8VnSnYrIbNjFrkoyLR6UR4WtKfApUiPhUoXoDQiJ40ghBScelLaRXTu9A0qvKzKVN3c8JCirN4JA0qV7uq0a161S52WIRPmECGqVS1qXl6qsyk6lbDUfWhASImCrOqIrB6Na96HchQA/oVRdShJ6bQQlXSqlYlsfUrb11sWf8uikScVqSvdL2MZPdq2XJWlpxdsYMbiOiHsxZWrofFU2LFxtjFOpaEkBUqXrNoVxW+9rKyna1AMqvZqzgiMQaJwSqwYtjR8qi0XTktcVO7weZcNVGZsS1tm6tI5irzKik1SAvwAFqwiBa4SBIuV4h7WuO6zznJLQ10oevc8/7QvMasChlA0JNUmMG0ltSuLdFzHe+iNq61RO5kleue1qI3wMVU73qlQgY19CQSbW0ZfRvsIPvqF7+7A2/7xNtf8gK4m7EVMIcNSmBWTsUOn+hJF6DKYAej+DkQjpmEKxzhT/KXkP6lbIY7bGM2fjiVZHmABQHQgmjCLMVCnuaKXdb/4vNRGMkxDufwNoySHN84ynSD8inHcoXXASATCJDLkLt8ySKb7Mi8S/KYlwxMJ/8XzYessZTb7EAqO1Ise4AaAPpwRC57Oc+2A3PJxDzhlPm5sWbWcJOXy2Y3I/p6cF5kWDwRSwCEIBB90TOlr8ZnfwWadrnMdBIHvc9Dj1TNJVl0oktdKlInUgKQ6MklaDmXSsN6j+chM6dztelaW1jGGBY1R3lt6l+/GdQhHURPDnFHi8Y62fK6dL9qzbhbczrXTK6roX0N7GsrWtgGPSMA9KDBVys73E6d9YudLUJAmztCF0aatf+pbWzDW2KoXiMGesKJb4Nb3PpGLLlZnG6u/0H738QZL7urHe+Dq3HeP6yeQf6A73zvO+IPYva8BL61gFu8LwQ327sjonCEg1xAH5egADQEgEEgR+Iqf3C/jZzx96H75cLZ+BXb7dGOhzznaBq5A1PgQiFwIDkrH7qKWx5mmY8M40h/C80/U16c6zzqPuI593igqYQNTehE3/pce0PrpSNI6WBXzro5bvNSnl3qag8V1bGHAhD5QHla5zrd6WX0Po8dXmLPu1/KXnODrz3wdWu76ijgLOR1iwBzrzvj7UJxefGdV3uPvFma7pmnp13wmi8T4U03HoM4YYyKT3njS++VxweL8rLSmurXYnn7QT00sd887dfTedJl4P/wHnieQBZv+t9TBfXAav2fWE98tLzeZrPn6/Jr73ysChhMBhkC73tPeuBjH2teL/fxE2T87pcl+ZvB/PPLD8HmszFTlhL9QHyffewLv1bgvxP75i8dvzsd/bc3P/9DjV4BHM8TdMpCuN/7/V780Yr9dVL9zZ/4aQb59V8Ersn+0Y2GcItEFKABlh4CEooCBsn3eaADAh6NZZ4EmiC1MQRN1ABs3AAHJF5IMZwQ8ExEZKAGMh4HDooHKggINiDaFVqanWAQ6gip/EANHA9QCIET6IAIqAD7jVO9GQQA0eD12eAB3h2m6WDYMeDx3VwJutYICmEYttGEmBwaRYbykNP/DVgPRdRgFXKdoODdpL1MFhoID4JfF/4gCYrhHpbIilyATzwBC/RABuRAD6yg5/SEB5TTHxrEBVhEG7oh0cEhFtIh1djhHYogEGoiH3IifLxHChyeDAwgQ6CACoBIDB1T5gCACFwEJEbiyk1is1WiJW4h8eEhCuphJ+qi7SlGpFjLRbTNpRwTBZDHDrziMRadSYTNLNLi5NmiD+LiKKHfLlLjpyEECkTGKFKECzliMaEAeZgHMoojFSnj1zHjB9Zi690i9G1iNbqj2RHA8bAiRlDAtlQfD1WFCeSBQaTCdY3jP9pdOXLfOUJROqreOs6YNHrhOzKku/lAl0CERmRJ/8OoEVWEwRIYBCuwFEBypF7EYsURZNIZJOUh5K6BYUOiZJodDyoOhAAkCwfYxA7cwPNkQGQ4IT5ChR0oFAA0Qhh05E/ixUdCXkjmyyVyITSyYy6m5FJK4+EJowDkxE6wBhWgoS92IxtBxRaMGACMQXwB5Vee3iMNJFECilE+YyYqpUIy5VoKU8I0IgFQgAHhkBBYBlwaxLW80VMcmEEYwh2A5V+ejFj6G1nq3Uh+l55E1jTmlP4pJltW44y8DQEwnNs8wRAgwQ6IwAWowA9cnZYIBE9EJlY6QGf5mFIB5mlWhVCmHmEWpjPiV3Al5kL2k2xao2PapgoZhCA4ABlYCf8AbCRUJIQATOYQpECWzGBFThcAZAFqMudUqObwsabkGSZjzcvHQeBtYueoUZdPhoFBVIFzKkS1AAALMOI8rlEFkFhzqidwCqbLRaeumOVryot1MiZtZqdjgogbPIUJGAQDgOdAyMB9iIAATcsatQ0AVMB6Kuhzyt97wud05lew0Kd9LiaF3idTgohfOoAWGIR+ah8FdGYUdKPn3OMDqSITKOiCtufROejqQehbVWdjspaFzuiF2mgpzQBUAIFBLIJzpgAL+AQLjJEv1uUOEWOHpqiKCuRgtmjxvahbxSiNOuRJ3miVLqYhQEUWIGlUkIEMHF6IDI1AUIAOkAdFPhD/ChyeGvhjkqImgyZgk5blk0pVlOahWlrpnS5mYTyFIvTEJ2goG6xATwiBDCyPDHSmQbCkA+mPQXjAmrLpabppB8Kpk7qmd9FpNBKUjOJpBD4JGTBAWTGCT+jAmHAAnAjBDqDhA6lfiAjAo65npObgpPpJfFrqfGqqRFznpuqq7OkpVDhCYP0EFYQpAQjAlw5BD5Qo92SLmDiFqzYnrOaJrM6qnEbVpSalne5qttYWV4aYJhBRJCgEIw5Bqu4Qd/hAtzjrs65oHErrkNBqcdmqlJZkW8qrtorhk0gFKqiBG/ikQlzdce5QlkQBGqYrc0IrnrTricVctMVrnWZqvdqr/xDiq1UkROYU6A/5otAkRMG26bpSYsKiY6XCq4TeqsfVZ8RmK2E0QBfcgaOyp0CspBpxW6JyLKR6rCyCbMgurJ/5y4RSKcpWKYjoVgsUgih0wpoORA48hBoZUA0NRM1CLW+UhDlG57tGaMNiKr0Cra7OCFBUwW86wEAw3FXqUJcAwA0wRNSqLcVO7VjmrNXCaL/4bDtubdB65xeoAbAaRCOYAHvqjNska/YgjGem7doablQsKYvmrFmI7GFaa0I+bN3iqUoIQVQcQSe4wN5uwVMIROawAA993nia1OGSbuKy6+JOkeI4W8+WLEPkquTa6MQ6gAkcFQCgaNhKJqLuUP/uGQQOTATplm7bMikdNm7ksS7E4p9WIS/sll+FRIkj+CWHGgRhfWbC7NCiSkvgNivwrq3pfizx7qwCHq/Dai3z3iiILMGjeScbTNcKkAEBZM6k2I1XHEHtGsERcG/+/udIUO3SFS/fjW/WflPrmm/IdS1QyEFP+AEBAOnZ6s1mORMA1IFP6m8Fc67wumcl/m/eBfC1Rm4BXyiItEAjpIIb0IFu+YQQ7KWk3CTRcAUZVAFf9q0FW7D34mwWwi0Ayy0By97yJgQFgnCUqUQeGBgeoLBBKIIZuJDbECrdYAUZjEJksAEN07ANgyT4bvDYdTDkli8wdtEXhVELYwQXeRH/GIlREMOb7O4mKcwI2pIBKWRuRk6xR+JSVdBBTzQUFdcwBiuuDuZwix7G3KblRKDAEvsEDHVEIa8GIqMxsKkx517AE0RBxDxFGERxT4gC2H5FJrGTQcSBHlcxH5+uB/6xgwYyD//wyVYE9gIA//hPFG4EK7vyfUhhIyNa3kTFI9QuAORBJwRlHUsFKfQEKYByKJNE/75cKb/nKfvwmf3sQgQgGjKPPWpENA/ENAOuLZcaLnNpKahvKvTWJgMzVMRBT5RCMRsz/7rt8Slz1RqGIGMrh2gO53iOmVJE5ggBuXZOY2hzonGzVJhADJuzywafp0jFjvIoOqezSCBzxrUz/2syM/kO8GupDdtsS0ZU9EK0TWj2s5T981TEAQpXAQXvC8oQAnkwAEErtOFa8VBicfiibkQLsEzkzM5EhM9cxN8CAMAOBE53tEdr0VXYwR0bxBiY5lWwiQDkACmIQgz0JgBUgUqvdPeK8veSMrVC9DujMvM187baFcIoDEMwzEWA9Xbw808LcVBjhSI8dYIiNZlkgArUABIg4k8UgiZPNfC29Gq+tOqibu3sBTx/sEREy8UuRLXgZUUUNrXcJVqntZN1RRhEMACowSpoARA4Qhecwhf4QRcogm2gSAr8wA2wgBPACVCMQSoIAl7ndfAe8zoT30MTpkx7cBdHhC/K7/9CRIswVgRuE7alOPaNffRVkAFRm2HCDAULvCB6KPUFYIAHfOlqJCELVIAikHRr7/FrD+9VZ/Eya3VX1ybdLkSWbElEdMmGkTeXbEpw29hwY0UcnLYZ8rZpZAAHiAASHOpqPAESMGHiYXcx7zV09nXu/DVgB/ZWe/UzD4SG2PNA4PNFMLg8hzV7B5h7Y4UJiMK+0oEgVEAXxEEnRAId6IBO3AfaxgQHIAF//0ALp0BcssAQxPchewAGXEAOJOt/g3KAN+iAf1CBd9p3SzRN189Yf0d4WASRM8TgUjiHWbhhJEQ9Jow2ngQHGPKmeMAQOAEVPIEPRPdqKOEN/ICU/wj/jlOxjr8pjzeRj+cRbXPxRGfIWTPEg1tEhEeEnC85esGdD+j5nvN5n/v5nwN6oO85eXyRoBu6oXf5cf+EEAhBFETBoUN6pEv6pFN6pVv6pWN6pmv6pnN6p3v6p4N6qIv6qJN6qZv6qaN6qqv6qrN6q/v5eqPQQZi6o9N6rcO6RKS3ed86ReQ6Q5z3nQeYGir6sBN7sRv7sSN7siv7sjN7szv7s0N7tEv7tFN7tVv7tWN7tmv7tnN7t3v7t4N7uBM7eH+VuO86Q/g2pQC3RaQ7Q+w2sAe7q8v7vNN7vdv7veN7vuv7vvN7v/v7vwN8wAs8qTvBeThBqtd6wj96wU/E/2JHBGJfhMMzBMTDe8Vb/MVjvI+U9cLAOUVsvFh3fMaL/MiTfMmPhk7zdPUCQC1LBMrfNCybfMzL/MzTPEtktEJsNEYbBAPh/EXX/M8DfdALfZ2fIT2H/D0XfXDW89AzfdM7fclb8/I0T/XNkNMORNQTADY7z9Nzfdd7vWPLcv/QMhkNEEOE/Suv/Ner/dqzPey20CInqkBUfUS8/QvFfdvjfd7r/YWSMRifsdmXkUT0vRmL8d4b/uEjfuIr/uIzfuM7/uNDfuRL/uRTfuVb/uVjfuZr/uZzfud7/ueDfuiL/uiTfumb/umjfuqr/uqzfuu7/uvDfuzL/uzTfu3b/v/t437u6/7u837v+/7vA3/wC//wE3/xG//xI3/yK//yM3/zO//zQ3/0S//0U3/1W//1Y3/2a//2c3/3e//3g3/4i//4k3/5m//5o3/6q//6s3/7u//7w3/8y//803/92//943/+6//+83//+z9AEBA4kGBBgwcRJlS4kGFDhw8hRpQ4kWJFixcxZtS4kWNHjx9BhhQ5kmRJkydRplS5kmVLly9hxpQ5k2ZNmzdx5tS5k2dPnz+BBhU6lGhRo0eRJlW6lGlTp0+hRpU6lWpVq1exZtW6lWtXr1/BhhU7lmxZs2fRplW7lm1bt2/hxpU7l25du3fx5tW7l29fv38BBxb/PJhwYcOHESdWvJhxY8ePIUeWPJlyZcuXMWfWvJlzZ8+fQYcWPZp0adOnUadWvZp1a9evYceWPZt2bdu3cefWvZt3b9+/gQcXPpx4cePHkSdXvpx5c+fPoUeXPp16devXsWfXvp17d+/fwYcXP558efPn0adXv559e/fv4ceXP59+ffv38efXv59/f///AQxQwAEJLNDAAxFMUMEFGWzQwQchjFDCCSms0MILMcxQww057NDDD0EMUcQRSSzRxBNRTFHFFVls0cUXYYxRxhlprNHGG3HMUccdeezRxx+BDFLIIYks0sgjkUxSySWZbNLJJ6GMUsopqazSyiuxzFLLzC257NLLL8EMU8wxySzTzDPRTFPNNdls08034YxTzjnprNPOO/HMU889+ezTzz8BDVTQQQkt1NBDEU1U0UUZbdTRRyGNVNJJKa3U0ksxzVTTTTnt1NNPQQ1V1FFJLdXUU1FNVdVVWW3V1VdhjVXWWWmt1dZbcc1V11157dXXX4ENVthhiS3W2GORTVbZZZlt1tlnoY1W2mmprdbaa7HNVtttue3W22/BDVfccckt19xz0U1X3XXZbdfdd+GNV9556a3X3nvxzVfffXMKCAAh+QQIGQAAACwAAAAAQAawBIcBAQHNAAD09PQAQs3/////AAAAd1X25gr/AMwAnckAyQwABxU2U1uZ6f9kmKcAuu0AyP//lgDDw8NXhZIAMT+bm5tzc3Pb29sAGB8AFQC0tLTNAKRDQ0PNeAA/YGkAICmDg4MVDAAVABEAcpKEyd0VAADU1NTr6+urq6sfMDRjY2MECgsKDxAAhl8AKDMlOT6UlJQBBwgAU/97e3vFuAiLi4tLS0vLy8tbW1tra2vj4+MbGxuioqJ1ssS7u7sA+hALCws7OzsAVm5/SgAcKy+R3fJUVFR6cgQAEBUWIiVLcn1/AAAzMzMaGQEjIyMUFBQArt4AlWoAfAcsLCwtREsAiK4AKX9vqrp9vtGJ0eUAQlRilaOU4ffdzwlPeYUAY3/mhwAQGRuM1eoAxfyW5fsASubmAAAA4Q4AEAszTVXmALh7u809XGUAlL0ASjRpn68AgaUpPkQbABaBxNdFanQUHiFaiZYPFxkAR1sAptQACRsAFRtSfYkAbIoAtOYbEABOd4MjNjt4t8lrpLQAe50MExSGzeEAOUkAX3oAJzIAv/QAjLNDZnA+X2gZJil/wdRcjJoATGJUgY0AGwEbAAAAoM0ALjpIbXgUFAAADhJxrb6Cx9pzr8AAHiYAWnQnO0EAZoMAcI9BY204Vl5Re4cAtukAg6geLjJlmqkqQUchMjcAr+AAaYYAlsC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ikBAKBK0BAPOEzxBABPMJGDDwrdMEMQOwD/AIQTRlQgQEEggKrrrrpqYJAEKkwBhKxT2ADCDQcJUIENOwybqgoV6DDRCTDY4ISzTKiAwq2dduvteCromsNCKDjB665O+FqQDjacqysQMxCUq7u7qiuQAEbQCyqrBEkQK707SGTBsPTCy+23CCdsnQDDOqvQvADYAIMPN/hQLahMFHTDv07MoMENEqCgwqkAmDDQvDyYoPLKKx9MAAegOlGDBCZIwIMKsfIr0AUEG8HDDSb4UEO7AT90QhCgAqECDzT7UIERBIuq8NRUO8cDqFcDgAJCFYC6g9QFmcBBxgOd8G+8BgkwQ8knh9qQBqDagBAKJg+ULwA8HEQtRDBH/3yC3muDXfXghA/XbsZTRHyQDg1foFDeA7ULAAgKSSCtQPMKnlC4bDc0LNkX1RD3Qjc4XvjpqO+mA6g1EDDv3wVZACoMD5mAMUSZNyS5QyeAikNGsQIBe+rEF++b6ABIe8HsBp0KhMsLyY437m4zJHndC/UOAOgVwQ2ACsaHLz5uiXMwENLcE2C74g8xAerwDeXO0LxBwJ+QuQC0bpH0W4/v//+tWR/kCNC1zgkka2hziNcigjKWscx0AmFc0owAA2QlBHkAcEIOUABBiEiugwAMoQhDI7vnlQ1UCSQADJjnEAHcjnr6ymBBNECwdwWhBvYTCOd2tQMc2Ksh7gNADv9P4EATgHCESExiYmL1O4Lkq2iYA1UFHrI6AASBgTGU4bosQLJdPWGABPGB5HjFhCMiJHEAOMgKeXVFJbrxjYPx3g8JgIJ9DWSNtGvhCx8iP4jcAAYqwB/WECIAH4DABl3cwfCKaAJuBTGHa9xVG+FIyUrmJV9POMipwHdAFEJkgTDUXERugDRUQe8gPCAZJwngLql9cCGgmqQlZ0lLtzAsiyZU3+ja975QXkQA+JsjQnwAqkwKpJUC4R8srVjLZjoTLQXM4gCdd8qESG+KfKyeRdaWP4f8K4cG8d4qERLLZ5rznF9B2g5QwM52tjNW5ksm62q3x/hpsyIF1B9DSgn/ToMEr5/HZCY6B0pQqiwPAONCiPQuJ0EgmHEgYJQc5RJiubYBQJQS4Vz/FnJLYzIEeXJLSDkLStKSLqWPv5qnQAr4BIyKjXtm82TacoU9lCYkByAAJzFlxS0BMEGYOvTdQ/pmA3BqT5YmTapSf2IuKCIkVlOQl644MLGKXWx7GuOYx0CGghyQrKZYY6TKhnc3ClLsBqTSVR4J4EIA7CAHTKsZDND4hMs15GhJWxrNbDayXS71r4C9yacQupAcgMqCAimXvqags4GwS19AmGgUs2iBgRgWsvoUyL/oNQXEPmRgkJ1BNQNL2tKmhHONPchOK1sQUpkKVarC6EBcBSsg/8yqVtCDmL5YG8EK4IAJztsBB0Bg134d8lqomgIONioRalkLW0sbrWmnS93qWve62M2udrfL3e5697vgDa94x0ve8pr3vOhNr3rXy972uve98I2vfOdL3/ra975KPVVC8cvf2GRtV7dlrkw0YIEgnCpVFnjoHQ08qxxgryAn0MAMEAmqcRLkoDF0wv0AsFaBaIBZbjVCahPivclVDlTcugAMjHAtIOzACAIuGw9yEATk7sAGtoqIBGCAA0G2CgQcCJ4TVCBbhujAAtdKVQ2kS4APx+rFIybgIBGCA1BJq8pZ3JVkZ2sBJggZt9HL8q4SGqv94kQDND4wE2ZQXDUyWP+DD43wDDhAMjNfOMtRfSoAsDkQJ7tYxA6po0qHieKdrbjFL46xQUxgAVPNigM1aHNCBLDjHicNIpcFgGcdcoEcJJkJmT2In6EMEW5umiDuA4JAgihmrRnEBzkAbnKX298h/dddQWAySk7QRV4BocMEOQGr38VngrjLwgPBsL5CumgrE2SHY2aIADa7ZYPILp7cxLWko3kuJzx4IVjmVUJKeWyJoKCGuprCQ6EtLoMUEIwFwfKVWw2qLV9gjOeCl0KyLWYyExYnOug1gIFdtmEnDd4B5ZWdk51lIyBkfcUNd7Q5utlQxw4A8ZSetq1Jr2IrROKXdsgNdnVqcqEbVFP/kLRAQA6qhSfE1OOWlUDILWbm3sDgXiR4rXWUNRCsTGgkY/ZLqsgEEFDMB6Dd80FKiQOKwYBkI9aVE/qG7IGI1QR3UzQBRJdneW4PBTdAQRBTeBDD/qvaBUmc/sIFBBwwDa1BnAL0KjCFHFTgYzaT3BMAGu+k0RlUG96BBcB+gxr8q4kib1gNKsY5uVsbY2AXu0wH8u6EyJsAOigi51LmwOFJgGQdw7vISKZgIjqQmzUoospvctCiHz3pCCdAEJv+R6gbROp9c7lArn43oLoOqwORXhDAzgM0or0gZh/0QcyVxyor7e08iDuVY1mBpoFgCh63fDH/rmqHJO5fJU/I/w2ctXgfNP6Uwie+8R0Cc4QgrfsXKKLkaObAg50bY0YHGakItvMfZQ3eAXdYMcEupyYBzjJ3oMJbBMAzANB1J6MBf3NQVbcQseJRBoE0CbQ+suRToKJgIwcEBXR8O9OBybRkBnE3ImgQyKOACoECKTNzgIcQNhBjJ4A/RXaBAjgQyFNtGkgQHAgAHVR505c8CMFNRRaAJpY2a6NgB1FAWtcT91aADlMQa6SAJjAsDog5ELiALScRB5YQ7pOBI3UviQMEq0cAnwKCyhc2JEgAFgADp3Q3FrdGKTgqPGA67+cQucIE0hN+CJFqnjUvodaDAyEAZXiGBNF+SydzQwhQI/8nK7F3AuHSfz7yfwaBejshPXNkLhY4Wb7Hhd8TEd6je9oDNpyzaYPFggShdjuVgqKjYdlTTwsxLEjlEKUkEd6jiggxWAvHiQVxigWRigQhhAdxeQdhhAnRNxYXRojobqDyhEZxWZvoVgYxL594ULpHYl2oNzlIAJzzbcJ4RvmzU8soEFzHENqTPicwLA63EXnIEAzoKt3IEOFIEL74bKACjgnYEIqIg91XjL2EEMH0OJTYI5ZYEIJmZ9ykWveENOajA54GBE9gA1GGiyy0e9tIEFWEeAYhgRFxN7J1NRYIVcunRdXYgATQiskIALpoEO7TiQpxKuljizEIEW3Vjgz/0YcnCQCNRZIGYS6wuFJTBpBEeIz3RBCPWIsX4YQJoV9hJIAVwGDDRxAwAFxAMJUIoQMzYJU9dIMPIWgdtj6qWEUTCIrZiBB3E35d41QyWZJBiSsoSY4xR3bi2Ilr9G0X8Y4LATPj0o9hZkAWJTht+ZMmuW/zWBB6aRBY1k9Zw5EFSSQHSRC5WBAL+WoNiXGfdy4EF4KBdpFS5mqE+ZYF4ZEPcUui6UShOIL/9ovONprDIioqmSxHWZcOsVOOSZNpFBHag5OqGU/nw4jBWG8Mt5r4WJSfGXsr15qXOJsCcVnQOBFMqWdmtlMS0De7Ull4xSvLWAEnl5GUt4YJkTUd/7ZGQOWTB4GNEKE9WYiaqySWRJlDDAib4CkQpdgQ9/ibUHQCF6Br+wSc4elWt+KXoCh0socqDNlNGMmS78kQAvqb/6iYAWkQfeOHj1mJQ2lRwFaZBUGdBIE0prIDM1N4pFcQnNkQl9VY0oOXBLA7CEGaDlGiBzEsG+U9Ooc8IwYznBSbBlFHMLk4Y0hIJjADBEOhMZebECFoZHdQvikQgwlhQuVhnqmDdiSU0zOEq4eMB4FG/BkR0XkQZfaUVvQ9FMMDNggzFkAxFfAvIJQ1U1BVKCA5ZJdPDsE5gnNZZtQ3CYGeD7FG5UgAw2IvgpZ9v8eTEpqacolKBmpkoLKkfv+qOIanK0yAnA2RmHpzKpAjoAdFoLToowCAeIF6EPNSkYl4mB3qn30nRAgxhRVaJJF5L//SZhoKpoJTSk4AP/VIpXXoWMPiVARwN9Vkpy1aYRBRSqtHTLmkQqACVJ9KECIJOzrad7d5ENKjcwTAb7oiqJNak7wEmKC4pDeZqgKFrACgrFL0nVVKlFfKnKxUmBrRpf5EnDuldLqKKoQ6W5OHecOycAs1jPNpEBLEq756EJyzenqKm6sHN8dKnoh6rkK5dwJxqCfYqSbqmQeFA/imK7w5rKYKob6JqX7FVqCSsQOxqHeUrAsrqQPRoDD4oKcKTpm6qkYSmTqgAWikirH/OhAc+pv1imrAZ665KhCS43F4Kq35GKyp2RBKelMYJ1U7K5meyWvympLCqUkMu4sx83K8YgNMuBC3CBHIc5tJ61hP2jw9G6qidpHECKHGSZnMeVQe4a4F8aU4S7IFcTfI5j6ytDanyaRJSKV9ShB9I7TaShCXpaJm+RBhW3bsM1kYBZbBZqlzi6Bk+5xoeLX9kjQN6AMCIAAagD90ma0su6GyAkEeu7iYJ6wxWrbM6bgLobIEQKkEsZgHMVjRCrMWSi9PsIw3+7CX2aOG1aN6+LEwaKRsq2lGW5Y7ia0EwHyjelEHmllVJkvPOhCDpWs68C9FZnpoBTNMQKRFChE7/6VInIa679p1WCq6kpu2p5quztuRdMsRcEsQcsu7UWtRIxYuTpU4LdkuBPoQ3NS/Xft4xnue3tm6Fxq39Xu+Tiu5BFBlSwqxYGq92Iu+APq4ssJ37rexhWguW+a6o0m+BXEq5suc3vO3AuG6sDsQsmuZxGm7QHJrvGIE4LS7Utu+MKiUaxO6DpE1tVqoxEsQKXq8D2Eux8qGa2u24XSRO/Vg0ytPjJo2QUStCJErQCCqChHADGECzuOVGjm2Iay6TdtnaHvAsaucxYtRbtsR8TsQ81vDI7ZGR1RChShmM9kQBTQFOTS0BlG4RnuWBUHEowVxTNu4F+k9HQTBwbe0Cv9hiFFaueVaEMijvDGnw/Ikmh7cxUdbEJ8TmAfBuoY5wItIyQ0coZcrsS4sJD2nMmF3N3VMwzkLg09crYPrEN6zAyoXsHvchu6bySdmygdxjlRpsjv6yMAEAGTXxASgdotcSp+7EO6zt/35w3n6L58omwAgsgKxqQKhsMMctepbxmvbvLJlufD7jAnRxjt1agWUQzkstnhmbl5zy4VmEAPbxw4xWGW5h1QozK01ZcV8zPPJvJPGzAexPkDYbLwMug83pSlLqoQUsuSkyOIKVK1ahA69ahqcnKi6y/17yjxS0fNis7Ncw7Mq0c0rET7gLIYbxAbBogSc0AhxonM5Q43/vHVTejUg6E4owE3LhQJ2dVBMKDl+PMUXfcUj7a/4Q7lkW8fag3g0+ssMnTXKi8vLacNpN88bscaaBa+kus7L+Y9V5GBXt7Us/AQPBaw+nKcFvDkMjYNkt6xwWa9dAwQ8oNM8zU4/rcsHkXsIoT3SDLLXLBEpPMpToNNvWm/s5Dnhisme+shxbcWTJaqJA7yjvNEGoaoefbsIF0QgRMPeU9KxTMOV4yx+uMZAqdYwTbW8GmxHWbDFeTncFkMD9IoKcTe1yxBrpNSIedTBhkaSPMmzO7WHS8/KiczDi7VWTbhkvJTmLJ1gqs6kfMLA2VZD/RAGiCqGO9FeipL23BCn/7LaJwTKCaqLKxzb+rJRwIyWIPyuf72bgp3RLEcvGFygPQqx7qm2871Gknoq0FzZ/TShme1/ZGybkIzVUmrVDmmUfy1+W6wQ67NwG4nayDsQgtaSBCCS272ey2uS5k0vA2SmbB3YFMFNkL2IC16IQWTCHCfekS2/3P3HhVlF2JzNPVvVspWUatzc2z2dXR3dsvyg5lLHEzF+snKD943JZenaCYGkCbGWVFvHp02lWbZRGKh9Ip4Qd4OXj2jhwE2UWTbfLD3IBNGk9siuVqugnDrj/j03XhzgPLfcpdRBgjZiQQTaCl47zlPi92lR17jeMli06l11wFjKXE6/1dZWsv91WR39EGjUjCa+zMItEbxImJ046NS7j6t4wZ2M6QpeZMqoED7g6PwKmjv+3M5o2Q39oNLDxVmc5wzRVFXd5y385wcd6AIL6JFb6DUcavWpuKbL5n3b0KT+EION3N576Whe5pWO6/Sr62w1LNA8L8q7wiU5rgTp5jBS0VCaydpDoBBj51VNopG+gNRsx5y+gFioEC6aEOmoEDJa0D/6g2Q9vTxq0RjHn9h6WbEczQrRN86euDobiONOiPfC2ft85Y6lpsh9hCRzfGpT6y+q4+/K4yz+mezsn/9qRhrwYHJ6YeWO2+d+hS/+0kPd7gnxp/C+2IxshgyByBhOtCatEJz/2EEiD979Kcr2fmovWxCAyLSDGO+H6BDSo4pE/gTSRe0G8Yj1WzaTiO0vou0YvbZ3Q5E3oAH5UkrgXrziHuw1iEJiJWmlJGK119YCYTM8wAPIwwFnf/YIgUcJYayjJT1MEHlB9LM1XG1VFq3IswNAw0gF4VaDt1c1QFfZvS5rT6ZYs/YdJDkcIFYgBPACQeRAUH7nJ8BzH3Z1b+Jt2jQzQDJ/q8C/AnpbFTJ9BfHmPuwITPHQjerSzbJZAwQ58DFhh2RN2/H06blf75K+43QkI0pmzwPzovZrjxDII8Vwr1CQh1br1/JrmPdQnUF9X0RlvXg3AAIkU80aefj4c/iO/166/Sv5lI9y6Jf8xTfui4w/QVB9VZ8DBAONSL+jBON6+ocD/Of0LgL1dATCOiBIutJ0lwkQHAgMJEhgBgAABQlUQAiioA+EESVGVKGQwAkmEwEA4WGRAA6NEz0SyAjgxEgCOQAIRKkiZA6UCiECcFjwCYCOFoOEnKijIE+EU0zElAkUYc6BRhE6UXgBIUuFGoBonHJhpEuNMD0KsAG0BtGDACQQvdCVJ5CaRAsyBIAC5Q4AWgfOvGGR7UmFB4FYRHGTZ12CbL8SnGlULkGMGjl6BAl0r8cpG/F6VGkjZuOJh2POHEzwpludSk3ynTpxsdq5SkHHDAu4oFMAlklT9f/J+CXqgjp2hjyNsvHkkTd2h9xRAfdx5MmVL2fe3Plz6MgtRGS6GYcTIE+mWLCq1oSFKU+AOMHhI/p59OnVr2ff3v17+PHlz6df3z5BHkdRRgZSe+AJC7B7ggO3ZhqLoJ2gKigshdhKi4DCgKrIIxiCEM+JHIayzSiPTEBItpGcAAAGojQwYgcgdjDCPNxmelAChATwaDig/CPABBiMCA8A7XBYrUWlkCJAtOoIgk3B3MDLjonORjIRRRVZREkCFXZ8gokZbBwprAOJusECJuAaD4cKZEyOrR8VguswuuxCCLiB9NqqBg7EdMIIGLQU7CHRNCOowgtz6M4izHjrECH/I2KCy7iYNLAByhWP44xPAMxUiEae4BzoAiWB2E5LoiIMKU2PWrMINhCbCjC7IJr0yFFIpUxOg+umGhAETQl9EzUfcmDiph5JvW9YYos19gaJirRIACN4etAjEHjCwVJjq7X2Wmyz1XZbbrv19ltwj/MQAFDhmw7JcNNVd1123xu33PfObXdeeuu1997lIqMOJQ4imkIFHOBqCKWwANgBhyojShVfhht2+GGII5Z4YuhqAGCK+yJzlWKOO/Y4uWiZuE9EEj82+WSUJ44WgMaUXRAhIH6cDqEuKQVghoJQKO3ZlHv2+WeggxYaXBRA0OA+EECAd2imm86WB6PtEyDp/6WdtvpqrFEzYSoc8gPA5f9KY7SgxoLwqCQc3JQsa7bbdvttuOOWe26667b7bryH3emJE7wGmwCLL/ZIh4g0JAhZhMoVccS8G3f8ccgjl3xyyiu3/PKsYUDIOL9nRGjjgfq9Oa8PR1rZbMxTV3111lt3/XXYY5ddaB2mYqlziyJyTaHTL/18JBgRmn144os3/njkk1d+ecm7AqI73AsaN6GRZnpCIb9kLUiAwpn3/nvwwxd/fPLLN385r9OKniAUENoBpeknOyGiQS3yS9jz89d/f/779/9/AE7sBDfBGH6WYhHNAUBkI5kfQgY1PWopRF9jC2AFLXhBDGZQgxvk4P9HaFaQ9Q0kcKjbiu4OF5GYlAR0HWRhC134QhjGUIZXm8mEDPg1i/QOJRHpUvCoN5Ld8GyGQyRiEY14RCQmET4CEBHfFBJCwCGEhMsy4UAQ98Oz/U6JW8RXmHbwRTCGUYxjJGMZzXhGNKZRjWtkYxvd+EY4xlGOc6RjHe14RzzmUY975GMf/fhHQAZSkIMkZCENeUhErnGB3/JiIJ/wSEhGcgeLRIlKcGIRKCaQkgppIAAeGJEIFmSCXCRlvQQmGlSmUpWrZGUrXflKWMZSlrOkZS1teUtc5lKXu+RlL335S2AGU5jDJGYxjXlMX74PXKdEpsG89BSPQLF9zhxJ/BD/Qz+U3K+U22SXwBL5TXCGU5zjJGc5zXlOdKZTneIszRPW+U54xlOO7guXwORwT3zmU5/75Gc/RfBPgAKUnjHxWxAMetAgLA4IBz3ajVBYPYRczyYI0d5PEGI4bmbUW3BRpkY9+lGhmaV+ILUWR+sJADkgQKUrZWlLXfpSmMZUDtREiddUiZQq5lCKvgPACn1IUqCWlKZBJWpRHyYmo1bLpMtEaUyd+lSornSmHR2JTVOJlN2sUHQ4e1lsTLfTpIYVPksVa1nN6q0GTvGs8iHrRpsaVbjGVaVTdQ4Uoyg4ixAOIbsjwBUVh5CSrVWwzmnrYA172PgEz0+IVU9huQWX/5TKVbJPpWtz7HoCsekKAGodCNrUBoRcMVa0ahrqaE17WuUkkIKojY5jtwXZycYWppVljl0NAjOZ8dAjheHqQHQ2MNYG17XBJW5xsVKz4jZnuNmCrWydK9XSJse2BBDdxQB2SiHGKSIHS1jpknva5X5XvIgtSSjHe5zwXqu5z3UubdF3wJEIoFASWSFBVqaRaZ1XtOnVb3/DOpW/+Zco/FXqW9krW/cqZ7pzqZV2uIMaToVnTBUV8FkJXGEMaxQ2icowai5crPUeeLIJ7nCJ3fNhE6fYiNPsrYotguJhhVjEciWxi21M2OjeWMdFnBn+XAzj+8h4xnCt8Y6N7OEcH/9ZySwUgF9C++MkM9fAQ45rkZd85YIAGctbPp/X0rZkLddHyFSmbJS5DGYzn1nN+tsNcnccZvqMmcwyTfOadQxnO+fZeIgrIJqp2i05z/mlVtbzjfFcaETDDiuBVfKh4xNoQbeU0IlOsaMpfenLCWAqQDDvnetc4MhGusx/xjSUSV1qVM8ugYt986eNBWlRz9XVqdavpWl967vpC6ONnjWxYB3rSeO61r0WdrHzFjzOHtnWJ55yrAdNbGOzdtnRprbVGiMkP5801M5+9qmrPd5pf1vcP2ugRLcc7vX8WtTBHjdq0d1ueHtMAwhhtZHfnR51R5rd8d4vtPn9756Fxcf/rfa2lLfNbUn7G+BmvffCHW4vkZ654efJt6D3/fC1ThzjG08XXMx9boXHudkIh27BOT5YjZ9c5drSK7qyzdSDk1zWJl85w0Nec5yna96jk/jN2TpymV8850FN+dCNTh+Bq7noOI550H1+dFIuHepTZ49ZqkZwbcvcpUKnekal3nWwQwdYa/76cio+Z66HPepPV3vb29NysrP9PWcnc9rdnsSy313vKGFx3Gku1KaT3O57L2LeCX947bbF71nXOksHj3gZGh7yexfd1bEO88Y7Xu6T56DkOe/2sS8e85mf+ee9vnnTp35T3lU66tlDdyo/XvWdd/3sOd930X8L9kOW/73tM+h53x99Zg1t/d9BTfrSBx/vtVc+4Xdj+cvrHuiCZ37z8wd8669crwG+MvbVsvsZ9z77//P++DceuOx2v/roAb+IxW9+/pUf/g7X10i5LP+3TB/h75//9dff/6Mbl03qOeN7Nf3jNv4DwPLBPwVst7BgtOJjPNJLwAYUHwaswG8TmCdTvwIEsQN0NgrEwO+5QBE0tuBxufv7v9b6QGBTwRIsHhJ8QVyzJGyLwNGbQBeUwdmJQR1MtZvgtELjQYJovwMLwR48HiE8QkrbOQ7TsyQkACJkLyNUQuJ5QirUs8Ygvjx7wih8rim8QtmxQjBUM03jkUTjQhZctxwcQ//VEUM23DKvsSEnXEPlSkN9o8M3tBw3zMMlMws3yz23Crz9w0M+nJw9LMQda6AO5LVFjDE7tDhCRETIOURJtLEEsgBKQ0NBRMBIrMTGoURPTLHd2LUt7ETk6ML2MsVQtBtQXMUMg40+QzRNRD4E+EJXNERVvMUzW5n0s0Hp20QQzEVdhJtWHMb+0hfow7JZRD5bNEbHKUZnFC/ESbZSbMQge0S0E8ZozBpo3MbimhkIDEJtHDBsrLtx9Ean6UZ0lLZdubRlxEFrXMfLUUd5HK2ZWBhZPMf8A8YWjMd6pBx6/EfEwooaFEd/FDl+VMODFMhJ1EeG9K8yBEJMe8fMa8b/h3SbgLzIs5qmL5tIh/QIVESwj9TIj8lIkhSrZgEALczEkSSthLzDhTxJVmxJmWQt7jFDVKPIxrPImkxHmuxJ02KLepvDmHy0coy9nwRKhzFJpSQp0eErlizKsTpK3kvKpsQXprxKjdo+WtNJreNJrfyZrAzLbQqcFvNIqZw7qgw/qyTLeRlLt+SikiDFqJTAimzLuFwXuMxLJIKNAXRHqwzJ2AJLvixJvCzMoAqL+srHtGS2l4TExkRMoNlLyRyixUlGQAS0tXS/w6zMx+pMz8woxEHBurzBu4zM0EQZykxNF7Kk1So1r3Q61GRNw5xN2mQtv+i00vxFWtw3HagA/xywkn/5Q4vwgQbbDvvrEPC4kPK4TV8DTedMoplowq4MzM0swjq7gZLgCQ5YGmZxFqK4r4nIr+gUOdssT8ZqjIE7Q+t8zGz8u2kKCiPIgYDZruSkLn+5rohIv4LhLn3xKvT8ufMMUMMSE93czUDszTprHyeoAT0pjWQLi5gpiJkRi92KiBb7LZog0KkcUA5dq6mIxer00BV0T3P8OwkoSN+KCO3BrM3RrGTzrAaBmQ38UBwjURsVK7DCtdikvqIsCc0IHBEdCL0CgF3zK49YnHDMUehYTSblnwYiTcDE0ecQzBF7uplZmKwaia0iHQDVqc16UnyDTjFlIb2izhG1y/+dxFLWS4q9+qowLYgt9YifKtMVpFI7BalxkcM0Nc01LUrROYzpQQnrwR6Kiq/uydMbVdT+Ch5MFLYeHcSYLNIfmaaCs6b/wKaR0CZGZQ4n7VTx2bmzTLVI5cSYTEmX0SSU6KRPipH9eFFQVY5PjdXvmabFRFDNNFGkXEibSpMRQombBADXuKIU0iJaRS8yPVYAYovXzMn2VNCDvIHS6Ej72lGP0K2BqFMgAi5lRTI87VYlChwVRUs1/UqFuwCBYYJQ+lVEfVMreqiRUCFw9dZ5Za2VWUlSfdZYU4MN6Fd/9VcR8DcdWBwnyBVVZSBNdShXHYlRqldFSVaHzZ+ZIU7/cmUqSigAjM1Yjd1Yju3Yjl0CpbDGE9CXHYAXS4WfiJCfhLUfhFjPep3ViCUerKBL2LTOi/VYnM3ZjjWDAOhZn/XZEiA2ASiJJ7hPhcWiosBJzzjUkUjUmH0xiH1a8klJo53Sk7pZnc1are1YSug1AdiNJ4BKhcgp3rFWAphTi9BWqc2yqF3b8DGLGmXPb/VUAMDarb1bre3aRRQdIKBYBDFWhejSrsLHgdAhtx3Ctj1c79kNY0NDu8VbyPVYvT0OswACCrMIIR0csu2riPgrxlHcgYBZ0GWdkmhcm41c1JVcV0tJlcQNFwWA1yybLGKZz4rbl03c0U0euC02x01d/9/V2MlVC8xw2a6aUIKo0D/krZzZmdyFQtxtXuOZWd493d/93eCNiQT6mhzYXu7t3sWqrn+pT261iP5EmP8kXLcVXei9nLC43IqVvsetXsi9XpQQT6XYivmKiFu134ggz9xV3/WtnAQaV6u1WPn1XfqFU1Qi1ON8MLWIMOZ03/R93gCeHVud3rk1u7o94NRN4AruOAr+YNiZiUflUerl4PkN4QnOYBEOoHGh1j6FXxSOXA9uYbdiYRv2nyjF4Kud4RTG4RxODgAO4sYJCh42YB++2xomYikDYib2v4+LYbeK3yTG2SV+YqFyYiwun9KF1BOuYp294i32QC0eY/GxOv8vLuPv22AwzloxNuNrVGM49h7pNWE5flgqbuONfeM5Ns8+JqX2TeMe1uOc5eM/Nso7PuTjGWBBRmJCVt1EhuMhVmS2uWA7HuRH5loVXttJpmSscdRGluFM1uRINuNO9mSrgQ0YdtZShto8zmRDRuV022RZrpublFK5xeRRBl5aftpTrmWmQYi/fN8p3mWOjWVgprheTma40Sv0LWBRNuaMRWZmrtJlrua2IeFQLmZpnuZrdthfxuaeYYslJWbNfOVHpmZx1uBWXufLmRkJzmVH7mZ1dudT/GZ7bhqq3eZz7mZvbmcsDud89hh9OeJopmd8nleBHmiOATCD5mZ/rmf/hiZHgJ5ox3Hmh+5nfy4AibbokVhoj34Yxcroz0RnQu7okCatik5puyFnkn4tNo7ohAZXkGZpfAkLfGVlXZZmlLZp511pn5abfebnkt5ojp7pbq3poKaXLiZqmDZpPe5pm1bqpW4Xh35pbYELqG5jqWZpqq5qddlhrJayrQbjrk7prwbrcBnpscYWrTbqsw7ptFbrb/GaW8XVot7ouPbouabrbsFp0wXqt9ZrpFbWvvbrbUlJmq1ZwY5phAbqID5sxM6WH4y23iVsyM5hyZ5sawkeNL21y5bpzLbhzeZsYwmLZs3Xxi7rKt5riy5t0yaWksBMg9xpY3btiYbt2LYP/70aZtW27V3GbYbW7d2mD7YYVdD+Yp4u7GMl7uKWj5QUWynWaNF+bqgdbes+GVupttB+7OxmW+z+7o6ZiVW+5Hle7vD+YOcW7/WYGQLW6fO+beam1fVm7/TQF9uFZoj2bvaub/uODtigxuRebbie71j17/9+DgfJQOWW7/SuYARP8OawJL/97fgObgMH1QiX8OUQnfzWb+rmb/HecA4XYqWltu5Gb/sm8RLHjZsU8AEH7lEW7oFm8RZXC8Th08CWcVjO8E618RsnKMC17AbH8AcPYCAP8pEYPnFLcQdfcR9X8vmIOAYncMyG8iOX8nURkceoch5P5yhX1CTXcovybf/zPmgV7+8wJ/P2eOFxc3Ijx3I2t5xp6sUYv/AZX3M7HXM2XxnihW80f3I1z/I595bGWOwz3+80H3E9L3T0aGovx/MeJ/Tm5XMyv+omL/I8p/T/bXRHhw5UaTc433Q5/3TI2bkSjvRAj/NBN3XICZzUbmv1cuxF/25Ll3KskG5ZFyrWTmIaz+dbV/LdONBED/Faz+5gD/Kb4PQC1fRJL3VXzxuxfnNnB3NmB91kb/GZGEqnzmpaF3StqQBfiQhcJowGrlqC+A4JI494ltpsL3HXhLdRf3a1kIqQKPfvDAk751+E8N/RfXcJj0hiL/a8rm61sCqJKHfw1c/x9VKDMV//hYFegE9wttBx7q72k/60/NgBGwABH5gZXJbQ3Pqg4sTQ5W34w534/94NXd9xSbd21DgBG1kZKX3d2DXbzur32u30a492+xiXIVV1RQd35KD5mMjcvHLad02cJAUsnvf5u7GkckZxjI9qfzN6lEDbwEWIswwL9DVcxVV58W6ytYm3eYd55cD6pnVXMFUrrS8ItU15T4d61PCyfzv7jI9HtbeIQYWoEyeA7GlXI/33uad7omizu696rr56aBqJk62mlL0mB8qmliX8njf894BFgMN7q9f7xqcQYV7VhIWgV4Vdy8f8uJmZu3b5VSf1tP98zMV5ggjWYYXX2V19mi58/9Rn2dFIfCs3eJCB/bKN07W30Gy1/dDYUGzX/d1nH0RZOM5ffM9fCZRg1xJie2JFCXld/stv/vQQnXYn8t8HY5792Z8N2uknzYP1CFZNd1Aq/ViPWLF/btjgvkxv7D+IAP3ff/7vf/8HiAgCBxIkOAQAwoQKAewg4PAhxIgQQSDkIPEhCoQNLxIwkfDEwxMJL3Ak8AQhipIqV7Js6fIlzJgyZ9KsafMmzpw6d/Ls6XPnDoY/hxItavQo0qRKlzJt6vQp1KhMZyAEIfUq1qxatQbduDVi0D8Fx5ItaxZMh7Rq1YYQKpMiAIscPSIs6QPhk4gnAfgomdDE18CCBxMubP/4MMSuiBczbuz4MeTIkic7DApAB+XMmjdLVFw4rNnQokcP/OM2Jly5HBPe4Ag3SMQgCGtwlJCQM+7cundn9sz7N/DgwocT15wRgJHiypcT9T0YNOno0gWa9goztUrZAGhf5IBwRkSqAGy4RgibOfr06pk7X+/+Pfz48jXbQKhhPv737QNDn+4/dHUzYVdSDQhNcZEOrEV0Q0KYSeQEQjDkNyGFFTq1n4UZarghhxsmeFqHIfYGomD9/XdiQQG+VZFKJwCBUAUS4WDeRUwghINEFSAEBEgi+vijjxgCOSSRRRpZmHhWHbkkfyQ2KRaKUZbmZEsDliQeECk9ZEFCElz/dNd3EKHwIgBKMnkmmsIJmSabbbr55kWWOQgnnc1RuZWJUp6oIks2MPEnE5YBAeifcz7knYEq4GBZmVcmtAMOKkyREHl1Wnrpc3diuimnnb6nAUKVejoqTGtmlaee/vG5EoQLuXqZRALM+Cp3JcHlKg4CkLorrz6Z2iuwwQpbWH0A3DfssL9ehWqq0q2qUquvKmQoRD7g4AQQT0xhAUksXWDBFE8A4QQOfSF7Lrpxapouu+26q9OH1r3bqbJSMdssac/Ouy+/UNXbL8ABswsXeAJf+q+/AECJr6rrGvwwxDMhHDHFFcPZarcWsznxhQoz/J++Gos8cmUOk3wyyiKC/6laykZy3NS9H5sVcss19/uyzTnrrJwRKO08JM5LxSwzWTT/fLSwQSO9NNOQiQRAXk13qHRSQxOdoslSa00n1Vt7/bVUBQJgAdgWdn2U1VdPKW/ZbW+ctdtxy50UxnPPd7ZRaasdgdF2+z013H8LPrhMKxPuHt5F6a1234c7Hl/ij0su96w8TM5e4E8tfnXjl3teXOSfi87000/oOrqamXe88N4zq4467JSFHjvtKcOAENm18za7rx63DuDrugt/GO/DG//wpAAAdjxnxfO0OdGdMz99pmxTf33LtwNwHvaTOQ+U77+XJX335SdsvfnpQ8ygfepD9r1O0MtMvvv1K/8evP3583qCZbnrjxj8ciK/j9Hvfwa8SQAPqEAiFYt7C6yeYQbIsAI+sIIsSaAFM2ghsT2BWhrECgZtIkF8UfCDJiRACE+oQvXYpn0rBCH+lDLCZpXwhRVMoQ1zGBz+4U6H9oph1cInvrHU0IcGxKERk7iZBipRc0BEygxTVcQm1g+JVLxiYzjoQSzeD31cEeIQCTJFLpbPimQ8Y2BayBc0QvGJaANjGKnjRjYez4x0vONTeAiAguFxKHZ8SRT1NMY+Du+PhDxkURDlQESCz4ungmMcB8nI2BlykpbECVw6eMlGRhCSYZTkJj9XyVCS0iVqNFcpRTjH+7EujnJ0ZCr/C7nKWNJSJ3rkYy1lMsqVBFJKoMzl4HYJzFgiimXDBOQs/ejJIf7ymHYTpjM3mcktRrMk0ORIL6PUzGq67ZrcPCSY1vjNlnizM8sU3zbH+bVyqpONOtiLmdppzWT+JJsoSqc8pcbOfHKxmPxUyT4fYs890fOfSwuoQZMonh30KKFgKWhPBgoyiDpUZwitqA3D6SWMJoai4GulK/HJUZtddKQmfGdVTCpQj8bvnL8TqUpRVtKYWlA7olLpRSXaMFjSdJ0s7SkaF9pQnP4UJzqdDkyBqrGZKvV/oELIRmmaU5e2LqlNpRhTr1o/lG5HqVMFaSSLqlWBZXWs6SvWTaUq/1ZVgvWTazUrv8oK1+696AlDVStPf9hWZr51ru+Sq1+nJwAWNfWrrsRaXgNL0r4qVoMfSk5hGatLqu7Nqo2dF2AvKzy6qOCqhj3s2jTbtMyKlnZgwmVPPwtavkm2tMAirWtRd5xaAVW1oLVsbM8F29x+TkcAiFFkE5uwvaKztbwd1W6POzm4aMmrxkUmcV/6XOVuKrnUdRyXABDV2k6XnJRlXHevWyfrindwKkDI8pwrXCdGt6rhLe+byAtfvxWLmia17WFxO19PyXe/ctOOVvEb0vf6F039LXDbJgWEABN4nu2tbIMRfKQDS/hrJ1mvQQUcVgxXOF0U7rDWEMIEBv9zmClHdVaEQQykD6t4aYONC4k7+WDwlrjFwWKxjX92AYRANrgyXu0rc0zWFAv5cOzLQYw/813OEbnIGsKxk2t22iQT5sTR0W+UmQTlLKOMB7OhcqZmzOQac5lTWy7zyLQHXB8rWczRazKa8XPmOFssBy5kc5WX/GYy03m8cO4z2Fp1OjyHGcis5TOg4/vnRGttxzDeVQMiLelJU7rSlpa0hxeNQj3PT9OMRs+cPx0wsdHWU5c+NaonnWlEv9HNnWa1qM8U6ljzC1HpHVWqc33pVf8YyFim9ZM9DeycvRjWRtI1slWNLg271djDJtKsn82upyKZV8m+Nq/bbOhfS3v/QtHu9rnOa6xeXTvZ2c6zqwkobHDv5tvsThpCBk2qciP73IX2tcnUKC2FWO4hH9o3AJzwblCve+AWY58xcU3vXNu7RJxWN0/1DXBxOuTf+xa4wZXj7oyTys6/BdbCGb5sTVs5Xya7QA5SrvKV56BV8voQEFi+8nhyPDgbr3mn9nJXhYf81A1/0rbd2L+IfAjjOFfPzY9+qaf22No99/nIna3MdE/wiU9VHtERYnSlY07qXAdbz8YN8qfvOuq9Xu0gwz7irAf86wT3utu1Vjphkb3suiX5w6vOZwGQSUJs33rch5P0wLNJe/4jd90r/fOvlHw0Y/QtAHZedMKDruCU/2eXdloTrMQr3uzaxjeftdN0f2vEByCwwAxqsN3LN8/yrEeWow9Ed84r++5wj2jeSRhDR4ud7a96wgzk/XrvuX74wRJPqZ1O+0gvHk+5p2EMxRM1iVj8VVPImPEjM/jsAw0h9jX18pnveXQHncytOjxEdAAEFaDgArrSAQoQFfCdc38x26+/iI6TVsSHv/lfpLru1Zgaad5FCN9DQF5n4Z9j3J8CbogPkElzbV74NYD/PRIAQl+NiZvsyYR4RF4DMgYDfmCFPGConMsEUuD43RvaBQ/ffdlMtCAA9JsIdtLtzSDEkOB4oMsJViAMXWB0oMVarEVblJiXIQT9uQSioP+WDTZJDS5hwODg6M1e/6WgwzXBAVwhFmahFm4hF3LhEUxciSHK/sHErFSbEzpcE57hvkAhepwgBLzhG+7EDlJhk1hhF94hHnJhF9AAH/ZhH2LC6/xbBMpEsaCfGj5SGh5iu4RTFBKHG8IhBMjhBPLgsgCAHeYhJmYiFzbB62QSArmgIn5RIobiuTCiejwiJKaiKq4iK56guVUX3l2iJs5iJnIihyWPGc5EOBEgKVbiKPZisJjiKU4gKxajMaaiK9YbLP6iKskiLT5jF9piTLAPAPBiTJxAq2wgMP4QM24jqVxdIyoHKh4jOapiMk6hy8QiNK5jNKqOx2kjguxADXj/kAZECyp54/ngI8qA43uMYzn+IwSc4/ItyVQ5IzuyozTCxF4kn+85gQ2ogAoYAaN0lT5GRQhWZG7wYz8SI0B2pEDSHkGq40GO5AEkpEscB6yoRPW5yg4cC0Y6UTe+JJ1o5EaGX0d65EcmXkjGpMRYIkmOpEm2RLEk3EWYQAWoABM4wUloC/vJpEUWn1PmRweGYxty5E2WY07q5ISJ5E+uY1BGZerwJFgyyQXYCI/Nhz9eZTFmZd3tZCcZZFdq4leO5W9cJF0yRgWQCUXKR1qq5SqyJdm5pZLBZVxi4lzepW7YJWIWxgmEXcBZI3z0pV8iI2D2nGDmGWEWJh4e5mK2/55YdmaISACjqIABRqZVTmYrVmbIXWamZKZmtuNngmYbxaZsZsjVPcEgouVpoqY5qubCsWYVviYtcmZtEh9tFieFmGUQfF9NLh9vrqVv0htw1qFwziJxIuf7QCV27gb7rJ2FSOZzRqd0buVxepdrVmcWXud2NoZirudTeNyaVQh48qZ4ltt0Mp5Poqdhaqd7dlR59ud6tCAQlCZ+zCdq1ie2kedb6ud+/ieAqpKDPihzFGECZoiBqiWC2qeCDiaD5qF6SmieRSiIFod2rB6FXOhVZmiCpqOIYlN+dihsjuhjtKeMwgsOBAEH5KgNFAs8yuduPmdAqqgysuiCwmiM1v8oCPInkg5GdtEKh6DoTQrpkBZJQRrpkS4p8Sgpln6FYy7EFBBofkApTkppqt2n850ng37olvrimh6J6N2AAJyAnIaImAIkmYockXKolW6hmrZpPvopkYjbjWDfk/5oeN4pqpnpF6GpfvYpoMKMlj5qVAgACOzFneUGoqIakFJmplqaoj4So6Kno0qqDEUqqUIFpe5FhWJqp1rapkJiq3rqhmLmnvKpqa4njZ7qSwiAZbgkq8YqsLLlp8JQqFbnqOpq3twqsjKFlehGsD5rTg5rJRarcB7rsipTi15rYQgAD8jfrf0qtIbrJM5qa9aqFlqrtuJetqbrVggACnQpAOT/orOKK70OJLkGp7liIbqya0utK79KhbXopdbR3LzWq8EG5r1SZ75e4b7+6yf6q8MyhQTkgKXiRQ6Y6G4crMZaZsLiJ7W+ZsNGLE3k6qmawAxMJACs3z0Kx8a2rIbmKa0ubEkqK3aSLKBeAAgkj0IYAQqA6W+4LNDqmrT+0MdqZsiK7GRBLNL2BAqYpUJwAA/4bHAELdVCHcyWq8we7dIik9JuLU405kIEAQwcoThWrdnWHpVyZb5qrddeEM22rUOggKVOAQgQ6nqcLd6i4NXi68KyLdzOU9f+LUycwKxATW42Z94G7dA+ZdEWpt8KrjkFLuSyhAYwihGQ7d0mbtUu/27CNG5cPu7krpTkhm4BCuoTyGCYai7Vcq4TeW5Xgi7p2qyE+gCj2ABzuofqrm7HnqnMzuzoYqns9qcACCoQxOeJ5i7Qsm7HuO5Pwm7oBu96+kC0cMDtmibytqzyQirzkqTzTi70YifkAYHfbcj1umz2mtiLru3bFuf3Fqf6mYfdfmf5buz5Ck36mmv3Qm771mbY4YiIzC/97u6i9m7+Cu7+guZT2ZWPALDG1m+pbi9Qrm9tHvBiCkCroG6HMPDBOnAQQfBBFvDfUjBiigdRkq8G1ysHt5EHI6QEy6YI0yVdAED8Fiyw0ucJl6kAgyoBtzBovvBYaocS8ga02vANW/9t2gZuUKywV/JwZ/pwVBahE0gtZwzxq1axFUPnHO6twvYtEy+mE8vkCezFygIHFV+xGZtxMqbwGykxNIIw3H7xS4obVWbss56xHVtxGucwse7w7y4pHFdkCwFB9U5xHd+xIR9qFh9xkXJxHyPpH+tj8oyvIxbyIVcyhrqiGicrGz+jG7ftI3uj2HhncZSxJZfyP+axFnssH5Pu83Txmr5vNTIHKZsyLWPxuKYy72atK9/lJwNjscjrJAdrLQ+zLaOjIuspI7MyJynzVTzVDkgxHQszMU8zrGKyHk/rKjOzUe0ykvKqz1SlNFMzNaPyMcdsMmvzw6IzVGRXCQ/HLIv/cy2TM7SpLf5y81j2siLG8Ay7MyXD8zDLc/ch8f3Waid7LT4fonYQbNmGsz/H8y1fM9FmszqPrD2DqG8Bniz3c0ObciLj8gDrciPX6EGfoWWM8XK880ZXckeXM9ae80T3ZEinq/aM4UlrdEqr9EN7tA6D9EtTdExrq2VAZkYz9E3jtDHr9B7zdE8n7VIfhW/RdE0TdVEb8krPs0Bv8nBWdFSOtA0GtfXW8FRbclUH9CKr70+DKFeL4FPzpVSH9RmP9YrRM0FrtVOm9Qe2CsaCM1i7NVXnNEvzrVk3dUzYtQL6VjsP9V7ztR3D9Y9UqVILtksQNv7hNVu3tWJXMWMH/4lc72lBb61kc18RHnZhuOJll3ZfH/Vfb3FgQ3Zk0zV2UjZkkLZpz/YVZ7aIOLZLszYvuXZxNqtjyDZtK7ZNBilqW3VZ1/NZS+hnD18MC/ViAHdwu/Vw23aI4PZq6/ZuJzegmqUhNgZ0R/dUQ6usbbaVqmkRAtyqSoS1YIu2cAu7LjfriU0UT8Z3g/dNi7eWkbeRmvfEAUB6P4QAwGtCKDSpwjflXQCZ5DVj1Ld9bzR+Z/L9YLV1Zk0RToHMqRwGH0pCTIGiMAqBM4UJ8AAI5AAO4EAOgAAPfOsHGjjhaUd3/3adNjhHP+t4X7VEqwSFxgSWRGCTKrhRnEAF2IDAuv8KENhABWDu67F43GnPfFMGg8s4PD84RDPujZdEjr+Ei8CIjNCIxAp4fxuBj1+ekn8dgiOEST/Gk0P5ONN4ftv4Y+M4Qvy3SohNjxLAv6k4UUiAdijEDnAADqDeDFgADnAAym5PmAfemHMdogBzZMS4mhs1sNb4cc91Xl25S2gHQxJAEiLFBRSLRuQACmDuCaBADkykDewzovP2XfrWM2+Goz/6aUd6m086Z1N4nMOEglzEayAFmazfoUuEBKhAr3NfouOcCZDJmce2ocL6NEs5UmPzm1s5j6HA6c1ABeC5Q8SwXeAFUkDNDCD5SpzADJwEsas6WGLjrRPycDO7Pzv/e2qrcrRzxHm7ihMYb9xqREnEMLjjRPDphAAEMeUVO8dpBxNA84IvO7s7dLBKOjJfN5wDnA0In/aIckQ8jQwjq8AbnLjtwCAf/Lon/Jov/Kw3PHK3BA84gQX4AGYIwAVUgM6OntgsEkS8WCzrasa/m9gAgXPTN8KDfCm7u3GTPKW3BJgKKuruul9AFcab+0vyXoZrxqv7PGazOYTbiYTLpRtphzbGfEnQ/M6v6c2Dm3i8eGZEvdQjMtVPeedWuS42yENMfElYPKpvadh3W6t0PIx//Nn/fLgyvDmj5x76oR8CIqwlBCodhxfpu1TcAAxYAEQ+PuQ/fgPW/bMh3M/2//zev3Xfj3yeTcIPfD7oh77ojz7pk74UgKEAfXNH3AZHgMn0OQUKREt/Tz7TV2R22bu6O2fmzzjQk7WSeX7pB7/wk/4ZKIDxH//xZ8AckYmv5rpEIL1TNGl/14UCUv6wWca+Nzrm7z4eb37VKxPwD7/4jz/pT4Ib8R4vYjpHbLpT3CYO1EAF8ID8zz/9P/3wWT+t0QVUQ/32c/+rAkQDgQMJFjR4EGFChQkJNHT4EGJEiRMpVrR4EWNGjQ93ANixEWTIiR0n/TB5EmVKlStZtpzkUSTEGQAAPIFYg+YUiTpoArgRE6hDGzSNCAh6FGlSpUuZNnX6FGpUqVOddvxIFf9rVq1buXb1+hVsWLFNK9CsMVbqQrUIIbR1+xZuXLlz6da1exdvXr1v1/b1+9cgWsFJrQ4eCaBkS8WLGZt8ebWiUYoSgNDMAfFEZQAVIuKgGQTsE5iGSZc2fRp1arCFVbd2/Rp2bNmzl+ag6YO2xr27eff2/Rs4cMDDiSvMfZo1apKNmTc/+fgiDyY8JD+EofnJiYgzAQBB8dBCTwlgK+M4fh59evXrGyZn/x5+fPnzWzOhWV1+cP37+ff337a4AAVsgD6v3DNtOecUXAw6i3joaQojVFDBBs26G08iDiBUAYeOaAIhLCcAUKHAEk08EUWLDkyRxRZdfBE+AXIq8b//Gm280a0BddxRQBihWpG0BBccUqUGK3qwpyR7CuICigTwTEmzxDICAA58vBLLLIMcTcsuvfwSTKckoInEAnE8E83geFyTzbXCDApIw4Qkks4fjKxIghqMYGIHIIDYIQgLMLTIBxycAOKJKSxoUiwfaNLhzUglnfSiOCm9FNNMT8RpMxrT/BRUvNoclVSCNMXIUsHmrHPIO10cCrRTZZ3VxVRpvRXXXAejEgATPA0V2GBzLJVYNnWFyNaxVmVVQVdbFGCoKTQ4ltpqZUvW2my13RYkEYEwUdhwgS2W3B2zxTasZZltzlkXQaAJCCY4mJfeeq3kFt98q+JS33791feE/8/AFZdgNMs9OMBz+UUQsXWJbJfFGkSLkmIA/r0YY1QXzpjjjjPVgCYLBi6Y5BoRPhkwhSFDrmGHF4QYRRUqntnjmjNG1+acdUaRu+9+LRno/VAe2k1rcf5KXZcZ3DhFJAGYYgYUfJCA6qqtHnTnrI1mWuuuvYbPBPsAgPTnoM32jei0Gdp6ZYYTU5pdrk/UEACRv75b36Px3ptvwXSoQWy53zubcLTVPtxUtlVLGm6WYDaxMif6nrxavSm/HHOoeKA7SRhOLBz0vRAfnUDFU2O88SIFL7G8zF0/1fLXZZ89owuCUJKJGsgeOfTe6SIdcZUXbzl1xh4vUcQyaV/+y//YmX9++et6cmIGX1n0Hfu5gD9c+NOJL16x4wv0LFbozYfR+fPV71sHzp3A7cXs5edr+7S7V+578B1fvcAxe10fgCdKXwAJuDMeWCgH+GnR/BhYP/uZDn9v09/+2tai8ExBOwXUIHsGuEEPXuwGPdkB/HzEwPk5kGj3Y5kEJ6i6CrZoJk+Awe4+WEPYdNCGOdSWowDABAXGz4TZQ+HQVOi2FrqEf/RxwhKT9IQlPhGKS9ThFNOVRCpekVsB66GWgijEIZ6siKVB3QTFR5+ZnRGLacwKDtXYRkyJyGJZ6iL2vghGCK7wiBT00Rlp5kY/NoWNfxTkl6D0EyzN0Xd1RFj/GLfEwjw6xory0cEkKVlJS1ZykJmEUyQ12ckwwYAmnjskIkOnyIMxUk75e6SdOOlJV2YqkK+UZYlCCADzjJKUhTNluVA5mDHqr4yzFKakYjlMY65HRk+TYy51ucti9VJVqnxkMI9ZzSwV05rZnI3YfpgaUjGzmc4c1bawuS9HTrOV2lSnANO5TnfmxjYAIKFrvgnOs4mTVORs51Z+CT5qvhOg8ilnQAk6lrIAAESwqac9gzZOkKhNny9M5Tnz+M/5SCAHTJgYGgv6x4F2FKRcMQFRYrNQhpbMoRuBqLY+upR+Fs+i8DnBUPiYpJC6saU31alUKiPR05j0pAVL6RRz/0oYaVZ0n+oRwBRqqqSdprGoT5WqUm4HgG7+dFRBBdpQdRjVo7w0dTFlz7vI5IMMTnWQXkXrWkMimm8pNKtaJRlXc6hWoIC1cWJdj9h8xta0JtWvgV0KT6pU0rjKlWB0taFdY4JXuOlVPZUpn2D9yFjKXrYhKKDJDAzbJsQKtU1YtGxIHKs0yKZHNMrDrBpHu9rAhgcA04KrZz8rLsXWsLUbKa3LTose+9zStVAFbHCJW5GqnpWeh61tsG77wdxqZLcO6+15ZiK54l7xudfdaU9lA9Tlgqq5Hsyuxih6xOkeRweV6at2Fztc9mp3pAAwQneV+13whha77p1KdNd13v/jlOUJWHvvBsc7YIIe9CydZZN9mYtfKhZYRUc1r37Pc0D58sAEl7SkgZkHYQ67U2YAEHBrvMvgM4WXwBSOCn+Z5d/zkLWpH6adh2WsTaZalb60NfGnUKxBGh+mvC10MW10cOOmxrHGrvtxko2ZTJ3keME75rGDiariH0lYyFaWzQngCK8dRBHMTFaylsUsVf+p9jUllrLJqNxVMgMSy2R882u4AwQQMKrM5ltynl/JKc5AeU1rTlOPC7hnZMUZmHN2zY1HzOflGdrRmuSV9RQcaEGfuM11VbRSWMyqIcumMveKNPQgPWpBio02ar40fwhNwFK3B9H+3LRqUmtqUs//2tbr7IhNZqPqVeun1QF8NQE6XadPx+a3ue4wrpWdzco8GdA8+vWNgg3AYRebTseGzbt82uzJDdvbU0zmZGcb5Wn/p9rru3asYcrs0+hANH8Od+bAPW8bEna+va7vuYWW6fZ2Gy3Yfpi7T+ODysjb3t8meMJdGV80p3nf/FaTv3G7cJEIvFUWNwzVpMcEEGjgaiFneM7qPXIN8pCz+taxxPttrPwCXFnsDqvGB3Nkp5rcYyXHeQA1C4AER3tHLG85EV1Nc93KPK9GR4vNbbpzjunc6eoDJQB4kOqIC303KxW20jOC8ZdxXSxBsNfYyR71m4Hd7FPkjmyBriOsTxyf/+nG1LqDLGeYpz2wUMf78gQwMTxXWtpv/03c88lStEe47om++97XqnfGy46swG37gAQ/eMJT/CgoY9jiV4P0xx7+8ZUFfejNdwIeyLbvNPk74INe+d5cHvNB0bwYRw/kVaZE26SvpuN1/7XN9YQDJoj8cXzt+t/Bfk1PEadU6H57lOS+98PkffSzBiUlaWb1rHe78bOOfB4p35nMr71EvN6s8UdlvUhJP/VpNX3210wAnNtBDro8ovMUn/tx8f73nbL8FZ//0BJP1jgPPQAgCOYpJnzgdt4vV9yPATNGB8TGOxpCALgDALJP+ygv//Ri/8yl/8Lv/wjQQDzPtADwKf96ggkq4KoiowIC5wFvxQFf8F+6zAjMyiEuYAYQUOXMbQPvogN1BPx2SfxEsCvKzzmgjzRQoMuAAAdQALkm4gRQAAcsxAnYTgY1JQavMF/iS0mcoAZWcPIEpAfz4gcHJAhNaQiHRwDbjQiPQwAkpguNYAYqAAU0QANQoAJmwAjqrya+UAtlJQv/kFtAwMiSBAhy4AmtbuXG8PjKsDjOUJHS0HvWcOba8DzekA+bygvBUBDfJBA7kVtMgAcsoKoEBj3wjxEdMWE+UAhDUA2d7zlMkCoKZaNm5glwQAdB8VI+URfx5QY0Q9SI7+oYkX5UcTggsY4kMYJgEZIskT1uAAb/coADmGCJmMAGcgAGDKkXAVEWt1FneOUJMDAMA4QY7cIYiQMZv0gZ8YgZkdAbH6wb39FjYAsItPH+hrEcIeAcj5EV0dAVJ5EZWckZ5TGTeJEgdWXqYms9UHEM9zFl+jES/3EZ2zEeD/JyDNIiaaXnOmUh8bEcHfIv0nGI1tGIKHIgMxKnKhIl8cV/ACDlOnIR87EYQVItRBKFSJL2KDHpTnIlhYsne/J1TGBiJE89GLIHabIvbNKBcLKRAtIdgbLofhIqL0cH4CgYYZIHZXImkXJtmsL/rkwq/08nPy8sp7LiytIs8UYAxGYKOFERs1IrAYQrF0Ip64cpJ8opVTIt/7MGI/fyS2hqB2iIPYxyA+eSLiEyGSWSHWHxKf3y1tDSMbMmxJ6A0uCDMPPPMI0DMdVRMUuSMa1IByoAB6ZANBJFBRqtIQjrjKwrMvmmL1vTR2AMNYvSI4kxM7uSKb7yKZrPJC/iBgKHYjhAMFOzplgTNu/mNY+zRQ6K6grkMrnvNhGiLrfnLn2JBHmLfzbyaYwgBzpEhLKPsA4xB8aTPMczoZTza5ITPU+Eh3yOPoglLvUvOgNjM0eyM3MyL2FOs7xQMCtAM8iNAAjLONdT4SCTQP0F3izDOUslPuFiPunTK0EQLF+xNy1CAqpuIjYSAQX0QC9SLztUS9aSJq4yPv/gs0GH5UEH4i1XcUIBskKDQmwu4yE4FET7Rj1r9D1CzAkS0TIZ9ETlMkUFYkUf8T6b8kWBArZsACJoFEfx5kabND2mDggqcz5M9EeDVEUNz0CZwgjjhieTdElpYkC/AgTK1EzPFE3TFE2h9D2elE1zoyUxtESs9ESxVEi1lEI/kyfpRkYdgrBGCAQsYAZqYDalguk46k3Tw00TNTZ0wEPsxkTotEHttHSgKeCuU7qGSzXTTzWj5AlmwC2Z4lD7iFHPY1FL1TWqikTf00ev1E4jKk+dr7d4ZUw7lWKmQByfQk13lVfLFFVN9UN/dT7iaQd4tEpbtU6DFF94U0+Dwmn/1i+9VAAFLsAodAAF3MdYhdVStTVfmNMeIxVZJ1VZuYVZZTWpfpEmiNIhroo5H45bt/VdtaWWODJFJDU+sXRZ47FLmUOvLsBDfCgkLDBb47UBg5Vgz+MEPKRP6zVc73VcYdVFwecMFIBiK7ZiM6CdqlJMB9ZJNENOD7ZyDBZkaaOqAPRE7DUu8ZVc9RUA0CAKXhZmY1ZmZ5ZmadYN+IgIT+DGAhMo6OYlR/ZYThVovYJYh/NkGzZlHxZPvcdla9Zpn5ZmW8AAppZqqXYFWklEayJXMQJKFjYqQg5sw/ZqhtZ7tpRsr8RpCnVBn9P4VBZi8adpoVZu55Zm0YCTBKCq/57gW0OCpiDVUEeVYs6WZcxWcF/kxhCuRVBWK912aeGWbh8Xcu2WAOkGCNRWY9yTKgA3cAt3SwiXc1PkAkwRRhRXJhkXXqsobiFXdZ1WcjWCpoAgF0GiPff2KcSO7G4Xdz83lTxXd02EU37uRUg3H033jhgmdVcXeWO2dTGCVxTyKLhsRnqXG3lXeumjqrYWXNnW9Yg3ZKl3k443eZN3eS3C+tZvIhxVdyJCA7osdqs3UoTWfZdCi8Y0cZF2cZX2dDsPfMN3dceXIhLSCcpTgMdzRqfHBibECDxESuIXlkSWgcMCSfw2eO23dPG3eGlvf/k3cvkHxmqqgM9oB6zwgf8nBX5HOCh4xXINA59+dCujM1+9965aVoP5138nooP5CCJMoAJUgBpLcwqk1YQbGIaD+Dgqg9fKzZRYGEUf9IWHJ4NneG5rGEsEQMMwiYi1ooSveCN4SF1VY4V/jVJjr2CH+OJkGIqRV4pdRAdmADhJVYv3y4HfmCriyXy9SZymLYxd7m1Z5onP+GnTOGKYTo6pIosHOTImJlRV+I7BOI/JRVfWrY/9uGYBGUU4pTs0wwlqEQieyJCrs5OXM113MIkZuZGJ5ZFZNpIleWYp2UTC8zviiQI1gKbO85N3M45rmSnEJoVJ44tXrZQTE0sgWZU3mIwNgzswFJYfoudoGZf/XeqWmxkpagnaMhCF8PiX7TOYUXmYH5eVS+R2jjiZrYMmqBSav+qZyxkoQgxxIc6ZrPmal5LEiFRjihkkOiKVt/llu7lARENJGyKcOQIAvBadY5ieBxosBKAygCCReXmRffmd4dmL5blStBmf5Vafzcj+GgK2fohKptmgG+ucP1ojpk6g2XmX3PmhgSe5Co/YKLqi/zikgaIylIesyFlmjliky7igc3orboycTXqUHTqlVTqeWVqYXxqmd3osRAS4kORjG0JD3oqnSSump3oi/MdkgVqRUHqog6eo9RjWlFpj7hmfL3o+hoIJHCK++vkGxdSqqVqs3xoqeOWpqdmB/7i6q7XOjtvsqJF6kqtaJN5FqgkAjs7zAsTGXeWaIgoZl7UIp0V5q0k5r7nnq5MPoOM6wsh6m81aPmqJhJzmCYIAOH9asQ8Ds0tbKThFgiH7i/B6sokuovnapf16lQFbJPhkYUMsStYZtU27t9WDprA3tk9asl87hSqb/xyir2lbZjk7RSqg/g7wt+d5utHDW06xoS/NuCl7uC1buWebuWHWuVlEB27gBji2usM6vXMjmdL6Htu5uLfbjro7udWbacO7tk+bKniAB2h3vc1Zv/9bI2qpi+26flxbvnkJuT3wuwOc/MwYv8XbtitCQR1iQupawKFrwt8aSYB3SOsIwf8T/JkWHAgv24kjXHk3fCIqvCFYPMPrWcWneu2wG76FWsQXicTN0MTvG8XzOcYjwsVd/MU13MGHnCJ4RbjpG8Tj+8ZHXMlLvMFPvMejYLyPg58fQsiNfKKLXMsj4sbSo5e1u8lx/Ml1PMp5vMerPDfsAwjwLMu7fLF/PKej972J28bH3Mn3GqxbmssBWrOHWc1pg6yAgANwIMR+eEISXdEXPbHTm7E7Ob7yrc6DWszx3JFzvEd23HGnPNBnI2E1t+mG/NENeZnBPLsFzdIVvMwz/cw3Pc3lHCIugHM0V8tHfZDJqo4NfHtCXAzRjXtLg6Xt29VRvNNzQwc0gAcOigP/+JvZm93Z+bvWYd2goYS0dR14eJ0cfd2CTSPY+VzKX73PseLN4fzBwx3OUc3Ua7zS4RJ0up0AGFzPvVvY+XjKqVzaKWLcyf3QzL3LI4c21R3Va3Or6AreUaPblzvCix09qCbJyd3W3zh05evf7XzNhNds3B1FDh688Vvh9Z2d+N3IQcYlJ57SpcziG0rusFLevR3Nif3ePX6TQH7IOQXDWbu11z0m2z3lR/cwW53eOf3lMYKKq5iSol3mXzzE/HscDxzn2T2c9nxSalLTfx7cs4QHbKAW3TjDH16LuYnkIzvgtbfBxPhUCgLhOT7oJeICCtGDjZzrr5i7vn7Jw17g/1Fq59/E7Dc+vDveDevvT8Asiowe5geDsNiaxine5Ot+4MleU/Ke3+253vk+N2DMAqpd398+iHlotXMjzBM/50vp7sPE8b/d5Y/+Kfhq8H079cdi6nj7w2+e7i1NfjD+Vka/5RM+7SFCNNx79fe998UinnZ5pUt+x8ReWGifVmx/2HHf9J1ipn/f96H/K45L5cG+4hXf7hk/U5Sf6kvfR5ha+n0+/LVCNJrfIjq/+LF/rkIfTLjfeCM/9x9CZnhf+jF/hCPe8A+f+E3M+Mce6gGCgMCBBAsaPIgwocKFDBs6ZNggYsQdAHY8vIhxIUU0UTp6/AgypMiRJNFUzIgypf/KhzcAALixMqbMmTRr2ryJM6fOnTx75qRo0afQoUSLGj2KNKnSpSh5uATB1KbEqVSrWr2KNWtWCFy7ev0KNqzYsWTLmj0LQavaq2jbunW7Nm7VqHRpUgVaN+FGknz7+vVoMmheozMAODkxOLHixYwbO06K97HkyZQrW77sU4VLCZgTyv0MOu7b0aRLjw691rTq06jXdmZ896TjvX9r2+4Y+HVNEACewNChO7jw4cSHRy6OPLny5cwVTnEpAHnr6dNXW79emjpW7NzFas/aHGlswYxp3z7PN3f4hU7au3T5pL38+e3X27+PP/zx/Pz7+/9f0wkuMZHcdwam1l2CCnr/dSBVCyrY4FwA5jTeY+ahhyFI6gH4XocefgjAhCKOSKJR+5WIYooqJqeBSxYUGGGMUz1II3cyNlCjjTKuOFOFswHAUYZCAiYbhyAe+R6PSi7JZEEnNglllFISZYFLKMB4Y4w5bmnajVxad+OUF/nY2IVDYrjhfzqsyWabbrYpZpxyrvfknHbeiadBQbiEmHRZ/tngl6t5KWiXO+Z5EJnlAXnmkGkiCmmkkipV56SWXiqiAC45oRygnn5XqKFahkpamJcqupiZjd72KKauvgrrRZXGSmutwkngkgqdfsoraqT+CiyYh1qKqmKqrlpbq7Yuy+ykszYLbbSD8QZABbv2/4qtaMFuyy1aphI71bN0HYusX8pKi266S4qrbrvu6mSDSxdcm22923WLb75feSppsYmRW256Rb5LcMH+sWtwwgo39ERvy9kLMVv6Towvv5H6OxjAAY907nIcfMzBQCCPTHLJIS+M8pwIp8zywia4ZMTDEc8sEcU2b0vzZyNinJfGG4fUsXIdDoRk0S0fDeXKSC+tbgUu1SBzzhHfTDWpUse1c7gDp8roz8luHd7QAhWNJNNmp6j02WrbWoNL1tJ7dbZVz/1l3GrhJLVDVqWNlM9eE0neehIMzplAhB+OeOKFr814f3w3DvmkPuQatd3Y0o15jZaDd1PeDe0N9r9d///dV9CRn466rKGnzvqkmgIwReWbf5p57RDObhXeuFcV1uMmjk56Sau3TnzxA/lufPI8MgEd3LtnaXv02D1Ple7UR9T78HX5Tbrpyn/POPLgjz9hDi754Pz1EUrPvmrqR2T99dkHbizwwYvkPfn6tyz+/v7b5xQAzEB27ztQ+w7IGvXFj3rzs5D97qch7f1vggnrHwUvWBwduORkfirgqBAIQrMUcIHPa+CPggRB/EkwPwLQAAgsoIIYynCGusKgDYViwRvqEDMUAUL6PKidEAqRLCPs3PtMWKYHphA3K7TPCVQABLIlaYdUvEkOq4jFxhjBJSbAEhANOMQw7ut9JNz/HRIXhcIlfiR/4bkARaQ4xSzKMSVXnKMdo9I2AMDAi18ElRj/mBYyGlF9Z+RaGtXIRPr1h3mwqwEHXMIDGFiAkUCoAQ94cMdMOqSOmuwkUVoCABzwsY/UAeQfiyiVI4KFkzrh3t/YyBwUuMQGAjFfiAZyA+btoIue7KVBWOnLYM4EBk5QgQBeFspRkrI1phQjKmtSwELW75CIhOVycOAS4BDAlgURwJ6mEB1h+hKY4iznRU4Qr01FEQBQ6+AyS9nMIT7TLqr8CjmtqMQlWlM5TgAAgWrpEoNcwG3m9OQ9C4rQg0jgjR+CiTvfycx4CnGePaqnVw5aE1d6bZ/JiaIo/wEKgHASZE8cTOgcMWrShBYGPjCgyBNwgD5lQvQzEp2oIFNJyFU2cSka/RksTVCBHDASACVViA9w4AQgPGEKFpgXU1ySg4GsVJsE0YwiU7pDlGK1nLYkKnCO2ZyZwrOmCKSoTKKp06v2LJ8pzJ8G1umhoh5EAFsEEVSW0rAaEiCPixvIFn241SxqNbC+FNBT8CPW6pC1rDeFpkW7MtiY9HRj+Qvgh+RqkEe6ZAoqwAFD75oU5tFSIJMToEH6+QTCYjGyqtVkHl+E2MT6arEHNGtM0GrPnVKKrRCsbEVsAAIfVImoC1kpEK40kOECoK9GsepABBDFJ/RJIHkMQmupyP/a69rxOQDg5X1kO1vass+2K8HtRXULGd7eL38noCoBqIXZgZxgnW8jCDYBYN2kBNCpBLjvDmrgAw1oxiV71O4Ns2tgLA7Un/wBb2hu90HxdoW8KjEvZNHbN/UGj6Pv3aBC8hg7g2iQi0l5XTsJoIOGgeifCcYgglu8Q8M+QaT2cTBoILw+CTOosfTMaW7Vuj0Ndw/DAoGvQvbEToRodoBJQUEFNECQG/TTQ0GYLown+OIr3/C+J66xjeWC40DpeMI8rqiPzwvkcQn5lUTuMHET8h6HGoRa+R0MD1RgAxvkIKZapmCW+3xBZKb5oV/eSoIINeZAKnCQ8kurA6mpRg7/GxkhyLzlQUqbWkBrmiF/3vT/0llgLxdaLWEGY6JHjZWBWJgrnX7IZAMmaQ8jRJbDq7SVPY1rgbQ61+PD1Wa+i2qtlNpAieZKsHMnkFVDYNcNeXW5Yv3mg8BgQAkxLAD46xga87p4zN628gY8Y1Ef2yrD9uOpx/1OaYoO0vps86QPUt2EvO4ljznBDDLtbW63Od+dVLG2CYhu7B1aRsVWdMC/qO6MrXmj7pb1QeiskPcwdzD2Xie/9T3oiwcTlHUOz8F5N/AI6/jjie22Rhbu04ZH2yDxRsi85UxxC8DV0hpHnclrfjodvLHLYSV5zUKe43P7/J031wvKMdQCAyh9/+lLX4HK40uAaTMYIdbGtk9uoIIpRHEHRuCzQAQg8w4BAbY4P13Ry740AcxgZG9kwr8BHvByB7HYQ4fo2Q9CET3IYO9877vf/w54wFuBbBmfs8MNQmu12ppKRyI7ClTsEiDM4NZoD9++Kz9BHzC0Qztw73rqLvexjrnuRL/8UPIe+NSrPvBlGIDrX//6BTw9IZVOCKaJQq0jQW2lkZ885m1u+t+PTwAD/tAu80P60CtW6KT/4t1/CQC9r3761A+8HmYPZ5fAnCAQF8qIN2iBGajgjU9wWu8pL/y1PT/979L8ezhwAQHI/+0eBz3Qxcz85ntw/QRBffX//3/XV3gF8f9uB4FkPCcyLsFkPkEtTuBdReYhNuB57Gd5A0iB5MN7QBBqAJJ892dqo6d/zhd8PuF/AGiCqieAKFGALLdZB/F927cT6TRx/fUeH3WBkcN/NwgtoIRfVvcfHdgdiAaCIbh/I9gTJXiCSeh3KZgRK1gQ80VQBXFfHXeEsIMQvgYE6KeDZpODW7gs97WAWTN0yhdR+UeE19OFBICESsiGTIgRTlgQxoVcAqFcM6gTHuVyh+eFapOGewgrMkZ//gGEOiJyEnaGRWiBGSZ9bMiIbrgQNsAEkcgEbwQEkhiJE6hZsNNZn1UUUJV9euWHZ9OHoYgp1EJ2JDKI00NwdHeI75P/hmvIiCfoiAoxZWQzgQJwXx+CgD3hiQjRi6TIhUYIjEzzRj44Ial4HUI4cq2oPq8YfbHYiDtVi0UzgaSFVErFVMbIiwAQVb7IjcMYjIkIjoxDa6OFIsgoLIUoXszYjMK4E7AIjQHojpLxiwZRj+PIMqOIj3miWV6HivYXhKtohuy4Oc64iPFogrO4HgMCAg3pkA7JkA8pkftIMPpIkXOCTJyiIug4KAI5hASJOwaJkEmokGEDR2Rzke5ikSkpJra0gZgBkHOjjIYIkrsjkiOZkPP4GCeJkiyZLivpk1AChUAQiJMRk1Uzk+tYkyGpkzgBjziJgk3ZGEFgMlVplUGJ/y5AiZVLInXdqBtHSTU5UXBLyZTi+DsHCZXTV5JbyW9ayZYrMmUP2BlgeTNiyYpkaTk3mZbUt5ZvuW1u6Zcl0iIr9xp0aTN2iTl4eWx6uZer15eBiWuACZkikk5z+JVjiDmISTeKGWyM2Zip95iTqWmSKZr+sWBmqRiGSTGaKZOLlpolJ5U28ZSf2XehWZpaRpq3mR/DBVrBoZoTw5pI6ZqJIVueSZt/Z5u62WK5qZzrIQAqpoWX8Zv6EpxUU2bEaXexmVHPeJygqZ3NaVDfCZ55Yn6g6JuYSTfVeTPXORgzZZzdyXfJOZ6txZzzqRzcBYOFiZ5zo542cz1GmZ2oSf8Us9md8mmfgVWfB0ocvkaF5+lzmdOfFPOfALpM7wmfMmCgCppSCaqhwVFXmFQc05kvEToxE/oY7imeMkGgx5mhHYpQHOqimDFi+EYcIoovJKovJuoYKCqgp8edF7qEKRqjOgSjQ1oZKxWGw2Gj3YKj+aKjjcGjDoSWQIqhQmqkLmalV6oiKlaNl/mgmYkTiTmcUBqgUkqlQdqjWppJRaqmjRFAMSNT4wahYbqZYwobZfojUwqkLdqm4ZmmfTolSGaHXkpyc3oTYvqkd1p6f1qFenqhfAqoa5qlkfofoBRicXpshmoTiEo9FFqhk4oSK0qbkEqpJwWqpZof91VfhBb/d2B6qHWaqIsRpXl6prV5qqiKcbh6KYAId3LqqpsKq50qGbOaRI4Kn6Sqq9h1q8nKHKbIHEvKLU3KLeyJnYtqprW6d8jKrAe2rNuaHMX4rPtZNdKKM3Yqq3harNiard3qrY3Dpu1KFOXYc1+annTamrH6mtZKq+qqrfCKZezqr7rRj/NaqL9aE5z6PJ5KShZ6rAAbsMTosA9rGRlZf/TKn/YqnPharZ/KqDwhqp/ZrxJLPu8qsjnhkhVbsPX6qvcqrCeKrotirAUasSWbMiRLszUBXQBAlCj7cZmjjutprvnKsdeKrSF7s8ljs0crE135eeJqnUEXrAk7rC/LNTHL/6Izq7QGk7RZqxJx2bQWm7EfyLIHcoxUWz9WO6pYy7XvsrVrixGlBXUh6rRAi39RayBlq6/pyq9q67bq0rZ96xCaZZnhCrZPW7dje7ccaLaig7Ygy7eAKy1/C7kKYX4du6Nz659Qi7jfgbdDu69F+7iT2yySK7oitk5QJm49i7DmZrecOynZwrAya7mlK4qhS7s9oVnmSbCq27qit7naAS69ErtXO7u3uzSka7xStwNFyaro1rtzt7qu2y8e+WNEW6tGa7zhmL34cQHr5I88e3DP67thS7avS71oZr1nir3bizTIS7tIprvg26rkK7b0K70Xc74XVrxO+aPXa7vsi/8p7iu6ysu8mBps4rt8CIwawau56Pu5/ru/ALwwAgy53Xs+/QGtwJKUdNsgDHy4Dqy3oBvBElxB/0vCKoFkXol8mJuj+cvB5Tu9P7tsJqyG/au+NHzCiELBfZtHTlDAP+Sr9su6v0sdHly/+pu+VLq+OawwO7y2ULhcP8jCTurCmRshRkxsYjG8aTvCTKySOOzFDDFc8QtshSuhVXzGV2y+MrzFjtvFYfyTYAzHCKEDUQQEXZq64UvE42u4HbzGDYzED3zDbzzH0eLEWWtLp4jBU1wxaFyiMYLFQwzCMKuuVUrIhTy6cozJAzFiWdi5vNvHHxzKiRvDgMxqNPyxjbn/xJscx5fMyjUxYEm6yGb8yDKcxn5cyqJ8yq68Eqm8l6v8yoasyZu8YJ78yXosxNCrwKERyQmccGvVuKo8zMHMI4d8s/fVm1JMyy1sy7WMy/iry4EcwhBMze46zXOMTOEmIhn8Kxtsxd8MKd3cxtLMy+UcwOcMx3W1i7OcsqOcxdELvH/8z1qMyjasxPhszyRizSILSuq8zoxccI2sxrksydUryAddzwntLAjNxKBWIuwc0VYDyQJd0ZNctZUMzBpNKwv9sKC0vB8N0SFdrhONKO68y0m8pxyt0v/B0gGrWav60Nss090yLDXtyPP8yzq9046j1ADsaxoJ00I91DMN/894YtMznNGhatA5ndVLjSc9Da9IBqJR3c9Tzc1VfSdXjdRpmdJefc9d7da4tCkbGdNmHSpF3WBn9sxBFs1JDddxHSdg7a1S95JiWNZ2TdQjLYgQhdU4/ahNDdj6AdnZe1/5eczzi9gSjdZlnLeUvLd/HdlSItjbOmUrItWZLdI0ndeLq3B9zdaTHdrKMdrJalgsdo6HjdpUDcP87LnjPMixPcGwTbulpcJkjdm5Pa2KzdsLW9CuDZVtDdx5Mtu6Si1jfdugjNy6TcrL3Udr/dzCHd3GAd6im07aeNmZmt2JrdorzNrQjNLjHd66Md242jA0et3InN7Bgtfs3dkn/f/Z8V0w812qIxa3iovd+Z3am53H3d3c7w3aAL4iAk6ptCbL/3jgCF4o+x1b7c3XDt4QloUkZAzhUyLhkTpcqEvXF47hdaPcq93fZ+vhDAHiRyLiIx4lJQ6oSBad533AK97OLc7fve3ZIvzhm5UDR47kSG7dNh7Y8A24UQTVKY7fPi4oGs7ZQu7fRC7jlMPkloLjbYpMcGrauE3lOWLlCy6CD95sW/3YGRdANd7lKuPkbmt++2zYx13mW3LmX/vijBvjC/Hmcb7Raq7RJ64kp53nAbneG97nrf3nChHogh4pX66m5X3oZJ7oC7Ln8pvmjt2wbs7lkq7Dc762zwFYPIL/6JmejEDO6FgO4/+95QBgBCjwQjNQAXIp6qJN6lzbgpeu4qrugffr4q7u57AO6EjiBECd601C6Ve6YGI+5r8O7ISo4HxO7I5u7JBONjbww8s+Is1upINZ4cbtvNOuOdWO5kDk3TiZnDzgBBbgA191ARXAXbLu7Umz60qbR0ueIqlu7tmB7tbO3IR+cs7N7k0UiMXH7/eONvl+tANm2RY+5f+u6Nu92ByuZgY/kiGLZJfK8BHu8DeLZN1+8RNP8aq42yV/7e5Nm60He7Ane39aWgCAxx8/IeA+pA1D8Ocq7ScvKhZvKxHijHuQI19AeDPxHt9r898e8iVrWAUe1Cbv//MdmfK1u/NGR/Q14geVwPVd3/VIYIRvNLhLz/RX/8q+VtxSjudTT/VAr70/kvW/sgdGeLpk3/Bmz8rmV9j9julsXyoBn48FHfekMvd/umD0ZvclgvMuOlxKf99r7/cAX/Vvn0SDHyqFLxMrZd+Jf/NNL7LpVPN3Xu6Rn45uD7F4D32WXyiYvxBFKQHrlPacz9OeL7Gm3iT+TvpEBPg1K/jBwvqQzgQ88G8wsE7SJfsKTfsP2zBRjup9n/sixOqn70CqLyi/nxCWNQVGEEM2AFdAMKjHnx+Lr6Gv06BqP/rPn0C7jzJD7/srNOMfEgTmDf7hn/z++uy37/zoPxabzv8/vQ8sALEHwA4CBQ0eNCihhhEmO4AA2RHEggSEFS1exJhR40aOHT1+BBlS5EiSJU2eRJlS5UqWLV2C3DHw5UyaNW3exJlT506eByUAAGCh59CQDYweRZpU6VKmTZ0+hQoVwlSqVa1exZpV61auXb1+BRs2bFSyR4meRasyJsG0GWPuERt3q0C2be3exZtX716+fdOu9RtY8GDChdPyAFrD8M6yjR0/hpxU7mTKlS1fthzZ6WLONAH7fYt5Mt3OpU2fRp1a9c3Pq12/hh2bZQ2gPGSn1Jxb927RvX3/Bt51t9LbxQ+25hs6uFfSxp0/hx5dukjk061fx97WAlCK2Tf/DgcfXupy8uXNixVv1Hvq6nqVn8fafP18+vXtE21/X/9+/gZxAL2gv4LSI7BA+A5E8EACBRwsP7zeS3Aq+RiksEIL7XPwQg03VC0IoARgsEARw4uwRBNFW5DDB2UCDQC4TpxQRRlnpHGxDGvEMce0nAAACApHBFK3E4ckEr30dMSPxb4gjDBGJJ+EMsqXbpSySitNAgKAKX4MssvHigQzzKxSvLImKv9ycUgny2SzzTbPdDPOOAUAigMuvcQzKjH33JNMOVeC8ywmE1zzT0MP5TBQRBfN0QSgcLgzT0mZ4rPSIv1klCRFhxoUwUIzBTVU7zYVtVQGfQBKqBAnZVUp/0tfNRFTUzsiladOD/x0Vl13Xa1WXn/FDjEAYIi01VZhRRZBWYG1yFedboUvV2anpXYvZ6vFFjbaAEChWGMnTTZc85bN9lqcoD1P2mzXZTcnc9uFd7EcuPP22zzFxTc4crF91yZ0zVM3XoEHNqlfgg/OywgA67XXy3wf7m1fDhsDVMnk0oTRYoQ35vgjgzsGmScPAaiw4WMhRrkyiTekWC2N3cPYxIBDpvngj2vGeaaYnijZZHBTBjqulTU09uYpYy5x5pyXLvdlpp8mCqgtGfZ5xKCvBmvoC4t2esUXZe4aarGrNXpsszs6ASgbeq4aT6zf5kprC7mu6+Kvkw77bP+9Zy17b78RchQAFdhuu0u4D8dKbsIl7Zulf8tT+m/J42x88r01AGqGxQu3GnHPp1Kc6iArd/nuJvO2PHU3SVdd7AqAIlZ0zkn83PPQV2WVdZQeJy/y1n/XUXfgcwYBKA02n53A2m0/Uke6A+N9Od+Hp15F4asPWQWgbkA+efGWR/x2AZ9v0XRCUcc+fevRV191DoA6oXvvwQP/cPH7I39JpE+vu33/Zbze/wi2s7nNT0T1g9v9+JM/u6mJfQKE4H0CGMF20QkAQSigAZWHQKwpcD8MtNb+ztc/CpZwPxM0IbYCByn5aTA3HOxg83IEQpiZz1MPTGEOo4NCHTILBUD/AUEGXUg7GALNg/qhYV6iF5zp9dCJr+HhE3e1Ldu0cIiQKWLQjnifJHrNgSSUYhiNE0Uxlkp7AOCeFa/omCwaUYY46uJdlgicJpbRjoUh4x0z9T4AxE+NayxLG1O2RfvE0S5z/E0d9bjIi4GRkTQjIKJcKEiUEbI+hmwLIn2jyEd2MpM49CS8LMiERU2Skg+zJH0wiSYb4gqUoYQlmhwZS4KtsJQaPCUq31ijVaJFk73hJC2F6a9XDnNamAOA5iSJy1ziK5Xz6aWgRHjDWRrTmj3J4zWjRMVbGrCZzdyldKKZpFZGq5jaRGfFqplOas0Ljd2c3zdzGc7ojJNT03Tl/zrZuU/HnZOfoeKjHw9lSnkKskDXsSc28WlOff7ToSXJ5kMBCACeMYqZBW0jPT8Ynohy5JeiCaZERYqQjo70QkAhJTy9h1GDikeIuympRj6KmZCadKQxtamAbKnS5LE0oy79E04xMtPL1DSnDxXqUfWzrSDydHY+zaJGr5TUZi00Xf5U6k2xmtUrjcwETn0qVGEoVStRtSJEtYxRucpOs641OxeQmkUJKtb6kbVKbT2OVQG2VbfyE699nQ5T5XpRuoLPrlL6a0HQWhm1AtaaiXXsc5iwMLByrrAIPGyUILtYyjQ2ssKE7GdvA1cApLSyhbtsXYEqp83qFXJ8Fe1jYf8bWxUVDwCKGaw3U7u8zEKpteW8akNp+8/QDtc1UwCKDjI1xN3ydrWUm61nXNu76Bo3lMW1LmoCh8HlzrW59nvu6qp7NODuVbjZRSd20VuaGcAOVMz9LvPCY6jffnG9NlXvfRfDoz6+17vxjeF8gzpel3B2NATWbxnzm+DB3KBOoYIvgBMY3jchuJ/lfe15GUzLBW/YL9sBQAUg/F8Ju1HArLVwxTBMXQ17+LopdrF1YtJf/xK2xIN85oXqm7EWx/iRHfYxXn4CgLWN2MY3hthBB9zjnRhYLp4Ncg6BHOW2uLOKKgIk/ZBsYgqzacdgYzKVFQxjMRfnCT0CkYyyPJz/LXP5xNANs7umKz0yl9l/U7ZzT1AFACPQaM28aXMlc2yhL+MtznnuIZ4RrRMQd2tGfxZSoJM86AoVmn+LBm2dMZ0aPir30ZDWjKQxqh44Q2/OTNT0poGnaFXX5MwV/TSosShqeRowNpYeYatffGhd3yZtALCTn2U9a1qDc363TjVET03HZPd6cqx2Nkv2nANeDvtLxTa2C3vV7JE4OS5QjvaquR1uv2xLxMK2dmOwnW0NbpvXxFwxnd9NbuxBm94nOWMaY51usqx7nkN0t6njjep533t49jY4SSYLgDTvm9/j8XdLta0aXFMz4WJE+MVDkiUnwPHh/Y64xNtN8XGH/8TbYgG3xv2WcZV3hLR9rvbHIR7yIl4x4OWzb8sTXXKdE+WHyfS4zJ9C85/a2jUVz2fPdchypWPEto5Gt9CbQvSojvzm+hs4s89rggrkYOHAbrrkmB72iigMAAGKudQpRfWxWp3kBdfZshPJPg1kCSh3BzvZ9zZ2vRsEuSQLutqXwva2G/3qDeQxR4SF9wf3/Wx8dzyPYB11wUuG8Jh1O3t47jG5b5J9iNmBDUDgAxAH2/Fjg3zfU4+Tyq/98obNPGqQzlCOnMDTBbGt6U8PtdWT/cwdD3zrj/J61Rr+7QLPOUhyv3vUb575L8nS1NIufKMQH/bG1zzcyZv8jyz/+f9P633Y4xp86lvfudiXvfNp1XlgntP7319a+JuO0hlSHynmr93EDx/CrM+dye+HP5yRP6UDCu6avvLDP/k6tqNTP49iP5Byv8YLQAFswAk0CQvSPYdDwAQEL/Q7jdkLLpEAQAsEmQHUuV8rsgMUPg4Mn9j7wAqUqQekqQjMOxIMGRNsOR0ACphTwdZjwQ5cwP2rIe7ziBG0wY3BQZV7ufqzv+r7wbfRv+PDucQLCSM8QpuBwSv8CNJioR6svCeEQhc0DRDEDD+ohDNEQzREAhrMQC0coCx0Q44InMEhvxUEwzD0HiiCw4uIiTAIEiVgvED8PwmMwzfUvkKcCQcDAGr/q0MfvEOfUjIhVCIA8EMgyYI1wMRMzMRCYENExMJD9MSWGDJV8ULBe0RIpDRpAsV+qsRWCYNODEWBSUKN2zNlKkW1O0WWMpDfUEVTa0VWecVBrMFYbJdZvDhkskXK28Bc/KZd9I1ebJFfnJRgFEFCJMZ1McaEQ6amukWpY8aCcsbegEb9kUZJocYqtMZr5Jc9VMeC+Dnc6kah+8Za26BnTJJVrJhyzJNzVL50bMdpyUaDE5bYiUeZm8dmrEdxvEdf/BZ+1AgbYIKIbAigAAKJjMjb+0deCch7e50QY8ImPEh2IyKFvCd8dBl9xBOHzAj+CkTGw8iM1JWNpDcYqI2P/7S/kPy39ACOcbwYlPQSlcQIlmzJu3tJmDQVmSQ3bmrEL8RJSgpH0eDJEPLJLgFKo7xBdmzHbYE6ZbTDpiy67+HFhYzGhsRKq9SssrzGp7PJZfTKwgNLeyxJhjSWqjRLjkHKcPs5buRKR2zLmktIqBRLciRLk6zLULnLaNupgvy4vqw6nQzLuBzLuUTLwsyRw4y28VPMh2NMv3RMuFQowtwdShxMyoSkySTGv1vLrtzM4ntLkvxMuXRF0yTNGbFMZzO7r8pMfltNDnpKzIhKmJnKIKHL2ZRF2QxFtczNdNtNzOtM17QV2ezD0SROuzROT8zLpTTF5by+1gRMyBRMyf8EzelcMvHUicDhQQ1UTe1UwJHszteMzNgMT/IUr/gUqdy4DsxET9RSTwDrTcvwJegUTfCUz08UM/u0DtRMzp/Zz+/qz8r4T/rUlACFzwE1RImKwuj4DwDAzfxsmwWNrwaljAeFTWCsTgoVkNrclQuFDuTk0KrxUAb9y8sQ0fckUQg1UcQq0b1R0ef4uWTEMt160dQC0cmY0e+c0BuFFxTVlR11jiXcyw4N0v0s0p6UTiRlFyWdFSZ1Do5LUEmJUin9zUkMTiAZTisFFiw1FS01joVruB+Npy8lPj20UeqQ0Bo10yvNUb1R0+LI0A1105WC09eT0xGdxjy90/lA01L/2dPbsK0r+9OeCtTLG1QaLdQ5PdQaSVRRWVTZEBZ4fNSwilS2m1QjtdNLJRtDNZtNjQ0QO54W9ZlQJbxRpVIBNVVqyVQjC8Lp6LQndVFYpTpZlcoqrdUzRdWxUVXYeLUuvRdfJTpgBU5hHVaNLFaxOVbX0MFh/FTLYlaac1YxhdZojclphZpqXQ1kVFa32VZ/QzZLhYk6rVRwJVZ2/R9yVQ0WVTMgTddiW1dCNUdxhdcx8lemodfUsAHKclWTydd121dK7Vd5/VcKudUay9Ud6hHsfNWE1VfYaK0xHZEyfdhFidju8kDj+DUDPNiGwdiM7dYV4VgR8diPPZSQza08/5wORWREXr3YlJW0hSXVd4XZowzYpRnY0xhFi0VYnd1ZjQXQli2Ql/1ZFHPY9hla0yjac3UYpA00np3VI31awwzanJna0qhanD1arN0yrQ1WWu1aUJHZ06oa6xjbk7UXs20ztH1WtV1bRmnbZRrZ4ojbk+iyvTgyuo0vu/VWvM1bRNnbgRJDvwWKm0WJwNWLwSXc5jJclv3WxB3PhwrbzrDZlZDcvKDcyk2ty5Ujd21YzdXbr8WZzuWMz1WJ0MWL0SXdwjLdQ0LdfWRd1bWR3aUZ110M2MWNN/ML2q1dsbrdT2JaAnFa3sXRqFUf4DWMjtRLwCXevjDe40VFUss+fv/VXeh13utYXEOR3sLI0O4YXvAgjOzV3lEzCyns2dQN3811qPIljDPzEdC9Xr5g3/alx+aUi5PY2Myd36ny3ZCxX8FQxBRM3+FYX3z138IaUq8Q4KUl4AK+qwMGmQQODNsiyAbejQd+0wi+rAk2EscYYMTFYAMGX+zhYL/gI7SL3f0VXAgmYagy4bF4jBTm2hUuk/H9kxfmCwsCPv1V38Ho3xt2yhhVmR22YBX24ee10MaNjZ+DXBDWDREGVCUWqxzOGiduYbfI3ZTU4ChekTCmHiG2ixPQABCwgRnjlpaQ3btIYi5uTO7MDDD2XjJGYzNOXmtS46EQAB8AASOAY7z/A4I2xWIDFYw6tmO3ZM88RuEn7mE/Pss+Bp5A5okbOGRE5gAL8NMZPuJGtuFHRkgAluTG4OFStWQp5lwqXoy6Q2SJ4AEZfok5tgtHNmXWjOQmnmRMPqsx/skybuUp5SdNzomOLC0eCOWawOW20OVdPj889mVVpmRWLuYnAWI5QeabaK8dVOSbeOa0iGZp/hwv/grIWGWfzWZtJuaN6eaayNCgGIpxRotyNucWROVqLot1lt92RpJtjpN4fokTGJlhIQp7Pgt8zucJ22fKUOdrZmeArsx3RhiCbokL+DsgaNV6puHJLeWGvuNehmg9ZtjvpeiAtuiDweiVuIEzoyh9//PoUQ4Mhhbpq0Fnr4hoYCYpYabKlU5p1gDqgWnplHhpqbHlmXZgJA7pm+ZNak7lfpbofw5qGhFoNynqkzjqCxKohf5o0W1qp+ZlQPONnd7jYebpqsajoRaYr34OpFgDFgCKFygCodNiSBXrr2Sz3zDrk+ZjtcZUtg6yo4jrua5ru2bqEc5rztSysjbp+EVpwKZNwfYxoyhsAKBrtbtrUF1sSCbriHnsrcVmyd6QqzapBlgDu8tszU7sLe5sfh68S4Fq2I4Kf45s0k4Uyo6x1DbsyttsbX1t2rY8Inlo4X4K2/5r3M7ttFa6G1Dtwxa839bP4JaLnP5ikjZup0ButP9W7uW+U+fu7daTbiilbqFh4sso7pL+5bP+aebubphxb5UDb8yGbt9ubbwubx1Ob/Webgjoa8hO7vcmNN1OsPn+hPq2b1JW7PxO5/OO6l4FndBO20oW8BMl8PvyAbvjAARPcOwlMQbfCutu8I/b7vau8AGP73s7gXnmAAFowgZQ8LAG8asQcZ2WuRIXTlDigTeGiCCoga7+CB2oAByYglebAhVA3xPH3RQntwqAaWADkReP8QWf8RB38OyGNBwn0wcyga/Duyfo6I64AS8PRA4oSiX3zuk0gYMGAoKU8pr+8Cqn8Svnb37T8o5lHx2AYw5QARuwOwDwgY/4Oakxghz/wAE43oGkRnP3JM4T+OZHwcg3L944l/OqqHHhuPGpvu2MGBkn2NAT4KMnCGeM+CEnqIGXrAC7M9lFZ/S65DocEEonCHSEkHQPt+nOvvS4yfT4jk4oRghkAoJQFgD+8tGMkABHRYhBn3VWb/V/ZOMZ4IA/x7sZGPVa519Kr/QI3+/JELo7d1n0KdhFtAhhmTyTWLgrZnY5Y/J9EoALkAAUgIEZ6POIDAIOsAEjwAEVyIEZAIEagIEK4AEU0AAfkAATuAAdOIFRJwCuU4G/a0mJaGaDsPYavvXFznUrJ3FND/CLEAC7k+mDsLtlNwkQY+B0V3dV04Eb0IAKAIEcMIIg/3ACaR/Kmaf5uwOCJ9gBJyjyodwBI6gBCVD4g5h4kK74vL74xJE6b29a1Nmz/LUIPir2kSB5k3/OdS+jdn/3eJ/3Tq75rvf6r2eCHOCBM8+IoQfrohfro5/zbtd47s4ImrwgjPjm8ywJPkJ3qjeTCx+blF/5ln/5mP96xgMCJwgCI7CAGuABHzABgRIA27sAE5AAH9AAFOCBCoCBGgCBGcgBFcABI7ABDggCJpgCJ3AIirKBnw/672jCKXftbEf6bT/hXWfvHF8nd+rCioB76SuJa41jvD95wMJ6eJd3Dtj5wMe7HWACG1CBGYABFJCAC0h9W6c+1sdv11/72eb2pP9vexPPCLMjxYr4uXkzuyL2faG2+skZZJZ3eZiX+a9/gingABw4/MRf/Ngw+9nF9mxXe6tQO6VnXoAAsIMAwYIGCdgAAGDGQYMaFAJpKHFiQR4KAaCgqHEjx44eP4IMKXIkyZImT6JMqXIly5YuX2rcIRAmzZo2b+LM2fAGCA4XfwINuoOJDRUzYKCQcEGAzqYUG0CNKnUq1apWr2LNqhWr05Fbv4INGxUC2bJmz6JNq3Yt27Zu38KNK3cu3bp276YV+xVvXr1+/wJuIHNgV5AywwROHGamRp8LKfq4ePIGEIU4CmPOrHkz586eP3MeDHo06dI0TcCwUTnoxSdTOOD/sFCDhw8TJ0wXTqx7d9iXvKMa/C0cKt/ixo8jT658+fHhxJM7j+5XNG4Ch6VvXUyYYsLHEx8CiFjygkwATJhWT69+Pfv27gtTfy9/fmEBPHCUB7pDBQwNN3TQ1xV2AwLmm3DBEQgYcwsy2KCDD0IYnXIJUlhVfKZdN2AWa3DYYYeFMEaREQpZQBEKCm0nkg5OKOTEbQHCGKOMM9LY1YU14pgjRSbksNpPTxhRwQUgQVikcRUimZWBvy35m5FPQhmllAxKCF2SSN5IWpYtzcDaTylKlINlFMGg0BQknTAFigDq2Kabb8Ip45Zx0gmSc3SNAYclQK1wSB+VjDGloMtd/1noVE3uhuhugzLaqKONVomcoRTO+VmlKulwg6abbvpEiBOVCUAQFHUJgBEjCcCEQk8MWaerr8Iaa06XyirrnXFB4QkSP8UQSSuBPhrsXZNOqmhixiYmrLLLMltcpM0ROyCtoX3qFK2RhUeRYwyFJEAQq95Qq7jjkltuTNWaG+utbY2xyCFAfTDCA83S+1a0hSJboEvr1tuvv/U+e+S90k27WcEw0SrAauFKtJoPIjkGhATpUlyxxXAefHGN/KblByh7AKXFr/+SfNbASeb7V8p/ldyyy4MG7OzJzmWMWc0tTdtdDhJZBMATInUHxMMaE1200ezdfPR8HJc1RhtaAP+FASulvOzyzBWurFfWelXdtdcNxgz21WIlbS26Ok0LHhAmHCQAi959NKJCGihdt91323w23jIy/UAonQB1yCLAfv3v2Alu3du+wxXeuON4hU3l4WCV3VTlKRX8LQBOsE3QCY49gV5BOlzEQ0M4XJTR3quz3jpKl7s+2rpjJBBJDD8hgcgqj5M8+YCJgwU8WLwTXzxbkQt7Muw4LW9SwTrkx4EKql00tEGkK2S6QaFunoP334O/c+zjk8968+VrdmsViQBFgSmEG0+v79gJv1X9W8Wff/zIB6u83pb+7yYHu4CqgvIEujUEewDQXkFA4CXWoC+CEiTa+SboFOf4AWr/F1mBEPKgP3/NTzr3U9LihPPBEzqOf4/yH5i0FECb1IwHNtgBEHYQhBq8KIGlO4gDHwgUCwIxiLWqoBBvMpwtZOIiLiCEIlDYrxBGZ4RcKaGTnGjFl6nQUSxMDxFF0sUigjGMdvuiGFvyG0Ok4iJIeN8VAQbF4UjxKnG8ShvraDimLWuL1SHjR/hYxj8Cklx+DKRJdkOGCazgIniYlx2b9UY4UjFRkVxUIyuZRzwqS4+4GSRHOEnIT4KyTZ4M5Ud0s4lAXCQMi7CkIx/JpEkeC5bJYiUtIYXJ5A1slCfR5UR4ScpfArM9vgymRAJDBj78hA1FqOUlXSlJMx5IloFh/yY1pZRFW95rmCPRpkG4ScxvgtNgLwxnHLFwiovUQRPPqaYWnflMlkASmiZkJz0fxLg7ZnOc4mwh2vRJzn8C1D3eBKdfyKCEn9ChCGOpJ6Pc+c6VxBOe92QoRSc0TxDm0p+ZGah1NBrQj4J0NBwlpl564IiLOEIQU6mooByqmzlWBaZVYSlNBVZFjOaTn6Dh6EhD6tOfdqSnwAxLERjxEyWQgSo1jZJLYylP3shUqUudKl0m+sSM6hSAWRWgR4Hq1a/WRKi/BIsm6nCRU2DBKlQ1UlMDE1WpvFUqa52rvS561ZxysassEStY+xpSvoZyK0Vgwwb5kFS10tVBbdXXU/8fqpJbJpauVnUjXveo15UA1q+aJWdmQZmVQSxGIS/YRFYiK7bFak2aKlMt10zrWrNMlllX62xDeHrZzeI2t+faqm47gpWDKmQFdjgsVl7LHNT6Ja5QUa5xjRvbZmI1r7wN6217a13d0paQViGDBy6SCkPspblWQi55D8VasYjXtc/N5Myy283qvg6+151vX90bSKqQIQ0XkURYrFne/wKYQMxNb2TXi0tNYki+zlMwfRvsU/v+kSpF+MRFtoBeKAU4wxqOZmNnSWDJ2rWVCC6Nbafr4BNrFsJlPEsp2AeAFaxyLhueMY1dOeAPz9XA/Wsvg6lrYoT1GMVC/qaKxWj/FigADgCZSEBdauzkJ4/txjimqo5XyOMfbzTIXtTykLscyiKHsSx5ABkA9uDBJkM5zWrG13n7O+W1VrmdI3Yhll0CZi/jmYJc7itZWpFIAHzAD8NaM6ELTb82D+/NVA6xbK8s3SzXOc+SDuadiwiBRVzEEoy0i6E77WnHpoTRiq5onLEZXctGeq97njSrgVhpIRLiIodoIuQ+betbBw/R4R11TUvdUEejGtKtHnZAXw3EHgIAD/DjNK6b7WyqSJnXpBY1e+1KtlWrOtWYxTaxu+06Y0/QAhfxxLKZ/exzNzva0maor2Fm1Wtr23Lc7uS8vW3vu4E7gqhTSB/KbW50/wPc0+peNz3b3VKDn0XFJb43w79cb4AKoDsAIMR4A25xQg+c4NVEuH+p/RaFP5wi+W44yQM08tidoIBA0IBFL+7yNGdc48zkOFNpThaQxxtzIS85z8t18tbpQE3hmVjLX250Gsdc5rS0+ZMg2xacC7vnUg/iz1dngvLsoHNFPzrXA5x0pVuS6WxlOtTzlvOpo13PZ/+qBDy1uVYRYOtdnztyvw72Roq9SE5nS9nhs/O0Ax5jf/8lZRTChBzGveJ0X3xb7X73OuY9QmQf/DYp/961Bz7z46q63S7gdg6IjiByZzzpbaxr/D1+4x7f8eqfbvmQLFzzsscb55W2IoUEIf/0old86XsPRcenHoXX/HXr+f56wxy/o5ifPfPpVHujpclMiC/I6H1v/SifXivBr+Xw3V38tfTdRslvPvkffWJvtYhNDan+9dt/L+BvX3/dP/j31RJ+sy2//Pqv0fOJ1h1WUQT7ud8AslmHTVP8hd3emRpv3MX9yVv+7V8EwsicCIAPzEBR1IAGwN1P7RsQMMxECCABiiCFwB8CGs/8TUn9gd/4BVXy9Z8EwiDsVYsFak5QAAET4AAIoMD0hZO4KYT1gCDvjeAQkmD2lZYJ4p0CEh8lNSAL0hsEbhkUxuAUqseFSJwPXcTaAFQNpA5HhCARguEbncRKIaEdoWDHMaH/XThgP0khFbohiYVIBfyEE6gAD1zADfDABb7NRXDAP8mhQlRAR3xhGBLi5LBEGZqhEnofAzZhG+KMCzrhG0oikBHGCbgdDKifRJgACpQHAn0TeAAACHjEIBZiKZ7MISJiG51hzTFiI5qf3zniJMpi1ImJqXhEz5zJN0nAauSAKfoiwKFiKlrRKmLYTalhJO5W1M3iMk7gTJgARGTiRhRQIAaTCazGZfxiNjpbMAqj8Cki/aVhXazhrCAjM5pjFBKA5ojiR0jAqugeGFkFCdyBQqQCcWnjPQrcSnRjYq2T/BijOJZjL0FiLJ5jQVLiiWyOSMgNt5RRVYhBEiiEKigU/z5SZKdx4z5OVT+KWDjSxTgyT0AaZEgKpA3NTUMIQKZoQAWAQA7UgOhcAETwIDxGRRGcEwA4ghhUZE4W2kViZE/GhQraH0jW1kCKZFEmmNvlogAYQRA4gY8AxRR0DgHUIjVGGFRwAYUBQBiAl05yJczpo0+C5U/+Y0cK5UHEnlGipWfIxGoEogRwjw8Bgeq0oy0CElTkl0IUwhx05V4+GU+G5V/Si0dyFUGmZWH2UWsQxL75jBMEgRHkAAhUAAr4gNABQIkQQGX8TF02AGG9mErx5WfOmF8C5mgKi2DCUFka5jnmByA0ABmACABMJHAUhAAoZhCcgNx8oBg1AHABwP8VgOZvaphokuZwMopp+lhqIqf4vRhOioFCUAG0HUSpAIAK/OE6ltEEVBhwaieACSdxemeUGCdNvGByal55sAFUkIBCMAB0FgQM+AgIYM+olFHPAMAEbOd9kld3fud+Qkh4UiJ5AihXAYBeNgAWKMR5mhcBSABlPgE1vs07AhEoKgF+Uuhi6Sd/YuiC+OdLjGeApp1MxEBU9IBCMAK0nYAK/IQK5FAtqk4R7eKBVmiMutSFZmiNIseG2hlqeugbykQhRMUVwKhUkAEMuJ15TAxBSAAOrAZDBpEJuF0a2KOMSmkI0aiNWile4OgjEuaOJmeGNIAmXMQnEOgapEAWwoD/58AAZZakEEGPQnBAlE5pnB5OlV5pnc5FlmYbl+qpSngpGTDAUTXCT+DAi2iAUwJBDkQlEEWfeQiAnDqq79CpnUqqW+Dptm3pnhaml0LFIJjVUx4pAQhAkQYBD0CoBKVKi9zGo6rq1UTqpLpqWlQqn+oopkqgpkJFEVzCBknCQfxhECRqETnGDrTKqhLr+33lqyLrnc6q8ikjrTrrYSJGVTxCGrBBFjTAQQhdbhaR3DxBVBbrtxpKqyYrssaqzl3qs4qkrVqFQ+BeGdWixCAIuMprEarEuNrrxy3rWaLrvopcVjrAFswBnMomQWiOJxYRshksAczrwgrYsd7rw6JF/7nG17nyq2oqRGitQCCIAipEaUHcQIuIEfcwUEEwbMmWIMRKqsTu0rJWrOzlR1BQQWxea2ICYhghJADUQDGV7MKeLMrWqcouGMW27DKWBxV4QRp0qkI4AgnIpsL4TKlGELZU5kQ4WUNEEUTtLIdJVCv6LMoCbUl06NC22lpKRRGgAgsoLRcsFwGAhwqAUeFN51PUmNU6x9ZmLaihBFB27ZV+LUmErdhOmrqSwEkBwITO7L4l7AR5nkLYgEaIod2+0mPdLVQZYXHtrdfmK1EC7tBmiBiswSDopYEqRFoRRGWIRxC1qahArcL+HuRSruRO7ktVLh1dLsT2beUJ7ebyqP9CJMGfOecaAFcKkAHbjsnqfEUREC4RyGxTGaDswm7sutXsIlbt3uvtoqPuVuzLBkUcXAQfEACK4izrCBYqAUAdWGvduS7ekgT0Om/6Kgj1Vm/m5q5Zsiz2Sl15rIAjpAIb0EFo/QQQ3KVlxKTRaAUZUAFeMm1+uq9ThRr7Rm/zsgz82qv1yuD82i8MysQdTAUZ2IH/KoQmGEIB+cyZ3k1WkMEoQMQa/BcEP3ADO/BqsXBrSXCyUjDy1ZkM0ZAN4dBJ4HAN3dAAX3DDqWtrQkJ+5CwZQALaRqQKw3CdZAUdXIQ6rfACt3DevnATYy3XzrCr1vBh/pgJiPCPJK5HgDH/axxQEE/dEC9XBTjBE4QLVIgBCl+EKCzvV8AKViCTQryB11ExY7nwFYtFz24xcXaxRzxP9EyPjwChR6QuAEgP9fwgGvdcxkgFJxAuANwBKqSWq1wFJFwEJGRYDGPxGALyJvfxhQ0yF8tvs1KE5nBOQXyOO4aEK0dlLD+tJJccJQspKfhuKpBWrnFyVbzBRZBCcJ5ycmVxKQPzMSdaKk9qIbfgdKnNr7qNQjApR0xz27zNNeOyt+nyVJDAAROzwMaUukjFiJLohokyMj+vMtuP9M6UMz/zKpsdR+gMz6wKSNxzQ/RMZnbzvX0zVbyB/1IBTmqFrUSFIKwGA5Az+iZz/+T+sTsfNDxLlTzbKTQ/4UY4LQBoa0E4jEdsdEeXbiT/s70FtIRB8cV65hS5igDcACSIwgu8JgBQQUM7dDu/bkRLNEsz865ZNN/SMyxuBLacbkNsi0cQtbZYc0mbtEZphSbMtH3ydJtcAArMgBHsIVAEQh1zZ08rDk7v9LpSNBn+NFBbcAWzckOEinxKRKmcSkesNakoxFszNbGdtFVkAfkCQBpsAhb0wCBswQR4AR9sgSYsRY2cgA/UgAowgVMGRRikAiBwdVc/dE5bcViT0Do3c1nbKEZvBK3U4mWAipl4RGiTCWnXtV079VaQQUpjIUS8hgpsoHq4dAVYAAcUKf9r3KAKTIAmGHRfevUyXzZmy9FYyxVnW6lnJ6NGyI1lSgRC/lhzmwiKpLZqY1lYvIFjv3Yu4sYFaAAIGIGasoYTGIEOwh3GBbcdVzZxJ2h6Wy5y16hy9ytvdQc3F4TaeER9UwR+V/fYrjZYkIAoUCsdAMIEbMEboIIk0AEOMKWP5CxOaIARlLcPDPAJuKUKBIF2/wgHWEAF3ECpovd6t+9wszd7ujftwneGyvdIbsRRT4TUeoSLSwSM9zer3TUDzyUQRKNLaEAYowgHBAETTIET7EBuswYO1oAP7DjVrplmB/KJv7Agp3g3rrhE0Ip+fwdE5PdSZ3m21HjgosgOiPn/mJN5mZv5maN5mo/5atSQmru5mxv5a9sgEDzBE7z5neN5nuv5nvN5n/v5nwN6oAv6oBN6oRv6oSN6oiv6ojN6ozv6o0N6pEv6pFO6mVO3ZQlEo9f5pnP6pYsIiUy3P0n3RED3l08aF8p5qqv6qrN6q7v6q8N6rMv6rNN6rdv6reN6ruv6rvN6r/v6rwN7sAv7sBN7sRv7sSP7RZw18iW7p0+EaY82AHD3RkC7RITKtJu6l9VApXN7t3v7t4N7uIv7uJN7uZv7uaN7uqv7urP7ojNBejABpHP6vNv5u2tEXE+EW3sEvrf1XGf7vwN8wAt87CT1RMj4UGu5wXP5wDN8/8M7/MPLSkhPxEd3hMQ3DElDfMZr/MZzvHzs80H0sz4rhPiAfD53/MmjfMqrfGFks0FUM9x0RMvP5javfM3b/M3jPEnQMiyDju4p0MgWxM57Ts/nfNEb/dHjfCM/siLrUPZIhNIncvUg/dRTfdVDPAGZ8Rj//ERgvQGNsdWDfdiL/T/3sA4P8NZTRNn/8Nizfdu7/dvDfdzL/dzTfd3b/d3jfd7r/d7zfd/7/d8DfuAL/uATfuEb/uEjfuIr/uIzfuM7/uNDfuRL/uRTfuVb/uVjfuZr/uZzfud7/ueDfuiL/uiTfumb/umjfuqr/uqzfuu7/uvDfuzL/uzTfu3b/v/t437u6/7u837v+/7vA3/wC//wE3/xG//xI3/yK//yM3/zO//zQ3/0S//0U3/1W//1Y3/2a//2c3/3e//3g3/4i//4k3/5m//5o3/6q//6s3/7u//7w3/8y//803/92//943/+6//+83//+z9AEBA4kGBBgwcRJlS4kGFDhw8hRpQ4kWJFixcxZtS4kWNHjx9BhhQ5kmRJkydRplS5kmVLly9hxpQ5k2ZNmzdx5tS5k2dPnz+BBhU6lGhRo0eRJlW6lGlTp0+hRpU6lWpVq1exZtW6lWtXr1/BhhU7lmxZs2fRplW7lm1bt2/hxpU7l25du3fx5tW7l29fv38BBxb/PJhwYcOHESdWvJhxY8ePIUeWPJlyZcuXMWfWvJlzZ8+fQYcWPZp0adOnUadWvZp1a9evYceWPZt2bdu3cefWvZt3b9+/gQcXPpx4cePHkSdXvpx5c+fPoUeXPp16devXsWfXvp17d+/fwYcXP558efPn0adXv559e/fv4ceXP59+ffv38efXv59/f///AQxQwAEJLNDAAxFMUMEFGWzQwQchjFDCCSms0MILMcxQww057NDDD0EMUcQRSSzRxBNRTFHFFVls0cUXYYxRxhlprNHGG3HMUccdeezRxx+BDFLIIYks0sgjkUxSySWZbNLJJ6GMUsopqazSyiuxzFLLry257NLLL8EMU8wxySzTzDPRTFPNNdls08034YxTzjnprNPOO/HMU889+ezTzz8BDVTQQQkt1NBDEU1U0UUZbdTRRyGNVNJJKa3U0ksxzVTTTTnt1NNPQQ1V1FFJLdXUU1FNVdVVWW3V1VdhjVXWWWmt1dZbcc1V11157dXXX4ENVthhiS3W2GORTVbZZZlt1tlnoY1W2mmprdbaa7HNVtttue3W22/BDVfcccmNMiAAIfkECBkAAAAsAAAAAEAGsASHAQEBzQAA9PT0AELN/////wAAAHdV9uYK/wDMAMkMAJ3Jmen/AAcVNlNbZJin/5YAALrtAMX8AMj/w8PDV4SRACgzm5ubc3Nz29vbABUAtLS0ABgfADlJzQCkP2BpzXgAg4ODFQwAhMndFQARFQAAQ0ND1NTUAErm6+vrACApq6urY2NjBQoKCg8QlJSUOzs7AIZfAQcIMzMze3t7xbgIi4uLW1tbAHKSS0tLy8vLGxsba2tr4+PjdbLDoqKiu7u7APoQABALHCsvJTk+AFZujtnuf0oAVFRUenIEABAVS3J9IyMjfwAACwsLLCwsGhkBFBQUAJVqAHwHLURKAK3dfb7RlOH3AFP/cay9ACl/AIiuYpWjAEJU3c8JT3mFkd3z5ocAAGN/FiEkEBkbe7vN5gAAi9TpM01VAOEOPVxl5gC4aZ+vXY2bKT5EGwAWRWp0AIGlgcTXAEo0FB4hAJS9ITI3luX7DxcZAEdba6S0ABUbUn2JAG2LeLbIGxAAAAkbALXnTneCAKfWDBIUGSYpQ2ZwPl9oAC88AFx2hs3hL0hPWIeUVIGNIzU6gsfaAHqcABsBGwAAFBQAACcySG14QmRuAB8nAL/0f8HUAExiZZqpJztBHi4yAA4RAIyzAGaDOFZeAKDNAK/gUXuHWYmWALXoKkFHHzA0AHCPAF96AJbAAGmGAIOoADE/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o5AQCgTtCQDzY4AQUAUMiwww8K5TDDCzoA/9DEEkdYIEBBIICq6666amDQBCs40YSsTuAAQg4HCWABDjoMm+oKFvAwEQou4LCEszKsoMKtnXbr7Xgr6LrDQiosweuuS/haEA84nKtrEzMQlKu7u6orkABH0AsqqwRNECu9Okh0wbD0wsvttwgnbJ0Awzqr0LwA4ODCDzn8UC2oMhSUw79LzKBBDhOosMKpAJgw0Lw+mKDyyisfTEAJoC5RwwQmTODDCrHyKxAGBB/hQw4m/FBDuwE/hMILoDaxgg80/2DBEQSLqvDUVDvnA6hXA6ACQhaAqoPUBZlQQsYDofBvvAYJMEPJJ4fakAag4oCQCiYPlC8APhxELUQwR/+Mgt5rg1314IQP127GTkR8EA8NY6BQ3gO1CwAICk0grUDzCp5QuGw3NCzZF9UQ90I5OF746ajvxgOoNRAw798FXQCqCw+ZgDFEmTckuUMogGpDRrE2AXvqxBfvm+gASIvB7Aad2oTLC8mON+5uMyR53Qv1DgDoFcENwArGhy8+bomXMBDS3BNgu+IPyQDq8A3lztC8L8CfkLkAtG6R9FuP7///rVkf5AjQtc4JJGtoc4jXIoIylrHMdAJhXNKO4AJkJQR5AFjCDlQAQYhIroMADKEIQyO755UNVAkkgAuY5xAB3I56+spgQTRAsHe9oAb2EwjndqUDG9irIe4DQA7/UeBAE4BwhEhMYmJi9TuC5KtomAOVBR6yOgC8gIExlOG6LkCyXUFhgAT5geR4JYMjIiRxADjICnl1RSW68Y2D8d4PCaCCfQ1kjbRr4QsfIj+I5MAFK8Af1hAigB+AAAdd1MHwimgCbgUxh2vcVRvhSMlK5iVfUDjIqcB3QBRCZIEw1FxEcoA0VEHvID4gGScJ4C6pfXAhoJqkJWdJS7cwLIsmVN/o2ve+UF5EAPibI0J+AKpMCqSVAuEfLK1Yy2Y6Ey0FzOIAnXfKhEhvinysnkXWlj+H/CuHBvHeKhESy2ea85xfQZoOVMDOdrYzVuZLJutqt8f4abMiBdQfQ0oJ/06DBK+fx2QmOgdKUKosDwDjQoj0LifBJphxIGCUHOUSYrm2AUCUEuFc/xZyS2MyBHlyS0g5C0rSki6lj7+ap0AKCAWMio17ZvNk2nKFPZQmZAcgACcxZcUtAchAmDr03UP6hgNwak+WJk2qUn9iLigiJFZOkJeuSjCxil1sexrjmMdApoIdkKymWGOkyoZ3NwpSLAek0lUeCeBCAOhgB0yrmQvQCIXLNeRoSVsazWw2sl0u9a+AvcmnELqQHYDKggIpl76coLOBsEtfTZhoFLN4gYEYFrL6FMi/6OUExD5kYJCdQTUDS9rSpoRzjT3ITitbEFKZClWqwuhAXAWrJv/MqlbQg5i+WBtBC9hABs7TQQlAYNd+HfJaqHKCDTYqEWpZC1tLG61pp0vd6lr3utjNrna3y93ueve74A2veMdL3vKa97zoTa9618ve9rr3vfCNr3znS9/62ve+Sj1VQvHL39hkbVe3Za5MNHCBF5wqVRd46B0NPKsdYK8gKNDADBAJqnES5KAxXML9ALBWgWiAWW49QmoT4r3JVQ5U3MKAC45wrSbo4AgCLpsPdvAC5OoAB7aKyARcYANBtgoEJQjeElYgW4bw4ALXSlUNpEuAD8fqxSMm4CARYgNQSavKWdyVZGd7ARkIGbfRy/KuEhqr/eJEAzQ+sAxmUFw1Mlj/gw+N8AxKQDIzXzjLUX0qALA5ECe7WMQOqaNKh4nina24xS+OsUFMcAFTzaoENWhzQgSw4x4nTSExDClEMLCDJMsgswfxM5Qhwk3PFsR9TRBIEMWsNYP8YAfATe5y+zuk/7rrBUxGCQq6yKsmdJggKFj1u/hMEHdZeCAY1pemw2ZlguxwzAwRwGa3bBDZxZObt5Z0NM+1hAcvBMu8SkgpjS0RFdRQV0546LPFZZACgrEgWL4yq0G1ZQyM8VzwUgi2xUxmwuKEB7wG8K/LJuykvTugvLIzsrN8BISsr7jghjZHNwvq2AEgntLLtjXpRWyFRPzSIlV2RMx9LidIWiAf/weVwhNSanHLSiDjFjNzc1BwLw6c1jrKGghWJjSSLdslVZQBCCj2A9Du+SCltAHFXECyEetqCX079kDEaoK7KZoAosuzPLenghyoIIgpPIhh/0XtgiROf+Fqgg2YhtYgOgF6FnDCDizwMZtJDgoAhXfS6AyqDevgAl3PQQ3+1USH5KBhNagY595ebYx1/esyHYi7ExJvAvCgiJxLmQOHNwGSdazuIiOZgonoQG7WoIgnv8lBhU50ox+cAEFU+h+bbpCn923lAqH63YDqOqwORHov6LoP0Fj2gox90AcxVx6rrDS2+8DtVI6lBZoGAid0nPLF5HuqQ34BRqYeIYdHVf/if7D4UwJf+MR3SMsRgrTtY6CIkqOZAw9G8u0NHWSkIhjOf5S1dwP8sDHBLqZGABPgLHAHKrxFADwDAFp3MhrwNwcldQsRKx5lEEiTQOsjSz4FKgqWA7JSQMW3MxyYTEtmEHcTggaBPAmoECqQMjDXdwiBAzGGAvhTZBYIgAOBPNSWgQSxgQDQQZMXfcmDENxUZP9nYmmzNgp2EAV0dT1hbwNYgKhiEGuUgCYwLA2IOQ+ogConEQeWEO6DgSN1L4nTBN/3KU2QTwmxPqZzAS5wSndTcWuEgqPiA6bTfpjWTReBap41L6DGgwMhAGX4fQSxfkj3ckIIUB4oK6+HAuH/sn8+0n8GYXo7IT1zZC4VOFm8x4XfExHeg3vaAzacY2qDtYIEcXY7hYKio2HZU08LMSxI5RClJBHeY4oIMVgKh4kFMYoFUYoEEYQHUXkHUYQJ0TcVF0aE2G6g4oRGcVmX6FYGMS+beFC4R2JdqDc4SACc422+eEb5s1PHKBBZxxDakz4oMCwNtxF4GHLh+BDdSBC66Gygwo0I2BCGeIPbF4y9hBDB9DiQ2COSWBCCZmfcpFr3hDTmwwOd1gRQgANRRosslHvXSBBVVHgGEYERcTeydTUVCFXJp0XRyIAEkIrFCAC2aBDuk4kKcSrpI4swCBFtlY4MIT0DOC+N5ZEG/2EurLhSU6aPQziM90QQixiLF9GECaFfYQSAFsBgwUcQLgBcTdCUCMEDMwCVPWSDDyFoHbY+plhFEsiJ1YgQdzOAPOlULPmRO4krIgmOLhd23piJa+RtF7GO5KSHFSE9colSZ5mTIKlv2YiP2CdECJE1FvmPRBKQBFGLBVGQrnaQF9d55zJwIBhoESllrcaXaVkQGPkQt5SZTtSJIuhvu9hsmjksokKSyRKUb+kQO1WYLplGEaE9Mhma8XQ+iNiL9LZwoimPP2mZr4dypDmJqikQl8WME2GUemZmOzUBfbMrlYVXvHKMFnBu7FYQajgqlblGQIWTB0GNEKE9WfiZq//ElT6ZQwt4msgHbMPJl5moTmWDAbm2T7d5EOmZEAf1cylpkHZJngaBZXknEPdYEHTZn/toEH1DloYJJIhpUb/GmAWxnASBNKaiAzMjeKJnnbnZEJfVWHh5ELuDEJvpEJOJEMOyUd5zc8gzYjDDSahpEHWkkoszhoRkAjNAMAi6ELM4cpFHmwWxlxAmVB5WmTloRzw5PUKYesR4EGgUnxGBnAdRZklpRd9DMT5QgzBzARRjAf8CQlnjBFWlApITdtfJEJwjOJdlRn1jnxPZEGvUjsNiL4J2fb0HACoKmmyJSlNoZKBSmwIxLHIzeLoiA7/ZEANaewwoLLNCZCDqV33/KlDrAqR0JEUHYZMMEaAROp96J5gH4TAJaiQLylb/0mYOGqWCU0pLAD/vWKR06FjD4lQEcDfVdKaLCpqvmXrElEsqBCpAFaethSqw06J655oHIT03RwD7pitySqgvyUsGxKOBCCqzSRCweEe6ehC8WqSDKozCeVF16ZkY4aT+tJs7dXSsiip0KpQ7KkEKt1C/WJ+L06oFAasHwTmp550PUUqpBze4qp14aqSS56sCcacmCADCahCX1WEHZQP3pivReq+YWhD6cgSndJ89CK11WZv8ahCfCpQAcKOFShD+2Z2M2qlCgpg8oAFoZIqjOhAQapvnemq+969IuBCS03Fp/zqs8zirX3mRe3pTFydVLztDlblr5DqSGdo8/kpRMcNyvIIDS4ijy9oQyOOaB8WnFYkQPkqp4RSRwEigvbmYw3lUHgGuBQGlLNuz8VphKOmoxtqXBHEqWzamCtE3Nhu1lpWzIrubC1G1PrtsNpVYQ3sqAySwPXqZJ+a2g4WFPyAAAqAB+OOWypqPm2oD0xc0M0AyfBqay+aVJBqzfxupHFapfymgDzsQIZtSBEuyRWJrvAIFx7iyAeuYMGpYMOoQ8/JzBJCj24qgITo/ksqPoTsQSfqgyFdlsgSsAzFYucYD/1JkpIdWMCMDNwq1sMmaXvOfuimB3Dm8UapPXZupSP86nHzbEWRLEGYbu0VrUSMWLk6VOCfZLrirfiObu3a7dby7pgvBTYMaK8TGvX1WvD97tnYZpcvbvMTrNS5DtMIjER/bgwbBA2iUrJqptpokkgA6nN7TjsI7upcquZmqU/iruvwXseAEu0bLrbZJlGvjwQ+RNadqoPVLAB2atztbEOaCq8z2tVortMF7wg+GvPKUuWkTRMWKELnSBA9JvbXjPFhJkZBauKCzw4nJtT3pteGLwj/KthpRvgNxvic8Ymt0RCX0rFnWkg1RQE6QQzdrsHjLs3qrEDc8Wg8HtBillf/7g92Ls0JcEIIopASIrCn4uxDRwHsLKuEZo7RaEJ//Y1F17Me763IsbLoF2i9PLMIjPDkq43V3Y8Ym3LIvuMcmzBDeowMnJ69sjMc07BCDVbBYZ8HUCgC7+rvABABhB8QEcHYKIQClBLkL4T7eKp/Vu7f/sompCQAN26iTlLECKcjfC7LBCbZYDLFumxFcrFniysEFlEMr7Fhidsjk4jWlXGgGQa+zGpaUnMhqmT7KTBABOcu17K7Kl8u7fBDrg8oEsT41fIiRzBB9g70xebGvDFQb+8gIgWqBCU4Ua8lB8qnzorL168n0C8oxrBA/4CxyuXUX/aGprKFEeohhd6IHkaKdlIbupALctFwqYFcHtYSSY85GzMHA3BA8gD/G/1nBZqw9hQfSgRy0WSPBprytsrWk5LuMCeHFOzWA2Syc+VhFDkZ1T9uYqPJQsgrDwTzBb4wQqNWWy5y+6suTTeADJX3S7KTSI1iSV00A2lPV92KxEUHIhdXGCjGtDwyp16qWQZsQUmx2eVqenVu7Cp0jGxtEIGTC3lOqAQzNOuYsN8rFOqmm6HyU0IgQoWjVK0fOlpllA7SKCnE3rLwQa1TTN6jWBoECETwRDTxYkmWvo9mbtvyCon3B0UwQlzWoFFHNBGDU2DzJF5yPbeXS7mjRCbHOXezKbuzbBHAqrqqeHZvDtni62xZDGzWOCXE3O/sv2GjMDFy6DHFZF722MP8qsPz5wQyxRoN6Kr9MAKdL1dP71zWysa1ZEMhzSshj2BL92uDHxAqxPgp3tTrbEIJ2kgTAkU9K3APR2EWK2QNxpZvD1hPBTUnscvZ9L0GkwQpBkyF519wJj31ZRcfcqGYM27I1lENtuOGqnLmtqYU4n+by4RIRfk1gg+HNzY+tm74taLwsZcl93DGr4Tv53PqyURcYmB1uN3AtEIsI4JA8Ef3cEDNMx2+74wU+zQeRqk6M3Yk4N5XM3oBdxS7bQYI2YkFE3xy7xLLy4AIRj0A7jRRMs0UunvM6ulSun9TWVrJ1WfH7EGiUjIcY4bp8tBKBi+y52qRYj6coK+D030z/G9sEYYwUreftSuJle83LjaEovsGSKz1NzBAm4DxmTgBNta1qftYF8UpiOePbeMBIjr6gNtliN78u6uewDdqku88KcVDejLqmiOZB1awnnOr3Miy/PC8SnN58Ccv+qOUwMtDipNw/BzFivq2UTm0YMMxnTOg7g4W1vuYJUY5xDekSybY++NTI+6JEuKfxmayXtccxbda+zolCXEp9COuAKOFl/coNy7z1DtQJcYTFpzb2XO3ePtwmPumPrs3zKUE6YEYa8GByq4DUPt7Wrj7Y7tguze0J8ab0LKN9bIYMQbgBvtcWd9gLgYkddIWR3dba3WSLU9p3xj4EwYdA+4ca/z+IDiE9phh+UCBdxK4xgDzaj4jsLzLQsPfMd+OQOaAB+VJKz47Yj75lNIhCYiVppSRis9fRyesDWI88JYD1WI8QeJQQtzpa0iMDjxdEq4q+1FZlwoo8OgA0jASxf6cCe1UDdNXdD8z1VYo1XN9BklMCYgVC4yuUiKd4hmx+jud1Zr/nXto0l+uuG6zo/eJ5WxUyffXvDGHbuE3wMmvwHpw1TbADH+N1SHbXcvv0tBz1a0uwS0cyomQzWD8vW8/1CIE8RRz2CnX4wwfrhDbA6J26O70Ebl9EUO26OZADIEAyxEyReI8/eF9cUBD3jI+5boy7Lj5+5dd4XIdW6ddC+P/zAtN39DtAMMy48wJJMKyHfzagf0DvIkIvaOM00+eidI5Z39EepTF0bMGGb6+XcuF2EI8EEAQEDhy4A0AJggkJrADQ0CGAHQolEvjREERCKAB8SHzx0KNDHgQ/PnRiYqLEiiMdbhyo8uGShBgaIlSooclHJxgmMvwYUaIAHC5rnBQ4o+EEogQwBFXZ5GLShBYaqjipAyLBlDkUSgWAQqHRJgpVZFSpdSDXoQNTuryaEIWMj01YJrTBNqxEJwCaeJ1oEAfRuj2hCkyZdmBGqgo7su0q9qZHuYMJM04s0KpKGwIUygTw1zHOkBIDe/QpmQCPxXHnTgzM92SO1B91WDD/Xdv2bdy5de/m3dt3wgsOYRL9YWNJEyhOLuiEauKCEyhNltj48dv6dezZtW/n3t37d/DhxY8nf91Hw9UJ8zYJLRDFheNQSlBNiXRgR5oJjQKIahErYwBWmMiFF6JbYgeTRGNMIhMa8myiJQBwISkNjtChCR2OqE6ylJ4SaIKGNFMMwPYIMMGFI6ADIDkbKuOQsdUAHG4gzvJLiIfnkJPBsIkqvDDDDU+aYAUVoZBhhhIn2s++pHK4QAarpLPBAhFr48rFhKwqjaKGzCKIK9cGAuunGkqIcokjXEgSrf8Y25IgAg3cgTmFRhvproQaBOAIoqyijSgNcPhRQ9MKa7NK/4JiUylMGnNsQrkkk1pLJRd/AAGHJTIycgcvY3JwIgzgQ+4FHiUKdNAgbdPAuJvkA4FRBRuD6ocdZNDUiRbL03VXXntVKIeXThLgCJU8nAgEzBD1dVlmm3X2WWijlXZaaqu11sSGIvUuOBuv9fZbcMPNTk9tu+NWXHTTVXdddgfLS7iTSnDIiRVsuAwAY/VzSAcbiHTowXYDFnhgggs2+GCEa6sBACfKy6vUhCOWeOLBkJWhvAgnpHhjjjseGFkAAptRX71cDO4olByagSAVHsvXY5hjlnlmmmt2VgUQNCgPBBDKtflnoJf1IWfyBODZ56CTVnrpk0y4yYbzABh5IP8UHvuToMBekAiukLdqaC+mwxZ7bLLLNvtstNNWe22228auIyhQiHpqgRZmWCIeHEpwIGCzlShCCd0WfHDCCzf8cMQTV3xxxmF2oSHa5uaoIYgFkheAlQnaD2CCQNa6cdBDF3100ks3/XTUU5eYh5toklwhhzrtvKHP76N8IhAbUn133nv3/Xfggxd++LSDaoK51wnSk7+JUoICo4ZSJUgAvYm3/nrss9d+e+679/6kqD1MfiAVGtKhaYdcQ8EhOhUiC8vv45d/fvrrt/9+/NtFIaOGBxpfoMcB4GITWV9D6LQ8ZRHkXVfLXwMd+EAIRlCCE8xfYJhEgP8RwG61Uwj/9brEN4cQhWuVo2AJTXhCFKZQhStMWkoERJAMeo4oDmFS7pg3kcW8jIU75GEPffhDIAbROwKIUNwSksENCit2INTdSUYoRCi2C0o6oGIVrXhFLGZRi1vkYhe9+EUwhlGMYyRjGc14RjSmUY1rZGMb3fhGOMZRjnOkYx3teEc85lGPe+RjH8E4QGpN0Y5QIGQhDakDQJ7EIBpRSAYDmEi3sG8gCDzJAqN4yXTdC0Cb5GQnPflJUIZSlKMkZSlNeUpUplKVq2RlK135SljGUpazpGUtbXlLXOZSl7A8X7U0uctevmYmEslg+QAQTIUsT32SnMj7MPlMcF3Gj9OkZjWt/3lNbGZTm9vkZje9ac3HQOGb4yRnOc9oPmtdxg3rZGc73flOeMZzBPOkJz3RSZS5vUCf+3wB4JqwT51hq4kpWxH0ACA9kTRkb9Bk6LSsgsyGRlSiMmNK+ya6rIemEwBuQEBHPfpRkIZUpCMlqRuOmZSodXIuS5SIDBN1O4nY8KIzxehJaXpTnBYsSjn1VUZ9uVGSBlWoQ/WoSSHayE/OZTEkvFzmxPSpltKOp1P9jk+pelWsTquAHMwqeKzqUKASVaxj7ahRd5NBDTakfzdiKRMBoC3Aaayrc93NV+l6V7x+J3dvymt27Botq3CUrIMVqll1g9aqQa5OUlUI12zgNf+9wKqvk1XIXyl7WczWJoAMzKxvLPuswBJWtCM1bG7QSoD9NMFkNCQo5ljmss7GlgCflW1tO8uTC9o2N7RtVmhH+9ui2tS0DaHbQC7HsHrdS4dF2Ve/3tUZ3WKWt9GlLl25lsDqSma6NRUscH9bWtyclgACsNNDSDgQkH0kM9nt63bZ+16c3qS48O2TcMHaXe+KFry3ES9hWJWc5QwmVNCREkLpi1X3HljB0OQMnxYMlQTzyrf51a99H3zh7UQYwxvmoTGdyuEsWRiwYaUwYfcLYhTrRsMpZvEETwY/FK+4PBMuMVlP3GIcQ1jEOeYxBQVAFsmCWMbkoXGNxXrjHif/eSBDVnKTtxe1x/KYyeIpspGHimQnS3nHWeay/BaTWxZPOTxVtnJQsdzlMG8ZzWvOXt/WmmMxe5XEZb6ymtksZDvfWc/A44lc4Zxn7tL5yIDe84LjXGhEK04AN2kCdlN8aO+QWdAhPXOiFQxpS2dacAHka4sxzR1JT/qjldb0ez9dalSf7V0L/fNRoRVqUZeV0KmO7qlpfeul5Y6rrdYofmNN6VnjWra2FnaxaxaY9PD6p77+9aiDbWzpPhva01ZaAZ/XZGJjB9axJjW1o+1qb4c7bBpoSKdxnO3rbFvU3RZ3e6Xdbnh3bD8wPve7iTznZjsb3PGmLLr5/W90VdTJ//7+jbonzW6AZ5XgCWf4T6+NbXuPx+CCRnjDp7pwi2e8WXk7SJYxzpuJ07niGr/px0l+8vKQ27UDjziV8Z1vWe8b5Rdv+cxt/qx5e7zmcmY2zEd+84aaHOhDxw5TkJZmmTMr5GX+OdExKXSnR303muIy1HGzdCs3XepCtPrWvT4YjncryV23DdaNrPWv+5DsaWd7Qjxc9Z1X9eU+j3vbU7h2u7c95zpPeqBhDlK0512FeBf81y93dKT3+u+Ar3vhKUh4x0ud6nDve0/nnu/AR76EkNf80DnDOSVzPilmr3HmOy9B0Z9+5m+nvOIXH9zKq37wjZe95k8WUL67/vUIMP997RuYet9nfDGIT/yydx/z4AcR+MlPOMfn2+PlS4T0Je498+sXfevH227LhT7tM3z5Zlc/+/LD/vjF/S6LQjz2Egb/r8Vvfu+VH/7T1hMkWb7+XU2fwu+f//bk3/9i2w8/yz3jOz7+A0Ds+T8EvLXLCLKx8z7t0L/8OsAFJB4FrMBSyx2xuz/dez0KxMDguUAQtLRFSjYOLMDd+8AR9B0RXMFCy4hGY7MLlEDvUkEX3J0WvEE2UzkHW7MZbD9ug0Ad7J0cHMIuCwzcQ7Mf7DnME0IjVJ0ifMImW7SCurMlPD7ec0IpPJ0o3MIei5oXkkEttA4aBC4b9ELR6UI0xDH/pgCz1kNBDxzDNQwdNZxDFCsg/Ku3PJwxIFw3ObRDxqlDQNywALqAPbtCA/zDQUwcQVzEB1sMVlNCRQS5Pjy4SXTEwmlETKQvzngzMdzDe2PC8LvETRQcTSxF9gIZ7iNAainD7yJFVGSbU4xF6noX4ntAUJS4SqQ4WKTFtJlFX6ytvtk1H+zF23DF0TrDYJRFY1zGJDuZAfzEDlw8ZXTGX2xGa/wzWTlEbDQNZKywXMxGxQFGcZyslAA9aYRDauzGcgwacmxHvOIJEyzGcByzXRQ5doRHm3lHfewqKoxBREPEFMzHfpwZfizIqzKmKAtIghy9e2S6hkRIjzlIieQp/2IBgCTkxnrkOSysxop0x4j8yOjyoIdjyI2UO1F0v5AUSYmhSJa8KK4wt3RsxYfMupV8SYRxSZyMqMuRHY2cxr/zyJ2UGZ0cymdyPk0TyDg8SaMMm6Jsyiiymw8zSaCkO6aESqV5SqwMIq6JxJ9Ux6C8ya1kF60cyx7iDPsrNKVcx6s0y30US7fEqv04LyuES4L4RhOzy7iMJr3cy5wCnFt8Q5pMySBsS7+MmbI8zBPqmw1Uy76crZo8u8dUTLAyTMrUrUXirERby7C0zMukmMT8TAkiC0f7ysHsyFnjAQuwgSKhFzdUiOKID+VIPwZ5DgOhDtFkP8/MTcxKiR5Myv/HxMvBIrUc4BqVKAGfGZZiSYr08oj14k1d3E3onKzAoDfHlE4yjMzSAzRjUqsj2AF72RfaJIDjopfw9A8laS5/garplDPsbM+7ipLSNM37Qs2+K58lqIE1eQxiTK3VQhnYVJnXQk/47I7QLND6uQlPzDTOtEqomIB5JIDulJ7EAgDNzJqtaYiFPIuvcUAE7Y0D/VD5YSxUa9AmPEmueRO7WdDTqB6C6Ju3+puGiEYR9azJrNEdKqDGpEqwdFDeOBnOWaqJaCqSQUcCcCkczc73TNKc4rjfBM4lBVHtpL64A9KEaKuEQFKBENKYCiEmLbgb/VIU0pMwLDUTHcWTvJz/LVmek3AegzKw8XJRMa2rMJ3TEsodQ0y1M1XJjeQ4AHARY9o3ZaIaZpIIZ7JTFatTRJUglZtKBg3OKd2/nbvIqXmkkyggADgghyhNS1rUq1NUT30gY6JL+pQW4bSxmkspLEmiifAgAPASGBUhmArV2ghRWgUertBMS9vTwtSNHHiMDRUILYUdACUAmTqJHLrVWgVVZb0fu4nQ66zKE80NDLgMGUggVv2JtopVJ5rVZnXIKP1WKAKZjHzUcKVTwswvNegAdm3Xdh0Be+MBwFkCybJUAipUSpqIThXX+jpXfv2hk3lNHqXJSCgAgz1YhE1YhV3YhWUCxthDFHgXHSiX/0BFn4ZYJgM6iUP914mwVY49HZ7wys2E1IJlWJM92YUtgwBYWZZlWRKQNgHgGigYT4G6oQCtwsOInpOQ048NMX/tWRa6SJqN1p8qWZQ9WqRd2Eh4NgFYDCjwySv9oKgCAK7iUoU4VqD12azNK6bw0FIdMaNNWrFF2qXFv8tpAoG1HQBgqoaYys05FhLdWstgVrnNnsVgQJIdW7092rI1DaZoAjhNiBXFGywlABiFqxmt2yWjW8W1Hq7B25/91LDdW8pF2L4djIvESMmo0AuN24FwLMgCm8b12MZdnK6ltR+c3Mqt3MtNitGwTonwT4I4GQBww7X4sJYhUMUl3dJNnP+QRd28XV3hLYDWPYkAkpodSF7lXd5OK8/kcgju249jcq5/6V3IjFzrhaD9CFyiJdjhFd7ihVtO+onycghSbc6HeM7S5d3sLZwAgtavfTUAUN3vFdvwndpNatP/mk0Bs80Ca1/2bd/BGVXgxd6ym9/6ZV3Gtd4AFmC3SYk8LdHgTWC9vV8H/ikDvmD70ZNgNVeNol8KRlkL1mBTXWASRh0dLeAPDuEKNuH1deETNh21UuGiZeGxHeEYdpYGzuGzsYqShNIVtuGkxWEerqkMLmLveVw9nWAhFmEY3t0nRuLGMbolPmLtQuAm5tsoltsdlmKx+V0JtuLBsAoQzmLL3eL/re1iL2aa7a3iIDZjkyXiNeZDMZ5j63lfN65hOI5jNM5aNbbjoCHgMH7jPVZYOQZke6xjRA4ePM1j7y1kpe1joP3jRa4ZzujgkVXk+irjPT7kSjZQSf7ktfGgHY1f0MJiSE5YTxblCAxlVk6bhkjLgQUrTobjVX7ldHNlXC4bjjPS7qXlVDZkXf5XSt5ljoFgRwbmYD5jTbbjYjZmiuEKGp3lEq5lM75laKbEZs7m0TkZ7tWz1F1mZuZmudtmcgYdoU3mahbng8Xmcz7GYX5noHkXGn5kdnZnefbGeM7nmpGvelbme97nb31mfhaYXv7ndWZn4hXoZiXogm6XvUJo/7BV6IU2Zy926IdeF2mWaPm15izG54yuCoYO6Y3Zj3LdVSZeZpAm6coaaZaWmHRW54lW6JV+6cW1aJteGyWW6Y6m6JrOaYzOaW/xZ44+ZY9u4p+26aAW6mpJ4aLWYVQW56R+6aVm6mmJ6KfurahWaZem1aq26miJGlI1Zag+aiGeapb+arDGuYY4aZTG6bvc6mBGa5JW67VulosU2UwmZK6G6yK267teFhjEtXCm6a4OVcAObF7JnSc105Se68P21MRWbF3ZD131YD0OaL/m4cmmbPLgmsCcSYCW6she1M727PDgOFnGbHsm7c3O4dNG7e/gCkd17NcmY58ubUSNbf/Z7o6LhFogzmzX7u2O1W3inpZWKbbC1uzjbunXbu6OSQlMtm2+huznPmHehm7rOBn43Wvh7mvtvunw9p138Vrvbm3wHu/sHu/d4AxiHOTvtm72Xm/2zg2uWEXWHu30Dm/6ru/bWKS0ze+EZm71Nm7/3pXLMe/z1m/5LvDrPnCdwllhW+7hdnAINx0Pem/4Ru8G528Dv3Dx6JsyJezHTmW6Dun+BnGU8lYSv225NvEP/9IUV/GTuD1oo/D91u4Zp3GJEDhjw/EO1/EY53HuiBA8Ue4Sh+QTz+gdJ/KEWu0NZ3AYf3ANbnInF6jp5mmjzm0qv2Ard3Jjwu/g5vApn+//Ib/y6wAZ2KXu+C5zC0fzxAkMvY7yAa9wD+9yOL+Wnf7xJC/kJX/oLydyor7xPu/kM8fRQKfxz6M2IHfzO8/zw1G5COZzFzdrG/7zgk50Fbeby85qpXtxJT/0GtV0EOcJ4Pb0mrJ0FsZ0fib1C1+M+aTzmSbwR4f0wskIPL+sRg/1XAdgUbf123Dqadt1P//1D3X1A08JmUR1y1P1EL5lE7CAWnGIUsaK/Q2w5vDf6fjmSTZ2YDeNzPQ2Yjf0yrOJkaj28cpcj8Bv9HUI9R1db/92qPjHWJf1njbsykspj0B35z1PfDkJ6eWX9YSu3kX2+uaKEaf06nZ0fDomHACB/x84mWqX3YGgXdsVUPKBrRfudXlflsU4dchdeF4fDBQoEZApZc5dLKrN0K7pj8ja+I5fGz1hUSSvdC7HjZMnisFVCD9ltcOV0cCBd46P+V1ZpGme8EK3ZXvLeWRlceNq2yIVXw3/WIMP7x97+XAbd6UHRaafiMJFL8+12oTA2rqteu2GsnbT+mte+mGaCDZtnob4YbKAU1edc2KOd6JPiC9L+6Rfe65ve4moWLdPH0LN2GaaCqHPe7PpRHhT+49m+44bkFi+VHzd1EpSLCgeesUPj5MZ65Bv85G/ja5XiGztoG310ol4oszffLIBssbv+8f/+8if2qlnrQ9B/cn59//VZ/2wMabGZnTYR2rI39HSTwhXhVXcbyyn73bN533uuBxub3GRp2CVbdmWfVnZ31F7lQhM1dQQuXwLTXznVxrOeD5Cd3E/eAD1X3/2b3/3f//3N4KHxXnAF4t7YhDCd49CdR/E3/3xBwgCAgcSLGjwIMKEChcybHhwBgAAIBxSrGjxIsaMGjdy7OjxI8iEOgDoCGlS4Eg/D1aybOnyJUyYYD7QrFkzBEmMICKWSGgiIoCEPyJCKQgl4o+EQE2cbOr0KdSoUqdSrWr16smRJbFy7er1K9iwYseSLWv2rNORAHigbev2LdyFWuGmjGn3Ll6YfnJe3Amgp9KIORD6fVH/8EXEGggnAI3r+DHkyJInV5xL+TLmzJo3c+7suaKKiEc+ky492bLbunlXs3a5d6tFv4ARIgag+GCJiDMKQgSAg3BEw6aHEy9unCzq48qXM2/u/HlXHBE1QK9uXWNytKpbc8/7WidPhTUiOjnIA+hggjmAsjW4JKKL6/Ln0/ecvT7+/Pr38wd7nm9/ATJ3n1nbdXegXgBWJJtCKDQRkQUG2RDcQTJEZINBFkTUBAoCevghiCARGCKJJZp4YnO9TYQii6cpqB0AKiE4o2svOsSgQr01oQJBFwA1wUFD6UaQCg9K1CKSSfY3opJNOvkklFOp1V6UVXrF5FgG0jjjdw3h/yADmDKo1USYYFI5UG7krWCDWkci1BtJNqzgBFC/WXknnp1hmSefffqJpAYR2fknoSHtGZaWWx7YJUPvAfUopGcKJMCEkCa2kF+W2iBAoZ16iqiNn4o6KqnLSQcAdaWqKleoZSWqKHeMLuSopZEi9IMNSzQBhRMXYNAQBhc4AUUTS9iQ1KrJKrvRocs6+yy0XP0HW7SrNvvVq7CyJmu13Xrr2LXfijsuuQn5tVu5n4bbVbbaetdquvHK+9S689p7L6mO/opvn/Vi1a67d3HLL8EFU+SvwQkrjKSQsy0MJcJWARxwTAM/fHHBEWO8Mcf1HRERjx0rqTFVE1P8ksUiq/8sLskru/wyaSgQBTOLLUtl8sktpUwzz6ra3DPQQbs1HgAXCB3iz1DhnPNKOx/9NJ9JQz011VPpW/WS8GYZI9Pbao012EhKHTbZZVvUsNn4jd3U0kw7nTbcAq4dN91wV+pD3dfNbVLbOb+dN+Dy7R044UfLDAAUnBbe3OAict31u9QuPnl1jVN+ucguRGQ05sdZ7lHfJ//dOel6fl066kfTCQBTqZv2eUehUzy667VDBrvtuYurOQDC6W665GfJHjDtvxvv6unHK1/wetMtrxnuzD4OucDJP389V9Fjv72fKKjFOfeSaZ/R8O4WHz76bFufPvvKnup7+3GNj1H52p7/Hz/+5K+fP/+EEg2FpPpXoP1lb3rUqxgBBahAkSRwgQ5sEmOc98ABBm+AMjogAis4wQ0yUIMc/KCSvLc5EG7Ng1u7IAZR1kAS8m9+LHyhad4HQ7C40CL1g9X9Zoi/Guqwh5f5XwB9KKUVVuWGisqhENHHwyQy8S0RBACymlgyIk4RhSnUGRWlqLwlarGLYREhANDlxahwsSFG3BISx3i8MqqxjVRJE/zcmJUs3syAV2RJGuVoOzbqsY8h8QsA/ThHE4rljDTKoyBLx8dEMvIiT4xiI2NHRzLa8Y4PQGQkKbfITHISIWAUYyexM0mlVfKOmAxl4DaJSlSmyWGrvIgq/w9iSC6N8pVwi6UtGwnIIOaSIbgsyCwRdMpepu2XxNSjkKB4TBvWMi2lvOIwlxk2Y0pzjDw4ipuqacZmqs+KloymNqlGzXBKsZXk3CYhQeVNU3LznEEbpzt92BsddCieHaTLM1MITnsCDZ78fGEygfRPWbaTb/nE4D4HCjN/KpSD14zIihpKEHgGc1EFlWjHGIpRB9ZmUBslAEUPesCEfpRjGi0p/+ZZz5KGdJ3QvChKF3bSmLYvUBERKEpbaskapZOmQpupT8P3UNsobAFGPSpSk6pUpUIMph+paHdIGtSEAXWq2DuVRwu21K1y9ahN7Sm2REo9qVqVYFUt6/IeBP+FlRqsq27t6sicCjqxQo6saL3XWe/6OwGEZ2Fv/StTk6TTneJRrnpNV14Pa7v/jMavgH3sAuIK1ivRtWt2VSxiDYtZDv4EACt4GGQfK1l8ulSfmt2stxKL2tIJCZRtDe1fR/sWqMbqtKuNlmpvi7nQENWxsHWrbFNTWbfZVrfOyq1xJ6chAETIt7/lanDbQtvWXDa5uC2udePnl5AV9blwFSx2YTlcv4U3u6RCrnkB5yMA4DRh3v2u2MpbmfGKTr7p9RR670u3FUSkdd1971KjC6PSItS++iVUfg+ctlPxEl8A3qqAhUff2RlYwf2qsIV/V5uLPTjA4J0suyZMPAz/Z/hOCS4x2OjUBA53OKkRtiBhCwtiFI/rxDSm2lFmTK4Wu/jDpI1x00h84yfZeMhPi4gMWMxjo74YeQQeqZCN3GQpk5Cvf1Hykqd8QiBfMspUblGRv8wzDIgGyzzWciFFbD4vi/lEYW7zy5q3AzO3GM3q5HJ14YynN+tZZa2lc4ftTEM124/NfQYRnw/NMR9cCrRLZrKPZ0toHBpa0XKrtKXLxrvmOvfMkRbuk8eK6UzvJ9GkXtgOJEii2ILl0UgVdFhDXddRn1pttK711ByluBABNiyu9uqnpTvpI94a14IrtrGDRuYrl+jXznY2rCkra8siO9nQMbW170W026z6/9ne9nR8dXyV6XpN3NmOWrXP/bI0+ZfX3343vCH7nMHGOM/qLhG2710uK5v7OvH+N8Ah7Bx6E9be+kZ0ug/OMZvO2UQBf/jD531rcq/G4Aq/dL8vjjn+oupEEP94vCWe8SFOm7gj13iwUb48tey62yB/ObQHPvFho/F0T6wVpPA2kP/gPCJLULl18g30ZzXPle6GOdKzLPOTU7Lk5E3nzXuOFILwvOc/H7rIsa68VDPX40n/ep2X/mMg/w0DOzg72tO+A0dJ7j9NUHvaI6r15Qh97qvCJluPDva9PzfrknZ6fU/+vYL85+p2PzbTD182mzbW4Xx/PGz9Dmo8Z9GmrP8jvM8Vj3jN1+5jHfc65EPPasbNHPAUHrnnk4x5ABie85J3fecOVxQUib72wBX73ymfcQEYKT6rbz3sB5Tw4O9uhLS3PfIDS/rE04vmh6TicgGQdwIUnvi4tz7lapMe0Ce/+68fsO43UpvGUz0iOvgBCC4wgxq0F/ukqbv78bTs8rCo+/aP7PWFbfoR93vZn199rUDBDLRc/G0G/BVglfQGt3Hf/dXe90nY/q1Zv/XG7BlE1dWKE+wLAkLP8G2gskxJizRg8j0gjJEdETkK+BBeE6yACmAAp/CACqQJ602fB0bGAdagkvBWVjmeCDpg/oGfCZrbE22fQRDgQETfZ+H/IGXcoBKyyA8YCXcdXw+KHgk6WfhhBMfR30XACQ02oaQxnxdezBMKSpJMoQ8u39jVWwPxXqNdBBsCgM6FIbh0oBz+yRj6hpKYIRX+IAQe0EzYhE3ghLgxWkR0YUOkiWvVobCBoSISzB2SXwjqIeRVIXIAwBMcACZmoiZuIid2YicigdQ1UJrsYEVUSsM1onAxIirayyNChyS+Yq/x4QBdoifWoi12YhfQgC7u4i5KQgLxXBRexKmk4CpSUDEGTTJBInPAIjPCl/CpokHR4i1OIzV24hMkECBxhFos4DFWIjR2o7gko3U0429JgDmeIzqmI9JR4tZIYzW+IzVeo46t/84pYkQyESE4ptk35mO1iOM4kmNopaNAouM6yiLyuCM8JqQnyqNFNA8A4GNFoICjaCE/6mNFqozlKaNzAGRADqRHfqRAxhwaShpCKqRJZiJDVgTXUaR56EANBJAG0AokXWRY7SNNJktGzgdHQhZI9iRIiuQz4lNJnqRJpiRFYBM3WiBQLAEOrMAKHEGb9NZNDppNTiWp5KRO7iRg+SRXhuSvsWOaDSVRJqRRNgRvrcVCXKCl6ECqWGVNuqXCYGVWauVbdaVdmiNQ0t3MieVYvmNZMsSpGN1BmIAFrIAMLMFR8AoLwiWoVCVjEgqcaGR10OVf3aVd5qVyhBRf9mU80v/hY2qjZ35mfWCAhZQZflBmXVomV2Km5+wlZxLlX4qmcTChbG6GBRiJVNYHarqVaq7mVxpkJW7ma9pibNbmcNCmcVIGCnge60HkXO7mUvWmT7LmbLrmcCpkcSbn+4WmdjLHBLTJChghfUAnV0lnT1JncWjmdWInd3anL7WnexaH5UFBMOYHeW6Vef7kb46kcAnnenJidsanAcKngJpGab5Ag43nfSpVfn4kehKHev6nXxJogQIThVZoZzSP6gnIgjJogw7kgx6ndUpoZzomhkrMhZ6oZnAdpwVIhybVh4LofgYlSZJoNQaoiopPiuYoZbBhE4infrwoUsWoV7oaWIL/in/a6AHgKI8+BnI2aVgQYhJ6iJAeFZGq44zqpYlKT5LaKJNCKT5tKZjqR220X39UqVFdKUFmaWaOqJLW4peO6SLKKZ7wgA28QAnkKQ6cCku6KJqq6TmG6Ou46Zta445W6JPSKVSsV60k5Zn+KaBKgKCWRoQW6kIeaoEmqqI6BXNCihMA6X6g6QJEqqSyaWuKqf50KYnG6aZ6Y6tGyfjlgACgAK02G6QC6qRuJ6rSjyVaKpxiqoBq6quGBMddiAa6nJCSaq5+RqX66iay6rBSZbQ6iQCAADapGmmI6rMp66NVDqE6KyZC67SG2K6OK3FUKzZNabZq669xq9Id6aCp/6qEiqu5jhuw1utVCIBatOW6dl+kBlyDGum1fSu40iu+TlG5Hixp4Ihp3N+/AlzAduvAJux8yet/GqzCUhLFZmxmCIAPyGC79WvyPWyVeuvGOsRIWOx6YizHOtPJtixkCIAKdCoA1GNpOCyuoqnJCiW4Aui9uqewwqxQ2ABu+pzcNaz9kayQ7myN9qwmsqzQGsrPRi1GTMAOXCtR7ICZIq2/5mzJTizPOi1KTq12Bm3UmsAMRCUArOBMGgfOqqmoMm1/iu3YvmzUmi3HYgAIrM6jHIEKgCpxvO2Vxi3YNi3dQi3VzpXdJi5XqEBpPkoJ+ADgum3Seu3SFu7c0u2Skv9tcuJtvS4npLyACxjiMlYu3Oos5gqbyl4n4jKu9Cyu606FClyrE4DAscqH4BIp4cJrWK3ucLZu7PIq7AavU6BApSBOfT4n8inti8qt6mru5g4vx3rusGpAmxwB6f5j157u1/IuZfnuawIv8c6X9I6vRwhAsUJBHIaq6Q4u6npviIEvZ4qv+aJT/XbGD7QJDiSo8toe83ao88KI/PYl/d6vQlCvnKIvUDRBiz7q9rpv9wJnO0JvARswQiAwmP4ArZQA/+pm++ru+0pwWFIw5xonBjdp9DWB74FI7sbo7oowkpJw+SrsCecoDxjJC9wulX6wC4cwfz6v5lawBRtEDav/qOdhCA+OrOU2b+oKsAwPcfPNMBQnhE2tFQP67xIDcBNL2ACPpRBPMUqUcL0KgKOsL7IubxYvaABz8RODsUFJsRsTRG8IJgvz8Ie+8A87cRCLsWwWcYF2FgDoMNdisXl21f+q8RbPYhvH8VPx8bTWRiIOxwP3piGn8X2usSLvMRzXqx/HJyEuweR6xiSTKgRfLvwWUBfDpiN/Zid3JwpgU9sGrhKTsiWTJyYf5CIzsiRtMhhznGRK8izTcikz8Sn/S69qsi43Mi9DcQQ1QQd/xigLc8RGcB6zMTIn8y5j81iszgovRzRLcyH7MI1m7uGu8mO2snESzYaWLhqDcw9T//M4A3E5L/O0orNs3rBgPMc3u7Nq4nE86/E8azNo0vP9norNenMw83M4w7OWhm1AC7QoEbT52pQOhPIg155C37E4N7Thiu0Xg7E9P6a+gsxkJnRG9/NGt+kyp2wuQzQzSTTxrhcdK8c+n7RvMrRKO7RHmzNjhjRcArIgI3Q72zRK4/Sp6rTTfvQU+7Rb1sbRbqRJE3VX+jNHk/NOw3SrMvVULhfw6XNUS/V0pvRRd3RS8zRcavVNqkUsN0dNg7VHUnVOk3XPKjUUo/VF8g4pQvVQu/VNmzIMx2tLu/TBmLWKqoVz6jUh83VfE/Nf925gC7b9QnZULFdeIzZGK/ZUi/91da70MT+0ZA82VlOtYSvoXmO2g2p2ehKss9L1ENt1PlL2aZa2acuoUW82Us81YVula4Ojo2ytK371bK9pbac2Z6fySbK2Be/2MS7XTHu1bAe3cPt1NWeyZ392ZFu3SfR2bD83dOMlakOoavsqchuwcq8iITa3cy9Zd2c0XI+1VZd1aCtqeaOidm+3eq83P7e3bct1web2VM63IjKsBz8afuf3d4tocT82dhNUfCssIB+29t53gUuzfhP3bfd3g8spgMthaRIjaUv4hNOy94UEsBWzvRp3USYPIUqduhoErugKr/hK4m64FxINKLMvgYe4MI84SJR4Y3+vghfEivf/XIsPhADQLFA8dcbSuBJigJH4Nu66mo7v+AgSWXhbapwSohPAHdqZMZoAhROsSZsoOVaYgA+AwA7YgA3sAAj4QMjKIZPjYG14+ICD+JTXMt991YWvtopHRJEvhI5EIaNCeVSggAXgQNFaShPggAVkbwHGuQfyzo3zR7veubvanp7zN5/3lJRGpJE0MAFUShxNxQQgeSgCwBEQevxBOgI6+dQ5sJ1bOggjX6a/N25zup9XBNH0KfUtRVVMQG08ig6UgA2o3wxcgA2UgNr2jqpbH6sXYJoctH3HuqxrNK1beYJf80J0OkXUhqMSACJOBQacivntgAqQLgqowA5EJQ4E/zX2Pbv7LVdF+6mUVzv3Yjq277l497lnVQR6AEfvTIWRrGCzG8QErMDA4yC8W58JGMla1zm12/tC47uTNCt8NwQh+m36zYAFvPlAALJQzIxUIM4MOHqDzMBRKLx/P6ZE5jqHVrrEvzPFN4nF3zrGWx2oEwBveRAgmzxHDOBHCEAku9/CB19tyIBF+xvMx/w0z3y0xW+QE8SQ1woOECDvrHNBHE4gt2zRux7H6cAzR3m9M33TnyHNX3mhZvkSXMAPsIUAYIAF8C0kEs2oG/m/T+/KuyXRNAGE2+fSk7108vjZZ3t1JwSoFuv6FoZC/AjX5/1U+p+Xw3rEA/5lVnnFo//9mwJvbVAk3Rv+3S+5499kb9C55PMY5Qe+/dW6PF91RyQTlVx9Qmi9u9dz6NOko4T9h0/+6eun4D89KhdqLvIiL/oi0wFFFO28TwCFzz9FDrjABTgl9Ec/9Idh1x9e0dnq2O9+5fd+ykkYJAAB+Ie/+I8/+Zd/+UtBKDKdWnAXyN+KyHeFCtDKqVN/7VfkeuU8vee49m+/5Q8+PgEEJCADCRY0eBAhQjQJGDZsmAGADgITKVa0eLFiEwAANFTcCCAHRgIgNr4QeRJlSowXPrZ06VJlTJkzada0eRNnTp07efb0+RNoUKE0dUQcehRpUqVLmTZ1+hRqVKlTKxYFgIL/atacC7h29foVbFivEsiWNXsWbVq1a9m2dftWgli5c+nWtbtAa96gRSXqPVlUYELBgwkfhGR0J4aPISm+2FhDZImNM6Zq+AjFRg0LPjh39uzDb2jRo0mXNj2V72nVq1m3dv0a9lQTG3HEznsXd1e4u3n39u02d3Dhdm2rTm0cQODCy5kXPNxX54yNUCzW2OgEI4/FU3FsPCKgeHjx48mXV3ncfHr169m3N2/hsfukw+3+tn8fP1v6+/njlS8VPdMAa45A5p5TCbyTJtAIgB0sQoFBCy6yoSSqoEDsvww13JBDmQLsEMQQRRxxwx02+iHD/sTKj8UWXXRRxRhxIxGp/w9JG7DAHAU7MCUfZPAhwYpcYBAKrCySDoAmVKiIpY0moEojG2icksoqT7PRyiy13JLLo2TYKEj3ZPzqxTLNPFO/MdUUq8udsBQNRx3ldA7Dk3z4yIkjVlgBBwaTfBIjya5bwQarAAAhqyUAWKHNRh19tKY3IZ2U0kpFFOA6DdfkCs1OPS1z01C7stTDOkuLc845eUTpzpdaegGDkwSg0FXIsjoCgBJI3ZXXKiXtFdhghTVtgo0YTXHTT5Vd9jdRRR32ol/1QjVVHVdFaYIajpBBhyaa0OGFCwBN6QcblmgCCicuiFWrHzbiAdp45R1P2nntvRdfnawDQEJk12QW4P+A0ww1371MvTG5alO9dsTuTCoY4oipqlfiii2eF1cATNA0WYE9/tjZi3WiOCtqFSaQ4Uu7c6IjkV1+eeSDYZ6Z5kkVbWLDUD/eOeCQay4VOgETPtlamUUkKUkZSlia6aZ1/RnqikmOmuqq5UOhQo7/5ZnrT322GqOpURua6AJTFrGGC111Fey24xXb7bjlZs0yAC7IueOu9Tbz67nhjsrksgs7G8QV1j587sQt/Vvxxh2XCskltVZz78pf7Ftuxp8KXPDBCOewVQCcmEGFHyY4HfXUx32c9Sw1bx322Hsy4UsA4J18TMt1z49gx19vivPOE/p8Q0Hvlh15R39Pnvn/5i3ioYbajWZP592t9633xpdfKnjhDZt+Q42WcJ58K7cvH/3HfRC0JRc4rP76+N/KXvHzk+reezqDFjHK9P0P0X7/E2DVMOCYlsigBrfD29bk18C10C9xATwK/vI3EOJpSFHHGuAG2yNBDn5QZEP6yBJmsLEQwc+BKTQLBP0GvmmRrYI7cmGGKPQwEN6QXjPE4Q5rxgP2LQFFJEKhClXIwszpsGQwjCFCLpihYmmMh1F8jQelWMVe+cBPOwiTiIZIRAcaMW5UNJhylshEJMqHJU4wkhXZCKczthGO0MrBR3QQxCl10YvyA6PbxAgUClawiRqSDhRcoMA4HhIqfUTk/yKp5C4AyGCLQsxbHr+4qccp0id/zF8g5bMET7YECp4U5Sg9yUhT8gSTp1TlhrD2yCzhkZLW22PbUolKJZZRf1M63C5X2UuivNGXwaySogDwyknGMn6zBFst3XRLXFoQmOvZJeKEWc2wRdOa2eQQrRhDJVgi03LKtBozY0bGZxKEk+7hwTrZ2U53tlOb8SRnPOm5GhdsxH1V+iY49ybOqs0TJ5r0XjrrWVASAdSgCdXLHAEgJX0ek5+68yfVEGoTgQqPoArVaIYqulGPOgVTorPSPiPKtYlGraO/NOc5gZDRj77UPCmF6UyFUrtIchGiJe2nJX2Hzc0585kupelQYf8jU6IeNScmAoAdaURSnYKMp9rzqVMu2jmhIhWrp5pqVrnKFPgc6qEMfGqznDWmS26VKVUV3FXXM4EdyEBtvOxqFI06V7teZDYAOEJYKTdW+5TVrD3dH8JWek62mgcF3ZlmS+66w7o2FrIaGSxOxepX3gBWRmedrBsLG1S0jkcATlgsTCALwseW1q4GvCmInGrZtGA2RppdjVrLdljyIG1RP1gjaq14Wt5y9UI482ZOXdsW2KpItsjpLC5tO57aSe63bfRtdI+qnVzxNXfFvexx+ZPcKwGVuZ8Vj0ZsSN3eite86bWICiaDXRlpd7vcpY93hbbcMjZXPBfSoHrpil7//qq3SS27I3Hh+1r5zlewswXvff1rmy859L88nG6EPWrA3UqysgV+4IGHQ1+t2neJ+A2PdMZHYcc22MS8lexICazhFXJYOB4mLEsNIuLi8EAj0E0xBye844Lmda/ujZGLgQPj4Mh4NLQlmo2LAx8orM7H/+txlOP5VVsNN8NEPouRj5xg5dI4l1TCol59YIJ3upPKsZtymq1pOABAGcN91bJauJwbJHMWzOhEcXFwu1g2t27Nfw6maAGw2hO2WMt1npGXvwviGDLZNjwg9GiLKWhGW3rHIcUOi7M8Z7Io+i53Do2STwZp2KCAmBv5FilZjWmpbtbV6n3ifgfcaU+D/5o4l/5wnqEJ6w0hqQkgYFeskxdoYi9yX/0Ssoo8TWdc00XUfiG1wkz9GkLD+diwM3a245gxEy67P8028LPlEu0XOhqQe36NRp7GbeRt291srJ2WWqthcs/F3HmZdrWq7Rr9xvvd6gZ4QotCHWPaes73LreuZ8zrfrfmwQNXs8AlXk+NbJrTchZ3WRTOJoYnecEhpjhrSOLrivNx5Ce3ZkjLi2WNbzwuHQdLvrWy74WlXDU8uJCyVR5BnPfcl9YNcsazC/NPy/wrNE8iujf589P8QCM8BzrKTT51ouaV1q5BOliMzvGtj+rjeHa400tzOhHKAAQaUN3arQ4zeLddgP+OpIxtvj6Wrse87kqfWMgfTXbSUJq0cL/Y2wWfPvYC4MqwqbtujL54sL9awUwfqN9HA3jGFt5ihMc8+e4JANDQ3fFddzxX9D42yWOU8qJ5gdNY3/rNSy31r5cikgSs+NA3fvRDWXSl4G1zVcVe9qrUfPBlJwC1Ddv2ixd97oWye0r1nu/prjrxsTp86rcOaRCOzeiX73jdR5VG0D+9VYF/fURa3/xxQ4EPWmb8jSA/+XXv/uK/vyZflb9U418r/tMvXf73H3nW5yNKwASyTzy4D/e8r/nA76D+LyV8T04eDgB7Cf0mEGpoxSUYBP7i7+vmL+8W0P6oRPx4raUckCn/dIwnUNACF8cEVzBxBIB9dGAHUm1RxgMBYW70/CMoTko+RnDsps88AOAFmAonfsAxXJBXKhAJRYYHakdJJkIAkAQANpADt84Dv67+1OT+gHDv9K+2WlApPkIGLMDQZMUCpGcJSUUJ07BiUu0IdIsiMGAGiBD0lC8B6Q8EtVAEwfCavHDJ+BApVCDVmsAGVODCMAIFVMAG/GQJao8NH2UNH7Fg8sollqAGyrAKke4Kty4LA2tKfDDPJHA0BCBtKvEIZsACVEADNEAFLGAGjoAGAQAKLlESnw8Qa7FmQGDSWqIJduAQ61D+7vADd5ABRwQUwUwUSYMUY3G0LBETcdF1/24RGmvGBHzgAgwoa2zw9nCQ+YgxBD9RGikCAouGC9mjXOLqcDCDDqexUSKRHSEmBxik3Q5wGzcuBzsxs/awHAEk+ppuH9sjB1xgB0pABjxJBnBgB1ygm95xUtyRIfElY6CACrevHsXtHvPQE8MvHCdiHHMkGR/StDYSJEWmSZpgIenRDrlRAb1RD8HxHxOpHyfvJUdykRySJoel8zgiPW7QHrsRKHjQPY6Rxj7yJgXIJouyVw6PX9SDJy3SJ38CKDtIJDvSbEQSKcPIKq/SXp4IAOZuJyuy2S6SJTOyAWeSqmIS9cxSK6voKNdyUkxAbbTPPJoyLJ/SJ6KSPYSSpf+I0i2dpy37slF4gJjm8StTsidX8ieLUUT00rCyEjCh5i8fc0sEoHac4BmBsQOFEQsxMh9dMvJIkC8lU3YiUzStRLF0wJCYMgdfroHEMjG/USPVMq3QkvxkszQ3iDRvk0bcDAq+jXpWs+hSyDWhUjEBaCppc/+AkAcswAac4ELSZQWwbSKsa5dKTDdpyTGv01FwSzrnEjjfi4gQcyw7MzY/8wdVIgekx1VKIDWnc7GsUzv/KTvjk0u+yvP85TvDLTzxEB9jSx/NMxRnSClF5wh2oFDoaAOtqxd3gEEblEERhT7l0zYj9GUcCfH+Iz+Ds5IyVOa2EECRUUABwBJT0wL/GKTlCMC64JNCsXJCV9RidG4jHARDOZTZ9pNGFc5Dv+w8U2ICPg8jlJIIU9RFW6hFhxRiKHMjCLM9blQ/i4hJ7y1HGw00P6t2ZJQihNRIqS5L58bNluAX1+NJ98OLwpTcorS+ptQ2m6Q2KgJLt3Sc5tNNOaTzmsA35YNMh2NM7xTUWqM/HvA4/bDUPktNn2cjVHQqQABRE1VRF5VRFzVOySM3HzU8uNJH8VNP68NGL9XI+LS7UIIxPcs2BcVK3TMifgAELmAGaqA7k8Ly5EpSiyNSXxU2eMAqjmeBNLUu8hRXYYxTv/FTw0s2qRMFqfMloGAGLvMnWpWaZDU2YpVZ/1vDgJR0RneVLnSVWuWrV1vyVxlMNjPGUInVVZxgIoeiUcvVXBH1WZsVTtPVPJRKB75UTK51LqxVXmErWz1xW0VOLUNHBXFsBVQAA8CDB1Tgh+CVXYfFWQ+WNOzzJHGnXu3OSR/WXlkje/K178wyHjdCLilitewz6xQWWhIWZP2CoZby0CSWTDIVZTHHNCr2T9EUJzDAKiDJJqTQYEd2V0QWZ7MCBaxiVDtkZVM2YoP2WSg2qiy2WhbCIRwCIl5SMAv1ZkVCABikUnc2WHTWaqXCgE70fYiWU1TWa1tSNVy2SCcIAIIgCtJWbdeWbdvWbd1WDqbpH1GA0FAzJwTFK/+zFliwVm+dwl3bs2u9ll7Dlixb9miPE23fVnEX121hwAAeF3IhlwWACUllcVxjglZ+9ijWjnM7V3X6FuTKFnSnJHRW1VJXdnAJ1z9Xg2wVLHEZF3Zj122D4I0EwICgoGFrQrFslVWVlW1GV9rWFXhHg9Ck7mSJNnVVdz9eo3WR43VlF3pjl3bLUVCawHRjwioSDyl893eHt+aE13v1QjGE0OWCNnmVt8O07nBFVyiK4nmjF37fdnpnQrGaYB1rwkJzVyhWr/X613/D93vZF4A3ZF+0l7KQF2zRF8HutTOh733jF4LVdn5jImN0cidQLVMG2BYFWIP/w4Au91bNN4H/FTjG1NdXETeCU3htJzglMFAFRYJWE+giNCDV7reDt4Rvb/iCCxXc6vV8Sdj5WHd9XVeFi5iFTyInl8BBl5hB2XSEcGBPjsBQLlSHIRF8q9gpWoV340yEhxaI05eBV9eBi1iFj1gk+myanHiXdMARsZhLctiNbSJjrtdhUfaHv7gumHeInZeMU9iMMQKNXXUiTMACVqAgn9MJ/jWOrZiDF5k8NMLgyhd1RxiPcy2MkYsjUbiPIfiPqUQAzgyeHPl+rliUh8KRNnZECBdNKrlMTVhbNXmT4beTRYQHZkA9l7WU25eUcxkolOqFD7iLQYWVcU2PT7iRM+lsYzl+ZxlE//aF0nh5KOAYmjHC/QqN6CaZb4a5yzCiUy+5TzP5mHvCfZVZlnd5J5zZWwoVHZtAlKbZYMLZnVXjq1A5lcN2lbXZzkSim43WmImYnKGXmTdEQZdEqaBQAxQLQuP5J6RZoSeidug4hLFZmPE51DgTk/vzosf4n2U3oAVpIz6voCvi8BK6oZsJnktaNBgK43pYXu+Zoi35NQuXOPuZjzdaes05JxwjkkNaSDaiTlHaonAaqGPCzYy3qez5TF66osfzovUij8HZn22acTs6Qy5kTQmAp6uiQYY6Jxg6nqc2SZA1ou04qZX6qZn6m/3irDVaqheXqv/DWCiiSSIJV1aaq/9/6aTvmio6T3NrDYGz2azxzaLTuqhgua3lV6hvQiM0CGl+2nAiWa9nwqvdmdB+2q+D+XICW7DRep+nyLAPu23fupMaiiJapWoJQDKEK7IlO7FXmyKeiGsvW6IzW7M9jrOX1zbYGrRDu7V115UGmTYsYnwN1bX/orddO2NOW5LJGrBre+YGu7NdQ7d3e4WPeyZIQrUJgJgSGgNq52OL+5ryGryXopUg++D+eqKdO+mgG7fVVbwDKpmpm7ffezQYyo5CBwpeQD0te7wtYrJ5eV+2+JqZO73V+/Fimjw9m76D+oHlW7Tlg1tG1c1ewqj727+tW68VC4TrWXDL2sC9AqP/o7s1plu+o+DBQcQCaHAILfw8MPyub6ZNVNnDP5z02HuBC3vBIyW+S1yCXXwneCAHciBqWZwA/ruUQ0oGYhypm5vGQ7y9cTyqedzEfbwiOEN/idyksbw4GIqel1tiXZrGdRDBVxfKa1rKpzzHpSJGK2JPlFvLWTvN3zwnWsWAB/zLZ7zJbRyMy/y7Gpy6T3w81pwiBF3OgzrOC71mN6KN7fxhwTzPb/vGFTzKeRzQxYPQCeDSER1oNL01MmbDORy9aTvMnTzSpfuzS7zSw8OqPWKrOR3OXX01CK1ROtzRP5zU91zSzVzKU704vqQJhi3TYd24D13YUyKDu4TW8dzW//W8hN170lGdyikCaZqgBGzAzRJ5T7Jd27f9u4ncyB0ZyGYdLFszzGsc0nHd1Im9xf18t3ndNnqWey8P0b99kUda3A1TOMtdzGdaplmDxB082uOQfbiX0+k9jpHml1ma3PJI3/f9LmEz1/v8zNPW3cODBzTAB76qBD6D4z+j4ANeoWmFvxX+2Rhe32+92flcaNgdtCuePIK92KMF5ON53u49GCn53ga3J4pTwdTdT1n+sF0+0Fs95oe96EdDfByFLsn95vMdxHmC55HD5z11x3d95i/idD5d2A0ei8d36JB93K8nB++41Mvy2QF+6o9eq9L+6Osmb7lk6cU+7uUe4v/LU9cp/erVHq/1Xi/2xc0ZXeFwPvAFv+yN8dTRfjJBOZTnPe952c2unORxjfAXfvJT3jPvHtrZfip8AAfQEZflnOur2KaUPuxlae5Nv+6B1iv+/c8bvyIwYBf9TNNDX4dXjPTxXY9Of3fw0ju7gvXb3fWhkAZXjdVG6eM1v9it66qVHPeTSfclKuot9fdbPvhH4iMuYOSLnfY72JEEfEuev3LGvvK3GZinP+ir/7n4/sKRX9g7r8LPOzOdvvmdP/UDlyvMv62FPr9+W/3FsfoBgoDAgQQLGjyIMKHChQwbOnwIMaLEiRQrWryIMaPGjQR2AAAwgaPIkRIXmDyJMqX/ypUsW7pcKSGmzJk0a9q8iTNnzZc8e/rkqTOo0KFCfxoliVRkSh0AdCTVyDRIlKlUq1q9ijWr1iBNn3rF2ATAiq9ky5o9izat2rVsoXZtCzeu3Ll069q9W/HFRxR45xr9C/gl0cGEiwY+jHhB4cWMdyZm2ffr0reRo2q9jDkzVa5OI3tdAsCG59GkS5s+jZog086pW7t+DTt2aiiUZSN9jPtn492Fc/sWzDs40d8obVOczLqvZc3Mm0/lbJziCgAyolu/jj073dXau3v/Dr41ho84wlskjj6l8PU507tXzD6+TffmDyIfvdy5/svQ6xvM8VEO/g1IYIHXcWdgggou/8hgQT58BEKDCr2XnnwWxkQhehduSJ+B93mW334iWtVfgjMAsARfEq7IYotPIehijDLOONp0INFIQIbEbSifjr/xaGGHBX5YGQBSjYjkZrUZCAIAULjAA45STokjjFReiWWWGjnxkQA4+ugbkOyBmZuY8QlJIJHKGZlkmyUWuEScH30ERZx23hmnlnruaZyVfP4J6J4ofFTdl2Q+ZqZwhyKaqKLpJagmXiG2ud+bBM6JaaaaAhBop55KuuSnoo7aoAYfXSDlook1ypuqiLG6G4WQouTnXZNS6pylA27KK6ak/gosWbUGS2yx2F3wkQqpuhoYrI0x26yzi8nqIa2h2v91K67M6eofD95+C2644BpLbrkTDWtuuup6phcAKkYHbbwoSTutvLrRSxiaQ1qbHKhHaqsft+sOTHCV1xaMcMJmCfDREtjZKy+++ULck8SD6Zsmv/ixCXDABysMcsj+oStyySZTNMFHY11HMbQWD1fhmfC9HBTGA0ZqK8cdNyfwyT7/DBvJQA9NNAFNAmDBwy27SrNhGsrcdM2PKogztjrvrFnPRW/N9VxCdw12wjh8hIHSSy8atU7upe0sQb8tWHVd2WKdldZh3433ix/nzXe5tEGR3dmqso3T2oQ36rZvcGsM4tV087f3dSVMXsJAlF+OeeaV9805eF93DvqnJnz/dETggh96+Hwxpy4mSVObFvd2jj9ed+TW+SpQr7qHzvuBtvcOvJYWfFSD6aeDyTpNhifPo+vooRa717PTfpXdt885kO69Bs/9a593Dz6NNXyUtNnH68i8TMunb6Hz55/kPuNF/kt97f16N0H+IQmkf//+/7+/8AmwcfcboAFl9AOVGe99FGKfBNbnQPbE730TNMn32jK3+j3ndwfs4M8u6MEQ+odhAHDCAhkIQdalMILBqeDxXAjCtWRQg9YToQ1BFsMb6jA7MuiS+VC4OuatkIW7ceHpYMhBtsywfjXcoRPTlcMnShE2HgHAD34IxB2xb4hEZIwRBYfEAsptehrc/6AYp4hGckUxjWwkzYMAMIMTZjFMWwxiF3nzxbOFcWP0K2NVmtjGQAJqjYIsJF148JHNWWeOXGRbI+84mDwubY+N66MfzSghAWgABBdYgSc/CcqVGXKUCiEkKU+pFqY0AYuMxI0DHwnJoUiyZZSc3yWrl8TuoGAFYdHeR1AJTNXkMpjENMsRPmIClrVSi+mDZSyDMkuK1XJNlrwkILWDAab4EnvFRKUpuwlOjowPAC5Q5jLp2Ew7PrMw0YTYNP11SxINEzs9LGENSvARH7jgAvVsQg184INwkvKbAi1oRQAUGnOe05V1fNo6vTiSLL4zZ9X04zWxowLyCKSKBMlBD/91kEyDFpKgIi2pQlywhBUIYHQJXeRCy9RQZj6UnREF4kStVtEyXvQ6NvhIlDryS4IIQC9O8JJJ2UjSoyqVACgYW8N6WTyXvpRR6XToTAnTTnvddIw5peE8rQOaQgGVUwUZD9KWisakolWkE9CmpgQk1am+KqY/uipNlWLTmkZPLkuk3k6tExbRbNSHBdGLIte6Q7UiNpwnopMLmAIFG1xRoXKNVlVlaldZ6pWBW5VdV5mYRBNYYAf1BMBhFfIDGyyhCVBwwgXKBpeP7GAgjf0pQaZzxsUeULG6JWYVTRullXansquiKzozq1m8orCz0vusX3+ngV5m6rQHEcAxNxX/obbQRpTjDOBAjrnK3t6Qt+I95aAgZB7izvWydUVucjki0c2ehLwj6SvtavhGTVHXIPj8iBNWYAO3ZnctPSyPQBIIR4OABnDlFSF9G1zIcaIqveq1rBDV6V6cZFVezOUrGXX6uwfpAAcg+AGyTLuQxjZBWQM58Y3WgtuBCCAsUHgXAcb5AgiH8ME6biOXABDS8FTYwslzZoYlsOF4dTgu9n1cDVFgW6MlUiEo6GX5CNJTAOR4LW+ELQGyrIMa/EADNiJnjzvI4zNP0axiFfKQ/3LkOAsnydBaMlyaTLe/Hm2/AxmnCQ2CSGSuhYRRJQAPaLOpNqs5fGletBPPCwWj/7r5zfeSs6UXQ2dm2RmDH/ZqbhOyZ4W0q9AF6W8c16ICC2igo6DJ1Ats7OjuNTrWOswyqb9DaaNcep3U2kh8lSs/asbzj18NdULmBFeDHG3LdfHBCnCAgx1MltaM/iq1DcnST8c118DZNSR7rZFfw1cls8YInrGm5ykjhKVkPQiCGXxtNZc73h50ajknze1ue7uL+da0fC1obbOce2fpRjFCMvoxdsOa3uWdN8MNmLKPeHe4/db3vllYcVVtWomdBq22D2Lsg7iAUAk5LwC87BlJP7xzDl+5AG0UafBk3CUXv+PMj/iQlbScIgPvWMH5fOOPMNsgJARAsvuCghnA2//lfds507uHaJVr5+YsqTm/qT7JnJM74GXpOcB+DmqhK2ROE69L0nv5dM45Pe29Q+jQKY71eVkd43En7toj4nVtgR0hOE5I0Y9OFxRcQLrtZvvd7m54zvFAm7eeet1PMne6P36qiH9I3psDAwNofvObZ0Gx1S1ykiPE5Cj/Sg5W4ISw6OAI0xaIAAaPqSZMOPFhqzzttyaAGVxOmzKQuuMnH/kITl6utm8IU/5wheQrf/nMb77znZ8F7X1c2aA3CMLPqHCzuDhTs1cBoj/ShBks/PZFKz75f/YDt2JKB1HGNfCDb9zhM9L8Czn+8++P/+efYAD873//GfB5BncQ7Jb/EO9mFkfDK8XTWOAnfud3eFzngMAjAGWWKSBVH/IHf/Enf1lEf6UEAMiXfyEogs/3BwEIdASAbAixbGURaIl0ATOwAtoEBcPDgOMXgUTTgTeIMOk3JyWAAQIAhL7nfu+XgUW2geeUgwhhfyPIhExYgtNXECF3EKOGEKZWFkezBEEmEAhIHu2ng1uThF+oLgvYBPc2K0RYhKlzhEgIgV+xhE0Ih/j3hBMhhQbhZwfRgoCXFE5Vdl82J4IlhmAThoFILgilZaW3L2iYhoSzhss0iAXxhnEoicw3hxJRhwVRZeRjEFn2dnrzZwYRcU1gg4T4QW1IimCTZafGIBi4iGrY/4jzZ4p6A4KTSIvJV4kRcYkFoWIsJhAu1odIEVgIQUIneIom84jFSCqQJoSJ+Hit6IqvyIGxmBSRWIuSeIsLgQMyoI0yoE1NsI3a6IX9VUIAJmBnIVvHJhbICIbSqI4/czSzt4rD54yHA41zdIwDQY3VCIfXqBCtpj1eKABZpimN5xXniBAG2Y5Ac48JGSjahIhn2Izz6Ej1CEQLSQD5qI9OyEH+qDteeGCqxVqu9ZAFCQCzdZAlyZAKyY4pGTIIZ2ASwooSGTUUWZErWV8fmJGTyI/fgZAG0ZMsKTIWCZRZ0l+tF4+KKJMWQ5MoZJEYmZMhuJPeQSggQJVVWZVTaf+VWTmUAyOUWzklLOUwLBKTSfkyS8lATYmTT7mPNhkZ2+RLXqkuXQmXNFJFZhgsc0SWTWOW74OWs6iWIxiV3eGW2jOX5iKXhekimdgEyygqeJmXZbmXx9OXf9mEgakdL6A5mamZiKlGbMmZxTJyKGksjikzVlVzkSmZnrkRTkmZzmeZn9ljhwmbDdJqWniXWRQkGOZtqHk6k9maIvias9lgsimcCWIqAlgspDkmurlrvCk4vvmb+RecxdlbxEmdBOJUvJicuNkjzHlpznk20Bmd9zed14lY1mme5mFWUBgoyrkeRpZhNoMR0Cie4+maqpmehoSe+fkdJzZgo8mdpYn/WRcnnxdBn/iZEaxpn1dQnvx5VPvpoNkhAIg2iqTino5imgT6OuFWj/W5oMvXoBEqUhAqotZBg6JELhcaHPDpXgV6HB2KoOaWlh/afCFaogJFojdqGz+mh8Sioq3inZb2PP92hB5KowwaozrqRDmqpK8RcZ24nUCUmxnanBvqazDKnqk0o0eqfDbapMTEpF+aGtcVUOnyo7ESpEfmohVBkUZKo14qpt6UpHEqIYG2dOVyps+SpvFppRx6oFmaFgpqn3BKp6MUpoU6Go2liuaSp4zBona1pi/6pxvjl1yKpICKqCM1p5maIIjmkVGKQlM6oFU6pMDWiG76oYTKqW10/6irahdvVDrr0qj1QqXf2acZ0aabynNbaqmq6qpppau/ah7t8ougykCi2l4aWqrjNqmNU6lc6qvC+kStKq1wgVCfqC6z2ht72qK3Op9YSqmWCqLBWq2hQ63luhZZdmXZGqDLWatC6q0GCq7OKq5dSq7oqnb3iq/RoYwEo60T865yFqkTkauYehaCOp7Ruq87pq8LKxvvWDD/ejHcilwDWxLzWiTPeqQK67C71bAd6z1kE7Ht+p4Um1kWGxEFG671eqkga6gf67Ko4ZIII7EwE7BxhrIQobL0yrIcG7Pgc64/SxJFSbMki6GjaqvLeqXNmrEs27JCy6owC7WeAZZYMv+WJXuzahqv54Gxa6Kxbyq1U2uMYSu2d1GXViuP3Zm1fKq0fvqKqLqgPlu25kq2czsXMwYAi4m2SLmiSEuqxJFpFQe3g1q3doswQWu4FBGaJnklV3u0MDV3Oat1TOu1Tiu3ics3iIu5EVGbWeK4fZusp7m1bNq1oPK1qVq4mxuXqau6Z4FgxBgjnwukoausgEukGzi4Ccu6rduZBsu7stFf2kklsoumtLtvkmsWb5a70Xm5v8s1muu8CEGDvks1aSugkGt1yFsWyru7wnS6cdu90fsr0Cu+BMEDvbRqWkK8emq8uzm6fkF84SsQCMu88lu+n0K+90sA/YWiexuR18v/UJH7vnJRWcv7m82rvz6Tv+UbmjrAmIbCt+zrt0lru6MxRwlhwK2JwAk8ttTLwX2BAb1klJ4bwY5qshU7wAScVweRwZS5wR8cMgscve3SvyRcwrQ6wfDatnhxwUpov/R7wPYLw3siw7/bwA+8LDe8rWurtTt8Fz3Mwj/Mq9AqxEOsJUXcuiH8ESNsw//7uMcluk5sF1BsEC38ly9sxYdbxWksaj+pJ+u7xDkssCkMF2QMiVL8vYTrwWxcMli8ueO0BEg8JXAMsHKMs3TcFnYsTHvsFUCswWvMx1Lix4mbiS8GKIQ8sUzMthXsGYqMj3hsuZAcyTQyyYZ7YjW8J5hs/7OG3MScHBmePL+g3LOiPMoyUspze755+6nq68VYy8qb/DakAcsXKcv1isa1bJi0HMlVBI+X3MtfjL1h7Mp9McxmrJbHjMy9m82kEWii+ClKjMPt+7fBbMHidseMLIuhjM7bvC63LLY2sqjt+cyg+8vdKsZ1Uc3FLK7YzM7B4s5Qa1be/M3zPLv1jML3TBcr7MPrjBSO7MLK3M8M8s9Cm2X/2SngHMfiTMHk3MnL5YEMTRIOfcYQHdEKMtExy1Ix15gEXbwGfbKIzBYKHcUgfZN5rLs0XdLEctIue10E6cx1h6xgXLsc/coejcH63KskndMFstMdi1AqvdJA/ZhKCf/TayHTZYzUVIzTSz2+Ss3B9vYrGD3VPKK9aXHV57yyxuzVXF0fTb2wCOXAYc3SY+0YRt3RnPXRab3Pa83W4eHW+9pf6xrVcUfXQ2HO1GzXM63XSb3VfY2/fC2+EReWci3Vha02Z/2tiGEfiY3Vje0WNl2/nu3YDQnZM5xPt1nZll04mC2vmm0QrB3Loi2joB3Esj3afPLX5YpQk03ZhK3a7QHbpBt39ZfVG1vat40duV2toWmXvU11vw3cnI2rdUfctm0RIn3Nx43c1qHc0pplPTrQqQ3dyhPckop11b3YWr3dJ9Pdwtpqxvrc46060p3Z553XPKvW1r3eV9Lernr/XopmoXP924c93cN93007y/q931PS36uKYIwLLGJN1wTOtY+H3vi91wq+4Aaj4aN9NGWK2r4t3+RN38JN3QdeuQm+4TGs3arrVCMZ3iI+4upT3ik7eReO4Pm94jjU4pv7NwAq3jNO4SZu4Efd4Xg3xcZ95DveIg2eqYEGu/Ic5CM+5OZd5Aud3krO5Anj5IiKcPHs3PE94zRe4lZu30ae5WD7cfnVK6i85ZLc44l7YunrowKu2lVOsDeO4qarzg3B5rzi5m9OynFuuO1SoZ4i4WON5xdr4XueM7T9yGvuXztA6ZVe6SAu6FTS5YUaFrwd4lg35jNR5kR+5liO4Yzt/+cKlOmdsulxylKxCt83F+pkfj6BS1w4nuI6zhBvFOirjiWtLqY06NOjkuhTPepmTnW4zucqvuuq7ut/AuxfOucpaueWfex53uhofurq3ezp+OzQTuhz++LUPuXyfe2MfuLanuMZnure/u1EHO5lyyXhBeQyPubnbuPZburrjurdfgQqwEkzYAG2+e6DvuRL7V94Wu2Fje86q+fqnuvs3u2bsgSCXfAxEu1KalawHuszN+sYgtemWuqKve1aPvG8ggOCfPEJkvE6epxgHuELP+Ehz6zpvu8R3+8L4QNLcAE/EFwYYAE/BgAcv/Is0vI3Ok6YXuflPt4NP7k2T/L8zv/tC8GYZab0Rd8gR1+iNgLeAc700O30yXtOyv7ofX4R7YKtWJ/18T617aLyFy3zik7z+Dz2jm41kD6J++d//geAe4xgALDLak8gWi+itHHwGfP1Az73/rGmaKkHYhIG0pcRc8LFgs/UbC+05xXlMS7moR728KIqji8mgBAKpW/6pp8EpqhNwmv5BkL4DhpxEN7xGffxD7T4Fxj6Uvz4+KIHpoi+rS/RmP+zNNjcS2/vQn77FLYoos/7bWhWRgf8C/L6/HlilR/msv7xn28crsL89NL7e9xYdxr9gy/8MetUgU/scW/syY9vZNL90vL9DPHAE9BLsj/+AzL9+TnvZqr//o+p/QBBQOBAggUNHkSYUOFCgwscPoQYUeJEihJ1ANDBUONGjgUv6pEQUuRIkiVNnkSpByNDHzJ8CDDoogkAAFBQdMSZU+dOnj19/gQaVOhQokWNHkWa9OfFjEqdPoUaVepUqlWtdoQCYMlVrlYrfgUbVuxYshNRnkWbVu1atm3djiwbV+7Xrlfn3n3ItO7Cj2/9nlTZVKEPmgCcHFmxAsdMmk0m7IUcWfJkypUtX/apF/Nmzp09f+4qgOYL0KUb4kWdWvVf1q1dv0arWnZY00Fnl9V8uS9sv4FZFgYO/AWG2sWNH0eeXDnflcudP4cevSgGmkekW76dXbtZ3t29/38/u138dYbiwea2vBu8Wt8MJ9Q4IkNHkyY6Xlx4TF7/fv79/RNA7z8BByRwsglouqBAr8xjULb1HoQQtgZvU3DCiQKkTL0IAWtOQQ8/BDHEyjAUsUQTT1yIMABqQDEpC1+Ua0MZZ1QLxtQqtNEhEiXTkEaR2msxSCGHJNKjDotEMkn+aqDJByWByjHKr3ykskoJpJwLxxx3jKxHKoF8Mkwxx1yOSzLPRJOyC2jKL02OsIQTIivnlDHOsrS00cy9vPQRTDf/BDTQqfQUtFBDh7KBJuIORcjOOOmE9EFHx8ITRkK74pNGPxnltFNPEbr0U1FHFegFmmAidVIsI2XVO/9VaStQylCvynTGTUnFNdczZ9W1V0CXAKCJXF+NslVjXyOWrlij5LWqWmW81Vdppz2xWWqvTXImJ4hMttuyjgX3L28nqvRFawcFACQ6o8W2XXf5O/ddeUMUDYASuB0334rC5bctfSEq18J4o3p2Q3bnRTjh4gZWuGH+TKDJBnz/pdihfi9Oq+IFCIST4acKjvBgh0cmmccjS0a5wB8QnFhjfTGG+SSNOcbSY6dAhlDklHfm+eaTewb6OhVdaNnlcWNGOsLxBuz458lwflDnoKemeiebq8Y6MiYBUKFoo7tNOmzwlhawacHSSxdSqbNmu22CrnY7bql2YNPrr4kVO2//3lzezOzNoF5vbbkHDxpuwg836ghF7b5bVb0fb43v5bIz/CjAwRMccc1Hrnxzz3kyFYAiGz8actPdklw5yp02Wd05M/88dnc7l712hi6CYnTSwT699xpnbpF2oi7/Dnbbj9dVeOSXF4imbRnf/VHfp0cp9WpZ7zLtdbFnvvvkufc+/I1QoAkH3aN/lXr1S7LeROWFIt4748Wn/8/3698cYgBWOB/9SdcHYEjaV6L7ASV+3Zkf/hQopgIucHAaoMkM+uc/OwUQgAMUUQMzo73Xgc+BHySTBkHINgvQhGjQo2COLLg+DIZIhDw5IG8SOEIaXu9sNXQgCGiigQmmcFUr/6ReC0H0Qqtx0EozxGESPUREJfJsBTTJQQ99WCwgTk+IH2JiTmIIGyQ20Yv+yeIXSVYCmtwEhVO0UBWtCDwUhbEjW3xNF8U4R+m4kY4Jwx2S0Cg9NZ7uikv0IKaMWCU53tGQybHjId1VL9JIcY8v6mPv/qigRGoEjq4ppCI1WZpKbnJa+pOYIx85oUj6kY02/NsgvxRIT7YSOZ10pa5UQBMQ6HGUVCzl4yo2JFgq5JKtyWQshWmyGw7zcFtzkihvaZ5cQm6XQuplQn7JmmAa05q0YuU1p/ZEAERRmcvcTjN1STFeZtMq0/xLNbW5TqhEk52GIiMAzHhGcGZHnHp7Zv+Q3HkQdPbGnO8E6Dn/GVCS5dGW9YzIPRVKknwGb6Doct0RH0pQiiplnxU9U71kkCSESmShH70SOaE5UYKpsk8kxWhK4YdSlWILlBztqJySph2QNrSNLPVZRAmJ05b2VIs89WmvIAgACR40pgsIG00/alNUYqafb1FnUKXKT6BOlVTIhOlRkTpTey5VpPqsquVMqqmwWtWsArnoWYNEt25m9ahJ7epCmeq+shblqW6Jqlqlmla9niie86TnI+F6m5puh1R8Hchd25LXvvYUsY11YU2UpFWLcZWwXqUQrh4LoLHaqq6QbelmQasgmmzUrTEd7GwKm9nDfnYoimULY0f/W1HRzlZALz1tR1PrIMzOJlebhe1aZGvbgNaWuP3ZWi1zi9Ddrqa3svmta1eq01UW87jENe519RM6E0yWss1NzWp9q1npBiW47CmvdrWZXfVGhzqGeRJlt4o0pco1O9G1buvUlt72GpO9/XVOcuP7Xcuq9rmqwW8qqXvS/AJYr/91cHJksDjvahW8qBEvdMnbYMicNy3DjXAsIRzi4rzXtBV+a4F5a1/Wjgq4nYUWf0m8yRHPuDQ6XFGY5HthvGQYwRtW8H45bGOf1pjInnECTXigYwLTN64K1U6CnQpjg8n4yHc08pUxo79GDtjCKnYui8fb2iHXxcNoAbGWsWxl/zX/ZwYmFNOOnfzke0YZyFNeMFnL3GaCZpnPkwGWPOPcZJiF88A3urNuqBwyNv85iX529F5yQJN7DfrLMTO0mDVM5iBvb8+RXiekQc2VNQHAAmOSM6brC+X7Jhptefbsp0dtTVHP2lllRDWhMZZpcZLNxY3WyZnPkmZb07DWxY7KgQBgvlxfutCrbqavRfViWMdY1sh25bGx7RS2JtPS8qUzsqCdS2l/itpC3nafgZ3u4mSlCaj6NrgN3B1eR9uwrh7RonO2bnZ7T9v9LsrKAGAdMsl73CAFV7k9dW5PA5yd/3a4UErdtYIb/LII75fCO8XwDl474nSE+Md/Es8lV//c4ivGeCQdwmk8o1vk/uX3yy+Tldyd6eTzTnkfNZ7BmHNE2Cnpucw9F3Kh54R89kLTzVGe8yruPLIep8rPOQT1ouOQ6FXniMB3kHSlh5fpOr83WKkuFambhNhYr93V0c6QrZ3a5l3H8NfV6PQhBt2S+o6a3dceN7XvPSHc9KbJ4T4Xuc897A4de0mrXeXE+x1/fXe8QSYMAHg3e/AxKjwQ6Y5FvTNn8YxufOTFB3nRD2QmW+H65TGfeQtuHpChz6nLSy9G0pf+vQR/u+rjwvoVup6Snfcl3gMH/NkDrfainyVR06T71fOehYe/KewtKnzMEb/4PDt+5HFM8dwzfyz/zg+g7wvEcYnK2gQW2MHkkX7942Xf8YoDwKK67/2wgP+C0G+qoj+/7z1rgDHBqTT2SzvrE8ChSDLRWT76+z77Ux/xIxDy26k9U5HgWL8CjB338ztgqbnUU0CwYMAGxD+6kr6kKLuSkBrC0AEcAIEfKLUAtMChI8AXXIoYLI0OFIsPDKIQJCAafBvqK55AQoGSEwgcc0EZRBwM3LusQD0OtEGKwME1sjOx67SO0wkiNEIYHMErrAttcZMm9MAnlCQd5LksFKv9yzuqs0ItPEIeVMOOcJ4u9MJ9AUNTikLEm8Lyq0JKa8PDQcK1Ky04jEPumENnEsOnu8MIzMMK3EO+/2PDRWSI0QDEQEyoQSTEOoy+Q6yuRCxCR8yaPsS6etnEeJPEyqJEfCrEuiNDoyhBkpifNOTEtvFEBZILATk6ZnMXjSnFnHPAAYHATMwJV3zFTmzEd5rF/+CB6pAXXMxFjNtFAelFBtPEYITFYUwZcBOQ20vGillGZmy1ckpFu/JB+XkoYJRGqonFQrHG/3ivULpFbdxGH0M0b8TE7wCEULDHe7zHJBhHPSxHrDlHQUlH/9Af/nkXZXxHeLyLInmxMZgQJaDA4EBDfuxHc6RGlAnI/pg0ANi6gnTHg/RI73iOhZwQMyCDkjRJkxyEfVTEiTS+iiyZi+QPZUsQjqSYj/+0Sd4IyWG8CIaEkzFQyVBkyZT5x0CByf0QuKJqx5q8yaVkjaJ4i9fSSQDgSSzxyYhcyaDcmaEElKLUj6FCynYxSKYUS7ZwSreAym8cHqmMk6qMRqxsSbQ8Hq4kj6FSrqT8l7HEy7Uoy+7ACZHsyZ90y7dUJLm8juRjEZq8y7xUTJTYS5x8o6icSilhy1+UyMAUSpckGcKUjqHJRqVczM8cicaEjb6EzLVkJRyQgdSUj8ZQzdQUQstUGK38E82MjhIytc5MTNDUTdF8DdKEy5WKzCiZTIYItIcEjteETYSRzUg8KgFxgSbBzZfRzd0kiu/wzVQKzhwZzoUoTuNUsuT/bJjlTEDKEhCsQkzpnM7P5E3XuM4py04b2U7w5EPMHBnahI6t4T6w7Mj0VMz1bI32VLT3hJH4lM/BEU8mjCkB2b7ozBf+VM/qBMnH/E3zUsu/nNACbZcDnb8E/Y/kq0v99EwHxUv/bEoJxU7TvFAMvRYNFbzm/A/cskv0FNGxJNG/AFC0EdAXIVAVncYU/Rz7hI43PM8GndERhVC+NFH3RFEeJRwWtTwX/Y8DZNDSKVKxrFG/uNF8y1EL2VEm9Uf6dBggfQ74664YJdIqZcorfcokDdAl9VJG9FHPEVPnWFAzpVI0vUk1NUs2xVE3fdMeHUz5GhAPHdI7xdOP1NO2/8jSDKlQqgTTP1XIR1WYOV0O/cE9bAnLQ/XIRCVLPtVSP4XUL43TzaHU5RBS2/gXoxhFmdJUhDtSJPW50rTQUGUbJxXFjiIQKRWKrxqKVX2IVsW4V3XMWB3VItrSCelSWsU+SU2YUlWORAGAMoWSVC0KXyVFYF0oYR1NT2XUY22QZFXWyyxWxHHW5KjTadUXVbVWbAUpbe1Nbn2aRpVMZg1XEQxU8hzUCNpVaiUKa50vdr0nd2VPeDUZb2UQcK3XgqLXeSlX5MBGVE3Xal1XgFU1S/wJ8FjUeDVY80DYhHUYW2UyfB2Q09vXiO3XiaXYXTvFnMBYgs2ejRWPjvXY2P9c2ClFqAKZvMrrCV4t2VVN2Wc7uP/cCcZ02Q6TV+Gs2Zn9vXE9nIZFDmiVVp/gWYj12Z+9GPGwzqE9iYwtWFBVWpQBWS/TqgLBMW+TWn7tVZS12nDB2gjFJqYlTZjdDpn9WnkJWxSDUgFRkcP8ialF16pdW7att3d92xOd1boV13sdWwIpNR7623FRV18NXH5pW1gVKLh9TLnVDrpF3AxNWju9WQIhOaqFXImV3MlNuMEd2MJV0sPtXIXFXLlx2uOguZ4t3ZM9XdQ1lsod1ss1XEeN3dcNk7tdrtAVkGO8Sp7w275VW92NFN7dVtZtU9cV3vD8XBBdXAHxStv1lsj/BVznfd5wi17fbV3grV7OuV5MFdQBOVfmNdm0zV3whZSgXV3ynV7zPV/rDV63md3iwAEKe9zuNd3vld85oV+hld4+pd78nRfiNaq8BaNggd988d5RLODwvTi3tV8Fxl8GVs70vZb+NY2j67IA7pYKlsQLnl/xJdwN/tQF9uDZAWFqEeHSyMiNJF0Bxl0CVmEfOeASTeAX7uAYfhcH/qZbGhCZnODbXeIU7mEr+WEb5Qq/HGIi9tz9bZsaBg0l5t4THmALfuIqiWIsnWJZrWIrXtEZnhYt/gwuzmEv3mEwDmMfZuH6vTUsZg7NzQ7OReNpU2NpYWPPcGMTThYUDsQ5/6aSMV7TIO5Wr+3jaTHiwHqkJKaJQqDgL3ZiRKZDnLPcO/7decXjRzbEQwrkzlC2SrjkOM5kTa5ETu5dTy5fUBZlbInkISllzshIVGbiLo5DVt7kpXvlqDNjWZ5laqllIbnlzcjlVG7iQ/blVgbm8YXl+yXmYpaWYw6SZMaMZd7lN+7lZx6nDO5kYQ5laTpa7fxja/YMbG4Rbb4M2wwEZuZlLwTncHZlaSbnT0baclZnXkznXnFny4DWHpBnb6bnes4bRd5TRtZYR+7nX+NnqgnoynA3OyhoQj5ohJ6zOkZgF25kGH5oP47oqZnoychIRXjfeW5CjQazaG7haebgav8O6dbK0SYqacnAMVJIaYNeaZauWI4GYqDwCyqW6Zn245pWopuOjHgSgZ3G6J72aZVVaEUViqEe5n02avJC6iRS6r2olzlAW5W2wagGWqCW4qCw6pE2Ej2+DT7O6jTZyYqw6fXtj+QzhLDm6bEm66tV3Zf2ibTWZ3RW67eOjrimiLkWWelAAQ0AARy4CJpYA7x+ar3ea8rtazv+67cgaqwmbHM754dA7OxdDgH4ARA4gscOjib4Asl2Xx6u7FaB3mDuCcCOZc7u7I377JVLarpWjhxA7dQugQswgeU92/h97d297I6+WM2+asG+7YXL7Y3Z7cRGDv8Djia4Dx+QPwL/IO6dbd7jZpXYxufZZu7BTqzo5tJ/fm4zi+7QhmDjsE0AcImoLYjuVt7vBu8VnupORevyDmz4VO/1LuOtxqGuToo3qw6dPQ2nbm05zu/wTu6gXm632GznFvBDMWxymW7RLg5oBYCZXAj73gl/fXDk3m+9rGr/rm0Lv/BCyXCJcG8OLQ4UCB0AOKHyYO3idu0SF+MIP2uhVnFqtu0WD5QXj4gYx9USO8AmcFyNEHGdIHEex2CzJuP+pvDmBnDzJvLaMHKA2fD39owcyIqaCDwnz3HvNm4p7/ETV4uhoG0hZ/Ett5/2/nIZBw0xd57tNnMG13EHV/M1p3KqdvMgj+kh/5dzuKZzrubtMB/zFwCsjXjynIjyP4diH1/oFL9yLecstp4Ntz70kSLwGjpz/oAIMmgBmhiC1fbXDqR0A7Z0Qcf0tqjwLP/0OQ91SH0IU0d1VV91BWz1Smfzs+DUkZj1AQ3wWveZW/9Th9B1AEj1XqfsX6cR8VZuIM/0/zZ2TUd2bJduZV0AMmCMZ4d2Vpd2Og52oh30a19xWt/2XUl0WgX3XR/3aC/3DaF2Cbd2WcfybG93d1d2L82BcOf1eae/ep/2V+fvWGeLYtfRY+93VXz3Pw14eSd4cjd4e0d4FE93fdf0Lmf3hx/eiAd4ga94er/49bj3H7dyjuf29NZ2kP9v6MOG1IkHgE0Y+JL3vpPH+HPfWoFFC4Z3eZgP+X8v0B9gjBK4eZxnPp1Xmoxvc1UWC6BHVocXegol+uREAQ8vAQFQepNnenpz+rTA5Kjf94a/Nh9w7Pp4gRp4dI7gAQuwASegOSdYgTap+pjXcB61gDG3F5joeov/+u9I+SoXa4qQ+m9lJRNQP+CAgibfiBxYfAosAeS8e/a+erc0gRpvghv/e18P/LEJe7QY+7A4/IMNJB5A7RJQjP/7gY5IPuc5gh2wAdTWAT2v/AGX6wJFAQSPmNfs/IL/fMEPfWGHetIv+6BniNBZAmlFgXiCAgVPiFlaghpATgtgjBK+fdz/l3nLPD8b6M4laP36/v2lD35XGX50L/wLOf6pL7OhagL6FoBA+8qFmACzLYjXD//s1/7c78fFngGAKNEEAMGCAGYIIKBwIYEFDh9CjChxIsWKFi9izKhxI8eOHj+CDDlRAsmSJk+iTKlyJcuWLl/CjClzJs2aNm+uFFkRZ0qGPn8CDfpRBwAdQY8iTar0KNExOkWOKaoUB8EdQH0QhLJ0q4yqW7+CDSt2LNmyZs+iTat2Ldu2bt/Chdv0Yty6du/izat3r0IBGCaocDFjBQ4ZMl6UwHHExoodM0DUcGHBhwoNPyaYwMADRUKgJiyscGJw9IsLJo4+Ta16NevWrl97/+Qpezbt2rZv47b9+rbboVL5hp0LG2NUo0gFDASQI2jyH2ovEMQBfDr16tavY8+ufTtD4RW5gw8vfvxWHjk0WACx48iLJclHw48vH34TKDqWOIEiX8eRGhM6IzWcgAMSWKCBqeWWoIILMtiggyS1lltvHhFlHHneHfhQcUn9QFATR5VA0AzPRUeeiSeimKKKK2aH4UQswhijjEn5BZhghMlA1Hw78thjjzLs4AMPYWVYpJFHIsnag0sy2aSTTEaI24QdVXiiixluiJQLBL1w1AwEHaFWiABYNaOZZ6KZpprVXRnRmm/CmZd56KnHnns+0rfEC0dcUIMPP5iAwkICoP/AAwYmTPCDBir4YIELNYAwww4r2HAEDiW8IIMTS+gwEBQ4+AegWEmSWqqppz70pKqrstpqTFHy1pZvFo7XpoFZHrUDQTYctSUATqTFQ0EqxFmsscciu6atDyXbrLOD/hXYYCXkhyd8OsiAwwozuKDCBBiIuiKq45JbLmyuopuuuk7CatuUHFVp4rIE4hrUEQRdcJQKBNFa1r0ALPGswAMTXLBd8y5gsMIqCvBDeuu19561AEDhRAk29PlnoMWa27HHH3O0rsgjk0xbu7W9u1G8FwLgFJL1AkXVQUdp4CFaWBFE7MI789xzzwj7HPR1OYAw5sTYasutt+ASDLLTT0P/XbLUU1PN0sm0pazRyrW2nCTMP405YlAdEnRWDsnxKrTaa7OdJtBtw+2WCS7gIDF8FV+cMaCCCg2133+TW7Xgg0t99WxZZ7S1eAgL+LVPMosNVM0AfFgWBjrKEG7cm3PeOXVvex76UgL4YIOOo+mwggsa5DBk6IDDHvuRhNNeu6uGy4Y4RoqHx7hOZpARvPDCD/LbUf/mG9S+xovFwxIELcG36NNTXz1aoFtfvQk72E3xERZgAJbVspNfvvnl2p6++kvizpPuF/EOXvxsfbljvz/pCkDaQPkK7FgoiKYorsseAQtoQJ9g74DjcQ1NIgCHQ4yGBRzgQygicJvzYTCD/xo00Po66EHctA8nbAnJ/LZTQrWYJwcqXKEK9XM/n/iqS0GpX5jEIoCuUCx8CtwhD0WXwB5uh4ExoQIikmCQGGRCFRZM0Aab6MQniuSDUpziTUJ4kxGC5IQtYh5ftEi2ygElbDZ8QVaWA8QzolFtP0yjdYTYkgh4ggOjScENINAgKOIxj3qUCBX7OLXYuMSKNsHirKzExb1oETkEMeNPmiOWMTVhAmycJCULtsZK8sWNKgHEJ/QwGi4o8UF7HCUpm+jHU44MkC0RZE0ISaFDyg+WedEiAWRWJp/gTCthkVkTnIPJXwIzTpcM5l00aZII0IELo9nAKkrRpFJCM5qyQ/8lNdN1vkGuhYSyNOE270LLyTXhNAwRwPNmBpZ/AUADxFwnO2U0zHa+xZgSgAAqLDEaDnhiic+UJj/7+bFqApRV12xlNrPYzS2+cJYHVQgZASZOAqBgTFAIl7AI4oOf2GBY8NwoR7nmsu901C5ujIACMhEDgyQhFaIQqD9b6lJTBTSm7OKnbgyaUG7e1JsLJQAPTlcCwrzHlwypKAAuyhBfAWwHSl0qU28Z0qdC9S3vjKpZhKiFSYymFazQ56pe6tWvZkimYhUlTWujzZwilE07JQAGcDgaKKjzJ0Q16kJAYC2q4jWvZqGlXgvKGkAosyAsIIIg1AXWwyJ2N2NdrIL/+ukusvDVOpGV6loV4gMcdEoHL6iB9HwyV5/YFU99HS1pkTLZ0pKlNVvoREEq8IhLiCyxsp1tFBlr2wuWFWuQrezneNuW06I2uMJFpG+Hu5XVJMIUBUnCVklG2+dCNyO3na7Jcnu43aIVO8Bly3aN693vqqW74BXKU+ywCBYUBA92LFl02+teiFA3vjhxLMqwa8jsxkW8490vf5Wi3/4q5CmOaERBxuAJqr03wdGVL4NpQl/djuW/eJHwXosL4AtjWCEU5q9I7LAHg6ThC1VTMIln2+ATw+TB142whYmLX7m0OMMyHu+G9xuSKnCiIHPAgkNGXOIfgxXFQh6fNB/L/+IXqxXJbqnxjJtMWiaD9yN2UIJB3vCFVCEYyFp26ZC7jBIV586+8orx9cjs5DM/2cz99UgPCFEQQvQhIj7eMp2L7OU7SwDM7hMzy5T8WzWjOdBUhfJ3OfKFQhhECXbgY5br7GhS4vnOehYhn7nmZ+4CWtCa7iihvbsRLMyhIJyoAkXm/OhT4zHSXp70FSu9uEwfedOypjGso4yRL6RBsHtYdKkbjepfm1LVQ2Y1NmM95kuvpdOzXjYllW3ci+QhKgQZgiMuYmpgY3ugwkaxnY0sFmcnu9bBETezy51GcAvXIlQmCAtIwWuLXDvb8o7dtoXc7foau89JNje/+4ru4P9SxA4eKIgpEqGReM874VGr94nvDeFvk/vPyA5vxPtt8QL+G+ARscMZCsKIkM1U4SJ/IsMbHk0pubp3FV9Kxi/ucs+1nLQS+cImCrKFjoR85DrXYMkb7PAVQ3zieok5UIj+8qOzzeh6jYgZcgwAFuRh51IXuW1Z6cefhznflt430rseTKXnFSIiEANBBhHnqaNd3lVXEmOxvmetv1roZZa71+vuw5Wn2yFVuANBxhCHtAMe22tfDcPJh3K4q5zuFVa83RsfN7Dj1SE9SA4hDB74y5968Kop/DRjhfhYMj7ljh+9ASFP1QXkoSCNMAPmW+9ozSOo54aVrueDfl+ukz7/96XHe3DZUJApXNn1wtcy7J8i+9lj5PC2Pzbude/86pkeqqEFQAPePfzrK7j4Ojn+iccd+vzy3rThfz754RT9kEKHIIWwPvbb317t15b78vX+7Xv7/fLjH1nn52hGCbIH9wPge8FfSMhfz+2ff41fUBxg/jHg1jGbAMgMALBBAFLggrUd2xVgvS2g+N0f/TXgB6pRAkYVCuBQE2hABaIgbS2WYmXgtm0gU4jgT7wgCNJg82kaDwRQJDVECvLgYa2gPLXgnc1g0cUgAhVhDSIhTs2aCeiIDohTD0KhV/2g1QWhfA2hDB7hQlxhEnJhXWxhGk2AfgCMDu1gFJqhdcUU/wtWIZ59oRZmoYa9YRfKoYtt2tkQhAx01hnq4cmNlRquoZe1IRx2IFgE4hwa4uJpGgaIYQmEyx464ihNIQb+ISDG4VZEXyEeYiZ6IJo5D5doziOCYqr1IRBO4okV4iVWoiaqIsUNIlUBEEE4QWctRCjSYrCJlR+WIoqdYhxi4ir6ogKmIiUJQEMtwQD5RC0iIwZFIuHlYpftYitaYjD+4jQSojSykcxAARn+RDJyo+GNIhU241g9ow1SYznGXVA0zAxoSw1ogDaiVv81ASMBRTfSI+As4+aFo5CNo/2ZYz864EL8wAw0FH3IgA2AgArIIlWlHwAIFXnV40OCzD3GXv8+mqI1wiA0spxF+uNGEsDWRKCPhJNe1YBGJQVEmqTHSKTxUWRFYiQrkiNHwiRwrIwFGMQSrIAPYEAO+IA6llNBlEBe0SRBWMBSAM4CrUY8naRKruFErqQVaiQRtmRS9GJMHmK8oIAYuoAx/oQJqICOxBVUTQ4AgMBx/Y14tAZSJmX8VSFTNiV17eN0TCVVzmG85E8NKQXO+M9TTUBy7ACSGMxZvk9aHlxbEqYGPiUWRiUHyuVi0qEJeIhWIgUODWVImQDalGGR/CVroKVgfkRheqaqvaVMHiZjqmKVNNRYfsUEZIXmTBJFiADfAYApsF+GZOZRBiZnWttn6qYzjmb/d/Bib5JmVRbF8gRMWPxL5GDSRJgB2QFAHQSfXxYMYMoKbnbmblonS9YfXAJncM5lUTTUVw7KnDxMDQAIBnhIQlISRHyB0xEC65FKbarGZlLnRlxnfTplYp4FKuInd1IlUYih/wiAnXQPLD5U/kwmMD2EFdRcy1jee0anZt7mfI6EfVKobYVmF20nf3IhUSTHUE4AUu1IE+iMagKAXf6SQ3Bc2f0dqjQNhE6nhNJnhcqoWF0oHWrojabF6ehS/1GMnhzBDoCABajADwQQACSPpxCTQ+Ta050diw6MdLoSjCbfjFIpQNXo0GUojtLg6QTCAthB8QDAczrEOPHoC6DA/7/IYyUtwLoBAI+RS4va5otK6ZRWaZ360ZUq1H5qaT/qCAuwnhkQxBRIxE/UDwCsQFCi5i9RgM2ZC5zGZ4TOaY/Z6aROEZ5OWJbuaQPqSBo4hAgQRAMM6lG9BwhUlAxhEs4AAAV0jKOmhnxGaq9Raqyuj6XqlJ5mKjXqyIpWAUFwqpsoxAQUKRRMZjmx5hmFpRJ4DKs+hau+KqPJ6rPWDq0eDKbeKv4RRQw8RA+o36CiwAoYxApIT/7ozCTtJa9+jLK2apQ2q7NCa7tWjbR6IbVWK/kRxSA8BBaYK0TYgQuIIQDIgCT9qg0kB3KikQmI4RnM5rig67Kq67rCl7tC7P/UwCv42eq8rqJ34CtBbMKKksEpFEQTuIBCoIALFClBgOcZ9RRBlEDCKuyTuoacOqycRezMjszEwljFWqwmeocdNECiGYJB2ADfaIDENMEOPBQavaK/CoDTLKxOwGzMYhnNSi262Cxl4WzOCudHOUQehNpoOAHAEoAA9OsL+ECx8tANQY+gMK3LQmlaQO2ETm3crkrVLpm8Yi3pXckXUIJgMYJPBOULHO0kjYkO6NDaCsxrPO3byu3iPgndStzdQi4cai1EYMIZpAHr+UQApSkb/QsUPJThPgviNizUMm7pLonjYtrVRu6Gdg1GMMTkmCol5Y8OziLINK1IJC7pmu7/7i4I6oab6q4uEjaFA2xBHLBswizEd2LS9J0s6DqL6PrV20Yt71KvbfiuSwZvzuqItLFAI1SCJrDfQuQA9GASUtFV7Z7r7YJE7qYdsxJg9cIvbVxvjtpt9nbd6cAH8EHEQvTfgbLR8gBADcyj7bKti6rF8LkvSMTvAvPE/M6d/VqsjkyBF5xB1xIEIYgAs4Stp5jtDpGNkTpkskYVAkNqjDLwCc+EA+dn/ULwy3EoRBSBJrTABVvBmBLA5KwAJdmhoaIGAUMVCbNvdaLwEL+ECiNiC9/qlYiAmwEAsiJv/50sECliifRw+v6w8CWwEBPxFquEEZdFXCKxC7cu8OTB/9/tKkGQmkIMBBihUcoCwAt0sPN2FBCPrgJz8R2jhBeLXhhzp46IAXr9Hhms2ynYwQ3vivVoRBEwsRAUgfmcHhaX8GDi8SRLgB5/Hh8HJ/7CRxsUxB4QgLcGMCLfGoEBwBy4Z/k8sutlsSpR8h1b8vJh8o32KSGYQhq8gbQZRBOk6K6g5+ZghB1MQdll8PmkcuutMs61Mh6/8ibGMn8SxR1sHCngMkFgQSK4FRSErOhchB2AgoeQQQYVM+YdM8glMxcvczUq2WVl1mb18leocxNoFmc18/227saxwekIsB2wwQwTRB188/oW8ES8QUG4KQaF8+WNswmXMxGf81dElv8JuJVBwBVZQHR8TPQ8i/Hk7q8FLAEULIdDmEE3F0QliOlG3O6HEcQabNBBB15CS/JCD3FDRyN+uTEA/FTdFERDlodPAVVOY7TLTRZEYAETA8AdaIJHNK3vEcQErvQIQ3IQszJMn7BMZyR+EeNDRdRqhsVVL0RWU0wH/7SmBbW+jgIgx2a1mXRAP8QaFMQoOBFLA55L055UozBVI2B2gVPgkpOIgEVe+8Rem1NYm9tYR4QIBHNbH6+vsqq2butbO7UqR/Jc0zUD27VULpQtXUVWgAVm/0QuCTa/EbZErAEuT8EpWwR89kFyVN8TwXX7RjadTvYCV7ZiHkdybK4aE4T/Th+FIikHc+T2Z5dbaM/cQPddk4KUwAhADrBBJQwBmALAFCQ2Kj+2Mb92bsa2bGeofnKIzQSFGC3FF4EIXwP3sgn3RGCBc6vqaScLBqjADBxBT45GI5R0U18xZEM1Ml93/M72RSZFDHkJmGyFf88QgI/3rJW3cpIyAJyBI1RBD+TBFiyCF+zBFmAB06wJCvxADayADAxogZlCIMw3fT8VHUevUuZ39e43MKJV/uzPT/TPVrB4r8BigRt4ZWmEHRA3SFrMCrjjiSS3BVxACfRrfDSBDKwABWCBaedRa6OdXMP2ifNuikNlUiCPvvDLVlS58lw5jW/agVfEGnT4fOTl/3hggAaAwBGUbHwswREcJBlGE5NPnZNbN5RHeXb/JlpBDs1w91SIt+TsOZcHmpdXhAhUguW+QSBQwBasgSYwwhvYQMQUhADjhQYcAZv/QC+jwIeuwAuEOcWUwAVYQA4U65tPtzhXN7zROfVKOWImhXcDxQdvhav/BKwDuqAJOkD/6mPahQZENL9giqZwypDHR0HWwA9AZgiPEpxLnZyjeqrv7qobIZ73+U+A01bkeVBUe60HOr/oQLd7+7eDe7iL+7iTu7cnBzyXe7qnu7BPjIfUh32oe7zL+7zTe73b+73je77r+77ze7/7+78DfMAL/MATfMEb/MEjfMIr/MIzfP/DOzy4bznLFMXBQ0HFW7zFR7y94IuVr1WWA8XyAK+2/9JItnvJm/zJo3zKq/zKs3zLu/zLw3zMy/zM03zN2/zN43zO6/zO83zP+/zPA33QW0vIZ6TQH1SMB8WLLwXS88+Mizya1cDDS/3UU33VW/3VY33Wa/3Wc33Xe/3Xg33Yi33By8CJ5EjCX3za20fZawmX/HeJBrjbDzjcP33d2/3d4z2ygHd3TztS7H0Y9X3eC/7gE37hcwdv3zYBONLo2LZvM6ThQ37kS/7kxwVn45Jmf4XlM4RnU37ne/7ngz62e4helxPBJoVfj1Pph/7qs37rFz5Xi6xEUVRBnG/yQg//Vsu+6+v+7vN+gdf0TQeVXNE+UPx+T/927yN/8it/C7eVRUcxTw0/UDT/3Tz/8lv/9WP/jb5zPPfyZx3F9rNz9ov/+JN/+Zv/+aN/+qv/+rN/+7v/+8N//Mv//NN//dv//eN//uv//vN///s/QBAQOJBgQYMHESZUuJBhQ4cPIUaUOJFiRYsXMWbUuJFjR48fQYYUOZJkSZMnUaZUuZJlS5cvYcaUOZNmTZs3cebUuZNnT58/gQYVOpRoUaNHkSZVupRpU6dPoUaVOpVqVatXsWbVupVrV69fwYYVO5ZsWbNn0aZVu5ZtW7dv4caVO5duXbt38ebVu5dvX79/AQcW/zyYcGHDhxEnVryYcWPHjyFHljyZcmXLlzFn1ryZc2fPn0GHFj2adGnTp1GnVr2adWvXr2HHlj2bdm3bt3Hn1r2bd2/fv4EHFz6ceHHjx5EnV76ceXPnz6FHlz6denXr17Fn176de3fv38GHFz+efHnz59GnV7+efXv37+HHlz+ffn379/Hn17+ff3///wEMUMABCSzQwAMRTFDBBRls0MEHIYxQwgkprNDCCzHMUMMNOezQww9BDFHEEUks0cQTUUxRxRVZbNHFF2GMUcYZaazRxhtxzFHHHXns0ccfgQxSyCGJLNLII5FMUsklmWzSySehjFLKKams0sorscxSy/8tuezSyy/BDFPMMcks08wz0UxTzTXZbNPNN+GMU8456azTzjvxzFPPPfns088/AQ1U0EEJLdTQQxFNVNFFGW3U0UchjVTSSSmt1NJLMc1U00057dTTT0ENVdRRSS3V1FNRTVXVVVlt1dVXYY1V1llprdXWW3HNVdddee3V11+BDVbYYYkt1thjkU1W2WWZbdbZZ6GNVtppqa3W2muxzVbbbbnt1ttvwQ1X3HHJLdfcc9FNV9112W3X3XfhjVfeeemt19578c1X33357dfffwEOWOCBCS7Y4IMRTljhhRlu2OGHIY5Y4okprtjiizHOWOONOe7Y449BDlnkkUku2eQik1FOWeWVWW7Z5ZdhjlnmmWmu2eabcc5Z55157tnnn90MCAAh+QQIGQAAACwAAAAAQAawBIcBAQHNAAD09PQAQs3/////AAAAd1X25gr/AMwAyQwAncmZ6f8ABxU2U1v/lgDDw8NlmqlWhJEAuu0AyP8AMT+bm5tzc3Pb29sAGB8AFQC0tLTNAKQAICnNeABDQ0M/YGmDg4MVDAAVABEVAADU1NQASuaHzeHr6+urq6shMTYECgpjY2MKDxAAKDMAhl8lOT4ABwmTk5N7e3uLi4vFuAgAcpIbGxvLy8tLS0vj4+Nra2tbW1uioqK7u7sA+hALCwsAVm5/SgA7Ozt1ssQcKy96cgQAEBVUVFQjIyN/AACR3fMaGQFLcn0zMzMUFBQAlWosLCwAfAcArd2AwtUAU/8tREsAiK4AKX8AQlSK0ubdzwldjpzmhwAAY39vqbl7u81PeYUWISTmAAAQGRuW5PoA4Q6M1uvmALgAxfwASjQAEAsbABYAgaUAlL08XGUqQUcUHyJDZ3EAR1tilaMyTVQAFRtro7MAbYsbEAAMExR4t8kACRsAtecAp9Z9vtGCxtkAOUlSfYkAXHYOFhg+X2hYh5QZJypNdoJIbXgnO0EAepwAGwEbAAAvSE8jNToAJzIUFAAALzxBZG6Eyd1xrb4AHycAv/QATGJUgY0ADhEAjLMAZoNpn68eLjIAoM0AlsAAr+AAtehQeoZFaXMAcI8AX3ooPUMAaYYAg6haiZa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vkAAKA+0BAPO0DhBABONKFDDwrdIIMQNgD/8AMSR1QgQEEggKrrrrpqYNADK0Dxg6xQ4ADCDQcJUAEONgyb6goV5DDRCTHggISzTayAwq2dduvteCvoqsNCKCDB665I+FpQDjicq+sPMhCUq7u7qiuQAEfQCyqrBD0QK702SGTBsPTCy+23CCdsnQDDOqvQvADgEEMPN/RQLahNFHTDv0jIoMEND6CwwqkAkDDQvDyQoPLKKx9MgAegIjHDAyQ8wMMKsfIr0AUEH8HDDST0MEO7AT90ghCg/rACDzT3UMERBIuq8NRUO8cDqFcDgAJCFYBqg9QFkeBBxgOd8G+8BgkgQ8knh9qQBqDigBAKJg+ULwA8HEQtRDBH/3yC3muDXfXghA/XbsZQRHxQDg1foFDeA7ULAAgKPSCtQPMKnlC4bDc0LNkXzRD3Qjc4XvjpqO+WA6gzEDDv3wVZAGoMD5GAMUSZNyS5QyeAukNGsf4Ae+rEF++b6ABIe8HsBp36g8sLyY437m4zJHndC/UOAOgVwQ3ACsaHLz5uiXswENLcE2C74g81AerwDeXO0LxCwJ+QuQC0bpH0W4/v//+tWR/kCNC1zgkka2hziNcigjKWscx0AmFc0o4QA2QlBHkAQIIOUABBiEiugwAMoQhDI7vnlQ1UCSRADJjnEAHcjnr6ymBBNECwdwlhBvYTCOd2ZYMd2Ksh7gNADv9P4EASgHCESExiYmL1O4Lkq2iYA1UFHrI6AAiBgTGU4bosQLJdOWGABOmB5HjVhCMiJHEAOMgKeXVFJbrxjYPx3g8JgIJ9DWSNtGvhCx8iP4jcIAYrwB/WECKAHoAAB120wfCKSAJuBTGHa9xVG+FIyUrmJV9OOMipwHdAFEJkgTDUXERugDRUQe8gPCAZJwngLql9cCGgmqQlZ0lLtzAsiyZU3+ja975QXkQA+JsjQnoAqkwKpJUC4R8srVjLZjoTLQXM4gCdd8qESG+KfKyeRdaWP4f8K4cG8d4qERLLZ5rznF9Bmg1QwM52tjNW5ksm62q3x/hpsyIF1B9DSgn/ToMEr5/HZCY6B0pQqiwPAONCiPQuJ8EfmHEgYJQc5RJiubYBQJQS4Vz/FnJLYzIEeXJLSDkLStKSLqWPv5qnQAroBIyKjXtm82TacoU9lCZEByAAJzFlxS0BNEGYOvTdQ/qGA3BqT5YmTapSf2IuKCIkVlCQl648MLGKXWx7GuOYx0CGAh2QrKZYY6TKhnc3ClLsBqTSVR4J4EIA2EAHTKtZDNDohMs15GhJWxrNbDayXS71r4C9yacQuhAdgMqCAimXvqCgs4GwS18/mGgUs2iBgRgWsvoUyL/oBQXEPmRgkJVBNQNL2tKmhHONPchOK1sQUpkKVarC6EBcBasf/8yqVtCDmL5YG8EK7KAJzrOBB0Bg134d8lqogsIONioRalkLW0sbrWmnS93qWve62M2udrfL3e5697vgDa94x0ve8pr3vOhNr3rXy972uve98I2vfOdL3/ra975KPVVC8cvf2GRtV7dlrkw0YAEhnCpVFnjoHQ08Kx1gryAn0IAMEAmqcRLkoDFEwv0AsFaBaIBZbj1CahPivclVDlTcukAMjnCtH9jgCAIuGw90IATk2gAHtorIA2KwA0G2CgQeCB4SViBbhuTAAtdK1QykS4APx+rFIybgIBGyA1BJq8pZ3JVkZ2uBJggZt9HL8q4SGqv94kQDND5wE2RQXDUyWP+DD42wDDxAMjNfOMtRfSoAsDkQJ7tYxA6po0qHieKdrbjFL46xQUhgAVPNygMzaHNCBLDjHietIReQAXBdLAQQPBjTOkhyEzJ7ED9DGSLc9GxB3PcDgQRRzFozSA90ANzkLre/Q/qvu4TAZJScoIu8+kGHCXKCV7+LzwRxl4UHgmF9hXTRVibIDsfMEAFsdssGkV08ublrSUfzXEj4tEKwzKuElFLZEkFBDXUFhYdOW1wGKSAYC4LlK8MaVFu+wBjPBS+FcFvMZCYsTnIAbAAPu2zGTtq8A8orOzM7y0dAyPqKS25qc3SzpI4dAOIpvW5bk17IHje/P7puXaWQIer/PhcUJC2QisPbIak2t6wEcm4xM/cGCffiwXGto6x5WmVCI9mzX1LFJoCAYj0A7Z4PUsodUCwGJBuxrpDQt2UPRKwkuJuiCSC6PMtzeyi4AQqCeHKDGPZf2C5I4vQXrh/sgGloDSIUoFcBKOigAh+zmeScAFB6J43OoNqwDSwQ9hvM4F9NdMgNGjaDinFu7tnGWNjHLtOByDsh9SZADorIuZQ5cHgPIFnH8i4ykimYiA7k5gyKyPKbHNToSFf6wgkQRKf/MeoGmXrfHH51sd4NqK7D6kCkJ4Sw8wCNaS/I2Qd9EHPlscpKgzsP5E7lWFagaSCAQsgxX0zAt9rfoIJC/wyaNgMhlD0hi0dV43vw+FMS3/jIh/lhZf79CxRRcjRz4MFSvr2jg4xUBMNzP5I180Zw8wcT7KJqBPAAzkJ3oMJbBMAzAOB1J6MBf3NQVrcQseJRBoE0CbQ+suRToKJgNyArBZR8OzOCybRkBnE3KGgQyAOBCoECKUNzgYcQOBBjJ4A/RdaBBygQyINtIEgQIggAHXR51Zc8CMFNRWaAJpY2a6NgB1FAW9cT+qaADIgqBrFGEEgCw0KBmGOBEQgqvLcQB5YQ7vOBI3UvifMDrbeAJsh8YaOCBGABMXBKd5Nxa/SCo8IDpoM034cQ3lOGvPQDnjUvpDaEAyEAbfiGBP8RcwgBiNwnROincHoTLgLoIwRoEKq3E9IzR+bCgZMFfGP4PRExiAihPWDDOao2WDJIEGu3Uy8oOhqWPfW0EMOCVA5RShLhPa+IEIPlcKFYEKxYEK5IEEh4EJl3EEyYEH2TcWHkiPEGKlVoFJcFim5lEPNCigdFiIJIhqn4g5zzacd4RvmzU9AIhBPIENqTPicwLBG3EZKYELGiizr2gAYxjNIGKuSIjwwBiUw3c0kIUMH0OJnYI5tYEIJmZ9ykWveENOaTA6H2A06AA1HWiywkEOvjcFWUeAaBgRFxN7J1NRwIVc2nRdq4jrLojADwiwbhPqKoEKeSPrt4gxDRVvH/yBDSo4Dz0lgmmY8oKWXTk4St14wHUYICtRFUmBD6FUbzVwEMVnwEEQObJpUIkQOa5gQutgM9+BCC1mHr84pVlIGl6I0HcTcKuFLZOBAzeZK1mJJRhY4yd34GkTiiuEbiZhHzWGqgQooOIT3ihlJtCZRvCX4AkJY2GIgGgWX9lDUeeZBEkpAE4YsF0ZCy9pAbF3rncnAnGGgZKZSKZi6FWRAg+RC3NJpOZIopKHDEGG2kOSyispLJck8JYZcOsVOPWZNpFBHak5OrGU/nI5DGiG8Px5r7qIRqOZTK6JqcSJuWRY0dsZR6ZmY79QB9syuVhVe8Ao0VUHLgWBD55BBZ/9NhawRUP3kQ3QgR2gOGqblKYbmclPiaF0UAcqk3znmSoqhOZXMBvbZPwrmYNnkCFwBQBzV0tKeFl9lNGumPfhefhomYBLCXAOqgBdE3EAqZmjhlUsVhlWmTTjmfwWkqNjAzhmd64EmcDXFZjQWYB7E7CFGaDtGZCDEsG+U9O4c8IwYznCSbBlFHMbk4a0hIJCADBHOhMrebECFoJ3dQwCkQgwlhQuVhnzkQOGp5GjqhRXmfBIBG/RkR0nkQZfahSLMCFMMDPAgzFkAxFfAvIJQ14kcxKCA5JxeeDcE5gnNZZtQ3CZGeD7FG6UgAw2IvgrZ9wQcAOaqa9WkQJNkQVf/UpICqOIenK00wezWpmAVhLlF1fOy2cwVaELkIpACQeIN6ED35jz/og5ZKEIw5owiKoUUimffyL21mmQVRnQRRSkgAP+VopU+4EBLkVARwN9WEpy9aYRBRSq1HTLmkQn15EKNKECQJOzzqd7l5ENKzcwTwb7pCqA3BixERRJ/GpEQIKr5JEJ8qEOXprFLEq5RKAMvYnCCae0GpEV/qT8a5U0vnWM5iqASBlCkkQQ63UMgoh1c5LMAqrAfBOa3Hp7rZenCzrOmqqFcqZXwnEIlaEPlSrWb3mQe1A/umK+X6EBJaELF0WbziAdDTqYtIruS0cXfUrBKrnAkBkKg6ieD/pLKuGpkamgMagEavSKsfKjilNGLukz4yuhCSE3J6aq38WKyqiWmg4qgEYVhNWqrh9Jm/lq/0iaLNI7PAGDMzyys4IIUL4a0PgTy5Ka6OFaVdCzpWO0MZmYxYuoT3eVQeUa8FEaYDsVNSezfL5j6ytDao6aS9KpR/ShB9o7QeOrVNi57fCbUuixCGNXQ2lVhYeyoDdLEEcSrVKBCDNZqD9YU9IAACoAH4Q5dl+58EUUUGuy0LWHuk6VeaZ6wH8TkWhVFfaaqHSX82exCDpbE5i5D64gTQCLR7i5k/alg/6hDzYqARurgDQbN39rTzs64I4XyPeJ8XW2WyNK0DMVi9/5YD/1JkqIdWMNMERnqkELFTiuQQMJq36ygQRlmrgya3DZql8Tq9UosReEsQemux1ruhIxYuTpU4Ltkuzit/7HOr0Pt1iMmwutuusYJs8zuZzFdlTaq5AAwA4Tu+9Os1LpO1wiMRI1ucslJcjNi4CvG+mxu/2Xqf3nO48nuqBVHCA7GqCWqWwZsjusYrRwBOxrvBQpuU2Zuq4hkzObS0kWdAsUu9C2EuyzqHyDlZUWajx8vE3itP+0uEQYStCJErP3CRqYukDEECztOVq8u2BfGkb2vBHJqc7fquHZq/J0TE9Aqd0/mhI7ZGR1RCK5tlNNkQBQQFSdzABHBZeVmWD/8BxaM1cRuKuxnpPR2kwXUYuZOGRgc3WFpLpQEssqq7tpU3EEpqZLRrELY7WZD8xg/KuwPpu2q8wwOIbyojdncTyEG8tfkLkcxoyAvhPTbAcgi7sUbotGQ5nKF6QS6MrjCrkNYLTABwclm8pQpKSKWEumg4r7rpvv/il2nDsrWblBHLzFprv6rKnHMsW2AbnXgMpvdKw0KZQ2sTiFWUReyJcl4DzIVmEArrtDrsuaWckukTztA6Zc4MzQRLANg7adV8EOszzFJczJH4yfeiKyPWVls8rgAQsgEFnAINURO7y7uLEKzWux8pu7CcoV47Lz/bwLYanPt7ywvRA86SyCz/ahAu6rhOfFN2FNEnZ8UwuNNX8wMV4E4owE3LhQJ2dVBSKDn9nJIhfay8vLr407maJHxQesxSqsoEUaWdtMkYm8/wKltcqs6xlsdXrIAFBM/CWUUOhnVkm6BO8FDEahBKXNLGqRCoNZfiTKhW2zU/wANEbdTslNR0iBC7F44NjJMkLNECQTBm9KQKca7rwrbPiis7/TCXXZetOqH95DAnDSSw6mqFPcNk3GeY+dJR7bvOAqH9i9DYXJwQzZZraZ90DMEDsc9CmWUDRIsKcTfAuxBrRNU+WNp6g0bcmrpGPFiSZdtBNcXRbIPEHb1aelntShGtrVnt/NS8qtaB2FZN/90QWegEicysAGCeydzETX0qwEpsNPyenJ2cWbZRXdfb/2yv0d2bi23E0G1Gp7wQMOmQ0+zeDdp3yuy1LTy4LddLB2Ghnx3LBo6bBYE8p4Q8Q4za0Y1+Z6wQG2kQHbmn9T03DCqxP3qeBCGavKrbA4Gmm+PNE8FNYqy+ClGEMvxx2k3F/nveAmHioKzRjW3VYY0QSGmPFnHdBPC/uIzWCl7EJe7jFpF+P9CDAg7KZMnc6vrMCdE1600AkD0QOp7bWbRRHjiJPG43KjxbIV6pNC5M+K2TZY7KLRzIXX5iLXmVLP7eVf7bDU4job3fBCFoRHvaIF07zvPiOb7Zo+jhOf/dom3englLw7uaEN7bVrJ1WQn8EGgkjQF54fdSSny4EMEIlKJYjP1y5m0IToLmki9Mx4h70HuL6QNb1uxMne6c1s2pmNKDxmU86AzRVPDKjY+rEK+EEPlideP4wah+xaSmipJr0lWedtwk3DXM2ASAlMtGp55+5q4d6m2+Wg1xml/cyQO+YeVtkHkOI3veZP+sPQYKMRUe6K+ObRewzYIc4hJYz7DNjrfoqbBOEIp4L0H01t7ro3S7cf3JrZd10QphtguO7TgttaV0iFy7oERchCC0RiErvqN9zgnhhMmnNg4do+tsr7Je4+9c66trsGakAQ9m7Tsj7wzBhfz+hSv//OuIHcgDEagMHaQp7IYMobmLyrSW/MSo0kFeONtQrd8C0TeCg/EjXJzOy2oQP80SH4KN+JfYnn5OIF04fJTbeomaXu4ncu4HOsXBGjcUowH5UkrtDq8nWrg7iEJiJWmlJGK3l9meywN4jzwegPd4jxB4BOk8pVCSJ3ZB1OkbjG1VVq3IYwNAw0gkO3gosFczQFfjvS58b6ZYw/cdJDkeIFYgpLb9yniOF37uN/iUV7jBOYHjFzQyQDKHW8G/InpbFTJ99fHzvu/wO/JITqEzbKlZ8wM68DFih2T8yquZ9fbPHPcv6TtPRzKiZDN4Py97z/cIgTxerKyjJT1NAH8R/w/4Uu+uWB3hMdP4RQTXjXcDIEAy3OxYl48/l99mRQ8vD/BH/zJsODtbos9+pL/E249W8QcQBAQOJEhQABIAAIRUeHBDg44fCVEULLgj4QmKBFFEBNAERI8bD3js4JjR5EmUKVWuZNnS5UuYMWXOpFnT5k2cOXXu5NnT50+gQYUOJVrUaFAeCXmYRJFwBcEcCBNO3dEj4QOCQgB4yCgjYcEKCUEQtDrVrNmnBU80OQvgx1KKFtuaNckWAEaTOraiXDFXB8uyYwk6AQC3oNa5ZnMQTJwQComWZRsbJtB4KpKCFxJypaiBo1koF0z2bfs3owAcjWek9AoAK8oLqRP/EP/cMiyAiSZtADAtsOwNirfxEvT6gyIKwomBD7y9eqDkxr0Hrm37NqPc2SahuB1OUS8OlNjNSkdZ1vlAwrkPW754/PNU64DZq3+e/GztgZoBgHffFsri6/x6KQfEqqMswLtSuqHAtmyo4CgII5RwQpQsuCylHnZA4gcnoLBANJVIsAAKJ35AoioKU1RxRRZbdPFFGGOUcaCkCjtpux8AFOgECzZ0woOJynpNIK04K6g1sMQiiz0A0qIoBiFKREIHyBBsLCMSEuLPJIRiSEmDI2z4wYYjeohMyYEeSEiAjBhMTEcCSIjhCBIB6HAH+laCbi7KmMSMIP2MLCiHETls4jz/k8AUk0wzUXpghTqdaEIGOE1qbUiUbrCgid1M3KECNl+6LU+CdpPut+DaO9Kt02bwoFMkjoih0uaWZI+8gaCUUgcQ47LMOIqyBOAIlHZ7ECUNcFi0zDMBQLSsUNdjr7v8Cv3Bw0oxnC+jE2RoQsoVqsxMS5Mu6JFDIRDNKNllG4VJAw0j+hEEahGsN6MedPjWTijwnPFfgF28waw/TzsiMfwyAiGxHaIN+GGII5Z4YoortvhiCoXNNigLBcX4Y5BDhlHjozoW+WSUU1aZqO0uNMmDqaBYYYfd0OxqKht2gHSqLVf2+WeggxZ6aKJ7mgEAKCDcTt2im3b65IWbgLDL/6ertvrqFhcGQK6CV3WLPguvwncqGTTiKGGs01Z7bbbbdvskFEDQAEIQQNj4bbzz7okHuY8SoO679RZ88KtJiGiHGruejqNjCZJLiIzs2iFV7gi3/HLMM9d8c8479/xz0ENfWSsnTkg8o6ORziiHqcQVaOCENpbKS9Frt/123HPXfXfee/f9d6NiSOjB0ylCjGmBYAagbOLIVTghyIGXfnrqq7f+euyz1357onKIiLPiC5pqOYq0jn6g401S8yvu23f/ffjjl39++uvHOLUfQAx/IGEBOKksJxQkOe4qiABaZz8EJlCBC2RgAx34wN/VqDb7E0hTAGCDk/RvOCeYSv+vKJIcUkFQhCMkYQlNeEIUpjBCJyBM0miUEMURQHgdOQkHE9Kr/jmsIC1rnAp9+EMgBlGIQyRi++SCKQoSIHXno4gBE0I+2PnvJHZBXhGteEUsZlGLW+TiycriJIEk0XwomcqQ1idFkyAGbV1kYxvd+EY4xlGOKTmInaiVxCWexIkAgOJUUELFOQZyYpyyQSENeUhEJlKRi2RkIx35SEhGUpKTpGQlLXlJTGZSk5vkZCc9+UlQhlKUoyRlKU15SlSmUpWrZGUrXRlJqf2LkKd0Qi1teUsbxBIlerFRQZI4Q11SxIYAwOFUdEgQHgpSmQ+rGZOc+UxoRlOa06RmNa3/eU1sZlOb2+RmN735TXCGU5zjJGc5zXlOdKZTnetkZzvJicF/NdOdF1TQZjKSRAvCE0tT2WAHTwLCZQZ0RjV7ZUENelCEJlShC2VoQx36UIgilCNOiGhFLXpRTCZEnzKq2Ro8+lGQhlSkIyWpCEx60pNqNCWJE0JLXSoEqfzApXOLkx9NAkABJoSA4kuI6wT60xXtZqNAJWpRgSYbDxp1QkIF2G7WgACoRlWqU6VqVa161TXQEyU1gqZhxmeSMWYlIVU8o1LNCiGmnlWta61Yp9gqobQOFABPvWpd7XpXqGZ1qBTh6jMNk76MKI95A2lNzwgS1rcmVidxVWxjHUsh/xsy8bFAYWyMnIpXzGY2qnqlSRKV6JjVfZUgUZRdQmg3WdS6pLKpZW1rcbI+XLkWJ6t90WU1e1u7cnYmnj0B43ylkMglZHJJqpxsjVsQ2h5Xuct90vCYO1utypWuuKUuVXUrE88SoDU/AFsZx5aQwRJgIzZ7rmuTW170upY0mEovTM7LIttWV755jW5MsksA5SFtZs1co0Bac0GdtWw/7TVvfQl8YNTa5ZgIVsl7gzrX+Ub4uvaFoR7FY5YqDkRrbWkYg1HrYA+HuKgRiaGITwLiFMU3wtSdMEzu65t4dehDKzEXiTy1UxO/FcU55rEc9UOsHhfLwDBS8Ypv2+IgJ/85JztWcpOzaMHwOlkgTIYrhI3M4iFLWcuqzfKWvWzFsIWwyVSOUJGvjFkkf1nNuunymt2cQgEk515jbjN8rXxmzab5zW8m8579nMAaDffLfT6KmfGc2zr/ecuEVnSj4YcY9mqZ0UUx9KGxmmhH03mvmea0/WDnQjVPmiiVtnRV9dxpTaNa1fYjzWkHjekU37nUiN70qpMsalvnGncCiMgPFixlXAuF1LOW6ql1beJgH1vZnpthbCUNawoNm9j0rfWyQ5xsa2f7ci3zqZex/RNpT9vY2ibwt8l9bretT7Kvrradpzttq44b3eU197ztfTW5HIjdTZU1vK0L7Xsbt97/ASf40GwYwD0PfCfhJra8Cy5bhT9c4inTQEKcvWiAV/nd/p6qwyee2oh/XOQYa42YMd7uB2+c45vN+MgVG3KXxzxiSPUzzG/C8Fl7XOaJtfnOfW5ZO/255zXBeal1/nO1Dh3pS6cQ6/ZS85ajtd8rpzbTWat0q2e9KBVfntCjXuipU/3oWgcq1sl+dp+U3OsoV1HRLT12tC/T7HGn+01kE7iT81vlYv963eU4d78HHiaEQTjU2R7rva8c7oKHI+AZ/3iUON1jbnY8lxPP8cVDno2V13znKwheRXOeJW4/dOY9r0XRn/7xal+73qn+78Orvo2pl33glYf3vMcz7Irv/3vtrUh739Od8I0GvpAv72/TB3+IxVe+1vVjWD73ftS7x7z0mw9E5l+f6VAmvvWFTX3ke1/7Kcz++H8eNpq2XvfHh3fyzU9+8b+/9ojBfe6l+/qOx1/+Iyz//kfu9BKjPP3zCdLDM/fzPxLqPwScuNTprzVTwFIBv/YbwAVkIAisQIJrmaRKOArkiQI8swPEQAe6QBGcN2EJJvW7P/xjudgrwRMiQRckt9ZwtRTkKAkUtw6MwfmBQR20tpqZMwFsQY1bQRbsQSLiQSPUtfWZPMNzPSJEgBBMQvpBQilcNV7StyZcvyeEwhysQu6hQi/sNMLwNU6DwQ+8sigMw/cBQ/81bDSuA7JMM8MbbLgubMPrYUM79DO5SD9Hk0P2w0EhzMP6wUNBXDNeC7pO88MtTMNCxB5CbEQvqxEw6sM6hK4/pMNAhET4eURNlDLZiLTQq8Sbm8OcE8VO3B1OPMUks6FMfLZWNIozNDJGVEXgSUVa5LEZsgBVU8QnnMVb7B1b/EURQ4xu675XpDRSNDpTFEbRCUZmRDD9ALVEXEaaiMUV88VnxB1nzMb20hoHrEGgu8RSPEZu/J1tLMfyapn6iz5yHAprlDBqREfNOUd5VC7YWbc4jEeZeMf5wsZ6/Bx6/EfZChsaLEN9jAl+lC9/FEjOCUiGvDpV2cWDdK9kfLv/iXxIvHFIjHyssoA+g2zH7xNHZQTJjQQdjSxJxSINLMxHkqSsiiy9i0TJtTlJmVyrQyRDW+NFIlzImhQcmuxJs7IgQVs1nVxBngTKjIxJpBSxgwEAPpTIlgS3lzRApVxKp/lJq/wpJyq8nKzKlUjI6jrKrJxJrxzL9LqNi2NJJ9zJsjRLoMFKtxQk5SGfroxKApxKEGzLuFwZuNzLOAJAZStK/BNLv3yavixMN0qdKCNKvTwxvETDxkTMkDlMyewiuyhGVBPM1yPMyhwayuzMLNIPFKzLtTTKyARNi/lM1LSi1siwabTLngBLLIPN1bzK06xNtpKKdTTG0hzM28RN/4hRTeAEIthhQsakzYV7TFn8zeHkN+RszuXipR7SNc3ku+eETp8RTuxEoeT4Najszc2EthyogB2IFJkBRYrIEB/xkA3EkhGREhTZzjJjTvlcprKAw8CkzylTzmvEtBuwi8TwgMARgKZsi28kgA07iw6rT2S8TgZFLbkwue/Uwl7ENAtyjCPQAZrBmfbEr5jZr6lwwP/KmZ1xngf9Pgc9UcfqFO+cUBVkS7ZrCiSYAVrhCHzcru4Sm/QkG7MhLxWNTf380TeKCGnMzxS1CdnELXkTCbiZip3qLeeqCOgJrq2hnB8AQiEluiDNUjaa0myrTt4DSbsgj9QpUoFwOgDwKf/SyojZ4VIP3FI31SIbMk7SpFAYtYmwMSzAogjB8hqPRFAvjVPoOlJBNSqnw08jBU/rxFMTFQjRKp9AJZKxUh+bKlQkhVNLLSJhmcRjA9PqA0nlkY7++Z+E4EoCGCCT2CPMzNSW0E5WjZ/10cUvDdIkPTLrQ1P6yKcM4qfp8CeTAKhX3UdMDVYg4rrFpE5a5U94bMemVBxgqiFfrak1uZEoJdaXcFVr5R4Lck0XtUGRtEhy5Ko8yaNUfdQo+qNJzVYuI1R1naPbmM5OTdZvhcljvAGOGEqBQKyM8C6BKKuTUKN2bdVhDVgTSp2VrNMXNc1XvICaaYJjItfTMNdKpVL/biXY/WRXi3UjrXnKeMVYYZ1X3DqDDRhZkiVZEfi6qIChe3lWkximYppW7ajWjGUzj51ZLgob9ERYG2SEAuhZn/1ZoA1aoRXaJGCPTDyBlrGBu9FVk9CgXr2hf5IIm3XMmp3aLCKNVT1OfuPZoe1arxVaMQgAsR3bsR2BlhMAu3CCDpVWNNpRREQPnTqJA7JaisBWuvWdplxbrdU9rv1av/1boWWEjBMAxHACutzXJwKrSCWAPS0If73bCKxayCUi2cDSbgW6vgVczf1bwRVC5fmBnEWfdOVT0GueAXse4JrcgbBb1c0dxCA3OczczZ3doe3clpCNH8Ax1AEtikDT/8NdU4po09YlANYdXtuxC9hNVtmlXeb1WdtdiQLl2Jb1LSlN3YKQHCu13JktXuMVncrVtthtXvH92edNCeyQUIrAUYIIG9f4rq4biPECgAO1We7tXtDBWvBV3vHd3/I9iRkCgCnRAQEeYAIOrA/dUB81XQAr0dM13vq1X89pDd3NtfDdX/HtX8V9ptO4sKng1gQ1iwV14IGF4PiZoYPdW7laXgvWXAxGXWf6nxhjTxp7zxsj4Qcm4c3Z1vyVXC5T4RXm3BHG4RvG4cwpC1n1Qf39YdptYSLWPR5u4hESFnzt2K1V4iUOYhvGYijOnjnd4Sq24s1l4i0mMi0e4+vhXf8kfuLRAwAfBuPaLePuHWIz9sm3XbYKdmMgVuM5bjA43mPpQd5Z1WM+bmM8Blox9uO262NE9p27C+QvLuSvPeRFXipFnuTdwd80fmRI7lpJtmSpE2RPlh8JdmS+3eRIrmTVleNQThsTJuUUNmWv7eRVnj5QnmX30eFMLmVYfuNaDmVVtuWqiVVX3tld5mVgjjZUPubP0Y8ppuAkLmZDTmbI/WVlLhonotPLJWNCNmVZrmYg7WVvPmMayuVXhuZoBmdLpuZwDhqn+1MUJmZzJl9pvlt1XuefMeJhxtx4lmd0nuR6tueVuY2CdOZ+Ri423mfnnWe6/WeATpmwmeB31mf/hC6Abm7oSy1oi96dvM1nbZ5oilZoq2XojA6ZlvFiXUboih5pYcVolb4dEjPpckZpkJ5akW5pi2lnmIZnmWbpPa5pm6YY2Mppid7pn35Tni5qzxFooe7oiU5ppP7KmX5qq2kN6SVoTY5np5ZqITtqrc6cjebo2jropo7q7SXrri4aQAZrF9mNbd7krD7rujVruBaal17qsG5rSH7ruV5dud5rn+liu15rsSZqv6ZIri5svAnqwG4RtvZovfZrn0ZsFqmRis3MZ97nx97ryJZsFaHq5D3qxh7rw97izeZsCmnKrI1opiZs0+bj0W7ttBnDc7tjzO7rgC1t2D6K9UFU/zu+bKy27XbF7dwuitaA10Q96dp+7SYW7uEeCrvYzde8anPO7Llm7uYGCqcbzd4G7cFO7uum2e+Wn9s41uOOae8Ob4NWbvQOmqY8XHLW6fNe74uVb/eRl3mj7d9WbyEGbvqWkbJo5u2Wbmimbri27v5m1F6abd+ebv7OVgM/cJpoGe3V2aGOb/l+cAiPCf3Ax/eu8Pw+cAzPcFFJYLVm7O7+8P4OcRFvCV4KXSpGbhSnbxVf8ZVQngmn8NW28PWecRpPid0w1c8W8GIm8LPm8R4vV+tFN/xmcP3O4iY/8omBHU5dbDvD60Im8q42cij3pdFV8gUf8Aa3Vi3f8oFAv/97W3Iwf3L7HXMyJwCaszc0H/IwJ1Y2J3OEABY4/3I5V/M4nvM2H4qE0G4qfzArx2Ms1+o6h3IpDrg43+VDl+pEP3ILmt8XN+8Yv3A//3Og0Br0LW/4vvQdz3RN9wm5SG1P93AmB3FRH3WeSOs85+5Cd+NHf+pI7/G6PnM9d/RVt9RaX/HnI7hGh+VZR+peF3GuO+JXF3Jd53MRZnZWb5HUMe4gh/FUT/Fdf/abIA33VnBYd+xrF9Riz3DEaNEOz3FQR+9wh3DCcPbHCnZu/vY4Tff+BmxGz3Vhh3c3lXf6Lou0LPEq9/YWJIEK0JepwGayiOEZCxEaPhGInmZ8x/b/mJDOgnN3t4Y1z5gLgycAAkWYlPhgqiB3mn54iHeJmwT5AKf2NF+JvjKLjM8vmUFg+T2JEQ0wnllzkR95lriNKffybhdtlb8gHPiIsDF49S1zfi0IyQiv+KX0jNX39UaMbed5Zb/3wzsBONEabIZSAIDXx6HSKb6NK212nOccYTHTZEf5PY8JrEeJMg2tnioI4C0I4W1dpw9vXhro+7b3d2/Ftf/XLieIPjXdP9XXya37646z4pp4va94vrcnuU1c1JWsxiWIx03lmx/7kwi0iaP4vP66vt8n9vkuU0XViH17ur98zG8THX04zr9yz3f8jGBa0E+QHYnWD5La02f3/9QXimj8uNY39Nd/uoxgWW6J1hyi1q0fXsMf7rCp7EFP5FgHY73+fIqA2CaS2NCnWOVH/d2HW9qXuN+X9eCnU8Lnqfbt14k1HhIPae7vfgvibWBf/M5vfOGv/sU1COxvW4oApNzv/sEBCA8AAPQgYPAgwoQKFzJs6PAhxIgSJ1KsaPEixowaN160AcAGx5AOPTIqYPIkypQqV64UE+AlTJgjPl4EMdBDwxgDmzQ8MRDAhYMkfgpoCGVgBZFKlzJt6vQp1KhSp1KtapWAR5BXt3Lt6vUr2LBix5Ita/ZswgsDkaBt6/YtXIpZ43rE4+Au3rx69/LlG+QnYMBaK9oEgP+TIYqBgxUOHXjioM+BQRk6GYgiLubMmjdz7qxxrufQokeTLm36NGqRMgaCSO36tWjQb+v2rW27L5cOunfvDkHTYuHDCxsDaNhjoJOElQk2/EkCNvTo0qe7lU39Ovbs2rdzN+sRQI7u4sdvtN6W9u306vvi+U34psOfNxgWFpJQyMAZDB/8JO//P4DQmRcggQUaeCCCaCUGwBEJOtjdgGehtx6F67W32ETBOYQfAPotJBAAMiS0GgA40DeQfQ+quCKLTUXYIowxyjijfzgMpAGNOcbmXnUA2FUhkLddWBN8Dc0wEBQL5SBfQjf8FJ5CSAwUg45VWqnii1dquSWXXXL/tSSPXor5VZZkTRgkmnoNCVyRDJ3wA1IK7YDiQk0MtINCFQz0w2Nj+vlnamUCOiihhXZJYmuGKupimGidmSaka75n2EMk/nDZQRb89MBCxw0k4kEowAlAoouaeqpYgqK6KqutZvcdlK7K+pCqYT0KKZqSPoRDE7028d0PvvYa60EgAgDFCjt8R2pDJH60wwpHDWTirNVaW16j12q7LbdoaTBtt9rWCtatuAKpq0NSBrYueAoJMCe7HjZU2Lo7FBUuvviOmy+//fprkY0A4Pgvq/t6Va65FKLbkLrsAkYsQj3sgMQPTkBhwWQPXWABFE78gMQOBRE8cqsGk3wyyt2C/4lhyoSazBXCCau3cMs124wtyzfrvDOrhYHKs58vbxWzzEJmCzTSSWN1tNJNO12luhk/faXQVxFddG00T701yVVz/TXY2XkqXNg0el3V1VjzpXXZbYvLtNtxyw3dEZbNHePZVKWttppw3/23onkDPjjhYEWWXOEPCi7V3nzjxXbikXe5uOSVWy7SkQBYcLmBlEPVuOMOQM456TB6XjrqqUcpmer+ne4U6I6P3jrtAb5eO+6Rj507hH6n6mPoFvrOO/GvDl888qTDy0Py2N3OVOx8z9489a49Xz32Sh9+b/awXa9U9GpP3z35nX1fPvoo66R5+tYfTybwwac3fvv1O//6vv358yztc/qTdn5Iwoc1+vmvgF0BoAETyKr1pUiB5sPfAeMnP9sQ0IEWfAoCL6jBPznpRhvUTAY/I8EJsgeCHzxhRkKIwhXm6ATf2RwLZ2PCoY2QhHupYAxzSKsZ6rCHXgpYA31YFhViRIBFw6EQk0jEJDLRP5lzAsSaCL+ceaeGNswLEqWYwyVqsYvX4Y8HvUguHlrFiDLLohhPyMU0shE1LhwIDNsIMzKizYpXvAsa5WjBNeqxj50Boh9pSMUh2vGOeQxkAfmIyEW25YlRZCTs6Ki3Ql7xkJCsnyIvqcmvgJE5m/ycJKdixoRZ8pPky6QpUymVN4ZIlZEcpJn/KGnDUrqSeqisJS5FAqIg5pIjt9zhj+7YN1j20n6/LCYyM4ScRyazIsdsyCjNRctm1u6Z1LwmQjopMmx2JJSMkyUJp8lN1FlznM1k5c/MKRdvRiWauBKnOi9Xznj2EkRko2dE5pkQd0aKnfi0nD7/mcrCQFGgEgnoQfiZJngalHAIbSgkPeVJiI7EnxgE5wQZStG7PXSjfszBckrl0YV0VKG5suhI59bRlLbRnixlSEkxKj+NvjRsK61pF0lkgz7hNKEoZVQwhfm4n/b0azctahIlyimkGiSmQRWq6IjK1Kcddao5BClrrLo0Yv7uqUKlqVaTVtWwopBD1LKqU6GK/0WpkhVoY22rBnXK06mmVa14ZCtcdfbWvCrwWwNZqlbralew8tVmey2s/7DaobYKVq2ERWzKDgtZ+wXsrGFtLFQfO9mu4XWzYoSTE+ZquQWQtrSmPS1qU2va7WD2q531LMEkC1vyCaBNnFMtbnN7Wta+FlteFaZmZ9sv2QoXe2BqUOl0q1zc8partpJp8IJbXH31dro9bMwKULfc7e5WO60FbnWtyy3iihd5nkrn5bir3gU0ly7QDZ10y/s258p3kQuS123Xu932wsWkQYpvfatF3gDjTk8ASEpy9btc/srwt4YML4FlNeAIt64wmCKdghfsXQh308GV5DCFVzXhEP+jTlMAAGx+M5xbBvfIw7MEMYlNNeIYc24FA+kfhlW84g3TF34uDieMaWyoGQu5cgFjZuR0vGPj9fhg75VdkIs8KCJLOXEcSp2Smctj9/44o1GuctC+DGbyHeUHWM5yall8nidLT8xjnpyb31y9yjT5bmhO85b7y2bxxVnOVOuzn5G3kzPfmbS9q/McuzxTQAc6R1RutNtqSyntFtrQ3PnugxENaWs9etNhUwuDCF3oQ3PZrnfVtKclzOhUq66DOhD1nUmtZ0VHd9WsXlGnbz2188IazbJusKmjimpdoyrXxG4aD/LT6yz/usXBBvCxdWTsaCNtfQhOcKWbvWZaw9f/1tTunLe/nTgdhDFGGoZOpS2t5vtxG8rDFrfLwg3vwamLey3ab3TSzd5Ly7upex5gv+c9nmkLvGWgvieL9K1wZjdE39pm97MDXnB+v3vi2cscfu+98I0r2CEOp3ipTQ1tiytO4iQHG4hwDCOOs7zlLt/3/wLu33OZ/OTUIbjN/SXpiovn5T7/eaxLg+kP8zznVsK50fPl11fPCOhOf/rCZVj0dv77iDVPuveujnWk2VhgNII62MOuZKmHfLBa3zpqkI72bX3H3isXO9zjfu77TR2U7W4zVzvpMMAw7yBg2jsA2LL2dQ+efB1EuMblrvjFl5bss4543gEfmG0S4O97/xd84Z139synjNwH/jrjQ694xwNb5L67gA5Sr/rV60BdGALTD1i/epFyXjpqr32rliPaxIu+92AnvbNNz/MXJgRMmMf9w5GfPL8it+m+f/7Tgb9tyG/ErwBQeeXXonzx3H77i6qb10EP/fG/XPoQF/5GwM+T4mvf+4R3P+4OpyPy07/l5pdQ1c9IRwGMikrsDzz85VkAEs/6xJHz1R8Cftya1d1F3R2fvZuBAcDuGd8Aah4DVqDbcMh85EgCdmC29cgFAhX1ZQSHNB9CrEwPgIAFyMAMoBgGnkb3vaCXgFqSzJ8H3uDYgWDZORYZgVr4/R+7OIEMuJ0MhkYMFuGWkP9IxskIDjahfrlXCEJP/pESGZEI4iiE5bELFEgNEj5QFHah08BKlTghGeLb/VWRAwLcsKmLAZ7gD6wAClxAUeQAChgLEuweGGLGEeZhjiyIZYlfGQYinp0hIaWh1aFaJ23gQhChQURgdvHhZuwhJMZID4zKhXGgIGZidxFiLBmi/qFa19WgRTgLHk4i3Zmi5FQiuFiJJraiuung46GfRfCfsl0ELQJA36EiJ+pi26hiiWiJK7YiFO5g6OQGb/CGb2hasjlGRoAIevFiFX0hNJKML5rgGAZjJg6jni3BAXSjN34jOIajOIpjEUiepoHIH1YEvDDdNOKfNLajv1Rjz+n/2wTUYz1ioxNqowxx4zj2oz+KoxbQgEAO5EBCggn93SUCDBzBozsypNtIlDVqh8LZ4z3iIw7qY4/w4z9uJEeK4xKYEEFhy2I5ZCy9I0lyC0SSx0RSJEu2pEu+JEzGpEzOJEu6IkaumUZ2pE5y5EcimrSw40VIlCKe5BiZJFFaS0qqJD3SJFM2pVM+ZUVq4k3eT07upFWOY09WRAcBwFBWxAmoiyge5RSJ5dNYX0Ryx0pCpVquJVsyZf1NJf5V5VXOpTdmJUV4XlgqiQ3MQBRpQMNQHlnOkVEG5qqYJYCkZVsmpmK25Vvq2WCKkFzS5Vza5UQsxxICIRLgwAqswBEs/8tIEmYEPSZoKophHuZSLiZqpqZb0h9cVlFkSqZVUmZELEi7OEQWrosNDMxoCuZu6kxpmma6qaZwDqdLNuYu/s5rwqZOyiZEBAziMUYFrEATIEFlWAwc9qaTiSZ2+omznOV4ICZxhmdqGics7qNywiZzbqftbZ56AsgF2MlAeOd3nqZ41qdikucCuldynudGpmd7Zp12/ueVVMCofCaBgKd9JihU4ucpbiN/0qV/CmigsKeEbscJgF/gdWWAIKiCdihNMmhDOuiDXmWEVqhpSKKJYsYDLMsKMCJwVpqHxmhTgmg06ueIkiiFpmhFBaiOsoj1OUFCGgiHyiiRUiSNEv8SjzoTAOznjXpkjvYoST0plL4GfAoBkm0ofRapltrjkZakjTbpckrplPpUko7pgXTQ+qnIkG6pjHbpWMQUk4LpN5aomUaimNYpaXjetT3ImrKph7rp75TpRHhEnMppN9IpnurhnSaqZ9DiD7iokGapnxIpoD6XoB7UkhoqTy7qlKIoo37FMj7iivTppCZopRbll2qqPyLqp5ZnqxoKh7igg5BqqdbnqY6liKpqP7Lqq4Zor3pJDuyAEHgAseJAwOQln0pqrXborWZnquqqk17qryqptE7ra5hYvLxdcC4rpbKmYz4rtIIjr1proJIrl2BoYEABpB4IrXLrcDZraIL/a7jWJadCqaeaq1KU4A0IwAn0KxMqq7vaqrce53MVqqGOK746a8JaSdfdCRfyXqEFbIzCK2/m6rzOab326L0u7EYIAAgsR7m9xsYJJ2lJ7J8OrKvi5MWGI8JyrNVkrMtuhccuh6iK7MKR7AKYLLOibH5a7MoeQMvG7CRVq9COhgB8h27abLtOKtAlJsUKkrxebNAWLdURLdV6hobk283qLJf+nNPybIOa58/Sq9VS7cZe7UQIAA8YC/a5xshybVRaJNC1JiEZrJxOLdoyStnmbVsIAAqgKwAAJWy8LdzKbfR9q8+uLN7yLfjALONyhMQU6FrQ3uBubeEa7twirtiO/y3QOq6Jnu3jEsAD6ADIIocOyCq6WS7XYm7mEuwY2S2YLm7o4szskgcJyIBnAsAbAiZ1EO7qsq7P0W0swW6Tym7tFpHnHi9DXAAISAtgHAEKrKvWLq2fAm/wam5Gcu6hJq+Egq7QogB8AoYH8ID0Tofv6qz1lh/2qqz2Gq/yUuv7TseFBoYQxEApbsf5mmz6upzwvmmmti/3Cqj3LiwKgCwUgMDDKiX1sun+2t/6UqX2du7eCu0Am+sJwAsAACmC5K/ENjDL9S9yRrD7xi+mTjAJV9+yHMH9+gcHB6wHcxwIF6wIB/B/VvCvCkDDOkEubrDqou8LR90Dx+UMm7DL2v/wq/bAsuDAlb5oxMJt1/6wAqYsBAMwEXOsETMqDv/ED+zprAJsB0NxFPfs5o7tCJ/wDlWxGUNEDzSMByzxgXqxC4NxusXw6w5xGoMSGt8xQ0TgD/gfxN6ZEz+xHAed68IP8d5oGeuxQlyxmebAqAhBAifrtgbyIBNyELumHSuyFOaxJh8E+OHJAcJoIE9AJfuaonIyoWZyJ4sEI0+pX4UWIDYxJZdyDtKxIavyKvsSDbusAKjLDpsbHLsrLdfyJdctLueyCHGyJpPIcyZcMHPrMOtYZsDpMSMz8iqzHhNHJCst9I0yKUdzhk2zzP0v5yZyLreyjnLIM05vN48yOIf/8ylH7bya8yqjs4kuIxKUL2rQn3i+c9yJMyqTMxnvsnras4SewHLwrnTwc3j6M9wBtDyHKz13skELaNfJZ+qOXz978FPMcTwnrtQS9HZWdHuC0Q+4sduS30Y3cEd/oC072SGP6ERrMkmrp7T4cXYwNHG+MJdQMxVbsy5jMwlnTppKpEo3NEdviU+Xs0hjZ033piMPhIZeh06/a1JryVIPtFBP61PvZsAIbk4f9U5f9Z8FdEw/6EwrcleDpl/ZgD5XrkYjNUsr9TifNX+mtR6vdWAerd3MY1yP9VxjdV1XM1DDb2F3hYk1M1WLtVUHdllHNLTi9R3rtVhqswK3M2Dv/29PD/ZPH/Y1e/ZWcAjl4i9j42z6eklW/6xkpzFlE6WBHZ9fY3ZjWy9qczZTb/WvtvZJfodCk/Zfzzbw1rZZEzZoQ4RuO+T6pGN3VLVp0zacDXdnF/c64TbjfsdUo2Vpq6ZjCzZ037Z0G/Z3P4WBKfdyZ/d4avZzQ7aurrYZHzc8WjeW/vZ5b/djg/Q8N3Vvuvc0jneBmPd9kjV3q7eqsvcJ6zc0qgvqxvbzZfZpp7d9SzR+76aB66KBKTZ2yzdq8rSDj7FqR/hoTjgqInh/+/fX0vfR2bZWh/egeniPLqOFX7goO7GGb3Z3p7iK5xOL66iIj/gkX66JV0lqK26OB/8miENi1vJ4jHuzdpOfcAu4phI4CRd5HhLHdV+2LCv5fENfkz94ZA85WUo5GMJnG8Z3kmP5YiocvwR5SDvXMgJezSqExFCMxWBMdXv5f2ZOPvNwj5v5f3s0ddV4h7O55AHAmx+EAADuT4x2zIJ5EV7AqCT4fywwn8skmueLmt+3oB+L7KneLxfLTyCLsiT6WJAAD4CADuzADugACPBA2/Iho8sgh4z5G+/5pLNlpf+5kx/s8IRqRVjKJWIrpK9SBeCA5K7LD+BABawwBr46Bq5PnieIpNf6S956uFw6hGd6oTvEm8RJQsALL1HFAyD6oB9BsA8gsw+gow9Eb5P5lUv/+1pSe7dYe5djO0VkDrJm341ZxQNwiGB4wA6soAxYwA54QO4CgBCUu/udewCCCFgjeZm7+4KG8XiheKBHBK9PBIdcJgE4I1VcQMAohg6gwAqfAArogGfiwDYnvJ33poG5tSTTOsQ7JbxPPKALOb1PBJMsRH1Qxai8IcIrxAOsQM8jocJ7HwmMyrqze7vHvMxLPNtRvM1bfHyigArKQAW0ukEQh3EgB1VksAwo+0OcgAxUBtGvPGh+5UBke6Q+M9NPu9PPV67f7a5fHhcbxIIMEnGAPUcMoUgIwDoHYNErH4c0wVtb+dK3/Ye+/bXI+3rPPeDhgNutT1EnRGQAhdma/31gdp0NoHSkRzviz/zT1/yaWzwSWEAPhIcAXEAFOK81Zs63G3rOUzDmi2Xm/ECVrz3MIz6lKz6nQf3oQwSkNuwO73xz/NXlU/e0+mCndzHb676R8r6A+T6mcwSHhKXrN4SkceXx3zhFkIisM3/uO39LblyaS/+1Q+6THITk98RPpDy5Bj7nqQvnKz0gi/9Mkr+lm/+DBiRBEqRBAoQNAgMJFjR4sCAAhT0IolAoECEBEgoBnIh4EWPGizdiWFjxEWTIjxpJljR5EmVKlStZtnT5EmZMmTNp1jxpAwBEmzt59vT5E2hQoUOJFjV6dOANhR6QNmW5AGpUqVOpVpU6Af9rVq1buXb1+hVsWLFjJ1g1e5aqU7VrM+LUyfYgzkU+6Na1exdv3rxRKPbt+5YlTgAoCE5UeLGHQidNUSDx+7gvXMmTKVe2fBmoW8ybOXf2/Bl0aKAWFFYQ3RRtarNkWbd2/VqsatlpT9dWqRmzXL27eestkwB48OAZcsL8oVBDQoU3IoJQKAQpacjTAdi2fh17ds64tXf3/h18+NqCLYq3ORv9Atjr2bcHmx69ee3cLevufR+/3kXFXV6gyJwgIRSaISIPFJLhKA0ocmKHGSrgAcIIJeRBvgotvNA8+jDckMMOPbTQMBw+bAk+2dw7EcX1SpRtxM80pMy+/GTMbz//wFSSQTGDZlAICoRy+O8oHBQ6QoAWjTwSSbheTJLJJp18UqYKBoQyoxVTSxHLLMOyMjUqJVvySwDmmpHM3mrUqMiLHjgOAB0MOoFN0wza4TmknODPyzz13BMhMPn8E9BA5dNhIfm4XE3LRLOiStETDz1LUKP8ZCvGMi2968yMeGiChzQLioFNJ8orCEcAfiCMIOkAeACp43aIFNZYO5xU1lptvVWtJhTyNLxHq2pUUUaBZc9Xq3D1iVa1Kr2U2Uwx4oEiKI74CAc2TWUVIQN5XGEHwQAAoSnHVjiW3HJDS9bcdNVdlyQBeKyw2KmG1TLeq+itVyp2ZUK3qWWZtdTZ/4ugpQ4AIS64SAA6ISOwqSMAYErfiCUeit+JLb4Y1gcUGtdQfNWbF0uPP85SZKgwXqnio/z9l8yA1ZzhiCZs+OEHG4SwANuMetgBiR+cgMKCg51KDIAcTj4a6dvwTJrppr3cEQA5zRMZ5JA9TrTkBZwmKWVJxWT5X5c7FBK6rc12uuuz1V4bO4cBIAHeq6tGkep7RWa7z6UrWxlsGvXuUAAhoUgO78LZTdvwxBWfzLEfLKx7bvcgt/ruxRGn+Ou+Af7bQ+dMbcKD0EUfHeLFTffy8tNVX92nE+qMG9/IHZWb5JJNTz0ovjU3k3MOZ7iT4MhYH/5I3Ik/HvmUFATAgv/HaZddxedTzPr23pXMfPcZxeZwheAfSx58DI0Pn/zyByoV1Y5jh55Y6em23XLrKcU+e79t3HBgAKCQAYUeHvgfgAHMmfkImJ3xFRCBqyOBrormvPWxDzaTm57HVHfAnuiufnnZHoa01bwEflA+FgThCM+WgxkwUH7dkSAEWbPC2eGrgilUFv0yyLv7Yeg4SCDhDr0jQh7+8GI80FZfYnAhF7IwNu57Yb1ieMPrjamG99nghVwFRCuOR4ZX1GLSLiCgvjRhBkYzohKRuCUytqdy1XPi/KAYRd5M0ULi2uIct5NFOt5RX6CiCBJkADcOHbGMXwFk+2B4Oh/aBINupAv/HCtEp7LhEZLzW2MkKUmuHAwRCQz50CADyRVORpCChrQjUhKpSEbKR2Nvq+QqvTZJVr5SUDywlg541aFPdnJRZyQkE0XpSqeU0o2nlA9poDAqWB4TkaNE5jKbpJSHaLJFt8RlWXQZvUKqcTPAjKIw5YMjJ8RAjMwUZ0sOOU5zfodoTajlJqs5TaxIszVpjJ8v+0VDReKFm+FBwj774oR9/hOg+zznQAtSToIetDauA0ATkgTPTjqULPJUnEFnos0a5hM83oMMQgdKUY5+tDOOqQ6SIFrGkibxmvPMpj3vaReMfkej3wOpOD06U5tSRmEAMtJJWcjT94QSm7lhaUsX/6nM7+QAqUlV6lKVetNl1tSpUXVKDBRSxCP5lH1Y9YpEEwfVl1g0gy+V6lgNaFSyntUyznzVVdvpTq12hauG86pLwFo/saIVr6CZa175OhN36Y+kbZ3mWz0JVJUKtY1EdalZ+9rY+jDWsZEVCgPXaUvDxqRuhN1KXAu318AMlah3lexofwlZ0p62JoQCADRHxFkSyU2zWnEt2zyLMtC2VLSo1W3uTLtb37JESt9ia0oxmzXBxvOyXe1tZm57z9x25wE6aALwCPZbEtbWurs1zBGGy8uZGPe4LUyuXJf7k7pm77nYOYGQYjrS7CYQu+9F7XHoObXxugS8D6Rcfg+lrv/4ouS8u0uvdQQAhfYeRr4I/G+CJevFym5otivhb7ywNuH+pmvBJgmw5gZsG88BYAU9MCaDeZhhEvf1To7b6X1fa+FDVdjFK/JveZHVXFPSuDYMTN+JgWhiHqP1Rw/rbrxqEuMX283I6ZlxfVVm42Di+DTHeeSPf+hjKo/VIQBA0IqJC5MkWwnGX57NkleaWMUWlcnfuRPHrlxiKLfZt9IhXDRZ/BQxwyfMd+4Sht+cTDOfucM5BsBa4XzdPhf6tF4csYcirBI9pyfPjzYLmRF7Znwe+jM40iGiR2hlToOUvoHt8kskPZtIl5o25vI0Rjbct0CfJgfH2fGnCbhqWhP/dLui9q5MUK2aU/c6KpS+TKvB9urTSMkJA7w1+Wy9bHMGl2Fc3nVxgY2o2lU71eVqdt7+rFhjn0aWADgCD0jA1KU6O6jobnP3VqVrItME29beb7xNxuc0F4XYLPv2aT7sPXVPFNP/JquBAfDgP9ZZwvQW1rUVrjV7l9nSmAq4Z3JA8JgKnLz3xrhk/9ojdxeryA23F8MVLuzHdju0E+fMCUSqkJoFFOYbx9u2ZV7JVLJZ2u/+rsij8utqm3xvTt6myjdTqh+AQGg1Xx3NlQ5JqEkt5yCHN8+h4nNgAx1GQr8o0TFDcGU3Pd1gt67b/Dhkqe+c6lbvNdYnk++wcf0y/8cpndh7SffsMpBJjU4J1auO5JI/vNIRr8u+P7Nmuzfx8L/FyWIainBH813tqGZ7mFCOW7hbRleETrxyNb75qB7H4x/3VcjT7nd6T/6Jgh/85SvjnM573mJMh/0O/zrlqI9+6qUn+ekBP2yth5X1lMnBnaA+e7XJ3vggDDJ3Gz9q/ELe9PFGPRtVj2Yj9eA4xU8+2oK/fTwaBufp4ntscyny6a/F7c3qvmT+p8cmgEADApS/9yWGfPoTkGhbXtf4wxtRnp9/hirPudYPLg6MIu5PX+wPAckny6JNXXjOnVCq4QCwtATwxl4POwwQwRaw9ziQrKgKACiEXSAwAn/K/P86MOgs8Mkw8DqEgHReEAY9EAVl0KlKZc4eUORK0ASnjfMgrvoIjwbNSQGDkHUEAHiSDgcbTgcFyfHORgHT71KAkAiZaQin8HQ8R/OSUOGWcKua0Gye8PfsigCt8I6qkAzX5gR4gHCMUCGQUAvpjQvhygu3BgxVcOhY8Aw7agzzcHiEiCI8gASwUGJIMA5law65Dw9rzA63LhH5kKb20BFPR2H8gk3c8A3jrRA36xCbpg6rzwekcDJmzSVEMRKpxAxLEWMEYIhsQAdaDsQmhhAzkZqcb+YgkWvCEL1sUSgKhrVWogcEBBX35BSDUWJygIFOZSAEoFQAwBIvEdtksfz/eDDjfFD1QFEyKKIJKsDgEKYCUIgY82QYv5FdWu4IRIwgLkAGenEEcxAaZ1EaO0sX2wIXBSwegaIxKOIHdgAFFu0gTgAFdsBakOAGxbFJwpEgzcUw/AIJZmAbnbHa2tEdde6wfG8Rga8RO0MAfkchj0AGKgAFNEADUKACZOAIXBEAnIAhDxJKDFIlyQUELK4vfkAH+HH/2BEa9e4L6/EioHBzLtIzMtIkNWohG7IlP4Qli5JcSIAHLMCLXgcWbVIWcZIOdTIieLJMrPEydoa6qINB1BEpk+Qov7JcboBN5i5iYjEOqafuAq8aqdIoOEIHPKAJ9qkJcEAHYkCnxPJJ/8JSL3HFbZygGWtSCW9SKhGRGgUPK/sSvtxSMS1GOn4gLwcRKtMSfsIuBT0xMRuz1hhTM/OIIgZSMgczE9XSMrOuIsXQJzvT0FJTNQ0ny6LmaNCSC0lzIk8OMzmzNWkLN3PzWFJJy5BGNpeQNgGONWnCKltmN3kzJ4tTObeGBIAnCy8mOHVwOHuQLREzOZuTE7NTOwUlB0TKLDFmOkuwOqfxOiMuM7uTdfhSPZlEABgICohyHUWzEMsTHplzX+aRw7izPTGGPfvzSNjLBsJpT/iPwqKyMmvzMn+QPwF0Yv7TQT+E3Zyg7PjEQIuFMAtzO/EzJo5Te+woBypgB6DgTv9+ZgW+jiCCjGA2LUINs0VZ58NQNE8ulEYlbT2z00Nl5JRuAIUgwwMINEW9h0VfNGkglEgtJLhCMFJqlEnF7EY5FCZy1H404jX15wh0oFsowgYsMchkUge+FEy/FFyOtEgblExHhGgAwAEBpUnb1E0dTtVwVD9dTYYcYiGBtALYxPYIIMiG9EyX808NZ/gUwk1g5U0PlUYpsJ5OMxdd6QFEECFesxf7NFCPz0wr9ULecylkBVE7dfzOgxYfC0q/ak6LrbwYqFCDFAD8FFPLdFRbFVDYDQlo0kI91VYnkPQksjM6kUHxUDpEpCAoFVY3dFi3BgR/oEKX9FaXFdtA9R3/n89K5PFVyalU9a28ftUghNUpQIBbu9VbvxVcv7VYz+VSx9U7fBNSY4VZ13XtcvXs0E7GWE1OGZUe8VBbUnUggswGegAELEAGZkBGfUIDp8NcXaRcCxY7ckAwPKhW2NVhH81ZdZXavItX25IFVXTWVPQxnEAG5FMmBnajELaOplVkk8SLwtNQH1Zlkyxi35XXgKpisZMF3YZVNRYyoCAwbSJcd5ZnubVkV4pkf7ZFVMsGaDVQVhZpJ4wnNrEk0ihm0bO38kcUY20FUOACiiQHUACTjFZoA8VIu7YykjQyOTVpy9Y+vSxU7eyantbScossFSI6kzEikjT8wBZWvtZu/+HCmWDzWMzWb5nWJABXI5x2Xm+z8y5AMNQpJZaRa/MWHA/WcS/jBAQDX2/lby/XZeE1c9F2bQtXkX5DOISDODTuOxViVlVCANgkXSMXUPCWdZHCi/bUVjCXdrlkadM24To3aJVGDZ7Ad38XeINXeId3eNMgeO7tBAhuQFlCW/Tvdf/EdZ+XKIgWSC23dq9XyXZCcKsEZuW0d4kXfMN3eF3AAMrXfM1XBYxKU08yZ0lCYSp3J+RPfudXgKS3tHbXfrUjfwKWbLHXf/esZXEv9yjWe8XXgA8YfNVAmQTAi5xgbFGCvRi2J0BWpvK3lSw4UghO+3DlfzsYUtxVYjmXgP/xF8AA4HsRGIURWIGZTFt+gH9LQjDWdCco2C8w+IJt+E/8o2AE04N7ONhAeHNJrXtJ+CZMOIWP2IBX2CTY6we8EiXS9IFrwgVhkIqrGIeJInqvuCagRob71oe/GE41N4SFWHdX6oSRGI2DV4lJwm0AADRTguXeRYtXEnLnWCi8qH0bFox9OICDGFpH2IzTWJCBd40zYhJJ0UdsIIwOQgNazontuEWyGJJfQqFYlVz2mI+BWIDFWIDB8IwHGY0L+SJAcFXD1JS/NFj3CAc+4gi8RU0n2UkkGZZZYmAk2FwwuYf7eJNftoyF6pNB+YhFuTnaK5UJxgbeeJZHRJaTOSX/3OaF1RWXc1mTH0WXL4wAPBmYBVmYEaLfgscgSKACVmAuSxQKqpaZC7KOz5kmjoPxxC+aPbiarZmTqXkgsDmbQzmdbUIAzK2p1Lmi8tmfX4Jo4paD3znGCuLvBtiPyRiQffme8ZmIJSMHZKBHqSOg8zOiL9opVAuRrdegLQyheU+hd3merdmeHzqFt7lDoObiNJpUM9qljYINC46HPzq/4jlapzmncTper7mAUTqlAdolWJpmTHcrf+CfYpquhFqpTSK4CLqgbZq/eLpEqDp7rfqqTxqoD1ilMaRLCUO1klED2GtMm/qzYNqsg4KBnrl/pRq8sDo+6KyXfe+XtzqB/5l6JUpFBMO6ILKsrNO6hNEasHvCmULPId0adx8vse1rrh+rru16eLv6QgSknfn6UxQiWQdbI5YZsNltgy8Zsd9ap3eaTdGCILQasu9asI/iToCVACy7oNpEs4t4tWfbr47jBzwWmkP7bFvsWb0EgFE7tSMbr1ViY1JlVw7CYQzbtuW1tpsbJkAQfm+Zt3tbbX/bVoR7uNW4uFPiONjMczK7e9oZuneyu5ub4DKbuqtbQ5t2e4Xxp7ebeCU7jgaNIAZmdQnAQFSsvM37uft7JVJJdtebvRcbJdq7deNbvoWXvitESBhqIELEIHTYkgG8ns97tt0mv925wA38JBAcev8VfMEJGcNNwjn4mwBEqqwvgIHq1sIv/L9f3CQUirzns8PH+I9x/Fa0e8QbXD6cCZryxwmEoEfV+8U5W6mhxpZr+sZJmqF1PLtFfMR918flQ2bwld0e47OPvMQBm73y2IubfKGvG8prhccXvMo7pAJcUQgemctjXMZJonEsRszLXLGx28ylfMrT3ENy4AZuoHEtHMld+q8gPDTrXJ55Gc9l5czlm8+vA0KiOM5tC84nfSPgls4RnZ5H2smPpdG3+9Gtg1AL4iM23NI3u8vNemC6+LA1fcxGu6dnsO2MeMq5u9JrYtQJItdPnbZ5vTNsMNNdnbQV3c5j5dOHO9RtY9f/CWDZfR3Vb93ZB8JtwDzMhb2qYf3aFZWUaL3WfzfZa6O1lWO6oz1voD3aCU46rT3WiX3M89zcceKx0TzVDUJXfiDpmp3cq3LelVqOn1Ld4QOuX13bmyzeHX3fCcJzfsADdoDdylkkHj4kfH3QLzrXgv3f45rTN13Ww6TgQf3gB2JyaXgDLX3iA9qv0/3iMb6kbXddjj21v702LmCIQFbiP/6iPaejOTzlWQTbAb7l9bzHbT5FNYAHgssDJgTpJ6Tmzd3XFcbIW33ns43dOx1XXB6yYT478D3f40Lo/RnvUD7q3/RwgF7emZ4ntH7rY9vsTz2HxDPsD3Xs353bu/0J/7AeO/6H2sm95NVZh5nP4t++SeM+kOmeyrs+7VNi7895eZz30AGfSQXfoQm/7g3/8Hu98tcCakydyR3/QiGfriV/8tceKPaZn5Nq6S9/LdhN0qGe8//v5+W+45Gd8g+CB3BgKy2a1xOfmSnL7Vu/Rj3fsUHf7rHjAmDS33J/9mc51Hrf9zv/9Qef8IefwFzx5WAOoE4f9ZsiyFz775v/U58/8qM/+Qngwyzg6fNd92eZaJb8LL3f+Qfea2L/5cdfx7Jf7e0fKUBwyzff/U8Q/gGCgMCBBAsaPIjQoA0Aap44fAgxosSJFCuqAWAjocaNHDt6/JjQCYAmIEuaPIkypf/KlSxbunwJM6bMmTRXLsxYM6fOnTx7+vwJNKjQoQl1AADwgKhSoguaOn0KNarUqVSrWr2KNavWrVy7ev0qdanYmjfHalzYsKLatWwdXsRpFugPACvi2r2LN6/evXfL8v0LOLDgwYSHCjl6orDigmAbO34MObLkyWAXB/a7F23bzZwfvrXcEgmAHaBLmz6NOrVAzKpbu34NOzZBkXBl36WMO7fu3bwn21bKOq/mzsTXfv6dcMVI5MybO39OIDj06dSrW9944SiO60J7e/8OPrxu7mQx/h1ePL3E49RvHL1BPr78+T+l07+PP/9fHkdB6K8pXoACDkhgWP+pZJ9d6Kn/x+AT7FEnAwBIJHZghRZWmOCFGm7IYUrKIdUhSwWOSGKJuYXoUYZmLdhgeg9SBwIATsSQA4o23gibijjuyKN+UBwlQI8gmUhkkUZqJaRC5vHFYovEvfgcElIedZQTUl6JpZRJbsmlUDp2CWaYr51wFEliInRkmmqqGeaXSzXpJGdQOkdlnXbeCcCZeu6J4JJ8/gmoYhocZUGgAq2JaKIEnukmcAzFqd6czeFJaZ2GXoppdH5mymmnQ1lwFAqXKkpqqb0xuqlwj0JanKTM5QBrrLLOKquntraZ6q267vrSYQBQGGhuEwxLbLHGHovssKYuSxmqtamaFquducprtdaa/9botdpqK8BRSGAqbLLijqsss+Y+5ux5q0orZ67bvguvus/GS++1DxxV16i4kcsvsuf+W5mY2Q4FJ7sWuVtvwgp7ifDCDl8aIwAVgLtvvxaXC3DGSArc8IrrGswWtQ+PTHJLA5eMMo84HHUBxZRdfLHGjsFs8Ykcz9vXxyCrJXLKPv+c0MlAD32hSE5kGi7N5MrcmNL82owrzgrqvDNFPafmQdYeDKR1115/vTXRYi8m9Nhmz0fCUUcgXbHT4jINltvjQg0TbqCVXR/VVa/XcWuWClRp4GcPDhjehB8OXQVHzcD2y3InC/dXj0Nut0yVk923WAXv7Vnmqf1NQOCVIv9O+tRSl466dTMcNbHLk03ub+RdwX4s3S/J7lRKhve0OecOeo7aA8InJdDwxh+PPPGpLx/U7sw/b1oP+Db+Ou3F4s6V9ddfXjf2ugNPVO+cXw19+YA6b376gnULABTUS6Y9sdhvFT/Gvlk+/1fo6yT+3uSrD8Au7S+ABLxLE4DkOvjVL39Zqd8EbOcSBnplgOWJlu/4droCajBJFNygB4ViFAD0IIGRcaAEr2JC7t3uhFvp4Ez6V7X/fXCGF3IhDW9YE/4AQAYkhEwKWTiVH94vJkDUig1jAsOdyRCHTKTPEZsIxZXk4ChhM1TStFfEIC5QhRHM4lWe+JIkgmyJsRH/gAZAYIEVqHGNbMxXFG8IxjfKESQL+UEPHyNELzYlj5GZiR6tEkeT6e2Cv8sgc06wgrmI7ihzpGEgGwlJhBzhKCTQl+Pi98en8BEyfszkVB5pk0FekIytucBCFkmlSHoQlKps5eoAEANLVg+TnlzAJtGFv1pChZXfsyAhO2fI3xywfTPwwFF4EAMLDPMHM+ABD1qpQV5Cs5HuGY0sFUhLT97SMZ3U5VOkeRIxGoyUqUGBdgQSQoLc4IA2qOQ0CQjOd+IwBkhYgQDSZk0rtg2LtdxmY7rpzabEsyTiZBc5UbODo9SIAOkkiAAOA4UgyVN9A53oBk+wMm8pknH6vCQ//7W5xWblMqALqOhHCiqtg55GNGZiKCMLkh2JWTR9Jp0pAB9wyjvBp6Oz/Ggm/RkwIpJUoOAjmCh9p1LTzIU06ERgQQ5TRZsyr6ZSLV+EqhSDhThhByO8ZglD+lOwSgagAaUqR1DKqv+RoAI6GCYAoqqRHuwACT9wAhQs0LKlHEUHA7nqQgminGBW1WxmHWzqQvjWGt2zU1e0ni6B+hWyerOwZznq+DynAUXaCa4HEcAk8eQfpYjEja9U3kAmaUfDpo6yqj0cmfqzq8bS7rFi7eNIy1pUhvnyl4XsiA7vxFmDGPMoUFjBDnIa2qEccDsCkd4ODSKao7W2dKyd7tleWf8oG0HQLvLrZ205edvJ5rZ5lvWf5/hjAxyAoAegeutGrvoDUQ2kvSAaSmAHIoC5OAFYBHilEKxLuuoCWGw/AoA7UbTduHQXpNkcYveGKmAl7faXVzvBXwkQseAO5ASKbB1BEgqA/w5Fh3klAIhtMIMeaOBDsBzw4SLsYp/FtKUI5mJeHPjAfcotKpD1imR1CWOCoBVSpMywRl7pPoNMkZJDYR9HCZADkeCJxjEeW5CrTLLXOkGiNRbpX3AsW6fx+Lu4FCqExwuUIcepyFTUiK+eXJDh8nAoKKiABtQpGjsJgb9YJtqV+/wwEMO5Qwm+C5h1jGPaddLMJP2zpiZMSDb/uzchVNqpQSImYrvwYAU4wIEOugpoK6M51BvEp2D1U2ju9nh2iY7foh/c6FH7RM1OkrSGCYDPPCHEudIltXUd7et6ZTSWXXbwXg7t0VbD7sdlFpHMHE3rFtk6IeZsWK75HOyqAjvb8LrXUUy7oVQreNXZU7b1mM3NLmoM2uWNIZqNjJAYlCkhrwVAifnCZW6TbNv63taHthwicZsF2T019+PQ/U9Gm4vdkB7lu9uMEP8mhH0AsLReTiCDXvf7Yfze+LWknG8NCXwsBMemwQ8eXvDCeuGy5l27lfjwSR8E0xqhErjtgnFFenxkHd/5rqqZaQ6NXCwl/+rJUa5w266c/1kM521Eph3xowS9IBS3eFxOYAHN6trnCus51z2Vg1MOWuQ2xkvRfXh0pC9d5Sv8V9P35gIDyH3uc1dBzG8t7+UgpN733skNVgCFudjgCKAWiACyXqcfZPfr9fI64/8kABl07ZRNCDnZvcyXs+Mx7XJDeFDbfi5274EKpC+96U+P+tSn/gqiO3VB4H2Qap/u2j6hr50WjwIpH+UHMsD247fl+N+fqQc5rZMNLiz0shua3PTjvNs8H9mkL0v0qq++9VVfggFof/vbZ8DdE5LrhPDaJxGjFOOuuvveCz9hwV8/lwTAYju180ZDX4rmZ+Z8p0Hfx9I3FfWvD4ABqHp78P99lPYeCEFzPLFkVGQBMrACp+QEipN+vud+2tJ+FdgjxEclHnABAuCBlkdoyqdqZIZ/+Ucz+9cVKed/LccTCzF6AgiDMEiArkcQsHcQb4YQctYTEYMEByYQ5acdyIeB73KBQ3gj6PcDxJYk9acU99c0JniCKphua7eCNMgwLxiDWWh9M3gSNmgQSHYQC2h1NZFRN2diVMJURkgvRaiGHVJNIdZ3PcKEROGEcQOFMIOCXCGFpPJ/WuiHqMeFJuGFBcFhrGMQIDZ1ObEQSWYQ3vYDFNiG1cKGkaghIDZnXTKHQ1GHknOHF5OHW7GHitKHf0iKVBCIJTGIBQFf8iUQ9GX/hjSxVAjBPrdGibsyibV4IFoGgnIoguNGgk/Yif3yiRtDhaUyiqXoh6e4ETjQBM3YBKf0A87YjEI4XO1jXMj1E3tlgG6Ei9dyi92YHxGzeJjYiwPHfFoRjBYzjFkRiolyjMiYhcqoEXkmOkIoACB2J2OnE9qIEPwIjtbyjf/oRCwjJpkoFJvoFekojO3If8XIhyy4Ey4Ij6QojwlBj4EjhM01V3V1V3G4E/5oECApkLoSkCNJHtXGXGFikEGBkKymkOOyjljBkGvyjhMpgBUpGyJJEDppkp1Skj1pHcNVeOSIecd2jg30kjA5k3rYf8YIkfwDAFhokzGIk7FRJiCA/5VZmZVXqZVdCZSB8pNfCR349C1nspJA0ZLllpTJEpNXsZRpUpNTeX1VCRuotEhi+SdhiZfNEUJKqJJAdBBp2XxriSxtaRVveSRxKZfVR5evYZeis5d7opeRaRuF+AO7uISAaRCCiY6EWZiIyY5N+ZBWSF5SuZgA2JiuIQRgw5qtSZnp8pr1knd8pSfe5Zm3yS+GWRWgWSSKeZqA+JSxGUmTKZyukWc++JdhhZvLyZa86ZaiKYrBWR6m+ZuMKZ3FKUfEiZ2oMSgyZ5YMxpzhuWCK4pwm4pvVWXqpuZ02pZ3rWRoZxYrfqZziKZ6mUp4lcp7oaYrX6Z5M1J79qRgxRf+a2gWe9MmcZ9kTz8afMiGR+rmFCwqgM/SfEToY7ZVctVmgBoqbCMoTCjqgeUOdDmp66kmh0DShJfoXAiBlkMgltqmhy8mhv/EY+YmeJIqiwwmhN7ohEsiNGDqfL3qbMWobM5qjYRSVImqdH6qj/lmkS1ohBTaGBZmhQLqWRYkjVEGj1WmjTvpGJ8qlceFtiSiff0SlQVqO4fZJTSpIIYqk+6mkX/pBXgqnYvFZzwQoLlqmLymk8oGlasoSDdqmp7elc4pDckqoQ7FkGscneJqn6bin8dGnb9qCRxqoguqnhxpgl4qp1nFVl/gnjNqonfio5BGp6sKmSDqom7pKmqr/qtMhZRk5pnoUqkk5qtxRqkxCqZWanqzaqqImqb2KHzq0Njwlq7OqkLV6HbeaGbmqq24KrHNkqM+aE77yirHqRcZ6rGd6eVGRpb+ZqtJKUbwKrrFRTYwYLFOKrc6HrNahrHoBqM36reNaPtEqrzABYh52rj+arvm3rtXRrqpyqiIar/U6VeJKsKmhi3cERPsqqtp6If+KF++qqwN7sKhDrxWrEuL4PtfKsFDYr9QBsTkTsA5KsRiLOBdrsuFEkArLQh3rsQ5rISE7NSOrnyWbsoODsjf7ESjJKaDqsgb3sdMhs3EhsZVqszrrq0h7IELZs+j6s8oWtNAxtB5DszVq/7BKS4RXi7WAQZZoOlSb97RpF7XPMbVjUbSBerRb+zM5q7YH0Zde+7XAGLYnN7bOUbaaw6wTq7Vtyytsy7f4NReXCbdxy4lzS7cwWyF3+yZ5a7R7+7e34rePO5vJR7h2aLhAi7gHoriOUrVa6riP6ymR+7fHSbmVm5CXi7lWSn9p+qtQ2bne+rmgyymi27bORYv5YbqWi7qtVrfNsbnhw7hoG7uyiym0q7bDFZ8Pm7unu7u8m7n/8btG9bqnmbbEuzDGi7US2LpSu7wu2bycGZq8KBXdSr3Da71gab7n2xM5oEh3FoLdO5jfe5QyKSTRe4XNuqvbq75rmL77qxPD1f+j2wq/WCG/ida7zGG/pYm/pFe9/gsv2KuzeWcDmKm5A0zABWzAz4tqrGuqC+ysDkw4EJyyF6BIQ1m6FqxFGDy/zym+3Nq/B3G2bdrAIGyBL0zDvTI9BIrCVaHC4Eu/LbxLNlwQMYyqQnzDQiLCGCvBFJy4O8zDPfyLn7cjCZxmwSvDRnzEPJLEB0vCR2HCJ+zEUAHFURx9QPxNWLwaVlzE+pvFfYvGbQwSvkKbqxvGUjHGDTZW9cvBuDq9iznDcAy5bwzIHPFKSMDEMVvHdnzHjqXBuLvHy9rHcvnHg+yTgkzJe6dI1Tq4ibxHizxbjYwfVAyiHjzJl1y8lmzKBdH/XgFcbJzcyZ48OQeMHKI8a2ossKicyv+xxePKvgDwA7D6vq78yrC8Y6B8H7TscpE8laWcy+eDy7kcQuN4pcLsFMQcy8ZMH8g8qcpsk8zczHyyy9K6ZI+ox9RsS9ZczKqrwy7Mxi9kyyT7zN88kO0szzLxIZ46xeZ8zugsZtg8H9ocke9cs/Fcz/ERzsAaU+RcztTMz24jy7IBSG9MxLdMzwWtJwfdqyB2oTyiz/vc0DDz0LER0RUNExMNzyRt0VGT0neBTwD3Lvr60U/jz6RaFeTrxwS90tWB0ar6WfpYLTAd03Mz07Za0xIt0FaL0jm9JTuNqdXk0i9NpkEdM0Od/6xFndRrSso4rdTQwdSHOmz0AtRSHTvqHMzja9TcPJHevNVIrNVHXE0TDNZRLdYyTdZgHMRX/adH7bl4vdY40tVzOlz4CtXFOtdLQ9XsatUdvMBq3dc78tdf6m1lGdeEXdhvc9j+mth8nNV83dgo8thc6it2OtkcW9mWXdebfNeKjb+M3dk28tlLWk2SPdpZVNpCfdqwEb4eMdKqDa9t3dqy8do6mnd+GS9OW9ohLRYCYtOS7Nu/nSPN7b8gFqXbEta1jdxLodxnvdnO7cac7dx5tjDVfdyXDRjZ7d0oYdIDfd7cjSHQrb6vRWXFLde1XTvk/Rfmzdt6u97srcvuff++zjXH9SLelX3dSoHfmr3Y/s3f2KLgxBsxoi3g803f23Pbr3HgkLzdCx66DS67GeWRg03aE07hxobAAbLcy8zhGq4YwY2iRuMwA17YBc4UJq7dCb7fKj7POB4TS3a71wLjcy3jQ3Hh7qrXsHvjOm7QKf631YbPs11EIl7fFe4aQw6wGb4Rv1UprIzk/X3kSt1e7qswPy7WQd4dNN7lKVLk5StYWE4pWr7l+cHiFOorLKotYi7VZB4UVB6xaX7Ta05cOgDogR7oEP7mBxLnEToXsp0wdh7UUm7hZp7fjevndFHojq3kbYtPwxreEg7ljj7lkI7gq31eOVzprn3paiv/gT4NL4we057eGnouslauETrk5qVuIYfen1/+MKz+0a6uGrA+s7KeELRu66Z+5int4XvS0VBuLL6eGsBOtHzO3JNe68XO5dZuEj+SWj7K0Mw+nmxHtqCO4TbuW2qDAmgkAxWAnNiOH7junsS1qPrs7d/ebOEuHifezaNOKUgg2Ow+H+6+nTGl6dbKyfNuP+But+JO5GgNjyTK5neCA4fs71x96ljbnU0OJsvu7Xhe5vde46K+5khgAT2gWBdQAQUGAAM/8eQB8Nj5SoSenN3O7Byf5wpf5eTOEZjJYjC/8jpd8Ur7IdPdovK+8fZd3ja/5wyPjEfrK+ba89bR8sXp/ysSz9FEP/NGf99IH+v6mX3cx33e96vOBQDA/PTNEfXCSRufavWdjvUOWYXqUgfm1gWt1xJU8sVl7xxn/5qv1eOZKfNs7+wdnzHsFvfKxgeegPiJn/hG8JSnlLx4/xx6T5neFuAEn8jzTvMbwTSEf4d18JTtC/k+f+z1LIHELaXmjPltD3oAw/lQ6Pm/GlMVF/rUIfmR2V53T5R/L+KZrxGbb9SFb4KvzxJXpaizb/Y/r7MZRfZbovFXH/g1v26/3/mZQ8EPoEiVb/zMUft7qe13uva7r/rqNvjS7/qZwwNNwAOWFwOKtF/ZT/GjL88ioeiWX8ep//xA4fvwX1nAn/9/wn/lAAFAIJQjK1bg+CEQwI8HBBw+hBhR4kSKFS1exJhR40aOHT1+BBlS5EiSJU2eRJlS5UqINgDYYBlT5kyaNW3exJlTJ0QBAoXsBBr04QKiRY0eRZpU6VKmTZ0+hRp1wQSqVa1exZpV61auXb1+BRt2gtSoQjmSRZsWrUuYZi+6rCNWrtc6LzHyUJg3r5ALbv3+BRxY8GDChWOyNZxY8WLGjQdfEHjE8WSKai1fxpy56VzOnT1/9qwZaWPRpdMiTgwX9Oe6bS8+mHGkiY0fP2wIsdCQ8m7evX3/Bm4SdXDixY0fv/lAoAXkiU0/hx696Grq1a1zjk5a+nakwwv/q74utnVz8uXNn0cP1Ht69u3dU8YLYMZ7s9zt35caXv/+/dkZ47dvvcHA46+r8ehDMEEFFwROQAYfhDDCkWYQiAcJawIwQw2NKrBDD7GDTrsNn3MwMAI/xOrAC1dksUUXQSrxRRlnfM8CgXSj0aQRd7wPRR9/zMq/xXg0Lca/TgRyAhVzZLJJJ9sz8kkpp2xsB4H6ovIjIreELkkvfRRSMS41i9ItJIFcMks112RTsDLbhDNOmoQQSAA5MRozz8y+5LPDMJ3T07I3hTrzxzTvRDRRRWG0a1FHHx0JiYUgjShQS9HqM1P9/jTs0tMaNaxQHw+ltFRT4xz0VFUTTQgK/1U9hdUpTWetjtPCYpUqVfUAiItPUlcFNtgZdRW2WCl7AsCDV3Fl9ihan/3MVsKafYpYnURF8Vdjt+UWQWu7BZdFEgTaYVlqm4U23bmkHezcpr7FCdsPtQ23XnuLg/defenrYTlz3Y1VXYHBYlcwgJfK1yZ5PaR3X4cfTg1UiCeGML4Y/j340oE35qrgwDJOKuGaFu6wYYpPRvlaiVNmmT0KAUABY5D15LhmrDwGbOajRKaJ5AJNbjlooYVbeWiji9PhRpl15tJmp6liGi2JoiaK55l85g/oo7fm2iKruwYbqCOuXJVqmp+u2Wy11fr6MF771Dpsubdue267ZaITgP+y194SbZv5BhyqulfCer+470Yc5cETZ5wkl5zYO/AR/U5bcstDLtrNt33NvHHPFe/8c9FrGijyywGknOPTV6869CM3//Lw0Wc3dnHab5foBIFwMJ117lLf2PfTbUepcP1kxz35UolX/vZxAVihd+GjA37g6S1nnuheY3e9ee9Nzf77zzUQSAbprzeteoHRDzx8x2H3Ennx52/TffoRr0Cgi5dmXzP11e0f3+wnEuOFR373Q6CUBpjAsIFAIBo4XwAx8790SVBtC2TU9uLXPQZ2kEoY9ODRViCQG0TQgmqhILROSDUQeqSA1zlgCGW4ohbOsGUeEMgJTLhCsqTwWTz/ZFoNOfJC68TQhkdckBCRSLHHAQuIe/LhrJ44MyVqhIjVMeIStQglDm5xdsj6yQ6nKKsoamqMGatiRq5InSx60Y3kSeMbw/W8conxjEspoxnv6K44vgV+SWqjHAUZnD4O0lgoEAgInLjHHuaxT4w8VyErssbVBNKQl6SMJDG5qpdZyI6Q5JAj+QTKZmlyIpQEjSU3ucqIuYaVnxshAEr4SVJORZRfqiWuTCkRVLKmi68EZiZ/Gcyt4RAAOqQlKW+Jy1zCapcR6aVnVElMagblmdW8UxMX2Uw8LjNJ3PTUNR8Szc5ME5vnVNgw0ZkyZDUhWODspjd/BE9LidMh5OSM/znXuU/CqZOfE6PjO+mJFHkCaaB6sicB8DkXff7Toe9z5UOHRj4AmG+bByVKQeeJUS4ldKFyaahERdqRhI6URp0UKEdtqdHUqZQsHv0jmvxpUpqWpKQ1dVHSZJlSjrIUeC7N1Uxz8lHxCBWnRyWpUZEqLGMiM5mg9Gn1gFotpaZTg4Cs6lK1SpGbbhVC2uTpQaNKuakKLqs9i6mhzupVtnaVrQsSiDvDKtaxoq2sVI3ogNI6qrW+Vatu9St9AjrXgdbVrlNVY1/ddlWZ5jWwj/WaYiEbp5cpkrD0NOzTyppYx5por9mS7GRHCljRoidvJLgsZjP7N8RiBKaMVWtnS/8rWtLOljyQAYCrUgvP1bIWqJxVDFHDElLbrrO2xT1OZYU11d5W7reuDa1KhAsW4iIXm8e1LnGaQLbdgrO5qmutH2X7OtjydbzZ9Sp20esb3Mq1u9z8bvBcupHXwi26662mevG7GwfKp1jMje/65mvF+xbvs/Mq8H6BqV8FOwYKAsnBf4EaYAGrlL4J1p59z9vgmjKYw4p5XhiXO2EKV3DAwI1YeUG74Q+PFsMtZpAM9GcsEpdYhSeGLosJdWCGvRjGgvTwjwcjqWPS2KU2NrGFCaxja/K4ZD4WshuDHOW/3EAgyjKySpF8YyWjOFRO/hmUqazFKY/ZLDYCQAW2VeP/LeuxyzkOLpizJmYzH7HMdd5VkbPc0zZLEcfijbOKEcxkPFPzzoXGiXIAwLs1H7nPbubohQm9k+l+pbqItjOdHwsVBenUk1LqX5Kd9ehMPdfL35Gz4TSNaQYe2pCcTpATFmKnKYWay6Mm9Sj/HNlJq0zQPe41qzfp6ouyL0H9AoBkqGTrXPfZ1HBOsYaF/VBiPzVwCUJzzJbNvmY/+tmAjjbngj1tQ1abf8JLkDEjvG30dZvUbwb3l3/95HGTG8irtpsFYw0AyGWJ2e4GeGdOAjBJB1ra9t6nuU+lb/roLllq+nfAJR6Wgbur4OHmXr0RLmV8z43h70G2DiDO7YmX/xwsyHnKxeV98I2fU+Gm+rh7XqZmf5Pc5DffCsqdonJUzzvMGm85mTsut5i3J5azZPf1cL70rMiovuIOusuHHrais2e7AKB10qfHdK5XxelTJ7DP5wz0qGea7N6renoSgoQ1RbzrN//62WVSabqAveyie3mp0n4e3Cq75u1+O9PjbnCo352YeafU3s2DyIq23eaBh/uLnp5xwx/e7lxTfHn6q+2/Kx3yOB88xjfIZBJUQAdXf3jlPYh4SGWePGMDAJY6v/XPR95Fkx99RjSQEL2kXvWtvvzWXN+cB+vN8YCvfclDv/LCXyQ+vcfy7xPI+kcNHzmS6vfIkZ98iS+/5/8stwhebIADEPQAzdGX/v2o7yjrH2f9K3E797vtfcLQ3UBdPMG6HdJf9Kd/fu9XlPYzDllju+PzPPkLOPrTK7FTtWDjP/9DIABMFAEsjlZhk/hDQFJTQM1hwOMRqgeEQPqRwADsH/ooHQOkvQx0tw30rA40oA+8shAUweDDvBJ8j7i6wMdTwVxjQcCwP66QHxCUwe8ZwQm0QffwiRzcvh3UQMmjwUlKNQ90wBgcQiJ8wqMJoPdAlv6rNR1kwj7rQfICv40QwipUniJEFHgjDIdjtIrDFfgzNpT4wlsKQ7/4wa0IQio0wzO8QqNRw8HIgchIiWaBQ/RJiTkUpTo0kyj/fMEp9L09xB00pJG72jnF6LtBZJZCvJ5DRMQoohHcwypH5EJIHB1JnBFKbIrFwK06csNY0cTp4cROTKFP7ENeYsS54ANP0MVd3EUjgMFHJMXZMUUFQUXMWIzniR6UIESVOEKTkEWvoJ7roEW5c5sxsA8m6D29EMVgjMRahLlitIzFsDIAEDllzERmjMOTeEZofA6ncT9vbAkAsEbuyIIvsMd7vMc8+MVR5MbGGcYEAcdwVAxFYw5zfEN0NEQ5XMetiMaaeUdqZAmXmMcdGYN97Efa+UcECUi1WAxks6hWhJVXRDeFXMgg6RLD2jGI7KeJHJGK3MaLLEV4TLyNlBrF/6Coj9SRc8TEhFTHkjTJdkTJJlNJ6ZJHInHJjyhDmPRHmWw9miSLxaAoywJJTxFJ34lFn7SKhhyrlIwzltyQo/SIpFTKxMlI+nDKp1QMxpsPg3RFhNxEksTKqtDKqOLKiPFKDQHLjhDLsbybsnyPs5SKxbCYnWxLwoRFuIzLsTjJuqrLL7vLDMnLi8CBJqDM2RCIH6hMytQ/vgwbv3QPwCwLxcifNDNMqnTLw+zJxISaxdxKoexKo/wlIsvGvNhMzuwaz2wP0AxMw4iBCinNS6lK1rnKxJxLn2pMVHtMAIlMi5DN2YQw25Qb3GQP3QzNwkAptgzJ0xzJ1FTN4mSp4/+sv6LkkeWEzhkcypOhTlizToHgvJw8yN8UTsSMS+/UKPDUq+TED/IsT/GRzvRIz5QzjM2Dz0AJztUZzvlkTbp0TbuEzfPcT7phyur7z1Q0DMaTSvcsTOzcTmdUzdUESsZcUMds0AeNwAhlvwllisQYrKkETu20SvnESvosKPvUHPy8D/0kUT500IlB0RRNjBNkUUsp0NM50BhNn9WiUc+yUfvA0Rztxh2FmB5dCsUovgHVkyG9nCL1yQ8Nyl2BUpsST4o0USc9lf5EDylVCsWAPdQKUgJ10fjkTuI80sxKUh8M05YcUzJdnjw1QjQ9CsUQ0Da90jc1UBjd0jntUkr/i1CJHFE99R4zPQ8/HY3EsFANbVErzVJDLUkuBVEvfc3x5FNHdRRINQ9J/VMVFURBzRMstRwt3VRE7VRF/dL3WVLuaFJR/RxSLY9vYw8gLQlT3Y4O7Q9YVdAQRc5GxdUnxR1eTY8qVVVgtQxh3RRiNc46fZ1a3Y5bTVbG0VXyYFb0sBIAYNNfhdYEldbV4NRi9VQGBdVZ3dZ96dbm+NbzCFRyLVdqPdd1NAuYwlbp0NZ37ctQvZN5XbzyedZ7baR8xcp9XdQ7/UqBBVg4iVed+0P0uEQMRVgoUlifZFh3JSCHxUuIjVg2mdjjIFjzWLuDzVio2NiFtVY7BFnIFNmR/1WTkjWOky2Pq8u6kVhZ0WjZQ00LovHYkGDUdqVZvJvZNsFZ8gjXceXZntXYn31GgYSoTxXToT3abSnaU2WcpW2O/vq0p4Xay5DahQyRIWrYfo2Of81artlao/Acr0WO+FhLkhjbCSrbqX2OpMLaj3jbh+3btg2WvyWKuN019kAzCLLXu02LvNVb0+Bbq8XTwBXcVSHcBTDcikUPdcNYxs0Px+3Es+W58FRb6GDbyh2ay83cSEMQWcs+u/XcxgVdRBTdJZNcwEVdxFHdxpFb4whEYBSJ2JXd2f3C2j010kXW3I3OmF1djEKQm1RZ4Q0l4mVC44U2ETVa5Z2b3e3aw/9Fj3qFXemNCuot3r1FW8pF29J9jtPV3pTh3sTp3eLAAe5aXPElI/JVQeuNt2PN3vYFm/dFnPglDpf4AUu1X6XA3x3UX1673ZBFX/9dFAC+GwEGDocTsfo94HhKYPlbYCh8YAJTX9NgXwieGAnON+81j3Esx87N4KTY4AzsYK5K2+QlYaO53MKFXxQuD4I04Bae3hdOvhg+pRnu3xq24ZjF4QDWYfLg4ei1XyDmYPMd3fukYSMOmhvGXN5lXfdoYhb24YyC4iiG3PNtYJn9YCuWWCTO4u513vfoYgz+YjAO4yCWYttl16tF4yPGz+alJ/pQtDgYYy+OYzme4+8SYlv/PGPoCuHSGOE8thcs5mN48mOBkIRAhuNBJuRC7q1DhiYixmNHvmI1bl6x5cn2GMdKLo0eHmRNji9OjsdE9qNFFo1GBmVwgWQkysL3OGVLDl9MxjVWXi1XHidPntxabplbPqJcdo9dTmUnfmJg3uQ6Pl4qLmJjZiJRxuVmZI/RPAReJmVfng5oDuZmjtw7LmZrBp09zuZ0bI9wHQJvDl5w/mVxHit4vl7+/WR0vmZ1zgj1VGJ2Zg9Z+wEysGeQkOd5pudu41oyNmfc1ed9nlKN8OcJ1mb0GMdGkOZvlueElriFnuIareKH1hcszmiPq2h6FYhUKOmQOOgf5ujucyFi/3ZokX4Yki5osFFm9jCmSVhpg27pTH5pgPNbmXZgmoYYm+7pGgTo80AWOBDmfv7plQrqBIxpWI4sWdYMWjZqVUHqmxa+ky4PxiOEp8aTqJ7qiRtqq4ZCrM4Mrd5q8FFjnPFDsC6OE9AAEMABlxAITiDri4hqqT7r+avqMlbOpH1r9Ohqcj7hpQYOAegBEDgCvdaLH1CCvraIvw5sqi5n7M3nw66XxBaNHGZs37gByZ5sD7AAEpDrjcDszF7BwW7oovbsR45ry0aZnAaO3cuLH8ANHpA9AlhtiTZr1xbszcbnc57tcAFtzRDtUv6N0QSAJuABp60U266M4SZuHoRtzv9G7uTuluXOjOZ+S+CQscjY2YkIbqj+6exutrQm7Pw0bO9GDvA2xn92bt4IVwAoSL+2bvTGbvYGw+0+7pmWb62t7aT+6tFujBPIGwDYn7JG8I5obQAPcONG3moucGGh78sQb9TcjQsovh9QXPX2agn/bwpHMveObTPOcG7ZcKpd7PtujBuQNX5DOhJX7F4+aBSvcIbmbgJv8cE98BKfawVPDBofiN/G8dB2ZvHl8TZT8R+X7SDX8CHPcaKja8NAcgAQAqdi7f6emhN/8gCL8gGfcioHlhfnSPvWyc8sii9gAYF4gcr+674ZcwQs8wvvbDTnaitn8mQGc9548zgHgDn/r/OmuXP5y3Nq3nM+h2u2rklAj3B5XQA4l3M6P3QiSXRFF3A9725Hf3QNWaL0Lo5K5z1Dz3Q73/TaW3SQxnBQhxQ1D9p1JnLk+IJTx/RU55FVT75WV9KQhvVR9XPmpvUrt2hc13VE53XI83U7hfTLcOtg/6BhD+9i/3P2uAFkT3ZVX/a3a/ZrBXZpTxRZHxM2rnXiyPZL33Zl7/au+3aYfXbLiHZxfxJy5xJzN3bySHcASIRcX/cdaffAe/dFjHe1mHd6bxJ73xJ8v3bz6AHe8wB///fJCXh373RG/3SEH3dqv1SKnvTfOIH89gABmHh2r3jQu3hXb/Twy2vbEIIZ//ByjsiBCtgBKHBdKFgBHNH4AeZ4Ie1wYi+PCqjxZLGTkuf2k7c9HzdzFs8IEkC9vHCCEdeIG3h66KvNne8NhScShgd65CCBBv+BBzd6TUf6pRt4hi34tGDbHJBsDzgI3gOAHuAIxhuII9CBHZBsG1ByrN8NrecRrq/24ziB8iaXzRz7XS97lLdwjAdyisgbJBjXEzAmJzhvi0AkJJiB2qwA3rtgvu/7nndTNm943yi9HWhOJJD76j78DUl8xVd6T298iaCoH6BuASAynHyNsI0Iuk99z//8tN8RwK9v3rBrGfAAuM8LGah84F591m99kzv7HQN+svjX+SXHiYiP1/8diatbYd+fDL8P/p8PfJEQgAt4ABSIARk4CMoUAg/AgSPYgRXQARkAgRmIgQrgARTQgB54ABK4AIDIcUIAgYIGC5KosAIKgIYOHQqxQOIgxQUWL2LMqHEjx44eP4IMKXIkyZImT6JMuXECy5YuX8KMKXMmzZo2b+LMqXMnz54+fwINKnToS4pGjxKwAcAG0qZOn0JtqnSMyqpjlj4V8KPhDaRbAfSIGtVCQxxiz6JNq3Yt27Zu38KNK3cu3bp27+LFO7Uq36p5/wIOLPhgX41nc9zQUAGEjiNCkHx9KHky5coNfzixgQSKk8o2jsx4QPBp4dKmT6NOrXq1RaKuX8P/ji17Nu3atoeuVcp0MNu9rD1e3d20x+WmHhrKkEsWgFnezp9Djy59OvXq1vP6/r36OvfudVMfFHDhAYoYMlbgaKLUMvv27t030cEjR1rt9u/jz69/5e3+/v8DGKCAA96UG1beGZXdfsE9FUNDQjQlQ0NHyHUcADogmKGGG3LYoYcfpqXgfnyBWOKGfJGRxRd2bAGGJI5B9t5kPyAhxBEWzMBDDyScYJAAJ+RwAQkP9KABCjxUEMMMIMigwwo7HIGDB0I0AQUSNmzlBA6hjbbWiF+CGaaYIRFYpplnopmmmhMYKNyGIubHoFM6NLRDUw4CAEVcOTiEgol/AhqooIMS/3oUnGOSVKiig4mkxB9DQBABIm68QUQeMk5mQxM4rCBDDCg8cEGXfyJaqqmnaremqquy2qqrM7Xp4aH3ydnUEQ1Z0BQKDbnZ1q0AILGosMMSW6yxb82KakfHMutWRmRQssUhktDhCBwqYPqQE1B4sAOOOvJ4rLLjklsuSa+im66669oWa4fJalcrUjgg15QGxb3FQ5/N8tuvv/9+CK+5FgFcMFILkKGHKKZk29AYKVThBhOpcDKEqAYTMLDGG5vLrscfgxwyTe5yKDBr8h5lYXJIEdfQWzd8ZSfGM9Ncs829AUAVxxvd/C8JMTQSGWV5GJJIA6MEMgclU5ix7Mw7Q/8ddZgiU1211a6S/GbOYKJsFL0ArHzUvQD84NYF6zUxas9rs902wCab6zaxAvCww3qSjeFGKnboYQIZJ9EsteCD23e14YcjDmDWGsKtkopfQB455Jf2atSvuSK164Fr5YBEQ0j0KLfoo5NOaOPklj4oCToI3VAedGwxCeFifje77YInnrvuuwu1eIa6ASYhe5VTRCcAMh+Fp55rncDQUvSlHr3003N3OurUO4UaT2iwEYlkKgByxxd/3x5m7eWjrzHv67PfPkxtAf/u5nghdoP999vfGfEH4QkhUsJTSC0CaEJDnHAB7CEwgQrUy9YIt8CjaC8nUhCEER4Cg0t8Ag3/LEmf+ejCwQ+Sy30iHGHu4Dc/xp3QOfEbDr5SVq+0CEAIBezKA2towxtCxXrKwmFBIlgTNGgCEJLhQA0k8BIQjuh8SFyimEjoxCeKzIT7684KoVPFo2iFK15pSFjSYqEfPICHYhyjDXWIKjH6UCZ82EQdJIOFDMaEiflRohzrmB8o4jGP6JKirFLImyse5WsYMoq+AOAEtXztB10kIyMbKT0zmmqMaXQJGtqABclg4BShoIkd7UPHToJyNXocpQg/giY+ym+KgQGkUcb2g4mEx3NgS8uvAKABR+Iyl6KDZKkkeRqYSIAUlZAMIDShwZqEkjWfTCYzC0PKZ67PlGdC/2XJ/DgYVhpFhsCCJQFOYCEnqI1PDeGBUXawL12iM5014+UC1MmoX7IEDQq4BAweYoRSgCInzQSPB/fpz75AM6C5Gxg1taZKwGCTIjm4mwfQE5lFGkScACAn/xyCBB1gNKMaHaQ7O+rRQbHzo3+JoBUeIRkKoOKY+vxnaZbJ0peSSaAyvRpBcXZQ6yR0ldY0ygUIOBkn3NIoEqWoQUCAKZEiNany05nTlPpO0/Dhkg5RARD64BOY9sWlWN2qRmbqVaoN7Cc5vc5Y/1LWg/AAB1iygRBmEDqhOoSoBTGqjJxq17tSR2B4Dcxp5pAJh7RAEZYACldVotXCFvariv1YWP99cta87lSnN90rZSvbLL1a9i6lMcEbHGKElAoFsSg5rGixutjTqquxPXnsdFhrF9dmNray/RNmZyuXvpChENhqiByMOJTSmoS0wGUpaovrKtXyBLZWjCxCmWvb50K3mkzlSHThwpc/OMIhY9BEbIYrEuF6d5/GHa+qkLsT5T4HvXJRb3Xb616dTpdn7/VSSsgQiIe4QQmyCS9IwMvfZJI3wGgyr07Ye03nYgfB810wg+9S2wZHJSV+6IRD4ECJ1nT3v029rYa3KuAPE4jAOTGwYEjsFhNDOMUqRsqDV3wwk5CBCQ8ZhRIust8Oy3cuODYtiHv8HxHjBMVmVbCDiez/4iMjmSItTrJBTDIEQzjEEHrIyI13jBH/WpmJPt7ybYB8EyEneLIMFDOTy+ziJZeZJEqIw0OYQD6MVDnL7eynnMXL5TvHeVxiNXJ0wKwWP5s50LJFM5NHQgk4OKQTfuBInq2M5Tp/EM+Sfo2XbQLo1/KZLpcWNKf3Sugkh0QJbphqIN7c1QzX+dGQTt+kWx3ajjk20+mV9Xpp3elbD7qBGxb0R+xwlYa84A/ShM2qVb3q8rk62VeF9WptfWAyYxrauJ52ruNrmFt7RMYNUUEqTM1oVMvZ2Me2nbLLrZNK12TTmnY2sthN7Xcr9dOg3ggZPuCQN5hAJI3esVadVZp9/+PY3AK3Cbppou65HDyH7oY3wz0q73ljhAx0cAgmzgVuO9bMNADv8MA7LpOCzyThcRG5U0je8JPj8OFH1ogSEuGQOZRk40jM+L8vbmWP49wlIJeJyU+8cJuiPOjV/giuM2IGCgNABXYYd6ICV3NiQzrnUt95THpe0FlLW+haR6fKXYyRSYTBdVNm+kho7kyb71jqOac6TKwOdOm4fetyJ13XV3wRPwzCYVMge9Of9nRKR13tHmf7S+L+55/7bu6Kd2fdVWyRIXzFEPnme9mdfnao11nwg2d2chE/5tZ6fvGif6SuqYttOzjEEU2jfOX9fnnAZ17zsofJl/acdayD/v/2o999Ahuf4i04pAo1Zn3rMaZxtAd89srf4Ihs30fdjzz0vJ9+23zfYLoCoAHeJj7RLQ9Q5HN8+eIX0EHOK/26GN4g6ac++5ll/QUvBwBx2D73PWL272NezuPf/3/KX+Dzrxv0wcX6tV8BDgsB4pU5NUQg1F9J3B9fyNx/8d8EtsvbVZMAthsGGuAGrhMAQpcAfA0AbEEDOqD3QSD4aRgFqqBsXN3veKDCaSAHymDBIKBSnYBP/YAGkGAJuh7+wZ7+rWAQEkULIggB1uAMIuHzwVsOOA8YZcwOFp/BHF/+ZZkQWmFQEKF3GOELJmEXghQXZhYJrIcNwBIURmHBTOH/D1bhFbIhT2QhFYGhVMShF9IhiByhRz1AZwDLAfWQGYbEA1ZFBPJXGxJiTrxh9cyhoSRiHTIiCsVgdcFMQzTBWz2hH3ZfD54gFd5cIXLiyFigQeVeI4oizdyhOl2AHnqA2lhif5lgIKKgBHZiLL7PJzpiKI7iLb7NIipV5zyI2lTiKpoeJrqiJqadLBojSxwiWeniQZQiLjrj53Fa8zQEFFBikwHjrqHh37nGqh3jMSYjTi2j+oXjM5Jjcz3ibMXQ50CPUVwjNgJMGm5j4HVjLH5jdWzhOZZjPtrjOHbU1xhQU7RjMBqfNhIFN84jPdKiC+JjiPCjPjpk9O2PAPSA/wxwygxoAB+6lwL+AA29WEBmBCCqhCCG10FyYgYqIdw15EOqJC1OpDbNSBPsAAigQDVmVvxBFAR55Ee2Yki+4iCSJCGaZCrZ4koSZcDMTwi+xyvN1gycU/bk5JVNB7LFhriR20+2YVBe4FAW5VbWYkFUwEMgwQrwwAXcAA9QpCw5hAfI1lc2RAVE2M7UEIBNJZ2FklUCZT1C1kKiRTNyZV+K426cgB7GwDoeBQmgwHoEVWWNDQCAgFhATVzW5VzqGDPZJRtiJSiipF765Wa+nfEEEFQU0vJQ1gN8hQ58iWzJJWxQ5exU5hVeZlf2WUpyJmcCDwlcBmE+hU+55V6RQP/M/OIcxVZqvsZqEk5rWuFrKqRWzuZyqhBWaFNjnsUDFJAvohNHTELeAcAb0N99oGZkqiZdgpJxCiFyFiE/8iVzrqRuaE6w0NILddRGmEHYAUAKDN9pBqd3Did4dpJ4BiF5aqF5yiZ6bqVuaFNi+ghiKAZjzECXXMBl0GQ6YYQSIJ0hrB6YdGd4SiaHCSd/8p9/wqFmisV5CqhDKoUeLo8AwEjrOAQUcJPx7KZHXQQZuFzOTF4HZdaGDqF+2hGHqqCHIiKIRoWIjmg+KsVXuOUD4El7/ICfEIB0AsBnvifCTBwA5MHe9ZJl4Shu6Ggd8WghBmmAlhyAAumQDundHBL/ASigIdXIEegACFQACvSA8wAA5mSJSFnEqCXd2F1pZWVp72ypHHXpXT6FkDKjmJLpoWJaQ0CnHlJnQQhAmgrBCfwKR7rTAmgbAHjBGWEpfroGcQ5OoP4kof6lciJqqZoQ2fTICZQFVAgPAKwAW0JnR0XAy+3QpmLod05mn4JqJ4pqQdyjqQKrz7lqQTTo8TRIZICAOPmPOxUSAETAuNwop+ZorkrrrsZiryaFoQbrtjIkAMCSbQ4rUjyAnDrBbspSozbSYjLB9fBptfoptd6qtRojtv4qt9rrl5ZNQTgp5lDECazAQ6zAWxkPk6ITaTaEG5RLtMZrp/6plsnrMdKr/7be68SymCEZRMusgFHEgB4CQBOEkb7uwFeETS6RgB7SwXYiisLuZ4bGRTM9LMSCqRyO6aDGLMXW4Qq1DAB4ACzdgE+RTQwUxAnEgJw2hIE60kI1hAegbMra6sriqoa668uyYcTObJhWrc0+ZBWlKdgYT52EjgYIzQ/oADfhkjR2rADUVLsu7LRC7dpKbRtSLali7cRekQag5Yp+LAEIAMcKAQ+g6xgN0Of0SNpSlq4Chafiztvyas0q4tVWrOPObTkCkgC06g/MAEWwpRCQLTpZiA3wIeHuleH+BOJKjeIuLuQm5B8xbuTOIDaRwBGsAG4SgPNQKjr9ihNwE+jilf/o+gTpRo3pcmLcZibrYi1sjc2yppPxOKE1JmzT7ijLWhdlAi8hCm9soi7x3qJu8AAPbG5TFKg7YZ/R6u5d8W5P+C7UTC/1rq6SSSz22usYXoYQ6ADBGsUNfI47Jalc9WHzOhVx9SQPNiyipC/crm+hXq8Buy/dWgYOUKcCvqguaQ4AXC47xo1d+S8xGpZdEN4Aa171LtcBJ/DNlgUIHMHdQgFGOmqW/K0Y5Sy/VkQF31DsYXBKaBbncfAKejDuhTC3FulBnAAKmOiojE3GolMkhitO8q8NybAakogG2/ANU2AONycI73AXAtIFOM/IKqDRNtIpripAwrASA+EMj5b/E5cLFAuhFKsuFVcxEsbPCSTGRICrtxrEVuRrLiEtAAjB346vAi1xPLaUGYcQGuNwAY/q8LYxsK5HjDgEDtyA8DRBQYwN8jiS2VIjaYQxZK4hGQOOIOsZIaugGj9bIisye1iIBBPAv6IyLqUjsMguBSexJm8iJweXJysLKIeyIftq+5Iyma7HD3DLCljA3ThE2dTSDjwoDvkjCoNxLD/QHxekadTwGePyBIpyielyL8sdIMUAMYNFDvisEwAtGWlk7TYzu4rxJjOxX9gyqlSzNWdzvYpFWq1VWyXzWdDzD7CVW2mz4mFTBdzNBFcAxzaBOT+QTZ5FHycQNP+WNLfz/6m8M/9ds2SJBQn4rLZwcUVftEMAVT9vc2RVABI4AUeewNbqwApLD1M2BP1ChUIjEEO/WiCfr2pE9P5NtDlGRR7rrEM5xE3mNEPxNBd5tNah17g6hA2wNAKxJQA88Fs68wLBdFCcxjQPck0v300P2WRpExJwkzdNZ1psdVd/E0oPNaexFwhEhgcw8/REcKwmdCY/8xivcwbPdGpYtfhhdZhBhSttrgDI0sju9WX09V+XNcoZ2AUgpVtLj5POKX09tR/LNSAXBlV/8l3PXl5Do1MI0lEU0pmKxWYTUgEV9smZ2GE28j27jRFTMlq4NPZENWE5dF1PkmWrHWYX2UFlEf8AGDQBfIVPI0Vu73ZvjzbDoZgAxJ8N7LbNCMANVIAOCAHHNodjo7MsFyMtAzC83jJty55tR9tTtMwdG4XKiMV3G4d7Dve0gVkPcOw428wFoIAMlHBl7HFbtDb1vPZPTPVDm4p2b3c887LGPkiETIhY9I+AP+l5v5uf5YBLHoGQPIAG8EAMgECO9MDFDMsJ9MAMrEATqOhD2IAHgABZnzO04tB9L5tMB/CY8HcH+zcbj5XxrHZF5YlYwPidTCOCU9ulxZ97AHNDrXWHLHcFWIAHcCxl/EATrEAM9ABqszZcQ3VkRzOKY7c7r3htt7jcHsTl6AqviIWWZw6X4ziubRr/CnQ4e4jmhlyABpAw0VIGEhyBTP54yzo5ZKuzZGeVfpdKlVs5G4fof1PE1wD2QbjSZ5s3RQx6mN+aul1AYwgzCMQAD6AACsyABezAY0TGBAeGBhzBmy85UpwAkq6AEJR5AXmABVTADYj4W9T39Jh4T+S3bMOTnuMcd6Mfc4k3yziEWNz6UeQsoie6bDrpD7wyXWjARi/FlFTJlRQ5ZcDkDPTAsAPGqktPq/PEq6d4E8n6rF85IjcFoNtLCz2FtyPFofu6oI2hDaB7uqv7urN7u7v7u6f7V+gzvNM7vS97w5ANZmRGvfN7v/v7vwN8wAv8wBN8wRv8wSN8wiv8wjN8/8M7/MNDfMRL/MRTfMVb/MVjfMavO5hX01JIvBOAfMiHPMcjhZcfheaImckbBcqXO6epNL7DfMzL/MzTfM3b/M3jfM7r/M7zfM/7/M8DfdAL/dATfdEb/dEjfdIr/dLzPJ9/KdMzV40jhfLQeJ3Y+Iy3vKDNgMZzfdd7/deDfdiL/diTfdmb/dmjfdqr/dqzPcRHcoeoB8WL/NxnxttfPfJSBAAReID/z4Bn/d8DfuALfrGQN1LsuneDO0Uc/uAzfuM7/uNbB3BvEViIheQfhXBDfuZr/uZz/lyANkV0Nlp8PlqJdueb/umjfuobBF9ThF8X+lOwfiy9vurTfu3bfv+5h7VBeLUhhVNcHUXuB+1Y3/7wE3/xl7VONxQOPBRcjdNRIH9QU77xS//0Uz/x9hRldDTzTxRSXP9PZXT1g3/4i/+Q5vM+J/NQOUX52/P4s3/7u//7w3/8y//803/92//943/+6//+83//+z9AEBA4kGBBgwcRJlS4kGFDhw8hRpQ4kWJFixcxZtS4kWNHjx9BhhQ5kmRJkydRplS5kmVLly9hxpQ5k2ZNmzdx5tS5k2dPnz+BBhU6lGhRo0eRJlW6lGlTp0+hRpU6lWpVq1exZtW6lWtXr1/BhhU7lmxZs2fRplW7lm1bt2/hxpU7l25du3fx5tW7l29fv38BBxb/PJhwYcOHESdWvJhxY8ePIUeWPJlyZcuXMWfWvJlzZ8+fQYcWPZp0adOnUadWvZp1a9evYceWPZt2bdu3cefWvZt3b9+/gQcXPpx4cePHkSdXvpx5c+fPoUeXPp16devXsWfXvp17d+/fwYcXP558efPn0adXv559e/fv4ceXP59+ffv38efXv59/f///AQxQwAEJLNDAAxFMUMEFGWzQwQchjFDCCSms0MILMcxQww057NDDD0EMUcQRSSzRxBNRTFHFFVls0cUXYYxRxhlprNHGG3HMUccdeezRxx+BDFLIIYks0sgjkUxSySWZbNLJJ6GMUsopqazSyiuxzFLL/y257NLLL8EMU8wxySzTzDPRTFPNNdls08034YxTzjnprNPOO/HMU889+ezTzz8BDVTQQQkt1NBDEU1U0UUZbdTRRyGNVNJJKa3U0ksxzVTTTTnt1NNPQQ1V1FFJLdXUU1FNVdVVWW3V1VdhjVXWWWmt1dZbcc1V11157dXXX4ENVthhiS3W2GORTVbZZZlt1tlnoY1W2mmprdbaa7HNVtttue3W22/BDVfccckt19xz0U1X3XXZbdfdd+GNV9556a3X3nvxzVffffnt199/AQ5Y4IEJLtjggxFOWOGFGW7Y4YchjljiiSmu2OKLMc5Y44057tjjj0EOWeSRSS7Z5CqTUU5Z5ZVZbtnll2GOWeaZaa7Z5ptxzlnnnXnu2eefgQ5a6KGJLhrSgAAAIfkECBkAAAAsAAAAAEAGsASHAQEBzQAA9PT0AELN/////wAAAGN/9uYK/wDMAMkMAKDNmen/AAcVNlNb/5YAw8PDV4SRZJmoITI3AMj/m5ubc3Nz29vbABUAtLS0EBkbzQCkzXgAFiIlP2BpAEo0g4ODFQwAFQARFQAA1NTUhMnd6+vrq6urBQoKRWp0Cg8QS0tLACl/AFP/e3t7Ozs7i4uLxbgIy8vLlJSUAIZf4+PjGxsbW1tboqKiu7u7a2trAPoQABALf0oAQ0NDdbLEenIEY2NjHi4yABAVj9rvVFRUMzMzfwAACwsLAHwHGhkBIyMjFBQULCwsAJVqKkFHUHqGgMPWb6m5AHdVlOH33c8JALTmXo+d5ocAi9TpAErm5gAAL0hPAOEOe7vN5gC4hs3hGwAWaJ+uSW96PFxlFB8ikd3zJTk+YpWkGxAAluX7DBMUfb7ReLfJTXaCa6OzVYKOABUbGSYpQmRuDhYYPl9oMk1UAAkbABsBGwAAFBQAIzY7WYiVJztBcq2+S3J9gsbZUn2JQ2dxLENJ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r5AACgPtDQDTYwsQQASxSRAw4KxdCCCzUA/3CEEkRQIEBBH4Cq6666YmDQA0AwcYSsTKjwQQwHCUCBCjUMmyoQFNAwUQkyqKCEs0UAYcKtnXbr7XhA6JrDQiYoweuuSvhaEA0qnKvrES0QlKu7u6orkABE0AsqqwQ9ECu9NUhUwbD0wsvttwgnbJ0Awzqr0LwAqCADDjHgUC2oRRQUw79KtIBBDA+YAMSpAIww0Lw3jKDyyisfTEAPoCrxwgMjPHADELHyK5AFBBNxQwwj4PBCuwE/VIILoB4BxA0040ABEQSLqvDUVDt3A6hXA2ACQhSAWoPUBY3QQ8YDlfBvvAYJ0ELJJ4faEAagqoCQCSYPlC8ANxxELUQwR/9cgt5rg1314IQP127GTER8EA0NW6BQ3gO1C8AHCj0grUDzCp5QuGw3NCzZF70Q90IxOF746ajvRgOoLxAw798FVQCqDA+NgDFEmTckuUMlgGpDRrEeAXvqxBfvm+gASGvB7AadeoTLC8mON+5uMyR53Qv1DgDoFcENABDGhy8+bon3MBDS3BNgu+IPFQHq8A3lztC8LsCfkLkAtG6R9FuP7///rVkf5AjQtc4JJGtoc4jXIoIylrHMdAJhXNKIIANkJQR5AFBCDkwAQYhIroMADKEIQyO755UNVAkkgAyY5xAB3I56+spgQTBAsHe54AX2EwjndlUDG9irIe4DQA7/S+DAEYBwhEhMYmJi9TuC5KtomAMVBR6yOgC4gIExlOG6KkCyXS1hgATBgeR4VYQjIiRxADjICnl1RSW68Y2D8d4PCWCCfQ1kjbRr4QsfIj+IxEAGQMAf1hAiABx8QAVdrMHwijgCbgUxh2vcVRvhSMlK5iVfSzjIqcB3QBRCZIEw1FxEYoA0VEHvIDcgGScJ4C6pfXAhoJqkJWdJS7cwLIsmVN/o2ve+UF5EAPibI0JwAKpMCqSVAuEfLK1Yy2Y6Ey0FzOIAnXfKhEhvinysnkXWlj+H/CuHBvHeKhESy2ea85xfQVoNTMDOdrYzVuZLJutqt8f4abMiBdQfQ0oJ/06DBK+fx2QmOgdKUKosDwDjQoj0LifBI5hxIGCUHOUSYrm2AUCUEuFc/xZyS2MyBHlyS0g5C0rSki6lj7+ap0AKuASMio17ZvNk2nKFPZQmJAcfACcxZcUtARRBmDr03UP6pgJwak+WJk2qUn9iLigiJFZMkJeuejCxil1sexrjmMdAZoIckKymWGOkyoZ3NwpSLAak0lUeCeBCANQgB0yrmQzQuITLNeRoSVsazWw2sl0u9a+AvcmnELqQHIDKggIpl76YoLOBsEtfR5hoFLNYgYEYFrL6FMi/6MUExD5kYJBtQTUDS9rSpoRzjT3ITitbEFKZClWqwuhAXAWrI//MqlbQg5i+WBtBCtigCM6rQQ8+YNd+HfJaqGKCDTYqEWpZC1tLG61pp0vd6lr3utjNrna3y93ueve74A2veMdL3vKa97zoTa9618ve9rr3vfCNr3znS9/62ve+Sj1VQvHL39hkbVe3Za5MMFABF5wqVRV46B0NPKscYK8gJcBACxAJqnES5KAxVML9ALBWgWCAWW4lQmoT4r3JVQ5U3LKADIhwrSPUgAgCLtsNcuAC5NZABbaKyANkYANBtuoDPQieEoAgW4bQoALXStULpEuAD8fqxSMm4CARYgNQSavKWdyVZGdbgSIIGbfRy/KuEhqr/eIEAzQ+cBFaUFw1Mlj/gw+NcAt6QDIzXzjLUX0qALA5ECe7WMQOqaNKh4nina24xS+OsUFGUAFTzaoHL2hzQgSw4x4nLSFBjKFnGWKBHCS5CJk9iJ+hDBFubpog7juCQDIt5hjjIAfATe5y+zuk/7rLBUxGSQm6yKsjdJggJWB10vhMEHdZeCAY1ldIF21lguxwzAwRwGa3bBDZxZObt5Z0NM+lhAcvBMu8SkgpjS0RE9RQV0x46LPFZZACgrEgWL6ymHW1ZQuM8VzwUgi2xUxmwuKEBrwG8K/LJmxZvTugvLIzsrNMBISsr7jghjZHNxvq2AEgntLLtjXpRWyFRPzSCBm3vgBqEHOfiwmS/xbIx0Gl8ISYWtyyEojIs8zcGBRcV0sYOK11lLUPrExoJFv2S6pYhA9QDAeg3fNBSmkDismAZCPWlRL6duyBiHUEd1M0AUSXZ3luzwQxMEEQU3gQw/6L2gVJnP7CdQQbMA2tQWQC9CjAhBxQ4GM2k9wSSE4QLB+BzqDacA0qAPYYvOBfTXRIDBr2gopxTu7VxhjYxS7Tgbg7IfEmAA2KyLmUOXB4DyBZx/AuMpIpmIgO5OYLipjymxy06EdP+sEJEMSm/xHqBpF631oukKvfDaiuw+pApOcCsN8AjWgviNkHfRBz5bHKSnv7DeJO5VhSoGkfYELHMV9MwKsaIRYQa//WhE46ZzUeB48/JfGNj3yHvDzkMSdA+B0oOZo58GAm357RQUYqgu38R1nzbgB3WDHBLqf2AM4yd6DCW/I3LF13MhjwNwdVdQsRKx5lEEiTQOsjSz4FKgoWA7JSQMm3Mx6YTEtmEHczggaBPAyoECaQMjIXeAihAjFWAvhTZBhIgAOBPNS2gQTRgQDQQZdXfcmDENxUZANoYmmzNgp2EAWkdT1hbwfoMAWxRgw4Ag5oEB8QgfLHchJxYJgGABo4UveSOEfQegTwKUeQTwmxPqZTATJwSndTcWukgqNyA6aDNN8HEZcFhQaRap41L6HmgwMhAGaIhgTxfksXfweBZQD/BYIGpzfh8n8+EoAGoXo7IT1zZC4XOFnA14XfExHew3vaAzacs2mD1YIEoXY7pYKio2HZU08LMSxI5RClJBHeo4oIMVgKx4kFcYoFkYoEMYSN2GwHcYQJ0TcVF0aI2G6g4odFcVmb6FZaCCqfeFC8R2JeqDc6SACc423CeEb5s1PLKBBcxxDakz4lMCwNtxF6+IWo8hDhSBC+6GygAo4L2BCKmIN7aBCOuGEA8IkEMHuUaCOWWBCCZmfcpFr3hDTmQwOedgRLoAJRhoss1HvbSBBVlHgGMYERcTeydTUXCFXNp0XVGFWtmIwAoIt/GI8OcSrpY4syCBFt1Y4MIT2n/zYvjUWSBmEusLhSU1aMRXiM90QQkFiLF/GECaFfYUSAFMBgxUcQMgBcRxCVCEEDLUCVPYSDDyFoHbY+qlhFFAiK2YgQd3NqQOlUMFmSP4krAICSzFcQGdgQidOJa+RtF/GOEDGKn3WP1XhRBLGWPWmS+taN/Mh9QoQQWcORBUkkB0kQuVgQC2kQOyU4Dhl65zJwIhhoFyllWsOWCeGRD3FLbVkQ+bJK2HgQnCNpPAOYKZksRSmOnZgQO8WYMplGEaE9NkmCFyeXjNgvoCJZqWkQq2l5QemPxniJsSkQfdgRSqlnZlaZfbMrlYVXvLKMFHBu7FYQbDgqnblGQMWTB/8xnLwDKg9omqGIkSsplDnUmqJCjghRig1Rj+dDjQJRAhaQa/v0mw1xlh3pV6vmkgUBn+qpi/+4EPvom/0Ib710EH2Dlo0JJI9pUb82mQPakG+5BDUwM4ZnetwZnA5xWY0lPXhJALsDfhUGEZuJEMOyUd6jc8gzYjDDSa9ZcgKqEFWElD84Ai1AMBC6ELcYEYJGdgcVTwMhmBAmVB7WmTtoR0A5PUTYesh4EGiknxHxnAdRZk1pRd9DMTdwgzBTARRDAf8CQlnDBFVlApJDdt3JEJwjOJdlRn0TmhnZEGtUjgQwLPYiaNsXfAAgo+lJoAYhkg1RRUYqEMMiN4enK0X/QJANoZctlIX/yT4DQYuLo6R0JEUHoZMMkaAEAanImZgHQYURWiQTylb/0mYWuqWWGTPwM49PaoeONSxORQB3U01xiqLpeZutR0y5pELWeBB82lqoAjs1yqC2eRDSo3MEsG+60qePOpO8ZEC8eag1yaICBawBKaya+qSOmnlECZgHETMegaX+5G8CsVNKN6uo8qdGWXmaNywKt1DDGJdXSavoCQDVVJzjWaf7OZThxFN3FKyDepxStnfpaq8CkS/JahCX1WEHZQP3piu7CRGgyhArWhAHJXTXOq69KRDgiUoGG64/erF916AaC6ClKiSPSQMYgEaquKoDUZmf6qSo/yZ8xqmECyE5HTenyuqX/bqrnAYqh6p8HztZUfaiwHYqfHasgQmlJ0aYkskrKtCEQCqtDYE8tlmkGompBYGknBqwHJaz35qcUyuuSZqtG2GuBaGlM0u0KJiiBeE+srQ2pXmkOuuZeEoQfdOzWGtZQDupZZmyR+uwlOqnGOWVSwu1gvq1n7kQg1Wag+WAOCAAAoAB+EN2MrmgVwuwd3a4YomtoGNTicWkJAtznDsQBxqMXruyQWJrvLIEyyizCYu2BIA0s0kAhpW7DjEv5He7fysQnsqbY/mX0EoAzpeIy9m4VSZLTisQg5VrNPAvRYZ6aAUzRfCjnQsRO6VIDiGa5//adVN6od3krYgppcvJtc75jAnhtrW7fWFrj06VOCzZLr/rfioLvLgZeQAAoeTZqSM7ELFCbOMLmcxXZYfauG+rrwsxvUWprjXgMrsmK3y3iKmrq0W7EODruOK7nN6zt8JrmAqKmDrlr64LgPpCBOBEuwRAs/WJlGtzwQyRNUqQQz7LvyUKisVbEObyq2FjtvFrwGNbuw/2vARgbRwVRMyKELlyBBW5vQ4xAs7DlV0LAA0LtjYrxGtFjKGKvrZ7QmqrEWxLEO7bwlkMsiVocXvYVlkUkw1RQExgw8Gru4FLuINLjwJ7EA8nVV9cukPcZGlcu8uIxAphiKY7WOtKEMj/c7yo+xDc5KiXKrQE8TkWlbimq5z928hECE6D1bAnvCM9pzJhdzduzMIuHIMZ3KxzvBDeUwMpd6tlF8iEu8MD0ckX9JZVSLAI2a3AJIbkm3xqV8ilpLkM4T53G637q8H/IpBpAyoVW6nZGrI2mshczKCeq7x9HFDHnJTsC51bemoFlEMx7Fhidp4NIWiufBCwTJxm+7l3DL1yu6k4i8bbWrBQ2stkp8ACkbyTNsx6rCtHtD60fJgO0cNWWojOTE5HK83ECrUuJ8I3K8Or+7n3+8mgbLDzErPBe8rAm8osvBA44Cw5TKIHcaJBO9B07K7wR3ZKu4JOejVr6E4mwE3L/2UCdnVQTSg57/yX2gt/yZwQNIA/0KhJ8wzGidfSBRGjENWt6lxo4SpbVbq+j5ul6GrGmfyhoqq8e1hFDnZ1VkuZxfRQuWoQNyy4DoFaMEd2w/qX/NI1R3ADMk3T7HTTskzWJnyfugKbAPDM+ynDrGvFEmGpBrGRA7HWbqnSD3PGq3ij1txPpGrRlTiyQQRCLOw9rerRq7yLzvKjY4y8Uvu5KH0qtQpsRfm/A8Gv2xZDA/SKCnE3nrwQazTUOfjTeoNGjKzJfy2cd82vVq2CQfrUCHFZkDwRna1ZVb1T4IyyAzHO93LXFIGAqJLD2hqeuKyrOy3aCaE9mwaW7PmkNP/XpObsRPFM1bRNALopESaLEGgdEe6Tu4LK3aFawWvkqKeyzQQw0XwL0ZCdI6dq1YyJPKeEPJcdrn40xQqxPgpH2Lo60ILGkgPJ2MYd3j6Zs1k2QGG6OQlNEdz0xDBX3j8YRCC8cVfNxztZ3TxMmFXE14ha1NgsW0cp1VBYxsjtjFm93L9pLm48EYsnKzgI31U8lqY9N/D6oaNNAEiKxz+Z2vqyUXNJhCpuN3UsEJDo4Li9ENgtMFGOuE/rxhPOELBaxU+O34XduvvN3wFcSh0kaCMWRAOOybXjPBy+zxA+L9c43glxPQlxmqopwl/OkHnLVsuZ0hXtEGjUjIvo4ff/UkqyGrW9yNjACJzrudjCw62RDtwIoYwKgQOGXq9Tfa7RCdHhrJz9KD1UzBBSLCtx7tmjzU11XtV3XtfiXXXfSL5ULshpK1uXNehj/ueq3Ombe85D7hB9Tp9BRa1WXev3MizbPC/HK+YDEUyPU+Yx0t+ALLTaQ34Q0+Zni9XUZgHL/Mb5iGySuuDoKIsF0aL/rLZA+NVOW0e8y009oJ/Qelmp/K8K0TfIDooZXEqBCKIEQYj3Mtm5vNeDXaYPnc0RRDLJpzZBqKLdTNWfPuI5K86/KUE1YEYY8GBtujPfzhBW+O/jHrR3nI4KoafpzoGHyBAKTKg/W7gKwYkdhIX2/xkR6W0QeE6nhxugR9Dv5Wt1ZMhWKd8Q0qOKO74E0uXsUv6skojo0n4i1E57Zns3FBkDGJAvpaTt2MztwJa5YiVppSRit6fYNnMDN4A8PUD2ZI8QeESbecy/RTB5QbTovY2sB4E8NQA0jFQQbkV4e/UCdCXd64L2X4o1aN9BktMDYgVC6muUjOd45ql+khd2cX/oaNo0LUAye1vAvyJ6WxUyfdXwD1HcBCDjoK7cIbygWXMEOfAxYYdkiK23W49CXd+SVux0JCNKY38D83L2aI8QyLPEvjpa0vP2aNV+Kh+XVZasyKMEeF9EYI0qjRcDH0AyzOxYgo8/gp9yJK8QG/9rEDt+BOeXfm7Pfv7eEL1sRddH9TlAMH6I9IlFMLDHfzbgf03vIk8vaOMU1OfSdBiK2T8NEBQAAPhAwCABHAMVLlQI5ODBEkUYAjhy4+FBGxMZXjwoEUAJjgdzAOgR8iAQjTlMckxI8OISABY5utDIkMbDmgOZjFjJMudAmQZ/DlRy0cLAkhwxHJnIxIJJlBNVhhSgIueLngRaDHyQ1YLVmkcKZr0oEICJlTUATDXYMgZHsyAvbj3C0QTMmm8PmsV6sOVPthA9LqwYMmPOuiGZUJQbcqSKnocZBu7Zsu9BmGhnDv1olynDwmTbDtV88cVAGV4HQvbc9KbhlKIf0qD/qTH0ysONTcaorbEGBdnBhQ8nXtz4ceTJlQuvoLBoZRtKjixhUuEp2REVmCw5osQGjuXhxY8nX978efTp1a9n3979e/gHbwBdufjIa4MlKkhf0gNty64OoimpuQYqa6CxRhvKoZBkcIE7JXLgCbafQhphtZ6UACC1njAgooYjaiACPNlaSpCABwYSIKTecsKPgBFkIGI7AKizobQShwqKAM6eO+gokkyiQbvpirjMJA9BFJHElR4AgsYlimjhRZO2AiDArGKooAi1urOBghWHMwvHi9QKzC24BtLNILqoeqGHLpUgQgYq+Xror5woO8hBCHO4jiPJbLNwICJ6Ugu4/w5VUHLE4Cy7U0UWOVvTIAuIPKI6KrPCUyMyDZLoiEmNwjCkSvlz4ciQMFA0REaLwyA6pvr7INSLchMNhxyKgMnGTuPz9Vdgg41hIR85EoCImk4M6YOabAgzWGijlXZaaqu19lpss9V2W+EuBCBT9ZojkFtyyzX33PW8BTc9cdF1911445W3uMWcW6kHhZgAwga1EFzJSgBqsOFJhVib92CEE1Z4YYYbdji805iIbzFUH7b4YoyHY7aI+DTkMGOQQxa5YWYBOKzYh6w8AsfmuArprxYeMuEzZUe2+Wacc9Z5521N+ACD+D74YF2eizaa2ht+hk8AoYk++mmooxZtBP+mbJgPAJTz+wzRhw5zISSPbEiTManLNvtstNNWe22223b7bbjj9pWmJUq4OmsCTgNAYo5oUGjCg4YdCFwNN5T7cMQTV3xxxht3/HHII5dahoGAuztSACo2CF8AYk55VI5K/lpy0ks3/XTUU1d9ddZb35kGppK6nCOF9Ap9oNEFHEhzFBVy/Xfggxd+eOKLN/54xq064rrZH/IWgJVaWuKlgZi8SIC/kdd+e+679/578MMXv7irE2z+IBMGqmGl5xsrQaE/OcKr1/Hrt/9+/PPXf3/+HS4BJr4Z5HwGoRwAOGaS9w3kT897FkfqxbX+RVCCE6RgBS14QQwS4DBYIsD/APOGu5VgbyC2Exz0VuIR3mVQhStkYQtd+EIYPq0lDJIPUW4HgNyFRCFYSpGBVlKbmsVQiEMkYhGNeEQkqkcAGqrbRTyotxxer3aB890Jd5dELB6MSzXgYhe9+EUwhlGMYyRjGc14RjSmUY1rZGMb3fhGOMZRjnOkYx3teEc85lGPe+RjH/34R0AGUpCDJGQh0XhAbW3Rj0tgZCMdWQNErmQkMeGIBwsYyYskEAALVEgDL/LALIYSXv3iTClNeUpUplKVq2RlK135SljGUpazpGUtbXlLXOZSl7vkZS99+UtgBlOYwyTmLte3LVIWM2BZQkpIPJi+ZZqkfRCB30rm/ydKbJ6rX4bkZje9+U1whlOc4yRnOc15zm9+ZgnoZGc73flG9XGrX2CgZz3teU985lOfIeBnP/sZz57czQUDJagLCncEggINRlV82UCm9xC8WO8i2ctmRZEZTYtmVKM7A0v8NhottRxTW2oBAwJMelKUplSlK2VpS8GAUZNc7ZRBmeKyQPiQ2vCuhyb8aE+DFVKfBlWoDevSUKEF1IuWtKVLZWpTTfpSkcY0lUHJqUk457mDWMlgFxGdUb26HqR+VaxjzVYCo0hWsMIUWyR1alvdelKoIseDH9xbSPw2wouUkHCoQWtflRNWvwZWsOzpoZ4GSx7ArhUASn1rY5ca1//jzLUEWwPUTS8StrGB6rCbJUtiOftZ0A6ngBAM7XI8ay22Ola1K4WsceaqlYGs7CEtu1JDB4JVAszMX6Xl7Wl5+1vgRoWDwD2Ob6mV2tUm96lqHc5rCcC5ve2LlEFkk0IERjDQEZezxtVudwfrEU96VzjclRZylbva1pLPhiYRQKAWkkKDlGwizhLvZslbX/x6lSl4y29W7nvUxZ5XuekljnPbAivqWEc0ldqOlyTaX7T+F8ITtiiQCkVh0UgYWOYVcGMJjGEQo0fDISZxEaGJ2xKXibmoDXCHVfvhFMcYOSOWcY1V2DL6pZjG8eGwi9sKYxsHOcMrFnKRVSgAvND/SsdEPm6LffxWIBtZyg/Z8ZStPL6ric3IVX5Pj5/M1ChfectMFnOZ71eb4dqYy+7x8pddSmYzqxnOcaZz9wQXwCKvuT1tdjNr51znEusZ0INeXVQ+luc//9TJfQZzoglNYUE/WtKSEwBTjhBeOUdVsYxl9GMdPen8RhrUo15cAQ2baXkuutMsDTOpISxqV8cabvUC3Jg1fS0+r3q5t5b1hGHda2CjrYdnFfKvz5NrXbc62N019rKdfbTD7MjWqea0rlWq7Gf/ttnZ5vbNEvhQK28bsaq2Nkqx3W3Qihvd674YBgZy6iCrWzzIXvW52X1Yed9b3wmzUo5RndRys/rT//vua74JfvB3dVTMBv8ruQOOAHsjnKwMl3jFLwrucA+cxw4PeMQt7lWKf1zk07rruKYc8uJyvNweH3lQUd5ymMfH3Z0r88uLQ+9OszzmG7X5zn2enn7XXOPwwTmjdf7zivYc6UsXD1ic9u+RqtzaR2d6KJVedawbZ1dmvnpwit5nqmcdiV0Xe9mzUnKuD73LUk+22s1uRLK/Xe4yu23aeV2tr7s57HOPYdz5LvegC/3uTa72wyHu9r/D0O+JLzvnng71bOX9y3tnPAsXX3msb93u1DZ8SimP+QxeHvRIB9JWryx6k0j+yZ8fvQVR3/qYnzjOr+eI6n3MethPkPa5F/95yxQqeM53Hq6I530Fd1/8itfm8ZDftPCHP3jkK5740Qf9Xfkr5eMfxPYuxj3185d9799bb9TF/vTVs/0Odz/89gP/+tFdL4+e3vzpQb+A1e9+8bUf/8/2FiYXPn8RY7t6A8D9yz8CLECss5JDAz6Ac77Dgz4ENL4DjMCl6xclKz8IBCkBzLkJpMDt0T8PdLUeMjkGjLrCe7j7C0HkAUEVBLVJkrYSjLwNNLoObMHiYUEbfDSYuDRAa7/6O68UzMHhwUEhrLOZu7A688EZBLsaLELgIUInNLPD+D06U8IT7LgmjMLWgUIttLJKqxFCs0IHfMAujCAuLEMjuxoaSsL/LDStJdS7NkTD0zlDOQwysEizzWtA5wvCOkQdOuzDGEugDDy5OEyOHxywQgREyPlDRSSxAqqARxNDB+TDRpQcRqxEDKuNWmPDQVS0K1y5RMTExblEUewvIMGzHgxF4zjE5KLEUmwcUnzF+ioZ8ovB5ptEVZTFuIlFXeyuelk+QuzEDXvDycvFXnQbXjzG3xIcYqtCYxwOVkSvZ1RGtUlGagytllnAVBTGX4nGF5vGazwbawzH7VKTSZPEPQRHcpSacVxHwWoJ0xs0dBQ+V3RHtmlHe+yrqIDBbQy+dOTGfIwcfAxIsfpCHjxHdRyyT5y6hCTInRlIhzQqaNIyhATI/41byLazyIgcxYbcyP5CFgCgwkjsSEMhxtUjSY8UGYhMyY8SIYyTtHnsvHpkyadZSZrMKLOAN070R3pEyZu8GJv8yWziHNupSJ6USZ8USocJSqXMIutztZg0vJlsypxhSqpEIr1BMZhMytozydvjyqtEGKsMyyLyiE3cSo1cO4wcwLQkS3EES7dEKyDxP7Q8SqmEy7h8l7HMyxeyEvjqRz3sybbkS6jZS8JkocIBxjw0wTGcysO0GMN8TAwSHBI0ysBEysGUTJ6JTM2soEkiLVCLShTEy86MuswszfrCC0yry8u8y06kAQqwASjRFzxkCQSrjvizEO2AkO9ATUU7Tf/f1K6WQEKoJE0C8EbHUrYYGAyN6AGiOZZkyQr5Ygj6Ck6iM07rFKXD8LcwNE7k9LA5gyadIIIc4Bfrys3nyhfpUgjyA5jrqhcAiMfspD/snE8s6pLVZE3GxMUMTB8leIE6+QxiUxmW2SHbojn0oRn7ZA/OXFD7YQpUJDXRxMIMfAB+NAjxlKjJqpzKwiGwGQiK3IvYukAHbTjgLFHOsqxYm1BQPE2PoAy9iVACuCsA2ES9ConC0UYUDY8G3dHvSaDKDE3v9Erum76WMb2qComrKpD4NImu8tFxO1Eo9au7Is7ilNJjI9L0M9Ls4hG8sikPxakrComdmtLx6FEz1R7/b1nDK7XL0TxNzgmM54keh6IeAHgwgxChGk1TN8RSPv2qHoLEXmNRhsxMGsURaBq8acqPajKJa/rTGatPSFWhmdPKUSPUjEwOkESZS1oJTeIkSDEJUJrUVZRUUr0gaPrL7vTT8vhOKEM8mSITKAqhmiKAEuoJFDrVmzNVXaUgswDNSx3SteTAtoyBzwjR+FJR2nEZgyjTH9qtXvU6Xo3WCNKbC7XM/fxH47CAfimC8JpV9qrVW7WizKFWaWVVc7WokhFJCRVWXfMCDYhXeZXXEBg6GigcJQiVTkWgRl2oUFUMDk3XzppWgc2flqlNbJVBPCgAhm1Yh31YiI3YiDWC/6GwyBKolxpYl0RlH4Vwn36Vn4HgzoJF04JNnag4y2BF1zMFgIWVWJd92YjVggCYWZqlWREYOAHwiCVAT3/lKZ8AQ4iqnpWgqJJNPYIt2voBSZ7VT4WFWad9WpfFg08TgNpYgqLUoS+9oShKUo5wVqQNCZL9WtIBCxJd1VRrWahNW6iVWm7knCNAWN0pVyWtu89pUjBtxq8NW7GNnNoINiVEW7UN3Kh1NLA4AjzliBi1q1o1iBvliBzd265UWcgtSx8a1CEFXMHNXIdlW9kAyZCUjQ0FAND0mg81mcwq25E92sntHrIFtr/VXNjd3D+TDJGtW9k6CNrCQ5iRGQVdXf/tU13f1Z6Tdd3LjV3j5dysKCCsyQHmbV7nNSzo0hfzhFaOcM+BgU/5hFy9DV7FsZLDTVjFwlzjDVzk7YnpHAqqcC+F+MvzVYjq5N7t5V7EKaBrZdrwHV/YLd+VaN+ciJ7bVDCyYDDe/F7tBV75LZ5UJV7J5VGWxV/N1d8DRpf4jWC4aQlBlbXXdWDBhWAKLpcJ7uC28RZkbdcFdkPx1WCn5WAQvqgSXmELAlIFPlsUJl8Dht8aduHW0YkYvqgTnuHBbWEc7tMg9im1eEkSlmEfXtsb9t0PHuKz8YgdjroeTmKIVWEnbjIgvmL+cTrLzeKUm2Iqll0v1mJoXGIyJp3/4cXg4g1jmLXiM/7NN64o7+1iJGbjH45jvDNjPHYc+qVjHrbjl3XjPb7OMR5k8ElgNS5k4lALMLZjQTbkPdNjSE6cQPVjKQbkO57kYVRkTdYeIBlhIeXk8WpgTI7YR+7kABRlVC4eEQpS+8U1Ui7lhz3lVW5VSa7ltxkIugRfWG5kNqZlXJ63Ww7mtbmr7H1lFvPlMAZmYjbRZoYhC7bkppXlWR7mvLXmZzYbs9BRXk5maq5mVdbkJs7mh2kZAjbbP/7mhmVmct7VcG7n1FFaab5fdWZYdobnUX5nfDadeoniaa7ne97nIdNngZac/fJnegZobC7acS7oeTFmhO7l/3q254Uu2YZ26HgprIj25okOaIw2WoL+aMbZ5o3OY2WmYo8WaRULaZVOHCth15StY3VO6ZY2iIuu6XKR53mW6I6u6NRlaZyOGygu6SY76SSm6Zq+6aDeloMm6mlh5IkuAKRuaaVeamyBYacur1ieaZ8W2Kq2amvR6KzWQKP24alW6a8Ga6QZ053maIUG6jhOa7WWlpf22zV+67mWDbnO62ABSZSN6XTGa772r64e7IPZwWXLYME2bJBm7O7pIStd0bvmarh+4712bPewEmA94sCmbMwG28L+bHTxCMUEzEvu6co+48sW7fS4q13m7NNebNY+ztCebW4xC0tt087+5v+zFunVtu3yAMmrTWSZ5u3ajtbfBu7xiJVnU2zPBu7kVu7laAlQluzUprKtNu7r1uLolu7kaJn6BezYfm7b7m7vPo56QV1kNumo7u2PNu/zJg4gwVvdHm/tVm74jm/hMItahO1/Ju/Zzm/9lo1Jglv/TmgAZ20BH3Cy4Bz1Xu+ibu/j7tUFZ/CSNOKxBrCynmH3xugKt3CqUFa73m6bzm5q7nCH/nAQz6uBYNMRL+4Tn3BdVfEVryG5be7Jvm/olvEabw/f4zbn1vHy5vEeXw+Fy7Ygj3ESd2Ia73ENSQwkz3Elx28iL/L00OVuS3JZRvGCbvIVF+Esl/Itr3JI9XL/EIem/q7v/xbyACdzKy+Pkqld8V7zKd/xJX9zdDmMv25r9kZtKr9zPDeXoQZyMS9lLhdoM7fwpib0JYdqP7fzQF+c0kM3LTd0N+fTRB/wmbvgKG90Ex9zQMfhTNdvvdnsDFe0DUfhQ9/nUY/vqBjuxC50TF51fG71866N/OTzCH/0IQ/1SNcWmPD10Kr0Wb/0NLV16cbqMPf0VNdgWodnZFfultBJXX/qT7d0YRwBCsgVhXDli8CB/13ag8iOBvOOcxbbaAfuz1w3YgdkWl6K5iQL6NSI/uZfk8n1axb2X68Wg8R34t7tOs8KmWIIb98c9Zxel6gS67regjngdJ9t/7NwcRxndgkfxPmoARX4ABxomYIn0Nky0J9FUAzt3eB9eNauDVh3tnZ35D8rgRcpGW8P3dEVcQLArAMhm5I39n0fDm+R0YmHcVAvDpjvicTtG6JlXIXYK8PJeX3f+WiZJG5WeVl396Eb+me98YtY0rrN3idlYp13etFAMpxn96lneY20epNY3IfoeoPg2ovw2tU1eczOMn1b+V+u+maSJob62ZeMqHAdiD1n6K8H+6xAs7ov+7s/+7wPiY3Ve3NkVAWyppBlesJfm1PcN7tfZrwPEpPY15D41HHvpPoI2Lgf/MoPiZZR1RcH+KAnDrRHXJrPU3Hde47IVa9v+tN/j/8kw3zE13zF5/y77QmQ753KxZw092rTz330IRSCy3yU3nxXBtcQz9pxNQnbL33cV/714Jxzj3WKZ2OZrdmavdnfd2XP5wjQNwgGGn3RpXztjxoguT5GTzU0cAD7v3/8z3/93//954GKBQgCAgcSLEjwAwAAPQwONJGwBkOBIxICKDGwBEULEQksSWhiI8iQIkeSLGnyJMqUKleybOnyJcyYMmfSjFkDAMSaOnfy7OnzJ9CgQocSLWr0KFKhLRJ+SOr0KdSoUW/mlFrwJhoHWrdy7er169crG8aSJQsCZ0qECjdOTLgRR8IlBTsCwLGR4girevfy7ev3L2CCVAMTLmz/+DDixIoXMxZ4EwCNxpInUzY42C9WsJo3c/6KBi1KtQvvJowRUa2Lgi4Svoj4gGLl2LJn05Z8uTbu3Lp38+492SEAIr6HE995m2/mzsqXd/1c1aRokKsBtGbYI2GLgksBqDidMHXx8OLHFz9O/jz69OrXT1aREAP7+OjN603O/H5n52kTjo74IiETDNFAkWkExUBRZAYpkZAM8jn4IIRF0RchhRVaeKGFA4KGIYeTTSiVffiJ6NmG0PEHUglHJESBQTZ8x1ARCdlgEAUJHWFRhznqmOOHO/r4I5BB9rVdU0IaWV+Je4U4IpNa6RfaiSBtd8RHA1VA0QMMwYUdQSao/whAkUeKOeZuPZJ5JpppqmlZQgmu+aZxSSKZVZN1OvCkSCoUsWcRjx3B555uDnQdgEDY8BiYG22Hkw1AMEFRd3BKOilyclJ6KaaZqodBQpFq+qlJZj61pJ344RnSghSpuqqgAgng4qqshaRWrDYIACquudIkqq69+vprX+4BAB+wwPKaFKmlMncqSKnGympEONigxBFLMFGBRiJZUAETSxyhhA12FTsuuQwdWy666arLkobPrZvpuUclq6xyzL57L77yWpovv/3iq1Z2/k4ar1Hz0suZvQIrvHBLBDP8MMRqppptxGc6TJTBB2uWcMUde0zAxR+LPHKEW/ZHcpAhC/+VscYkuosyzP2qHDPNNfdGhEc2+zgzUCy33Ny+Ogv9K89DG330YRgBIBfSGBbtk88/b8Vx01VT+rTVWWt91H8AVLB1hFjzFLXUdwYNNtpHip02222/NLHb7K2tE9lSUx033k6fnTfffbNkst/nzV1T3T/fHTji6g2eOONow3pD4+Xt7VThLR8eOea+LZ4550IrvcStnZc5ObIA0Fk2wqSLvnplm7P++scyJPQ17LW5bpPpqOeneu29G3a778H3+ygAeQnfOu8F5677Zpcf/3ylL0M/PcqyAwAe9YwB/1LlGjufPfj6Sh8++Qsf+F75iW3vUvcHf58+/GMnHz/9vpb/8Bjt9Qe2fsPLMw/W+/QnwP6Nb4AG1JWwsHfA6P2lffQK4AIjKBL+SbCCEOraElplwVHND2P++59XILjBEYKsgyQ8YYdegz4UcrCAUHGgskTIwghScIY23M39ZnfD0rmQg6cDIdB6uEML1nCIRqxMAo+oPCGW7odAnJoJlRi/IkqxiofBoAatKD8mIgWGpZKhFslHxTCScS8qrEsZfzLGk3jRTmBM4/TWCMc5GiWHAAgYHekWxaC0sU5vzGPw5AjIQfaEUAokJO64qC8nPtFsikTk8QQJyUm+RC0ZpGQiG/jBRjoSk/CTpCdDWZIzikuULAHlBDfZyD+aMnKobCUs/wliRzzGEiWvBEkfm8TKWgbulrw0JaFO9suS+DIiuWTSLoeZt2Iqc5KWzGIzN8JMNjHyicmMZtumic08bgmN2xyJNgWjSmvu8ZtuC6c5yUgDuoQpndIspxrHCcRrujNr6KxnFYOJT1zCE2ryBCE994m0ewp0iNupAY4KepV+9uSYIwqoQoVG0IiysJtZoqg4Hymhf/4Pohil2UQ/usF1MkWkAyGoQ0XkUZOSLKQsjeB0PGVSlHKUeSt96cdcitMBHjShM2Wo/Ko5T6DutKVELSodOZWQi76UpkIF6FGR6jGdSjV9JKWOphag1a1ytate/SpYwyrWrorJqZzkyk2ryv8wqqo1fMKS6aXGKte50lWsZY3qrmqqu7S2VWBs7Sv1VLQEn8a1roY9LGITq9ixqg+vM0mpqRwLWL9KdrI7FECUsrrYzXK2s55dQGM16sGndrSyls3XX08bPA0J51OffS1sY3vYvpj1rE4yrWrfldrc1q4tQACVbIMr3OGCloGY0Svq+Mpbde12uazbEi0xRdzpUneztMUt+5BbNuU6t1zN7W7ngFMdzVa3vOZlrHGvS1qbYhe8xfquezFXIwCwyLXnvS9+t3pd0Q4FsvfhbnyJ1t4AD1AtVSJvfhNc3f1qcr17HTCBcwXfCCPuSgBgaqYUrGHqMvi4Dk4uhCn8qQn/i7hvQEiI8RC84RXDtsPqte1t+Vvie5F4xngTFjQlxeIdtzi9lfrwdkNs46sJecjZmw6ueKzkzrr4xzDupJE7VuMop+1RR0jykrOc2CYrSbt2KzKV1TTlMG+tIzI+kpbTbFguz+nJACYznMYMZ6slpAhYVjOe7erjLgP5y2ees6/kDOijYXYtwM0zor/KZqv4d1lgHrTaHg3p1VkgIa21b6IzrdVFg8jLhpP0pIEk6FDb7Hw5uLOmE83pqXjacqAm9Y5GDeuYQRfVqc7zql/Yau+9etYdkrWvSXYDWR361ojOtQ/d3OtgXwjYzI7dimxt7DQjm3K7dt+yn00hZ2u7/2I5WOFsNHySaR97z22G8Zu7Hetsq9ttqQpduBU8bnLjudpNVPaf2y1mdusbbZU2NG00PYGBE7zgBj84whOucIXTm6v27uK1H8jvfitu4hTPWtfGG+9EL7zjHv94whuuX3MzOuIxtPjFycPtlPOLUCneOKJBLvOZ03zgmn74IvHN8l6tfOfvKnS+/yLwmhO96Ae/Ock73edPB93nKUO503Wm1FPjZuhGvzrRRc5ZmNTWtumOuoN6DvZynXhYubE61tMOcq1bl3tQP6nJv/j2setG7HR/b0LgHfBMq73vH2f7Yrk+9xIu3dVCPOOzVgW5gWgo8QlRwt3DY/fI9+p8wv+EeZ79rnmGA37Lbm96UHUeEsQ7PiGlJEDjHQ95yg9n8qzH1bfpqxu0b772E+i857ML+jgVntdCtEAOgi/84ecgVe7S0BGIP/x2vr7ug28+xOhCWMzj2fbWvz3uZ/v5Bov+lDokiIZWD/3xuH78l1LqpavO9+vXPvva1z330Q1PpRavIOE3P/mfj39/4czss18/+2me+63Z9nlY96lE/9mZ/T3e/kme/jUgvnwOb9BeAKbdANaV4O2eHvUetv2ZAHxJgywgAIgfBPZG+ZVgmlhP/pwdAFag2l0gXWVg/HldOc1XRRjE/aGgCT6gDqbLdBTI/3GcC/YdDM6VDBqg/P3/2XSkH+M9BA58QAW0wAtgWA8ijwZWodD8W4BMYAsO4dUVoVwd4Ysl4Ur8m/+J4LMsQQvoHRZqDw+2IbBsh8axoBB6IdaBIXrBHxLS4JltB9PgYOkBABNQDBwqxgkWoqi1SW9QoB3WHB7qmR6OIR+uRKqsIPgdARCYgAXcCg2YAKGM4PQhImEcoijqCHDAFR3GXCN+4SOClRg6GRmmxBkBoUGw4UDY4G+V4mGQoi5iCA58yYHtBiOuosy1oisWoCSeFRiV3RaixKKEYi8mXTRazS92ynAMIzH+nTF61Svy2QGWxAcSG0qEIwAs3jRq0hWe48NUI3cQBzZmY8dtIzci/yMsoo5YlEVZnAV/DVtCQONIEEp0qSOSpKNACgw7MiEX1iE8zpw8khU9dlkSHIBETiRFVqRFXuRF/kAg8hehoKJJwArVFWSXEaRI5stBAkYXvtZCOmJDjlwkVkpEYqRMzuRFUgEM3CRO4mQedFDjBSNKCIsllqSukaRQrks3IeRepORnrSTNtaRLEpAmxSRNTiVVXmQSdJAl9Q9WFWWnESVXlstREkYXMmUjOqXDPSSSSGVVriVVXqVoEU9IpkQ30eJX8lBd1kxYiqVCkmVZmuWmoWXJqSVbDiZGuuVJnA8A0KVJlECqNONd2uVjogz9IWVSviNfXmYxIt1LQiRhdv9mYc5P7DmmgNTAC2gQBjjL6UXmEqnmyExmYaQaZsam0aVaN6alZ94mRRqmSdDFHALi46kAEAABESDKVrKm+Binx7jma1qmbDbn0WkmVB6XYOImYeomSQAHZIRE6j1LDRALcq7md0KMci7nWDqneSIcbQJmp00ndbKldY6EsFweQ4wABQBBEShBR1hLJoYnxHklf0rKolCmX8DmeRZoyEGn9/lndrFne1ble/7n6CgohKKJBcSIpSUGgRqohhJcem6mbTZoZz7ohOIGL45oYlDAlxTnYWTohmpoh0bndTEoiNKkiJrobJSojRJGCfTfCComee5li57niyZoVM5odb7/YY7aEpImKXE8AKIAgS0aBosGqZCqWiZJp5EOZo0yqYcsKZfyBv0tgU9iKHNSKVlmmkzQlIxmqVV66ZeGBI6+qVVYqAvkmJSWqZmuJJpeaYyy6VpuqZwaopsG6mycjwJOxpTmqWzuaW0Gpp866KAS6kJJqKRSSOzVF6LiqaJmI6OqJ6ut6aNOJKBWamHEKakaRTgeQZQqRqJu6mV2qoc6aqjSaKSeqqmeKlHwYy5SRqu66plaaaOu56zSKqXiKuHUqrEmxnRQYWP0qq/qKbB6qq6B6qyOarLi3LV2CA3YgAv0gLeqgLCIpmQ467PCI6zCKEwO60xaa7YOZLuSiYU9/0tvNqumlusQniuRYqm6fmaxvmus+quP8OiqMMGqLga52usq4utKqOm+8ivA7g+yPixULGEMCEAJXOzelSfCcmq0/uunNmyb9qvEpsStjuxKlJ2MEKJsHOzGeqHCqgTDgmxFsqvJHmfN+ogAfABdgNvKCtfmaVXLQuvLkuzg3QS1hirN3qwHiazSykbO0sWu9mxw/ewCBO1CDim6cqbM5mbESmrJNu04PoZ3Sq1sWe3GYm2+9unWimrXEurXgq2JABz1qaTZ2ivaLmzRAsDRPmrSwm08Ma3fMoYA3MAnvhzZxlbd2i2CZu2Hru0B9G3gblHkUogAmIDAAkBczu1SJv/us94tzObt3vop5E7usQIu6QKGtKTo4zGf5noW53aucMXEWQbrxzru47ZtoL5t5D5ADuxsXOQAs2Zs2b6uqw6X7D6lx06r7d6u6Z5uCTWv80LFCLQAcQIAJqZmEA4v8Sqq8R4X9IKT3i7v6EYv7ZIvbljABxCPqhCBCRSs+k3t9nJv7Hpvkdru+Jov4+JvbZiAhapKD9yA+2Yv4sZvnnYvtm5U6LLp/erv534vA/fEjq6KC8iAP/rGcBFwAc/vAXtQAmfpAj8wG+EuCDfEzjLBB6gseVwwBlOpAUuj8tqvCL+p7vprCcDK0owpeqjwCrdoC49k/TruB48wScxwu2L/AKIQQQWPhw7vsItqsAtzUAcbaRALcSo5MBW3hACg7BKYo3wsMRMXaA+7q74CcQx/KREbKw4gigrYaQ5r7xc3cXCh4w+v7RRf8TtZsR2fRBZTxBFgKoTA7xvDsWzJ8RjTcRlz6RlXKg44Sw+wsXoAciCDsRP7cCFvbR3nMZvgMSaLhA0eQQhaCCRHsnmGcclpsjGFLwybMtgmcqDSwJe4AApHSCiLcnPGMWDELBmrctOyspz234x0yCzTcmzaMiGrbS5vcpoecuAq1WDlSDAL86sO8i2Drvgqc5LyMpcKQKpwMYY8MzT/amxBrC4vVBTP6CUjs2NYM9huh3yCsht//zNmEjP9VrLMnjM6Y3OStgUAxHLrbpbtcRY8W588b3B/ofIxo7O0IrRRTEdA1oY3s+JiBfQ/S3Mxp2sqK3TyYvRQ8KMSBHBlPPRs+qyBcpUkh/M0j7M4lTOI2jMy47OJlgBdYO/7wtZEgzRfknSVmnRFa+1Ba3QD+7RTlJ2ACi/dUq1Ng3NLivMcW7I626hLT6gKHYEjx8ZRs2RVC21Sn/RS13NTm+hTQyjxfPIivjMRinRJZ/VON64ho3TNfjV/ds2hWjBZv6BZ5zRaz7MxrzVQ//ReE4Url0ZxXDVD1vUom6VS0zPIsvQmu/V3CkvmjvUAG/VcL6phazViN6xiY/8yYxunUtWARxP15kp2ZNt1Qx52XjM1W5vsZqumADwGDickTbcfYTunX5q2Rfd0XxNTV7+rhbUzbBe1AM52LVd2Wssqbuc2+Kb2A+szP/92aAe3YJsrceP1bes1cuu2cjPwdLDuNU72HQo3ZTulbfO0dV93cps3T8wXCYZHdK8deA/zdBP0yhh0eaM3P2U3/j6GTHf3aPudF9N2fD+xtal0g2Z2Hq92XVqPR7qjd0N0g0ezeFv2aXM1fgMsgn/lY/gog/d3Wbc3Mda2hFc3att3FZP4TMzXgm94bIv2ipO2PI63Wo+4id/xjONOYqaHh3tcjn94gFPyhCf2bk/ohQv/JYqvx4MX3Y4nbI+L8Y9jdpBD6JCXZKoEL3sfedZZ+U0veSlvNZBXuL9GeUHOl28HNpY3ZZkzJYgXt7BedI2by5NX6pQb+ZlnJocXdoSree0ed5uns5dHLj+OOZmrYjweFg9reVdyuZP3ebuCuTrGuZwL+sIhVqHfOXWTt4zveUZh+n7ILY4DKV1nHvZRunzzEX1fuqY/76mbhD5ruBJ7ugWqYppXeoxTeKrzea2ThIUGZRtDun/75dCymnIbbTUzET+WXtQahLRQi7Vgy+kyei92TUd3sat/t6+XG56/sJ4zRLE73rEPhABcLkVw9y6/+ZdawJdQ+XloLLVXu2ep/xw1s3lI8CMTKJ/wcfOgUAQTGAqiiPtQjMANfEAO2IAN5MAH3IDhRqOzl+J06Hqn83qHszuT5V+wlzqti4SunsSUBGO8ojsEU4AKqG6sHIEKUEASV2HCI6L1RLuDqLuDQ3zbiQcu1/dGXHxJpEi0FQSsHNJPPAC4B2JwcHwPnjwcmrvp/fG0t7zLK5a7TzyBtyfN0jxJdI24oh5eBMUDTIeq1EAP2EAUtkAF2EAPVO/1AH0JCn0bEspjP7rDf3rSB57EI/q+Pn1CdLt0iGNBAORPWICwPEQOmEAFl4AJ5ABxqkBzlz255+h8ebbRH31It73bw/y7Z7tBQP1IEIh3XP/PT3wJJpK9QTwAEGg+Ipp9D47Al+z3I7N84zt+7jkg0w/7SPAj+0JhC1DAwQ+EPr9FXPzE0rRAyaNIC3RE6B/+iDLm3FNIvdK56iPW0sO9usp94imBHzfEQ7AFRfR+S6whTAhAQ+ug6KPgdBTBZ6cw6iN58q++5LQ+vIPEtj+LCrCh9cR1QSjNPvtt90Ng2dXAVKf7+F95+b8f6wMEAYEDCRY0eBBhQoUEawBIcgBiRIkTKVa0eDEJgBoLBd5QUgEHDQICLFBgAgAlkYIvULpIKAAlgBgcada0eRNnTp07efb0+RNoUKFDiRY1etRmw41ImTZ1+hRqVKlTqVa1etX/J0sAR2Zi9WpzQVixY8mWNXsWbdqzE9i2dfsWbty2aunWtXsXb169Z79iVdpXYcOHFwkXNgwx49KFAhICiXmD4IeWCmM+AHwZc2bNmzl37vvXc2jRo0mXNn36qYXHqK3udf1arFzZs93Ctn0bd+6xrIWC7iz4cHDhERP/dIGSCUGtLhHCRNmVd3Tp06lXx+zbenbt27l3590CZQXvRnWXX0sbfVzz69m3DzueJvbNwIfXL1zcJ46YIgXKQFkkoRJisgC+Ag08EMHfNEqQwQYdfPBAJVDiD0Kc3FsvvQxru5DDDvWqkAD5NKPPPuGogAHFFFPMY8GfYsJhIBNQUsyg/xFiKsGrGGSoAIgeffyxRxCFHJJIpEQsEskklVzSpxhQ6oHJhDzMTcMqp7wSS7NAPPI6AO7QAcwwxRyTzDLLRCKmNNOkkaeGADBhIBtRSkg/AJbAygQJ1dwzpij9/DNJLgEdlNBCE6wAJQoMJSBL2KrUsNFIr9yyRQW/NBPTTMvkIoFOPfX0gkp7OgIlDAiKCbqCJAOAuaoQ5RNWABadlVbtBK0V11x1HRElHA2VdK9HMwSWWPcoZZPXSzVdltky7xB1J9WeI+g4AF5AqAeUWrAKg5iWsOEFCm4Yl9xyIdsV3XR5RVbddt19dyg5VZi1WLyETa/efHU7NrSGlG0WYP9mn2UXJ/DsXAm5g2hA1SoVUmIM3ogl9urWiS2+WGIKULp2UX3ruhc9j0V+jV/P/A0Y5WUH5ghihB4gFYAcCioBZkULsmEyq5aAFuOefe6N55+FHprWHFCCseOR7wL5LaWdvqtkS1Oe2syVF7qhiBtaHkgGmJfwlSCDj4BzoFcBsMwqUm0gmu22a6rY7bjlfrAIlLYm9OmPmZ4r7775qhBuir2kmnAxrVbohpiYIKJHFWDeCm2DskUOCBvcBOADrCQEYu7O4w7c89BFr8655Oj1G/XUPYyas5MLL/zwhBKPlVUCm8OZT46vIgIAKEf//WLQgR+e+M4eQInz01Vfnvn/fQEPust/X0859oQeeIGIImo44ogaXKggcoVwsEGJI5ZgogLbsaqTwuLd11X49+WffyqtbE66+fz1//B5gi9zfXpTq16DHNYq+h1wUPFD4AIZCBTeAWAEtNrfBCmoFtbNZ3ABFCD0ECQAhzHBVA0UYZEUOEITnjAhEjpCrSrYQhe+p3/9yqAGUTZAB63qCEXowQ552EPfoRCI1ilhEIkoQgGxioUvVOL+LpgsGlKPgwh6wc5ol6YiXpE3Q8TiFt/XLQCIR4JLFCPzmpgZAD6xWTZMkGOqqCYuvlE0WoTjHENnMLIpb4x57FsZo4fGgKnxQLMDABNaYAIcPACRiVRk//jo2MivyNGRkRzaCOoGgPb9So+ZfBof/zdDP6osigWaHBglWUoF+c+UqSQaDV5QyVD6SZOxHBknAXPGT2YKkAYilRJU2csuodKXwYzYDSaXJhngSpbJzBctP+PJW2IqlwVSmzCpaRVIVhObfrJAtWJShBdcEn/KFGejmPlIZz7TWa8cz+ay2U6nXNOd8RRS12KihBZEcFfj1GeWyik46aGTTNGED84MKE+D/gSeB1WogWhQTCUgLV37lOjqYmiycwLUcOr0zvEguFCP6iShHxWpdW7wuBzcLZ8TVWl7+umXi2IUTAKFD6KYALaR3vQgIcXpTk3jpBlBtF0rFap5Wv96FVvCNEwyhQ94liADcPJUpDqF6lQ7U6cioDSiQ9XqbYpqzZfCVKndUcJY07SEsZ4VrWOlqjulula3AuaIAIrYVukKm4pKDakB1Wh32sint2KzrX8VrFX0JLG6HjYvXa3KUfMaVu70dU+DFWZgJVvZp+AuVUFF7GbpoliqMBapjt0ODUhbWtOe1rSW7SVlVdvaovgHAMeEF2dpixbPTgW0YN2ra3mLQWD2FrhU8enaZltb4+7mrq37KkZFG1znGnW3z5UuUUo31+Ne97ZSyS1zoztd7z6Ftd8Vr0EqidWUXte42Y3KdgHa3PG+dyjhhe94jQYAoKoLvcdVL1TYi07/984XwG3qboAJbBCNYa64+aXtfsG73PYOeDsPyEERqEi7Ap9Qvhd2rpxU8i4F15bB73SwfyFsnRI4DLKy0rAIM7xi4JLqt2H88GZD3JT+PvO/pDtJilXs4gW22MeurZZ5czVjztaYKTe+ZY6psyoAAAEHNg0yEIE8ZcvubIUeNjJikWykEeO4xNSp5B2tTMQql1mwC+tdgrdM1y4fRcmfZPJ0SFVQNKPwzHd2q4wAsC0tt9nNycXgPxsb5unsLHl6prKhFR3cV4XQXYCu65uNEmc/zlk6dSNuozHMaE7ztlpSzqqktUrpolgajZiODnh4+WkT5tnVOIWxdUk9VFMT/wXVT1Q1b2hAKjLHGoGwBvZHOUzrWq/01vH98pI9HR2NLYGRw5afsKWt0APrLtLHFmqygUbo0DY7OiUFABFuMALUnrbanqN2uuXJxmiPWtsSFdK6k7JsOYM7Ok5uI7vnRm9+Z3PHRNZVvFU6b3xX2t6XPvhpaLBjyP77cwuH+Eira2yCj9PgMXapt3Wr8e6UQE8o6V5aST7xtvnb5L7kaKL/fHGMczsouabhrlkjtg+oL+WiQ3nOU2k/w7pcnxmXIce563Hu7PjdPO+3xJVu0Afik81AT6bQLUr0Bxt9O6T6YdNDt3OuO7KSE5P6ywXtxLyOieaoQfTXdc50tmezIf93+vnYpw5zoMhcg2k/jabfrm63952apDKdxemeSarj9exJ/XtoJIN1wEfM64/HonPsrNnCx/LwyrU6iR2fHRrs7H6SJ1rkRU9ENXeY8JcfY+YHnfiMdj47OCBV6EvvM9LXHoVyYjmIVD9j1pvd9TrQu2kQSc8ifAADi1Q+7tV1e+aPsE5+HlLvP/x7MyY81Yv3DI/79PxdOd/7DOQztnkv76IQ3Pp9DL7wtd8Z7s8p/LkCf/wPCNtzTd/8REG/3RGKfV23nzNcwIcGkADpD1fmzwDlx2AgTUgmijxU5wGJiv98Au8CaPgSELAAEAODSACoCOfKb58iEHVE0HnK7vr/Ng/MYG8DFQoBVxB4VmXT8C8Ezw8CaVACTVD9gu8CXdCXWpAH46YEbiCEOhAlPhAEg84GRzAJSxBCfDBE/G/mNPAH6cgJp1BoiCkmemAEYDBJHHAJ9+gLcSP9OgkFmU0FrRDupBANhwd31ARmjPAIyW4olocEc2MMawkK804Nr+LXfKIP13ACARF4BKCYaiAHQu7JlMQL9a8GGfEGm3APcaICp2cHNYNV7ksncOA4BJGEIpET44YGKmlsBEIADAYA4DAOxakO82YVuSoQBawM7+0MTaObKEDgmoMCXOkTh6QKd7FdQo4IomwgLKAFMFEGkdARlTAZmfBBnHASX6cS/zMjT2LiCGzABETNIErABGzgcZSAAX3RQXoRHHdFTtRECV7gFlNRmVrRadjRrl5xJ54RdjyxKgRgisyRCFqAAkwAAzDABCigBYgAEe0EHccRBw0yiD7A4dLkCHIAG49RDoWCDsPQFQ8SD2NR4WYRNexxIPvqHNMRIcdDHENSV0bgBiqAm5BoSRZxDhuxJR+xGenxbfLQAmVyfWygwmLlW4yRJBNkJHtyV2IAZrYOSVhSIl3yKGEyHG2SI+SRcKJxNHQkB3qgCMaqCFQgB2Qgs4ByKTWSK9/ngZYAFRsw/15SGc2SGbty6NaP/bzyK7HoJ99yVl6FK6LEKINiIpfRDv/hEaRokhKZUi5/Jy4Dk1BgCwC+sQvLMinPcjHTskGc0S+hETAJs+smkzLThc8AgPYUUTHxEik9Uykf0zIRwimpBiovk34GEzWXhKP6DFDuEijyEi330iKbCSOzzy1Xc4RUUzeLZASoKAbtsjNj8zOJMzQZBDJv8/9yszcZiDebE0RoQE+IUjhnUC9ZkSJt4w5tky1PEzqH5zm/00EEoJKYACQhUhWzU2nckWT4MidKc4OYUzznJzznM0FQrAaeymdShz1Fpj/3YjvNSTmjUD7t033q00ALhI2WAOrYhj/Vc5Yg1DUC1J+6U6NogAJsgAl25nyAIOkIQM1op9UStGf/EJREu8PJPnQ/qQ8vkII9KHTjLPS3YsCV+KQHnipEY2VET9RiTJRHs+PAAOD+3IZFW/QoXtQ9JTEy5/G3MnOQiCAHLCcmasAI1awhcwBLsxRLM+dHe3Q0u7RC6sRaOqdIoeZI1wNGoWtA9bBJAeAcL4kCYMbO1GxHwfRnfNROeY2KZIZMy7QuXBRNk/Qm4BOKfusBhrQgMvO+6DRPhwZPG9U0yPNJQsdP//RMj9Mnv9QgCLWGGK2S+HQgGBVSbU9TR1VBUUIJHtJBK9WCLrU80tSr1rQmNfJV5oUgRNVUg6dUc7U7YOsIGnRuWLVV/5N/alNAZfQnarUgcBUrPsBZ/58VWqNVWqOVV5WrQKtVSVoTUYNVWG3LVR0TOXd1IDj1jxhtckBVINSsBnDgAyqgBV5ARZHi/WAFW9elXiWGBtyElCi1W/+GWBNLUOtNVv9yFkP013JUTZagBc4zKObVr+61k64VYoWkWqizT/u1LAAVUxEkOZG1Jx6oTkG0iphgLItiWk8WZZ11YvFQYlf2QeqrBlQ1bjBWSyS0PY21QtePyQSpD3sNCEzAAhiDBkzAoWTWZZfkUY/WKoJ0Kz2HZjPWZic0YGdyYCVTBYUSJYJzIMwrSHdPaf0kab9WKnxKM4nnacniX4sVEls25pb0KSHMAtzkqnLCFI1WbHlRXP/vtjNKwE3Q9XfOFrmukzbXdi3RiVM+5VNCpfOkE1Xt9iAEAGa2VW+RJGwnlymqpfJEB3DFIm0BFmddageaQHRHl3RL13RP93Q9oIocrwR2LD95YnKkz3IDJW9n9zJgVj/5dXM710g/F7pCF3WDV3hPdwakwHiP93hPILok1U5KliNwx2+PQvmml3oXyXb5q3av1ysEKV4vFnB510x916uAd3jL13xPdwd2SwCqZQma9iZQbF/l1WHdSHttLHvr1yp2bDOBZ3NhSHC1E2/Z9u4AgHzP14DNN32NbnKOoHubcmOeYn7pF3/h7H4nWCqkJXP/tn/Bt7MCWIYK+IBDGHX/E9gmUOwIePImxNR9iUIACdCFX9iCKViAY9g0tIL8zHaDo9ZzpzY+CFiEf3iENeqBDvMnQC5haFh8kXg8qsV5dfd7dbh3ediBQRiIgZiEnzcm/lBhauCbDAIDQg6FlbhAKleMbeKIQhaHdxeKw1eKF6IhqLiKRfiKFcIwlUBL7xhLb7WeVKBHiOByxrSM1TKQH2R24rd4+ncBOHhY2zgwfDiO43iOE0LfqkiPaacGEHOQDYSMM1khHqiBt0jbFDktiAQy4fiRDTiSEWKSLYwgRoACgKAqOZQJfpaTBbmWEYRU5C6VQnmN7YKUa/eNT7mKU1lIBODcUuuW+3KGk7kv/+pEayOJl//3HWF1sRxZmOW4gpmCBlqgRmOFmd8zm795J+pLixspmmdTDD3Yokz5moeXmBtEKx5OnOttmee5HqmIYbHonJ1imhk5IYK5nUP4nRMknrkHVXPyCM7KnmeynhdaKg7smaH52KSin5P4s6w5oM93oA/ESuGkvkgRA1CMSx3agRuapJ+ikj6Zi/a5eEo5ow94ow3EYM7lowmCz0b6pEkznHM6IXxq8FSJpYnHpV9ao3d6KI5Dl2uaIGALWHl6XI3aqQuCjfZXkoIaPIEZo4laeGO6QHbGVglAqRkiZqJ6U6GarEeCVI4gn0F5oukTq9lZq0mXq+EDecrGbv8Mgnd++qw3mZlhK3pNyaqBZ6jjeqvNGihIJdFWpakdQ5fP+glN2rGDYseaGrDbetremrDd2bB/QkI2bXa2NVuyLLL5+pY5KoOr2rLfZ7AzG3032yccRq4IQF4KQlrQ2KlJu5YfSHIru9ZSE7NZO4ghGzMkQ7QJQE9G2gIqyWujGrcz+Yga25cCWzB/G7hNd67Hw6cgSpCWwAVqlLJv27VPWisMGahT+0Cpu7rlOrx7QnvQlY32hKrBW7gjmydQrIkdSbpHZ7XTW3Svu0EoABFdIIx5urkHWYWwKb/bbr4HNav5278dhAZiIAYcN6cLvIydI7aFKcErc8HrDa4z+8H/p2NcVpi+6bnERWO4ENy8Wxq9+bsJQlw6UMK9gWC3Tzyn1nuhZ+eGe2nD/a7DZ/LDCRvGo0PGT2WsbbyHfxzJF2IBVby33VrJp9jF1TvKoaLIB+LKl7yRq1zL8boInZzUfJvL/7nB03vIecOrjfyvu/ypx5zNBWLHqmn/LtvNbzzI4/rMWaNujkB9svzNC8LCxfiINTzexPyDp3x08xw1cKgHbICNZhlIIv1HSjzQkbjYqGnOVbvFHRzHOYJvIxj+RrvTxfmm5bzQofzQEf3FR30hLKCYHJbSWZ2ZV6WcSynTz7vOy/rOtVrReQ0DbuDAesBcht1cYj3XtRx3vpu3/1dcqDfdzGXdJvz8z9t82vsi7Ey9xztnvzn92K38yKud2sEdK3YJzJ+czlMd0Xt9OhDpvpG80mNYWlCP0LN96br9qXedqNVd3G0F2mvZi2Q3mG6dxe1dIAA63ft938GZ4EtcK2p82c1d0xfe4Kdc37PDmI+5tIw94auCjUjc1k/93NdZ1Vd94Z/iBlQgJ72Zvt/dgsur3MMc1UVe1Ss+OixgIfdt5RE+k2ft5SXN0GX+4EseKQQAEUeO5NBK4zdeKtTsqzEd5CMe3Sle5xfCySpA2Zec5fG3Tsibx58e16PexWlez1Gi1rU86+sXtuJ7l71+4MGe2ytkZzIc3M9ee//rS6XNme2bXeLLvLrFHjUQe+Pp/npDLZsEXu/d/tmF/ig6O/Cnvox3RvGFxvCveu/x/aX9/jQcQ+6rXfBnV1qa3unpXW62PfErxKc8HusdX4lnB6dDH+Z/XkEsP6Mx/zRYjcKTXumfwt3aSfTrHfH7XvUVQjKaKnfdPfhpOOB4n9nbHuilPvKL4qzK6uiRPuefP6fjyp16f/SdHfitfyjmFfdznym8iOuje/kPv/nD/vgNAvyrX/yd4lXKfu0hPuRjf+RpvzQwXv/D//2NgvABgoDAgQQLGjyIMKHChQwbOnwIkcCCiRQrWryIkWLEhhk7evwIMqTIkSRHbjyJMqX/ypUsHdYAUKOlTIQvdzS5iTOnzp08e/rcAXOm0KFEixo9ijSp0qVMmzp9GvFlTKhUq1q9ijWr1q1cBwoAAEBJ17FIS4okajat2rVs25J921Uq3IE1fdq9ixcn0Klz+/r9Cziw4MFP5RI+jDix4sWCH4AFwjhx24xoJ1u+jFlt5M0QDc+tmze06Jt7OZs+jTq16sSeV7t+DTs23A9gKcgmm1nj0Ny8e/tecNt067egRxu3Wzq48uXMm7se7jy69OnMVYC1QJ1q78q/u3v/fja7Uehjix8/rzO5+PXs27tvSf69/Pn0qy4BsKT+0e27wfv//59+KsXHlXnoHagebD0s/9jDQAw+CGGEDQpIYYWxEWhhhhpuWNAIYBHBIUv8CQVgiSaOGKJCGGpl4IHnJfgaWGANJGONNt4IQIo67tjXijz+CGRzFID1QpAQoSjTiUouyZaRBfmIVYsuGgejazXSiGOWMjrJZZdIQellmGIS9kJtYyKEZEtMrslmSGGCaZWUU4pW5WoP3PnAQHjuyWefeZ4JaKAMwSlooYZChcNjh0rEG3dtPgopcF4SSpWcc+ZV56KabpodpZx+CupJXwHAxKJpihhpqmwCiZGnhQFg06UvBhVqrbbK5uqtuu5aBFgCHHrqSqoOuySrF+XalKWyIkfrrs4+qxiy0E57aA5g4f8AbKP9EcttgD+22ixcyi7bU6bUnotuVtKmy26XN4DVQra5Odptvb8Za9G6So1L7k7mtgtwwOOFK3DBgtIA1oSFBquSvQ7f++2xBJPFb785/RucABh8UAEQHn8MMmQGj/zcxCSfzOVLR8ibGb0PvzwZvhXpm1TFFpNmsnIlAHGEljaiDDRnNAdNNHtEgDWCoQynBHPTlslM0dBH2XwzxrBZ8JLPPxfNNWFSdw02c2UCIIPS2pLodNqaRZxvzgXCenNoVr/WK6kv9ADWDTJUUPcRL9xwQ9iC9+j24IazFwNYNpg977ZqPx4ej+DyJS7cceM192omgKWCQNbmOFAMvdb/kPThpm/19emqKyaDEkAI4CEAiy989kyQ3+4m2zMXzqLllzNL+XI2gEWD5zMSJIALpP66evOvBu989K+VYB1YSvQMQJG0N4427t5jBPVEqRNFtcWZq6YEAEUM9LlBFpgpffxT8y5//Yg9kPWNMTDesuPf/y8pyUkMeuXx3e/KRT/X9Gx2BPgc8wiiPIXZb4IrGR8FL9iUFshoCTJ4yRJsgC3+YcZlAMRd+BZgQaGUr1/nGwEFclA3AEhQITiwwfWWwIQKYAcrYMnBQDQIgOIVBAgJxKARn1TEIyrxKp+TYfFgt6mloaSEJTxhCmeyQnLNDQPYs9EMDyKAo+HoA1i5/4/ICDC2PxHkaCtbohsTcsU3ynEjJZARGUMlxZNQEYBWTGJVsrisub0LR180CN7AwgQg2CB/d6xKrzonkEQBIF4FSV9+5ohJAsQxk5xMyNgqEKI9emQgovxeHwkYFwMe0F8JfFcNVPABHFQgYQsB4hFMQJBZgkWNUCEiXwTQsyWUgCBjc0En5bjJYypTIExAWihLCT6BQNOEuouaHyulylVeLIElEKJAaCNDhZQAe7YpyPAAYMyqDHKHBDhnDV6AAwwQESxlW6YSk2lPTr5PfSmapj/3eEq/AFJW5yMIOAs5kLGVyiAIcyZVRqU9AtDgPjhaXz6PiM+LzrGO+Hmghv/+CdL/BZRwsdImK1G5kIMqRHnZQ8ghKUkVE1AAAwSJQfps5IJhahSDGd3pG88Z0Y+GdKgdmYBRj4rUpCp1qUxtqlOVOtLPZNOkTSjoQFSaEBnt7yDgTGdXbgAEFaggByH06QV7alYlxg6l+iGqWy/y1LjKda5PjWrlSkpVvVzzm7RESOxAdxBJXjKthJ0fWwuLWIJUr55Cfatj6QrZyMrVrsSZqkmtytdwImRzbvurThMLWpagNbT2c8wuN+TY1Ep2taxFKmUpZlltYpYAWD2IDMBi0YNwFADs7ItHSWu60QJXfvNcwm8FlNrHtna5kXWOSR4yOYHGdpWzra1Bipn/kFEBYKtzKUELBjvcwwk3vNKj6HHbmly3Mne9c3Vu5DgyQOniNa9V3Stt+8pVsHj1IDLi5Vi8iz3yBte+Au5k4tCJ2vQSlb0Mdqp7uUeQ8XZmugesLn6vq9/savUtJahAFwFb4LBJOMSHo0HWglohBS+4wSxO6oP7h8TDqovCc5qBFG6MYxyfwL7WLcht+YmQ3fZWKTEAAhN6VgMilFUgAvBwjY4AShKLmMBSxqAAWvCgrBXhvOhVMUhbDGajvniEBhmxSwBgBxaoec1sbrOb3/zmFWhNxvnV7EE4i1LPNkWXN4oyAUxAUbAcoQWfrTLXzGzok+EgfzWqgTcz5OWQ/4YZzGO+zEEQPSg0w3nTnIZzFgYA6lCHmgE8vnCHtoQQwTYFnFkqEhAFTehET5nOsrbyPG9EumdG2p+TbnGln1ZmKjPlJWnutLGPDWc7lNrO/AULdwvSVaY0NGEVaAEQsraEIcG60LUuGqa7za5Fy6gHFhCAubmc4l3zutcN/nXMgk3rOGka2fSmt7LjbVBTF4SlKHYQvJgCTiWU7qo2UsGjwe1tYSPcdK8+AmOrqe49srvdzTnVt1U073prnNP3PkmPC6LQg0z72Uipnn8Fck7ZLXzWK1/igdE5ZAFGvJQTZ7C73QJv6RZ74zx3c8c38nGCjBN+BDnnfmtGKoSY9v8I3G450C7udF2dE6ZGmjk0a87emzcp54Tbec+/zoKfRyToBLElLgfC55MfZYEIGRVCoz4yqMM9VBw1bpesTnOsM1fra7m0wveVcbD3XOwLUUERDl+ErB0B8Yc/OAEOSSpFMtIpPcwqAM44d5TJPfOcAqefnYR3Uep97xWvHV3+jnSvC37jhFfITbXmeAGk3Eb9TkrlEXJ7zp9s87pfVNZifsLQ4270y+X72mKs89V/vfUJeb3PHB9JGx4BhzqESu4Ncv3eF4z32hcUZyF5d+GXkPitNX5a/I5vbKpe+fZGfWCyTxD4d79d3J//mQ65ZNCLH4DkZ635zYJ+ycd+rOf/foCBWx+AgAmYgAeogA1of9NSfw/oJbEjFmGyf/zXf5L1fyURgF03gASYfouhNSN4PBK4KxFogk7yOQ/HJXmkRxcIEhmogaUHYacXgq+yfh/YacxnJSSoNSl4ggUIhM8ydEeAbhAHbP4Dgxghg81FgzAWYUJYFMSmg/XGg6vhAhKihVs4hLeCgl24Iz/mQ2LighuxhB/RhJC1gSTRgVKVg1WYbFIIhsP1hXMYIjc1cF5ShhFxhh6RhnS1hs+FfB4Ih8d2hXbodHWIiBmCAfrWgqaXJH2YEWC2h6bBMF9IhYVobIe4iAuniJ1IIdVzdmQIiWoiiUzYYpXIGZcoh0OR/4mayHGtCIqE9YmzSB/7dIMJVoOReIoWQYmlCBusmIvJEniw+GacaIuyVovJ+B661EikuIum2IsV8YvRGIzAqEmyiEXFaIxthozMWGXLCI7rIQAU1XThZ43CMo3UmIrYmB2CyHVu2I2b9o3jGGLiaI/UoW2YB41QaDvrSBHV6I/tAY+DKI/zeIzamI/KhI8LGR3NtF2BoooOAZAB2Y5k9iYKCR/ciJBhp5EOmUkNCZLLYVpH148Y2T0AyWITqSGYyJEIWY8jSVoiKZO3IUaBI5HuyDQVuQArqZM84pJvOI8xWZOJRZNF+RoNBV5nwpIMwZM92WBNaSFB2ZE+95FIef9PV4mVFgJEVMeUP/mCFemT6QgkVFmVbEaUW2lWR6mWqEFR0GeBYGmGKnmRA+kkZnmWapaWbalRbMmXmzFIILI9dokq6yiQKNkleJmXe/mX9uSXjbkYLKV2J2lpJNSHh1mZGTmMw/aSQ6mVkBk/jwmah3FgCzWYiMmL04iZSTgpn4kSr7iYrjmazSOasykY51ROp5mZKdmLq/lumimAeemRm2mbblSbxekXdXeEeiiXfEiXY0mYQaKYZ8mYyIlMsmmdzeF5ptKcR/KcUdmdHDKdVVmd2blEx2mesMVb3EmWO2mYdYmad4mdUdGZ3Vie6WlE6ImfW/F9miKVCiGW8Ln/m4k5nxMmlPZZoPtJNPqpoFiBf/4ZnhT5nQz2nxQynh15nw1qPwyqoVRBgen2lCsGnfFpJBcKkwnaoSTDoSnqFCsIoiEqaQLKmgRKnIB3oMaYoSwaPSuqo0oBTABghC8Ko6rCXJMoo7/ZmjWaesKplyjaowHDo096FGJoIUPKLUWKiiM6oCnjpJl2o7CYo1J6OlEqpkSBh1VqpcPyh3NVoQJiop6ppGU6OGQqpzIhSW8nH2mqpmsaV22qH2+KoHFap2BDp4O6Eoc0ihSip0TKp0/lp/UBqDjapYb6LIVKqSehbYIaHIuaKo3qqBHakpOKcV+qiWF6qYcmqqfaFTSA/z00BWmcCime6lSPSh+RCqapqqqhYqm52hCHxI+KCquPIqtNRavzYauliqu8yim7qqwJ8WM1sJx5GqxtMqxMVazT0RHHWoim2qwqmqzd+hQWgD35h6bTyiTVulTXKh3Z+q1IRKrb2q7gKijMKq8DwVK/KqTmeiLoqlTqGh3sqqlTWJ+SGrD1yi70Wq/PGq3zoa9rwq9J5a83p61wyK0GCzAIC67iei391LBL8rBIFbFP2DYF64oDe6ska7HUgrHdylJjqGsdayIfe1QhyxwAG5yxibIpCy0rq6xjowQLSx8wqyQya1Q0uxw2S4jCWbE6iy48m6tDBwCTWa5CCyBEO/8BRqscSHuQShuvTEujXusauoSvjUW1/2G1WLupGTGxVbi0YLuzXeu2KcGqQAqXr1q2Zku0aHsbWls570qxcBu3P+K0p/o5n8exd+sfZwuq0hpdSYuzgSs4g0upDcV0SIi4vqG47Tm1I3uz1Am4kKsjkmuo8+SVh3u53pG50Um2nOu4npuzoPspolun+1S5lnu6uZG6JGq3agu4sOm6sNs1siun5/SMO3K735G7W6qLvPu6G+m3bPu5wLshwiumsWN3/2ovRRGgMqu318i3lfW8Oti20gsq1CulYlR7WZu9lnmGyTujHPIRayu+0Uu+U0m/9Rs6YHG92Fsv2iuiVqv/pe+7vI27tY+Lv5p3vwe8WNThMP47VADsmzinI/HbuyaLrM17wIFivjp6YNDKwOurhOsGweCpucjlEfL7geObwYeywSx6SLm5riDMm/80wgGMpC9LwH3LpMO5wt6KwT2sEqZVgR/cv+ybdzXMXt37GhT8wwNiwfDaxED8tVL8FiyFk0TcLQ4co0i8XkrsGkzcueSZwFTMHi2soQc2xFjMLVr8ZVzcxYtLkCdcweGbwmNMxuJhxg36YywYw0UcwtPkxm9cwl3GvGGMoXZ8x9SRxwp6TiTXx1lsxKIXyMvlxasBxq0rxlGcyIKLyKB7U+zRwDPcxpPMWpWsGpdcwL+7/8npssj4yVG59Y4yLI3/S8qRZcqpgco6zKQqvMpT3MtWIUkuG8t+nJoPXMurdcuokcvgu8O8/Msl2smBC05XPMyQ/I/qdcySlcynscywRccD6MzPXJbRHLfVA3z8a83FvMXZTFfbbIlyrMkn4buZLM4QSM5uex9LqcbE8scizM5sCsegDM+GfKLxXM8Z0srm2VB4KrL8LMo0/M/tHNDr0c0F9M3sF84HHbr37LWcVbrYKsuFScsRPasTLR4VnUoXrXz1OEg+M7YaHSIJnZ265KoUHdLqiM0k3acmXc05zMy73Eoj+NIwPb0czbQsdY6PvMYP7c86Taw8vc+sm8r0zP8Qg8QEOYDVWZ3V1EzUG23Q9dwzaXzSN90wb+XUO627qxtfmHzIdDZIQ93VnPzVzxw7ginQxDzLxnzWT53Wu+vT3tzMQX15cS0mMo2c2pa+Su3Q1zzSew2yquvXaz3Vbd0Qb03YwHnZRkHT7hHKjK3Xjt2vkL25kq3LXOvWipLZXDrXv2zOjOHOEtrXU2QvoG2top2vUl3aBrwQlp3a8rnavdxMbbQYrw1fsR2W3ULb6WrbwPq9gA3Upw0ARGACHNMCFJCHvS2eRp2yiBQZxO2Uy+2cOf2xg2zCzW3RgQ3dOKIEMIzdCK3dBrtPdq0Y3r0Q5O2d4v2w9l0fKP02Kr3/eiytNSoAtO1dxu9dr404Sd0N1Umh37Dd2LJK3wpu3imN3pWtBBWAA09kARQAkdFN4O7925s8NlyNGBGeEA1e3A/uqSY+3APN1gXdEOh2ayT+4cZq4PI6T458GCx+ECj+3fhdrQ/DdygMzn/HUqZZ45B64+DKUgM+FzxuED5e32Y93p19tC4+2R/4aaImaqRWo5IUREn+p0verfcR4uoswLgB3vet4o0q5A2N25UFBxNnAHPWEjJCrmLeHoY9mxzF0IEB5QUh5QBK5flt5evhknPOblWgAI3u6I4uBKiXNYmq5+7B56NpWsI83wteFmsOXYXOr2++5xWs6BkIB6jX/6qVbuNnTsbaxsclzun74ekO/tnoKuoFzuoYV+r9d+o1uk8RqervcemgqUt5vuOxbhSDfuKgbuuHjsek3oS9zhJApM/B/uy5LsXVU7eDEejShOyMAuTDeuuIDu0yKO0LcYQPgD2abu3X3u4PEdyr+O1MvXX9DMhVTtbTkejRTj83UAQ3cFwygD3C9O6jju1AfB9ivenKrhT+qlyGnu/Sse/m3u8ywgRE4DEq0EVHILUF7xzD3pijYpKSMe+erbwiXetB7uydUu6mXvE+4wLn7PHRAfJ/Gd/yzvAM/u0PH+orr8gtz+sJ9AAvQASJdwRHUAMuUAEdP/MfT+a8alqGu//ws/4UDs/sKh/xNA/05HfuTT/OB7/Cg5TYhNHt4E71P97mfDru7k44u871T+/1fwT3qjriOH/2TWH14Q7hPq/vW098XR/3O1LzfKlLTC8YZZ/3ab+ma8/yYB9sbv/3cx/4TjH4bXlOMk/2JY/mN7z5TY31eM32UgX5owf4kx/Tkn+pTW73xn0ViZ/y4s73Eu/3pI/6pg94jn/A6SPcEn73TOH669zsWe/0uB+Fo693pW/7oUr89dszSO4Uv58qbHwZyDx8+A76jS9dxo91yJ/89rv80ut2VQH9kSL9lkH9t8O9sa/135+N2l9z3N/9Flr7gxo7DFT1O5/OJm/+yT3/woz/8wBRg8BAggUNHkSYUOHCgjUAwJkQUeJEihUtXsQIB4BAhh09fgQZUuRIkiVNnkSZUuVKli1dvoQZU2ZJhxxn3sSZU+dOnj19/kSJAwCACkAXHEWaVOlSpkhhNoUaVepUqE+pXkWKUetWrl29fgUbVixYrGXNXgWa9mNNtR4dQhwbl6JGm23t3sWbV+9evn39KmT7V/BgwoUN670xVIbRs1OtNoZ89nFkpnItX8acWfNmrpSlHuYZ+O9bzmHpgkadWvVq1q0Fi3YdW/Zs2j5fDDXB2PPSybt98375W2lp4sWNH88sHHhtlbD7kkau9TRz6tWtX8d+13l27t29/6vOMfSBbuW9lf827zv6evbt158XTn37XujuJ07/nl//fv7W5/cHMEABXSJiKAvIiy84+MpT8Dz7HoQwQrIWpLDCqlj6L6/6IMRvQA8/BDHEmTIUsUQTBXRhqLQWTM9CyRpUTkIZZ6TRRRtdbIlE7R6SscMTfwQySBF1FLJII2NzaIkV4WvxRrRgFI5GKadsz0krrzSLyLY2fNDHI78EM0wkNxKzTDMNG4qJJc9rEssLXVqQSjnnLM1NO+9USku1uLTPyzP/BDTQn/QUtFBDVyphKBXWZBBOPKlqMzI6J6U0rkcvxZJQoPh0z89DPwU11LXIFLVUU0caYSggGE3QUf9M32wpzkpnpVWrV291UdNBeZTQ01N/BRZQXYMlNlAMhmqBVfSgxNUpZtWrNVppJ2i22vOG7YnT9nwttltvT8T2W3GLpEAxZX2LFNN0G5u23Vmthde3cHfSlj1ux8U33/zm1bdfDz8YCoNzd1v30YLNcjdhOuNlODJ+c6p3vXv9pbjiMeuyOOMTgRgqhoE9O/jOkLFSuOQpG0Y5S1JH4zXCiTWGOWa/Hpa5Ztp6GKqEjykb2c2eqTI5aBlTJpoqmm+KOLqXbWa66dBWdjrq7pJUi8Vnm/15KqG3frBor6E6esSWOYRaarPPFhtjtNeOTYChXKiayatxzVoqru9m72v/vfMsm6+kkVuabcEHB6xvwg8vLFUAbIibzblvrTsqvCc/bm/LFwhbpr+PCxxxz9nO/HPRYzJhqA8abzTWhiOHinLX67xc79Bh2ty4zkfHnenZc+f9pNsAuAH1VlVnmPWmXkc+udi/3t2l2ou7vXfpK25+eus74hgAj3eOzHgcH5c0efEtXd7r6jEcu0vDr2c/4/Pbh38gnAHQmXvIvLcQ/+HG53/C8ol+X3PS16f1xc+A4wrgAa1HNeEVz1XLemCU+jfBzvwPgAXEy/OIEz0FdvBTCfRg7twGgCK0pWjge1EEf0NBFmLEghdUG30G2CkMhtCGoQLhDT+nOMY1MF4o/zSL/pLSwoiEL2gvTFkOTaLB0nBQh08EkxKhOLhjASBZPoQXEMsixKwQ0YgmQyLKpEgSJnLGiVNEI5DGmMaz/S54WLSWFrHCxaMQkVrwkVYYG7ZGkZRxM2dkYyBBxEdBNi082jMh0eT4JBVCq4WyqpUeGUZIkPhRM4AsZCb7Q0lNxmx+9bMf5BrJs0WSzIt4JCJLJMlJt8xwWzXsZCw9xEpZUg8ASkpkyoRIxwXYEZIs5KWdaMkQS2YGk7VEZnWGmcx8DaWEuURZKR0jTaCd0kGppCa8llk4uLgMlswEJ3e2Gc5u8dAuJxxl97JpN2vGCJvplN039+RKe8mTnPeszf848Qms350OmquDZ2N46UtUtjCYbtLnQYqJmWPu06GESehDRZUiAIzgnIok3vBUWVAW/pKCB82UPTdFT4mJVKInNUxEUWooC6TpLujcaOpi6s5HcvSj66yWSgmy0Ms0dKU/3ZJJgdq0fr4UozOFYEYlWNNrGhSnzdLpQHhqGZ8O1apPi+FV11YEAxlVl0pF11OP186lAlOst4oqAaYql6pq1a2aE+pbM9ZSEuIFpiuRW0AhQ9CmmlWvRUvrWuPSVrkWdiVpNWyQAAaAF9j1qHh13F/Pwlea+hWslwssSZUW18R21nmc9Sy+mDAUGjj2q0gNq2QRRtYVvvOylstsN8n/ltXQ1jZttm2a4uBm2mi+lpSqLQtly3pT4O4RtDoR7FgIi1vmIgSxzR1QC8zFW4CilmBnXYpwW+vU4k7yuBDTLOC+C13yOne85RWVEnKWl7uqJK++pYx2HWlZ68L2vGKTrfpoi17+VvK+/S1UDIbSA720NyXvra9n5LsbO4L0SrHt0X8BzNznTtg7FRgKBQr8WPdGFr5fpKBHJ+hgK0G4VxK2cG0rnOLsOIR+Gz4tZGUq48qG2KYjxi6mTOzN/bLYxyv2cXUeoKi9GBglCKbxcCco4v6R2Ek7nm2QpaxQFE+5IIzUzyHfyF4kd1iSWFqwgl2b4Hj22C7JFctyrexW/yBbFcv5WQIAjiCAInf5wF8GM2vnS9wPm6/Kn80vAc28ZvS2OWN4htR+hAIAIvDFat1FdHztaJmxcrfPgP1zjsLLuUwTeqiGtlikP7MfDAMgN3X2MJlFXeNJh6XS9E1y7KCsX09LGdQVWzWsvjO/0qJ6xl7OdYVa/a4bZ8bJN5q1oGsd5FtTLNhM4U+ccelrjcb62awetpyKjZnhvTDZNBz0sincaetdWyn7SRQACOxoOx/Z3EzOtpTgfZluW/Dbrwy3uG3bbH+921n5WXQO+vLoS/t7tfGe07wpXV2QKOfe9cy3vkPL734ZfAH7+Z2G2Z1qa1scxAiX97bpzfCPOP+c3AIMNLglbmGK68vi+8ne9qidVFV7PLgg17bIF+5A1T68pBFfeWJbnq+X64erAKDzxn99Z5szGOdUUrhcetvzk6cEzaapetDJOXR8FT0/RwCAEvxC8Jo3vZpPD3lfNzP1gmMu6ye5OljUrHWHcn1cXvcOXRs98HafxOxOR3uNdC51knecKT7fLNDp/la7iwvv3SmdFcfed5P8XcyBn1HUycfztiNevIpfvFYb/63Hc2exp1Z6tYFt+cliPvOD3/wP5eh5Tud7BBTIwdHVHfqVjt5bpc9OgQBwIL5zfPWsv7nrJaT5sbC97Eehve2+iQGwD8X6u+f9SX3fLeBjZ7T/APgL2Q2PfHYqP0LMF4vzx8830D8t5fj2SGKub/11Z/+h2y9W96+j3mmnnubrJ79XMz/7QD9XK7zjA5u3W6JNk75BS4waUIEPwIFSqz/72yf8Ixb98w8FHAnxQ8AALL8BJEDYa74DZLqpiD7o+aYS6LWBWKwKtMB7wsBg0cDqiDOxmzzjO0EQPDsRdI8C9B/Zo7r2oxcGVEHQe8EYrDsOHJ0apA6wU5McXDp348Gr8MGuIcH0M0EqREEmHIm4+woOSkIlxKcZzMB30w+XkkLV28EqlJwr/MEsNEDOez63I0LkMsINiqsxJMOt88ImRMP8cKbwo7yScEMrhMMqkcMg/8yi2fvDkABDrxDDAetDGXzEz/G3NASA3Sq+KfS7Q9SaRMybRfwK9fvAw7vEUXk/iCMJPqxEZjJDGgxE7xghGIQxT6w8UAxBUawcUvQKU2zDBLxD8FrFn2tFSnxFcIpFYNFFXeuLdFuUNfy/U9RFXlREtdMMYORCqUhBPURCZEzGZFrGX2nGpiAMGhiKvetENtzGcqwja3wPX+wKbfxEo0nFVirGxDtG7AtHZBrHU3HH5fgLvSNEHWxHd4THeMTGkaPHXLTHYcSJSOyKSeTHfpSlfzSVgDy3waCrHlrHaQzGckzI6ADCeYyxOuzGsagCBWDJlmxJIdhDcLTIWMLIUv/RyKQgDMVZFWlMrbYDwZHMNg4DQKTIrAxwET+Yv6T8xoqcSU2qSVG5yX/7CwEDAIHjyeuCNNYDymETSmpkv8FwCKO0ECzogrI0S7NUg5hkyqYspKcMlag8CsIYMqIoSFw0RLjcylbrypBERYhEGgAQSzvJALW0RbYMJLcEFbi8uMFYtCv6yJ6sw5/MyzD7LZYQC4/AiqLEk8FcysI0zDRCzE9RTMKoIsf0P8gcyiqcTMpUp5a4zI7IzHvsiLDcTML8TKeUTcIZzcGoIn96TKz0yQBcTT0DzpUojT7KzYWgzTvhzH30zNuEotA8lN0UjMhrrKsEmRwzuOFkKrscieP/hMTkLJzAdJPmHAlXhE7QFE+2oc6/kL/FwM7KjEzh5E4bM0iTAE//8kuxIU8sMc+OUIEiENAicLEjGFABbcH0vCHpNJT29ItyAQCN+83szErLq0/79E6RyM9R2U+46s8r+U+GUK+kTMoEVdAQYtBCUcy4/AsZGIotO83iTE0evNAlK8Tv5Azk7NCYWE7BlKcRJdHrM9ET7aAUFZQVXUy/cKO6ZMd6vMka7R8PRIkNbaUdpR3ArE0rJdIFXc+1QVLB+B3Ui1EKDU7yg1L+kdKToNLZ7FIq+1ArCdEtLcM2PZsv/YvTY1KQPEiRPFPxSVP8zNHw1NLPelMniVM59cNB/4UfO/WLyPPNMZXPGZXMPkWePy2JNSUmOm0ILGVOTUXUtTHSQGHUvjCn+GzNMkU+Sk0eSyUJTFVOT5UqTvVRRf1UAwpVQBnVvlDDCY1UrzxEVa3UG9XQQNVPsJTV8oTVWpWaW/2TXOWL78tT1PRVNwTW12FVHN0MHTXWQr2RQ1VWf0zWpnHWvRA+i+LVU51PM61WyrnWYc1WQd3WLP3WRCWncdULPD3X+9FOf1tXdhXWkHDVwqHVwzpW/wzXebUZZj0Te80LRzVVfa3Qv+vXyWlXgCVWDo3XTh1YhJ0ehTUThsULxVHHmZNWvqzGib2bigWJgE0IzdRYjoXFg7WZTP/UxCiEVHSV1BdCWcxTWY8gDm19jYIFUZmFWY3x2DKh2fyA1nwVqH0lmp0NvJ7tiJ+F16DlVhvx1qJtS6KVmaT9DhsYCnMlWRmdVj3ayoW00ftsVZY1r421OqGFU67VWoo5WjHxWu/A17El03T9n7OVx62RWoag2mK1WnmdW5qUW5i5W8hDFqZNIVQtH79F2/EJ3IUYXIwt3Jc93E6q2zBZXO4gyJuFWMhdHsnFNmt0icut0oyd1c3l3MTVmM/lDrDDQb3tVZPFM9NVMnhMXbalMrdFiR5FVuB13cMJm2nKHdnNjqNLultsUod8Nt3dLqCcXLkAWpa5WhfJ2uKNzvv/Ql7cUV7sANuKEt2mjdjLkd49S8jqjYvrnRm4NVTY5V5vmY/KdZrwvY7FglHq0lMnDbb0BTzqPV33cNnWnd/DNBz7FddZzA/5u07n7V/o/V8BZl84rODoKODhPWAEjiEFZhr8tY5SExjbxdmyDSMAvjwKnt4IyWCDJd4NRpv6/Ve0AeHq4LXyfVy+jVwV3l1rvGDkaOGhfWEYNhsZVtvBqWHqkDbHDSKnTRkUljQoZpcZCeK4HWIijhojzlAvZWDvQMe19KotDol3k+K9yssfPo4qjt8rxuKm0eLnReIu7o7SZOItcmKUKeMpHsmSJA417lb5bWNTeeMIjmNz24+8/4Xgkt3TSMvj1tvjv90MP8ZaQA5kURlkRT6cJK4NFegqHG7i87WcRj649YVkzZBk7aXkSgaVSyZbz9Fk2nCII3hY8yXd2BHl5CNlNDaOU7aQ7VVl+GHlvRWdV5aNdONEEh5dHS5dHl5hHy7lzODlCvHlX2afYL5dxCHm2KBKq/RkOwblvbllU3pkXS6OaKaQaabmBSqgIxacbHaNuSyKOp6jO26YcEbEcR7g9jDnBUHndJaeDGFn9pTj7IDnWc7hnLUge+5BeOTj0thn+Ohnf+YdgBbjOh1o7ChoeX4zhF5mhQ5FfO5hAk5W4XVhiVYgiobjdr7o68jobp7nb/aayf9saLSb6Ugeafj9YzY2abpd54o2G3dujbkMBJ9eCA9OCMVkTTMG6WZ+kIc+j4jeadFBaUJWaUPOj7mUA6JWCKNGCKQmzhRm6GfGDKdWDqiOas+ZakxGo5PkDqrM6pRuuBmO66iEWpoW68sga+Ew67M23p6Gax1i6+xwa60+arkuObysa5yraVO+6ezt5VTmazFJ61Zmo8DGjsH+a8w0bM2m68QGucWG5sY23MhWZ9oKaMBuSOqA0DYg7K7ebNhEbM9+upDWZ9HWXNLuWL+m6iey7OsYXx9o7YPgauGObdn+bKa2j7z+jb3GbVDVbSEE39Rmjjg7gjQIboMYbuwubuP/5m68tm0Dbu7emew44p3erg6q3ILT5uzrdu3O7u73lgvl9g3mDu8ixmnz1k3ppo3F2gP1hm3/Pmz3hu/ubgz53g36ru8svm/95uIttOGhIAEAL+rXZgivHnACPwsD9wwET3A3XnAHz28Qr40RIgMKb2/2Jm4Bv3DZLvDv1uAOxx2S/prewe/aiDw6MPEUR3HtVvEVT+wW1+nwdGxphmwY/xEZ9xoaZ3DVKAEM+AAVcDEACIMc5/Edv7Lt9vG6BnLWfXEj/xwkNzJXXvLCEAAc+AAiiPLrO4IyoPIrl/D/ftIsZ/EMd/GS9vIv/3A6HOYxH4wYSHM174EKGIHsJgBC/ycIC5dzLafzIPevIT/nIr/zIclz6AZEET8M6lNzF6iAGyC+gSB0Q/d0LE/0id3yzAXvSCccMN9LbObzB7W+IrgBsdXxzIZzWg/wOB91qC117B1tVB8cVa/xqtZz1ZCudGzewn5zZLfyQxf1XK/WXX9fR+dnSPf1WZr0RkzeVt+L8aXLWt/tW7f19dZIZ9f1RedyO692wQF2bb9fdr+LEqAoAIBPb1drkQD1Qm92cqdUaH+Oa4doak/3AFl3Sxdogu8LC/i+Ixhhcf92hq93kkB0fX92czf1Lg/4GPb3alFyg9+LGIizW5I5h6dsiG/zWQ9IiSd1iuf12774sxn4Yf8Xc47PC49Pk04H94an95GX4JNH+XXld7/J+LIG+Jbfj5en9D2X+bug+U0Epbm28nuP+J7v05+XIWn/d0YnemEJeropb5xnjqToghQYCjNg81ep5SuBnWuT+olXGaxvJat/6qHP+u8wemyHTqQI+7Eve7NX5jxbO3NL6lFee1tR+Wjv9bn3cLjHGgU9irwHALJffI62k7SP3q9W6sEn/LY/dyFG/GXdelFKzwXoguqD/Mg34Uuh/AnuTvXF/Iqger2o+6vvfAVXfK5Pz9HXe/KWfDdJ/VwLfFxufYt4fQ35/PmW+9nHjtjX/c+MAdLfe9PHXVzp/VX7fXFm5l7KOc3/r3h0R/6aUX6Nv83mz327j/5bmX5Rq/57vv6EK/x+r/3lPv7uV6bi53vDFP/Hf37w332/z0bAt3yAWCBwIMGCBCcgTKhwIcOGDh9CjChxIsWKEwxizKhxI8eDCTtirAGgBoGSJk+iTKlyJcuWJ0VmAClz5sAMI13izKlzJ8+ePn8CDSp0KNGiRo8iTap0KdOmQWHSjCp1qtOqVq9izar1aowjAADwKTN1LNWjZM9OtTgRLdu2UtXCjSvXotuBc+/izauXYd2+CqeKJLm1J9S+NG0KHqx4MePGjh9Djix58srChi9rpKx5M+fOQHF4BdBDLOa6SEv73fsXNeuzql/D/+abOjbt2ntbs40b2DMBy7gNIuYtfDjx4saPIz/q+7fh5M6fQ/9ZwsZX0QKYnz2NfSzt7d412g6P17D48ubXfqep+6bn5duD77yhosaRGi5elABKg4INJksALMEEEA9EV6CBByKYIFPupUeWgg9C6BkF/33VgwAENEiTdhmC1B2H6Z0XInp1iViiiB92tF5inDHIHHw4jVBEdTMugUFPMcg4o4490BChjz8CGeRwLaIok5BHIsnUCC5Ud4QMJhXJ0YZRYuQhlb+ZmOVC5GnZpZVXeqTWbu0BEFODL7ZEg0gVAqFCaADgwJMJMzJBRA42rDmSBUny2aeffwJFJJgZAf9aqKEpldDCjDb0COWgBU356AJfSnqZl1pyeammeVUqkIq8CdoamiwxCYASI5hUQg9fLXGhTnMq8UKjJlEQmguH4pqrrhGG2ukCuwIL5Aj8KTGjEnGi5OuvZvlKqbJtbVpiptFSq1azcI3ZWa+ojaoSBl8dgepJAhQLQAs7PXADS3N+hWyw78IbL2XbViqvvciVgEELPbw5YwuuJutrpI86+yxa1Z43LcILQ3StmOxpW2aG3aakwlc5qHQDq0fliPG9H4McslL0SiqyyS0JYMEDJsjQQptFFOFCDyoQYQMQObTwwQsyUHCDCRjg8MAIFtBQAsAoDQsEEzrO6EIF4qr/pOzAgxZsMFkMi6cw1lt/1OmnZJqZHsXjhhbDSqG5O1QFX6lwsttvw60SyY/GbS8NMWBAwQc5EOGCEv0yHbjggx+xRA1K+Cd4DUS88MDRK0nNrNexWU0i11Vfffnlz34dcdjfjW0SDuCytKq5Rq0NQNt1s976vXMP6vqfKa/c8st5Dp677rvnXkQON8yqU+RGKYt55VFpTvlsyTPMObYQsyjxmdCrJMNXt66kKABEGGW6x7KDH76hsIMp/oN3571333/zzvQRSrhARAUv3IDDCPmVJEAJNFgwwgM4YMAEN6CADF7wgRbkAAg2IIIKeuCCIjBBCfQBkAoa9zieDK8o/8VT3vEOxjzVaO2D0XLew1a0GfLVJXQlycFXbMAS6wGACUWhQXVMYL4b4lBIKKRSDotDO5a5rAeJa5+OalAEFQChBTIwwQMscMHhZJAoG4RNB3MjQr2E8IqXIqFFshW9z3lHhQQgwlcqsK6vmBAoZDRVD9voxgPtMEpvjIwAcKA3vvkNcO0LUA9sML/63e9BURzKFF9TRQ9qUS6YSWS1uFgRL55QemKjXsW+cq6VfAsARyCKxr5iwzmCMpRDkmQVRamYGHzAdEQcyRGTuMQmPtFHgxRKIUF4yMwxEi6LzOWmHEkRSGomjmwRo+kuqZLRfWUoXWmhKZvpTMkIE0XPrP/KCGTgptzx0Y/0sx/+cDXLW6rnNuBMCy+tZalybrGWv6TkvEgZRnaexGKnwyTpgmKBNRUhltPcJz+XEs0P9fMoArgBngJXAyDIAAMxCJ68vjnODonzoeFEJ0V2SVFMqXMiwGwnGC+DhS6ANKQhVQM8TbJGM66EXWncCQ3KpYRuBjSmMi3KPzk006CMIAd6XAIRKLCnnUjUNLwJKlGzeFHzWPSo0sqoRDY6GaceRXuDW+lJWAgAF64EhjKUztJGwtCbgjWsOKmpTeOGojScQQ86OoEgANGFNBQ1PcKJK10RqdS74jVrk+tc9Kh6lLvFILCCDex//FoSGGJPJdrjnk//BJCjJfxUrJKdrNzceTzWcYgEKCBpdU4whj7Ata5yHapoSzvRvKI2tRGV1FygGhnXVgW2yNzkSorZ2FItwWyU3S1vydogzH4nDW4QhI7iAIEhmPa3pE0uc8Gj2udCNy4Oe55hIQNbp8BWAGU7W7t8YrojEIi34p2sb0dr1u1goQ02mVEd+tBc5XrmvfItSHTra9+ITLeEoCqpVa4rz++dpJNL8Ik8j5C28SJ4puX9DnB/04c66CgDT8DCfM3bmQpX+L4a3vCIMtRa/loXxNgVcSbDhRJyWbInawSAjRLsYgVbtnINRs0Q3sABHQnCDaHFsHfmyuP3cjjIQl4Nhz5c/93HXLcpSS7VqVJlulahhIZfURdKqOPJF2M5pgvucd1Yw4YxnGBGahDDF34M3wubmblDXjObRZjkxrzZnyImgJqq04M2venAdK4OlU0CQ1PlINCCHjSAs2zoHG55OzPuSxiCoCMzRGDHaeZyfCdt2jZjOtMMi/NiOJ2UN1sgRzqqkUqkDIA+l+QDRDw0qxENYoF12TBYgHCT5AAFS2fIx7iuq6Z77WsveXowwVbOnE0iH/rYBz8rMTWqCaDq9rU62uKDLazPW5czcBYAQbACaXZtYc54m9e/Hje5yzNsrZybpsWWNruxTO1OLfosX3BCddQQgXCXtdL4Jmq5++3v1/+kGysBH8rA223wsL67XrFGSxr2EOavNIDC+z4zuCce1H9jPON8jeSRlbzug4Ocsgkv2cLJ8ge1fiUDbrB4rpfLcnBqPOYyh0jBY/vxT9885Dq/6cjpVnKppAEQMxpDt19OaTQb/ZYzXzrTJ1DzEXd8QTnfOdX72fPY/Zwma3D0V8jg3qR/ezNgV3rTy57xp3s86nJWe9Xbzs+rly/rIEmDH2aEgqKPHTu6znvlzO53f6Nd6mzH+eDdbnhTwv1K8e6ID+JQnTiwge9h14zkj/f3y4878GtnjOYP73nZJZ6HctdIGQIxIz9IuvLM2bvq84v516+584Tn/NQ/b3schl7/jqPHSB/IUJ0grKH1DHa58CsF++OzWfZIUX5OmH/754cs90VavEHKMIbOAiL1xccN67dPNeSDn8POV3fhiV1+6KO/ddKXJvUH4ob1AsAMf/D+0StOf4KFP//2HT9R+M8S/6dfAOrK+gFU+y1A3X3FCeyB9t0fa3RfAxaJ/kkgdAHgU9Qe+QlgBrYRAeabtRVEGnRAdThBmUGg3hGfXdmS5VDRXk1gC95VBQbKBfafDGpgDcoLB3Yg3BhEGtAaALxBUc3U8qSgWxhPBLrgER4VDP6EEr4EDdrgEwILDlLc21QfH1THGcRVEKqgIQnhauEfEoIhLzEhYTihBZ4fFKLh/65I4eSdTEFgAdedwMploUx1IRbVIaewYBjqoZuVIdTR3hmmYSCOz6vB24yRwI0BgBpEHl1pIRFykCOuoPHt4SR+0BjyhCX2Rh8K4iYeyRoO38KtwRyk3K3VVSNCyyOeYiSyFiWy4uVgok5g4ity4iwShyfWHxUugA+ERhyQYCnS4RYOYSpyoSS2YjEujCyOlSb6BDLSYjP2lUtgHfgsgBtUhx5InGiZohWpojAG4/cZ4zdGCzO2RCwqozOaY4HYYmuIjxVUhyDgHSP+IiQOozx2I5iA4z1qijj+XzleIj+e4z8ix9VJ27MBQAMw4BzG1B2Oh0Lehevh40Oehz5Whv8/wiJFAuRFCodAtlrqAEAgHCRCBhRDzoVRNWQeQuRJiodEVhYgEpxFYuRLcpznWRkAAIJ8ZSMKeqE2zuMXomRP2oZKpgQ5siRMEuUoDSWCCYA8AYAVzNdNugYq6mQ9XolPUmVtACVKCGVRaiWvuORNlUCOHAEGVJhT4tJORmVO2mNVqqVqXGUTHmUMvuVWyuVrdaVM0UBXgReGNGU8ciNaPuU2euNaCqaR7VdcLmNdzmVi9hdi9tMIrEkNiMtY8uVZ2iEw+iWVDGZmykVbmkRWKuZnJgdnhs8DUIgSRJZkJqRlViY9XmaUaOZrdhFjmuEfgmZtGodoys4yAUARwBT/aoakauIhcC4kMcJmcT4EbnqmbSonmRgmWFkAhVhIwNjkZOLkavaldQamcWqnQiCnbAaldy5nePZjc85US13PBflmP4mkIq2ndJnkdmpnd5LnTuCmeIJmfcZNCXQVE8CUo0xnarImdlZncK4ifBqofNKmfSpoiM1nPwkAk31VSaQnP7WnLlWoORGngcYneB5mgzYfhy5oiLrlwckTZLHEhO7ThdKFilaEQ2roayJop4GoiIqoU9VRCyDRC2BAZFGWlR2BbkHOXgLodRIokQ5ngb6occaoYuAnjRYlJOFAC5SK+xSBDXyACfRnTHGknknne5Eld0DlgB4pTyYpbC6p/7DNqJMqqBcpJe+Y2Ey9QA3hBIqKDIYBppqVqZKmaUV6aDL2qZoCaklkCwUYCxDcgAXEwA3gaLnY2UwR6ldQQE7I2DTZqVniaZ6a6Z5+6J+Oo6YGqm2OSQlQiAxEqEmMgAmsSYv1UyYBwAcIj9WkaIZZanJhanGe6VY06acC5JhYFWPhRCdtFT89QGjkAFENKZDN6qXVKox6qkskp65CKwaOALiUqkrkSKTu0wiEhgsZ62/O153S6rJq5q2iW7NG61zuRqm4Krqwij6JT0aQgCgCgBN8ZCl5q3yBq7KK62CSa1bk6rk2Y2CwixL4xBoZUxthBBYgogS84zgda3Pla/9p7Wtm9qvAmSvAamVglIqqmoQAoM8dvQDAWAC4ZGkOEUQZcF0cXGO3qqesSqW+TqxaVuxV/CvGcqJIUMhWCcD66NFXMAHUWBW2vtFATIEVlkkvAuG9IuvLSmzMruXMLian2mx4ikRoROoD/FnuHMEnPcBX+KobCQQPfoUakCI8tuy3JmvTOm1VQq3NSe3UKmeeDBgBzOQSwI+dfAAFmAAOdBUAoJRXzO3QLsD1AcAJLKIvni2+pq1ora3MXuxEvu1Kwu3kJuNXrCuF6JMAzKQLlMAaASnCIiAARIFpPeyltibjNi5Vtq0fUm7rVpYm5UcJsA1OSBUQPOq6uhEEXGH/cpVuuDIt6qZuT65u2rlu8TYhAABBSYzsVbmEDLzJB0hZYvVQJwEABDBX78KsgPpu8J7k8Aqe8YLvmojLtCIvSzxA3y4BtpaLu7oOq/pBc2Gv2p6uuHFv9z6u5Mpo5IJvxmqSSXSt36pECQDBjABBN1nVJ+HQsH7FGHip0kLs4tJv/T6k927e/rouzorOVyQvSsgAhexmeBHAA9hAaBys+IwAhdRBvSZt4i7t/NKVBNuv/i5hmtasBQdgtiCTaIgLjjTJkxBACchA334Fx4ZPnYmGCq8whbqsC8cVDEMkBY/M/dqwIHrRTJqLVbUQ/mBAvxxBDkCN+OjnV+STkCox/9r+bgQ78TdC8exN8eRCEgYwanUwAQgLgAe7wA2wb9041le8lF42MAs/8Bm/cBrf4xovnxS3MRoCkwBI1RG8AEo8qgt8MQ6ZTg38FBnHqhkzcVERciEj8ojmbyLDrVONABEAwVd11efi0BotAdRgMqUusfZmbyezoiGbnyhPradlkvTikFXlpX/CrwObrizLLy3X8id3Jg0jMy5nYGDcwA1MMqkMcRsRJBG/8jNVqiA3sTEXoy0bRQ0zs+c9Jri4QA4gcErEAB+30Z81mx8Hsw66KHsK34pCFDcfswx3aIKGc7Tijo6owBNZmdDeELsAwCOnxDXXaTy75zy3qEzYc/8rejMG7jM/s80HEEEcMwGPEoB2AUgex00Oo9RBl1b4MJU8t95Dv2hEzyA+T/TN9m+qmEDOHk0mbfAN6WZNizQ2SqNCWyhDozR8qnRLsnRLUzElWUBXHayVETH4POfsnihBENJlxK9rajPL/fSBLnMmDrVWE7WuhireoAr5AgDUeAVtmY8Ru4C7QgotSbUwp+UmW9xVA3VWP2tXO+masE91qEAMaE8RlEQmYRUY72fJMgVmTLURwvXEyfV2BrVQgLNd61w/70h1PPIAF7T5PCgfV+tSGLZbT2VVx/Vi6+lW86k+QzaNrskRMMGdVYBkb9KK2QBhw02JarRVdDYgZ+f/mFaeaI92YZr2aYcoMMlAP+MADYjaEvhw6/ioKl/FbZdxhuq25PG2rdK1MrPdsdXHfci2TmB3sm03cIecU1FAnhj0hFRHETD3yWypYjh3JkN3Sfr0dFNsdW/1m8VI4JDaT9w30+Q3eLuda1GAEuRWqlhxDng0vMTplbF3W+P2WxMz2Mk3s5L2pv72suXJnV1Td/WEEYsGnlUHl/o3yA3b+VZHDZxzyDwqAAj0VrQ3LL/nSBZfhI8rfVe4SjAZ1KhKu/bEjTuZjoc41aXbB7xJD9S2vBA07i54c3g2ZoK2Yss4v9J4KLtEiU0yis2TTlD5iZVLCf/4wQWcBbQpksvL//8CcGO0ODbzNIae9JMLZmPPpkv8V8ZszE7EeUoIWJfvXMGhql5/96HoZmAzxpk7U0kv9JqzueNOuJ/WONl8RXoTANroBEcDgKNDOp6LeBkKAEfWgKPPTgxQQA64gAevjmMIejMRek8b+qGrbpQzKYjNVumkWE68em3FuqUbHNrhgAcnt59YgAm0wEULTlpDRqmb0qmrueqpOqL7tpS/0PWwxGLpBGI9u9faupcrIw1MKRH0zwNgwA3IgM7UjxMhSAngwAsAQRH0bIn3wAccuG0z+HMjaZHudrKveqI7q3W7hFUBOgf7rE7oe7PHULXfOj9y5O6o9p0VeWcIgKdXQP8PeHDgHEERIBQO9PlgELsoGTs9pzq9x/Cyt3p1ndQZFVvIpxQaCXy7yZ4JpPvgBCtnWAAGWLQQB44SEMGVJjzl9cVhowgEGx3H+6SbwyWc13pKlJhOyBOXm0TRn7y0KZ8F8A0QVMAHyIDPmMALVIAN5BFlYwUGEEHNU/xKlADWAoELrDyA9EAFUEAMtPtkKHmDf3Zi75vPCy+ro2l12dZK5LBO3P0xVcfSM72n/u8RbHZRYICoqfsDRVANPHzgVOkLFLeBtD28k2l0853coyTQz3B1HT1LKD1ObD49vbTfs9pj1kDpm/7po37qq/7qs77ph0Z9tH7sx/7irxK4FI7/4ch+7uv+7vN+7/v+7wN/8Av/8BN/8Rv/8SN/8iv/8jN/8zv/80N/9Ev/9FN/9Vs/6ps8mYzE8y9B93u/92c/S5C8SqiUTox/SpS/6LNagtd++7v/+8N//Mv//NN//dv//eN//uv//vN///s/QAAQOJBgQYMHESZUuJBhQ4cPIUaUOJFiRYsXMWbUuJFjR481CIQUOZJkSZMnUaYcWcPjRJApcwi0gVKGQCYqRcYEMPNkTQA3cQYVOpRoUaNHkSZVupRpU6dPoUaVOpVqyRc1sGbVupVrV69fwYYVO5ZsWbNn0aZVu5ZtW7dv4caVO5duXbt38ebVu5dvX79/AQcm/1ukqtMifJckVry4BuGUPl2gbCGQiFDIkikX1ryZc2fPn0GHFj2adGnTp1GnVr2adWvXr2HHlj2bdm3bt6viEHgEZQ+BLYTqBsD7pG8AwHEnV76ceXPnz6FHlz6denXr17Fn176dtoAjAmOc/A4Ah1Dv4MULLM+dfXv37+HHlz+ffn379/Hn1/9chcAcJm8QaAmi+gPgv5ICBGDA/Rhs0MEHIYxQwgkprNDCCzE8DYPdRiBJACV+I2rD4Toc6cMQM0xRxRVZbNHFF2GMUcYZJXRBICVKJKAE45YQgCQaBrrBJBsBwFGkHQX0kcYlmWzSySehjFLKKalkkAaWBOoBCP8VxiOvJCAFEvJLLAHQksuB1qtSzTXZbNPNN+GMU84mLSjioCUwMAlMAMQsqc4785xT0EEJLdTQQxFNVNHCblChhiNqcOGFEk7as08AHYVUUkoX7dTTT0ENVdRRSS3V1FNRTVXVVVlt1dVXYY1V1llprdXWW3HNVdddee3V11+BDVbYYYkt1thjkU1W2WWZbdbZZ6GNVtppqa3W2muxzVbbbbnt1ttvwQ1X3HHJLdfcc9FNV9112W3X3XfhjVfeeemt19578c1X33357dfffwEOWOCBCS7Y4IMRTljhhRlu2OGHIY5Y4okprtjiizHOWOONOe7Y449BDlnkkUku2eT/k1FOWeWVWW7Z5ZdhjlnmmWmu2eabcc5Z55157tnnn4EOWuihiS7a6KORTlrppZlu2umnoY5a6qmprtrqq7HOWuutue7a66/BDlvsscku2+yz0U5b7bXZbtvtt+GOW+656a7b7rvxzlvvvfnu2++/AQ9c8MEJL9zwwxFPXPHFGW/c8cchj1zyySmv3PLLMc9c880579zzz0EPXfTRSS/d9NNRT1311Vlv3fXXYY9d9tlpr93223HPXffdee/d99+BD1744Ykv3vjjkU9e+eWZb97556GPXvrpqa/e+uuxz1777bnv3vvvwQ9f/PHJL9/889FPX/312W/f/ffhj1/+nfnpr9/++/HPX//9+e/f//8BGEABDpCABTTgARGYQAUukIENdOADIRhBCU6QghW04AUxmEENbpCDHfTgB0EYQhGOkIQlNOEJUZhCFa6QhS104QthGEMZzpCGNbThDXGYQx3ukIc99OEPgRhEIQ6RiEU04hGRmEQlLpGJTXTiE6EYRSlOkYpVtOIVsZhFLW6Ri1304hfBGEYxjlF4AQEAIfkECBkAAAAsAAAAAEAGsASHAQEBzQAA9PT0AELN/////wAAAGN/9uYK/wDMAMkMAKDNmen/AAcVNlNb/5YAw8PDZJmoV4SRACl/ALTmAMj/m5ubc3Nz29vbABUAtLS0EBkbzQCkzXgAP2BpFyMmAEo0g4ODFQwAFQARFQAAhMnc1NTU6+vrq6urY2NjBQoKCg8QlJSUS0tLOzs7AFP/e3t7LCwsi4uLxbgIy8vLAIZfW1tba2tr4+PjGxsboqKiu7u7APoQABALdbLDMzMzQ0NDf0oAenIEj9nuVFRUABAVS3N+fwAACwsLIyMjAHwHGhkBHi8zFBQUAJVqKkFHca2+fb7RlOH3i9Tphs3hAHdV3c8JXY6cIzU65ocAT3mFL0hPAErme7vN5gAAAOEO5gC4kd3zRWlzaJ+uO1pjGwAWFB8iYpWjJTk+gMPWa6OzeLfJDBMUGxAAVYKOHCsvluX7DhYYQ2dxPl9oSW55Mk1UABUbTneCWIeUUn2JLENKJztBGScqAAkbABsBGwAAQWRuFBQAc6/Af8HUgsbZWomWOFVdKD1DIDA1UHqG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r5AACgPtBQDjXAwAQATPhggw4KzfBCCzgA/3AEEkNUIEBBIICq6666ZmDQAyjAcISsMLAAwgwHCVABCzgMmyoKFdwwkQkrsICEsz6gcMKtnXbr7Xgo6GrDQicgweuuSPha0A0snKvrES8QlKu7u6orkABD0AsqqwQ9ECu9OEhkwbD0wsvttwgnbJ0Awzqr0LwAsLCCDjPoUC2oPhQ0w79IvJDBDA+cgMKpAJQw0Lw5lKDyyisfTMAPoCIRwwMlPJADCrHyK9AFBA+Rwwwl6BBDuwE/ZEILoB6BQg4061DBEASLqvDUVDuXA6hXA3ACQhWAioPUBZXwQ8YDmfBvvAYJ8ELJJ4faUAagsoDQCSYPlC8AORxELUQwR/9sgt5rg1314IQP127GMER80A0NX6BQ3gO1CwAICj0grUDzCp5QuGw3NCzZF8UQ90IzOF746ajvdgOoMRAw798FWQDqCg+VgDFEmTckuUMmgFpDRrEeAXvqxBfvm+gASHvB7AadeoTLC8mON+5uMyR53Qv1DgDoFcENAArGhy8+bon/MBDS3BNgu+IP+QDq8A3lztC8LcCfkLkAtG6R9FuP7///rVkf5AjQtc4JJGtoc4jXIoIylrHMdAJhXNKGsAJkJQR5AECCDU4AQYhIroMADKEIQyO755UNVAkkwAqY5xAB3I56+spgQTJAsHe1IAb2EwjndoWDGtirIe4DQA7/TeDAEoBwhEhMYmJi9TuC5KtomANVBR6yOgC0gIExlOG6LECyXTFhgATRgeR45YMjIiRxADjICnl1RSW68Y2D8d4PCXCCfQ1kjbRr4QsfIj+IzGAFKMAf1hAiAB2AgAVdxMHwilgCbgUxh2vcVRvhSMlK5iVfTDjIqcB3QBRCZIEw1FxEZoA0VEHvIDkgGScJ4C6pfXAhoJqkJWdJS7cwLIsmVN/o2ve+UF5EAPibI0J0AKpMCqSVAuEfLK1Yy2Y6Ey0FzOIAnXfKhEhvinysnkXWlj+H/CuHBvHeKhESy2ea85xfQRoOTsDOdrYzVuZLJutqt8f4abMiBdQfQ0oJ/06DBK+fx2QmOgdKUKosDwDjQoj0LifBI5hxIGCUHOUSYrm2AUCUEuFc/xZyS2MyBHlyS0g5C0rSki6lj7+ap0AKyASMio17ZvNk2nKFPZQmxAYgACcxZcUtAfhAmDr03UP6xgJwak+WJk2qUn9iLigiJFYwkJeufjCxil1sexrjmMdAdgIbkKymWGOkyoZ3NwpSbAak0lUeCeBCAODABkyr2QrQyITLNeRoSVsazWw2sl0u9a+AvcmnELoQG4DKggIpl75goLOBsEtfR5hoFLNogYEYFrL6FMi/6AUDxD5kYJB9QTUDS9rSpoRzjT3ITitbEFKZClWqwuhAXAWrI//MqlbQg5i+WBvBCtTAB87DwQ9AYNd+HfJaqIJBDTYqEWpZC1tLG61pp0vd6lr3utjNrna3y93ueve74A2veMdL3vKa97zoTa9618ve9rr3vfCNr3znS9/62ve+Sj1VQvHL39hkbVe3Za5MMmCBFpwqVRZ46B0NPCsbYK8gJsjACxAJqnES5KAxRML9ALBWgWSAWW4dQmoT4r3JVQ5U3LrACoZwrSPgYAgCLlsObNAC5OKABbaKyANWUANBtgoEPwgeElAgW4bcwALXSlUMpEuAD8fqxSMm4CARUgNQSavKWdyVZGdrAR8IGbfRy/KuEhqr/eIkAzQ+sA9eUFw1Mlj/gw+N8At+QDIzXzjLUX0qALA5ECe7WMQOqaNKh4nina24xS+OsUFKYAFTzeoHMWhzQgSw4x4njSErCDKxUODZh1zABkn2QWYP4mcoQ4SbnSaI+44gkCCKWWsG0YENgJvc5fZ3SP91VwuYjBITdJFXR+gwQUzg6nfxmSDusvBAMKyvkC7aygTZ4ZgZIoDNbtkgsosnN3Ut6WieCwkPXgiWeZWQUiZbIieooa5g8FBpi8sgBQRjQbB85VeDassXGOO54KWQbYuZzITFyQ1+DWBhl63YSZN3QHll52VneQgIWV9xxz1tjm521LEDQDylx21r0uvYCqH4pRNyAUHyireB/1Y3qGAgaYGIHFQNTwiqyy0rgZhbzMydAcK9aPBb6yhrIFiZ0Ejm7JdU0QcgoJgOQLvng5SyBhRbAclGrCsk9E3ZAxFrCe6maAKILs/y3N4JZnCCIKbwIIb917ULkjj9hesINWAaWoMIA+hVAAY2qMDHbCY5JgB03kmjM6g2jAMLjH0GMfhXEx0yg4bFoGKcqzu2MTb2sst0IPFOCL0JcIMici5lDhzeA0jWsb2LjGQKJqIDuRmDIrb8JgdFutKZrnACBBHqf5y6Qaret5gLROt3A6rrsDoQ6bVg7DlA49oLkvZBH8Rceayy0uSeA7pTOZYVaBoIYAByzRdT8Kze8P/2fqaDFxCs5whpPKoer4PIn9L4yFe+Q2aOEKSF/wJFlBzNHHiwdGMs6SBDKgTjcz+SNfI2cIcVE+ySag/gLHYHKijHMwAAdieTAX9zUFi3ELHiUQaBNAm0PrLkU6CiYDMgKwW0fDszgsm0ZAZxNyhoEMiDcgpxAiljc4OHECwQYyaAP0XWgQk4EMhzbSBIECIIAB2UedeXPAjBTUWGgCaWNmujYAdRQF3XE/nGgA5TEGuEciUwLBSIORZIAAflewpxYAnhPh84UveSOEfwegTwKUeQTwmxPqZjAStwSneDcWv0gqOSA6ZjfwmRNfE0EIPlVAuxap41L6M2hAMhAGz/6IYEQX9OV3NJCFAlKCu1ZwLhQoA+YoAGwXo7IT1zZC4cOFnCJ4YVFhHe43vaAzac02mDJYME0XY79YKio2HZU08LMSxI5RClJBHeI4sIMVgNR4oF8YoFEYsEgYQHsXkHwYQJ0TcYF0aQCG+gUoVGcVmj6FYGMS+nOIaqCHMIoT2IxTnhpoxnlD87NY0C8XUMoT3pYwLDAnEbAYgIcVkj9koMgY4EYYzRBirnCIENIYk+GH7N2EsIEUyPw4k94okFIWh2xk2qdU9IYz43AGpHwAQsEGXAyEK/J47rIlQIgYERcTeydTUcCFXPp0XdOIEEUIvRCADCaBDuU4plSHwR//GLEdFW9MgQ0pNq89JYKmkQ5oKLKzVlB6mEz3hPBHGJvXgRVJgQ+hVGCVgBDHZ8BLECwHUEWIkQN/ACW9lDPfgQgtZh6yOLVZSBqBhwD3E3qXaUTnUq6SMQRYkQuRJV60hzZ5eOpbhG4XYR9ngQnHNEl/WXByE9f4lScrmSRtlvPziJBmkQWNZPWbN4DFkkDkkQwVgQEhlrFKlxo3cuBneCgeaRUgZrRMmSBkGSD3FLjVkQ+bJK4GgQnCNpEigqMJksTMmXDrFTlvkQOgkR2tOTKahxBRGY/XJvDseW/6iUp1l7LgdtS3lR93iNHRGVemZmO/UAfbMrlYVXvDKNFf+gciC5jM73OKa5RkA1lAcxm7yzcgkRm1knkJKJkBc2LLh5nidEnQzhj+fDjQJhAhfAa/tEiQeBPPl4g8tZdLaHKhPZTR8pk0n5dwJBkMdpoPUpRAjRN295mUCSmRYlbJ1ZENtJEEhjKjgwM4iHegVBmg2BjwSBmAexOyOZig/hogcxLBvlPT2HoAYBM5yUmwZRRza5OGpISCVgfo8JEcFJlpdXnIMoEItpENqzeDx6oHZ0lNOThK8HjQeBRgQaEdh5EGVGlVb0PRSTAzwIMxZAMRXwLyCUNTBQVScgOWcnhw3BOYJzWWbUNyRXng2xRuxIAMNiL4LWfcMHACMGpAL/kZeo5KBGBipRSqiKk3i64gPQ2RDIuS7DMqmXaGEHxaC8aKQAsHiHehBByRAWaqIYCngamqOQ6qGYiZT38i9tNqJmKjilhATww49ayoeONSyGeDfVxKc1+j1MKp2emUsqBCpAdaoEgZKwI6SA95sKZZqR6C6IqqkKyksGBKVECCrESRCjKhDqeRDQ+pze55ycuZsB9ZoZMab+xJw71XTBiiqK2pRPKkENt1DmCaELIUHDWmi0qawF4Z7cyq6ayVN35KyPuqWYhyrTqp8CkS/WinameVA1oG+6Mq7A2aoP+Tnkp6T1c7B+xVbiSk7Gaa4OaxAguoRLeqGR6argFKqy/2okmXkDGYBGsoirA1Gi/5mvBeE+6YOjCiE5IOenhwmQx6qWqympN7WykxVlV1o2p8Jn1EoQp5KphBgzMscrLCCFC9GkDYE81npQUVpFF0sAU5qoVOuRzJihXequR+UR8loQZfqzUAubNqpqAlWhqqm1T6ilg0oQfZO03UoQhXmsZPi0UmsQhlV0NpVYpulrEOuozYOaJxa4g+WFOiAAApAB+LOX3Dqzi+ZuONBzNutYfVsQn2NRGFWWqhqzrGq6AzGZBzFYa3uzDakvTDCNPtuon1mkhlWkDjEvDEoAZDsQq1qcTosrUrRhHealJOp8VSZLWSsQg8VrN/AvRaZ6aP8FMz7QoQWaRg+xU4rkEKw5r2BHvWaqT3HrqnPLnyb7uBpxtwSRt8Jrr1IltP/oVIkzk+2SvPN3sjZovpMHAB2KsAvBTZkaK8fmvn1mvY+LuWbKvd5bvV7jMpYrPBKxqdhGcFZ0ivWbgafSvu7qPYULuApMc7Ybna+qwY3Luz+nL0MATsH7kp/5lGvzwgyRNbz6o4lbfEzbnq27EObCrGFjsKkaTh65Uw+WvQSQbRwVROhnl7LCkWM7xHPoPGNJEGqLEG3bxDMEt7QqvzBLv8N2pPdrndlppiO2RkdUQo0oZnPZEAUEAzmktJBbxI47w/3IsAchcf0bux7pPR1kwUT/PKlpg0YGN1j8C4TRm5Mg24il9AKOU0ildMVgfMQD8bqTZcgcNrstXH+VDMPgpLs0jGv3pjJkdzd3nMNAa4OMTAA5zBDegwMtR6wYa4RN6xCqjBDumJUt+5CTDEwAcHZS3HYKIQCXLBHuA68Jq77/QsJpk7KwOknnOqSTrK5cmsay5bXX6cZkSq+0W0A51MOsi2fo5jW7TLDHaLB3xpybq5a5kj7b3FpThszKTLHQ18zP/GwquMTISsk+fFkxVkpii7IA4LEBNYj5HK1nPJ3ku2rrWrMGvMq9C7GT1bNcPMvKa78sLBE64CyGOcV+TBA0asQFzRAwaspnV7UF4aME/3A1cehOJ8BNy3UCdnVQUig5gIyqtFu+DXED+IONYoyTa1yqEzzKMJilNd3NLQjP7arGs0jV8UrO86qd52yfzGugVeRgWrfQGswED2WsQozAf+wQqKWXxhzJFsUvXXMEOYDTOs1OPT3QGwqoS63WddzQH3zKlPqF+0u6BlGuIcnUlAvXUzs/UG0QiWO8BIC7sCrZGo0jL9ugvpytfu1hn1nLt0xRzkK++EsAdfnLDXEqhrjUmsPAQaWU3hZDA3SLCnE3u7sQa4TUk9jZVIpG27rFtjtYkuXaBFCbeju4PsjbLCxbl8W1E1HammXOpfyv6WygbRXUwGzSCRHRA8Gea/+d2gCqNzF7lhOqpVm2UcOMEHfjtP8i3oBt0F7pyQzt0DQZq+87nxKaoRTarBxdEKcizai819N92TyS2b4501jtdZ89nX7kxQqxPg0XxqhNLvT5qEXq3QNx2qeZZQPEppuDzRPBTVpMc8rdiEG0wh434I3d3S6Zmo1ZRfRNqXe83OnHxhgB3QSgvzqs4qdZ3ZFpLjMuEep3BD1I3omtlsTNzcmcEF2z2myr1BnOkrGtLxvlgesa4xWb0gJxiTOpECAcQSIJYSCuEDIKvWrctoEM4MlY4Ykd45St5LdN4DSS2SG92Ys9YkGkqyJty1wccc4z4nRp36b4py19tFruRIX/PhDImJz5rRBZ21bMndEQgUbVuNsArZwUQYypWYqL3rWNLhBsCE6C1uUSbLgU+7OV/q9VqOM7lWro/IkYKj1fzBAl8Of9Gd5fDQDfyNc4qNdTjXXmqMFdftyj1orVyT4ziOmcrdsFmRDDIs2j3hC+GuicruWr1RCuicWMfbteXRAKGYhyHiN0Lk5LzaAQo+egnbhGK4bVjMdsLoGEPc/PSwDwqBA6OshHWoQLnbVEmsY/QKDbelm1TNQx+emEzsillIjKHqEhGEQgtEYe272+XtVNSDLLpzZ27u6au9Vm6urdzueRKbBmlAEPhqfL1u6YxuZd2OKM+4666Lq6ju9//8tWj8gQioyS17rnK2nWBLHyTl6gPpyHEMaD85y8iNi/i5jvNd8Q0iOL6scE0vXmBnGJ266JJR7uJ0Lnml1cd7ORM5AB+VJK6M7g/7plO4hCYiVppSRiuffY2psDcI88PwD3cI8QeJQQxKTEMUp5ZBdEwLq/11ZlF4s8OAA0jFQQbmV4exUDdHXSBnEDdK+mWEP3HSQ5PyBWIIS2U+94kLdy78f3lofcQTunTfMCJFO4pd4vpLdVIdNXGc8QOM7qXR3DXz2zWXMENvAxZIdk/nuamXX2yZz29V2qUUcyomQzcD8vc0/3woytVKn3RCx2aCV/Nn+ego+lGWT4ReSZ6/83AzMAAiRjzY4V+fgT+cW18g09dg9gqchenMk75OznfgnsA/G38ByFPy2QfV9vAwSDjVIPEAQEDjxxBAAAHyB0zHiQo4ZBAAMlTqRY0eJFjBk1buTY0eNHkCFFjiRZ0uRJlClVrmTZ0uVLmDFlzqRZ0+bHHAdzWDxxEIXEG0gODgVQQ8fBBxJbAPhR8cXBiRUOgpB4lOhVnxRN+MB6ZCfFGlivWuQKwMRFG0wxohBrg6NVqhKZAPg6calYojck4j0Io0RHq3zrEuA7FMnECwebUswAkSiMCxbZYnVbUQALvjEyPgWQFOMFzHiPxO0oFcCJizgAVBZodQZF02cnPj3/QvHEXLyvB5rWPDAwX9YDt3YdPDAs39oVYQA4IrtiWhYYj18NjtFq74FzUVO8W9g5QcdDvQIufHqiDtxYWQhAfDC67fB99VacTrS6xhvdr46XfvB7xRn0uwqHCm4y8EAEE8TIAsMy0qEGJI5gAgYLItOoBAtgYOIIJIxS8EMQQxRxRBJLNPFEFAfKia6LljtiPoFMsCBCJn5AzSrPBFpqsdmgksg00gj4Da+fKlqhhQ2RsOEv+sqrqAT3MBJqhYwyGAKHI3AYQgfyAAjygYPY4648AGAkoIQVhtAQgAlr2K5LwfYq7zCJElOrohsylNAH7CyyEkstucToARTWZMKH/xfMtIizHDGawQIfVOOwhgrE9Mi0NylSLTjXYPOPItosi+EHSZEYYgVFeauKzPsEOjJJGywEq7DkJoISgCEwUq1AjDJgAdAtu+zTKkuVIvM/gS7Q8wgKFXWwvExjHHWuSTOoyM73KFKWxhb6rMhXYAUFKQMIDaoRBGRnNWsjHWzwYa42o01xXno/nIEoOi0bAq8gKwIBrxqKrXdgggs2+GCEE1Z44QRvdTYmBnlkeGKKKz7R4Zsitnhjjjv2mKblGrToh6FgQKEG1aa6iDMAcKih0KGy/Xhmmmu2+Wacc24pBgBgMHA5b3UWeuiN//XBwCmJVnpppkf8t6iD8u2Ruf9MGUSqosBekKgglZv2+muwwxZ77I1OAMHam0AA4WGy23a7pRzOvkkAtdl++268mS7BoBpWlFo4iHiV6LgWKiqrBk+ZSzdvxht3/HHII5d8csort/xyipdiwgS/K+K5ZzyHYnKgew96WCgAqMR8ddZbd/112GOXfXbaa7dphYMK7HxMAIIWiGQAtJaIM5klerpw25NXfnnmm3f+eeijl56mGwxabPeJhtKNouPtOsh3AsD0cXryyzf/fPTTV3999hfG7AgLsR/o1ogssoqJiXATdyIBRG//fwAGUIADJGABDVi7FZFGfgLpScsuQj/nmGAosqIIbuR1QAxmUIMb5GD/Bz34wQOZYC4+U1HUKII7hFxEggeRFf0EJpGQCQ6EM6RhDW14QxzmkHzHadQCCfA55FlGe6QbCkbKAj4dJlGJS2RiE534RItZpUglBMDfCNC9iwwlR+Krn0Xu0i8ohlGMYyRjGc14Ro0IQCibm4gPgXiR/h1ke6XrouG+h0Y8HixSOOBjH/34R0AGUpCDJGQhDXlIRCZSkYtkZCMd+UhIRlKSk6RkJS15SUxmUpOb5GQnPflJUIZSlKMkZSkRebR57dGTTGBlK12JA1RiJC0saqMJJ4LCWGplgvMbygsHEsM8BnNgKSNTMY15TGQmU5nLZGYznflMaEZTmtOkZjWt/3lNbGZTm9vkZje9+U1whlOc4yTnNnFAL2KW04GOUkxFfNjAc1oEgsLZpUUsKEx8pihlpuRnP/35T4AGVKADJWhBDXrQf0KECQhlaEMd+siDxFOfByFDRS16UYxmVKMbFUFHPerRiGbEby0gaUlbgLojlBRt9LvI/fJ3kP1l7yCjy2dNRaQaidpUpzu1WWgoyNME4RSdACADAox6VKQmValLZWpTybDOi6zomHUZor8OEkQd3bEiXARqVw0kVK+GVawJk9RYEQTWiRa1qWtla1uN+tScujOZdbkL+IAnvIEQzyJYNGtfVYJWvwZWsApaIVYHCxPAnkg1anVrYx2LAP+4ksSHP+xL6OQ4ETqe7iCqO2xnPZJYz4ZWtCgRX6tGexLQlmixj2VtWyM7ksmaIHDqMqxADpe45pxWt5qC6m59+1uMoFCGwCVJakm02tYmd6mvFclkCcCZI1RNi1gbCl4JwDUvEXe3xtVud0c7mUZ5FyTcvSlRlXtepDI3JM4lAPB6djJigjGvQ3EZzKIkXtGSF7/77WtZfMnfjOgXRMhF73nVCxL2CqA+REGiQJ6GlYABuLMClnCFdWoQK1o4Nb1VrHkLbGAO48SWLS3XhCq0EWVpaFIx1bBZKdxiGJ/RTrmKsa5CrFoPfzi5B65xj1PyYh8HmYkNtK6QBQLks+b/WMes5bGRnfzZGz9Zykm02gWDjOQDEXjJj23ylL1cESx/WcwGFABuFufjMN9Ey1tubJfHLOY0v1nO7VsR4rwc55qsmc2ujfKcp4xnPwe6fHcJr5MBPRM973mtbha0kQ/daEgzr3QkvHOfy8tYRfM5rpE2tKU5/enpTYazf/b0gJWc6UWXGtQafvSqXc06ARjkCP8VcqsRe2pUM5XRr7awrXn9a8mh0LSOVrWCEp3rpO4a2Pz19bKdnbeQ0ZTUm8YxppG93GI/W7vN1na3xSa+2kqZ2yw59rXfmm1v+3bc6Wa30o5TnGkP1drmTi+62z3add9b3zZbIf7enO8f45re/+em9r6BC3CDJ3xjGTjIsDtd8BGV29zKVnhoEV5xjCuMM1Z+8sVNIvFrUzzjg/X4yE1eL5/KueTFFfjARX7yvq4c5jM/LpvmLHORgBzZL6d5WHHec6Af6AbtVLm9v9pyevM86Dz9+dKdLhOGB+/mRlcz0idO9afjs+lZ5/pKNj51iF964NgOe9eZjnWzpz1BobFbx9FOE53nWulqx+PW6X53j8DLz3bvSNxRPXe8l5HvgSe8ZSU25sFvxO+ZBnzhw5h4xzueyHt/O6KtHvLKR36JkNd84L8OdnmPXamN7zwTOV96ugOv7W4vu6nnPXbSoz6Jp5e92fVO+dZ/aPGKjv997XFIe98/HVuBBj6YL7/zzAefhsVXPtAnj/vQi77euW/+5pNf/eBbDW2gn9fu99x77H+Q+eE/+V1Wz/roS5/g5Cfj+NmP8aFXUdDuH4j32Qz+92uQ/vk3+OfkC+frewn72zL8478D2j8DvLeQ+al/C0CXGMAlK8AEJCAEnEBvu5Vc4r60Ur+jkkALDKAK/MBn44xR00AUgUAd80ARbJ8QXEFgS5kz+zIERMEPU0EXVJ8WvEFXE5/DM8EOez2Xc0AdTJ8cHMJPmyV4KzrqC6rjkzshNELzKUIohDRqoTUAXMIkA8Kke8IpnB4p7EI/izoaa7QZbMK/40IwhJ4vTMP/NzuO7Zs/NAw4Lbw6LGRDFoxDOzS4WLO5SCvDOcS8OsxDHMRDQby3FZkiMiTEjzNDxlPEQpydNXxEJwuNQoO+7mNE3nNESYSdSNxEH1uhQHy49FM/G/TE2ulEU4wxFLKAT/NDDly/VBwgVIxFDbsLaYPDULQJGiywUqRFTtREXwQ1O6G0PgTGnMPE7zPGYJycWVzG/Xqa/7PEDXzFXnTG1WlGa/SukDk/xFPG8ULG+/PGbGwcbBxH4CqdcMPFUZS+ajRHyilHd9wtqylBSHNFahTHeHwbeMxHfPsUULNHDmxHfnycfRzIzrKK4inGXMwzcCRAfDRIsSlIiBSsyUjC/0RcSLhryAh8yIn8GonsSLPaw1lzNYAkRY4ESab5SJQMqways1UrSXY8yZUkGpWcSaDaFwB4w1aUyQDTyBTkSZvMmZoMSpuKI38jSaDcsD9EPowkSoJMSqckLtNwOHW8xKV0wqaMSsYZSq0MJuDZnpeESuO7yjPMyq68G648yzOKvwzjNJgUPYFUy6VJS7kko88psn8US94iy0Y0y7ocG7r8yzAqi1vcSb8UQJ+sQb0UzIUJTMZsIjvJwLA8zAdMTF5czMdEGMfMTCXijAarR8ysP8tEr7jkTJvZTNPMIdThRuILzSMbTRCjzNQcGtSczRoqnR6czHWES9e0zYmSTf/f1K5ZGi6kBM6V2EXS7M3gNJHaXE4Pwg0rVMjdhL1iu4EKqAFDMZlKpIgHoREKYcAnyZAk8RDnTDLjLM/Tsoox/LW3pM7Wm4GywIsfsBsBwEmsiEYHA5joRE9yU07+PKPj4DjDnM4gbL0G6oshsAGUoS/wbK+Sga+hiEaWqa+QAYCE/E/EPE8MnTDm2E/Q1FCUQM7Y1IieQIIYSBWICDfokq6r4c7q2hqIwM8NDVH/nFExMghiZM/eFFHlUraGuIgDjSnZyh3asqOiwK0YtNGSaE4lFaCrerb2LFCTKIvq+JwcFYj4AwBpy6yKQB16bFLUqlEwZaIVys3iJNAtzEr/qymeuhqZgygyvbIqAEjHMR0JJq3T9Ym/9dRREA1TvsxENb2vgagq7nlSY+kdi+AqPKXRPl1UnroVRORTNKVDkwCe4GAp+zmIoxQI/bGIONJSR13ERg1VmxIfVnS2KE3TksjSTIGnBxqKCKqnirgnUrVTMa3VGoo6vHy1VKVUksDJv8ElFZJVF2oRIsXVkLhTZJWeBvpMt9xR2OzRt5OqaHkjTyVUOjIirVpWKBtVbsUj0yBOXoXWP03GhZwBiHDJgeCripgugVBUL+qab+UIZZ3X5vkci9RNq3xFyMK6C0gZH3ghaxWiyxKIbL2II7JXer1VhdWgp9FJXutVHfuC/w2oWIu1WBGguqCImnQRVotYIQBooV4yVgAQ14adiHo9Wduxmu3U14nygwKIWZmdWZqtWZu1WSMoj0A0gZDBAbZxVXmCVXpioYugVZW1iJQ92tmZjMI800uE2ZuNWqm12S4IAKu92qsdAXsTgLJgggY9kyLKVD7MDpjKoplSWqRlWLQdIJz82rz0VluF2qmdW7q1WT9ANwG4CyYAy3Yt2EKdU+9B1K0K27VFWbUtXAAKjSR9Vrg9RrmtW8il27vFQuA5gpYdiDatiLuamgu9IkNFXNFsXNDVobvQtjJ83MhN3Zud3I4IjSNgMc+pLIrIUr7lUorw0tEN3dwVrLIwXf9oRV3VDV6ZZd2NsE+I/djZmgjCMVJ1FQjTyK3dTdrdvRzFhdLfFV7snVnizYjpEFBQOYjokgir6QzqelMYldfcld7prRymtV7R/Ubgzd7U3d6LQKEqsgH8zV/9bRX3MpkFRd+paZmXqdDOLVz1Xd/J4QzYddqXld/spd+9OibLWLCh+MwHu4oIW98DRuDIQaF8fduhil8HrlsIltNiIjHvPDGNSLHxXGDQ3WAOfpxmdd8QHmHhLeEYrhcYzmHGsYpTXbbTteHgxWEe/s0i7qpbad6IvV4hnt/D5eAdPuK3KVMaftomduL3leJkfWItdh7ZBWImvmIS5mINJuMuXh7/1dhUSbViMR7jLD7jvjNjOLad3kXVMG7jqSXiOTa1N95jAWI7O+7jhRVhPKZZPfZjJhRkRG6f9gVjRdYI1SDkQh5eOU7fSl7k11HgQK7hSZbaQ8bkqntkUEYfD95kNu7k1b3kF1blUcacGXZkTkZlu2VlA6blVq4cUzXlBpblWRblUY7iWx4aO1FiBj5BAJDkTv7kYI4JYF7mnIkjMwXhU+Zl7bVltG1mZ8aZg5DMYu4wZJ5kZc7mlsBmcaaZ+CvgAZ1mao7ZcC7nv7Jmd84bH9ZlY/7mQm7neA5TX85n5TGNL3XZel5nQ4bnoyVnft4Yq3HhdN5lgWZnglZZgz7o/4ppW3r25oam5H3G5IiW6IkJmSpm6IbGZ47e4owe6djBsI8O6IsuAJE26W516Rs655S26JVuaZhWvIe+6aUprZlmzmNeaZbO6YbdaJ0mGH/uaRyzZzy26aLesJJuasvhjOPtZp9W6jZmaqjmrafO6smh6IquaqDGaq7W3bHeoDr+6qQOa6FWWKIuaxNBaaSuOasWY7Eu67Z26xGh4riOuJ+u6bW217vG6xDh6b0ur7m+4roe68AW7A9ZEWdl3FgO6b+e18Vm7ASRat/daomIZLXW7DmubMs+EJxsWqpOa7/2bDgG7dC+CWrptiA+7dVeWNSO7bARnz19wTsW6MTmav/Vpm2Z4AyTHdfZ5mzY9m0bm23jbpqyYE3pVOd13u2s7u3kbon44+Y1Bmndnuxvle7pXgnT2NXrVumLhm6o5u7uTgmc5FtYdm5qJu+mNu/zPglzSbfXHm/t5lb4jm+SsApixu3h7mv7Rm4tzm/9Fgmr+WDhjuzsFnApJvACB4mQWVyApukAf/DXZHAL/xg7odPwpnDJxvAidvAM3wggYbf6/vAMF/ERz4hZutwl/u/DbmL3LmoVX/GLAB4Jn3CwLu4Hr3EbNz41zmwFf+77XlYf/3GJiCMO7/Adr3ALP3IkN9isMPHcJnIQ52Eoj3LHbrcTX/AUL/IoPxDt4/Iqb2//MMfVLEfylKNyGO/sL7/yME8YoagV+i5zXp5xnU7zH9/me+tyK3/zOKedJO5zO5dlPL9pPV/xBpJRJjdtJ+/xMw/0mXga7210uXbzJ490SY+J4yDt9cbuP890ON/0gTlrNh9yMx91KNZ0UncJuCbzNufxAk/0DB8+Qo/1R591Vm/1lYi6Hz519r7zXV9UWrfwzwlutL50WdfvYn/wyVBv1y50VD50mG72Ar8LD31xVBd2VUdga9fvueh2z/LzVAd0Xl8dvb71bTf0YcfTbz9vq6DKTxdvFOeIEqgAdxmKaD6PEvvOjcAQFesQha5lcT/3ERnOfSN3bt+IxhCLfReI//rkl4y4YKLI4Ol99+kWyWzX9mBn99yTqqt4eAftCwgF4OGhrwGOGW9vd4MfCdOIVGAH9XLXiJzAARZQCKt5+BUVX3c9jxcFD5NHXIxP7ruAdm9TeI/fCBMwk6fZ9yEt2SKliNuKCvDNcbZm+ZYHiVu50pindy8HiabHCCu1LFCVCNudCNyNXqzPeo+YpX8+emlPZqoL+4vIXIrY3JO30AgGXLUveLY/kDJTnIRD+mmfe6KzCEKdCHYlALufCHgd3aGn7TpTOMKX+1Ck+ychXBcdW04tW4Ite8hf+7/XCEKj/LgHZ8O/k4oA2sz3RwIA2a812lX2+9GviWGsuMpH/f/LP/wT4vOPJdaRtQhgsmTar/2ZsJrHLuwQIe5c7wjMp4iBpYhPnSPNl/ptnX3jbxwzw/3Tv+fUj+bFlynyfdfqD1xGH2rRz/6JaKDb1rfc9/7dV33o/1zpx9byl4iEJX71xxvgGXi4BwgcBAYSLGjwIMKEChcWxAHAT4GIEidSrGjRYpcAGjduHAFAIEOEIAAA+KFwBUkfCk2QBHCBYImWAhTCIFkhJM6cOnfy7OnzJ9CgQocSLWr0KNKkSos6BLn0KdSoUqdSrWr1KtasWrdy7Sr0AkkkXseSLWuWa9OzBx2yceD2Ldy4cufOBdLy7l2nO0eWVHiCpF6DMUmaIMj/kuTLhExInlDr+DHkyJInQ05L+TLmzJo3c+7s+TOBFyRBgC7NeQHq1KpXs269+qzlygDa0q1tey4WDrp37w7x0SdfkwkHA1CogyQTg4sB6FDYsoTp6NKnU69OMLb17Nq3c+/uPbtDADe+k5/q+jx61rB/R2Z7+z382mzY8wy+sOWMhHxbGGxBMkZCD7RUHoEFGnggQtghuCCDDTr4oHV/ATAEhBWGlB6GGWqYoVAKquVefCGGOF9gOdmnkH8AAIjQDyS9YJBoALCgH0n8WXgjjjmiRZ+OPfr4I5BBJsQCSRkIWeGGSSq5YYc8OgaiiFHaRiJwJAmXUAwkwYDQDfgZ/zRDS+MdhARJKxx5JpppXuekmm26+Sack3XJZpzeLXknnuoF5eF6tEn5p1xU9nRiQiYcYdNBNdSIkA8k1XBQBSQdUVidlVpKHp+Xaropp53iFCNpnmqXJ6l4Nllin4CqCpeg9VnJUIxHNEaQBS09gNBxLhZ0wqEAhCoqsMFOlqmwxRp7rI7hiYlsaaU6m+SpkkG5KqCtMsSCD9n6EN4R2ma7LEEtaolCDeH5qlCMH9WAQk0kzcgsvPFSRay89dp7L2gZuIvvac/6m1607c1G7arWLkQmXgmLd5AAiiq8okJ8JVzDTPxafHFO9GK8MccdU0UkAEZ6/Ni/JaMXsGx+Ev8spcEKIazwXeAWpEMNSBzBBAwWJMbQBRbAwMQRSNTQ3MhFX6yx0UkrvXRCc6LKtFYmS60nUEh3Ne3KIrYMNdddL2W112GLLS9fL46d1dRpo4byY1hnHd/WZ8s990Jg03033nAivHPeUKmdNttPDvx2lHH3fXjYdiO+OOMV5npl40j9LfVQimflNuG3GR455x1b3jnooWc3BGOiFzW5yZXTaRbmmcu3uumxy/u57LXbPtlhyd3+E+olq/50Wa27PtfmuxvPKe3HK7/8VVkCYAHzOvX+7+/SDj78e8VHv32ayXP/PfhB7R2+QtP7W73AKmP/OvDku58s7O/LP39Oj9P/X5D5z6Kf8vrZx38/AA/kvQASMHoOywEB8+es/bXtev2ji/YKKMHtDHCCFpRd7ioGQAWWioGCU98D4xLBC5LQNBUsIQobh5LnFZCDpPLghxwYQhH+L4U25MwJb6hDurULOgl0oakCF0MQztAtI9whEhvYviQy8XArtNEPgbgkGKaqiIGqYROzSJYcarGLHQNTkUS3AMlJcYpCrKIVWYVFL7LxKlxsIxzrZYLwQC90aztKGc24pzVuRXghPGIcA6mUNwqykMICGRRBl8dFUpF1MkwjIA0pyT0ucZKWjJfzmCAzzi0yj40M3iOtGMlLkhInhCwlKtMkoDCarpOuBFhC/06ZFD8+cJSpvGVD+IjLXb5pjiSpYytfKUyqrUWXlwtlEW3Jy1TKcpnOfBAiazfMaWKomUehZf+U+cxLWnOb3iRQJjepSGqSszXdZAoyZ6jNbxrynOx8Z3ZWyRzblbOeqnGn6oiYTGPCU5L47CdAQeNLAJhNmva05z/3qE918jOggUyoQyOKGXElUnYHRWhDrYLN9a1TolqEqEdD6hi+aHJ3F60nSH2yUex1VKRJTKlLY8oVeRLtdictJ0x5stLhtVSmN8ypT4M6lYEW1KY3pSZQdbJT1/VUqCVMqlOjihRxQY6eR0VqRquy1Mw1VaoThKpXwwoUkoozdlfFaiWvlv/OP2ZVrBcEq1vjipNczfN4Z50mXBmyVcJ1Va70y6tfA1uQGyznV8a76zABq5C9vq2vgnWfYh/rV6oyD7HCjGyC1lrLtkr2r5ztLGh9EiMcUEp5ln0lZou5ULamNbQSTK1rhUrXW1X2tJ2EbS5Xu9nWxjaAuO2tSwk7mu3Z9rafjQpjs+ZY4Crvt8z1aIreFb3iLtK5BEjuypb73N1Zd7sAHW1pa0tdKVoXuwTTrndr1930slNfJKEtccdL3uNCxbzUQi97Tbfe/D5TuCqC10HxJ18gllez2aQvf2233wTzEmTSRVaACTJgAiP4awbmaIUZrN8Ma9ith2JCeI814RH/m6zAuj0wbzvMvAWruJQCeFW8SCzjZ5k4jTRMcYuPx+IcW3JOFIrxjIOMpxrb+C345fHhdoxkQw4GBfISMpSVROQiO+DIS8abkq8cyFwVFcJR/nI1OYwU+xZMzFrOW5bP3EYJQYxZYH7zeaZcZCur+WxprnMXIwWAmwAZzn5OjZxtTGc8J87MhHYoX2YF4D8zOtCQNPShxXbnSCexVgCAr5sZ/WdHixLSlO7apD+tQxSQxIeL1jScOb1PHIt6caFudQpBVlZhodrPqmYoq2Hdt1frmoQpqletU+3pfFLZiMPuddF4jewJ1uQIwA42mG/N2mXLTtnUJuBicm0paEf7/9gKLXaVvX1tjFl73PdLybO5DWVp79bcoSu3u9/34r48Wd3rFvdPyKyqQcebX/Dud/jAMqF023vG7EYxwCP374RzD4w2IHjBSXxwDGub4UtbuMWZx2WIR3zCE2cpvjOOLIyL/Hg5+A/HOy7fj/M05CUvFslffrsV8rnPKve4y3V6YZBXXOaey7nPkWgDVlZHbRQ4OtKTjnSe3FziQFfqzlve86CT++lUtyHCNEidtCm960vfSdNHzHKmWv3qloq52UEn8KpOh+tefzvc4y73udO97mEv1di5Wva0xwntfI+c89q89anVvfCGPzzilX53UuWdr3v/u5v8DvnFicvURf8nfOIzr/nNz33x6Wl8Yx8/+e6JfvTzm/fUJeN2zrO+9Zr3PHpAr9zSm15Ikq/93dz78FFh3vW+/33nYe8a2WeX9rj/0e2PLzdSh2w7qwc+9KN/dOEP3/iqBTe/lQ+n5Gtf0iTR+uWlJv3xQ5/65rS+QfRdrRrKE2Z3QSBB5uR+AIil+8hHv/2PB0a2D1785P9/65kfaxDfebHf/OFFTRGA/Llf/eUf/KSeA9rQ0O0Zd/QeAF5g5gngahDgfdXQBdgACIagCNoAwgTGnBzBCIqgYUWghXAfCyrNcoRY+JUMBtZg4mngPeHfmpwYxakOCw1WWLzgmbigEI6Me/2Y8/n/nw0uId3hIKDp4ECo3590lHsBgOUpYBAWYZAQoRZyDOk0XwUqIROO4ds5IWpwYJlN3ReqhEHMSQN2YY9wIRxaTO7YiRiSIR4inRkuABruW1sJQK+YSRtm4Rw+YCGy0QoBUxKaTB42oh6aYR+uX8/pGQDIoBseoiFiohalSH50hwU6IhnuYSROYVulCBIC4UfoAAhYwAvEAKZpIoLIISzCi8BtiR0yIijmoShC4XVFHdlVnMCB4SDCDBO8APjNIqbwIjLOTYwIHu/hYi6GIiTyohSyTFbFiO4cxAIqDAzwzTJ6hyx+I8yRxKz1Hw1GozQ64ShaY8UhjCIO1hGgwAlc/8BM3MAJiAv9yaA4gocy7qPXSMiDhSE0ouMS7iIE1pcv6p22yVMnIsQxDgQlOpk/ckc4TiSn6ECvKJon3iFBYqBBWg8P8txPMJ8t9kS66KNFRkdFpqSlYOS+kMcnduQFfmT6YF9DASLK+QROAgD8sSR1rKRPwolLygiBxKRM/h9N8k//5AZv8IZv5NrJEQZQiEuXBWVpAKVVqslQnuJ3GOVRjl9SNpASHABZlqVZniVapmVaBsEB5pq4BCRPOMzuZaUJ9SNdXsxWGohXfmX0haXgjKVaBqZgpmUVyIBhHuZhAgI/yZ9G9gTIvONddgZWRiaQ0BVXwiRH8qX0+WUMAf/mYH4maKalEvATSTXJf1HmZ0wmauqIZSLIXmqm6+3hGVIjAHhmaN4maI4mq7XLXPoEXTXkam6GaganhbSma2YmbPqebPIhbdombj6nWuomT4ARAAAnT5gAwpQkcWrGcG6ng1ThZRYlcibnV9pac0InekanMU2gdnIJDsTAJmXAyySgd15Gd9YngoBng7wmeXakeR7kUziEc6ZnekrnTiyHMw4j/bEACqDAEJjLaeInZtynhBKIfu7nePanfwobgFrYgBIodBpoTkjIwizENiYMDohMhdqnXa7oplwohg6khvLlf1rPh4IoboooToAM/x1ECVQACvgAEiwGzsiji2b/BoUe6XakS3geCH/OaC7WqMDcKI6Gpo4q6Y0kKZZSxwU0Ckk0qZNmKJRGKYfaaJUS6JVuKYRoqZqaRgX0SoQ+yJOOaSNKqWxQ6ZkOZpq2aYOwKZ92hgl8If1Zp4PMKZ3ioZ2KZZ6i557+aSy2qKMCyQOYCwo8ZIye46HKZKL+5aKGKKRGKkJ2KKjGSxUyQWMiiZhmKqKW6ZR26nM26qiWh5/GqmR4aQuU46X+i6pqKqveqavm6KfS6pgFq7A+CBixYY8Y6q7a4KZ25q/eJqwWK0USq7QyyATWnI4o67J6ZK8q6rPmJrVWKyWJq9Lg5BFYKqrK6LbWabdy6rd+ZrSS/2t1zKq8ekVUSqSPaOu6ImW7Ouu76mm41qvOiarAakqKvGKO6Ou+gmW/rgee/usBxGvB1iXBTmya3EANtMAPbCwLgEx7ZmuqLuxMNqwjPey/SqzFpmbApqxpWNrDBInCimz5kSwomey7oizL4tDK5uxnCCpewAC6WkjMyuzvNavDQqxg4izPIunOLi1nmOIMCIAJTO2RDC3RxibNblFtIm1gKq3TUga9fq1RMJ+jeCOQWO3Vsp7RlizXqmfFiu0xvS3c4ogAgMByEJ05qivnoUbaMmGjnWfboqXXzq0SEW6x1O1y4GveYirW9m1BbhrgBq5ZDq7hrofcVq6FCEB4qP/o4uqq42bq314uUQio5J4l5WKu1oou6joIocyg3n5uf4aumZZuWZ7u6qqV6t6ugQhADuDjFbbd88Euv3Lm0dIuWdqu7mpF2CYvQwjACfgsAPSm6zKu8JLfchaYzX4r8jKvGzUt924FzcBpWKzg9Hpu9Q7vNObuHmXvs27v986L975vVTyADdwtctgAwlqH0Z0v+qpj5NKu+8ovcsWvAD9FCbwAhAJAPNKnQIYs/24eql3T/5ZuABewhamvBWvGBYBAu9zFEJxA0GbH/j7wZmqaBGNwvm2t8UYsATvt8q7uCXjpXfxADoTwIjowCd+gCRsF9q4wC6NwBmdMCwfxTwT/Kl60wAqgZHmMcA4DXwTz8ARLbgUTMRQDMRWfxQncLQyAgNkeJ9o2Mdw9MTpZsc6x769O8RV/Uhprhwk4DACY6o0wMRhjLaOd8OwaLxqvcdUMsR4rRAaYyxAo8YLI8Ryr7Q6P8R0DMB/n7At/rQCQLRP0ZBwHbyHv7SGPbhQHbh73cU808tLqgLmwAK4yyBdXcteJMSaT8U6Q7gpvMiev8iJz8iO3xBFga8LisCk34SWr8ViwMh7Hcsp6csrqwMv8wCgXKi7nstyhMi97hS8rsiq/sjBPLCUegSCebTIrcxjv8hmxbSsDs8VOs8DeQK+0QBeD7Otq8+ExczfXrA+7//IrC3E0x3NSfOGjnEkpqzM7j2urfvM897E4y6t7gRia5LM27/Me/3NIPDMFg/PEBrS4CgDCSLKQGLQyI3QKK7ReqfAva3QaQ3S1xkiP/ohF5zJGq1Qmty080/NGezRL/wRxnHPnjpg6U8BJd3JKc+1Kv3QsObQFp0hVijCU1fRND2wiN7RLUzFIC2tUIoENR8dyTo8TczM/+6o/87RW+bT8msByMPAzRvXfTHUdV/FRS7FW1+tSxyrzgan+grVbq40d93NHYzX8JjVdM8QqHcExS8db9zXlkLVcQ/NdS0Vag2q7XHNX+rVi6w9gW/VcD3aoQrZkOA+yYuZiX3YQIf9yYCO1ZAfoWScvOZMEoW4kZpc2tDS2tz52Z8/SZ+suyEhvYpu2bGNIXDu2YK82a9s1brsXDjx1+c42cKdGbaf2beP2cBt3V2hu6ehlcDf3a6C2u6o2cqfydI+FpY00aTt3cOd2WWtya4trYatpTHuxdgM3d2+2Wet2Bof3lqYI+S5xeW/3sKp3Lpmxq+60ZLO3kurZGzJ3fM/2eds2Z1c3dRO48pKEV8P3f8t2gBP3gBt4VUN4VawQXBbIggP4fHe3Sn93teq3i4bHaIvnhZd2g0d3cUs4StM3VutZhVv4iJN4hqO3d6u4AHt4hYI4Mr/4ZZe4v0o3ihv1j0sFi0P/iI7veIwLeHoHeYoreVQgTP76d5H7NY8Xr48z+UJz+NfqGXaLeJT39ZR7c5Vbed1gudM6OZF3uZQfuYMnuZjLc5sjRVRuOZejOVh/uTtf9ZtfOY3Hs5mfOZ27tZ1rrX13Kn5Dto1vZ+vm+J9HdaD3MkefeJ739J73MXGEOHkvumw2ujM/+oNHuqR7ulB4KWTmKqYztlFclaar1aAvKspG5fwp7kHQjM3gjM5w8qGvpvM49SSXOvXg0VGl+o6sep62+gECAKwThABAb0u8dxDfOmVeQK88OSnzeq/7+tT4BG2ruYl3ukJEJQykYAhSdLi0BAyQi7kw+1WUQA6AgA3U/0AN2AAI5MDv4qezR2aKjLqiU3sHkdG190S2H3ePQ3pC3CtPxIpGuqy0R4UJVAALiG/CHAELVIAgU2a90+UK6TqO6Pv58PtfW8+eMzSbMwTB64ShIIpBOExFTcUDKHuxD0HC32XFWyW0Izg6a/wLcXzqDEtOIy2xG/tOOM/HYmGpzW+K5MUP1AArvoAF1MAPJDAAtMDLW2XMB6W4wLaf2/zNW3vHC8zHc3rIL8TI50SKJCgBUOVUXADIAIYNnIAgm8AJ2ACEsoBMSz2ZC6ye9XbNY31mnzrg6HzXC/uZ9vyx34do08jTT0WvxGPUH8QDoEDiE+fUp2QJ9EqCy6neZ/893/e7x2u4TmNRVH7wKr5ABcz7QBCHcSDHVLzxC0w8Q5jACywG5Nc9uWInSQx+ul7+nSQFXPs95/O85zOgLQ+EhAAPcbD+UBhjUQhAUNNl5E9kiviAb1867p+21uf85sv4hqeVq8MMC4DfClW2QRyGS1xx8+8j8+HAXg/y9Oc+zvsO72N/52s/EliADoyHAFxABXQwVzpPyiO7lwAEAYEDCRY0eBBhQoULGTZ0+BBiRIkTKVa0eBFjRo0bOXb0uBAHABwfSZY0eRJlSpUrWbZ0+RKmwRgAAByZEROnxAU7efb0+RNoUKFDiRY1ehRpUqVLlXpkejSnw5AjoyoMqeT/QFatW7l29foVrBKRDQUkREETQA6CIGi2UIj2QVW5c+nWtXsXb96pefn29fsXcGDBOC+gVTsY5lPFixk3dvwYslPIPv/u5XsVbGbNm7WKpWqxBU0YBGcCcItQANqbiFm3dv0a9mDLsWnXtn0bd+6BL2ha0E1ycnDhw4kXp9yxeOWxlwFg5fwcelbPGHWgvTFwBU0fCU2gvfAbfHjx41nPJn8efXr16wUioXmd/UTj8+nXtx9U8nDln/Fijv7/gCpkGJBAAgFZ7iK0dBjoBJr4K6gEtEzIaYYVLEABwww1xDC+Dj38sCXzQByRxBJNPGkGmn44caH7XHwRxsfyE26//75C6mOHHHXckcceffQxCbSEFPJBikIC4ISBIqQpoeoAYAKnE9wbkkq0WLwSyywJEFHLLr380kMLaKoATIFiPBPNNIeaMTLAuKzrxh/lnPNHLxK4E088MUDQoiNoyoAg1RBiy7SYxKwSUQDKXJRR3d5sFNJIJfXryAnLVBPTTM9kU0Y3+bwrTjpFHfXHPj6dqDCaVhMoNABiQOgHml6AKQO0mKghhgpy2JXXXg+bFNhg+ztV2GKNPZakJVlgVNNmnZ2PU8cCe3SuUEm9llRTi5SItycLKm00g24Q9CUWaBqiLGTVXVcuatl9F954CaiAplcXfRbffDvlSD9Pt6XLWv9sBZZTW4bSRegBPwGwoSATFCazoBraiokJYuW9GOOM3M2Y447BtIGmBT02qF+C9D35p2gbm9biagHAceCYfSx4oRx8yOFg7BRmwlKCuj0iyYEOBSAumPysYeSklQap5aWdfno9H2jKWemSB0IZ651UZozlf12GWeawc6RZoRzQgmEIDFlQuKaiDYpVNBRqOBIAEHByDwWo9U564739/ju21AAI92mrN8rauK0X69rGl8V+nOyEzE7UtO9Qk7hKe2MaAoAVAf/83b5BH510vB6gKW+oDdcI8eSQo9HfxsF+PObIE3oghiF8wOGII3BowQK3FdKhBiSOYAIGCyzHyUn/+Ep/XlLRoZ+eepZKg7hw2F9v/dmDVter6aoCpl1g29Uz97Tq1e9S+vXdfx8jzgEoQe/vMeIeX++1pzT8qMYn/1rmS48AzAUDQMEPgSBqXwIZ2ECEuOcIe7PfRfCXNQ8t8CX/A+CoBKgeQh3BBz8Q4QhJ6DkHnjA2GEThCt/XnULVb3+HqyDKLti/nGhwg3TqIHpiUDHKCYmFQUSMCoVYxNLVCgC+gWFwPjJDGnaIiCzBYQ4JZkPwnOWHQzLiFpnjNS5+8XndCprqYsg6J+qrhl4Un+OoGEAr6mZyg3vBCXTwADveEY/CA+MecRJFPv6RYyWQGgCclz0mKu6MaUqj/+za6EY1hgduSgTkJEH1RkpeEl43iMEgLSmvCVokkflaJHNm18g57XA8fkICJlnZrk62EpaTygHchLQCv32yIqHMHxRfGSI2mlKHvazN0WJZTJf40ZjJxNIFWoUWH8SgkGQ85PZ0qalRgq+UwJyZMGmDN2V+0yTIBOc4PbQCtiHhBfT7m+uoWU1MXXNY2dQmj1ApHomlj5z5vIg49dlP8dyAlkgQ2efYyS93WpOXj7zhL+e5TYX+5nTz8+dEI8JPil6UNjlgmw2otk7iNPGgmYJnJeXZ0LFxkzZigkHPMNrSgljUpTENTIocNNDRFVSGIVXTSO0yxYbWczy8YcIKov8pU4rC1KhJxYuTfNBRgn4UkTqtD0/hxFCT7gio4EHCVoXEhK1+FaxbVaoykTpWs1bFhduBHk7NKFVFxqesH/HpPLP6myxW6azFjGte+eqSKU2PrRlx61vhitKUzFWbddXNXanU11bu1bGRPQnmVkW6wN5vsJtKKCOv2iPF5uYGoRXtaEk7WsleErKnVS1HsgMAWz7vshTMbIyoCjCrdnYHn13tbm37UN7+NiU0RRpsodrO2dqntl/DLT0NC1znHra5z5XuRARHOMsW16DHdVFyXVlSk+p2uuE9SWrFW16CDNKpwOIeSLV7H+6u0bs/ja556TsR8tZXvCADgE2Ltd7/qLZ3Mu/13207C178HthI80VwfelVN3UBGMI73Swpl4tVBbvmATbwgQ8pt2AG3tfDwF3SEB4cYRPDSMALjS9dL4wYE5iLsYoKMfxAPGPe+sm3lzrxjpE7YWxWWEcGro0AYBBjJtnYfTVGsmpblV5J8RjK0PJxPIF80hzjhlAAQIEOWLpkByrZy5GtWASRFWUzt45xFK6ykGkzyDGGGYVghnNex9W5Ep8Zz2iMnZqBzObY+Amfc/5yiwWt2gYBYFZlzvOiu7fnH6+Z0IGpWOoKPegrVzq8hzrgsRjdaYTWiM8V9jNspDZcTH840qfma6u6LCxPv5qw/Lu0L1ec2FT//4U3q1R1AuW8a5fieF2wFjaKHU1lSM+6Njfw05t9rb5eN5uiIw72sKk91WKTtMq5vfVf6MUEPUIbes8Gdz8brDlOVxvdse3ptjVG4KuOOjYaBcAQclCC0pJ23HoTd77JicVvuzrdAZ+mrDnbZ3b/JctZ5PfT9r3wbxYZAE6elMApvi+Ch3q58H7NDSDOWIcvreEfL2Z12VVxky/u2uuuNTA13hoTTIkmvgvrzEXOt4PXfJwRpbSiT97zpKT50QZHNm1+BoLl4dxvIUc6Jq9Xcp8/3ShAN7bQOwTxfy+d4TfHujHlp847Qx3sQJE6to/dIT+ZcOt7U3ra/zjId4Ud7v8pS3lVV27KlrNm0mxPutb1zsqQQMnpcRf82FWe7bsjptR91zffFU9JP1mX54KHO+HpbnjG14UtQ2+8sda++SIKLtDnljzYZXN5iSCW5aafyw0qhj3Pe6zzr2dhnUkc+NE/vfSah27dG3l4xOjAT66XPcZiP/wTLmnnkb99z3NfcFGrXi52NCcAfACCDOQR+8YvVvG1z0AnJXray/d58zGOW98LxshW6j6wuL9++B3a3MoXf8XJH/Tn6/416T+y+yPVfv6vr7V+5evmj/4Ew/8MAvXsDvqqogVKyAEf8P/6bwEjMIG6ZdMGkAA/jSFiDdTsL+MmkAK56ABDsHQEwIf/jk7+MvCdHIIDL84DzQ8ESbCIRlAGQYdQTC38VFADty8GmYb32uj8avCxelAIAccEcuCATJAmUDAFdRBN1IUGByIBe48Ii9DSrLCYZgktfqAEbjBenLBZoLAKEWIKgXAMsRCBohANMwZzhkRhmLAJwZDYjkUNt8TdvusMS4LZLmIP1zDF/DCIBICWcMAGYE7LPEkOV5AO8/Cl7lC+8A8wTIO/JkIHQgMQSaQOL1FdbmCQgEYgBKBbAAAO4zAR3QtZ6rAMqSgI78KZKkDiUKMCOEkTFYgRZ5FdYG4IuGwgLuAFJjEHS5G2TrEWpdARWQwS/0JK0OIIauAEWs0gTOAE/2rgnC7QFtcjE6sxWJZkSJAgBl6RFIGRPsTwGEsiFXNoFe9CAHpoG4fgBSrgBDIgA06gAl5gCAzxSboRG6csH4MIBDpOSI7ABpzxF8Fxu4RxHEmiHDfoHPEiHe3xrrjRG/cRPK5RIoGlBHLAAprphRCRIOeQ84ZRIBISgBaSL4iHwxLlVnyxItGDIlcyWGZAYdAOXjoyGBfxIOWqGG3tJhGjQmzgB3xgq3yABWxgBSrLJdmjJY9SUuSHCUYRA2kyHA3S+T5wJ5XyCq1SiA7FJjIGKl9EHKcSBqsSK3kNJMcyUloLAKjxC7vSFG0SLAusLM2yY5JSLrvk0ABA+DiSLf+j0i3LDy7Fsi7Xhy4D80oiCtE8Zi97rC9f8C8JcwgB0zHlpQR8CAe5MjH58iMhs91+UBXjMjLhZTA/E0RuYEpk0jIvM3Gk0i/fzTNFc11C0zXjQwAGCQYiciBRc+B4UDMxQiTJhyRj83NgEzjPx0GKao8S8StXEw93czj3jjmbU1KwiAm8bpKQUzUZkzUf6gYqoAZgoGKQBwWujgDqjHJ0DTovRjjPMzyyTDyLSfKSEzuXkyFmgJOq5AeMkzwTxTzVEzRbkz/Po8HSop/e8zqn7v4Y4i4HZwhsYG7QAgeYsM4A0gYmlEIn1G7+sz+fE0O7xElcxZ/AEFJQMSdT75H/GoQbo6kCFCb06mw/NzRj0tNFY4P1aIJhPtQJQ7Qse5N2gOoBBLAg7pK/WDRG59I/h/Q2ZlNFKAo3e+JDRJQzzbG5BqlGB0JIjZT4itRKaQOLkEAgwWlJeaJJc3REFRD/DmVZCKJKszReYFRNA6O1joA6B/RLFyBMNTTBnlQhm8tMCyJNcQIE/hRQA1VQB1VQ23RY7NRQ2cMwfVROv7RO3zI7MQJuplQg6gwHdAAELOAFYqA9S0L/ECVR1w1RQxU9buBIJElJ5/RRlfMRL4I8mS0/h4QJXsA2NeJT8YpUXWZUc3U8WsU0bdRR/zAmdBRyDEt+WnQ8fwgGnNIjCNVZ/5/1T3nVlXZVWn9Dv3CgS/NpTulUWGGCWMXGz+JoD5UNBU7gAsriBk4goLK1WlmETds1KgLUKFM1WPWx8MqOImCSJipzINIrQJMPXrPkXQMWJmgKL2VqW1c1PlsVVY6kqbhFQgiWfbBUYtHqSCi1pRK2WzNoTMPGTvIkT/Zk1kiTJriUuhSGUSu2RAZWZVWiVUIPozTWXquKB5rAZm8WZ3NWZ3d2Zz/ghy7NBCAOB4zTIeAG/FrWRFgWaU3iWomWXpdUYYelZnmWaqt2Z2mACrJWa7U2BToJSZ+EWRkCczCWJLDPbM82j5ZWJZRWbT0ijjoVWKF2Y48JAKbWau8Wb/93lgcsSQBahQnmNSJgDFU99Va1qG3Hi2IPVyUgLi9dql7n1pfsNm8nF2/3Nsfg5gjgliGOJP5IonANV3ERMnFD1yRSBWYdV26jtpIkl3Jbl2ct9yFg7AhUEiI6FHA9ogEfUHd3l3RFl1p79y5Ko3Nj6nFn1rZY13WT92ZhtyHkJy0x4uVEA3ghd3pzo1XC9mkvc0REFHmVN3mZdyHasA8PwlShySAyAOZot3rFg23XNyJcCFkRNnWpdyVConu9t3XBNyHQEgkq1H8nFE3RAglYAEOGgG481H2tcXQTGCMmZ3CNqngL63elom7x14L1d1BiLIApBwfUkoHHo30/mCH/5EdzJyqCkVJM79eC8xaDDyLhfghCKgAFgPI7YaBcRViBJxiHXcJPAM+sTjiHG0eFV/huW9hDBODeTGuH7WuBl7h29zWvgFg9uJeIldeI1eMGXqA+E8WJT6+Ju7gh9Gt8iXd+jddlhriKqfaKecjIwBgiQtiNCUAJIy6KeYwlUE511w2N01hvv/giSqMmFAYJTvIIviqOKViHD/kjGoxfkwrK7lgxtjeF+Th//bgiIjRJ9OsTMwDGLlSRN9eSP3kgBqmEszfCqIeKKXly1zioaOIwNJkgDs2TRZkMQ1mUaQryxuqRpyeVVblybVkiQsOHYZkgWitOaZkg4BiMsahx/x3Zjnl5kn35lxOZYgDgTAmAmJN5YZC5lqmZmytCAPzkCGrVlCEMlaNZmq2WlcUDdYRmagyCc3L5m5XZiVuLbHX5mcMNndNZjYE5IvyE0gjlmM/Ch7+ZGL3ZoCUC4o4Zn3fsnBG6lvc4ndc5PNzD1CaHUWOFzBI6JP3ZjSPqdJVql/UZog/CfvlZnT06dqlPSWjimgUiVeKXm+l5h+UnZRv6xB5aiFG6aikaPNhiowlgSjz5AgYJYOdZpZ3YhQqar0b6eXqZp3XWp3+DpgYqjpigBeqToWc6qZe4NB74rJy6dKA6qnF2qn9jdygVi6ikmbm6pDl6IWAMe+XXoaH5rf8bUaKl+azRowIMsQXUF5lpWoQh6LTEmnTIuqxtdq/T4wZmYAbY1a3hGjAER60iy7BHB7ETe7FdY1duV7LfuKtxWLgKO5+fep8TW7FDO1C2eSAw5KY/u5thuy8mZ3jDurTH+rRRe7Nbg0ZX+55l26RV+4MtkLTrmqR3GrXNWrgForcHormBm2nuGroJQH7mmq5z2q6RO7lTW7o9omJe+rmnO7bFuy4gTrUuG3Qyu6x3mzWk5giWJ7zJuxG7G7ilt7ix+7iZI699mb0R44N+oAawyIY3hMA15LMFO4Gl7X3KKKfw27Tp2w73W5X7ezBM4IBv9cCX231lGX4YvK0cHLf/Ifykt5u70eMCaAnDJRvB3ZdQxpi4Agw4bvuwc1uzNZxKMyAHGuwHfIXHfSXDIfyzMWer1yo3swvEZ1zEK5jEm4DCYSO+5fugoVwu3K7Di7zBT4a9YBw+pXbJmdzGDeLJpXzF11eVEMjDBcuC/msp2EW9o7rJX8OOrFu2x3x6U6X2FtzKMQtxsrxNtnx1u/zNpTw36Bx4keho1+fMQQnN1LwpXpPG1/vLBb0hCL13S+O1iVzLjRxr+NziFpPLlzzQhyyJlRiuKZ10scizMb3PNf2JjEtaHD3JJZySQ/01coAFTpKLVTzSexe9zDzPZWvPGf3nYF27t5vWWeMC/FHh/3QdyOEa2Hw906+81Vn91f1cjwF91/vVEGVu5sDqxyU9Jurspd0n0XNp0V19ZYhdv7G92UkiyyxgyKHb1BXXScC6esqdIvwL3blG3cFH1vn42AfDzcC9o9vdoFurrQHr1xU92Pcdjwv0z0E92wWiYiob3Of9cPWrlEEH3+Wj4R0+kvv900k84AUDoAm+4FHeJVgtgTpeJz6e2tPd2mmW3TvEolUe49u2Ygw+S1w+Is4d5J+CzR/dzSeeAM7C4iU955c2Vcad3Bfe3NNc2JFi6GO95uODplJ9upceaSdnlvE82j982sU+7HWz2JO75AUj1yB7zo1ebf2NgXweIoCe7P9X3dMjnuTdngDYYqicFri5vmUhjpw5HurzHebRHJeih+h5Ou0B46u6qtu9ndlVfiXSqoHk/iHoHvExv0zanPGN/lO/nfJTAonsXX04vyE0X8/LPjPPXrdBX/9Ef/RP4lBcnHpQfwMPf/XtHuKvXeJ5viNGXfhlf/ZLguW1JPE9nvWBfdODniky1PVrHPiLfyMAX2IFR6ZNJPlffvkZvvljnt+rPvohffqpv93K/5B1zku2/+cLXy7YP/NxH0w8H6Ub3/y76P4/glASnkTgP/4BYoHAgQQLGjxIIKHChQwbOnwIMaLDgxQrIpSIsaHFjRYzevwIMqTIkSJxAMBBMmX/SQA8mrh8CTOmzJk0a/I4qTKnzp08e/r8CTSo0KFEixo9ijSkSZRJmzp9CjWq1KlUqw5lAQDABatcIXL8ajAo2LELukokizZtR7Ns2xJY6nahyZY169q96/Im07h8+/r9CziwYKtwBxs+jDixYsVMADBZnFQtR7GSKwaujDkt5M0r98adize06Jd6OWf8gfqHwtSsW7tWbTq27Nm0iRaujTu37t2AS2QdwntnZoqUhxO8bDy55eCxb39mOTr63dLBs2ZVaD279u0AmHv/Dt6w8/Dky5s/v7BC1hjoPSo/DvS9QOTy67cXj7MvaOn8Z1LnnR123A1o3X0GHohgSuMl/8hggw6yFUNWFTy4UH1lxScffRYqR6FbC7K1X38i5pUfbw+c+IBCKK7IYospdghjjOF9KGONNt74kQ5ZoRCjhcVxCNiGGeI4FY1dhThif/8RyWSTTupX4pNSTvmgAFnB0KN9GL6noZDDUZmUkVwhmaR0S4KJZppq7iTmmm6+GZsPWQkAo49bAvmXl3jC6VObVZFZ5mhn8klooWr6aWiiipplQ1Y61KnlT5H6pWdyi+qEaJHQBcrfoJd+CqqDmYZKaqk/5ZDVC5AOKSmrlFb6pakgjRoVoJzi5amsuu6qG628/gpsQzdkBRuFdrbKZZCwZhZsRL4+ZeutduUKngAZgP9gAQrabsstj81+G+Oz4I5bqklHrJossnv2tSyz5MoVpYebSisatcyZgMIRBGr3br8IiutvwIQOkVUJHR7r06TstluZwACHOS+9uMYL3gUm7cuvwBqT9/DGHlMZIQArHKwwTyXHxXDDAXd8VLQS+0fxd3ICAEMMP2SVwwoWzHxEDDnk8HHQvLEsdNE2zpBVDSS72tPJbqUsmcMxm+XyyzHZu9sJWbGQUKPdKTSDnDgYbHTZshFtdtoHroAECgL4BoDSxjqdE91sQa2W1J7JS5fV004dXA1Z3dD1dQsJ0ALNdKrNOGJoNw75dyZglRUS+gLA3txMm7w5ynijpbdfVfv/TeLe3yEBgA8Ked3QBRJGDvtfj8dOO20PXLzdDEunm3DnT39OVuhQ9k06TVjrpq/cBHi9+EKJF1t79IQBLn31zL1gHRMrmMREDY/uvi7nvC8MPFjC8zU66ccrVEIFNswMAPQR6VCD5UzAYMFWVGVlg0LYA0A4hqCAetYroG0IaMAExsZr8SPc22qEsKb5ri3lG8v5nkO84slkfRm4nHbk5xABEIw7IKBKY7xFgJC9aCEEO5cCX1iU2cFwhlwxgXVKSKQIii98nqvgZFaGQKqkz2/rQxV3QNiQm10JBTXAHQ6jIieuJURHAFAVQ1D3GBpqsScy3KIXnRIyC/TQh2R0/5dw5qOsMi7HX10EyhCtVsSTsAAEOrAAsSTyvyOcYCF2zMoKnzLAvQhAX0wwwUJC1oIvKpIkbVykI4MCg4KNUY2UDJ74ulTJgVyQbxq0SRBNEMCEgOCOEDHB5SbEEMEBIJFRMaL+CKBKHMRABxkYYFZG9shcSqSRuuxlSlyXOr5kcpjmUxcxjxkWIJoORBHrJEzW15BRxi8iIcOSsKxDtqdYCXMKuUFjuKM6X4oTXsscpzmPYkPHNO9uyGxnQe7kznZusi1vfBk0GSJNJCokcdx0iBKtCJUTVCADC5kB6rTTAkOeU5y8XKhDHaLKzFEwnvGEJ0WTQ4GManSjHO2oR/8/CtKQdhRODeVJPSV2z4XkMyLW0Z1DpMlKs+QABSxggQ2+99BeljSnOYVbOatyUXdaNKiZEalRj4pUkZI0iJrKoDNLN5KVPgRuX3MIFbPI06wKkala7apHKIdLdhKVmEMdq2SSita0HnWpPx1TM5/ahJQqRKoO0RrgqKpQr+oVKTvdqzgfYJ0/csWsZDUmYc+q1sQqVqNsFd1bnypXUZLSISvISjgdkk6tAGadfn1hXzvbS1sygbNAPWwly2rasSx2tWpt7PDgejWuqnSyDUEkRLYJAJfyxQQvwCpoFfjZ3+bym6SlSmopidrjcoS1zEWqa9H3WGdGlgB0jWZWYur/kMDu9gWXE65nZevdvSJtlRNVrg+Ta96KNHe9IQXTQYKroOh2crrVZYhtH4Jb3ZrFBBbwYFXDaz34AliLN7iYRLuS3vMaNsEbYa+DR0ql94IXWvLlFA2ogOEMZzgFE6YubRlS2WA+JLOvPMoMUAADfeFgCDhNiAD6m50jiHHAAe4wjcUpgBew5mI+KK5xGQw89AKZIA8uckbdaxABj8QkfHCBk58M5ShLecpTlgDG2gqR+i7Erj/Fa1L6uJ0ZE+AE38zKEV6Q1xtHT8lqrp0OcJcdHITSLEP+nJDrvAAjFxnJBWGzUgDQZCoLetBT3sIADo1oRDOgw1pmX4EectWk/0hzQOz5n5nR3OYaYznT4xSALbcztkniGVZ3rrOeH8xngvh5VoAmtKtfLWg+MPrDDGnpQ2CKlGFZ5wcWeAEKLsYE9Vw6zZyu3aqLbbY37/oCAmi2jwc7aoaVesindnCqB3JsjzAZ1tzutqw3/VJaO289D/knUqSJhGxKNjssmDOyjW3jd8/Q0kcIaxqjTeoF41sg1WbvtQWS7Yxsu9sEJ/S3oypuhVTTIbrOLVIoJ9iEqDJu8tZ0xc853lWW+N779tK0gdzv9f57AQHHyMALjnIpH1wkjVaIKV+XyutCzJoNASwAjkDsi8Ou5Dr3lyoBOpiO57t3QidyyJk7cp47q//VKW/6k1cekpb7z8x7VAiYIz6U5OE34T1nnNK7Dq50jhYxRdfTxxl8dKRHOMnx5ivTnd50qEuEBT6ouw8udgS7193dBFAizZjoxKbwDyI7Ajvtvm74YElTzIYpu8f1ve+0szbpbW/Z2+GOcrlH5KAY47sAJq6dAx9l8A8hfeIhh/jT8+piGxeM44V09gRLfrWUB7emAo35zDOV8/vi+xTrd4T75e8ppm9I8VWfttQj31R2lSLZX69DnUA/z7NXbO0di/vcE1zzujn+Qry//KIpP/yhUmKLGz/9CaZk+tW3/tr7XHmjnFz73o6/YCwLgvzrX//437//ya8x4weAiwL/N0iwGOmnfiTBfu3XWu+navZ3QNlHf7DGfbmBMRdoOAPYLwKogYbiNfZWFBUVe1/BcUXHgA04JRJme1IxfxP4ahWIGxh4gR24gRBIgwLzckfwbCMINT/CQ+XleCeYVtcHJRLoggZng3/RAq/BhE14g+TCgU/oJiHWP5EhVDy4ESUodEKIVkQIXUZ4hLGWhFL4blFIhmlyUOpmFCIIeZihhR3HhUnlhc8BhmE4ZTB4hhpohnk4JRnAdULBhkQ3PqK2hXG4VlJSEWbYgnZIZXjIh+S3h4/oJJRTdVYoT1i4Fq/yeoZ4iE+SiGPoRpfHiI0IipJIY5FoijgCTCsoQZfY/4Yqo4lByIlKhYgUoYiiOIoqV4qpGF6oyIs10kdPZInI5IOWkifQN4u06Im2uItchIu5CGWO+IuG54vT2CEC8E05t4ZX+IpRc4ybmIwglYLMyIpQsYjQ+HTNaI1+VY3r6CDChkJNEYitOIi/A47h6FHjqILYh46kWI7uyGntCJAJEkkO9xTzuEM/KFayiI8bRSi3WIfoKI0DKW8CSZH3YXPYJY8IKX12g2DI2JAOyScQ2Y93qI4XyVMWiZLnMUJAAxUc2ZEJCG33GJIU8JAniSnP2I8TuZKZppI9GR665ltOAZN145EzyZA1eZP/6BTnuJM4CZTm9JNR6R3/A3REyf+NgqiQdAaSNWmTIwmVKuGUEhmWVKlTZWmWRPJNvocURakS0QeEheiVRwaWTNkUYwmNPJmWvYiWe1kjRgQcUuGW63eUVkGTXrmU/FiSUaaXfvlbU+mYtcFPWDeMx1SMxvGG0TaXjFWXirmY6WiXkalVkCmasTFeNBcVg6mAhVlaZbeZdPlcdPiZ0diXpUlDpGmbm6FKqCSYWUmPW/mRrvmaiVmEswmaualmuImciSF2O3gUqjkScLmQcjmXxPmFxulkjbmcWaWc22kYi9eaxIiJa0Q+JjicnVmc2Kmd3vlQ3cmegcF64WmZ40kc32iem2mdsqmetfme1eOe/dkXzWf/mL6ZkMYYi9SJmOh5nfsZmgCqS//poG5hfgPqilppoOWJoEqpoPppnOsZob4EoR/aFQWIlEV3mbFioZF3nrEpLxGZl/wpopETojFaFR9YokJ3omb0m3C4om9CkgxKo141o0EaFYN0c85ZmThKnxchTKzpFQfxml/JovSkk2TZoESqRUOKpU5BhcFZdjnqhhh6odEJpT3qJj/aoTC6pWWjpWuKFGnopSa6pMnUpDJJpu9hZPnZotjpAh7qplmqpn+6GVSkT6n5emAKi4SIoilaVHu2oXsKpIJ6Tm0qqUKhRJVIoV86p+8kppi5qQNhZNJZHmg6m35aqcAVqKd6GMJ2/6WfGlSI6o11Wo8xqRyh6qTMQaqfaaqqWkCUyqs7cQOXQ1Bc6Xiwmjeduqg7Ohy2aqffkauLuau/Kj2+Kq0qoUTxeKMdZ6yagaw6qqyN+mCiyjGpanJV+qKtWq07R67pGhchhgNIepCH6qpoJKvAuZp4WmTiOiPrunQumovRyq7qiq4BKxsXcDnnl637tq2g061h2o1pwayzah7PWpIAS7CNQ60XmxH8hK1xqqQPy631OqYFuqz5eqvBQbFPObAay6b8yrJT4a7w+pLyCrIMK7KeWrOqZbLN6h0pa6UvC6grC7SHYbCOcrMKO68XcrTeSrLg6mD6Ch4+e65DO0MZS/+14wYAVaio+LawlrS0DsuomBGx9hq1LvsQePmvZnu1l2K1axsySCCzhlqsSXugI3tG+BquJzs0atsQaDuKFru2H9O2VPtyAECZHqutdNuwifqtYruzEjuqfMsQfsuIgBu4GzO4Q9tHHRuXHxu2YGuPkEuYePu0ersbUpu2Qnu5bCS5q+sTwXpzbEmsmpqzJGifZCsS9TG2dnseqPu3reu6Pgq8wasTXsN4XztqXWu7dYuzn4tYecuzuDq8b2GuqUu80zq91zsSuoZzmRltyvtDzJusTeu40Cu6+6q6oeivv5u+2hssmcuytnSVyItn4JuFt8u7Rkm67AW1zjq9lGv/h5brvuACvxcLTN3rvcnrqgkcq86rFrvbvPfhu5WbvQP8JAVMsKokjOLLtQuMvxFMvpUBweOLHhMcwBVswU2CwewKN2OHScbxuOLZuJmYpCB8t7Uaw/kbue3bJ9XLviksoygMxA8xQqLHweXLv9AJEse6kdH7Ebqbwzbcu//rwxTMw0NcLkKMxQWVFS78wiVbugSqvwhoQU+6v+vVvz1LxetrxVusNitcrWCFfvIRxcNUu2QcEVBsvrirxldsUlV8wn7sxmyrxW48Xu86x2fMXBR1x2SsXq+ZxtIryDnJxoE8yGYDx7+qRLzpenqcxGL8lo4Mw5Bsur2yxnwqwJec/8WTrMo6YXMGeBgWUseZ1MiibBBRGskoe8qR2spBk8mqyk8umcg4HMYVesO2/Lxzmct7y8piCchhmMq9/Cm/XKnjBcux7MlorMRPjMxI7JXLfLq7nKbNLM1nWshDHGIg2Ml0PMvI5cDdbBG4XMq5YcLQfM7lfCDULKmqpF9Bl83NxcjvDM8UIc9OzMyeWar3jM8SrNAWfFCKIct7bMdJ25XKPM+4Uc9HGM0LbSj6/KfpdFnYzM7FXFi1PNAFfb5lS86M9Mwa3dAcPbEvrb1UpLUircisBcpjPNBkgdJSXMLinNArDdNT4tFuKk3CbNPE/MnzadLw3NMk3B4Z7YIbPf/UU1rVT0E5rbfON71aOR3KO40WT820DC3UK1HJ9lzWV80kRb2mjTGUw4xREk3LFH2YNWnQupzWrHbWLp3Xan0jbI2lulaoDPzAcn1adJ2U35zS6IvQuirTfo3XkB1QqXKA/7zIxhzCYE3QpMzH/tvX2tbSUx1ERrQvnCvZUgLYRNpHw5oYEU3SE93U3SzWoGsgUj2BPEnaBGLap+0kqR2k/KSNW63U2izDAq3ZoMrZOhzTny1woX3bo30lNiDd0z3dSM3bRP3Ywasv19zalo3TmH3Mx91gFn3XB52e45wRRrTb150mvh2jcBOYEO3dXQ3etCre463Y5R3OzF2uey3/2uCm3uxdKO4tosJmxHA9yq8917GNzJsJzua9oOiNEQEu4I9a4UCx2pDh2ktd0sYt3g5+0fQM1I4N4IV34cLL3zCd1Rru1blx32AB4vptyiner6gM3QCw3id+wdm9upHkQpVd37vx4l8R44ut0o0NrTc+BCeALS9QAWqo4yrM45d7JZuxzbIx3/Q90mi1XORt5J6N5BV749yBBJwc5URC4BEKTPEt30GuG1m+WBueVF2e31/ex2GusumNMSwQt2eeIGnuoH5YRVbe4rgB54ol51F62TIu4jQOEQCM1umNBBagAw50ARVQkADA5n5eI4AOoCFj3c/n5i6+5Rwe14pO/9x2Lsl4/rMY8WyfFuqc3iGe3p+21M+iXtzeceiJleioHuchjtEjnuStyk+oKeswQuvvyU99vrXuDB67rla97uu8Duy1YdsEZ2iJlmiL1qpUBEDHLiPJzp6N4ehfnevMAe1pJe3Tru7VThu3WAf9ZgBXthPWgbDg3iDivp3pNNjCzdS6XuqpPtzsTu2MHuzl7hAmEe/VNgEK4PAP//BEYH8Xg6n4LipTfrU2V9Ntfu7Bke5c/vEE71EPvt+OtfAMWAf2J6wWP+sYT7XCps64/u8Az9VaXvMib1QkP+MmL4Qp36rAZJAsf/EI38p9dO9J3eE0P/AAHfI4v1E63+g8f/+CPq8T//PWQv8vLj+0lCO7/jzqhh7wTB/2Tn9UUH/wUo/yCLSDD3A5G4/1WU/0quzjpnHlsdH0ZX/3ZG/21k7FJ99+VC8ROeADOUBaK3A5hfT2Q5/4INEY3A3kHc8beS9S6072IbX37973PY9ApA0DQ6AtLOBBR3C4iz/FcT/I26SRHD/z6D723936lQ9Slz8b8K75m5bb3NECWk36Ua31L7vmdF/otSH5lj/8Ii/7Z5P5Ux9EDxADQ3B3R3AEONACFjD6u1/61i8RNne8qp/0rH/ziF78BH/8zZH8aW/62L8Y+o6cRnTgMt/9Hv/6vx7/sN9R428atK/854/+iaH//rkJ6gBBQOBAggUNHkSYUOFChAscPoQYUeJEihUtSmSYUeNGjh0JXgQ5kcJIkiVNnkRJMuRKiCldvoQZU+ZMmSxtesSZU+fOgTgA4OAZlKHPOjSNzqzzU+hSpk2dPoUaVepUqlWtXsWa9aBPoFq9fgUbVuxYsmULWgAA4IHZoDbdvrXINivci0dn0q1rV+9evjDxxpVrlmtgg0T7Hk7alfBixo0dP4YcWXJPpZMtX8acWXPHGmkvbC74V/RN0DlHSzyc8jTq1K1d310NsXTUwY4Nvz6aePZu3r19/wYusHZw4sWNHyfYIq0A3rGdY0Ru8PkC3CqnV8eeffqC6B6H/zO+nT2m7u7lzZ9H3/17evbt3VtFAuBI7+3T01/Hvl38/tbb3yNcj7Dw+EuJvP8ORDBBBakKcEEHH0zwCABgAMu/p+rD8DSo8KtOPwI/tMvCBRuUa0AQSzIQQhVXZNFBEluEMcbeBEjrhwrtuzBDHena8DntODwxyJdEVPBFwQAoSkgUK5OxSSef7M1IKKekUq4S0qrhxud63LFLlriM7UcflSTzJCITlJIsE4VMsUo334QzrDTjpLNOp3RIywItnQPTSz8r6vM0MZ0rs1DrtnSRSfCQNLRNOx+FNFKO5pS0UksPyiGtFfaMLdA/P33IU9EGFdRQU89EkFI5GS3U0f9LX4U1TlVjpbXOGNI6gdPVRAX1T17xInU0U0/FcURFF1szSFdrZbbZFWd1NlonbUhrra9QFapXbUPNkdD8vB02XNcehNarZE9cVlp110WvXHbfXXAIz3TVsNttQf0V2A7BFbdfvsg9VkBWy0wXXoMP5s1dhBdGTzkAwsK2rXt7zReuYEf1N2O9AFZs0SQJDphhkUeWTGGSTw7OJyYgLrapiSm2d7WL/9K4ZqM4fuxcEAtGuWefvzL5Z6E1S4tCeker+OWWmQLytTFthvolnG0bmEyeh8Y6a6aC1rprxkxIiwWWEXVK6U+TdmtmfaNm+6SpG9P5w6u9prvuhbi2O+//sK4EAIWx+YzZbB3RtkltutpGvKS3PW40ZL0fh5wAvCOnfKoM0nrh704DFxxDwlky3OLEE18c2aqVnLty1X2efHXXhapAU8135bzziHlq2rWnR2e7dIE/ttrx14c/uXXij+cIhLQymL3esm3f8fOVQn+Ld8R9DyxuAlNHvntpjfc+/INQSGuG5pGuHXrAn+fX6fatrxn7Ek9nU3jx728WfPzv/yEtE84XjfTU9xYBgoR6aYNf1OTHFu3xh3v7gyCk9BfB7qlMLLfbyQAzVMC87CtMCYTaAo8EPNTZj4InfNQEUfg6GgGgBRdc2lI06Ln0rQ03uwNhxkRYlgbu54Er/wTik1QYxMrxLUsA/AsHZwgSJVbkgIXLYfwS1THTkbB+VCRiFt00RC0+7gRpAQEMyeayJcYwWzhMjYei2C8VcXEpPRTPD7s4R2NhkY4nvBUAciDG9ZGxjH1kGhoPo8Y1hquNJlQT/ZSFyDs2skiMdGT3yAcA8yERL03840QwKZIb5q6QhTqkHednxUWKMpKnTBUkUTm8/gHgf5bkUQ0zSUBZis59gvwkmUKZM0WiS5WrBGZ03BhM1gFgZXzcHPtmuUwb9seTuVTSLqlGSl+akpjXFOYvsfm4FvpgLBjUCTPFebhO4hKaQZIm3Hq5M21u052lGeY7F2bEb5pRYuPEZ/8+I3JOU6WTca1qpzwFapl4DhRelwNA5pBJO2Xq06Hi5Keh/FnFxlnToBfFTEExqq487nGhzvPjQ0U6y4iCEkIa1QkcsyPHjbZ0fhZ1adeoRcl6jjGQI8VpGUtapon+rqIxBSpBAxpUkrXylbCEyyZzutQM7TSKwEFpTlSKHZYS1apYiepVLWXBmgJShkwFq+2c+smEDRWr65SbWbW6Vqhkla2QSos3u5rMkIbVrvcaayHLCtOxTLU6VX1rYN+oVsFKi55zZWhd77rYT+V1jZEJiVs74lfcALawl8WJZDFbpTyGEbEgvSljResnxz4VMpElbFUo+xrLbta1Q0nta2H/5bASkAWcphltbrtU2hxCFiSa3chqXdNa2Ra3IMA1LowuULSy3BYnuoVuU3mbQN9eBLkZEW5riJtc416XuyrqbHPtibvoltec01XgaX8b26lkNzXb/e5rvRtfB/lgXrYdbwbNu99SoZd31bXIfBXiXsSwl76YFfCBD7RcAMgVvzb9Kn8lTE7/ju4xLEkwgNC6PQMrWLAZ9nB7lAeAGJjFuR6ZcIqrV2ELOwbDHW7rhh0I4xCvFcQ1Rg8M0nIDE+c3nCoGckhY3OLGvJivYiFwX+CLY7bemMnd4dsLewzhMwbZyhQZMulcvBInEyTJfFnyk6/aZTEb5wWym7JXq3xl/zY/JMvX2zJqj7wqarJzzmXeLJnxHJz4uJItJ+5ImwXtkDe37cJcprFTvryXMO85pnp2dG9mUCO5AJojgxZ0oXsX5/XeGWgy9mGiI31RSI96NmgBQAUq7WPcYvrKmk5vkRHtaXOBOo6iNrVAS53rzfjEz39m9XNd/WpY2+zQcuZlndNKa15bddfNvswDwhYYS29k2MQutsaO3elk/xTaxX12UFfCnpl6FNhUvmdiI7xEvuQz21KUNbKn6e1vyxfXOB53epggH+asGt3kpeu6Z9hufL5b25y27r2Fsmi9NLre7gy3yPabHjwBYAiEqbZG/v1jnRrc40LadsKZnRWG2//F4Q/HZsQZNnH0oDpX1A42itUMcHZ/3OYfCnmAFR6Ukudm5yg/pcoXxvLztJLHMN84x9W95oHf3OniyXlFIN1zo5wc6MEUOsKIbp59HxPpM6c5aJmuwac7/YMjiTpFpm7rlf786o3M+sG23h2wAcBGGI95oMGu9KaX/eNnp0DaJ7J2ZXN45G8faNwNNvfoVNwGi8l4RpIu7I773eNLlfysuw3QwyNenoqHF+ORk0dV433ylF96uvtu+XdjniFG3jzIOu95iLtddaI/ziQr+fWACxx9ih0g6y/fZsLTm/Y2tn3lcG8c+wKg37xPvep/H9rVCx/Wgi4+54//VtC/a/n/xZEQEhgT+dfvvdU1t36xsZ/8zLKdquzf/gq7z67vB4fBF4d83i9tftRXP/1vXr/ZUy33+yv4i78Tmr91qT/g+KKEGj/9szb+k7nK+79CC8DYCx4BPMBVSkB1WcDfGLGXMz0JnMDo0y8KrMAsu8B50z6NKIEKsIHms7sN5EADfJwP9A15AYDPyL/TK0Gxk77gS0ELJD4bDC4CrCxGygAJSYsmnEEaDDojzBsc7A0de5gH9EG9670gVJ8hJEI2yz7Zy4hMccImvDsodKQOlBYq5I348LoR3EIuvKSGIjsvVMEi1MD2QkLWYqRMwQEWAAEdQLUzRMM7UsNoYcPdIDPy/1uILIxAFLRD9FpBdSq8GeMrEzg6gRgxQizEOTpEZ0nE2dg38cNCEtRCE+S7OozECpvEfxJDj9jEToQ7KbSbUCwNCTGaHjTF/YvDE0S/VZREPMTAEmK2WJRFOvpERIyu82CuUuxFXwTCsFNFYJyuVqSoFuwIYzzGLkpGUFxG84ireNvFR0TF8/M/aswra/QpbEweSttGbqTFKfzG8kgLKdPFZ0zFAKJDIURH3lLH7NnD4QoobXxHIurGZikv82ghTvS3cdQ4hyw/SOxHp/rHUTK+jSDIggSig2SWhCyPuhMbZyxHc7y2lpjIahRGFnzFbHRHjQwijqwVj+yOG0gL/P+7x5Hsv5J0s5P0x5SkxIvUiIx0SQSMx1qcx+i4P3HER5LUSergyXQctDDMQJwQyqGMIJikFZlESixRSpz8waZ0yqekyKgsygELSJqYAAVQy7VcSyIYyJa0SqLMw/3RSuTgG78RyWiUxqYUy7HCtLXTAB0pgjIkzGKEy7i8yrKkm7o8jkkDgMfLy+mjPrDsy7GsSAYCgMDMECnggs70TM9cg7d8QsSkIKyMFcY0DmkDAD2JTH3cR52szJ36S8XUMM3sFQ0QTYYkzfsxTVhBzeKoOIW6Sb2ERsqMzYj6o6/8C8DcFtw0zNHczf3pzVf5TeJAKOGEQ688RbAMy+OEpuT/3E7RYE5tcU6qPMzoFJ/pvJTqDA6E8qzhlEzf40vvPCfwBIvxvM3cRE8IUk9LYU8GTIsSa80kqiVMo8/6LCMko82tyMzm1M/9xJ/+rJT//A0y3JQBncPXLMkD/c4EXZW5pI0GJU9IYgEfMFEf8LUjOFETzUQIHR4JlRQK9Y3YSbWuJM58hE0O/ST7/DQQjTHbBJXyzIg+I8wybFEXdR0YjRQZ7Y0VSAtzy84bZcoc1dE14tFa89Gn8Akg/RQhZQgiLdImPFIkVR0lhRQm5Y2OstH4HLv5rNIoulKtwM8gXVAy7RkzfRQ03Y08EsEoZVM5vLY3tVIPvc86PS4Rzc8s/7XTJDVUrNHT2QjBNXVN4KNSQU2gOCW5RqUMLv0TL11UZNRUoXnU0mjA9/TTSZ1MN7VU+MHUs1LUpthSB33VT6UcPLWTUQWNw4JPVJXPSl1V3mnVq5jTLg1VWj0YW60TXAWNZtxVAtXQQP1VViXUHuUlTvUTTzXWLEJWOlHWzbBCSXVWSt3QaLWeYLWKYe3UYs3Wd9nWOOlWzdDB2mrWDBVXaCXX0THXAZzVwbJWL8HWdd1Ide2Zd82MSJ3XWHrWYbtXYJ1WLK1WWQVYLWpXOCFYzChVDEXYelXYhU2cfGWQYo3VEd3XiKWbiX2Tir0MvrFJ6JPSnFRVjo0aj9XDkf/lOUSlU5olWa0xWTdB2ctgVpb90730VZi1mYZ1WKrp1y7515xNTJx9nZ61jG892KQq0EEj2rYxWjkFWZslVqdlWqHZWblbIvToDACQV6Dl1TYd2qvNmKzNVK+VKq5NV7j92jsV2PBxW+MwWLQN11RdW7bVC9YYpLFVULr1Drm91rut21gJ28UjXPNoQOw8N4iMSO7sTsAlOJMc3Bnqq61N2h1Z2sVNT8XtnrwtjqQ81b7t1XHF3L4gpFvSzhA13MlCXH8lXdHdqts9HtMFPwAgRb6lV79l3dbdi9fVHcrdGs+FWNzlT90lHt4ljuZ7vsldSpf9W+KFjfP6F40FjJr/nd1JqV2ldV7mTaHxfdrHNY+yPVvqjV1y5E7szdz3aY2E7V6eQNfE/V7yNZjGDT30LY8Rg9I0q17lvF749YtnOgz61ZH7td381V92NV/Xgd7gIEMBbcgBDs+XNeDsld/UUOAMYWDxdeAHXhf+9T7/7Q5UYx7gzVjhtdcNpgnjnV/uXWDlFVkSHt0RzqIJBg6jS93gXd0XhuGaQOC++GAMCWHQjWAcrhITpj8Ujo6um1paOuI2G2KjkGEPpmEQtuFEZWLvcWIFhOLjoEnoZN+WJeDhveID1t69qOLtSGIdCd0vLtMlvr0xNo7rnGK3UCr+WmMOBrwZfuPpiOMMmWM6/65VO1Y+PC6Ovb3g9n1Iy73cP1aNIt6YqkXiLr5ZRD6eMPZARiYOFrgvFqbaQbYySo6JLN5eU3aOQsaQQ+bkx/HkNQTllJEPjC3lLc40VB4SS7aLPsYLV64PWI7lvJllZeRc86g7eyRlKtZlK+Zll1BlN8bk+hDm7SDmYq6bY/bGZC4Px4TMH27hIN7YaEaJab5kVo6Na56ObNZmr+FmhKzl31BN1hTnXHbhcjZnk0DnX65mONbkrn3n1Ynnjpxn36hnXHbmfHa1fT5nXz4KYKYLdn4Odx7orCnomDzo3kjoPSYNdVYxhzYTiL6ZfybkgJ7bi66cjM7KjeaNjr7nhf8m54YW6ZLo54g26eegaOewaJUGW0WmHBp6EtWMA+S9CknGkJq2aZKmCYmGi52OjZ726WLSYSISaidRzT8waqtA6vpQ6kPp4FV+ZoCuarP8XDkG6ql+pLIGIkeEEMfUagw+mq7GmK++6ZIG6dOA6tWQarUunrSGHEY8ELje6qqga6be57oel5xuZZTGX7/WG5Y+TQhcEMKW62s57LD+agpQbEEe65Nm69pcXsjeZsC+QcpWEBq1g8KmiszW7M02tpmu4dBm0LM2ZNMm7faQbN9E7QQp2x5g7alw7UCGbUOTbS6m7cIIXyVO7tyGErzZFgnubQTZtyN4g+CWiuGWmeL/rjChtYm9Po2+dm6EgW5tkW63VhDH1AL01grt7i/uni7vhj2kHe3xxujldumsEez3GDFCYO+5cO/Ohm/Hagq9AO/REG/7hpeQHafzxm70aCUS+G+sCHABH/CxKnC7OHDRSHAFZxcGFycHv+wEaaEymO6jrvBmunAMZwoDd+wG9vD7tm0NEnFIRpAGlIMT5+oUp7AVz6sMP4oN/4sOj/HvwW9vXuQJRw8TyAAQYAFfAwAx0HHD5nFb8nEWXwoXb24vO/JXxu0iRw4QZ6YaR2P2EAAdAIEhgHInPAIwmPLWrvIVu3IsFwotf9gbBvOfEfNlIvOg/Y8ZWHM2/wELKIH9/6byOIeiOXcqIDcKIccLIs9zZtnzWerztD2QJWTzFrCAHOBBgTB0OEd00FH0RW9xDX9xEY70YprxAap01T0QGm2wHFjf0Hhz4Q51UR/1kmJ0mnB0uoD0VGfcLmf11fn03zizmpzegyj27L716cl1XS/1ID915gZ2lJn0TGp1IH6Psl3NzFPyHW92A3r2iNr1meh1uPj1ar+Ua5dZr1n22TABhwGAC63cEW/vcBf3cT+ncpeJc3+LdFf3SmF3Hu6adweNC7DCI1hhb39wpz5sfecnfo8Jf3cLgA/4SBn4/HbUWi+NGdg3Y9o9hrd3AMd3i4D4fY/2Rp92tN7yiz+QjP9H8qDm+M3w+KLp9EhueMbm8ZMnK6ewc/rGc5cnb2FXn2wf5/OoeRc6Kve1cZIveSzj+cfyeVNveeEg+nb+cqGfDZincWKfecmACC5QgbQ4AzcveQ/ix6jPtqf4eXVadWzOeq0HDa4f9jv+9sx4CLEne7M/+3JKe7WHNban+jv3Yrnf36u3HaPH5+hwCL0HgLJ/ekLz+y4E/LWfemmveslBfJ6Oe8PPDLoveq+/e8xYAC5gQsiP/Ene3L+v/DcTfMwn/E32fAh+e+hRfJlGDtPf+9SXfNil/NbXtNdX+cwHfazP/Nkvj+JfLK37esiYgdPn+9RH+98Hfte//OGPfYH/Rv4S3ny7Yv7Rn4zn333e7/3jncbqHzLh5/WVv+3j3/4w7/6w+v6cbwzxf/zo5/3phx70j0SCaHuAICBwIMGCBg8iTKiQAA4AGhZAjChxIsWKFi9qAIBjIceOHj+CDClyJMmSJk+iTKlyJcuWLl/CjFmy4cOLNm/izKlzp06ZPn8CRchzZ9CiCWccAQBAD5ihTp9CjSp1qkUKVq9izap1KwWqXm1yDSt2LNmyZs+iTat2Ldu2bt/CjSv3KsG1DTcaFUnz69OMePMCDix4MOHChg8jTjxyL9/Gjnsqjiz48QLJL3UkBfCjKeXOnj/znIsVNFXRpk+jTq16NevWrrM+/71rmSBj0hX9zs6tezfv3r5/J65te3hU4MZLUj4e0kQNpZoFEI8uvTHq6UNfY8+ufTv37txja9wtXDrujzlY4DiCo0UMEyRvVKgBgwkAJjBQPFCufz///v5nj2edgBX9V+BAyRloUAX0KfWDAAQMGKGEYJ024U3eYZihhhty6B14fwHo0IDlcVSCD86hyEQGIc1wIoov/nBDgjPSWKONNwZooYA37ocgjSW04NwRKxyoo5ERVnckRR0y2aSTT0IZ1ofiiSggiQrd0FCDKLCQGQA6gHQCijAMYUMNWmp0AY9rstmmm4jlqCRxb/7mo4EmvIBiDTIWKaeftiX55wJREv9aqKGHsjalbnHadmVCQQKARAkDmfCDUkw86JGYSMTA50AVZNYCnaOSWqqpJDEqqGen5mYnfyXEhwSKSIBZkKq3Uhbon4jy2quvv4qlaG6pguboQRkodcSkBAkgKwAvfPRADgmJqVStrGKbrbZtEotrY9sq5ipwJmTwwg9eovhCprZ6225pFaoKrLzz0gulsCHWZJ2xBrGglA0H5XDpSi7+C67BByN8XLfuUpVwYeKOJMAFD5ywwgtc+uBDCz+wMEQNKNjwAggxrFBBDidkoMMDJVxwgwnrFgQrCjC8iGILFix7EMM7P6Wrn/UCHbTQ2d1r2cKd7ctsZjMglNm1J1n/oBQLDlNdtdWFHc3zU1cDBjFCN8yQQQUg2DBEC0igW7Paa7N9BBM4IDHf2jgMEcMDMAultd44+Szn0H8DHjhcRUuW9WNJD6RDsglZ+qxKUQMwNdeTU165SobvDZnlPtkpMcUWY4wm26OTXvroPtiQg6ceZd56RX0rKbjss9POFeGRYd4Y4gKtoJSoCOUJwBAqNV7w5scjn3xBubt+kfIwUfWGFFykYUUWf5iNtuk1H4FEC0NYEEMOOpTgnkACmHDDBSU8oEMGJ+RQwQoxgPCCDSjUMAQLP7TgAwxIpKc+LLAb3kDSvAMOCl6Cqh0DGxi42ymGeV/ZHQFsoJQaJKR3/wCAQUpu4JwTPC+EIuSaBBEokRGyRCdgGEQPIBCBOYzBCW5Yw/ZqhgMfsAAFL1jBCR5wgQL2xoSug92RHGjEI84LgsGpkr7Co5AhKMUC1FIKiEoCxUihMIta3FYJhViZLZ5kIlF4ghXs8Ac6XKEMKahhimDwgxqEb3zlo5EXM0dEIyExj3o0lBLhxMTpULBfjkMIsgBwBJQETCkgBCMjG8mtP9aRJ44kyQLeoAZEGIKNStHAIfIwhiIQQgw9+CGdIqm3O+poj6pcZYf6eJguToWCjYMWQhSnlJMg5YKT3CUvDQRLE/bSIyVYgRbS9qI17EEPDQgDHszwBEFIwXmj0v9aSfR4K1ZiM5vbcaVhfhmVQCqFlsdaXEkuoCUfADGY6lwnvkzpFHYaRAA5OJPaNDAGQqRBDVN4w9amybNq5vGa2hwoQVPDTaxB8jHT4wJDG8pQGlbRIFeUIkKqFdGP3MBZSDAfPDvqUT/my52ag2cJbGDMNdDBCiQQabt2Y814FTSmMn3LQQkjG5kEj20XJYgFAYBBhGiQgyMxAc00srqPIjWpRvEmMEspoTeY4QovSkEe8MAFfrLUXS4NKExn6tWvjiUqNx2WE2MCthmgNa1opc9OB6LB3x0keMMTiQBcxAQ1KTWvevUJUxHoTwGRIAw0dE4KxhAIrGZ1Z1tFokD/werYx1pFrGUNUVt/MtZakvMgs6QrpJjAtL2CNrQr6esB/xqdN6QhDy/aQwSEkNi9LfaIjYUsbWcq2cq+crJ5uexBBLC0pllLJI07Qn5Ea9zjLiahr7WIaW0jBTtkBEV0CMRyMxdbI862ttod6G2phFuZ8PYggjQeQRLJBJEI8ghPQy5724sQ0javuZ95Ah1epAFERLO61tXNSxe43f9qs7uL0u1SCWyQQiqrIM0KZ0iuCIAVuTfCEh4IfF0n38cIoQ0eeFEe0oBY/cKWv1z1L4BLrEoBk/W7MQnvQSAlKUo1DlMF8aBSplWQ5ihywjqOcAlH4q0L80UNY1ijc9Yw/4cpgLi0ImZsV03sZNlChcURNHBQpDxjNP2AS15aLwFoDAAbu9U5SLABmctsZvLuOM0d7bFIfuzUx4hhCS86AwQ+nOTWXdeB2X0yn2mHYsoOxsoFuYCLXqSig3gZzAIBQQ3V7Og1U1kmtwKyVKRQXyH9AQ13FmKeG7jnPoMacH82WqQtW2qDnCc962nP15yjaAIwenuPnrU6BQ09VVEaKmYYLACWYAXObLqpuenvrkJt7AdG+dTdVPaKmU3rZ0P7ILZ+yaTfTJUpOKHIEAh2JDvNwE8fO9zyGnXhnP2SaUc73elGd0uq/SavvOEORAZAA/LLbS96u3bgFje/eUVu3P+Z2yXsVjfBHz3wlbjbTVQZhFQ3mYZ7mzLffm5yvyvu72Sr2KYBb8nBC+7xCXc8JQlvk1TegAcUjQHYEMf3kqFMYovDnI8Y926gN/7xm7M35CgZOZuiAgU5K6UMT1i5OyU+u33HPOkc+veUM35um+M86qHVeRhxbe2dvKEIKAqDyonO8mGPuNhKH3uTmL5Epwsc6lJfu1KpbhKer8kpPdiDc/agBq+L1OiyQzrZ+64ds/sR7RxXO9sLD2nBi9zq794JGOKAoiLYGe9fnw2xf+b3y2MI8LlF/GgJb/jPB9PtyFG8wnXyhDI4ZwlQkDxL9S44vmM+9gad+YA5fznPgz7/944UPSVJT3KcgGEMhMVD5Fk/ectU3m+yX/5rNL9s26eE97qfvhal32bf//4iaYguAM4wCONn1fXIfjnzy4/Km1gfvLg3Sfqp737ltf8jcI/7RbSulBQQovjgP75kkh878wOgAjlF/D0d9KEEAb5fAlIOAnLE/PGIRbxBBziHEyDZ/oVf3kyI/xVRAHKgXDgfQhngSTCgApIg1YygQjjgA07EG1waALSBsCEP7L0exXVgDarFB2pcCLLf+pVgD17NCSZECtoIRYCBHjiHGXCa8sjg+ImdDTohWuBgzengTPCgD1phwgAhBv4JqUyEFABdCjxcEibPEooaDT7hGUoJ/+2lmBReYRtmURbqDPb1XESQwIYBwBrcHf9ZDhn+DR+ioQ1GoWDAYUIMohsa4poUIkEIYY1EBBTAwSZpWh09jx8KDSX+IQcGYmAkokFs4iF6YoJ0IoTIIf31QGbsQQVKohKa4bet4iVeYiYCRihSWBV+Yi26SShOxRYtQBo4xxXYWyqOYStOHPm5YjHC4m7Rol4koy0yo43golRskRU4Rx50nR5WjiUCDTYWI/MdY4FNIaosYzOKoy+F44TFGr3pHwwejzbSCztuY/kNhSyChDwyRDmO4z3uBz0mFeQAQBykozpujjuOmzC+IxrGoz123jcml0LiY0PmI0KyF44BAP8evNYkEuTeXWRBaqRW6GNH0GNHOmRIsqHhCYAgAYAVLJdFEqOnZeRGuiQFgORCfCREimRNlhtDupcJuMgRZEB1qWQTYldLvqRGxqRCzCRO2mRSkhpSItcNFBVxiWJFquJKsiJVDuVVFiUh0qRRbqVSeqUgdmVelYCW4MCy+ORUAqWeCeVVbmNWvldYShtcfuVcAoVbOtIDMAgS4FVUJtZPWh6TWSVbuqRdcqJcLo9h0mViFqDU5RIA+ABH8eUFBmNgHt1aCuYlEuZhMqVHZKZieqZHIiY7XQCDOAi7SOVkpiVLUuZlvmNnzuJmgiZsfuZsLubNZZTvFNBZouZfulz/arLmRrqmQBwlbRInbwRnCBGVUsAAZPZJX6Ilbwblav6mKx7ncBbndS7lxwmAix1Vc0pmDFpmJYbndNpgdYamcJ4ndqrnW8omUgnSXQVhSj6n8gGmb5JnW6YnZ6bnca6nYkqZAOjAC+RQDGTAXroXjh3BZ2nhd67jeGajg95nAJpne3IlhfbnhVZoQQQopHCPD9QACJwAc+4VP3KZaTrnbtJnb0JnhLZmfsbmSGJojHojQZik6SRYaMXABzWgfCZM82ggHrEocLooR1injBqpqf1FBcwKCuTABcxADgioszjHD4SWkipFBXQEwzRoYv1oKgUpUQ6pTO5nmB7pbN6U/wkwyAp0J0GUwAloCYTlVSEBAAiwjlYF5Gt1qYV8KZha6A72aVz+aZle6E311FxxRCIJlVI9QGagWVF4DeUsV55m4J62aKAuJIwKaqYmJAGUQLKsKUK4CJYmVQlkxk8FxqNOTqSG3YpSKhpOKKZqaqz6KQFACp1Gy6WkUzCZU4MQBqpyjarWJ6u26hO+KlhaqqwS511UCxKIxBWJEzyZgLOgU68+hl+KlKRKyLAWY7FqIpkiq1feBaTA6UAIANiIDdnEwLpcQLKIaC/VlXK2q1H46tUAq4qmqLaeIbfGord+a1I2BIMIlQBkjzEpZ870lKiukwA0Dg58qrxW63y6E/+2Igm+/qG+IuOx9qtnNkRmYOkDaBDpHMEiPYBSGKo6XRET5IxhOIa1Ruyq3ivFlie/AiqsZmzNaqXAEIBEMoH3lAkIVMAJ6EBRAQBFJcV5rRMKJIuCHsbKQqwpSeyAwKyrymxhYix6Vq3NfiWa2CqD5KoASGQLmMAVKe0u5VSJUitfsKzTuuz/Ra0TWuyMYm3cxqUhuYcJSA1H5BQKWKmt8tLHvtrSfkvTRtLTCkjbEuvUaibNym3cagkKCMS6+tRCrICXgACNwdUkJRIAEIlkMC2KtmywvqzhAuDbFgV/Lu4hasmydCoAOC5CPIDQMoGoOkuuopCcPmu4BK7nqi3/6LKt6HIg6VYZ4p6uLW7sQIzs0B6ECSCtc6AAR/XUIjXSoipF61pG54Inl67tBvru7wrvayru8GbsvybO9BrECjCIYxYXATxADWTG7WpRCTBIyXJu7l5vVhGudWxvBwJvXXYv+KJuWdmSZixLiwjJ5prACgitUoyrFmUJr+qG9W6p/WYvkObv6PZvPV6t6fqvFV6WRD5LT12Q+WQAuhyBDaSsFiWnY9Iu4KKt4NbR/U5HBUvoBRfpBtcsb2WAlDoHDKSvAJxvC+TACj/Pu0ZKvOJuC+vu4E6wl8pw+e0vktow1oaXAOTUEcRAQVhpC5wwIy2sgbYK/UYwS8GwdDSx//k9MV9dcBT7oJSVwBCgQHcW1dgy0slu8WxA8J1iL+9qbxnL3hmr39WqsTh2XCFdbiP1FFT6xh3vIZ4usZ7y8fL5cbMBciAz413kQA7UcYsp8C6d4wLvhiJfIyPrMQU/MuZFMkxoMCW/H1kmSwvYAPQaxAwoBbNOkt8aByhDqkD2in6Vch/T8JhOsip/oui8CAsAEY4hLCNVCwBc8S2DMR5L59Dwci+b8i9ncBoL8ypLDQgMgQ7DgBf7Vn0IsfIEMEU5c3FkEa7YqxhT8+Wdcm1ms6YWL6WcAMDCTCFRLxg1Zj4DRy6msy5fXL2289i9c9oFczy7YXhdQFE9K455Mv8KjebdNqQ6R6coDzRBW/P3IjSGnmnYTMrqAkDOJMUhMVIDA0ALjLMhUrRaCvRFx1xBD95BbzQHzzK6sMAMBI8PCEQhmWou44QQ0B0AuIFr2cQnrrRqWrRLv3RGG+tMCyoxw4hzXPHyNnMo3wQYNFwZ/CJzeeJRV2VSK7XFwTRLpLJTF56WHIEboYAFQPUhOVgNGHGP3sQbqNYdrhROGDVAI8o0h/VSy7RWXvNfm7UChtcKELMO3EChMcHm/qpNvEEhJAsXjJQberW+VVdfJ91Yb6p5oId6sEdcd0SqeTarDbbuSVkFoEkzL4hz+IAcy/VFhIFzDN1kt2FlDyNYY7b/uGn27WWciajNoY2Eb9cMcJf25wlaBSCBZ1GKB9tASp+KTZycUoiBJHW1Xh8KX+d2v+129DGbSWuGljmH2WIJloF3cBW34enc6zoHDsAywlyENCoFSlL3Idp2ZbZ0dh/bdh8gs7lYzlQKroZEf8MYgJ8327kdCHjJD3gxuFiEGDgHIrxTdUMosGA3foebfougsiHYCS/YIHnEhiuYs7hvgX+c6F1AjfKte0tEDzhHHPQTfVu3zN23hYMahs/qQowXwOCsR+Q4qu04ieOc9Lmpc7AAaJuKRKhBZjTAP0oTjE/4r1Q4jYeajVMhboUzALg2ATiNR1x5lm85kAc5DwoA/z/iQJabigDMgBX8wRnwWh4weZOrdIwXSpRLeZ9ROTjili2RtGYxWEfoOeP0OZiXOC3qwPkydqlcwAm8QDevzRVUI1FIeDSL54zXuZPd+aUqxFslhFx5hKYDD8kK+s3F3w1w6BCszwNkQA6swMiMDykViAnoQAyggA8QrHNogBPYwaNDupNLetDQeaVbOlN3K271VE8XRFB5RLFnkHKG+qAjJT+WTlpn2YLrBppXgAX8wPmqzRH4AApEwBNsNTrzun3OIKUDO4BdujLi1kRNkbOxe0VRUbN7HAOeQK2zTaLOxgVkADcnsNogwRCA6F7icg/WN0aa+7lvV7qHhK0J0v+I73Rm4XigHxjEy3u0jeAFlM1ag8AKnMwJxIAF1MDZeElV+0QGDAHA60C8moDHokAL2Ht9/IAFVMAMpNPAl2DBlztuIzy6C/u+4tZmYdYtdQTQH0QAVzzBgeTxHkHDqkQGFNp684//AJC2q42HxgBi1ykSx/mT+8qv73zC9/zFRryHT7wh8bjEFwSCHb26kSUOuP3bw33cy/3c033dv31mqIfd673eU70mGZLbvM3eC/7gE37hG/7hI37iK/7iM37jO/7jQ37kS/7kU37lW/7lY37ma/7mc37ne/7nx328D5hGYD4TmP7pn77oJ8S7H4RFeQTrG4Trr3205ajf2/7/7eN+7uv+7vN+7/v+7wN/8Av/8BN/8Rv/8SN/8iv/8jN/8zv/80N/9A+/YM+t9BO7LgEVs3eEsmf/Bs1+usUA6Iv/+JN/+Zv/+aN/+qv/+rN/+7v/+8N//Mu/5eu0bvjA5qN+/r9N/S/7SW86QAAAMIRAQYMHD64Q2ALhwRcCCTaUOJFiRYsXMWbUuJFjR48fQYYUOZJkSZMnUaZUuZJlS5cvYcaUOZNmTZs3cebUuZNnT58/gQYVWlKHwCMUfwh8kbEogKMTkwJYOpRqVatXsWbVupVrV69fwYYVO5ZsWbNn0aatKOCIwBkT2wLQkZGtW7gC56rVu5dvX79/AQcW/zyYcGHDhxEnJstCoA2JOQQy2cgYgOOGkAFIVryZc2fPn0GHFj2adGnTp1FPzGC0BEIBSJRuXO209cHXsVPn1r2bd2/fv4EHFz6cOMsWApHUJmAiKhMBCG8IBJBD4nEAyQ0yj/y8eHfv38GHFz+efHnz52/gkP4DBYu4chtGF0g9vnqB7N1Lz3uef3///wEMUMABCSxQowt8kE5BJjKQSL7pJkJQQekYNNDCCzHMUMMNOezQQ6FyYAGHI3BoIQYTJnqQvolCHLHEEz+MUcYZaazRxhtxzFHHHXns0ccfgQxSyCGJLNLII5FMUsklmWzSySehjFLKKams0sorscxSy/8tuezSyy/BDFPMMcks08wz0UxTzTXZbNPNN+GMU8456azTzjvxzFPPPfns088/AQ1U0EEJLdTQQxFNVNFFGW3U0UchjVTSSSmt1NJLMc1U00057dTTT0ENVdRRSS3V1FNRTVXVVVlt1dVXYY1V1llprdXWW3HNVdddee3V11+BDVbYYYkt1thjkU1W2WWZbdbZZ6GNVtppqa3W2muxzVbbbbnt1ttvwQ1X3HHJLdfcc9FNV9112W3X3XfhjVfeeemt19578c1X33357dfffwEOWOCBCS7Y4IMRTljhhRlu2OGHIY5Y4okprtjiizHOWOONOe7Y449BDlnkkUku2eT/k1FOWeWVWW7Z5ZdhjlnmmWmu2eabcc5Z55157tnnn4EOWuihiS7a6KORTlrppZlu2umnoY5a6qmprtrqq7HOWuutue7a66/BDlvsscku2+yz0U5b7bXZbtvtt+GOW+656a7b7rvxzlvvvfnu2++/AQ9c8MEJL9zwwxFPXPHFGW/c8cchj1zyySmv3PLLMc9c880579zzz0EPXfTRSS/d9NNRT1311Vlv3fXXYY9d9tlpr93223HPXffdee/d99+BD1744Ykv3vjjkU9e+eWZb97556GPXvrpqa/e+uuxz1777bnv3vvvwQ9f/PHJL9/889FPX/312W/f/ffhj1/+DPnpr9/++/HPH8CAAAAh+QQIGQAAACwAAAAAQAawBIcBAQHNAAD09PQAQs3/////AAAAY3/25gr/AMwAyQwAoM2Z6f8ABxU2U1v/lgDDw8NXhJEhMTZkmaibm5tzc3MAtOYAyP/b29sAFQAQGRu0tLTNAKTNeAA/YGkWIiUASjSDg4MVDAAVABEVAACEyd3U1NTr6+urq6tjY2MFCgoMExSUlJRLS0sAKX8AU/97e3s7OzuLi4vFuAjLy8sAhl9bW1tra2vj4+OioqIbGxu7u7sA+hAAEAt1ssNDQ0N/SgCR3fN6cgQcKy9UVFQAEBUzMzN/AAALCwtLcn0AfAcaGQEjIyMUFBQsLCwAlWoqQUdvqbmK0+d9v9JdjpwAd1XdzwmU4fdPeYXmhwAvSE8ASuZ7u83mAAAA4Q7mALhpn69DZ3E8W2QbABYlOT5ilaQUHyKM1uuP2e6HzeF4t8mAw9ZVgo5ro7MbEABJbnmW5fsOFhhOd4MZJyoAFRtZiJUjNTpSfYksQ0pxrb4yTVQACRsAGwEbAAAUFACCxtlzr8AnPEJFaXMeLjJBY204VV0oPUNQe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vkAAKA+0BAONTTBBABMFGGDDgrN8AIMOQD/cMQSQ0wgQEEggKrrrrpqYNADKDRxhKxNsADCDAcJMAELOQybKgoT3DCRCSuwsISzRaBwwq2dduvteCjoasNCJyzB665L+FrQDSycq+sRLxCUq7u7qiuQAEPQCyqrBD0QK705SETBsPTCy+23CCdsnQDDOqvQvACwsIIOM+hQLahFFDTDv0u8oMEMD5yAwqkAlDDQvDiUoPLKKx9MgA+gLhHDAyU8gAMKsfIr0AUED4HDDCXoEEO7AT9kAgygHoECDjTrMMEQBIuq8NRUO4cDqFcDcAJCE4Cag9QFleBDxgOZ8G+8BgnwQsknh9qQBqCygNAJJg+ULwA4HEQtRDBH/2yC3muDXfXghA/XbsZNRHzQDQ1foFDeA7ULAAgKPSCtQPMKnlC4bDc0LNkXxRD3QjM4XvjpqO92A6gxEDDv3wVRAOoKD5WAMUSZNyS5QyaAWkNGsR4Be+rEF++b6ABIe8HsBp16hMsLyY437m4zJHndC/UOAOgVwQ0ACsaHLz5uifswENLcE2C74g8VAerwDeXO0LwwwJ+QuQC0bpH0W4/v//+tWR/kCNC1zgkka2hziNcigjKWscx0AmFc0oawAmQlBHkAWIINTgBBiEiugwAMoQhDI7vnlQ1UCSTACpjnEAHcjnr6ymBBNECwd8EgBvYTCOd2lYMa2Ksh7gNADv9N4MASgHCESExiYmL1O4Lkq2iYA9UEHrI6AMCAgTGU4booQLJdMWGABNGB5HhVhCMiJHEAOMgKeXVFJbrxjYPx3g8JcIJ9DWSNtGvhCx8iP4jMYAUowB/WECIAHYCABV3MwfCKWAJuBTGHa9xVG+FIyUrmJV9MOMipwHdAFEJkgTDUXERmgDRUQe8gOCAZJwngLql9cCGgmqQlZ0lLtzAsiyZU3+ja975QXkQA+JsjQnQAqkwKpJUC4R8srVjLZjoTLQXM4gCdd8qESG+KfKyeRdaWP4f8K4cG8d4qERLLZ5rznF9BWg5OwM52tjNW5ksm62q3x/hpsyIF1B9DSgn/ToMEr5/HZCY6B0pQqiwPAONCiPQuJ8EjmHEgYJQc5RJiubYBQJQS4Vz/FnJLYzIEeXJLSDkLStKSLqWPv5qnQArIBIyKjXtm82TacoU9lCbEBiAAJzFlxS0BFEGYOvTdQ/rGAnBqT5YmTapSf2IuKCIkVk2Ql658MLGKXWx7GuOYx0B2AhuQrKZYY6TKhnc3ClJsBqTSVR4J4EIA5MAGTKvZCtDIhMs15GhJWxrNbDayXS71r4C9yacQuhAbgMqCAimXvpqgs4GwS19HmGgUs0iBgRgWsvoUyL/o1QTEPmRgkH1BNQNL2tKmhHONPchOK1sQUpkKVarC6EBcBasj/8yqVtCDmL5YG8EJ1KAIzsuBD0Bg134d8lqoakINNioRalkLW0sbrWmnS93qWve62M2udrfL3e5697vgDa94x0ve8pr3vOhNr3rXy972uve98I2vfOdL3/ra975KPVVC8cvf2GRtV7dlrkw0QAEYnCpVFHjoHQ08KxtgryAm0MALEAmqcRLkoDFcwv0AsFaBaIBZbh1CahPivclVDlTcusAKhnCtI+RgCAIuGw5sAAPk5oAFtorIA1ZQA0G2CgQ+CN4SUCBbhtyAAtdKVQykS4APx+rFIybgIBFSA1BJq8pZ3JVkZ0uBIggZt9HL8q4SGqv94kQDND5wEV5QXDUyWP+DD43wC3xAMjNfOMtRfSoAsDkQJ7tYxA6po0qHieKdrbjFL46xQUpAAVPNygcxaHNCBLDjHieNoyugs1tZoOiGXMAGSS5CZg/iZyhDhJueLYj7jiCQIIpZawbRgQ2Am9zl9ndI/3UXDJiMEhN0kVdH6DBBTODqd/GZIO6y8EAwrK+QLtrKBNnhmBkigM1u2SCyiyc3dS3paJ5rCQ9eCJZ5lZBSJlsiJ6ihrprwUGmLyyAFBGNBsHzlV4NqyxcY47ngpZBti5nMhMXJDX4NYGGXrdhJk3dAeWXnZWd5CAhZX3HHPW2ObnbUsQNAPKXHbWvS69gKofilE1ICQe7K2Q//Sfe5miBpgYgcVA1PCKrLLSuBmFvMzJ0Bwr1o8FvrKGsgWJnQSIZyl1SxCCCgmA5Au+eDlLIGFFsByUasqyX0TdkDEWsJ7tZp0eVZnts7wQxOEMQUHsSw/7p2QRKnv3AdoQZMQ2sQmwC9CTTBBhP4mM0kxwSAzjtpmk4jQppKAbHPIAb/aqJDZtCwGFSMc3THNsbETnaZDiTeCaE3AW5QRM6lzIHDewDJOqZ3kZFMwUR0IDdjUMSW3+SgSFc60xVOgCBC/Y9TN0jV+xZzgWj9bkB1HVYHIj0YiB0HaFR7QdA+6IOYK49VVlrccTB3KsdyAk0DQRNAnvliaprVCLlB/+I1UAINlNWPznK8DiB/yuIfP/kOmTlCkAb+CxRRcjRz4MFUvr2kg4xUBONzP5I18jZwhxUT7JJqBPAAzlJ3oMJbBMAzAPB1J6MBf3NQWLcQseJRBoE0CbQ+suRToKJgMyArBaR8OzOCybRkBnE3KGgQyAOBCnECKWNzoJIQnGYQJoA/RdaBBzgQyHNtIEgQIggAHYR51pc8CMFNRWaAJpY2a6NgB1FAndYT+aaADIgqBrFGEFgCw0KBmGOBEQhzEnFgCeE+HzhS95I4R+B6C2iCzRc2KkgAFLACp3Q3GLdGLzgqOGA69Lc5cchNwXcQq+ZZ8zJqQzgQAsCGbkgQ8v/ndDWXhABVgrJCeyYQLgLoIwRoEKu3E9IzR+bCgZM1iBgYEd7Te9oDNpyTaoMlgwTBdjv1gqKjYdlTTwsxLEjlEKUkEd7jiggxWA0XigWxigXRigSBhAeheQfBhAnRNxgXRo0Ib6BShUZxWaDoVgYxL6RIhhBxigihPYjFOeFmjGeUPzv1jALhdQyhPeljAsMCcRvxhwgxLLRYELGSi7/4gAYhjNEGKuOojwzxiD4IfsnYS4MHKoNIALSXiTayiQUhaHbGTap1T0hjPjcAakfABCwQZbzIQr7HjQRRRYpnEKUIEXcjW1fDgVDlfFqUjRNIALHYjADgiwbhPqKoEKf/kj66eIMR0VbwyBDSo4Dz0lgruY8tKWXTk4Sux4wHQYn4aBFUmBD6FUYHOAEMZnwEsQLAdQRYGX4vsJU91IMp55G6NJMGUUUZOIYB9xB3o4ArhY0DkZMsWY+48pLnSHNmV46iuEbhdhHy+GxrSRDKGGYGZFGCI5dGSZcy94OQSJAGgWX9lDUjyZBE4pAE0YsFIZGxRpEaJ3rnYnAnGGhkGZWJmRAl2UL0mBD5skoHFXOcI2kSKCoxmSz3lBCJc5OEBgCTuZOCBxHa85MpqHEF8Zf9cm8OF5gD8ZqXN2UFqYTLWJuWNY0dQZoHUWZUeVF9syuVhVe88owToG7vVhD5/+QQWdNhawRURXkQremboAKGTvQ9WQeQfydEJDksshmHJ3RRDcGP5wOXBGACF8Br+xSJm/mEGQdrx1l0NjmR3fSRZvmYBtlvjDmQ3UefB9E3bkmZQGKZFiVsmlkQOyU4SGMqOTAzh3d64mmcDXFZjSU9fUkAu4MQp9kQoTmPCNpkZAmEdlQQMMNJs2kQdYSbZ6mGhFQCL0AwGboQuxgRgmZ2BxVPcTl8ECZUHpaj6bijSLmQBDCYmQmdAoFGAhoR1OlPgblTSIMCFIMDPAgzFEAxE/AvIJQ1TVBVJyA5ZjeeDcE5gnNZZtQ3pgmSDbFG6EgAw2IvgsZ9wgcAI9ajAv9xl6ikhUYGKlAqEMMiN4inK0WgpQPqmARBib7IOfjmV5QqUOtCpXQkRQcxlAE5ocNJoBBqoQbhMBpqJBzKVv/SZh96nSIaM/BDjstpoAohQU5FAHdTTXwqoxUGEaXkesSUSyqEkAdxqK2FKrDzo3+3mwchPT1HAP6mK4jaEEsKEUEUbk9KhKACnASBi3cErUCKqm+ZlM25lF7KSkepEWNqj2XqrSHpLIraqZa3ecPScAt1jPi5OMMyrMV6EMqpnoA6oM4ZTjy1rgAAVLXaNX3XqAVLrLq5omR5UDWgb7qCrg9BnMNmiwKBP+N0UCjnk+QknAJxno8Kr4sJAElKsoL/GaF3xj6zWpnMeQMagEaumKsDEaIEUUoj5j7pU6MLITkg56fZ6o/ICp8OUa4IYViTqqoQy2HDdip8Zq0EcSqaKhCDpZiOyCssIIVKypMPgTy7SbURZKoFgZiJGmXes1bI+Kryqp86SKT2Kp16ZmY7NakCcTfK5j6ytDZkKxCnsmV4uhB907Rqu3xQy7DIqRBuaxCGhXI2lVhk6Wvw6qjNc6MUFTPFmDQTqAMCIAAagD95Ca6uyqPs+qsAAJwqG5LJehCfY5jRaqWcyKpF+7o3C6vFubE7y7P0wgTPKLQYq7c2iJuGJaT2pLP92ZtdSrNRm5Yu2XQH2WFMCaLNV2Wy/+S1YltowfovRZZ6aAUzRZCkaUu9DLFTijS1t0umX9e916lPdzufeYtRl9u3oouvgOuuUtWvw+ifBJA4NNkuRfcQ3LTA4XqgGbqe8cecZHps9ttn3+uyy/uMO8Vr4lebO+VWLuO5wiMRNjsQg3UEkbZ5a0MwC0yS8xu3LykQF1ylDSqh1jt/wDsQkMmgvVe8PJJrvDIE4KS8MMmZ+NjCFJE1S5BDTit5hZmz2FsQ5uKscviwc0tqHrlTDya+dKjBhBRE24oQuXIEHNm+teM8Ymm7xBu6oIO1M+SR+Ru8+6s3fJsR90oQ1jm0WCqxR1RCiihmOkmj7enEkUsQl/Wiav/5w0ZpxQQhcQOMUYK2Vt7TQaBLENnGUWhkcIOlvQSBPN+qECcsuwUHt+EXw+kqpZt7qlq7EALZqpwavOA0WNgKxEF8byozdnczyEZMtP0puDR8yA7hPTnQcgmLuXMIw1LLELR8QTMssUAlrWxlLmbnxWynEAJQSq27EO6TuA47tf+SkGlzrjY6STDbrp48xzwMbc/JvAVButPpt9WZrzlMsMIbzARZRVnkngwhaMV8EMdcwFics4w8vGmZK+lzztOalMAEANVcsM+Hzdp8EOtjhIA5xY1JOlATshcAjNRGzgchqdAcs2HLrb47EKtWoeBUu7YcJLU6L0ErzEfszhX/2c4SoQPOosguehAxSrkYLRAsipdx3MoFgTz8cjVHMAHudALctFwnYFcHJYWSU9BkfNJobGT4Q40IIbcl28Z1exBGDVEC3ILk27vu/Ipl7b9VuMfLq4AFlENK/LYIpXVGFBE7xQQPdawG8cTKTNVBRcCQaHbSXJcE3DVHgANL3dTsBNXJfKENm5/uey8graw7vDgQVEBjnMr4KJIDMdgDfMYWdca3qdI2Cr0tjSO1WnuNbdKRjaM0DcYDYcSV4yxJmscEYC7erJY/TQCnMqxdrTkSLNCX420xNECzqBB3U8sMsUZaDYmtDWFoFMqivMODJVnB3Y8P68U2+NysLVuX/1XSYirPZBrA9fyrcE2gbeXXDpGFTKDIzzqx88zPwanevZ0Q4HjFvtjDSJllG6WOqonK+Nrav2nClV1YVq1qkOq9N7w++Y2zCLFGWnoqua3fe33gp92QFLy8k4k8p4Q8uwrMrO1HaqwQ69NwnH29DSFoNKmQCa7Hz0wQuE3KxT0QbAqIs1sR3ATaOszd9xJEg0qYQtnH6QnjR1lFIjsQubuE8+qU8fy/Lk7ebu3gJu2Y5jLIE8F4stKDDD6ky9zXKf6vKerbvC2lRF6PxK0vG+WBFXrk7xnFBOCpBB7LDREruX2gfYlSXD0QMc7M8lmqNy6Jc2PKF54jqU0ApdRBgv92tJwJ4rJN0c6j47fd4qP4p12Og5ML0JX+16zY57l5bW3l3aIqEWgUjc4t0So6ER5NxZJOjMMrg2wITio+s0XmjAqhA6Ruz2tNz1F+z1OOyfMKESXw6AzRVGa9jZXL06v9nlgnjgq+4nx8wwKRilUb6rsLrMHs5JsqEYK63pwe6aLI7Nfp7IqYmqk61vMJUMH0OIMeI4UuTl1ddBDz4TZtz9d2AeFMyA+6M19ouQC+t2Qeq9ieiD2e7AV6bUGq5BonoN96WSD+zTKZ7/wO24Y+ofMihERahCC0RiL7wRaN8E1IMsqnNh3vELatWboujbwe1xF0sGZEfvY8avYeuwr/wYWPvO+UTtXsqBCFStEXz4jvG4cpqVAivZ+o0kFeaMAjW+CbF042n7MLXIgDjIg9Lyu3/sUQLxBYzgTSReEGQYmePGyYuO4vUuiqjcV3s5EzYH5WtOjz/qtbtoMoJFaSVkoihnt9LLY4kPfI4wN5n/cPzrsY68jEN3ljF0R7+OzXVmXYijw5ADSM9M45UHh7FQN05d7r0vdqijV930GS4wNiBUL9++aN93jt2X6EX3nWvt1z2jQvQDI/XsP9MnpbFTJ9NfL4nutQjvLnzalZcwQ28DFjh2SAjZSZBfcOLfc16TtRRzKiZDN5Py983/cIgTxj3KyjJT1F8H6nXutx/6j4YB0zjl9EBYq8MzADIEAy4uxYmI8/mN9mR1ArDzB2WJYDR8TSnTr661f6UJz9aAV/LQQQSwAAgDHhwQwNNo4MPEHA4UOINQaagFiRwImFAIqA0DHjAY4aGS2OJFnS5EmUKVWuZNnS5UuYMWXOpFnT5k2cOXXu5NnT50+gQYUOJZoTx0AcJE8MRAHxhsCBUWvoGPgAIgwAPka+GFhxwkAQEKlGJUu2aUUTRcoCOJLUosS1ZEmqBUCRpI2sJlHEtaFybFiITAC4rYg1LtkbEA8PbFJi5djFhAksjrqk4oWBWi1qyEi2yQWSe9f2HSmAxeIYJ7kCsGrywunDRwCv/P8KoCHJHABIOxw7w2JtuxC5HrF4QvBh3w9rp34IefHuh2nXth0JNzbJJmyDW8TLwqR1stBNjmX+UPDtwpQnFu8clbpf9egdHi7i2CJmAN7Zr22SuDrflm4wbDrJ/qvrpBkGXCuHCYpy8EEIIzSJgspO0qGGJY5gogkKQEOpBAqaYOKIJaaS8EQUU1RxRRZbdPFFGB86arCSsjvCP4dMoCBDJnxoaKzWHMJKs4pW8wossdQD4CyLVoBhxCVssO8t9UYqYSD9SBJohZM0GCKHI3IYQofHkHzogYEEGEnBw3AkoIQVhhARgA1rkC8l5+KSTEnLIMKPyIpuCFHDIsojyUv/MMUk06QHUJiTiSJecJOk1YI0aQYKisiNxBomULOl2u6EKDfoevttvSLZKi0GHzZdYogVJl0uSfXEe8hJKG3wkMrFiLPoSgCGMCm3Bk3SgIVExywTAEPH+jQ99bZ76IJBj+BwUgvjqwgHR0fMgYUC/cSSJGp5hMHQkY5NdlGXNMBwoR5BkNbAeUfSwYYiBKtT1Bj79VfCGcjqs7QhDpuNJBAOq+HZfxt2+GGII5Z4YoorlhBYbH+iEFCLO/b4YxcxLmpjkEs2+WSUhcquQpJ8iKoJFGrIzcytosqhBkejyjJlnnv2+WeggxZ6pxgAaMLB7NAdemmmS064CAe3bHpq/6qrXjFhAOAaOFW25KOwKnujegEijGi2+my001Z7bbZPOgEEDRwEAYSM27b77p1wgLsoAeauG2/AA6+6hIVqmHHr6DIqNqKBYBiJrhpO1U5wyiu3/HLMM9d8c8479/zzlLFiwoTDRyra6JFuiGpKhwIeKGOouAR9dtprt/123HPXfXfeeydqhYEaLN0iw5R2yGUAxhZu3JGwdtx36KOXfnrqq7f+euyzF+qGhTQbvqKokrPIeWiNJwDNrrRXf33223f/ffjjl9/i047w8PuHgAWgpLGYqOg4dlVEAKubXwENeEAEJlCBC2Rg72Y0G/w5ZCkAyEFJ9BccE0RlVxY5Dv+/GvhBEIZQhCMkYQlN6CATCOZoMhoI4ggAPI2UJIMD2ZX+GFaRlS3uhDvkYQ99+EMgBlF9cLFUBAlwuueVJnwPcd3+SkIX8wlRilOkYhWteEUsgmwsTHKIEclXkqgECX1OJIlhDpZFNKZRjWtkYxvdmBIBCGR022qhRZBYkgEORHxNNAkU3/jHiGkqB4MkZCENeUhEJlKRi2RkIx35SEhGUpKTpGQlLXlJTGZSk5vkZCc9+UlQhlKUoyRlKU15SlSmUpWrZOUjodYvQZaSCbOkZS1z8EqT4IVGdASAC2GIS4vMEAA1jMoNIZJDQCazYTNTUjOd+UxoRlOa06RmNa3/eU1sZlOb2+RmN735TXCGU5zjJGc5zXlOdKZTnetk5zgr2C9mtpOCCMrMSIw4wXdaKSoY1GBJOqhMgMZoZq0kaEENelCEJlShC2VoQx360INmhAkQpWhFLWrJgeQTRjMTQ0c9+lGQhlSkIxVBSU1q0oye5HAwYGlLYQCVI7Q0bm+KCv8G4r/ADCSA4BsI6wL60xTlRqNAJWpRfQabDRo1QkL1V27EgACoRlWqU6VqVa16VTHM0yQzeiZhlti8xpWPJGNUalkdxFSzplWtE9vUWiGEVoEC4KlXpWtd7QrVrA7VIlx1JmGK17KBKO8hq9kZRL7oVsTiBK6JZWxjJTTD/yQ69ieLfZFT73pZzEY1rzIx4hEZk7qvMjEqsBuI7CR7WpZQFrWrZa1N0Ger1tpEtS2ybGZtW9fNxqSzJlAcryL7EMhJ7gj1im1sZ1tc5Ca3JDDUoXJnctwV1fa206VqbmHSWQKs5gheC2PYAku2jJzRuayF7njNG1vRWOq8LylvUOVKXfhK1bovwS4BkGe0mDFTvIO1Gc5Wlp/1GlerASZwa+lizAKnpL0okm58qTtfl9RXAOAhSxQdgrW1LCzBqF3whj1s1IW48MPDGvBG3+tg+EK4JfXlzbs21KGUUEtEnNrpiBHbYRvn+I/4EZaOT4LjpZ4YxdNVsY+NrNgSH/9ZyW+coGCXPKoku6jBQ85skZ985ZYAGctb7uHXPKhkLT9oylS+rJW5fGbcRBnNa+6hAI5DXDCrmUVjJrNdzcxmNocZz3tG4Iwih2Y9F4XOdabrnfnM5UAfWtHvM4x6sZzooQya0FY19KKfDGlLZ/p6rlshoOUcXSFP2s6f1vSSMV1qVENPNKY986mBImlRT7XSqc6xq2l9a9sJYCFHQPCVbe0TWMdas6TGtY1/XWxkcw6GsH00sRkcamFT2tnJTvCxqX3tyq3Mp4ietoSCHe1ZY3u91hZ3uduGvt+2uttBnmu0sbpucyuX3PGmt9XgEi5u65W20Ha3rOFdbwHrG+D/A6/cDHGK53nn5NvCDjfBW5twh0c8ZRoYCLO3DPGbLDzWDZf4aTHecZB3bDVfbrbAQd3uflf33yFP7MdZ/nKIIZXPLqeJxkXNcZi7leY557mJD47wlQua3ynHa9B7rtSdH13pKFJdXmZu9EgPneg4X7pRk151rBeF4sk79NVhYvNJUz3rP/X62M3ek5F3HepCATuhxX72ZJYd7nO3CWz+dvG1B6XtdX473d0od78H/iX6UjTgUyv1lPdd8Go0/OIdb5KmcyzPeX814vut+MdjsfGZ5/xDmlx4yk/W8u7GfOepuHnTZz7taje5ivZO5tKnXoiol/3ikXd3vLfevSgn//qwdV97xoce+MP3J50WTfsfjx7cwif+DpHffLPjp7BA//2JXk/l2EP/hM/XPtY/D/rqe1v5DGd+90fIffMr/WszZX1Tx7/x8qcfhOiXP88Ng/vcu5/3vUdA9us///j7v8xrOhGbvPBjN/7ztwMUQB6iPwYEudPZLwPUvwSUrwB8wANyQAyMuJVJqj3TQCjbv97zvw1EIBAswXoDFmBqP3h6v5u7QBSMnxOMQXNbDVZjwbgSwamDQRp0nxnsQWybGThbsx+8viEjQSCEnx9MQmRDH8l7ugUUMxcMOx5kQu1ZQiu8NV3Ctw+swpowQhRDwixcHywcQ1QTDF7TtCKcQv+380IzpJ4yfENL27oey7Q11MHEc0M5jJ443MNDgwv2s7Q7rEDf80MS6kNDZDNdM75SG0RC7D89TMTdQURJPLMZ4SJBjMSYAEMHE8NK5ENN/ERsgw1HAz8KfERPFMXeoURVXLIZisL8a0E8vLxQbEXQYUVbNDIYooBUc0RCTMVcxB1cDMYcM4xtO75adAlOjC9gJMbaGUZn9DD86LRGTMYsY0O+s8ZovBxo3MYCwxoJNEVZfERIhEVvBEVzPMd6Wxn8o75T/EVtVMfA6UZ5HC/XSTc7jEeVWMYU08d6tBt6/Mfk+pobVEN/RAl+fLCDFEi1CUiGFLADoTVfrMBmfEj/y3FIi0StsZg+g0zHqJtF0lvIjKwajBxJxxINLsxEj2Q7bIQ9kTTJpilJmESsRUzDW5vIBKzImbwbmdxJtZqgP7vJl0wzkFy+lfRJzelJpCyrggGAQOzFoRyJhCSyqFzKnlFKqySqPPo5iazKipjK29LJrEQbrBzLgKoNi8vHo6y8oiS/tTTLefRKuGwt5BEfoXxLYGtJ7JPLufSYsuzLNyLAZMNJ/hNLwGSavzxMNjodJ7vLd6RIvlRMtopMyUQsujhGVCPMEaTMynyYxOxMLMKPFXTMcURFzgTNf/lM1Kyi1bCwjnzMnDzN1YwrvJzNDYOKdkTG2uQJsLQtw7RN/5RRTeAEItd5wq7czZ3ozSqTzeGcM+ZsTkDSpebCNc3cQeSEzp8RTuzcoePoNai8ToXTyyPsthuYgBp4FJgpRYu4EB7hEA+0khCBEhPZTikET/psrbGow8GkTOXErEqbAbo4DB/4GwFoyrUIxwtTGO+8z+R8TgZNI7gguczkT/EMQ2ebIMYYAhuQGZt5T/t6mfyKinBcDQryL515UJa0TxSVrE1Z0AlVUdmq0E680F6KAVnJCHzULu4Cm/UUG/AymxVtUBgN0sRaCGrczyGtORllRmf7iJLA0J3ireDxrccZiKBUjoEYLiLlTQfdUioKqyCk0LaEv7WkC/E4nSN1iP+mAwCfaiLSAoCC9FIlTVI5LasZMk7SzEFyLL2vKay/GgnkaUzCQhgwrdMYpVNDLaqm008khc3CpLw+5SkAsEvDKlQhGQjzIatE/cIu3dQeAhZMRLbqzMO1RB7o0B+bYkTz0CmSyCM29dTn6lRYPSH04cUwRdRNXNJ+PMo1lQ98sqB9io5+Iol/mtWvk1VjJaGta0xRFdM9zbumRJxfkqFhpak0qZEpTVZlRFZtDaEJcs0XddTNXEmuupM7atXQ4qMnwtRuvUZcbdc2qo3pLLZRpUWPnIGMuNIEJQiT6C6H0NQyAlJ4JbF3HVg1Op2UPE5xtU6YuICZKQJjOlcl0iP/0UqfuWBXg0VIbs3YBMKap2zWgt3WMYUvL9gAkz3ZkxWBoHuKFqqXaSUJYSKma8WObOXYktBOm7Wer1HPPDUxPigAoA1aoR1aoi3aojUC9YBFE1iZHKibXyWJCxJWGio+28jZm91Yq50f0cDMnq0sAPhZow1bsS1aLggAsz3bsx2BfxMAumACD7VWMupRVXUIAAKjnspaqcRavIWfpnxbhW1BsB1bwR3couUDeBMAw2ACSrWI0KqIw7pUZhmrmtrbr9Rbym0f2BjC73S/wCVczx1cw11A5DkCnn2IP7WIQOUajiSAx71cnL3c3jGMclvDzv1c2zXa0F0J2DiCGjOd/8+yiDWlVDcdidiB3Yd4XePVHbqYXQqt3dt93qDN3ZQw0I+F2d6qCLjAx+A6kslJXuRNXtzJXHGjXegtX6GV3pOwDgnlmu2CiK9hDe/iOs8LL/AlgO+t39rZ2vFtXvPtX/RdrsqwAQEeYAKGrfuCGQ4VWP7KKBNlHvC9X/ydndXoXerk3/4t3/8lVGcqDQqLCtfEsLLQsPqF4Aj+HBhK2M0F3AvGYGcD4SohCfbUEPeMsfiksRIm4RLunG/d35C9RuddYcLN4BxOTcsdYukZC1u9NvIF4tsVYiOmzSdWKmDRV5DlXCZu4iKmXByO4su5Ux624iv+XCfm4n3rYTJuoP/fVWILDuMgzuK93eIzppzc4MoqVmE2bmMzjmMFc2M9vp3lvVUwvmPBHeM+tj4+LmTasTtAtmNBHltCRuS3OmRI/hz9VeM83sevbeRBluScheNJZpsJXuS4+mFNPl9OtllP/mS1OWFR9tlSFttHVuWou2RZdp8dtuRAfmWijeVarjxa7uX1qdVW9lpS1mVeBuaeSGVknhr8oOIK/uXkK+ZXPuZl1gllrualySM8TeFR1mXcPWWOvWZsHpqBGM1nzmVvjl5wzlhxHmegabrV/dtuTuehpWZ35lRovucjHogkblRGpmegtWd9lol2HuiUqY047Vopy2SAVud8/uSCNuj/k/kaCpZnV27ogF5ng41oiS6Zvh3mhZbmUhbojnbXkg6ilfnifwZokj5pTH5ol76dEFPpecbolo7p5INpnJ4deKbpi7ZpjR5Yjt5piXktnyZmjM5onUbkoSZqiEHoow7ppC6Am3Zqi2hqq26Y1ajec15peq7qrD7eoA7rnvlokN43kdZksCZrrCbrGPnjs3bOtG7ktQ7rtnbrF5npqEbrqa7rrL5rvGYRL95rue7rsW5XwA5sFTFqwga1uRZkv7bqxFZsFJkRcA1Xr07nyHbqyaZsCdlq5l3qyn3sO95sou5sz4aQpuRahebrpDbtnUbt1HYQNDS3JQZq0e5j2Z7t/6FAH0altttuaNjG6d3m7aBYjXmt45oW7sPu1uI27p+gi9xkrAWobuu+busmiuBm6ebW1ueGbp5oOnNuLewub/M+b/RO7/Pe7q/u7mT9bvDWidpg1thSb/u+b/y2bvbWbPc2VviOb5xoysWt7/wucAO/7v325uGO6f8GcJuAF/M6cAkv8AQ35v6e1QZ38JkYC2cm8An/8PSu8Gm+cFjNcA2Pia9BYdQCcRZf7zVm7tzWYxM/8ZdYGc1d8RbPcf1+ce6O8TiecRpnCfzAx+LScSMX8ZEmcU8F8iBXidpAUNYych1HcrVW8k1l8iZHCV0q3SiX8hancrq28kTF8iw3Cf/kuXEc93IQB3PIFnNDJfMyTzM6Ti41Z3E2L203r1M4j3MBslTnqvM15/H29vEz3nM+r9hQpXNAn/A7Z+MFd2lDP3QCsOz1WnRGF3T+JnQyjvRDX79Kt/QDb/QwfvST5nQ+l7nzAvVQx3QFz3M5NfU4FwhfSXVVp3BWt3BN52JYL/NyDrBat3VCzw3SdnRX99Jdb/Ip9vVfx29Rv2JSL+ljD/IJgnLyXvb7bnYmfvaOjnYax5r17XJrV29sB2Jtl2huP3G4YG0PD3f0HvcVLneDPncNh+sPY/cdD3aGxu0sl3cH1+t6t/fqdvcLhveB5vf4lj5Ls/NbH/Fcj2KDB+//retnPlN4fB/2US/2LX146D6d5F4zikfnQd93jJd0nRCNAWezj8/sVm/4J9Z44zYMF+WylF/uHhd5lid5ihGMmweqmf9pGLd5nN+dwV60nkfq1x75IHX52R6LtESzopfqoz/AEpgAfImKbRYLF5vhD6nhEqloLUb6oKcJ6cy0p3dtfUcJzoiLqyeAAjWYk3BhqYj5Tgb7sI+JmpT7LSv7wo76lOArslj7Aw5RBXYIEr2ZnHFg76X7un+J2kj0PdN7xzbs6juKb+GIr7l6HXVff60IyHCysgEAakdlxV/8ljCMk8czyHe9fP95lDABN8GabZZSAJjO7K3SrBEuNGfn/9EnfZUAljQ9tNR3L4t39qCDfZNAU9C6W4gYXoso3sTfed6HEV1K6McP9IqX/Jcw/pI43YpI3eUBMLDi1+eP/s9xs+4le+sH+UzP/nqy20nV4N/ifogAWNhVesX2M1QL/mcb/mwv/vYHCAICBxIoAeAgwYQ6DjJJyOSgjoQDBRwEUEIixowaN3Ls6PEjyJAiR5IsafIkypQqV7Js6fKlxBwAcsCsafMmzpw6d/Ls6fMn0KBChwaFcfAB0aRKlzJVueAp1KhSpz6VSbNpTAB8CnDt6vUr2LBix/KZSRLEQR8aTxy8itHgQRMDTVS8oPEhgBNY9/Lt6/cv4MAErQoubP/4MOLEihczbkzwwsEmjidT5kv18mXCf2VuHev5M2iuZd2GRAtAbcYVB4topHvQrkC4AARobHJwQuXcunfz1q25N/DgwocTLz6cwsEYxpcz34j5edTffTmHrm696+izaTXGOAhDI8WDMwbOqLixSPLm6tezb09Auvv48ufTr68br1z7+hlD7w9/L3XXCfhZdiOZhhpGpn2nUUVICfSAeRoZBQAI+1l4IYY//Zchhx16+CGIBLAFwBAhmkhUf9Bt2FSAA7oIVoEiHcidd+BVNJ5A5SGkEXoAKHcikEF+uKKQRRp5JJJ8+QBRkk2ylOJzRC7V4ougcREAlllmOYJZBm7/l9pqrdU1kGy0ZWQbALg5uSabwEnZJpxxyjmnQJABsASdeWYEJWZvJiVTGw4IOiihhRp66KE/VLTooqSBNGNGIzpKkGz5EeAaALBhhJdeenr66ZRdgjoqqaXq98JBFZq6GJ+tPgWTq1L5SRSgiNp6K6JYcLArr7yGIGppX74VIUYLAdAQQXhFlFFFF636LLQrzRottdVau9lBN1wrWKx8vtRtdMDyVSuu5ZqLaBvifgQps+JlpGBCE/4oEYQ7bnsvvgJNmy+//fqb0ogl/osVuAUbXBJU+wZF7rkNn5vupB6xi5G8GS0JwAsJoQoAC+/WODDIpCocMskl/8vCQRqY/5yUwS3HinBV6mLFsMM12wqxdqdt1B0Akkl0w40J6QiAthItcdAKKysN58hLO/00qEDLDHVOLlsNJUpN+0SzzV0TirOXOrd2xG0S1fBxQj3WINEEBx1hKdVxm6i13HXbLeTGqt6N09V9P5f11Exx7bXXYMsobEYbH9GpQMgdVWxFGQ90AtkU7n05hnRjvjnn9MlEdOew+j26VIBHzCIAgRK+ugOGc8RCEbEX8fkRssdeNEEX94xCDZ9bnnhFOdSAApoch368e5ojvzzzvGlwUMfNO0U69QuYDtjgrDvs+kZHM/o96AkJcDb483oMfg1mSr++m4Gz/z78k6EMgMrxi/9UPf7XY6u69l1zr5H3wLco3CmkBks4AhOaQAFNbeQCFGgCE46whBosy34WbIzyLqjBDfZEaqfjYELwVz39+SV7/TPX/0CowiNlcIUufKFJTCM5GIZQhKQj4XRSd0L/uY+GPrxQC38oxCEKxHsM/KENb3iSIN7EhDu8VQqJKMX5MHGKVuSgsRA0xCT6LSVVrIkTn4iuHl6xjMX5ohnTuL4hHIRxW+Ti1bxIRlrpUIwNi6Ia89i+D+qxjxx0DbKkCMc44nBcdbQjCufox0UqBo2MfGTceEYBKw7SanLko1LCiMivKRKSnsQWJj8pys4ZkZKVbNklsXfITUKxk6N8ZSb/XQnLWToti1c8JSoLCaBVsnKMoaQlMBcmy2ASc2Dkw8EtcVmwVO6vl7jCYzGjyRNHSrOanwKk+gSpTHAxs4S8dGahoGnNcb6EmuQ8Z5tUA4BJJnObL9PlzL4JzkGJE532NIk576nPIqHJWaZ0p6u6mUP+zTOcw9wnQrPyy4QyFE7qXFA7AeoteKKOoAWl50EbmtB8arSj+hla/fAlQpdINKAUFZw8C1pPj3aUoyx9aXtM8Dl25mukLSlpqwRqSItetHUZhek5XQrUoRpnfhCtKU6T2jed7pKnF10pUfUp1KhSlTc8YwIBRarUreZyiT/diSZ7CdWqBvWrZD1rcepF/79/cbWtNtTIVL3qVJWaFa2zjKtd81oYmR6Epv1yK2CpB9e64iSsrByrXouJ18Qyli9GBVlgI5vExZLEsJtEbGNpSdnMcnYoV80qvyQr2uptViSWRSRmOzvK0qq2tTpRawXZOtrZ9o21IDmtHVPrWkjadre+bQlfMUYy2hLXZb31CG7FqNvf+vG4zH1uSS521IEVt7rgci5HkvvE5UJXjdjtLng5Yhqslsy65m3Vdwc713lyN7xXTK974/ugisQWsue9r4oI28SUsle/8vUhfP8L3uDOcLj4PTBVApyV9YKzvQIWooIfzNyLadHACL5wzBYqFO3u0MESpmGEP+za8f+C1r4YvnCIB8LhE3pYxC5MsYszaywA1NfCJz4wjN/D3wb7N8YbzLGP83oDvOhtZTdGcY9hsuL+tTjIP06yk0VM4acdGcE5XrL2mhxlCwJ5y1TdWA7gZuQq4/fKO3amlr0Mvy6rGagzdpDTyFxmKLsEy6xLc5vXx+Y8e3TIqaKanO9rZgajmc58Rt6eD93QCUUPaoE+76B7alANK/rJlK70h8Es5qU92ryRljRGL41p+yV61PZ83uM45LKedNq6nwa1T0Vt6veVetbj9LOPPtTqXSvz1aDGs60xV+tgS3N+jVY1r5M9SF9LGtjEvtuwn01MsjFh0xdSNrYna2iW2Hn/dc6WttyiDe5ZhqfCGco2ukm7bWmdWazrHrfTxA3vUUpNYB5KN779xuyefnve8X63v4cKFxSAKN8GNy7AAUdod8s64MJOuMNZaqwCI/vgFo/Vvp8K8Yj/S94cX+SIzFfxi5M8RRmna8M/XjePq1yPbUtTwUsu8/ymHKztPuzGW44vlus8jaZx48hnLvRw1Vwn3SZcv3vuL54r/YqOg3OHhi51oqty4TgvetNXxvSsSxEFB/Fn1Kc+9ZP3F+tcJ9nWzy7E+ZX42mKXOtl5bHa1DyztdKfhhEL0drjnvLI3v2zf714quwvehbY5gt73LvS4F3ruhc8X4R8Pwoc4vjiK/1984E37d9RmXvJ6irznNRimmF++5IxneOih3fnUf7LciS89yU9/ddavfPW0f6Sd7H1v2Mfe9sjdfG59f3sngX7469ORDV7P+4PLHvCVN76pig995k1c+cvPd/M5//zpj0r63D8eDtJD+utjX/jZBb5yzf/9IHl//ZxTp5p0TX6DZz/423d/ntqP/8vZIGXAmT8AZob6qResCUrS7V+b6B8C2o33ZJNuBCAEUl0zFeABLiDxDaAFwpCdmFtu0JYFfCAIhqAIjiAJlqAJmmAEJhgGYsTRFc4KZiAQvSAMghDPiNwDztYJ5qAO7mAJpuBU1F/63d8MXqAQDmEeXQzY7f+GB/IgEzahEz4hFOogjsngYKDfdlGhEVIRFmYh/IRHESrFEkahGI4hGZbhFH6hSrQgD6EhF7LfFrbh+qBa8gVHGJahHd4hHo5hYAHhFbIhHM7NG/4h83jdWtEhDuYhIiaiIvYgYPFhhwWiIC6HAkZixx2EAyrhIS6iJm7iHe7hG6qhzdSTWgnQoiDTQEgNKd4JJXoOJK7i5ugIB97gaHEiLdYiFHqiH8pVAcZaR4xiKtIYQaAiKeKJK8bHJBbjvfQfzAlHHdqiMz7jCOJi1e1iPV2ADVwjNmajDXiPo0jNEWhjNhYZMqrHMY6jteDHcDQjNK6jM0rjBMKah81UQkj/DTGao32Uoz1CC6rp3v9lIjv+Yy26ozdZnfOhBKpZxDweRD3moxbmIkPGDxsVIjP6I0BW5CIK5EBRo1lFJGskpCo+ZEOCpCcBkuVRpEWeJB5i5E5pZM0JQOUkjUcupEiyBz7O5Keok18Z4iyiJE+mZCN+ohU+Ys29HABsGj3aZPK0IlKWzITgSDqaZE9G5ROqZFOx5ElMCD8KhAfpAAhQwAvEANQtpXDUpFjKiZ34DHGoo1SuJQ9SZTwRpPaZhJ1IZDCSIhO8wCWWZW6QpV62ycbYYD/uJFsOphRGliOy2E9tTCB5JCk2wRH1JWXwJWReYPikJVQSJmaCoGQdJpP9/5T35OQpHgEKnMAF0MYNnIDuLIG1TeZiSCZrHsmIHNtTCmZm1qZmGiZQwqX9lYRaOaVE5CUBECXBveZkuCZxBokOVA7QTSRt2mZtbmZuWiVJECJaisTGFOVxYpBSZme0JCf0MIdaOudgQqdDlgQo1oxuuaT4jYR6AoApcmdiGCd8eoh3Gg94XqZ4riV5TmMv6Uqv9MqvyFr4xYVJXAzFzadgyCeCYkh9ZqVlNmd+jidulqffKcEBXCiGZqiGbiiHcmgQ/KKsXYxsigT5zOGCFoaCnqh+NOh6UI8I9k2EPueEqpKFdqiN3iiHVoEM7CiP8mgfDBMqLmdIzA9oqmgOUf+okfbLjDloSY7Oi15NjGbmfmJLjeKolV4phyrBMI0X4ORakqoSkn7pvSxpe7holJ6pGE6pN1UplrbplWqpqKGJiZLEjPmmmO5SmN5ptZBpmZIOmv7pVM4olbopoVopnIrE0NhpSJiA91SnnsZTnj7qsxwkky6HmQKqVPbHLQrqmhaqp3booYaEMjrqz+RADICWBgRQjUlqLEUqq5IKpcrHpWJqT2pqoLol6rDpp+5qqIIEXgBmXSokC6AACgyB73jpq6KOqyarp8SqrPoprUYltpmZru6qp/aqR4xIZWaEMIJPDoQUs4bKsobrnDjrszpptNaqslGrtbYrtnbE/MT/YkKUwASgQBEswUMk0GiSK6Ty691cZ6Wqx6ymq0VOK1BWa7u66bv6KzluJ8NyyAX0CInYx8ASLEAa7LieH8ImLJYu7MNKosN+rIVMQOUgK31UrMWyI8bSKMd+qseKLHGkKMwihglE5J0o6rn6Tcqe5MoOassW6svObHDIrNAKxgP4DgoAZ3yg7M4+Y8926s8SatAWLW8QLdX6xUEygZCeLLQ27T8+bQ5tbNTa6NRe7V6GrNmqR4/AQNtxLbp6rcqu68GOrcKibdqGhNXeLVPoSEeeW9fCLTSCrSGJLd1uaNnqrXZmLOLuhzLGH4YwLeByouDuEuEWboYe7uI2kt1m/y5wqOcRKG19QG7kauLkxlPlWu6FYi7nHkberi5QDOhwBh2Ujq7Tyq3iDtbpoq7qum6Cbi7v5saEhKXbvS3tBqTtsizq4uju/i4oMa+e3EANwIAPTC8LzA+pDq/OFq8tlm6uJq/y+q7z6tjthm9wOE75yB/xau8mci9K5a7lLi/59mv8xonNMkoTgC7F/q36ku7x+qz3gir4Om/rzq9KYOUMCIAJJLD1ze7+rm//Qu3/ZmkAM+8AEzBKEOJB1MBjhl36NnAism+ouG/hwq8F/8kElzBWCAAI4IX/9QZxefBFZhu7RrAEjy8Kn58N3zBlqDBexC4m4icM66EMzy0NG//uCfNuBetwSQjA54CrLPogVWTqEOdwQsiECNMtCSuxhhyxFivFxPwwFE+FFINwLF3x2GZxF08TF6cxUAgADuhOEj5xGM9xwcxwEV/uGnNuErNxRgjACdQvAMwpb9AxIdcxEd8xhqIxHxdWHi+yTehADZSsQorjIBeyJaPXISPyASiyI4NRI3cySzyADbAwQ9iA8LrwJaeyf2QyInMyKNfZJ7+ySZTACxwrAIjmquqkKsNeS9ixJruyLLMbFQezT1wACBRPRQzBCeAvKu8yL3MbK98xMBPzSVHzcJyAxFaED+AAM+uyMyteL0dzEU+zNZtnLJczRtQso8DACqzmfX7/8+WF8zCrGACYcdSSMzpr3jznc0ucAAs3AQhsMHvAc+nJM/Jq8iaf893u8fyaAPkcy9a6B0HHMzTvs47Z88/iMz9/BEOTrwb4zhC4s0RP9N4ZtP/+skKnbUczrwBgMBO8536QdElX9EGjtEVr8Urzrg74Dgu07XzI9NuZNATb9Eb3RE5zbktXxBE4LvYCtdAJddgidOqmtNke9eLqQAD5gE+HrlNLHVQPrlQn9E0rsVXrLVEeAUzuXlc/NU2fdCtT9dWWddreQOXAgEA39VqT3FdTblhrdFHj8F83RkSujYnkNVsLc02/9VjrsFxfLapV24kY9sztten2NVxTbWMX/60AeA9Mj59kWxxld69U+3VgZ0RmC+3GyKvsfna+hXb7WvZi3/Bpw6xs3PWosPZ5uXYIw3Zp58Rsi+yEHOiq4LZ56XYZ83Zv71ds9/aALkE3e0p4kmEYG7cJY3TLknZyV+FyB7YJKMu1RLcQ+yB105F1cyx2Z7e+XLYSE2LAlgp4pykUj/dQWDFyo3c5qfcN18sRbDWpvHcUTndbD7Vi27eS4TcKo0laW4t/b6p4B3hUj7aBw+xv8yvP9O13AzF8Nzhiu7U0R7jITni40rW73MuC32oKyveG1XN9E7iDs7hSzI8gKziG/3d8tzhfQ/h2WzCIJyuq5cBz9/eMM/iJ2/94ZeO4i6P4kd8EE7dRaAW5iUcgkgMFfRt5kqehh4ev46h2tJS4E2o4kYs2Qp83eu+4pNb2Xzl5lw95lG9xeSesmGc3mT/qhFDytnB5E3r5hgt4h+c4Acf5nb6cTGoVhNohnlu5RU95mF/5w/q5mH5OLl/4oJuhmn/5a1N5lVfzpduEOo2ooIuWIhY6UxV5ovP5/DJ6kn4OzpI4mt/5pOf5g496pmN6rLvEy3F6p0vWp7e6oSf2ns86Pin66qK6iXn6B+t6qIM5Ufu635E6KNd6yNg5E4K6rJP3iiv7bQF75nrPKSNVpEu3sU/7fKu4pVv7tTO7I7+cltf5qkf7t3v/1aGLO6yTO95iO+Jqu43herFDOSy/e5u7K72Tq6kj6ICmu7p3e3hD4H3ze7XLO2AzvEvY+71HVq7r+5pvDbwnu8N3RMDD5xdT12y5xAdKu7vz+jj/e7hufHbKRqqf+WiBvAWI/K8r/Lhn/GCZexr3SJHKVst/S7vHPMnTMOYOaCr6sERA8gEl0AJZM8oTJ88495jtPEn1vDnLfLxzhNCTItFPBCBXBJ078tKz5gVUzrbrvGiJDrqRRH8k/M9HcNBHBjhiY2cPhO40Ae/4Ttf7RAngAAjYQA3UgA2AAA7E8Yl+/WROSM57PNTfVLqhPXSoPYeX/C/BrnW6jRuZ79jj/4QJTAALSPL3HAELTIBIEyfh96U6Ob3S0JbZZ1vvUj3Gb4Tkg4QJVA5TEwD5TNdrbf0vksjls+bol2XYMwmnfTzPn31g+PKAd8TrfwTPXC8qCn5NPMCENIoP1IBXvgAF1IAP2DIAwMDu92Xvi+XFxHh5CX/UEz+Yrv3/tj0AZP1GVAxGGKhOXMD8tIUNnIBIm8AJ2MCxsoBt6+X3AwQBgQMJFjR4EGFChQsZNnT4EGJEiRMpVrR4EWNGjRsnTgAAIIcAjiNJljQpcUFKlStZtnT5EmbMlyVl1rR5E2dOmyc55gDJM6NPJQeIFjV6FGlSpUuV/GSI4yMKiB8BzEAI4v8jDKACj3w8guKBxAcougI4shVtWrVr2bZ1+xauQZ854ta1exdvXr17+fYdWaKsDr+D/eo0fBgmTcSLGTd2SXjgXMhCl1a2fLloU7pPPw45AYLCiwklEpagmlDHRyZoATB5YcKiiRdMAEC2fRt3bt1tJe/2/Rt4cOHD/ZpYEpV48oyOmd9U3Bx6dJm3ew+mjBl7dqKaG0Kl+h3AkgkHT3zcfND0R9hAX4jMKOCFcvnz6dcvWd1+fv37+fdnC+OjItzzjz/pDFzpuQMVjI46p6wDYCjtJLSMO87AA4+FAQVaIcCETKDqAgJFHJHEEtHCz8QUVVyRxdxQMO+GFuVb0MD/BGm8cbEGz/Prugl9RKrChXBYggIdYhTgggmaoGqIgmLIKiEBqLJKxiqtvHI/FLHckssuvVzoSbOo/FI3HKGz0cw0nbNNy716/BHOA4JUSMOCXvwIB4KwAkCrhKgKi8xABR2UNwcJPRTRROm7gKo8FR1MTcfQjJTSx9g0tK834/RxTooABKAJgsLs8yApPxrz0VRVXZWgNll9FdZY0XrhIwpkxavSw07KlVdLJ8OUL003lbDTiVL7KMYNO0Tow49CvBXaaKt0Vdpqrb2WoOMASBbbtXrNaddvxdXx1wiHXaoKGdRdd90+gJ2IKsEEKu9dgdIDYD24ZliBAhT8/Rdg/3+7HZjghqgtGOGEBZ3hIx8U3krcNSeNWE1yCfNpjx003pjjjj3++OMkLgRvx4p8AuCEge5FTbW4TtB25Asfnnngg2m+GecSKfhovJxHorimcIGONDeb7cIY5KSVBrmLBJx++mkM6o2oLA0ImvIqKN/aOeaYff4aVqPBHpts4U7Ot+yKho5J6LXNLHpqvJBemu66Qd4jbocYPZWgT2NAyIeP4nNLA6qYqCGGCXBYnPHGHU0b8kDFjpzyyvFKjwXLJ3J7JpM4TxPukoMFIGO7TTcdb9ElorU1Jz8K1aAbsHaLhc7q1Bx3MifPnffeS/IIgL99Z+jzltouXsHQfy399P/mlU6dodsJeqAsGwoyoayeCapBa7doU3348FncXfzyzWfIho/kvRn5G49vXzrlLybd+frvzpsAHIrA4fYVymICbQJh3RFSNhCuAQBQbulKDc7XwBSRz4ERPF8RPiK9hMFvQe/DYHPk9yDm2Q+EO4CekKjShCH4iwVlMUsCCxK416GgBicDAAjichypSBCH/IFgDnmIO1PBDmcbPJAGhdiYDvKIfiEM4QgV4p2uweBZpeLeyIQHlyEAwGE91KJ8drhFL5LtAcjJWRHj5zkyngk3XVzL3JRoPyYq5AExGEIRcnCEI+QABhRgIWpqsIQjMKEJFIgiXI7FrS8eUjdqROT/Ih8WJu2x74wcNGMkJZVG/NWFjW103htLVDtSMRKUSARfKEmJsysCgDRjpGQlJ7ZKcFlylHJLoiY3eUn9CKB2TbBaKXl5NFv2EpjWOs5ZfOZKI07SmLqC5fJoWT9OmmhPRyiCD6hZTWtmMZjZ1IgitdnNRDXrk5BMpjJbOc7pLHN+H2ym3Z5JohjQpmvg8eY8KcJNet7TS4UDgK2KaU7DENGfbEOnB9fZvHaK6E7xlCc+GboQezYUoi1iXQFVGVCcANSivrpULO+SyYLS7aD+cWITXnACHTwApSlV6R4jGtGHthSmIyoBBbf1tYxelCQ3faXFCPpRdv6yPi7kZ0yJ/+pQoBYVqf65QQxoetRr6XQnOYVqVHmKRHX6NGkh7U9XlpBUr8rFqV8Va3Jw4MLvrABsUz3nz9S61o0yE6sgDatyFjhWsb7UrnklzAU+RZUixMCQFW2r8aQ62M5VNVOzjGtW55ocG+o1qXiF7GTx4j+qLOEFqUyrYQ/LEc529lcc9eVVF9sxrfKHe+GkLEQlu1rXsuUGZl3C+sj2WY1uxLaERezoSFvajZ12P2FE5Wtd2ljiHnctOFChDSzYz9yqpJyDPWJie+tbERqXODtrQgCR283Wdhe8GmGYeWibtuciqLDnnS5vrXs/0fKHVkxYQWDD28vv1he/xgpQczd73v8FRLet63WTYtv7W+wKZwkJ/g4TEtxgByc4v1+8b4QpzJBmFUFz/k0JgNUqYL14tMDXfW9+FOq1CvdwwidWsUG0lWENc3iqHs4LiAsMXP2UeGQrzmGKdazjKaIKchr+b3qfK2NZVte3Ns7PDZjcZCc/2ck9liCPpXxiDgEArZUTMoyhauSOEjjESq7ymDFCZTLnd7wM1PKLiZxbL482xKY98JnpjBAz1xm8P7Tcltts2zdjEsw1njOeCU2AOxf6uDTl76OEXKM+f/bPcaFxe8WMaEsX5NCXXm36AFDeVzW6jGz1b6ThMmnrVlrTl850qiELPBreis+e1UlDYv3WdMb/mWOots8DbFAEeMaT1ZZbdbDtmp4mwZrNst6pQmodWrjiWsQrMkHtcPwRYlNu2NcWa1dGfKhmLwfUDBqoVaGtMV3LRwBLqra1tZ22bLc7qZ9adKK+jZFwi3u3A0Zyac+tnD0BAAU64C68hT1ogr+WNsSUVb0vcm805vvDgaa0wX1DU4oenHfvxnhLZYdFaDHcIg6XJMRnLPFTU3w3XVHtxgvebZaHl16DW3iycStyVtq6p9Dud3Joc8OX407jP8cn13Y581GL2uY5Gjd1yx3tFFFQzUJvudR7/KmBrwrkaks6Y0j9FlMnGeW6oVVXqV65oJe9m9yOVtYpsnWuL529/+XeOXFu0JWLo51sZ8c7MI29dpprxO1KJ/mRmz534niECSzde870vvhSAq+KRlcv0gO/bGffWu5h341yATAEHJQAyk92PMEaP3pQ3knxrGL75ir/T7jru/Ca382/S2z6bpXe9ohU97wVtXqUtH7Wr4/4vhdr+OHcQN3Vzv21cL/8LerZ70dXNvAlhnNyZ97l9DHOd+74YO87v1rNBz8PhetzZEu/5tSv/uVzjmvjB2eAIBjk+AsmfvpL0JHS8n1E1I/TwX+Z+OLq/YBD3VLv/rDF/g6wgU5Js85v8qav/wTq/+AM+1SkK7BJAetP9jKQlGiqWvYPIiKQqqyP6SowRf96jgMRJgFTMHx8YjX07+/ATQQlkATjTuc20DagjgVJDwd38JC6Aog+LgbtbQZpkP2u7wazbz6wQgl9UFFW0Al9qHuEEP0ArwhvqwZhzwRN5AZo45GiEFqgEAwrp+OOLfoeMP2uEL26zi2+jt96EDJ0oCu+cAzDBg7rUILSw/wcsMgoTw2HjA0LJQCxagB/A6UsqwhAQANWihHxkFDE0BHL5lhkjgrR0Ar/ELoS6Q4twg2LbxP7Yt2+IxIFBRJHEWzoJfL4EBOJR/12oxQNzeTArgmVIxRPwxS/5BVvEWeu7HEqERMBMSH6zxU/sZ5i8Q1nMTlg4JqWkRl10Uty0Rn/Z4Z1is4XV/HRpEsTkTEtOlEAiTEad8wbv9FyBACe5k/yfpHLMmoYtfFEjNET2VEceQka45Fg9iTqzhAdrzHAsvHZ3C8c6fF85hEgocUEcGCXyNFZrOUX1xACIY0fMS8JB5KoBFIiX6WsqMIHSsAen2ohN0wfO+wh2y/OCrEivYgiSzJVpgg8ysIcVfEP09Gi1rEfR/If3eLuLuImUVKHalInu0UAzCoHbABmAA5bOtIj/ZCzZBIi/REecYNPPE0idABAelJETpIqBeUGaIqABAI+QKQojRImA0opRTLMeJIt/GoCeK8gBGACmuoq/cMq3/JLYGYIBG4gLuAFoLIa/1/yI2MsJJGQKQnkZajiCGrgBK6OIEzgBGpAhZaAGuXSPuISMrfkXr5jCWJALWHFKIExDf3sL0swIglEAN4JPJZgCETjBDRAA05gAl5gCIayNTBzMrPELGcTVkAg+bjPBhDTJdUwLP1pLAGTJptSN0YTNnHsMjPTNn9DMpcTS0oAByigr/hkYDbzN80pOEEzME1EB2rg17rmcPTSObmoNsdTVmagLDBQIRcSo0AyENmCGwmxPOtiX2zAB4ogwYqABWxgBYDMPCNzPv+TVU6JCVoSH/myL7vsM21wOwU0lJrTQWWEa47APz+QPZHJM99zjdyxG4kzQjMuQD8UUa4MAP8ekyPz8TrHKTsZdDhFlJEg1EVLhF4AgA5P1BpTNJlWVAtDM0YlLER79EuECwAosTovFEeNSUeHL/Y8FEgjB0ablD9KAJ7ukWA6sj39UkPVIj59iiShtGye1Evt4wa0RT2r1EgTVKeStOQGkUt/NExvBUzfFN1oqgmU8xx9E0MdMku3kUPlk0nl9GviFFCJg9pygL6SYzMx6EoVdE/bkU0/qksHFWcEVVKB406YoAHnI1HhZ1HTdEF3tEEX4gYmoAaagDYACSwSouPiiewq1Q7/1FUJ5d8MkDg2dZW0rgqzUEm3MCFmoKlGxgcOdVW7plVjdVUo1VhvA3gAoBfrw1b/KQlXLVFX13RJGWJGQWUIbCCGqCIHzLHjjsAGwlVcxfXVklVVkNVcB+NYgkc/ntXN3AJo1JTweBUhyuMyA2sCykK1Oq5Y01VW0NVf96ILP8J62tVd9ZQt4vVTd5VHE+IBmpUgZrS8+DVgw9BNK3ZOG6ZADjYpNecVtxRSD4ymCnYgKBZjYwVgT7Yu7mQJeBNROdawgO5iMa1P2xQeuSZzCMJkVZZVUpZn3eLKjiBT7QNmY9ZjZ7ZVajZkb/YjcrZkP6Jf3wIEppZqq9Zqr9Zqf7bUkFZrdUNIIZZoi3Yfp24pW/QiXIhkBaLjckAHQOMFYoBWT6IWu6Zr25Br69Y2/27gZIZqY8UWS83ubmHxUQvK8Fb17oYVPFzDTi9ibk0Mb7U0cB/XLz6lTA3WbxkVcGF1JECWcLHrlKIWcS+kCQy0JLDWdE93aiUXcjVXdfWD03LAZTX1cjEX2wKXc9dp7pzoJusOBU7gAkTiBk5AtmK3dUnEZ4uXI5a1Qi13dtXxaFl3I263mXYOPT+CSgfCgpZ1D5F3RY6XezFivGiURJrXU8mWLAVtFi/gZARkdaiCeL93J6EXfoXDBE4mbQmEfG9KZuU3KJS2fpoGaqBGappwTKH2fdeyLMB2fqsychf4P6ZQRPLXec0XiXjACS4YgzNYgzeYgzn4AxRKCU1A3f8MtSJciEgdmIH5F4Vz43UPtT8kOCaf91csuINr2IY5mAaoQId3eIdT4KgEgKYK1CKm6H5NghGPGIlXaoWjt4GXmCecKG6ZF4ZzVIbnh4ZvGIuzmIN5AKgE4FOYYHkfgtr4Vm4bV2acuMyaGI1LQt1qFH+nGDur+EGuWIvrOIu52OVc6AiimCFOJhVNwozPeI1NRo0HeSP2ZuUiGI5VVI4r2I4fGYvxWIy9QjwfYl3DmCOUkRk3mZMNmZBV2JP1Ikz+eEQWmZEpOLHoGJJXOYMluSFOqUQxYvtAJZTjt5YJ5FNI1z9MmYpReXRUmZVZ2ZUXQiVz8iD0FrAMQgNgppL/b3k4vNeZmyVqx5eXXWl/ZziYs/mChzkhSHQJxhWcw1VnL4sF/GUIZIhdnTk/oPmWvYOMS6SarbmRU1mbs5mbs0b5njaecsBE1Zk8Qdmf3+KU+DgvEpXZIvCarbieg/meD4L2FKogSmACUAA/T7UJejeg9YOda7krXjA3DDoYEXqef3mhhbmQt0IAQi/KMtqoAJql1eJYrhcyQNo2Niih57ikV7mhS+QGXuBX6falE2KjPZnTjBlSrPM2bHqkBwyYczqST5okwiSfg/oghnqQERIAFrcuaHqmpfVVsdmp7XinRUSq7Qhqv/MIGoyq7Qyq19oggEemuxosk9qrX+Vj/wGgqcO6hsdaqbwiZTiNKzWA2srVrWnWpQu7JGiKoPWCqwkjV79aofVai/m6P1jHUQA7Yj+CsBEbFg+bszdivILwo5G6puu6Z20XryV7sttaIwDEozGbIK5saN3aqtH4TtxYrq2UrvvQYj1bInwir1VbgymbP2jDaWE7aYuYtlm7sAWgK45Aq+2isY+at+EUtYNbuDGYuPdDjAiAa27nikS7sGt7ia9MuXdbt0u7uv/1urP7hrdbP7rC5/ZkaF/EozmbvFdY3WYbvc/UsU37WNvbvfeauTHiOKLOOyA2cBQOvwucqoUrkfsbRXM7Q63btyMCuAecwC8cL2oHw+ylaf8LYm+mea3z24FPSYEl/EYpHGHZm8MfIsM1fIsd3CKwgsG1pVwvgKa2d7lf/LMlolnu2zemuzAA/FwFXMaHm8YrYrzWx4mYAAZ+lb+p2sTnN0zeeTdIm8U7trfBOslbeckrgo7SNqHAA7epPMwDmtp0Wb3Te8uNtssj+8u1O803YgKGEgaaOairHH6HaTiIvC8e266RfM6dAL65cAZm4IBZms+511Q+PDgAnS8E/bR93GBSu9C3uc6bCAcw+ccdotGRN83+XMv/e71RltDn/NCJg2AJwl9S/NOretPb+SNIuUxKnbrfNc5xOtMNfdYRotUHIthj/dItndgXYhpJfa7/27zCXdzLC33Vh2PYCWDaj12ofz2UT4nNmX3CTV3XLfzZVR3bDcK4rwYAztvak9bY0/0g1K1W3ZzbuRzc5Rzax70gKOgIoqja2d2w+X0vXufd/fvNsXHXHbnXo104oskHauBOLjpgHh5gPj3UW7fvlL3bB35s553XMx3hg6N+A9kWP3viVZdeNvs3ll3F4VzjDZ7j7V3EzcqMJd7l0XhPjHq0Bb6Ulbrg6fngZ74gbkADcAB4fMBxit5xZH7d/V0gpmjKb/7ic15Ro+Wusdu9O14+9l3pOzvr78IDA/7pFTnUMjfcv9zqafHct77f0T4uuOplcR7s8U3s6V3ck94t/1Bq26195B93b8xQOFAenh3Nl5m6132d7tXelwqf3fXphE8e3qk57GsX8cGK6rO77A2/PvIeb8ME1p1+xf/+8Z001cne5x0ipVW6yZDe8t3iTjwdN/ze8eEe8sc+yStfPnCABb4TqEV+9FFY0dr+69/48yFn6gef9onjAnKz9n4c8+tW7Xy/81//4eJ+4+s98tVCAIay+7zPwVA/9dei45zW4p8f6mEf9Ks/aSdfuIs/4amCApr+2Jdfa48Fyxnf7YGf/IU/9Gd/9w3C4iwf/gGCgMCBBAsaPIgwocKFDBs6fAgxosSJFCtavIgxo8aJKwAAmLAx5MQFJEuaPIkypf/KlSxbunwJM2ZJkTRrEpQZ06bOnTwz5gCQo+fFnzycGD2KNKnSpUyb8gAqNKpEJgCKSL2KNavWrVy7et36M+jXsWTLmj2LNq3agTY8PlgrEafcuXTr2j0Jl+fdlXn7Xg2bl2jTwYQLH30q1i/NIwBQKH4MObLkyWChUr6MObPmzV9heDTBea/o0aTrch5Zeubp1QcBwxVsOLZso4hZQ1wCoIbt3bx7+67p+rfw4cSLc6WaWHPq5cybLzBesDl0zMHVwp6NfXDt6QJRVOUOPrx4v9XHmz+PvvcFjyxOO38P3zR46ekDW157Pbv+pNu5z/A4Q30CDkggRuUViGCCCm7/hYNHILgXX4QSthTecguedSCGABS1X4eH3cfdCwAsAdqFJp6IXoYorshiiwp5B8BboU1IY40kVZiai1ypWFZ+HurXH3ggAMDECjfoiGSSm/GoZJNOpteERwJAaGOV8eFY2pNRMTmWjz9iFyR0S4zpkUdMjIlmmmNqyWabf4HoZpxy+maCR1ZRaWWezGFJ2pzAwYmWl1/KFqZxZR6KaKIA+MlooxNx6WikkqKlgUcUrKZnphbOl+OkQwGqIYeDZldocYqeeqinqnoK6aquvsoTBR6dgKmmtorG52iwStRqV4KOWlipxN1AbLHGHmvsrsq22euyzj77kGcAlLjVrdba//XkptAq1GxlogJLKKjbjkvuZN2Wi+6yAni0hFfXvitXtp2mS9C5Wf0KrlPi0stvv1/Z62/AjD7gkWNdwYswTH4lbJJA2vYL8Jvf5hvsvgJfjLFNEWfMsZJDfuQuwyKntPDIDs8LscVdbkhxuMl1DHPMFm0sc80XsuDRBSGPzPONffW8Z8A0C4Vvy/ypbHPSSg+tdNPpUcXEV0D3XPLUfQqNtFdFG/3hy735ALYPA4VNdtlmi+102o8xrXbb0JXg0RBSWy1y1XTvJTDbO23NtRPC2paqQKgO7nbh1mVteOLgTeBRDHPfjbDdkMvnr9468c3136wFTsDgqCoO+r+Ih/9O+m8xeATSzpNfK/nq8WLtdah9E6b5ag/cLiMBuO/Oe++5lw480aMHTzxnOhT8uOu3tq58TrDbN/HsR8defPWTWm599mitC0ATyTefKfPgu5T38FphbnTt2q/PJvbsv99VEVKqPn6e4tfP1/OvsSw9U+rDD0AXuS+ABBRKWwCgA/rhz0b3WyBKyke9HvGvf0r5XwEvqKABYnCDIWkQAF6gQAdOqIEiVE3lzHevCVIQKRbkoAtThMIXytAmN/AI2rhSwiqRMIcQhN4KKxhD2whAAyCgAAqOiMQkGmyGBNQgE5/okJ8cIYQ5hM8OS9jD/UVvhS3kjQlQwBjPeQSKAXT/IhnPeJAheKQEB6sija4owiziR4U/9FsQOXOBn4ixTGh8nxn7CMjTAWAFbXSjhODoQDkebosU7KJt5Ne9GPjAIzhYAQUgeYQY4AAHgFzfHzt5xv/kppCGvNLPSvlA/c2Rkf1z5GpOwB6BHJAgM5BfDtgIyux9MpcvXMESUCAAuI0Sh6g0ZV6KiRdVLrKOLLyjZmrgkSMRYJYEEYBnmjAlXhZvl9q8oAlwxq4wOo6YyHQOIheoyLSgr2WuPA1u7jTNMRZkPSDrZvC4aU8APkCPiQoQOcsZtGMC9DnKVCcdf9hOzjBGN7KcX0E8c8N8hg6fEl2fiMy0gp8woQYJJOVA/7N0SoCmM1AH5eLoSjABG0ASABFViA5qsIQjMKEJFNCZVzxig4FcVJoE8U4EK6o2igK1egdk6ZGCSZaPBhQuHx2p7JhJm6xpIIyIaulBBKBGRT2oK1RZoiB/JxA1TnGoihMqWYFXJwelRakPW0tTC0pSVkrvfx5MlFUNMkmPNAEFNeDnVrciv/YI5HgfNAhuonZWw5k1saET5KXWylaQClSkcH0qVOkKFBaAQAeyYulCLnoEWg2kszHiik8HIgDGMIFaBBAkDBhbuMXCNnFRAgAu0RJZyTJ1oE41yzop9j8T8JQAH7vrQEwQxtQRBJoAeC2DcjYQ5uYgBjrQAIwGOf/btsk2u22jJzxxm1tdcYdqlfVtSRsZw+IqRJDeM0gN17gV7o2TADegiqK+y92lOTO/7EsrE7IJ3vDibbw8660E5Tq7dqo3IdKab0HyCsKtnGACGqAlbhAFA9by12bb3XDTmOtgswgYVwR+K7P225Pf5kvBNlRImfxpkI851yw4QAELWGCDjnpYvz/d8QaF2eN/jpgunDJx+1DMExWDi8WeRYgwF4UQwiLWx0PtMJVrBk5CBnjIRC4xl+eSHis3RMnAYrJxCQDLfT1Zw1fuppjb3DGCuWXLX8ZJketsZxgGWWvnbWV6W4yQjnwHIWkFgE3zAmA4Y+zNis4YjP57Fjz/g9nLklaYnn0IVTvuOcaAPohrE8I9AMBYLSZ4wZQbbWBUE9C+iR5LpfM8nVfLJMxI3luf5/rnJh9Exi6eM6lfEEZVX4zRwvaXKGdcFlk7L9bKfgmtN72jWyc412f+NEJCPeqymIACVIVysVMG7W8T7wZ6DLGrm00+SqObZJfW4uxoQIV4y1veKaB2QgSNX4IU+tBCmQEKmsCYHAxBxwIRALcPdYTHiptexF64swTwArLpsQitPve688fsi6vk2fbRgws+DvKQi3zkJCd5CzwX7oEs+CBpjuCapUJaRCn8BPb1yBFewGaHj6vhOoeVDvh5qBwMN9ka37i6i+6z8/C8/zUA8HjJnw51kmthAFSvetUZYG8n8zHKZpLKx07luIvaHOc959fSyz4pAVwXUbdUC9LZnfG3m9A8Zy/IT5we9bzrneR6yDpCXowQXgvlvTakwAtQoEcmMG7sOUf7turueEb9vEw+uIAALl9xEcu9YUdHOsf3h/e9i17vfU+5QFZ+kAYjBMJR+dgSbnt6RLFg6JEnF+RrHyexH0HLitk85+O++c/PMfSjL37JSz8R1BuEvQchfLZ1Ak6wCoS5w8R9um5vfS2Jsrn8Puer7xz8dg/f+OQ/vt8PglzUGYS5yE5y9xAi5yM0PvvOwj79m8TcCEfG93M3Dv+TTne1djlNV/9+BRhyyCcRymcQoCVaAkFa0qcTC3VtnXZ/OyeAFQgt/pV5IeV74Cd3wnc4xGeAxoeADMECRYCCRaBHR5CCKEh7edU9fOVXV4FTCYE8GGiBpoeD9PIxCrd//+eBbweCBiWCIzh6JbgQF+Y5tCcA1Ico5sYTNfh3AJBTOwgt9meFK6JH3fcY/0dQwPeB4heCRliASKgQSjg4tDdYMCVTNMWFPSGFBxGHWagsWEiHF5JmgjUZXhiEnieGREiG5WeGvjGHBVGId+gqdoiICZJXBPeD/NeHRTeEJFWEgZh3g9gbdgICm8iJnKiJnQiKi+goiiiKAyJM7XIZfNh5kviHlGj/iSR4gXmxR2JUioxCirWYHgfEe3FSSqkIhK2oIZX4ik+Hibwxi56Di3Nyi8k4Hul3BBsoL27ki5AIjOYljMPId7EIFzBwNt3ojcwYJ8sIjuAhaFU4J0a2EV64VONhf3eHjaJXjOMIVOIoj2ICX36Cjhqhjm0lHu1IgO9IetpYjxtEjwM5HJWia+fIWzQBNAxJXkonkCHhjgB5iRFpkE1kkRepI+DUgApJWSLRkCD5kAGog29yjRT5cfGokbxUkCu5G/RUkiySjxkRkiFRkyTZcSgZdSrpkp3Ukj25Gp31V/i4kCJZYEZpMtUoQSeJkjwJlGj0k0+pGQJgX/PHJjOJ/xE3qY9JOYnBqJNQ55RSCUVRKZaXsXhLxChYeRFaSZNcqZRkMZFfmY0xWZYFRJZ1KRm19XxyopYWwZZZ6ZYQSZfCw5QUGZZ4+UJ3iZiKIWftR5QfaZMjCZhH2ZXWKJfmN5iLyT6KqZl5kVWcFCl9WRF/OZqSiZOgd5lz2Zl9xJmrmRbvdWqNIpoUQZq0aZrsmJE+8Y+peYC56ZqK5Zu/CR4XpX+OMpuoQZltmZyCmZO82ZuZKZzE05rRSRb2pYYeWU41sZzKGZinOX7OCXKHSZ1+FJzjSRweJDeTcpxx0Z2T2Z79WJ4VEZfgKZ7mqT3TaZ9bIS0Q+JjZ6ZB1g5QAWv+ZSwme4Rmf+Skz+ImgVyFK7aWeRRmZApqOtwmf0GlrhQmQ9bmg0nmgG7oazKVckrKeEbGd7imhzImaBeoCGuqhpaOgLboTGqgqIwoRJbqWFBoe/oih78iiMAo6L+qjNdGDq0KjD2Gjfomj4KGjKrqiHRqkJ2ShT/obW0ikEDqhJ8qdWIqbUaoxu0mfTiqlDAemYfoYeegqReoQR1qaasodS6qiPUqmQTWmcdoXjXimVrqVWnqjbDodblqgcEqnTQOkgUoRp5hU+6ine8ow//meOTqnUeSlzgmohMphj0qpZ6GLh4qoCaOdjbqmntqmlsoQ8ymponqprzKop+oQqQX/AM+oqZsKLwG6qLLKqfXhp1/KpapaXrpKHOVIdLAaqxEKqsg5rNBxq6Waq7xqdqaqrFpxYbBHRcAaPsIqrV02oHAZqbw5qc06bMzKrVJBWGemFdX6LrRKrsv2liuzo9i4rd8Kpe5aHHnVkd9zrnpirkVnAfmqr/vKr/3qr/oqIMeqrd4Kr3KSqgVLAIuXrIpar/ZKrXL3rxErsfsasATLdOs6jO2KsOhysPB6A2FUYZrXsNN6pb43sSf7rxW7sBKZrampsRtrexYLsxuRV2j5qiNrJfeqcSjLsxRrqzJrdy17mS87s1cItEVrEYKWA9AoZDj7Roy6eT0rtSrbnH96/7RIqyMdy60XEEaOeLNOO0JQC7FSy7NUm6JWu7JYuypa26zSYrO/CrZPq7MXR7Zl+7NpqxGkOrB4q7bXc7V96xBKy7QeFbcR0qn8V7coa7bfibaAm6B/67gKwbUe4bVwW7iGK7Zvl7gnu7hj+KaQG7kLwra6Ki3mCFmXe0iZi3SbO7GdC4ify7eh6yeje6qCtASDG62oy49ZOrasm7J3W7W4KrscQ7uUmn6ltVu6a0wPq7m++7vXqq5MSrTD67exS70Z0VlvS2fKSx9zu27O+7zpKjoY+4rTe72jCLrU+7Gtep0iy73mpLr4Cr796rquCLvnm2r46xUH5INu9b7vcf+4Jju//Fq/Xnm/+gtuCIwW7yV/3ve/sMa8qzvAPgu94yu96avA3pnBYwEjxZm8D7y7Jtq7E2wBBWyZB7zB5VK8cUpPDezAIGxp3otuJAywwHu2wpvCKozBkctcQzlZMKxbJRu1NFzCNsy4OJzDOZjEXSFMkJYrfkiiLBHAQ0zDJkygKLzEz7LCYZpVUOh/HcieGBfB8lvFRuy5jZvFRmu9aVwQouTET8yKY6y8RFzEFcxn5GuJ5svGSbLFT5pl5kGNcqy7dGzF2IrHgajHe5y1O6y2orS0gAzGgoy6hGzGr4vGirwrfeyjeRWicKxx8TvHRFzI0YvFmJyIjIy0cob/ipAcfpIMxJQjvnd8wWtsygmiyS0qLaDJymHoyq88aXbsK0Irl4lcyyhyyxsqSqu8y0Iow778OsAcbYdMhsRczCZyzAsqaLs4HoHcy86Mrih6xMhazadMy2nMXHsZiesGyt78y7EczNJshNQ8zhmEyjN7YfXBzXnKziQGzZUBzyMoz/OMINecn2mVb+KRz7y7z7AMzmeMxAIdKQRtn4RlussMxUK80O3cz+cjzF8Z0BA9IBJtnh+jy+eR0CKc0RC80Sn0zwb40SBdyTA9EeD0hp58ceuc0hQS0pCrty5bzzJNGSI9nlAjICfNsDk9aztdzo/S0Tr50kCtwVANEe8l/66rqM7NjNSpNMoWXMpSfWJLncNp5sEWHccYndXOptTBK84MUVeoor1eHdVwzRCdFbLpYdRIetZJvdWy3NUH0dan8tZy7ahgncLSYpVWjW44ndfJtNfvPMsN4UFNYAOTTdmUXdKCHdeYjRCMoczocdefutjp1tjR/NhsfYOabcs/Da/ClJ74HMlmHdpGN9r+XNoL4UGBjdruLNiL58UI/dr6HNtSnNY3vNa2fdq5TSBCLZx0PSCfbZvBrdOzzdEtXYZZc9vIPdCq7a403dxguxDQLdoxbcCXrBDXjd3Jrd3fGiVjVdTerRDgHd3ifcLknRDoeQJF9AITAK3nraTpzf+tekUg8J3S6E3YENHTQ2vdqLIEnczfxurfykpPre3aAr7PBK7WewvZnsMCuNvgu6HcromQY23SFJ5bNAy/0s3StV3eS0ABOnBUFzABtQUAEt7hxPHhqylIl+3ZJB5ZJt698n3F9H1tCXFdOl7jvnHjnQkj6LzNPM5WdEzH/HwaAuvTmSktDnrkwpHkmiktHA6GTo5MUE7EUs4ZVP6KU2d1Vod1mUlYANC+Wb4aW76YyFEgYK5UYu7jKBPUPA0Ac4DnFmAAKJcRZVK5cM4aco6XaVXVNm3nbvTnE7yO5sLnfo7nFaAAl47pmE4ESKZH82rotoHodSlnFW3XjQ5Qjz7/wJEuGf5I6ajer3OAZCD76Uj+4Lq6eNpc6qYe5q7uvKoeGazO66+OYvQkarPeG6Felp1V6GSt61UU7L7r65AB7M+ur7CemRcVm8Ye57WuquD05r7d7KhE7Zsb7Wsz6eOer9bOEEz7AGFE6tpe5tx+quuNIOFeTOhet+WuGNM+7upu20WAAxW3AmG0WvDu4fJ+qVTR2RNu746O71Kr7+Rx7uju7+VdJk0wBEfEAlR1BPxp8JmB7FLJPY6Z6w3v7A/fsxHfF/xO7RVf354DAzX98SCP8IQa4fVu8g6P8iir8vZR4A/xE63e8lnzADEwBCp4BEeQAzBAAR4/8zT/8+cr/2f9y/A5L0I7z7M9vz9RP2Z9ju8u//QrLdMe1NvMbvXjg/U8H8LSPvH9XvNhr5tcT705jvNnf/VpP7FaP0dyvxBB//VvD/efwvey21lO3+R270B4n/drb+6DnxB+T/GAH/jyKflkylwyb/aI7zqKL7F6fziOjxCQ7/agP/l8RvqA2+V1r/n1w/kR6/kGdfpBK/TPDvalP9g1jhvsHeCrjz+t/6+vT1KxXy9eH/nCb/tYEfJPyRhY3t28j/a+36/AryHGLxCiP/TUf/xbUvlSyj2LDu7O3zzQH/2Mv+9tf/3Zv6UdLkwMVefgDz7iz6/Sb17Yb/20v/3oP6r3H6SERf/1Ve/+ALFA4ECCBQ0eRJhQ4UKBFhw+hBhR4kSKFS1OZJjRIAGOHT1+BBlS5EiSJUHmAJDD5EqWLT+inHNR5syKc1K6xJlT506ePX3+BBpU6FCiRY0eRZpUKU6UKpc+hRpV6lSqVa1e9YgDAIAVWL2u1BhW7FiyZc2eRZtW7VqENN2+hRtXJtuCX382tUsSply+Em06zRtY8GDChQ0fRhwVb2LGjR0/hiw1xtYTkafSxZxZ82bOnTn3BR1atMPNlk/eRLx3tNy/pl2/hh1b9uyni2nfxp1b91AbWx/sFupZ+HDixY2nXZ1c+XKMdWPbNqya+czWwK1fx55du1Ho273/fwdveMjWC+FdHkefXv36z9Pdv18tuzth6fApVjefX/9+/ozn9wcwQAFZgmGrAUNiL0EFF2TwIPsehNAt+VA7rL4IH8LvQA035LDDkf7zMEQRr0OJiRAbRDFFFYe7sEUXLaANxMAsbDHDEW/EMUfrZNSxRx8T26qJE1ckskgjy3oxyQdjpDA6AGJS0sYfp6SySsF4tDJLLZcyYSsWhjwyTDHHbEhJM6djEjAnoUxSyi3fhDNOn7CUs047WSphKxTAJLNPPxs8M1Dl0kyMxgvdvDNRReWkc1FH79Rgqxf4/LNSS48TNFPRCE3tSTMRfTRUUXFsdFRTq5xgq648vLRV/1eF0zRWvjit0NMomzw1V10HLHVXX0UEYSsNKH21WGPPkjXZt2hd81Ncf4U22ux6lbZaAFHYagZij+W224WUBVcmZgszNEJQrUU33cioVbfd7XzYyoRtvaW33gXCxZeicemztc1n3QU44MHYFbjg20oU0V6FFc63YYj2HbjfF881uGKLkyL4Yo0fE2ArGBJeOORuHSYZ4isldpHijVdmOaeMW4ZZsDwBqAFkkW9+lWSHTZ4R5Rr/jTlooUN6eWijpzphKxBsxrnpSnVumOe8yoVQ5aOv1rhorLc+ajIAcGDaabHHhDpfqe2i+kGruWbbXa3bhtsnbAHQdt6x71axbP98z/4qbfvWjjtwaN8WvHCW4AVAXrvxZnxBvcPl2yu/4QPccMtFJfxyzV8CwESsSmMsM6MaP/JxcCPHavL3Kt+89Tozd/3yjgEowivQExO9KNKNNF1Z1K9S3T3WYyc+S9iLF3zmmj/XrLHciRpbVoV6T/Z3q4Kfbnjkt+/xeO7bjhSASZl/HrHygxNb+oSol9X6qrBnTvvv5w/Re/qx9hps8jFznn/d02dfAF3kPqrAbznyu18CeQU0BcauN3SzXfNC5z/oAVCAF1zSbOxXFAMqB4ENBKF+NhhCmCFOcVe5nfkoOJToYdCF7yHgVDqYnA+S0IbbGeENN4awCJ7vMCv/RJ/TXjhE5kiwgAycms8OhUQdNjE/OXRixbZSux4C0TA+BEoLibhF0RhRhkzsmxLNBcYolnFaZDTj1ZT3lRT+0IpZtCAX5SgXL0oFikGZ4WpqmEY+muaOfUyX15ZWRbr0r5D/E+IcFQmXOioGjcATY9UeCUhKvuaPlZRWgQBQAjY2kjCe/IkWFznKi4ByKZecUyTVNklMttIxqHSlri4QJLu0sTCm7IkoSblLieASY6w8IpsmBsxYFpNfajKm0ARZS18y842hjCMvpUkaLNaGmHZU5d+umUxupm6b3UxXEcjjzGcKppk60eU0eXlO7nzTmsJMmTvBOU9rIpOeGpsl/+3yYstPVtMn6VQnKdnJQXkqJY+j2eM9FUpQey7UYMECQAz2OVAU+jOX0QyoQC36y4aeDJ4/66hDRYrNkI60XU3Yyg0mulFysmV0GM3oIik6FFjy5KCiSahJdcqUgu7UUTP72ErLGZiZsgSgMZ1jUfHYU6TcNDQ59WlU9cJUqdrpBaoiqlIvw1J0whSpctTqXajazo8usaRVRetOaprWHi0hXlnlKiHX8tJEfnWUYU3lWcNY1jHqla1/NclaATuiGWzFB+bEK1QSK5Kj2pWIi1XrWAnKV0n6dbCX5ZxlMasoCmxlAoiN6/5cisimOfauoSWKYF2WTcpJdrMiVe1rNf+EksSBdqhCHW0F62pasKKWpq79LWVXqVnZAja2xQ3QA7w0GH4y17dG9SpvXQhZnRy3JU4FDVSR61DrplUj+Xmg/uB6253sTmTSTeohrwdcoWC3L9rdrkK7i9bvmocJADiCAJz7XLCYd2Ho7W1u38fepQpXm8SNb1Xn+z0ymUcHWxlCP/lrEv+mCMAX7qV6B4zgYDqLwwn26YK51+DwdBYAldkvebtaYQZh2MXUFPARP4xNA7d2xiA2qYi3R2LwIE6lKdZwEFmsoBe7WMVNJTBQ3MsX+OK4mzpGHo+/c1/PATnGQRlyi4t84QkrOclirfHqvuxkTEK5eFLeTpcAcFj/CR8ZJ1l23JYB7OZ23hgqS2bNmMlMSTMTD83aeTAAbHBL6n4EzkSWM3oT9Fs7v9PDe35tn2P35+x47bNtDjKWD82eRCuaPYwuFGvF3GhIz1PSrqM0duZWNyvPlbSbRk+npXusU3sEz3FpcqldWevNpfo64gSAfjF9ZTjCOj2y5i2t9WxTUQtv2bouI68152vrHAEAS7hioT1ibPUg27TKJrVBm529Z0PbidK+HLV3k88IE7rLJOH2sb1tV3CHOszODre5i4luy6lbN0kTX7bfPZJ4x3reMe0Wum8Nl1zrG5D8Npy/cwNRFA/b1botOHEOjnBuKXzc8XtkCSZgA2Cv/9nh+y53AyWOm/EAoDzupnNLMm6cjWc04Snn6b3J7VcNWHsrPzf5yXeN8wSu/DYoBYAbB87YmWu85uq8eb6RrHOQ+1UrQP85m4VeZqLfz+i0cWuVLa4WujbdM0+Hese7zpKFv8VqWskBC0CgAxNrfet8Xvv8vq7BvMNb2x0xO4vQLs2o2/vRJjHBjzkCUbvfvY8QL9zeZXNfbAs85tANfGcGT3i1S/0obXeL9hjv+EpCXnCSj421hWT5TBc785vZ/Do7b/hbfXj0pH9430c8JvDQkvXEhubrYR97jda7U1Q/IDFvj3s+mj5wqIfNFJV++f4KXzPEL76xPI58DyrfsP/Mf7zud8z773hs+q0PvvUxg/3TGr9W3Keh94MOfjM6P27Qd83sGm9b9P9T/ZlhP5maveM7PJxYPvqLIvuDG/wzDTX7Eir5PwAMwPRyv2apPZ04QARsIgVsGwa0jBuAsCqJwPWbwADTPvH7kI9LPtv7Pg1MQBQ8M/LbDnYTwRFkixI0wWLZvgJ0iQx0QRviQLbxwMjIp+WZEhu8QRzcosIjQPioAAWAwiiMQiKQv/37wRAKQq4ZQsiYmT2BQCRUCyVcwgGslQwQDiTAujRkwfm7QiCEQT+TQe0oLEGrQTBECzEMFGPzODP0jCjYgj8EREBUgSpsQx3Kwq3ZwsdQLgD/oIA6tEOzwMMz0cM3PA0+VI8MIMRCdEPP46NEdIxAG58jfERkiUQliUPMW4s9ZA9MXEMr1MT7OUSs8cTGCJ9Q/JFRJMVSfJFTrL5UpETOscT0YEUMbMFXBKFYvJpZZIzwGSRRxEWy0MUk4UX/CwtVXI9hzAkfNEb6QcajUcbEADiJ+sJnHIto3EUxwbiMsMZLzMRtVKBuNJpvRIyrWxVnJMewMEcXmcaLqsZftDUACEb0wEaTYIEiMMgioK0jOEiDVDx3RB54HBp5PIxUAYBLs8d7zIh8bJF95ImxWEdhRCO3SsM0bEiHJB6IFBqJNIwV2ArxukWMxEeNjBCOLC+x//hIgQzJkSRJk9welAwalSyM/HFEmPwWmYQQmlwxjbjJ4xhIniw9f+w1pMwNr6m4lyRKhjDKo0RHFrJJqOQIlAhIpvRKp2QZn4wZoCQMihvKq2yLrLQPqXyzruREggpL42hKsgy/uTQjtBwMgGtGq2TL9XFL+IDL85DLUKvL4rhLvEwjs4QZvpSZrTBCwAxMBxnM9yhMmTvMTklM4lhMxoy2sey3zKQN37vIyiyIy8TMrRQydRxLsFxF0QTNinHMloFMwUC6tUTNgVBN9yDNXnRNvfytzhyOz5zNDZTN0TwS8Gg5TjrN3SyT3lyO36SwzSzD2BTO4zSc2nzMMAEPtf98TuiUziJiTU3rx+xcKuIUDuPUzk2kL+/8Dr8cR+gkiPGczvJ0veBETOxsz/pLzoiDT++YmXajTPq8F/tMDuosCY98TYDkz/58QfSMIvzUDtNsNbJ7NbND0Hyh0PTTT858UAhFTgl1og7FjtyEuf7jx8zbUHwx0RX90Ou8xv8UUXThTtsMUO+oga1wzgtNi7ILvBYNlxftSOt0EvX0DPas0QS6UZYhUuAATx9FCyDV0PEkwftcznRkiKW0SxpdUmlp0pV50t0AOFscLxUt0tez0itVjjHNCQYl0VRC0s5Q0i+dnzDdGDfNDRocux/N0KZbU7qYDj01zPPczxmNUzv/HRo81RhCxQ1rqzwpPQsqBVTplEAsNZI/VQguVUwvVVRfYdSLcdTbADZh4z/go0YWtVQ2TdAcNU+lbNA55Yw6/dSH9NT7c9Xt2NFN6tMp1dSMC9QkxNQi+VWE4FTPvNVaPZVQtZhRpQ2IckncQlUYrdLevNQ2zdUvSlRmk9XNoFVljR1mrRhnnY2rE8dTvTiuVNNVFVTyzFJI2tbI6lbN+FZwbR1xNRhylQ0TGxZJNQtKnblgXYtBzVaSOlR2jFd7zZpk7cCCxQ4f69VJLdZ4E9gwdNdM9aaEXa15zYx6VdjLwdeC0dfYoLIUndY0VVVrZdXVGNml0lie4ljM8NiP/91OhhVCh7UOEGTDMz3ZmlxXlW3XYSUSyYnVEKXZnrRZLcRZ4KhFk03X1qzWy7y+iyXWjD1YkHzZow2YkBWYlnWNKEVXDNXSSlXNqRXaFSHarL0uB0VUreUerg0YrzUNFhiniP3XieU2dg1abH3X9VJbtmNbhHVbpP1br1va3UCJI/i9p33VIAXavW3Vvt2wq8XJwh1ca4FbgJHbyFCzoLLbsgBYYH1cYeVbjIVXyhVLy71cME1aRDzc3JjDQXNasVXXlJXaa41c0/Vb1O1S1V3dwWldWXxd3FjERpxdPx3bgB3dgaXaobVaEG3b33WdzHWXzYWM4l1c2oVasr3dlf8dDetlNt9NwZili5mVXqyh3nYBX8fA3uP11eQV3bLFXZYdXiQTX5GAzeg9X81JX3VZ38Zo388li9AtOL0l3dyt2tOFXsHdX/4N3mSsX9oI4OwYPhf1XiGNC7Mt3QTe3QXG2gZ24PuNsgiejUWUXe2o4CG9YAx+Cw1GYOdVYBllYBCuWRGOQcnNjtj1jhQGl/llYUby4S4iYYbi3U61YRp2lP5Nl/9lDB3eDh5WliD+YVO0zL5gYp464n8kX7YwXySOGSVGlytGDCdGYReO4hWe4nM0iNAQ47XN4o7I3xn24rgBY2tpY8OgyL/EDihOFilOY30cm7QtYmR94zl+nQf/9sYhjo1d/Y0nNuM+RuM/vpC7EWQPrlxDDpw6rpY7Loz7UtwdfmT1gVxJlsamE6tCJoA4/mBMhhtNlhZOHow5fEBH9uNMqWVSfhCzO+VBLk5EZuX6CdyNcChYFgyIqscyvuU8jGRcfkvhq66i1d9f3hpVdo6FIubAQJyXo+VlVuZRZuZJdubVQmVqTl1pZhtyHgiRuma7mJ1I3WZvFuUD/mZwfr1nHudgvmRznmZ8Jgh1VmTXALgTfmd5hmR4nudmrmdx5uX19GV9ni1+Tudh/mfHMAENAAEWoK0TAw8+jmfmPeiNDGcsXugkbWiHXqDO9Gccjg0B0AEQGIKMBrr8/9roUI6VZP7oDdZlhbbkcjbpo0FngUhp3ZWNGYDpmPYBCuhRULZpM1nqm/7ekHaJY+1lVO7pH/npBQhqDo6NnotpGKAAHNBm8+DomuZmp6bfhBbpne7dqjaaq85qGI4NiqQdHEhq/hhrTWlqswYN67PnkabTkmZr/nBriVZpy7gqCDPVALlrWy5rvWZjqHZjv55VwA5sEYJooCZsoTaNXWXEDVlsQclrx6YjyAbce97itejiylaXwbbmibYLE9AkruCQz+5mghZtnDZlnZbhVVbtlmFthVrnorgApDuCfvVsmsbrxr7t0UbrqIZmOe7tHbpsrM5srX6MGbivzmG14/8ObUA26OUW4uaObLU24uj27el+a7S1DOwOkrDmbuUu5e8G770m7ZWQaoamavMGZpSubrh2DPYGABg4oQ6hbUmE7/mmCb7W7SM1Wv22mN++p+baDgCHgcSmDTJpmO5G8FKq78B6bt528AdH7/5mXO+gcAu/cLLh0APfcA4X79KWbG+l7BA/I/5u7aVzjRMHDgxfcflucSB+cfv+8Hymcdoc8RunvqH2uQq3Dh63YB//8Rcesr4mb0IuchG3ceD+u8aYgSVHcdxwchWG8ih/6k2j8t0m8isXGAjPXol95S1PjC73mC8HcxV/ctsmcwFskDNn8GhWc4Bhc/cF3U2G88P/kPMAp/M6F5MMZ/E8F6AU4XNyme6p/vOCCXQBDgs7LvTCOHQmp2A7F3M8d3QAe9VI55fTVovUrnRTuXR/HQtNx3Eu9zkfSPTcCPMebvRRV6dSX3BJR/W0UPVVxxybjfU3kXDc0IFZr3VbDxOS0XBdnya0GXKeFvZ2OcRi35Jjnw0T4Gxa/45Fd5hnh3ZeknbTbvCSwAGMPoIcgIEYGHCXuIEJqIEmoLImQIFGrnYBufYkvxNtj+vsXrNl1w1wZ/QxH/eYKvcYp1c0KoGSAzomMG6WmAGHT0MfKMl8t+z8Jjh+txN/d40SiO0jOGal5p1wz/WDJ6WEr3JKN4kbyGgf/0ABFvA5ANABlwC4IBkCG6iBjM4B98Z489h3NDUVj+fcw5bMix/oFXH2k0f5RVJ5NKd2ktCkJehRE0AcJhD4jkiaJYiBkpyAJf95wSZ2jq8TomcMkasBkdyKJah5/SD4Hhf1pkeqp+9z6A6J8DmCuhYAkTRTkniAaPWIm2/7sAf6sRf6UTF7wqjoF/CBmQe6F8j663j7O/douZcuuvf1cwcJuqVDkLg6sfMJYBNowv+OoO9ZxIcsAbiABziBFXiBmDdIGPABFhiCGkABG3gBEIiBFZgAHDgBDdCBByiBC7gBE6BzkUMBpBtJr67r/Jj8UK98yzctzD91zfcIAfC57f/2CJ8bfJ8wsVkm/dI3/NMXFbO/gRnQgAkAARsYAhhYAsfXyfiX/587AibIgSWgd53MgSGIgQeIfIAgIHAgwYIGDyJMqHAhQ4QLHkKMKHEixYoWL0q0oHEjx44eP4IMKdIjxpITR6JMqXIly5YuX8KMKXMmzZo2OTbMqfNgDgA5dgINirBnBpNGj0LM4HOhDgAAjiT04fSF0IMUnLKoqnUr165ev4INK3Ys2bJmz6IV2/NnWrNITbaNKzftW6MEBVx4cGLFCxQsivR0Kngw4cKGDyNOXMQGjhtzH3etK3kyxJuWSVKmeHkz586eP4MOLXojZJ5LS+skmnm1UrYJVzj/hZHwhdMhX6UCsIF6N+/evn8DDy687drhQFdPNK78MfI3UbawmXJl0BAYS44kRnxkCYwhFGLg0FHCxEABJm5cKPFAh4YTOCasiAHihQ0UNYaw8AGjSJMlObAzwUIMDwiw3HDIIYjRaDMlWNmCD0IYoYQTUtjRb8UZSIBqDb7V2kI2OFXDa0414dUNgp2QoYorstiiiy9ChiGMA3G4wIw3HmcSEH70IAEEboTxhBAqZIdYDkWwgMILK5zwwAUF4hhljjXWWOFKVVqZpZZbctmlRheeZuCGVJrkoUJDOEVBQic45dpWaAKwhJRz0lmnnXeiJeONNeJpp0RW4DFFHIPk/1FHGSkUaRgTTfhQw3fhjdenpAuRiaWXmDV4qaabctopTGC6qdyYlV5kZkIsTJWQBk5BxRUOKE4aq6yz0gqjnjPyWSuMC7yRhiGFJEpYBhHcEQYSdHzRw5O6MlsQqZl6aoGl0VJbrbVcgqriqM9SZCpCuFGFUFNOcTUDdgCI2Ky667Lbrle37sqhu8uVsEIW5x6mghyANBCIHWTgIYUZFs37IrcHX0TttNcy3LDDn2Wb4bYIJxUmQqgCEO5Bqz611QWBFQFlwSOTXHKz8Bosr8m7CYBDDYEJGwYdbKSBxhuSrZwhxTtHpDCHDwMdtNAyRSwmAEU9+9wWSzO9NJGhGv8Ep5oIsWkxUDcs4dQS5OXctddf22p1vA2CHVcJNuArmAp5TEECz29zuyLcczvo6cJD45233hYUvRzKYdGWGNQFgYjuiACUKJQJTbTpWNmPQx45b3+7SOW6dEf0Bhl1EJbCHXZscTPmo5OtIulv+wzt3quz7nDfooot1g0z0F577UzEThBsAMiGUOC2BSVAEU4xcYHkxyOffFmUs0jm5ZiTEAiRgqUQxh+in549cnJrj3DqCbYevvjRvm4c83nmPtC4rR4EbvAwED+D8vPTXz9Q55tuubpzv8HGHYTJAQJn6B4BV8O9ApLqewgaHwMbiC3f4K83EVxe+gQigHPJ7yD/59JBUHBzhAfYL4QiHKFAJrgc5+2PZ1GIg1IGk4c/IDCGkzmgDO+mKRs6MIc6BE35hmPCseAPY7oxyKsAwISgYOwIHCQhE5t4vB86ETg7w0MehGWIgdUwi0ehoRYXGC0c7jCMYqxJD4UDxbDgj2NHKEFBBJC1jAEFTgDQQBTraMecnfGOqDnYGdbgAcLcgQ3Y6yIhCZa/QiJHgYkcIyMbOZMyBiePX4kg/OLERoGYADdMEJlATuQUHBikBrDSIylLqS5JmjIuz0pDGBClNjegAZGyNKTOZpkZRa7GkbrcpYS0gsq4/JIrEbwBzHzgF3wtkSCeBAAodSeYJdggmtKc/+YQU2nNa4ZtcNjsTaW+IAjCjEECg7QlOW10yHK+BZe35CU72+kZX1YQkmmZ4AWGVxgm0NEgy2zmQEAQLABsM6AChZ02BwoZKkWhioI5wiDUgM6HPoSLEC2JOinjzotitELBnGc8z/JDHLDgPzmAQQy4pk/B8FMg/gyWQVvq0tJs9KVbqREZpgcAQUwBCBOFqER3apGKTiajQh2qaGLq0Y6axagyXSpTXaTUpuqkQWh4gtok4NOJ9vSqJ/niz4jq1a/e5KlkEetOyArVs6JVgkhNq1cQ9AY6uBIADcCiVtGZ1brWrVNgBCtf+yoSs6JxrWMVLFsLa1jgAPawAkGOH/8455QMsAGvPD2nZDPCVdX5NbOa/UhiJ0lYtXxWsaIdLUcLSlqtZOYNdhhMGHRaWbtS9rUPAapkNmvb21qgs+8KLVh0e9rfAtcgvi0sZaTwTaeUAQ+yfehdJUvbuuA2un4d7laoaxrTBje72q0ub7dLEMm8AQmDCYRrl1vO5uL1uemULnu9at2qvLcg8fUufaE636bWpQdyEIwc0mDeydbyvwtQL1Laa2Ch3res3d0tduvr4AcPJMFLRQoQwDAYJIxTwLNEb10JfJQDg9idEs6JhEcM4RNb08QuPQoeyiAYQUhBwwA2kIw9bJQQ43iXKl5IiReM4h8bdscG1VEYqGf/hwzLeMOxla2NTZLjJzNSyAnpcYOBbGXSSnmgGGFDCwEwBj8kGatLfq3dqATlM+8wy9fdjZqv7Gb6tXmbFxGvU1JABySHWckB/m+Z94rmP+ctzgSh8psLHVxBX7Mib+iAYJ4QyzyLec+LvC2ZAG3p8CG6hD4W5qYN7eltZtqaE3mDQgGwBq2etauXXjWrcxhqQn861kHu9HYnAgRACIYMdU01Zlvt61/r7dW0hu+wZW3sOobalBIxw3FTENldQ1XVwJ42tR0m7CpTENvH3naKix3ciJDgjwBQgX/xymvwVTvd6o7WtdnsbW7Du37JLiVEpACHxzpUsuf24rr77e8t/7UbNfOON8EnNXA9PqQH55LDo/Ud7V7/O+ISH03AYfrugmMccge/4wLYIJg60NXh+IX4xEtucstUPEYXzzjLvbZxO05BMHcob2X3PemT4zznMkn5Y17e8p87deWjXalc8Yzqh6Nb50pfukp4PhefAz3qEhO6Yq/iFDAY/egjTzrTu+51jjhdLlCXOtl9SHXDitIpdtCwzXP59bd7PezAPHvZ6z6rsYdQABgDwBRk3PZ1wj3wOpc7cehu98P3Ce/1M4E9j6CBJP/dooKf/MkJX1rEYz5yip/fDRj3FBBCHun8pjzp/2159Gk786pf1+aTV4LA5OCSod/66Etv+3Sf/v+oqV8972vV+uM9AHdxMt5i/S76m98++cDOfVIN3/vnr+j3kTOXU4pgUgLMnqnSVj73Wc38bEM//O6S/uMuIHwfcBL7xqc98rvv/j9/f7C7Fz/950R+sGEtNulXP9uP7/b3AyCaxR8QOV/9GaBazR9pLQ6JXB+NrJ/2kVwASqCBDSBoJeABYiCL3F/XCEAlLYHjGET2TVgETmAJ4lYFBtYFZuAK+k0BChTGFE9CiKBMbZ8J2uBtoWBvuSAL8mDzaZMA6MALJEkMaADxiVbaHUEGOcQDjiDX3eATalYOepYK9mAVImBBBGElFcYRFEENgMAJNGBTWR0AJNMS9h/7/R//FKphX0khg1nhG76InuxdoqwRWsXAKCnEDCpPpelVDa7hH05IG3bFBsIh9MnIBAzGEqAADlzADOCAEL6RYPjAWSGiU0xAQ8jSS/Ehp/hZlmwiIPqbIHIaFRZiKV4eAZiA8K0ACB5ECZxAYOTTUnEMAIBATmTiiplZH5LglnwiKK6bKHIXKZriMMqfQBQO8DBEESWOTD3AudjAVaFh7V1KJ1pJL/oi7u2gUMAaMXIjBC1FCbAKKy6EPV3iS5XAuYgINEIgNVYIO1KINV4jtQEjPAljN9pjMBJAJdWiTjwA8ewfwlEECdwbADxB1tlSNLafl7jjhMBjPC5fNgbFNt7j/0SKnU9UjZzEUaqI2kSYgbhFAM3tFEKm4Q35YZc0pEP62jwSWz1SZEs2xFpUUiyWx+xowASAgA3EgMhcAKuEISlFBBAclxyEnE+JJOBtykJKyEmipPdB5P00paaxpEtK5VAYEYlYUHVcx2E0wSURQOGU40YugBXg2tE0nNbRYC5yYklyiVIu5aWppDY+5VSWYk+cyyU+wO5kxxGkCAH0IwAgYyo9BKk5hQrkm7mto1ryImJqCVu2JaC9ZUTGpVzCIcwcEQGknRFxxxDYAAhMwAnogOcBwNQACDY9RJEBQAqUm8idJVJGCGtCCGM2pgBG5kvGJSFKZsvBzD4K3z9a0P9lwoAJwIkSKhudAQAUyFZRSl5a7uJiomVspuRsMoRE3uZ0EttTkIcJYAVDBA4AoEAl7mMqQUCuLRdyBpUuOuE0NqdzMmVUgp/AQSd1rmBgoIBA7KThKMQK4AsIeFLvmFIRAQAEmBd51pZ5SqNCpqd6uuV7KoR0wmeD0iYAXBI4cmdCPABoMkE5vhFvOtEsIsF/CSh0EWhCmuSBIqhjKuiU1eaJOij90eVA9OXUFIQJoMBgoIBJFc5e6lEzOkUYCNiHrpdynqeBumaJStdjOiV7rug99kRlEsC4zGdBrIDwAUARgJBAPEANnIvG2FEJCF8eGKQ6NqFieqKYViOJEun/mRmpgiFpknajjIwLAPjAJc2APT3FCmDSCoCmU8hkFBGTU/jAl4LpapJpOw7qO5rpmT5ZmqaGirLp8+nJZWZM4YQI12hA2hyBDXBlHS3glAoAE+LikC4IqI4GbCIqBTKqcKXomjbqMN6KBkSiYDRBlRKAAEgpDOCAhpKQ8GgNeXhqS5GqoS7nmIpqqWaWopLYqa6q6sGLAGznEcRAQVQiDGSqHuFGDhBfrw7ZoSZmsJbpsBIrGyLroKVqspIrVCJECQwBCogjAXiecOoRnDABV2Krlmkrc3IroXrrt4KVsdKmqpbrG0IRx/AnKRXOB33XGQrqvQJrkI5ovuqre4Vr/4SN67+u6lrgAA5Ma0LEpCkR3Z7Oq0D9KkMWqsg67MMOFb9GZ8RSLNnBHqvAgA3gqEHMgNaYEl6mVPH1aAh1UZ8xrMN8mMkmqspqyMSubJLCTGGwwD+m3VfeUdUAwLOGIMLSz86G6EgGzc8CLY6hLI8JbdH+XGCwAAgMwas2gRFaEIDg6gi9KYw6i9TOD9UCaYFmLZFu7YJ2rdeyXIsOhAmcgPA1ASdxzJPeEfVNqBl6qM5qEc/K7dwiaN2iqL/ibQbCywV4npam3Z46kfllpwxGBFd0kQjB7VGOLONaRs+8neNSJeRG7gFiiAnMgAawkYRC6EBgB/vUUZ/yDq5KhP/nahHoJm7VGiXphmpedR3qrtnqwmdgZKVgsMAMBE4RCATHpEvyGMUZ7BcACMEAXURYfC7iZpHiiqjwfka9oqnQMijyTuXRFgZuPC0BzGj77mFJAIFjlUEUlAT39q731hD4Wq34ggb5Qpnxoqrqoq/4BcYRMAoKUID6dowc1UBPlk1JvMH/jJvb3C9YdK/9hC5JKqz/1gQABy0BDyLRFrBcwssKqK8O3ACdMoGdHg9GvAEhsMoW2AUG568G/27chq8HbwYI55gAyxdhgZRIkRQE68QQH8FIlVQJY9zfTADMQO0ESGkRuCvYYEQgCIZy1fBXZHD9bDB6djAPy4QPa63/+ZKwQpQAnQ4GPlVFGisK5jKxsTHPBCwBEyihCUCqDaQtyVzEajnFFyAF/maR734v8CanGI9vyW4WEItrleEunB6TYJRhTjyyMbEAMsUxvOVRhQpGDsSs11hEzDlF3wWyDQ+y/soQ/wYvInMGGYcYI0tslXkgV2aSPwLFLO+tJu1xJlsZKoEAvviA2eZMRXyBYBhCXQhyDRHy/hpyebKyZ7gyiMGyuS6EGk2rG2lkTlhzG72RlvLyp/3SBczhd4JyRPSAYIABzpiyMqNyDKnyIT9zDytyFJqxCD8uQwjRQRQRkzZEPhMR8XyzHHfaKzKvERdMRKTBuTQAoCbHOsvQ/zKncjMPaDy38jwXaz27G3ZdkFNUsUBsUE5sNAB0NAF8dECDM60JwBjmwEi7iwDMwBQMwhjY1B0wdENz8Q17cQ6LbhhT9JVY9HRhtHti1/pERTYzBasUNRyZtKcplQ5IqQu7ywWcwAuM7WHUAUiW8k2fMg4Xsg73b0/TRDQf2DQPLXbtzsAWxO/kxFnPRm0sNVN72w1o4RCkxwNoAA6sAAiAhw4si52YgA7EAAoUQdoURgY8QRxgdVa3FU5PrU5zcM+CdUyItanaMz4K9YeEyOEsI2bb50Hszma/9ZWR1RgWCQIbkzCriEtPAAX4gJQaBheiAATgwVBSRjI/dDsj0P87O3Nk28RktxdZn4/UrEmb5IRwUw1xh/abmdUJEHaRgLZxXIAGiG2eGsYSDMEXGmGu2HYBQbQ7SzSI8nZv/zS4VjY9ZvRCYIw3E4Qa5UR6qwpSJ7ebAdYF2EC6UgAIrAAOnMAJxAAF1IB14AvUpoUGDMF16wAEm8BdogAMNPca+wAFTMAM8KZ2OzR343YB6fZEh3dYjzdfAXc8uY+4CEZOhPhBvGl8yzd09uURrKtYaIAat4l+8Id/uLZhdGEMqLAtqsx2E1B35/Z3/+iGM0iH72tQWxx2uTdCsHc/G3VBLDmKAxns5cCUU3mVW/mVY3mWazmVn0sSb/mXf3mN/9P/Qh0BEzABmKN5mqv5mrN5m7v5m8N5nMv5nNN5ndv5neN5nuv5nvN5n/v5nwN6oAv6oBN6oV85chuNT/i5mTN6oyM6Qhj3QVQNtkW6QUw6lFvZHY75pnN6p3v6p4N6qIv6qJN6qZv6qaN6qqv6qrN6q7v6q8N6rMv6rNN6rdv6rd96eVcnrsdT4UyvQXx2Tvi6ZmN6phv6sSN7siv7sjN7szv7s0N7tEv7tFN7tVv7tfM59GYIYAB6o3v7mWv74aA1Qah1Q7C177h1sav7urN7u8sKUX9LkycEvLePvLv7veN7vut7cIT0SJc0Q/Q7Qvz7vhN8wRv8wY+FPxfEPu+E/8ITBMMjfMRL/MRTvJKzyjV3805s811kfMV7/MeDfL7jMibpckHs00GMPCqWfMizfMu7/FJXciQ7xSQTwMnrUzHJPBm+/M7zfM9Hbj298UHYvEEA/T3Bsc8jfdIr/W0isRJD8NDrc0glcREvfdVb/dVjfdZr/dZzfdd7/deDfdiL/diTfdmb/dmjfdqr/dqzfdu7/dvDfdzL/dzTfd3b/d3jfd7r/d7zfd/7/d8DfuAL/uATfuEb/uEjfuIr/uIzfuM7/uNDfuRL/uRTfuVb/uVjfuZr/uZzfud7/ueDfuiL/uiTfumb/umjfuqr/uqzfuu7/uvDfuzL/uzTfu3b/v/t437u6/7u837v+/7vA3/wC//wE3/xG//xI3/yK//yM3/zO//zQ3/0S//0U3/1W//1Y3/2a//2c3/3e//3g3/4i//4k3/5m//5o3/6q//6s3/7u//7w3/8y//803/92//943/+6//+83//+z9AEBA4kGBBgwcRJlS4kGFDhw8hRpQ4kWJFixcxZtS4kWNHjx9BhhQ5kmRJkydRplS5kmVLly9hxpQ5k2ZNmzdx5tS5k2dPnz+BBhU6lGhRo0eRJlW6lGlTp0+hRpU6lWpVq1exZtW6lWtXr1/BhhU7lmxZs2fRplW7lm1bt2/hxpU7l25du3fx5tW7l29fv38BBxb/PJhwYcOHESdWvJhxY8ePIUeWPJlyZcuXMWfWvJlzZ8+fQYcWPZp0adOnUadWvZp1a9evYceWPZt2bdu3cefWvZt3b9+/gQcXPpx4cePHkSdXvpx5c+fPoUeXPp16devXsWfXvp17d+/fwYcXP558efPn0adXv559e/fv4ceXP59+ffv38efXv59/f///AQxQwAEJLNDAAxFMUMEFGWzQwQchjFDCCSms0MILMcxQww057NDDD0EMUcQRSSzRxBNRTFHFFVls0cUXYYxRxhlprNHGG3HMUccdeezRxx+BDFLIIYks0sgjkUxSySWZbNLJJ6GMUsopqazSyiuxzFLLkC257NLLL8EMU8wxySzTzDPRTFPNNdls08034YxTzjnprNPOO/HMU889+ezTzz8BDVTQQQkt1NBDEU1U0UUZbdTRRyGNVNJJKa3U0ksxzVTTTTnt1NNPQQ1V1FFJLdXUU1FNVdVVWW3V1VdhjVXWWWmt1dZbcc1V11157dXXX4ENVthhiS3W2GORTVbZZWEKCAAh+QQIGQAAACwAAAAAQAawBIcBAQHNAAD09PQAQs3/////AAAAd1X25gr/AMwAyQwAncmZ6f8ABxU2U1v/lgDDw8NXhJEAMT9ro7Obm5sAuu0AyP9zc3Pb29sAGB8LCwu0tLTNAKTNeAAAIClDQ0M/YGmDg4MAFQAVABEVAADU1NQAU//r6+urq6shMjcVDACHzeEMExQAKDNEaHIAhl8ABwl7e3skOD2Li4vFuAjLy8tLS0sAcpLj4+MbGxuioqJbW1u7u7uUlJQA+hAECgoAVm5ra2t/SgAeLjJ6cgQAEBU7OzsWISR/AAB4tsgaGQFjY2NUVFQjIyMzMzMUFBSR3fIAlWosLCwAfAcArd0AiK4AKX8AQlSAw9bdzwnmhwCK0uZRfIgAY3+M1eoyTFNej53mAAAA4Q5yrb7mALgQGRsAxfwASjQbABYAgaUAEAsAlL0AR1uU4feW5fsAFRtLcn0AbYt7u80qQUcbEAA9XWYAtecUHyIACRtilaOFyt5vqbkAp9Z1s8QAOUkAXHZ9vtEZJypDZ3EAepwAGwEbAAAAJzIUFAAALzwOFhgAHycATGJUgY0ADhEAjLMAZoMAv/QAr+AjNToAtegnPEJYh5QAoM0AcI8AX3oAlsCCxtkAaYYAg6hZiJUrQki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8I/wAJCBxIsKDBgwgTKlzIsKHDhxAjSpxIsaLFixgzatzIsaPHjyB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/8fT768+fPo06tfz769+/fw48ufT7++/fv48+vfz7+///8ABijggAQWaOCBCCao4IIMNujggxBGKOGEFFZo4YUYZqjhhhx26OGHIIYo4ogklmjiiSimqOKKLLbo4oswxijjjDTWaOONOOao44489ujjj0AGKeSQRBZp5JFIJqnkkkw26eSTUEYp5ZRUVmnllVhmqeWWXHbp5ZdghinmmGSWaeaZaKap5ppstunmm3DGKeecdNZp55145qnnnnz26eefgAYq6KCEFmrooYgmquiijDbq6KOQRirppJRWaumlmGaq6aacyvkAAKA+0FAOOkThBABONAHEDgrRAEMROAD/kAETS0wgQEEggKrrrrpqYNADSkSRgaxR1AACDQcJMEENOAybqhIT3DCRCTzUwISzTShxwq2dduvteEroCsRCJzDB665M+FrQDTWcq2sGMBCUq7u7qiuQAEvQCyqrBD0QK704SGTBsPTCy+23CCdsnQDDOqvQvADUwMMONOxQLahNFETDv0zAoAEND5ygxKkAkDDQvDmQoPLKKx9MgAegMiHDAyQ8kIMSsfIr0AUEL5EDDSTsIEO7AT9kQhGgZqBEDjTvMMESBIuq8NRUO5cDqFcDcAJCE4CKg9QFkeBBxgOZ8G+8BgkAQ8knh9qQBqDWgNAJJg+ULwA5HEQtRDBH/2yC3muDXfXghA/XbsZRRHzQDQ1foFDeA7ULAAgKPSCtQPMKnlC4bDc0LNkXyRD3QjQ4XvjpqO92A6gyEDDv3wVZACoPD5GAMUSZNyS5QyaAqkNGsWYAe+rEF++b6ABIe8HsBp2agcsLyY437m4zJHndC/UOAOgVwQ2AEsaHLz5uiXswENLcE2C74g81AerwDeXO0LxFwJ+QuQC0bpH0W4/v//+tWR/kCNC1zgkka2hziNcigjKWscx0AmFc0pbAA2QlBHkAYAIQTgBBiEiugwAMoQhDI7vnlQ1UCSQAD5jnEAHcjnr6ymBBNECwdxVBBvYTCOd2hQMd2Ksh7gNADv9N4EASgHCESExiYmL1O4Lkq2iYA9UEHrI6ABSBgTGU4bosQLJdOWGABNmB5HjVhCMiJHEAOMgKeXVFJbrxjYPx3g8JcIJ9DWSNtGvhCx8iP4jQgAdKwB/WECKAHYCgBl3EwfCKSAJuBTGHa9xVG+FIyUrmJV9OOMipwHdAFEJkgTDUXERogDRUQe8gOSAZJwngLql9cCGgmqQlZ0lLtzAsiyZU3+ja975QXkQA+JsjQnYAqkwKpJUC4R8srVjLZjoTLQXM4gCdd8qESG+KfKyeRdaWP4f8K4cG8d4qERLLZ5rznF9BGg5OwM52tjNW5ksm62q3x/hpsyIF1B9DSgn/ToMEr5/HZCY6B0pQqiwPAONCiPQuJ8EMmHEgYJQc5RJiubYBQJQS4Vz/FnJLYzIEeXJLSDkLStKSLqWPv5qnQAroBIyKjXtm82TacoU9lCYECCAAJzFlxS0BNEGYOvTdQ/pWA3BqT5YmTapSf2IuKCIkVlGQl648MLGKXWx7GuOYx0B2AiCQrKZYY6TKhnc3ClKMBqTSVR4J4EIA4AAITKsZD9DohMs15GhJWxrNbDayXS71r4C9yacQuhAggMqCAimXvqKgs4GwS18ZmGgUs2iBgRgWsvoUyL/oFQXEPmRgkIVBNQNL2tKmhHONPchOK1sQUpkKVarC6EBcBasM/8yqVtCDmL5YG8EJ6KAJzsOBB0Bg134d8lqoioIONioRalkLW0sbrWmnS93qWve62M2udrfL3e5697vgDa94x0ve8pr3vOhNr3rXy972uve98I2vfOdL3/ra975KPVVC8cvf2GRtV7dlrkw0YIEinCpVFnjoHQ08KyBgryAm0AAMEAmqcRLkoDFkwv0AsFaBaIBZbl1CahPivclVDlTcugAPlnCtDOBgCQIuWw6AUATk4qAGtorIA3igA0G2CgQeCB4TlCBbhtzAAtdKlQykS4APx+rFIybgIBGiA1BJq8pZ3JVkZ2uBJggZt9HL8q4SGqv94kQDND5wE2BQXDUyWP+DD40wDDxAMjNfOMtRfSoAsDkQJ7tYxA6po0qHieKdrbjFL46xQUhgAVPNygMyaHNCbuBbYbkVxwu5ABCS3ITMQkTTnPZ0OJn15ygnhJueLYj7MiCQIIpZawbZARCAm9zl9ndI/3VXEZiMEhN0kVcZ6DBBTODqd/GZIO6y8EAwrK+QLtrKBNnhmBkigM1u2SCyiyc3dS3paJ6LCQ9eCJZ5lZBSJlsiJ6ihrqLwUGmLyyAFBGNBsHzlV4NqyxcY47ngpZBti5nMhMXJDX4NYGGXrdhJk3dAeWXnZWd5CQhZX3HHPW2OblbUBMm2POlVBEkPRHrnOnZCInmuKIR7IOn/LrnHFZJyXkVh5RR/t0NQXW5ZCcTcYmYuDRDuRYPfWkdZA8HKhEYyZ7+kik0AAcV2ANo9H6SUOqAYD0g2Yl0xoW/KHohYSXA3RRNAdHneeBNOQIMTBDGFBzHsv65dkMTpL1wZ0AHT0BrEKEBvAlEAwgQ+ZjPJOQGg804anUG1YRxYgOw0kMG/mugQGjRMBhXjnN2xjTGym12mA4l3QuhNgBsUkXMpc+DwHkCyjvFdZCRTMBEdyE0ZFHHlNjlo0pfedIUTIIhR/yPVDWL1vjVc62K9G1Bdh9WPx5LsOUAj2wui9kEfxFx5rLLS5p6DulM5lhNoGgiiIHKErC0DtXpA/9n7pkiDOB5VkN+B5HlNkPM7If3rp7wVka/8mR+25qwmwAWKKDmaOfBgLTd7IEMqBPNzP5I18jZw9wcT7JJqBPAAznJ3oMJb+jcsYXcyGvA3B5V1CxErHmUQSJNA6yNLPgUqCkYDslJAy7czJphMS2YQd7OCBoE8FMhyKXNzhIcQNRBjJoA/RQaCCygQyHNtI0gQJQgAHaR515c83ndP60Iyy6c2SAgRBeR1PZFvDgiBqGIQa0SBJGCBBgECGah/oPJ7C3FgCeE+IjhS95I4GQB7n5IB+ZQQ62M6FsADp3Q3orZGMvhRMJBDl9Vwq+ZZ84JxCDGIUtVNBFGEAyEAbv8IewRBcwiBNPl3EFgGUCgoK7ZnAuFigD6CgAbRejshPXNkLh84WcNHht8TEd5jhtoDNpyTaoNVgwThdjslg6KjYdlTTwsxLEjlEKUkEd5DiwgxWA1nigURiwUxiwShhJYIbQfBTUXWN4YoEDsAifAGKlZoFJdVim4VhqCSigdlhiRWhgihPYjFOeHGjGeUPztVjWDHENqTPiYwLBD3EWjYLxNoEMjYEOxIEP04EOq4jPvIEJL4dDa3hAAVTI/jiT0CigUhaHbGTap1T0hjPjewaRngBDVgaqzIQgKxPg1XRYxnEBsYEXcjW1fzgVD1fFoEjlF1iwkBM8RoEO5zigr/cSrpA4w5CBFtdY8MIT0OOC+N1ZL8+JJSNj1LuHLSiBCZ+IsXUYUJoV9hdH8TwGBFwFw8AFwZkJWTBgNc2UM/+BCC1mHrQ4tVxIGqSI4IcTcOuFLfOBA66ZK6CJME8I41h3bteIprdHIaITkuIz0nZ1MKBSqDeU9zeZR12W9BCISVaBCXiBBZU5IOSSQQSRDDWBAUGWsWCQAeQHrnYnAqGGggmZSKZi6LWRAn+RC3lJpOtIosGHDJCI0XNiyiIpPJ4oR76RA7RZk8mUYRoT1AGZvxdD4JSZAmFpu/xzl25YyQSZuaqZsCcVnbOBFSqWdmtlMP0De7Ull4xSsYNwHq/yZzzeh8j1OaawRURnkQ4wgR2nOBBZEvq3SWzyhEJmmbd2meJ3RRDRGQOAhFJnAB7DdUhTYQN1mRihibRnd7W8iZCUqfz2mfC3GQjrl5vXQQffOWlQkkl2lRwraZBaGdBIE0poIDM5N4qVcQo9kQl9VYgnkQu4MQq+kQK3oQw7JR3uNzyDNiMMNJuGkQdYSTi8OGhEQCMEAwGroQwRgRgoZ2B1WcApGYECZUHlaaA7GjmTdl9cmU0kkAaDSgVKiNCVFmVWlF30MxOeCDNEkxE/AvIJQ1UVBVJyA5aDeHDcE5gnNZZtQ3CdGeD7FG1Tgs9iJo3Ud8AMCjsImXqNSgC/9RRVBKAMMiN4qnK01gexEhAKeSmr44pABQkge1oJtqECSJclJ0EERpkI1ZEJRooRJqEA6zoUbSoWz1L20GomUqOKXEBPDzj3CZnI06LE5FAHdTTXoqoxUGEaW0csSUSyoUjgdBqK2FKrDzo4HnmwchPT5HAP6mK4XaEEsKEUEUbk9qhKAynAQRqs0KAEAFrb1qqQTAedHYpTHjEdd5EGQ6EDvldI7lLIfafpjXecPScAtVngmqEBIUrMN6EMxprLLprdCJmTx1R85qELLaNX9njfopEPlirQZxWR12UDqgb7pirhJBg+QKACQbUFD6qSebsqzkmRKrrouqlIwJAEn/uqoKyZ5+Bau4pqU3oAFoRIu2iq+d2a+qVnxZ6qsKITkix6fXapgMq5YmCSqPShCGBaWnGk6l6Wv6mp9KSxCn4q4DMViuORDbWgMKtk896RDI45vj6lhU2jxIm7UzBJLOGXhMGK/8aRBHRa9iip1lWrV3o2zuI0trU7YEcCpbZqcL0TdNu7ZWC7U627CZRrU3xT6ThVFlOWxhS7QFC7awthBki5wWuAMCIAAagD96+RA8I60EkZYI8Tl3hrmdd6w2OrfSubkTmqojepwRCk6DxbE8+5D68n56i6C4yqiRK6QOMS8LSgDfGp02G7XZ1LVH2WFN6aCZVWWyRK1jW6CT//YvRbZ6aAUzTZCkSgq5C7FT5dcQM1oQ65m9ITpod0sQ8BqK0vm2HFGv/tSwO9V9dCuQcSkQiVOT7fK89ke7OAic8qehftoQ3OSusXJs8guxBVtlUKqo8wsAvHYD4rvBbuUyXCs8E+GIf+twsCm38Dm5HHgqYVfBfZax0nuzvou3OmWOw9uz9LIE4DS0GLu3OAiV30cRWaOrBuG08ueXqii1BWEuzBo20BnAMcxhnvtg3itPVVsQR5itCJErGeCRChG9C0ECzjOWrxu3BSGlUlylVNyurMqlQDxsRKoR/Au//mtHBbFGR1RCjShmO9kQBRQFOYTEzCe5U0u5CuHEo/8lcYmouSDpPR2kwRkHswphwm2sj6VaEMjTrY1bkGecwgUhu41qu66Ku3FMqpd8arxrnI9pwwcRvDmsw0JHAmV3N3/sw16bvFmMywzhPTjgcQnbsS3Iwg4BywgRjwSRns+aycAEAGh3xV76uVpcSqu7EO6DuOnLwJn2L6mYmygbuwKVruuayUnprvcrvbI1rx1RxwRxrz/sgAWUQ0McQWK2wgwhaL98EME8m3l7yGyJyWqZK+mjzBQ7Zc38zBkLfZVMzQexPlMIxaDsEIPrzS5ruRxVruREyeI8s2IrEBR6tK1svxeqmjsby5+opZMltOqby727yyu9vs6ixC9qEDH/SswsiscIiXY5ehBYSgBXI4fudALctFwnYFcHlbaS889dvMrZ3BA3gD/VqUlIK8edOsU6itNZw8n7jM7tyMHrfML9m528G8/4W4lV5GBbl7YI6gQPVaxH/NJr6RColZcRSc6JyC9dkwE5ENRDzU5GPcwI4XvnqCsUHRGc47KQGs6fLLznqthwW9WJZdcWBcaT5ZGJw7zvOtKhrLwmTbw0a6CA7dEr7T26fLwQoYVOkKTsTACo2aekfIYDzLdO+MDRBo3eFkMDlIsKcTeMrRBrFNVAqM3niEacHMY1LBCDJVm0LcD9DM0LrMqnbFkonRGrrVl3PL0qqtmiXYltpdQP/4HaSrzR/WvPyukQpxKsVJ1qEOrKSZllG4XMbfna/SvcAiGcEHFZWQzaQirJacjZP6xP6y3SrTpy0w262ByZGMrUnX0jsuq1lIk8p4Q8pY2/9N0qZawQIimqaEzSET03nlzQQrqeAPmSt60vA0STm4PRFMFNlI2QFW6EQVSNYYbdd93OAGDPrf3YiC3KeitbT/nVoWuv1w3P2q2tvmsufzwR55cBPxjg9NzhKOzdTZoQXYPeiTvVA5Hj7Z1FGxWCrIrYGmvIs/Xhu2tFTDbTjdwQaG5RgiOlI47NmFyTVYTYCA6kG77gOdLg0BvagjZiQTTh0ls7ztPi/omKrg3lNP8t5vEJ5coY5wzhvW0lW5eFwA+BRtjo4gt9bxVhjEd5io3+vQBQg24IToJWk0Ye3QNBjQpxjWEa5GFdpkQ+4Ns9yageEWQsK4Qe26Itswzr3a8U31k3kGVq6p7raa+IEJN+z5ouvcD9dRjDa7wqEIVOUWTO2pwt7J5L7I04LIg7L5xc50fJ65KJ5zGi5+JE1QsKMYAeiZBbozvDzYD84a1L3rHJxAQwjwpxow1NpEeo1l57bUHahJ7Jft2K3xMhxgXRN9pOnMFNiMuudfweRCC0RiTrwaHN1QihgF97L2vj7wRrhe7stbEuz757sGakAQ/GuO8+sQvRhYsIhoeu1Pj/nhCCuu+KbcJv+OjmuZKFqdELYYod9IW6TuA3DnignQEO/7ksC9JJ72mM2IaycukbR4vuJ13grjHcqjedSO4voucM2s/CGjcUowH5Ukrrbrbt/vD3rrpiJWmlJGK6h9NjmwN0jzweQPd0jxB4lBDLOlrSM3ZlF0R96LnXVmXWijw4ADSMVBBudXh7JQN0Fd7rgvdpijV430GS4wFiBUL6O1uPF3mgMnmxU3mBr/bGeeM80DQwQDIyDsPLWHpbFTJ99dA0CtZ2LNY0nrQk38pZkwFA8DFlh2RG26uZ1YMo1PY26TtSRzKiZDN0Py93j/fHbKVV+cS0DvjJZ/qE9rmG/8/TMaP4ReSg70cDNAACJNPNqOwEOyBW0LPk8Bf60LP07ff56gf/8of99ddC+FME2UcDaAYQGQAAOEHA4EGEOgaaQNiQwAmBAJqA2EHjQQ4dER1u5NjR40eQIUWOJFnS5EmUKVWuZNnS5UuYMWXOpFnT5k2cOXXu5Bkzx8AcHE8MVILwBpOBSQHo2DHwAcIiADxshDGw4YSBIBA2VdqVqEMTTbxmCOpQoVelHMUCYMgRiFSPStACEclVK0InAMo2jIpW6Q2EfgdGITGSq+C9BAQnZdLwwsCpDjVEVBrlAke5XuluFFBDsIyPVQE89XjBs98Md0diJdgRB4DNBrnScP/Iui3Cqhkcnsjrl/ZB1qAPHhYc+2DYsYkPnkXNMQqADLcdvq3hkblS4x65Cj+Yt6DDvoulG4SYXOR137spJ40C2PHA6uq9tueIfmB2kDfCdyX78ex4h2jYryscJujpQAQTVNAjCxj7aAcdmMjAiSgsuAwkEiyIwokMmGBqQRBDFHFEEks08UQUUzzoJ706ei4D9wwywQIJnfCgIK5IMyiqyBoS7aqstlrsq414KIJDJoAobCP7utqIBPg8QoqHjzRYAocMcFhiB8OCPOiBgQTYaEC0YiSABB6W2BAACnX4rsvFEhsSgMYQegyujW7QcMImuOPISiy15NKjB5RY04n/JmAwkyPRdPSIBguaeK1DHSYQsyTW3nToNeNmq20hh3LjTAYPJmViCR4WDU7IIfEzyEgkgbjQrMV0cwhKAJbw6DUDPdKghkC3hNNPri7la04ACbhgzwwqXNS6OX9zjMYJi/DTzig3WrZGa6sENkthT9IgQoFsBCHZhv4LaQcgmsirTU1VlHfeEGlQqk7OlvBLNY5A8EsHY+kVeGCCCzb4YIQTVnhBXJ+9qcEeF5Z4YopRbLgniCvWeGOOO9bpOQc58oA9JXR4zUuqksJBB0OTis9jmGOWeWaaa7aZJhkAiOLA5669+WegNfa3iQOnDPpopJMm0d+lBsLXx4Ey0LRB/6c2OgwGhMoDgF+lu/b6a7DDFtujE0DQ4EAQQHB4bLbbnikHs3sSIO213bb77qRJEEgHFp8+LqJeExqoiI3W0uFT6NDFe3HGG3f8ccgjl3xyyiu3XOKonDCh741y1jnPpJY8yN6BHEYKACovV3111lt3/XXYY5d9dtp54mEgAzkHbyCfDRoZAKxxy9Yhpgmv/Xjkk1d+eeabd/556HW6QaDIdG8oKWkbKv5YAHonAEyrohd/fPLLN/989NNXf2HPMrjQ+oNwBaAjrpxoqLdBHRIg9PX79/9/AAZQgAMkIO1YpBr4kWcgOOiI/G5jgqTMyiG9iVcBLXhBDGZQgxvkYP8HE2SCvOxsRU5zyO0k0hEIDmRW8gtYQ0AWOA/GUIYzpGENbXhD8Z3FUQkkgOeMxxnsjS4pHlmL93B4RCQmUYlLZGITK8aVoiCEh9vrSFJ0BL75daQvXHNiF734RTCGUYxjBIkAkKK5hvDQhx3Z30CkRbosqoV3ZKSjwSSFAzzmUY975GMf/fhHQAZSkIMkZCENeUhEJlKRi2RkIx35SEhGUpKTpGQlLXlJTGZSk5vkZCc9+UlQhpKQRJPXHTXpBFSmUpU4IKVH3tKiNJKwISZsJVgiGL+ktBAhL6xjLwV2sjkFU5jDJGYxjXlMZCZTmctkZjOd+UxoRlOa06RmNa3/eU1sZlOb2+RmN735TXBek4HyAmY4ATDOjpAuYiOk024W2MCkPPCWHKGgL+2popOJUp/75Gc//flPgAZUoAMlaEH7GREnGFShC2XoIt9JzoGcQaITpWhFLXpRjIpAoxvd6EM70rcihFSkRThdBkR6tjMNkSP1u99A8ucQ/t1TpiV6DTpnelOczuw0Esypgmo6r9ecAQFDJWpRjXpUpCZVqWc450dYNMy9BHEjVDxIX7yHxZ5m9UA/1WpXvYqwSX01QVzFJwCEqlS0plWtQ2WqTTfyVGHuxaoiG0jwDiKal2lvcGLlq0zI2lfABnZBKfyhYG/yVxQFda2LZSxR26oS/x72cDCgc2ND4Gi6gaTOsJslCWI5+1nQugR8rgptSzxrIsU2VrVpfWxKImsCwNEKAIU9iOEQF53S5nZTTdVtb30LEhPC8LcqOS1Nzbpa5Ca1tSiJLAFEIzWEUG00VkuKXR8SES4Ol7PF1W53Q5sZR3nXJNwdUWqTe1628pa5stzI73RWMmBm1yCiOSfLQAaAvIp3s+TVb3/5uhZd+hck/A2RedGb3OWepLkEEECTuvcRpnkFYALer3opfGGxCsRvGN6VhRN73AOfN8EmWbBsyEUhC4VkWRui1Es5zFcCv1jGZLyTrmbcYbeeyMAhVu2Ib/zjl8QYyENe4lCAR+Td5v8YtSDm8Wp9jGQod9bDUaZyEqlWQSIL2adMbnJjn1xlMG9Ey2EmswUF0BvF/XjMCNpxl9f65TKTec1xprP/WHQ4MM+5J212M2unXOcw6xnQgy5fX8ILZUHvhM99XuqfCR3lRD9a0swjnQjz7GgSLZrRSIXzpIEcaU+HmnaZ0WyVQY0TTW/aqJ0WtYxP3WpYr04AAslAgJH8apukWtWOxXSsOYxrXwc7ciYk7a17LSJd7xoBrBa2f4HdbGjjDWSiu7SSjXtWZTfa2tF29rG5/e3JgY+2pvY2iJK9a2aDe7jPVne7k3YW5ZB72+XlcraPmm5365bd+eZ3zVJovzjvOyb/51Y1vvsNWoEfXOEc08B96JzwINfb3kU1+MINC3GLZ1xhosEylTFuWolPPL3z1vh2y11ylOtUhQ8/+ZaxLXKKtzzlYv34zG3+YYAHXOZsDrnIK35zrdYc6EMH0Q0gU2ehE7fnE/850XGadKdHfScNPzLLSV7gpdu76VK/J9S5/nWacBzpO99q1rO9dbDX0etpZ3tLTlM3SJN9z2ZXNtrbLsa1313vJnkXoPNeEoJv2u579+LfCX/4jhgdT1YHKt3RLXfEd9Hwkae8AqvOeIi+HOYjr/xNJ995xIt97Fc3t+MLDnnQJ/Hzqd/77+Aed9IvKPCMHjzrb7h627e9735H/71OZt/n2ueehrgX/tfvlN8yE7/Dmt988IsfQ+U/3+lGtq7OY+/yza+699KH/va5X3yqoXT0jWc+zJ3/fQ1GH/0278vrYU/+7Mf8+usfvvfpD3rFbzj59s+16QXP//srIPULwIzzHPkKNACkid9zs/MjwAEaQAdUOJDhKeuDv/jjvAhUIgjMwHzDlVoav8y7QAzkwCPaQBJUN9EoNRAsq/LzuQQ8QfUxQRjktpNJs2qzwAtswBlMHxncQWEDn3VawRRZwC7TQR80nx48wlh7pXjDPBYUwWV7QSUcnyScQlHLi1qTtCQkwiYzQiuMnir8QkmjOht7tC30P9qTQjF0nv8wXMNBOwvxI7QzbEGmU0M3XJ42vMM4mzU28bQ5hEIv1EPlyUNBDDMWiSIttMOIo0OtU8RCpB1CfEQqO41D47354zlGPDtHlMTYiUROJLIUusT3C0ERDMRPlB1PPMUfMyELCLU/LMVNVEXWSUVZlLG+oDYzjMWV4EIeM8VabB1a/MULuxNLm7RXzEFdFEbKCUZl9C+mOUAh/LBMrLtkbMbIYUZrFC+Qcb/9E8W5m8bH88ZshMRqHMc6I51xy0VxVDQ0BL5yNMfFwUZ49C2qUcFEXEffa0cGfMd5tBt57MfcqsFWO8b480WAdJx/PMjP4grku0ccLEh+VEixSUiJNKz/zGhCdXzI7DPIirwbiuzIvuLDLBzIiJQycDw9fATJyflIlfwqI8MzkkxJVNPHIizJlkQalrxJrdIXAIhDV7RJkeDFEONInQybnCxKnGqjnItJjWw+oERKmzlKqJQp1ii2jCRFZJTJqfTIp9xK7fqd7BE1gtzIrvRKmJFKs6Sj/Au2sXRKrUzLsUFLuBQjz6k+sSzL5QNEvJzLipFLvvyitcDFu3zLmhDKAyPKv4zKvUxMwbqTD2RKrIRIwmTMpPFLylwi0TAiY1xMMaPJLuTMyzQYywxNJDodbhy0tjQ/0CTNgRlN1rQhdWq21HTByXxNxaxN2xyuVxIuWJvNOsTN/9yUGdcMzhjqDVv7SeCECcNEL3y7gQnQgUOJAiWoRIeAkBqpEAp8Eg1Bkg8hTp5LTu8ELa4oQ7ZcTYRYThHzNhpYC7/wgLoRAJ70CmgkgAjrigkLT3YET/zcrLPouMFsStW8OiMbjCUAApNRmewkAPeSzgNFmVBRGftymf3MR/2c0MCalONETgClTZAYCiaQAVWJiHR8rqmxIuqqq6zBLgs9LPNcUTESiGIszwplCfREMG+7iI4YUBeDLdyRrXS0LSBJHBdVwBYd0i/aK2jzzUaUybXIDs+JUYNQPADAxcvaiNOxRyOl0SLN0iZKoSCMNSXVRJmkmvyaq/ZCUeHBr/9+QVIudYnhbFP/UTzylNEN/U2WINPrqaypYtMdmaONwCo4BbkZDdSbwhVEFLYwpUaZ/B3jkB/6GYilJAD84Yg2mlJC3cUtvVQcAp9WTNItrVHkqj0p1RQj2zYHOo552oh60lSUeFNWNR+qs0sw/VTP7MXt40m/oSUUSlUWcpEefdXxylRgnSEj00wNjUyyxMenipc1olSpIgA4IiI/HdaRcFVqjR7W4M1ZHVSlO8n/W0caiAiYPAiq2ggTNQhA5YgtutZqFVZ25SDPwUjIfEJYFMcLOJkm0KVmBSI9hVaVkqMHe9cBc1eBzSCm8UlfS9QDG4MNaFiHdVgRkLujcJr/ZNFVjkghAFihXPJVANDWgj1Pgv1YC6Ia6pzXIQQAQigAlV1Zlm1Zl33Zlz2CIRFFEwAZHFibUoUnUJGRVJ2ggfBPkbVWkU2ezBDMbW28lIVZpV3alwWDAHhaqIXaEdg5AVgLJ0jQlAqfE43USeWImBraJANb0OJJrP1PiEpapk1btX1ZQpA5AegLJwhLmOpXvZot7rmqfxVbkOVWvVWi07BBP6RVtF1bwlXbtp2/38mAkq2qaW2I36k+vFpTu+3bvaVcw+oLGhTcwt3ctD3ckTiNDHAxjnhSygKAsKxSh7hSyz0IoV3d11mLzOXbVkVZzq1dmPXckIhPhL3Y2EoX/z6trYEYV4NgDdxy3dZ13db522g7w8G1XefFXf9ICqB9UOgo0aqpzupKUQe13ONF3tUp2uXVXOcd3wKA3o4wIToBAvVdX/Z1lQWFr6Q4QPpamZYZHuMNWe9FH9EQ3aM9W/IdX/OV3GDiDAcz1vpUivtE3u7NX8sxIXk127Jq3v8t3ADeU2GinxPDThXbzhZjYAJYYA+enGINX9k9ideQ4Ale2woO4cYrYRbeIK7oVNkU3xTe3BV+4ZN1YRzGIFwR3oSl4Rom3Bve4SXTYSIuIC8lYaQNYhvG3xAG4SNmnMnyVCNuVxRmYqUd4ihGNifeYjzsQypeYixW4S5mYCj2Yv+7gd0w9t8xNtwyzt8zRuO2ebs1juA2duMqlmPXeGM9nh3wneE8DokTvuPO5WMFNuQ+hp39reOTvWJCXlktTuS5C2RJPh8HZuQPc+RHLl9EXt04rmSvGWFAFuNNZttO5t5TBuXL4VRM1jHaLWVTpmRQ/mRVTpo78eHeBGJYhuRU7ltaruWjaaMvRbIFKGZjPmZkRuYP1uVd5mRZruRfBuagGYjHhLJkvmZsZt5mbtlIlubC7GVvhhzFa0hixmZzNmZt3mZefmZJjuZwrpkYJrNznud0VmdnfudJxucmYg0sLed5zmZm3uVu1ueIY2eCPh6q4V9//udkrmd1HuiD1lL/g47o2SFbeWboa3bobYZoik4Jd+7ojQGZMsPojA5oWOZokA7WiU5p19GwkSZpZNboZkZplm7Xla5p1Rnnl4ZpdDbpUqZpnB7Ymw7qyhmtnebpBZBpgQZnsf1ookYYfj5qnlbqk2ZqsHXqpzYY0dhda0bqYqbqn7bqocXqrCYYi75orwbrTQbqsg7bttYgNUZrpFbrR2brt2Zdsb5rm3FpqYZpuiZku9ZrstbrFEnivibpv77jwL7rwSbsEzHqw8boxG7jxX7rxnbsEmERYx0yr/5qn17rvP7Yy8bsEdnqOOvspP7sug7tgh1t0g4RnjTaKEPtyR7jym5r137tBcFC/zqjbdUGbNYW2NzWbQQBnzkFM98earzW5NVW7i0ebuLuCdHw2Nnu7NrG4tsua+iO7p1Yi9MELIY+ieQm5YcO7nfdbu7GCcWr5tBCbfc+5+tm4uzOavROb5tgDVlt7/fe75j+bcU2b3atb/umCZ6U29LibwT3bOdeZuYG7gU/YgEfcJkoF+1KcASP7yCe76eOcAl/Ca7A5QO38P3G8BrWcKLm8A5vCap54M8S8RH3b8oG8GtF8RRfCZAB3M1y8fcm8RQ28aCm8RpHiTtJx9zScffm8Qn2cZwG8iA3CdaYzxY3cuuGcduWcWpl8iYniVdaXNCS8ilf8EG253vOcizPcv+R+B0cz3Evn2sqx24rH9YyN/OBjVTfWnM2B/NXtmclr+k4l3M2+t06t3O/bnP5fnNg7XM/3wjSOdTfEvRBx/MG/+8HJ2JET/RYCtgKd3TJJvQMN/RXrXRLP4jw8y5N33RIF/Mxb3JQD3UC2ClSL/V/RvL/3XOWXvVQRwpb6S5Yj3VOL3FPZ1Vbt3RqFq9dp+de7/Ff19Rg9/MeJvZiN2dZJ19aT+lll3Mjg/Iuf3aAPnUxn3aQrnYzZ5rp1W9tb+hjT/Jkv1Rwz/KzkG3dKveS5nY9T3dCXfcmj2t7gndNj3YApvdAtfcg5+t70ndH5/fn9Xc4BfgUP76ZInhBN3j/2/X2jlb4Dqc6Gc53h19ziK9diadoipdwz6HuMcp4jT/3WUf4Nv34Ac8MA6cjkvfyjefcjo9olbfvvshQMXp5KY/5Jp70Ha759M4Ln4cenTdynqdglOdSoI9uw5apotfxoxfipM/SpSdurrDKkX96EY96Mr4+EpiAdkmKYa7ODE4xDOFgD1Foyq163d7Nm9L6rTd5aS+3yUCLsT8I+NwXCPsXnB/rqWf1mBDJvg8juLdwrsfjkIArpbh73yGZBt2ajpjfCLVfT/57wH8J1mB0jC98/j78Qia9n8CBGqAIqmF8Eo2uc22Iq9FeyD/kob/8gumLlq8jzr9wue930jMB/zNhmrvn0Y710cIJ3ttK8/O2fNhfCVyB0s2v/SO//YP3Rt73CNJ1CCml0qTALNRx/eNvnVfq515i/heX9/KG/qPTosZFiMeFGjW1YCK/auPf/pM4MyHFKfDfceePeLmL/iqiW4QoVwIAiCIAAMggYPCgwQcDASBs6PAhxIgSJ1KsaPEixowaN3Ls6PEjyJAiR5IsSRIHABwmV7Js6fIlzJgyZ9KsafMmzpw6LeYYqGMn0KBCKy4oavQo0qRKlzJt6vTpUpQqhz5ESagA1qxat3Lt6vUroZQbQQz0EJHEwog7Bjpp6GTgDogCFpKgavcu3rx69/KlKLUv4MCCBxMubP/4MOKLAgE8SOy4MNTIkidTdvp3r9Wvmjdzzhp2akayAMxCPDEQtEO0A00cNLHwQsS3AE48rm37Nu7cES/r7u37N/Dgwoc3vDAwCvHkLyszb+48qljMAK52rm4d6+exZSPyGNgkouuBsA2qBiAgYpSBE5Szb+/+vUPe8OfTr2//fnALAwvi7w/xOYABUiYfXpldd+Bm2WkkGmkPyTBQERHNNRANB9GQVkRN7Ocfhx16qBOBH4o4IoklmhjbaifaJyCLLUKHWoHTITijVwqGth1EokUY0UKNJYQhRIuBoCKRRRppUIhHKrkkk00GZhoASzipnItVVpkkVQbSuCV20d3/OFpEDwKw40MTAlChQRcOJJGGBE35JpzJYRknnXXaeedFHsCFZ29W+ingnEJpyaVmYARwKKKIjuAlRgxy5x14rx1U3nkQpQfAenxquilfgXL6KaihfmgcAEyIOlNTH/25qnOeAoXSHA7IOiuttdp6661BLLTrrjBa5Ghpp521EGsGhQfAeA/JRtupzTr7kqvPSjsttY7BMNCQ1a7EKrfdQhUtiADEiiu55d6aBQfpqqtuCoxeBOxD5anFllt7QkSXtvnq65e7+/r7L8DhAnBDwKp6ezDCR4GbE6zmOvwwuXP0WxG8Dy2EpkM6NrQYfw4ptGbBIVO7sMglm3zyQ1BK/4kyRgm7fDDJNzUMMc00S+wrxTgGueFDegIAQ0PXAlBDjhCyfLSmMSO9NNPT1jCQBk1P9DLVrCpd08w1a13uzdqBGeZxD91wcUNqDvwQEwPxIDXbTV7dNtxxvzn2xHFXfbeVb8+U9dZ919r1gjo/ZEIG6jmkg9EOtflTQxMMlEGxcktOot6TW365iEJneznenbNYeUx8+z064F82CJHQGTBrkH4D+djQWgMBfdAJhQOwOea53we67r37zh5KZ2PuOfHP8Q6tuKMrL2vpE9XQBPRNBJ9B9NAT3JDPAEShhA7B3x6R0CnpoMSlQ/9+/nvHo78++45pMBDRuRc/f2Xqt/8k+vJaNy9R2rz6LzxCBIC4/3WsaP/TQaXap0Df2G+BDnzgXZ4GgKjJj34W/FbdhoK//Nksgw3p3/92dT2H7EAHTMiAE6JggWRJ5AIWiIITMsAEHcQFgjasTQNvqMMdxoRuOJPcBYPYlByaZIMcfNj+eKjEOBFxiU58IkdEM7sKCrGKCvNgUIx4RHMlEYpeLFITvyjGMSKkfyzknBXTuIAwjkSLW4wYFskoR/ywcY525GHsTjc8NVqxjiFx4xtv1cU7EpI+fiwkItu3hIGsjop8DOIhPwLIQP4tjom8JHAiiclNXi48bfHdI6uoyY5MkpKzGiQnU6mbUaqylU0TkwX/fhdKIbJyI6U0pQNQ6cpdIqaWvPylyMwoy1le0JcZuaUpdQnMZfbFmMx8ZrXyeD5iFtOS4RoXLrloTWhy81Xb7CY4mTbAHEyTmvRz5kWQSUllhrOdMvumO+MZMk8msHfmPCc8baLOQLJTnv50CTr/KVAmdQcAsSznPYkX0Irs8439HChE/5jPiFJUVJeqC0IT2rmF8gub2YTjDysqUo9wdKQmxU9ByTRMjW50ojRp6BYfetKZQqSkNL0pe8xGQSextKcIs+lukvdRrrkUpyYFqlGT6hsTBO+gU/IpVLmF1KoIdai4kqlSZzrVrHL1MRJUKU+jKta8FVUmMD0iVrsq/9KtqrWtgxGTE0b41LHS9XNlDV1VrWqrtLoVomztK2Dz8rEJ0qmuhgXQXw9yVg7yNbD+TKxjI7sTpg7EqXA6LGaZA1kCLDZ/jZVsOzcL2tHO5Kt2yixqJbPZzi7vs6TlpmhfK9uVwFWul00tbod4V5iwVnmune0yYwvc4X5ksDWsU26Tq5TV5lWvtPotcXcp3OhS9yKU/RmelKtdozDXo8495W6ry8npire8EPEZWAu7Xe1297t7Da95E0ne+NJXNHHl03rZC9/7Nde90KWvfPcL4AGzxLiayq9y2+ve5wqYwGScr4OJe90pZhfBuVXwgpnX4Ah/EcIcnq3P9HgnC/9feMMl6S3pTPxhJ3p4xaO1r21HTOLUYjjD/3WxGFuMY8fGDgDHrfCMaaziNvb3uzfeMRR1jGS33kA2uANykDNb4wUfeclLVLKVuxriT0VZyCEVVJGdW+Us7xDLZE6q0HAQuQN3WcpDFgmK/TbmM9vQzHSmaY9ft6k2u/nLWQyzXud8ZwfaedAjbTK2QsVnzE7Zv2829PkKDWmKLiZ+oFr0YRtt5EdPuneS7rRA07xmTmHasJoWM6dBjblPqzqe73MdiQL0kFLX9dSBTnWrJ8fqXIMT0W4qUSgrIOxhE7vYxjY2reuHa1IC2qqC5rXudg1taErQ0iOa5bGzre1hJ3v/QMvmSJz79uxpX07a5F5m4Zww6g9he9vu1na3n2JrZ3/73Ewzt713OSERszvY7/53seNtmXprJNxbG3e+44bvhKuSbisDtr8BLnGB69bP3vSuoy3O8AUufOObVI0STtRuiQOc4kyZ91AR7vGmdXzliYwdha8dcZK/2+Qv6lSzU05wl4es5TwnJJQKKPNH0rzkNk8Kyj+q8p+zzOdMn6PjMCXymRcd3kdHStKzufSnm8zpXB+jaBo5dD5WveZXv6LGr5lh8Kb966veudsr2jo9j12NZXf32dGOc4xvuu1x1zXc/w5RJQwEoxAn+t2tnvc1Bt4iBtdf4wX/LK9LfokS/4xxvxGf+GMvvihZx+XWK78vyot+h4tR0cg3H/DOfz6ZkS99qEgPexumJwOop7rqhd15xvv9nXxHde9nvzTZC9+Bbwn+fFKfe92z/vUTeXzNQl98aRF/+u2D1NQ1v3zmL77163S+9e9U/fCfb9+31/72d+99foKf/HQav/t7R6qHH57s2+d285H/0pwrvf3xfxP8/R/mqAkQnJ/93V8FqJ//UdXv3Zr+CeC/BCAETg7MGaDdIWAC5t/erZ2GPeAE6osEfmDc9MSvmYjyLZ8CeiBeNSC9qaAIjswCviAhFVSmmCDu5V4KbiAHSp8M2kkI9mDTAAHUEMkBYmAOSgcL6v+cCwJhs/wgEyJN/9RTrBUhAh6hXkBfBy3hE8ZeDG7hF5EKv4mIn2AgGeJf93UhQmAhxPCgFzqJE7ZhyYiJ0E1hlZRhGVphXqghEqEhHHLIG/ZhwfiM4dlgHdqhIR6i4iXU+jkUHwIiHTWiI9rQhGghlVgJIl4iJmagRi1iTEFiJBqSJ37iAr1aARKhJWYiKqYistESJOqhw7ChKKrIH8aithAeYZliIaqiLqKiKLUi/2ldKNIi8ASjMEbaQEhh/bXILi4jJvYiJbKEK2qTxQ1WCO0KOR0E3VRjqRSjf8wiNzqLmoRh3bEIM5ajITqjDq4dO1GjNvoYQmRjNZrKN+7/DjHOI+YIodThYi6aIz+mHys+40pEI1FZ3AUAgUEeJEICQf/ACN1kQEIi5JPZY/rUo0ROjmysGx3uYz9uZOKhIxJyYC7tVlM1BN3IY0V2iDee5Ka8Gv1ln0ZyJEzSnEde4S+C3l29GgAMIgGUpEqiJEX2JNss0i3qo4vEpFEW3UzmYU26ngoK5XeQ5ECYJFDSI0BO5RN50pH8yVFupdFBki8mYf95oADYztpA5TZaJVWi5TIVlGVZoDJyJVwmogVxIlqVVdQBwLrxpFrWR0ru5ZssBsYQ5VvGJWESW1LGCFgCowcuRksahA/tAAhYAAzIAN35pXD0pWUyCakgR1aO/2FhfqYmVlNVnthSft8DkspQvmM1OgEMIGNmrtJPvmbICM0cumRRgmZcphFdMlZRCc0nOQQ8/k8UnJFs4gZmFicYDQTmEeJL4mZM6uZXgqRr9U9bYmMGKMEJXMB53MAJZA8TYCRyOsZxhqeJQIm1FYlWOidXQudonkRpsp/+DVZgNoRrEsBdhhx53sZ45qeI7IDtiJ1gkqN6biV7pqONuZQtcqZGhA948idh7KeDcoh/wg+TpOeAGmWBfuQOTtRY8oxGdCgAXGOE9lJsjqizTKj5VKhnXuhz9lF0fhS6rMu6tAvykSBedoTPxJyJDgaE7ih9oGhjGomFsihHZihNJv/BASSpki4pkzapkzrpELQj8vnMeWbEAJWijz5oiWYppwDpXJ0ikRapi7YnkSHpk54pmjopFswAm7ZpmxpCPmUjgGKEBFUnl+Icmd4p0/RYkHYmmIZpPxqpUpppmhaqoTppEuSTfUmSh+ppM22po9YJn96WWAHqKh7mXaAEoR4qpxpqogbfpWDpRvTYfEaqUuapqZrMpFJqVFnq6mGqXWhqp85qoX5qRphNqVpX/yhoqtIkqvZqweBkny4Jgt2hU1SdoMbIptIqsy6prWIEPvKq2OCADMSYBoDQjwFrpkKqtiqJsCJXfhlrUyDrmOLcsjZrsz7rRchGbapmVNaAEij/wRJ4Twl267b+qr3my7eC63qJa4nhK0kBwLmiK62qa0VACQBBRHD6Dw7sVL7GKrc+rInsK79ul7/iFnMNLMF2qsFShASJI0KQwAQoQRMwwVukEHZK7KmqLOaEz7CGVb+SoX4BLLNp7MYeaseyLHz0qM4KxgW0SZTgV7jKbIL5os3ebK1GbM+CBM8uLV9MgO3U62kNrREWLc2Cm8AibboqrdMy29V2bZ2YgFCWSq6qV8xWbXJlrNYya86CLXE0rdsOxQN4jxLUp9laLNGmrdGubcFybdxiBNz+7U7gpBPMqYydbRVarbny7ay2reD+RuA+Lk60SREs5+HiLdr+6+Iy/y6nOq7kwubXfq6RqMlTKhrVJq7ehu4xZS3n4qzfim5QqS7sngg+1uClne79zezmtm7Syu7smtXr/u5tdGgG2C2UadfFetnu8i6aeq7wimfwPu9jkCB+ikqx5q3mSsfRMm+SOq/0Hkbkfu9KLEZlkhru+mPqLi/3Imr0Sm/4im9H3IAOFIEH1G8NSJC03i7i5q7iau/6Nm/7Pu/7wu9GtA4BOcv1Zi7G7u3/Pqn3ErBgDDAEY8TY8koUGK/Q7i/6Zu+RNrADB7DwSvAEWwRj0oAAmAAKS0sCoy4HD6oHs6/vjjCcgbAMD4Ut+gRxnsoK82/6+u8LM+kD17CvCjGeCP8ACMjGEKrw+areeqntDzsrDc+uCBOxRBixbFQvAi/x5jUxAz9x90Yx7E4xFUtI8Dhss+wwDm6XE3vxAQTxGGcJGL9xTlRMFmswE6txF3uxG8vxn8UwH+uGAORA9ujkGe+eha2xHsfx54rxGwvACVQwAIjqsxjyIefxE+/xH4eLH2dyYpRQ1EZlRNYxJf/JSPwJIl+yIksuI8vwAwABErMFEJTvJI/yqpSyn5zyD2MyJ7/TJu8yYJAADNArAFxntmoLLdeydPSyRMgqG7dxKj/uKn/vBYBA+SzEEpwABivxMVsJnqpvLj+z4Eaz8J4A0C6EB+RANlPLNvtJN/swG+v/si/vnzLHs1CILa8UAQ80qL+sMzcnsze/MDzTM17Ns0DrxAkgcRSAQA6HDD9XSTt3cDMHdEEDFDhPNEKYwAABQOEyTUO7yEO7cERXdNyK8+NqgPcsgT6LTEe3yEcrazM7M0FPNEnHrQDcsBOIKEevtIC09LZuL/dKtEUHpEgL9A54Tw1YLsro9E77szsnckwX9Ew7bU0vRAbYrtQotawxNUS/81CDbVT37A6AkAcg9dFgNYDwNMT6NPMCdVCT5lO3NUncZQaUpdyY9XOgNRyrNe+yNVzP8Fv3NUjcgO0UwUJftV1XBmDgMkB3ddd+tcoKJeNYzmEj9qP+tWKxLldb/7YvO/bDvpq67dFkS0ZiW/I3a/Yuc7a9CkD/4PTkhPZkjLZpM3NmA7Ym0/ZtCA3Ito1ri3Zl/7MH87Vte21wP0Z5FDbc7HZkwLZvNzBwD3fBMfYYL4aOtjZyP4VyNzUqmzYnozawkiATpLNhV3eq9DZ2l7ZzYw10C7EJyEYxS7Z4jzdeaxBmO/V5y3N9F4YtvmxdvzdTXPdW0/d9D3SAC8bHZABZ2w1/L4V/g/RsDzjyaLeDE8Cl0LU9JXg/8xZpLzaE/zF3R6qYlC4oWbhDC3h5a3iEU/SG37dgUwj6iDjCuGdsz3d2nzh/pXh9S5AkV7iLdwuML/f/NjeNU5WNO//3q+EAeCP4jnNLj5f4b6d3z3Y4lwpA8BiuIyU5KRNZjOt16wJ5kDcElGdp6+Q2Glk5O7u1j68vl3f5ZQ+5bRd3+5D5lS/5f8+4mst5neuEkCgQnJe5nbt0SLM5FX+5iUadVK7Pnl84lp/5Tzu5zgr6iAZPe6/UobNIEWV4kwM6ETu6gxZUlbb4pLO0mTM5czM6y2o6fwZP2Ur6p591qM+5ed+5X8M6TkRdp3v6qmd1n/f0S6d5nZs6eaL6At06qOd6Wu86qausryMnrTuQsFN6qzM4gMs6o2K6RfePLKt6szdHpWe5sVN7DSe7bEadmOtOtuN6oov6jx+7xIL7a1r/+wOVO6sTe153u7QzrbpLLgmOO7FSjUbA+10/u583eL0L98DDhLsf74tnhL87x7Yr+lrfe76yu1/SccVaUfK6eMOjO5pDvL1KvFqWR6q/CfptcJJnvKubeMFjrbf7cpvY6d1aPPaWPMDr+p9XhI1WIxaTkAmhkAoZNz17vFWKyXfvGRWS/I6bPLTT+UTcfAjl/EEIACQvRChDNcd37QXYzrXHycijIJwjfcBHu0SQYBQ85EGy9kFkz/Z0j9QHBQnkAAgAgQ7oABCAQA4Qsp4CPVAuhstXfBVdvIh7Pc0LfNgPhNNPROo0kgFnvUuYwATUwCf7TwbUwASktIPivUoW/9TQm+8FKvDCYxC31zxFUC9GEI7hNMQApRdMPEDUt2OUKH5+Wn5FXr29aH4a+X3nn5ylj7rGif5FiEn+7iS+yMQDLEaveIAOSCYMWIAOeIAwj4nrIyfsS6TP5HgG137M3/7Afb7gRwTvk3CjIkSOxsQFSNBpAMEJ6LMJnAAQ0GsN+HxxRv88Rp2Rm+7mszD2Z7/D77UldX9FkM1DAAQIAACKEDB4EGFChQsZEsgwMIOSBw0bPlDyEEAGihs5dvT4EWRIkSNJljR5EmVKlStZtiyJAwAOlzNp1rR5E2dOnTt59vT58yQJjDuAFjV6cEFSpUuZNnX6FGpUpxWoVrV6Ff9rVqtSuXb1+hVsWLFjyZaNClPm0Y0wkxxw+xZuXLlz6dZNErNjjoFLToCwAGMCiYYkBgJouGOgk5wAnMAwYdIEDCeG1Va2fBlzZs2Z0W72/Bl0aNGjSZc2aILJQCWmWVM0+zqsVtmzr8K2fRt3bt24O4NmWxd4cOFv76bdqLdwcgBMJiw8MdC4QsIDH9+EIUClABituXf3/h18b/DjyZc3fx59xyIDm2BPL3p3/AW06cuWfx9/fv1gxXv+PRzAAN0qLi/lDKzBvYN4YK8hEwq74L0IJZyQwvH6qxDDDDXckMOGlIDuhg4t28+2+kysjcQUVVyRN7x8A6AtAWUMjkD/jnJgwoIdQhTgggmiKGyJhGQYqCCGBCiMBhGVXJLJJjm60MkopZySSpyGzCjJKndikawTvayAyzDFHPMpKDmDccY06apxowQV+nCgHBASiCCKCptIyzz13JM0M/n8E9BAl7ygMDkFnYnMr748MdFGHU3Rz8v+U5PSAV00aT0AokDoyiIXOnKgLA8dldRSU4rU1FRVXXUzGAaygFWUHpVqUfpmvRVX3VCtbNJK1WSzJMQGCtGgBQFoosEHY12W2VJ3bRbaaKUtKTUAiJ3Wo1ynqnU2bb39Nqxnj+rVV7qwmAHddNM15FKTCiPKoOfaTWg6AKorigYeLFCC33795Rfb/4AFZkncgQ0+OFYaBvIAYdfATYrbbh+emOKlCi4KpkF62Jjjjj3+GGSQpTBQueheGuiEg+o9LDGjTqiWZAMbnpnmhS6uGeeco7RgoOZ0NojiiO2rmOiHb/4p45CVXjrkMBJ4GmqoQ5iXJIw0QAhJhuj01CeeY47557AFPlrsss1GDyZ7xQ5a6KyKfttbsntKmum67Q55EKpFIjRUhDKVgSEPBtruJw0Kc0IHGSbIgfHGHTf07MhXlVvyyi0Pbboayma7bRTh/vxRynei++7S787b5JFcZUzIgTZV6Iasf6phLzcvvz1W0XHfnXefJhgI8LUn7hwr0I1vVPecSDedef+lUefI9oQewAiIhEzAyGeEdCCyqMlS7x18QZMPn/zyUwJiIHjD5px4qo5/X8zxb1q++fo7fv64JnKIngeMnLj3IKvLQMoO4jUA4OknD9GB+RjIJ/k1EIIRZEgTBhI9nLGvffDT4IoeWBP62c9++KMIcjS1BH7VACMZQWBCBOc6JeggbQAAgVFSsxoJ3rBJHcThDssHqtcJb4NBFKKjdDiTD4KweSJsCAljVgQIGWl7JAteUZYAAIbxEIsaKmIWuWi5B6jGbEMU4xi5tMWWHBGJplNiRWSwhCbgIAMZwEERLLDCw+iACRlwQhQs8ESjCOtaXRTkecw4SEPq7ErZWx//GbmEKEZyUG+YQWMaTxfJDNGOa4fUJHcKuUlPGqyKABDM5h65IkeWkkSdVMkkKVm3NXJIALSLwtU+WUvRqNKWuWRWajQSRlSm6JS/zA8uUcLKVi7tlR2iUwaa4AFnPhOaV9TlNHVCTGpe81AOqpMvhamfYHZTPtY0iTGPiTdLZkgGk/macrDZTpqI053xrJLhAAArboLzPt8Ep0vgSRJylvNjydQQnNbJTnke9CT9ROhCRbQ6ApISn/l0SUSVws9z8goAGgOoGi86IRJGAQYn2MEDSFpSk9qRoSldS0dV2lJBkYCC1jobReNTE4q+k6VG+edGOSZQDLXQni4V6sm+/zdUo+rpBjKIaU4RRtPd2DSiOC2qpDLK09L5tEIPYcJRuQoShXYVrKLJQQuTw4PIOVU3UMWnVEOzU6tilUIKDOtcGfJVut61MhfIVGGaIINAQhSttlHrPo3IVKC4ladwnVAN8dpYuzYWsj3pX2GYAINRnjWwuRlsN9n6Io1a1ZWGRc/2MhlZrj7WtKmlyQ3IygT1VS6zmqXJTQs7VcsgdqOKldAXRanarqLWt8FFSQ5SCAQLzjS2t9msMDv7GdwCVLcS4lkUAChclQLXutkFicKg89rLJVe5s41qbdtaVdCG1rYYcpUTePBX7coTu++VL8uOdVzJgVew4l0reT17Xv/0LokJAU6OEwJcYAMHeL62jG+CGXwaBvUOv7BZ7i+b6x/z+td5oj1PQcHW4E0u2MMJrhb4IvyaCaOywpt5bjmj+x4OkyzEmgRxjN8bRVHhrsRmOXEpU6yZFR+zxem5wZCJXGQjF5nGhpxxkq1rLLPyLsdl2fEje3ymz2IYZEFm8parzGUvo4S7C4RylMcyZUZ2mapXxrLHtPxlNydUw2+Wc0J8CGEyi8XMZETzbS+8ZjbHec6B7siSBX3XmNo3Q3cWoz45y1/n9tnPPQV0oSmtEEJXGqzoA4B3O6ToITKauY62sJoj3YM2YxrVBrl0qo36Oxk2ydNCBDWFRa1iSJf/+tToeQAQmqDOdbI6fKsGtkunEyQmxTqIs0ZxrX1860jnujwmoN2LBzLs3gnb2ip9SHorhOwNKpvHzLZyqf/MbQkJ4EfUrna2cYdtdi80U4jutrfhB24qi1uSzvYztMdDJwAoYQfVfTf53D1weU6ml0uid70nStM9Y5TUz570eGL6UIMzsOAXx2bsrAjrhR/P3mfGd5rJfb+Jg+chpdV4sE++cuvKi3AK/7jxQh7rgxT8x63kN3gmY0OXly/jP8+l12gp85l/ruaevnnL56fvNe/8OxQUs9BZbm6qJzhTAufQ0UGXdGTj3OlYhrp3XLXVq4Mv6Gff5LadxHWkN9zt/0wBe8T3zfTu3OAhFlf75dK+90EWu+1xL5rXYz33kkva6hH6nRNQ6vez9d3xXHT1FI0ueIoR3tOGP7yp7e4d4gJgCTkgwZGNHHmaQd70PIRT47du+YphXtGaP/zYweNvDqe+YajH/Q3TLW8Muf71cHe97EtO+7unm9q7P5juld/AOgce+A+D/Z2JT27jtwY1yZHjgbnf/IEx3/vl463Pjx196Qvf8tXHdedbI0AQ+DH8OAN//MGXyCiZ//wtMb/6JZ749KSb9egPYeZPAHcnlC6r/PDPW6aPzPiv7vwPPR5CmgqwZgiQAi8npqREAb+FAaPMAZ+O/Vij5y5Q/kKQBP+xCSYU4/42UFs6MMc+UOxMsDSk7gRPTwZrUJce4oc8jgVxxQVLDAYx7PpYQyAgEAcn5waP8JNAReVEpAdz5QcjLAj9awhN4wYmQ5GUEFssUAt/huOMDfqe8FGiEL+m8Lyq0DR24CGysAuhhQvbEGemg/wSUAwdhQzBywxBCw1Jg6QmqwlAQANOShDhkFTekBBnRlhijgfrsFHuMLny8K2SUDTULTkO8VAM0RIPRl4ojw4ZkUwcMbYgMbEkMTQosTAyMVAwERUFxlggZxE9cUxAMbNEMbdIETSKIJpyURdX8U9UkRenZXWK7hVhMUxkMbBoEbps8Rc/TBmXkYEEQJ3/4K8TibGR0E/wkJHFmtEZB8kXt3FZ6GTqwpAaq1H/nmpLcAUbgUwbvZGLupEdR8UEcoCWoHEgpHEax1FFjJEnciUddW4d35GH3BEg/2SsCsMDSAAcqQQfxUQfNcQp+pGS9nAgufEfJ/Jnokg5MMIe73Eh96MhE60pIDKNJDIz9O4kTNIiMUQgU3JKBICscAAIYObfqqQjyZElaopJRBKJSBIzCILTRGIH1oMlOWQlh7JJbiCmBsggtENZFLImTcka82tJdBKEePIy+GoCfE8hBGAClsootagiv9JgYGYJAu4gLgAGfnIYnzI/PlJJqDKEwvInXqYwMkAHTkDrrOcE/3QghZhAGMVSQooSMDmkXpKDCWRAK5WELfMxKiUsJ+XyI3IuIiHTJwQgnZSDCZYAME5AAzTgBCYABpZAJhkDMQezQgTTNDUEBJBP+4AgL9dyMeXDLUUELuvHKjPDMkfzxQ4zMVPzO1DTNzWEBHLAAvZqm2gyNj2yMU3sMY1wbsJOCCnzj3TA174GcdQyONFGOrNTWmgAIyZwSpJTOcsxrZqzvOgOBJ3zPPIFCDygCQKsCWoACHjgxrhzQoDTPjMklJxgI8VRPHGSPGVrKrdzpdAzBtUzPwOSQBOUVbwmA+ozPP8TP2azQ2oziRaUQUsQQTNUbIwFAP7SKSVUNpdTx//Ms7827zY5tHLwU0XPQ14AgA1DVETNMUBxI4cwtK6gkwpxtEWXj0d7lE94CwAUMU9mdERrNLwGdEOVR0fP8EeBNGBYFEq9gwTUKRz1xEgB9CZp9C2fFCEkcyS9dEqjRUrHlDVuoFrAE0uztDyRVCq7dElxAkx3UkzNlFnK1E5HQwBiKgp6kyPZVMpINFCV9Dw3j/PiNE9vB08TFTSmDQfcax8Bdbzc1DEJ9URnr04ZVVUWVVM1A06cAAF/QlIndUvbFE4LFUVz6gYmQAeiYDL2SCIaguPWyew61Q0z1VYpxN8C8BxHldYolCgzdU6rsqNoYKlIxgMgdVa/plZzdVn/ONVZj8LVAMAVi8JXQw1YN8RCmUexXrSEgACGCgMH7JHjMgAIzhVd0XWGovVZcZVdz0NYAIATrfVak/NGEdUmhjUuue05DvOvJgAjSovjmvVdpQVaC5YnrnAgqmdE6jU27xVVMZXbHqBaEeJFvWtgEXYL3VVjvWNPFwYzHPZhTfTRDDQ64zSmGPYgMrZjyZRjW7Y14IQJXlNURZYtIfZSi6/lvEZzEIJlYfZOXxZoScNYMiBU1cJmb5ZkR81QoY5nE+JnjQIEppZqq9Zqr9Zqh3ZchFZrQUNIKxZpk7YmcbZkm7blWkhlDYLjcGAH/AIGZIBXa8IUv6ZrMYZr61Yz/24gbYIqZMW2I8mWaVN1SWdV75ZVORrDT1FibjsMb58TXxtXRDJFTRvWb/ERcG3NZHd0SUOJYAnAcA0kCvpzJrCWdEt3aiHXcVG3VDQNB2jWKCp3IS+32TLXSTeUhEwS75TgBC4AO27gBFrLdVX3VIVXUKYVQi8Ddi13aTHXbBHUOwfiSg/iuKZ1DonXSQ7Wej2Cu2AUNJJ3HGV33ASXJC4gbdpDJFZHbbI3SrBXfSnCBNImbTfDe6kRfPONdpHIaaImaqbGOdF0IGZ2JAQAI8C2fYP1cQv4PDKlCft2fj2xfqkqDaBAgieYgivYgi/4gs2goIzQBNLtUUuihYgUgf8NeISphHUhVTMa2IGXt9kiGINfGIYv2AUMgIZruIZ9QLQ+ljFEtyOiKH5pQhCDWIhPqoTP6G6LeCZIKG4pV4XF8IH5zIVjWIqn+ILTwLAEIFOc4HhBYtr4Vm4XV2aQeJWOWIxZIt1iVH6b+AnXV1gBIIqpGI6n2Ir9r4UyYImfBHgWA4wNqozh7ID72DT4ZoFTWI17kI3/2KLeOI4XGYPn+COmLQOw8yPidYtbAhd1EZMzGZD9eJM75Erm9TMK2ZCvt40VmZFPeYIduSNC6UNRIvs0pZNVkoxjmSQyhYczQ5RZ8JDLy5RR+ZRVeSMwEiUXQm/9SiE0AGYkmZbJg33/S1ibOrd7c1kBd/lFetmXFxmYG8JDmSBdu/lcfZayaoBfliCG5HWZKaSZRxg5vDg0pHmaSRmRjdiarxmOs1lr1A2c1wkHQPSctTOe+xkzQumOkdedzY+aH22e6VmOO8r2CopeJkAJ3vNVo0B3ARqdZ9miOeIhVLA0Ctqg4ZmXFdqX7blJBID0kCyj8fifU/qPoJc1stQYaeuJMSqhRRqGSbpDbgAGjpVuWZoi0rmANW2YQ9lIY5pULRWhbfqXMTolriT5fLohgFp96REAEjdsZ9SowaUhSnSm1QImalqpq5ipT8Kp4+h/qzMDCgyqo3qs15oAXC164aOoBVXPGIKr/1n4TMA6rCsYpzOkXFNG05ZSA6ZtXd3aZtp6rWNqoBlYRLOaA6cF7PR6r1MZsVUnTgwisC12IArbsL+0slmau3awo+eaUsPNYEt5suv5s0NiPTg6sxHCWI7WsKXaeuEEjduZtEuVsE57pcdYslO7rzFkMnqWAF7bs394tlfbogU4I6y6MmCarsdoY3v7VNw4tak4uCsEjAzCa6KnikS7s2lbeI0FuUcDukv73ng7pK9birM7rmbSIOjkaD+Eoztb1ZQboNNNts07t1dCpl2WuovJutk7ht17sQBg6pCjYgUn4eybAMQbdXlrkHEbq6N70SAbtQn8pvHbI2gHWQwic/8Sgm+g2a0hHHJDiYD5u8LRW+TUu5o1fMMD/DMEosGrpbAvIKaqN7ll3MFXQpvquzXOW7cbzcWTGsYbmcM7grvUh4ScoAiOdb/X2sTx9krY+aVXfMixFcDX+8gt2MAn5I3SlqCU47alPMljedpumcIb28I/DcN5/GR+e7K/nEMmQCaLQJmhesrrlpfAQ8j9+6ibJbK7XKzh/ExpgAaC18wNvcdNAlQ+3Dv+XCX++1YZXSS+mtC9/MwRgnEqudEjc9MBOcz8vL8nPdCD1tJDAtMznYLpfDwWFiH4JcU//bBTndZBAjlA2TQkPSUoXdAznNUl2NXBA9YPothvXaWR/TP/gpHUsRzQ96vILUzO93rYv+PYCeDalT1HbV3bNyKU1HzNJdSxF/DNuTzYq907hhtrAKC8u/2+ud3dGSLdxoPXZeXU2xXeB23Agx0K0L07KCgD/Cjb433p8p3g1x28g7zUe/3ecwfYzz3U4xsiPEAH4ISi/wXj/eXT93xoAa8nJmbcH5vF6zrabW3aw9rfueN99/gUG53jgVZeOFsnQL7NL3zkpbvcX5zf+z3iDeICyAqMN77nkZhOhjrPGrHm3fzmbX7LdZ7fU947bkADcsDVPOBxrv5xhN7gD54AoijKjz5RQp7cl17pm97In37oFWLgD/7lYTYDfYLmyZ7pn91G/5PeK6bb3Fkd6l+d3bk+Idq+ZbWqZrXa7pOt8KUiWx1+63963yF+8X+CpMAd2QFfY/kGDCOV8OXe8GUx8Vll0Hd+7/0+PSgfYelJhHMi7rP8Vw8/KjofCR8/R09eqUNf9Akp7Uf4SmYd7D+R9UFOv+pe8+8+58/e8VvypFG6x0m/YOHE03c/Fnuf5n4/SVW/Us1e2nee52EfKHKgBqqzp5P/9hH40AZf5KnftKHfKVx/Ux9e78MfIS6ANW/P5d2/fdmO/Mfe/NMb/ZtC/VPl8wECisCBBAsaPIjwYBoAOAg4fAgxosSJFCtavIgxo0MBTAB4BJABB5ORJEsy0Ygypf/KlSxbunwJM6bMmTRr2ryJ0yIOhjl7+vwJNKjQoUSLGj368obHGkgXOH0KNarUqVSrWpWK86rWrVy7er2a9SvXsGLBIj0rdGdDtBh3pkkIN67cgQvXskUK4qMFEnf7+v0LOLDgwSnVEj6MOLHixYwT7/BooWnZyZTJUr6MGbPlzFA3c17QODQBw4jdzj2Nmi5P0TSbeDzBOrbs2bRrsyRtO7fu3bx7w+ThcYLkz8Sx3iyOPHlUz5+ZZ/btFzdh06mrx60LXaMTAE2ye/8OPrxL6eLLmz+PvicQjw+GKyfu/L38svEv51SePu3qw9St+zeIXX4EZACAEgIeiGCC/O3/p2CDDj4IXREemeDefJodZ2GGk9VXGYcbQkgTeYL191+JUASYX0c6gMhiiy6Ox+CLMs5Io1Hb2WWUhs9hqGOPW3lIH5Bi1XhbjCMC8JaJJqKYnhLcEQlllA6KKGWVVl450QVLneVjhzZ1CWZVQn51X3JYXkQlYCQqaR2T6NHgEQ1nzklnbmnWiWeeDebgEQhchkkmj4AOOqZXgiKnJ0R3RockmyW6iR4MADBBYaKWXsoojphuyml2TgLQXoWDmvXlqIQe2lyp+F26aF9rOooapOjl5QQPN3SKa644taprr74OFoVHAvxpqlaFFlvcsWOpaiarRgb2KqxzyVoeSR8B/+CESdr+ym23oz3rbbjiEmWCR90Ri6yYqKabobI/Mouos5oemaS0qVEr3rX67nvtuP5iyuu/Ag/ckgaQocWuVe4m7GVNqzrcLMDg/hWtvXDhGx6/GvdLcMdYBuxxyCJDZMFrCDM81cIoD7nujhDHK/G80DZqcawTh3dDzjrvzPPOI/9MI8hAD/2vhABUKurKSi+tcMsXvpzspkIjVXHNCt1MdNZaHzX11l7jKoBHJ53MdNlmL+e0ffCmGnNiVVtdEMZfz013TV3XjXedD3hkINln/w042zM5lXbDlt5d1NtwqyZz3o4/XhjWkE+OZV4ACOd34JpvbijEhX/Ydmk0L/9+seSUnw454qivDmINHl3AFueyz04q1GcfbjpaipMuN+u+z63678ILuJ0Td9GOfPKEf84w7o1TPDrpCPWumwfWe/DQ9dpvzz32w38/8/Pgj48gCR4tcbzy6nOu8vqCixa8fvVKf7X4vHFMwMb6k8+/7rn3D0DvTMAjMkif+w5otvYhUG2xiV9Qdrc46uUGf/rbWAAvqB/7YXCDvJFBcAy4wBA2j3kijFoD/0e16NEvbiikzQNeGCoCwHCGNKxhDDmIwxC1MIc8ZMxjCgTCEgpxVAocYldm40CgQBBuEuyhE+mUxCdKkS1hA0AUgmjELPaoiFqsHfx2mDgVrpBxUyz/o/PMiMbQuAYAw8pcF98oHy7CMWWyiaJPlmi1JqZxjy2yIx//eJP1AGAHsZujIR9mu0O6jDV+zAkea6ZHQEoSQY2cpCVbwicAwKCQiuzkImniyfeFppI3eaTFInnJVIqHlKpspUWUAgDvoSuUtOzc2moZqBNqkC2mtBcqoSMADYDAAkoopjGP2TdXOpGVymymokDCSVxK04uDm2aQdOk2MY7xRGDkjQmUQKAKesSZPWQmOZu5BI/wZZbWbOdT5OhJJHZzKL2U1i93c4GdiPMj58yhOfvZSg8CgAdudGc74dlJee7Sf/PbpkDuqZs1RkEGHvBIDnhggTVmQAY5yAFA/zn4z49eEk4AWBE7DWpNhCpSodlsqEMhapsTbIkAgoQIDVyDg3WK9IIh3ekeecAEJQjAfCUtKEqlqdJDslR0Lt0mTGujA4/ciqbjhIgAJBSFNvq0fz3d6hRN4DqxhbOAJz0qLpNqyKUuqKljfCptOnIuqgJAIlq6nFe5Os+7XvIB+tyXnMpqVlqidY5qnY4225rX2hDIpHLV6kMkJEu9fq+rksWhpDxSq504QQeENGpgQzlYOBZ2MPWEVRNJMAEgrDGWGtmBDpiQASdEwQKwY4tHgPCQy04VIk5aaGUdR9nfXlCQsbzVUP3y2YOS8KijpZdDWbhLDYRTX5GliADSyf8vP6FlO8kU6A0dks4MCHd4wR0v/8rVp8EkN6XLRWlzZ8bWFVIvk/uq7kQq6pEoKEEHfdUuUlzDFIf8cJMR6YjxzOu78iIYfAKNjHrXi9T2GvS9ajqsfE3HJxzUAAQ7KBlrLXLZDMDmIR4G1Vl6+xABEMgJSCOAQIuwYNYpOMbCCxYAdBoYCEf4ljqmMPTiSz/qmWC3BLCcfSFignBiDiJRBQCMkZLJ2hKgyTiQwQ408KmB0hh1M97y6uoaV8HoeMzqggiZ0YZNpj6XIL80skUEekWJwPLGSKkiWQlwg+3wK8xeflyX+0w59DrBsYA5s6HfGZFDLy/Na10zGVfi5or/GO3OEcEvgY9ygglowKYd0VcRWgzovP051JBrMqULrehUvye0JmRkYpVo4SCDMdIU+chfJWK5JwMmB0qoQQ2A0FlS+/nVwg4gUX1bFFUrG2aJXJmPGQVk6bXZI0d2CFHnSpEfHrjYPh01t/EWVoKKednk/mQ1mQ0TRDPasNHm3aypXRGZTuzaoP72Ob1t77ntjT3jLre/r9lsc7tE3a5GNtdiLe13f3giwHkSRdALACkjhtD5Jhq+K+61Tw06x//uuC0D/jQFXRxNCHe3wR1Ca4m8uCJVBMCtCWMCGGwb4xYnNs3Bp2eKR9PjPC8zyBkocpv3pLSOmvbCce0RXU/k/yPfBUzMw3nzrI086kAjqdKR2/OsUwWtD5p6RYjOJqNX28VJZ7mtB2MCC0wX21T/mdfb7rEb6PPUfdG63dH8c8NRUuiOLLmSXGCAwAte8D5Q+Ngbzmckf0TiQKGBEqJAIBwsIdgbUfu1MuBguIvs7ZoPlwBgoD19NkHnO7971rk+Jb7vCgB3KIHrXw/72Mt+9rOvQgVPXmR4U0Tez6P3UEqsr8yfQM8eyQAM6t35gXE++b/aQV+vhQMi/8X0pkd9g5YfkZ20nvbc7z7tBwD+8IefAYavyLUrou2hWE5jBbxs8Y/P/JFhP/6dEkCW9ZVTwlD/7tYPOu6Jon3eJ4ADyP99d1B+FXF2E5FrQjFnsWQBMKAE+uQEA/R+yEd/AjN/F3gpzvcRHnABAgCCpId1+3d6ErYs16d6pcR6BMiCLWiAuJdyEjFpFGFpQmE5TIBjuXctNSB9GkgwGeiDeeJ+GSBujEGCWtd/CQKE37J9LeiE3feCLBGDEQFnEzFnL+cTYdV0U/YRjBWEHrOEX3gmJOVkjKcYR1iCPBZySpiCNhGATwiHsxeFkKZ7D6dkEtFkV3dHVkQR+5YBFiiG4xKGgWglTXZpoYGGPZeEe/d/9LSCcQiJrzeHKjGFERFiI+YQJbaFObFY1lWHhKh8bQiK4SJoIogYichzi3ggS/iGkQj/iZN4ETXQBLPYBPqUAbQ4iz2IX1a0X/1FFLeFgEA0iqHYiMPYMZaTeaKBih6nigLCio/oinEIixbRaRXUgwLQZPtCdz8BjLUGALhljP8yiOE4I/pkhka4jP/WjPnxjE0YjU84jRVRjfrTgwL2WrE1W+fIjd8YjOBIjuIyjv/YIvIWYLGRjupogu+CgsX4QND4jk4Yj97RjUvHjwIZLgFpkRCCX5SnjAdZbuuYHu34kHAYkdlhLiCAkimZkiepki2ZkZyCkS+pIEQ1NrLhkR+ZkMaSegwJa+44kgRYktCxT+Ikk6FTlEMjSEUIFDfJlMahhkDHhjz5E634k0ApioMx/5QVdJRntJU/k2QgYYpP2ZSoCJLoIZJVyYJB6RtF0D1t6ZZdqScxCZfn0XD+GBRjiUigRFg5SU2reJUzQZVo6X1qOZcfJZeFKR6dloM/gZcRk3ciVJbncZaCKYCEiZj39peXWSUGc3R32ZitppcJJJbs0nWZGROBSZm0Z5ma2UyHyZrQEVaYKBSfCZrnVjZ82SWlKZV76JOpKYem+ZogBZzBKSN1tZspQZvwgZs+spxbtJPZ1Ju+GXurSZyp5JrVmRse5l9DkZyiJBN/05w6opvQKZ1QOJzYiVfHiZ5QIgB6Bog90Z2cwWq1GROiOZ6iE53l6XrUuZ6AdJ39GRsUmP9MRBGfAleftzOaxQIik6mf03meADpZDwqhCGJjWDibBQqVtsk04WkhCyqhK4GaDVoC/DmhaPSfJboY+6aHF4qhoPOY6fKiyOKh6rl6+amfJIqiU3SiOYoY2OVRR9GievedCKqhSzOj5CmiDkqjPMo/O8qkggFLM5dsQQpwoXmbVrqhEMKgSTqiH/qkqeOlX+odl3WIU0qluRSjCoqlRqqlYYoSIdqgOCqmOOSkc9oXelaPLHqmR8Sh89GnHdqmS+qGDsmlcmqnGFSnh3oWmYQ+gLWnW/enq5agMhqoSMql++mmiuo1iaqpRmE0m6inj6qTk0pEpGoqR4qflyqJmdr/qVLHqq0aGyQVZ44qqni3pigTqXFUqamqql0qqLA6OZwKrEDRZEuWNLVKR6YKKLkqqfe5IDZanoY6rBH6q9PaG6VYesiarGl6Ktxaqs5qWNAqndJqrb8jrOV6E8iIRdrqlN4aJsyal/5nqZdKrui6OudqrzoUcevKrp0Br/SZbkT6nLyqqvWar5SDrwcLEwRZd/3qc7c6Qu66rLv6rL3qqwornNWKsbGxkQ3rsNsKsQnzr+gmrwRLr6+6sQCJsil7FzTpHQIbsiI7st4ZsPY5sBXbqwbLsnWTsDuLEkn5sjYbs6Q5s/KprN16s+FqsTrrs1/Ts017ESoGlkF7pUf7/64Se7VYCyaoirMFu7JQqytPC7YUUZffAbNF6mxam5tWm7VJS1qEmqRMO7Y1p7FzKxiKabZCi7a4qrapSLFKm7Nfa7dSI7iD2xM/NHa6cbZDWrV7u4xcC7heW7eGK4iFS7k3gV+yCR2Le6CNy7hMCblvK66+KbeXC4aWa7ozQYGTy68R27fi+bodF7pHMrqpWbqpS4y42xs3EE6bBh6cW7NZOrRoOLszU7uUebu66y9iO7j4NaBUK7yx2y7S62/FW2HHK5jJq7wqy7rbCxQNhwNhqbh6+7lpy7Zp6La0u7So671VwrxjewHhxJHQy6bnC7v267fgKrrr273tC5Ps6/+/GWE0z5u3nuu4MFq0Z2a90IO9aKm9Aewr7wu14Cu+uwG8L2HA5euRC8woDVyVDwzBYQvAIZwl8nseFzxw0Tu8R8jBrgK3IgrCJNwpEuyzRmOX4oHCLZHBnQu6f7u/gdu/MpwnNMyyAsUEFcwbOcwSOxy8N9nCdwGnNzrCQtxHUyzEX2li6KHEK8HEGDyWT8xLLxynVkzFPlzGgOFhBIzD5MvD5ku9OKm/6gvEZ+yqQUzHGsG7IJGnv8vGTcy3+MuMZmy8/HvHQ0PEGCtIyXjCfezF9fvG5AbG/uPBPxnDhYwnh3ywsPSHArLFKtHFKdyUkXwWURytZGzJfmnHp0z/EZ9Spov8yTqswgeciKKcQpM8kpWsymeCyfZaV5vMyYwMykozn4ZGywdnyw+Jy7l8JbuMrk22nenRycgZyxp8kMVsFKQ8rqaszJKpzd5LVBuHjiTbxmM2zAosyNdLyNv8g928vdi1jYcRr+PcYwlMZtYcRsf8jsmszlHCzNNKUuAczgDbyOYMyLJ7zgyczvssjuysu+HWkeLsx/Nc0AgZx4M8xwq90KmszCQVvg8t0MFcz/RMzgfdwQmN0dx70kCBX8Ya0Mr5yGkl0hKdvhYtuSlduRqtyvtWk4jomLIcWOWcRRUg1ENN1EVt1Ec91PYMgGIsxTht0zP91DJhND/q/9EuvcLMFdNChNRbzdVErdSOiM/RqM9RXcVOXcgktdM8DdEDHdITHUpdDddI/dX6EdauONZkPdd4LRENp5Rq/dEgPdIvfUhxTdheTdIuXNeReNd6DdWMvRJNZqEtTbNsHdiCbUiFjdl53ZMm7dgzzNCX22mzEc8RDWFAbUSYXdiaPZVMXcpm3dnc7NpnjF6J1xijTdkyfdVmhdqErdq8ydmvbZTAvRI/dMN+bdU+bVamPUS73dVlPa+F+tnCPUrRPbiWQ9WsYduAjdvIHVjMzdXObbLQHdvS/R393KlhpY+Lkd2wTMxZXULevdXg3bUnO97knR3mranFQxvrvcSHpv/cWg3fRy3fkUvf9h3cBn4RsJS4Z9jT1Fza7i1CAS7gLLKlcUvdCL4g9S3D8tbKxj3Z2v3gbu1JEm7UA/7DNY0R9LUxaozh7HjhY+thvmuTDS7PIW7Zc0TiRW3icoziF6HiGsPiLW6WLw62RvOeDL7WIL5e//3eOZ7UFD7F2Ey6GJZfQGDlV37l1y3kzkjkUEsgaY3dNE7aSw7hCOTkOg7lGk4RUm67VC6MW77jcG5t51Mb/M3F/l3mB3Tmht3bQ8fa2bxLmRTkcs6IhC4RFPjOtS3mt23juW1Qe/7kfd53if2Kbj7ohu7iag7BMV7ni67kycXkCwTpQh3n6HzRPs7/N5h+2C2O3p3+sf4q4oM96qWO0KduEYKu6hUt58EiXq7+6ot241006hVA6yVt6xXBqCcwTDAwAYuZ6+WB33aaX7bx65857MWO2L89ET9+LUzA0s8eHtEupnXVqPtd7Xh57Wn+3BYe6BVUA0gM7rYh7l/KmR1e1efukeku6TWq7RKRA0xgATtgXBcwATYGAOUe7+Xd5TsrUFpukPjelPq+6mFM6dJoOiKYZQ6f8L0x70/6KZF97xAv8lVqJ1H+51POk0YzqxsPHR3PpEYD7/A88jPvorpR4WgpfjlPfjz5QwCwxyxfGy7PozeSGzRv9Gu4bm/rBsNO1FxwezLxEfML//Qlr+nti14LLtlHr/UK+WwuvPRML9R1UAljT/ZkTwTEpk+aO/VUn+v7VtwPv/Vxz/V1ZPJfD/Zc7QbE1rtrz/ELn7IU2NczLveD/7BJfyR2f/dInfc8WVcux/e8IfQo6mFSH+aEb/m2avgzg/iJb9SLHxOXJaWPH/R+v7Fh9fOKfvmpDxqjX/XZBwCbz/lE7flRaxEPEE5vL/p03/rby+vjq/qXL+91H/uKLzk50AQ5QHE8EE4slvs2T/oYux1gLvi/T/jBv/sPsROwP/wVMPu3/hFRsATFVAPTlQGg2vxfdP24W0UrCvfUP/jWn03aP/zdj+wVVATpff7or+rk7v/77i/3AEFA4ECCBQ0eRJhQ4UKDOADgYBhR4sSCDt1UwJhR40aOHT1+dPMw4gMZS5rgyJABRxELDyi+hBlT5kyaNW3exJlT506ePX3+BKrTIcSgRY0eRZpU6VKmTSc+AADAgtOdC6xexZpV61auXb1+BRtW7FiyZc2eRZtW7Vq2bd2+NUsV51C5DC1+xJtXb8aQROv+BRxY8GDChQ0fpntY8WLGjR0PzhFVxuOFcC1fxpxZ82bOnT1/1kwZYWLEAC7uRZ0aY1/RrV2/hh1bdmDSs23fxp37qIyoOW6DBh5c+HDixY0f7zq7duG7qp3nZa1b+nTq1a3/XX5d+3bury3/RHVpG/l48uXNn0cPWrlIxc2fv+cYvft8+vXtU89+X/9+/j11RL3gt/QGJLBAAw8kbz2/DHMPPgcrkK8/CSeksEKg8rMwQw0nLCIqAQREMEQRRySxxLAUXKzBB9+LcEMXX4TRQgxjpLHG3JgAIAPcTOSxRx9/LA/F9kxb8cEWbUQySSWFXLJJJxvLAIAoXgSySiuv/JFJBoksEr4jnwQzTDGZmnFMM8/0SYCoPKASSzffhBM9LZnjssvnvkQzTz33lKhMPv8EVCESotKhzTgPRTRRz+YkTEU7UcMzUEknDdNPSi/dc4eopnJRUU8/BXUtRgdz9FG9IsU0VVU3tHRV/1edjAwAHgwNtVZbb8VqVMFKNRUvVF8FNtj5WhW22Bd5A+AEWnFltllEdaWtzl73+tVYa6+FFlttKwQCvGWdBTdcr6a1U6tssZOWXF/Z27Zdd1sj9l15t1sCwG/FxTdfdaeFq6l4/U13346qnbdgg5X692CFbesQABjzhThigU3tl0x2tzxtYo8IXrhjj29K+GORHXPIiYcjRjlcjYu8DOAF6cx45Y04HrlmmxMK+WadA4tqyntTBhpUmR9s2eKXGw14aJp3ZnrknJuGWikToqrh5KCvDnVoB4te6mmkeF156ajHLthrss/uaVAAlLAaa7cT1Ro+rhG+GOa4NRIbbf+9rzV7b79p0iAqGNp+u/A3735u7qT6LgpsjfP+O/JVGZe8coYmiGrWnw3n3EfEnVP867qRjjluyC1HHVDKU2d9IBCi0oDwzmfv8XPVQj9q9Z8cn/j01n8fU3fgLVciKhpkpz35EW1PDXejhO+Jd4F9H776JaG33m8PojIBeeW/N5B51JxvfHRSk5aZ+uzXjxF79s8uOUbw5w9R/L3ID8p9odAP2/z3/3eS/gDINDUBoAjyo18CCWQ/veDvQv6LVum0pr4BVpA/ArSgzdRWKO8p0IPGYWBeHLg7CAJGevuiYAZVOKwSrhB1J4gKCBD4QRoiJ4R4GaFPMAgy/j2uhS7/BOIFfxjEvyHLNx2sYRI9c8OP5DB6Q6TKCdWVQiJWETc7tGLBigeA4yFRiV/MDBM94kSeYLEmUiQXFbO4xteYkY3t2h4AuudFMNbxLWLsCBl34saZoHFaanxjIBvDR0FaK34zFBq/7HgcPHJEj/s72vkkqDQoFtKSbazkJWtWwCbQyFbkWiQjG6mRR+aEkDHxY68AqUlW1uWUrVTVBj1ZK1CGsjijJKVlXJaiHvYuk7AEJtIiGcybBQ4Ag0Pkp2ppy+HgMiOlnMsvu9bL6UmTmNeMojWx+S4jzjJrivyeMytgFXGOU5dG4+Uk06fNbbYzd+x0J7a6xUVvJrJX8xMn/znzec5pDjOCtltlPAV6RngOtFhxnCMdDwdO5ZXTodDkoT9NSE0UFtSgFyWoRDH6rkMm01PLbKhD90kcSKYToBbdaEop8kqVhikqnaynMhmaPJGOdDglHZI6+6fRlvY0oz4tmCxj+tGZ0q6mzkRQRFi6UopOEaVAhepAlhpVGyFLhkNVFEhpetRRJtUuTyWhTn3IU6qWVSFTNSuMGkaCGn2yqLPjalcPpFSw6rCpaaxrWlOKVr1q6AI9s5Fb7wm+uDbSqwvh61fF6kuy9rWviXUshawaWFq+tXOFxeNhz5rXMt71j5yNrEAhG9r+NMFeba3sYMOJWSZqFmeg3d9iq//ZWNJSdbS1vc9fAQBT1H5TtSFlbQgNNJHbjsazqoQtbq9ZXOXO53UAmAxlfUsxwgZXuAUibnKjKduK0ra5PWXud7cThajcAEmCpe5qrWu/4fZJuzzkrlO9K969vpe+FVLbAc+b2vQCd73May9d5zvN+OJ1wPc1aHgRPB0YZC5J6H0UPv8rvgB/9cCLO66pArpgViqYwzfi3oP5G+HqTth2FUasfQla4M9e+MPb9PCLZ0ODNSkJwuUqsYkRh+LNuvidLEauj2UczBgPGTbfAcAEbDxiHKtXx3fj8WuFXD4ga1jFRiZikbEMrxCLeLokdvKTtRZl4045fxl+1Ia3vEb/La/ZMVABQNWW/OUm+1fMQyPzQbScSiub2c2CbHM7xXKfeR7Ry3a+Hb7uDGXsutfPYT3po//MxkBvc9D2cUKOPjRnRDdP0Ysec6MFbNLPqXnSQax05EJkH00BYAlNkjCoLStrPIvawqRGnKlP7cJU/23V9UGyspYUa1qDOSvFXlmeG3LlPqLZTrretQp77bdf0yeO5h12jpG97cIquyLMlgmf0wzuaL9v2nur9nwybTJYa5vb79aqWnJJoOxK+olVHre9yw3Ec+st3dyZGgDY1O4ww9vgxl7LvAdUb1zfDdr7HmC/0fbv7bQaCE4i9sE1zrLL9PctDM9ppCEuWnJb/5Di2kGWkgne6Y23HHQdR7hbQF4afD+75CMfnsTPdvLrbLGL2S64y4U+PpjX+eOObrjpbo7z3+mcbDy3jmkBsGmgs3zoVx9j0buEmZljTORMh/HSAQj16kSJCU/KONbVnketc5yftw55qcUOdtQ5fWxkn45uX41xd6/d7xjBjMdljvS453rudK+c3aOGd+nA8Jho7/vf124Zy4qK8DT/OuKJfHj2MV43zxX2yrcqedJT/rdHH3XhHV5JEkwACFIXuOalzfn1eT439QJAgPgedNJj3fSCb0vX7SZ3smogSlFBfuxlb0HFQ832uCGvwyDP+94P/fcxD/7lvU78iMQq+f81Xn4Fm9+0598GR+zevdWr7/LrG33wqcc89xkSGRzUAAQ7QPLAww/A8TOt/Lbpv6ZIu/WzPrioPLUQPtLJPIUwAWwTiOfSv/0zN9rLnv+bjUw7u+lTPwLUuPbbOjLaM2frEsiBQAnkPwq0HguUjSjxmfQbPQ68Og90u4qBv+0zvAMrQROcQH1bIxWMDcDSwBeEQaGTwRXhOu0bvhuMiRzUwfUJQJ3xQdh4KTAZwCHsQAM8vfeDu/hTQphgwia0nie8mSh8jajQLxc0KisswDvKwuyrwSRcPRwEPzAMQxSsHjJsjQKKwKoTQjW8QjYEPrZIQElawIn4QjoEHjG0GTz/FI2AkzM0zCo/lEQcwsJAtLw3VED5e4lDRMTWUcSaYUTKuIGo2DtIhJtJREVHqkTsE0QkzMQu3MQ57MSms8PhCcXH0DsqZLJU9MPAa8NWxERC1ESK4MRZrLtaBJ5bdAzd4iBTRBRe5EVftEQEdEVh3Jc6qIRs1EZtJAJrKkZjTDxk/B1lbAy1YZsgJCponERpZMVL3MItIQPOeIPvo0c5VD5wZJ1PHBlyZAwaA4CLQ8dIVEdJZEf3c8N3pJN43AwtiIOGdEiHXAFvlEV8tBx9FBl+XAw44xRnPJSBXMe2+8C3SzEe3B+FHA4ykMh7pMiKFMfWwUjFaDVk4sg48UiC/zyQxAGLQdwVADBJ4UBJe9zDlYwci/yYlzwMY5JJ0UvHmhxCBMHJr9DJaOnJ4PjJJZxIofwbovQYozQMY7qqmYQTplRDp5zGrQjBqQSOqvTCq8TKvdHKjuHKwnC86ALLhRJLGCTLduSKsywOtYxFlWxLv3nLhYlLwogVzalLN7nLprzJstQKviQOv1yIGmiCyjyJqMgAy6xMBwzMsRlMhSnMwcCcJNNFOlvM0mtMvTTLlpQqnuxLKMIReqRHzuxMqPnMgwlNweCB3ihNezrN6stLg/QKyDxJ2JTN2axNsrlNg8nNwOimgDzF3wTO1BTOriBOn2TN5OSb7ESd5gQMZP8JPaUUSOlEzfBxzKy4TqrkTu0sluUsGO/8C9DrTZkiz/IskF+0Tu50CLQEDclkT/Zxz3mBz7pwvK8Uz+isz78LzpAUi/RMy/X8T2AJUHkZULkQqsTEkgS1zwU6T6xw0P6E0Ah1lQl9lwqVCyDE0CvRUMlb0BkMiw/9DP8U0eohUXcxUaqIvvlcyhX1Pepk0BfVT9eMzBCd0VSp0RL1NunAPbZKUSvhUb9rUSMkCxj1DBktUlokyR5M0s+LivDkNPp80hj0URcFCyrtDCu90nwkUsmZq/koUOh8xjDtUfNUzccMUv6M0TVNU0k5Uhvd0txQm1Lkwx2V05aLUqKZ0jv/fc0s3dOO6dN2adP5QFHtGNNCtVRKvE/83EtFHVJGbVSFedRtidTuyFHuqNRLRdWNOFVEHQsz5Qw0/VTJCVVtGVXu+A8AYFJKpdNU5VVV3dXq3FRPtYn9XNRYxVKgqtXtkM/tWNVevdRmlZtEFVaCwtMq1VNj1ZNZxZZk1Q7HS0rrgFZnldNwfcoG5dTinFZsdRdtvRZuvY5cZNZfFddUJdeXa9Vzxc50VddtYVdrcdfrMDtTldd5fdaBldJ71ddwE1J03ddjTNgV+teo85B4zVSC5dWIXYgmklZeqtYzvdaGDZ6PRbc/1Y1bzVVwNViLDVOMVQiNRViOLVaQlVWR//U3ks2N5zI0lK1YlS1YW8OJsnDVzYBVmfVMmp04m8WNWKFLneVQnu1ZequKjR2Sjn1VoyXa67Hap0Pa20Cy2NHVnXXacd1ahgBafFXPh71aCc3auxvb2bg2im3asBVbn72JskXblyDWTk1bwVzbxWtb2Vg3gQVbueVRloUJu4VZvd1bvelXYzFc3RhFwKyOeiXcu3xcikDcqY3ZxYWfvnW+v4UNpBTcuK3cFb3cicjc0qBaofVcznWRxi2W072NZf1a0i3dBJXdiEhdeNxc140a2BWW3J2NGjit2h2Q231S4a0MqVXd3vXdpgHeYFHe2HAIHRnd40Ve0wVdhNjdhP903ufdmegFlul9jYA7Q+NNj+zVXrq1ie5FmtXVjKEFX5ER31chX9fwR4CEW+xV3/q834Nw3/OB38yQ3/n1mPp1lf8VDY3sDsrt32jcXgBmXt5VXAMO39b1vwhe4E1p4JR94JpU4III4J0cYMwoYAsGVQzemRB+DAa+3vT9YOlk4YEYYan8XhSmXxWGQg2mDBfeXxiO4dOcYYGo4Ykq4cs4YRwuGx0eQx5uYQ4ujPoJYsIdYgIoYnQ5YstIYiWWFwRelSrOyKjQ38GQ4ikO2yq+Ylda2HzlYpvxYlUBY8XIX8MoYzPmKn3aNjSeYO+t4Db+mDdOlTg+jDmO4kO1Y5v/aouHcmIa3uP3vWE/PhhAxhRBNgxCJow6PmSRKkIx0uOX1dw+huSFkeRLoeTCGE0DFQxMzuRy2uTWWuSzCNr4ZeJQ3o5RppRSJoxbDY9LNuRVNqxVxKUZhmWzfdC7pWUxseVJweXByDTrLWQH9mUKA+bMcq2aGGZjzq4shostPmZDmmVQXOR+pJrDUOVolitAPOdXNotYJuBv7mb8WOOsMKhlDoznQkxehmZz/pxWZqAbbU1sdi9tfgtufmdhydutmOdwXow40r1n9mB9vi50/mV6lrLEZdiCNpiDNpeBoui6KKAMpONehuh+nmZOrma6AWi6Emi3IGiMfhWNlmeO/1bow3C8Mcbnhx5paZZoau5oPSNmEE1pl7YRmM4VmWZf3DABDQCBGnCILlWMcs7piHYLRIZap2BnE3Znob4Nor6KhD5q2BCAHQCBJWjq78sAqnPowY1qqU5kpDppDAvqFFvptmhprTbSeC5qgerpoKCBsjZrD7CAk01r211rnS5pV97rb4vrzZprtqhru74UrrYKr67q2TC+5MsAlsiBhmYMqC7sfQZJk05sgrhqJM5qyKZevO5qo67s2BjN3coBwX4Mz/5sRuNn9npr0Vns12rstXhs1OZT1Z5s1l642WgwUkTr1qDt2g612zbsr36n3Tau3laL3wZu1RHuBaDs4v+OjVuVitlYbuaWmYLk6ZlmKun2aepOC+u+bj6RbO0m7vSIDRNoGFkRD5EW72QLbcQ276g04kdu75fO7u2W79e4gOjLAK8Fb/zO74khb9Hu72okYQAP8MkZ8PiWE/zNNABwgp9b8Hxu8A4tC6rm7l365Iuu8Pa8cL2O8J+ggQ2PAs7+cJwO8X15cP4ucav+6TxF7xTfj/cm8AynjBc3w4QCERqv8Xhr62BucQm3YVD28RFd8XhCPf4gcgNK7vt27iRX5C0/sSYPxgmH8ihXFSCn5SsvgizX8sPm8v9KOLeGbt22aDYmc7Wt1jPf8DSnjhtv8/V6cyaP8+ie87Otczv/Tw5IpoHj0/M93+8+t9jRVuxBL+ZCF/A79+NEN0M135FGd/R5hXTS3nFr7XFK7w4z52JMx/Lr4PNOr21qlIvS1uLTJnU+RuhTV3RNz41VZ/XCdvVsGnVQV2+0YO9ZbxJTR2FUX3RV5/RdZ3aF63VUCnWP/XVitw5jN2BU9wBc1w1db/Zm10Jon3aBeG9pp3ZMSWag2oHjy/YO9vJud3RogvVtlvVyn6hwB0MT8O51Z3c2d3dvF0kn/+8xT4gcYGqVKAIZMHKKuIEJ0IEoWLcoUIJdpnfpOHeVmoANFzhtnw5u7/dOh/dor9rGIgHYSz4nUHCJoAGSp0cPoM2JB8B5//8wEqjvDLjnfd/pju/2j7f3cQ/5iLiBsvYAJaiB4wOAHaAIx+uZJQACHShrHJBxl5eNijcoEzhuQmn5F15ynO93nZd0oI6IhmGCXDWBOHICjScIGGICGaDNCVB0qL8imP+u1tOB2IwKJjB6/eB4redyrj9xOlcIY8oAwRaA2PxWhXiAnC0IpL97t496uA+tpIYBDyD65IMBs1f2dtf7Buf75hV4giDefzyIWEE/m5A6m2Z815B6yRGAC3iAE+ABGBD6yiwCD6iBJdABJQACGAABGeCBCciBE9CAHXgAEriAGzABTW89JYg+2WQJ2baPvM/8EN98CkZxhBCA4/Nwgv84vsWvCSR7xNPHJHt3pxugAQ2YABAAgiUoAiaY/ON0//dHvgxwAhxgAoc/ThxYAhl4AMu3+amOfoCoIHAgwYIGDyJMqHAhw4YOH0KMKHHiwwUWL2LMqHGjRQIeP4IMCRIHABwiT6JMqXIlSpJkOMKMKXMjmZIrdwAAkCGlh5wwWAIlYCFnjaBGjyJNqnQp06ZOn0KNKnUq1apWr14laRIr165ev4INa1XAhQcneMBQUqMJyZxu38KNK3cu3bpNgOS4IXbv05l+NVIMLHgw4cKGDyNOrHgx48aOHf6NvECpVr5IXUrOPLPm1pQ8chZJCSPnkqg9AQCxrHo169auX8P/js26suzatm/j/niDhoYJIIAsKcIkQ126GZgUWWJBRo4dJEx8FGDixgUSD3ZoOJFjAg8ZIGAAUaJjSQ0PRZpEYYKDuJMaMh4IyC1bs9/H9u/jz69/P//+/gnTJxNlNsmHWYAHXsTZSkDkpINnOUUB1Q1unSCfhRdimKGGG/JFG4cfgqghWWahpYQHUThRHF04NFGDEjDwcMIDF8QXoo1IIQjTfzvy2KOPPwIZ5GI5bjRgZ7gZSCR9Cqq0RE4WpHRCTkcy5SQATNyYpZZbctllVx56GaaYSwmwg2/ACUecinE5EYUHOizX3HNj0nmSkoAJmaeee/LZp5+G3YmRkRYm/xloZEymVINPKWmQ005O5UBhnZNSWqmlt4F5qaZc0gDCaWu6xaKLMMpI46abGnrRn6uy2qqrr/qX6mRJZWpbobLKhChKp/2EEk45OUWDmg6eWqyxxyJrVK3JMisbCTzUoOZcbb4Zp3PQNWsjrgfC2q2334IbLkKyDlogAC9tuxmBiS6KUqM6NXVBW03UmK299+Lb5bL58ouVADno0BZcOCjBgwY06NXvlunSJ67DD0McsY/k0roukucyvIAWcXDccccrWHySlVCiJGXIR93ARE5MYKuwyy/D7Nq+MdN8FAlASOuWE0tMcMFRGTNsLNA5Sly00UcjDWCq5eY2c1Sj1f9FpUgMAkDsSZ8BEKFSJkQxZcI1gx222FA5PfaHskpUBhqHwOVDH3DE0cbQc/slNN0NJ5233nvrbShTZct8MlW70VC44YWnKHVIWIeGEtSlJSVAEzk54bPZl2Oe+UmAa24h2g9N4QcRb72gCCZlCHS36jDZvXpkfMMeu+zf+r0U57MJDlbZvz56Eq+RF0E5DZ0TX3zYtxtf2+cLldFIH3B1YAMFBble/UWtWy/T7Ntz372QtTN9seK65x6dmsOfpOYOSZ2WwQPJwx9/vsjL79ryCNXhiBtwWXH6QdlXD3sA5Ij3CmjAA94HfBUbX2zoRxXAKQo1J4kUAJyQlAhmYH3/9dsgB0/lwA7y5X4EKYMarAAXDGhCEgoZ4OoEyMKMIDCGMpxhYBR4mfLB5oNSAdy7MkCCkAhAZQDolVGsBAANgDCJShyTDpfoFRFWgAKWSARc+tAI1C3khXdzoRYtQsMvgjGM1AvU33D4miaSzYweCd6VfugRE5zGCfXyyIRykgOR6EBSTtwjH0GExj5WZXllUIAiXvAWIlwCEhXp4tC42EUxQjKSkoxIGRmYQzVihXM3EJgH1CItDYKkjgC4I0iwdiUgoDKVqkwNIFvpytX88ZVQ+RwVCgGXCGwCi4tkZMYcqcVJAjOYwqxAJQmFyawc8wKTYxMSRSJKUn4EBKAC/4Asq2lNrsTymkuRVR1M6BYf/GAPFOEl0Hz5wmGiM53qNEg2v3RMq9AvBzVYDw6KIIOWheSZIZEmqLTpz382pZ0ADUqq8MAIt7BAEI8QDDl7WayGqmqdEp3oJAWayXdWxaID3ShH96LRjtrpTiqQg1uIkEulQRRX5mQhRVvqUhp+NKMYfeBMQWrTm4YlpjglgJLaQAkfuGUN0ytMSre10gG+NKlK7Z5Op9JUoDx1p1Kd6kqiClIiZSISbiFDIxRT1KU9NKVLHStZ9WbVp5w1JWmlKluputaBIqgNW3gLHZ4wpK+SMawQLStf+wqxt9qupjsUbFsLa1iVAPafB/qDEP/cYgcxeNGreL3TUQHo18tiFlaJXSAsCXvYz4J2s9qkTxve8JYWPCGiiZksZfXa0MzCNrZ8Eu1RaEsA24I2t63ErSw1wwdAuAUQSIChZFmbo8pmT7bKXW6PeMsS2zpXt9JVYnRbKZknBOItb5AbcVdr3OO6lpzMHS9581NdtXoWremdLntBet4+RkYMdnCLEP5AwOJ+N0DItV55++tfxbx3c+sN6IDba+B/BniPfnkCHb65Be5u5K751W94efnfC2M4MAkOCXQLfOAPV3PDTpSJBGqSkxhkQnv4nXBm9lu9DMM4xgwR8Uc6bEkQ49i9Hm5rTEybEx9wAsI6WjGLI+P/YtfJOMlKHgiNPWLjHEN5qk1OIkfa8AG3yEEFf5FwkSVzZBX3CVdLHjNTd4zMG2PTzFFeMwenTOWMtMELblmEZLisJMUG6k9iJjOfYzflJ7M50Bt1cwc18oRJuAUPmbEzkfB8Jz1Dsc+SNtqf1VxbSws6050jNAcz0oXGAsAHEugyRxytJEinatI7WrSqI1JpNF8U1pqedRI5vUGM5MEIOVnBcEldJH8aCtXBbnV/WE1sh7y6s7KmNbPrZ+v6XeQPiMgJGa7g61IDO89+2vOx9ZPqblcg2ap5drPLzSVyx88ifFATILR87V+PVtthjjS4G/PtbovbMug2N79DtO/k/y1AAm6JRBfeje14P3rb9K43o4kG7nx3CNP9nvi9/m28L7ilE6k1OLyvOex535vhjwk5sSHuUYlTPOXJsjjx+AmABgiZ44LKdsJB/nGRO4bkrTa5WFiu8p/LxueZG0pOAhFzmV+P5qdWuM5xTmSH4xvlUQE00Kt+OaFfLo852QLSWad0Iglb3k5nTNMnzfOcSt3qaqcT1sUmgAgC4Atd9zrCl25zsY/96Qiq99nJt+y1A55ZbQebCZaZAQ3Mne4ex7ueuJ13vXPr4WlX799pWvnAY96Dk9fmDbqmk/cl/uCLrzmfHP94xJRd0n3/yuAz7/rBXr6tJGgLDtwY+o5b8//mezL96QGl+51vnsCxn3rwX2/8C7X+ZQ9I0ZUsx9PbZ8TUYGf673uPUtKXvPiBHX4auX/8728p+QoTVk6agE/oR//rUC/9wq0vEd6revVeET/46/9c7QPyAsz3wByfj/6OqN/eUR/jud84tR+fyZ87eZ/9MeCG0B++pAxo9J///Z/0rd/uHWABQkYGjlkCptkCNmAIGhMIchTXQAg+fcT/JV3dTd/dYZ8GTgT8mR3+cda40aAI4uD83aASCQAbMcHXhIQKAiALXmDjcSAMrtARKpkHxloOOuG57WASRVDlpIQQzgoRCqAL2h0SxqASJhkTntkTiuGN7EuZwICLyID/BjifTWldBqAPSlihBWYh+6UeFzKEDKpeFAYF1Y1hH2pIpuwADLBRXGRAE+gACJwACmoT0QEAKMGhEMph5GlhC9phROBhn4EhPOmhH3LipR0J3K2JDwGUDOiRSsRh5lxiJY5VKpJZJsoUCXZiLDahR0zAWzCBEuTABdBADpyhELmFB/xTLebEBACFcfWWF6oiRbFiB27i/cFi+MhiNF7SVpgA8/EAEIoECZxAWzSTNb0LAIAAQbHWMdZhMirVMi6ZK1qeNLLjNHoE1UAOS1CQ1lTTA6gJEBiZ2qGjOSojMsaYOjpVM7YjO1YGCTgKNqrEMhGjLJHAsFCggOijP/Jj/zrt4xcKJGJF4QMOpNVVBhuFo1E8AOVM4K1tRB5MGwDIwdHFxNpV5ESqU1ExF0DC3kbSZMThgMlgCVJYCRGB0EZ0ga4BAApsXD5aXUu6JDrB5HLJJPE9Y006ZVWVBBt1Y3TsRm/8hgzUywU4iiJ22kU8AagBQsG1WESW41FOVFIq11J231OyZZoxn9YIQHAMx1xEgRsRANUspBJdBBsg2rm421gWpUSaJTChpWypJeW1ZWLKlJoQ4wOYUl1kQIUQQEgCQDy+WZztmrXRB0sK5mBKUmHCTgmI5miSZmma5mkOxmE6hUYqprkJjAURgNZVEHIsARCAwAScwA54HgCQDP97jNgCNFio9dpmkmX1eWY/7tXsnOZyMidppuZFoldT3pB0tiZbCsxHMt9IeoQAyGYRmICVvGFP+hgA6AGCcGZZHidSipVyNmd7muZzUuc62mB8VmdNtkUGQIcJEAVLQA0AKIEwfmQSQUCigVdgomd6ChNo8o17MuhowucIKlt9Smhg+adHaGXVrAQPSAsI1FHjgBAFAQAENFpxEiCCrpOC7k2DNuiDmgt9QhV0TigDtoUbGWSFosQD7KYTLKQQaWfyfOMb3BmJvqCJnuh6yo6KMiiLNk1GwmiM1h9J9A5lkkxImIASvIUStAzVSOYG2WNO0EFrGahxEql6JueRImn/eyqp+ESok7IpVMImAfyKEogEDzAfADTB+3jEA+iAmvBk/JAA83mBShJnmJbomA4TiurNmaKpYKim8LXpo7bEuvwKAHiAG9HAMukED7wRD+xmTkwl/GxSTniAoA5q1RmloX4RouaNojZnmmIKk7oopHIimMjmEFFNg2CLBuRMBgCBXcaPCdqpANjQz50qqs6QqiYNqzKnq9oKrMrqszpZyGiAL7pFFOApAQhAnRZBDvQo8UjOykDHsKpcsRprDCEr0ijrcjJrbfAhtLZprQhAf2aADISEMBaBr27QaeCA5YhrypFruR7QuR5NuqImozapSLSruzrpvpDAEigBQnpe/3hukJU4gV32K8X9K8AWkMAaDcG+p8HG6lrOp8JCqgO9i4dyENW4D0hc7MRlrMZ2D8cWjceW5roGnbOS7LuWRA7kAL6mhFSCkMt9asv228vC7PbILMTQ7Mdq2MFyGM7m7MJOiaMUARBsqUjQwMqAkClBUwoSrbkZ7UB81dH6npGm6NLWbNOGLGKObNRK7VzUwEhqXV7Wj8kAAL2KxNeCbWf+T9KSbRKW6YKirYOCLIS2rdtOaFvUAAgsAbVGwRpiK3t0a+dM6pQGYV4R6pDWkN9KWp0Vm9me7eCWgM02ENQibn1CKUiYwAm85Ry9i5xuEPnZaEiBqanyrUGM7eN5Lv9/cK64iK5okq47Hu7pVmetXIDn8aTWfWry6N9+VuHM9eGBbiDo4lzYii31rurvBu8ZmS7xKiZtmABv/FCNAoBdEkfvxE+oAkARdGv6Ra+YdiH2Mpz1po78oqv2Fm6Lrqn3tmZbzKVb1AANQE0TeMS7WA38AGsUcOVGSm9D5G7e0W8F9G64/O7o5u+Srm108m/x1sWn0KuV3q389ODKIGRNNvAdTjCZRXAKf0sFb2/gZHCkxvAGu959uokSWIDAuMVOGJEOLDDmTCHkPuUJZxELLxkRO7D9Diz+qq3h6pvT0nC51QoP6HAj3gCmOoGmFk8bSixbInFCPPDYfXERB27/6A7uC7dGwqqEPNGTPf1wULBxBtTTPUVxs+3LBAgM3k5AnTZBF48NIzpiYo5x3ypxtw0yGBcyXzVqMQEFCWDqWzjB8gaFI8tFJNcxrTnNBDCBE7yhCdQqEEzuy5BiTlytYh7yGCUysZ0yIb+WUkJxjXUvSqgvpXqSWwQyUMxyJ0WLLV+ypukQjoZKKdeMMAIA3bbmKl9vKrcaMqNyK6flK0frDCMsJvmgXcKRSCJFNX/ENVdQKPdye6ERCEiLBwjxy9htgNYnM0uwESuZOiezMxsmNN9WLItED+FrELVLUNgzEAlRn35zjv3RBYAiOiufW1huOsPv+7Fzkrlz/ZYx/2wt8vaxRASxUkhQ0JsCBUVPEOX8M5tl0zYC8Btni+wesISqcxg7XUOv80NnVkRDo0gIwPmghPoERUznhB8TAE13NJS1kwAwIg7g9LEIAA1MABAUQZ0WBZue9ELLmEoztTq5dA2mBO/wRD7fhKNU9RDtNE/v2A7UqRYfywWcAAw07lywb5sutTKrmlOr9VJF9XRmKGiIBmkEBePMdWVuNUCb2Q0M4hJUxwNoQA7wAAgwxw6YCpeYwA7IgBI0Qc7EBQ54AAh4sxcntCU+NYyxNUtj1lt74oI0yINkTVBQTUmXEoTkNY7FFCOqSAbccDnnxlBPgAV4QJ3KRSEWzA6INP9CF2r8ana9ZTY8xxZnK4sZjUyUTElQFHfJHPdpf5hOnYBjqwg94sYFaADjdqpcMMESIKJry2pa9za4/bZ4ubI0vzTa3VgE+fNH9FBQoDejYDVzH1hTXQBw4DAI8EAOnMAJyIAF6ECauAXeeoUGLIF24zZKmIBjKkERQDcke4AFTAANTDakejdwV29l87Z4PzN5S7VNrsTv+IpbBIWHn8Skwnd8NyNlZkAJT4UGPPKUmAd6qAdty4UhysAOqDjxTjiGi7GFK/R395Vw76EZtbe7vPdEW3VIrHeJg/OU4ECTO/mTQ3mUS/mUU7mTq4kcV3mWZ7mMT9MOZ4ATOIGWi/n/mJN5mZv5maN5mqv5mrN5m7v5m8N5nMv5nNN5ndv5neN5nuv5nvN5n/v5n0f5ci9pSeA5mBv6oQs6SiT3SZiMrC26SDS6krfXKHd5pVv6pWN6pmv6pnN6p3v6p4N6qIv6qJN6qZv6qaN6qqv6qrN6q7v6q8N6rMO6ht+QrCf6SYw2aEu3SuQ6SmDNrkt6bskAoBN7sRv7sSN7siv7sjN7szv7s0N7tEv7tFO7nROwfLCFnh/6tof5tYM2yobE49S1XDsOXQf7uaN7uqt7llD1rhz5VBe5SIj4utN7vdv7vauGTQMATus0S+g7v+fELeP7wBN8wRs8Umi0SFz0USS8/0Vz9MFDfMRLfMTvM0jgs1YbRcVHRz9PfMd7/Menuza/URz1nz6JhMgTADfLEcizfMu7fC/nci0HvDO5RdfqBifJfCO+/M7zfM+TrDJVsiSbvEgAPTP5/NEjfdJLaBzP8QIP/QTNkxy7sdJTfdVb/dVjfdZr/dZzfdd7/deDfdiL/diTfdmb/dmjfdqr/dqzfdu7/dvDfdzL/dzTfd3b/d3jfd7r/d7zfd/7/d8DfuAL/uATfuEb/uEjfuIr/uIzfuM7/uNDfuRL/uRTfuVb/uVjfuZr/uZzfud7/ueDfuiL/uiTfumb/umjfuqr/uqzfuu7/uvDfuzL/uzTfu3b/v/t437u6/7u837v+/7vA3/wC//wE3/xG//xI3/yK//yM3/zO//zQ3/0S//0U3/1W//1Y3/2a//2c3/3e//3g3/4i//4k3/5m//5o3/6q//6s3/7u//7w3/8y//803/92//943/+6//+83//+z9AEBA4kGBBgwcRJlS4kGFDhw8hRpQ4kWJFixcxZtS4kWNHjx9BhhQ5kmRJkydRplS5kmVLly9hxpQ5k2ZNmzdx5tS5k2dPnz+BBhU6lGhRo0eRJlW6lGlTp0+hRpU6lWpVq1exZtW6lWtXr1/BhhU7lmxZs2fRplW7lm1bt2/hxpU7l25du3fx5tW7l29fv38BBxb/PJhwYcOHESdWvJhxY8ePIUeWPJlyZcuXMWfWvJlzZ8+fQYcWPZp0adOnUadWvZp1a9evYceWPZt2bdu3cefWvZt3b9+/gQcXPpx4cePHkSdXvpx5c+fPoUeXPp16devXsWfXvp17d+/fwYcXP558efPn0adXv559e/fv4ceXP59+ffv38efXv59/f///AQxQwAEJLNDAAxFMUMEFGWzQwQchjFDCCSms0MILMcxQww057NDDD0EMUcQRSSzRxBNRTFHFFVls0cUXYYxRxhlprNHGG3HMUccdeezRxx+BDFLIIYks0sgjkUxSySWZbNLJJ6GMUsopqazSyiuxzFLLji257NLLL8EMU8wxySzTzDPRTFPNNdls08034YxTzjnprNPOO/HMU889+ezTzz8BDVTQQQkt1NBDEU1U0UUZbdTRRyGNVNJJKa3U0ksxzVTTTTnt1NNPQQ1V1FFJLdXUU1FNVdVVWW3V1VdhjVXWWWmt1dZbcc1V11157dXXX4ENVthhiS3W2GORTdbEgAAAIfkECBkAAAAsAAAAAEAGsASHAQEBzQAA9PT0AELN/////wAAAGN/9uYK/wDMAMkMAKDNmen/AAcVNlNb/5YAw8PDV4WSAEo0m5uba6Ozc3Nz29vbtLS0CwsLEBkbALTmAMj/zQCkzXgAFyMmP2BpJzxCg4ODABUAFQARFQAA1NTU6+vrq6urhszgFQwARWp0DBMUACl/AFP/S0tLe3t7Ozs7i4uLxbgIy8vL4+PjAIZflJSUoqKiW1tbGxsbu7u7APoQa2trBQoJf0oAenIEHi8zQ0NDABAVdbPEMzMzfwAAkdzyY2NjVFRUAHwHGhkBIyMjFBQULCwsAJVqTneDAHdV3c8JYpSjitPnjNXqgMPW5ocAIzY7AErm5gAAMk1UAOEO5gC4cay9luX7e7vNABALGwAWSW96O1tkFB8iZJmoGxAAVYKOXo+dABUbeLbIKkFHUn2JaJ+uQmRuAAkbABsBGwAADhYYFBQAJTk+GScqfb7RS3N+gsbZLENJc6/AUHqGQ2dxWYiVfX19fn5+f39/gICAgYGBgoKCg4ODhISEhYWFhoaGh4eHiIiIiYmJioqKi4uLjIyMjY2Njo6Oj4+PkJCQkZGRkpKSk5OTlJSUlZWVlpaWl5eXmJiYmZmZmpqam5ubnJycnZ2dnp6en5+foKCgoaGhoqKio6OjpKSkpaWlpqamp6enqKioqampqqqqq6urrKysra2trq6ur6+vsLCwsbGxsrKys7OztLS0tbW1tra2t7e3uLi4ubm5urq6u7u7vLy8vb29vr6+v7+/wMDAwcHBwsLCw8PDxMTExcXFxsbGx8fHyMjIycnJysrKy8vLzMzMzc3Nzs7Oz8/P0NDQ0dHR0tLS09PT1NTU1dXV1tbW19fX2NjY2dnZ2tra29vb3Nzc3d3d3t7e39/f4ODg4eHh4uLi4+Pj5OTk5eXl5ubm5+fn6Ojo6enp6urq6+vr7Ozs7e3t7u7u7+/v8PDw8fHx8vLy8/Pz9PT09fX19vb29/f3+Pj4+fn5+vr6+/v7/Pz8/f39/v7+////CP8ACQgcSLCgwYMIEypcyLChw4cQI0qcSLGixYsYM2rcyLGjx48g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v/H0++vPnz6NOrX8++vfv38OPLn0+/vv37+PPr38+/v///AAYo4IAEFmjggQgmqOCCDDbo4IMQRijhhBRWaOGFGGao4YYcdujhhyCGKOKIJJZo4okopqjiiiy26OKLMMYo44w01mjjjTjmqOOOPPbo449ABinkkEQWaeSRSCap5JJMNunkk1BGKeWUVFZp5ZVYZqnlllx26eWXYIYp5phklmnmmWimqeaabLbp5ptwxinnnHTWaeedeOap55589unnn4AGKuighBZq6KGIJqrooow26uijkEYq6aSUVmrppZhmqummnMr5AACgPtCQDTcwsQQASwyxQw4KyeDCCzgA/3CBEkdIIEBBIICq6666WmDQA0YwcYGsTLQAggwHCSBBCzgMm6oREswwUQk1tKCEs0MYYcKtnXbr7XhG6LrDQiYoweuuSvha0AwtnKvrBS4QlKu7u6orkABH0AsqqwQ9ECu9OEhEwbD0wsvttwgnbJ0Awzqr0LwAtFBDDjLkUC2oQxQkw79KuGCBDA+YYMSpAJAw0Lw2kKDyyisfTAAQoCoBwwMkPGCDEbHyK1AFBB9hgwwk5ABDuwE/VMILoF5ghA005yDBEQSLqvDUVDtnA6hXA2ACQhKAioPUBZEARMYDlfBvvAYJ4ELJJ4fakAWgtoCQCSYPlC8ANhxELUQwR/9cgt5rg1314IQP127GTER80AwNV6BQ3gO1CwAICj0grUDzCp5QuGw3NCzZF8EQ90IyOF746ajvNgOoMBAw798FUQBqDQ+RgDFEmTckuUMlgHpDRrFeAHvqxBfvm+gASFvB7AadeoHLC8mON+5uMyR53Qv1DgDoFcENgBHGhy8+bokDMRDS3BNgu+IPDQHq8A3lztC8L8CfkLkAtG6R9FuP7///rVkf5AjQtc4JJGtoc4jXIoIylrHMdAJhXNKOUANkJQR5AFDCDkwAQYhIroMADKEIQyO755UNVAkkQA2Y5xAB3I56+spgQSxAsHe9AAb2EwjndoWDG9irIe4DQA7/S+BAEoBwhEhMYmJi9TuC5KtomAOVBB6yOgC8gIExlOG6KECyXS1hgATJgeR4NYQjIiRxADjICnl1RSW68Y2D8d4PCWCCfQ1kjbRr4QsfIj+IyKAGRsAf1hAigByAoAVdxMHwikgCbgUxh2vcVRvhSMlK5iVfSzjIqcB3QBRCZIEw1FxEZIA0VEHvIDYgGScJ4C6pfXAhoJqkJWdJS7cwLIsmVN/o2ve+UF5EAPibI0JyAKpMCqSVAuEfLK1Yy2Y6Ey0FzOIAnXfKhEhvinysnkXWlj+H/CuHBvHeKhESy2ea85xfQRoOTMDOdrYzVuZLJutqt8f4abMiBdQfQ0oJ/06DBK+fx2QmOgdKUKosDwDjQoj0LifBC5hxIGCUHOUSYrm2AUCUEuFc/xZyS2MyBHlyS0g5C0rSki6lj7+ap0AKuASMio17ZvNk2nKFPZQmZAcgACcxZcUtAQxBmDr03UP61gJwak+WJk2qUn9iLigiJFZMkJeugDCxil1sexrjmMdAZoIdkKymWGOkyoZ3NwpSTAak0lUeCeBCAOBgB0yrWQ3QuITLNeRoSVsazWw2sl0u9a+AvcmnELqQHYDKggIpl76YoLOBsEtfF5hoFLNIgYEYFrL6FMi/6MUExD5kYJB1QTUDS9rSpoRzjT3ITitbEFKZClWqwuhAXAWrC//MqlbQg5i+WBtBCdxgCM7DARBAYNd+HfJaqGLCDTYqEWpZC1tLG61pp0vd6lr3utjNrna3y93ueve74A2veMdL3vKa97zoTa9618ve9rr3vfCNr3znS9/62ve+Sj1VQvHL39hkbVe3Za5MLECBF5wqVRR46B0NPKsdYK8gJbCACxAJqnES5KAxVML9ALBWgViAWW49QmoT4r3JVQ5U3KpADY5wrQvg4AgCLpsNdvAC5OKgBbaKyANqcANBtgoEQAieEowgW4bMgALXShUMpEuAD8fqxSMm4CARcgNQSavKWdyVZGdLgSEIGbfRy/KuEhqr/eLEAjQ+8BBcUFw1Mlj/gw+NsAuAQDIzXzjLUX0qALA5ECe7WMQOqaNKh4nina24xS+OsUFIQAFTzQoIMGhzQmbgW2G5FccJkTOdQWVniFRgB0keQmYP4mcoQ4Sbni2I+y4gkCCKWWsGycEOgJvc5fZ3SP911wuYjJISdJFXF+gwQUrg6nfxmSDusvBAMKyvkC7aygTZ4ZgZIoDNbtkgsosnN3Ut6WieSwkPXgiWeZWQUiZbIiaooa6Y8FBpi8sgBQRjQbB85VeDassVGOO54KWQbYuZzITFyQx+DWBhl63YSZN3QHnV6Z1l+QgIWV9xxz1tjm521LEDQDylx21r0uvYCYnkuZgQ7oVXHN3q/wYVEyQtEIq/2yGoLresBGJuMTNXBgj3osFvraOsgWBlQiOZs19SxSGAgGI5AO2eD1LKG1CsBiQbsa6U0DdlD0SsJLibogkgujzLc3smkIEJgpjCgxj2X9cuSOL0F64L3IBpaA0iE6AnASbsQAIfs5nklgDQeSdt02lESFMpEHYZwOBfTXSIDBoGg4pxbu7YxljYxy7TgcQ7IfQmwAyKyLmUOXB4DyBZx/IuMpIpmIgO5CYMisjymxzU6EhXusIJEESn/zHqBpl63xouEKzfDaiuw+pApPeCsNsAjWkvyNkHfRBz5bHKSoO7DeRO5VhKoGkgYALIEbK2C9TqAWLvm/8icx+z3U9k8ahqfA4ef0riGx/5MD+szFlNgAoUUXI0c+DB0o2xo4OMVATDcz+SNfI2cPIHE+ySagTwAM5Cd6DCW/U3LF53MhbwNwdldQsRKx5lEEiTQOsjSz4FKgomA7JSQMnncABgOhSwZAZxNydoEMgDgQphAilDc6CSEC0QYyWAP0XGgQcoEMhzbR9IECGYggRxedWXPNx3T+tCMsmnNkb4EAW0dT2RbwrIgKhiEGsEgSQggQYBAhVYf5wmEQeWEO7jgSN1L4lzAa23gCXIfGEjgslUA6d0Nxi3Ri/4US6QQ5fVaWBogWMoEavmWfMyakM4EAKwhm1IEDGHEEj/Q38HgWUARYKyMnslEC4C6CMEaBCqtxPSM0fmsoGTBXxi+D0R4T28pz1gwzmpNlgySBBrt1MvKDoalj31tBDDglQOUUoS4T2viBCD1WmhWBCsWBCueIRTFonQdhDcVGR9g3FhtIjwBipUaBSXBYpu9YWgQooHxXskFogGoT2IxTnhdoxnlD87BY1ACAATiBDakz4lMCwQ9xFlmBDdKBHmSBDDGG2gUo4P2BCNyHQzl4QAFUyPk4k9sokFIWh2xk2qdU9IYz4zAGoXsAQtEGW9yEK9B46OJVQIcYERcTeydTUbCFXNp0XaGFWymBAw84sG4T6iqBCnkj67eIMR0Vbz/8gQ0qOA89JYJmkQ5lKLK5WMBpF5zMiEs5WGGjGFCaFfYSR/EsBgxUcQNQBcFzCVCDEDLmCVPdSDDyFoHbY+r1hFGFiK3ogQd6OAQ+lUM3mSQokr7EgA6ShzZXeOorhGJacRkiNd9xgR0lNyKNWWQImS/faDPgiJRdlLqOSRCGkkCkkQvlgQDhlrEKlxoXcuBmeCgaaRUgZrg/mWBQGSD3FLoOlEpoiCDcc5ksYzFyWX90ZISHkQiROThAYAiQcRvBgR2pOTKBhP5zOQxviaqHkQqml5ROl3SniUrWl21NgRTKlnZrZTD9A3u1JZeMUr0CgBKceRQ9lNo8KZawRUP/95EH3JOyqXEPmySmKpjEJkEKwpKnOpN7E5mKKoTmVTAbzGN4X2kdx5Z+wzEDD5kN6pSwDwi5LIEAF5mJinmAbRN2rZmEDymBYlbJNZENJJEEhjKjgwM4ZnegWhmQ1xWY31lwexO/x5mg4BogcxLBvlPTuHPCMGM5y0kgdRR7RpEFWkiwUhACTgAgTzoAuRmxAhaGV3UL4pEIIJYYzpogcBo8Y5PUnYes14jgCQnxHxnAdRZk9pRd9DMTbAgy1JMRLwLyCUNUxQVSYgOWWXTw7BOYJzWWbUN/bYnwqxRupIAMNiL4K2fcEHADF6mvFpECTZEFV0pHiqOIenK0Mwezf/eSql6Z/eeFBDd6g6WkWJt6cH0ZMIapgF8YgL2p4rmoUQ6pjHWW3LOBAVuqWCU0pKAD/52J156FjD4lQEcDfVBKcnWpYCmZyUmUsqtI01KkWthSqwQ6OJeZsex2FLeC582hBCyksG1JtECCq8SRC5eEfAahCY2p2MSgBGyYnzGTMegaX+FHACsVNLJ6uo4qcEQYkpJEGdtlDIOKAKIUG0aqvEeaqhSacyx6szxFPYCgBAJaFSxnfnCod2Y5shypkHdQP6pivVKhExqBDl6Z5+xVbUSk4aF7ADe5zKCaSeSpDkebGjKiSPOQMWgEavmKoDcaG/ya6qJnxPGqsCITkg/yenB0GiI4uiDGGkN7WxFhVlTFo2p8JnxloQp9KtAzFYjyoQ/hYxCrZPNvkQyIOspXiklooQSaqp4aSRSMieUhqbRzWuzQmdW2qotVphLylQTkuYBHEqW8amDNE3Nzu1ytePJ3qW+wq0zDl0NpVYnOlrUOqa9Pq2nnlibjtYEpgDAiAAFoA/dfkQrGmwc2quFvufmqe2oQo6f0tHnLmsIAuciQmqwamwJUskucYrSwCNLHuwy2mDtGlYN2pPmGuDgQeuAPCgokm7zUoAzseIsRmo3sq2hJt8g8VrM/AvRYZ6aAUzQwCkQWq3DLFT49cQu1sQ4zmllDmgXzu6Yfu6/v+JthhBrthruTu1fVzLj06VOC7ZLpP6ENz0vs9KEDuZt/DrsQMRK8emvf9Kr1V2pMLbsvs5acprobqCAy4juMIzEYlYtpWrt5eLgafidfwLmQiLu6GLmMipU/x6ujySurtyBODUuoS7qsSLqqILEVnTqg0qvcOHtzurqwVhLr4ah/6avhasrK77YEf7wuJLhEG0cwmRKxeAkdF7uwxBAs7jlQSRtZokszjcZ16Lvy2nr8ALvid0whlBvgShpQIMs1QphxkHiW2VRTTZEAXEBDmEswZxWXlplg9Bw6MlcVKFxYCrw00mxq4LjdnGUWhkcIOVrgSBPL2rEH3jkpAaEWT/iRCfY1EYBZabmrvz96ngNFhW68EJeW8qI3Z3c8Yk7LI2KL4kzBDegwMsh69trMd7K8NLy5gwGJdhLLDBmq7ABABl18MCsXYKIQClFLkL4T5Ne8QOUQH/QorJkrGhOknhOct81r3I+b2yJa7O6cDlGp2c2pk51H0diWfo5jWnPMD86K+J3BCDVZa5kj7LLKhTVsu3fMG/mxC8XHkEsT5ROM+aCxF3w8pwDBE4qbG+mc7DOrgJkaAxq8EEcaCX+76Y/MHHOS8r68IljKF8e8USkQPO8sY6WxAmGsMOIaJ02b8vakcEcDUXIAHuZALctFwmYFcHFbWSA8GZes1Si8ST/4Y/1ai1MjtsS/q56wjGWdO7qIy7soVGVgoRXJy/5nvNBZTNwFlFDoZ1USugS/BQuNrCND3ODIFaH00Q2wqXMNs1F2ADJ53S7MTSqmzVqagrxwwAEbsQnNPWOwvTBXGtOMqYXV3HRhy0CTGblMzIorrQA+ixQQRCJOw9JizKEF05zgKkRx2UlavPBHAqtKrTWFyxA1GcnZllA0SLCnE3l9wQa3TTu8oQJYBGhTzJKWViw2kQmF28/TrQ83lZSjsRR61ZSS3JH8qgKEzGHYyPFx1y2Vq+7YjVCyHZmcap6zm6sONtMbRRXdfZ95ylEL2bEHFZPxzXgvjXW6pPyb3BDP+xRt3qqH19EA4K2IEt0K6LrMhzSshz2MrpR0usEOvTaU7M0QwhaIg8qOU63L6LksytLwPUkpuDzBPBTXntiImNiEF0p2GG23jdxbA8w4RZRXB9qGfctnYsEJSooxZR2wTgxa6rgEsNrohpLhcuEeh3AT3Y3dtclpY9N/Kc25Md2Tk9EI7dnVm2UR34qRUuEHdTcpSIyLi7a5Lb2woFw3UsOEmqj24LjP+4OASu3DBuuubN0Ohtux0kaCMWRO6Nu7XjPAfe3zE5L9wY3TiI5C3Is5fNqa9am9fWVrJ1WQr9EGgkjaMNz6VEsxTVn/u45g4uEG2+huCE37Cd4QLxjAr/kQN2Pq9UCOKEK+K63baIKT1MnMRgzhBNhbtlbrlnXs9pbnXkaMAFOr1wqIoIIef3LZxXLNo9PQRFvdoQ0eZiToxoTrhCjojD0rTz0rsIfZKynBCzXeUmQrAeFt3aM6kQ0+WSKb0qujPFjMZPvjNe+NikfYtzfbj2TLxFGNWuzdXafcVAkJ/Nat0TMb8FccjWCypoW0qEqOobqe2DXRBrFLHJe9ZXXGQGqNo7ujbczugJ4eg7Bemku9tNPKtmZAEPJrfL9uzfHe3qM+32a4s1fu1AdYhqKCt2HsD6HXkTrRCh2EFdmI2grXJ9h90n+r6DWMeGqJQNzIYOIT2viH5L/yBdvW4QlCjIw4aJwv4ixN5q+no3FykDFpAvpaTsFD2vW7aDKCRWklZKInZ7It0vNjD1yAMEUz/1CIFHCUFMNUy/kid2QaTnPVxll4w8OAA0jFQQbkV4ewUDdPXGOHr1X4o1V99BkgMEYgVCPqsxjOd4Ktd+X095+i7R7FgDTeMCJMPgFfwrordVIdNXns4QHg7wSh3pBKDNBJE1F7ADHyN2SAbGnZlZSm/LTL+2tvl0JCNKNjP182L1V48QyCPErtn1Lwx2aAV/pF64ZN+kMYP2RbS9qysDMgACJGPMAyFoS5ADYgU9q28DrS/3e/u+Ka5+7MfxQ/B+7s5R+PMC1/8n9DtAMNVY89pKMLD3fzcQgDvvIj3vuTw7A4KkK05XmYhN082OrvqibMS2b7PncueCEI8EEAQEDhy4AwAQggkJGAHQ0CGAHQolEsjREETCJQBsSHzx0KPDGQQ/PmRCYqLEiiMdbhyo8qGShBUaIlRo4cJHJhUmMvwYUaKAFi5hnBToouEDogQqBFV54WLShBIamjiJAyLBlDIUSgVQQqHRCwpNZFSpdSDXoQNTuryasMSQjxdYJrzBNqxEJgAueJ1osAXRuj2hCkyZdmBGqgo7su0q9qZHuYMJBGZrdiDlkXcHygTw1zHOkBIxO/QpmcCMxXHnTgzM96SM1B9xSDD/Xdv2bdy5de/m3dt3QgoOYRLNcUPJhSVMKOiESoICkyUXlNzI8dv6dezZtW/n3t37d/DhxY8nf91Gw9UJ814ILbAEheNLgFBNiXRgR5oJjQKIahErYwCMmKiGF6JTYgeTRGNMIhIa8mwiJQCoISkLjsDhAhyOqE6ylJ4S6IGGBOAIwPYIIKGGI6ADILkbEjNtLZVWA3C4zWaaaIbnkBvCsIkqvDDDDU96wAgVlxjChRIn2s++pGSgYAirpLtBAhFt48pFhawqjaKGLDurIdcGAusnGICIUokjakgSrf8Y25IgAg3cgTmFRoOMwYaOIMoq2oiyoIUfNXyxIR5TqjKh/9hUCnOzHC9QLknAAPRyMrticnCiCuBD7gUeJfoz0CBts8C4m+QDYVEFG4Mqhx2GyIhFLMuTdVZaaxVIhpdOEuAIlTycCASVbjjUVmKLNfZYZJNVdllmm3X2WYEaBABS74LLD1pss9V2W+2kpbY7a7kVd1xyyzV3sLyEOwkIh5gw4gar/FPSIRxuINKhB8/Vd19++/X3X4ADrg0GAJgoL69OBVZ4YYYHA3aI8iKcsGGKK7aYX2ABCIxG/Rq6AMvgjkLJIRcIMuExXy9WeWWWW3b5ZWRNAMGC8kAA4VuYc9aZWBtmJk8Am3HeeWiiiz6JhJtuOA8Ajgcq4bE+CQrsBf+J4NJ4K49RNXprrrv2+muwwxZ7bLLLNvts3jpaooSlmxaI4IIlmsGhBAfCtSFqI5QQbb779vtvwAMXfHDCCzdc5Roaoq3tEQFIWCB2ASiZoP3yJShjqg/XfHPOO/f8c9BDF330hWe4iSbGFXJo0oEwR5TQiUBsiHTaa7f9dtxz13133scO6gLmUidIWv4mSmkJjBoKlSAB6O79eeijl3566qu3/vqTlvZQ+IFMaAiHox1yrQSH6FSIrFixV3999tt3/3344z+3hIwMHoh7gRIHAOKJyG+ITuINSz2Kk18BDXhABCZQgQs8YGCYRAD8EQBumfvJ6uzmEKJY7XEM5GD/Bz34QRCGUIRDS4mACBJB153EIUySXfEmspiUjVCGM6RhDW14Qxx+RwARWltCIjhBXVnwVhg8iQZzeMRzQQkHS2RiE534RChGUYpTpGIVrXhFLGZRi1vkYhe9+EUwhlGMYyRjGc14RjSmUY1rZGMb3fhGOMZRjnOk4xX51ywltnEJe+RjH3Fwx5MYRCMKiaD+AOmW8g0kgCdJV9SQ+MhtxQtAk6RkJS15SUxmUpOb5GQnPflJUIZSlKMkZSlNeUpUplKVq2RlK135SljGUpapBJ+zJDlLANTyNTYiZEPc5r1chg9MTkvkRNAHSWRqK151ZGYznflMaEZTmtOkZjWt/3nNZz5mCdjkZje96cXvPSteYCBnOc15TnSmU50iYGc72xlOorTtBfOk5wv0dgF60sxERBzZipIHgOWJpCF1S2ZBmWUVXRpUoQttGVPMx1BiIVScAAADAix6UYxmVKMb5WhHwRDMeF5yLkJUSArvAzuJtBCiK40oSFn6Upj2K0oxtZVEbUnRjuZUpzu96EcTKpGlVXIui9lg5CYnpktJxKQ0ZSp3bNpUqEaVWf6joFTD89SD4pSnW+WqRX26mwhKsCH2S8jcupSQu01LInqbmFXduhusvlWuc/2O7N5E1+zEVVlWqWhX/arTr+omrE8jIF0aUtWBWO0GWNOL1vD62P+E6BWyk6VsbfTnyMr6RrLI4utfPcvRwOYmrATYz8cIEjIAPFAtJDMZyjL7WgJsFrazzSxPVEtb3MjWWJ39bG976lLcjJYAkSvYuyQZQ6R+z17p6gxuKatb50b3rVYToHRNA92W9tW3vQ1tcH2pKzuh9CQZ+4iwrItX7J5XvTC9idvWm5T01oq32/1sd28jXMKQKjnLGUymoCOlgL43qvEVcIGRyRk9GRgqBJ7VfOn7V/sqWMLaYfCELSxDYB71wpEF7rIc/OCuRnjDI85NhUl8YgWGLH0jNjF5PgzirYoYxTOGb4dpfGMOCoAsjr1wi8fzYhjvVMY4JrJAfFxkJE//b2mLvfGRr6rVIHN1yEmmsZOpfGXdLea2JLbyd4AcZY/aGMtVFvOYzTy9u5GVzD/dK5TBLOQyn5nFcZZznXXHk7aueaLafTNg6WxnCXcZ0IMenABucoHqnljQ3flynzM6ZUIXeNGRpjTa9HdXFE96O4129G/ZXGkDaxrUowZbugiq55vyudMbhTSppStqV8eaaLJDLKqbxelVt1rWtIX1rn3tssCkx9ZZVfWqH/3nX8O218lmNsX8hzwkL9s6uO60rps9WWlfW9v/skBDMD3jbGvWzcY+9qe3ndlwn1vd5drPisGN7JqOm9yeXjev4V1vfFPMoUlON2+o7Whr51uq//0WeME97E9+35tW/+5zwA3OVII/XOK2Muu1iBzxEst73ghw+MRfinGPh1w83ZYclUF+G4a/ueMiZ+jJWf5y7bTb5ApvsMbnvXKYF9TlOed5b5giNEXTXFYpBzPOe/7InR9d6bZ51ZWTLhmiR9noS8fh06l+9RvxMuHmPlbUgzx1rNPQ6mEnOwEy7HShl8frMAZ72UU4drdfXeYz5/pubU7utsf9g3DXu9IjB/Sg171Yawdx3vvOQb4fnudNR7vgs7txjRpe8QpM/ORZzhnLFbnyEiH8gyVv+QNuHvQTP3vj9wz5co8e6WlXfesHEjJ90v30qKe366vOeturfjGAD//87GnPcdzn3oCiF/66zereiwf/ycXe+OeLvz7iP3/bcENu8h0fb+bfXPnSd1/0ud/sdD002tv38t2N7fzvV8/76fe1tA65dd/THv3sl9766R/r/eRZ9qn+vVfJf3/1+z8A7Ll44TEcs7/Oo6/5G0DesT8GpDTZsbj9uzXzyzUBfMDncUAMHDRBEjb447/+W8ANvB0NHME6ywhEOzMErMBqu0ATzJ0SfMExI7kEM7MVzD68c0EZtJ0Y3EEqC4zYG7Mb7D/guz4fpJ4ePEIiMzSEU0EdzCsWBLgnVMLQSUIqpLGlMSEnNMKFi8KGm8Ir9BwrDMMTY4otm0BiI0IRJMP/zRlDNrww/+HCYTs4HDw/MHzDw3FDPJQw/aEAOxvCELzDPSQcPRzEAluMUxNCQRS3OrRAOTRE2ilESFQvzlCzLYw/1FvDSQQcSdxE6cqY6jM9EPw9TfTEvulEU8StdOE968NEyCvFVDwbVIzF17qbWrPBReyNBNwuWKRFsplFX6SskNG/SxxF+cvFYBQbYEzGxyrAQQNEUkRGZvyaZZxGuUqJzCtGCmzEFnxEayREafzGGeMJD8RFb3QxL1S5cBTHoqlGdoQqJkzBZ1zH3ErHoqPHd9QZd8xHmgImJpvHc/wxe5Q6fOTHl9lHg3wpXgGAIPzDgqyNXfStXkxIfXxI/4pUr+ZpQoB0xeazyIu0GIT8SIXiim/TxjQMxIAUSWX0SJXErchhnTqDxmNMyZakRpasydc6vkqTyUy8SZwEmJD8ySOCGw3bSGPsSZoUSqMJSqW8IatJRIdMyvLjRimUyqbcGaa8yhnijPcDNJ58RZ/UynPJSrEUof3YoJgMy6oYyK9Ty7IcF7J8yw/SG1YUxW1UQ7eUy0jKS72MqbuRQKO8S5TsS7OJS8JUIEHCLEL7yo60ysMESb58TIgii0TzysgkiIjkrnubAQm4gSJxlzNMiOKID+UQPwZ5DgOhDsmsOcdczddKiRrcycsciMysL2STAatRCSDAmV3plaQgL/+PMC/XFA/DHE74CQx3s8zW3DS2ZDtkA6axOoIdgBd6Mc3hahfjcohQ3I9cWi58Mc4nW07wbEa9qEzl5EjtczzvUQIYWJPHuMXSApkV6qeS6x7XGk9Gm038zKGbsERKY8z0hIoHKEezc4jlISwAUMypqZqG+Mcvaaz9ZE7xjNC3OixXA9AclEqreRO48c/TcB6CSKu8aQhipFBd1E8TnSH/AczFRNHa9Ky8CxnLIaqJMKqOaS6lstAUnTYU3VERMqvYlM0JxY4XhTDyk9GEIKmEWCoCoNGU4icf9bcejdIPkhYtBDUMtUOpjJwtIZ6TOJ5/CjACyEgAgEoqhcgpPVP/DpIdPyS1LHVE3jArAMASYOI64hmfYpKIY1LTjBtSPl0pkivK/3TR5iy87VvIpjGkk/AfAAAghzDPRvrTevRTSV0oYELL8zxKsKTJoIoVIJoIMrWMtMog8apUqEtTUzUgrlDMSHvTbtQNGXgMBxUIJk1SkfkQKFUMeUnVwShOXrUduCHQTBXMaAzICoiXIaiuT62gsxqi2SmiUv3VtaRUaX2kjGnIQaVWRly1LdgAb/3WbxUB1psBvVECrVHU/snTRZqISK3WPUFVd22fkAnNYc0qOCgAfM1Xfd1Xfu3XfiUCxvDGEkgXHPiWOhUmVSEARrVOAtjTeOU8eH1Y9eEJ/zMNTHv1V4zNWH/FggDoWI/12BEQOgGwmiVgWC81noaAtsNQHhUaKImFWG19WRpaSIat14O7V43NWZ31VzigOQFYjCWASYECAKFlUidVCJWSWQ6LWaUdIaYwwKicKJzdWard2Z6Vw8i5AHoViKNNCBulnKQqKR1tWiOLWLKVnsWItRWc2qptW4y9WtNgigsQ04ToULlRUgIQ0bUi0bMtW6btWw+yGrUlVLZ1W8PVV7gdjIVkSMlAUAUdW4JQLMbaC8D1VcAtnKe9UMI9XM5FXHijjOSUiPg8rflUiLXQsJPZ1bO13MsdHIrV3L/VDaso3M5128QlCv1hmh3YXd7tXf9MIy53oU7VvdHuvJew7VvWbd3A2Q+6tdk2o93ardrbHa9K+onwcpzfDBbzfNnkVd6/0R9hjdqbgt7otVpkA84FMR79Ks3+Qk0A897u9d6+uVTYldryPdzplV9siV/9PZuUaNNRW9v7Ndz87d+bil0Dlh9pmdVstd8BbtsCTuCDQ2AJfp8Vrd/xfWAINlv45eAKHp2xwmAKJF8N5lkPbl3+/eCwsQqVxdLNLWHzpWAVRlMZnmH1EVw3fWEYztkItuGWqmEftp6fy2Egvi4AIOEd9twiDuKJSGEmNprXDWAdTuK3PeHLdeInJhrmJWIHpuIqXuIsxkwrDmPCAV8uzmD/L/5iMv7hNT4i+pViMF6wI05jNW7jLoxjO74dNj3jEaZjE8bjMMbiPG4ZzmDgFgXktURiL+7hQfYOQW5klclIFh2xBahkS75kTMbk2JpiP85XRoZkCQVlGmqIriSxTD5lVBbgTt7XTxZlIh1jVy4bs8pGU0ZlW7ZkVV5lT4bl1eXlWBab/yWyWx7mXNblAmjlXxY3RE7mzeGKEq3lYU5lTl5lZGZmuPJla+6akGneC4tmWy5mXa7mbJ7UceYgmhVmbz5lcKZmbFbaRy5nf0mXIktndZ7mThZneDbiZc7nwGmveaZnTF7ne25nmX1nfj6XWf5ngMZle/ZjfD7oGttn/4jmG7tS6IVeAIF2aILm3o2eaJZxZote6Iym44f2aJg16fjZD2xFsYtmaInmMEWm4pJGaTF+aZoWm3NG55Ye6TSe6ZveZJv+6a/BYZ2+aJ5e5I5+WIMWamjx55AG6KOW6aSO16Vm6ma54Kem56hOYp++6aq26mWp6KxO563e4a6m6a8G62RZGkyl5JbG6IYm6al217RW62NRaSR7a7gO6rKNaa6e62qta7suloWsWGg26rjuacCWVsEebFtBwSTT67KG4bNG6cZ27FmRnSC9MclObKTm6w++bMwuj/1g1RnrbNCeXWPeZdCuYNEe7fGwmrqUKm/GDdTuYmOubJN+bf/YBg+zKuXH0mvhvuXJLmHd9mje7m3v4ApBnazhfu5MLm4NPu6JTm7l5o6FFNrghm7u3mvcDufF/lXrvm7tKBXa6m7ulu4Hpm6IHm/yvo6UMGTnRu/nVu8BZu+Ddu/3/o2QCV+6ou/69mypbm0J1u/97o10gdr/BnDhtu/7xW9+NvAD1w3OuEXKYvAGF/C/JvAElvAJxw2uCEXIwvDbRuPVhvB89vAPtw1B2lq8IvG3dvDyRXF4VvEVN43IUfAFh3GR1nCzDm9etfEb71WNhC0eR+zUnuPVPmYgT1UhH3KiyEgLv/Ajh2ofp+wmN9Unh/KJuJsrNfIq1+orN+4sr9T/LefyXsJe3ApzMU9yv/5xDjfgM0dz0mXcNWdzb5bx6KXxcp5zOheIfbtzPCfmMZ/uMpdUP//zCNGM8x50QnfzJWfyOO/fRKdzUo4uR3/072bnSdffSufyBcb0TP/mQl/vQ//TT4dyYBLx+R71eob0JefzcU71Ic+Y0G11Vw/oUr/vU+dTWr/xwDDs9QFoYsn1V9/0ge50+f31FSdq+TF2aB9uPa9dWc9mZv9wp372aN/2nd71B+91Nb32A8c8A+J2c7dyWD9xcD9Tcd9vkgPg+Dl3eY/mae/carfmdn9vuDFt9pl3f5fmdM/tdafSfCdvntDuYf93hXdpZNdoZe/g/4f/c2hZjO1Vn4W/+Hrn3Htn5oK/7oyI+K25+IXPePwd+Cjt+N7G6gISeYUneQI2eR9FedhOiZLsd5b3d5e3XYUjAQloFYeYZNFcX/5qDvedDm7maJCXeGZJzAO6eZz39hmHN5sYCaAXiN4cCVZHX4cQzsqFeaX/jXiseIt3ennP+Q2+vqDyiKq/zrHKzuEFW+UyXhzt+qT/emThii+Pd7I/d7OXXng7DxxoARDIgZCp+tF9vdIVTdayz7d3Z6+3+7Rp1nLfe3Pve6qt5hIokYwBesetE8hNrAadXB1n7MeH/NyQFg+FH8qvfKjfc9bbfKKwW4WQ01PTW4VgK7o3/f++EaRnfp/V53bLj2HcgP2T6FqC+NrkouVaLejS1/3a0DEIRaDf3/bg11mfJv6JwNvW+XzjH4ik7eW6d/5ZWTIFmv5or34efn2tU4iT7acWbliWZdYyRd7mF//B0LLyN39jR3+Nvf71BwgCAgWaAAAAx8CEAkkYBFBiYImGFRQmXGLQBMWMGjdy7OjxI8iQIkeSLGnyJMqUKleybOnyJUyKOA7GrGnzJs6cOnfy7OnzJ9CgQocCrWCQCdGkSmMuaOr0KdSoUqdSrWr1KtasWWciXKpxJpwCYseSLWv2LNq0cGiSBGEQyMYaBodsjGhw4sKGAjYyMSjBK+DAggcTLmz/2CTXw4oXM27s+DHkyJJVUjAIYzLmnFo3c+7s+fNWtoXBpi1t+vTYtV1HugUAVyMMgy82CmgoY6CMhhyHWM7s+zfw4MJDJh5u/Djy5MqXMwdp0WHz6AlBU69u/frT4qMBhEXt/btY1SVbv87YevbGhg8GPtC98YVBENLn069vv6P2+/r38+/vf35BABzxn3HYGXggglTlNxhp4DlomnhtvbVRbACgl1FtBt0mUG4G7dYbgSGKOGJgC5J4IoopqriiSUAYlAOLkSU4I43YmVgidw86iEUAPfro4wiiiUReXHPVJdFADBm0l0Z9AfBXjFFKOeVGN1J5JZZZaomZUQAo/7GlSzWKOSaZVlnp1UxlOLAmm226+SaccPbQEJ10rjbkhBoFeKdCSkInkF0A4JXRcxiBeSii952ZKKONOvpoSi7EB2lJZVp66ZiLKpVmnJ16GmcVHIg66qgoCBkSkRr5uVEOBi2h0HMwatQQCZTaeitkmuK6K6+9SjkTADP42hGmxRpr46mCcfops83GWUayH6U6q4YanacQfABcllF7Hg77Lbg/6RouueWaa1yAA5470LHtusvZuEMt6yy9zkLLJ0jTZpTtthS5CIALCkkKQAvWyrYuwgmXFK/CDTv8cFAtGGSBwu9afPFUDAc1b70dd3rveHnCdlRGM9imUIfBZv+khEE1QPwyxBrDPDPNNY9kcrThYrwzzwvILC4Aano8NJwgS+gaRyVc4BdFNxxMEW8A3ECRBAZd8JDNWYP7s9Zdew3zwPIh3DPZ73LdE8dEq200ayJrNPAFhgpUmUHrUdSqQQEPZMLSAIj9NeCUnh044YUPC6ywY5e9eLGD75S22kOz3VELQ1g+BLAXXG554gn9CwATRtwArN8bDXzQDUY4SbDhrSPquOuxy76lBQYVnDDjuVsKe06QR97x5ByxXCfxKiskgNPF92tw8TcwOTv0MfIePfXVjygxABTjrjv3NU5/k++/0xv8RsMXT2fnCuVwgxIXLMEEBYNyVAEFTCz/cYESN8hqPf8jft8/AAPIHJzhy1zdO2CC/leT8ImvWeQTIARhpsAIUrCCkWmN3raHwA1aZ4IwYWADP/VAC5LQXB4sIQpTuJThyW9dHHwhdU7oEhCG8GM5UyEOcSXDHPKwhzXBW3k0CMMhamWHLKFhDYt2Qx8y8VBGbCIUoxiSI1zEYUS8YmgKCBgkJtFNI5QiGH+1xDCSsYwpscurrIjFNSpojEnhYhfZ9EUz0lFET6wjHnNYIQo8jI1+jModUwLHODpgjnk8pKLciMhF1pGFffwjJH2mSHkFjZD2miQjM4mcQGqyk9QDIsQiCUlOnmSQcTSkJ1MZHFKqspWES54N/0IpSj+ycmGVtCSzUOnKXeYKk7z8JQDR+LyGzZKWvgSKKbuoS2AycztabCY0+ycXAPBRlsXEYi1JkswkLjOa3nzjMb8pzq85qVbWvCYRszmSbdawm+N8J0/UCc95QmqaF3okOtMZTp+wM4TupCdAP7jPgBLUXCnT3qHyqVB4DTSet8Slp/5Z0ImWsqEUvSiuSgCsaiJqoR7FijyJ81CIPsuiGD3pV0yK0pUiCnv3TOhHY5oxleKknw2UKEtzmpCQ6rSn9qnQEtIHU5kS1Sk8/YhNxYdTn7L0qEx9qnK6lT1HFbWqknzmUpL6u6VCFaNO7SpYgaNRg3CUUVYt6lc5ov/VyHE1rAVNq1vjChmXQuqsRIVrSoVG0pJiVa5NpalfA8scoAo1UXaVKV4zsta1AVaw3kysYyOrFKnuj6qH/ShkFbJYorVVst/MrGdD25OxAsxWl8VsYxc40r16MbWi3SVoXytbm/zrpZY9rUJjK5DNSs61s02lbn8rXJW0Jqi3wu1Cg8tbj3V2uK4MrnOjKxLK4gq5ufXtS5YLPOxK95DQ7S54NULaDJrWuuhU7mpZK0fuhpeO320vfAnwryCW17zFRK9e1dum5sYXke/tb3eLW9i62ve+7D1ievXLXwDj8b8MHi7eAFBZShX4vAdeiXbrteAHm9HBHJbtDJ7zt+P/VtjAfQVnfvW7pg1/OIwebnFo59urEpv4MBke34VhnMMX69ixA8MB1nZF41niV8WtPXGPGcnjJMs1wnbj1ZBFWWQjrxfJTPZujq/84BBPyldRjuSUqVzILGu5gksuM1SzdTsvf/mPYaYyi9GMwzPLuac/DvKM22xMKwvlxpfkc51dTOZAS7d2dQOXnvds4wSrN86EJiGdH41RLmtLZ4le45uN7GhJUzDSnJ4o9tb8rUtjetCIYTRrN/1pAXp61QFd2hLwPCwOaqDWtr41rnOt613zetdDzLSKVe3q/rV62PDMEH1nvcFeM7vZztb1r01tyxQHW9rGbl2xry1OnKnL/9IIfDa4wy3ucYe7g9ZeJ6r3KmxtRy/b7I6mkoxQLlqTu972vrezzQ1oZKabpOt+t+zcDXBm4o28o142vhOucHzre9HUVvC5B941gUuclwFa3sG/vfCNc/zZDTeMnx0Y8YrbjOIkb2XVnjRvhHe85S6/9ce38/BGj/zkMzO5zT3ZGrkhmuUv/znHY06YkOey5jmPmdGPjlK6PbnnGgc61BUudAb1G6L/VvrEk471ixrBIOb09gGjLnaGVwfYEN/31quH87QfEnsDzvPTxy53j1/H7DRHO9uht/a81zFbBvT53APPa2ThHW1Vx+XV+S5BrSuenn25wN/jLvjJ45rwDv8X84oZ3/hv7X3zYbRI4Q0LeMqT3vIgP7wlE+/5hnV+9VE00solT3rKm17mmB9z6F3/tdbr3ofIjnzYZy/82g8d9YRUfe/Pxfvk57BL3QZ794Q//LprPq+3Rz7zybX87KewQzsAfvSlX3rq514nRBdh9bnvqO2rn4QFBz/3xD/+qSvL+KdMf/sTxf78U9AGICIXvcmf4BEf1c1cquEf/4HJ/iWgAE0TlADg6Amg2BFg/RmguiEgA2bJAmZg/+zAxMCf7kjgAJLf5WEe9nGgrWwgClbP8AyT0wWfCModBeKIBfobBq6gGJUfDgZUlyRbxsFgDE4gCZ5eDVrdDe4gi6j/IBLGToVg3AuGXxAKIf3R4PUd4RKmiBJeoeH8y9dBoOxF4cvN4BbZnzJZoRaSSBaeIeBkiA4OFRCC4c+JIZqQITeZoRqGSBreYdcY2vedSwDCYa3ljt0dYBvq4a7koSHaTNdNlR9GYBQKohWeX0TZYSLyByJW4s0tiQs5YhBCYiHahCTa0IlJ1fnQSSwNBM6UopdgoopcIis+TIf44BPGHyDamieWoJihEimqooQlRCqW4pe84om4ojAqjAeq3CZ+4SMyziBe4IlVwA5EozRO4w4MD5/gzAVQ4zSOWDESCDF247o8h6x54RvC4S0SYRXq4EYpBM4EIzgmISW+Y/8Y/9rzgWDu1KItMmMk0mE7mZShAUAXEkA7yiM8fiJBHhIVMWIyliMYnqPtmaBJJSRdsKNBuONBDmM8XiT0oFHFcGIMOmTxFSHiWZQA9I3LUOQqaiRGGqRKltE0lVUjKmMn6iNLCpRIpp5Fpdyf+GJFtiQaZqRPtk62bIjiyORH0iQuwplFZUs9CgQB5QAIUIALwEDTBaV9fKNVUkqXIEVHGqUIgmQBpuNJdIlC8uT5LIELuGBWNgdWrqWjDIwT2iPj4CP3NKMNht7ApBFF/GLxMEELuaVytCVg6p9BvB05QqE56o5dGmHoDQ9MouIFGIEJVMBezIAJfI4SjONgGodgbv/mlgSIqBUlQx4lWFagWJaEVBElRailQOikvHlmcnQmbF5JDvQNz4kmYjakYu7jTR7fQC0iV5LE6WjmbPqGbBZnlNSm7eDTaH7lbtZkdvGjP+1TSf7fSFQnAJwicq4SUG5nwygn6zBnbi5jaVIhRIUKqZCKqeCd/xkEcX7Evxicd2LGcc7niYBnUwrReM5keY5hEhwAgAaogA4ogRZogfoAL+Ldv4TmSCRPH9pnZtQnhIYIfsLMH+pmf87hfxooh3ZogUJBDISoiIqoHIRTKt7mSGDPY07oY0goi/ZHhOVnVzanBNblPm6oh+aojhZoEoRTcQmSdb5oi3ankPpKjNL/jFfW6HMuGo7uqJPqaI+inZM8aElEmGoWaWO4KJbSx5EiKY06Z4ZmFQA06ZOWqYFG6UikzJWKRAkMT3BuaZYSKZxSyj/KqBpVGLnZKHTO0JiaqZ+e6TEd45uWDA7AQGFZgPlM2Jwu2p4u6h42hJ3eaYHl6ZKeHpn+6Z+iqUg8R1yapZe0gBEYwRGQTqU5KmNoqakeR51qDalh041iKqwCqKaCRIAYz0bwJfHgAEKlKqPyagWtKqu2qj41KoJdaqw+6ax+BPbIYp9IgBEMgRJYxPtIpq+eqpxWK5acTqSek7ByEHoZ67HuaLJiKx5eK7lGSQVEjYB8TbdGG7FiWJ+G/6ufjuu5+geq1utjSEDflKrXtCsMfau8zqu54qtAvSvBfksJJKSXrGnW+OsLAWzAlim9HmwiGSzF8soDkI4RsGbDOuwGQWzEOunEXix93CvJCsY/LgGK9qvHIhDIhiyUDuzJAqnFziykRM0LGGawtmz3vCzMeujI2ixzmKzQJkWHTGTr8OwB+ezPcmjQFm1syizUzscxPqDhKG3PvmrT5ujTTi1nSq3XMkd1XgDHsivWVup2gOvWCmjXhi131qzbZkl7vubVnq2eMunaAi3Yxq1a7S3fGke2VGXg2O3dWmredmjb/i19+q3iRsYM3MALAIHktgD2DCrhEC7aFp/aHv9u4jZuZBCt57IE3ShP7GBumG5KvB4ujzJu6BIA6LZuSihsnTBB2bKs6ZYN06qurLJu6L4u7J4EU8qAAJQA8c7O7S5O7upu5/7uYvgu85LEIhrEDfxl0h4v2SSv6i7v854e3G4vfwgACDzHBxqv9fYM9nIu73qu83qvSIDvc9Bt6ZYvz5xv3mov+9Zf997vfggAsOwq9MkvmGmt7g6o/ervHOavAduHvhwmAI+SAA9wgBZwAoMTAk9wcwiADXxOQP5vAyua4UIw26Zv466vBQ+EAJiA7AIAlcZeBztwBYvETGxu/Yqw4pKwBa/PvlYkN7JwC3tw2oJwCL9wCduSEA//cWY8wA6Ir6vsgODKZQ+7K94C8e4WsRGLFBVXsWOQgAuQKgBEpqLi5hO76hXjR+oCsQRjseGNMRoXRgWAwOpAqgnUbkyGcampcZWUMQif8RqbHw3vsUmYgLo2BBDYgByDMR1D8QdLsR77Mfj0MSOHRMLWyQvUwHuK5yEj8g9L8QEs8iPHhA17rgmILxOAAPV66SVfEf2uLSd3cnTaMSv7RAkkDwCo7OWeMio/cB47ctx+Mt9aAOkcQSXXjC3fsisrFh5D8Cq/MoIVszLfhABE7xJoZy0P87/iMjLrstvystfmAOm0gM7uLDV7qzUPcDI3M82as3I8c0NcgNXWbTiL/zMza9YxkzM2h602C20OmA8QfLPtvrPLjrPy1rPX3vPM6uQFnCT5+vM/x/NOzXNAM/QeEzTJzkDfvEApu7NCZy1E75ZDZ69AT61EX2xCTk31ZPRCR7EifzTUhvTBGlqsWY9JLy1Ae/RGozFL46sADI80R09MazRKm7FKF+1N1+vAMGv89vTpgpMMq3JQC+1Qk6ufXPQPegZHIHXmUt1Sb205o/Op1TRXh0S2yCcPd0ZVWzVSJjJQe3UVP3W1tqcSFDKbmXVMpbJWN7XNsjWvlkCsEJNcz/VMo69aGzFep+oibuss9rWF1XQMa/Im2/XMDrajdssF8PNUI3Zi/3QuB//2EEP2ojoJQs+oZV82Wmf2V2+MY99vhSAtX4d2PtF10251acPwaXsvRVeLJbM2xvCpYnc0YMc20Gi2bwsE9qwwaON2breEa/8sbAe3R3A2lhoaDsA1Bxv3u+g2Zl8zcFuwcwsp/1bRy1B3z1j3aGM3cztUdpc23Rj1QoK3uxTsddPzeSfwdrNoVM8Me1+Me483fJf348z272bLDkvqfR9LfmdySse3Ac83hKacRX73gLd3K7/3Q/M3HyN4MwPLFwv4g2NKgWsuYy83hRuzhb/yNDEot274pXQ4Vn+4f1Osgs8nsDDsbaM4mah4/WX1a7f4wb74dqaciZ84jdd4hOv/94SHeCOPeCfHeMcGeYoPuYGntZEfeZQvhY+DM5MLuXg/OWlPuSfr+N8OTxM7+JWXiY3jCI4rt5fjK4/PZsqpt4aPOY2UuX+yOJJ775rDJph3DZyTuZN7uCaDOJe7bpqHbXu6+Zbs+RDJuYbSeaAreqPjRJ7XF6JvkKOj7pnDLKBz+Z0P5gI/yqS/UKUrNaM/OnIPOtT6iYyb1adTep+v+J+bOrluultGzYre1qp3T6gTxWK/OpK1pyrC792wj/vAj1T7saxnZYW8tZDd+gHlOiVdesgmrq+XIrCbcAo3RIA/8rEHZQX0TZjbOrNjR6VYhbP3GW/PcK8fhTZK404P/8TnhM7oYLtSkIANgMAO3MAN7AAI2MAGz+m2+2S21Lqnh/uBjHtVlLtpQ3vESrtBVHtHwA3Pje6340QJSEAL5DDxXEALSEAwQ+i/q+Q0KTuUEbyBNO9fo/tHzC2b9k07E0Dy2FZOPMC186KATLx9fvxFdvuLxDXJW4fJ77bCByzDA4DDUwjJ7CWt8MQDZIudAMENSKULUMANAAEXW4jNbyfOH+S/EDeJ9bzPK0ZyY7oiqTxYB6m7541OVAD2GAQO7IAJVHIJmMAOkGoLFHtxZr08plx0K5vXV8fPSzhNp3zDi8TJmMfT4ETfRObVU8QDGEHiFynegyMJ9E2GS3rff//G3xN54HtEex6BCUSlC0hAv+eFt2QE3ujlTcyyC3R80riARUA+rB9smw5+ZV8+Z2S+lpM35wNjyxPAnmyEn7B+pEi3RwiAWMN47BNstgwB8au67WM+2J88U6e7KraAC06TaitEoNj9Zid/vS4iDlD2wD8/VUc/0I96R9iAElBADgiLAFSABKxOPVYIzAtEhgBAqmNx5L9ihVxA/gMEAYEDCRY0eBBhQoULGTZ0+HDhAokTKVa0eBFjRo0bOXb0+BFkSJEjSWaEeBKlQhwAcKR06XJlkgMzada0eRNnTp1JWDYUkNAIAKE2CIIQ+kKhUAAPXjZ1+hRqVKlTqVa1ehX/a1atW1+ubMkVbFixY8mWNXsWbVq1KSsoJboWLtmSc+nWtXsXb166cVX25Gswpk7BgwnT5Pm16QuhTAjCOJpQgFIZfylXtnwZc2bNUL1u9vwZdGjRo0k7dCGUQmnVBPW2dv0aduzWmztjDlwYd+6Zh5/mUDpjYA2hQxKWUFphdXLly5k331rbeXTp06lXj6tEKHDrmWV39/4dfGzafi/f1n0eSgz169fLId9UaY6BJoQiNkhCaYm0MmpQMPIfwAD/247AAg1UDroDFVyQwQabk0EoIByMK7wKLbwQQ5M0S7Cyld7QAcQQRRyRxBJLREKpFFO0ryuhTBgIP6ES8g2A/yXQMgE7FXVUasIeffwRKw6BHJLIIo18igKhJDhyrAydfBJK1z4T8i8PTbwSSxO1SIDLLrsM4b2XLhDKAoIkQ8goAJAyK8kd3QSAyTjlJJLKOe28E88DVwJAvzyvihLQQAX9aMowKbMyy0QVNfENQ1FqS6jJBlIMABgQAkIoF8yyQKklboBBAhtEHZXUt/w8FdXl6kyV1VZdpSzGFl6NatBabbW1UBYPBeDDRX31tVFdUTqtxoIcA4Axg2Y4s6wWhDrip1mlnTa0Vam9FttsX5JAKEu1PenWcMV1MtfMEP0VXSyDZShahB4YE4AdCioB3iULuuExs5Zw9Nt+/eXK2v9/BR542h2Eks/PcRVemOGLyrWN13QlZpRfgmwYwoZ2g4N3iT4JIvaCFwdqc6mzxryB4JRVjirglV1++cghhNL4zoZtvjnch8uLeOKeQ1x3IRuUYuKI/1qAF4ALmDoI08WMuGFPAEBACzsjYL4aa4Razprrrq2LDFlUcR6bbCh1tuxcnycGWiGh31QTOYQEwHdHb886AgAJvd575a35/hvw0R4QyupTyz4ccfDO7pBntdeumKAHYDhiCBwuuACHFyhYeqEcblDigiWYoCButGjULvDUsfVb9dZdj+tYexNOnPba9Vp8114dl5htBp1d8/XgU2Vd+OKN1wpvAEgQ2/b/5p0nCfcqG98d3d4XFMBZJso8nnsmie8e/PBTwu6CVJ8/f2GrQErre7LSph5YyAtM84IhgLgf//z1Fp//6drvH4ABJIBx1GQ+9B3wVuojFFr+J5b3wU9R1lsQDPb1thQJEIPJaWAGOVg8TgEgNcxD4AgDpcCFbRAsD4RgliR4oKBYUEUdlCFoUDhDG/6NWCIzHAl5aLaqNKyGz5neChPVwgK5DVkuMEEOHtBEJz6RczeUovSENUUruo4EMgMA6mbXQy9eyIQKC6JWVEhEilWRQE0L4RXZOB40thGOWJsBDLQovzh9EY8VCuO4xpiVMpqRREYk0JiUEEdDos2Oh1Rk/79s0LQU1YBVeZSkd/Yorj4GaYiAPKODTrZIT6rlkp8UJZMqQCmlDAEGXNzhJFkppR8yLJRW+aMmf5bI6VRtlLl0oC112Us71QBpSnDB8l7VSmPe7pUn5KVZZklLHQhyO/gCni+pSZVYVhOb1pmBI5WAMGkdE5x2qWS4rmnNTDpTRNC0zuCUl013OqWc75RncmyAtB3QrJjh1Cf0kinGZZalmbRUp3WSxASPzROhC4lnQhnqGQjVx5vU2udEQzLOWy2UZedEJ4gGap3TLKEGqmxoQzE6UpNShkZDwOc3KdpSjljUViV9SkA12dFbKiFHQlkCTnnaU5yetJoyBepQ0f9CQOJoy6VJ1Ug/+fhP92l0ozaVDgx3RNReCtWqWRVLjr6lVK9WBKa1wmqLdLfREUk1OlTVkVZHOVa2vvUqdJMUtr5a1wWEdVBuTQlNAYlW58wAsIEV7GAFC1dP6tWwiX2KcAAAyWzZ9at4FRRiT8JXM/pVsZnd2Rs129n9CAVlj4WsUiUbKMpCxLJExKxnWQtKp7YWtlYBW7LoOtqklhZQp31Iale42tj+Niy6BW5stbjSA9kWuXPBbZSE2xDeQtC3w5XuVZo73c4aDAARZVByuSuS5UKpugqFKjqja13zcua151XvQrgltR51F74e+e6TwtuXspq1lpwl0AN2MIT/Cr5tvQKsb4C1GqMjvDe+CdYQVYCY3uCO15nlTU4JnKVWOBG4fwPGsFXHpF/rKPiYKenIfJ2k4YM8F34SVo0AmGBhGW1YfCaG8UkpZdwCgdiYIn4pUy3p4BRCWKA+Xk2aAGCEHBx0xhmUcZIbuq/yTQjHrfwTK5dMEBRTT8Wl0aIOmdzBKndZnsvKG4KjLMkpT/LLArny7rJMmjFNE8xKFnKch0sfAGgKymU2M4mbl2YCrNlxbR7NvgpHZzl72NABbtP2HKTnPfP4i34GtNoELRqZhTbRAp5zpltLKSQvyNF5PLMkJQ3kmm6aNKcpJKcD6GdWj7LDPgo1Hkedx1Lf/xe/z0T1aGYwJi6/GnyuBvYiDSzrWXux1ni8da7PuuvRcGsJURz28YQ9bUO2126NPnYPkx1pZ8vS1H39tmjqCYAj2IAEhB2stf9WbXa38YXS3u62ecjnPo/bnLjGb6VJQ2QYvntv7ga4FVsMABsbiN71hrS3EX2WSfuM36GZQcHVOvCuCdziNpztjxJOQnvbbtnMzq+DSpDTpOHApynPeNYwvvIOsrPQee74AT9eu5CLXNcNjw7IQFA6lweu5T/HYOw4PnOaL9yLNxd5xD9TcHkLnW9BhzoAk0dMMhv9eTWnndKZzXTPjGl/Uwec1MUuPi0CCevo03riuJ5rr2+G0P9lBzq+5R7UYhU97c5bO+Lavm+6b+bSdW/33wWvyzHR9up5r93eD9d3s75dM0bReeH/RXbKCw9scNa24m3H+LI5PqqEz8wM9iW7y1/N8qd3nZgPjHfO087zZAM9eUWfmRyMyfSq71vtdR/HGMX8M67RwPCJX3zjHx/5xH89hmI/ttlHmPeWaSIwATAEEFgAitnv/eqiv/0r0gjPoRF+8slffuUv30LNx9nzgzz55riYR96fVurlzzc7Zzv4rTH//pOP/vQjvYfY79Tcjzng78Xq71XoDwG7hrFMBTTGj/8icPj8T48AkIcEUNwIcDleQH860AMXMAG7DwRliFgY7QH/9U8CJZACceUhjAkDL0sER/CQFFAGX0YAKsjn8k8vUlAFV3BQIMIFYxAlHq5nIK8GP4kGj1Bl0gTTxA8FeXD/fFCfFCKmhLCywg0GNVAJ3ykJt1BbSsAGtucGhSIHdTAvoJD/pDCcqFCsrBC1sFC13NALb6gL53BaGkkpgIAEmLA0IBANyU8NwQkzLuIF41AL7ZCa6hARXYVuVAReytAM8eIPzS8QQ+wyCFEOHYIIH+cQQePXnOITF/FHFFEUT0UAHAkHdsDkgM8Jd3ASAbESpYyGMtG54LC3aDEs1ES7UiIHFKMUi4QUf/FOZkCLQkYgBIBYAAASI/EuXhEWY3GS/6oFF8VL3x5vGrnilCTg4ORGAupIGIckGL9RTnLqCI5sICrABXaxFc/QGZEPGllJGjtRiKox9OTRM3BEKS7gBkzg0wyiBEzgBoLJBMXRQcKRII0kRlRECWBgG5nRLtrRHd/x0TyjEG/RHj1DAChIIY/ABSTABCzAAkxAAlzgCEyuRhjyIH3EIFOSSECA4lLkAnagH9dREiHS+CRyIt3IXGwRuq4xLDLSJKlqIRuSJbdjJYuSSEjABijAlApoNfzQJjUAJ0VtFi8Sk+iR9qwyNDznv97EU9QRKRfkKMOySGQAXsKONKDSJqeS1qpyJ7ES+rRyNPhjB4BgCHBqCFpgB/9qYK7IskfG0i+BJHmWYBlP0BWjcgLZEtncEmLgsv0CM5sAEzInpE0uoC/78AkRUzEXM3r4YhN5xycnc+xCUzSxhbEAYCAx8zA1czMVrjPj4jPTxQhLM9hIkzalxc4AIPdUQy0hsjVdkyJtsyBis3qE8zaxRjKPczvY6c6aozfb8Tc9jjF3xjEHUDnbyjiv009IoIKaUDme0xmjc4Ti8S1xjqOyUztVJjnT869yBC2/MzOjUjwRiDwb0zxzjj0XaT3zUzkEQIuYgChpshkRMzHn83zqkzrvczb5U3X2k0FVo8JwQKTEAjYItEDFBQoN9DUQFJGqMwMfNI4cFERF44X/lsDqzKJCLXRhMlRDZ2M6O1RBbWkGJOAGmGBfRMcInk4gxOxtVm1E1RM9f9RHiExHKfQ1LFQqFQZJW7SiXpRxPDQLGUIG6mhHgGBCefRNfFRIB0ZEtzQz2gsAHPAsUpRAV1RFmXSBXhMuiPNXBio3keUIdgBqlAIHylDMYnIH8lRP83RqvJRLg9RPFYRGKgUuwBM6lfRMqVL9XElN14JN40e/6GMhVUkC4EXzxExLA9VlulRT+YL0hEJeCjU+WXNcljQnpyJ9nDR3YlS/HkBMCSI3tQtTOxVmOJVW1cI/I4QvDDU8EbVMT1UqGLVBKrIn5VGLQnUgZvVWd08ulzVP/15ICWYSRUdVPn2VVNtyUf8ySB91UVSsTWSFIJTVWQnGVseVLBjrAk50LXj1Fc30VxXVAvmpILeVJ1Nszr61IMQVLUCAX/vVX/8VYP/VXHeyWQeWSZjzVdWCXSfRXa/1i7BCWBmEWO1VHpsGWXcUokCAAlwABoo0KwzQTQx2s0T2X2ZgT9ZoV6l1La21WuGVwVx0Xgt2Krg1goSMR38NS1VkCVwgQKMCZKuKZHdFZoP2RyjlPUV1Nd8VQxMVW+N1JLR1aDMKSg3RKZInUwkgZ3WECQqzKgLWa7+WX4mWisQ2W7ALB6Q1LRb2Dxu2ZZs2WDd0QiYWy3wMiT6x14zABP8q4CdmwAS4CW3JNk7KFXClAkwvM2WT1mFvxVRdllbgNmbL0zyjyyxBS24QAkxZcXDnRHAz1ykeSjcHUWV9k2VXlnGhAjagFnJxzrcqYE9Ualjyg3PxZHNjNyVKYE8utjLUFg3ZlnTdtnEjVizpdWolZku8xEvAhABnIEeiNSUEAF4SlnaBEVCjtzIoRfMoQ3dZtFSZ9mGdVl6HlV6/oAnGl3zL13zPF33RNwIsyP1KoOAk9CWaJvyo90hml34bwmwnFHsRt23DZXF913QdF3yjFr3EN30PGIHRlwaegIEbuIF54J9ytUa4liHoBnevIvsyWIOh6H7Hwn47OCGQyGP/KSR0D3V7lbZ7XxZ4FaTUDDiBXxiG0fcLlkkAKGUJDPckKgxlseJn1wqEf4yAfzg5Cm43LSN7eZB3Rbd0n2KFgzeI4QkAXDiGpxiGZ1jnmkZpZqpbsLGHL0iIheiJv3g0IOV6jbiEe/WEE5fbvLdJURdipJiK4zh9rfghKuwCwBIiBhWHq4IDPdCP/1iMyWh6A3ksjgX/QJd/e9d/uZczURVm4zZ85ViS59iWkgc1n6LkFoOQR3GQNxksKIWCD5cd/3eRUbiR3xaZ3Hhn4HiSJ5mOK1gpQvEgTDaVDMICcgqPPblAPjiQCehqEXmUGdlWSPmUfzcvODmMW4SVW1mO/19ZIU5TCfZUmvM0XJVCCVrgP44gaghVlyE5mbv5Mtxmh7njjNt1dJUYgJn4kR/3jZnZnZ05IfzNgqr5bXAgNcFZTzoZn60ieUb4L2aOYYFVnVPZm3dymd15iuEZTSysIEhAAozgLm+UCfB2nwu6ohlkTGzEMOktoJfYKZqYhSMZoV1Zn7dCANStsC4air9ZpdeCRrxTM9BU79h4fVRSpEe6mUvaKmbABaj0TVq6KXj5i7FLli9RpjuPptPUolcZpyVZoSfIxYC6RVhaqs1iDA1OQI9625DZoJs6p6maL44laeBFCbryAniqqvdKp9P6JNoLpmNaq2eOq9vZq6n4qf8N5E5fBLuO0QIqrE/Z+grBGrDBQov8eX/j+jdHo4Xr2q7XOiqI5S32GlaF4q8HuxYF27Kz4qEQzyERGycV+6YZ+4XvukAUQ6MJQLIJgrHUNbO1xrFbGyFeqIjh2rM3E7QxWxOjWLRjmLQJZF/AFbUP0MriBbbFC7eLWyqcN2l6VpRreypvu6t3e7Rf+ykIZ2RmxiDwhrORe7iPm7sXC1TT0rkVE7rpWroRuLe3Y0wKLU1YOyhO+7u7O75Lo+BY2zPGm7xFY7HPG72p2ymwA9Pc5lUx5cnmeyCE+n7ZqYw3A7/ZsryZmr8POL2tw1mOigBipSAg5Ze/G8HpN3mgl8H/G/yz9Tu0I9x8J7w6jKLACSBH/roCtAhzOdy/i5uA4Fs0RHzEOZRxDtrEUZw6HsqbkGgJXoBK7VvGvdvAT+JYxjmrcdwHHxyReDzCfZw6KudiX0hHZvvIkxw0KiyUgdnJAxHKd9zEKRnJ/0ICTO4Fcpm7Ozx6yecpwzwWx3xXpJy/qXxBZkAGZOBvt5zLNwNsLFy85VzMSfzME2Il7Py88Xw1RGWP//wNDx3SE+Kh3nqjCf3JDT26y/zEZ9whwnsg/gPEJx0wPD2z3eaQmxzTl4/OpUfRpZvRVQPUBWLWSd24bf0ySjDOVz3TdbzOOf18Y700ar3Wcd21Jd3YByJ5/74czHkd/VrdM3Ub2MtX2Enjt82EuJMd0U3dsgsuOZy911XV1aed2rl9IWTmAkqn2LVdvtk9LjR518H92TXdvMm92keDfoDgBl5oogXE3wME0t2cc4utSUAsqeXdIqAdNqWd3Jvg3kXDdrtYuA1c4DPXziobLHDs4BGeIhR+TRne3s19ISrAkX424EU+rdOkqCHW4FWY472L3iG84R+eNGbAAmygvYCgVHa+VE4e2ZOdbow8KzTe5V++pn193Bve4VH+Idbd3f+M6aX67OSi5R05Gjce9mI+ypV+6X8+F7P96ds97NGCkMqC6K1eoD867SHG64f71Xeb5lejiZid1P8rHnAhpfUKXsGwfvH4HnE83lFBftrjfuydw+7J9oPmNyzOHpXX/iWuHumj/e1Fm/ALnzkOX2yPZdRZfu+LPp3V3qPZftNDvu3L4qRROrB83vLN4oUefeirvvFD//EdH5FKX80EH9grv9FboCt/+s8xn2iLy+xh35hl3yUgX9wln+t1nzQq4CX/7fejvqVjbfg7H+2NX8ewX2hHf/Cln11MDnNSzqdUf/XHQsyAW+8TzO8TZ1FTNfIXfvIZm/lFg8goQOhxHfhJlkaYnCsYv/gBYoHAgQQLGjyIMKHChQwXEngIMaLEiRQhNryIMaNGjRU7evwIMmREHABwiDyJUiT/yS9NWrp8CTOmzJk0v5RMiTOnzpxDAAAwsTOo0KFEixo9ijSp0qVMmzr1SNLk06lUq1q9ijWr1q1cddbwKUHrxrFky5o9m/Ss2rVmlbJ9C9dh15xR535cSTOv3r0ubUq1i3UJgCGACxs+jDix4sUQ6zJ+DDmy5MmUte7w+UBs3M2cO6ftDPrt0tCk0VYm4HgxXr6sW7f0e9roBQBGYtu+jTu3bpU3d/v+DTy4cJwvfJbQXDq5coWflztnOPq5dISxUyte7Tp7XtjDQyoBcKO7+PHky++0bj69+vXsmQr+i3W6/NLN58+Pbl9+9d6qAbDUDqBM3LVHgBGDEYhgggpG/4begg4+CGF3FfjUwlb5XQhXfRg6h9+Gy+0HX2LYBUhiEwO2J4NPMkTIYosuHtXgizLOSGNXNvgEgoUe7jiWhjyS5uOPoYH42IglAnhiey4AoMRxNT4JpYwxRklllVbiZCAAmSEnZJcJBellXGCGmeFpUxZm5JHZJdkeCAAsUcMMV85J53hn1olnnk8y4ZMAOpIJqEBjBmraUYR6ZiZ/1/mnJolsqqdEpD75tESkll4aqZ6abmrYnZx+Cup6JfhE2J+HejnoqT0ipaqYiYaIWJqNsvZoepPeimuuAITKa69NeeprsMLeZoFPFHDVKqqsJrtWqsxiRCRjss66V63m6f+K7a3DbsstSsB2C264gFHgE1CmPruhs+jKZei6bb1aJKPUrqkoezPci2+++uYrbr/ifutvwAI3VRwATnLpbsIKF2rUwqtWBvBW085bU70DX4xxexFnzHHHIQngkxJdOUxyydAua3JD0fb3H8W0WuxxzDLntvHMNnf8gE+1IZtyzz4LivLP1MErrbwu82XtzUovfVjNTD8drpsAhMWz0FYvrG7PKy/a8tF6JQ112GJP5fTYZofagk8VjHx1225f5Bagt5Vt1cRevwT22XrvfR7MfP/Nq2BLzPV24YYbFDeZc/uNptF3Vwxrd0BMDgRElF+OeeaVA875b3R3DvqMJPj/dAThh59eeOJhLh55p44/LiDjwWn7ULa2h467bZ/nzruDEvgEg+moD2+16spuLeLrsMOUt2+0E2B7tr1PD9nu1F+vHgxgCU989ykb3yXr8Xa9PPOyA/dA+lsSoH777r+/Pvby22X9/PYLl4PO3HvPP9ZZ5ye+opGvfH053/0OiLH6IXCBtwEZAJiwv/5JEF3gE1IAWUbA2LWOgRz0lwI7CMLI9AQAfqraBE/IrAr+6IJcy2BMmhfCGPLqgzKsoWEuA4AcsA2FPFSVCnnEwuQNMIMwtKER8UTDIyoxKzcCgAt22MMoyu1/9glirJRHRAMucYtVSiIXv9iUGfhkc+eS/6IZV0jF++hOi1yxG+yKOB4BWAAEFDCCHe+Ix52BcY8P8SIf/1gUklwAimcspId+uCMrNg2LBITjcEpghNlEzyeA3KMfK4nJnBzBJyQwoSE/CcA06meNGwSMGx/nyOBUgCSTnFQmuXjJV8oSJNoDQA08CcpcSgeRhyTl+FxovlKWZ4RMgAEQfGKDGlBghBeAgQ1sMEslxjKa1JRIisCDS11qMzm8TJcvBQhMvLFxOCag0ENwGBEZ9AQHnaymDafpTlnWQAlGEMDosFnGbeoTNN3EkCJdN8RGjlM4N/CJnAiAzogIoDhMKGE8QwjPhwKyBGkLmSSDl899arRMQTse0f8wGM7XDDQ43ykVQikpkQlNTaIQHSlLWfoAVuZqRRndqE0Z1rApIu+KAS1fKn8zm/Ccs08TKQ4ZX7rAiCJ1i0uiVA1IsoQb6DCbN60qWfp5oX82rqfLKyIJJLCDEQLgqB7JwQ2UcIElMIECa+uKT3YAkaYeNCIGEuZSp6fUuxoRh2OVkz0BY9XA4rQogdKqKRnpUy1aQJK4IitFBLBJXeWIK4LRYy3j95BNDlKvB8wrZ2M4KhwlRrCkfVi7FPdNkIa0eU3MlWMnckyfMMEIN5DpZLXSkwo9JH9OnMh3BvdZ+3k2uB2s5bFGW9rkwk2U0zEs/RDbVS3eCActAEEOyDX/1o809QLmegh2tbSVukJEALNZwsEIUMsXEHd+w13vAvkEgHYiRrn0ZddpV5faFobURFoswVwJILXXQqQEkqRaRAoKAPVqpYltJQCCcQCDHFggS7Z0L/baa2H7qdSk862vhxHH3F3mV4j75a9dKRJgj9QSghMRIye14kCMEmAGgtEVhzPMOwzjGHuhXYJDD/PhIA8Eq6Hc6SK5+kaXAniMHimYjCUS2ydqxQQSsEA6v4OrF5x3x7jTMZeph+AnG0bIZN7MQ1BrZICW+Kcp7sikaDoRqSnYMDYwQgtasIOpfjnHSt6zEu954qyUedBsOTN+07zVNSu5zRS5564qwlvg//rZvV6edO4qessOE3rTV02KBj4N6lCLetSjHvKIearoQEuE0RMpJ+McvWVL67XSsgZdzjCjaU7r+mRIIbWvfw1qUyP6sEhG5aKZXJGvHKgioQVAgxnz41rrjdbS5lyWfAzkXWtbZZ4Gtrd97dy5nPJubEY2RdLbEQcCAM6KKYELJF3ts1E73n+rcbQjuO18E0Qp3+63qMPdlXF7rdzZrYicPTIpzBrG3ZKk97T77PAOXnPOhdG3xUHca39rHOBthG6SVR0RVksE3RVRN7sLUwIKMPbRERfbvFsuthmwUsx2ubjNgZZxjfeb4xLzuJpo8ISgC13oPDh2wSmi7BtHpP/Zz36KDIzAhNng4Ah6fogAVH6rCxwX5lB7OddnJgAXXI6VQ7g3vm++a37rfOenXqQbWAD3uMt97nSve91XED2QQ0TkEXH1BmFdle/iausmqLFPLuCCWH/9Zl5ffMdyINNb4eC/FUe7xdW+dm/zXCskebvdPw/6ul9hAKQvfekZYHQBE8DRHYl0VaSGreA19fCJd3zYGm/7gQmAwrhip2Isf/luZx7Ym89K50OP/OR/3g2pR7iKDO4TiofxVkCggAuMwMol/I72is+9zXDv/X5BflJAqIAAzm/2ygN/25gfPrjb7jrPK3/+yme+3h/C94g4uSJRporUlCBf+IcrLUD/eeGnNOBngN0yexeQaZKxfvnWfu43asWHFcdHfxcYevaXE/kHEStGES62blRRUQrnYJMiVAn4NAiIgsJyTQnWdJDxgOwnfBI4gfDXOPKHgTk4dxqIExz4EAS2PRKBYNL3Kw9UEbd2Ad23gjGjgkvYKwgmZZURg9oWgTQIahR4FRaog1sIdzyYEj74ENvVXQTwXSS4FEFVcubmhIwHcWv4ND2Wfo8xhWk3g1Z4hTZ4WDjIhTnohR/RAkMAiEPAShcQiIBYgLH1QLRlW1bxVm5GG254gG0IiUojNVsnhXPIaVVoh1hYNwCgh3t4gX3oEVgWPQUoAAiWKzTnFI1YEaw4/4ky04SvqCes9IIOiImbpolWyIlVoYWgiIGi2BGkaDsFuFtnlVZrVYurCABw1YrLKIuwKInP6DGupluxcYu4WId2qAG7SBW96Iv0B4zi4YoTMY7SmEDRaI4ZE1tVd4nXWGa5SIPcSDae+I18iI6SQSogoI/7uI/5yI//mI7hEosBSSX3JDK34Y6DBo8SKI9P4Y31mHzh2B2tNEkE2S0DaZFPgkMN+CCEQmQJiXNHoY3/hofP9YkQmYH3GBkUGT0ZuS0Y6ZIyAoQXEIcE4pEhdosL6X4N6RQPiZKgJ5HD8QKaQ5RFGZPCApNH2SLKxowRcpMdFT44uS46OXw8WYQn+f+TdheUSklcScmVEIJlAdiRhSWVH1KWz0KVmWeVTOGTWVl3W/mVnOWVcakgxXJ0TkmWUGlBZ3kQfIlxIjmSdzhsJumWEamSdFlJc4mYBFJRYwghT3lfHpVTrhKZhZaNm1iS4kaPhZmS97eY1KSYn6keKuWZ5QGZk3loldksermXQiGYmRlwm8mZy3eYoglGoWmb5YFdt8Uip0lYOqWaauGX9DEUrzmYmomVs9mFtZmbW4SbzdkdAlBjSqggvkkUeRmcgzUUwPkgMNmWyskCcAmd1fSc4xkc26dHLWKd28mdv0mZqBmVEeKdsgmeO8ic5vlO94mfUQJfJ4eX7XmdAMr/nu/pnpLpIPOZnMopnvv5SuXJoLlxa0TYmwIqFNgJn5ZZoKnZnfppFN+poBz6oBzkoCFqG5EFTTKynhVKoUHBGdkJRCyCoPX5liBKogg0ojVKGS4Gby6Soiy6ojvRohcanxASozJqn6WJo0d0o0kaGU0VhS/So0D6ozoRpBlqoAtSpEYadwvKpF+0pF3KGDVGjP+JZi7aS6xZFsMJJDBKo0PhobPJpWC6RF8qp4jRRKVDI1FKpVOaEwQaoHy6HlmqpeHZpnXaO3RqqIVRMGZIphpqpa1pphuhpkPCpkjajfSppXGaqDWEqJvaFdfEYnlqoY+KRmjaaZHqTfJZqEHx/6acqame2lKWCqsPgmAGNiN62qeAehJVKqSQuqGy6pCYaqSvOqsiuqrFKhxw+CS4ihOjqqJ+OqBl+qvxkqBweqzIujediq2vZyxQwqwp4aw+Cq3PKq0Heq10IawySqzbej/ayq7B6mzeGq7keqXiylG9WqpEeq440aqFua7vKj/uCrBLQY1R8q0oMa97Oq726qhYuq8p0a9u+a8DSz0CS7FIsY4Gm7BSWq70iqH4+qKqCqw9ma71ObEXy2cji7LDYZBUcnOmmqYwe6b6qrJsWbLgebIrGzoWq7NCsZEua3Mya1qkmq/TWjTV6qoP27NMqLRLmxjkBQA0CbQaJbT+VP+1WVWp1DqoW9q0TpsxPOu1KcGUVWJTV1tkIJtIWXu0W7ucNRu2YwO2bysSYUm2G2W2VXS3aiSyWsu2OSu38ta1f8sVvKV6KGq3qGq1iIu1e7u2fRu4gvsvjwu5WBFbjrmsh4u2M0u0IUuzfLu1fju5XSe5oUsV2+e26VG2inu2m5u2jNsfSOuvo0u6SCm7s8sUMyBJVmYlqZu5qdq7idu5jfu5tWu7M0S8xYux+nMlvMu6mvunHasggpqpx4u8nBK3tqtsOFCTt7pPH4m3qvu9wfu6bEuop1u9HHO9pFsBksSOdbtN3qu3v7u44rsosCux1Hu+s4i/+asTBZOeu9v/vZPKT3k7Sq5bv+QLuvzbMek7udm7vaKqT/BbwPK7uuZqvkgRsVmZwAr8tfvLwSKxvj7Rvu77vgKMKOAbv0Y7vo57wR/cLwwsuAXTlHRCtSbMq83ruyp8wCzswoADw3JbS0rwwDVSwwTcXEYsYgacPParwR7cw1Hyw2ELhOCVJ0WMwhOMw8Crw0uMwE78xE8SxV6LXf9LwwGMxM9hw2amtis8vC38xdwSxkuLu1E7pgAcwWm8sBwLvQkivcPqxW88I3HcszhkiXhixRQcvlk8v1t8RUz8kxsMyAL5x2/sYkm4KYesyBUcrQ0bvU6cwY88yZHcIoK8slnypFVsxld8/8SqnMT0y8U8LMouF8o9rFKWfMmpjMgp/LyczMeefLMf6sax3CukfLEIxpt6gsm7XK8Mu8wI0sfqOsvCbMHSfBj3hG2cYji5+iV4fK+ZnMjTLLyDCsnUHCzEPLCRpYqGnDrNyhzcLBpnzCFrvMNtTM5MY87vek3XjM3rzMru4s4fy8hu18XBXM+bcs/simmhks3wTEEMrRyj7MuOjJLjXNChctDYek3aq9D8nMsJCdEE7aa/bK0gXdFIFM38G1u2us9v888yqMSNPNAl/X0nfb63dpAbzdIOHYMf7bniTNMybR4XXawFc6I47TYtTYXy/Mr0DNRMS9JNDRHXdNNG3f82SE2HLy3QsAzV6PvTxatsHEnVxWPVmajUMK3VW32OT73VCOafK33UOv2APB3O06vWaA3GXW27WBYsC93PmCjXbOzTdW3XNCLUnhpaSvcpfN3R7vjX8xzYg53WkM0UvDXDYS3Wfb3TLvLMJovXkr0bhb2pUlPUvKLY3szYmh3RMe3ZAQPaiVpRyXjLOY3ZcY3ags2vIp20tr3aWL3bQSE4wlLaygyS29zYS/3YvR25ul3QLla4mhLcmzzcxF3WWc3UyA0urV2nrnbKli00Y01oL7LZOCtdk0TG1i0lnT252KW7vvLcHhvdfVnbPU3XIdFa2VLe5h3f+B0UBUOdzs3/0aZ9jeCd2mfdEU3EBDuA4Ame4KOt3wKu3PU8G1PdK+3NzO/9l7x9g6r9EU103w1+1w9OzfeEp3v938Jt4fuW34A93yDB4R4+J9gNptuXzold4tB94ihe3GZd3R7R4i5uJTDepeo9LBSuxzdeEA4u3358Yj3u41QC5Ez62rlxw0QRmKEGKFXpEUY+NDlO3ce94crb5FCM3oLLJ5uFG1NenFX+aVeullmu5Rfuyjru5TxOOiZARy4gAWIZ5tO95xQhW7qB5q6p5hrA5lV+sBYhQUg+10pO39miBCrd5+Ac6R2hUiOOkGoMmGpe6IF56IbWP4qu4ozO4tHTAkM86eXx/+Q4apfbfRqBHhSDTuhkMuidHhI1LumOveIbrgQUkAN+VQESAF8AYOmn7sxjDsTIBOiYbhSwvukjSesgYesOC+Ih8ckTrUVxSGEMTuzskeo1miVt3Y7dTOWzLuuavrEKa0jCEd7APBQFE6rbrjHG/rYFY+qM4eo7wezlbujnrs3pHhzr7oujZ3qmh3rAylsAUMfwbifyHrbvsRv3rhP5HibkrqsIi8vHGZtoAOuhZgB5RxSTMsIKTx7dHqKh1dy2mMf4bu4Tv/J7XOGgpBvzqfEb/2kZoAA3j/M4HwToyEqWK/Ijz/BOe2uVbRsQnxMS7yUU7/JFrksx78szT/PAhv8G6Ji7Px+oQb+02wfWRa/sRYH0XaL0vPzyn+T00w4SJAH1Ue9rUw+sKhWCVp8eJP+g2BXy4f7Omb7vLJ/3S4/u2lT28ZL2aj9qbD8UTbWjcL/wZh/JFZXwk2H0ONHyes/p/M7Od4wbMi/4v0b4H1GTDyBJRI/43SH3DFrmvvH4KRH5SZ/6Q7rYiU4zT5/5a29ANjAENnBvNSBJ5hX6QY31PSsYEn7pKX/0ey/5zk75u4q5a7kUaB/7pLb5dC5bR2BHLcBYF8Couw8co4+fDiSh1tj14z75za6Nz94RzAubHRf4za8Bz1/g0fMCsI392d/7K1vppv/9aR7++p7/Yt//75av/ABBQOBAggUNHhyIAwAaDQ0dPoQYUeJEimgA4EBY8AGMI0NwXLiA4wWFBxlNnkSZUuVKli1dvoQZU+ZMmjVt3sSZU+dOnicVYuwZVOhQokWNHkWaVOgDAAAoKN25QOpUqlWtXp2qk+LWrVi9fgUbNixXshLFnkWblmpOtW3dvoUb1ypUnD/pqlTIsOxevg0tAr0bWPBgwoUNH0acGKZdxY0dP4Yc+bGNpjAko5SLVWtfspk9i+Vc9vNor2xJn0adeu1lhIwb5w0de+Jf1rVt38adW7dj17t9/wYeXCmMpjaAp94s26zq08opMj9tGvp06ml9904M27lz2sK9/38HH1589ovjzZ9H751C05K/kefcHrG65/jy58uVfl///uvleS+sT7bu0iOwQAMPRA87BBdksMGhbmiqguNQSy7A/eAK8KEL38pvQw9V6w8wxbTLsK8BHUQxRRVXNEpBFl+EEcYXmhJgwujgK/FDtUpsSEfrcPIxSNJCfIxEHss6MUYll2RySRebhDLK8JQA4ILg3sOJRyFB03JLsDr0Mky0iPxPryOR9E9KNddkE7wn24QzTscuAIAJOV/qUszPuNJTMyD7BPTL3d4kzMgzt0ryTkUXZRQqQhuFNNKdBGgKCElPyjNQDLvSNKs/OwVVKjJfA/BQshK9NFVVV/UpTf9WX4VVJRKauiHWgTINNVcdTdIV1FFHLNVURF21tVhj73z0WGUjzaGpp4rFtVdp7+N1WkB/Jc9MYWcjdllvv4UxWXDHZZMyAGowNlpr12W33c+wRczQbSFClVx7702wW3z3jZI4AExIN0d3Bya44DEH1dcweed1qF5+H4Y4N3EjpnjBHdgLOEODN+a4Y3gPW5hhDRyuuGSTQU74ZJUJPCLCYwXuOGaZZz7L0ZQLDVbkh0heuWefiZr4Z6F3mxGAl2GmOWmlabZZxGx1jojnoaemOqagq8YaMoWWOFrjpb8G2+Cmi8wZ6pFvzjpttQ+6em23B2vKzowtDLtuu6cdu0z/s3dG+22/q277b8GNKqGpFrqm+27FF79WqcCRCplhqQenXOXHK8c8p1kBMALx+hgHPXQh8yZVW7Mnzzx1fi9XvXWYLGjKBc/jE7122/UjHVjToUbddd+9Zf134U+SoCl05/78duWXp9DxvgOLfN7eh6f+1eCrx14gEJqyYPbtmAc//Lhyf3pvv57PPn1Jr1d/eCOaksF758Snv36xyI+3bN7Rb79/ZPn3X/qA0JQSyE859kNgAleTFPYJJXrbml4AJSilBk4wc1tTlroUuMHl4Q9lu9NZBC04whhVkISCoxQAXpBBpHHQhcrzoML0F0IAntCGKjLhDd22uVoZUDYv/wQiDJ3ntPyBUGQi1GESD5RDJWbNBE0BAQu9FkQqgi6GhXmgsJDYRC6ah4ldnJq/jOPD2FTRjIu7Is6MKLkagtGNbmrjG932PgDEj4yhOWMe65bGwWTRVFuUYyB180VBqmyAACjgHTmjR0YujY+C8eOhAFlISl6GkJWsGAa9Y0bzLaeRjHwk9GZ4xDhi0pRkI+Ip/ZbCIXyHk52EyCcbGcq7RPJMk1RlLnGWSl2qjYeurCIsYZmaA8oSREMk2xqlV8peNrOWzHRmxWAHANltMpjCNB8xf2hMLEEOmkAbJRt5GU1yynCc5RSaGIFJRWxmEzXtFE0VaUkXWx4Jl+jE5/9OLpnPY12sjusMIjzNpk2BPkeeyNRbJ+/JT4bSZJ8NjdUhEymcVxaUYQS1qH2oOE+bKROC34RoSF/yUJGuSpPWZGdG54VRlTrEjBx1nke1CNKS1hQlJLWppJrSSoACsaXbYulPX4rQ0sFyoTlFakFwmtRF/bKnL/ypsILa0qEykKZBqSePjsrUpC6Vq3LyVxSf6sKommqqKq2qN8/Zx3Auc61fhWtGvBpXNhWNBOCpaFk1KBe99uigVn2rKGX6x6vStaRzNWyUKhC38OS1r4kjzWPTehTEjrStHw1sYulaWc0uKayNveZjpxjZvk62RYXlSVZLtNXOMpSzrYXREFz/htfQijZ5zSntX9WaTKOiFrb4fO1vVbRYAPCUtim17W1Jq1fTFiW4K1Fthlgr3HI+l7oN2h4ALANa5Cb3e+/M7UaJqrveZva6NrXueRHEhKbMQDyO9e42cctc3VLWtzqJboCmq95eppe/BNrcCt9b2/jKd7llbS44zdvR8v7XsP518HlcYLzxwLfAiwQvfcULWN4q9L4RNiWEQSweKiGywgS+MIbni+D6nnbBMW3wiLkqYhl7RwaVMo+FU7yXs2Y0wUOhcWsuO9MX15icQTbyb9YDAAnkGMU75nGGWbzh3SbUfPtNciCRnOVBEtDJ3YUyX3os0DzC1KqDleSHuezG/y2v2TZMAcDhvhzQMKv4wFQ9o5m9ieZbqtnNXGwzQ2uGIH+OkU0rrnOixwzPHyu4w1f285+VGGh+DvpAS6hSjdqE6ESHedHtbDSQI12T/NYHy5JuIqWHlysENQsAR4gTpzs9a1p7MojPLPKeY4xq1466iaw+0JIBBidZ19rYtA61A309k1LH59S81qGqhQdsAx3SvcS+87G13Wlthg3Xj97bs6FtQ2n/jtoFwjTXYp3tbbcbylJG6zHHWz5I53rcgiy3786dnsIBwFLrHo27Be5pePu4mxy2criXfW8J5tt1+0aPq3cgp2IP3OLhZTeePVSXhVttyIS1N8Pf6PDWQf/8PP5qMsD3dHGW2/bTZP4Qx0Pu3I+neeYi7yLJVWdy89DRjtgOeMuFruGMxztQ0O34Ymre55vjPNVJtyHPxyNbAGga6CsfetaNXnSDHx0vUHdJs7cjbqcHUOepk7p46KSEO1Vc6293p9st2imkN13ZfLYn2MtOvbNnLu3gIS6sKc51uBdeZC9ntKbqDu7T6X3vwus75v7+nSdSs+2EN3zmzVrwrXs9JdIWO3cc/3jfRb5yk/dOdoetcvpo3vU6Q7wwQ7X4hDfevCSQwA6o7m/Sk3v0E0S9cFoGAAkNPuivR75UOd91xX/d7lhdet4DawE6NcX6vO89CU1PueAHh73/Rrv88ZM//r3GBeOev+nvPx99rT7PXNfHcfZHuP3BdR84VFK38bFOfv4rV/xC9RXnY7z9CSzKwIEWAIEcWLJ/k78Joj/Bsb/feEDBkLv+s8B4qkBQC8D1e76eCD3lmJwSuDbtib8GbDj1C6AI9A1MY7vw278LhMG+iL1h2sD068DUYr/ViqPsYkAT9J8J9BsV3A06kRv9a70YRMIoy0Bsmj0BrD0CfAke9METvMFAEkLdYCwXPMIk5EKDWkLZq8FWqUL8ykHp2sESnML2AcK3ucLc2ClF+cIuvMAZ7KQm5MABpKFck8I07J81dJs2xI2mEDAjzAw5NESNwjwNpDsn/ywqD9NDNOTD7PHDtQFE20ihHry6LTxEQ6TDuGu+O3zCPIxCSIzE6plEtbEbyOg3OSNEvtrETezEvbFDG8RDUnpE7CtFSURB/0nFx5iBphC8VjS/VzzEWByoMDQJ0CtD/TpDXMxFU9zF/ulFxwg8OExEYiQ/Y4SaWRTDWhSnUXTGZxyeU0ybaWwM4uohYdwUbOxCbYQ9ZJSraIxHvIuNDFCAe8RHfAyCZsREcfwdcswac1SMzekcLSxEdhy4UDm/xgFFUsGA6bAD+JPIW+xHf3QdgMQagUyMGwOAiTNIV0RId1NIokO/bvyPh4QOKfCClWRJllQBfrRIvpNH9dFIxP+As2dRx7cISYEbySn7RFo8yQ/BAJiMScibyfSpycNwtWrKSbfYSZEElYXsE9pzSKEkyqIsvaPMnqQ0jGliStY7yKfUtp6MKm5MRq1UKgBAyQ0ZSorEyn9Ey+rhysKYJrFqyrYQy20jSwAsSaCsSg9pS3CsyLesHIysmrkkjMrbrrvckbw8tr3UOIZkRGBZywsJTJfYQ8JUHcOkGsQcDHM5HsZMC8d8zKgkST1pCWWszP24TJRogSGATY9oiguITdgcQc38G86cGs8UjOJhMmv8P9JUNNP0yalkCdW0yswqMYmEv9vEzbfRzaFRHMeogeIAzhcUzjqDzM5DzeOMy4T/UMvkVInlZE7rc87nXJvoFJrpbAx1+shhzE5uI86y/MmGpEzxRM/5+85VuxvH8JfVA0uQjE/tnE++lEz7JI/V1I/WzE8qtCn2VAzVu05NHNAd207mM06qvE/A3M8GtRf1/BkITYzKs8sAhc8KfbcCjcwMncwExU8PNbsONbf+bAynEk20QFEC7RSpDJPU7FCFUND7YFAYVUMZ1TcabYwsvNGzyFGCCxTRWkQNdVEOHUMiTRsQ9RkRTYzvm9CwbNIL21HJqk+/3FC2NFIrVRYsDdE9cozhu6sl5ZIvBVNNgdIxNcm/NNMqRVPAOdMj9TbHkFA4HQs5ndMnFdO+vNMy/7XMPt1TW1HTLGXTxiDR91xHQvWuMOVRL/FRPb0JIH3RRsWeR+0Z3ryLzQnGTPRSS3U5Oj3UAyXTKc1TUE0fUV0ZeDQPJT2MXFHVt8PU0xSTTSWbIJ2PIZVVo+RUN7LV8eDSxNDVXc26Xi3O7pTS/BHW6iDWYs3KYwWjZBUPCAGAN83VC3VW7nRFaKVPRD1LbXWo8KRSbIVGdeUibg2PQA1XFR3XFTXUi4vSFqXWT3XXbEUqeQWPyvvKwmjWe43WPhG6fUXQfm3XfzXWgGVY9KhGxDhYhDXQfNVXO03XYPVXiN1MRi25iUWPtWNWccXYxDNXnuTYeIRXmfDUhwXZi/8U2Z0j2fOgOqszWJRNWSa0V6hEV5f1WJmd2ZB9WSUSWPDwVnDd2Z/tWUVkVZa7WaENSqIt2guqWbSb2vHILkNr2pV9WqjVWIvbGOS02qstzKz1u60VD3NZzK+N2rAtKJ4tzYIx21hF29ShVZVJ2u9Ysu6pV7CVWxoUXL00mLtd1KPNW3LZ25PpW++wNoul28HdRqc1XLv9UXbF28VNW8XVoccVjnQ7Wcul3GMs3LE83MytVuq4Vs6FTrWVPLYFj18MR8K42NIFw9OtW4JBXNaEXddVk8Y1GdAFDq8cXd3F3YtCXmTjmN5d0N8F3igR3pIh3t+gV8O43eT1REBpuY7/cV4hhd7obZLprZjq9Y0WmK3AjVvt3V6FldrmVd2PFV+1IV+KMV+EsZLjXV/2Nd2xZdmyjd+znd8rDV8IlF3v6LdBVF//5d933F+gTV3PDTvNTdwB9pv6jZj7zQ2O9EjJJd0G3rwHbjfvDeDNtWD6LeC/0WDcuEnFyF4QVl4RvtwIHloTPuGswWCIWeHbaGH9ZWAYBqrlnTUSlmAfXd3paN0bHpocfpgdfjNnceHJBeIWct+NBeAi9s4jho4kVuKfYWJ+ceLa6GEPFuIp9r8qJlv4xWKk02Lm4OIu7pkv3pcwZo0xPg93NGM74973veIarmA4xho5xhc6vgw46+A7/16+PD6SD641IvZj311jQIYUQb4XQpYMDiYQPFZkJfzhGcbcSF6/NlaNN5Zkk6Fke7HkyMDk9NDkTe6MMh7OPq5aGy5lnzllckllyFhl9GhlV+YUGUZdWcbTP65lobnlccnlx/DNEp2z4PRlKtaT7lXjR35eUC5mOTlmcElmx/DW9uDlRH5m2oFlHaXhWSbma45jkLK0G9rmxsC0/GVlcA7n+RlnJy3nYYZkdPZidb6fJGrnjTScAunleY6lek5RYVbUfNbndBblzEDaAw6O7ArNb45DgubkPbbie07oal5ohp6Ph25Z8Dik4ovnirboVwbm3f1kagZfa+7o4KVg6v/4XIj+jRRqwUyW55PWYzROyGk2Z4V+aVOO6emY6ZD2jso7ZIq+Rp3GwE4OZo2G1XMOaoqJ2Y9mZ5q+jRKwABBoAYVoCgBVamdm6jIyaAv1aXzm6KkumaqujqIOWtwQgBwAgSPwavi7AJ0Na+wca7JOaWNz5J9Oa7Wm6qGGDrd2Vd2Qgbq2ayCgAKYt6aXeay90apXm3RKWasFeHcJmDsNm0d2gvuu7gJGwAZJGkIHWaUZmXoSOaqDG7Idha5m+aqO+DN8sLhtw7AYx7ZNG7SE+641u6daOmNcm6th+68uYMGDEaxTJbYvebflUbYelZeD+UM2WtxP656LwVqeIkeX/JujmjmWohu7Llm7Gpe6DG6HrFooSKJpzURLunmfvJueVBuzfHu99Ee7CJu7DlowK+L4LANztzunI5pOyTrG/Rmv6ru97ue/Nzu/OvgwZwDQAWIKfA3CTFnANIfBCBW+UaWjUIOUEL5YFr24SQu+dgPC4Ie0Kh+wLL+i+buTeXu3ABvFxEXHztqASz4kTV6GJWhL3Dmf4tmf5PvBhTeEZR5gOd+gGhwsV0fEXSG7f8HEWx6MMLzAD920id2kjd5Aab55GbfInh/IAl/L4ivKMrewsj0ckJ40P13JW4fIb2dMv564VH/NWFWtPPnOWxvI2B5c3H5I4rz4nHzALr/OE/03VM7YKsc3z+d5zPgee8u5yIpWBQAdzG6HzQjd0AYUsrFD0gfneRnf0NIV0OIfRSRfESrf0O8d0Mhfzi9brM3GXT7fWIg911vDz0bBSU1chVE/1V191Vif0iShzl2oXWWddWq91ybj1dyl1Ss9rCv31Km/1plZ13oYLY0diZE92rRn1P29QXQcCXr+SaY92M4f2Ygr2S40LbN9ibd/2/xgnGyfMHKi+cMfpdC93lb10ya52Y7MsNBcyNR8NNn93RnkTeS/KEshue7/3fc93mMP3Fnf4FPt3PZ/1BbOBrg6JF4ABHmeJGZCAG2CCdGMCI/DmgveOg490wpSACPc3cf9HqYl/eJ+NeAyvee+qeEa/eFnZvetbgv9WCRnoeYkEgvNEeYSJ95UvShJY7wuY6Ibv95k390On55tPrpwf8p1HiRmoayAwghaoPgDIAZaovLg5gh24gbrGgRQ/+i5LelKPyRI4blox+meneqnP1BMVZ6u3Lay/cq0/iaJRAnAtgUNaApgXiCdSAhhwTgkI9LYHDpWH+1zEvRsgTyUYewYZdrxfZHIfcL4XLb+PcQTPiGm6AMcWgBIrWJN4AK8tiLLPfMh3+5OYfB/UahcAgrC/PhdA/EGXec6XRc//5d+PL9EPb9ZGCPTtyIMwl/yjCapLatm3jUep/cQSgAp4ABP/qAEX+HrYfAEgaIEjuAEj2AEXAAEYqAEJsAETsIAceAASqIAZKAEwxz0j+D7mHInbLm3hB37CJX6A0CBwAcGCBg8iTFhQIMOGDh9CjChxIsWKFglgzKhxo0YcAHBwDClyJMmSIj1iUKhyJcuEGD6WFHABAAAZImcCyGFyJwEKNFvwDCp0KNGiRo8iTap0KdOmTp9CjSpVqkeQJFtiNTh1K9euXr+CzThDhgUJIHYceaEEJ822bt/Cjfv2whIcSpgskYvjCIwHAsICLpp1MEGLhg8jTqx4MePGjh9DjuyY8GDJAyljtax588OiVQMPRYl5tMKXVkfmoHlhJBCaLpj6/wQAFDTt2rZv486te3ftz1dJK+QtfDhxqAIqPDBRw4WRFkM8yo0ufTp1t0N22JhRPDfwlZy/gw8vfjz58hq6q9SMXqH59heJ+t4uej1p0yVr0Hwx0gXNI0xbA7DDdgMSWKCBByKYW3wi0adVgg9C+NVYZZ2V1lrVwXWBEi8cQQEMNuRAQgkZCVDCDBWQ8EAOFphggwQ1wACCCzsYccMRLQDxwhBMKIHDTEu00NdfEQLW4EHuIZmkkksyaZiRBqn3ZGFNKukZTAPOJ2VW9pG0A003jIQfAEwsNUNbJhCZppprstmmbQuGJKWbc7p5XHLLGQEEXhjChcMQLRjhQg0mPP9QwZB0IqrlAlQy2qijj0KmaJRSQmqelacVl6WiLHE50hE0UTCSCTRhetSnACiBqKqrstrqnHByJKers+ImQA5moaUWW3wCsAQTQNzgIYgi0uqqpJUim6yyjh4rWbPLcnYpgZpuqlKnIrXg2kgWqKaUDWcWG66445LLFawbyVquuk7JAAKAvPoJqKCEGrourc9Cm6+++1qG72P+8uuYtFgCkFK1nF7JmrYipUZTUjLgBKa9E1Nc8brnapSuxRuPREINLewKl6/AChviiByLC3DAK7PcckMqMwazy4YNLF/BByNcKkfZAvCaSNwCsNpRFUA3xKEoI5200gdinJHGS1P/LIANN0D3Fg5G1GCBDNpBva7MM4MdNqRfJ0a22BDVnOnNB0vhhdtvv61CwiKdGqpIo8491AxK0KTEyV0DHrjgYTWN0dODh0vCDiH3eoQEFQi1EuIRmn225ZeXV7mTWmJ+WNrEFb4Uf9LpvJGXAEgckphkFlUCE6RyPbnss9MeWt6xPln7Vjhj1UUUVrzFAx5reNHF4boTp3nnyyNJafOjTfok8xMdFTpu1ic1lgzbc799XqVrJKZ+Io3uH1ECDEHTEpAj3777tYd+/PtI8b7SCSnI3RYPYuRh/KbzF0d50xugeJznHtJEz0gERJtRsPem24EldA0TWkgA5DOhCOAF/+qzCQA76MGkxS93H0xK/RDShQng4S10gEAReDfC3QhwgTLsl/Rm6JAYhq16EOSNA6MSOpnQhIMcwYlOhgKgCzzghUpcIrlCaCQmCqaEBJGCE17ilizkQYpQtA0ObejFxRjwi12cmQ7Bt5seQsV6PBMQR77VK6Lw7AJF3CId69gmJzbIjjyRIhey8BYM6GEKUiSIHovEuS8iMjxh9OIYXVbGae3QK9YD2gVIsBEB8K1nQzkVACxQyE+C0kB4pE8oR8K7IpihA2/BwwT8N8gFlLIrjUwkLSOySBvOkmWPJJgZu4I9DaLKkhgpAYCWcDQCmIkmNuDIDcAVy2dC84G9JP+A5KJJv2qlQQw8cIsKwnCCVx7EmlHJZS3LeRkFJpKcAdulzaa5FezNoGpAaA5b5iiWtiwzfG1Rwg766c9/slGcAh1oAyNpOJUQlCibYsMP3jIHMrgSnAVJKFPUaU5a3nKGFt0XO9Xmzqk4sALpE5knOZJMAOQzIyDgE0Vb6tKQoPGlCpWSFPzYlgu0gQoSDY5MjbLRi4qxhoj86QBjGhijNgWNNmiBj3DwAhj8bSMnTSlGVoqhnmI1oUjNakmkFIX8AeAHZ2jhTnnK1aAQFagaFWpQM6rWh2w1ggY111zPate7JrWueN2JkU6ghraogAxlZcleTZLWtxLQrQs87PL/4voVxyYFsoWdLGUlu1f6dIEP26RJAwQ52GpSNk6HRCxpJ6LYxI62tHDVqzR7w9rQwja2lsXreu4APJpgYAKfbUlscXda1SL2t9NjbOdmC9LXphG5vV3uXY1r1+50YQ1uEQNZdwta5hIXuJYTLvOyeznn+lC5TgEvc8trTfJmFTh1aChNxsAF62LFvNRMrXaBy93l3fet6B2vePP6UfkCWKb77eloumAHt6SguvC97nK9W1+w5RdzEQbqgJlS4ZJcOMAaZmKGW4oZIdChLXRIw4KzIl8HP9hlE94uW1OsgQ4jBcYw7e+GaxxLGROUMEXYg1vsENESM7i3KHbxylZ8/zYjlxPHnyMcjW3s5EIqWaCD4cIY2vKDOgB5MCemL5HViuSwfZmWUbbdf8Nb5iej+ZNjtiZWiiAG/a3hx1kOcmyH3OV9hXlmeUbkmoPS5z6nOdBQAzQ0WTIBKwJgDneYM2G2vOc7S7jFuJT0gwltkj83WdCa9qClY7mSA9OEB3yQM6PpDFs7Qxpaj2bZqm3YaZJg+sybnvUHXx1KhXTBA21RwzdL3WgpozPVwrZIqwNWbBna+iSZjuyyae1s2iUblCa0KQDM4GtYXjbYw962LSktw2MvMNocifWzy01HcesRIUX4QFuicO3Jepvb3Aa3vuhd1GbTVdb81be5+z05dP/b8SBTYC8PdEsZf/+mQfJeuHjGSZgk2Xt6AM8IuRFucQBOnI4GOYEqAaACEmPm4qJVOMNLvhmHV+Z52nZxxglQcZHDHH74zvYC6hAH3Op0NDHP2MpN7vPGoJzkCVwPpFv+8p0jXXAthyJBhIATOvRa50mP98+r/p6ngDvizDP6zJec9K+DsOt3XcAE2mIFz5Lm61S3OtsjEnT6cEbrjRW7mV3Lb7DjvVhLZ+IZ2oIHBUsd6WtvO+EZ8naib0buxaV7cu++lL3nPfJydTxlrQqABpD64FPveeE735DDoyfugyct1ynPbNNLPvV3ZDxWYwOAPWRe84LnvOc9D/ruiJ7/9totvd1V7/uLsV6mzaTJGp64eaHXPvkauD1wco98lgffv73/PfXFBfkOCoBnADiDCGf/fOV3nvkITPzoEct72ly/+urvqIZLMNILWEB+Fi8/+EsufuiRX/fAPT9o0r/+/wuF/7XPDLxO0CSR/CEc/dXfwt0fZjgf3N0Z/x1V9AFgBfYfBQoUCUAHDggTAvqbAi4gtzUgZTwg4nWZBAKGAFrgCo4bBlrTA+QFqrDPfBmf90FgCBbeCD5c/n1fpbng6U0fCwohhKjg7EAMTQxBVHlgv4EgDgob1nFZpDShOaEgk6HeEGKhFQZYBcQgEBzTEprbFDrhnUFh1olhLVXh/+Rl4RoWSBEizt7kxzHRYB4d3w2OodWV4RlCBKqFTRo+1g+yYSB6HWy5Dk0wQVQ5TfftnB7e4YPlof4pBh+CjR9KEiAK4iXyhBsGTgb1TeygiyLGHCM2onY9Yg82hiTODCX6kiViYiuOhCYCDs+sjymBIsyJ4iiqVinaoRQqHuaoYr65YjCi3w7ZigsACgxYwAwKn2oI0cjRoQ2aIC6anC5GIy/eohf94juxojByI5zkgAsAU4YMwQ2AgAkgoji5nj05IynVYTVKIwM6xUahostk43FdITfi404siPZVRyURFAw4U8I94yJe2zW+I3lQY+jRUC9+1zbCh0NSHETm4/8lxocEuIUSGIENVIAM2IAxZlJbAMFAWSRNSABf1aLIFaRBHmTDxWMUnqJL7p5E+plMwuJEJp1vlEAM1oAncgQJmAB0lFQ0AQ0AgMAeneTFpSQkrmSjJCTuLaRKIptMZiJNSqVNZqFvnI75mIQbsQ40PQBOBJRVHlRSuuNSLhZMghFaqlY9UkVViqUQfgYJqAZPksRIleQzkUDEvCXPkaVCmuWkFds8tgxb1t1eGuYjAVNRBsUDqI8c6hHR0ERIHuYc9uX4/eVaVaZfEhlhNt5kemYAfgTepMomLQwolUAmGY1nZqZTXua3rSZrbqZbYhhV3uNnduNHAFNQksiE4Ar/DBxKBajGOdIR+hiicIrla1pma6IWcuLfCcomrNGmbUondMYg6wiAhTCOIQoTAZzOXeqRAAAIDtDlXjKnAyrnWZYnCUbgc75idE7ne26ER+BEST6AmEzHBaAJATAmAGilHZ3KEmynaqZnyp3nAA2oejpnbbalgpIZfDooRlTNEmDE8PXKhhzBDoCABJhADhQgANjNjxSSETDjdB5oVhTocpZoSxQdeyobg4Kmiz7oVbaFYsagY2KEAFDoC5TAqTQjFI1OTrxniqroiQ6XkA5pgkISjE6lksYoXAYnAZTAT5jEjxrBSCrmFtknVdmmkXoHkXYXl3YpkvJSEDapbUKH/xFgBHCizn2wBQgk0/hAkRsBQA04KJiyh5fil53eqZi2E5mWqWdChzDJJQCgqUg8QIcuwV1mko120FBeUJDq6ZHgaedEakKsKJNamHv+6WfKZ0bsp91sRAmIaFsYwd+cTn4q0VfSRKHWaaUuxKRGmqu+Kp96lJ9uqmF6hIRiRMOwakbUQAwCwBAkEUY8wA3gxKN+EAnEYH/Cp6xOCayymLMuynpi6uNp6q0eZnw0DAAAgTDJwEgFDZ1CaQ10KE3opgfFU2SWqbRC6+VI67PGZrUqxdFh614uCIX2zOl8yclYwK5cwA4EqAcVYrAy6pY6a7tG68FSa5Laar1aJZxYwP9HtgUTDCsBCACwvoANFKz7ECeqGCeJKizCgtm7XirDDqO8OqzvwYoA/OgFwMBGjOQLBOwLhacyxii7iuzI4iytgs61puzD7hAJHIER0GUB9ugL/efMPujO5qyKkezCjunJ/qy9KhfQwOkSnQ4SYSvTNi2rPS3PDge9Tm0+VoUN2IDShkRuQpHlneu6hmzXeq2sChtnPkVNjq18baBqvMAOoCpHyEDfQFGW5l1BDt0uwm0tcW28muwFouzd4l3VwEULOObweecL4Q0AvOzgXlvhluXhDtXbgq1wiK3jBiN0tAAIHIHEMoHNApExLdG2gireEe5TKqXI7tSSJC70NS7/+2kh6ZJt0GhECZhAdR4N0PTqBx0hoabe7DqLWubs7SpJ7qYY3e6b7/6uzlRAAT7q8LUtAHGhlC7v5tKuKcLtuxnInM0ti87Y7rYg+1ovzOEkWVjSoALAds4EBX1QugLAC2xsKIpv8zLkGJpvgaBvqlGv9L2vMELHhbRFC8jA6AwBRgBN6ghsAR6i7zFvZAhm8g1wsQRwQ7rvQ4ZwRI5wAvsb5MLFu7zsqGauB3Eiqoyn7P6vBjuv7frauHyw5RxwppawCZsbdFzArxgBBaAw8HLSDXxs7ciizUpeBltj7SJsqZVLDp/NDltrD/vws8FKDaBwDswAuC6BuL7P8F3A/9E28Qw/Mfl2rRSTCxWLjRXPK3ItVVM9VRLvxBxfgFNBVRY7GcZIQNVkrgQA6xCYseyko/o58b/UcBQz2hRD5QzBMRDuBAmAq1ssQfdOciW3xSXzcY0VjgQowRIIUQng6w70L9QAJE307e8l8mQscruyMQ4/clRisT76rEjoL7fSU1uo407k8jyBDC93soYh1aG2BQ6s8uCMJABULvW18ku6cf3FcsrMcripb/s2LEcAkxJsJzE15lBsczcX0ykP817FFQiwBRAwcddc7pUiMhorcjSD3zSHizyn4jXH5y1zBCUFLCaV5k7w8yVlErKWc285VgXwozt3zX56aAU+c//MvDK00rMHVzMBRXKM1dUahYQb6SpPaHQbqU9Bm5dk/WQD23HFJC8Fr99Dp6U9c3Ajt3FF31stX5o+awQQ1cRN0EQviwROFzIRiTRzWZYAuB4OFPK6CIAMSMAOvACwzoZDw7Mru3TndXA9y7TE4XNH2HRGTJDCaNJOdLVIWFBQL5dx5QCwirG6VIAJuEDqygX/riBLR2JE42lVUzQUk15Wk3A2+2p+7Ed/8IT4/DV/krVBi90MhOMRoMgDWIAN1AAIfEgO1IublEAOwIARDEF2HjMQgAA5n7Gvca5meq5d38tVb51eQ+hWY8TpqLQ+jQlPsHaYGGJhyxbjuR51BPH/PK3zdiS1BFAAEABrXFzAEGBNDpx09cl12dC1l5L2rEw1y1w0725E3YgKqfAEdd+NddN2aKGXCWh2dHRlcVSABaBuucaFEhxBOe72ECY3YmwwVd9wTOO1+aG2y6k2AfAMQWcEJXn0P28Ef293ZQVfBaDFEINADdiACZgADFDADehKW7QwV1jAEaS3cYtECdSnEbzAd/cKEFCABMiAZ7Ngex/GexdecxuLac8dTc9mD4fOWDNMW/AEjIfEtga4gNP0fl5ADDeFBWjyR+TIjvRIcMfFOMKAFx9nVEOzijshirfKc69MdBfUNOX3tnTLTlT5z1z5jZszqeDAl4N5mIv5/5iTeZmbOZjjRB6f+ZqvOZHzimrQRV2w+ZzTeZ3b+Z3jeZ7r+Z7zeZ/7+Z8DeqAL+qATeqEb+qEjeqIr+qIzeqM7+qNDuphrt818RKIvwaVjOqZPOt2ASnWzFnaHBN6wOJcjTyq/+amjeqqr+qqzequ7+qvDeqzL+qzTeq3b+q3jeq7r+q7zeq/7+q8De7AL+7BjyKi3J7HPVWyLxOrA9pfI9muT+l7BQKRTe7Vb+7Vje7Zr+7Zze7d7+7eDe7iL+7iT+6FH8IA8x6Jn+rrXxbk/+9VuRPkEtl+TD2BH+73je77rO1OEdQX5N2psOUfQ+L4TfMEbvMH7tE4D6U4kfP9IAPXBQ3zES/x2f/RGcLRQVLxGXPzEc3zHe/z7BvRND7RQhDyJjPzHo3zKq/yfhnNGeHOvHNNUpW3fiPM3r/zN43zO7+Uv7/JOmxQ+hQTPB7PP63zRG/3RX6JIxQUn/7wyiYTSkxTSS/3UU30F4rEeG6fMj8TV13HVe/3Xg33Yi/3Yk33Zm/3Zo33aq/3as33bu/3bw33cy/3c033d2/3d433e6/3e833f+/3fA37gC/7gE37hG/7hI37iK/7iM37jO/7jQ37kS/7kU37lW/7lY37ma/7mc37ne/7ng37oi/7ok37pm/7po37qq/7qs37ru/7rw37sy/7s037t2/7/7eN+7uv+7vN+7/v+7wN/8Av/8BN/8Rv/8SN/8iv/8jN/8zv/80N/9Ev/9FN/9Vv/9WN/9mv/9nN/93v/94N/+Iv/+JN/+Zv/+aN/+qv/+rN/+7v/+8N//Mv//NN//dv//eN//uv//vN///s/QBAQOJBgQYMHESZUuJBhQ4cPIUaUOJFiRYsXMWbUuJFjR48fQYYUOZJkSZMnUaZUuZJlS5cvYcaUOZNmTZs3cebUuZNnT58/gQYVOpRoUaNHkSZVupRpU6dPoUaVOpVqVatXsWbVupVrV69fwYYVO5ZsWbNn0aZVu5ZtW7dv4caVO5duXbt38ebVu5dvX79/AQcW/zyYcGHDhxEnVryYcWPHjyFHljyZcmXLlzFn1ryZc2fPn0GHFj2adGnTp1GnVr2adWvXr2HHlj2bdm3bt3Hn1r2bd2/fv4EHFz6ceHHjx5EnV76ceXPnz6FHlz6denXr17Fn176de3fv38GHFz+efHnz59GnV7+efXv37+HHlz+ffn379/Hn17+ff3///wEMUMABCSzQwAMRTFDBBRls0MEHIYxQwgkprNDCCzHMUMMNOezQww9BDFHEEUks0cQTUUxRxRVZbNHFF2GMUcYZaazRxhtxzFHHHXns0ccfgQxSyCGJLNLII5FMUsklmWzSySehjFLKKams0sorscxSy5gtuezSyy/BDFPMMcks08wz0UxTzTXZbNPNN+GMU8456azTzjvxzFPPPfns088/AQ1U0EEJLdTQQxFNVNFFGW3U0UchjVTSSSmt1NJLMc1U00057dTTT0ENVdRRSS3V1FNRTVXVVVlt1dVXYY1V1llprdXWW3HNVdddee3V11+BDVbYYYkt1thjkU1W2WWZbdbZZ6GN9tSAAAA7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2999656" y="2348880"/>
            <a:ext cx="2592288" cy="4134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AU" b="1" dirty="0">
                <a:solidFill>
                  <a:schemeClr val="tx2"/>
                </a:solidFill>
                <a:latin typeface="Arial"/>
              </a:rPr>
              <a:t>Mean Hourly Rainfall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6116" y="2348880"/>
            <a:ext cx="3584340" cy="4134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AU" b="1" dirty="0">
                <a:solidFill>
                  <a:schemeClr val="tx2"/>
                </a:solidFill>
                <a:latin typeface="Arial"/>
              </a:rPr>
              <a:t>25% Chance of more than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45" y="2708920"/>
            <a:ext cx="4281702" cy="360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43872" y="6196486"/>
            <a:ext cx="2520280" cy="6888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AU" b="1" dirty="0">
                <a:solidFill>
                  <a:schemeClr val="tx2"/>
                </a:solidFill>
                <a:latin typeface="Arial"/>
              </a:rPr>
              <a:t>Run: 2018 01 29 00z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16" y="2708920"/>
            <a:ext cx="3898723" cy="36000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51E71EC-082E-4138-B2F3-4733999CBEF5}"/>
              </a:ext>
            </a:extLst>
          </p:cNvPr>
          <p:cNvSpPr txBox="1">
            <a:spLocks/>
          </p:cNvSpPr>
          <p:nvPr/>
        </p:nvSpPr>
        <p:spPr>
          <a:xfrm>
            <a:off x="543339" y="954157"/>
            <a:ext cx="9657117" cy="10502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80990" indent="-38099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/>
              <a:t>Blending ACCESS-R and ACCESS-G NWP rainfall </a:t>
            </a:r>
            <a:r>
              <a:rPr lang="en-AU" sz="2000" dirty="0" smtClean="0"/>
              <a:t>forecasts</a:t>
            </a:r>
            <a:endParaRPr lang="en-AU" sz="2000" dirty="0"/>
          </a:p>
          <a:p>
            <a:pPr lvl="1"/>
            <a:r>
              <a:rPr lang="en-AU" sz="2000" dirty="0"/>
              <a:t>1000 x 1000 km at </a:t>
            </a:r>
            <a:r>
              <a:rPr lang="en-AU" sz="2000" dirty="0" smtClean="0"/>
              <a:t>2km, 1 h resolution out to 5 days</a:t>
            </a:r>
            <a:endParaRPr lang="en-AU" sz="2000" dirty="0"/>
          </a:p>
          <a:p>
            <a:pPr lvl="1"/>
            <a:r>
              <a:rPr lang="en-AU" sz="2000" dirty="0" smtClean="0"/>
              <a:t>32</a:t>
            </a:r>
            <a:r>
              <a:rPr lang="en-AU" sz="2000" dirty="0" smtClean="0"/>
              <a:t> member ensemble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67245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426</Words>
  <Application>Microsoft Office PowerPoint</Application>
  <PresentationFormat>Widescreen</PresentationFormat>
  <Paragraphs>104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Geneva</vt:lpstr>
      <vt:lpstr>Open Sans</vt:lpstr>
      <vt:lpstr>Office Theme</vt:lpstr>
      <vt:lpstr>STEPS radar rainfall nowcasting</vt:lpstr>
      <vt:lpstr>PowerPoint Presentation</vt:lpstr>
      <vt:lpstr>PowerPoint Presentation</vt:lpstr>
      <vt:lpstr>Some advantages of Nowcasting (STEPS)</vt:lpstr>
      <vt:lpstr>STEPS implementations at the Bureau</vt:lpstr>
      <vt:lpstr>PowerPoint Presentation</vt:lpstr>
      <vt:lpstr>PowerPoint Presentation</vt:lpstr>
      <vt:lpstr>PowerPoint Presentation</vt:lpstr>
      <vt:lpstr>Seamless Rainfall Ensembles – stage</vt:lpstr>
      <vt:lpstr>PowerPoint Presentation</vt:lpstr>
      <vt:lpstr>Seamless Rainfall Ensembles – R&amp;D Testing – Examples</vt:lpstr>
      <vt:lpstr>Seamless Rainfall Ensembles – R&amp;D Testing – Examples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Velasco</dc:creator>
  <cp:lastModifiedBy>Alan Seed</cp:lastModifiedBy>
  <cp:revision>13</cp:revision>
  <dcterms:created xsi:type="dcterms:W3CDTF">2018-11-21T01:08:22Z</dcterms:created>
  <dcterms:modified xsi:type="dcterms:W3CDTF">2018-11-25T09:08:58Z</dcterms:modified>
</cp:coreProperties>
</file>