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94" r:id="rId5"/>
    <p:sldMasterId id="2147483695" r:id="rId6"/>
    <p:sldMasterId id="2147483696" r:id="rId7"/>
    <p:sldMasterId id="2147483697"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4C37C869-A560-4B7D-AD19-53677FC7B119}">
  <a:tblStyle styleId="{4C37C869-A560-4B7D-AD19-53677FC7B119}" styleName="Table_0">
    <a:wholeTbl>
      <a:tcTxStyle b="off" i="off">
        <a:font>
          <a:latin typeface="Arial"/>
          <a:ea typeface="Arial"/>
          <a:cs typeface="Arial"/>
        </a:font>
        <a:schemeClr val="dk1"/>
      </a:tcTxStyle>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chemeClr val="accent5"/>
              </a:solidFill>
              <a:prstDash val="solid"/>
              <a:round/>
              <a:headEnd len="sm" w="sm" type="none"/>
              <a:tailEnd len="sm" w="sm" type="none"/>
            </a:ln>
          </a:insideH>
          <a:insideV>
            <a:ln cap="flat" cmpd="sng" w="9525">
              <a:solidFill>
                <a:schemeClr val="accent5"/>
              </a:solidFill>
              <a:prstDash val="solid"/>
              <a:round/>
              <a:headEnd len="sm" w="sm" type="none"/>
              <a:tailEnd len="sm" w="sm" type="none"/>
            </a:ln>
          </a:insideV>
        </a:tcBdr>
        <a:fill>
          <a:solidFill>
            <a:srgbClr val="FFFFFF">
              <a:alpha val="0"/>
            </a:srgbClr>
          </a:solidFill>
        </a:fill>
      </a:tcStyle>
    </a:wholeTbl>
    <a:band1H>
      <a:tcTxStyle/>
      <a:tcStyle>
        <a:fill>
          <a:solidFill>
            <a:schemeClr val="accent5">
              <a:alpha val="40000"/>
            </a:schemeClr>
          </a:solidFill>
        </a:fill>
      </a:tcStyle>
    </a:band1H>
    <a:band2H>
      <a:tcTxStyle/>
    </a:band2H>
    <a:band1V>
      <a:tcTxStyle/>
      <a:tcStyle>
        <a:tcBdr>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tcBdr>
        <a:fill>
          <a:solidFill>
            <a:schemeClr val="accent5">
              <a:alpha val="40000"/>
            </a:schemeClr>
          </a:solidFill>
        </a:fill>
      </a:tcStyle>
    </a:band1V>
    <a:band2V>
      <a:tcTxStyle/>
    </a:band2V>
    <a:lastCol>
      <a:tcTxStyle b="on" i="off"/>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chemeClr val="accent5"/>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chemeClr val="accent5"/>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a:seCell>
    <a:swCell>
      <a:tcTxStyle/>
    </a:swCell>
    <a:firstRow>
      <a:tcTxStyle b="on" i="off">
        <a:font>
          <a:latin typeface="Arial"/>
          <a:ea typeface="Arial"/>
          <a:cs typeface="Arial"/>
        </a:font>
        <a:schemeClr val="lt1"/>
      </a:tcTxStyle>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5"/>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0.xml"/><Relationship Id="rId7" Type="http://schemas.openxmlformats.org/officeDocument/2006/relationships/slideMaster" Target="slideMasters/slideMaster3.xml"/><Relationship Id="rId8" Type="http://schemas.openxmlformats.org/officeDocument/2006/relationships/slideMaster" Target="slideMasters/slideMaster4.xml"/><Relationship Id="rId30" Type="http://schemas.openxmlformats.org/officeDocument/2006/relationships/slide" Target="slides/slide21.xml"/><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What I mean by operational is not a system that has dedicated support 24 hours per day such as the bureau system oceanmaps or access-r.</a:t>
            </a:r>
            <a:endParaRPr/>
          </a:p>
          <a:p>
            <a:pPr indent="-171450" lvl="0" marL="171450" rtl="0" algn="l">
              <a:spcBef>
                <a:spcPts val="0"/>
              </a:spcBef>
              <a:spcAft>
                <a:spcPts val="0"/>
              </a:spcAft>
              <a:buClr>
                <a:schemeClr val="dk1"/>
              </a:buClr>
              <a:buSzPts val="1200"/>
              <a:buFont typeface="Arial"/>
              <a:buChar char="•"/>
            </a:pPr>
            <a:r>
              <a:rPr lang="en-US"/>
              <a:t>The buerau and csiro ereef sytem are run on a best efford reasearh basis rather. </a:t>
            </a:r>
            <a:endParaRPr/>
          </a:p>
        </p:txBody>
      </p:sp>
      <p:sp>
        <p:nvSpPr>
          <p:cNvPr id="216" name="Google Shape;216;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Lagrangian particles have been implemented </a:t>
            </a:r>
            <a:endParaRPr/>
          </a:p>
          <a:p>
            <a:pPr indent="-171450" lvl="0" marL="171450" rtl="0" algn="l">
              <a:spcBef>
                <a:spcPts val="0"/>
              </a:spcBef>
              <a:spcAft>
                <a:spcPts val="0"/>
              </a:spcAft>
              <a:buClr>
                <a:schemeClr val="dk1"/>
              </a:buClr>
              <a:buSzPts val="1200"/>
              <a:buFont typeface="Arial"/>
              <a:buChar char="•"/>
            </a:pPr>
            <a:r>
              <a:rPr lang="en-US"/>
              <a:t>Gather some additional information on sub grid scale </a:t>
            </a:r>
            <a:endParaRPr/>
          </a:p>
          <a:p>
            <a:pPr indent="-171450" lvl="0" marL="171450" rtl="0" algn="l">
              <a:spcBef>
                <a:spcPts val="0"/>
              </a:spcBef>
              <a:spcAft>
                <a:spcPts val="0"/>
              </a:spcAft>
              <a:buClr>
                <a:schemeClr val="dk1"/>
              </a:buClr>
              <a:buSzPts val="1200"/>
              <a:buFont typeface="Arial"/>
              <a:buChar char="•"/>
            </a:pPr>
            <a:r>
              <a:rPr lang="en-US"/>
              <a:t>Specialist method using vornoi tesselation has been used to calculated mass with floats</a:t>
            </a:r>
            <a:endParaRPr/>
          </a:p>
          <a:p>
            <a:pPr indent="-95250" lvl="0" marL="171450" rtl="0" algn="l">
              <a:spcBef>
                <a:spcPts val="0"/>
              </a:spcBef>
              <a:spcAft>
                <a:spcPts val="0"/>
              </a:spcAft>
              <a:buClr>
                <a:schemeClr val="dk1"/>
              </a:buClr>
              <a:buSzPts val="1200"/>
              <a:buFont typeface="Arial"/>
              <a:buNone/>
            </a:pPr>
            <a:r>
              <a:t/>
            </a:r>
            <a:endParaRPr/>
          </a:p>
        </p:txBody>
      </p:sp>
      <p:sp>
        <p:nvSpPr>
          <p:cNvPr id="385" name="Google Shape;385;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EnOI is used </a:t>
            </a:r>
            <a:endParaRPr/>
          </a:p>
        </p:txBody>
      </p:sp>
      <p:sp>
        <p:nvSpPr>
          <p:cNvPr id="408" name="Google Shape;408;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Google Shape;42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sz="1200"/>
              <a:t>SST bias correction: The SST is the observation type with the by far the largest impact on the system. As a consequence, any systematic bias of the model leads through cross-covariances to systematic bias in increments of other variables</a:t>
            </a:r>
            <a:endParaRPr/>
          </a:p>
          <a:p>
            <a:pPr indent="0" lvl="0" marL="0" rtl="0" algn="l">
              <a:spcBef>
                <a:spcPts val="0"/>
              </a:spcBef>
              <a:spcAft>
                <a:spcPts val="0"/>
              </a:spcAft>
              <a:buClr>
                <a:schemeClr val="dk1"/>
              </a:buClr>
              <a:buSzPts val="1200"/>
              <a:buFont typeface="Arial"/>
              <a:buNone/>
            </a:pPr>
            <a:r>
              <a:t/>
            </a:r>
            <a:endParaRPr sz="1200"/>
          </a:p>
          <a:p>
            <a:pPr indent="0" lvl="0" marL="0" rtl="0" algn="l">
              <a:spcBef>
                <a:spcPts val="0"/>
              </a:spcBef>
              <a:spcAft>
                <a:spcPts val="0"/>
              </a:spcAft>
              <a:buNone/>
            </a:pPr>
            <a:r>
              <a:rPr lang="en-US" sz="1200"/>
              <a:t>The eReefs EnKF forecasting system utilises experience gained by BoM from developing EnKF system in the Bluelink project </a:t>
            </a:r>
            <a:endParaRPr/>
          </a:p>
          <a:p>
            <a:pPr indent="0" lvl="0" marL="0" rtl="0" algn="l">
              <a:spcBef>
                <a:spcPts val="0"/>
              </a:spcBef>
              <a:spcAft>
                <a:spcPts val="0"/>
              </a:spcAft>
              <a:buNone/>
            </a:pPr>
            <a:r>
              <a:rPr lang="en-US" sz="1200"/>
              <a:t>The major new elements in the eReefs EnKF system are that it is based on the ROMS ocean model; has higher resolution (about 4km versus 10km); and  includes tides. </a:t>
            </a:r>
            <a:endParaRPr/>
          </a:p>
          <a:p>
            <a:pPr indent="0" lvl="0" marL="0" rtl="0" algn="l">
              <a:spcBef>
                <a:spcPts val="0"/>
              </a:spcBef>
              <a:spcAft>
                <a:spcPts val="0"/>
              </a:spcAft>
              <a:buNone/>
            </a:pPr>
            <a:r>
              <a:rPr lang="en-US" sz="1200"/>
              <a:t>Comparing with the ensemble optimal interpolation (EnOI), the EnKF provides greater theoretical consistency and therefore, in theory, better forecasting skill (performance). Its other important advantages is the dynamic error estimate and ensemble prediction capability. Note that due to the propagation of ensemble of model states the EnKF requires substantially larger (of order of 100x) computational resources than the EnOI and is more sensitive to various suboptimalities, such as the model error, observation bias, over-fitting of observations, system nonlinearity, and so on. </a:t>
            </a:r>
            <a:endParaRPr/>
          </a:p>
          <a:p>
            <a:pPr indent="0" lvl="0" marL="0" rtl="0" algn="l">
              <a:spcBef>
                <a:spcPts val="0"/>
              </a:spcBef>
              <a:spcAft>
                <a:spcPts val="0"/>
              </a:spcAft>
              <a:buClr>
                <a:schemeClr val="dk1"/>
              </a:buClr>
              <a:buSzPts val="1200"/>
              <a:buFont typeface="Arial"/>
              <a:buNone/>
            </a:pPr>
            <a:r>
              <a:t/>
            </a:r>
            <a:endParaRPr sz="1200"/>
          </a:p>
          <a:p>
            <a:pPr indent="0" lvl="0" marL="0" rtl="0" algn="l">
              <a:spcBef>
                <a:spcPts val="0"/>
              </a:spcBef>
              <a:spcAft>
                <a:spcPts val="0"/>
              </a:spcAft>
              <a:buNone/>
            </a:pPr>
            <a:r>
              <a:rPr lang="en-US" sz="1200"/>
              <a:t>The EnKF system targets constraining model circulation at mesoscale and (partially) sub- mesoscale by assimilating the remotely sensed sea level anomaly (SLA) and sea surface  temperature (SST) observations along with in-situ temperature (T) and salinity (S) observations from Argo floats.The SLA and T,S observations are located mainly in the deep parts of the model, while the SST observations are generally available both in the off-shelf and shelf areas. </a:t>
            </a:r>
            <a:endParaRPr/>
          </a:p>
          <a:p>
            <a:pPr indent="0" lvl="0" marL="0" rtl="0" algn="l">
              <a:spcBef>
                <a:spcPts val="0"/>
              </a:spcBef>
              <a:spcAft>
                <a:spcPts val="0"/>
              </a:spcAft>
              <a:buNone/>
            </a:pPr>
            <a:r>
              <a:rPr lang="en-US" sz="1200"/>
              <a:t>Ensemble size: The EnKF system has 96 ensemble members. </a:t>
            </a:r>
            <a:endParaRPr/>
          </a:p>
          <a:p>
            <a:pPr indent="0" lvl="0" marL="0" rtl="0" algn="l">
              <a:spcBef>
                <a:spcPts val="0"/>
              </a:spcBef>
              <a:spcAft>
                <a:spcPts val="0"/>
              </a:spcAft>
              <a:buNone/>
            </a:pPr>
            <a:r>
              <a:rPr lang="en-US" sz="1200"/>
              <a:t>Cycle length: The cycle length is set at 3 days </a:t>
            </a:r>
            <a:endParaRPr/>
          </a:p>
          <a:p>
            <a:pPr indent="0" lvl="0" marL="0" rtl="0" algn="l">
              <a:spcBef>
                <a:spcPts val="0"/>
              </a:spcBef>
              <a:spcAft>
                <a:spcPts val="0"/>
              </a:spcAft>
              <a:buNone/>
            </a:pPr>
            <a:r>
              <a:rPr lang="en-US" sz="1200"/>
              <a:t>De-tiding: To assimilate observations of a certain type it is necessary to match them from the model side by calculating the corresponding ensemble of observations. Considering assimilation of the sea level, there are several possible options related to using/subtracting the dynamic atmospheric correction, static atmospheric correction (“inverse barometer”), mean dynamic topography (MDT), and tide from the observations and the model. The particular combination of the options chosen for the sea level variable depends on the quality of the observations and the model, including that of the variety of models and forcings involved from both sides. </a:t>
            </a:r>
            <a:endParaRPr/>
          </a:p>
          <a:p>
            <a:pPr indent="0" lvl="0" marL="0" rtl="0" algn="l">
              <a:spcBef>
                <a:spcPts val="0"/>
              </a:spcBef>
              <a:spcAft>
                <a:spcPts val="0"/>
              </a:spcAft>
              <a:buNone/>
            </a:pPr>
            <a:r>
              <a:rPr lang="en-US" sz="1200"/>
              <a:t>It was found empirically that the best performance is achieved by assimilating sea level anomalies calculated by subtracting the MDT, barometric correction, and tide. </a:t>
            </a:r>
            <a:endParaRPr/>
          </a:p>
          <a:p>
            <a:pPr indent="0" lvl="0" marL="0" rtl="0" algn="l">
              <a:spcBef>
                <a:spcPts val="0"/>
              </a:spcBef>
              <a:spcAft>
                <a:spcPts val="0"/>
              </a:spcAft>
              <a:buNone/>
            </a:pPr>
            <a:r>
              <a:rPr lang="en-US" sz="1200"/>
              <a:t>internal ROMS de-tiding. Technically this can only be done via the model averaging, which means that to centre the observation windows one needs to propagate the model beyond the assimilation time. </a:t>
            </a:r>
            <a:endParaRPr/>
          </a:p>
          <a:p>
            <a:pPr indent="0" lvl="0" marL="0" rtl="0" algn="l">
              <a:spcBef>
                <a:spcPts val="0"/>
              </a:spcBef>
              <a:spcAft>
                <a:spcPts val="0"/>
              </a:spcAft>
              <a:buNone/>
            </a:pPr>
            <a:r>
              <a:rPr lang="en-US" sz="1200"/>
              <a:t>In the EnKF system we decided to implement de-tiding via running the barotropic version of the model. This turns out to be the simplest option in terms of the system design that yields with basically no computational overhead. Performance-wise it can be marginally worse (∼ 1mm for the  mean absolute deviation of the forecast innovation) than the internal ROMS de-tiding. This can be resulted from using the instantaneous rather than daily averaged model fields,  which may have somewhat larger variability. </a:t>
            </a:r>
            <a:endParaRPr/>
          </a:p>
          <a:p>
            <a:pPr indent="0" lvl="0" marL="0" rtl="0" algn="l">
              <a:spcBef>
                <a:spcPts val="0"/>
              </a:spcBef>
              <a:spcAft>
                <a:spcPts val="0"/>
              </a:spcAft>
              <a:buNone/>
            </a:pPr>
            <a:r>
              <a:rPr lang="en-US" sz="1200"/>
              <a:t>Model stability: R-factors:0 Tuning of impacts of observation of each particular type is performed via  a set of multiples applied to observation error covariances. These multiples are referred to as “R-factors”. A larger R-factor corresponds to smaller observation impact. The EnKF system uses R-factor 1.5 for SLA, 16 for SST, and 4 for T and S. </a:t>
            </a:r>
            <a:endParaRPr/>
          </a:p>
          <a:p>
            <a:pPr indent="0" lvl="0" marL="0" rtl="0" algn="l">
              <a:spcBef>
                <a:spcPts val="0"/>
              </a:spcBef>
              <a:spcAft>
                <a:spcPts val="0"/>
              </a:spcAft>
              <a:buNone/>
            </a:pPr>
            <a:r>
              <a:rPr lang="en-US" sz="1200"/>
              <a:t>SST bias correction: The SST is the observation type with the by far the largest impact on the system. As a consequence, any systematic bias of the model leads through cross-covariances to systematic bias in increments of other variables. </a:t>
            </a:r>
            <a:endParaRPr/>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Clr>
                <a:schemeClr val="dk1"/>
              </a:buClr>
              <a:buSzPts val="1200"/>
              <a:buFont typeface="Arial"/>
              <a:buNone/>
            </a:pPr>
            <a:r>
              <a:t/>
            </a:r>
            <a:endParaRPr/>
          </a:p>
        </p:txBody>
      </p:sp>
      <p:sp>
        <p:nvSpPr>
          <p:cNvPr id="426" name="Google Shape;426;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Shown ensemble mean, member 1 and spread. </a:t>
            </a:r>
            <a:endParaRPr/>
          </a:p>
          <a:p>
            <a:pPr indent="0" lvl="0" marL="0" rtl="0" algn="l">
              <a:spcBef>
                <a:spcPts val="0"/>
              </a:spcBef>
              <a:spcAft>
                <a:spcPts val="0"/>
              </a:spcAft>
              <a:buNone/>
            </a:pPr>
            <a:r>
              <a:rPr lang="en-US"/>
              <a:t>Largest spread around southern bit where EAC is strongest – general EKE is largest here </a:t>
            </a:r>
            <a:endParaRPr/>
          </a:p>
          <a:p>
            <a:pPr indent="0" lvl="0" marL="0" rtl="0" algn="l">
              <a:spcBef>
                <a:spcPts val="0"/>
              </a:spcBef>
              <a:spcAft>
                <a:spcPts val="0"/>
              </a:spcAft>
              <a:buNone/>
            </a:pPr>
            <a:r>
              <a:rPr lang="en-US"/>
              <a:t>ENOI SST also shown for same day. SST somewhat warmer GET STATS for day </a:t>
            </a:r>
            <a:endParaRPr/>
          </a:p>
          <a:p>
            <a:pPr indent="0" lvl="0" marL="0" rtl="0" algn="l">
              <a:spcBef>
                <a:spcPts val="0"/>
              </a:spcBef>
              <a:spcAft>
                <a:spcPts val="0"/>
              </a:spcAft>
              <a:buNone/>
            </a:pPr>
            <a:r>
              <a:t/>
            </a:r>
            <a:endParaRPr/>
          </a:p>
        </p:txBody>
      </p:sp>
      <p:sp>
        <p:nvSpPr>
          <p:cNvPr id="445" name="Google Shape;445;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5" name="Shape 455"/>
        <p:cNvGrpSpPr/>
        <p:nvPr/>
      </p:nvGrpSpPr>
      <p:grpSpPr>
        <a:xfrm>
          <a:off x="0" y="0"/>
          <a:ext cx="0" cy="0"/>
          <a:chOff x="0" y="0"/>
          <a:chExt cx="0" cy="0"/>
        </a:xfrm>
      </p:grpSpPr>
      <p:sp>
        <p:nvSpPr>
          <p:cNvPr id="456" name="Google Shape;456;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Google Shape;463;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Examble of impact of sst bias correction</a:t>
            </a:r>
            <a:endParaRPr/>
          </a:p>
          <a:p>
            <a:pPr indent="0" lvl="0" marL="0" marR="0" rtl="0" algn="l">
              <a:lnSpc>
                <a:spcPct val="100000"/>
              </a:lnSpc>
              <a:spcBef>
                <a:spcPts val="0"/>
              </a:spcBef>
              <a:spcAft>
                <a:spcPts val="0"/>
              </a:spcAft>
              <a:buClr>
                <a:schemeClr val="dk1"/>
              </a:buClr>
              <a:buSzPts val="1200"/>
              <a:buFont typeface="Calibri"/>
              <a:buNone/>
            </a:pPr>
            <a:r>
              <a:rPr lang="en-US" sz="1200"/>
              <a:t>SST bias correction: The SST is the observation type with the by far the largest impact on the system. As a consequence, any systematic bias of the model leads through cross-covariances to systematic bias in increments of other variables.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65" name="Google Shape;465;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Google Shape;472;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Google Shape;480;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Burdekin river discharge</a:t>
            </a:r>
            <a:endParaRPr/>
          </a:p>
          <a:p>
            <a:pPr indent="0" lvl="0" marL="0" rtl="0" algn="l">
              <a:spcBef>
                <a:spcPts val="0"/>
              </a:spcBef>
              <a:spcAft>
                <a:spcPts val="0"/>
              </a:spcAft>
              <a:buNone/>
            </a:pPr>
            <a:r>
              <a:t/>
            </a:r>
            <a:endParaRPr/>
          </a:p>
        </p:txBody>
      </p:sp>
      <p:sp>
        <p:nvSpPr>
          <p:cNvPr id="482" name="Google Shape;482;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7" name="Shape 487"/>
        <p:cNvGrpSpPr/>
        <p:nvPr/>
      </p:nvGrpSpPr>
      <p:grpSpPr>
        <a:xfrm>
          <a:off x="0" y="0"/>
          <a:ext cx="0" cy="0"/>
          <a:chOff x="0" y="0"/>
          <a:chExt cx="0" cy="0"/>
        </a:xfrm>
      </p:grpSpPr>
      <p:sp>
        <p:nvSpPr>
          <p:cNvPr id="488" name="Google Shape;488;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One of the main reasons to use EnKF system is that we can make use of the ensemble and calculate a spread for modelled river plumes and distribtion probabilities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Shown here is an example for the 2009 Burdekin river discharge event. </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Figure 6.26 shows the spatial variation of the ensemble mean and the ensemble spread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2254  on 18 February 2009 near the peak of the Burdekin River discharge. In the river channel,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2255  the ensemble mean concentration is close to the maximum value of 1 kg/m3. This is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2256  because the tracer is introduced at an initial concentration of 1 in all ensemble members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2257  and at all sigma layers within the channel. Subsequently the tracer is transported virtually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2258  undiluted in the shallow water channel. As a result, we see high concentrations with little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2259  variation (ensemble spread) of less than 0.02 in the river channel. Away from the river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2260  channel, the ensemble mean concentrations fall with increasing distance from the river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2261  mouth (Figure 2), and the ensemble spread ranges between 0.01 and approximately 0.2.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2262  As the river plume is transported away from the river source, it is advected by the tidal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2263  currents and also subject to vertical mixing, the combined effect of which leads to dilution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2264  and dispersion of the tracer plume. When the vertical gradients in velocities are small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2265  then the tracer is likely to be uniform distributed in the water column, particularly in the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2266  shallow water depths </a:t>
            </a:r>
            <a:endParaRPr/>
          </a:p>
          <a:p>
            <a:pPr indent="0" lvl="0" marL="0" rtl="0" algn="l">
              <a:spcBef>
                <a:spcPts val="0"/>
              </a:spcBef>
              <a:spcAft>
                <a:spcPts val="0"/>
              </a:spcAft>
              <a:buNone/>
            </a:pPr>
            <a:r>
              <a:t/>
            </a:r>
            <a:endParaRPr/>
          </a:p>
        </p:txBody>
      </p:sp>
      <p:sp>
        <p:nvSpPr>
          <p:cNvPr id="490" name="Google Shape;490;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Exceedence probablities at height of discharge and after</a:t>
            </a:r>
            <a:endParaRPr/>
          </a:p>
          <a:p>
            <a:pPr indent="0" lvl="0" marL="0" rtl="0" algn="l">
              <a:spcBef>
                <a:spcPts val="0"/>
              </a:spcBef>
              <a:spcAft>
                <a:spcPts val="0"/>
              </a:spcAft>
              <a:buNone/>
            </a:pPr>
            <a:r>
              <a:t/>
            </a:r>
            <a:endParaRPr/>
          </a:p>
        </p:txBody>
      </p:sp>
      <p:sp>
        <p:nvSpPr>
          <p:cNvPr id="502" name="Google Shape;502;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Google Shape;509;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2" name="Shape 522"/>
        <p:cNvGrpSpPr/>
        <p:nvPr/>
      </p:nvGrpSpPr>
      <p:grpSpPr>
        <a:xfrm>
          <a:off x="0" y="0"/>
          <a:ext cx="0" cy="0"/>
          <a:chOff x="0" y="0"/>
          <a:chExt cx="0" cy="0"/>
        </a:xfrm>
      </p:grpSpPr>
      <p:sp>
        <p:nvSpPr>
          <p:cNvPr id="523" name="Google Shape;523;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Water quality and thermal stress are the focii</a:t>
            </a:r>
            <a:endParaRPr/>
          </a:p>
          <a:p>
            <a:pPr indent="0" lvl="0" marL="0" rtl="0" algn="l">
              <a:spcBef>
                <a:spcPts val="0"/>
              </a:spcBef>
              <a:spcAft>
                <a:spcPts val="0"/>
              </a:spcAft>
              <a:buNone/>
            </a:pPr>
            <a:r>
              <a:rPr lang="en-US"/>
              <a:t>Mechanical stress will be partially estimated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WQS: no BGC model but tracing the footprint </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influence of land based nutrients and sediments on water quality via river runoff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Crown of Thorns Starfish (COTS) infestation is regarded as one of the major threats to the reef, and elevated nutrients in the seawater are believed to enhance their proliferation </a:t>
            </a:r>
            <a:endParaRPr/>
          </a:p>
          <a:p>
            <a:pPr indent="0" lvl="0" marL="0" rtl="0" algn="l">
              <a:spcBef>
                <a:spcPts val="0"/>
              </a:spcBef>
              <a:spcAft>
                <a:spcPts val="0"/>
              </a:spcAft>
              <a:buNone/>
            </a:pPr>
            <a:r>
              <a:t/>
            </a:r>
            <a:endParaRPr/>
          </a:p>
        </p:txBody>
      </p:sp>
      <p:sp>
        <p:nvSpPr>
          <p:cNvPr id="238" name="Google Shape;238;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Main points</a:t>
            </a:r>
            <a:endParaRPr/>
          </a:p>
          <a:p>
            <a:pPr indent="0" lvl="0" marL="0" rtl="0" algn="l">
              <a:spcBef>
                <a:spcPts val="0"/>
              </a:spcBef>
              <a:spcAft>
                <a:spcPts val="0"/>
              </a:spcAft>
              <a:buNone/>
            </a:pPr>
            <a:r>
              <a:rPr lang="en-US"/>
              <a:t>As part of the ereef project we are aiming to operationally forecast the circulation around the GBR, this requires a good ocean model. </a:t>
            </a:r>
            <a:endParaRPr/>
          </a:p>
          <a:p>
            <a:pPr indent="-228600" lvl="0" marL="228600" rtl="0" algn="l">
              <a:spcBef>
                <a:spcPts val="0"/>
              </a:spcBef>
              <a:spcAft>
                <a:spcPts val="0"/>
              </a:spcAft>
              <a:buClr>
                <a:schemeClr val="dk1"/>
              </a:buClr>
              <a:buSzPts val="1200"/>
              <a:buFont typeface="Calibri"/>
              <a:buAutoNum type="arabicPeriod"/>
            </a:pPr>
            <a:r>
              <a:rPr lang="en-US"/>
              <a:t>2 model developed covering area shown</a:t>
            </a:r>
            <a:endParaRPr/>
          </a:p>
          <a:p>
            <a:pPr indent="-228600" lvl="0" marL="228600" rtl="0" algn="l">
              <a:spcBef>
                <a:spcPts val="0"/>
              </a:spcBef>
              <a:spcAft>
                <a:spcPts val="0"/>
              </a:spcAft>
              <a:buClr>
                <a:schemeClr val="dk1"/>
              </a:buClr>
              <a:buSzPts val="1200"/>
              <a:buFont typeface="Calibri"/>
              <a:buAutoNum type="arabicPeriod"/>
            </a:pPr>
            <a:r>
              <a:rPr lang="en-US"/>
              <a:t>Challenge reef matrix</a:t>
            </a:r>
            <a:endParaRPr/>
          </a:p>
          <a:p>
            <a:pPr indent="-228600" lvl="0" marL="228600" rtl="0" algn="l">
              <a:spcBef>
                <a:spcPts val="0"/>
              </a:spcBef>
              <a:spcAft>
                <a:spcPts val="0"/>
              </a:spcAft>
              <a:buClr>
                <a:schemeClr val="dk1"/>
              </a:buClr>
              <a:buSzPts val="1200"/>
              <a:buFont typeface="Calibri"/>
              <a:buAutoNum type="arabicPeriod"/>
            </a:pPr>
            <a:r>
              <a:rPr lang="en-US"/>
              <a:t>Main focus on transport/ velocities over the reef → hence 500m model</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Reefs matrix better resolved → transport better modeled → aim to improve fc model assuming hr model is closer to the truth</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Zoom to see differences, showing 10,30,150,550, isobaths</a:t>
            </a:r>
            <a:endParaRPr/>
          </a:p>
          <a:p>
            <a:pPr indent="-228600" lvl="0" marL="228600" rtl="0" algn="l">
              <a:spcBef>
                <a:spcPts val="0"/>
              </a:spcBef>
              <a:spcAft>
                <a:spcPts val="0"/>
              </a:spcAft>
              <a:buClr>
                <a:schemeClr val="dk1"/>
              </a:buClr>
              <a:buSzPts val="1200"/>
              <a:buFont typeface="Calibri"/>
              <a:buAutoNum type="arabicPeriod"/>
            </a:pPr>
            <a:r>
              <a:rPr lang="en-US"/>
              <a:t>Last: example files size, challenges for storage </a:t>
            </a:r>
            <a:endParaRPr/>
          </a:p>
          <a:p>
            <a:pPr indent="-152400" lvl="0" marL="228600" rtl="0" algn="l">
              <a:spcBef>
                <a:spcPts val="0"/>
              </a:spcBef>
              <a:spcAft>
                <a:spcPts val="0"/>
              </a:spcAft>
              <a:buClr>
                <a:schemeClr val="dk1"/>
              </a:buClr>
              <a:buSzPts val="1200"/>
              <a:buFont typeface="Calibri"/>
              <a:buNone/>
            </a:pPr>
            <a:r>
              <a:t/>
            </a:r>
            <a:endParaRPr/>
          </a:p>
          <a:p>
            <a:pPr indent="-152400" lvl="0" marL="228600" rtl="0" algn="l">
              <a:spcBef>
                <a:spcPts val="0"/>
              </a:spcBef>
              <a:spcAft>
                <a:spcPts val="0"/>
              </a:spcAft>
              <a:buClr>
                <a:schemeClr val="dk1"/>
              </a:buClr>
              <a:buSzPts val="1200"/>
              <a:buFont typeface="Calibri"/>
              <a:buNone/>
            </a:pPr>
            <a:r>
              <a:t/>
            </a:r>
            <a:endParaRPr/>
          </a:p>
        </p:txBody>
      </p:sp>
      <p:sp>
        <p:nvSpPr>
          <p:cNvPr id="258" name="Google Shape;258;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Main points</a:t>
            </a:r>
            <a:endParaRPr/>
          </a:p>
          <a:p>
            <a:pPr indent="0" lvl="0" marL="0" rtl="0" algn="l">
              <a:spcBef>
                <a:spcPts val="0"/>
              </a:spcBef>
              <a:spcAft>
                <a:spcPts val="0"/>
              </a:spcAft>
              <a:buNone/>
            </a:pPr>
            <a:r>
              <a:rPr lang="en-US"/>
              <a:t>As part of the ereef project we are aiming to operationally forecast the circulation around the GBR, this requires a good ocean model. </a:t>
            </a:r>
            <a:endParaRPr/>
          </a:p>
          <a:p>
            <a:pPr indent="-228600" lvl="0" marL="228600" rtl="0" algn="l">
              <a:spcBef>
                <a:spcPts val="0"/>
              </a:spcBef>
              <a:spcAft>
                <a:spcPts val="0"/>
              </a:spcAft>
              <a:buClr>
                <a:schemeClr val="dk1"/>
              </a:buClr>
              <a:buSzPts val="1200"/>
              <a:buFont typeface="Calibri"/>
              <a:buAutoNum type="arabicPeriod"/>
            </a:pPr>
            <a:r>
              <a:rPr lang="en-US"/>
              <a:t>2 model developed covering area shown</a:t>
            </a:r>
            <a:endParaRPr/>
          </a:p>
          <a:p>
            <a:pPr indent="-228600" lvl="0" marL="228600" rtl="0" algn="l">
              <a:spcBef>
                <a:spcPts val="0"/>
              </a:spcBef>
              <a:spcAft>
                <a:spcPts val="0"/>
              </a:spcAft>
              <a:buClr>
                <a:schemeClr val="dk1"/>
              </a:buClr>
              <a:buSzPts val="1200"/>
              <a:buFont typeface="Calibri"/>
              <a:buAutoNum type="arabicPeriod"/>
            </a:pPr>
            <a:r>
              <a:rPr lang="en-US"/>
              <a:t>Challenge reef matrix</a:t>
            </a:r>
            <a:endParaRPr/>
          </a:p>
          <a:p>
            <a:pPr indent="-228600" lvl="0" marL="228600" rtl="0" algn="l">
              <a:spcBef>
                <a:spcPts val="0"/>
              </a:spcBef>
              <a:spcAft>
                <a:spcPts val="0"/>
              </a:spcAft>
              <a:buClr>
                <a:schemeClr val="dk1"/>
              </a:buClr>
              <a:buSzPts val="1200"/>
              <a:buFont typeface="Calibri"/>
              <a:buAutoNum type="arabicPeriod"/>
            </a:pPr>
            <a:r>
              <a:rPr lang="en-US"/>
              <a:t>Main focus on transport/ velocities over the reef → hence 500m model</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Reefs matrix better resolved → transport better modeled → aim to improve fc model assuming hr model is closer to the truth</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Zoom to see differences, showing 10,30,150,550, isobaths</a:t>
            </a:r>
            <a:endParaRPr/>
          </a:p>
          <a:p>
            <a:pPr indent="-228600" lvl="0" marL="228600" rtl="0" algn="l">
              <a:spcBef>
                <a:spcPts val="0"/>
              </a:spcBef>
              <a:spcAft>
                <a:spcPts val="0"/>
              </a:spcAft>
              <a:buClr>
                <a:schemeClr val="dk1"/>
              </a:buClr>
              <a:buSzPts val="1200"/>
              <a:buFont typeface="Calibri"/>
              <a:buAutoNum type="arabicPeriod"/>
            </a:pPr>
            <a:r>
              <a:rPr lang="en-US"/>
              <a:t>Last: example files size, challenges for storage </a:t>
            </a:r>
            <a:endParaRPr/>
          </a:p>
          <a:p>
            <a:pPr indent="-152400" lvl="0" marL="228600" rtl="0" algn="l">
              <a:spcBef>
                <a:spcPts val="0"/>
              </a:spcBef>
              <a:spcAft>
                <a:spcPts val="0"/>
              </a:spcAft>
              <a:buClr>
                <a:schemeClr val="dk1"/>
              </a:buClr>
              <a:buSzPts val="1200"/>
              <a:buFont typeface="Calibri"/>
              <a:buNone/>
            </a:pPr>
            <a:r>
              <a:t/>
            </a:r>
            <a:endParaRPr/>
          </a:p>
          <a:p>
            <a:pPr indent="-152400" lvl="0" marL="228600" rtl="0" algn="l">
              <a:spcBef>
                <a:spcPts val="0"/>
              </a:spcBef>
              <a:spcAft>
                <a:spcPts val="0"/>
              </a:spcAft>
              <a:buClr>
                <a:schemeClr val="dk1"/>
              </a:buClr>
              <a:buSzPts val="1200"/>
              <a:buFont typeface="Calibri"/>
              <a:buNone/>
            </a:pPr>
            <a:r>
              <a:t/>
            </a:r>
            <a:endParaRPr/>
          </a:p>
        </p:txBody>
      </p:sp>
      <p:sp>
        <p:nvSpPr>
          <p:cNvPr id="279" name="Google Shape;279;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300" name="Google Shape;300;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Calibri"/>
              <a:buChar char="-"/>
            </a:pPr>
            <a:r>
              <a:rPr lang="en-US"/>
              <a:t>Problem: add freshwater to ocean. Ocean resolution too coarse to match river scales. Each river has natural river profile (fresh water on top and salinity intrusions). </a:t>
            </a:r>
            <a:endParaRPr/>
          </a:p>
          <a:p>
            <a:pPr indent="-171450" lvl="0" marL="171450" rtl="0" algn="l">
              <a:spcBef>
                <a:spcPts val="0"/>
              </a:spcBef>
              <a:spcAft>
                <a:spcPts val="0"/>
              </a:spcAft>
              <a:buClr>
                <a:schemeClr val="dk1"/>
              </a:buClr>
              <a:buSzPts val="1200"/>
              <a:buFont typeface="Calibri"/>
              <a:buChar char="-"/>
            </a:pPr>
            <a:r>
              <a:rPr lang="en-US"/>
              <a:t>(1) Solution add estuary like river in bathymtry via adjusting the depth the bathymetry to match river volume. Has added benefit that is can account for time delays from flow data to river mouth. </a:t>
            </a:r>
            <a:endParaRPr/>
          </a:p>
          <a:p>
            <a:pPr indent="-171450" lvl="1" marL="628650" rtl="0" algn="l">
              <a:spcBef>
                <a:spcPts val="0"/>
              </a:spcBef>
              <a:spcAft>
                <a:spcPts val="0"/>
              </a:spcAft>
              <a:buClr>
                <a:schemeClr val="dk1"/>
              </a:buClr>
              <a:buSzPts val="1200"/>
              <a:buFont typeface="Calibri"/>
              <a:buChar char="-"/>
            </a:pPr>
            <a:r>
              <a:rPr lang="en-US"/>
              <a:t>Problem a lot of unkjonw physical entities like river volume, drag in river bed etc. </a:t>
            </a:r>
            <a:endParaRPr/>
          </a:p>
          <a:p>
            <a:pPr indent="-171450" lvl="0" marL="171450" rtl="0" algn="l">
              <a:spcBef>
                <a:spcPts val="0"/>
              </a:spcBef>
              <a:spcAft>
                <a:spcPts val="0"/>
              </a:spcAft>
              <a:buClr>
                <a:schemeClr val="dk1"/>
              </a:buClr>
              <a:buSzPts val="1200"/>
              <a:buFont typeface="Calibri"/>
              <a:buChar char="-"/>
            </a:pPr>
            <a:r>
              <a:rPr lang="en-US"/>
              <a:t>(2) Dynamic salinity input </a:t>
            </a:r>
            <a:endParaRPr/>
          </a:p>
          <a:p>
            <a:pPr indent="-171450" lvl="0" marL="171450" rtl="0" algn="l">
              <a:spcBef>
                <a:spcPts val="0"/>
              </a:spcBef>
              <a:spcAft>
                <a:spcPts val="0"/>
              </a:spcAft>
              <a:buClr>
                <a:schemeClr val="dk1"/>
              </a:buClr>
              <a:buSzPts val="1200"/>
              <a:buFont typeface="Calibri"/>
              <a:buChar char="-"/>
            </a:pPr>
            <a:r>
              <a:rPr lang="en-US"/>
              <a:t>Fitzroy most obvious example where this makes some sense</a:t>
            </a:r>
            <a:endParaRPr/>
          </a:p>
          <a:p>
            <a:pPr indent="-171450" lvl="0" marL="171450" rtl="0" algn="l">
              <a:spcBef>
                <a:spcPts val="0"/>
              </a:spcBef>
              <a:spcAft>
                <a:spcPts val="0"/>
              </a:spcAft>
              <a:buClr>
                <a:schemeClr val="dk1"/>
              </a:buClr>
              <a:buSzPts val="1200"/>
              <a:buFont typeface="Calibri"/>
              <a:buChar char="-"/>
            </a:pPr>
            <a:r>
              <a:rPr lang="en-US"/>
              <a:t>Basic idea is to dynamically adjust the river profile which is unique to each river with a model that is much coarse than observed estuaries</a:t>
            </a:r>
            <a:endParaRPr/>
          </a:p>
        </p:txBody>
      </p:sp>
      <p:sp>
        <p:nvSpPr>
          <p:cNvPr id="315" name="Google Shape;315;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Example of river channel to the right for the Fitzroy – channels allow for accounting of distance channel acounts for the dsitance betwee measurement and river mouth</a:t>
            </a:r>
            <a:endParaRPr/>
          </a:p>
          <a:p>
            <a:pPr indent="-171450" lvl="0" marL="171450" rtl="0" algn="l">
              <a:spcBef>
                <a:spcPts val="0"/>
              </a:spcBef>
              <a:spcAft>
                <a:spcPts val="0"/>
              </a:spcAft>
              <a:buClr>
                <a:schemeClr val="dk1"/>
              </a:buClr>
              <a:buSzPts val="1200"/>
              <a:buFont typeface="Calibri"/>
              <a:buChar char="-"/>
            </a:pPr>
            <a:r>
              <a:rPr lang="en-US"/>
              <a:t>Left example of modelling plume caused by Tc Debbie – upper tracer and age lower CLA MODIS</a:t>
            </a:r>
            <a:endParaRPr/>
          </a:p>
          <a:p>
            <a:pPr indent="-95250" lvl="0" marL="171450" rtl="0" algn="l">
              <a:spcBef>
                <a:spcPts val="0"/>
              </a:spcBef>
              <a:spcAft>
                <a:spcPts val="0"/>
              </a:spcAft>
              <a:buClr>
                <a:schemeClr val="dk1"/>
              </a:buClr>
              <a:buSzPts val="1200"/>
              <a:buFont typeface="Calibri"/>
              <a:buNone/>
            </a:pPr>
            <a:r>
              <a:t/>
            </a:r>
            <a:endParaRPr/>
          </a:p>
          <a:p>
            <a:pPr indent="-95250" lvl="0" marL="171450" rtl="0" algn="l">
              <a:spcBef>
                <a:spcPts val="0"/>
              </a:spcBef>
              <a:spcAft>
                <a:spcPts val="0"/>
              </a:spcAft>
              <a:buClr>
                <a:schemeClr val="dk1"/>
              </a:buClr>
              <a:buSzPts val="1200"/>
              <a:buFont typeface="Calibri"/>
              <a:buNone/>
            </a:pPr>
            <a:r>
              <a:t/>
            </a:r>
            <a:endParaRPr/>
          </a:p>
        </p:txBody>
      </p:sp>
      <p:sp>
        <p:nvSpPr>
          <p:cNvPr id="335" name="Google Shape;335;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Sediment (silicate) rich plume not well captured by 4km model</a:t>
            </a:r>
            <a:endParaRPr/>
          </a:p>
          <a:p>
            <a:pPr indent="-171450" lvl="0" marL="171450" rtl="0" algn="l">
              <a:spcBef>
                <a:spcPts val="0"/>
              </a:spcBef>
              <a:spcAft>
                <a:spcPts val="0"/>
              </a:spcAft>
              <a:buClr>
                <a:schemeClr val="dk1"/>
              </a:buClr>
              <a:buSzPts val="1200"/>
              <a:buFont typeface="Arial"/>
              <a:buChar char="•"/>
            </a:pPr>
            <a:r>
              <a:rPr lang="en-US"/>
              <a:t>500m model does better job</a:t>
            </a:r>
            <a:endParaRPr/>
          </a:p>
          <a:p>
            <a:pPr indent="-95250" lvl="0" marL="171450" rtl="0" algn="l">
              <a:spcBef>
                <a:spcPts val="0"/>
              </a:spcBef>
              <a:spcAft>
                <a:spcPts val="0"/>
              </a:spcAft>
              <a:buClr>
                <a:schemeClr val="dk1"/>
              </a:buClr>
              <a:buSzPts val="1200"/>
              <a:buFont typeface="Arial"/>
              <a:buNone/>
            </a:pPr>
            <a:r>
              <a:t/>
            </a:r>
            <a:endParaRPr/>
          </a:p>
        </p:txBody>
      </p:sp>
      <p:sp>
        <p:nvSpPr>
          <p:cNvPr id="359" name="Google Shape;359;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bg>
      <p:bgPr>
        <a:gradFill>
          <a:gsLst>
            <a:gs pos="0">
              <a:srgbClr val="02B2E4"/>
            </a:gs>
            <a:gs pos="100000">
              <a:srgbClr val="01427A"/>
            </a:gs>
          </a:gsLst>
          <a:lin ang="0" scaled="0"/>
        </a:gradFill>
      </p:bgPr>
    </p:bg>
    <p:spTree>
      <p:nvGrpSpPr>
        <p:cNvPr id="14" name="Shape 14"/>
        <p:cNvGrpSpPr/>
        <p:nvPr/>
      </p:nvGrpSpPr>
      <p:grpSpPr>
        <a:xfrm>
          <a:off x="0" y="0"/>
          <a:ext cx="0" cy="0"/>
          <a:chOff x="0" y="0"/>
          <a:chExt cx="0" cy="0"/>
        </a:xfrm>
      </p:grpSpPr>
      <p:sp>
        <p:nvSpPr>
          <p:cNvPr id="15" name="Google Shape;15;p2"/>
          <p:cNvSpPr/>
          <p:nvPr/>
        </p:nvSpPr>
        <p:spPr>
          <a:xfrm>
            <a:off x="0" y="0"/>
            <a:ext cx="9140825" cy="21240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Water Master Title logo" id="16" name="Google Shape;16;p2"/>
          <p:cNvPicPr preferRelativeResize="0"/>
          <p:nvPr/>
        </p:nvPicPr>
        <p:blipFill rotWithShape="1">
          <a:blip r:embed="rId2">
            <a:alphaModFix/>
          </a:blip>
          <a:srcRect b="0" l="0" r="0" t="0"/>
          <a:stretch/>
        </p:blipFill>
        <p:spPr>
          <a:xfrm>
            <a:off x="0" y="0"/>
            <a:ext cx="2381250" cy="1800225"/>
          </a:xfrm>
          <a:prstGeom prst="rect">
            <a:avLst/>
          </a:prstGeom>
          <a:noFill/>
          <a:ln>
            <a:noFill/>
          </a:ln>
        </p:spPr>
      </p:pic>
      <p:sp>
        <p:nvSpPr>
          <p:cNvPr id="17" name="Google Shape;17;p2"/>
          <p:cNvSpPr txBox="1"/>
          <p:nvPr>
            <p:ph type="ctrTitle"/>
          </p:nvPr>
        </p:nvSpPr>
        <p:spPr>
          <a:xfrm>
            <a:off x="684213" y="2420938"/>
            <a:ext cx="7772400" cy="1179512"/>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b="1" sz="3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 type="subTitle"/>
          </p:nvPr>
        </p:nvSpPr>
        <p:spPr>
          <a:xfrm>
            <a:off x="692150" y="3886200"/>
            <a:ext cx="6400800" cy="1752600"/>
          </a:xfrm>
          <a:prstGeom prst="rect">
            <a:avLst/>
          </a:prstGeom>
          <a:noFill/>
          <a:ln>
            <a:noFill/>
          </a:ln>
        </p:spPr>
        <p:txBody>
          <a:bodyPr anchorCtr="0" anchor="t" bIns="45700" lIns="91425" spcFirstLastPara="1" rIns="91425" wrap="square" tIns="45700"/>
          <a:lstStyle>
            <a:lvl1pPr lvl="0" algn="l">
              <a:lnSpc>
                <a:spcPct val="80000"/>
              </a:lnSpc>
              <a:spcBef>
                <a:spcPts val="600"/>
              </a:spcBef>
              <a:spcAft>
                <a:spcPts val="0"/>
              </a:spcAft>
              <a:buClr>
                <a:schemeClr val="lt1"/>
              </a:buClr>
              <a:buSzPts val="2000"/>
              <a:buFont typeface="Arial"/>
              <a:buNone/>
              <a:defRPr sz="2000">
                <a:solidFill>
                  <a:schemeClr val="lt1"/>
                </a:solidFill>
              </a:defRPr>
            </a:lvl1pPr>
            <a:lvl2pPr lvl="1" algn="l">
              <a:spcBef>
                <a:spcPts val="600"/>
              </a:spcBef>
              <a:spcAft>
                <a:spcPts val="0"/>
              </a:spcAft>
              <a:buClr>
                <a:schemeClr val="dk1"/>
              </a:buClr>
              <a:buSzPts val="1800"/>
              <a:buChar char="–"/>
              <a:defRPr/>
            </a:lvl2pPr>
            <a:lvl3pPr lvl="2" algn="l">
              <a:spcBef>
                <a:spcPts val="270"/>
              </a:spcBef>
              <a:spcAft>
                <a:spcPts val="0"/>
              </a:spcAft>
              <a:buClr>
                <a:schemeClr val="dk1"/>
              </a:buClr>
              <a:buSzPts val="1800"/>
              <a:buChar char="•"/>
              <a:defRPr/>
            </a:lvl3pPr>
            <a:lvl4pPr lvl="3" algn="l">
              <a:spcBef>
                <a:spcPts val="270"/>
              </a:spcBef>
              <a:spcAft>
                <a:spcPts val="0"/>
              </a:spcAft>
              <a:buClr>
                <a:schemeClr val="dk1"/>
              </a:buClr>
              <a:buSzPts val="1800"/>
              <a:buChar char="–"/>
              <a:defRPr/>
            </a:lvl4pPr>
            <a:lvl5pPr lvl="4" algn="l">
              <a:spcBef>
                <a:spcPts val="360"/>
              </a:spcBef>
              <a:spcAft>
                <a:spcPts val="0"/>
              </a:spcAft>
              <a:buSzPts val="1400"/>
              <a:buNone/>
              <a:defRPr/>
            </a:lvl5pPr>
            <a:lvl6pPr lvl="5" algn="l">
              <a:spcBef>
                <a:spcPts val="360"/>
              </a:spcBef>
              <a:spcAft>
                <a:spcPts val="0"/>
              </a:spcAft>
              <a:buSzPts val="1400"/>
              <a:buNone/>
              <a:defRPr/>
            </a:lvl6pPr>
            <a:lvl7pPr lvl="6" algn="l">
              <a:spcBef>
                <a:spcPts val="360"/>
              </a:spcBef>
              <a:spcAft>
                <a:spcPts val="0"/>
              </a:spcAft>
              <a:buSzPts val="1400"/>
              <a:buNone/>
              <a:defRPr/>
            </a:lvl7pPr>
            <a:lvl8pPr lvl="7" algn="l">
              <a:spcBef>
                <a:spcPts val="360"/>
              </a:spcBef>
              <a:spcAft>
                <a:spcPts val="0"/>
              </a:spcAft>
              <a:buSzPts val="1400"/>
              <a:buNone/>
              <a:defRPr/>
            </a:lvl8pPr>
            <a:lvl9pPr lvl="8" algn="l">
              <a:spcBef>
                <a:spcPts val="36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45" name="Shape 45"/>
        <p:cNvGrpSpPr/>
        <p:nvPr/>
      </p:nvGrpSpPr>
      <p:grpSpPr>
        <a:xfrm>
          <a:off x="0" y="0"/>
          <a:ext cx="0" cy="0"/>
          <a:chOff x="0" y="0"/>
          <a:chExt cx="0" cy="0"/>
        </a:xfrm>
      </p:grpSpPr>
      <p:sp>
        <p:nvSpPr>
          <p:cNvPr id="46" name="Google Shape;46;p1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1"/>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lstStyle>
            <a:lvl1pPr lvl="0" marR="0" rtl="0" algn="l">
              <a:spcBef>
                <a:spcPts val="960"/>
              </a:spcBef>
              <a:spcAft>
                <a:spcPts val="0"/>
              </a:spcAft>
              <a:buClr>
                <a:srgbClr val="60605B"/>
              </a:buClr>
              <a:buSzPts val="3200"/>
              <a:buFont typeface="Arial"/>
              <a:buNone/>
              <a:defRPr b="0" i="0" sz="3200" u="none" cap="none" strike="noStrike">
                <a:solidFill>
                  <a:srgbClr val="60605B"/>
                </a:solidFill>
                <a:latin typeface="Arial"/>
                <a:ea typeface="Arial"/>
                <a:cs typeface="Arial"/>
                <a:sym typeface="Arial"/>
              </a:defRPr>
            </a:lvl1pPr>
            <a:lvl2pPr lvl="1" marR="0" rtl="0" algn="l">
              <a:spcBef>
                <a:spcPts val="9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2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36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rgbClr val="363636"/>
              </a:buClr>
              <a:buSzPts val="2000"/>
              <a:buFont typeface="Arimo"/>
              <a:buNone/>
              <a:defRPr b="0" i="0" sz="2000" u="none" cap="none" strike="noStrike">
                <a:solidFill>
                  <a:srgbClr val="363636"/>
                </a:solidFill>
                <a:latin typeface="Arimo"/>
                <a:ea typeface="Arimo"/>
                <a:cs typeface="Arimo"/>
                <a:sym typeface="Arimo"/>
              </a:defRPr>
            </a:lvl5pPr>
            <a:lvl6pPr lvl="5" marR="0" rtl="0" algn="l">
              <a:spcBef>
                <a:spcPts val="400"/>
              </a:spcBef>
              <a:spcAft>
                <a:spcPts val="0"/>
              </a:spcAft>
              <a:buClr>
                <a:srgbClr val="363636"/>
              </a:buClr>
              <a:buSzPts val="2000"/>
              <a:buFont typeface="Arimo"/>
              <a:buNone/>
              <a:defRPr b="0" i="0" sz="2000" u="none" cap="none" strike="noStrike">
                <a:solidFill>
                  <a:srgbClr val="363636"/>
                </a:solidFill>
                <a:latin typeface="Arimo"/>
                <a:ea typeface="Arimo"/>
                <a:cs typeface="Arimo"/>
                <a:sym typeface="Arimo"/>
              </a:defRPr>
            </a:lvl6pPr>
            <a:lvl7pPr lvl="6" marR="0" rtl="0" algn="l">
              <a:spcBef>
                <a:spcPts val="400"/>
              </a:spcBef>
              <a:spcAft>
                <a:spcPts val="0"/>
              </a:spcAft>
              <a:buClr>
                <a:srgbClr val="363636"/>
              </a:buClr>
              <a:buSzPts val="2000"/>
              <a:buFont typeface="Arimo"/>
              <a:buNone/>
              <a:defRPr b="0" i="0" sz="2000" u="none" cap="none" strike="noStrike">
                <a:solidFill>
                  <a:srgbClr val="363636"/>
                </a:solidFill>
                <a:latin typeface="Arimo"/>
                <a:ea typeface="Arimo"/>
                <a:cs typeface="Arimo"/>
                <a:sym typeface="Arimo"/>
              </a:defRPr>
            </a:lvl7pPr>
            <a:lvl8pPr lvl="7" marR="0" rtl="0" algn="l">
              <a:spcBef>
                <a:spcPts val="400"/>
              </a:spcBef>
              <a:spcAft>
                <a:spcPts val="0"/>
              </a:spcAft>
              <a:buClr>
                <a:srgbClr val="363636"/>
              </a:buClr>
              <a:buSzPts val="2000"/>
              <a:buFont typeface="Arimo"/>
              <a:buNone/>
              <a:defRPr b="0" i="0" sz="2000" u="none" cap="none" strike="noStrike">
                <a:solidFill>
                  <a:srgbClr val="363636"/>
                </a:solidFill>
                <a:latin typeface="Arimo"/>
                <a:ea typeface="Arimo"/>
                <a:cs typeface="Arimo"/>
                <a:sym typeface="Arimo"/>
              </a:defRPr>
            </a:lvl8pPr>
            <a:lvl9pPr lvl="8" marR="0" rtl="0" algn="l">
              <a:spcBef>
                <a:spcPts val="400"/>
              </a:spcBef>
              <a:spcAft>
                <a:spcPts val="0"/>
              </a:spcAft>
              <a:buClr>
                <a:srgbClr val="363636"/>
              </a:buClr>
              <a:buSzPts val="2000"/>
              <a:buFont typeface="Arimo"/>
              <a:buNone/>
              <a:defRPr b="0" i="0" sz="2000" u="none" cap="none" strike="noStrike">
                <a:solidFill>
                  <a:srgbClr val="363636"/>
                </a:solidFill>
                <a:latin typeface="Arimo"/>
                <a:ea typeface="Arimo"/>
                <a:cs typeface="Arimo"/>
                <a:sym typeface="Arimo"/>
              </a:defRPr>
            </a:lvl9pPr>
          </a:lstStyle>
          <a:p/>
        </p:txBody>
      </p:sp>
      <p:sp>
        <p:nvSpPr>
          <p:cNvPr id="48" name="Google Shape;48;p1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lstStyle>
            <a:lvl1pPr indent="-228600" lvl="0" marL="457200" algn="l">
              <a:spcBef>
                <a:spcPts val="420"/>
              </a:spcBef>
              <a:spcAft>
                <a:spcPts val="0"/>
              </a:spcAft>
              <a:buClr>
                <a:srgbClr val="60605B"/>
              </a:buClr>
              <a:buSzPts val="1400"/>
              <a:buFont typeface="Arial"/>
              <a:buNone/>
              <a:defRPr sz="1400"/>
            </a:lvl1pPr>
            <a:lvl2pPr indent="-228600" lvl="1" marL="914400" algn="l">
              <a:spcBef>
                <a:spcPts val="420"/>
              </a:spcBef>
              <a:spcAft>
                <a:spcPts val="0"/>
              </a:spcAft>
              <a:buClr>
                <a:schemeClr val="dk1"/>
              </a:buClr>
              <a:buSzPts val="1200"/>
              <a:buNone/>
              <a:defRPr sz="1200"/>
            </a:lvl2pPr>
            <a:lvl3pPr indent="-228600" lvl="2" marL="1371600" algn="l">
              <a:spcBef>
                <a:spcPts val="180"/>
              </a:spcBef>
              <a:spcAft>
                <a:spcPts val="0"/>
              </a:spcAft>
              <a:buClr>
                <a:schemeClr val="dk1"/>
              </a:buClr>
              <a:buSzPts val="1000"/>
              <a:buFont typeface="Arial"/>
              <a:buNone/>
              <a:defRPr sz="1000"/>
            </a:lvl3pPr>
            <a:lvl4pPr indent="-228600" lvl="3" marL="1828800" algn="l">
              <a:spcBef>
                <a:spcPts val="150"/>
              </a:spcBef>
              <a:spcAft>
                <a:spcPts val="0"/>
              </a:spcAft>
              <a:buClr>
                <a:schemeClr val="dk1"/>
              </a:buClr>
              <a:buSzPts val="900"/>
              <a:buFont typeface="Arial"/>
              <a:buNone/>
              <a:defRPr sz="900"/>
            </a:lvl4pPr>
            <a:lvl5pPr indent="-228600" lvl="4" marL="2286000" algn="l">
              <a:spcBef>
                <a:spcPts val="180"/>
              </a:spcBef>
              <a:spcAft>
                <a:spcPts val="0"/>
              </a:spcAft>
              <a:buClr>
                <a:srgbClr val="363636"/>
              </a:buClr>
              <a:buSzPts val="900"/>
              <a:buFont typeface="Arimo"/>
              <a:buNone/>
              <a:defRPr sz="900"/>
            </a:lvl5pPr>
            <a:lvl6pPr indent="-228600" lvl="5" marL="2743200" algn="l">
              <a:spcBef>
                <a:spcPts val="180"/>
              </a:spcBef>
              <a:spcAft>
                <a:spcPts val="0"/>
              </a:spcAft>
              <a:buClr>
                <a:srgbClr val="363636"/>
              </a:buClr>
              <a:buSzPts val="900"/>
              <a:buFont typeface="Arimo"/>
              <a:buNone/>
              <a:defRPr sz="900"/>
            </a:lvl6pPr>
            <a:lvl7pPr indent="-228600" lvl="6" marL="3200400" algn="l">
              <a:spcBef>
                <a:spcPts val="180"/>
              </a:spcBef>
              <a:spcAft>
                <a:spcPts val="0"/>
              </a:spcAft>
              <a:buClr>
                <a:srgbClr val="363636"/>
              </a:buClr>
              <a:buSzPts val="900"/>
              <a:buFont typeface="Arimo"/>
              <a:buNone/>
              <a:defRPr sz="900"/>
            </a:lvl7pPr>
            <a:lvl8pPr indent="-228600" lvl="7" marL="3657600" algn="l">
              <a:spcBef>
                <a:spcPts val="180"/>
              </a:spcBef>
              <a:spcAft>
                <a:spcPts val="0"/>
              </a:spcAft>
              <a:buClr>
                <a:srgbClr val="363636"/>
              </a:buClr>
              <a:buSzPts val="900"/>
              <a:buFont typeface="Arimo"/>
              <a:buNone/>
              <a:defRPr sz="900"/>
            </a:lvl8pPr>
            <a:lvl9pPr indent="-228600" lvl="8" marL="4114800" algn="l">
              <a:spcBef>
                <a:spcPts val="180"/>
              </a:spcBef>
              <a:spcAft>
                <a:spcPts val="0"/>
              </a:spcAft>
              <a:buClr>
                <a:srgbClr val="363636"/>
              </a:buClr>
              <a:buSzPts val="900"/>
              <a:buFont typeface="Arimo"/>
              <a:buNone/>
              <a:defRPr sz="9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49" name="Shape 49"/>
        <p:cNvGrpSpPr/>
        <p:nvPr/>
      </p:nvGrpSpPr>
      <p:grpSpPr>
        <a:xfrm>
          <a:off x="0" y="0"/>
          <a:ext cx="0" cy="0"/>
          <a:chOff x="0" y="0"/>
          <a:chExt cx="0" cy="0"/>
        </a:xfrm>
      </p:grpSpPr>
      <p:sp>
        <p:nvSpPr>
          <p:cNvPr id="50" name="Google Shape;50;p12"/>
          <p:cNvSpPr txBox="1"/>
          <p:nvPr>
            <p:ph type="title"/>
          </p:nvPr>
        </p:nvSpPr>
        <p:spPr>
          <a:xfrm rot="5400000">
            <a:off x="4751388" y="2457450"/>
            <a:ext cx="6121400" cy="2159000"/>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2"/>
          <p:cNvSpPr txBox="1"/>
          <p:nvPr>
            <p:ph idx="1" type="body"/>
          </p:nvPr>
        </p:nvSpPr>
        <p:spPr>
          <a:xfrm rot="5400000">
            <a:off x="356394" y="373856"/>
            <a:ext cx="6121400" cy="6326188"/>
          </a:xfrm>
          <a:prstGeom prst="rect">
            <a:avLst/>
          </a:prstGeom>
          <a:noFill/>
          <a:ln>
            <a:noFill/>
          </a:ln>
        </p:spPr>
        <p:txBody>
          <a:bodyPr anchorCtr="0" anchor="t" bIns="45700" lIns="91425" spcFirstLastPara="1" rIns="91425" wrap="square" tIns="45700"/>
          <a:lstStyle>
            <a:lvl1pPr indent="-342900" lvl="0" marL="457200" algn="l">
              <a:spcBef>
                <a:spcPts val="540"/>
              </a:spcBef>
              <a:spcAft>
                <a:spcPts val="0"/>
              </a:spcAft>
              <a:buClr>
                <a:srgbClr val="60605B"/>
              </a:buClr>
              <a:buSzPts val="1800"/>
              <a:buChar char="•"/>
              <a:defRPr/>
            </a:lvl1pPr>
            <a:lvl2pPr indent="-342900" lvl="1" marL="914400" algn="l">
              <a:spcBef>
                <a:spcPts val="540"/>
              </a:spcBef>
              <a:spcAft>
                <a:spcPts val="0"/>
              </a:spcAft>
              <a:buClr>
                <a:schemeClr val="dk1"/>
              </a:buClr>
              <a:buSzPts val="1800"/>
              <a:buChar char="–"/>
              <a:defRPr/>
            </a:lvl2pPr>
            <a:lvl3pPr indent="-342900" lvl="2" marL="1371600" algn="l">
              <a:spcBef>
                <a:spcPts val="270"/>
              </a:spcBef>
              <a:spcAft>
                <a:spcPts val="0"/>
              </a:spcAft>
              <a:buClr>
                <a:schemeClr val="dk1"/>
              </a:buClr>
              <a:buSzPts val="1800"/>
              <a:buChar char="•"/>
              <a:defRPr/>
            </a:lvl3pPr>
            <a:lvl4pPr indent="-342900" lvl="3" marL="1828800" algn="l">
              <a:spcBef>
                <a:spcPts val="270"/>
              </a:spcBef>
              <a:spcAft>
                <a:spcPts val="0"/>
              </a:spcAft>
              <a:buClr>
                <a:schemeClr val="dk1"/>
              </a:buClr>
              <a:buSzPts val="1800"/>
              <a:buChar char="–"/>
              <a:defRPr/>
            </a:lvl4pPr>
            <a:lvl5pPr indent="-228600" lvl="4" marL="2286000" algn="l">
              <a:spcBef>
                <a:spcPts val="360"/>
              </a:spcBef>
              <a:spcAft>
                <a:spcPts val="0"/>
              </a:spcAft>
              <a:buSzPts val="1400"/>
              <a:buNone/>
              <a:defRPr/>
            </a:lvl5pPr>
            <a:lvl6pPr indent="-228600" lvl="5" marL="2743200" algn="l">
              <a:spcBef>
                <a:spcPts val="360"/>
              </a:spcBef>
              <a:spcAft>
                <a:spcPts val="0"/>
              </a:spcAft>
              <a:buSzPts val="1400"/>
              <a:buNone/>
              <a:defRPr/>
            </a:lvl6pPr>
            <a:lvl7pPr indent="-228600" lvl="6" marL="3200400" algn="l">
              <a:spcBef>
                <a:spcPts val="360"/>
              </a:spcBef>
              <a:spcAft>
                <a:spcPts val="0"/>
              </a:spcAft>
              <a:buSzPts val="1400"/>
              <a:buNone/>
              <a:defRPr/>
            </a:lvl7pPr>
            <a:lvl8pPr indent="-228600" lvl="7" marL="3657600" algn="l">
              <a:spcBef>
                <a:spcPts val="360"/>
              </a:spcBef>
              <a:spcAft>
                <a:spcPts val="0"/>
              </a:spcAft>
              <a:buSzPts val="1400"/>
              <a:buNone/>
              <a:defRPr/>
            </a:lvl8pPr>
            <a:lvl9pPr indent="-228600" lvl="8" marL="4114800" algn="l">
              <a:spcBef>
                <a:spcPts val="36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bg>
      <p:bgPr>
        <a:solidFill>
          <a:schemeClr val="lt1"/>
        </a:solidFill>
      </p:bgPr>
    </p:bg>
    <p:spTree>
      <p:nvGrpSpPr>
        <p:cNvPr id="57" name="Shape 57"/>
        <p:cNvGrpSpPr/>
        <p:nvPr/>
      </p:nvGrpSpPr>
      <p:grpSpPr>
        <a:xfrm>
          <a:off x="0" y="0"/>
          <a:ext cx="0" cy="0"/>
          <a:chOff x="0" y="0"/>
          <a:chExt cx="0" cy="0"/>
        </a:xfrm>
      </p:grpSpPr>
      <p:pic>
        <p:nvPicPr>
          <p:cNvPr id="58" name="Google Shape;58;p14"/>
          <p:cNvPicPr preferRelativeResize="0"/>
          <p:nvPr/>
        </p:nvPicPr>
        <p:blipFill rotWithShape="1">
          <a:blip r:embed="rId2">
            <a:alphaModFix/>
          </a:blip>
          <a:srcRect b="0" l="0" r="0" t="0"/>
          <a:stretch/>
        </p:blipFill>
        <p:spPr>
          <a:xfrm>
            <a:off x="0" y="2914650"/>
            <a:ext cx="9144000" cy="144463"/>
          </a:xfrm>
          <a:prstGeom prst="rect">
            <a:avLst/>
          </a:prstGeom>
          <a:noFill/>
          <a:ln>
            <a:noFill/>
          </a:ln>
        </p:spPr>
      </p:pic>
      <p:sp>
        <p:nvSpPr>
          <p:cNvPr id="59" name="Google Shape;59;p14"/>
          <p:cNvSpPr txBox="1"/>
          <p:nvPr>
            <p:ph type="ctrTitle"/>
          </p:nvPr>
        </p:nvSpPr>
        <p:spPr>
          <a:xfrm>
            <a:off x="614363" y="1539875"/>
            <a:ext cx="7916862" cy="719138"/>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0" name="Google Shape;60;p14"/>
          <p:cNvSpPr txBox="1"/>
          <p:nvPr>
            <p:ph idx="1" type="subTitle"/>
          </p:nvPr>
        </p:nvSpPr>
        <p:spPr>
          <a:xfrm>
            <a:off x="614363" y="2312988"/>
            <a:ext cx="7916862" cy="719137"/>
          </a:xfrm>
          <a:prstGeom prst="rect">
            <a:avLst/>
          </a:prstGeom>
          <a:noFill/>
          <a:ln>
            <a:noFill/>
          </a:ln>
        </p:spPr>
        <p:txBody>
          <a:bodyPr anchorCtr="0" anchor="t" bIns="45700" lIns="91425" spcFirstLastPara="1" rIns="91425" wrap="square" tIns="45700"/>
          <a:lstStyle>
            <a:lvl1pPr lvl="0" algn="l">
              <a:spcBef>
                <a:spcPts val="540"/>
              </a:spcBef>
              <a:spcAft>
                <a:spcPts val="0"/>
              </a:spcAft>
              <a:buClr>
                <a:srgbClr val="666666"/>
              </a:buClr>
              <a:buSzPts val="1800"/>
              <a:buFont typeface="Arial"/>
              <a:buNone/>
              <a:defRPr sz="1800">
                <a:latin typeface="Arial"/>
                <a:ea typeface="Arial"/>
                <a:cs typeface="Arial"/>
                <a:sym typeface="Arial"/>
              </a:defRPr>
            </a:lvl1pPr>
            <a:lvl2pPr lvl="1" algn="l">
              <a:spcBef>
                <a:spcPts val="540"/>
              </a:spcBef>
              <a:spcAft>
                <a:spcPts val="0"/>
              </a:spcAft>
              <a:buClr>
                <a:srgbClr val="666666"/>
              </a:buClr>
              <a:buSzPts val="1800"/>
              <a:buChar char="–"/>
              <a:defRPr/>
            </a:lvl2pPr>
            <a:lvl3pPr lvl="2" algn="l">
              <a:spcBef>
                <a:spcPts val="270"/>
              </a:spcBef>
              <a:spcAft>
                <a:spcPts val="0"/>
              </a:spcAft>
              <a:buClr>
                <a:srgbClr val="666666"/>
              </a:buClr>
              <a:buSzPts val="1800"/>
              <a:buChar char="•"/>
              <a:defRPr/>
            </a:lvl3pPr>
            <a:lvl4pPr lvl="3" algn="l">
              <a:spcBef>
                <a:spcPts val="270"/>
              </a:spcBef>
              <a:spcAft>
                <a:spcPts val="0"/>
              </a:spcAft>
              <a:buClr>
                <a:srgbClr val="666666"/>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p:txBody>
      </p:sp>
      <p:pic>
        <p:nvPicPr>
          <p:cNvPr descr="logo.eps" id="61" name="Google Shape;61;p14"/>
          <p:cNvPicPr preferRelativeResize="0"/>
          <p:nvPr/>
        </p:nvPicPr>
        <p:blipFill rotWithShape="1">
          <a:blip r:embed="rId3">
            <a:alphaModFix/>
          </a:blip>
          <a:srcRect b="0" l="0" r="0" t="0"/>
          <a:stretch/>
        </p:blipFill>
        <p:spPr>
          <a:xfrm>
            <a:off x="457200" y="439738"/>
            <a:ext cx="1346200" cy="9779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2155910" y="274638"/>
            <a:ext cx="6530890"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sz="28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4" name="Google Shape;64;p15"/>
          <p:cNvSpPr txBox="1"/>
          <p:nvPr>
            <p:ph idx="1" type="body"/>
          </p:nvPr>
        </p:nvSpPr>
        <p:spPr>
          <a:xfrm>
            <a:off x="254000" y="1968500"/>
            <a:ext cx="8637588" cy="4679950"/>
          </a:xfrm>
          <a:prstGeom prst="rect">
            <a:avLst/>
          </a:prstGeom>
          <a:noFill/>
          <a:ln>
            <a:noFill/>
          </a:ln>
        </p:spPr>
        <p:txBody>
          <a:bodyPr anchorCtr="0" anchor="t" bIns="45700" lIns="91425" spcFirstLastPara="1" rIns="91425" wrap="square" tIns="45700"/>
          <a:lstStyle>
            <a:lvl1pPr indent="-228600" lvl="0" marL="457200" algn="l">
              <a:spcBef>
                <a:spcPts val="720"/>
              </a:spcBef>
              <a:spcAft>
                <a:spcPts val="0"/>
              </a:spcAft>
              <a:buClr>
                <a:srgbClr val="666666"/>
              </a:buClr>
              <a:buSzPts val="2400"/>
              <a:buFont typeface="Arial"/>
              <a:buNone/>
              <a:defRPr/>
            </a:lvl1pPr>
            <a:lvl2pPr indent="-381000" lvl="1" marL="914400" algn="l">
              <a:spcBef>
                <a:spcPts val="720"/>
              </a:spcBef>
              <a:spcAft>
                <a:spcPts val="0"/>
              </a:spcAft>
              <a:buClr>
                <a:srgbClr val="666666"/>
              </a:buClr>
              <a:buSzPts val="2400"/>
              <a:buFont typeface="Arial"/>
              <a:buChar char="•"/>
              <a:defRPr/>
            </a:lvl2pPr>
            <a:lvl3pPr indent="-381000" lvl="2" marL="1371600" algn="l">
              <a:spcBef>
                <a:spcPts val="360"/>
              </a:spcBef>
              <a:spcAft>
                <a:spcPts val="0"/>
              </a:spcAft>
              <a:buClr>
                <a:srgbClr val="666666"/>
              </a:buClr>
              <a:buSzPts val="2400"/>
              <a:buFont typeface="Merriweather Sans"/>
              <a:buChar char="−"/>
              <a:defRPr/>
            </a:lvl3pPr>
            <a:lvl4pPr indent="-342900" lvl="3" marL="1828800" algn="l">
              <a:spcBef>
                <a:spcPts val="360"/>
              </a:spcBef>
              <a:spcAft>
                <a:spcPts val="0"/>
              </a:spcAft>
              <a:buClr>
                <a:srgbClr val="666666"/>
              </a:buClr>
              <a:buSzPts val="1800"/>
              <a:buChar char="–"/>
              <a:defRPr/>
            </a:lvl4pPr>
            <a:lvl5pPr indent="-304800" lvl="4" marL="2286000" algn="l">
              <a:spcBef>
                <a:spcPts val="270"/>
              </a:spcBef>
              <a:spcAft>
                <a:spcPts val="0"/>
              </a:spcAft>
              <a:buClr>
                <a:schemeClr val="dk1"/>
              </a:buClr>
              <a:buSzPts val="1200"/>
              <a:buChar char="»"/>
              <a:defRPr sz="12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5" name="Shape 65"/>
        <p:cNvGrpSpPr/>
        <p:nvPr/>
      </p:nvGrpSpPr>
      <p:grpSpPr>
        <a:xfrm>
          <a:off x="0" y="0"/>
          <a:ext cx="0" cy="0"/>
          <a:chOff x="0" y="0"/>
          <a:chExt cx="0" cy="0"/>
        </a:xfrm>
      </p:grpSpPr>
      <p:sp>
        <p:nvSpPr>
          <p:cNvPr id="66" name="Google Shape;66;p1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lstStyle>
            <a:lvl1pPr lvl="0" algn="l">
              <a:spcBef>
                <a:spcPts val="0"/>
              </a:spcBef>
              <a:spcAft>
                <a:spcPts val="0"/>
              </a:spcAft>
              <a:buSzPts val="1400"/>
              <a:buNone/>
              <a:defRPr b="1" sz="28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 name="Google Shape;67;p1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lstStyle>
            <a:lvl1pPr indent="-228600" lvl="0" marL="457200" algn="l">
              <a:spcBef>
                <a:spcPts val="600"/>
              </a:spcBef>
              <a:spcAft>
                <a:spcPts val="0"/>
              </a:spcAft>
              <a:buClr>
                <a:srgbClr val="9E9E9E"/>
              </a:buClr>
              <a:buSzPts val="2000"/>
              <a:buFont typeface="Arial"/>
              <a:buNone/>
              <a:defRPr sz="2000">
                <a:solidFill>
                  <a:srgbClr val="9E9E9E"/>
                </a:solidFill>
              </a:defRPr>
            </a:lvl1pPr>
            <a:lvl2pPr indent="-228600" lvl="1" marL="914400" algn="l">
              <a:spcBef>
                <a:spcPts val="600"/>
              </a:spcBef>
              <a:spcAft>
                <a:spcPts val="0"/>
              </a:spcAft>
              <a:buClr>
                <a:srgbClr val="9E9E9E"/>
              </a:buClr>
              <a:buSzPts val="1800"/>
              <a:buNone/>
              <a:defRPr sz="1800">
                <a:solidFill>
                  <a:srgbClr val="9E9E9E"/>
                </a:solidFill>
              </a:defRPr>
            </a:lvl2pPr>
            <a:lvl3pPr indent="-228600" lvl="2" marL="1371600" algn="l">
              <a:spcBef>
                <a:spcPts val="270"/>
              </a:spcBef>
              <a:spcAft>
                <a:spcPts val="0"/>
              </a:spcAft>
              <a:buClr>
                <a:srgbClr val="9E9E9E"/>
              </a:buClr>
              <a:buSzPts val="1600"/>
              <a:buFont typeface="Arial"/>
              <a:buNone/>
              <a:defRPr sz="1600">
                <a:solidFill>
                  <a:srgbClr val="9E9E9E"/>
                </a:solidFill>
              </a:defRPr>
            </a:lvl3pPr>
            <a:lvl4pPr indent="-228600" lvl="3" marL="1828800" algn="l">
              <a:spcBef>
                <a:spcPts val="240"/>
              </a:spcBef>
              <a:spcAft>
                <a:spcPts val="0"/>
              </a:spcAft>
              <a:buClr>
                <a:srgbClr val="9E9E9E"/>
              </a:buClr>
              <a:buSzPts val="1400"/>
              <a:buFont typeface="Arial"/>
              <a:buNone/>
              <a:defRPr sz="1400">
                <a:solidFill>
                  <a:srgbClr val="9E9E9E"/>
                </a:solidFill>
              </a:defRPr>
            </a:lvl4pPr>
            <a:lvl5pPr indent="-228600" lvl="4" marL="2286000" algn="l">
              <a:spcBef>
                <a:spcPts val="280"/>
              </a:spcBef>
              <a:spcAft>
                <a:spcPts val="0"/>
              </a:spcAft>
              <a:buClr>
                <a:srgbClr val="9E9E9E"/>
              </a:buClr>
              <a:buSzPts val="1400"/>
              <a:buNone/>
              <a:defRPr sz="1400">
                <a:solidFill>
                  <a:srgbClr val="9E9E9E"/>
                </a:solidFill>
              </a:defRPr>
            </a:lvl5pPr>
            <a:lvl6pPr indent="-228600" lvl="5" marL="2743200" algn="l">
              <a:spcBef>
                <a:spcPts val="280"/>
              </a:spcBef>
              <a:spcAft>
                <a:spcPts val="0"/>
              </a:spcAft>
              <a:buClr>
                <a:srgbClr val="9E9E9E"/>
              </a:buClr>
              <a:buSzPts val="1400"/>
              <a:buNone/>
              <a:defRPr sz="1400">
                <a:solidFill>
                  <a:srgbClr val="9E9E9E"/>
                </a:solidFill>
              </a:defRPr>
            </a:lvl6pPr>
            <a:lvl7pPr indent="-228600" lvl="6" marL="3200400" algn="l">
              <a:spcBef>
                <a:spcPts val="280"/>
              </a:spcBef>
              <a:spcAft>
                <a:spcPts val="0"/>
              </a:spcAft>
              <a:buClr>
                <a:srgbClr val="9E9E9E"/>
              </a:buClr>
              <a:buSzPts val="1400"/>
              <a:buNone/>
              <a:defRPr sz="1400">
                <a:solidFill>
                  <a:srgbClr val="9E9E9E"/>
                </a:solidFill>
              </a:defRPr>
            </a:lvl7pPr>
            <a:lvl8pPr indent="-228600" lvl="7" marL="3657600" algn="l">
              <a:spcBef>
                <a:spcPts val="280"/>
              </a:spcBef>
              <a:spcAft>
                <a:spcPts val="0"/>
              </a:spcAft>
              <a:buClr>
                <a:srgbClr val="9E9E9E"/>
              </a:buClr>
              <a:buSzPts val="1400"/>
              <a:buNone/>
              <a:defRPr sz="1400">
                <a:solidFill>
                  <a:srgbClr val="9E9E9E"/>
                </a:solidFill>
              </a:defRPr>
            </a:lvl8pPr>
            <a:lvl9pPr indent="-228600" lvl="8" marL="4114800" algn="l">
              <a:spcBef>
                <a:spcPts val="280"/>
              </a:spcBef>
              <a:spcAft>
                <a:spcPts val="0"/>
              </a:spcAft>
              <a:buClr>
                <a:srgbClr val="9E9E9E"/>
              </a:buClr>
              <a:buSzPts val="1400"/>
              <a:buNone/>
              <a:defRPr sz="1400">
                <a:solidFill>
                  <a:srgbClr val="9E9E9E"/>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68" name="Shape 68"/>
        <p:cNvGrpSpPr/>
        <p:nvPr/>
      </p:nvGrpSpPr>
      <p:grpSpPr>
        <a:xfrm>
          <a:off x="0" y="0"/>
          <a:ext cx="0" cy="0"/>
          <a:chOff x="0" y="0"/>
          <a:chExt cx="0" cy="0"/>
        </a:xfrm>
      </p:grpSpPr>
      <p:sp>
        <p:nvSpPr>
          <p:cNvPr id="69" name="Google Shape;69;p17"/>
          <p:cNvSpPr txBox="1"/>
          <p:nvPr>
            <p:ph type="title"/>
          </p:nvPr>
        </p:nvSpPr>
        <p:spPr>
          <a:xfrm>
            <a:off x="1920875" y="274638"/>
            <a:ext cx="6994525"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0" name="Google Shape;70;p17"/>
          <p:cNvSpPr txBox="1"/>
          <p:nvPr>
            <p:ph idx="1" type="body"/>
          </p:nvPr>
        </p:nvSpPr>
        <p:spPr>
          <a:xfrm>
            <a:off x="457200" y="1975668"/>
            <a:ext cx="4038600" cy="4150495"/>
          </a:xfrm>
          <a:prstGeom prst="rect">
            <a:avLst/>
          </a:prstGeom>
          <a:noFill/>
          <a:ln>
            <a:noFill/>
          </a:ln>
        </p:spPr>
        <p:txBody>
          <a:bodyPr anchorCtr="0" anchor="t" bIns="45700" lIns="91425" spcFirstLastPara="1" rIns="91425" wrap="square" tIns="45700"/>
          <a:lstStyle>
            <a:lvl1pPr indent="-355600" lvl="0" marL="457200" algn="l">
              <a:spcBef>
                <a:spcPts val="600"/>
              </a:spcBef>
              <a:spcAft>
                <a:spcPts val="0"/>
              </a:spcAft>
              <a:buClr>
                <a:srgbClr val="666666"/>
              </a:buClr>
              <a:buSzPts val="2000"/>
              <a:buFont typeface="Arial"/>
              <a:buChar char="•"/>
              <a:defRPr sz="2000"/>
            </a:lvl1pPr>
            <a:lvl2pPr indent="-342900" lvl="1" marL="914400" algn="l">
              <a:spcBef>
                <a:spcPts val="600"/>
              </a:spcBef>
              <a:spcAft>
                <a:spcPts val="0"/>
              </a:spcAft>
              <a:buClr>
                <a:srgbClr val="666666"/>
              </a:buClr>
              <a:buSzPts val="1800"/>
              <a:buChar char="–"/>
              <a:defRPr sz="1800"/>
            </a:lvl2pPr>
            <a:lvl3pPr indent="-330200" lvl="2" marL="1371600" algn="l">
              <a:spcBef>
                <a:spcPts val="270"/>
              </a:spcBef>
              <a:spcAft>
                <a:spcPts val="0"/>
              </a:spcAft>
              <a:buClr>
                <a:srgbClr val="666666"/>
              </a:buClr>
              <a:buSzPts val="1600"/>
              <a:buFont typeface="Arial"/>
              <a:buChar char="•"/>
              <a:defRPr sz="1600"/>
            </a:lvl3pPr>
            <a:lvl4pPr indent="-317500" lvl="3" marL="1828800" algn="l">
              <a:spcBef>
                <a:spcPts val="240"/>
              </a:spcBef>
              <a:spcAft>
                <a:spcPts val="0"/>
              </a:spcAft>
              <a:buClr>
                <a:srgbClr val="666666"/>
              </a:buClr>
              <a:buSzPts val="1400"/>
              <a:buFont typeface="Arial"/>
              <a:buChar char="–"/>
              <a:defRPr sz="1400"/>
            </a:lvl4pPr>
            <a:lvl5pPr indent="-304800" lvl="4" marL="2286000" algn="l">
              <a:spcBef>
                <a:spcPts val="240"/>
              </a:spcBef>
              <a:spcAft>
                <a:spcPts val="0"/>
              </a:spcAft>
              <a:buClr>
                <a:schemeClr val="dk1"/>
              </a:buClr>
              <a:buSzPts val="1200"/>
              <a:buChar char="»"/>
              <a:defRPr sz="12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71" name="Google Shape;71;p17"/>
          <p:cNvSpPr txBox="1"/>
          <p:nvPr>
            <p:ph idx="2" type="body"/>
          </p:nvPr>
        </p:nvSpPr>
        <p:spPr>
          <a:xfrm>
            <a:off x="4648200" y="1975668"/>
            <a:ext cx="4038600" cy="4150495"/>
          </a:xfrm>
          <a:prstGeom prst="rect">
            <a:avLst/>
          </a:prstGeom>
          <a:noFill/>
          <a:ln>
            <a:noFill/>
          </a:ln>
        </p:spPr>
        <p:txBody>
          <a:bodyPr anchorCtr="0" anchor="t" bIns="45700" lIns="91425" spcFirstLastPara="1" rIns="91425" wrap="square" tIns="45700"/>
          <a:lstStyle>
            <a:lvl1pPr indent="-355600" lvl="0" marL="457200" algn="l">
              <a:spcBef>
                <a:spcPts val="600"/>
              </a:spcBef>
              <a:spcAft>
                <a:spcPts val="0"/>
              </a:spcAft>
              <a:buClr>
                <a:srgbClr val="666666"/>
              </a:buClr>
              <a:buSzPts val="2000"/>
              <a:buFont typeface="Arial"/>
              <a:buChar char="•"/>
              <a:defRPr sz="2000"/>
            </a:lvl1pPr>
            <a:lvl2pPr indent="-342900" lvl="1" marL="914400" algn="l">
              <a:spcBef>
                <a:spcPts val="600"/>
              </a:spcBef>
              <a:spcAft>
                <a:spcPts val="0"/>
              </a:spcAft>
              <a:buClr>
                <a:srgbClr val="666666"/>
              </a:buClr>
              <a:buSzPts val="1800"/>
              <a:buChar char="–"/>
              <a:defRPr sz="1800"/>
            </a:lvl2pPr>
            <a:lvl3pPr indent="-330200" lvl="2" marL="1371600" algn="l">
              <a:spcBef>
                <a:spcPts val="270"/>
              </a:spcBef>
              <a:spcAft>
                <a:spcPts val="0"/>
              </a:spcAft>
              <a:buClr>
                <a:srgbClr val="666666"/>
              </a:buClr>
              <a:buSzPts val="1600"/>
              <a:buFont typeface="Arial"/>
              <a:buChar char="•"/>
              <a:defRPr sz="1600"/>
            </a:lvl3pPr>
            <a:lvl4pPr indent="-317500" lvl="3" marL="1828800" algn="l">
              <a:spcBef>
                <a:spcPts val="240"/>
              </a:spcBef>
              <a:spcAft>
                <a:spcPts val="0"/>
              </a:spcAft>
              <a:buClr>
                <a:srgbClr val="666666"/>
              </a:buClr>
              <a:buSzPts val="1400"/>
              <a:buFont typeface="Arial"/>
              <a:buChar char="–"/>
              <a:defRPr sz="1400"/>
            </a:lvl4pPr>
            <a:lvl5pPr indent="-304800" lvl="4" marL="2286000" algn="l">
              <a:spcBef>
                <a:spcPts val="240"/>
              </a:spcBef>
              <a:spcAft>
                <a:spcPts val="0"/>
              </a:spcAft>
              <a:buClr>
                <a:schemeClr val="dk1"/>
              </a:buClr>
              <a:buSzPts val="1200"/>
              <a:buChar char="»"/>
              <a:defRPr sz="12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72" name="Shape 72"/>
        <p:cNvGrpSpPr/>
        <p:nvPr/>
      </p:nvGrpSpPr>
      <p:grpSpPr>
        <a:xfrm>
          <a:off x="0" y="0"/>
          <a:ext cx="0" cy="0"/>
          <a:chOff x="0" y="0"/>
          <a:chExt cx="0" cy="0"/>
        </a:xfrm>
      </p:grpSpPr>
      <p:sp>
        <p:nvSpPr>
          <p:cNvPr id="73" name="Google Shape;73;p18"/>
          <p:cNvSpPr txBox="1"/>
          <p:nvPr>
            <p:ph type="title"/>
          </p:nvPr>
        </p:nvSpPr>
        <p:spPr>
          <a:xfrm>
            <a:off x="1920875" y="274638"/>
            <a:ext cx="6994525"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4" name="Google Shape;74;p18"/>
          <p:cNvSpPr txBox="1"/>
          <p:nvPr>
            <p:ph idx="1" type="body"/>
          </p:nvPr>
        </p:nvSpPr>
        <p:spPr>
          <a:xfrm>
            <a:off x="457200" y="1975668"/>
            <a:ext cx="4040188" cy="321439"/>
          </a:xfrm>
          <a:prstGeom prst="rect">
            <a:avLst/>
          </a:prstGeom>
          <a:noFill/>
          <a:ln>
            <a:noFill/>
          </a:ln>
        </p:spPr>
        <p:txBody>
          <a:bodyPr anchorCtr="0" anchor="b" bIns="45700" lIns="91425" spcFirstLastPara="1" rIns="91425" wrap="square" tIns="45700"/>
          <a:lstStyle>
            <a:lvl1pPr indent="-228600" lvl="0" marL="457200" algn="l">
              <a:spcBef>
                <a:spcPts val="600"/>
              </a:spcBef>
              <a:spcAft>
                <a:spcPts val="0"/>
              </a:spcAft>
              <a:buClr>
                <a:srgbClr val="0E5F7E"/>
              </a:buClr>
              <a:buSzPts val="2000"/>
              <a:buFont typeface="Arial"/>
              <a:buNone/>
              <a:defRPr b="1" sz="2000">
                <a:solidFill>
                  <a:srgbClr val="0E5F7E"/>
                </a:solidFill>
              </a:defRPr>
            </a:lvl1pPr>
            <a:lvl2pPr indent="-228600" lvl="1" marL="914400" algn="l">
              <a:spcBef>
                <a:spcPts val="600"/>
              </a:spcBef>
              <a:spcAft>
                <a:spcPts val="0"/>
              </a:spcAft>
              <a:buClr>
                <a:srgbClr val="666666"/>
              </a:buClr>
              <a:buSzPts val="2000"/>
              <a:buNone/>
              <a:defRPr b="1" sz="2000"/>
            </a:lvl2pPr>
            <a:lvl3pPr indent="-228600" lvl="2" marL="1371600" algn="l">
              <a:spcBef>
                <a:spcPts val="300"/>
              </a:spcBef>
              <a:spcAft>
                <a:spcPts val="0"/>
              </a:spcAft>
              <a:buClr>
                <a:srgbClr val="666666"/>
              </a:buClr>
              <a:buSzPts val="1800"/>
              <a:buFont typeface="Arial"/>
              <a:buNone/>
              <a:defRPr b="1" sz="1800"/>
            </a:lvl3pPr>
            <a:lvl4pPr indent="-228600" lvl="3" marL="1828800" algn="l">
              <a:spcBef>
                <a:spcPts val="270"/>
              </a:spcBef>
              <a:spcAft>
                <a:spcPts val="0"/>
              </a:spcAft>
              <a:buClr>
                <a:srgbClr val="666666"/>
              </a:buClr>
              <a:buSzPts val="1600"/>
              <a:buFont typeface="Arial"/>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75" name="Google Shape;75;p18"/>
          <p:cNvSpPr txBox="1"/>
          <p:nvPr>
            <p:ph idx="2" type="body"/>
          </p:nvPr>
        </p:nvSpPr>
        <p:spPr>
          <a:xfrm>
            <a:off x="457200" y="2615429"/>
            <a:ext cx="4040188" cy="3510733"/>
          </a:xfrm>
          <a:prstGeom prst="rect">
            <a:avLst/>
          </a:prstGeom>
          <a:noFill/>
          <a:ln>
            <a:noFill/>
          </a:ln>
        </p:spPr>
        <p:txBody>
          <a:bodyPr anchorCtr="0" anchor="t" bIns="45700" lIns="91425" spcFirstLastPara="1" rIns="91425" wrap="square" tIns="45700"/>
          <a:lstStyle>
            <a:lvl1pPr indent="-355600" lvl="0" marL="457200" algn="l">
              <a:spcBef>
                <a:spcPts val="600"/>
              </a:spcBef>
              <a:spcAft>
                <a:spcPts val="0"/>
              </a:spcAft>
              <a:buClr>
                <a:srgbClr val="666666"/>
              </a:buClr>
              <a:buSzPts val="2000"/>
              <a:buFont typeface="Arial"/>
              <a:buChar char="•"/>
              <a:defRPr sz="2000"/>
            </a:lvl1pPr>
            <a:lvl2pPr indent="-342900" lvl="1" marL="914400" algn="l">
              <a:spcBef>
                <a:spcPts val="600"/>
              </a:spcBef>
              <a:spcAft>
                <a:spcPts val="0"/>
              </a:spcAft>
              <a:buClr>
                <a:srgbClr val="666666"/>
              </a:buClr>
              <a:buSzPts val="1800"/>
              <a:buChar char="–"/>
              <a:defRPr sz="1800"/>
            </a:lvl2pPr>
            <a:lvl3pPr indent="-330200" lvl="2" marL="1371600" algn="l">
              <a:spcBef>
                <a:spcPts val="270"/>
              </a:spcBef>
              <a:spcAft>
                <a:spcPts val="0"/>
              </a:spcAft>
              <a:buClr>
                <a:srgbClr val="666666"/>
              </a:buClr>
              <a:buSzPts val="1600"/>
              <a:buFont typeface="Arial"/>
              <a:buChar char="•"/>
              <a:defRPr sz="1600"/>
            </a:lvl3pPr>
            <a:lvl4pPr indent="-317500" lvl="3" marL="1828800" algn="l">
              <a:spcBef>
                <a:spcPts val="240"/>
              </a:spcBef>
              <a:spcAft>
                <a:spcPts val="0"/>
              </a:spcAft>
              <a:buClr>
                <a:srgbClr val="666666"/>
              </a:buClr>
              <a:buSzPts val="1400"/>
              <a:buFont typeface="Arial"/>
              <a:buChar char="–"/>
              <a:defRPr sz="1400"/>
            </a:lvl4pPr>
            <a:lvl5pPr indent="-304800" lvl="4" marL="2286000" algn="l">
              <a:spcBef>
                <a:spcPts val="240"/>
              </a:spcBef>
              <a:spcAft>
                <a:spcPts val="0"/>
              </a:spcAft>
              <a:buClr>
                <a:schemeClr val="dk1"/>
              </a:buClr>
              <a:buSzPts val="1200"/>
              <a:buChar char="»"/>
              <a:defRPr sz="12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76" name="Google Shape;76;p18"/>
          <p:cNvSpPr txBox="1"/>
          <p:nvPr>
            <p:ph idx="3" type="body"/>
          </p:nvPr>
        </p:nvSpPr>
        <p:spPr>
          <a:xfrm>
            <a:off x="4645025" y="1975668"/>
            <a:ext cx="4041775" cy="321439"/>
          </a:xfrm>
          <a:prstGeom prst="rect">
            <a:avLst/>
          </a:prstGeom>
          <a:noFill/>
          <a:ln>
            <a:noFill/>
          </a:ln>
        </p:spPr>
        <p:txBody>
          <a:bodyPr anchorCtr="0" anchor="b" bIns="45700" lIns="91425" spcFirstLastPara="1" rIns="91425" wrap="square" tIns="45700"/>
          <a:lstStyle>
            <a:lvl1pPr indent="-228600" lvl="0" marL="457200" algn="l">
              <a:spcBef>
                <a:spcPts val="600"/>
              </a:spcBef>
              <a:spcAft>
                <a:spcPts val="0"/>
              </a:spcAft>
              <a:buClr>
                <a:srgbClr val="0E5F7E"/>
              </a:buClr>
              <a:buSzPts val="2000"/>
              <a:buFont typeface="Arial"/>
              <a:buNone/>
              <a:defRPr b="1" sz="2000">
                <a:solidFill>
                  <a:srgbClr val="0E5F7E"/>
                </a:solidFill>
              </a:defRPr>
            </a:lvl1pPr>
            <a:lvl2pPr indent="-228600" lvl="1" marL="914400" algn="l">
              <a:spcBef>
                <a:spcPts val="600"/>
              </a:spcBef>
              <a:spcAft>
                <a:spcPts val="0"/>
              </a:spcAft>
              <a:buClr>
                <a:srgbClr val="666666"/>
              </a:buClr>
              <a:buSzPts val="2000"/>
              <a:buNone/>
              <a:defRPr b="1" sz="2000"/>
            </a:lvl2pPr>
            <a:lvl3pPr indent="-228600" lvl="2" marL="1371600" algn="l">
              <a:spcBef>
                <a:spcPts val="300"/>
              </a:spcBef>
              <a:spcAft>
                <a:spcPts val="0"/>
              </a:spcAft>
              <a:buClr>
                <a:srgbClr val="666666"/>
              </a:buClr>
              <a:buSzPts val="1800"/>
              <a:buFont typeface="Arial"/>
              <a:buNone/>
              <a:defRPr b="1" sz="1800"/>
            </a:lvl3pPr>
            <a:lvl4pPr indent="-228600" lvl="3" marL="1828800" algn="l">
              <a:spcBef>
                <a:spcPts val="270"/>
              </a:spcBef>
              <a:spcAft>
                <a:spcPts val="0"/>
              </a:spcAft>
              <a:buClr>
                <a:srgbClr val="666666"/>
              </a:buClr>
              <a:buSzPts val="1600"/>
              <a:buFont typeface="Arial"/>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77" name="Google Shape;77;p18"/>
          <p:cNvSpPr txBox="1"/>
          <p:nvPr>
            <p:ph idx="4" type="body"/>
          </p:nvPr>
        </p:nvSpPr>
        <p:spPr>
          <a:xfrm>
            <a:off x="4645025" y="2615429"/>
            <a:ext cx="4041775" cy="3510733"/>
          </a:xfrm>
          <a:prstGeom prst="rect">
            <a:avLst/>
          </a:prstGeom>
          <a:noFill/>
          <a:ln>
            <a:noFill/>
          </a:ln>
        </p:spPr>
        <p:txBody>
          <a:bodyPr anchorCtr="0" anchor="t" bIns="45700" lIns="91425" spcFirstLastPara="1" rIns="91425" wrap="square" tIns="45700"/>
          <a:lstStyle>
            <a:lvl1pPr indent="-355600" lvl="0" marL="457200" algn="l">
              <a:spcBef>
                <a:spcPts val="600"/>
              </a:spcBef>
              <a:spcAft>
                <a:spcPts val="0"/>
              </a:spcAft>
              <a:buClr>
                <a:srgbClr val="666666"/>
              </a:buClr>
              <a:buSzPts val="2000"/>
              <a:buFont typeface="Arial"/>
              <a:buChar char="•"/>
              <a:defRPr sz="2000"/>
            </a:lvl1pPr>
            <a:lvl2pPr indent="-342900" lvl="1" marL="914400" algn="l">
              <a:spcBef>
                <a:spcPts val="600"/>
              </a:spcBef>
              <a:spcAft>
                <a:spcPts val="0"/>
              </a:spcAft>
              <a:buClr>
                <a:srgbClr val="666666"/>
              </a:buClr>
              <a:buSzPts val="1800"/>
              <a:buChar char="–"/>
              <a:defRPr sz="1800"/>
            </a:lvl2pPr>
            <a:lvl3pPr indent="-330200" lvl="2" marL="1371600" algn="l">
              <a:spcBef>
                <a:spcPts val="270"/>
              </a:spcBef>
              <a:spcAft>
                <a:spcPts val="0"/>
              </a:spcAft>
              <a:buClr>
                <a:srgbClr val="666666"/>
              </a:buClr>
              <a:buSzPts val="1600"/>
              <a:buFont typeface="Arial"/>
              <a:buChar char="•"/>
              <a:defRPr sz="1600"/>
            </a:lvl3pPr>
            <a:lvl4pPr indent="-317500" lvl="3" marL="1828800" algn="l">
              <a:spcBef>
                <a:spcPts val="240"/>
              </a:spcBef>
              <a:spcAft>
                <a:spcPts val="0"/>
              </a:spcAft>
              <a:buClr>
                <a:srgbClr val="666666"/>
              </a:buClr>
              <a:buSzPts val="1400"/>
              <a:buFont typeface="Arial"/>
              <a:buChar char="–"/>
              <a:defRPr sz="1400"/>
            </a:lvl4pPr>
            <a:lvl5pPr indent="-304800" lvl="4" marL="2286000" algn="l">
              <a:spcBef>
                <a:spcPts val="240"/>
              </a:spcBef>
              <a:spcAft>
                <a:spcPts val="0"/>
              </a:spcAft>
              <a:buClr>
                <a:schemeClr val="dk1"/>
              </a:buClr>
              <a:buSzPts val="1200"/>
              <a:buChar char="»"/>
              <a:defRPr sz="12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8" name="Shape 78"/>
        <p:cNvGrpSpPr/>
        <p:nvPr/>
      </p:nvGrpSpPr>
      <p:grpSpPr>
        <a:xfrm>
          <a:off x="0" y="0"/>
          <a:ext cx="0" cy="0"/>
          <a:chOff x="0" y="0"/>
          <a:chExt cx="0" cy="0"/>
        </a:xfrm>
      </p:grpSpPr>
      <p:sp>
        <p:nvSpPr>
          <p:cNvPr id="79" name="Google Shape;79;p19"/>
          <p:cNvSpPr txBox="1"/>
          <p:nvPr>
            <p:ph type="title"/>
          </p:nvPr>
        </p:nvSpPr>
        <p:spPr>
          <a:xfrm>
            <a:off x="1920875" y="274638"/>
            <a:ext cx="6994525"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80" name="Shape 80"/>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p:cSld name="Content with Caption">
    <p:spTree>
      <p:nvGrpSpPr>
        <p:cNvPr id="81" name="Shape 81"/>
        <p:cNvGrpSpPr/>
        <p:nvPr/>
      </p:nvGrpSpPr>
      <p:grpSpPr>
        <a:xfrm>
          <a:off x="0" y="0"/>
          <a:ext cx="0" cy="0"/>
          <a:chOff x="0" y="0"/>
          <a:chExt cx="0" cy="0"/>
        </a:xfrm>
      </p:grpSpPr>
      <p:sp>
        <p:nvSpPr>
          <p:cNvPr id="82" name="Google Shape;82;p21"/>
          <p:cNvSpPr txBox="1"/>
          <p:nvPr>
            <p:ph idx="1" type="body"/>
          </p:nvPr>
        </p:nvSpPr>
        <p:spPr>
          <a:xfrm>
            <a:off x="3575050" y="1896880"/>
            <a:ext cx="5111750" cy="4229283"/>
          </a:xfrm>
          <a:prstGeom prst="rect">
            <a:avLst/>
          </a:prstGeom>
          <a:noFill/>
          <a:ln>
            <a:noFill/>
          </a:ln>
        </p:spPr>
        <p:txBody>
          <a:bodyPr anchorCtr="0" anchor="t" bIns="45700" lIns="91425" spcFirstLastPara="1" rIns="91425" wrap="square" tIns="45700"/>
          <a:lstStyle>
            <a:lvl1pPr indent="-355600" lvl="0" marL="457200" algn="l">
              <a:spcBef>
                <a:spcPts val="600"/>
              </a:spcBef>
              <a:spcAft>
                <a:spcPts val="0"/>
              </a:spcAft>
              <a:buClr>
                <a:srgbClr val="666666"/>
              </a:buClr>
              <a:buSzPts val="2000"/>
              <a:buFont typeface="Arial"/>
              <a:buChar char="•"/>
              <a:defRPr sz="2000"/>
            </a:lvl1pPr>
            <a:lvl2pPr indent="-342900" lvl="1" marL="914400" algn="l">
              <a:spcBef>
                <a:spcPts val="600"/>
              </a:spcBef>
              <a:spcAft>
                <a:spcPts val="0"/>
              </a:spcAft>
              <a:buClr>
                <a:srgbClr val="666666"/>
              </a:buClr>
              <a:buSzPts val="1800"/>
              <a:buChar char="–"/>
              <a:defRPr sz="1800"/>
            </a:lvl2pPr>
            <a:lvl3pPr indent="-330200" lvl="2" marL="1371600" algn="l">
              <a:spcBef>
                <a:spcPts val="270"/>
              </a:spcBef>
              <a:spcAft>
                <a:spcPts val="0"/>
              </a:spcAft>
              <a:buClr>
                <a:srgbClr val="666666"/>
              </a:buClr>
              <a:buSzPts val="1600"/>
              <a:buFont typeface="Arial"/>
              <a:buChar char="•"/>
              <a:defRPr sz="1600"/>
            </a:lvl3pPr>
            <a:lvl4pPr indent="-228600" lvl="3" marL="1828800" algn="l">
              <a:spcBef>
                <a:spcPts val="240"/>
              </a:spcBef>
              <a:spcAft>
                <a:spcPts val="0"/>
              </a:spcAft>
              <a:buClr>
                <a:srgbClr val="666666"/>
              </a:buClr>
              <a:buSzPts val="1400"/>
              <a:buFont typeface="Arial"/>
              <a:buNone/>
              <a:defRPr sz="1400"/>
            </a:lvl4pPr>
            <a:lvl5pPr indent="-304800" lvl="4" marL="2286000" algn="l">
              <a:spcBef>
                <a:spcPts val="240"/>
              </a:spcBef>
              <a:spcAft>
                <a:spcPts val="0"/>
              </a:spcAft>
              <a:buClr>
                <a:schemeClr val="dk1"/>
              </a:buClr>
              <a:buSzPts val="1200"/>
              <a:buChar char="»"/>
              <a:defRPr sz="12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83" name="Google Shape;83;p21"/>
          <p:cNvSpPr txBox="1"/>
          <p:nvPr>
            <p:ph idx="2" type="body"/>
          </p:nvPr>
        </p:nvSpPr>
        <p:spPr>
          <a:xfrm>
            <a:off x="457200" y="1896880"/>
            <a:ext cx="3008313" cy="4229283"/>
          </a:xfrm>
          <a:prstGeom prst="rect">
            <a:avLst/>
          </a:prstGeom>
          <a:noFill/>
          <a:ln>
            <a:noFill/>
          </a:ln>
        </p:spPr>
        <p:txBody>
          <a:bodyPr anchorCtr="0" anchor="t" bIns="45700" lIns="91425" spcFirstLastPara="1" rIns="91425" wrap="square" tIns="45700"/>
          <a:lstStyle>
            <a:lvl1pPr indent="-228600" lvl="0" marL="457200" algn="l">
              <a:spcBef>
                <a:spcPts val="420"/>
              </a:spcBef>
              <a:spcAft>
                <a:spcPts val="0"/>
              </a:spcAft>
              <a:buClr>
                <a:srgbClr val="666666"/>
              </a:buClr>
              <a:buSzPts val="1400"/>
              <a:buFont typeface="Arial"/>
              <a:buNone/>
              <a:defRPr sz="1400"/>
            </a:lvl1pPr>
            <a:lvl2pPr indent="-228600" lvl="1" marL="914400" algn="l">
              <a:spcBef>
                <a:spcPts val="420"/>
              </a:spcBef>
              <a:spcAft>
                <a:spcPts val="0"/>
              </a:spcAft>
              <a:buClr>
                <a:srgbClr val="666666"/>
              </a:buClr>
              <a:buSzPts val="1200"/>
              <a:buNone/>
              <a:defRPr sz="1200"/>
            </a:lvl2pPr>
            <a:lvl3pPr indent="-228600" lvl="2" marL="1371600" algn="l">
              <a:spcBef>
                <a:spcPts val="180"/>
              </a:spcBef>
              <a:spcAft>
                <a:spcPts val="0"/>
              </a:spcAft>
              <a:buClr>
                <a:srgbClr val="666666"/>
              </a:buClr>
              <a:buSzPts val="1000"/>
              <a:buFont typeface="Arial"/>
              <a:buNone/>
              <a:defRPr sz="1000"/>
            </a:lvl3pPr>
            <a:lvl4pPr indent="-228600" lvl="3" marL="1828800" algn="l">
              <a:spcBef>
                <a:spcPts val="150"/>
              </a:spcBef>
              <a:spcAft>
                <a:spcPts val="0"/>
              </a:spcAft>
              <a:buClr>
                <a:srgbClr val="666666"/>
              </a:buClr>
              <a:buSzPts val="900"/>
              <a:buFont typeface="Arial"/>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84" name="Google Shape;84;p21"/>
          <p:cNvSpPr txBox="1"/>
          <p:nvPr>
            <p:ph type="title"/>
          </p:nvPr>
        </p:nvSpPr>
        <p:spPr>
          <a:xfrm>
            <a:off x="2155825" y="274638"/>
            <a:ext cx="6530975"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9" name="Shape 19"/>
        <p:cNvGrpSpPr/>
        <p:nvPr/>
      </p:nvGrpSpPr>
      <p:grpSpPr>
        <a:xfrm>
          <a:off x="0" y="0"/>
          <a:ext cx="0" cy="0"/>
          <a:chOff x="0" y="0"/>
          <a:chExt cx="0" cy="0"/>
        </a:xfrm>
      </p:grpSpPr>
      <p:sp>
        <p:nvSpPr>
          <p:cNvPr id="20" name="Google Shape;20;p3"/>
          <p:cNvSpPr txBox="1"/>
          <p:nvPr>
            <p:ph type="title"/>
          </p:nvPr>
        </p:nvSpPr>
        <p:spPr>
          <a:xfrm>
            <a:off x="2051050" y="476250"/>
            <a:ext cx="6837363" cy="11525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 type="body"/>
          </p:nvPr>
        </p:nvSpPr>
        <p:spPr>
          <a:xfrm>
            <a:off x="254000" y="1989138"/>
            <a:ext cx="8637588" cy="4608512"/>
          </a:xfrm>
          <a:prstGeom prst="rect">
            <a:avLst/>
          </a:prstGeom>
          <a:noFill/>
          <a:ln>
            <a:noFill/>
          </a:ln>
        </p:spPr>
        <p:txBody>
          <a:bodyPr anchorCtr="0" anchor="t" bIns="45700" lIns="91425" spcFirstLastPara="1" rIns="91425" wrap="square" tIns="45700"/>
          <a:lstStyle>
            <a:lvl1pPr indent="-342900" lvl="0" marL="457200" algn="l">
              <a:spcBef>
                <a:spcPts val="540"/>
              </a:spcBef>
              <a:spcAft>
                <a:spcPts val="0"/>
              </a:spcAft>
              <a:buClr>
                <a:srgbClr val="60605B"/>
              </a:buClr>
              <a:buSzPts val="1800"/>
              <a:buChar char="•"/>
              <a:defRPr/>
            </a:lvl1pPr>
            <a:lvl2pPr indent="-342900" lvl="1" marL="914400" algn="l">
              <a:spcBef>
                <a:spcPts val="540"/>
              </a:spcBef>
              <a:spcAft>
                <a:spcPts val="0"/>
              </a:spcAft>
              <a:buClr>
                <a:schemeClr val="dk1"/>
              </a:buClr>
              <a:buSzPts val="1800"/>
              <a:buChar char="–"/>
              <a:defRPr/>
            </a:lvl2pPr>
            <a:lvl3pPr indent="-342900" lvl="2" marL="1371600" algn="l">
              <a:spcBef>
                <a:spcPts val="270"/>
              </a:spcBef>
              <a:spcAft>
                <a:spcPts val="0"/>
              </a:spcAft>
              <a:buClr>
                <a:schemeClr val="dk1"/>
              </a:buClr>
              <a:buSzPts val="1800"/>
              <a:buChar char="•"/>
              <a:defRPr/>
            </a:lvl3pPr>
            <a:lvl4pPr indent="-342900" lvl="3" marL="1828800" algn="l">
              <a:spcBef>
                <a:spcPts val="270"/>
              </a:spcBef>
              <a:spcAft>
                <a:spcPts val="0"/>
              </a:spcAft>
              <a:buClr>
                <a:schemeClr val="dk1"/>
              </a:buClr>
              <a:buSzPts val="1800"/>
              <a:buChar char="–"/>
              <a:defRPr/>
            </a:lvl4pPr>
            <a:lvl5pPr indent="-228600" lvl="4" marL="2286000" algn="l">
              <a:spcBef>
                <a:spcPts val="360"/>
              </a:spcBef>
              <a:spcAft>
                <a:spcPts val="0"/>
              </a:spcAft>
              <a:buSzPts val="1400"/>
              <a:buNone/>
              <a:defRPr/>
            </a:lvl5pPr>
            <a:lvl6pPr indent="-228600" lvl="5" marL="2743200" algn="l">
              <a:spcBef>
                <a:spcPts val="360"/>
              </a:spcBef>
              <a:spcAft>
                <a:spcPts val="0"/>
              </a:spcAft>
              <a:buSzPts val="1400"/>
              <a:buNone/>
              <a:defRPr/>
            </a:lvl6pPr>
            <a:lvl7pPr indent="-228600" lvl="6" marL="3200400" algn="l">
              <a:spcBef>
                <a:spcPts val="360"/>
              </a:spcBef>
              <a:spcAft>
                <a:spcPts val="0"/>
              </a:spcAft>
              <a:buSzPts val="1400"/>
              <a:buNone/>
              <a:defRPr/>
            </a:lvl7pPr>
            <a:lvl8pPr indent="-228600" lvl="7" marL="3657600" algn="l">
              <a:spcBef>
                <a:spcPts val="360"/>
              </a:spcBef>
              <a:spcAft>
                <a:spcPts val="0"/>
              </a:spcAft>
              <a:buSzPts val="1400"/>
              <a:buNone/>
              <a:defRPr/>
            </a:lvl8pPr>
            <a:lvl9pPr indent="-228600" lvl="8" marL="4114800" algn="l">
              <a:spcBef>
                <a:spcPts val="36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p:cSld name="Picture with Caption">
    <p:spTree>
      <p:nvGrpSpPr>
        <p:cNvPr id="85" name="Shape 85"/>
        <p:cNvGrpSpPr/>
        <p:nvPr/>
      </p:nvGrpSpPr>
      <p:grpSpPr>
        <a:xfrm>
          <a:off x="0" y="0"/>
          <a:ext cx="0" cy="0"/>
          <a:chOff x="0" y="0"/>
          <a:chExt cx="0" cy="0"/>
        </a:xfrm>
      </p:grpSpPr>
      <p:sp>
        <p:nvSpPr>
          <p:cNvPr id="86" name="Google Shape;86;p22"/>
          <p:cNvSpPr/>
          <p:nvPr>
            <p:ph idx="2" type="pic"/>
          </p:nvPr>
        </p:nvSpPr>
        <p:spPr>
          <a:xfrm>
            <a:off x="1792288" y="1967829"/>
            <a:ext cx="5486400" cy="3399509"/>
          </a:xfrm>
          <a:prstGeom prst="rect">
            <a:avLst/>
          </a:prstGeom>
          <a:noFill/>
          <a:ln>
            <a:noFill/>
          </a:ln>
        </p:spPr>
        <p:txBody>
          <a:bodyPr anchorCtr="0" anchor="t" bIns="45700" lIns="91425" spcFirstLastPara="1" rIns="91425" wrap="square" tIns="45700"/>
          <a:lstStyle>
            <a:lvl1pPr lvl="0" marR="0" rtl="0" algn="l">
              <a:spcBef>
                <a:spcPts val="960"/>
              </a:spcBef>
              <a:spcAft>
                <a:spcPts val="0"/>
              </a:spcAft>
              <a:buClr>
                <a:srgbClr val="666666"/>
              </a:buClr>
              <a:buSzPts val="3200"/>
              <a:buFont typeface="Arial"/>
              <a:buNone/>
              <a:defRPr b="0" i="0" sz="3200" u="none" cap="none" strike="noStrike">
                <a:solidFill>
                  <a:srgbClr val="666666"/>
                </a:solidFill>
                <a:latin typeface="Arial"/>
                <a:ea typeface="Arial"/>
                <a:cs typeface="Arial"/>
                <a:sym typeface="Arial"/>
              </a:defRPr>
            </a:lvl1pPr>
            <a:lvl2pPr lvl="1" marR="0" rtl="0" algn="l">
              <a:spcBef>
                <a:spcPts val="960"/>
              </a:spcBef>
              <a:spcAft>
                <a:spcPts val="0"/>
              </a:spcAft>
              <a:buClr>
                <a:srgbClr val="666666"/>
              </a:buClr>
              <a:buSzPts val="2800"/>
              <a:buFont typeface="Arial"/>
              <a:buNone/>
              <a:defRPr b="0" i="0" sz="2800" u="none" cap="none" strike="noStrike">
                <a:solidFill>
                  <a:srgbClr val="666666"/>
                </a:solidFill>
                <a:latin typeface="Arial"/>
                <a:ea typeface="Arial"/>
                <a:cs typeface="Arial"/>
                <a:sym typeface="Arial"/>
              </a:defRPr>
            </a:lvl2pPr>
            <a:lvl3pPr lvl="2" marR="0" rtl="0" algn="l">
              <a:spcBef>
                <a:spcPts val="420"/>
              </a:spcBef>
              <a:spcAft>
                <a:spcPts val="0"/>
              </a:spcAft>
              <a:buClr>
                <a:srgbClr val="666666"/>
              </a:buClr>
              <a:buSzPts val="2400"/>
              <a:buFont typeface="Arial"/>
              <a:buNone/>
              <a:defRPr b="0" i="0" sz="2400" u="none" cap="none" strike="noStrike">
                <a:solidFill>
                  <a:srgbClr val="666666"/>
                </a:solidFill>
                <a:latin typeface="Arial"/>
                <a:ea typeface="Arial"/>
                <a:cs typeface="Arial"/>
                <a:sym typeface="Arial"/>
              </a:defRPr>
            </a:lvl3pPr>
            <a:lvl4pPr lvl="3" marR="0" rtl="0" algn="l">
              <a:spcBef>
                <a:spcPts val="360"/>
              </a:spcBef>
              <a:spcAft>
                <a:spcPts val="0"/>
              </a:spcAft>
              <a:buClr>
                <a:srgbClr val="666666"/>
              </a:buClr>
              <a:buSzPts val="2000"/>
              <a:buFont typeface="Arial"/>
              <a:buNone/>
              <a:defRPr b="0" i="0" sz="2000" u="none" cap="none" strike="noStrike">
                <a:solidFill>
                  <a:srgbClr val="666666"/>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87" name="Google Shape;87;p22"/>
          <p:cNvSpPr txBox="1"/>
          <p:nvPr>
            <p:ph idx="1" type="body"/>
          </p:nvPr>
        </p:nvSpPr>
        <p:spPr>
          <a:xfrm>
            <a:off x="1792288" y="5497709"/>
            <a:ext cx="5486400" cy="804862"/>
          </a:xfrm>
          <a:prstGeom prst="rect">
            <a:avLst/>
          </a:prstGeom>
          <a:noFill/>
          <a:ln>
            <a:noFill/>
          </a:ln>
        </p:spPr>
        <p:txBody>
          <a:bodyPr anchorCtr="0" anchor="t" bIns="45700" lIns="91425" spcFirstLastPara="1" rIns="91425" wrap="square" tIns="45700"/>
          <a:lstStyle>
            <a:lvl1pPr indent="-228600" lvl="0" marL="457200" algn="l">
              <a:spcBef>
                <a:spcPts val="600"/>
              </a:spcBef>
              <a:spcAft>
                <a:spcPts val="0"/>
              </a:spcAft>
              <a:buClr>
                <a:srgbClr val="666666"/>
              </a:buClr>
              <a:buSzPts val="2000"/>
              <a:buFont typeface="Arial"/>
              <a:buNone/>
              <a:defRPr sz="2000"/>
            </a:lvl1pPr>
            <a:lvl2pPr indent="-228600" lvl="1" marL="914400" algn="l">
              <a:spcBef>
                <a:spcPts val="600"/>
              </a:spcBef>
              <a:spcAft>
                <a:spcPts val="0"/>
              </a:spcAft>
              <a:buClr>
                <a:srgbClr val="666666"/>
              </a:buClr>
              <a:buSzPts val="1200"/>
              <a:buNone/>
              <a:defRPr sz="1200"/>
            </a:lvl2pPr>
            <a:lvl3pPr indent="-228600" lvl="2" marL="1371600" algn="l">
              <a:spcBef>
                <a:spcPts val="180"/>
              </a:spcBef>
              <a:spcAft>
                <a:spcPts val="0"/>
              </a:spcAft>
              <a:buClr>
                <a:srgbClr val="666666"/>
              </a:buClr>
              <a:buSzPts val="1000"/>
              <a:buFont typeface="Arial"/>
              <a:buNone/>
              <a:defRPr sz="1000"/>
            </a:lvl3pPr>
            <a:lvl4pPr indent="-228600" lvl="3" marL="1828800" algn="l">
              <a:spcBef>
                <a:spcPts val="150"/>
              </a:spcBef>
              <a:spcAft>
                <a:spcPts val="0"/>
              </a:spcAft>
              <a:buClr>
                <a:srgbClr val="666666"/>
              </a:buClr>
              <a:buSzPts val="900"/>
              <a:buFont typeface="Arial"/>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88" name="Google Shape;88;p22"/>
          <p:cNvSpPr txBox="1"/>
          <p:nvPr>
            <p:ph type="title"/>
          </p:nvPr>
        </p:nvSpPr>
        <p:spPr>
          <a:xfrm>
            <a:off x="2155825" y="274638"/>
            <a:ext cx="6530975"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89" name="Shape 89"/>
        <p:cNvGrpSpPr/>
        <p:nvPr/>
      </p:nvGrpSpPr>
      <p:grpSpPr>
        <a:xfrm>
          <a:off x="0" y="0"/>
          <a:ext cx="0" cy="0"/>
          <a:chOff x="0" y="0"/>
          <a:chExt cx="0" cy="0"/>
        </a:xfrm>
      </p:grpSpPr>
      <p:sp>
        <p:nvSpPr>
          <p:cNvPr id="90" name="Google Shape;90;p23"/>
          <p:cNvSpPr txBox="1"/>
          <p:nvPr>
            <p:ph type="title"/>
          </p:nvPr>
        </p:nvSpPr>
        <p:spPr>
          <a:xfrm>
            <a:off x="1920875" y="274638"/>
            <a:ext cx="6994525"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1" name="Google Shape;91;p23"/>
          <p:cNvSpPr txBox="1"/>
          <p:nvPr>
            <p:ph idx="1" type="body"/>
          </p:nvPr>
        </p:nvSpPr>
        <p:spPr>
          <a:xfrm rot="5400000">
            <a:off x="2232819" y="-10319"/>
            <a:ext cx="4679950" cy="8637588"/>
          </a:xfrm>
          <a:prstGeom prst="rect">
            <a:avLst/>
          </a:prstGeom>
          <a:noFill/>
          <a:ln>
            <a:noFill/>
          </a:ln>
        </p:spPr>
        <p:txBody>
          <a:bodyPr anchorCtr="0" anchor="t" bIns="45700" lIns="91425" spcFirstLastPara="1" rIns="91425" wrap="square" tIns="45700"/>
          <a:lstStyle>
            <a:lvl1pPr indent="-342900" lvl="0" marL="457200" algn="l">
              <a:spcBef>
                <a:spcPts val="540"/>
              </a:spcBef>
              <a:spcAft>
                <a:spcPts val="0"/>
              </a:spcAft>
              <a:buClr>
                <a:srgbClr val="666666"/>
              </a:buClr>
              <a:buSzPts val="1800"/>
              <a:buChar char="•"/>
              <a:defRPr/>
            </a:lvl1pPr>
            <a:lvl2pPr indent="-342900" lvl="1" marL="914400" algn="l">
              <a:spcBef>
                <a:spcPts val="540"/>
              </a:spcBef>
              <a:spcAft>
                <a:spcPts val="0"/>
              </a:spcAft>
              <a:buClr>
                <a:srgbClr val="666666"/>
              </a:buClr>
              <a:buSzPts val="1800"/>
              <a:buChar char="–"/>
              <a:defRPr/>
            </a:lvl2pPr>
            <a:lvl3pPr indent="-342900" lvl="2" marL="1371600" algn="l">
              <a:spcBef>
                <a:spcPts val="270"/>
              </a:spcBef>
              <a:spcAft>
                <a:spcPts val="0"/>
              </a:spcAft>
              <a:buClr>
                <a:srgbClr val="666666"/>
              </a:buClr>
              <a:buSzPts val="1800"/>
              <a:buChar char="•"/>
              <a:defRPr/>
            </a:lvl3pPr>
            <a:lvl4pPr indent="-342900" lvl="3" marL="1828800" algn="l">
              <a:spcBef>
                <a:spcPts val="270"/>
              </a:spcBef>
              <a:spcAft>
                <a:spcPts val="0"/>
              </a:spcAft>
              <a:buClr>
                <a:srgbClr val="666666"/>
              </a:buClr>
              <a:buSzPts val="1800"/>
              <a:buChar char="–"/>
              <a:defRPr/>
            </a:lvl4pPr>
            <a:lvl5pPr indent="-304800" lvl="4" marL="2286000" algn="l">
              <a:spcBef>
                <a:spcPts val="270"/>
              </a:spcBef>
              <a:spcAft>
                <a:spcPts val="0"/>
              </a:spcAft>
              <a:buClr>
                <a:schemeClr val="dk1"/>
              </a:buClr>
              <a:buSzPts val="1200"/>
              <a:buChar char="»"/>
              <a:defRPr sz="12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92" name="Shape 92"/>
        <p:cNvGrpSpPr/>
        <p:nvPr/>
      </p:nvGrpSpPr>
      <p:grpSpPr>
        <a:xfrm>
          <a:off x="0" y="0"/>
          <a:ext cx="0" cy="0"/>
          <a:chOff x="0" y="0"/>
          <a:chExt cx="0" cy="0"/>
        </a:xfrm>
      </p:grpSpPr>
      <p:sp>
        <p:nvSpPr>
          <p:cNvPr id="93" name="Google Shape;93;p24"/>
          <p:cNvSpPr txBox="1"/>
          <p:nvPr>
            <p:ph type="title"/>
          </p:nvPr>
        </p:nvSpPr>
        <p:spPr>
          <a:xfrm rot="5400000">
            <a:off x="5582853" y="3022215"/>
            <a:ext cx="4150495" cy="2057400"/>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4" name="Google Shape;94;p24"/>
          <p:cNvSpPr txBox="1"/>
          <p:nvPr>
            <p:ph idx="1" type="body"/>
          </p:nvPr>
        </p:nvSpPr>
        <p:spPr>
          <a:xfrm rot="5400000">
            <a:off x="1391853" y="1041016"/>
            <a:ext cx="4150495" cy="6019800"/>
          </a:xfrm>
          <a:prstGeom prst="rect">
            <a:avLst/>
          </a:prstGeom>
          <a:noFill/>
          <a:ln>
            <a:noFill/>
          </a:ln>
        </p:spPr>
        <p:txBody>
          <a:bodyPr anchorCtr="0" anchor="t" bIns="45700" lIns="91425" spcFirstLastPara="1" rIns="91425" wrap="square" tIns="45700"/>
          <a:lstStyle>
            <a:lvl1pPr indent="-342900" lvl="0" marL="457200" algn="l">
              <a:spcBef>
                <a:spcPts val="540"/>
              </a:spcBef>
              <a:spcAft>
                <a:spcPts val="0"/>
              </a:spcAft>
              <a:buClr>
                <a:srgbClr val="666666"/>
              </a:buClr>
              <a:buSzPts val="1800"/>
              <a:buChar char="•"/>
              <a:defRPr/>
            </a:lvl1pPr>
            <a:lvl2pPr indent="-342900" lvl="1" marL="914400" algn="l">
              <a:spcBef>
                <a:spcPts val="540"/>
              </a:spcBef>
              <a:spcAft>
                <a:spcPts val="0"/>
              </a:spcAft>
              <a:buClr>
                <a:srgbClr val="666666"/>
              </a:buClr>
              <a:buSzPts val="1800"/>
              <a:buChar char="–"/>
              <a:defRPr/>
            </a:lvl2pPr>
            <a:lvl3pPr indent="-342900" lvl="2" marL="1371600" algn="l">
              <a:spcBef>
                <a:spcPts val="270"/>
              </a:spcBef>
              <a:spcAft>
                <a:spcPts val="0"/>
              </a:spcAft>
              <a:buClr>
                <a:srgbClr val="666666"/>
              </a:buClr>
              <a:buSzPts val="1800"/>
              <a:buChar char="•"/>
              <a:defRPr/>
            </a:lvl3pPr>
            <a:lvl4pPr indent="-342900" lvl="3" marL="1828800" algn="l">
              <a:spcBef>
                <a:spcPts val="270"/>
              </a:spcBef>
              <a:spcAft>
                <a:spcPts val="0"/>
              </a:spcAft>
              <a:buClr>
                <a:srgbClr val="666666"/>
              </a:buClr>
              <a:buSzPts val="1800"/>
              <a:buChar char="–"/>
              <a:defRPr/>
            </a:lvl4pPr>
            <a:lvl5pPr indent="-304800" lvl="4" marL="2286000" algn="l">
              <a:spcBef>
                <a:spcPts val="270"/>
              </a:spcBef>
              <a:spcAft>
                <a:spcPts val="0"/>
              </a:spcAft>
              <a:buClr>
                <a:schemeClr val="dk1"/>
              </a:buClr>
              <a:buSzPts val="1200"/>
              <a:buChar char="»"/>
              <a:defRPr sz="12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p:cSld name="1_Title Slide">
    <p:spTree>
      <p:nvGrpSpPr>
        <p:cNvPr id="95" name="Shape 95"/>
        <p:cNvGrpSpPr/>
        <p:nvPr/>
      </p:nvGrpSpPr>
      <p:grpSpPr>
        <a:xfrm>
          <a:off x="0" y="0"/>
          <a:ext cx="0" cy="0"/>
          <a:chOff x="0" y="0"/>
          <a:chExt cx="0" cy="0"/>
        </a:xfrm>
      </p:grpSpPr>
      <p:sp>
        <p:nvSpPr>
          <p:cNvPr id="96" name="Google Shape;96;p25"/>
          <p:cNvSpPr/>
          <p:nvPr/>
        </p:nvSpPr>
        <p:spPr>
          <a:xfrm flipH="1">
            <a:off x="0" y="3317875"/>
            <a:ext cx="1187450" cy="10556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00" name="Shape 100"/>
        <p:cNvGrpSpPr/>
        <p:nvPr/>
      </p:nvGrpSpPr>
      <p:grpSpPr>
        <a:xfrm>
          <a:off x="0" y="0"/>
          <a:ext cx="0" cy="0"/>
          <a:chOff x="0" y="0"/>
          <a:chExt cx="0" cy="0"/>
        </a:xfrm>
      </p:grpSpPr>
      <p:sp>
        <p:nvSpPr>
          <p:cNvPr id="101" name="Google Shape;101;p2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2" name="Google Shape;102;p2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lstStyle>
            <a:lvl1pPr lvl="0" algn="ctr">
              <a:spcBef>
                <a:spcPts val="480"/>
              </a:spcBef>
              <a:spcAft>
                <a:spcPts val="0"/>
              </a:spcAft>
              <a:buClr>
                <a:srgbClr val="666666"/>
              </a:buClr>
              <a:buSzPts val="2400"/>
              <a:buFont typeface="Arial"/>
              <a:buNone/>
              <a:defRPr/>
            </a:lvl1pPr>
            <a:lvl2pPr lvl="1" algn="ctr">
              <a:spcBef>
                <a:spcPts val="480"/>
              </a:spcBef>
              <a:spcAft>
                <a:spcPts val="0"/>
              </a:spcAft>
              <a:buClr>
                <a:srgbClr val="666666"/>
              </a:buClr>
              <a:buSzPts val="2400"/>
              <a:buNone/>
              <a:defRPr/>
            </a:lvl2pPr>
            <a:lvl3pPr lvl="2" algn="ctr">
              <a:spcBef>
                <a:spcPts val="480"/>
              </a:spcBef>
              <a:spcAft>
                <a:spcPts val="0"/>
              </a:spcAft>
              <a:buClr>
                <a:srgbClr val="666666"/>
              </a:buClr>
              <a:buSzPts val="2400"/>
              <a:buNone/>
              <a:defRPr/>
            </a:lvl3pPr>
            <a:lvl4pPr lvl="3" algn="ctr">
              <a:spcBef>
                <a:spcPts val="480"/>
              </a:spcBef>
              <a:spcAft>
                <a:spcPts val="0"/>
              </a:spcAft>
              <a:buClr>
                <a:srgbClr val="666666"/>
              </a:buClr>
              <a:buSzPts val="2400"/>
              <a:buNone/>
              <a:defRPr/>
            </a:lvl4pPr>
            <a:lvl5pPr lvl="4" algn="ctr">
              <a:spcBef>
                <a:spcPts val="480"/>
              </a:spcBef>
              <a:spcAft>
                <a:spcPts val="0"/>
              </a:spcAft>
              <a:buClr>
                <a:srgbClr val="666666"/>
              </a:buClr>
              <a:buSzPts val="2400"/>
              <a:buNone/>
              <a:defRPr/>
            </a:lvl5pPr>
            <a:lvl6pPr lvl="5" algn="ctr">
              <a:spcBef>
                <a:spcPts val="480"/>
              </a:spcBef>
              <a:spcAft>
                <a:spcPts val="0"/>
              </a:spcAft>
              <a:buClr>
                <a:srgbClr val="666666"/>
              </a:buClr>
              <a:buSzPts val="2400"/>
              <a:buNone/>
              <a:defRPr/>
            </a:lvl6pPr>
            <a:lvl7pPr lvl="6" algn="ctr">
              <a:spcBef>
                <a:spcPts val="480"/>
              </a:spcBef>
              <a:spcAft>
                <a:spcPts val="0"/>
              </a:spcAft>
              <a:buClr>
                <a:srgbClr val="666666"/>
              </a:buClr>
              <a:buSzPts val="2400"/>
              <a:buNone/>
              <a:defRPr/>
            </a:lvl7pPr>
            <a:lvl8pPr lvl="7" algn="ctr">
              <a:spcBef>
                <a:spcPts val="480"/>
              </a:spcBef>
              <a:spcAft>
                <a:spcPts val="0"/>
              </a:spcAft>
              <a:buClr>
                <a:srgbClr val="666666"/>
              </a:buClr>
              <a:buSzPts val="2400"/>
              <a:buNone/>
              <a:defRPr/>
            </a:lvl8pPr>
            <a:lvl9pPr lvl="8" algn="ctr">
              <a:spcBef>
                <a:spcPts val="480"/>
              </a:spcBef>
              <a:spcAft>
                <a:spcPts val="0"/>
              </a:spcAft>
              <a:buClr>
                <a:srgbClr val="666666"/>
              </a:buClr>
              <a:buSzPts val="2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03" name="Shape 103"/>
        <p:cNvGrpSpPr/>
        <p:nvPr/>
      </p:nvGrpSpPr>
      <p:grpSpPr>
        <a:xfrm>
          <a:off x="0" y="0"/>
          <a:ext cx="0" cy="0"/>
          <a:chOff x="0" y="0"/>
          <a:chExt cx="0" cy="0"/>
        </a:xfrm>
      </p:grpSpPr>
      <p:sp>
        <p:nvSpPr>
          <p:cNvPr id="104" name="Google Shape;104;p28"/>
          <p:cNvSpPr txBox="1"/>
          <p:nvPr>
            <p:ph type="title"/>
          </p:nvPr>
        </p:nvSpPr>
        <p:spPr>
          <a:xfrm>
            <a:off x="254000" y="274638"/>
            <a:ext cx="8637588"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5" name="Google Shape;105;p28"/>
          <p:cNvSpPr txBox="1"/>
          <p:nvPr>
            <p:ph idx="1" type="body"/>
          </p:nvPr>
        </p:nvSpPr>
        <p:spPr>
          <a:xfrm>
            <a:off x="254000" y="1600200"/>
            <a:ext cx="8637588" cy="5038725"/>
          </a:xfrm>
          <a:prstGeom prst="rect">
            <a:avLst/>
          </a:prstGeom>
          <a:noFill/>
          <a:ln>
            <a:noFill/>
          </a:ln>
        </p:spPr>
        <p:txBody>
          <a:bodyPr anchorCtr="0" anchor="t" bIns="45700" lIns="91425" spcFirstLastPara="1" rIns="91425" wrap="square" tIns="45700"/>
          <a:lstStyle>
            <a:lvl1pPr indent="-228600" lvl="0" marL="457200" algn="l">
              <a:spcBef>
                <a:spcPts val="360"/>
              </a:spcBef>
              <a:spcAft>
                <a:spcPts val="0"/>
              </a:spcAft>
              <a:buSzPts val="1400"/>
              <a:buNone/>
              <a:defRPr/>
            </a:lvl1pPr>
            <a:lvl2pPr indent="-342900" lvl="1" marL="914400" algn="l">
              <a:spcBef>
                <a:spcPts val="360"/>
              </a:spcBef>
              <a:spcAft>
                <a:spcPts val="0"/>
              </a:spcAft>
              <a:buClr>
                <a:srgbClr val="666666"/>
              </a:buClr>
              <a:buSzPts val="1800"/>
              <a:buChar char="∙"/>
              <a:defRPr/>
            </a:lvl2pPr>
            <a:lvl3pPr indent="-342900" lvl="2" marL="1371600" algn="l">
              <a:spcBef>
                <a:spcPts val="360"/>
              </a:spcBef>
              <a:spcAft>
                <a:spcPts val="0"/>
              </a:spcAft>
              <a:buClr>
                <a:srgbClr val="666666"/>
              </a:buClr>
              <a:buSzPts val="1800"/>
              <a:buChar char="–"/>
              <a:defRPr/>
            </a:lvl3pPr>
            <a:lvl4pPr indent="-342900" lvl="3" marL="1828800" algn="l">
              <a:spcBef>
                <a:spcPts val="360"/>
              </a:spcBef>
              <a:spcAft>
                <a:spcPts val="0"/>
              </a:spcAft>
              <a:buClr>
                <a:srgbClr val="666666"/>
              </a:buClr>
              <a:buSzPts val="1800"/>
              <a:buChar char="–"/>
              <a:defRPr/>
            </a:lvl4pPr>
            <a:lvl5pPr indent="-342900" lvl="4" marL="2286000" algn="l">
              <a:spcBef>
                <a:spcPts val="360"/>
              </a:spcBef>
              <a:spcAft>
                <a:spcPts val="0"/>
              </a:spcAft>
              <a:buClr>
                <a:srgbClr val="666666"/>
              </a:buClr>
              <a:buSzPts val="1800"/>
              <a:buChar char="–"/>
              <a:defRPr/>
            </a:lvl5pPr>
            <a:lvl6pPr indent="-342900" lvl="5" marL="2743200" algn="l">
              <a:spcBef>
                <a:spcPts val="360"/>
              </a:spcBef>
              <a:spcAft>
                <a:spcPts val="0"/>
              </a:spcAft>
              <a:buClr>
                <a:srgbClr val="666666"/>
              </a:buClr>
              <a:buSzPts val="1800"/>
              <a:buChar char="–"/>
              <a:defRPr/>
            </a:lvl6pPr>
            <a:lvl7pPr indent="-342900" lvl="6" marL="3200400" algn="l">
              <a:spcBef>
                <a:spcPts val="360"/>
              </a:spcBef>
              <a:spcAft>
                <a:spcPts val="0"/>
              </a:spcAft>
              <a:buClr>
                <a:srgbClr val="666666"/>
              </a:buClr>
              <a:buSzPts val="1800"/>
              <a:buChar char="–"/>
              <a:defRPr/>
            </a:lvl7pPr>
            <a:lvl8pPr indent="-342900" lvl="7" marL="3657600" algn="l">
              <a:spcBef>
                <a:spcPts val="360"/>
              </a:spcBef>
              <a:spcAft>
                <a:spcPts val="0"/>
              </a:spcAft>
              <a:buClr>
                <a:srgbClr val="666666"/>
              </a:buClr>
              <a:buSzPts val="1800"/>
              <a:buChar char="–"/>
              <a:defRPr/>
            </a:lvl8pPr>
            <a:lvl9pPr indent="-342900" lvl="8" marL="4114800" algn="l">
              <a:spcBef>
                <a:spcPts val="360"/>
              </a:spcBef>
              <a:spcAft>
                <a:spcPts val="0"/>
              </a:spcAft>
              <a:buClr>
                <a:srgbClr val="666666"/>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06" name="Shape 106"/>
        <p:cNvGrpSpPr/>
        <p:nvPr/>
      </p:nvGrpSpPr>
      <p:grpSpPr>
        <a:xfrm>
          <a:off x="0" y="0"/>
          <a:ext cx="0" cy="0"/>
          <a:chOff x="0" y="0"/>
          <a:chExt cx="0" cy="0"/>
        </a:xfrm>
      </p:grpSpPr>
      <p:sp>
        <p:nvSpPr>
          <p:cNvPr id="107" name="Google Shape;107;p2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8" name="Google Shape;108;p2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lstStyle>
            <a:lvl1pPr indent="-228600" lvl="0" marL="457200" algn="l">
              <a:spcBef>
                <a:spcPts val="400"/>
              </a:spcBef>
              <a:spcAft>
                <a:spcPts val="0"/>
              </a:spcAft>
              <a:buClr>
                <a:srgbClr val="666666"/>
              </a:buClr>
              <a:buSzPts val="2000"/>
              <a:buFont typeface="Arial"/>
              <a:buNone/>
              <a:defRPr sz="2000"/>
            </a:lvl1pPr>
            <a:lvl2pPr indent="-228600" lvl="1" marL="914400" algn="l">
              <a:spcBef>
                <a:spcPts val="360"/>
              </a:spcBef>
              <a:spcAft>
                <a:spcPts val="0"/>
              </a:spcAft>
              <a:buClr>
                <a:srgbClr val="666666"/>
              </a:buClr>
              <a:buSzPts val="1800"/>
              <a:buNone/>
              <a:defRPr sz="1800"/>
            </a:lvl2pPr>
            <a:lvl3pPr indent="-228600" lvl="2" marL="1371600" algn="l">
              <a:spcBef>
                <a:spcPts val="320"/>
              </a:spcBef>
              <a:spcAft>
                <a:spcPts val="0"/>
              </a:spcAft>
              <a:buClr>
                <a:srgbClr val="666666"/>
              </a:buClr>
              <a:buSzPts val="1600"/>
              <a:buNone/>
              <a:defRPr sz="1600"/>
            </a:lvl3pPr>
            <a:lvl4pPr indent="-228600" lvl="3" marL="1828800" algn="l">
              <a:spcBef>
                <a:spcPts val="280"/>
              </a:spcBef>
              <a:spcAft>
                <a:spcPts val="0"/>
              </a:spcAft>
              <a:buClr>
                <a:srgbClr val="666666"/>
              </a:buClr>
              <a:buSzPts val="1400"/>
              <a:buNone/>
              <a:defRPr sz="1400"/>
            </a:lvl4pPr>
            <a:lvl5pPr indent="-228600" lvl="4" marL="2286000" algn="l">
              <a:spcBef>
                <a:spcPts val="280"/>
              </a:spcBef>
              <a:spcAft>
                <a:spcPts val="0"/>
              </a:spcAft>
              <a:buClr>
                <a:srgbClr val="666666"/>
              </a:buClr>
              <a:buSzPts val="1400"/>
              <a:buNone/>
              <a:defRPr sz="1400"/>
            </a:lvl5pPr>
            <a:lvl6pPr indent="-228600" lvl="5" marL="2743200" algn="l">
              <a:spcBef>
                <a:spcPts val="280"/>
              </a:spcBef>
              <a:spcAft>
                <a:spcPts val="0"/>
              </a:spcAft>
              <a:buClr>
                <a:srgbClr val="666666"/>
              </a:buClr>
              <a:buSzPts val="1400"/>
              <a:buNone/>
              <a:defRPr sz="1400"/>
            </a:lvl6pPr>
            <a:lvl7pPr indent="-228600" lvl="6" marL="3200400" algn="l">
              <a:spcBef>
                <a:spcPts val="280"/>
              </a:spcBef>
              <a:spcAft>
                <a:spcPts val="0"/>
              </a:spcAft>
              <a:buClr>
                <a:srgbClr val="666666"/>
              </a:buClr>
              <a:buSzPts val="1400"/>
              <a:buNone/>
              <a:defRPr sz="1400"/>
            </a:lvl7pPr>
            <a:lvl8pPr indent="-228600" lvl="7" marL="3657600" algn="l">
              <a:spcBef>
                <a:spcPts val="280"/>
              </a:spcBef>
              <a:spcAft>
                <a:spcPts val="0"/>
              </a:spcAft>
              <a:buClr>
                <a:srgbClr val="666666"/>
              </a:buClr>
              <a:buSzPts val="1400"/>
              <a:buNone/>
              <a:defRPr sz="1400"/>
            </a:lvl8pPr>
            <a:lvl9pPr indent="-228600" lvl="8" marL="4114800" algn="l">
              <a:spcBef>
                <a:spcPts val="280"/>
              </a:spcBef>
              <a:spcAft>
                <a:spcPts val="0"/>
              </a:spcAft>
              <a:buClr>
                <a:srgbClr val="666666"/>
              </a:buClr>
              <a:buSzPts val="1400"/>
              <a:buNone/>
              <a:defRPr sz="14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09" name="Shape 109"/>
        <p:cNvGrpSpPr/>
        <p:nvPr/>
      </p:nvGrpSpPr>
      <p:grpSpPr>
        <a:xfrm>
          <a:off x="0" y="0"/>
          <a:ext cx="0" cy="0"/>
          <a:chOff x="0" y="0"/>
          <a:chExt cx="0" cy="0"/>
        </a:xfrm>
      </p:grpSpPr>
      <p:sp>
        <p:nvSpPr>
          <p:cNvPr id="110" name="Google Shape;110;p30"/>
          <p:cNvSpPr txBox="1"/>
          <p:nvPr>
            <p:ph type="title"/>
          </p:nvPr>
        </p:nvSpPr>
        <p:spPr>
          <a:xfrm>
            <a:off x="254000" y="274638"/>
            <a:ext cx="8637588"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1" name="Google Shape;111;p30"/>
          <p:cNvSpPr txBox="1"/>
          <p:nvPr>
            <p:ph idx="1" type="body"/>
          </p:nvPr>
        </p:nvSpPr>
        <p:spPr>
          <a:xfrm>
            <a:off x="254000" y="1600200"/>
            <a:ext cx="4241800" cy="5038725"/>
          </a:xfrm>
          <a:prstGeom prst="rect">
            <a:avLst/>
          </a:prstGeom>
          <a:noFill/>
          <a:ln>
            <a:noFill/>
          </a:ln>
        </p:spPr>
        <p:txBody>
          <a:bodyPr anchorCtr="0" anchor="t" bIns="45700" lIns="91425" spcFirstLastPara="1" rIns="91425" wrap="square" tIns="45700"/>
          <a:lstStyle>
            <a:lvl1pPr indent="-228600" lvl="0" marL="457200" algn="l">
              <a:spcBef>
                <a:spcPts val="560"/>
              </a:spcBef>
              <a:spcAft>
                <a:spcPts val="0"/>
              </a:spcAft>
              <a:buSzPts val="1400"/>
              <a:buNone/>
              <a:defRPr sz="2800"/>
            </a:lvl1pPr>
            <a:lvl2pPr indent="-381000" lvl="1" marL="914400" algn="l">
              <a:spcBef>
                <a:spcPts val="480"/>
              </a:spcBef>
              <a:spcAft>
                <a:spcPts val="0"/>
              </a:spcAft>
              <a:buClr>
                <a:srgbClr val="666666"/>
              </a:buClr>
              <a:buSzPts val="2400"/>
              <a:buChar char="∙"/>
              <a:defRPr sz="2400"/>
            </a:lvl2pPr>
            <a:lvl3pPr indent="-355600" lvl="2" marL="1371600" algn="l">
              <a:spcBef>
                <a:spcPts val="400"/>
              </a:spcBef>
              <a:spcAft>
                <a:spcPts val="0"/>
              </a:spcAft>
              <a:buClr>
                <a:srgbClr val="666666"/>
              </a:buClr>
              <a:buSzPts val="2000"/>
              <a:buChar char="–"/>
              <a:defRPr sz="2000"/>
            </a:lvl3pPr>
            <a:lvl4pPr indent="-342900" lvl="3" marL="1828800" algn="l">
              <a:spcBef>
                <a:spcPts val="360"/>
              </a:spcBef>
              <a:spcAft>
                <a:spcPts val="0"/>
              </a:spcAft>
              <a:buClr>
                <a:srgbClr val="666666"/>
              </a:buClr>
              <a:buSzPts val="1800"/>
              <a:buChar char="–"/>
              <a:defRPr sz="1800"/>
            </a:lvl4pPr>
            <a:lvl5pPr indent="-342900" lvl="4" marL="2286000" algn="l">
              <a:spcBef>
                <a:spcPts val="360"/>
              </a:spcBef>
              <a:spcAft>
                <a:spcPts val="0"/>
              </a:spcAft>
              <a:buClr>
                <a:srgbClr val="666666"/>
              </a:buClr>
              <a:buSzPts val="1800"/>
              <a:buChar char="–"/>
              <a:defRPr sz="1800"/>
            </a:lvl5pPr>
            <a:lvl6pPr indent="-342900" lvl="5" marL="2743200" algn="l">
              <a:spcBef>
                <a:spcPts val="360"/>
              </a:spcBef>
              <a:spcAft>
                <a:spcPts val="0"/>
              </a:spcAft>
              <a:buClr>
                <a:srgbClr val="666666"/>
              </a:buClr>
              <a:buSzPts val="1800"/>
              <a:buChar char="–"/>
              <a:defRPr sz="1800"/>
            </a:lvl6pPr>
            <a:lvl7pPr indent="-342900" lvl="6" marL="3200400" algn="l">
              <a:spcBef>
                <a:spcPts val="360"/>
              </a:spcBef>
              <a:spcAft>
                <a:spcPts val="0"/>
              </a:spcAft>
              <a:buClr>
                <a:srgbClr val="666666"/>
              </a:buClr>
              <a:buSzPts val="1800"/>
              <a:buChar char="–"/>
              <a:defRPr sz="1800"/>
            </a:lvl7pPr>
            <a:lvl8pPr indent="-342900" lvl="7" marL="3657600" algn="l">
              <a:spcBef>
                <a:spcPts val="360"/>
              </a:spcBef>
              <a:spcAft>
                <a:spcPts val="0"/>
              </a:spcAft>
              <a:buClr>
                <a:srgbClr val="666666"/>
              </a:buClr>
              <a:buSzPts val="1800"/>
              <a:buChar char="–"/>
              <a:defRPr sz="1800"/>
            </a:lvl8pPr>
            <a:lvl9pPr indent="-342900" lvl="8" marL="4114800" algn="l">
              <a:spcBef>
                <a:spcPts val="360"/>
              </a:spcBef>
              <a:spcAft>
                <a:spcPts val="0"/>
              </a:spcAft>
              <a:buClr>
                <a:srgbClr val="666666"/>
              </a:buClr>
              <a:buSzPts val="1800"/>
              <a:buChar char="–"/>
              <a:defRPr sz="1800"/>
            </a:lvl9pPr>
          </a:lstStyle>
          <a:p/>
        </p:txBody>
      </p:sp>
      <p:sp>
        <p:nvSpPr>
          <p:cNvPr id="112" name="Google Shape;112;p30"/>
          <p:cNvSpPr txBox="1"/>
          <p:nvPr>
            <p:ph idx="2" type="body"/>
          </p:nvPr>
        </p:nvSpPr>
        <p:spPr>
          <a:xfrm>
            <a:off x="4648200" y="1600200"/>
            <a:ext cx="4243388" cy="5038725"/>
          </a:xfrm>
          <a:prstGeom prst="rect">
            <a:avLst/>
          </a:prstGeom>
          <a:noFill/>
          <a:ln>
            <a:noFill/>
          </a:ln>
        </p:spPr>
        <p:txBody>
          <a:bodyPr anchorCtr="0" anchor="t" bIns="45700" lIns="91425" spcFirstLastPara="1" rIns="91425" wrap="square" tIns="45700"/>
          <a:lstStyle>
            <a:lvl1pPr indent="-228600" lvl="0" marL="457200" algn="l">
              <a:spcBef>
                <a:spcPts val="560"/>
              </a:spcBef>
              <a:spcAft>
                <a:spcPts val="0"/>
              </a:spcAft>
              <a:buSzPts val="1400"/>
              <a:buNone/>
              <a:defRPr sz="2800"/>
            </a:lvl1pPr>
            <a:lvl2pPr indent="-381000" lvl="1" marL="914400" algn="l">
              <a:spcBef>
                <a:spcPts val="480"/>
              </a:spcBef>
              <a:spcAft>
                <a:spcPts val="0"/>
              </a:spcAft>
              <a:buClr>
                <a:srgbClr val="666666"/>
              </a:buClr>
              <a:buSzPts val="2400"/>
              <a:buChar char="∙"/>
              <a:defRPr sz="2400"/>
            </a:lvl2pPr>
            <a:lvl3pPr indent="-355600" lvl="2" marL="1371600" algn="l">
              <a:spcBef>
                <a:spcPts val="400"/>
              </a:spcBef>
              <a:spcAft>
                <a:spcPts val="0"/>
              </a:spcAft>
              <a:buClr>
                <a:srgbClr val="666666"/>
              </a:buClr>
              <a:buSzPts val="2000"/>
              <a:buChar char="–"/>
              <a:defRPr sz="2000"/>
            </a:lvl3pPr>
            <a:lvl4pPr indent="-342900" lvl="3" marL="1828800" algn="l">
              <a:spcBef>
                <a:spcPts val="360"/>
              </a:spcBef>
              <a:spcAft>
                <a:spcPts val="0"/>
              </a:spcAft>
              <a:buClr>
                <a:srgbClr val="666666"/>
              </a:buClr>
              <a:buSzPts val="1800"/>
              <a:buChar char="–"/>
              <a:defRPr sz="1800"/>
            </a:lvl4pPr>
            <a:lvl5pPr indent="-342900" lvl="4" marL="2286000" algn="l">
              <a:spcBef>
                <a:spcPts val="360"/>
              </a:spcBef>
              <a:spcAft>
                <a:spcPts val="0"/>
              </a:spcAft>
              <a:buClr>
                <a:srgbClr val="666666"/>
              </a:buClr>
              <a:buSzPts val="1800"/>
              <a:buChar char="–"/>
              <a:defRPr sz="1800"/>
            </a:lvl5pPr>
            <a:lvl6pPr indent="-342900" lvl="5" marL="2743200" algn="l">
              <a:spcBef>
                <a:spcPts val="360"/>
              </a:spcBef>
              <a:spcAft>
                <a:spcPts val="0"/>
              </a:spcAft>
              <a:buClr>
                <a:srgbClr val="666666"/>
              </a:buClr>
              <a:buSzPts val="1800"/>
              <a:buChar char="–"/>
              <a:defRPr sz="1800"/>
            </a:lvl6pPr>
            <a:lvl7pPr indent="-342900" lvl="6" marL="3200400" algn="l">
              <a:spcBef>
                <a:spcPts val="360"/>
              </a:spcBef>
              <a:spcAft>
                <a:spcPts val="0"/>
              </a:spcAft>
              <a:buClr>
                <a:srgbClr val="666666"/>
              </a:buClr>
              <a:buSzPts val="1800"/>
              <a:buChar char="–"/>
              <a:defRPr sz="1800"/>
            </a:lvl7pPr>
            <a:lvl8pPr indent="-342900" lvl="7" marL="3657600" algn="l">
              <a:spcBef>
                <a:spcPts val="360"/>
              </a:spcBef>
              <a:spcAft>
                <a:spcPts val="0"/>
              </a:spcAft>
              <a:buClr>
                <a:srgbClr val="666666"/>
              </a:buClr>
              <a:buSzPts val="1800"/>
              <a:buChar char="–"/>
              <a:defRPr sz="1800"/>
            </a:lvl8pPr>
            <a:lvl9pPr indent="-342900" lvl="8" marL="4114800" algn="l">
              <a:spcBef>
                <a:spcPts val="360"/>
              </a:spcBef>
              <a:spcAft>
                <a:spcPts val="0"/>
              </a:spcAft>
              <a:buClr>
                <a:srgbClr val="666666"/>
              </a:buClr>
              <a:buSzPts val="1800"/>
              <a:buChar char="–"/>
              <a:defRPr sz="18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13" name="Shape 113"/>
        <p:cNvGrpSpPr/>
        <p:nvPr/>
      </p:nvGrpSpPr>
      <p:grpSpPr>
        <a:xfrm>
          <a:off x="0" y="0"/>
          <a:ext cx="0" cy="0"/>
          <a:chOff x="0" y="0"/>
          <a:chExt cx="0" cy="0"/>
        </a:xfrm>
      </p:grpSpPr>
      <p:sp>
        <p:nvSpPr>
          <p:cNvPr id="114" name="Google Shape;114;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5" name="Google Shape;115;p3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lstStyle>
            <a:lvl1pPr indent="-228600" lvl="0" marL="457200" algn="l">
              <a:spcBef>
                <a:spcPts val="480"/>
              </a:spcBef>
              <a:spcAft>
                <a:spcPts val="0"/>
              </a:spcAft>
              <a:buClr>
                <a:srgbClr val="666666"/>
              </a:buClr>
              <a:buSzPts val="2400"/>
              <a:buFont typeface="Arial"/>
              <a:buNone/>
              <a:defRPr b="1" sz="2400"/>
            </a:lvl1pPr>
            <a:lvl2pPr indent="-228600" lvl="1" marL="914400" algn="l">
              <a:spcBef>
                <a:spcPts val="400"/>
              </a:spcBef>
              <a:spcAft>
                <a:spcPts val="0"/>
              </a:spcAft>
              <a:buClr>
                <a:srgbClr val="666666"/>
              </a:buClr>
              <a:buSzPts val="2000"/>
              <a:buNone/>
              <a:defRPr b="1" sz="2000"/>
            </a:lvl2pPr>
            <a:lvl3pPr indent="-228600" lvl="2" marL="1371600" algn="l">
              <a:spcBef>
                <a:spcPts val="360"/>
              </a:spcBef>
              <a:spcAft>
                <a:spcPts val="0"/>
              </a:spcAft>
              <a:buClr>
                <a:srgbClr val="666666"/>
              </a:buClr>
              <a:buSzPts val="1800"/>
              <a:buNone/>
              <a:defRPr b="1" sz="1800"/>
            </a:lvl3pPr>
            <a:lvl4pPr indent="-228600" lvl="3" marL="1828800" algn="l">
              <a:spcBef>
                <a:spcPts val="320"/>
              </a:spcBef>
              <a:spcAft>
                <a:spcPts val="0"/>
              </a:spcAft>
              <a:buClr>
                <a:srgbClr val="666666"/>
              </a:buClr>
              <a:buSzPts val="1600"/>
              <a:buNone/>
              <a:defRPr b="1" sz="1600"/>
            </a:lvl4pPr>
            <a:lvl5pPr indent="-228600" lvl="4" marL="2286000" algn="l">
              <a:spcBef>
                <a:spcPts val="320"/>
              </a:spcBef>
              <a:spcAft>
                <a:spcPts val="0"/>
              </a:spcAft>
              <a:buClr>
                <a:srgbClr val="666666"/>
              </a:buClr>
              <a:buSzPts val="1600"/>
              <a:buNone/>
              <a:defRPr b="1" sz="1600"/>
            </a:lvl5pPr>
            <a:lvl6pPr indent="-228600" lvl="5" marL="2743200" algn="l">
              <a:spcBef>
                <a:spcPts val="320"/>
              </a:spcBef>
              <a:spcAft>
                <a:spcPts val="0"/>
              </a:spcAft>
              <a:buClr>
                <a:srgbClr val="666666"/>
              </a:buClr>
              <a:buSzPts val="1600"/>
              <a:buNone/>
              <a:defRPr b="1" sz="1600"/>
            </a:lvl6pPr>
            <a:lvl7pPr indent="-228600" lvl="6" marL="3200400" algn="l">
              <a:spcBef>
                <a:spcPts val="320"/>
              </a:spcBef>
              <a:spcAft>
                <a:spcPts val="0"/>
              </a:spcAft>
              <a:buClr>
                <a:srgbClr val="666666"/>
              </a:buClr>
              <a:buSzPts val="1600"/>
              <a:buNone/>
              <a:defRPr b="1" sz="1600"/>
            </a:lvl7pPr>
            <a:lvl8pPr indent="-228600" lvl="7" marL="3657600" algn="l">
              <a:spcBef>
                <a:spcPts val="320"/>
              </a:spcBef>
              <a:spcAft>
                <a:spcPts val="0"/>
              </a:spcAft>
              <a:buClr>
                <a:srgbClr val="666666"/>
              </a:buClr>
              <a:buSzPts val="1600"/>
              <a:buNone/>
              <a:defRPr b="1" sz="1600"/>
            </a:lvl8pPr>
            <a:lvl9pPr indent="-228600" lvl="8" marL="4114800" algn="l">
              <a:spcBef>
                <a:spcPts val="320"/>
              </a:spcBef>
              <a:spcAft>
                <a:spcPts val="0"/>
              </a:spcAft>
              <a:buClr>
                <a:srgbClr val="666666"/>
              </a:buClr>
              <a:buSzPts val="1600"/>
              <a:buNone/>
              <a:defRPr b="1" sz="1600"/>
            </a:lvl9pPr>
          </a:lstStyle>
          <a:p/>
        </p:txBody>
      </p:sp>
      <p:sp>
        <p:nvSpPr>
          <p:cNvPr id="116" name="Google Shape;116;p3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lstStyle>
            <a:lvl1pPr indent="-228600" lvl="0" marL="457200" algn="l">
              <a:spcBef>
                <a:spcPts val="480"/>
              </a:spcBef>
              <a:spcAft>
                <a:spcPts val="0"/>
              </a:spcAft>
              <a:buSzPts val="1400"/>
              <a:buNone/>
              <a:defRPr sz="2400"/>
            </a:lvl1pPr>
            <a:lvl2pPr indent="-355600" lvl="1" marL="914400" algn="l">
              <a:spcBef>
                <a:spcPts val="400"/>
              </a:spcBef>
              <a:spcAft>
                <a:spcPts val="0"/>
              </a:spcAft>
              <a:buClr>
                <a:srgbClr val="666666"/>
              </a:buClr>
              <a:buSzPts val="2000"/>
              <a:buChar char="∙"/>
              <a:defRPr sz="2000"/>
            </a:lvl2pPr>
            <a:lvl3pPr indent="-342900" lvl="2" marL="1371600" algn="l">
              <a:spcBef>
                <a:spcPts val="360"/>
              </a:spcBef>
              <a:spcAft>
                <a:spcPts val="0"/>
              </a:spcAft>
              <a:buClr>
                <a:srgbClr val="666666"/>
              </a:buClr>
              <a:buSzPts val="1800"/>
              <a:buChar char="–"/>
              <a:defRPr sz="1800"/>
            </a:lvl3pPr>
            <a:lvl4pPr indent="-330200" lvl="3" marL="1828800" algn="l">
              <a:spcBef>
                <a:spcPts val="320"/>
              </a:spcBef>
              <a:spcAft>
                <a:spcPts val="0"/>
              </a:spcAft>
              <a:buClr>
                <a:srgbClr val="666666"/>
              </a:buClr>
              <a:buSzPts val="1600"/>
              <a:buChar char="–"/>
              <a:defRPr sz="1600"/>
            </a:lvl4pPr>
            <a:lvl5pPr indent="-330200" lvl="4" marL="2286000" algn="l">
              <a:spcBef>
                <a:spcPts val="320"/>
              </a:spcBef>
              <a:spcAft>
                <a:spcPts val="0"/>
              </a:spcAft>
              <a:buClr>
                <a:srgbClr val="666666"/>
              </a:buClr>
              <a:buSzPts val="1600"/>
              <a:buChar char="–"/>
              <a:defRPr sz="1600"/>
            </a:lvl5pPr>
            <a:lvl6pPr indent="-330200" lvl="5" marL="2743200" algn="l">
              <a:spcBef>
                <a:spcPts val="320"/>
              </a:spcBef>
              <a:spcAft>
                <a:spcPts val="0"/>
              </a:spcAft>
              <a:buClr>
                <a:srgbClr val="666666"/>
              </a:buClr>
              <a:buSzPts val="1600"/>
              <a:buChar char="–"/>
              <a:defRPr sz="1600"/>
            </a:lvl6pPr>
            <a:lvl7pPr indent="-330200" lvl="6" marL="3200400" algn="l">
              <a:spcBef>
                <a:spcPts val="320"/>
              </a:spcBef>
              <a:spcAft>
                <a:spcPts val="0"/>
              </a:spcAft>
              <a:buClr>
                <a:srgbClr val="666666"/>
              </a:buClr>
              <a:buSzPts val="1600"/>
              <a:buChar char="–"/>
              <a:defRPr sz="1600"/>
            </a:lvl7pPr>
            <a:lvl8pPr indent="-330200" lvl="7" marL="3657600" algn="l">
              <a:spcBef>
                <a:spcPts val="320"/>
              </a:spcBef>
              <a:spcAft>
                <a:spcPts val="0"/>
              </a:spcAft>
              <a:buClr>
                <a:srgbClr val="666666"/>
              </a:buClr>
              <a:buSzPts val="1600"/>
              <a:buChar char="–"/>
              <a:defRPr sz="1600"/>
            </a:lvl8pPr>
            <a:lvl9pPr indent="-330200" lvl="8" marL="4114800" algn="l">
              <a:spcBef>
                <a:spcPts val="320"/>
              </a:spcBef>
              <a:spcAft>
                <a:spcPts val="0"/>
              </a:spcAft>
              <a:buClr>
                <a:srgbClr val="666666"/>
              </a:buClr>
              <a:buSzPts val="1600"/>
              <a:buChar char="–"/>
              <a:defRPr sz="1600"/>
            </a:lvl9pPr>
          </a:lstStyle>
          <a:p/>
        </p:txBody>
      </p:sp>
      <p:sp>
        <p:nvSpPr>
          <p:cNvPr id="117" name="Google Shape;117;p3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lstStyle>
            <a:lvl1pPr indent="-228600" lvl="0" marL="457200" algn="l">
              <a:spcBef>
                <a:spcPts val="480"/>
              </a:spcBef>
              <a:spcAft>
                <a:spcPts val="0"/>
              </a:spcAft>
              <a:buClr>
                <a:srgbClr val="666666"/>
              </a:buClr>
              <a:buSzPts val="2400"/>
              <a:buFont typeface="Arial"/>
              <a:buNone/>
              <a:defRPr b="1" sz="2400"/>
            </a:lvl1pPr>
            <a:lvl2pPr indent="-228600" lvl="1" marL="914400" algn="l">
              <a:spcBef>
                <a:spcPts val="400"/>
              </a:spcBef>
              <a:spcAft>
                <a:spcPts val="0"/>
              </a:spcAft>
              <a:buClr>
                <a:srgbClr val="666666"/>
              </a:buClr>
              <a:buSzPts val="2000"/>
              <a:buNone/>
              <a:defRPr b="1" sz="2000"/>
            </a:lvl2pPr>
            <a:lvl3pPr indent="-228600" lvl="2" marL="1371600" algn="l">
              <a:spcBef>
                <a:spcPts val="360"/>
              </a:spcBef>
              <a:spcAft>
                <a:spcPts val="0"/>
              </a:spcAft>
              <a:buClr>
                <a:srgbClr val="666666"/>
              </a:buClr>
              <a:buSzPts val="1800"/>
              <a:buNone/>
              <a:defRPr b="1" sz="1800"/>
            </a:lvl3pPr>
            <a:lvl4pPr indent="-228600" lvl="3" marL="1828800" algn="l">
              <a:spcBef>
                <a:spcPts val="320"/>
              </a:spcBef>
              <a:spcAft>
                <a:spcPts val="0"/>
              </a:spcAft>
              <a:buClr>
                <a:srgbClr val="666666"/>
              </a:buClr>
              <a:buSzPts val="1600"/>
              <a:buNone/>
              <a:defRPr b="1" sz="1600"/>
            </a:lvl4pPr>
            <a:lvl5pPr indent="-228600" lvl="4" marL="2286000" algn="l">
              <a:spcBef>
                <a:spcPts val="320"/>
              </a:spcBef>
              <a:spcAft>
                <a:spcPts val="0"/>
              </a:spcAft>
              <a:buClr>
                <a:srgbClr val="666666"/>
              </a:buClr>
              <a:buSzPts val="1600"/>
              <a:buNone/>
              <a:defRPr b="1" sz="1600"/>
            </a:lvl5pPr>
            <a:lvl6pPr indent="-228600" lvl="5" marL="2743200" algn="l">
              <a:spcBef>
                <a:spcPts val="320"/>
              </a:spcBef>
              <a:spcAft>
                <a:spcPts val="0"/>
              </a:spcAft>
              <a:buClr>
                <a:srgbClr val="666666"/>
              </a:buClr>
              <a:buSzPts val="1600"/>
              <a:buNone/>
              <a:defRPr b="1" sz="1600"/>
            </a:lvl6pPr>
            <a:lvl7pPr indent="-228600" lvl="6" marL="3200400" algn="l">
              <a:spcBef>
                <a:spcPts val="320"/>
              </a:spcBef>
              <a:spcAft>
                <a:spcPts val="0"/>
              </a:spcAft>
              <a:buClr>
                <a:srgbClr val="666666"/>
              </a:buClr>
              <a:buSzPts val="1600"/>
              <a:buNone/>
              <a:defRPr b="1" sz="1600"/>
            </a:lvl7pPr>
            <a:lvl8pPr indent="-228600" lvl="7" marL="3657600" algn="l">
              <a:spcBef>
                <a:spcPts val="320"/>
              </a:spcBef>
              <a:spcAft>
                <a:spcPts val="0"/>
              </a:spcAft>
              <a:buClr>
                <a:srgbClr val="666666"/>
              </a:buClr>
              <a:buSzPts val="1600"/>
              <a:buNone/>
              <a:defRPr b="1" sz="1600"/>
            </a:lvl8pPr>
            <a:lvl9pPr indent="-228600" lvl="8" marL="4114800" algn="l">
              <a:spcBef>
                <a:spcPts val="320"/>
              </a:spcBef>
              <a:spcAft>
                <a:spcPts val="0"/>
              </a:spcAft>
              <a:buClr>
                <a:srgbClr val="666666"/>
              </a:buClr>
              <a:buSzPts val="1600"/>
              <a:buNone/>
              <a:defRPr b="1" sz="1600"/>
            </a:lvl9pPr>
          </a:lstStyle>
          <a:p/>
        </p:txBody>
      </p:sp>
      <p:sp>
        <p:nvSpPr>
          <p:cNvPr id="118" name="Google Shape;118;p3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lstStyle>
            <a:lvl1pPr indent="-228600" lvl="0" marL="457200" algn="l">
              <a:spcBef>
                <a:spcPts val="480"/>
              </a:spcBef>
              <a:spcAft>
                <a:spcPts val="0"/>
              </a:spcAft>
              <a:buSzPts val="1400"/>
              <a:buNone/>
              <a:defRPr sz="2400"/>
            </a:lvl1pPr>
            <a:lvl2pPr indent="-355600" lvl="1" marL="914400" algn="l">
              <a:spcBef>
                <a:spcPts val="400"/>
              </a:spcBef>
              <a:spcAft>
                <a:spcPts val="0"/>
              </a:spcAft>
              <a:buClr>
                <a:srgbClr val="666666"/>
              </a:buClr>
              <a:buSzPts val="2000"/>
              <a:buChar char="∙"/>
              <a:defRPr sz="2000"/>
            </a:lvl2pPr>
            <a:lvl3pPr indent="-342900" lvl="2" marL="1371600" algn="l">
              <a:spcBef>
                <a:spcPts val="360"/>
              </a:spcBef>
              <a:spcAft>
                <a:spcPts val="0"/>
              </a:spcAft>
              <a:buClr>
                <a:srgbClr val="666666"/>
              </a:buClr>
              <a:buSzPts val="1800"/>
              <a:buChar char="–"/>
              <a:defRPr sz="1800"/>
            </a:lvl3pPr>
            <a:lvl4pPr indent="-330200" lvl="3" marL="1828800" algn="l">
              <a:spcBef>
                <a:spcPts val="320"/>
              </a:spcBef>
              <a:spcAft>
                <a:spcPts val="0"/>
              </a:spcAft>
              <a:buClr>
                <a:srgbClr val="666666"/>
              </a:buClr>
              <a:buSzPts val="1600"/>
              <a:buChar char="–"/>
              <a:defRPr sz="1600"/>
            </a:lvl4pPr>
            <a:lvl5pPr indent="-330200" lvl="4" marL="2286000" algn="l">
              <a:spcBef>
                <a:spcPts val="320"/>
              </a:spcBef>
              <a:spcAft>
                <a:spcPts val="0"/>
              </a:spcAft>
              <a:buClr>
                <a:srgbClr val="666666"/>
              </a:buClr>
              <a:buSzPts val="1600"/>
              <a:buChar char="–"/>
              <a:defRPr sz="1600"/>
            </a:lvl5pPr>
            <a:lvl6pPr indent="-330200" lvl="5" marL="2743200" algn="l">
              <a:spcBef>
                <a:spcPts val="320"/>
              </a:spcBef>
              <a:spcAft>
                <a:spcPts val="0"/>
              </a:spcAft>
              <a:buClr>
                <a:srgbClr val="666666"/>
              </a:buClr>
              <a:buSzPts val="1600"/>
              <a:buChar char="–"/>
              <a:defRPr sz="1600"/>
            </a:lvl6pPr>
            <a:lvl7pPr indent="-330200" lvl="6" marL="3200400" algn="l">
              <a:spcBef>
                <a:spcPts val="320"/>
              </a:spcBef>
              <a:spcAft>
                <a:spcPts val="0"/>
              </a:spcAft>
              <a:buClr>
                <a:srgbClr val="666666"/>
              </a:buClr>
              <a:buSzPts val="1600"/>
              <a:buChar char="–"/>
              <a:defRPr sz="1600"/>
            </a:lvl7pPr>
            <a:lvl8pPr indent="-330200" lvl="7" marL="3657600" algn="l">
              <a:spcBef>
                <a:spcPts val="320"/>
              </a:spcBef>
              <a:spcAft>
                <a:spcPts val="0"/>
              </a:spcAft>
              <a:buClr>
                <a:srgbClr val="666666"/>
              </a:buClr>
              <a:buSzPts val="1600"/>
              <a:buChar char="–"/>
              <a:defRPr sz="1600"/>
            </a:lvl8pPr>
            <a:lvl9pPr indent="-330200" lvl="8" marL="4114800" algn="l">
              <a:spcBef>
                <a:spcPts val="320"/>
              </a:spcBef>
              <a:spcAft>
                <a:spcPts val="0"/>
              </a:spcAft>
              <a:buClr>
                <a:srgbClr val="666666"/>
              </a:buClr>
              <a:buSzPts val="1600"/>
              <a:buChar char="–"/>
              <a:defRPr sz="16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19" name="Shape 119"/>
        <p:cNvGrpSpPr/>
        <p:nvPr/>
      </p:nvGrpSpPr>
      <p:grpSpPr>
        <a:xfrm>
          <a:off x="0" y="0"/>
          <a:ext cx="0" cy="0"/>
          <a:chOff x="0" y="0"/>
          <a:chExt cx="0" cy="0"/>
        </a:xfrm>
      </p:grpSpPr>
      <p:sp>
        <p:nvSpPr>
          <p:cNvPr id="120" name="Google Shape;120;p32"/>
          <p:cNvSpPr txBox="1"/>
          <p:nvPr>
            <p:ph type="title"/>
          </p:nvPr>
        </p:nvSpPr>
        <p:spPr>
          <a:xfrm>
            <a:off x="254000" y="274638"/>
            <a:ext cx="8637588"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2" name="Shape 22"/>
        <p:cNvGrpSpPr/>
        <p:nvPr/>
      </p:nvGrpSpPr>
      <p:grpSpPr>
        <a:xfrm>
          <a:off x="0" y="0"/>
          <a:ext cx="0" cy="0"/>
          <a:chOff x="0" y="0"/>
          <a:chExt cx="0" cy="0"/>
        </a:xfrm>
      </p:grpSpPr>
      <p:sp>
        <p:nvSpPr>
          <p:cNvPr id="23" name="Google Shape;23;p4"/>
          <p:cNvSpPr txBox="1"/>
          <p:nvPr>
            <p:ph type="title"/>
          </p:nvPr>
        </p:nvSpPr>
        <p:spPr>
          <a:xfrm>
            <a:off x="2051050" y="476250"/>
            <a:ext cx="6837363" cy="11525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4"/>
          <p:cNvSpPr txBox="1"/>
          <p:nvPr>
            <p:ph idx="1" type="body"/>
          </p:nvPr>
        </p:nvSpPr>
        <p:spPr>
          <a:xfrm rot="5400000">
            <a:off x="2268538" y="-25400"/>
            <a:ext cx="4608512" cy="8637588"/>
          </a:xfrm>
          <a:prstGeom prst="rect">
            <a:avLst/>
          </a:prstGeom>
          <a:noFill/>
          <a:ln>
            <a:noFill/>
          </a:ln>
        </p:spPr>
        <p:txBody>
          <a:bodyPr anchorCtr="0" anchor="t" bIns="45700" lIns="91425" spcFirstLastPara="1" rIns="91425" wrap="square" tIns="45700"/>
          <a:lstStyle>
            <a:lvl1pPr indent="-342900" lvl="0" marL="457200" algn="l">
              <a:spcBef>
                <a:spcPts val="540"/>
              </a:spcBef>
              <a:spcAft>
                <a:spcPts val="0"/>
              </a:spcAft>
              <a:buClr>
                <a:srgbClr val="60605B"/>
              </a:buClr>
              <a:buSzPts val="1800"/>
              <a:buChar char="•"/>
              <a:defRPr/>
            </a:lvl1pPr>
            <a:lvl2pPr indent="-342900" lvl="1" marL="914400" algn="l">
              <a:spcBef>
                <a:spcPts val="540"/>
              </a:spcBef>
              <a:spcAft>
                <a:spcPts val="0"/>
              </a:spcAft>
              <a:buClr>
                <a:schemeClr val="dk1"/>
              </a:buClr>
              <a:buSzPts val="1800"/>
              <a:buChar char="–"/>
              <a:defRPr/>
            </a:lvl2pPr>
            <a:lvl3pPr indent="-342900" lvl="2" marL="1371600" algn="l">
              <a:spcBef>
                <a:spcPts val="270"/>
              </a:spcBef>
              <a:spcAft>
                <a:spcPts val="0"/>
              </a:spcAft>
              <a:buClr>
                <a:schemeClr val="dk1"/>
              </a:buClr>
              <a:buSzPts val="1800"/>
              <a:buChar char="•"/>
              <a:defRPr/>
            </a:lvl3pPr>
            <a:lvl4pPr indent="-342900" lvl="3" marL="1828800" algn="l">
              <a:spcBef>
                <a:spcPts val="270"/>
              </a:spcBef>
              <a:spcAft>
                <a:spcPts val="0"/>
              </a:spcAft>
              <a:buClr>
                <a:schemeClr val="dk1"/>
              </a:buClr>
              <a:buSzPts val="1800"/>
              <a:buChar char="–"/>
              <a:defRPr/>
            </a:lvl4pPr>
            <a:lvl5pPr indent="-228600" lvl="4" marL="2286000" algn="l">
              <a:spcBef>
                <a:spcPts val="360"/>
              </a:spcBef>
              <a:spcAft>
                <a:spcPts val="0"/>
              </a:spcAft>
              <a:buSzPts val="1400"/>
              <a:buNone/>
              <a:defRPr/>
            </a:lvl5pPr>
            <a:lvl6pPr indent="-228600" lvl="5" marL="2743200" algn="l">
              <a:spcBef>
                <a:spcPts val="360"/>
              </a:spcBef>
              <a:spcAft>
                <a:spcPts val="0"/>
              </a:spcAft>
              <a:buSzPts val="1400"/>
              <a:buNone/>
              <a:defRPr/>
            </a:lvl6pPr>
            <a:lvl7pPr indent="-228600" lvl="6" marL="3200400" algn="l">
              <a:spcBef>
                <a:spcPts val="360"/>
              </a:spcBef>
              <a:spcAft>
                <a:spcPts val="0"/>
              </a:spcAft>
              <a:buSzPts val="1400"/>
              <a:buNone/>
              <a:defRPr/>
            </a:lvl7pPr>
            <a:lvl8pPr indent="-228600" lvl="7" marL="3657600" algn="l">
              <a:spcBef>
                <a:spcPts val="360"/>
              </a:spcBef>
              <a:spcAft>
                <a:spcPts val="0"/>
              </a:spcAft>
              <a:buSzPts val="1400"/>
              <a:buNone/>
              <a:defRPr/>
            </a:lvl8pPr>
            <a:lvl9pPr indent="-228600" lvl="8" marL="4114800" algn="l">
              <a:spcBef>
                <a:spcPts val="36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1" name="Shape 121"/>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22" name="Shape 122"/>
        <p:cNvGrpSpPr/>
        <p:nvPr/>
      </p:nvGrpSpPr>
      <p:grpSpPr>
        <a:xfrm>
          <a:off x="0" y="0"/>
          <a:ext cx="0" cy="0"/>
          <a:chOff x="0" y="0"/>
          <a:chExt cx="0" cy="0"/>
        </a:xfrm>
      </p:grpSpPr>
      <p:sp>
        <p:nvSpPr>
          <p:cNvPr id="123" name="Google Shape;123;p3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4" name="Google Shape;124;p3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lstStyle>
            <a:lvl1pPr indent="-228600" lvl="0" marL="457200" algn="l">
              <a:spcBef>
                <a:spcPts val="640"/>
              </a:spcBef>
              <a:spcAft>
                <a:spcPts val="0"/>
              </a:spcAft>
              <a:buSzPts val="1400"/>
              <a:buNone/>
              <a:defRPr sz="3200"/>
            </a:lvl1pPr>
            <a:lvl2pPr indent="-406400" lvl="1" marL="914400" algn="l">
              <a:spcBef>
                <a:spcPts val="560"/>
              </a:spcBef>
              <a:spcAft>
                <a:spcPts val="0"/>
              </a:spcAft>
              <a:buClr>
                <a:srgbClr val="666666"/>
              </a:buClr>
              <a:buSzPts val="2800"/>
              <a:buChar char="∙"/>
              <a:defRPr sz="2800"/>
            </a:lvl2pPr>
            <a:lvl3pPr indent="-381000" lvl="2" marL="1371600" algn="l">
              <a:spcBef>
                <a:spcPts val="480"/>
              </a:spcBef>
              <a:spcAft>
                <a:spcPts val="0"/>
              </a:spcAft>
              <a:buClr>
                <a:srgbClr val="666666"/>
              </a:buClr>
              <a:buSzPts val="2400"/>
              <a:buChar char="–"/>
              <a:defRPr sz="2400"/>
            </a:lvl3pPr>
            <a:lvl4pPr indent="-355600" lvl="3" marL="1828800" algn="l">
              <a:spcBef>
                <a:spcPts val="400"/>
              </a:spcBef>
              <a:spcAft>
                <a:spcPts val="0"/>
              </a:spcAft>
              <a:buClr>
                <a:srgbClr val="666666"/>
              </a:buClr>
              <a:buSzPts val="2000"/>
              <a:buChar char="–"/>
              <a:defRPr sz="2000"/>
            </a:lvl4pPr>
            <a:lvl5pPr indent="-355600" lvl="4" marL="2286000" algn="l">
              <a:spcBef>
                <a:spcPts val="400"/>
              </a:spcBef>
              <a:spcAft>
                <a:spcPts val="0"/>
              </a:spcAft>
              <a:buClr>
                <a:srgbClr val="666666"/>
              </a:buClr>
              <a:buSzPts val="2000"/>
              <a:buChar char="–"/>
              <a:defRPr sz="2000"/>
            </a:lvl5pPr>
            <a:lvl6pPr indent="-355600" lvl="5" marL="2743200" algn="l">
              <a:spcBef>
                <a:spcPts val="400"/>
              </a:spcBef>
              <a:spcAft>
                <a:spcPts val="0"/>
              </a:spcAft>
              <a:buClr>
                <a:srgbClr val="666666"/>
              </a:buClr>
              <a:buSzPts val="2000"/>
              <a:buChar char="–"/>
              <a:defRPr sz="2000"/>
            </a:lvl6pPr>
            <a:lvl7pPr indent="-355600" lvl="6" marL="3200400" algn="l">
              <a:spcBef>
                <a:spcPts val="400"/>
              </a:spcBef>
              <a:spcAft>
                <a:spcPts val="0"/>
              </a:spcAft>
              <a:buClr>
                <a:srgbClr val="666666"/>
              </a:buClr>
              <a:buSzPts val="2000"/>
              <a:buChar char="–"/>
              <a:defRPr sz="2000"/>
            </a:lvl7pPr>
            <a:lvl8pPr indent="-355600" lvl="7" marL="3657600" algn="l">
              <a:spcBef>
                <a:spcPts val="400"/>
              </a:spcBef>
              <a:spcAft>
                <a:spcPts val="0"/>
              </a:spcAft>
              <a:buClr>
                <a:srgbClr val="666666"/>
              </a:buClr>
              <a:buSzPts val="2000"/>
              <a:buChar char="–"/>
              <a:defRPr sz="2000"/>
            </a:lvl8pPr>
            <a:lvl9pPr indent="-355600" lvl="8" marL="4114800" algn="l">
              <a:spcBef>
                <a:spcPts val="400"/>
              </a:spcBef>
              <a:spcAft>
                <a:spcPts val="0"/>
              </a:spcAft>
              <a:buClr>
                <a:srgbClr val="666666"/>
              </a:buClr>
              <a:buSzPts val="2000"/>
              <a:buChar char="–"/>
              <a:defRPr sz="2000"/>
            </a:lvl9pPr>
          </a:lstStyle>
          <a:p/>
        </p:txBody>
      </p:sp>
      <p:sp>
        <p:nvSpPr>
          <p:cNvPr id="125" name="Google Shape;125;p3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lstStyle>
            <a:lvl1pPr indent="-228600" lvl="0" marL="457200" algn="l">
              <a:spcBef>
                <a:spcPts val="280"/>
              </a:spcBef>
              <a:spcAft>
                <a:spcPts val="0"/>
              </a:spcAft>
              <a:buClr>
                <a:srgbClr val="666666"/>
              </a:buClr>
              <a:buSzPts val="1400"/>
              <a:buFont typeface="Arial"/>
              <a:buNone/>
              <a:defRPr sz="1400"/>
            </a:lvl1pPr>
            <a:lvl2pPr indent="-228600" lvl="1" marL="914400" algn="l">
              <a:spcBef>
                <a:spcPts val="240"/>
              </a:spcBef>
              <a:spcAft>
                <a:spcPts val="0"/>
              </a:spcAft>
              <a:buClr>
                <a:srgbClr val="666666"/>
              </a:buClr>
              <a:buSzPts val="1200"/>
              <a:buNone/>
              <a:defRPr sz="1200"/>
            </a:lvl2pPr>
            <a:lvl3pPr indent="-228600" lvl="2" marL="1371600" algn="l">
              <a:spcBef>
                <a:spcPts val="200"/>
              </a:spcBef>
              <a:spcAft>
                <a:spcPts val="0"/>
              </a:spcAft>
              <a:buClr>
                <a:srgbClr val="666666"/>
              </a:buClr>
              <a:buSzPts val="1000"/>
              <a:buNone/>
              <a:defRPr sz="1000"/>
            </a:lvl3pPr>
            <a:lvl4pPr indent="-228600" lvl="3" marL="1828800" algn="l">
              <a:spcBef>
                <a:spcPts val="180"/>
              </a:spcBef>
              <a:spcAft>
                <a:spcPts val="0"/>
              </a:spcAft>
              <a:buClr>
                <a:srgbClr val="666666"/>
              </a:buClr>
              <a:buSzPts val="900"/>
              <a:buNone/>
              <a:defRPr sz="900"/>
            </a:lvl4pPr>
            <a:lvl5pPr indent="-228600" lvl="4" marL="2286000" algn="l">
              <a:spcBef>
                <a:spcPts val="180"/>
              </a:spcBef>
              <a:spcAft>
                <a:spcPts val="0"/>
              </a:spcAft>
              <a:buClr>
                <a:srgbClr val="666666"/>
              </a:buClr>
              <a:buSzPts val="900"/>
              <a:buNone/>
              <a:defRPr sz="900"/>
            </a:lvl5pPr>
            <a:lvl6pPr indent="-228600" lvl="5" marL="2743200" algn="l">
              <a:spcBef>
                <a:spcPts val="180"/>
              </a:spcBef>
              <a:spcAft>
                <a:spcPts val="0"/>
              </a:spcAft>
              <a:buClr>
                <a:srgbClr val="666666"/>
              </a:buClr>
              <a:buSzPts val="900"/>
              <a:buNone/>
              <a:defRPr sz="900"/>
            </a:lvl6pPr>
            <a:lvl7pPr indent="-228600" lvl="6" marL="3200400" algn="l">
              <a:spcBef>
                <a:spcPts val="180"/>
              </a:spcBef>
              <a:spcAft>
                <a:spcPts val="0"/>
              </a:spcAft>
              <a:buClr>
                <a:srgbClr val="666666"/>
              </a:buClr>
              <a:buSzPts val="900"/>
              <a:buNone/>
              <a:defRPr sz="900"/>
            </a:lvl7pPr>
            <a:lvl8pPr indent="-228600" lvl="7" marL="3657600" algn="l">
              <a:spcBef>
                <a:spcPts val="180"/>
              </a:spcBef>
              <a:spcAft>
                <a:spcPts val="0"/>
              </a:spcAft>
              <a:buClr>
                <a:srgbClr val="666666"/>
              </a:buClr>
              <a:buSzPts val="900"/>
              <a:buNone/>
              <a:defRPr sz="900"/>
            </a:lvl8pPr>
            <a:lvl9pPr indent="-228600" lvl="8" marL="4114800" algn="l">
              <a:spcBef>
                <a:spcPts val="180"/>
              </a:spcBef>
              <a:spcAft>
                <a:spcPts val="0"/>
              </a:spcAft>
              <a:buClr>
                <a:srgbClr val="666666"/>
              </a:buClr>
              <a:buSzPts val="900"/>
              <a:buNone/>
              <a:defRPr sz="9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26" name="Shape 126"/>
        <p:cNvGrpSpPr/>
        <p:nvPr/>
      </p:nvGrpSpPr>
      <p:grpSpPr>
        <a:xfrm>
          <a:off x="0" y="0"/>
          <a:ext cx="0" cy="0"/>
          <a:chOff x="0" y="0"/>
          <a:chExt cx="0" cy="0"/>
        </a:xfrm>
      </p:grpSpPr>
      <p:sp>
        <p:nvSpPr>
          <p:cNvPr id="127" name="Google Shape;127;p3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8" name="Google Shape;128;p35"/>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lstStyle>
            <a:lvl1pPr lvl="0" marR="0" rtl="0" algn="l">
              <a:spcBef>
                <a:spcPts val="640"/>
              </a:spcBef>
              <a:spcAft>
                <a:spcPts val="0"/>
              </a:spcAft>
              <a:buClr>
                <a:srgbClr val="666666"/>
              </a:buClr>
              <a:buSzPts val="3200"/>
              <a:buFont typeface="Arial"/>
              <a:buNone/>
              <a:defRPr b="0" i="0" sz="3200" u="none" cap="none" strike="noStrike">
                <a:solidFill>
                  <a:srgbClr val="666666"/>
                </a:solidFill>
                <a:latin typeface="Arial"/>
                <a:ea typeface="Arial"/>
                <a:cs typeface="Arial"/>
                <a:sym typeface="Arial"/>
              </a:defRPr>
            </a:lvl1pPr>
            <a:lvl2pPr lvl="1" marR="0" rtl="0" algn="l">
              <a:spcBef>
                <a:spcPts val="560"/>
              </a:spcBef>
              <a:spcAft>
                <a:spcPts val="0"/>
              </a:spcAft>
              <a:buClr>
                <a:srgbClr val="666666"/>
              </a:buClr>
              <a:buSzPts val="2800"/>
              <a:buFont typeface="Noto Sans Symbols"/>
              <a:buNone/>
              <a:defRPr b="0" i="0" sz="2800" u="none" cap="none" strike="noStrike">
                <a:solidFill>
                  <a:srgbClr val="666666"/>
                </a:solidFill>
                <a:latin typeface="Arial"/>
                <a:ea typeface="Arial"/>
                <a:cs typeface="Arial"/>
                <a:sym typeface="Arial"/>
              </a:defRPr>
            </a:lvl2pPr>
            <a:lvl3pPr lvl="2" marR="0" rtl="0" algn="l">
              <a:spcBef>
                <a:spcPts val="480"/>
              </a:spcBef>
              <a:spcAft>
                <a:spcPts val="0"/>
              </a:spcAft>
              <a:buClr>
                <a:srgbClr val="666666"/>
              </a:buClr>
              <a:buSzPts val="2400"/>
              <a:buFont typeface="Arial"/>
              <a:buNone/>
              <a:defRPr b="0" i="0" sz="2400" u="none" cap="none" strike="noStrike">
                <a:solidFill>
                  <a:srgbClr val="666666"/>
                </a:solidFill>
                <a:latin typeface="Arial"/>
                <a:ea typeface="Arial"/>
                <a:cs typeface="Arial"/>
                <a:sym typeface="Arial"/>
              </a:defRPr>
            </a:lvl3pPr>
            <a:lvl4pPr lvl="3" marR="0" rtl="0" algn="l">
              <a:spcBef>
                <a:spcPts val="400"/>
              </a:spcBef>
              <a:spcAft>
                <a:spcPts val="0"/>
              </a:spcAft>
              <a:buClr>
                <a:srgbClr val="666666"/>
              </a:buClr>
              <a:buSzPts val="2000"/>
              <a:buFont typeface="Arial"/>
              <a:buNone/>
              <a:defRPr b="0" i="0" sz="2000" u="none" cap="none" strike="noStrike">
                <a:solidFill>
                  <a:srgbClr val="666666"/>
                </a:solidFill>
                <a:latin typeface="Arial"/>
                <a:ea typeface="Arial"/>
                <a:cs typeface="Arial"/>
                <a:sym typeface="Arial"/>
              </a:defRPr>
            </a:lvl4pPr>
            <a:lvl5pPr lvl="4" marR="0" rtl="0" algn="l">
              <a:spcBef>
                <a:spcPts val="400"/>
              </a:spcBef>
              <a:spcAft>
                <a:spcPts val="0"/>
              </a:spcAft>
              <a:buClr>
                <a:srgbClr val="666666"/>
              </a:buClr>
              <a:buSzPts val="2000"/>
              <a:buFont typeface="Arial"/>
              <a:buNone/>
              <a:defRPr b="0" i="0" sz="2000" u="none" cap="none" strike="noStrike">
                <a:solidFill>
                  <a:srgbClr val="666666"/>
                </a:solidFill>
                <a:latin typeface="Arial"/>
                <a:ea typeface="Arial"/>
                <a:cs typeface="Arial"/>
                <a:sym typeface="Arial"/>
              </a:defRPr>
            </a:lvl5pPr>
            <a:lvl6pPr lvl="5" marR="0" rtl="0" algn="l">
              <a:spcBef>
                <a:spcPts val="400"/>
              </a:spcBef>
              <a:spcAft>
                <a:spcPts val="0"/>
              </a:spcAft>
              <a:buClr>
                <a:srgbClr val="666666"/>
              </a:buClr>
              <a:buSzPts val="2000"/>
              <a:buFont typeface="Arial"/>
              <a:buNone/>
              <a:defRPr b="0" i="0" sz="2000" u="none" cap="none" strike="noStrike">
                <a:solidFill>
                  <a:srgbClr val="666666"/>
                </a:solidFill>
                <a:latin typeface="Arial"/>
                <a:ea typeface="Arial"/>
                <a:cs typeface="Arial"/>
                <a:sym typeface="Arial"/>
              </a:defRPr>
            </a:lvl6pPr>
            <a:lvl7pPr lvl="6" marR="0" rtl="0" algn="l">
              <a:spcBef>
                <a:spcPts val="400"/>
              </a:spcBef>
              <a:spcAft>
                <a:spcPts val="0"/>
              </a:spcAft>
              <a:buClr>
                <a:srgbClr val="666666"/>
              </a:buClr>
              <a:buSzPts val="2000"/>
              <a:buFont typeface="Arial"/>
              <a:buNone/>
              <a:defRPr b="0" i="0" sz="2000" u="none" cap="none" strike="noStrike">
                <a:solidFill>
                  <a:srgbClr val="666666"/>
                </a:solidFill>
                <a:latin typeface="Arial"/>
                <a:ea typeface="Arial"/>
                <a:cs typeface="Arial"/>
                <a:sym typeface="Arial"/>
              </a:defRPr>
            </a:lvl7pPr>
            <a:lvl8pPr lvl="7" marR="0" rtl="0" algn="l">
              <a:spcBef>
                <a:spcPts val="400"/>
              </a:spcBef>
              <a:spcAft>
                <a:spcPts val="0"/>
              </a:spcAft>
              <a:buClr>
                <a:srgbClr val="666666"/>
              </a:buClr>
              <a:buSzPts val="2000"/>
              <a:buFont typeface="Arial"/>
              <a:buNone/>
              <a:defRPr b="0" i="0" sz="2000" u="none" cap="none" strike="noStrike">
                <a:solidFill>
                  <a:srgbClr val="666666"/>
                </a:solidFill>
                <a:latin typeface="Arial"/>
                <a:ea typeface="Arial"/>
                <a:cs typeface="Arial"/>
                <a:sym typeface="Arial"/>
              </a:defRPr>
            </a:lvl8pPr>
            <a:lvl9pPr lvl="8" marR="0" rtl="0" algn="l">
              <a:spcBef>
                <a:spcPts val="400"/>
              </a:spcBef>
              <a:spcAft>
                <a:spcPts val="0"/>
              </a:spcAft>
              <a:buClr>
                <a:srgbClr val="666666"/>
              </a:buClr>
              <a:buSzPts val="2000"/>
              <a:buFont typeface="Arial"/>
              <a:buNone/>
              <a:defRPr b="0" i="0" sz="2000" u="none" cap="none" strike="noStrike">
                <a:solidFill>
                  <a:srgbClr val="666666"/>
                </a:solidFill>
                <a:latin typeface="Arial"/>
                <a:ea typeface="Arial"/>
                <a:cs typeface="Arial"/>
                <a:sym typeface="Arial"/>
              </a:defRPr>
            </a:lvl9pPr>
          </a:lstStyle>
          <a:p/>
        </p:txBody>
      </p:sp>
      <p:sp>
        <p:nvSpPr>
          <p:cNvPr id="129" name="Google Shape;129;p3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lstStyle>
            <a:lvl1pPr indent="-228600" lvl="0" marL="457200" algn="l">
              <a:spcBef>
                <a:spcPts val="280"/>
              </a:spcBef>
              <a:spcAft>
                <a:spcPts val="0"/>
              </a:spcAft>
              <a:buClr>
                <a:srgbClr val="666666"/>
              </a:buClr>
              <a:buSzPts val="1400"/>
              <a:buFont typeface="Arial"/>
              <a:buNone/>
              <a:defRPr sz="1400"/>
            </a:lvl1pPr>
            <a:lvl2pPr indent="-228600" lvl="1" marL="914400" algn="l">
              <a:spcBef>
                <a:spcPts val="240"/>
              </a:spcBef>
              <a:spcAft>
                <a:spcPts val="0"/>
              </a:spcAft>
              <a:buClr>
                <a:srgbClr val="666666"/>
              </a:buClr>
              <a:buSzPts val="1200"/>
              <a:buNone/>
              <a:defRPr sz="1200"/>
            </a:lvl2pPr>
            <a:lvl3pPr indent="-228600" lvl="2" marL="1371600" algn="l">
              <a:spcBef>
                <a:spcPts val="200"/>
              </a:spcBef>
              <a:spcAft>
                <a:spcPts val="0"/>
              </a:spcAft>
              <a:buClr>
                <a:srgbClr val="666666"/>
              </a:buClr>
              <a:buSzPts val="1000"/>
              <a:buNone/>
              <a:defRPr sz="1000"/>
            </a:lvl3pPr>
            <a:lvl4pPr indent="-228600" lvl="3" marL="1828800" algn="l">
              <a:spcBef>
                <a:spcPts val="180"/>
              </a:spcBef>
              <a:spcAft>
                <a:spcPts val="0"/>
              </a:spcAft>
              <a:buClr>
                <a:srgbClr val="666666"/>
              </a:buClr>
              <a:buSzPts val="900"/>
              <a:buNone/>
              <a:defRPr sz="900"/>
            </a:lvl4pPr>
            <a:lvl5pPr indent="-228600" lvl="4" marL="2286000" algn="l">
              <a:spcBef>
                <a:spcPts val="180"/>
              </a:spcBef>
              <a:spcAft>
                <a:spcPts val="0"/>
              </a:spcAft>
              <a:buClr>
                <a:srgbClr val="666666"/>
              </a:buClr>
              <a:buSzPts val="900"/>
              <a:buNone/>
              <a:defRPr sz="900"/>
            </a:lvl5pPr>
            <a:lvl6pPr indent="-228600" lvl="5" marL="2743200" algn="l">
              <a:spcBef>
                <a:spcPts val="180"/>
              </a:spcBef>
              <a:spcAft>
                <a:spcPts val="0"/>
              </a:spcAft>
              <a:buClr>
                <a:srgbClr val="666666"/>
              </a:buClr>
              <a:buSzPts val="900"/>
              <a:buNone/>
              <a:defRPr sz="900"/>
            </a:lvl6pPr>
            <a:lvl7pPr indent="-228600" lvl="6" marL="3200400" algn="l">
              <a:spcBef>
                <a:spcPts val="180"/>
              </a:spcBef>
              <a:spcAft>
                <a:spcPts val="0"/>
              </a:spcAft>
              <a:buClr>
                <a:srgbClr val="666666"/>
              </a:buClr>
              <a:buSzPts val="900"/>
              <a:buNone/>
              <a:defRPr sz="900"/>
            </a:lvl7pPr>
            <a:lvl8pPr indent="-228600" lvl="7" marL="3657600" algn="l">
              <a:spcBef>
                <a:spcPts val="180"/>
              </a:spcBef>
              <a:spcAft>
                <a:spcPts val="0"/>
              </a:spcAft>
              <a:buClr>
                <a:srgbClr val="666666"/>
              </a:buClr>
              <a:buSzPts val="900"/>
              <a:buNone/>
              <a:defRPr sz="900"/>
            </a:lvl8pPr>
            <a:lvl9pPr indent="-228600" lvl="8" marL="4114800" algn="l">
              <a:spcBef>
                <a:spcPts val="180"/>
              </a:spcBef>
              <a:spcAft>
                <a:spcPts val="0"/>
              </a:spcAft>
              <a:buClr>
                <a:srgbClr val="666666"/>
              </a:buClr>
              <a:buSzPts val="900"/>
              <a:buNone/>
              <a:defRPr sz="9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30" name="Shape 130"/>
        <p:cNvGrpSpPr/>
        <p:nvPr/>
      </p:nvGrpSpPr>
      <p:grpSpPr>
        <a:xfrm>
          <a:off x="0" y="0"/>
          <a:ext cx="0" cy="0"/>
          <a:chOff x="0" y="0"/>
          <a:chExt cx="0" cy="0"/>
        </a:xfrm>
      </p:grpSpPr>
      <p:sp>
        <p:nvSpPr>
          <p:cNvPr id="131" name="Google Shape;131;p36"/>
          <p:cNvSpPr txBox="1"/>
          <p:nvPr>
            <p:ph type="title"/>
          </p:nvPr>
        </p:nvSpPr>
        <p:spPr>
          <a:xfrm>
            <a:off x="254000" y="274638"/>
            <a:ext cx="8637588"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2" name="Google Shape;132;p36"/>
          <p:cNvSpPr txBox="1"/>
          <p:nvPr>
            <p:ph idx="1" type="body"/>
          </p:nvPr>
        </p:nvSpPr>
        <p:spPr>
          <a:xfrm rot="5400000">
            <a:off x="2053432" y="-199231"/>
            <a:ext cx="5038725" cy="8637588"/>
          </a:xfrm>
          <a:prstGeom prst="rect">
            <a:avLst/>
          </a:prstGeom>
          <a:noFill/>
          <a:ln>
            <a:noFill/>
          </a:ln>
        </p:spPr>
        <p:txBody>
          <a:bodyPr anchorCtr="0" anchor="t" bIns="45700" lIns="91425" spcFirstLastPara="1" rIns="91425" wrap="square" tIns="45700"/>
          <a:lstStyle>
            <a:lvl1pPr indent="-228600" lvl="0" marL="457200" algn="l">
              <a:spcBef>
                <a:spcPts val="360"/>
              </a:spcBef>
              <a:spcAft>
                <a:spcPts val="0"/>
              </a:spcAft>
              <a:buSzPts val="1400"/>
              <a:buNone/>
              <a:defRPr/>
            </a:lvl1pPr>
            <a:lvl2pPr indent="-342900" lvl="1" marL="914400" algn="l">
              <a:spcBef>
                <a:spcPts val="360"/>
              </a:spcBef>
              <a:spcAft>
                <a:spcPts val="0"/>
              </a:spcAft>
              <a:buClr>
                <a:srgbClr val="666666"/>
              </a:buClr>
              <a:buSzPts val="1800"/>
              <a:buChar char="∙"/>
              <a:defRPr/>
            </a:lvl2pPr>
            <a:lvl3pPr indent="-342900" lvl="2" marL="1371600" algn="l">
              <a:spcBef>
                <a:spcPts val="360"/>
              </a:spcBef>
              <a:spcAft>
                <a:spcPts val="0"/>
              </a:spcAft>
              <a:buClr>
                <a:srgbClr val="666666"/>
              </a:buClr>
              <a:buSzPts val="1800"/>
              <a:buChar char="–"/>
              <a:defRPr/>
            </a:lvl3pPr>
            <a:lvl4pPr indent="-342900" lvl="3" marL="1828800" algn="l">
              <a:spcBef>
                <a:spcPts val="360"/>
              </a:spcBef>
              <a:spcAft>
                <a:spcPts val="0"/>
              </a:spcAft>
              <a:buClr>
                <a:srgbClr val="666666"/>
              </a:buClr>
              <a:buSzPts val="1800"/>
              <a:buChar char="–"/>
              <a:defRPr/>
            </a:lvl4pPr>
            <a:lvl5pPr indent="-342900" lvl="4" marL="2286000" algn="l">
              <a:spcBef>
                <a:spcPts val="360"/>
              </a:spcBef>
              <a:spcAft>
                <a:spcPts val="0"/>
              </a:spcAft>
              <a:buClr>
                <a:srgbClr val="666666"/>
              </a:buClr>
              <a:buSzPts val="1800"/>
              <a:buChar char="–"/>
              <a:defRPr/>
            </a:lvl5pPr>
            <a:lvl6pPr indent="-342900" lvl="5" marL="2743200" algn="l">
              <a:spcBef>
                <a:spcPts val="360"/>
              </a:spcBef>
              <a:spcAft>
                <a:spcPts val="0"/>
              </a:spcAft>
              <a:buClr>
                <a:srgbClr val="666666"/>
              </a:buClr>
              <a:buSzPts val="1800"/>
              <a:buChar char="–"/>
              <a:defRPr/>
            </a:lvl6pPr>
            <a:lvl7pPr indent="-342900" lvl="6" marL="3200400" algn="l">
              <a:spcBef>
                <a:spcPts val="360"/>
              </a:spcBef>
              <a:spcAft>
                <a:spcPts val="0"/>
              </a:spcAft>
              <a:buClr>
                <a:srgbClr val="666666"/>
              </a:buClr>
              <a:buSzPts val="1800"/>
              <a:buChar char="–"/>
              <a:defRPr/>
            </a:lvl7pPr>
            <a:lvl8pPr indent="-342900" lvl="7" marL="3657600" algn="l">
              <a:spcBef>
                <a:spcPts val="360"/>
              </a:spcBef>
              <a:spcAft>
                <a:spcPts val="0"/>
              </a:spcAft>
              <a:buClr>
                <a:srgbClr val="666666"/>
              </a:buClr>
              <a:buSzPts val="1800"/>
              <a:buChar char="–"/>
              <a:defRPr/>
            </a:lvl8pPr>
            <a:lvl9pPr indent="-342900" lvl="8" marL="4114800" algn="l">
              <a:spcBef>
                <a:spcPts val="360"/>
              </a:spcBef>
              <a:spcAft>
                <a:spcPts val="0"/>
              </a:spcAft>
              <a:buClr>
                <a:srgbClr val="666666"/>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33" name="Shape 133"/>
        <p:cNvGrpSpPr/>
        <p:nvPr/>
      </p:nvGrpSpPr>
      <p:grpSpPr>
        <a:xfrm>
          <a:off x="0" y="0"/>
          <a:ext cx="0" cy="0"/>
          <a:chOff x="0" y="0"/>
          <a:chExt cx="0" cy="0"/>
        </a:xfrm>
      </p:grpSpPr>
      <p:sp>
        <p:nvSpPr>
          <p:cNvPr id="134" name="Google Shape;134;p37"/>
          <p:cNvSpPr txBox="1"/>
          <p:nvPr>
            <p:ph type="title"/>
          </p:nvPr>
        </p:nvSpPr>
        <p:spPr>
          <a:xfrm rot="5400000">
            <a:off x="4629945" y="2377281"/>
            <a:ext cx="6364287" cy="2159000"/>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5" name="Google Shape;135;p37"/>
          <p:cNvSpPr txBox="1"/>
          <p:nvPr>
            <p:ph idx="1" type="body"/>
          </p:nvPr>
        </p:nvSpPr>
        <p:spPr>
          <a:xfrm rot="5400000">
            <a:off x="234951" y="293687"/>
            <a:ext cx="6364287" cy="6326188"/>
          </a:xfrm>
          <a:prstGeom prst="rect">
            <a:avLst/>
          </a:prstGeom>
          <a:noFill/>
          <a:ln>
            <a:noFill/>
          </a:ln>
        </p:spPr>
        <p:txBody>
          <a:bodyPr anchorCtr="0" anchor="t" bIns="45700" lIns="91425" spcFirstLastPara="1" rIns="91425" wrap="square" tIns="45700"/>
          <a:lstStyle>
            <a:lvl1pPr indent="-228600" lvl="0" marL="457200" algn="l">
              <a:spcBef>
                <a:spcPts val="360"/>
              </a:spcBef>
              <a:spcAft>
                <a:spcPts val="0"/>
              </a:spcAft>
              <a:buSzPts val="1400"/>
              <a:buNone/>
              <a:defRPr/>
            </a:lvl1pPr>
            <a:lvl2pPr indent="-342900" lvl="1" marL="914400" algn="l">
              <a:spcBef>
                <a:spcPts val="360"/>
              </a:spcBef>
              <a:spcAft>
                <a:spcPts val="0"/>
              </a:spcAft>
              <a:buClr>
                <a:srgbClr val="666666"/>
              </a:buClr>
              <a:buSzPts val="1800"/>
              <a:buChar char="∙"/>
              <a:defRPr/>
            </a:lvl2pPr>
            <a:lvl3pPr indent="-342900" lvl="2" marL="1371600" algn="l">
              <a:spcBef>
                <a:spcPts val="360"/>
              </a:spcBef>
              <a:spcAft>
                <a:spcPts val="0"/>
              </a:spcAft>
              <a:buClr>
                <a:srgbClr val="666666"/>
              </a:buClr>
              <a:buSzPts val="1800"/>
              <a:buChar char="–"/>
              <a:defRPr/>
            </a:lvl3pPr>
            <a:lvl4pPr indent="-342900" lvl="3" marL="1828800" algn="l">
              <a:spcBef>
                <a:spcPts val="360"/>
              </a:spcBef>
              <a:spcAft>
                <a:spcPts val="0"/>
              </a:spcAft>
              <a:buClr>
                <a:srgbClr val="666666"/>
              </a:buClr>
              <a:buSzPts val="1800"/>
              <a:buChar char="–"/>
              <a:defRPr/>
            </a:lvl4pPr>
            <a:lvl5pPr indent="-342900" lvl="4" marL="2286000" algn="l">
              <a:spcBef>
                <a:spcPts val="360"/>
              </a:spcBef>
              <a:spcAft>
                <a:spcPts val="0"/>
              </a:spcAft>
              <a:buClr>
                <a:srgbClr val="666666"/>
              </a:buClr>
              <a:buSzPts val="1800"/>
              <a:buChar char="–"/>
              <a:defRPr/>
            </a:lvl5pPr>
            <a:lvl6pPr indent="-342900" lvl="5" marL="2743200" algn="l">
              <a:spcBef>
                <a:spcPts val="360"/>
              </a:spcBef>
              <a:spcAft>
                <a:spcPts val="0"/>
              </a:spcAft>
              <a:buClr>
                <a:srgbClr val="666666"/>
              </a:buClr>
              <a:buSzPts val="1800"/>
              <a:buChar char="–"/>
              <a:defRPr/>
            </a:lvl6pPr>
            <a:lvl7pPr indent="-342900" lvl="6" marL="3200400" algn="l">
              <a:spcBef>
                <a:spcPts val="360"/>
              </a:spcBef>
              <a:spcAft>
                <a:spcPts val="0"/>
              </a:spcAft>
              <a:buClr>
                <a:srgbClr val="666666"/>
              </a:buClr>
              <a:buSzPts val="1800"/>
              <a:buChar char="–"/>
              <a:defRPr/>
            </a:lvl7pPr>
            <a:lvl8pPr indent="-342900" lvl="7" marL="3657600" algn="l">
              <a:spcBef>
                <a:spcPts val="360"/>
              </a:spcBef>
              <a:spcAft>
                <a:spcPts val="0"/>
              </a:spcAft>
              <a:buClr>
                <a:srgbClr val="666666"/>
              </a:buClr>
              <a:buSzPts val="1800"/>
              <a:buChar char="–"/>
              <a:defRPr/>
            </a:lvl8pPr>
            <a:lvl9pPr indent="-342900" lvl="8" marL="4114800" algn="l">
              <a:spcBef>
                <a:spcPts val="360"/>
              </a:spcBef>
              <a:spcAft>
                <a:spcPts val="0"/>
              </a:spcAft>
              <a:buClr>
                <a:srgbClr val="666666"/>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42" name="Shape 142"/>
        <p:cNvGrpSpPr/>
        <p:nvPr/>
      </p:nvGrpSpPr>
      <p:grpSpPr>
        <a:xfrm>
          <a:off x="0" y="0"/>
          <a:ext cx="0" cy="0"/>
          <a:chOff x="0" y="0"/>
          <a:chExt cx="0" cy="0"/>
        </a:xfrm>
      </p:grpSpPr>
      <p:sp>
        <p:nvSpPr>
          <p:cNvPr id="143" name="Google Shape;143;p3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4" name="Google Shape;144;p3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lstStyle>
            <a:lvl1pPr lvl="0" algn="ctr">
              <a:spcBef>
                <a:spcPts val="480"/>
              </a:spcBef>
              <a:spcAft>
                <a:spcPts val="0"/>
              </a:spcAft>
              <a:buClr>
                <a:schemeClr val="lt2"/>
              </a:buClr>
              <a:buSzPts val="2400"/>
              <a:buFont typeface="Arial"/>
              <a:buNone/>
              <a:defRPr/>
            </a:lvl1pPr>
            <a:lvl2pPr lvl="1" algn="ctr">
              <a:spcBef>
                <a:spcPts val="480"/>
              </a:spcBef>
              <a:spcAft>
                <a:spcPts val="0"/>
              </a:spcAft>
              <a:buClr>
                <a:schemeClr val="lt2"/>
              </a:buClr>
              <a:buSzPts val="2400"/>
              <a:buFont typeface="Arial"/>
              <a:buNone/>
              <a:defRPr/>
            </a:lvl2pPr>
            <a:lvl3pPr lvl="2" algn="ctr">
              <a:spcBef>
                <a:spcPts val="480"/>
              </a:spcBef>
              <a:spcAft>
                <a:spcPts val="0"/>
              </a:spcAft>
              <a:buClr>
                <a:schemeClr val="lt2"/>
              </a:buClr>
              <a:buSzPts val="2400"/>
              <a:buFont typeface="Arial"/>
              <a:buNone/>
              <a:defRPr/>
            </a:lvl3pPr>
            <a:lvl4pPr lvl="3" algn="ctr">
              <a:spcBef>
                <a:spcPts val="480"/>
              </a:spcBef>
              <a:spcAft>
                <a:spcPts val="0"/>
              </a:spcAft>
              <a:buClr>
                <a:schemeClr val="lt2"/>
              </a:buClr>
              <a:buSzPts val="2400"/>
              <a:buFont typeface="Arial"/>
              <a:buNone/>
              <a:defRPr/>
            </a:lvl4pPr>
            <a:lvl5pPr lvl="4" algn="ctr">
              <a:spcBef>
                <a:spcPts val="480"/>
              </a:spcBef>
              <a:spcAft>
                <a:spcPts val="0"/>
              </a:spcAft>
              <a:buClr>
                <a:schemeClr val="lt2"/>
              </a:buClr>
              <a:buSzPts val="2400"/>
              <a:buFont typeface="Arial"/>
              <a:buNone/>
              <a:defRPr/>
            </a:lvl5pPr>
            <a:lvl6pPr lvl="5" algn="ctr">
              <a:spcBef>
                <a:spcPts val="480"/>
              </a:spcBef>
              <a:spcAft>
                <a:spcPts val="0"/>
              </a:spcAft>
              <a:buClr>
                <a:schemeClr val="lt2"/>
              </a:buClr>
              <a:buSzPts val="2400"/>
              <a:buFont typeface="Arial"/>
              <a:buNone/>
              <a:defRPr/>
            </a:lvl6pPr>
            <a:lvl7pPr lvl="6" algn="ctr">
              <a:spcBef>
                <a:spcPts val="480"/>
              </a:spcBef>
              <a:spcAft>
                <a:spcPts val="0"/>
              </a:spcAft>
              <a:buClr>
                <a:schemeClr val="lt2"/>
              </a:buClr>
              <a:buSzPts val="2400"/>
              <a:buFont typeface="Arial"/>
              <a:buNone/>
              <a:defRPr/>
            </a:lvl7pPr>
            <a:lvl8pPr lvl="7" algn="ctr">
              <a:spcBef>
                <a:spcPts val="480"/>
              </a:spcBef>
              <a:spcAft>
                <a:spcPts val="0"/>
              </a:spcAft>
              <a:buClr>
                <a:schemeClr val="lt2"/>
              </a:buClr>
              <a:buSzPts val="2400"/>
              <a:buFont typeface="Arial"/>
              <a:buNone/>
              <a:defRPr/>
            </a:lvl8pPr>
            <a:lvl9pPr lvl="8" algn="ctr">
              <a:spcBef>
                <a:spcPts val="480"/>
              </a:spcBef>
              <a:spcAft>
                <a:spcPts val="0"/>
              </a:spcAft>
              <a:buClr>
                <a:schemeClr val="lt2"/>
              </a:buClr>
              <a:buSzPts val="2400"/>
              <a:buFont typeface="Arial"/>
              <a:buNone/>
              <a:defRPr/>
            </a:lvl9pPr>
          </a:lstStyle>
          <a:p/>
        </p:txBody>
      </p:sp>
      <p:sp>
        <p:nvSpPr>
          <p:cNvPr id="145" name="Google Shape;145;p3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3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3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lt2"/>
                </a:solidFill>
                <a:latin typeface="Arial"/>
                <a:ea typeface="Arial"/>
                <a:cs typeface="Arial"/>
                <a:sym typeface="Arial"/>
              </a:defRPr>
            </a:lvl1pPr>
            <a:lvl2pPr indent="0" lvl="1" marL="0" algn="r">
              <a:spcBef>
                <a:spcPts val="0"/>
              </a:spcBef>
              <a:buNone/>
              <a:defRPr sz="1400">
                <a:solidFill>
                  <a:schemeClr val="lt2"/>
                </a:solidFill>
                <a:latin typeface="Arial"/>
                <a:ea typeface="Arial"/>
                <a:cs typeface="Arial"/>
                <a:sym typeface="Arial"/>
              </a:defRPr>
            </a:lvl2pPr>
            <a:lvl3pPr indent="0" lvl="2" marL="0" algn="r">
              <a:spcBef>
                <a:spcPts val="0"/>
              </a:spcBef>
              <a:buNone/>
              <a:defRPr sz="1400">
                <a:solidFill>
                  <a:schemeClr val="lt2"/>
                </a:solidFill>
                <a:latin typeface="Arial"/>
                <a:ea typeface="Arial"/>
                <a:cs typeface="Arial"/>
                <a:sym typeface="Arial"/>
              </a:defRPr>
            </a:lvl3pPr>
            <a:lvl4pPr indent="0" lvl="3" marL="0" algn="r">
              <a:spcBef>
                <a:spcPts val="0"/>
              </a:spcBef>
              <a:buNone/>
              <a:defRPr sz="1400">
                <a:solidFill>
                  <a:schemeClr val="lt2"/>
                </a:solidFill>
                <a:latin typeface="Arial"/>
                <a:ea typeface="Arial"/>
                <a:cs typeface="Arial"/>
                <a:sym typeface="Arial"/>
              </a:defRPr>
            </a:lvl4pPr>
            <a:lvl5pPr indent="0" lvl="4" marL="0" algn="r">
              <a:spcBef>
                <a:spcPts val="0"/>
              </a:spcBef>
              <a:buNone/>
              <a:defRPr sz="1400">
                <a:solidFill>
                  <a:schemeClr val="lt2"/>
                </a:solidFill>
                <a:latin typeface="Arial"/>
                <a:ea typeface="Arial"/>
                <a:cs typeface="Arial"/>
                <a:sym typeface="Arial"/>
              </a:defRPr>
            </a:lvl5pPr>
            <a:lvl6pPr indent="0" lvl="5" marL="0" algn="r">
              <a:spcBef>
                <a:spcPts val="0"/>
              </a:spcBef>
              <a:buNone/>
              <a:defRPr sz="1400">
                <a:solidFill>
                  <a:schemeClr val="lt2"/>
                </a:solidFill>
                <a:latin typeface="Arial"/>
                <a:ea typeface="Arial"/>
                <a:cs typeface="Arial"/>
                <a:sym typeface="Arial"/>
              </a:defRPr>
            </a:lvl6pPr>
            <a:lvl7pPr indent="0" lvl="6" marL="0" algn="r">
              <a:spcBef>
                <a:spcPts val="0"/>
              </a:spcBef>
              <a:buNone/>
              <a:defRPr sz="1400">
                <a:solidFill>
                  <a:schemeClr val="lt2"/>
                </a:solidFill>
                <a:latin typeface="Arial"/>
                <a:ea typeface="Arial"/>
                <a:cs typeface="Arial"/>
                <a:sym typeface="Arial"/>
              </a:defRPr>
            </a:lvl7pPr>
            <a:lvl8pPr indent="0" lvl="7" marL="0" algn="r">
              <a:spcBef>
                <a:spcPts val="0"/>
              </a:spcBef>
              <a:buNone/>
              <a:defRPr sz="1400">
                <a:solidFill>
                  <a:schemeClr val="lt2"/>
                </a:solidFill>
                <a:latin typeface="Arial"/>
                <a:ea typeface="Arial"/>
                <a:cs typeface="Arial"/>
                <a:sym typeface="Arial"/>
              </a:defRPr>
            </a:lvl8pPr>
            <a:lvl9pPr indent="0" lvl="8" marL="0" algn="r">
              <a:spcBef>
                <a:spcPts val="0"/>
              </a:spcBef>
              <a:buNone/>
              <a:defRPr sz="1400">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48" name="Shape 148"/>
        <p:cNvGrpSpPr/>
        <p:nvPr/>
      </p:nvGrpSpPr>
      <p:grpSpPr>
        <a:xfrm>
          <a:off x="0" y="0"/>
          <a:ext cx="0" cy="0"/>
          <a:chOff x="0" y="0"/>
          <a:chExt cx="0" cy="0"/>
        </a:xfrm>
      </p:grpSpPr>
      <p:sp>
        <p:nvSpPr>
          <p:cNvPr id="149" name="Google Shape;149;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0" name="Google Shape;150;p4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lstStyle>
            <a:lvl1pPr indent="-342900" lvl="0" marL="457200" algn="l">
              <a:spcBef>
                <a:spcPts val="360"/>
              </a:spcBef>
              <a:spcAft>
                <a:spcPts val="0"/>
              </a:spcAft>
              <a:buClr>
                <a:schemeClr val="lt2"/>
              </a:buClr>
              <a:buSzPts val="1800"/>
              <a:buChar char="•"/>
              <a:defRPr/>
            </a:lvl1pPr>
            <a:lvl2pPr indent="-342900" lvl="1" marL="914400" algn="l">
              <a:spcBef>
                <a:spcPts val="360"/>
              </a:spcBef>
              <a:spcAft>
                <a:spcPts val="0"/>
              </a:spcAft>
              <a:buClr>
                <a:schemeClr val="lt2"/>
              </a:buClr>
              <a:buSzPts val="1800"/>
              <a:buChar char="–"/>
              <a:defRPr/>
            </a:lvl2pPr>
            <a:lvl3pPr indent="-342900" lvl="2" marL="1371600" algn="l">
              <a:spcBef>
                <a:spcPts val="360"/>
              </a:spcBef>
              <a:spcAft>
                <a:spcPts val="0"/>
              </a:spcAft>
              <a:buClr>
                <a:schemeClr val="lt2"/>
              </a:buClr>
              <a:buSzPts val="1800"/>
              <a:buChar char="•"/>
              <a:defRPr/>
            </a:lvl3pPr>
            <a:lvl4pPr indent="-342900" lvl="3" marL="1828800" algn="l">
              <a:spcBef>
                <a:spcPts val="360"/>
              </a:spcBef>
              <a:spcAft>
                <a:spcPts val="0"/>
              </a:spcAft>
              <a:buClr>
                <a:schemeClr val="lt2"/>
              </a:buClr>
              <a:buSzPts val="1800"/>
              <a:buChar char="–"/>
              <a:defRPr/>
            </a:lvl4pPr>
            <a:lvl5pPr indent="-342900" lvl="4" marL="2286000" algn="l">
              <a:spcBef>
                <a:spcPts val="360"/>
              </a:spcBef>
              <a:spcAft>
                <a:spcPts val="0"/>
              </a:spcAft>
              <a:buClr>
                <a:schemeClr val="lt2"/>
              </a:buClr>
              <a:buSzPts val="1800"/>
              <a:buChar char="»"/>
              <a:defRPr/>
            </a:lvl5pPr>
            <a:lvl6pPr indent="-342900" lvl="5" marL="2743200" algn="l">
              <a:spcBef>
                <a:spcPts val="360"/>
              </a:spcBef>
              <a:spcAft>
                <a:spcPts val="0"/>
              </a:spcAft>
              <a:buClr>
                <a:schemeClr val="lt2"/>
              </a:buClr>
              <a:buSzPts val="1800"/>
              <a:buChar char="»"/>
              <a:defRPr/>
            </a:lvl6pPr>
            <a:lvl7pPr indent="-342900" lvl="6" marL="3200400" algn="l">
              <a:spcBef>
                <a:spcPts val="360"/>
              </a:spcBef>
              <a:spcAft>
                <a:spcPts val="0"/>
              </a:spcAft>
              <a:buClr>
                <a:schemeClr val="lt2"/>
              </a:buClr>
              <a:buSzPts val="1800"/>
              <a:buChar char="»"/>
              <a:defRPr/>
            </a:lvl7pPr>
            <a:lvl8pPr indent="-342900" lvl="7" marL="3657600" algn="l">
              <a:spcBef>
                <a:spcPts val="360"/>
              </a:spcBef>
              <a:spcAft>
                <a:spcPts val="0"/>
              </a:spcAft>
              <a:buClr>
                <a:schemeClr val="lt2"/>
              </a:buClr>
              <a:buSzPts val="1800"/>
              <a:buChar char="»"/>
              <a:defRPr/>
            </a:lvl8pPr>
            <a:lvl9pPr indent="-342900" lvl="8" marL="4114800" algn="l">
              <a:spcBef>
                <a:spcPts val="360"/>
              </a:spcBef>
              <a:spcAft>
                <a:spcPts val="0"/>
              </a:spcAft>
              <a:buClr>
                <a:schemeClr val="lt2"/>
              </a:buClr>
              <a:buSzPts val="1800"/>
              <a:buChar char="»"/>
              <a:defRPr/>
            </a:lvl9pPr>
          </a:lstStyle>
          <a:p/>
        </p:txBody>
      </p:sp>
      <p:sp>
        <p:nvSpPr>
          <p:cNvPr id="151" name="Google Shape;151;p4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4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4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lt2"/>
                </a:solidFill>
                <a:latin typeface="Arial"/>
                <a:ea typeface="Arial"/>
                <a:cs typeface="Arial"/>
                <a:sym typeface="Arial"/>
              </a:defRPr>
            </a:lvl1pPr>
            <a:lvl2pPr indent="0" lvl="1" marL="0" algn="r">
              <a:spcBef>
                <a:spcPts val="0"/>
              </a:spcBef>
              <a:buNone/>
              <a:defRPr sz="1400">
                <a:solidFill>
                  <a:schemeClr val="lt2"/>
                </a:solidFill>
                <a:latin typeface="Arial"/>
                <a:ea typeface="Arial"/>
                <a:cs typeface="Arial"/>
                <a:sym typeface="Arial"/>
              </a:defRPr>
            </a:lvl2pPr>
            <a:lvl3pPr indent="0" lvl="2" marL="0" algn="r">
              <a:spcBef>
                <a:spcPts val="0"/>
              </a:spcBef>
              <a:buNone/>
              <a:defRPr sz="1400">
                <a:solidFill>
                  <a:schemeClr val="lt2"/>
                </a:solidFill>
                <a:latin typeface="Arial"/>
                <a:ea typeface="Arial"/>
                <a:cs typeface="Arial"/>
                <a:sym typeface="Arial"/>
              </a:defRPr>
            </a:lvl3pPr>
            <a:lvl4pPr indent="0" lvl="3" marL="0" algn="r">
              <a:spcBef>
                <a:spcPts val="0"/>
              </a:spcBef>
              <a:buNone/>
              <a:defRPr sz="1400">
                <a:solidFill>
                  <a:schemeClr val="lt2"/>
                </a:solidFill>
                <a:latin typeface="Arial"/>
                <a:ea typeface="Arial"/>
                <a:cs typeface="Arial"/>
                <a:sym typeface="Arial"/>
              </a:defRPr>
            </a:lvl4pPr>
            <a:lvl5pPr indent="0" lvl="4" marL="0" algn="r">
              <a:spcBef>
                <a:spcPts val="0"/>
              </a:spcBef>
              <a:buNone/>
              <a:defRPr sz="1400">
                <a:solidFill>
                  <a:schemeClr val="lt2"/>
                </a:solidFill>
                <a:latin typeface="Arial"/>
                <a:ea typeface="Arial"/>
                <a:cs typeface="Arial"/>
                <a:sym typeface="Arial"/>
              </a:defRPr>
            </a:lvl5pPr>
            <a:lvl6pPr indent="0" lvl="5" marL="0" algn="r">
              <a:spcBef>
                <a:spcPts val="0"/>
              </a:spcBef>
              <a:buNone/>
              <a:defRPr sz="1400">
                <a:solidFill>
                  <a:schemeClr val="lt2"/>
                </a:solidFill>
                <a:latin typeface="Arial"/>
                <a:ea typeface="Arial"/>
                <a:cs typeface="Arial"/>
                <a:sym typeface="Arial"/>
              </a:defRPr>
            </a:lvl6pPr>
            <a:lvl7pPr indent="0" lvl="6" marL="0" algn="r">
              <a:spcBef>
                <a:spcPts val="0"/>
              </a:spcBef>
              <a:buNone/>
              <a:defRPr sz="1400">
                <a:solidFill>
                  <a:schemeClr val="lt2"/>
                </a:solidFill>
                <a:latin typeface="Arial"/>
                <a:ea typeface="Arial"/>
                <a:cs typeface="Arial"/>
                <a:sym typeface="Arial"/>
              </a:defRPr>
            </a:lvl7pPr>
            <a:lvl8pPr indent="0" lvl="7" marL="0" algn="r">
              <a:spcBef>
                <a:spcPts val="0"/>
              </a:spcBef>
              <a:buNone/>
              <a:defRPr sz="1400">
                <a:solidFill>
                  <a:schemeClr val="lt2"/>
                </a:solidFill>
                <a:latin typeface="Arial"/>
                <a:ea typeface="Arial"/>
                <a:cs typeface="Arial"/>
                <a:sym typeface="Arial"/>
              </a:defRPr>
            </a:lvl8pPr>
            <a:lvl9pPr indent="0" lvl="8" marL="0" algn="r">
              <a:spcBef>
                <a:spcPts val="0"/>
              </a:spcBef>
              <a:buNone/>
              <a:defRPr sz="1400">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4" name="Shape 154"/>
        <p:cNvGrpSpPr/>
        <p:nvPr/>
      </p:nvGrpSpPr>
      <p:grpSpPr>
        <a:xfrm>
          <a:off x="0" y="0"/>
          <a:ext cx="0" cy="0"/>
          <a:chOff x="0" y="0"/>
          <a:chExt cx="0" cy="0"/>
        </a:xfrm>
      </p:grpSpPr>
      <p:sp>
        <p:nvSpPr>
          <p:cNvPr id="155" name="Google Shape;155;p4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6" name="Google Shape;156;p4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lstStyle>
            <a:lvl1pPr indent="-228600" lvl="0" marL="457200" algn="l">
              <a:spcBef>
                <a:spcPts val="400"/>
              </a:spcBef>
              <a:spcAft>
                <a:spcPts val="0"/>
              </a:spcAft>
              <a:buClr>
                <a:schemeClr val="lt2"/>
              </a:buClr>
              <a:buSzPts val="2000"/>
              <a:buFont typeface="Arial"/>
              <a:buNone/>
              <a:defRPr sz="2000"/>
            </a:lvl1pPr>
            <a:lvl2pPr indent="-228600" lvl="1" marL="914400" algn="l">
              <a:spcBef>
                <a:spcPts val="360"/>
              </a:spcBef>
              <a:spcAft>
                <a:spcPts val="0"/>
              </a:spcAft>
              <a:buClr>
                <a:schemeClr val="lt2"/>
              </a:buClr>
              <a:buSzPts val="1800"/>
              <a:buFont typeface="Arial"/>
              <a:buNone/>
              <a:defRPr sz="1800"/>
            </a:lvl2pPr>
            <a:lvl3pPr indent="-228600" lvl="2" marL="1371600" algn="l">
              <a:spcBef>
                <a:spcPts val="320"/>
              </a:spcBef>
              <a:spcAft>
                <a:spcPts val="0"/>
              </a:spcAft>
              <a:buClr>
                <a:schemeClr val="lt2"/>
              </a:buClr>
              <a:buSzPts val="1600"/>
              <a:buFont typeface="Arial"/>
              <a:buNone/>
              <a:defRPr sz="1600"/>
            </a:lvl3pPr>
            <a:lvl4pPr indent="-228600" lvl="3" marL="1828800" algn="l">
              <a:spcBef>
                <a:spcPts val="280"/>
              </a:spcBef>
              <a:spcAft>
                <a:spcPts val="0"/>
              </a:spcAft>
              <a:buClr>
                <a:schemeClr val="lt2"/>
              </a:buClr>
              <a:buSzPts val="1400"/>
              <a:buFont typeface="Arial"/>
              <a:buNone/>
              <a:defRPr sz="1400"/>
            </a:lvl4pPr>
            <a:lvl5pPr indent="-228600" lvl="4" marL="2286000" algn="l">
              <a:spcBef>
                <a:spcPts val="280"/>
              </a:spcBef>
              <a:spcAft>
                <a:spcPts val="0"/>
              </a:spcAft>
              <a:buClr>
                <a:schemeClr val="lt2"/>
              </a:buClr>
              <a:buSzPts val="1400"/>
              <a:buFont typeface="Arial"/>
              <a:buNone/>
              <a:defRPr sz="1400"/>
            </a:lvl5pPr>
            <a:lvl6pPr indent="-228600" lvl="5" marL="2743200" algn="l">
              <a:spcBef>
                <a:spcPts val="280"/>
              </a:spcBef>
              <a:spcAft>
                <a:spcPts val="0"/>
              </a:spcAft>
              <a:buClr>
                <a:schemeClr val="lt2"/>
              </a:buClr>
              <a:buSzPts val="1400"/>
              <a:buFont typeface="Arial"/>
              <a:buNone/>
              <a:defRPr sz="1400"/>
            </a:lvl6pPr>
            <a:lvl7pPr indent="-228600" lvl="6" marL="3200400" algn="l">
              <a:spcBef>
                <a:spcPts val="280"/>
              </a:spcBef>
              <a:spcAft>
                <a:spcPts val="0"/>
              </a:spcAft>
              <a:buClr>
                <a:schemeClr val="lt2"/>
              </a:buClr>
              <a:buSzPts val="1400"/>
              <a:buFont typeface="Arial"/>
              <a:buNone/>
              <a:defRPr sz="1400"/>
            </a:lvl7pPr>
            <a:lvl8pPr indent="-228600" lvl="7" marL="3657600" algn="l">
              <a:spcBef>
                <a:spcPts val="280"/>
              </a:spcBef>
              <a:spcAft>
                <a:spcPts val="0"/>
              </a:spcAft>
              <a:buClr>
                <a:schemeClr val="lt2"/>
              </a:buClr>
              <a:buSzPts val="1400"/>
              <a:buFont typeface="Arial"/>
              <a:buNone/>
              <a:defRPr sz="1400"/>
            </a:lvl8pPr>
            <a:lvl9pPr indent="-228600" lvl="8" marL="4114800" algn="l">
              <a:spcBef>
                <a:spcPts val="280"/>
              </a:spcBef>
              <a:spcAft>
                <a:spcPts val="0"/>
              </a:spcAft>
              <a:buClr>
                <a:schemeClr val="lt2"/>
              </a:buClr>
              <a:buSzPts val="1400"/>
              <a:buFont typeface="Arial"/>
              <a:buNone/>
              <a:defRPr sz="1400"/>
            </a:lvl9pPr>
          </a:lstStyle>
          <a:p/>
        </p:txBody>
      </p:sp>
      <p:sp>
        <p:nvSpPr>
          <p:cNvPr id="157" name="Google Shape;157;p4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4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4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lt2"/>
                </a:solidFill>
                <a:latin typeface="Arial"/>
                <a:ea typeface="Arial"/>
                <a:cs typeface="Arial"/>
                <a:sym typeface="Arial"/>
              </a:defRPr>
            </a:lvl1pPr>
            <a:lvl2pPr indent="0" lvl="1" marL="0" algn="r">
              <a:spcBef>
                <a:spcPts val="0"/>
              </a:spcBef>
              <a:buNone/>
              <a:defRPr sz="1400">
                <a:solidFill>
                  <a:schemeClr val="lt2"/>
                </a:solidFill>
                <a:latin typeface="Arial"/>
                <a:ea typeface="Arial"/>
                <a:cs typeface="Arial"/>
                <a:sym typeface="Arial"/>
              </a:defRPr>
            </a:lvl2pPr>
            <a:lvl3pPr indent="0" lvl="2" marL="0" algn="r">
              <a:spcBef>
                <a:spcPts val="0"/>
              </a:spcBef>
              <a:buNone/>
              <a:defRPr sz="1400">
                <a:solidFill>
                  <a:schemeClr val="lt2"/>
                </a:solidFill>
                <a:latin typeface="Arial"/>
                <a:ea typeface="Arial"/>
                <a:cs typeface="Arial"/>
                <a:sym typeface="Arial"/>
              </a:defRPr>
            </a:lvl3pPr>
            <a:lvl4pPr indent="0" lvl="3" marL="0" algn="r">
              <a:spcBef>
                <a:spcPts val="0"/>
              </a:spcBef>
              <a:buNone/>
              <a:defRPr sz="1400">
                <a:solidFill>
                  <a:schemeClr val="lt2"/>
                </a:solidFill>
                <a:latin typeface="Arial"/>
                <a:ea typeface="Arial"/>
                <a:cs typeface="Arial"/>
                <a:sym typeface="Arial"/>
              </a:defRPr>
            </a:lvl4pPr>
            <a:lvl5pPr indent="0" lvl="4" marL="0" algn="r">
              <a:spcBef>
                <a:spcPts val="0"/>
              </a:spcBef>
              <a:buNone/>
              <a:defRPr sz="1400">
                <a:solidFill>
                  <a:schemeClr val="lt2"/>
                </a:solidFill>
                <a:latin typeface="Arial"/>
                <a:ea typeface="Arial"/>
                <a:cs typeface="Arial"/>
                <a:sym typeface="Arial"/>
              </a:defRPr>
            </a:lvl5pPr>
            <a:lvl6pPr indent="0" lvl="5" marL="0" algn="r">
              <a:spcBef>
                <a:spcPts val="0"/>
              </a:spcBef>
              <a:buNone/>
              <a:defRPr sz="1400">
                <a:solidFill>
                  <a:schemeClr val="lt2"/>
                </a:solidFill>
                <a:latin typeface="Arial"/>
                <a:ea typeface="Arial"/>
                <a:cs typeface="Arial"/>
                <a:sym typeface="Arial"/>
              </a:defRPr>
            </a:lvl6pPr>
            <a:lvl7pPr indent="0" lvl="6" marL="0" algn="r">
              <a:spcBef>
                <a:spcPts val="0"/>
              </a:spcBef>
              <a:buNone/>
              <a:defRPr sz="1400">
                <a:solidFill>
                  <a:schemeClr val="lt2"/>
                </a:solidFill>
                <a:latin typeface="Arial"/>
                <a:ea typeface="Arial"/>
                <a:cs typeface="Arial"/>
                <a:sym typeface="Arial"/>
              </a:defRPr>
            </a:lvl7pPr>
            <a:lvl8pPr indent="0" lvl="7" marL="0" algn="r">
              <a:spcBef>
                <a:spcPts val="0"/>
              </a:spcBef>
              <a:buNone/>
              <a:defRPr sz="1400">
                <a:solidFill>
                  <a:schemeClr val="lt2"/>
                </a:solidFill>
                <a:latin typeface="Arial"/>
                <a:ea typeface="Arial"/>
                <a:cs typeface="Arial"/>
                <a:sym typeface="Arial"/>
              </a:defRPr>
            </a:lvl8pPr>
            <a:lvl9pPr indent="0" lvl="8" marL="0" algn="r">
              <a:spcBef>
                <a:spcPts val="0"/>
              </a:spcBef>
              <a:buNone/>
              <a:defRPr sz="1400">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60" name="Shape 160"/>
        <p:cNvGrpSpPr/>
        <p:nvPr/>
      </p:nvGrpSpPr>
      <p:grpSpPr>
        <a:xfrm>
          <a:off x="0" y="0"/>
          <a:ext cx="0" cy="0"/>
          <a:chOff x="0" y="0"/>
          <a:chExt cx="0" cy="0"/>
        </a:xfrm>
      </p:grpSpPr>
      <p:sp>
        <p:nvSpPr>
          <p:cNvPr id="161" name="Google Shape;161;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2" name="Google Shape;162;p4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lstStyle>
            <a:lvl1pPr indent="-406400" lvl="0" marL="457200" algn="l">
              <a:spcBef>
                <a:spcPts val="560"/>
              </a:spcBef>
              <a:spcAft>
                <a:spcPts val="0"/>
              </a:spcAft>
              <a:buClr>
                <a:schemeClr val="lt2"/>
              </a:buClr>
              <a:buSzPts val="2800"/>
              <a:buFont typeface="Arial"/>
              <a:buChar char="•"/>
              <a:defRPr sz="2800"/>
            </a:lvl1pPr>
            <a:lvl2pPr indent="-381000" lvl="1" marL="914400" algn="l">
              <a:spcBef>
                <a:spcPts val="480"/>
              </a:spcBef>
              <a:spcAft>
                <a:spcPts val="0"/>
              </a:spcAft>
              <a:buClr>
                <a:schemeClr val="lt2"/>
              </a:buClr>
              <a:buSzPts val="2400"/>
              <a:buFont typeface="Arial"/>
              <a:buChar char="–"/>
              <a:defRPr sz="2400"/>
            </a:lvl2pPr>
            <a:lvl3pPr indent="-355600" lvl="2" marL="1371600" algn="l">
              <a:spcBef>
                <a:spcPts val="400"/>
              </a:spcBef>
              <a:spcAft>
                <a:spcPts val="0"/>
              </a:spcAft>
              <a:buClr>
                <a:schemeClr val="lt2"/>
              </a:buClr>
              <a:buSzPts val="2000"/>
              <a:buFont typeface="Arial"/>
              <a:buChar char="•"/>
              <a:defRPr sz="2000"/>
            </a:lvl3pPr>
            <a:lvl4pPr indent="-342900" lvl="3" marL="1828800" algn="l">
              <a:spcBef>
                <a:spcPts val="360"/>
              </a:spcBef>
              <a:spcAft>
                <a:spcPts val="0"/>
              </a:spcAft>
              <a:buClr>
                <a:schemeClr val="lt2"/>
              </a:buClr>
              <a:buSzPts val="1800"/>
              <a:buFont typeface="Arial"/>
              <a:buChar char="–"/>
              <a:defRPr sz="1800"/>
            </a:lvl4pPr>
            <a:lvl5pPr indent="-342900" lvl="4" marL="2286000" algn="l">
              <a:spcBef>
                <a:spcPts val="360"/>
              </a:spcBef>
              <a:spcAft>
                <a:spcPts val="0"/>
              </a:spcAft>
              <a:buClr>
                <a:schemeClr val="lt2"/>
              </a:buClr>
              <a:buSzPts val="1800"/>
              <a:buFont typeface="Arial"/>
              <a:buChar char="»"/>
              <a:defRPr sz="1800"/>
            </a:lvl5pPr>
            <a:lvl6pPr indent="-342900" lvl="5" marL="2743200" algn="l">
              <a:spcBef>
                <a:spcPts val="360"/>
              </a:spcBef>
              <a:spcAft>
                <a:spcPts val="0"/>
              </a:spcAft>
              <a:buClr>
                <a:schemeClr val="lt2"/>
              </a:buClr>
              <a:buSzPts val="1800"/>
              <a:buFont typeface="Arial"/>
              <a:buChar char="»"/>
              <a:defRPr sz="1800"/>
            </a:lvl6pPr>
            <a:lvl7pPr indent="-342900" lvl="6" marL="3200400" algn="l">
              <a:spcBef>
                <a:spcPts val="360"/>
              </a:spcBef>
              <a:spcAft>
                <a:spcPts val="0"/>
              </a:spcAft>
              <a:buClr>
                <a:schemeClr val="lt2"/>
              </a:buClr>
              <a:buSzPts val="1800"/>
              <a:buFont typeface="Arial"/>
              <a:buChar char="»"/>
              <a:defRPr sz="1800"/>
            </a:lvl7pPr>
            <a:lvl8pPr indent="-342900" lvl="7" marL="3657600" algn="l">
              <a:spcBef>
                <a:spcPts val="360"/>
              </a:spcBef>
              <a:spcAft>
                <a:spcPts val="0"/>
              </a:spcAft>
              <a:buClr>
                <a:schemeClr val="lt2"/>
              </a:buClr>
              <a:buSzPts val="1800"/>
              <a:buFont typeface="Arial"/>
              <a:buChar char="»"/>
              <a:defRPr sz="1800"/>
            </a:lvl8pPr>
            <a:lvl9pPr indent="-342900" lvl="8" marL="4114800" algn="l">
              <a:spcBef>
                <a:spcPts val="360"/>
              </a:spcBef>
              <a:spcAft>
                <a:spcPts val="0"/>
              </a:spcAft>
              <a:buClr>
                <a:schemeClr val="lt2"/>
              </a:buClr>
              <a:buSzPts val="1800"/>
              <a:buFont typeface="Arial"/>
              <a:buChar char="»"/>
              <a:defRPr sz="1800"/>
            </a:lvl9pPr>
          </a:lstStyle>
          <a:p/>
        </p:txBody>
      </p:sp>
      <p:sp>
        <p:nvSpPr>
          <p:cNvPr id="163" name="Google Shape;163;p4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lstStyle>
            <a:lvl1pPr indent="-406400" lvl="0" marL="457200" algn="l">
              <a:spcBef>
                <a:spcPts val="560"/>
              </a:spcBef>
              <a:spcAft>
                <a:spcPts val="0"/>
              </a:spcAft>
              <a:buClr>
                <a:schemeClr val="lt2"/>
              </a:buClr>
              <a:buSzPts val="2800"/>
              <a:buFont typeface="Arial"/>
              <a:buChar char="•"/>
              <a:defRPr sz="2800"/>
            </a:lvl1pPr>
            <a:lvl2pPr indent="-381000" lvl="1" marL="914400" algn="l">
              <a:spcBef>
                <a:spcPts val="480"/>
              </a:spcBef>
              <a:spcAft>
                <a:spcPts val="0"/>
              </a:spcAft>
              <a:buClr>
                <a:schemeClr val="lt2"/>
              </a:buClr>
              <a:buSzPts val="2400"/>
              <a:buFont typeface="Arial"/>
              <a:buChar char="–"/>
              <a:defRPr sz="2400"/>
            </a:lvl2pPr>
            <a:lvl3pPr indent="-355600" lvl="2" marL="1371600" algn="l">
              <a:spcBef>
                <a:spcPts val="400"/>
              </a:spcBef>
              <a:spcAft>
                <a:spcPts val="0"/>
              </a:spcAft>
              <a:buClr>
                <a:schemeClr val="lt2"/>
              </a:buClr>
              <a:buSzPts val="2000"/>
              <a:buFont typeface="Arial"/>
              <a:buChar char="•"/>
              <a:defRPr sz="2000"/>
            </a:lvl3pPr>
            <a:lvl4pPr indent="-342900" lvl="3" marL="1828800" algn="l">
              <a:spcBef>
                <a:spcPts val="360"/>
              </a:spcBef>
              <a:spcAft>
                <a:spcPts val="0"/>
              </a:spcAft>
              <a:buClr>
                <a:schemeClr val="lt2"/>
              </a:buClr>
              <a:buSzPts val="1800"/>
              <a:buFont typeface="Arial"/>
              <a:buChar char="–"/>
              <a:defRPr sz="1800"/>
            </a:lvl4pPr>
            <a:lvl5pPr indent="-342900" lvl="4" marL="2286000" algn="l">
              <a:spcBef>
                <a:spcPts val="360"/>
              </a:spcBef>
              <a:spcAft>
                <a:spcPts val="0"/>
              </a:spcAft>
              <a:buClr>
                <a:schemeClr val="lt2"/>
              </a:buClr>
              <a:buSzPts val="1800"/>
              <a:buFont typeface="Arial"/>
              <a:buChar char="»"/>
              <a:defRPr sz="1800"/>
            </a:lvl5pPr>
            <a:lvl6pPr indent="-342900" lvl="5" marL="2743200" algn="l">
              <a:spcBef>
                <a:spcPts val="360"/>
              </a:spcBef>
              <a:spcAft>
                <a:spcPts val="0"/>
              </a:spcAft>
              <a:buClr>
                <a:schemeClr val="lt2"/>
              </a:buClr>
              <a:buSzPts val="1800"/>
              <a:buFont typeface="Arial"/>
              <a:buChar char="»"/>
              <a:defRPr sz="1800"/>
            </a:lvl6pPr>
            <a:lvl7pPr indent="-342900" lvl="6" marL="3200400" algn="l">
              <a:spcBef>
                <a:spcPts val="360"/>
              </a:spcBef>
              <a:spcAft>
                <a:spcPts val="0"/>
              </a:spcAft>
              <a:buClr>
                <a:schemeClr val="lt2"/>
              </a:buClr>
              <a:buSzPts val="1800"/>
              <a:buFont typeface="Arial"/>
              <a:buChar char="»"/>
              <a:defRPr sz="1800"/>
            </a:lvl7pPr>
            <a:lvl8pPr indent="-342900" lvl="7" marL="3657600" algn="l">
              <a:spcBef>
                <a:spcPts val="360"/>
              </a:spcBef>
              <a:spcAft>
                <a:spcPts val="0"/>
              </a:spcAft>
              <a:buClr>
                <a:schemeClr val="lt2"/>
              </a:buClr>
              <a:buSzPts val="1800"/>
              <a:buFont typeface="Arial"/>
              <a:buChar char="»"/>
              <a:defRPr sz="1800"/>
            </a:lvl8pPr>
            <a:lvl9pPr indent="-342900" lvl="8" marL="4114800" algn="l">
              <a:spcBef>
                <a:spcPts val="360"/>
              </a:spcBef>
              <a:spcAft>
                <a:spcPts val="0"/>
              </a:spcAft>
              <a:buClr>
                <a:schemeClr val="lt2"/>
              </a:buClr>
              <a:buSzPts val="1800"/>
              <a:buFont typeface="Arial"/>
              <a:buChar char="»"/>
              <a:defRPr sz="1800"/>
            </a:lvl9pPr>
          </a:lstStyle>
          <a:p/>
        </p:txBody>
      </p:sp>
      <p:sp>
        <p:nvSpPr>
          <p:cNvPr id="164" name="Google Shape;164;p4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4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4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lt2"/>
                </a:solidFill>
                <a:latin typeface="Arial"/>
                <a:ea typeface="Arial"/>
                <a:cs typeface="Arial"/>
                <a:sym typeface="Arial"/>
              </a:defRPr>
            </a:lvl1pPr>
            <a:lvl2pPr indent="0" lvl="1" marL="0" algn="r">
              <a:spcBef>
                <a:spcPts val="0"/>
              </a:spcBef>
              <a:buNone/>
              <a:defRPr sz="1400">
                <a:solidFill>
                  <a:schemeClr val="lt2"/>
                </a:solidFill>
                <a:latin typeface="Arial"/>
                <a:ea typeface="Arial"/>
                <a:cs typeface="Arial"/>
                <a:sym typeface="Arial"/>
              </a:defRPr>
            </a:lvl2pPr>
            <a:lvl3pPr indent="0" lvl="2" marL="0" algn="r">
              <a:spcBef>
                <a:spcPts val="0"/>
              </a:spcBef>
              <a:buNone/>
              <a:defRPr sz="1400">
                <a:solidFill>
                  <a:schemeClr val="lt2"/>
                </a:solidFill>
                <a:latin typeface="Arial"/>
                <a:ea typeface="Arial"/>
                <a:cs typeface="Arial"/>
                <a:sym typeface="Arial"/>
              </a:defRPr>
            </a:lvl3pPr>
            <a:lvl4pPr indent="0" lvl="3" marL="0" algn="r">
              <a:spcBef>
                <a:spcPts val="0"/>
              </a:spcBef>
              <a:buNone/>
              <a:defRPr sz="1400">
                <a:solidFill>
                  <a:schemeClr val="lt2"/>
                </a:solidFill>
                <a:latin typeface="Arial"/>
                <a:ea typeface="Arial"/>
                <a:cs typeface="Arial"/>
                <a:sym typeface="Arial"/>
              </a:defRPr>
            </a:lvl4pPr>
            <a:lvl5pPr indent="0" lvl="4" marL="0" algn="r">
              <a:spcBef>
                <a:spcPts val="0"/>
              </a:spcBef>
              <a:buNone/>
              <a:defRPr sz="1400">
                <a:solidFill>
                  <a:schemeClr val="lt2"/>
                </a:solidFill>
                <a:latin typeface="Arial"/>
                <a:ea typeface="Arial"/>
                <a:cs typeface="Arial"/>
                <a:sym typeface="Arial"/>
              </a:defRPr>
            </a:lvl5pPr>
            <a:lvl6pPr indent="0" lvl="5" marL="0" algn="r">
              <a:spcBef>
                <a:spcPts val="0"/>
              </a:spcBef>
              <a:buNone/>
              <a:defRPr sz="1400">
                <a:solidFill>
                  <a:schemeClr val="lt2"/>
                </a:solidFill>
                <a:latin typeface="Arial"/>
                <a:ea typeface="Arial"/>
                <a:cs typeface="Arial"/>
                <a:sym typeface="Arial"/>
              </a:defRPr>
            </a:lvl6pPr>
            <a:lvl7pPr indent="0" lvl="6" marL="0" algn="r">
              <a:spcBef>
                <a:spcPts val="0"/>
              </a:spcBef>
              <a:buNone/>
              <a:defRPr sz="1400">
                <a:solidFill>
                  <a:schemeClr val="lt2"/>
                </a:solidFill>
                <a:latin typeface="Arial"/>
                <a:ea typeface="Arial"/>
                <a:cs typeface="Arial"/>
                <a:sym typeface="Arial"/>
              </a:defRPr>
            </a:lvl7pPr>
            <a:lvl8pPr indent="0" lvl="7" marL="0" algn="r">
              <a:spcBef>
                <a:spcPts val="0"/>
              </a:spcBef>
              <a:buNone/>
              <a:defRPr sz="1400">
                <a:solidFill>
                  <a:schemeClr val="lt2"/>
                </a:solidFill>
                <a:latin typeface="Arial"/>
                <a:ea typeface="Arial"/>
                <a:cs typeface="Arial"/>
                <a:sym typeface="Arial"/>
              </a:defRPr>
            </a:lvl8pPr>
            <a:lvl9pPr indent="0" lvl="8" marL="0" algn="r">
              <a:spcBef>
                <a:spcPts val="0"/>
              </a:spcBef>
              <a:buNone/>
              <a:defRPr sz="1400">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67" name="Shape 167"/>
        <p:cNvGrpSpPr/>
        <p:nvPr/>
      </p:nvGrpSpPr>
      <p:grpSpPr>
        <a:xfrm>
          <a:off x="0" y="0"/>
          <a:ext cx="0" cy="0"/>
          <a:chOff x="0" y="0"/>
          <a:chExt cx="0" cy="0"/>
        </a:xfrm>
      </p:grpSpPr>
      <p:sp>
        <p:nvSpPr>
          <p:cNvPr id="168" name="Google Shape;168;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9" name="Google Shape;169;p4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lstStyle>
            <a:lvl1pPr indent="-228600" lvl="0" marL="457200" algn="l">
              <a:spcBef>
                <a:spcPts val="480"/>
              </a:spcBef>
              <a:spcAft>
                <a:spcPts val="0"/>
              </a:spcAft>
              <a:buClr>
                <a:schemeClr val="lt2"/>
              </a:buClr>
              <a:buSzPts val="2400"/>
              <a:buFont typeface="Arial"/>
              <a:buNone/>
              <a:defRPr b="1" sz="2400"/>
            </a:lvl1pPr>
            <a:lvl2pPr indent="-228600" lvl="1" marL="914400" algn="l">
              <a:spcBef>
                <a:spcPts val="400"/>
              </a:spcBef>
              <a:spcAft>
                <a:spcPts val="0"/>
              </a:spcAft>
              <a:buClr>
                <a:schemeClr val="lt2"/>
              </a:buClr>
              <a:buSzPts val="2000"/>
              <a:buFont typeface="Arial"/>
              <a:buNone/>
              <a:defRPr b="1" sz="2000"/>
            </a:lvl2pPr>
            <a:lvl3pPr indent="-228600" lvl="2" marL="1371600" algn="l">
              <a:spcBef>
                <a:spcPts val="360"/>
              </a:spcBef>
              <a:spcAft>
                <a:spcPts val="0"/>
              </a:spcAft>
              <a:buClr>
                <a:schemeClr val="lt2"/>
              </a:buClr>
              <a:buSzPts val="1800"/>
              <a:buFont typeface="Arial"/>
              <a:buNone/>
              <a:defRPr b="1" sz="1800"/>
            </a:lvl3pPr>
            <a:lvl4pPr indent="-228600" lvl="3" marL="1828800" algn="l">
              <a:spcBef>
                <a:spcPts val="320"/>
              </a:spcBef>
              <a:spcAft>
                <a:spcPts val="0"/>
              </a:spcAft>
              <a:buClr>
                <a:schemeClr val="lt2"/>
              </a:buClr>
              <a:buSzPts val="1600"/>
              <a:buFont typeface="Arial"/>
              <a:buNone/>
              <a:defRPr b="1" sz="1600"/>
            </a:lvl4pPr>
            <a:lvl5pPr indent="-228600" lvl="4" marL="2286000" algn="l">
              <a:spcBef>
                <a:spcPts val="320"/>
              </a:spcBef>
              <a:spcAft>
                <a:spcPts val="0"/>
              </a:spcAft>
              <a:buClr>
                <a:schemeClr val="lt2"/>
              </a:buClr>
              <a:buSzPts val="1600"/>
              <a:buFont typeface="Arial"/>
              <a:buNone/>
              <a:defRPr b="1" sz="1600"/>
            </a:lvl5pPr>
            <a:lvl6pPr indent="-228600" lvl="5" marL="2743200" algn="l">
              <a:spcBef>
                <a:spcPts val="320"/>
              </a:spcBef>
              <a:spcAft>
                <a:spcPts val="0"/>
              </a:spcAft>
              <a:buClr>
                <a:schemeClr val="lt2"/>
              </a:buClr>
              <a:buSzPts val="1600"/>
              <a:buFont typeface="Arial"/>
              <a:buNone/>
              <a:defRPr b="1" sz="1600"/>
            </a:lvl6pPr>
            <a:lvl7pPr indent="-228600" lvl="6" marL="3200400" algn="l">
              <a:spcBef>
                <a:spcPts val="320"/>
              </a:spcBef>
              <a:spcAft>
                <a:spcPts val="0"/>
              </a:spcAft>
              <a:buClr>
                <a:schemeClr val="lt2"/>
              </a:buClr>
              <a:buSzPts val="1600"/>
              <a:buFont typeface="Arial"/>
              <a:buNone/>
              <a:defRPr b="1" sz="1600"/>
            </a:lvl7pPr>
            <a:lvl8pPr indent="-228600" lvl="7" marL="3657600" algn="l">
              <a:spcBef>
                <a:spcPts val="320"/>
              </a:spcBef>
              <a:spcAft>
                <a:spcPts val="0"/>
              </a:spcAft>
              <a:buClr>
                <a:schemeClr val="lt2"/>
              </a:buClr>
              <a:buSzPts val="1600"/>
              <a:buFont typeface="Arial"/>
              <a:buNone/>
              <a:defRPr b="1" sz="1600"/>
            </a:lvl8pPr>
            <a:lvl9pPr indent="-228600" lvl="8" marL="4114800" algn="l">
              <a:spcBef>
                <a:spcPts val="320"/>
              </a:spcBef>
              <a:spcAft>
                <a:spcPts val="0"/>
              </a:spcAft>
              <a:buClr>
                <a:schemeClr val="lt2"/>
              </a:buClr>
              <a:buSzPts val="1600"/>
              <a:buFont typeface="Arial"/>
              <a:buNone/>
              <a:defRPr b="1" sz="1600"/>
            </a:lvl9pPr>
          </a:lstStyle>
          <a:p/>
        </p:txBody>
      </p:sp>
      <p:sp>
        <p:nvSpPr>
          <p:cNvPr id="170" name="Google Shape;170;p4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lstStyle>
            <a:lvl1pPr indent="-381000" lvl="0" marL="457200" algn="l">
              <a:spcBef>
                <a:spcPts val="480"/>
              </a:spcBef>
              <a:spcAft>
                <a:spcPts val="0"/>
              </a:spcAft>
              <a:buClr>
                <a:schemeClr val="lt2"/>
              </a:buClr>
              <a:buSzPts val="2400"/>
              <a:buFont typeface="Arial"/>
              <a:buChar char="•"/>
              <a:defRPr sz="2400"/>
            </a:lvl1pPr>
            <a:lvl2pPr indent="-355600" lvl="1" marL="914400" algn="l">
              <a:spcBef>
                <a:spcPts val="400"/>
              </a:spcBef>
              <a:spcAft>
                <a:spcPts val="0"/>
              </a:spcAft>
              <a:buClr>
                <a:schemeClr val="lt2"/>
              </a:buClr>
              <a:buSzPts val="2000"/>
              <a:buFont typeface="Arial"/>
              <a:buChar char="–"/>
              <a:defRPr sz="2000"/>
            </a:lvl2pPr>
            <a:lvl3pPr indent="-342900" lvl="2" marL="1371600" algn="l">
              <a:spcBef>
                <a:spcPts val="360"/>
              </a:spcBef>
              <a:spcAft>
                <a:spcPts val="0"/>
              </a:spcAft>
              <a:buClr>
                <a:schemeClr val="lt2"/>
              </a:buClr>
              <a:buSzPts val="1800"/>
              <a:buFont typeface="Arial"/>
              <a:buChar char="•"/>
              <a:defRPr sz="1800"/>
            </a:lvl3pPr>
            <a:lvl4pPr indent="-330200" lvl="3" marL="1828800" algn="l">
              <a:spcBef>
                <a:spcPts val="320"/>
              </a:spcBef>
              <a:spcAft>
                <a:spcPts val="0"/>
              </a:spcAft>
              <a:buClr>
                <a:schemeClr val="lt2"/>
              </a:buClr>
              <a:buSzPts val="1600"/>
              <a:buFont typeface="Arial"/>
              <a:buChar char="–"/>
              <a:defRPr sz="1600"/>
            </a:lvl4pPr>
            <a:lvl5pPr indent="-330200" lvl="4" marL="2286000" algn="l">
              <a:spcBef>
                <a:spcPts val="320"/>
              </a:spcBef>
              <a:spcAft>
                <a:spcPts val="0"/>
              </a:spcAft>
              <a:buClr>
                <a:schemeClr val="lt2"/>
              </a:buClr>
              <a:buSzPts val="1600"/>
              <a:buFont typeface="Arial"/>
              <a:buChar char="»"/>
              <a:defRPr sz="1600"/>
            </a:lvl5pPr>
            <a:lvl6pPr indent="-330200" lvl="5" marL="2743200" algn="l">
              <a:spcBef>
                <a:spcPts val="320"/>
              </a:spcBef>
              <a:spcAft>
                <a:spcPts val="0"/>
              </a:spcAft>
              <a:buClr>
                <a:schemeClr val="lt2"/>
              </a:buClr>
              <a:buSzPts val="1600"/>
              <a:buFont typeface="Arial"/>
              <a:buChar char="»"/>
              <a:defRPr sz="1600"/>
            </a:lvl6pPr>
            <a:lvl7pPr indent="-330200" lvl="6" marL="3200400" algn="l">
              <a:spcBef>
                <a:spcPts val="320"/>
              </a:spcBef>
              <a:spcAft>
                <a:spcPts val="0"/>
              </a:spcAft>
              <a:buClr>
                <a:schemeClr val="lt2"/>
              </a:buClr>
              <a:buSzPts val="1600"/>
              <a:buFont typeface="Arial"/>
              <a:buChar char="»"/>
              <a:defRPr sz="1600"/>
            </a:lvl7pPr>
            <a:lvl8pPr indent="-330200" lvl="7" marL="3657600" algn="l">
              <a:spcBef>
                <a:spcPts val="320"/>
              </a:spcBef>
              <a:spcAft>
                <a:spcPts val="0"/>
              </a:spcAft>
              <a:buClr>
                <a:schemeClr val="lt2"/>
              </a:buClr>
              <a:buSzPts val="1600"/>
              <a:buFont typeface="Arial"/>
              <a:buChar char="»"/>
              <a:defRPr sz="1600"/>
            </a:lvl8pPr>
            <a:lvl9pPr indent="-330200" lvl="8" marL="4114800" algn="l">
              <a:spcBef>
                <a:spcPts val="320"/>
              </a:spcBef>
              <a:spcAft>
                <a:spcPts val="0"/>
              </a:spcAft>
              <a:buClr>
                <a:schemeClr val="lt2"/>
              </a:buClr>
              <a:buSzPts val="1600"/>
              <a:buFont typeface="Arial"/>
              <a:buChar char="»"/>
              <a:defRPr sz="1600"/>
            </a:lvl9pPr>
          </a:lstStyle>
          <a:p/>
        </p:txBody>
      </p:sp>
      <p:sp>
        <p:nvSpPr>
          <p:cNvPr id="171" name="Google Shape;171;p4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lstStyle>
            <a:lvl1pPr indent="-228600" lvl="0" marL="457200" algn="l">
              <a:spcBef>
                <a:spcPts val="480"/>
              </a:spcBef>
              <a:spcAft>
                <a:spcPts val="0"/>
              </a:spcAft>
              <a:buClr>
                <a:schemeClr val="lt2"/>
              </a:buClr>
              <a:buSzPts val="2400"/>
              <a:buFont typeface="Arial"/>
              <a:buNone/>
              <a:defRPr b="1" sz="2400"/>
            </a:lvl1pPr>
            <a:lvl2pPr indent="-228600" lvl="1" marL="914400" algn="l">
              <a:spcBef>
                <a:spcPts val="400"/>
              </a:spcBef>
              <a:spcAft>
                <a:spcPts val="0"/>
              </a:spcAft>
              <a:buClr>
                <a:schemeClr val="lt2"/>
              </a:buClr>
              <a:buSzPts val="2000"/>
              <a:buFont typeface="Arial"/>
              <a:buNone/>
              <a:defRPr b="1" sz="2000"/>
            </a:lvl2pPr>
            <a:lvl3pPr indent="-228600" lvl="2" marL="1371600" algn="l">
              <a:spcBef>
                <a:spcPts val="360"/>
              </a:spcBef>
              <a:spcAft>
                <a:spcPts val="0"/>
              </a:spcAft>
              <a:buClr>
                <a:schemeClr val="lt2"/>
              </a:buClr>
              <a:buSzPts val="1800"/>
              <a:buFont typeface="Arial"/>
              <a:buNone/>
              <a:defRPr b="1" sz="1800"/>
            </a:lvl3pPr>
            <a:lvl4pPr indent="-228600" lvl="3" marL="1828800" algn="l">
              <a:spcBef>
                <a:spcPts val="320"/>
              </a:spcBef>
              <a:spcAft>
                <a:spcPts val="0"/>
              </a:spcAft>
              <a:buClr>
                <a:schemeClr val="lt2"/>
              </a:buClr>
              <a:buSzPts val="1600"/>
              <a:buFont typeface="Arial"/>
              <a:buNone/>
              <a:defRPr b="1" sz="1600"/>
            </a:lvl4pPr>
            <a:lvl5pPr indent="-228600" lvl="4" marL="2286000" algn="l">
              <a:spcBef>
                <a:spcPts val="320"/>
              </a:spcBef>
              <a:spcAft>
                <a:spcPts val="0"/>
              </a:spcAft>
              <a:buClr>
                <a:schemeClr val="lt2"/>
              </a:buClr>
              <a:buSzPts val="1600"/>
              <a:buFont typeface="Arial"/>
              <a:buNone/>
              <a:defRPr b="1" sz="1600"/>
            </a:lvl5pPr>
            <a:lvl6pPr indent="-228600" lvl="5" marL="2743200" algn="l">
              <a:spcBef>
                <a:spcPts val="320"/>
              </a:spcBef>
              <a:spcAft>
                <a:spcPts val="0"/>
              </a:spcAft>
              <a:buClr>
                <a:schemeClr val="lt2"/>
              </a:buClr>
              <a:buSzPts val="1600"/>
              <a:buFont typeface="Arial"/>
              <a:buNone/>
              <a:defRPr b="1" sz="1600"/>
            </a:lvl6pPr>
            <a:lvl7pPr indent="-228600" lvl="6" marL="3200400" algn="l">
              <a:spcBef>
                <a:spcPts val="320"/>
              </a:spcBef>
              <a:spcAft>
                <a:spcPts val="0"/>
              </a:spcAft>
              <a:buClr>
                <a:schemeClr val="lt2"/>
              </a:buClr>
              <a:buSzPts val="1600"/>
              <a:buFont typeface="Arial"/>
              <a:buNone/>
              <a:defRPr b="1" sz="1600"/>
            </a:lvl7pPr>
            <a:lvl8pPr indent="-228600" lvl="7" marL="3657600" algn="l">
              <a:spcBef>
                <a:spcPts val="320"/>
              </a:spcBef>
              <a:spcAft>
                <a:spcPts val="0"/>
              </a:spcAft>
              <a:buClr>
                <a:schemeClr val="lt2"/>
              </a:buClr>
              <a:buSzPts val="1600"/>
              <a:buFont typeface="Arial"/>
              <a:buNone/>
              <a:defRPr b="1" sz="1600"/>
            </a:lvl8pPr>
            <a:lvl9pPr indent="-228600" lvl="8" marL="4114800" algn="l">
              <a:spcBef>
                <a:spcPts val="320"/>
              </a:spcBef>
              <a:spcAft>
                <a:spcPts val="0"/>
              </a:spcAft>
              <a:buClr>
                <a:schemeClr val="lt2"/>
              </a:buClr>
              <a:buSzPts val="1600"/>
              <a:buFont typeface="Arial"/>
              <a:buNone/>
              <a:defRPr b="1" sz="1600"/>
            </a:lvl9pPr>
          </a:lstStyle>
          <a:p/>
        </p:txBody>
      </p:sp>
      <p:sp>
        <p:nvSpPr>
          <p:cNvPr id="172" name="Google Shape;172;p4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lstStyle>
            <a:lvl1pPr indent="-381000" lvl="0" marL="457200" algn="l">
              <a:spcBef>
                <a:spcPts val="480"/>
              </a:spcBef>
              <a:spcAft>
                <a:spcPts val="0"/>
              </a:spcAft>
              <a:buClr>
                <a:schemeClr val="lt2"/>
              </a:buClr>
              <a:buSzPts val="2400"/>
              <a:buFont typeface="Arial"/>
              <a:buChar char="•"/>
              <a:defRPr sz="2400"/>
            </a:lvl1pPr>
            <a:lvl2pPr indent="-355600" lvl="1" marL="914400" algn="l">
              <a:spcBef>
                <a:spcPts val="400"/>
              </a:spcBef>
              <a:spcAft>
                <a:spcPts val="0"/>
              </a:spcAft>
              <a:buClr>
                <a:schemeClr val="lt2"/>
              </a:buClr>
              <a:buSzPts val="2000"/>
              <a:buFont typeface="Arial"/>
              <a:buChar char="–"/>
              <a:defRPr sz="2000"/>
            </a:lvl2pPr>
            <a:lvl3pPr indent="-342900" lvl="2" marL="1371600" algn="l">
              <a:spcBef>
                <a:spcPts val="360"/>
              </a:spcBef>
              <a:spcAft>
                <a:spcPts val="0"/>
              </a:spcAft>
              <a:buClr>
                <a:schemeClr val="lt2"/>
              </a:buClr>
              <a:buSzPts val="1800"/>
              <a:buFont typeface="Arial"/>
              <a:buChar char="•"/>
              <a:defRPr sz="1800"/>
            </a:lvl3pPr>
            <a:lvl4pPr indent="-330200" lvl="3" marL="1828800" algn="l">
              <a:spcBef>
                <a:spcPts val="320"/>
              </a:spcBef>
              <a:spcAft>
                <a:spcPts val="0"/>
              </a:spcAft>
              <a:buClr>
                <a:schemeClr val="lt2"/>
              </a:buClr>
              <a:buSzPts val="1600"/>
              <a:buFont typeface="Arial"/>
              <a:buChar char="–"/>
              <a:defRPr sz="1600"/>
            </a:lvl4pPr>
            <a:lvl5pPr indent="-330200" lvl="4" marL="2286000" algn="l">
              <a:spcBef>
                <a:spcPts val="320"/>
              </a:spcBef>
              <a:spcAft>
                <a:spcPts val="0"/>
              </a:spcAft>
              <a:buClr>
                <a:schemeClr val="lt2"/>
              </a:buClr>
              <a:buSzPts val="1600"/>
              <a:buFont typeface="Arial"/>
              <a:buChar char="»"/>
              <a:defRPr sz="1600"/>
            </a:lvl5pPr>
            <a:lvl6pPr indent="-330200" lvl="5" marL="2743200" algn="l">
              <a:spcBef>
                <a:spcPts val="320"/>
              </a:spcBef>
              <a:spcAft>
                <a:spcPts val="0"/>
              </a:spcAft>
              <a:buClr>
                <a:schemeClr val="lt2"/>
              </a:buClr>
              <a:buSzPts val="1600"/>
              <a:buFont typeface="Arial"/>
              <a:buChar char="»"/>
              <a:defRPr sz="1600"/>
            </a:lvl6pPr>
            <a:lvl7pPr indent="-330200" lvl="6" marL="3200400" algn="l">
              <a:spcBef>
                <a:spcPts val="320"/>
              </a:spcBef>
              <a:spcAft>
                <a:spcPts val="0"/>
              </a:spcAft>
              <a:buClr>
                <a:schemeClr val="lt2"/>
              </a:buClr>
              <a:buSzPts val="1600"/>
              <a:buFont typeface="Arial"/>
              <a:buChar char="»"/>
              <a:defRPr sz="1600"/>
            </a:lvl7pPr>
            <a:lvl8pPr indent="-330200" lvl="7" marL="3657600" algn="l">
              <a:spcBef>
                <a:spcPts val="320"/>
              </a:spcBef>
              <a:spcAft>
                <a:spcPts val="0"/>
              </a:spcAft>
              <a:buClr>
                <a:schemeClr val="lt2"/>
              </a:buClr>
              <a:buSzPts val="1600"/>
              <a:buFont typeface="Arial"/>
              <a:buChar char="»"/>
              <a:defRPr sz="1600"/>
            </a:lvl8pPr>
            <a:lvl9pPr indent="-330200" lvl="8" marL="4114800" algn="l">
              <a:spcBef>
                <a:spcPts val="320"/>
              </a:spcBef>
              <a:spcAft>
                <a:spcPts val="0"/>
              </a:spcAft>
              <a:buClr>
                <a:schemeClr val="lt2"/>
              </a:buClr>
              <a:buSzPts val="1600"/>
              <a:buFont typeface="Arial"/>
              <a:buChar char="»"/>
              <a:defRPr sz="1600"/>
            </a:lvl9pPr>
          </a:lstStyle>
          <a:p/>
        </p:txBody>
      </p:sp>
      <p:sp>
        <p:nvSpPr>
          <p:cNvPr id="173" name="Google Shape;173;p4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4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4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lt2"/>
                </a:solidFill>
                <a:latin typeface="Arial"/>
                <a:ea typeface="Arial"/>
                <a:cs typeface="Arial"/>
                <a:sym typeface="Arial"/>
              </a:defRPr>
            </a:lvl1pPr>
            <a:lvl2pPr indent="0" lvl="1" marL="0" algn="r">
              <a:spcBef>
                <a:spcPts val="0"/>
              </a:spcBef>
              <a:buNone/>
              <a:defRPr sz="1400">
                <a:solidFill>
                  <a:schemeClr val="lt2"/>
                </a:solidFill>
                <a:latin typeface="Arial"/>
                <a:ea typeface="Arial"/>
                <a:cs typeface="Arial"/>
                <a:sym typeface="Arial"/>
              </a:defRPr>
            </a:lvl2pPr>
            <a:lvl3pPr indent="0" lvl="2" marL="0" algn="r">
              <a:spcBef>
                <a:spcPts val="0"/>
              </a:spcBef>
              <a:buNone/>
              <a:defRPr sz="1400">
                <a:solidFill>
                  <a:schemeClr val="lt2"/>
                </a:solidFill>
                <a:latin typeface="Arial"/>
                <a:ea typeface="Arial"/>
                <a:cs typeface="Arial"/>
                <a:sym typeface="Arial"/>
              </a:defRPr>
            </a:lvl3pPr>
            <a:lvl4pPr indent="0" lvl="3" marL="0" algn="r">
              <a:spcBef>
                <a:spcPts val="0"/>
              </a:spcBef>
              <a:buNone/>
              <a:defRPr sz="1400">
                <a:solidFill>
                  <a:schemeClr val="lt2"/>
                </a:solidFill>
                <a:latin typeface="Arial"/>
                <a:ea typeface="Arial"/>
                <a:cs typeface="Arial"/>
                <a:sym typeface="Arial"/>
              </a:defRPr>
            </a:lvl4pPr>
            <a:lvl5pPr indent="0" lvl="4" marL="0" algn="r">
              <a:spcBef>
                <a:spcPts val="0"/>
              </a:spcBef>
              <a:buNone/>
              <a:defRPr sz="1400">
                <a:solidFill>
                  <a:schemeClr val="lt2"/>
                </a:solidFill>
                <a:latin typeface="Arial"/>
                <a:ea typeface="Arial"/>
                <a:cs typeface="Arial"/>
                <a:sym typeface="Arial"/>
              </a:defRPr>
            </a:lvl5pPr>
            <a:lvl6pPr indent="0" lvl="5" marL="0" algn="r">
              <a:spcBef>
                <a:spcPts val="0"/>
              </a:spcBef>
              <a:buNone/>
              <a:defRPr sz="1400">
                <a:solidFill>
                  <a:schemeClr val="lt2"/>
                </a:solidFill>
                <a:latin typeface="Arial"/>
                <a:ea typeface="Arial"/>
                <a:cs typeface="Arial"/>
                <a:sym typeface="Arial"/>
              </a:defRPr>
            </a:lvl6pPr>
            <a:lvl7pPr indent="0" lvl="6" marL="0" algn="r">
              <a:spcBef>
                <a:spcPts val="0"/>
              </a:spcBef>
              <a:buNone/>
              <a:defRPr sz="1400">
                <a:solidFill>
                  <a:schemeClr val="lt2"/>
                </a:solidFill>
                <a:latin typeface="Arial"/>
                <a:ea typeface="Arial"/>
                <a:cs typeface="Arial"/>
                <a:sym typeface="Arial"/>
              </a:defRPr>
            </a:lvl7pPr>
            <a:lvl8pPr indent="0" lvl="7" marL="0" algn="r">
              <a:spcBef>
                <a:spcPts val="0"/>
              </a:spcBef>
              <a:buNone/>
              <a:defRPr sz="1400">
                <a:solidFill>
                  <a:schemeClr val="lt2"/>
                </a:solidFill>
                <a:latin typeface="Arial"/>
                <a:ea typeface="Arial"/>
                <a:cs typeface="Arial"/>
                <a:sym typeface="Arial"/>
              </a:defRPr>
            </a:lvl8pPr>
            <a:lvl9pPr indent="0" lvl="8" marL="0" algn="r">
              <a:spcBef>
                <a:spcPts val="0"/>
              </a:spcBef>
              <a:buNone/>
              <a:defRPr sz="1400">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5" name="Shape 25"/>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76" name="Shape 176"/>
        <p:cNvGrpSpPr/>
        <p:nvPr/>
      </p:nvGrpSpPr>
      <p:grpSpPr>
        <a:xfrm>
          <a:off x="0" y="0"/>
          <a:ext cx="0" cy="0"/>
          <a:chOff x="0" y="0"/>
          <a:chExt cx="0" cy="0"/>
        </a:xfrm>
      </p:grpSpPr>
      <p:sp>
        <p:nvSpPr>
          <p:cNvPr id="177" name="Google Shape;177;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8" name="Google Shape;178;p4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4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4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lt2"/>
                </a:solidFill>
                <a:latin typeface="Arial"/>
                <a:ea typeface="Arial"/>
                <a:cs typeface="Arial"/>
                <a:sym typeface="Arial"/>
              </a:defRPr>
            </a:lvl1pPr>
            <a:lvl2pPr indent="0" lvl="1" marL="0" algn="r">
              <a:spcBef>
                <a:spcPts val="0"/>
              </a:spcBef>
              <a:buNone/>
              <a:defRPr sz="1400">
                <a:solidFill>
                  <a:schemeClr val="lt2"/>
                </a:solidFill>
                <a:latin typeface="Arial"/>
                <a:ea typeface="Arial"/>
                <a:cs typeface="Arial"/>
                <a:sym typeface="Arial"/>
              </a:defRPr>
            </a:lvl2pPr>
            <a:lvl3pPr indent="0" lvl="2" marL="0" algn="r">
              <a:spcBef>
                <a:spcPts val="0"/>
              </a:spcBef>
              <a:buNone/>
              <a:defRPr sz="1400">
                <a:solidFill>
                  <a:schemeClr val="lt2"/>
                </a:solidFill>
                <a:latin typeface="Arial"/>
                <a:ea typeface="Arial"/>
                <a:cs typeface="Arial"/>
                <a:sym typeface="Arial"/>
              </a:defRPr>
            </a:lvl3pPr>
            <a:lvl4pPr indent="0" lvl="3" marL="0" algn="r">
              <a:spcBef>
                <a:spcPts val="0"/>
              </a:spcBef>
              <a:buNone/>
              <a:defRPr sz="1400">
                <a:solidFill>
                  <a:schemeClr val="lt2"/>
                </a:solidFill>
                <a:latin typeface="Arial"/>
                <a:ea typeface="Arial"/>
                <a:cs typeface="Arial"/>
                <a:sym typeface="Arial"/>
              </a:defRPr>
            </a:lvl4pPr>
            <a:lvl5pPr indent="0" lvl="4" marL="0" algn="r">
              <a:spcBef>
                <a:spcPts val="0"/>
              </a:spcBef>
              <a:buNone/>
              <a:defRPr sz="1400">
                <a:solidFill>
                  <a:schemeClr val="lt2"/>
                </a:solidFill>
                <a:latin typeface="Arial"/>
                <a:ea typeface="Arial"/>
                <a:cs typeface="Arial"/>
                <a:sym typeface="Arial"/>
              </a:defRPr>
            </a:lvl5pPr>
            <a:lvl6pPr indent="0" lvl="5" marL="0" algn="r">
              <a:spcBef>
                <a:spcPts val="0"/>
              </a:spcBef>
              <a:buNone/>
              <a:defRPr sz="1400">
                <a:solidFill>
                  <a:schemeClr val="lt2"/>
                </a:solidFill>
                <a:latin typeface="Arial"/>
                <a:ea typeface="Arial"/>
                <a:cs typeface="Arial"/>
                <a:sym typeface="Arial"/>
              </a:defRPr>
            </a:lvl6pPr>
            <a:lvl7pPr indent="0" lvl="6" marL="0" algn="r">
              <a:spcBef>
                <a:spcPts val="0"/>
              </a:spcBef>
              <a:buNone/>
              <a:defRPr sz="1400">
                <a:solidFill>
                  <a:schemeClr val="lt2"/>
                </a:solidFill>
                <a:latin typeface="Arial"/>
                <a:ea typeface="Arial"/>
                <a:cs typeface="Arial"/>
                <a:sym typeface="Arial"/>
              </a:defRPr>
            </a:lvl7pPr>
            <a:lvl8pPr indent="0" lvl="7" marL="0" algn="r">
              <a:spcBef>
                <a:spcPts val="0"/>
              </a:spcBef>
              <a:buNone/>
              <a:defRPr sz="1400">
                <a:solidFill>
                  <a:schemeClr val="lt2"/>
                </a:solidFill>
                <a:latin typeface="Arial"/>
                <a:ea typeface="Arial"/>
                <a:cs typeface="Arial"/>
                <a:sym typeface="Arial"/>
              </a:defRPr>
            </a:lvl8pPr>
            <a:lvl9pPr indent="0" lvl="8" marL="0" algn="r">
              <a:spcBef>
                <a:spcPts val="0"/>
              </a:spcBef>
              <a:buNone/>
              <a:defRPr sz="1400">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81" name="Shape 181"/>
        <p:cNvGrpSpPr/>
        <p:nvPr/>
      </p:nvGrpSpPr>
      <p:grpSpPr>
        <a:xfrm>
          <a:off x="0" y="0"/>
          <a:ext cx="0" cy="0"/>
          <a:chOff x="0" y="0"/>
          <a:chExt cx="0" cy="0"/>
        </a:xfrm>
      </p:grpSpPr>
      <p:sp>
        <p:nvSpPr>
          <p:cNvPr id="182" name="Google Shape;182;p4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4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4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lt2"/>
                </a:solidFill>
                <a:latin typeface="Arial"/>
                <a:ea typeface="Arial"/>
                <a:cs typeface="Arial"/>
                <a:sym typeface="Arial"/>
              </a:defRPr>
            </a:lvl1pPr>
            <a:lvl2pPr indent="0" lvl="1" marL="0" algn="r">
              <a:spcBef>
                <a:spcPts val="0"/>
              </a:spcBef>
              <a:buNone/>
              <a:defRPr sz="1400">
                <a:solidFill>
                  <a:schemeClr val="lt2"/>
                </a:solidFill>
                <a:latin typeface="Arial"/>
                <a:ea typeface="Arial"/>
                <a:cs typeface="Arial"/>
                <a:sym typeface="Arial"/>
              </a:defRPr>
            </a:lvl2pPr>
            <a:lvl3pPr indent="0" lvl="2" marL="0" algn="r">
              <a:spcBef>
                <a:spcPts val="0"/>
              </a:spcBef>
              <a:buNone/>
              <a:defRPr sz="1400">
                <a:solidFill>
                  <a:schemeClr val="lt2"/>
                </a:solidFill>
                <a:latin typeface="Arial"/>
                <a:ea typeface="Arial"/>
                <a:cs typeface="Arial"/>
                <a:sym typeface="Arial"/>
              </a:defRPr>
            </a:lvl3pPr>
            <a:lvl4pPr indent="0" lvl="3" marL="0" algn="r">
              <a:spcBef>
                <a:spcPts val="0"/>
              </a:spcBef>
              <a:buNone/>
              <a:defRPr sz="1400">
                <a:solidFill>
                  <a:schemeClr val="lt2"/>
                </a:solidFill>
                <a:latin typeface="Arial"/>
                <a:ea typeface="Arial"/>
                <a:cs typeface="Arial"/>
                <a:sym typeface="Arial"/>
              </a:defRPr>
            </a:lvl4pPr>
            <a:lvl5pPr indent="0" lvl="4" marL="0" algn="r">
              <a:spcBef>
                <a:spcPts val="0"/>
              </a:spcBef>
              <a:buNone/>
              <a:defRPr sz="1400">
                <a:solidFill>
                  <a:schemeClr val="lt2"/>
                </a:solidFill>
                <a:latin typeface="Arial"/>
                <a:ea typeface="Arial"/>
                <a:cs typeface="Arial"/>
                <a:sym typeface="Arial"/>
              </a:defRPr>
            </a:lvl5pPr>
            <a:lvl6pPr indent="0" lvl="5" marL="0" algn="r">
              <a:spcBef>
                <a:spcPts val="0"/>
              </a:spcBef>
              <a:buNone/>
              <a:defRPr sz="1400">
                <a:solidFill>
                  <a:schemeClr val="lt2"/>
                </a:solidFill>
                <a:latin typeface="Arial"/>
                <a:ea typeface="Arial"/>
                <a:cs typeface="Arial"/>
                <a:sym typeface="Arial"/>
              </a:defRPr>
            </a:lvl6pPr>
            <a:lvl7pPr indent="0" lvl="6" marL="0" algn="r">
              <a:spcBef>
                <a:spcPts val="0"/>
              </a:spcBef>
              <a:buNone/>
              <a:defRPr sz="1400">
                <a:solidFill>
                  <a:schemeClr val="lt2"/>
                </a:solidFill>
                <a:latin typeface="Arial"/>
                <a:ea typeface="Arial"/>
                <a:cs typeface="Arial"/>
                <a:sym typeface="Arial"/>
              </a:defRPr>
            </a:lvl7pPr>
            <a:lvl8pPr indent="0" lvl="7" marL="0" algn="r">
              <a:spcBef>
                <a:spcPts val="0"/>
              </a:spcBef>
              <a:buNone/>
              <a:defRPr sz="1400">
                <a:solidFill>
                  <a:schemeClr val="lt2"/>
                </a:solidFill>
                <a:latin typeface="Arial"/>
                <a:ea typeface="Arial"/>
                <a:cs typeface="Arial"/>
                <a:sym typeface="Arial"/>
              </a:defRPr>
            </a:lvl8pPr>
            <a:lvl9pPr indent="0" lvl="8" marL="0" algn="r">
              <a:spcBef>
                <a:spcPts val="0"/>
              </a:spcBef>
              <a:buNone/>
              <a:defRPr sz="1400">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85" name="Shape 185"/>
        <p:cNvGrpSpPr/>
        <p:nvPr/>
      </p:nvGrpSpPr>
      <p:grpSpPr>
        <a:xfrm>
          <a:off x="0" y="0"/>
          <a:ext cx="0" cy="0"/>
          <a:chOff x="0" y="0"/>
          <a:chExt cx="0" cy="0"/>
        </a:xfrm>
      </p:grpSpPr>
      <p:sp>
        <p:nvSpPr>
          <p:cNvPr id="186" name="Google Shape;186;p4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87" name="Google Shape;187;p4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lstStyle>
            <a:lvl1pPr indent="-431800" lvl="0" marL="457200" algn="l">
              <a:spcBef>
                <a:spcPts val="640"/>
              </a:spcBef>
              <a:spcAft>
                <a:spcPts val="0"/>
              </a:spcAft>
              <a:buClr>
                <a:schemeClr val="lt2"/>
              </a:buClr>
              <a:buSzPts val="3200"/>
              <a:buFont typeface="Arial"/>
              <a:buChar char="•"/>
              <a:defRPr sz="3200"/>
            </a:lvl1pPr>
            <a:lvl2pPr indent="-406400" lvl="1" marL="914400" algn="l">
              <a:spcBef>
                <a:spcPts val="560"/>
              </a:spcBef>
              <a:spcAft>
                <a:spcPts val="0"/>
              </a:spcAft>
              <a:buClr>
                <a:schemeClr val="lt2"/>
              </a:buClr>
              <a:buSzPts val="2800"/>
              <a:buFont typeface="Arial"/>
              <a:buChar char="–"/>
              <a:defRPr sz="2800"/>
            </a:lvl2pPr>
            <a:lvl3pPr indent="-381000" lvl="2" marL="1371600" algn="l">
              <a:spcBef>
                <a:spcPts val="480"/>
              </a:spcBef>
              <a:spcAft>
                <a:spcPts val="0"/>
              </a:spcAft>
              <a:buClr>
                <a:schemeClr val="lt2"/>
              </a:buClr>
              <a:buSzPts val="2400"/>
              <a:buFont typeface="Arial"/>
              <a:buChar char="•"/>
              <a:defRPr sz="2400"/>
            </a:lvl3pPr>
            <a:lvl4pPr indent="-355600" lvl="3" marL="1828800" algn="l">
              <a:spcBef>
                <a:spcPts val="400"/>
              </a:spcBef>
              <a:spcAft>
                <a:spcPts val="0"/>
              </a:spcAft>
              <a:buClr>
                <a:schemeClr val="lt2"/>
              </a:buClr>
              <a:buSzPts val="2000"/>
              <a:buFont typeface="Arial"/>
              <a:buChar char="–"/>
              <a:defRPr sz="2000"/>
            </a:lvl4pPr>
            <a:lvl5pPr indent="-355600" lvl="4" marL="2286000" algn="l">
              <a:spcBef>
                <a:spcPts val="400"/>
              </a:spcBef>
              <a:spcAft>
                <a:spcPts val="0"/>
              </a:spcAft>
              <a:buClr>
                <a:schemeClr val="lt2"/>
              </a:buClr>
              <a:buSzPts val="2000"/>
              <a:buFont typeface="Arial"/>
              <a:buChar char="»"/>
              <a:defRPr sz="2000"/>
            </a:lvl5pPr>
            <a:lvl6pPr indent="-355600" lvl="5" marL="2743200" algn="l">
              <a:spcBef>
                <a:spcPts val="400"/>
              </a:spcBef>
              <a:spcAft>
                <a:spcPts val="0"/>
              </a:spcAft>
              <a:buClr>
                <a:schemeClr val="lt2"/>
              </a:buClr>
              <a:buSzPts val="2000"/>
              <a:buFont typeface="Arial"/>
              <a:buChar char="»"/>
              <a:defRPr sz="2000"/>
            </a:lvl6pPr>
            <a:lvl7pPr indent="-355600" lvl="6" marL="3200400" algn="l">
              <a:spcBef>
                <a:spcPts val="400"/>
              </a:spcBef>
              <a:spcAft>
                <a:spcPts val="0"/>
              </a:spcAft>
              <a:buClr>
                <a:schemeClr val="lt2"/>
              </a:buClr>
              <a:buSzPts val="2000"/>
              <a:buFont typeface="Arial"/>
              <a:buChar char="»"/>
              <a:defRPr sz="2000"/>
            </a:lvl7pPr>
            <a:lvl8pPr indent="-355600" lvl="7" marL="3657600" algn="l">
              <a:spcBef>
                <a:spcPts val="400"/>
              </a:spcBef>
              <a:spcAft>
                <a:spcPts val="0"/>
              </a:spcAft>
              <a:buClr>
                <a:schemeClr val="lt2"/>
              </a:buClr>
              <a:buSzPts val="2000"/>
              <a:buFont typeface="Arial"/>
              <a:buChar char="»"/>
              <a:defRPr sz="2000"/>
            </a:lvl8pPr>
            <a:lvl9pPr indent="-355600" lvl="8" marL="4114800" algn="l">
              <a:spcBef>
                <a:spcPts val="400"/>
              </a:spcBef>
              <a:spcAft>
                <a:spcPts val="0"/>
              </a:spcAft>
              <a:buClr>
                <a:schemeClr val="lt2"/>
              </a:buClr>
              <a:buSzPts val="2000"/>
              <a:buFont typeface="Arial"/>
              <a:buChar char="»"/>
              <a:defRPr sz="2000"/>
            </a:lvl9pPr>
          </a:lstStyle>
          <a:p/>
        </p:txBody>
      </p:sp>
      <p:sp>
        <p:nvSpPr>
          <p:cNvPr id="188" name="Google Shape;188;p4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lstStyle>
            <a:lvl1pPr indent="-228600" lvl="0" marL="457200" algn="l">
              <a:spcBef>
                <a:spcPts val="280"/>
              </a:spcBef>
              <a:spcAft>
                <a:spcPts val="0"/>
              </a:spcAft>
              <a:buClr>
                <a:schemeClr val="lt2"/>
              </a:buClr>
              <a:buSzPts val="1400"/>
              <a:buFont typeface="Arial"/>
              <a:buNone/>
              <a:defRPr sz="1400"/>
            </a:lvl1pPr>
            <a:lvl2pPr indent="-228600" lvl="1" marL="914400" algn="l">
              <a:spcBef>
                <a:spcPts val="240"/>
              </a:spcBef>
              <a:spcAft>
                <a:spcPts val="0"/>
              </a:spcAft>
              <a:buClr>
                <a:schemeClr val="lt2"/>
              </a:buClr>
              <a:buSzPts val="1200"/>
              <a:buFont typeface="Arial"/>
              <a:buNone/>
              <a:defRPr sz="1200"/>
            </a:lvl2pPr>
            <a:lvl3pPr indent="-228600" lvl="2" marL="1371600" algn="l">
              <a:spcBef>
                <a:spcPts val="200"/>
              </a:spcBef>
              <a:spcAft>
                <a:spcPts val="0"/>
              </a:spcAft>
              <a:buClr>
                <a:schemeClr val="lt2"/>
              </a:buClr>
              <a:buSzPts val="1000"/>
              <a:buFont typeface="Arial"/>
              <a:buNone/>
              <a:defRPr sz="1000"/>
            </a:lvl3pPr>
            <a:lvl4pPr indent="-228600" lvl="3" marL="1828800" algn="l">
              <a:spcBef>
                <a:spcPts val="180"/>
              </a:spcBef>
              <a:spcAft>
                <a:spcPts val="0"/>
              </a:spcAft>
              <a:buClr>
                <a:schemeClr val="lt2"/>
              </a:buClr>
              <a:buSzPts val="900"/>
              <a:buFont typeface="Arial"/>
              <a:buNone/>
              <a:defRPr sz="900"/>
            </a:lvl4pPr>
            <a:lvl5pPr indent="-228600" lvl="4" marL="2286000" algn="l">
              <a:spcBef>
                <a:spcPts val="180"/>
              </a:spcBef>
              <a:spcAft>
                <a:spcPts val="0"/>
              </a:spcAft>
              <a:buClr>
                <a:schemeClr val="lt2"/>
              </a:buClr>
              <a:buSzPts val="900"/>
              <a:buFont typeface="Arial"/>
              <a:buNone/>
              <a:defRPr sz="900"/>
            </a:lvl5pPr>
            <a:lvl6pPr indent="-228600" lvl="5" marL="2743200" algn="l">
              <a:spcBef>
                <a:spcPts val="180"/>
              </a:spcBef>
              <a:spcAft>
                <a:spcPts val="0"/>
              </a:spcAft>
              <a:buClr>
                <a:schemeClr val="lt2"/>
              </a:buClr>
              <a:buSzPts val="900"/>
              <a:buFont typeface="Arial"/>
              <a:buNone/>
              <a:defRPr sz="900"/>
            </a:lvl6pPr>
            <a:lvl7pPr indent="-228600" lvl="6" marL="3200400" algn="l">
              <a:spcBef>
                <a:spcPts val="180"/>
              </a:spcBef>
              <a:spcAft>
                <a:spcPts val="0"/>
              </a:spcAft>
              <a:buClr>
                <a:schemeClr val="lt2"/>
              </a:buClr>
              <a:buSzPts val="900"/>
              <a:buFont typeface="Arial"/>
              <a:buNone/>
              <a:defRPr sz="900"/>
            </a:lvl7pPr>
            <a:lvl8pPr indent="-228600" lvl="7" marL="3657600" algn="l">
              <a:spcBef>
                <a:spcPts val="180"/>
              </a:spcBef>
              <a:spcAft>
                <a:spcPts val="0"/>
              </a:spcAft>
              <a:buClr>
                <a:schemeClr val="lt2"/>
              </a:buClr>
              <a:buSzPts val="900"/>
              <a:buFont typeface="Arial"/>
              <a:buNone/>
              <a:defRPr sz="900"/>
            </a:lvl8pPr>
            <a:lvl9pPr indent="-228600" lvl="8" marL="4114800" algn="l">
              <a:spcBef>
                <a:spcPts val="180"/>
              </a:spcBef>
              <a:spcAft>
                <a:spcPts val="0"/>
              </a:spcAft>
              <a:buClr>
                <a:schemeClr val="lt2"/>
              </a:buClr>
              <a:buSzPts val="900"/>
              <a:buFont typeface="Arial"/>
              <a:buNone/>
              <a:defRPr sz="900"/>
            </a:lvl9pPr>
          </a:lstStyle>
          <a:p/>
        </p:txBody>
      </p:sp>
      <p:sp>
        <p:nvSpPr>
          <p:cNvPr id="189" name="Google Shape;189;p4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4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p4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lt2"/>
                </a:solidFill>
                <a:latin typeface="Arial"/>
                <a:ea typeface="Arial"/>
                <a:cs typeface="Arial"/>
                <a:sym typeface="Arial"/>
              </a:defRPr>
            </a:lvl1pPr>
            <a:lvl2pPr indent="0" lvl="1" marL="0" algn="r">
              <a:spcBef>
                <a:spcPts val="0"/>
              </a:spcBef>
              <a:buNone/>
              <a:defRPr sz="1400">
                <a:solidFill>
                  <a:schemeClr val="lt2"/>
                </a:solidFill>
                <a:latin typeface="Arial"/>
                <a:ea typeface="Arial"/>
                <a:cs typeface="Arial"/>
                <a:sym typeface="Arial"/>
              </a:defRPr>
            </a:lvl2pPr>
            <a:lvl3pPr indent="0" lvl="2" marL="0" algn="r">
              <a:spcBef>
                <a:spcPts val="0"/>
              </a:spcBef>
              <a:buNone/>
              <a:defRPr sz="1400">
                <a:solidFill>
                  <a:schemeClr val="lt2"/>
                </a:solidFill>
                <a:latin typeface="Arial"/>
                <a:ea typeface="Arial"/>
                <a:cs typeface="Arial"/>
                <a:sym typeface="Arial"/>
              </a:defRPr>
            </a:lvl3pPr>
            <a:lvl4pPr indent="0" lvl="3" marL="0" algn="r">
              <a:spcBef>
                <a:spcPts val="0"/>
              </a:spcBef>
              <a:buNone/>
              <a:defRPr sz="1400">
                <a:solidFill>
                  <a:schemeClr val="lt2"/>
                </a:solidFill>
                <a:latin typeface="Arial"/>
                <a:ea typeface="Arial"/>
                <a:cs typeface="Arial"/>
                <a:sym typeface="Arial"/>
              </a:defRPr>
            </a:lvl4pPr>
            <a:lvl5pPr indent="0" lvl="4" marL="0" algn="r">
              <a:spcBef>
                <a:spcPts val="0"/>
              </a:spcBef>
              <a:buNone/>
              <a:defRPr sz="1400">
                <a:solidFill>
                  <a:schemeClr val="lt2"/>
                </a:solidFill>
                <a:latin typeface="Arial"/>
                <a:ea typeface="Arial"/>
                <a:cs typeface="Arial"/>
                <a:sym typeface="Arial"/>
              </a:defRPr>
            </a:lvl5pPr>
            <a:lvl6pPr indent="0" lvl="5" marL="0" algn="r">
              <a:spcBef>
                <a:spcPts val="0"/>
              </a:spcBef>
              <a:buNone/>
              <a:defRPr sz="1400">
                <a:solidFill>
                  <a:schemeClr val="lt2"/>
                </a:solidFill>
                <a:latin typeface="Arial"/>
                <a:ea typeface="Arial"/>
                <a:cs typeface="Arial"/>
                <a:sym typeface="Arial"/>
              </a:defRPr>
            </a:lvl6pPr>
            <a:lvl7pPr indent="0" lvl="6" marL="0" algn="r">
              <a:spcBef>
                <a:spcPts val="0"/>
              </a:spcBef>
              <a:buNone/>
              <a:defRPr sz="1400">
                <a:solidFill>
                  <a:schemeClr val="lt2"/>
                </a:solidFill>
                <a:latin typeface="Arial"/>
                <a:ea typeface="Arial"/>
                <a:cs typeface="Arial"/>
                <a:sym typeface="Arial"/>
              </a:defRPr>
            </a:lvl7pPr>
            <a:lvl8pPr indent="0" lvl="7" marL="0" algn="r">
              <a:spcBef>
                <a:spcPts val="0"/>
              </a:spcBef>
              <a:buNone/>
              <a:defRPr sz="1400">
                <a:solidFill>
                  <a:schemeClr val="lt2"/>
                </a:solidFill>
                <a:latin typeface="Arial"/>
                <a:ea typeface="Arial"/>
                <a:cs typeface="Arial"/>
                <a:sym typeface="Arial"/>
              </a:defRPr>
            </a:lvl8pPr>
            <a:lvl9pPr indent="0" lvl="8" marL="0" algn="r">
              <a:spcBef>
                <a:spcPts val="0"/>
              </a:spcBef>
              <a:buNone/>
              <a:defRPr sz="1400">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92" name="Shape 192"/>
        <p:cNvGrpSpPr/>
        <p:nvPr/>
      </p:nvGrpSpPr>
      <p:grpSpPr>
        <a:xfrm>
          <a:off x="0" y="0"/>
          <a:ext cx="0" cy="0"/>
          <a:chOff x="0" y="0"/>
          <a:chExt cx="0" cy="0"/>
        </a:xfrm>
      </p:grpSpPr>
      <p:sp>
        <p:nvSpPr>
          <p:cNvPr id="193" name="Google Shape;193;p4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94" name="Google Shape;194;p47"/>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lstStyle>
            <a:lvl1pPr lvl="0" marR="0" rtl="0" algn="l">
              <a:spcBef>
                <a:spcPts val="640"/>
              </a:spcBef>
              <a:spcAft>
                <a:spcPts val="0"/>
              </a:spcAft>
              <a:buClr>
                <a:schemeClr val="lt2"/>
              </a:buClr>
              <a:buSzPts val="3200"/>
              <a:buFont typeface="Arial"/>
              <a:buNone/>
              <a:defRPr b="0" i="0" sz="3200" u="none" cap="none" strike="noStrike">
                <a:solidFill>
                  <a:schemeClr val="lt2"/>
                </a:solidFill>
                <a:latin typeface="Arial"/>
                <a:ea typeface="Arial"/>
                <a:cs typeface="Arial"/>
                <a:sym typeface="Arial"/>
              </a:defRPr>
            </a:lvl1pPr>
            <a:lvl2pPr lvl="1" marR="0" rtl="0" algn="l">
              <a:spcBef>
                <a:spcPts val="560"/>
              </a:spcBef>
              <a:spcAft>
                <a:spcPts val="0"/>
              </a:spcAft>
              <a:buClr>
                <a:schemeClr val="lt2"/>
              </a:buClr>
              <a:buSzPts val="2800"/>
              <a:buFont typeface="Arial"/>
              <a:buNone/>
              <a:defRPr b="0" i="0" sz="2800" u="none" cap="none" strike="noStrike">
                <a:solidFill>
                  <a:schemeClr val="lt2"/>
                </a:solidFill>
                <a:latin typeface="Arial"/>
                <a:ea typeface="Arial"/>
                <a:cs typeface="Arial"/>
                <a:sym typeface="Arial"/>
              </a:defRPr>
            </a:lvl2pPr>
            <a:lvl3pPr lvl="2" marR="0" rtl="0" algn="l">
              <a:spcBef>
                <a:spcPts val="48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3pPr>
            <a:lvl4pPr lvl="3" marR="0" rtl="0" algn="l">
              <a:spcBef>
                <a:spcPts val="400"/>
              </a:spcBef>
              <a:spcAft>
                <a:spcPts val="0"/>
              </a:spcAft>
              <a:buClr>
                <a:schemeClr val="lt2"/>
              </a:buClr>
              <a:buSzPts val="2000"/>
              <a:buFont typeface="Arial"/>
              <a:buNone/>
              <a:defRPr b="0" i="0" sz="2000" u="none" cap="none" strike="noStrike">
                <a:solidFill>
                  <a:schemeClr val="lt2"/>
                </a:solidFill>
                <a:latin typeface="Arial"/>
                <a:ea typeface="Arial"/>
                <a:cs typeface="Arial"/>
                <a:sym typeface="Arial"/>
              </a:defRPr>
            </a:lvl4pPr>
            <a:lvl5pPr lvl="4" marR="0" rtl="0" algn="l">
              <a:spcBef>
                <a:spcPts val="400"/>
              </a:spcBef>
              <a:spcAft>
                <a:spcPts val="0"/>
              </a:spcAft>
              <a:buClr>
                <a:schemeClr val="lt2"/>
              </a:buClr>
              <a:buSzPts val="2000"/>
              <a:buFont typeface="Arial"/>
              <a:buNone/>
              <a:defRPr b="0" i="0" sz="2000" u="none" cap="none" strike="noStrike">
                <a:solidFill>
                  <a:schemeClr val="lt2"/>
                </a:solidFill>
                <a:latin typeface="Arial"/>
                <a:ea typeface="Arial"/>
                <a:cs typeface="Arial"/>
                <a:sym typeface="Arial"/>
              </a:defRPr>
            </a:lvl5pPr>
            <a:lvl6pPr lvl="5" marR="0" rtl="0" algn="l">
              <a:spcBef>
                <a:spcPts val="400"/>
              </a:spcBef>
              <a:spcAft>
                <a:spcPts val="0"/>
              </a:spcAft>
              <a:buClr>
                <a:schemeClr val="lt2"/>
              </a:buClr>
              <a:buSzPts val="2000"/>
              <a:buFont typeface="Arial"/>
              <a:buNone/>
              <a:defRPr b="0" i="0" sz="2000" u="none" cap="none" strike="noStrike">
                <a:solidFill>
                  <a:schemeClr val="lt2"/>
                </a:solidFill>
                <a:latin typeface="Arial"/>
                <a:ea typeface="Arial"/>
                <a:cs typeface="Arial"/>
                <a:sym typeface="Arial"/>
              </a:defRPr>
            </a:lvl6pPr>
            <a:lvl7pPr lvl="6" marR="0" rtl="0" algn="l">
              <a:spcBef>
                <a:spcPts val="400"/>
              </a:spcBef>
              <a:spcAft>
                <a:spcPts val="0"/>
              </a:spcAft>
              <a:buClr>
                <a:schemeClr val="lt2"/>
              </a:buClr>
              <a:buSzPts val="2000"/>
              <a:buFont typeface="Arial"/>
              <a:buNone/>
              <a:defRPr b="0" i="0" sz="2000" u="none" cap="none" strike="noStrike">
                <a:solidFill>
                  <a:schemeClr val="lt2"/>
                </a:solidFill>
                <a:latin typeface="Arial"/>
                <a:ea typeface="Arial"/>
                <a:cs typeface="Arial"/>
                <a:sym typeface="Arial"/>
              </a:defRPr>
            </a:lvl7pPr>
            <a:lvl8pPr lvl="7" marR="0" rtl="0" algn="l">
              <a:spcBef>
                <a:spcPts val="400"/>
              </a:spcBef>
              <a:spcAft>
                <a:spcPts val="0"/>
              </a:spcAft>
              <a:buClr>
                <a:schemeClr val="lt2"/>
              </a:buClr>
              <a:buSzPts val="2000"/>
              <a:buFont typeface="Arial"/>
              <a:buNone/>
              <a:defRPr b="0" i="0" sz="2000" u="none" cap="none" strike="noStrike">
                <a:solidFill>
                  <a:schemeClr val="lt2"/>
                </a:solidFill>
                <a:latin typeface="Arial"/>
                <a:ea typeface="Arial"/>
                <a:cs typeface="Arial"/>
                <a:sym typeface="Arial"/>
              </a:defRPr>
            </a:lvl8pPr>
            <a:lvl9pPr lvl="8" marR="0" rtl="0" algn="l">
              <a:spcBef>
                <a:spcPts val="400"/>
              </a:spcBef>
              <a:spcAft>
                <a:spcPts val="0"/>
              </a:spcAft>
              <a:buClr>
                <a:schemeClr val="lt2"/>
              </a:buClr>
              <a:buSzPts val="2000"/>
              <a:buFont typeface="Arial"/>
              <a:buNone/>
              <a:defRPr b="0" i="0" sz="2000" u="none" cap="none" strike="noStrike">
                <a:solidFill>
                  <a:schemeClr val="lt2"/>
                </a:solidFill>
                <a:latin typeface="Arial"/>
                <a:ea typeface="Arial"/>
                <a:cs typeface="Arial"/>
                <a:sym typeface="Arial"/>
              </a:defRPr>
            </a:lvl9pPr>
          </a:lstStyle>
          <a:p/>
        </p:txBody>
      </p:sp>
      <p:sp>
        <p:nvSpPr>
          <p:cNvPr id="195" name="Google Shape;195;p4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lstStyle>
            <a:lvl1pPr indent="-228600" lvl="0" marL="457200" algn="l">
              <a:spcBef>
                <a:spcPts val="280"/>
              </a:spcBef>
              <a:spcAft>
                <a:spcPts val="0"/>
              </a:spcAft>
              <a:buClr>
                <a:schemeClr val="lt2"/>
              </a:buClr>
              <a:buSzPts val="1400"/>
              <a:buFont typeface="Arial"/>
              <a:buNone/>
              <a:defRPr sz="1400"/>
            </a:lvl1pPr>
            <a:lvl2pPr indent="-228600" lvl="1" marL="914400" algn="l">
              <a:spcBef>
                <a:spcPts val="240"/>
              </a:spcBef>
              <a:spcAft>
                <a:spcPts val="0"/>
              </a:spcAft>
              <a:buClr>
                <a:schemeClr val="lt2"/>
              </a:buClr>
              <a:buSzPts val="1200"/>
              <a:buFont typeface="Arial"/>
              <a:buNone/>
              <a:defRPr sz="1200"/>
            </a:lvl2pPr>
            <a:lvl3pPr indent="-228600" lvl="2" marL="1371600" algn="l">
              <a:spcBef>
                <a:spcPts val="200"/>
              </a:spcBef>
              <a:spcAft>
                <a:spcPts val="0"/>
              </a:spcAft>
              <a:buClr>
                <a:schemeClr val="lt2"/>
              </a:buClr>
              <a:buSzPts val="1000"/>
              <a:buFont typeface="Arial"/>
              <a:buNone/>
              <a:defRPr sz="1000"/>
            </a:lvl3pPr>
            <a:lvl4pPr indent="-228600" lvl="3" marL="1828800" algn="l">
              <a:spcBef>
                <a:spcPts val="180"/>
              </a:spcBef>
              <a:spcAft>
                <a:spcPts val="0"/>
              </a:spcAft>
              <a:buClr>
                <a:schemeClr val="lt2"/>
              </a:buClr>
              <a:buSzPts val="900"/>
              <a:buFont typeface="Arial"/>
              <a:buNone/>
              <a:defRPr sz="900"/>
            </a:lvl4pPr>
            <a:lvl5pPr indent="-228600" lvl="4" marL="2286000" algn="l">
              <a:spcBef>
                <a:spcPts val="180"/>
              </a:spcBef>
              <a:spcAft>
                <a:spcPts val="0"/>
              </a:spcAft>
              <a:buClr>
                <a:schemeClr val="lt2"/>
              </a:buClr>
              <a:buSzPts val="900"/>
              <a:buFont typeface="Arial"/>
              <a:buNone/>
              <a:defRPr sz="900"/>
            </a:lvl5pPr>
            <a:lvl6pPr indent="-228600" lvl="5" marL="2743200" algn="l">
              <a:spcBef>
                <a:spcPts val="180"/>
              </a:spcBef>
              <a:spcAft>
                <a:spcPts val="0"/>
              </a:spcAft>
              <a:buClr>
                <a:schemeClr val="lt2"/>
              </a:buClr>
              <a:buSzPts val="900"/>
              <a:buFont typeface="Arial"/>
              <a:buNone/>
              <a:defRPr sz="900"/>
            </a:lvl6pPr>
            <a:lvl7pPr indent="-228600" lvl="6" marL="3200400" algn="l">
              <a:spcBef>
                <a:spcPts val="180"/>
              </a:spcBef>
              <a:spcAft>
                <a:spcPts val="0"/>
              </a:spcAft>
              <a:buClr>
                <a:schemeClr val="lt2"/>
              </a:buClr>
              <a:buSzPts val="900"/>
              <a:buFont typeface="Arial"/>
              <a:buNone/>
              <a:defRPr sz="900"/>
            </a:lvl7pPr>
            <a:lvl8pPr indent="-228600" lvl="7" marL="3657600" algn="l">
              <a:spcBef>
                <a:spcPts val="180"/>
              </a:spcBef>
              <a:spcAft>
                <a:spcPts val="0"/>
              </a:spcAft>
              <a:buClr>
                <a:schemeClr val="lt2"/>
              </a:buClr>
              <a:buSzPts val="900"/>
              <a:buFont typeface="Arial"/>
              <a:buNone/>
              <a:defRPr sz="900"/>
            </a:lvl8pPr>
            <a:lvl9pPr indent="-228600" lvl="8" marL="4114800" algn="l">
              <a:spcBef>
                <a:spcPts val="180"/>
              </a:spcBef>
              <a:spcAft>
                <a:spcPts val="0"/>
              </a:spcAft>
              <a:buClr>
                <a:schemeClr val="lt2"/>
              </a:buClr>
              <a:buSzPts val="900"/>
              <a:buFont typeface="Arial"/>
              <a:buNone/>
              <a:defRPr sz="900"/>
            </a:lvl9pPr>
          </a:lstStyle>
          <a:p/>
        </p:txBody>
      </p:sp>
      <p:sp>
        <p:nvSpPr>
          <p:cNvPr id="196" name="Google Shape;196;p4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4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4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lt2"/>
                </a:solidFill>
                <a:latin typeface="Arial"/>
                <a:ea typeface="Arial"/>
                <a:cs typeface="Arial"/>
                <a:sym typeface="Arial"/>
              </a:defRPr>
            </a:lvl1pPr>
            <a:lvl2pPr indent="0" lvl="1" marL="0" algn="r">
              <a:spcBef>
                <a:spcPts val="0"/>
              </a:spcBef>
              <a:buNone/>
              <a:defRPr sz="1400">
                <a:solidFill>
                  <a:schemeClr val="lt2"/>
                </a:solidFill>
                <a:latin typeface="Arial"/>
                <a:ea typeface="Arial"/>
                <a:cs typeface="Arial"/>
                <a:sym typeface="Arial"/>
              </a:defRPr>
            </a:lvl2pPr>
            <a:lvl3pPr indent="0" lvl="2" marL="0" algn="r">
              <a:spcBef>
                <a:spcPts val="0"/>
              </a:spcBef>
              <a:buNone/>
              <a:defRPr sz="1400">
                <a:solidFill>
                  <a:schemeClr val="lt2"/>
                </a:solidFill>
                <a:latin typeface="Arial"/>
                <a:ea typeface="Arial"/>
                <a:cs typeface="Arial"/>
                <a:sym typeface="Arial"/>
              </a:defRPr>
            </a:lvl3pPr>
            <a:lvl4pPr indent="0" lvl="3" marL="0" algn="r">
              <a:spcBef>
                <a:spcPts val="0"/>
              </a:spcBef>
              <a:buNone/>
              <a:defRPr sz="1400">
                <a:solidFill>
                  <a:schemeClr val="lt2"/>
                </a:solidFill>
                <a:latin typeface="Arial"/>
                <a:ea typeface="Arial"/>
                <a:cs typeface="Arial"/>
                <a:sym typeface="Arial"/>
              </a:defRPr>
            </a:lvl4pPr>
            <a:lvl5pPr indent="0" lvl="4" marL="0" algn="r">
              <a:spcBef>
                <a:spcPts val="0"/>
              </a:spcBef>
              <a:buNone/>
              <a:defRPr sz="1400">
                <a:solidFill>
                  <a:schemeClr val="lt2"/>
                </a:solidFill>
                <a:latin typeface="Arial"/>
                <a:ea typeface="Arial"/>
                <a:cs typeface="Arial"/>
                <a:sym typeface="Arial"/>
              </a:defRPr>
            </a:lvl5pPr>
            <a:lvl6pPr indent="0" lvl="5" marL="0" algn="r">
              <a:spcBef>
                <a:spcPts val="0"/>
              </a:spcBef>
              <a:buNone/>
              <a:defRPr sz="1400">
                <a:solidFill>
                  <a:schemeClr val="lt2"/>
                </a:solidFill>
                <a:latin typeface="Arial"/>
                <a:ea typeface="Arial"/>
                <a:cs typeface="Arial"/>
                <a:sym typeface="Arial"/>
              </a:defRPr>
            </a:lvl6pPr>
            <a:lvl7pPr indent="0" lvl="6" marL="0" algn="r">
              <a:spcBef>
                <a:spcPts val="0"/>
              </a:spcBef>
              <a:buNone/>
              <a:defRPr sz="1400">
                <a:solidFill>
                  <a:schemeClr val="lt2"/>
                </a:solidFill>
                <a:latin typeface="Arial"/>
                <a:ea typeface="Arial"/>
                <a:cs typeface="Arial"/>
                <a:sym typeface="Arial"/>
              </a:defRPr>
            </a:lvl7pPr>
            <a:lvl8pPr indent="0" lvl="7" marL="0" algn="r">
              <a:spcBef>
                <a:spcPts val="0"/>
              </a:spcBef>
              <a:buNone/>
              <a:defRPr sz="1400">
                <a:solidFill>
                  <a:schemeClr val="lt2"/>
                </a:solidFill>
                <a:latin typeface="Arial"/>
                <a:ea typeface="Arial"/>
                <a:cs typeface="Arial"/>
                <a:sym typeface="Arial"/>
              </a:defRPr>
            </a:lvl8pPr>
            <a:lvl9pPr indent="0" lvl="8" marL="0" algn="r">
              <a:spcBef>
                <a:spcPts val="0"/>
              </a:spcBef>
              <a:buNone/>
              <a:defRPr sz="1400">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99" name="Shape 199"/>
        <p:cNvGrpSpPr/>
        <p:nvPr/>
      </p:nvGrpSpPr>
      <p:grpSpPr>
        <a:xfrm>
          <a:off x="0" y="0"/>
          <a:ext cx="0" cy="0"/>
          <a:chOff x="0" y="0"/>
          <a:chExt cx="0" cy="0"/>
        </a:xfrm>
      </p:grpSpPr>
      <p:sp>
        <p:nvSpPr>
          <p:cNvPr id="200" name="Google Shape;200;p4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1" name="Google Shape;201;p48"/>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lstStyle>
            <a:lvl1pPr indent="-342900" lvl="0" marL="457200" algn="l">
              <a:spcBef>
                <a:spcPts val="360"/>
              </a:spcBef>
              <a:spcAft>
                <a:spcPts val="0"/>
              </a:spcAft>
              <a:buClr>
                <a:schemeClr val="lt2"/>
              </a:buClr>
              <a:buSzPts val="1800"/>
              <a:buChar char="•"/>
              <a:defRPr/>
            </a:lvl1pPr>
            <a:lvl2pPr indent="-342900" lvl="1" marL="914400" algn="l">
              <a:spcBef>
                <a:spcPts val="360"/>
              </a:spcBef>
              <a:spcAft>
                <a:spcPts val="0"/>
              </a:spcAft>
              <a:buClr>
                <a:schemeClr val="lt2"/>
              </a:buClr>
              <a:buSzPts val="1800"/>
              <a:buChar char="–"/>
              <a:defRPr/>
            </a:lvl2pPr>
            <a:lvl3pPr indent="-342900" lvl="2" marL="1371600" algn="l">
              <a:spcBef>
                <a:spcPts val="360"/>
              </a:spcBef>
              <a:spcAft>
                <a:spcPts val="0"/>
              </a:spcAft>
              <a:buClr>
                <a:schemeClr val="lt2"/>
              </a:buClr>
              <a:buSzPts val="1800"/>
              <a:buChar char="•"/>
              <a:defRPr/>
            </a:lvl3pPr>
            <a:lvl4pPr indent="-342900" lvl="3" marL="1828800" algn="l">
              <a:spcBef>
                <a:spcPts val="360"/>
              </a:spcBef>
              <a:spcAft>
                <a:spcPts val="0"/>
              </a:spcAft>
              <a:buClr>
                <a:schemeClr val="lt2"/>
              </a:buClr>
              <a:buSzPts val="1800"/>
              <a:buChar char="–"/>
              <a:defRPr/>
            </a:lvl4pPr>
            <a:lvl5pPr indent="-342900" lvl="4" marL="2286000" algn="l">
              <a:spcBef>
                <a:spcPts val="360"/>
              </a:spcBef>
              <a:spcAft>
                <a:spcPts val="0"/>
              </a:spcAft>
              <a:buClr>
                <a:schemeClr val="lt2"/>
              </a:buClr>
              <a:buSzPts val="1800"/>
              <a:buChar char="»"/>
              <a:defRPr/>
            </a:lvl5pPr>
            <a:lvl6pPr indent="-342900" lvl="5" marL="2743200" algn="l">
              <a:spcBef>
                <a:spcPts val="360"/>
              </a:spcBef>
              <a:spcAft>
                <a:spcPts val="0"/>
              </a:spcAft>
              <a:buClr>
                <a:schemeClr val="lt2"/>
              </a:buClr>
              <a:buSzPts val="1800"/>
              <a:buChar char="»"/>
              <a:defRPr/>
            </a:lvl6pPr>
            <a:lvl7pPr indent="-342900" lvl="6" marL="3200400" algn="l">
              <a:spcBef>
                <a:spcPts val="360"/>
              </a:spcBef>
              <a:spcAft>
                <a:spcPts val="0"/>
              </a:spcAft>
              <a:buClr>
                <a:schemeClr val="lt2"/>
              </a:buClr>
              <a:buSzPts val="1800"/>
              <a:buChar char="»"/>
              <a:defRPr/>
            </a:lvl7pPr>
            <a:lvl8pPr indent="-342900" lvl="7" marL="3657600" algn="l">
              <a:spcBef>
                <a:spcPts val="360"/>
              </a:spcBef>
              <a:spcAft>
                <a:spcPts val="0"/>
              </a:spcAft>
              <a:buClr>
                <a:schemeClr val="lt2"/>
              </a:buClr>
              <a:buSzPts val="1800"/>
              <a:buChar char="»"/>
              <a:defRPr/>
            </a:lvl8pPr>
            <a:lvl9pPr indent="-342900" lvl="8" marL="4114800" algn="l">
              <a:spcBef>
                <a:spcPts val="360"/>
              </a:spcBef>
              <a:spcAft>
                <a:spcPts val="0"/>
              </a:spcAft>
              <a:buClr>
                <a:schemeClr val="lt2"/>
              </a:buClr>
              <a:buSzPts val="1800"/>
              <a:buChar char="»"/>
              <a:defRPr/>
            </a:lvl9pPr>
          </a:lstStyle>
          <a:p/>
        </p:txBody>
      </p:sp>
      <p:sp>
        <p:nvSpPr>
          <p:cNvPr id="202" name="Google Shape;202;p4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4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4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lt2"/>
                </a:solidFill>
                <a:latin typeface="Arial"/>
                <a:ea typeface="Arial"/>
                <a:cs typeface="Arial"/>
                <a:sym typeface="Arial"/>
              </a:defRPr>
            </a:lvl1pPr>
            <a:lvl2pPr indent="0" lvl="1" marL="0" algn="r">
              <a:spcBef>
                <a:spcPts val="0"/>
              </a:spcBef>
              <a:buNone/>
              <a:defRPr sz="1400">
                <a:solidFill>
                  <a:schemeClr val="lt2"/>
                </a:solidFill>
                <a:latin typeface="Arial"/>
                <a:ea typeface="Arial"/>
                <a:cs typeface="Arial"/>
                <a:sym typeface="Arial"/>
              </a:defRPr>
            </a:lvl2pPr>
            <a:lvl3pPr indent="0" lvl="2" marL="0" algn="r">
              <a:spcBef>
                <a:spcPts val="0"/>
              </a:spcBef>
              <a:buNone/>
              <a:defRPr sz="1400">
                <a:solidFill>
                  <a:schemeClr val="lt2"/>
                </a:solidFill>
                <a:latin typeface="Arial"/>
                <a:ea typeface="Arial"/>
                <a:cs typeface="Arial"/>
                <a:sym typeface="Arial"/>
              </a:defRPr>
            </a:lvl3pPr>
            <a:lvl4pPr indent="0" lvl="3" marL="0" algn="r">
              <a:spcBef>
                <a:spcPts val="0"/>
              </a:spcBef>
              <a:buNone/>
              <a:defRPr sz="1400">
                <a:solidFill>
                  <a:schemeClr val="lt2"/>
                </a:solidFill>
                <a:latin typeface="Arial"/>
                <a:ea typeface="Arial"/>
                <a:cs typeface="Arial"/>
                <a:sym typeface="Arial"/>
              </a:defRPr>
            </a:lvl4pPr>
            <a:lvl5pPr indent="0" lvl="4" marL="0" algn="r">
              <a:spcBef>
                <a:spcPts val="0"/>
              </a:spcBef>
              <a:buNone/>
              <a:defRPr sz="1400">
                <a:solidFill>
                  <a:schemeClr val="lt2"/>
                </a:solidFill>
                <a:latin typeface="Arial"/>
                <a:ea typeface="Arial"/>
                <a:cs typeface="Arial"/>
                <a:sym typeface="Arial"/>
              </a:defRPr>
            </a:lvl5pPr>
            <a:lvl6pPr indent="0" lvl="5" marL="0" algn="r">
              <a:spcBef>
                <a:spcPts val="0"/>
              </a:spcBef>
              <a:buNone/>
              <a:defRPr sz="1400">
                <a:solidFill>
                  <a:schemeClr val="lt2"/>
                </a:solidFill>
                <a:latin typeface="Arial"/>
                <a:ea typeface="Arial"/>
                <a:cs typeface="Arial"/>
                <a:sym typeface="Arial"/>
              </a:defRPr>
            </a:lvl6pPr>
            <a:lvl7pPr indent="0" lvl="6" marL="0" algn="r">
              <a:spcBef>
                <a:spcPts val="0"/>
              </a:spcBef>
              <a:buNone/>
              <a:defRPr sz="1400">
                <a:solidFill>
                  <a:schemeClr val="lt2"/>
                </a:solidFill>
                <a:latin typeface="Arial"/>
                <a:ea typeface="Arial"/>
                <a:cs typeface="Arial"/>
                <a:sym typeface="Arial"/>
              </a:defRPr>
            </a:lvl7pPr>
            <a:lvl8pPr indent="0" lvl="7" marL="0" algn="r">
              <a:spcBef>
                <a:spcPts val="0"/>
              </a:spcBef>
              <a:buNone/>
              <a:defRPr sz="1400">
                <a:solidFill>
                  <a:schemeClr val="lt2"/>
                </a:solidFill>
                <a:latin typeface="Arial"/>
                <a:ea typeface="Arial"/>
                <a:cs typeface="Arial"/>
                <a:sym typeface="Arial"/>
              </a:defRPr>
            </a:lvl8pPr>
            <a:lvl9pPr indent="0" lvl="8" marL="0" algn="r">
              <a:spcBef>
                <a:spcPts val="0"/>
              </a:spcBef>
              <a:buNone/>
              <a:defRPr sz="1400">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05" name="Shape 205"/>
        <p:cNvGrpSpPr/>
        <p:nvPr/>
      </p:nvGrpSpPr>
      <p:grpSpPr>
        <a:xfrm>
          <a:off x="0" y="0"/>
          <a:ext cx="0" cy="0"/>
          <a:chOff x="0" y="0"/>
          <a:chExt cx="0" cy="0"/>
        </a:xfrm>
      </p:grpSpPr>
      <p:sp>
        <p:nvSpPr>
          <p:cNvPr id="206" name="Google Shape;206;p49"/>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07" name="Google Shape;207;p49"/>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lstStyle>
            <a:lvl1pPr indent="-342900" lvl="0" marL="457200" algn="l">
              <a:spcBef>
                <a:spcPts val="360"/>
              </a:spcBef>
              <a:spcAft>
                <a:spcPts val="0"/>
              </a:spcAft>
              <a:buClr>
                <a:schemeClr val="lt2"/>
              </a:buClr>
              <a:buSzPts val="1800"/>
              <a:buChar char="•"/>
              <a:defRPr/>
            </a:lvl1pPr>
            <a:lvl2pPr indent="-342900" lvl="1" marL="914400" algn="l">
              <a:spcBef>
                <a:spcPts val="360"/>
              </a:spcBef>
              <a:spcAft>
                <a:spcPts val="0"/>
              </a:spcAft>
              <a:buClr>
                <a:schemeClr val="lt2"/>
              </a:buClr>
              <a:buSzPts val="1800"/>
              <a:buChar char="–"/>
              <a:defRPr/>
            </a:lvl2pPr>
            <a:lvl3pPr indent="-342900" lvl="2" marL="1371600" algn="l">
              <a:spcBef>
                <a:spcPts val="360"/>
              </a:spcBef>
              <a:spcAft>
                <a:spcPts val="0"/>
              </a:spcAft>
              <a:buClr>
                <a:schemeClr val="lt2"/>
              </a:buClr>
              <a:buSzPts val="1800"/>
              <a:buChar char="•"/>
              <a:defRPr/>
            </a:lvl3pPr>
            <a:lvl4pPr indent="-342900" lvl="3" marL="1828800" algn="l">
              <a:spcBef>
                <a:spcPts val="360"/>
              </a:spcBef>
              <a:spcAft>
                <a:spcPts val="0"/>
              </a:spcAft>
              <a:buClr>
                <a:schemeClr val="lt2"/>
              </a:buClr>
              <a:buSzPts val="1800"/>
              <a:buChar char="–"/>
              <a:defRPr/>
            </a:lvl4pPr>
            <a:lvl5pPr indent="-342900" lvl="4" marL="2286000" algn="l">
              <a:spcBef>
                <a:spcPts val="360"/>
              </a:spcBef>
              <a:spcAft>
                <a:spcPts val="0"/>
              </a:spcAft>
              <a:buClr>
                <a:schemeClr val="lt2"/>
              </a:buClr>
              <a:buSzPts val="1800"/>
              <a:buChar char="»"/>
              <a:defRPr/>
            </a:lvl5pPr>
            <a:lvl6pPr indent="-342900" lvl="5" marL="2743200" algn="l">
              <a:spcBef>
                <a:spcPts val="360"/>
              </a:spcBef>
              <a:spcAft>
                <a:spcPts val="0"/>
              </a:spcAft>
              <a:buClr>
                <a:schemeClr val="lt2"/>
              </a:buClr>
              <a:buSzPts val="1800"/>
              <a:buChar char="»"/>
              <a:defRPr/>
            </a:lvl6pPr>
            <a:lvl7pPr indent="-342900" lvl="6" marL="3200400" algn="l">
              <a:spcBef>
                <a:spcPts val="360"/>
              </a:spcBef>
              <a:spcAft>
                <a:spcPts val="0"/>
              </a:spcAft>
              <a:buClr>
                <a:schemeClr val="lt2"/>
              </a:buClr>
              <a:buSzPts val="1800"/>
              <a:buChar char="»"/>
              <a:defRPr/>
            </a:lvl7pPr>
            <a:lvl8pPr indent="-342900" lvl="7" marL="3657600" algn="l">
              <a:spcBef>
                <a:spcPts val="360"/>
              </a:spcBef>
              <a:spcAft>
                <a:spcPts val="0"/>
              </a:spcAft>
              <a:buClr>
                <a:schemeClr val="lt2"/>
              </a:buClr>
              <a:buSzPts val="1800"/>
              <a:buChar char="»"/>
              <a:defRPr/>
            </a:lvl8pPr>
            <a:lvl9pPr indent="-342900" lvl="8" marL="4114800" algn="l">
              <a:spcBef>
                <a:spcPts val="360"/>
              </a:spcBef>
              <a:spcAft>
                <a:spcPts val="0"/>
              </a:spcAft>
              <a:buClr>
                <a:schemeClr val="lt2"/>
              </a:buClr>
              <a:buSzPts val="1800"/>
              <a:buChar char="»"/>
              <a:defRPr/>
            </a:lvl9pPr>
          </a:lstStyle>
          <a:p/>
        </p:txBody>
      </p:sp>
      <p:sp>
        <p:nvSpPr>
          <p:cNvPr id="208" name="Google Shape;208;p4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4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4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sz="1400">
                <a:solidFill>
                  <a:schemeClr val="lt2"/>
                </a:solidFill>
                <a:latin typeface="Arial"/>
                <a:ea typeface="Arial"/>
                <a:cs typeface="Arial"/>
                <a:sym typeface="Arial"/>
              </a:defRPr>
            </a:lvl1pPr>
            <a:lvl2pPr indent="0" lvl="1" marL="0" algn="r">
              <a:spcBef>
                <a:spcPts val="0"/>
              </a:spcBef>
              <a:buNone/>
              <a:defRPr sz="1400">
                <a:solidFill>
                  <a:schemeClr val="lt2"/>
                </a:solidFill>
                <a:latin typeface="Arial"/>
                <a:ea typeface="Arial"/>
                <a:cs typeface="Arial"/>
                <a:sym typeface="Arial"/>
              </a:defRPr>
            </a:lvl2pPr>
            <a:lvl3pPr indent="0" lvl="2" marL="0" algn="r">
              <a:spcBef>
                <a:spcPts val="0"/>
              </a:spcBef>
              <a:buNone/>
              <a:defRPr sz="1400">
                <a:solidFill>
                  <a:schemeClr val="lt2"/>
                </a:solidFill>
                <a:latin typeface="Arial"/>
                <a:ea typeface="Arial"/>
                <a:cs typeface="Arial"/>
                <a:sym typeface="Arial"/>
              </a:defRPr>
            </a:lvl3pPr>
            <a:lvl4pPr indent="0" lvl="3" marL="0" algn="r">
              <a:spcBef>
                <a:spcPts val="0"/>
              </a:spcBef>
              <a:buNone/>
              <a:defRPr sz="1400">
                <a:solidFill>
                  <a:schemeClr val="lt2"/>
                </a:solidFill>
                <a:latin typeface="Arial"/>
                <a:ea typeface="Arial"/>
                <a:cs typeface="Arial"/>
                <a:sym typeface="Arial"/>
              </a:defRPr>
            </a:lvl4pPr>
            <a:lvl5pPr indent="0" lvl="4" marL="0" algn="r">
              <a:spcBef>
                <a:spcPts val="0"/>
              </a:spcBef>
              <a:buNone/>
              <a:defRPr sz="1400">
                <a:solidFill>
                  <a:schemeClr val="lt2"/>
                </a:solidFill>
                <a:latin typeface="Arial"/>
                <a:ea typeface="Arial"/>
                <a:cs typeface="Arial"/>
                <a:sym typeface="Arial"/>
              </a:defRPr>
            </a:lvl5pPr>
            <a:lvl6pPr indent="0" lvl="5" marL="0" algn="r">
              <a:spcBef>
                <a:spcPts val="0"/>
              </a:spcBef>
              <a:buNone/>
              <a:defRPr sz="1400">
                <a:solidFill>
                  <a:schemeClr val="lt2"/>
                </a:solidFill>
                <a:latin typeface="Arial"/>
                <a:ea typeface="Arial"/>
                <a:cs typeface="Arial"/>
                <a:sym typeface="Arial"/>
              </a:defRPr>
            </a:lvl6pPr>
            <a:lvl7pPr indent="0" lvl="6" marL="0" algn="r">
              <a:spcBef>
                <a:spcPts val="0"/>
              </a:spcBef>
              <a:buNone/>
              <a:defRPr sz="1400">
                <a:solidFill>
                  <a:schemeClr val="lt2"/>
                </a:solidFill>
                <a:latin typeface="Arial"/>
                <a:ea typeface="Arial"/>
                <a:cs typeface="Arial"/>
                <a:sym typeface="Arial"/>
              </a:defRPr>
            </a:lvl7pPr>
            <a:lvl8pPr indent="0" lvl="7" marL="0" algn="r">
              <a:spcBef>
                <a:spcPts val="0"/>
              </a:spcBef>
              <a:buNone/>
              <a:defRPr sz="1400">
                <a:solidFill>
                  <a:schemeClr val="lt2"/>
                </a:solidFill>
                <a:latin typeface="Arial"/>
                <a:ea typeface="Arial"/>
                <a:cs typeface="Arial"/>
                <a:sym typeface="Arial"/>
              </a:defRPr>
            </a:lvl8pPr>
            <a:lvl9pPr indent="0" lvl="8" marL="0" algn="r">
              <a:spcBef>
                <a:spcPts val="0"/>
              </a:spcBef>
              <a:buNone/>
              <a:defRPr sz="1400">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p:cSld name="1_Title Slide">
    <p:spTree>
      <p:nvGrpSpPr>
        <p:cNvPr id="211" name="Shape 211"/>
        <p:cNvGrpSpPr/>
        <p:nvPr/>
      </p:nvGrpSpPr>
      <p:grpSpPr>
        <a:xfrm>
          <a:off x="0" y="0"/>
          <a:ext cx="0" cy="0"/>
          <a:chOff x="0" y="0"/>
          <a:chExt cx="0" cy="0"/>
        </a:xfrm>
      </p:grpSpPr>
      <p:sp>
        <p:nvSpPr>
          <p:cNvPr id="212" name="Google Shape;212;p50"/>
          <p:cNvSpPr/>
          <p:nvPr/>
        </p:nvSpPr>
        <p:spPr>
          <a:xfrm flipH="1">
            <a:off x="0" y="3317875"/>
            <a:ext cx="1187450" cy="10556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2051050" y="476250"/>
            <a:ext cx="6837363" cy="11525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8" name="Shape 28"/>
        <p:cNvGrpSpPr/>
        <p:nvPr/>
      </p:nvGrpSpPr>
      <p:grpSpPr>
        <a:xfrm>
          <a:off x="0" y="0"/>
          <a:ext cx="0" cy="0"/>
          <a:chOff x="0" y="0"/>
          <a:chExt cx="0" cy="0"/>
        </a:xfrm>
      </p:grpSpPr>
      <p:sp>
        <p:nvSpPr>
          <p:cNvPr id="29" name="Google Shape;29;p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lstStyle>
            <a:lvl1pPr indent="-228600" lvl="0" marL="457200" algn="l">
              <a:spcBef>
                <a:spcPts val="600"/>
              </a:spcBef>
              <a:spcAft>
                <a:spcPts val="0"/>
              </a:spcAft>
              <a:buClr>
                <a:srgbClr val="60605B"/>
              </a:buClr>
              <a:buSzPts val="2000"/>
              <a:buFont typeface="Arial"/>
              <a:buNone/>
              <a:defRPr sz="2000"/>
            </a:lvl1pPr>
            <a:lvl2pPr indent="-228600" lvl="1" marL="914400" algn="l">
              <a:spcBef>
                <a:spcPts val="600"/>
              </a:spcBef>
              <a:spcAft>
                <a:spcPts val="0"/>
              </a:spcAft>
              <a:buClr>
                <a:schemeClr val="dk1"/>
              </a:buClr>
              <a:buSzPts val="1800"/>
              <a:buNone/>
              <a:defRPr sz="1800"/>
            </a:lvl2pPr>
            <a:lvl3pPr indent="-228600" lvl="2" marL="1371600" algn="l">
              <a:spcBef>
                <a:spcPts val="270"/>
              </a:spcBef>
              <a:spcAft>
                <a:spcPts val="0"/>
              </a:spcAft>
              <a:buClr>
                <a:schemeClr val="dk1"/>
              </a:buClr>
              <a:buSzPts val="1600"/>
              <a:buFont typeface="Arial"/>
              <a:buNone/>
              <a:defRPr sz="1600"/>
            </a:lvl3pPr>
            <a:lvl4pPr indent="-228600" lvl="3" marL="1828800" algn="l">
              <a:spcBef>
                <a:spcPts val="240"/>
              </a:spcBef>
              <a:spcAft>
                <a:spcPts val="0"/>
              </a:spcAft>
              <a:buClr>
                <a:schemeClr val="dk1"/>
              </a:buClr>
              <a:buSzPts val="1400"/>
              <a:buFont typeface="Arial"/>
              <a:buNone/>
              <a:defRPr sz="1400"/>
            </a:lvl4pPr>
            <a:lvl5pPr indent="-228600" lvl="4" marL="2286000" algn="l">
              <a:spcBef>
                <a:spcPts val="280"/>
              </a:spcBef>
              <a:spcAft>
                <a:spcPts val="0"/>
              </a:spcAft>
              <a:buClr>
                <a:srgbClr val="363636"/>
              </a:buClr>
              <a:buSzPts val="1400"/>
              <a:buFont typeface="Arimo"/>
              <a:buNone/>
              <a:defRPr sz="1400"/>
            </a:lvl5pPr>
            <a:lvl6pPr indent="-228600" lvl="5" marL="2743200" algn="l">
              <a:spcBef>
                <a:spcPts val="280"/>
              </a:spcBef>
              <a:spcAft>
                <a:spcPts val="0"/>
              </a:spcAft>
              <a:buClr>
                <a:srgbClr val="363636"/>
              </a:buClr>
              <a:buSzPts val="1400"/>
              <a:buFont typeface="Arimo"/>
              <a:buNone/>
              <a:defRPr sz="1400"/>
            </a:lvl6pPr>
            <a:lvl7pPr indent="-228600" lvl="6" marL="3200400" algn="l">
              <a:spcBef>
                <a:spcPts val="280"/>
              </a:spcBef>
              <a:spcAft>
                <a:spcPts val="0"/>
              </a:spcAft>
              <a:buClr>
                <a:srgbClr val="363636"/>
              </a:buClr>
              <a:buSzPts val="1400"/>
              <a:buFont typeface="Arimo"/>
              <a:buNone/>
              <a:defRPr sz="1400"/>
            </a:lvl7pPr>
            <a:lvl8pPr indent="-228600" lvl="7" marL="3657600" algn="l">
              <a:spcBef>
                <a:spcPts val="280"/>
              </a:spcBef>
              <a:spcAft>
                <a:spcPts val="0"/>
              </a:spcAft>
              <a:buClr>
                <a:srgbClr val="363636"/>
              </a:buClr>
              <a:buSzPts val="1400"/>
              <a:buFont typeface="Arimo"/>
              <a:buNone/>
              <a:defRPr sz="1400"/>
            </a:lvl8pPr>
            <a:lvl9pPr indent="-228600" lvl="8" marL="4114800" algn="l">
              <a:spcBef>
                <a:spcPts val="280"/>
              </a:spcBef>
              <a:spcAft>
                <a:spcPts val="0"/>
              </a:spcAft>
              <a:buClr>
                <a:srgbClr val="363636"/>
              </a:buClr>
              <a:buSzPts val="1400"/>
              <a:buFont typeface="Arimo"/>
              <a:buNone/>
              <a:defRPr sz="14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1" name="Shape 31"/>
        <p:cNvGrpSpPr/>
        <p:nvPr/>
      </p:nvGrpSpPr>
      <p:grpSpPr>
        <a:xfrm>
          <a:off x="0" y="0"/>
          <a:ext cx="0" cy="0"/>
          <a:chOff x="0" y="0"/>
          <a:chExt cx="0" cy="0"/>
        </a:xfrm>
      </p:grpSpPr>
      <p:sp>
        <p:nvSpPr>
          <p:cNvPr id="32" name="Google Shape;32;p8"/>
          <p:cNvSpPr txBox="1"/>
          <p:nvPr>
            <p:ph type="title"/>
          </p:nvPr>
        </p:nvSpPr>
        <p:spPr>
          <a:xfrm>
            <a:off x="2051050" y="476250"/>
            <a:ext cx="6837363" cy="11525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8"/>
          <p:cNvSpPr txBox="1"/>
          <p:nvPr>
            <p:ph idx="1" type="body"/>
          </p:nvPr>
        </p:nvSpPr>
        <p:spPr>
          <a:xfrm>
            <a:off x="254000" y="1989138"/>
            <a:ext cx="4241800" cy="4608512"/>
          </a:xfrm>
          <a:prstGeom prst="rect">
            <a:avLst/>
          </a:prstGeom>
          <a:noFill/>
          <a:ln>
            <a:noFill/>
          </a:ln>
        </p:spPr>
        <p:txBody>
          <a:bodyPr anchorCtr="0" anchor="t" bIns="45700" lIns="91425" spcFirstLastPara="1" rIns="91425" wrap="square" tIns="45700"/>
          <a:lstStyle>
            <a:lvl1pPr indent="-406400" lvl="0" marL="457200" algn="l">
              <a:spcBef>
                <a:spcPts val="840"/>
              </a:spcBef>
              <a:spcAft>
                <a:spcPts val="0"/>
              </a:spcAft>
              <a:buClr>
                <a:srgbClr val="60605B"/>
              </a:buClr>
              <a:buSzPts val="2800"/>
              <a:buFont typeface="Arial"/>
              <a:buChar char="•"/>
              <a:defRPr sz="2800"/>
            </a:lvl1pPr>
            <a:lvl2pPr indent="-381000" lvl="1" marL="914400" algn="l">
              <a:spcBef>
                <a:spcPts val="840"/>
              </a:spcBef>
              <a:spcAft>
                <a:spcPts val="0"/>
              </a:spcAft>
              <a:buClr>
                <a:schemeClr val="dk1"/>
              </a:buClr>
              <a:buSzPts val="2400"/>
              <a:buChar char="–"/>
              <a:defRPr sz="2400"/>
            </a:lvl2pPr>
            <a:lvl3pPr indent="-355600" lvl="2" marL="1371600" algn="l">
              <a:spcBef>
                <a:spcPts val="360"/>
              </a:spcBef>
              <a:spcAft>
                <a:spcPts val="0"/>
              </a:spcAft>
              <a:buClr>
                <a:schemeClr val="dk1"/>
              </a:buClr>
              <a:buSzPts val="2000"/>
              <a:buFont typeface="Arial"/>
              <a:buChar char="•"/>
              <a:defRPr sz="2000"/>
            </a:lvl3pPr>
            <a:lvl4pPr indent="-342900" lvl="3" marL="1828800" algn="l">
              <a:spcBef>
                <a:spcPts val="300"/>
              </a:spcBef>
              <a:spcAft>
                <a:spcPts val="0"/>
              </a:spcAft>
              <a:buClr>
                <a:schemeClr val="dk1"/>
              </a:buClr>
              <a:buSzPts val="1800"/>
              <a:buFont typeface="Arial"/>
              <a:buChar char="–"/>
              <a:defRPr sz="1800"/>
            </a:lvl4pPr>
            <a:lvl5pPr indent="-228600" lvl="4" marL="2286000" algn="l">
              <a:spcBef>
                <a:spcPts val="360"/>
              </a:spcBef>
              <a:spcAft>
                <a:spcPts val="0"/>
              </a:spcAft>
              <a:buSzPts val="1400"/>
              <a:buNone/>
              <a:defRPr sz="1800"/>
            </a:lvl5pPr>
            <a:lvl6pPr indent="-228600" lvl="5" marL="2743200" algn="l">
              <a:spcBef>
                <a:spcPts val="360"/>
              </a:spcBef>
              <a:spcAft>
                <a:spcPts val="0"/>
              </a:spcAft>
              <a:buSzPts val="1400"/>
              <a:buNone/>
              <a:defRPr sz="1800"/>
            </a:lvl6pPr>
            <a:lvl7pPr indent="-228600" lvl="6" marL="3200400" algn="l">
              <a:spcBef>
                <a:spcPts val="360"/>
              </a:spcBef>
              <a:spcAft>
                <a:spcPts val="0"/>
              </a:spcAft>
              <a:buSzPts val="1400"/>
              <a:buNone/>
              <a:defRPr sz="1800"/>
            </a:lvl7pPr>
            <a:lvl8pPr indent="-228600" lvl="7" marL="3657600" algn="l">
              <a:spcBef>
                <a:spcPts val="360"/>
              </a:spcBef>
              <a:spcAft>
                <a:spcPts val="0"/>
              </a:spcAft>
              <a:buSzPts val="1400"/>
              <a:buNone/>
              <a:defRPr sz="1800"/>
            </a:lvl8pPr>
            <a:lvl9pPr indent="-228600" lvl="8" marL="4114800" algn="l">
              <a:spcBef>
                <a:spcPts val="360"/>
              </a:spcBef>
              <a:spcAft>
                <a:spcPts val="0"/>
              </a:spcAft>
              <a:buSzPts val="1400"/>
              <a:buNone/>
              <a:defRPr sz="1800"/>
            </a:lvl9pPr>
          </a:lstStyle>
          <a:p/>
        </p:txBody>
      </p:sp>
      <p:sp>
        <p:nvSpPr>
          <p:cNvPr id="34" name="Google Shape;34;p8"/>
          <p:cNvSpPr txBox="1"/>
          <p:nvPr>
            <p:ph idx="2" type="body"/>
          </p:nvPr>
        </p:nvSpPr>
        <p:spPr>
          <a:xfrm>
            <a:off x="4648200" y="1989138"/>
            <a:ext cx="4243388" cy="4608512"/>
          </a:xfrm>
          <a:prstGeom prst="rect">
            <a:avLst/>
          </a:prstGeom>
          <a:noFill/>
          <a:ln>
            <a:noFill/>
          </a:ln>
        </p:spPr>
        <p:txBody>
          <a:bodyPr anchorCtr="0" anchor="t" bIns="45700" lIns="91425" spcFirstLastPara="1" rIns="91425" wrap="square" tIns="45700"/>
          <a:lstStyle>
            <a:lvl1pPr indent="-406400" lvl="0" marL="457200" algn="l">
              <a:spcBef>
                <a:spcPts val="840"/>
              </a:spcBef>
              <a:spcAft>
                <a:spcPts val="0"/>
              </a:spcAft>
              <a:buClr>
                <a:srgbClr val="60605B"/>
              </a:buClr>
              <a:buSzPts val="2800"/>
              <a:buFont typeface="Arial"/>
              <a:buChar char="•"/>
              <a:defRPr sz="2800"/>
            </a:lvl1pPr>
            <a:lvl2pPr indent="-381000" lvl="1" marL="914400" algn="l">
              <a:spcBef>
                <a:spcPts val="840"/>
              </a:spcBef>
              <a:spcAft>
                <a:spcPts val="0"/>
              </a:spcAft>
              <a:buClr>
                <a:schemeClr val="dk1"/>
              </a:buClr>
              <a:buSzPts val="2400"/>
              <a:buChar char="–"/>
              <a:defRPr sz="2400"/>
            </a:lvl2pPr>
            <a:lvl3pPr indent="-355600" lvl="2" marL="1371600" algn="l">
              <a:spcBef>
                <a:spcPts val="360"/>
              </a:spcBef>
              <a:spcAft>
                <a:spcPts val="0"/>
              </a:spcAft>
              <a:buClr>
                <a:schemeClr val="dk1"/>
              </a:buClr>
              <a:buSzPts val="2000"/>
              <a:buFont typeface="Arial"/>
              <a:buChar char="•"/>
              <a:defRPr sz="2000"/>
            </a:lvl3pPr>
            <a:lvl4pPr indent="-342900" lvl="3" marL="1828800" algn="l">
              <a:spcBef>
                <a:spcPts val="300"/>
              </a:spcBef>
              <a:spcAft>
                <a:spcPts val="0"/>
              </a:spcAft>
              <a:buClr>
                <a:schemeClr val="dk1"/>
              </a:buClr>
              <a:buSzPts val="1800"/>
              <a:buFont typeface="Arial"/>
              <a:buChar char="–"/>
              <a:defRPr sz="1800"/>
            </a:lvl4pPr>
            <a:lvl5pPr indent="-228600" lvl="4" marL="2286000" algn="l">
              <a:spcBef>
                <a:spcPts val="360"/>
              </a:spcBef>
              <a:spcAft>
                <a:spcPts val="0"/>
              </a:spcAft>
              <a:buSzPts val="1400"/>
              <a:buNone/>
              <a:defRPr sz="1800"/>
            </a:lvl5pPr>
            <a:lvl6pPr indent="-228600" lvl="5" marL="2743200" algn="l">
              <a:spcBef>
                <a:spcPts val="360"/>
              </a:spcBef>
              <a:spcAft>
                <a:spcPts val="0"/>
              </a:spcAft>
              <a:buSzPts val="1400"/>
              <a:buNone/>
              <a:defRPr sz="1800"/>
            </a:lvl6pPr>
            <a:lvl7pPr indent="-228600" lvl="6" marL="3200400" algn="l">
              <a:spcBef>
                <a:spcPts val="360"/>
              </a:spcBef>
              <a:spcAft>
                <a:spcPts val="0"/>
              </a:spcAft>
              <a:buSzPts val="1400"/>
              <a:buNone/>
              <a:defRPr sz="1800"/>
            </a:lvl7pPr>
            <a:lvl8pPr indent="-228600" lvl="7" marL="3657600" algn="l">
              <a:spcBef>
                <a:spcPts val="360"/>
              </a:spcBef>
              <a:spcAft>
                <a:spcPts val="0"/>
              </a:spcAft>
              <a:buSzPts val="1400"/>
              <a:buNone/>
              <a:defRPr sz="1800"/>
            </a:lvl8pPr>
            <a:lvl9pPr indent="-228600" lvl="8" marL="4114800" algn="l">
              <a:spcBef>
                <a:spcPts val="360"/>
              </a:spcBef>
              <a:spcAft>
                <a:spcPts val="0"/>
              </a:spcAft>
              <a:buSzPts val="1400"/>
              <a:buNone/>
              <a:defRPr sz="1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5" name="Shape 35"/>
        <p:cNvGrpSpPr/>
        <p:nvPr/>
      </p:nvGrpSpPr>
      <p:grpSpPr>
        <a:xfrm>
          <a:off x="0" y="0"/>
          <a:ext cx="0" cy="0"/>
          <a:chOff x="0" y="0"/>
          <a:chExt cx="0" cy="0"/>
        </a:xfrm>
      </p:grpSpPr>
      <p:sp>
        <p:nvSpPr>
          <p:cNvPr id="36" name="Google Shape;36;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lstStyle>
            <a:lvl1pPr indent="-228600" lvl="0" marL="457200" algn="l">
              <a:spcBef>
                <a:spcPts val="720"/>
              </a:spcBef>
              <a:spcAft>
                <a:spcPts val="0"/>
              </a:spcAft>
              <a:buClr>
                <a:srgbClr val="60605B"/>
              </a:buClr>
              <a:buSzPts val="2400"/>
              <a:buFont typeface="Arial"/>
              <a:buNone/>
              <a:defRPr b="1" sz="2400"/>
            </a:lvl1pPr>
            <a:lvl2pPr indent="-228600" lvl="1" marL="914400" algn="l">
              <a:spcBef>
                <a:spcPts val="720"/>
              </a:spcBef>
              <a:spcAft>
                <a:spcPts val="0"/>
              </a:spcAft>
              <a:buClr>
                <a:schemeClr val="dk1"/>
              </a:buClr>
              <a:buSzPts val="2000"/>
              <a:buNone/>
              <a:defRPr b="1" sz="2000"/>
            </a:lvl2pPr>
            <a:lvl3pPr indent="-228600" lvl="2" marL="1371600" algn="l">
              <a:spcBef>
                <a:spcPts val="300"/>
              </a:spcBef>
              <a:spcAft>
                <a:spcPts val="0"/>
              </a:spcAft>
              <a:buClr>
                <a:schemeClr val="dk1"/>
              </a:buClr>
              <a:buSzPts val="1800"/>
              <a:buFont typeface="Arial"/>
              <a:buNone/>
              <a:defRPr b="1" sz="1800"/>
            </a:lvl3pPr>
            <a:lvl4pPr indent="-228600" lvl="3" marL="1828800" algn="l">
              <a:spcBef>
                <a:spcPts val="270"/>
              </a:spcBef>
              <a:spcAft>
                <a:spcPts val="0"/>
              </a:spcAft>
              <a:buClr>
                <a:schemeClr val="dk1"/>
              </a:buClr>
              <a:buSzPts val="1600"/>
              <a:buFont typeface="Arial"/>
              <a:buNone/>
              <a:defRPr b="1" sz="1600"/>
            </a:lvl4pPr>
            <a:lvl5pPr indent="-228600" lvl="4" marL="2286000" algn="l">
              <a:spcBef>
                <a:spcPts val="320"/>
              </a:spcBef>
              <a:spcAft>
                <a:spcPts val="0"/>
              </a:spcAft>
              <a:buClr>
                <a:srgbClr val="363636"/>
              </a:buClr>
              <a:buSzPts val="1600"/>
              <a:buFont typeface="Arimo"/>
              <a:buNone/>
              <a:defRPr b="1" sz="1600"/>
            </a:lvl5pPr>
            <a:lvl6pPr indent="-228600" lvl="5" marL="2743200" algn="l">
              <a:spcBef>
                <a:spcPts val="320"/>
              </a:spcBef>
              <a:spcAft>
                <a:spcPts val="0"/>
              </a:spcAft>
              <a:buClr>
                <a:srgbClr val="363636"/>
              </a:buClr>
              <a:buSzPts val="1600"/>
              <a:buFont typeface="Arimo"/>
              <a:buNone/>
              <a:defRPr b="1" sz="1600"/>
            </a:lvl6pPr>
            <a:lvl7pPr indent="-228600" lvl="6" marL="3200400" algn="l">
              <a:spcBef>
                <a:spcPts val="320"/>
              </a:spcBef>
              <a:spcAft>
                <a:spcPts val="0"/>
              </a:spcAft>
              <a:buClr>
                <a:srgbClr val="363636"/>
              </a:buClr>
              <a:buSzPts val="1600"/>
              <a:buFont typeface="Arimo"/>
              <a:buNone/>
              <a:defRPr b="1" sz="1600"/>
            </a:lvl7pPr>
            <a:lvl8pPr indent="-228600" lvl="7" marL="3657600" algn="l">
              <a:spcBef>
                <a:spcPts val="320"/>
              </a:spcBef>
              <a:spcAft>
                <a:spcPts val="0"/>
              </a:spcAft>
              <a:buClr>
                <a:srgbClr val="363636"/>
              </a:buClr>
              <a:buSzPts val="1600"/>
              <a:buFont typeface="Arimo"/>
              <a:buNone/>
              <a:defRPr b="1" sz="1600"/>
            </a:lvl8pPr>
            <a:lvl9pPr indent="-228600" lvl="8" marL="4114800" algn="l">
              <a:spcBef>
                <a:spcPts val="320"/>
              </a:spcBef>
              <a:spcAft>
                <a:spcPts val="0"/>
              </a:spcAft>
              <a:buClr>
                <a:srgbClr val="363636"/>
              </a:buClr>
              <a:buSzPts val="1600"/>
              <a:buFont typeface="Arimo"/>
              <a:buNone/>
              <a:defRPr b="1" sz="1600"/>
            </a:lvl9pPr>
          </a:lstStyle>
          <a:p/>
        </p:txBody>
      </p:sp>
      <p:sp>
        <p:nvSpPr>
          <p:cNvPr id="38" name="Google Shape;38;p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lstStyle>
            <a:lvl1pPr indent="-381000" lvl="0" marL="457200" algn="l">
              <a:spcBef>
                <a:spcPts val="720"/>
              </a:spcBef>
              <a:spcAft>
                <a:spcPts val="0"/>
              </a:spcAft>
              <a:buClr>
                <a:srgbClr val="60605B"/>
              </a:buClr>
              <a:buSzPts val="2400"/>
              <a:buFont typeface="Arial"/>
              <a:buChar char="•"/>
              <a:defRPr sz="2400"/>
            </a:lvl1pPr>
            <a:lvl2pPr indent="-355600" lvl="1" marL="914400" algn="l">
              <a:spcBef>
                <a:spcPts val="720"/>
              </a:spcBef>
              <a:spcAft>
                <a:spcPts val="0"/>
              </a:spcAft>
              <a:buClr>
                <a:schemeClr val="dk1"/>
              </a:buClr>
              <a:buSzPts val="2000"/>
              <a:buChar char="–"/>
              <a:defRPr sz="2000"/>
            </a:lvl2pPr>
            <a:lvl3pPr indent="-342900" lvl="2" marL="1371600" algn="l">
              <a:spcBef>
                <a:spcPts val="300"/>
              </a:spcBef>
              <a:spcAft>
                <a:spcPts val="0"/>
              </a:spcAft>
              <a:buClr>
                <a:schemeClr val="dk1"/>
              </a:buClr>
              <a:buSzPts val="1800"/>
              <a:buFont typeface="Arial"/>
              <a:buChar char="•"/>
              <a:defRPr sz="1800"/>
            </a:lvl3pPr>
            <a:lvl4pPr indent="-330200" lvl="3" marL="1828800" algn="l">
              <a:spcBef>
                <a:spcPts val="270"/>
              </a:spcBef>
              <a:spcAft>
                <a:spcPts val="0"/>
              </a:spcAft>
              <a:buClr>
                <a:schemeClr val="dk1"/>
              </a:buClr>
              <a:buSzPts val="1600"/>
              <a:buFont typeface="Arial"/>
              <a:buChar char="–"/>
              <a:defRPr sz="1600"/>
            </a:lvl4pPr>
            <a:lvl5pPr indent="-228600" lvl="4" marL="2286000" algn="l">
              <a:spcBef>
                <a:spcPts val="320"/>
              </a:spcBef>
              <a:spcAft>
                <a:spcPts val="0"/>
              </a:spcAft>
              <a:buSzPts val="1400"/>
              <a:buNone/>
              <a:defRPr sz="1600"/>
            </a:lvl5pPr>
            <a:lvl6pPr indent="-228600" lvl="5" marL="2743200" algn="l">
              <a:spcBef>
                <a:spcPts val="320"/>
              </a:spcBef>
              <a:spcAft>
                <a:spcPts val="0"/>
              </a:spcAft>
              <a:buSzPts val="1400"/>
              <a:buNone/>
              <a:defRPr sz="1600"/>
            </a:lvl6pPr>
            <a:lvl7pPr indent="-228600" lvl="6" marL="3200400" algn="l">
              <a:spcBef>
                <a:spcPts val="320"/>
              </a:spcBef>
              <a:spcAft>
                <a:spcPts val="0"/>
              </a:spcAft>
              <a:buSzPts val="1400"/>
              <a:buNone/>
              <a:defRPr sz="1600"/>
            </a:lvl7pPr>
            <a:lvl8pPr indent="-228600" lvl="7" marL="3657600" algn="l">
              <a:spcBef>
                <a:spcPts val="320"/>
              </a:spcBef>
              <a:spcAft>
                <a:spcPts val="0"/>
              </a:spcAft>
              <a:buSzPts val="1400"/>
              <a:buNone/>
              <a:defRPr sz="1600"/>
            </a:lvl8pPr>
            <a:lvl9pPr indent="-228600" lvl="8" marL="4114800" algn="l">
              <a:spcBef>
                <a:spcPts val="320"/>
              </a:spcBef>
              <a:spcAft>
                <a:spcPts val="0"/>
              </a:spcAft>
              <a:buSzPts val="1400"/>
              <a:buNone/>
              <a:defRPr sz="1600"/>
            </a:lvl9pPr>
          </a:lstStyle>
          <a:p/>
        </p:txBody>
      </p:sp>
      <p:sp>
        <p:nvSpPr>
          <p:cNvPr id="39" name="Google Shape;39;p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lstStyle>
            <a:lvl1pPr indent="-228600" lvl="0" marL="457200" algn="l">
              <a:spcBef>
                <a:spcPts val="720"/>
              </a:spcBef>
              <a:spcAft>
                <a:spcPts val="0"/>
              </a:spcAft>
              <a:buClr>
                <a:srgbClr val="60605B"/>
              </a:buClr>
              <a:buSzPts val="2400"/>
              <a:buFont typeface="Arial"/>
              <a:buNone/>
              <a:defRPr b="1" sz="2400"/>
            </a:lvl1pPr>
            <a:lvl2pPr indent="-228600" lvl="1" marL="914400" algn="l">
              <a:spcBef>
                <a:spcPts val="720"/>
              </a:spcBef>
              <a:spcAft>
                <a:spcPts val="0"/>
              </a:spcAft>
              <a:buClr>
                <a:schemeClr val="dk1"/>
              </a:buClr>
              <a:buSzPts val="2000"/>
              <a:buNone/>
              <a:defRPr b="1" sz="2000"/>
            </a:lvl2pPr>
            <a:lvl3pPr indent="-228600" lvl="2" marL="1371600" algn="l">
              <a:spcBef>
                <a:spcPts val="300"/>
              </a:spcBef>
              <a:spcAft>
                <a:spcPts val="0"/>
              </a:spcAft>
              <a:buClr>
                <a:schemeClr val="dk1"/>
              </a:buClr>
              <a:buSzPts val="1800"/>
              <a:buFont typeface="Arial"/>
              <a:buNone/>
              <a:defRPr b="1" sz="1800"/>
            </a:lvl3pPr>
            <a:lvl4pPr indent="-228600" lvl="3" marL="1828800" algn="l">
              <a:spcBef>
                <a:spcPts val="270"/>
              </a:spcBef>
              <a:spcAft>
                <a:spcPts val="0"/>
              </a:spcAft>
              <a:buClr>
                <a:schemeClr val="dk1"/>
              </a:buClr>
              <a:buSzPts val="1600"/>
              <a:buFont typeface="Arial"/>
              <a:buNone/>
              <a:defRPr b="1" sz="1600"/>
            </a:lvl4pPr>
            <a:lvl5pPr indent="-228600" lvl="4" marL="2286000" algn="l">
              <a:spcBef>
                <a:spcPts val="320"/>
              </a:spcBef>
              <a:spcAft>
                <a:spcPts val="0"/>
              </a:spcAft>
              <a:buClr>
                <a:srgbClr val="363636"/>
              </a:buClr>
              <a:buSzPts val="1600"/>
              <a:buFont typeface="Arimo"/>
              <a:buNone/>
              <a:defRPr b="1" sz="1600"/>
            </a:lvl5pPr>
            <a:lvl6pPr indent="-228600" lvl="5" marL="2743200" algn="l">
              <a:spcBef>
                <a:spcPts val="320"/>
              </a:spcBef>
              <a:spcAft>
                <a:spcPts val="0"/>
              </a:spcAft>
              <a:buClr>
                <a:srgbClr val="363636"/>
              </a:buClr>
              <a:buSzPts val="1600"/>
              <a:buFont typeface="Arimo"/>
              <a:buNone/>
              <a:defRPr b="1" sz="1600"/>
            </a:lvl6pPr>
            <a:lvl7pPr indent="-228600" lvl="6" marL="3200400" algn="l">
              <a:spcBef>
                <a:spcPts val="320"/>
              </a:spcBef>
              <a:spcAft>
                <a:spcPts val="0"/>
              </a:spcAft>
              <a:buClr>
                <a:srgbClr val="363636"/>
              </a:buClr>
              <a:buSzPts val="1600"/>
              <a:buFont typeface="Arimo"/>
              <a:buNone/>
              <a:defRPr b="1" sz="1600"/>
            </a:lvl7pPr>
            <a:lvl8pPr indent="-228600" lvl="7" marL="3657600" algn="l">
              <a:spcBef>
                <a:spcPts val="320"/>
              </a:spcBef>
              <a:spcAft>
                <a:spcPts val="0"/>
              </a:spcAft>
              <a:buClr>
                <a:srgbClr val="363636"/>
              </a:buClr>
              <a:buSzPts val="1600"/>
              <a:buFont typeface="Arimo"/>
              <a:buNone/>
              <a:defRPr b="1" sz="1600"/>
            </a:lvl8pPr>
            <a:lvl9pPr indent="-228600" lvl="8" marL="4114800" algn="l">
              <a:spcBef>
                <a:spcPts val="320"/>
              </a:spcBef>
              <a:spcAft>
                <a:spcPts val="0"/>
              </a:spcAft>
              <a:buClr>
                <a:srgbClr val="363636"/>
              </a:buClr>
              <a:buSzPts val="1600"/>
              <a:buFont typeface="Arimo"/>
              <a:buNone/>
              <a:defRPr b="1" sz="1600"/>
            </a:lvl9pPr>
          </a:lstStyle>
          <a:p/>
        </p:txBody>
      </p:sp>
      <p:sp>
        <p:nvSpPr>
          <p:cNvPr id="40" name="Google Shape;40;p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lstStyle>
            <a:lvl1pPr indent="-381000" lvl="0" marL="457200" algn="l">
              <a:spcBef>
                <a:spcPts val="720"/>
              </a:spcBef>
              <a:spcAft>
                <a:spcPts val="0"/>
              </a:spcAft>
              <a:buClr>
                <a:srgbClr val="60605B"/>
              </a:buClr>
              <a:buSzPts val="2400"/>
              <a:buFont typeface="Arial"/>
              <a:buChar char="•"/>
              <a:defRPr sz="2400"/>
            </a:lvl1pPr>
            <a:lvl2pPr indent="-355600" lvl="1" marL="914400" algn="l">
              <a:spcBef>
                <a:spcPts val="720"/>
              </a:spcBef>
              <a:spcAft>
                <a:spcPts val="0"/>
              </a:spcAft>
              <a:buClr>
                <a:schemeClr val="dk1"/>
              </a:buClr>
              <a:buSzPts val="2000"/>
              <a:buChar char="–"/>
              <a:defRPr sz="2000"/>
            </a:lvl2pPr>
            <a:lvl3pPr indent="-342900" lvl="2" marL="1371600" algn="l">
              <a:spcBef>
                <a:spcPts val="300"/>
              </a:spcBef>
              <a:spcAft>
                <a:spcPts val="0"/>
              </a:spcAft>
              <a:buClr>
                <a:schemeClr val="dk1"/>
              </a:buClr>
              <a:buSzPts val="1800"/>
              <a:buFont typeface="Arial"/>
              <a:buChar char="•"/>
              <a:defRPr sz="1800"/>
            </a:lvl3pPr>
            <a:lvl4pPr indent="-330200" lvl="3" marL="1828800" algn="l">
              <a:spcBef>
                <a:spcPts val="270"/>
              </a:spcBef>
              <a:spcAft>
                <a:spcPts val="0"/>
              </a:spcAft>
              <a:buClr>
                <a:schemeClr val="dk1"/>
              </a:buClr>
              <a:buSzPts val="1600"/>
              <a:buFont typeface="Arial"/>
              <a:buChar char="–"/>
              <a:defRPr sz="1600"/>
            </a:lvl4pPr>
            <a:lvl5pPr indent="-228600" lvl="4" marL="2286000" algn="l">
              <a:spcBef>
                <a:spcPts val="320"/>
              </a:spcBef>
              <a:spcAft>
                <a:spcPts val="0"/>
              </a:spcAft>
              <a:buSzPts val="1400"/>
              <a:buNone/>
              <a:defRPr sz="1600"/>
            </a:lvl5pPr>
            <a:lvl6pPr indent="-228600" lvl="5" marL="2743200" algn="l">
              <a:spcBef>
                <a:spcPts val="320"/>
              </a:spcBef>
              <a:spcAft>
                <a:spcPts val="0"/>
              </a:spcAft>
              <a:buSzPts val="1400"/>
              <a:buNone/>
              <a:defRPr sz="1600"/>
            </a:lvl6pPr>
            <a:lvl7pPr indent="-228600" lvl="6" marL="3200400" algn="l">
              <a:spcBef>
                <a:spcPts val="320"/>
              </a:spcBef>
              <a:spcAft>
                <a:spcPts val="0"/>
              </a:spcAft>
              <a:buSzPts val="1400"/>
              <a:buNone/>
              <a:defRPr sz="1600"/>
            </a:lvl7pPr>
            <a:lvl8pPr indent="-228600" lvl="7" marL="3657600" algn="l">
              <a:spcBef>
                <a:spcPts val="320"/>
              </a:spcBef>
              <a:spcAft>
                <a:spcPts val="0"/>
              </a:spcAft>
              <a:buSzPts val="1400"/>
              <a:buNone/>
              <a:defRPr sz="1600"/>
            </a:lvl8pPr>
            <a:lvl9pPr indent="-228600" lvl="8" marL="4114800" algn="l">
              <a:spcBef>
                <a:spcPts val="320"/>
              </a:spcBef>
              <a:spcAft>
                <a:spcPts val="0"/>
              </a:spcAft>
              <a:buSzPts val="1400"/>
              <a:buNone/>
              <a:defRPr sz="16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41" name="Shape 41"/>
        <p:cNvGrpSpPr/>
        <p:nvPr/>
      </p:nvGrpSpPr>
      <p:grpSpPr>
        <a:xfrm>
          <a:off x="0" y="0"/>
          <a:ext cx="0" cy="0"/>
          <a:chOff x="0" y="0"/>
          <a:chExt cx="0" cy="0"/>
        </a:xfrm>
      </p:grpSpPr>
      <p:sp>
        <p:nvSpPr>
          <p:cNvPr id="42" name="Google Shape;42;p1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lstStyle>
            <a:lvl1pPr indent="-431800" lvl="0" marL="457200" algn="l">
              <a:spcBef>
                <a:spcPts val="960"/>
              </a:spcBef>
              <a:spcAft>
                <a:spcPts val="0"/>
              </a:spcAft>
              <a:buClr>
                <a:srgbClr val="60605B"/>
              </a:buClr>
              <a:buSzPts val="3200"/>
              <a:buFont typeface="Arial"/>
              <a:buChar char="•"/>
              <a:defRPr sz="3200"/>
            </a:lvl1pPr>
            <a:lvl2pPr indent="-406400" lvl="1" marL="914400" algn="l">
              <a:spcBef>
                <a:spcPts val="960"/>
              </a:spcBef>
              <a:spcAft>
                <a:spcPts val="0"/>
              </a:spcAft>
              <a:buClr>
                <a:schemeClr val="dk1"/>
              </a:buClr>
              <a:buSzPts val="2800"/>
              <a:buChar char="–"/>
              <a:defRPr sz="2800"/>
            </a:lvl2pPr>
            <a:lvl3pPr indent="-381000" lvl="2" marL="1371600" algn="l">
              <a:spcBef>
                <a:spcPts val="420"/>
              </a:spcBef>
              <a:spcAft>
                <a:spcPts val="0"/>
              </a:spcAft>
              <a:buClr>
                <a:schemeClr val="dk1"/>
              </a:buClr>
              <a:buSzPts val="2400"/>
              <a:buFont typeface="Arial"/>
              <a:buChar char="•"/>
              <a:defRPr sz="2400"/>
            </a:lvl3pPr>
            <a:lvl4pPr indent="-355600" lvl="3" marL="1828800" algn="l">
              <a:spcBef>
                <a:spcPts val="360"/>
              </a:spcBef>
              <a:spcAft>
                <a:spcPts val="0"/>
              </a:spcAft>
              <a:buClr>
                <a:schemeClr val="dk1"/>
              </a:buClr>
              <a:buSzPts val="2000"/>
              <a:buFont typeface="Arial"/>
              <a:buChar char="–"/>
              <a:defRPr sz="2000"/>
            </a:lvl4pPr>
            <a:lvl5pPr indent="-228600" lvl="4" marL="2286000" algn="l">
              <a:spcBef>
                <a:spcPts val="400"/>
              </a:spcBef>
              <a:spcAft>
                <a:spcPts val="0"/>
              </a:spcAft>
              <a:buSzPts val="1400"/>
              <a:buNone/>
              <a:defRPr sz="2000"/>
            </a:lvl5pPr>
            <a:lvl6pPr indent="-228600" lvl="5" marL="2743200" algn="l">
              <a:spcBef>
                <a:spcPts val="400"/>
              </a:spcBef>
              <a:spcAft>
                <a:spcPts val="0"/>
              </a:spcAft>
              <a:buSzPts val="1400"/>
              <a:buNone/>
              <a:defRPr sz="2000"/>
            </a:lvl6pPr>
            <a:lvl7pPr indent="-228600" lvl="6" marL="3200400" algn="l">
              <a:spcBef>
                <a:spcPts val="400"/>
              </a:spcBef>
              <a:spcAft>
                <a:spcPts val="0"/>
              </a:spcAft>
              <a:buSzPts val="1400"/>
              <a:buNone/>
              <a:defRPr sz="2000"/>
            </a:lvl7pPr>
            <a:lvl8pPr indent="-228600" lvl="7" marL="3657600" algn="l">
              <a:spcBef>
                <a:spcPts val="400"/>
              </a:spcBef>
              <a:spcAft>
                <a:spcPts val="0"/>
              </a:spcAft>
              <a:buSzPts val="1400"/>
              <a:buNone/>
              <a:defRPr sz="2000"/>
            </a:lvl8pPr>
            <a:lvl9pPr indent="-228600" lvl="8" marL="4114800" algn="l">
              <a:spcBef>
                <a:spcPts val="400"/>
              </a:spcBef>
              <a:spcAft>
                <a:spcPts val="0"/>
              </a:spcAft>
              <a:buSzPts val="1400"/>
              <a:buNone/>
              <a:defRPr sz="2000"/>
            </a:lvl9pPr>
          </a:lstStyle>
          <a:p/>
        </p:txBody>
      </p:sp>
      <p:sp>
        <p:nvSpPr>
          <p:cNvPr id="44" name="Google Shape;44;p1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lstStyle>
            <a:lvl1pPr indent="-228600" lvl="0" marL="457200" algn="l">
              <a:spcBef>
                <a:spcPts val="420"/>
              </a:spcBef>
              <a:spcAft>
                <a:spcPts val="0"/>
              </a:spcAft>
              <a:buClr>
                <a:srgbClr val="60605B"/>
              </a:buClr>
              <a:buSzPts val="1400"/>
              <a:buFont typeface="Arial"/>
              <a:buNone/>
              <a:defRPr sz="1400"/>
            </a:lvl1pPr>
            <a:lvl2pPr indent="-228600" lvl="1" marL="914400" algn="l">
              <a:spcBef>
                <a:spcPts val="420"/>
              </a:spcBef>
              <a:spcAft>
                <a:spcPts val="0"/>
              </a:spcAft>
              <a:buClr>
                <a:schemeClr val="dk1"/>
              </a:buClr>
              <a:buSzPts val="1200"/>
              <a:buNone/>
              <a:defRPr sz="1200"/>
            </a:lvl2pPr>
            <a:lvl3pPr indent="-228600" lvl="2" marL="1371600" algn="l">
              <a:spcBef>
                <a:spcPts val="180"/>
              </a:spcBef>
              <a:spcAft>
                <a:spcPts val="0"/>
              </a:spcAft>
              <a:buClr>
                <a:schemeClr val="dk1"/>
              </a:buClr>
              <a:buSzPts val="1000"/>
              <a:buFont typeface="Arial"/>
              <a:buNone/>
              <a:defRPr sz="1000"/>
            </a:lvl3pPr>
            <a:lvl4pPr indent="-228600" lvl="3" marL="1828800" algn="l">
              <a:spcBef>
                <a:spcPts val="150"/>
              </a:spcBef>
              <a:spcAft>
                <a:spcPts val="0"/>
              </a:spcAft>
              <a:buClr>
                <a:schemeClr val="dk1"/>
              </a:buClr>
              <a:buSzPts val="900"/>
              <a:buFont typeface="Arial"/>
              <a:buNone/>
              <a:defRPr sz="900"/>
            </a:lvl4pPr>
            <a:lvl5pPr indent="-228600" lvl="4" marL="2286000" algn="l">
              <a:spcBef>
                <a:spcPts val="180"/>
              </a:spcBef>
              <a:spcAft>
                <a:spcPts val="0"/>
              </a:spcAft>
              <a:buClr>
                <a:srgbClr val="363636"/>
              </a:buClr>
              <a:buSzPts val="900"/>
              <a:buFont typeface="Arimo"/>
              <a:buNone/>
              <a:defRPr sz="900"/>
            </a:lvl5pPr>
            <a:lvl6pPr indent="-228600" lvl="5" marL="2743200" algn="l">
              <a:spcBef>
                <a:spcPts val="180"/>
              </a:spcBef>
              <a:spcAft>
                <a:spcPts val="0"/>
              </a:spcAft>
              <a:buClr>
                <a:srgbClr val="363636"/>
              </a:buClr>
              <a:buSzPts val="900"/>
              <a:buFont typeface="Arimo"/>
              <a:buNone/>
              <a:defRPr sz="900"/>
            </a:lvl6pPr>
            <a:lvl7pPr indent="-228600" lvl="6" marL="3200400" algn="l">
              <a:spcBef>
                <a:spcPts val="180"/>
              </a:spcBef>
              <a:spcAft>
                <a:spcPts val="0"/>
              </a:spcAft>
              <a:buClr>
                <a:srgbClr val="363636"/>
              </a:buClr>
              <a:buSzPts val="900"/>
              <a:buFont typeface="Arimo"/>
              <a:buNone/>
              <a:defRPr sz="900"/>
            </a:lvl7pPr>
            <a:lvl8pPr indent="-228600" lvl="7" marL="3657600" algn="l">
              <a:spcBef>
                <a:spcPts val="180"/>
              </a:spcBef>
              <a:spcAft>
                <a:spcPts val="0"/>
              </a:spcAft>
              <a:buClr>
                <a:srgbClr val="363636"/>
              </a:buClr>
              <a:buSzPts val="900"/>
              <a:buFont typeface="Arimo"/>
              <a:buNone/>
              <a:defRPr sz="900"/>
            </a:lvl8pPr>
            <a:lvl9pPr indent="-228600" lvl="8" marL="4114800" algn="l">
              <a:spcBef>
                <a:spcPts val="180"/>
              </a:spcBef>
              <a:spcAft>
                <a:spcPts val="0"/>
              </a:spcAft>
              <a:buClr>
                <a:srgbClr val="363636"/>
              </a:buClr>
              <a:buSzPts val="900"/>
              <a:buFont typeface="Arimo"/>
              <a:buNone/>
              <a:defRPr sz="9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5.xml"/><Relationship Id="rId12" Type="http://schemas.openxmlformats.org/officeDocument/2006/relationships/slideLayout" Target="../slideLayouts/slideLayout11.xml"/><Relationship Id="rId1" Type="http://schemas.openxmlformats.org/officeDocument/2006/relationships/image" Target="../media/image19.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0.xml"/><Relationship Id="rId10" Type="http://schemas.openxmlformats.org/officeDocument/2006/relationships/slideLayout" Target="../slideLayouts/slideLayout19.xml"/><Relationship Id="rId13" Type="http://schemas.openxmlformats.org/officeDocument/2006/relationships/slideLayout" Target="../slideLayouts/slideLayout22.xml"/><Relationship Id="rId12" Type="http://schemas.openxmlformats.org/officeDocument/2006/relationships/slideLayout" Target="../slideLayouts/slideLayout21.xml"/><Relationship Id="rId1" Type="http://schemas.openxmlformats.org/officeDocument/2006/relationships/image" Target="../media/image3.png"/><Relationship Id="rId2" Type="http://schemas.openxmlformats.org/officeDocument/2006/relationships/image" Target="../media/image2.png"/><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5" Type="http://schemas.openxmlformats.org/officeDocument/2006/relationships/theme" Target="../theme/theme4.xml"/><Relationship Id="rId14" Type="http://schemas.openxmlformats.org/officeDocument/2006/relationships/slideLayout" Target="../slideLayouts/slideLayout2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1.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theme" Target="../theme/theme3.xml"/><Relationship Id="rId12" Type="http://schemas.openxmlformats.org/officeDocument/2006/relationships/slideLayout" Target="../slideLayouts/slideLayout46.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2F1F7"/>
        </a:solidFill>
      </p:bgPr>
    </p:bg>
    <p:spTree>
      <p:nvGrpSpPr>
        <p:cNvPr id="9" name="Shape 9"/>
        <p:cNvGrpSpPr/>
        <p:nvPr/>
      </p:nvGrpSpPr>
      <p:grpSpPr>
        <a:xfrm>
          <a:off x="0" y="0"/>
          <a:ext cx="0" cy="0"/>
          <a:chOff x="0" y="0"/>
          <a:chExt cx="0" cy="0"/>
        </a:xfrm>
      </p:grpSpPr>
      <p:sp>
        <p:nvSpPr>
          <p:cNvPr id="10" name="Google Shape;10;p1"/>
          <p:cNvSpPr/>
          <p:nvPr/>
        </p:nvSpPr>
        <p:spPr>
          <a:xfrm flipH="1" rot="10800000">
            <a:off x="0" y="0"/>
            <a:ext cx="9144000" cy="191611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 name="Google Shape;11;p1"/>
          <p:cNvSpPr txBox="1"/>
          <p:nvPr>
            <p:ph type="title"/>
          </p:nvPr>
        </p:nvSpPr>
        <p:spPr>
          <a:xfrm>
            <a:off x="2051050" y="476250"/>
            <a:ext cx="6837363" cy="11525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3200" u="none" cap="none" strike="noStrike">
                <a:solidFill>
                  <a:srgbClr val="003F77"/>
                </a:solidFill>
                <a:latin typeface="Arial"/>
                <a:ea typeface="Arial"/>
                <a:cs typeface="Arial"/>
                <a:sym typeface="Arial"/>
              </a:defRPr>
            </a:lvl1pPr>
            <a:lvl2pPr lvl="1" marR="0" rtl="0" algn="l">
              <a:spcBef>
                <a:spcPts val="0"/>
              </a:spcBef>
              <a:spcAft>
                <a:spcPts val="0"/>
              </a:spcAft>
              <a:buSzPts val="1400"/>
              <a:buNone/>
              <a:defRPr b="0" i="0" sz="3200" u="none" cap="none" strike="noStrike">
                <a:solidFill>
                  <a:srgbClr val="003F77"/>
                </a:solidFill>
                <a:latin typeface="Arial"/>
                <a:ea typeface="Arial"/>
                <a:cs typeface="Arial"/>
                <a:sym typeface="Arial"/>
              </a:defRPr>
            </a:lvl2pPr>
            <a:lvl3pPr lvl="2" marR="0" rtl="0" algn="l">
              <a:spcBef>
                <a:spcPts val="0"/>
              </a:spcBef>
              <a:spcAft>
                <a:spcPts val="0"/>
              </a:spcAft>
              <a:buSzPts val="1400"/>
              <a:buNone/>
              <a:defRPr b="0" i="0" sz="3200" u="none" cap="none" strike="noStrike">
                <a:solidFill>
                  <a:srgbClr val="003F77"/>
                </a:solidFill>
                <a:latin typeface="Arial"/>
                <a:ea typeface="Arial"/>
                <a:cs typeface="Arial"/>
                <a:sym typeface="Arial"/>
              </a:defRPr>
            </a:lvl3pPr>
            <a:lvl4pPr lvl="3" marR="0" rtl="0" algn="l">
              <a:spcBef>
                <a:spcPts val="0"/>
              </a:spcBef>
              <a:spcAft>
                <a:spcPts val="0"/>
              </a:spcAft>
              <a:buSzPts val="1400"/>
              <a:buNone/>
              <a:defRPr b="0" i="0" sz="3200" u="none" cap="none" strike="noStrike">
                <a:solidFill>
                  <a:srgbClr val="003F77"/>
                </a:solidFill>
                <a:latin typeface="Arial"/>
                <a:ea typeface="Arial"/>
                <a:cs typeface="Arial"/>
                <a:sym typeface="Arial"/>
              </a:defRPr>
            </a:lvl4pPr>
            <a:lvl5pPr lvl="4" marR="0" rtl="0" algn="l">
              <a:spcBef>
                <a:spcPts val="0"/>
              </a:spcBef>
              <a:spcAft>
                <a:spcPts val="0"/>
              </a:spcAft>
              <a:buSzPts val="1400"/>
              <a:buNone/>
              <a:defRPr b="0" i="0" sz="3200" u="none" cap="none" strike="noStrike">
                <a:solidFill>
                  <a:srgbClr val="003F77"/>
                </a:solidFill>
                <a:latin typeface="Arial"/>
                <a:ea typeface="Arial"/>
                <a:cs typeface="Arial"/>
                <a:sym typeface="Arial"/>
              </a:defRPr>
            </a:lvl5pPr>
            <a:lvl6pPr lvl="5" marR="0" rtl="0" algn="l">
              <a:spcBef>
                <a:spcPts val="0"/>
              </a:spcBef>
              <a:spcAft>
                <a:spcPts val="0"/>
              </a:spcAft>
              <a:buSzPts val="1400"/>
              <a:buNone/>
              <a:defRPr b="0" i="0" sz="3200" u="none" cap="none" strike="noStrike">
                <a:solidFill>
                  <a:srgbClr val="003F77"/>
                </a:solidFill>
                <a:latin typeface="Arial"/>
                <a:ea typeface="Arial"/>
                <a:cs typeface="Arial"/>
                <a:sym typeface="Arial"/>
              </a:defRPr>
            </a:lvl6pPr>
            <a:lvl7pPr lvl="6" marR="0" rtl="0" algn="l">
              <a:spcBef>
                <a:spcPts val="0"/>
              </a:spcBef>
              <a:spcAft>
                <a:spcPts val="0"/>
              </a:spcAft>
              <a:buSzPts val="1400"/>
              <a:buNone/>
              <a:defRPr b="0" i="0" sz="3200" u="none" cap="none" strike="noStrike">
                <a:solidFill>
                  <a:srgbClr val="003F77"/>
                </a:solidFill>
                <a:latin typeface="Arial"/>
                <a:ea typeface="Arial"/>
                <a:cs typeface="Arial"/>
                <a:sym typeface="Arial"/>
              </a:defRPr>
            </a:lvl7pPr>
            <a:lvl8pPr lvl="7" marR="0" rtl="0" algn="l">
              <a:spcBef>
                <a:spcPts val="0"/>
              </a:spcBef>
              <a:spcAft>
                <a:spcPts val="0"/>
              </a:spcAft>
              <a:buSzPts val="1400"/>
              <a:buNone/>
              <a:defRPr b="0" i="0" sz="3200" u="none" cap="none" strike="noStrike">
                <a:solidFill>
                  <a:srgbClr val="003F77"/>
                </a:solidFill>
                <a:latin typeface="Arial"/>
                <a:ea typeface="Arial"/>
                <a:cs typeface="Arial"/>
                <a:sym typeface="Arial"/>
              </a:defRPr>
            </a:lvl8pPr>
            <a:lvl9pPr lvl="8" marR="0" rtl="0" algn="l">
              <a:spcBef>
                <a:spcPts val="0"/>
              </a:spcBef>
              <a:spcAft>
                <a:spcPts val="0"/>
              </a:spcAft>
              <a:buSzPts val="1400"/>
              <a:buNone/>
              <a:defRPr b="0" i="0" sz="3200" u="none" cap="none" strike="noStrike">
                <a:solidFill>
                  <a:srgbClr val="003F77"/>
                </a:solidFill>
                <a:latin typeface="Arial"/>
                <a:ea typeface="Arial"/>
                <a:cs typeface="Arial"/>
                <a:sym typeface="Arial"/>
              </a:defRPr>
            </a:lvl9pPr>
          </a:lstStyle>
          <a:p/>
        </p:txBody>
      </p:sp>
      <p:sp>
        <p:nvSpPr>
          <p:cNvPr id="12" name="Google Shape;12;p1"/>
          <p:cNvSpPr txBox="1"/>
          <p:nvPr>
            <p:ph idx="1" type="body"/>
          </p:nvPr>
        </p:nvSpPr>
        <p:spPr>
          <a:xfrm>
            <a:off x="254000" y="1989138"/>
            <a:ext cx="8637588" cy="4608512"/>
          </a:xfrm>
          <a:prstGeom prst="rect">
            <a:avLst/>
          </a:prstGeom>
          <a:noFill/>
          <a:ln>
            <a:noFill/>
          </a:ln>
        </p:spPr>
        <p:txBody>
          <a:bodyPr anchorCtr="0" anchor="t" bIns="45700" lIns="91425" spcFirstLastPara="1" rIns="91425" wrap="square" tIns="45700"/>
          <a:lstStyle>
            <a:lvl1pPr indent="-381000" lvl="0" marL="457200" marR="0" rtl="0" algn="l">
              <a:spcBef>
                <a:spcPts val="720"/>
              </a:spcBef>
              <a:spcAft>
                <a:spcPts val="0"/>
              </a:spcAft>
              <a:buClr>
                <a:srgbClr val="60605B"/>
              </a:buClr>
              <a:buSzPts val="2400"/>
              <a:buFont typeface="Arial"/>
              <a:buChar char="•"/>
              <a:defRPr b="0" i="0" sz="2400" u="none" cap="none" strike="noStrike">
                <a:solidFill>
                  <a:srgbClr val="60605B"/>
                </a:solidFill>
                <a:latin typeface="Arial"/>
                <a:ea typeface="Arial"/>
                <a:cs typeface="Arial"/>
                <a:sym typeface="Arial"/>
              </a:defRPr>
            </a:lvl1pPr>
            <a:lvl2pPr indent="-381000" lvl="1" marL="914400" marR="0" rtl="0" algn="l">
              <a:spcBef>
                <a:spcPts val="72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81000" lvl="2" marL="1371600" marR="0" rtl="0" algn="l">
              <a:spcBef>
                <a:spcPts val="36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81000" lvl="3" marL="1828800" marR="0" rtl="0" algn="l">
              <a:spcBef>
                <a:spcPts val="36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4pPr>
            <a:lvl5pPr indent="-228600" lvl="4" marL="2286000" marR="0" rtl="0" algn="l">
              <a:spcBef>
                <a:spcPts val="480"/>
              </a:spcBef>
              <a:spcAft>
                <a:spcPts val="0"/>
              </a:spcAft>
              <a:buSzPts val="1400"/>
              <a:buNone/>
              <a:defRPr b="0" i="0" sz="2400" u="none" cap="none" strike="noStrike">
                <a:solidFill>
                  <a:srgbClr val="363636"/>
                </a:solidFill>
                <a:latin typeface="Arimo"/>
                <a:ea typeface="Arimo"/>
                <a:cs typeface="Arimo"/>
                <a:sym typeface="Arimo"/>
              </a:defRPr>
            </a:lvl5pPr>
            <a:lvl6pPr indent="-228600" lvl="5" marL="2743200" marR="0" rtl="0" algn="l">
              <a:spcBef>
                <a:spcPts val="480"/>
              </a:spcBef>
              <a:spcAft>
                <a:spcPts val="0"/>
              </a:spcAft>
              <a:buSzPts val="1400"/>
              <a:buNone/>
              <a:defRPr b="0" i="0" sz="2400" u="none" cap="none" strike="noStrike">
                <a:solidFill>
                  <a:srgbClr val="363636"/>
                </a:solidFill>
                <a:latin typeface="Arimo"/>
                <a:ea typeface="Arimo"/>
                <a:cs typeface="Arimo"/>
                <a:sym typeface="Arimo"/>
              </a:defRPr>
            </a:lvl6pPr>
            <a:lvl7pPr indent="-228600" lvl="6" marL="3200400" marR="0" rtl="0" algn="l">
              <a:spcBef>
                <a:spcPts val="480"/>
              </a:spcBef>
              <a:spcAft>
                <a:spcPts val="0"/>
              </a:spcAft>
              <a:buSzPts val="1400"/>
              <a:buNone/>
              <a:defRPr b="0" i="0" sz="2400" u="none" cap="none" strike="noStrike">
                <a:solidFill>
                  <a:srgbClr val="363636"/>
                </a:solidFill>
                <a:latin typeface="Arimo"/>
                <a:ea typeface="Arimo"/>
                <a:cs typeface="Arimo"/>
                <a:sym typeface="Arimo"/>
              </a:defRPr>
            </a:lvl7pPr>
            <a:lvl8pPr indent="-228600" lvl="7" marL="3657600" marR="0" rtl="0" algn="l">
              <a:spcBef>
                <a:spcPts val="480"/>
              </a:spcBef>
              <a:spcAft>
                <a:spcPts val="0"/>
              </a:spcAft>
              <a:buSzPts val="1400"/>
              <a:buNone/>
              <a:defRPr b="0" i="0" sz="2400" u="none" cap="none" strike="noStrike">
                <a:solidFill>
                  <a:srgbClr val="363636"/>
                </a:solidFill>
                <a:latin typeface="Arimo"/>
                <a:ea typeface="Arimo"/>
                <a:cs typeface="Arimo"/>
                <a:sym typeface="Arimo"/>
              </a:defRPr>
            </a:lvl8pPr>
            <a:lvl9pPr indent="-228600" lvl="8" marL="4114800" marR="0" rtl="0" algn="l">
              <a:spcBef>
                <a:spcPts val="480"/>
              </a:spcBef>
              <a:spcAft>
                <a:spcPts val="0"/>
              </a:spcAft>
              <a:buSzPts val="1400"/>
              <a:buNone/>
              <a:defRPr b="0" i="0" sz="2400" u="none" cap="none" strike="noStrike">
                <a:solidFill>
                  <a:srgbClr val="363636"/>
                </a:solidFill>
                <a:latin typeface="Arimo"/>
                <a:ea typeface="Arimo"/>
                <a:cs typeface="Arimo"/>
                <a:sym typeface="Arimo"/>
              </a:defRPr>
            </a:lvl9pPr>
          </a:lstStyle>
          <a:p/>
        </p:txBody>
      </p:sp>
      <p:pic>
        <p:nvPicPr>
          <p:cNvPr descr="Water Master Slide logo" id="13" name="Google Shape;13;p1"/>
          <p:cNvPicPr preferRelativeResize="0"/>
          <p:nvPr/>
        </p:nvPicPr>
        <p:blipFill rotWithShape="1">
          <a:blip r:embed="rId1">
            <a:alphaModFix/>
          </a:blip>
          <a:srcRect b="0" l="0" r="0" t="0"/>
          <a:stretch/>
        </p:blipFill>
        <p:spPr>
          <a:xfrm>
            <a:off x="34925" y="46038"/>
            <a:ext cx="1752600" cy="14382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2" name="Shape 52"/>
        <p:cNvGrpSpPr/>
        <p:nvPr/>
      </p:nvGrpSpPr>
      <p:grpSpPr>
        <a:xfrm>
          <a:off x="0" y="0"/>
          <a:ext cx="0" cy="0"/>
          <a:chOff x="0" y="0"/>
          <a:chExt cx="0" cy="0"/>
        </a:xfrm>
      </p:grpSpPr>
      <p:pic>
        <p:nvPicPr>
          <p:cNvPr id="53" name="Google Shape;53;p13"/>
          <p:cNvPicPr preferRelativeResize="0"/>
          <p:nvPr/>
        </p:nvPicPr>
        <p:blipFill rotWithShape="1">
          <a:blip r:embed="rId1">
            <a:alphaModFix/>
          </a:blip>
          <a:srcRect b="0" l="0" r="0" t="0"/>
          <a:stretch/>
        </p:blipFill>
        <p:spPr>
          <a:xfrm>
            <a:off x="0" y="1600200"/>
            <a:ext cx="9144000" cy="144463"/>
          </a:xfrm>
          <a:prstGeom prst="rect">
            <a:avLst/>
          </a:prstGeom>
          <a:noFill/>
          <a:ln>
            <a:noFill/>
          </a:ln>
        </p:spPr>
      </p:pic>
      <p:sp>
        <p:nvSpPr>
          <p:cNvPr id="54" name="Google Shape;54;p13"/>
          <p:cNvSpPr txBox="1"/>
          <p:nvPr>
            <p:ph type="title"/>
          </p:nvPr>
        </p:nvSpPr>
        <p:spPr>
          <a:xfrm>
            <a:off x="1920875" y="274638"/>
            <a:ext cx="6994525" cy="11430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3200" u="none" cap="none" strike="noStrike">
                <a:solidFill>
                  <a:srgbClr val="0E5F7E"/>
                </a:solidFill>
                <a:latin typeface="Arial"/>
                <a:ea typeface="Arial"/>
                <a:cs typeface="Arial"/>
                <a:sym typeface="Arial"/>
              </a:defRPr>
            </a:lvl1pPr>
            <a:lvl2pPr lvl="1" marR="0" rtl="0" algn="ctr">
              <a:spcBef>
                <a:spcPts val="0"/>
              </a:spcBef>
              <a:spcAft>
                <a:spcPts val="0"/>
              </a:spcAft>
              <a:buSzPts val="1400"/>
              <a:buNone/>
              <a:defRPr b="0" i="0" sz="3200" u="none" cap="none" strike="noStrike">
                <a:solidFill>
                  <a:srgbClr val="0E5F7E"/>
                </a:solidFill>
                <a:latin typeface="Arial"/>
                <a:ea typeface="Arial"/>
                <a:cs typeface="Arial"/>
                <a:sym typeface="Arial"/>
              </a:defRPr>
            </a:lvl2pPr>
            <a:lvl3pPr lvl="2" marR="0" rtl="0" algn="ctr">
              <a:spcBef>
                <a:spcPts val="0"/>
              </a:spcBef>
              <a:spcAft>
                <a:spcPts val="0"/>
              </a:spcAft>
              <a:buSzPts val="1400"/>
              <a:buNone/>
              <a:defRPr b="0" i="0" sz="3200" u="none" cap="none" strike="noStrike">
                <a:solidFill>
                  <a:srgbClr val="0E5F7E"/>
                </a:solidFill>
                <a:latin typeface="Arial"/>
                <a:ea typeface="Arial"/>
                <a:cs typeface="Arial"/>
                <a:sym typeface="Arial"/>
              </a:defRPr>
            </a:lvl3pPr>
            <a:lvl4pPr lvl="3" marR="0" rtl="0" algn="ctr">
              <a:spcBef>
                <a:spcPts val="0"/>
              </a:spcBef>
              <a:spcAft>
                <a:spcPts val="0"/>
              </a:spcAft>
              <a:buSzPts val="1400"/>
              <a:buNone/>
              <a:defRPr b="0" i="0" sz="3200" u="none" cap="none" strike="noStrike">
                <a:solidFill>
                  <a:srgbClr val="0E5F7E"/>
                </a:solidFill>
                <a:latin typeface="Arial"/>
                <a:ea typeface="Arial"/>
                <a:cs typeface="Arial"/>
                <a:sym typeface="Arial"/>
              </a:defRPr>
            </a:lvl4pPr>
            <a:lvl5pPr lvl="4" marR="0" rtl="0" algn="ctr">
              <a:spcBef>
                <a:spcPts val="0"/>
              </a:spcBef>
              <a:spcAft>
                <a:spcPts val="0"/>
              </a:spcAft>
              <a:buSzPts val="1400"/>
              <a:buNone/>
              <a:defRPr b="0" i="0" sz="3200" u="none" cap="none" strike="noStrike">
                <a:solidFill>
                  <a:srgbClr val="0E5F7E"/>
                </a:solidFill>
                <a:latin typeface="Arial"/>
                <a:ea typeface="Arial"/>
                <a:cs typeface="Arial"/>
                <a:sym typeface="Arial"/>
              </a:defRPr>
            </a:lvl5pPr>
            <a:lvl6pPr lvl="5" marR="0" rtl="0" algn="ctr">
              <a:spcBef>
                <a:spcPts val="0"/>
              </a:spcBef>
              <a:spcAft>
                <a:spcPts val="0"/>
              </a:spcAft>
              <a:buSzPts val="1400"/>
              <a:buNone/>
              <a:defRPr b="0" i="0" sz="3200" u="none" cap="none" strike="noStrike">
                <a:solidFill>
                  <a:srgbClr val="010000"/>
                </a:solidFill>
                <a:latin typeface="Arial"/>
                <a:ea typeface="Arial"/>
                <a:cs typeface="Arial"/>
                <a:sym typeface="Arial"/>
              </a:defRPr>
            </a:lvl6pPr>
            <a:lvl7pPr lvl="6" marR="0" rtl="0" algn="ctr">
              <a:spcBef>
                <a:spcPts val="0"/>
              </a:spcBef>
              <a:spcAft>
                <a:spcPts val="0"/>
              </a:spcAft>
              <a:buSzPts val="1400"/>
              <a:buNone/>
              <a:defRPr b="0" i="0" sz="3200" u="none" cap="none" strike="noStrike">
                <a:solidFill>
                  <a:srgbClr val="010000"/>
                </a:solidFill>
                <a:latin typeface="Arial"/>
                <a:ea typeface="Arial"/>
                <a:cs typeface="Arial"/>
                <a:sym typeface="Arial"/>
              </a:defRPr>
            </a:lvl7pPr>
            <a:lvl8pPr lvl="7" marR="0" rtl="0" algn="ctr">
              <a:spcBef>
                <a:spcPts val="0"/>
              </a:spcBef>
              <a:spcAft>
                <a:spcPts val="0"/>
              </a:spcAft>
              <a:buSzPts val="1400"/>
              <a:buNone/>
              <a:defRPr b="0" i="0" sz="3200" u="none" cap="none" strike="noStrike">
                <a:solidFill>
                  <a:srgbClr val="010000"/>
                </a:solidFill>
                <a:latin typeface="Arial"/>
                <a:ea typeface="Arial"/>
                <a:cs typeface="Arial"/>
                <a:sym typeface="Arial"/>
              </a:defRPr>
            </a:lvl8pPr>
            <a:lvl9pPr lvl="8" marR="0" rtl="0" algn="ctr">
              <a:spcBef>
                <a:spcPts val="0"/>
              </a:spcBef>
              <a:spcAft>
                <a:spcPts val="0"/>
              </a:spcAft>
              <a:buSzPts val="1400"/>
              <a:buNone/>
              <a:defRPr b="0" i="0" sz="3200" u="none" cap="none" strike="noStrike">
                <a:solidFill>
                  <a:srgbClr val="010000"/>
                </a:solidFill>
                <a:latin typeface="Arial"/>
                <a:ea typeface="Arial"/>
                <a:cs typeface="Arial"/>
                <a:sym typeface="Arial"/>
              </a:defRPr>
            </a:lvl9pPr>
          </a:lstStyle>
          <a:p/>
        </p:txBody>
      </p:sp>
      <p:sp>
        <p:nvSpPr>
          <p:cNvPr id="55" name="Google Shape;55;p13"/>
          <p:cNvSpPr txBox="1"/>
          <p:nvPr>
            <p:ph idx="1" type="body"/>
          </p:nvPr>
        </p:nvSpPr>
        <p:spPr>
          <a:xfrm>
            <a:off x="254000" y="1968500"/>
            <a:ext cx="8637588" cy="4679950"/>
          </a:xfrm>
          <a:prstGeom prst="rect">
            <a:avLst/>
          </a:prstGeom>
          <a:noFill/>
          <a:ln>
            <a:noFill/>
          </a:ln>
        </p:spPr>
        <p:txBody>
          <a:bodyPr anchorCtr="0" anchor="t" bIns="45700" lIns="91425" spcFirstLastPara="1" rIns="91425" wrap="square" tIns="45700"/>
          <a:lstStyle>
            <a:lvl1pPr indent="-381000" lvl="0" marL="457200" marR="0" rtl="0" algn="l">
              <a:spcBef>
                <a:spcPts val="720"/>
              </a:spcBef>
              <a:spcAft>
                <a:spcPts val="0"/>
              </a:spcAft>
              <a:buClr>
                <a:srgbClr val="666666"/>
              </a:buClr>
              <a:buSzPts val="2400"/>
              <a:buFont typeface="Arial"/>
              <a:buChar char="•"/>
              <a:defRPr b="0" i="0" sz="2400" u="none" cap="none" strike="noStrike">
                <a:solidFill>
                  <a:srgbClr val="666666"/>
                </a:solidFill>
                <a:latin typeface="Arial"/>
                <a:ea typeface="Arial"/>
                <a:cs typeface="Arial"/>
                <a:sym typeface="Arial"/>
              </a:defRPr>
            </a:lvl1pPr>
            <a:lvl2pPr indent="-381000" lvl="1" marL="914400" marR="0" rtl="0" algn="l">
              <a:spcBef>
                <a:spcPts val="720"/>
              </a:spcBef>
              <a:spcAft>
                <a:spcPts val="0"/>
              </a:spcAft>
              <a:buClr>
                <a:srgbClr val="666666"/>
              </a:buClr>
              <a:buSzPts val="2400"/>
              <a:buFont typeface="Arial"/>
              <a:buChar char="–"/>
              <a:defRPr b="0" i="0" sz="2400" u="none" cap="none" strike="noStrike">
                <a:solidFill>
                  <a:srgbClr val="666666"/>
                </a:solidFill>
                <a:latin typeface="Arial"/>
                <a:ea typeface="Arial"/>
                <a:cs typeface="Arial"/>
                <a:sym typeface="Arial"/>
              </a:defRPr>
            </a:lvl2pPr>
            <a:lvl3pPr indent="-381000" lvl="2" marL="1371600" marR="0" rtl="0" algn="l">
              <a:spcBef>
                <a:spcPts val="360"/>
              </a:spcBef>
              <a:spcAft>
                <a:spcPts val="0"/>
              </a:spcAft>
              <a:buClr>
                <a:srgbClr val="666666"/>
              </a:buClr>
              <a:buSzPts val="2400"/>
              <a:buFont typeface="Arial"/>
              <a:buChar char="•"/>
              <a:defRPr b="0" i="0" sz="2400" u="none" cap="none" strike="noStrike">
                <a:solidFill>
                  <a:srgbClr val="666666"/>
                </a:solidFill>
                <a:latin typeface="Arial"/>
                <a:ea typeface="Arial"/>
                <a:cs typeface="Arial"/>
                <a:sym typeface="Arial"/>
              </a:defRPr>
            </a:lvl3pPr>
            <a:lvl4pPr indent="-381000" lvl="3" marL="1828800" marR="0" rtl="0" algn="l">
              <a:spcBef>
                <a:spcPts val="360"/>
              </a:spcBef>
              <a:spcAft>
                <a:spcPts val="0"/>
              </a:spcAft>
              <a:buClr>
                <a:srgbClr val="666666"/>
              </a:buClr>
              <a:buSzPts val="2400"/>
              <a:buFont typeface="Arial"/>
              <a:buChar char="–"/>
              <a:defRPr b="0" i="0" sz="2400" u="none" cap="none" strike="noStrike">
                <a:solidFill>
                  <a:srgbClr val="666666"/>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logo.eps" id="56" name="Google Shape;56;p13"/>
          <p:cNvPicPr preferRelativeResize="0"/>
          <p:nvPr/>
        </p:nvPicPr>
        <p:blipFill rotWithShape="1">
          <a:blip r:embed="rId2">
            <a:alphaModFix/>
          </a:blip>
          <a:srcRect b="0" l="0" r="0" t="0"/>
          <a:stretch/>
        </p:blipFill>
        <p:spPr>
          <a:xfrm>
            <a:off x="457200" y="439738"/>
            <a:ext cx="1346200" cy="9779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7" name="Shape 97"/>
        <p:cNvGrpSpPr/>
        <p:nvPr/>
      </p:nvGrpSpPr>
      <p:grpSpPr>
        <a:xfrm>
          <a:off x="0" y="0"/>
          <a:ext cx="0" cy="0"/>
          <a:chOff x="0" y="0"/>
          <a:chExt cx="0" cy="0"/>
        </a:xfrm>
      </p:grpSpPr>
      <p:sp>
        <p:nvSpPr>
          <p:cNvPr id="98" name="Google Shape;98;p26"/>
          <p:cNvSpPr txBox="1"/>
          <p:nvPr>
            <p:ph type="title"/>
          </p:nvPr>
        </p:nvSpPr>
        <p:spPr>
          <a:xfrm>
            <a:off x="254000" y="274638"/>
            <a:ext cx="8637588" cy="11430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3200" u="none" cap="none" strike="noStrike">
                <a:solidFill>
                  <a:srgbClr val="0E5F7E"/>
                </a:solidFill>
                <a:latin typeface="Arial"/>
                <a:ea typeface="Arial"/>
                <a:cs typeface="Arial"/>
                <a:sym typeface="Arial"/>
              </a:defRPr>
            </a:lvl1pPr>
            <a:lvl2pPr lvl="1" marR="0" rtl="0" algn="ctr">
              <a:spcBef>
                <a:spcPts val="0"/>
              </a:spcBef>
              <a:spcAft>
                <a:spcPts val="0"/>
              </a:spcAft>
              <a:buSzPts val="1400"/>
              <a:buNone/>
              <a:defRPr b="0" i="0" sz="3200" u="none" cap="none" strike="noStrike">
                <a:solidFill>
                  <a:srgbClr val="0E5F7E"/>
                </a:solidFill>
                <a:latin typeface="Arial"/>
                <a:ea typeface="Arial"/>
                <a:cs typeface="Arial"/>
                <a:sym typeface="Arial"/>
              </a:defRPr>
            </a:lvl2pPr>
            <a:lvl3pPr lvl="2" marR="0" rtl="0" algn="ctr">
              <a:spcBef>
                <a:spcPts val="0"/>
              </a:spcBef>
              <a:spcAft>
                <a:spcPts val="0"/>
              </a:spcAft>
              <a:buSzPts val="1400"/>
              <a:buNone/>
              <a:defRPr b="0" i="0" sz="3200" u="none" cap="none" strike="noStrike">
                <a:solidFill>
                  <a:srgbClr val="0E5F7E"/>
                </a:solidFill>
                <a:latin typeface="Arial"/>
                <a:ea typeface="Arial"/>
                <a:cs typeface="Arial"/>
                <a:sym typeface="Arial"/>
              </a:defRPr>
            </a:lvl3pPr>
            <a:lvl4pPr lvl="3" marR="0" rtl="0" algn="ctr">
              <a:spcBef>
                <a:spcPts val="0"/>
              </a:spcBef>
              <a:spcAft>
                <a:spcPts val="0"/>
              </a:spcAft>
              <a:buSzPts val="1400"/>
              <a:buNone/>
              <a:defRPr b="0" i="0" sz="3200" u="none" cap="none" strike="noStrike">
                <a:solidFill>
                  <a:srgbClr val="0E5F7E"/>
                </a:solidFill>
                <a:latin typeface="Arial"/>
                <a:ea typeface="Arial"/>
                <a:cs typeface="Arial"/>
                <a:sym typeface="Arial"/>
              </a:defRPr>
            </a:lvl4pPr>
            <a:lvl5pPr lvl="4" marR="0" rtl="0" algn="ctr">
              <a:spcBef>
                <a:spcPts val="0"/>
              </a:spcBef>
              <a:spcAft>
                <a:spcPts val="0"/>
              </a:spcAft>
              <a:buSzPts val="1400"/>
              <a:buNone/>
              <a:defRPr b="0" i="0" sz="3200" u="none" cap="none" strike="noStrike">
                <a:solidFill>
                  <a:srgbClr val="0E5F7E"/>
                </a:solidFill>
                <a:latin typeface="Arial"/>
                <a:ea typeface="Arial"/>
                <a:cs typeface="Arial"/>
                <a:sym typeface="Arial"/>
              </a:defRPr>
            </a:lvl5pPr>
            <a:lvl6pPr lvl="5" marR="0" rtl="0" algn="ctr">
              <a:spcBef>
                <a:spcPts val="0"/>
              </a:spcBef>
              <a:spcAft>
                <a:spcPts val="0"/>
              </a:spcAft>
              <a:buSzPts val="1400"/>
              <a:buNone/>
              <a:defRPr b="0" i="0" sz="3200" u="none" cap="none" strike="noStrike">
                <a:solidFill>
                  <a:srgbClr val="0E5F7E"/>
                </a:solidFill>
                <a:latin typeface="Arial"/>
                <a:ea typeface="Arial"/>
                <a:cs typeface="Arial"/>
                <a:sym typeface="Arial"/>
              </a:defRPr>
            </a:lvl6pPr>
            <a:lvl7pPr lvl="6" marR="0" rtl="0" algn="ctr">
              <a:spcBef>
                <a:spcPts val="0"/>
              </a:spcBef>
              <a:spcAft>
                <a:spcPts val="0"/>
              </a:spcAft>
              <a:buSzPts val="1400"/>
              <a:buNone/>
              <a:defRPr b="0" i="0" sz="3200" u="none" cap="none" strike="noStrike">
                <a:solidFill>
                  <a:srgbClr val="0E5F7E"/>
                </a:solidFill>
                <a:latin typeface="Arial"/>
                <a:ea typeface="Arial"/>
                <a:cs typeface="Arial"/>
                <a:sym typeface="Arial"/>
              </a:defRPr>
            </a:lvl7pPr>
            <a:lvl8pPr lvl="7" marR="0" rtl="0" algn="ctr">
              <a:spcBef>
                <a:spcPts val="0"/>
              </a:spcBef>
              <a:spcAft>
                <a:spcPts val="0"/>
              </a:spcAft>
              <a:buSzPts val="1400"/>
              <a:buNone/>
              <a:defRPr b="0" i="0" sz="3200" u="none" cap="none" strike="noStrike">
                <a:solidFill>
                  <a:srgbClr val="0E5F7E"/>
                </a:solidFill>
                <a:latin typeface="Arial"/>
                <a:ea typeface="Arial"/>
                <a:cs typeface="Arial"/>
                <a:sym typeface="Arial"/>
              </a:defRPr>
            </a:lvl8pPr>
            <a:lvl9pPr lvl="8" marR="0" rtl="0" algn="ctr">
              <a:spcBef>
                <a:spcPts val="0"/>
              </a:spcBef>
              <a:spcAft>
                <a:spcPts val="0"/>
              </a:spcAft>
              <a:buSzPts val="1400"/>
              <a:buNone/>
              <a:defRPr b="0" i="0" sz="3200" u="none" cap="none" strike="noStrike">
                <a:solidFill>
                  <a:srgbClr val="0E5F7E"/>
                </a:solidFill>
                <a:latin typeface="Arial"/>
                <a:ea typeface="Arial"/>
                <a:cs typeface="Arial"/>
                <a:sym typeface="Arial"/>
              </a:defRPr>
            </a:lvl9pPr>
          </a:lstStyle>
          <a:p/>
        </p:txBody>
      </p:sp>
      <p:sp>
        <p:nvSpPr>
          <p:cNvPr id="99" name="Google Shape;99;p26"/>
          <p:cNvSpPr txBox="1"/>
          <p:nvPr>
            <p:ph idx="1" type="body"/>
          </p:nvPr>
        </p:nvSpPr>
        <p:spPr>
          <a:xfrm>
            <a:off x="254000" y="1600200"/>
            <a:ext cx="8637588" cy="5038725"/>
          </a:xfrm>
          <a:prstGeom prst="rect">
            <a:avLst/>
          </a:prstGeom>
          <a:noFill/>
          <a:ln>
            <a:noFill/>
          </a:ln>
        </p:spPr>
        <p:txBody>
          <a:bodyPr anchorCtr="0" anchor="t" bIns="45700" lIns="91425" spcFirstLastPara="1" rIns="91425" wrap="square" tIns="45700"/>
          <a:lstStyle>
            <a:lvl1pPr indent="-228600" lvl="0" marL="457200" marR="0" rtl="0" algn="l">
              <a:spcBef>
                <a:spcPts val="480"/>
              </a:spcBef>
              <a:spcAft>
                <a:spcPts val="0"/>
              </a:spcAft>
              <a:buSzPts val="1400"/>
              <a:buNone/>
              <a:defRPr b="0" i="0" sz="2400" u="none" cap="none" strike="noStrike">
                <a:solidFill>
                  <a:srgbClr val="666666"/>
                </a:solidFill>
                <a:latin typeface="Arial"/>
                <a:ea typeface="Arial"/>
                <a:cs typeface="Arial"/>
                <a:sym typeface="Arial"/>
              </a:defRPr>
            </a:lvl1pPr>
            <a:lvl2pPr indent="-381000" lvl="1" marL="914400" marR="0" rtl="0" algn="l">
              <a:spcBef>
                <a:spcPts val="480"/>
              </a:spcBef>
              <a:spcAft>
                <a:spcPts val="0"/>
              </a:spcAft>
              <a:buClr>
                <a:srgbClr val="666666"/>
              </a:buClr>
              <a:buSzPts val="2400"/>
              <a:buFont typeface="Noto Sans Symbols"/>
              <a:buChar char="∙"/>
              <a:defRPr b="0" i="0" sz="2400" u="none" cap="none" strike="noStrike">
                <a:solidFill>
                  <a:srgbClr val="666666"/>
                </a:solidFill>
                <a:latin typeface="Arial"/>
                <a:ea typeface="Arial"/>
                <a:cs typeface="Arial"/>
                <a:sym typeface="Arial"/>
              </a:defRPr>
            </a:lvl2pPr>
            <a:lvl3pPr indent="-381000" lvl="2" marL="1371600" marR="0" rtl="0" algn="l">
              <a:spcBef>
                <a:spcPts val="480"/>
              </a:spcBef>
              <a:spcAft>
                <a:spcPts val="0"/>
              </a:spcAft>
              <a:buClr>
                <a:srgbClr val="666666"/>
              </a:buClr>
              <a:buSzPts val="2400"/>
              <a:buFont typeface="Arial"/>
              <a:buChar char="–"/>
              <a:defRPr b="0" i="0" sz="2400" u="none" cap="none" strike="noStrike">
                <a:solidFill>
                  <a:srgbClr val="666666"/>
                </a:solidFill>
                <a:latin typeface="Arial"/>
                <a:ea typeface="Arial"/>
                <a:cs typeface="Arial"/>
                <a:sym typeface="Arial"/>
              </a:defRPr>
            </a:lvl3pPr>
            <a:lvl4pPr indent="-381000" lvl="3" marL="1828800" marR="0" rtl="0" algn="l">
              <a:spcBef>
                <a:spcPts val="480"/>
              </a:spcBef>
              <a:spcAft>
                <a:spcPts val="0"/>
              </a:spcAft>
              <a:buClr>
                <a:srgbClr val="666666"/>
              </a:buClr>
              <a:buSzPts val="2400"/>
              <a:buFont typeface="Arial"/>
              <a:buChar char="–"/>
              <a:defRPr b="0" i="0" sz="2400" u="none" cap="none" strike="noStrike">
                <a:solidFill>
                  <a:srgbClr val="666666"/>
                </a:solidFill>
                <a:latin typeface="Arial"/>
                <a:ea typeface="Arial"/>
                <a:cs typeface="Arial"/>
                <a:sym typeface="Arial"/>
              </a:defRPr>
            </a:lvl4pPr>
            <a:lvl5pPr indent="-381000" lvl="4" marL="2286000" marR="0" rtl="0" algn="l">
              <a:spcBef>
                <a:spcPts val="480"/>
              </a:spcBef>
              <a:spcAft>
                <a:spcPts val="0"/>
              </a:spcAft>
              <a:buClr>
                <a:srgbClr val="666666"/>
              </a:buClr>
              <a:buSzPts val="2400"/>
              <a:buFont typeface="Arial"/>
              <a:buChar char="–"/>
              <a:defRPr b="0" i="0" sz="2400" u="none" cap="none" strike="noStrike">
                <a:solidFill>
                  <a:srgbClr val="666666"/>
                </a:solidFill>
                <a:latin typeface="Arial"/>
                <a:ea typeface="Arial"/>
                <a:cs typeface="Arial"/>
                <a:sym typeface="Arial"/>
              </a:defRPr>
            </a:lvl5pPr>
            <a:lvl6pPr indent="-381000" lvl="5" marL="2743200" marR="0" rtl="0" algn="l">
              <a:spcBef>
                <a:spcPts val="480"/>
              </a:spcBef>
              <a:spcAft>
                <a:spcPts val="0"/>
              </a:spcAft>
              <a:buClr>
                <a:srgbClr val="666666"/>
              </a:buClr>
              <a:buSzPts val="2400"/>
              <a:buFont typeface="Arial"/>
              <a:buChar char="–"/>
              <a:defRPr b="0" i="0" sz="2400" u="none" cap="none" strike="noStrike">
                <a:solidFill>
                  <a:srgbClr val="666666"/>
                </a:solidFill>
                <a:latin typeface="Arial"/>
                <a:ea typeface="Arial"/>
                <a:cs typeface="Arial"/>
                <a:sym typeface="Arial"/>
              </a:defRPr>
            </a:lvl6pPr>
            <a:lvl7pPr indent="-381000" lvl="6" marL="3200400" marR="0" rtl="0" algn="l">
              <a:spcBef>
                <a:spcPts val="480"/>
              </a:spcBef>
              <a:spcAft>
                <a:spcPts val="0"/>
              </a:spcAft>
              <a:buClr>
                <a:srgbClr val="666666"/>
              </a:buClr>
              <a:buSzPts val="2400"/>
              <a:buFont typeface="Arial"/>
              <a:buChar char="–"/>
              <a:defRPr b="0" i="0" sz="2400" u="none" cap="none" strike="noStrike">
                <a:solidFill>
                  <a:srgbClr val="666666"/>
                </a:solidFill>
                <a:latin typeface="Arial"/>
                <a:ea typeface="Arial"/>
                <a:cs typeface="Arial"/>
                <a:sym typeface="Arial"/>
              </a:defRPr>
            </a:lvl7pPr>
            <a:lvl8pPr indent="-381000" lvl="7" marL="3657600" marR="0" rtl="0" algn="l">
              <a:spcBef>
                <a:spcPts val="480"/>
              </a:spcBef>
              <a:spcAft>
                <a:spcPts val="0"/>
              </a:spcAft>
              <a:buClr>
                <a:srgbClr val="666666"/>
              </a:buClr>
              <a:buSzPts val="2400"/>
              <a:buFont typeface="Arial"/>
              <a:buChar char="–"/>
              <a:defRPr b="0" i="0" sz="2400" u="none" cap="none" strike="noStrike">
                <a:solidFill>
                  <a:srgbClr val="666666"/>
                </a:solidFill>
                <a:latin typeface="Arial"/>
                <a:ea typeface="Arial"/>
                <a:cs typeface="Arial"/>
                <a:sym typeface="Arial"/>
              </a:defRPr>
            </a:lvl8pPr>
            <a:lvl9pPr indent="-381000" lvl="8" marL="4114800" marR="0" rtl="0" algn="l">
              <a:spcBef>
                <a:spcPts val="480"/>
              </a:spcBef>
              <a:spcAft>
                <a:spcPts val="0"/>
              </a:spcAft>
              <a:buClr>
                <a:srgbClr val="666666"/>
              </a:buClr>
              <a:buSzPts val="2400"/>
              <a:buFont typeface="Arial"/>
              <a:buChar char="–"/>
              <a:defRPr b="0" i="0" sz="2400" u="none" cap="none" strike="noStrike">
                <a:solidFill>
                  <a:srgbClr val="666666"/>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36" name="Shape 136"/>
        <p:cNvGrpSpPr/>
        <p:nvPr/>
      </p:nvGrpSpPr>
      <p:grpSpPr>
        <a:xfrm>
          <a:off x="0" y="0"/>
          <a:ext cx="0" cy="0"/>
          <a:chOff x="0" y="0"/>
          <a:chExt cx="0" cy="0"/>
        </a:xfrm>
      </p:grpSpPr>
      <p:sp>
        <p:nvSpPr>
          <p:cNvPr id="137" name="Google Shape;137;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3200" u="none" cap="none" strike="noStrike">
                <a:solidFill>
                  <a:schemeClr val="lt2"/>
                </a:solidFill>
                <a:latin typeface="Arial"/>
                <a:ea typeface="Arial"/>
                <a:cs typeface="Arial"/>
                <a:sym typeface="Arial"/>
              </a:defRPr>
            </a:lvl1pPr>
            <a:lvl2pPr lvl="1" marR="0" rtl="0" algn="ctr">
              <a:spcBef>
                <a:spcPts val="0"/>
              </a:spcBef>
              <a:spcAft>
                <a:spcPts val="0"/>
              </a:spcAft>
              <a:buSzPts val="1400"/>
              <a:buNone/>
              <a:defRPr b="0" i="0" sz="3200" u="none" cap="none" strike="noStrike">
                <a:solidFill>
                  <a:schemeClr val="lt2"/>
                </a:solidFill>
                <a:latin typeface="Arial"/>
                <a:ea typeface="Arial"/>
                <a:cs typeface="Arial"/>
                <a:sym typeface="Arial"/>
              </a:defRPr>
            </a:lvl2pPr>
            <a:lvl3pPr lvl="2" marR="0" rtl="0" algn="ctr">
              <a:spcBef>
                <a:spcPts val="0"/>
              </a:spcBef>
              <a:spcAft>
                <a:spcPts val="0"/>
              </a:spcAft>
              <a:buSzPts val="1400"/>
              <a:buNone/>
              <a:defRPr b="0" i="0" sz="3200" u="none" cap="none" strike="noStrike">
                <a:solidFill>
                  <a:schemeClr val="lt2"/>
                </a:solidFill>
                <a:latin typeface="Arial"/>
                <a:ea typeface="Arial"/>
                <a:cs typeface="Arial"/>
                <a:sym typeface="Arial"/>
              </a:defRPr>
            </a:lvl3pPr>
            <a:lvl4pPr lvl="3" marR="0" rtl="0" algn="ctr">
              <a:spcBef>
                <a:spcPts val="0"/>
              </a:spcBef>
              <a:spcAft>
                <a:spcPts val="0"/>
              </a:spcAft>
              <a:buSzPts val="1400"/>
              <a:buNone/>
              <a:defRPr b="0" i="0" sz="3200" u="none" cap="none" strike="noStrike">
                <a:solidFill>
                  <a:schemeClr val="lt2"/>
                </a:solidFill>
                <a:latin typeface="Arial"/>
                <a:ea typeface="Arial"/>
                <a:cs typeface="Arial"/>
                <a:sym typeface="Arial"/>
              </a:defRPr>
            </a:lvl4pPr>
            <a:lvl5pPr lvl="4" marR="0" rtl="0" algn="ctr">
              <a:spcBef>
                <a:spcPts val="0"/>
              </a:spcBef>
              <a:spcAft>
                <a:spcPts val="0"/>
              </a:spcAft>
              <a:buSzPts val="1400"/>
              <a:buNone/>
              <a:defRPr b="0" i="0" sz="3200" u="none" cap="none" strike="noStrike">
                <a:solidFill>
                  <a:schemeClr val="lt2"/>
                </a:solidFill>
                <a:latin typeface="Arial"/>
                <a:ea typeface="Arial"/>
                <a:cs typeface="Arial"/>
                <a:sym typeface="Arial"/>
              </a:defRPr>
            </a:lvl5pPr>
            <a:lvl6pPr lvl="5" marR="0" rtl="0" algn="ctr">
              <a:spcBef>
                <a:spcPts val="0"/>
              </a:spcBef>
              <a:spcAft>
                <a:spcPts val="0"/>
              </a:spcAft>
              <a:buSzPts val="1400"/>
              <a:buNone/>
              <a:defRPr b="0" i="0" sz="3200" u="none" cap="none" strike="noStrike">
                <a:solidFill>
                  <a:schemeClr val="lt2"/>
                </a:solidFill>
                <a:latin typeface="Arial"/>
                <a:ea typeface="Arial"/>
                <a:cs typeface="Arial"/>
                <a:sym typeface="Arial"/>
              </a:defRPr>
            </a:lvl6pPr>
            <a:lvl7pPr lvl="6" marR="0" rtl="0" algn="ctr">
              <a:spcBef>
                <a:spcPts val="0"/>
              </a:spcBef>
              <a:spcAft>
                <a:spcPts val="0"/>
              </a:spcAft>
              <a:buSzPts val="1400"/>
              <a:buNone/>
              <a:defRPr b="0" i="0" sz="3200" u="none" cap="none" strike="noStrike">
                <a:solidFill>
                  <a:schemeClr val="lt2"/>
                </a:solidFill>
                <a:latin typeface="Arial"/>
                <a:ea typeface="Arial"/>
                <a:cs typeface="Arial"/>
                <a:sym typeface="Arial"/>
              </a:defRPr>
            </a:lvl7pPr>
            <a:lvl8pPr lvl="7" marR="0" rtl="0" algn="ctr">
              <a:spcBef>
                <a:spcPts val="0"/>
              </a:spcBef>
              <a:spcAft>
                <a:spcPts val="0"/>
              </a:spcAft>
              <a:buSzPts val="1400"/>
              <a:buNone/>
              <a:defRPr b="0" i="0" sz="3200" u="none" cap="none" strike="noStrike">
                <a:solidFill>
                  <a:schemeClr val="lt2"/>
                </a:solidFill>
                <a:latin typeface="Arial"/>
                <a:ea typeface="Arial"/>
                <a:cs typeface="Arial"/>
                <a:sym typeface="Arial"/>
              </a:defRPr>
            </a:lvl8pPr>
            <a:lvl9pPr lvl="8" marR="0" rtl="0" algn="ctr">
              <a:spcBef>
                <a:spcPts val="0"/>
              </a:spcBef>
              <a:spcAft>
                <a:spcPts val="0"/>
              </a:spcAft>
              <a:buSzPts val="1400"/>
              <a:buNone/>
              <a:defRPr b="0" i="0" sz="3200" u="none" cap="none" strike="noStrike">
                <a:solidFill>
                  <a:schemeClr val="lt2"/>
                </a:solidFill>
                <a:latin typeface="Arial"/>
                <a:ea typeface="Arial"/>
                <a:cs typeface="Arial"/>
                <a:sym typeface="Arial"/>
              </a:defRPr>
            </a:lvl9pPr>
          </a:lstStyle>
          <a:p/>
        </p:txBody>
      </p:sp>
      <p:sp>
        <p:nvSpPr>
          <p:cNvPr id="138" name="Google Shape;138;p3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lstStyle>
            <a:lvl1pPr indent="-381000" lvl="0" marL="457200" marR="0" rtl="0" algn="l">
              <a:spcBef>
                <a:spcPts val="480"/>
              </a:spcBef>
              <a:spcAft>
                <a:spcPts val="0"/>
              </a:spcAft>
              <a:buClr>
                <a:schemeClr val="lt2"/>
              </a:buClr>
              <a:buSzPts val="2400"/>
              <a:buFont typeface="Arial"/>
              <a:buChar char="•"/>
              <a:defRPr b="0" i="0" sz="2400" u="none" cap="none" strike="noStrike">
                <a:solidFill>
                  <a:schemeClr val="lt2"/>
                </a:solidFill>
                <a:latin typeface="Arial"/>
                <a:ea typeface="Arial"/>
                <a:cs typeface="Arial"/>
                <a:sym typeface="Arial"/>
              </a:defRPr>
            </a:lvl1pPr>
            <a:lvl2pPr indent="-381000" lvl="1" marL="914400" marR="0" rtl="0" algn="l">
              <a:spcBef>
                <a:spcPts val="480"/>
              </a:spcBef>
              <a:spcAft>
                <a:spcPts val="0"/>
              </a:spcAft>
              <a:buClr>
                <a:schemeClr val="lt2"/>
              </a:buClr>
              <a:buSzPts val="2400"/>
              <a:buFont typeface="Arial"/>
              <a:buChar char="–"/>
              <a:defRPr b="0" i="0" sz="2400" u="none" cap="none" strike="noStrike">
                <a:solidFill>
                  <a:schemeClr val="lt2"/>
                </a:solidFill>
                <a:latin typeface="Arial"/>
                <a:ea typeface="Arial"/>
                <a:cs typeface="Arial"/>
                <a:sym typeface="Arial"/>
              </a:defRPr>
            </a:lvl2pPr>
            <a:lvl3pPr indent="-381000" lvl="2" marL="1371600" marR="0" rtl="0" algn="l">
              <a:spcBef>
                <a:spcPts val="480"/>
              </a:spcBef>
              <a:spcAft>
                <a:spcPts val="0"/>
              </a:spcAft>
              <a:buClr>
                <a:schemeClr val="lt2"/>
              </a:buClr>
              <a:buSzPts val="2400"/>
              <a:buFont typeface="Arial"/>
              <a:buChar char="•"/>
              <a:defRPr b="0" i="0" sz="2400" u="none" cap="none" strike="noStrike">
                <a:solidFill>
                  <a:schemeClr val="lt2"/>
                </a:solidFill>
                <a:latin typeface="Arial"/>
                <a:ea typeface="Arial"/>
                <a:cs typeface="Arial"/>
                <a:sym typeface="Arial"/>
              </a:defRPr>
            </a:lvl3pPr>
            <a:lvl4pPr indent="-381000" lvl="3" marL="1828800" marR="0" rtl="0" algn="l">
              <a:spcBef>
                <a:spcPts val="480"/>
              </a:spcBef>
              <a:spcAft>
                <a:spcPts val="0"/>
              </a:spcAft>
              <a:buClr>
                <a:schemeClr val="lt2"/>
              </a:buClr>
              <a:buSzPts val="2400"/>
              <a:buFont typeface="Arial"/>
              <a:buChar char="–"/>
              <a:defRPr b="0" i="0" sz="2400" u="none" cap="none" strike="noStrike">
                <a:solidFill>
                  <a:schemeClr val="lt2"/>
                </a:solidFill>
                <a:latin typeface="Arial"/>
                <a:ea typeface="Arial"/>
                <a:cs typeface="Arial"/>
                <a:sym typeface="Arial"/>
              </a:defRPr>
            </a:lvl4pPr>
            <a:lvl5pPr indent="-381000" lvl="4" marL="2286000" marR="0" rtl="0" algn="l">
              <a:spcBef>
                <a:spcPts val="480"/>
              </a:spcBef>
              <a:spcAft>
                <a:spcPts val="0"/>
              </a:spcAft>
              <a:buClr>
                <a:schemeClr val="lt2"/>
              </a:buClr>
              <a:buSzPts val="2400"/>
              <a:buFont typeface="Arial"/>
              <a:buChar char="»"/>
              <a:defRPr b="0" i="0" sz="2400" u="none" cap="none" strike="noStrike">
                <a:solidFill>
                  <a:schemeClr val="lt2"/>
                </a:solidFill>
                <a:latin typeface="Arial"/>
                <a:ea typeface="Arial"/>
                <a:cs typeface="Arial"/>
                <a:sym typeface="Arial"/>
              </a:defRPr>
            </a:lvl5pPr>
            <a:lvl6pPr indent="-381000" lvl="5" marL="2743200" marR="0" rtl="0" algn="l">
              <a:spcBef>
                <a:spcPts val="480"/>
              </a:spcBef>
              <a:spcAft>
                <a:spcPts val="0"/>
              </a:spcAft>
              <a:buClr>
                <a:schemeClr val="lt2"/>
              </a:buClr>
              <a:buSzPts val="2400"/>
              <a:buFont typeface="Arial"/>
              <a:buChar char="»"/>
              <a:defRPr b="0" i="0" sz="2400" u="none" cap="none" strike="noStrike">
                <a:solidFill>
                  <a:schemeClr val="lt2"/>
                </a:solidFill>
                <a:latin typeface="Arial"/>
                <a:ea typeface="Arial"/>
                <a:cs typeface="Arial"/>
                <a:sym typeface="Arial"/>
              </a:defRPr>
            </a:lvl6pPr>
            <a:lvl7pPr indent="-381000" lvl="6" marL="3200400" marR="0" rtl="0" algn="l">
              <a:spcBef>
                <a:spcPts val="480"/>
              </a:spcBef>
              <a:spcAft>
                <a:spcPts val="0"/>
              </a:spcAft>
              <a:buClr>
                <a:schemeClr val="lt2"/>
              </a:buClr>
              <a:buSzPts val="2400"/>
              <a:buFont typeface="Arial"/>
              <a:buChar char="»"/>
              <a:defRPr b="0" i="0" sz="2400" u="none" cap="none" strike="noStrike">
                <a:solidFill>
                  <a:schemeClr val="lt2"/>
                </a:solidFill>
                <a:latin typeface="Arial"/>
                <a:ea typeface="Arial"/>
                <a:cs typeface="Arial"/>
                <a:sym typeface="Arial"/>
              </a:defRPr>
            </a:lvl7pPr>
            <a:lvl8pPr indent="-381000" lvl="7" marL="3657600" marR="0" rtl="0" algn="l">
              <a:spcBef>
                <a:spcPts val="480"/>
              </a:spcBef>
              <a:spcAft>
                <a:spcPts val="0"/>
              </a:spcAft>
              <a:buClr>
                <a:schemeClr val="lt2"/>
              </a:buClr>
              <a:buSzPts val="2400"/>
              <a:buFont typeface="Arial"/>
              <a:buChar char="»"/>
              <a:defRPr b="0" i="0" sz="2400" u="none" cap="none" strike="noStrike">
                <a:solidFill>
                  <a:schemeClr val="lt2"/>
                </a:solidFill>
                <a:latin typeface="Arial"/>
                <a:ea typeface="Arial"/>
                <a:cs typeface="Arial"/>
                <a:sym typeface="Arial"/>
              </a:defRPr>
            </a:lvl8pPr>
            <a:lvl9pPr indent="-381000" lvl="8" marL="4114800" marR="0" rtl="0" algn="l">
              <a:spcBef>
                <a:spcPts val="480"/>
              </a:spcBef>
              <a:spcAft>
                <a:spcPts val="0"/>
              </a:spcAft>
              <a:buClr>
                <a:schemeClr val="lt2"/>
              </a:buClr>
              <a:buSzPts val="2400"/>
              <a:buFont typeface="Arial"/>
              <a:buChar char="»"/>
              <a:defRPr b="0" i="0" sz="2400" u="none" cap="none" strike="noStrike">
                <a:solidFill>
                  <a:schemeClr val="lt2"/>
                </a:solidFill>
                <a:latin typeface="Arial"/>
                <a:ea typeface="Arial"/>
                <a:cs typeface="Arial"/>
                <a:sym typeface="Arial"/>
              </a:defRPr>
            </a:lvl9pPr>
          </a:lstStyle>
          <a:p/>
        </p:txBody>
      </p:sp>
      <p:sp>
        <p:nvSpPr>
          <p:cNvPr id="139" name="Google Shape;139;p3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400">
                <a:solidFill>
                  <a:schemeClr val="lt2"/>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0" name="Google Shape;140;p3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lstStyle>
            <a:lvl1pPr lvl="0" marR="0" rtl="0" algn="ctr">
              <a:spcBef>
                <a:spcPts val="0"/>
              </a:spcBef>
              <a:spcAft>
                <a:spcPts val="0"/>
              </a:spcAft>
              <a:buSzPts val="1400"/>
              <a:buNone/>
              <a:defRPr sz="1400">
                <a:solidFill>
                  <a:schemeClr val="lt2"/>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1" name="Google Shape;141;p3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sz="1400">
                <a:solidFill>
                  <a:schemeClr val="lt2"/>
                </a:solidFill>
                <a:latin typeface="Arial"/>
                <a:ea typeface="Arial"/>
                <a:cs typeface="Arial"/>
                <a:sym typeface="Arial"/>
              </a:defRPr>
            </a:lvl1pPr>
            <a:lvl2pPr indent="0" lvl="1" marL="0" marR="0" rtl="0" algn="r">
              <a:spcBef>
                <a:spcPts val="0"/>
              </a:spcBef>
              <a:buNone/>
              <a:defRPr sz="1400">
                <a:solidFill>
                  <a:schemeClr val="lt2"/>
                </a:solidFill>
                <a:latin typeface="Arial"/>
                <a:ea typeface="Arial"/>
                <a:cs typeface="Arial"/>
                <a:sym typeface="Arial"/>
              </a:defRPr>
            </a:lvl2pPr>
            <a:lvl3pPr indent="0" lvl="2" marL="0" marR="0" rtl="0" algn="r">
              <a:spcBef>
                <a:spcPts val="0"/>
              </a:spcBef>
              <a:buNone/>
              <a:defRPr sz="1400">
                <a:solidFill>
                  <a:schemeClr val="lt2"/>
                </a:solidFill>
                <a:latin typeface="Arial"/>
                <a:ea typeface="Arial"/>
                <a:cs typeface="Arial"/>
                <a:sym typeface="Arial"/>
              </a:defRPr>
            </a:lvl3pPr>
            <a:lvl4pPr indent="0" lvl="3" marL="0" marR="0" rtl="0" algn="r">
              <a:spcBef>
                <a:spcPts val="0"/>
              </a:spcBef>
              <a:buNone/>
              <a:defRPr sz="1400">
                <a:solidFill>
                  <a:schemeClr val="lt2"/>
                </a:solidFill>
                <a:latin typeface="Arial"/>
                <a:ea typeface="Arial"/>
                <a:cs typeface="Arial"/>
                <a:sym typeface="Arial"/>
              </a:defRPr>
            </a:lvl4pPr>
            <a:lvl5pPr indent="0" lvl="4" marL="0" marR="0" rtl="0" algn="r">
              <a:spcBef>
                <a:spcPts val="0"/>
              </a:spcBef>
              <a:buNone/>
              <a:defRPr sz="1400">
                <a:solidFill>
                  <a:schemeClr val="lt2"/>
                </a:solidFill>
                <a:latin typeface="Arial"/>
                <a:ea typeface="Arial"/>
                <a:cs typeface="Arial"/>
                <a:sym typeface="Arial"/>
              </a:defRPr>
            </a:lvl5pPr>
            <a:lvl6pPr indent="0" lvl="5" marL="0" marR="0" rtl="0" algn="r">
              <a:spcBef>
                <a:spcPts val="0"/>
              </a:spcBef>
              <a:buNone/>
              <a:defRPr sz="1400">
                <a:solidFill>
                  <a:schemeClr val="lt2"/>
                </a:solidFill>
                <a:latin typeface="Arial"/>
                <a:ea typeface="Arial"/>
                <a:cs typeface="Arial"/>
                <a:sym typeface="Arial"/>
              </a:defRPr>
            </a:lvl6pPr>
            <a:lvl7pPr indent="0" lvl="6" marL="0" marR="0" rtl="0" algn="r">
              <a:spcBef>
                <a:spcPts val="0"/>
              </a:spcBef>
              <a:buNone/>
              <a:defRPr sz="1400">
                <a:solidFill>
                  <a:schemeClr val="lt2"/>
                </a:solidFill>
                <a:latin typeface="Arial"/>
                <a:ea typeface="Arial"/>
                <a:cs typeface="Arial"/>
                <a:sym typeface="Arial"/>
              </a:defRPr>
            </a:lvl7pPr>
            <a:lvl8pPr indent="0" lvl="7" marL="0" marR="0" rtl="0" algn="r">
              <a:spcBef>
                <a:spcPts val="0"/>
              </a:spcBef>
              <a:buNone/>
              <a:defRPr sz="1400">
                <a:solidFill>
                  <a:schemeClr val="lt2"/>
                </a:solidFill>
                <a:latin typeface="Arial"/>
                <a:ea typeface="Arial"/>
                <a:cs typeface="Arial"/>
                <a:sym typeface="Arial"/>
              </a:defRPr>
            </a:lvl8pPr>
            <a:lvl9pPr indent="0" lvl="8" marL="0" marR="0" rtl="0" algn="r">
              <a:spcBef>
                <a:spcPts val="0"/>
              </a:spcBef>
              <a:buNone/>
              <a:defRPr sz="1400">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jpg"/><Relationship Id="rId4" Type="http://schemas.openxmlformats.org/officeDocument/2006/relationships/image" Target="../media/image5.png"/><Relationship Id="rId9"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8.png"/><Relationship Id="rId7" Type="http://schemas.openxmlformats.org/officeDocument/2006/relationships/image" Target="../media/image18.pn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43.jpg"/><Relationship Id="rId4" Type="http://schemas.openxmlformats.org/officeDocument/2006/relationships/image" Target="../media/image30.png"/><Relationship Id="rId5" Type="http://schemas.openxmlformats.org/officeDocument/2006/relationships/image" Target="../media/image27.png"/><Relationship Id="rId6" Type="http://schemas.openxmlformats.org/officeDocument/2006/relationships/image" Target="../media/image15.jpg"/></Relationships>
</file>

<file path=ppt/slides/_rels/slide11.xml.rels><?xml version="1.0" encoding="UTF-8" standalone="yes"?><Relationships xmlns="http://schemas.openxmlformats.org/package/2006/relationships"><Relationship Id="rId10"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15.jpg"/><Relationship Id="rId9" Type="http://schemas.openxmlformats.org/officeDocument/2006/relationships/image" Target="../media/image31.png"/><Relationship Id="rId5" Type="http://schemas.openxmlformats.org/officeDocument/2006/relationships/image" Target="../media/image33.jpg"/><Relationship Id="rId6" Type="http://schemas.openxmlformats.org/officeDocument/2006/relationships/image" Target="../media/image34.jpg"/><Relationship Id="rId7" Type="http://schemas.openxmlformats.org/officeDocument/2006/relationships/image" Target="../media/image51.jpg"/><Relationship Id="rId8" Type="http://schemas.openxmlformats.org/officeDocument/2006/relationships/image" Target="../media/image36.jpg"/></Relationships>
</file>

<file path=ppt/slides/_rels/slide12.xml.rels><?xml version="1.0" encoding="UTF-8" standalone="yes"?><Relationships xmlns="http://schemas.openxmlformats.org/package/2006/relationships"><Relationship Id="rId10"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15.jpg"/><Relationship Id="rId9" Type="http://schemas.openxmlformats.org/officeDocument/2006/relationships/image" Target="../media/image31.png"/><Relationship Id="rId5" Type="http://schemas.openxmlformats.org/officeDocument/2006/relationships/image" Target="../media/image33.jpg"/><Relationship Id="rId6" Type="http://schemas.openxmlformats.org/officeDocument/2006/relationships/image" Target="../media/image34.jpg"/><Relationship Id="rId7" Type="http://schemas.openxmlformats.org/officeDocument/2006/relationships/image" Target="../media/image51.jpg"/><Relationship Id="rId8" Type="http://schemas.openxmlformats.org/officeDocument/2006/relationships/image" Target="../media/image3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40.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45.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hyperlink" Target="http://130.56.244.252/forecasts/index.php?pg=roms_4km_fc"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0.png"/></Relationships>
</file>

<file path=ppt/slides/_rels/slide3.xml.rels><?xml version="1.0" encoding="UTF-8" standalone="yes"?><Relationships xmlns="http://schemas.openxmlformats.org/package/2006/relationships"><Relationship Id="rId11" Type="http://schemas.openxmlformats.org/officeDocument/2006/relationships/image" Target="../media/image10.jpg"/><Relationship Id="rId10" Type="http://schemas.openxmlformats.org/officeDocument/2006/relationships/image" Target="../media/image14.jp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2.png"/><Relationship Id="rId4" Type="http://schemas.openxmlformats.org/officeDocument/2006/relationships/image" Target="../media/image17.gif"/><Relationship Id="rId9" Type="http://schemas.openxmlformats.org/officeDocument/2006/relationships/image" Target="../media/image28.png"/><Relationship Id="rId5" Type="http://schemas.openxmlformats.org/officeDocument/2006/relationships/image" Target="../media/image9.png"/><Relationship Id="rId6" Type="http://schemas.openxmlformats.org/officeDocument/2006/relationships/image" Target="../media/image4.jpg"/><Relationship Id="rId7" Type="http://schemas.openxmlformats.org/officeDocument/2006/relationships/image" Target="../media/image13.jpg"/><Relationship Id="rId8" Type="http://schemas.openxmlformats.org/officeDocument/2006/relationships/image" Target="../media/image4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25.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25.png"/><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jpg"/><Relationship Id="rId4" Type="http://schemas.openxmlformats.org/officeDocument/2006/relationships/image" Target="../media/image49.png"/><Relationship Id="rId5"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3.jpg"/><Relationship Id="rId4" Type="http://schemas.openxmlformats.org/officeDocument/2006/relationships/image" Target="../media/image16.png"/><Relationship Id="rId5"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3.jpg"/><Relationship Id="rId4" Type="http://schemas.openxmlformats.org/officeDocument/2006/relationships/image" Target="../media/image20.png"/><Relationship Id="rId5"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3.jpg"/><Relationship Id="rId4" Type="http://schemas.openxmlformats.org/officeDocument/2006/relationships/image" Target="../media/image24.png"/><Relationship Id="rId5"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51"/>
          <p:cNvSpPr/>
          <p:nvPr/>
        </p:nvSpPr>
        <p:spPr>
          <a:xfrm>
            <a:off x="0" y="0"/>
            <a:ext cx="9144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great_barrier_reef1.jpg" id="219" name="Google Shape;219;p51"/>
          <p:cNvPicPr preferRelativeResize="0"/>
          <p:nvPr/>
        </p:nvPicPr>
        <p:blipFill rotWithShape="1">
          <a:blip r:embed="rId3">
            <a:alphaModFix/>
          </a:blip>
          <a:srcRect b="0" l="0" r="0" t="0"/>
          <a:stretch/>
        </p:blipFill>
        <p:spPr>
          <a:xfrm>
            <a:off x="0" y="-1"/>
            <a:ext cx="9144000" cy="4269155"/>
          </a:xfrm>
          <a:prstGeom prst="rect">
            <a:avLst/>
          </a:prstGeom>
          <a:noFill/>
          <a:ln>
            <a:noFill/>
          </a:ln>
        </p:spPr>
      </p:pic>
      <p:sp>
        <p:nvSpPr>
          <p:cNvPr descr="malta_water1_new.jpg" id="220" name="Google Shape;220;p51"/>
          <p:cNvSpPr/>
          <p:nvPr/>
        </p:nvSpPr>
        <p:spPr>
          <a:xfrm>
            <a:off x="0" y="0"/>
            <a:ext cx="9144000" cy="127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1" name="Google Shape;221;p51"/>
          <p:cNvSpPr txBox="1"/>
          <p:nvPr/>
        </p:nvSpPr>
        <p:spPr>
          <a:xfrm>
            <a:off x="611560" y="4200356"/>
            <a:ext cx="8029037" cy="80021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Arial"/>
                <a:ea typeface="Arial"/>
                <a:cs typeface="Arial"/>
                <a:sym typeface="Arial"/>
              </a:rPr>
              <a:t>The eReefs coastal ocean modellling systems</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Colberg Frank, Gary Brassington, Paul Sandery, Pavel Sakov, Saima Aijaz </a:t>
            </a:r>
            <a:endParaRPr sz="1800">
              <a:solidFill>
                <a:schemeClr val="lt1"/>
              </a:solidFill>
              <a:latin typeface="Arial"/>
              <a:ea typeface="Arial"/>
              <a:cs typeface="Arial"/>
              <a:sym typeface="Arial"/>
            </a:endParaRPr>
          </a:p>
        </p:txBody>
      </p:sp>
      <p:pic>
        <p:nvPicPr>
          <p:cNvPr descr="0021.png" id="222" name="Google Shape;222;p51"/>
          <p:cNvPicPr preferRelativeResize="0"/>
          <p:nvPr/>
        </p:nvPicPr>
        <p:blipFill rotWithShape="1">
          <a:blip r:embed="rId4">
            <a:alphaModFix/>
          </a:blip>
          <a:srcRect b="2777" l="6638" r="8658" t="1709"/>
          <a:stretch/>
        </p:blipFill>
        <p:spPr>
          <a:xfrm>
            <a:off x="5417360" y="45628"/>
            <a:ext cx="3477087" cy="4223526"/>
          </a:xfrm>
          <a:prstGeom prst="rect">
            <a:avLst/>
          </a:prstGeom>
          <a:noFill/>
          <a:ln>
            <a:noFill/>
          </a:ln>
          <a:effectLst>
            <a:outerShdw blurRad="50800" rotWithShape="0" algn="tl" dir="360000" dist="50800">
              <a:srgbClr val="000000">
                <a:alpha val="58823"/>
              </a:srgbClr>
            </a:outerShdw>
          </a:effectLst>
        </p:spPr>
      </p:pic>
      <p:sp>
        <p:nvSpPr>
          <p:cNvPr id="223" name="Google Shape;223;p51"/>
          <p:cNvSpPr txBox="1"/>
          <p:nvPr/>
        </p:nvSpPr>
        <p:spPr>
          <a:xfrm>
            <a:off x="107504" y="6453336"/>
            <a:ext cx="7048400"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R&amp;D workshop, 28</a:t>
            </a:r>
            <a:r>
              <a:rPr baseline="30000" lang="en-US" sz="1400">
                <a:solidFill>
                  <a:schemeClr val="lt1"/>
                </a:solidFill>
                <a:latin typeface="Arial"/>
                <a:ea typeface="Arial"/>
                <a:cs typeface="Arial"/>
                <a:sym typeface="Arial"/>
              </a:rPr>
              <a:t>th</a:t>
            </a:r>
            <a:r>
              <a:rPr lang="en-US" sz="1400">
                <a:solidFill>
                  <a:schemeClr val="lt1"/>
                </a:solidFill>
                <a:latin typeface="Arial"/>
                <a:ea typeface="Arial"/>
                <a:cs typeface="Arial"/>
                <a:sym typeface="Arial"/>
              </a:rPr>
              <a:t> NOV 2018, Melbourne</a:t>
            </a:r>
            <a:endParaRPr sz="1400">
              <a:solidFill>
                <a:schemeClr val="lt1"/>
              </a:solidFill>
              <a:latin typeface="Arial"/>
              <a:ea typeface="Arial"/>
              <a:cs typeface="Arial"/>
              <a:sym typeface="Arial"/>
            </a:endParaRPr>
          </a:p>
        </p:txBody>
      </p:sp>
      <p:pic>
        <p:nvPicPr>
          <p:cNvPr descr="GBRF_1-210x66.png" id="224" name="Google Shape;224;p51"/>
          <p:cNvPicPr preferRelativeResize="0"/>
          <p:nvPr/>
        </p:nvPicPr>
        <p:blipFill rotWithShape="1">
          <a:blip r:embed="rId5">
            <a:alphaModFix/>
          </a:blip>
          <a:srcRect b="0" l="0" r="0" t="0"/>
          <a:stretch/>
        </p:blipFill>
        <p:spPr>
          <a:xfrm>
            <a:off x="611561" y="5911056"/>
            <a:ext cx="1656184" cy="520515"/>
          </a:xfrm>
          <a:prstGeom prst="rect">
            <a:avLst/>
          </a:prstGeom>
          <a:noFill/>
          <a:ln>
            <a:noFill/>
          </a:ln>
        </p:spPr>
      </p:pic>
      <p:pic>
        <p:nvPicPr>
          <p:cNvPr descr="BoM-210x51.png" id="225" name="Google Shape;225;p51"/>
          <p:cNvPicPr preferRelativeResize="0"/>
          <p:nvPr/>
        </p:nvPicPr>
        <p:blipFill rotWithShape="1">
          <a:blip r:embed="rId6">
            <a:alphaModFix/>
          </a:blip>
          <a:srcRect b="0" l="0" r="0" t="0"/>
          <a:stretch/>
        </p:blipFill>
        <p:spPr>
          <a:xfrm>
            <a:off x="2353992" y="5983436"/>
            <a:ext cx="2073993" cy="503684"/>
          </a:xfrm>
          <a:prstGeom prst="rect">
            <a:avLst/>
          </a:prstGeom>
          <a:noFill/>
          <a:ln>
            <a:noFill/>
          </a:ln>
        </p:spPr>
      </p:pic>
      <p:pic>
        <p:nvPicPr>
          <p:cNvPr descr="CSIRO-60x60.png" id="226" name="Google Shape;226;p51"/>
          <p:cNvPicPr preferRelativeResize="0"/>
          <p:nvPr/>
        </p:nvPicPr>
        <p:blipFill rotWithShape="1">
          <a:blip r:embed="rId7">
            <a:alphaModFix/>
          </a:blip>
          <a:srcRect b="0" l="0" r="0" t="0"/>
          <a:stretch/>
        </p:blipFill>
        <p:spPr>
          <a:xfrm>
            <a:off x="4644009" y="5983064"/>
            <a:ext cx="576064" cy="576064"/>
          </a:xfrm>
          <a:prstGeom prst="rect">
            <a:avLst/>
          </a:prstGeom>
          <a:noFill/>
          <a:ln>
            <a:noFill/>
          </a:ln>
        </p:spPr>
      </p:pic>
      <p:pic>
        <p:nvPicPr>
          <p:cNvPr descr="AIMS-210x49.png" id="227" name="Google Shape;227;p51"/>
          <p:cNvPicPr preferRelativeResize="0"/>
          <p:nvPr/>
        </p:nvPicPr>
        <p:blipFill rotWithShape="1">
          <a:blip r:embed="rId8">
            <a:alphaModFix/>
          </a:blip>
          <a:srcRect b="0" l="0" r="0" t="0"/>
          <a:stretch/>
        </p:blipFill>
        <p:spPr>
          <a:xfrm>
            <a:off x="5364089" y="5983064"/>
            <a:ext cx="2160240" cy="504056"/>
          </a:xfrm>
          <a:prstGeom prst="rect">
            <a:avLst/>
          </a:prstGeom>
          <a:noFill/>
          <a:ln>
            <a:noFill/>
          </a:ln>
        </p:spPr>
      </p:pic>
      <p:pic>
        <p:nvPicPr>
          <p:cNvPr descr="QLD-Gov-64x80.png" id="228" name="Google Shape;228;p51"/>
          <p:cNvPicPr preferRelativeResize="0"/>
          <p:nvPr/>
        </p:nvPicPr>
        <p:blipFill rotWithShape="1">
          <a:blip r:embed="rId9">
            <a:alphaModFix/>
          </a:blip>
          <a:srcRect b="0" l="0" r="0" t="0"/>
          <a:stretch/>
        </p:blipFill>
        <p:spPr>
          <a:xfrm>
            <a:off x="7804269" y="5911056"/>
            <a:ext cx="512147" cy="6401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86" name="Shape 386"/>
        <p:cNvGrpSpPr/>
        <p:nvPr/>
      </p:nvGrpSpPr>
      <p:grpSpPr>
        <a:xfrm>
          <a:off x="0" y="0"/>
          <a:ext cx="0" cy="0"/>
          <a:chOff x="0" y="0"/>
          <a:chExt cx="0" cy="0"/>
        </a:xfrm>
      </p:grpSpPr>
      <p:pic>
        <p:nvPicPr>
          <p:cNvPr descr="FAS_NEAustralia1.2017097.terra.250m.jpg" id="387" name="Google Shape;387;p60"/>
          <p:cNvPicPr preferRelativeResize="0"/>
          <p:nvPr/>
        </p:nvPicPr>
        <p:blipFill rotWithShape="1">
          <a:blip r:embed="rId3">
            <a:alphaModFix/>
          </a:blip>
          <a:srcRect b="33523" l="19784" r="24692" t="17894"/>
          <a:stretch/>
        </p:blipFill>
        <p:spPr>
          <a:xfrm>
            <a:off x="-51720" y="-1761"/>
            <a:ext cx="9143999" cy="6858000"/>
          </a:xfrm>
          <a:prstGeom prst="rect">
            <a:avLst/>
          </a:prstGeom>
          <a:noFill/>
          <a:ln>
            <a:noFill/>
          </a:ln>
        </p:spPr>
      </p:pic>
      <p:sp>
        <p:nvSpPr>
          <p:cNvPr id="388" name="Google Shape;388;p60"/>
          <p:cNvSpPr/>
          <p:nvPr/>
        </p:nvSpPr>
        <p:spPr>
          <a:xfrm flipH="1" rot="10800000">
            <a:off x="5089391" y="2123864"/>
            <a:ext cx="76638" cy="58412"/>
          </a:xfrm>
          <a:prstGeom prst="ellipse">
            <a:avLst/>
          </a:prstGeom>
          <a:solidFill>
            <a:srgbClr val="FF0000"/>
          </a:solidFill>
          <a:ln cap="flat" cmpd="sng" w="9525">
            <a:solidFill>
              <a:srgbClr val="8DB2C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9" name="Google Shape;389;p60"/>
          <p:cNvSpPr txBox="1"/>
          <p:nvPr/>
        </p:nvSpPr>
        <p:spPr>
          <a:xfrm>
            <a:off x="4661180" y="1776898"/>
            <a:ext cx="800244"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chemeClr val="lt1"/>
                </a:solidFill>
                <a:latin typeface="Arial"/>
                <a:ea typeface="Arial"/>
                <a:cs typeface="Arial"/>
                <a:sym typeface="Arial"/>
              </a:rPr>
              <a:t>The Gap</a:t>
            </a:r>
            <a:endParaRPr b="1" sz="1400">
              <a:solidFill>
                <a:schemeClr val="lt1"/>
              </a:solidFill>
              <a:latin typeface="Arial"/>
              <a:ea typeface="Arial"/>
              <a:cs typeface="Arial"/>
              <a:sym typeface="Arial"/>
            </a:endParaRPr>
          </a:p>
        </p:txBody>
      </p:sp>
      <p:cxnSp>
        <p:nvCxnSpPr>
          <p:cNvPr id="390" name="Google Shape;390;p60"/>
          <p:cNvCxnSpPr/>
          <p:nvPr/>
        </p:nvCxnSpPr>
        <p:spPr>
          <a:xfrm>
            <a:off x="5089391" y="2202053"/>
            <a:ext cx="1981237" cy="1342451"/>
          </a:xfrm>
          <a:prstGeom prst="straightConnector1">
            <a:avLst/>
          </a:prstGeom>
          <a:noFill/>
          <a:ln cap="flat" cmpd="sng" w="25400">
            <a:solidFill>
              <a:schemeClr val="accent1"/>
            </a:solidFill>
            <a:prstDash val="solid"/>
            <a:round/>
            <a:headEnd len="med" w="med" type="stealth"/>
            <a:tailEnd len="med" w="med" type="stealth"/>
          </a:ln>
          <a:effectLst>
            <a:outerShdw blurRad="40000" rotWithShape="0" dir="5400000" dist="20000">
              <a:srgbClr val="000000">
                <a:alpha val="37647"/>
              </a:srgbClr>
            </a:outerShdw>
          </a:effectLst>
        </p:spPr>
      </p:cxnSp>
      <p:sp>
        <p:nvSpPr>
          <p:cNvPr id="391" name="Google Shape;391;p60"/>
          <p:cNvSpPr txBox="1"/>
          <p:nvPr/>
        </p:nvSpPr>
        <p:spPr>
          <a:xfrm>
            <a:off x="7202417" y="3126186"/>
            <a:ext cx="442662"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chemeClr val="lt1"/>
                </a:solidFill>
                <a:latin typeface="Arial"/>
                <a:ea typeface="Arial"/>
                <a:cs typeface="Arial"/>
                <a:sym typeface="Arial"/>
              </a:rPr>
              <a:t>RM</a:t>
            </a:r>
            <a:endParaRPr b="1" sz="1400">
              <a:solidFill>
                <a:schemeClr val="lt1"/>
              </a:solidFill>
              <a:latin typeface="Arial"/>
              <a:ea typeface="Arial"/>
              <a:cs typeface="Arial"/>
              <a:sym typeface="Arial"/>
            </a:endParaRPr>
          </a:p>
        </p:txBody>
      </p:sp>
      <p:sp>
        <p:nvSpPr>
          <p:cNvPr id="392" name="Google Shape;392;p60"/>
          <p:cNvSpPr txBox="1"/>
          <p:nvPr/>
        </p:nvSpPr>
        <p:spPr>
          <a:xfrm>
            <a:off x="0" y="1776898"/>
            <a:ext cx="3070071" cy="738664"/>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FF6600"/>
              </a:buClr>
              <a:buSzPts val="1400"/>
              <a:buFont typeface="Arial"/>
              <a:buChar char="•"/>
            </a:pPr>
            <a:r>
              <a:rPr b="1" lang="en-US" sz="1400">
                <a:solidFill>
                  <a:srgbClr val="FF6600"/>
                </a:solidFill>
                <a:latin typeface="Arial"/>
                <a:ea typeface="Arial"/>
                <a:cs typeface="Arial"/>
                <a:sym typeface="Arial"/>
              </a:rPr>
              <a:t>~ 64 hours from The Gap – RM </a:t>
            </a:r>
            <a:endParaRPr/>
          </a:p>
          <a:p>
            <a:pPr indent="-285750" lvl="0" marL="285750" marR="0" rtl="0" algn="l">
              <a:spcBef>
                <a:spcPts val="0"/>
              </a:spcBef>
              <a:spcAft>
                <a:spcPts val="0"/>
              </a:spcAft>
              <a:buClr>
                <a:srgbClr val="FF6600"/>
              </a:buClr>
              <a:buSzPts val="1400"/>
              <a:buFont typeface="Arial"/>
              <a:buChar char="•"/>
            </a:pPr>
            <a:r>
              <a:rPr b="1" lang="en-US" sz="1400">
                <a:solidFill>
                  <a:srgbClr val="FF6600"/>
                </a:solidFill>
                <a:latin typeface="Arial"/>
                <a:ea typeface="Arial"/>
                <a:cs typeface="Arial"/>
                <a:sym typeface="Arial"/>
              </a:rPr>
              <a:t>-&gt; ~0.5-0.6m/s</a:t>
            </a:r>
            <a:endParaRPr/>
          </a:p>
          <a:p>
            <a:pPr indent="0" lvl="0" marL="0" marR="0" rtl="0" algn="l">
              <a:spcBef>
                <a:spcPts val="0"/>
              </a:spcBef>
              <a:spcAft>
                <a:spcPts val="0"/>
              </a:spcAft>
              <a:buNone/>
            </a:pPr>
            <a:r>
              <a:t/>
            </a:r>
            <a:endParaRPr b="1" sz="1400">
              <a:solidFill>
                <a:srgbClr val="FF6600"/>
              </a:solidFill>
              <a:latin typeface="Arial"/>
              <a:ea typeface="Arial"/>
              <a:cs typeface="Arial"/>
              <a:sym typeface="Arial"/>
            </a:endParaRPr>
          </a:p>
        </p:txBody>
      </p:sp>
      <p:sp>
        <p:nvSpPr>
          <p:cNvPr id="393" name="Google Shape;393;p60"/>
          <p:cNvSpPr/>
          <p:nvPr/>
        </p:nvSpPr>
        <p:spPr>
          <a:xfrm rot="1605252">
            <a:off x="5089693" y="2442545"/>
            <a:ext cx="109447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FFFF"/>
                </a:solidFill>
                <a:latin typeface="Arial"/>
                <a:ea typeface="Arial"/>
                <a:cs typeface="Arial"/>
                <a:sym typeface="Arial"/>
              </a:rPr>
              <a:t>136.6 KM </a:t>
            </a:r>
            <a:endParaRPr sz="1800">
              <a:solidFill>
                <a:schemeClr val="dk1"/>
              </a:solidFill>
              <a:latin typeface="Arial"/>
              <a:ea typeface="Arial"/>
              <a:cs typeface="Arial"/>
              <a:sym typeface="Arial"/>
            </a:endParaRPr>
          </a:p>
        </p:txBody>
      </p:sp>
      <p:sp>
        <p:nvSpPr>
          <p:cNvPr id="394" name="Google Shape;394;p60"/>
          <p:cNvSpPr/>
          <p:nvPr/>
        </p:nvSpPr>
        <p:spPr>
          <a:xfrm>
            <a:off x="1" y="-1761"/>
            <a:ext cx="9092278" cy="759944"/>
          </a:xfrm>
          <a:prstGeom prst="rect">
            <a:avLst/>
          </a:prstGeom>
          <a:solidFill>
            <a:schemeClr val="accent5">
              <a:alpha val="57647"/>
            </a:schemeClr>
          </a:solidFill>
          <a:ln>
            <a:noFill/>
          </a:ln>
        </p:spPr>
        <p:txBody>
          <a:bodyPr anchorCtr="0" anchor="t" bIns="45700" lIns="91425" spcFirstLastPara="1" rIns="91425" wrap="square" tIns="45700">
            <a:noAutofit/>
          </a:bodyPr>
          <a:lstStyle/>
          <a:p>
            <a:pPr indent="0" lvl="1" marL="457200" marR="0" rtl="0" algn="l">
              <a:spcBef>
                <a:spcPts val="0"/>
              </a:spcBef>
              <a:spcAft>
                <a:spcPts val="0"/>
              </a:spcAft>
              <a:buNone/>
            </a:pPr>
            <a:r>
              <a:t/>
            </a:r>
            <a:endParaRPr b="1" i="0" sz="2000" u="none" cap="none" strike="noStrike">
              <a:solidFill>
                <a:srgbClr val="001F3B"/>
              </a:solidFill>
              <a:latin typeface="Arial"/>
              <a:ea typeface="Arial"/>
              <a:cs typeface="Arial"/>
              <a:sym typeface="Arial"/>
            </a:endParaRPr>
          </a:p>
        </p:txBody>
      </p:sp>
      <p:sp>
        <p:nvSpPr>
          <p:cNvPr id="395" name="Google Shape;395;p60"/>
          <p:cNvSpPr txBox="1"/>
          <p:nvPr/>
        </p:nvSpPr>
        <p:spPr>
          <a:xfrm>
            <a:off x="5966775" y="4162811"/>
            <a:ext cx="62074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4km</a:t>
            </a:r>
            <a:endParaRPr sz="1800">
              <a:solidFill>
                <a:schemeClr val="dk1"/>
              </a:solidFill>
              <a:latin typeface="Arial"/>
              <a:ea typeface="Arial"/>
              <a:cs typeface="Arial"/>
              <a:sym typeface="Arial"/>
            </a:endParaRPr>
          </a:p>
        </p:txBody>
      </p:sp>
      <p:sp>
        <p:nvSpPr>
          <p:cNvPr id="396" name="Google Shape;396;p60"/>
          <p:cNvSpPr txBox="1"/>
          <p:nvPr/>
        </p:nvSpPr>
        <p:spPr>
          <a:xfrm>
            <a:off x="503841" y="4183208"/>
            <a:ext cx="94129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Arial"/>
                <a:ea typeface="Arial"/>
                <a:cs typeface="Arial"/>
                <a:sym typeface="Arial"/>
              </a:rPr>
              <a:t>MODIS</a:t>
            </a:r>
            <a:endParaRPr b="1" sz="1800">
              <a:solidFill>
                <a:srgbClr val="000000"/>
              </a:solidFill>
              <a:latin typeface="Arial"/>
              <a:ea typeface="Arial"/>
              <a:cs typeface="Arial"/>
              <a:sym typeface="Arial"/>
            </a:endParaRPr>
          </a:p>
        </p:txBody>
      </p:sp>
      <p:sp>
        <p:nvSpPr>
          <p:cNvPr id="397" name="Google Shape;397;p60"/>
          <p:cNvSpPr txBox="1"/>
          <p:nvPr/>
        </p:nvSpPr>
        <p:spPr>
          <a:xfrm>
            <a:off x="6208710" y="4185690"/>
            <a:ext cx="64666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Arial"/>
                <a:ea typeface="Arial"/>
                <a:cs typeface="Arial"/>
                <a:sym typeface="Arial"/>
              </a:rPr>
              <a:t>4km</a:t>
            </a:r>
            <a:endParaRPr b="1" sz="1800">
              <a:solidFill>
                <a:srgbClr val="000000"/>
              </a:solidFill>
              <a:latin typeface="Arial"/>
              <a:ea typeface="Arial"/>
              <a:cs typeface="Arial"/>
              <a:sym typeface="Arial"/>
            </a:endParaRPr>
          </a:p>
        </p:txBody>
      </p:sp>
      <p:pic>
        <p:nvPicPr>
          <p:cNvPr id="398" name="Google Shape;398;p60"/>
          <p:cNvPicPr preferRelativeResize="0"/>
          <p:nvPr/>
        </p:nvPicPr>
        <p:blipFill rotWithShape="1">
          <a:blip r:embed="rId4">
            <a:alphaModFix/>
          </a:blip>
          <a:srcRect b="0" l="0" r="0" t="0"/>
          <a:stretch/>
        </p:blipFill>
        <p:spPr>
          <a:xfrm>
            <a:off x="834074" y="883736"/>
            <a:ext cx="3567113" cy="5100454"/>
          </a:xfrm>
          <a:prstGeom prst="rect">
            <a:avLst/>
          </a:prstGeom>
          <a:noFill/>
          <a:ln>
            <a:noFill/>
          </a:ln>
        </p:spPr>
      </p:pic>
      <p:pic>
        <p:nvPicPr>
          <p:cNvPr id="399" name="Google Shape;399;p60"/>
          <p:cNvPicPr preferRelativeResize="0"/>
          <p:nvPr/>
        </p:nvPicPr>
        <p:blipFill rotWithShape="1">
          <a:blip r:embed="rId5">
            <a:alphaModFix/>
          </a:blip>
          <a:srcRect b="0" l="0" r="0" t="0"/>
          <a:stretch/>
        </p:blipFill>
        <p:spPr>
          <a:xfrm>
            <a:off x="4623744" y="883736"/>
            <a:ext cx="3568187" cy="5100454"/>
          </a:xfrm>
          <a:prstGeom prst="rect">
            <a:avLst/>
          </a:prstGeom>
          <a:noFill/>
          <a:ln>
            <a:noFill/>
          </a:ln>
        </p:spPr>
      </p:pic>
      <p:sp>
        <p:nvSpPr>
          <p:cNvPr id="400" name="Google Shape;400;p60"/>
          <p:cNvSpPr txBox="1"/>
          <p:nvPr/>
        </p:nvSpPr>
        <p:spPr>
          <a:xfrm>
            <a:off x="5065146" y="1140494"/>
            <a:ext cx="2198049" cy="40011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Arial"/>
                <a:ea typeface="Arial"/>
                <a:cs typeface="Arial"/>
                <a:sym typeface="Arial"/>
              </a:rPr>
              <a:t>Particle density</a:t>
            </a:r>
            <a:endParaRPr b="1" sz="2000">
              <a:solidFill>
                <a:srgbClr val="000000"/>
              </a:solidFill>
              <a:latin typeface="Arial"/>
              <a:ea typeface="Arial"/>
              <a:cs typeface="Arial"/>
              <a:sym typeface="Arial"/>
            </a:endParaRPr>
          </a:p>
        </p:txBody>
      </p:sp>
      <p:sp>
        <p:nvSpPr>
          <p:cNvPr id="401" name="Google Shape;401;p60"/>
          <p:cNvSpPr txBox="1"/>
          <p:nvPr/>
        </p:nvSpPr>
        <p:spPr>
          <a:xfrm>
            <a:off x="1654164" y="1144490"/>
            <a:ext cx="1909603" cy="70788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Arial"/>
                <a:ea typeface="Arial"/>
                <a:cs typeface="Arial"/>
                <a:sym typeface="Arial"/>
              </a:rPr>
              <a:t>Tracer concentration</a:t>
            </a:r>
            <a:endParaRPr b="1" sz="2000">
              <a:solidFill>
                <a:srgbClr val="000000"/>
              </a:solidFill>
              <a:latin typeface="Arial"/>
              <a:ea typeface="Arial"/>
              <a:cs typeface="Arial"/>
              <a:sym typeface="Arial"/>
            </a:endParaRPr>
          </a:p>
        </p:txBody>
      </p:sp>
      <p:sp>
        <p:nvSpPr>
          <p:cNvPr id="402" name="Google Shape;402;p60"/>
          <p:cNvSpPr/>
          <p:nvPr/>
        </p:nvSpPr>
        <p:spPr>
          <a:xfrm>
            <a:off x="179156" y="154738"/>
            <a:ext cx="4029122"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rgbClr val="000000"/>
                </a:solidFill>
                <a:latin typeface="Helvetica Neue Light"/>
                <a:ea typeface="Helvetica Neue Light"/>
                <a:cs typeface="Helvetica Neue Light"/>
                <a:sym typeface="Helvetica Neue Light"/>
              </a:rPr>
              <a:t>Fitzroy plume - TC Debbie</a:t>
            </a:r>
            <a:endParaRPr b="1" sz="2400">
              <a:solidFill>
                <a:srgbClr val="000000"/>
              </a:solidFill>
              <a:latin typeface="Helvetica Neue Light"/>
              <a:ea typeface="Helvetica Neue Light"/>
              <a:cs typeface="Helvetica Neue Light"/>
              <a:sym typeface="Helvetica Neue Light"/>
            </a:endParaRPr>
          </a:p>
        </p:txBody>
      </p:sp>
      <p:pic>
        <p:nvPicPr>
          <p:cNvPr descr="great_barrier_reef1.jpg" id="403" name="Google Shape;403;p60"/>
          <p:cNvPicPr preferRelativeResize="0"/>
          <p:nvPr/>
        </p:nvPicPr>
        <p:blipFill rotWithShape="1">
          <a:blip r:embed="rId6">
            <a:alphaModFix/>
          </a:blip>
          <a:srcRect b="0" l="0" r="0" t="0"/>
          <a:stretch/>
        </p:blipFill>
        <p:spPr>
          <a:xfrm>
            <a:off x="0" y="0"/>
            <a:ext cx="9144000" cy="904240"/>
          </a:xfrm>
          <a:prstGeom prst="rect">
            <a:avLst/>
          </a:prstGeom>
          <a:noFill/>
          <a:ln>
            <a:noFill/>
          </a:ln>
        </p:spPr>
      </p:pic>
      <p:sp>
        <p:nvSpPr>
          <p:cNvPr id="404" name="Google Shape;404;p60"/>
          <p:cNvSpPr txBox="1"/>
          <p:nvPr/>
        </p:nvSpPr>
        <p:spPr>
          <a:xfrm>
            <a:off x="195380" y="188640"/>
            <a:ext cx="5744772"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Helvetica Neue Light"/>
                <a:ea typeface="Helvetica Neue Light"/>
                <a:cs typeface="Helvetica Neue Light"/>
                <a:sym typeface="Helvetica Neue Light"/>
              </a:rPr>
              <a:t>Fitzroy plume - TC Debbie</a:t>
            </a:r>
            <a:endParaRPr sz="2800">
              <a:solidFill>
                <a:schemeClr val="lt1"/>
              </a:solidFill>
              <a:latin typeface="Helvetica Neue Light"/>
              <a:ea typeface="Helvetica Neue Light"/>
              <a:cs typeface="Helvetica Neue Light"/>
              <a:sym typeface="Helvetica Neue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sp>
        <p:nvSpPr>
          <p:cNvPr id="410" name="Google Shape;410;p61"/>
          <p:cNvSpPr/>
          <p:nvPr/>
        </p:nvSpPr>
        <p:spPr>
          <a:xfrm>
            <a:off x="0" y="0"/>
            <a:ext cx="9144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Screen Shot 2015-06-23 at 3.48.26 PM.png" id="411" name="Google Shape;411;p61"/>
          <p:cNvPicPr preferRelativeResize="0"/>
          <p:nvPr/>
        </p:nvPicPr>
        <p:blipFill rotWithShape="1">
          <a:blip r:embed="rId3">
            <a:alphaModFix/>
          </a:blip>
          <a:srcRect b="0" l="0" r="0" t="0"/>
          <a:stretch/>
        </p:blipFill>
        <p:spPr>
          <a:xfrm>
            <a:off x="1475656" y="1772816"/>
            <a:ext cx="2088232" cy="2356186"/>
          </a:xfrm>
          <a:prstGeom prst="rect">
            <a:avLst/>
          </a:prstGeom>
          <a:noFill/>
          <a:ln>
            <a:noFill/>
          </a:ln>
        </p:spPr>
      </p:pic>
      <p:sp>
        <p:nvSpPr>
          <p:cNvPr descr="malta_water1_new.jpg" id="412" name="Google Shape;412;p61"/>
          <p:cNvSpPr/>
          <p:nvPr/>
        </p:nvSpPr>
        <p:spPr>
          <a:xfrm>
            <a:off x="0" y="0"/>
            <a:ext cx="9144000" cy="127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great_barrier_reef1.jpg" id="413" name="Google Shape;413;p61"/>
          <p:cNvPicPr preferRelativeResize="0"/>
          <p:nvPr/>
        </p:nvPicPr>
        <p:blipFill rotWithShape="1">
          <a:blip r:embed="rId4">
            <a:alphaModFix/>
          </a:blip>
          <a:srcRect b="0" l="0" r="0" t="0"/>
          <a:stretch/>
        </p:blipFill>
        <p:spPr>
          <a:xfrm>
            <a:off x="0" y="0"/>
            <a:ext cx="9144000" cy="904240"/>
          </a:xfrm>
          <a:prstGeom prst="rect">
            <a:avLst/>
          </a:prstGeom>
          <a:noFill/>
          <a:ln>
            <a:noFill/>
          </a:ln>
        </p:spPr>
      </p:pic>
      <p:sp>
        <p:nvSpPr>
          <p:cNvPr id="414" name="Google Shape;414;p61"/>
          <p:cNvSpPr txBox="1"/>
          <p:nvPr/>
        </p:nvSpPr>
        <p:spPr>
          <a:xfrm>
            <a:off x="195379" y="-134478"/>
            <a:ext cx="8121037" cy="954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Helvetica Neue Light"/>
                <a:ea typeface="Helvetica Neue Light"/>
                <a:cs typeface="Helvetica Neue Light"/>
                <a:sym typeface="Helvetica Neue Light"/>
              </a:rPr>
              <a:t>Data assimilation hydrodynamic forecasts/ reanalysis</a:t>
            </a:r>
            <a:endParaRPr sz="2800">
              <a:solidFill>
                <a:schemeClr val="lt1"/>
              </a:solidFill>
              <a:latin typeface="Helvetica Neue Light"/>
              <a:ea typeface="Helvetica Neue Light"/>
              <a:cs typeface="Helvetica Neue Light"/>
              <a:sym typeface="Helvetica Neue Light"/>
            </a:endParaRPr>
          </a:p>
        </p:txBody>
      </p:sp>
      <p:pic>
        <p:nvPicPr>
          <p:cNvPr descr="jason1" id="415" name="Google Shape;415;p61"/>
          <p:cNvPicPr preferRelativeResize="0"/>
          <p:nvPr/>
        </p:nvPicPr>
        <p:blipFill rotWithShape="1">
          <a:blip r:embed="rId5">
            <a:alphaModFix/>
          </a:blip>
          <a:srcRect b="0" l="0" r="0" t="0"/>
          <a:stretch/>
        </p:blipFill>
        <p:spPr>
          <a:xfrm>
            <a:off x="287056" y="1124744"/>
            <a:ext cx="1440160" cy="808908"/>
          </a:xfrm>
          <a:prstGeom prst="rect">
            <a:avLst/>
          </a:prstGeom>
          <a:noFill/>
          <a:ln>
            <a:noFill/>
          </a:ln>
        </p:spPr>
      </p:pic>
      <p:pic>
        <p:nvPicPr>
          <p:cNvPr descr="jpss_viirs.jpg" id="416" name="Google Shape;416;p61"/>
          <p:cNvPicPr preferRelativeResize="0"/>
          <p:nvPr/>
        </p:nvPicPr>
        <p:blipFill rotWithShape="1">
          <a:blip r:embed="rId6">
            <a:alphaModFix/>
          </a:blip>
          <a:srcRect b="0" l="0" r="0" t="0"/>
          <a:stretch/>
        </p:blipFill>
        <p:spPr>
          <a:xfrm>
            <a:off x="1727216" y="1124744"/>
            <a:ext cx="1116592" cy="864096"/>
          </a:xfrm>
          <a:prstGeom prst="rect">
            <a:avLst/>
          </a:prstGeom>
          <a:noFill/>
          <a:ln>
            <a:noFill/>
          </a:ln>
        </p:spPr>
      </p:pic>
      <p:pic>
        <p:nvPicPr>
          <p:cNvPr descr="Argo_float.jpg" id="417" name="Google Shape;417;p61"/>
          <p:cNvPicPr preferRelativeResize="0"/>
          <p:nvPr/>
        </p:nvPicPr>
        <p:blipFill rotWithShape="1">
          <a:blip r:embed="rId7">
            <a:alphaModFix/>
          </a:blip>
          <a:srcRect b="0" l="0" r="0" t="0"/>
          <a:stretch/>
        </p:blipFill>
        <p:spPr>
          <a:xfrm>
            <a:off x="283414" y="2132856"/>
            <a:ext cx="400153" cy="1080120"/>
          </a:xfrm>
          <a:prstGeom prst="rect">
            <a:avLst/>
          </a:prstGeom>
          <a:noFill/>
          <a:ln>
            <a:noFill/>
          </a:ln>
        </p:spPr>
      </p:pic>
      <p:pic>
        <p:nvPicPr>
          <p:cNvPr descr="townsville_tide_gauge.jpg" id="418" name="Google Shape;418;p61"/>
          <p:cNvPicPr preferRelativeResize="0"/>
          <p:nvPr/>
        </p:nvPicPr>
        <p:blipFill rotWithShape="1">
          <a:blip r:embed="rId8">
            <a:alphaModFix/>
          </a:blip>
          <a:srcRect b="0" l="0" r="0" t="0"/>
          <a:stretch/>
        </p:blipFill>
        <p:spPr>
          <a:xfrm>
            <a:off x="827584" y="2132856"/>
            <a:ext cx="810090" cy="1080120"/>
          </a:xfrm>
          <a:prstGeom prst="rect">
            <a:avLst/>
          </a:prstGeom>
          <a:noFill/>
          <a:ln>
            <a:noFill/>
          </a:ln>
        </p:spPr>
      </p:pic>
      <p:sp>
        <p:nvSpPr>
          <p:cNvPr id="419" name="Google Shape;419;p61"/>
          <p:cNvSpPr txBox="1"/>
          <p:nvPr/>
        </p:nvSpPr>
        <p:spPr>
          <a:xfrm>
            <a:off x="251520" y="4369747"/>
            <a:ext cx="3024336" cy="236988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rgbClr val="FFFFFF"/>
                </a:solidFill>
                <a:latin typeface="Helvetica Neue Light"/>
                <a:ea typeface="Helvetica Neue Light"/>
                <a:cs typeface="Helvetica Neue Light"/>
                <a:sym typeface="Helvetica Neue Light"/>
              </a:rPr>
              <a:t>Satellite altimetry</a:t>
            </a:r>
            <a:endParaRPr/>
          </a:p>
          <a:p>
            <a:pPr indent="0" lvl="1" marL="457200" marR="0" rtl="0" algn="l">
              <a:spcBef>
                <a:spcPts val="0"/>
              </a:spcBef>
              <a:spcAft>
                <a:spcPts val="0"/>
              </a:spcAft>
              <a:buNone/>
            </a:pPr>
            <a:r>
              <a:rPr b="1" i="0" lang="en-US" sz="1600" u="none" cap="none" strike="noStrike">
                <a:solidFill>
                  <a:srgbClr val="FFFFFF"/>
                </a:solidFill>
                <a:latin typeface="Helvetica Neue Light"/>
                <a:ea typeface="Helvetica Neue Light"/>
                <a:cs typeface="Helvetica Neue Light"/>
                <a:sym typeface="Helvetica Neue Light"/>
              </a:rPr>
              <a:t>Jason3, AltiKa, Cryosat-2</a:t>
            </a:r>
            <a:endParaRPr/>
          </a:p>
          <a:p>
            <a:pPr indent="0" lvl="1" marL="457200" marR="0" rtl="0" algn="l">
              <a:spcBef>
                <a:spcPts val="600"/>
              </a:spcBef>
              <a:spcAft>
                <a:spcPts val="0"/>
              </a:spcAft>
              <a:buNone/>
            </a:pPr>
            <a:r>
              <a:rPr b="1" i="0" lang="en-US" sz="1600" u="none" cap="none" strike="noStrike">
                <a:solidFill>
                  <a:srgbClr val="7F7F7F"/>
                </a:solidFill>
                <a:latin typeface="Helvetica Neue Light"/>
                <a:ea typeface="Helvetica Neue Light"/>
                <a:cs typeface="Helvetica Neue Light"/>
                <a:sym typeface="Helvetica Neue Light"/>
              </a:rPr>
              <a:t>Sentinel-3A</a:t>
            </a:r>
            <a:endParaRPr/>
          </a:p>
          <a:p>
            <a:pPr indent="0" lvl="0" marL="0" marR="0" rtl="0" algn="l">
              <a:spcBef>
                <a:spcPts val="600"/>
              </a:spcBef>
              <a:spcAft>
                <a:spcPts val="0"/>
              </a:spcAft>
              <a:buNone/>
            </a:pPr>
            <a:r>
              <a:rPr b="1" lang="en-US" sz="1600">
                <a:solidFill>
                  <a:srgbClr val="FFFFFF"/>
                </a:solidFill>
                <a:latin typeface="Helvetica Neue Light"/>
                <a:ea typeface="Helvetica Neue Light"/>
                <a:cs typeface="Helvetica Neue Light"/>
                <a:sym typeface="Helvetica Neue Light"/>
              </a:rPr>
              <a:t>Satellite SST</a:t>
            </a:r>
            <a:endParaRPr/>
          </a:p>
          <a:p>
            <a:pPr indent="0" lvl="1" marL="457200" marR="0" rtl="0" algn="l">
              <a:spcBef>
                <a:spcPts val="0"/>
              </a:spcBef>
              <a:spcAft>
                <a:spcPts val="0"/>
              </a:spcAft>
              <a:buNone/>
            </a:pPr>
            <a:r>
              <a:rPr b="1" i="0" lang="en-US" sz="1600" u="none" cap="none" strike="noStrike">
                <a:solidFill>
                  <a:srgbClr val="FFFFFF"/>
                </a:solidFill>
                <a:latin typeface="Helvetica Neue Light"/>
                <a:ea typeface="Helvetica Neue Light"/>
                <a:cs typeface="Helvetica Neue Light"/>
                <a:sym typeface="Helvetica Neue Light"/>
              </a:rPr>
              <a:t>AMSR2, METOP-B, VIIRS</a:t>
            </a:r>
            <a:endParaRPr/>
          </a:p>
          <a:p>
            <a:pPr indent="0" lvl="1" marL="457200" marR="0" rtl="0" algn="l">
              <a:spcBef>
                <a:spcPts val="600"/>
              </a:spcBef>
              <a:spcAft>
                <a:spcPts val="0"/>
              </a:spcAft>
              <a:buNone/>
            </a:pPr>
            <a:r>
              <a:rPr b="1" i="0" lang="en-US" sz="1600" u="none" cap="none" strike="noStrike">
                <a:solidFill>
                  <a:srgbClr val="7F7F7F"/>
                </a:solidFill>
                <a:latin typeface="Helvetica Neue Light"/>
                <a:ea typeface="Helvetica Neue Light"/>
                <a:cs typeface="Helvetica Neue Light"/>
                <a:sym typeface="Helvetica Neue Light"/>
              </a:rPr>
              <a:t>Himawari-8</a:t>
            </a:r>
            <a:endParaRPr/>
          </a:p>
          <a:p>
            <a:pPr indent="0" lvl="0" marL="0" marR="0" rtl="0" algn="l">
              <a:spcBef>
                <a:spcPts val="600"/>
              </a:spcBef>
              <a:spcAft>
                <a:spcPts val="0"/>
              </a:spcAft>
              <a:buNone/>
            </a:pPr>
            <a:r>
              <a:rPr b="1" lang="en-US" sz="1600">
                <a:solidFill>
                  <a:srgbClr val="FFFFFF"/>
                </a:solidFill>
                <a:latin typeface="Helvetica Neue Light"/>
                <a:ea typeface="Helvetica Neue Light"/>
                <a:cs typeface="Helvetica Neue Light"/>
                <a:sym typeface="Helvetica Neue Light"/>
              </a:rPr>
              <a:t>In situ</a:t>
            </a:r>
            <a:endParaRPr/>
          </a:p>
          <a:p>
            <a:pPr indent="0" lvl="1" marL="457200" marR="0" rtl="0" algn="l">
              <a:spcBef>
                <a:spcPts val="0"/>
              </a:spcBef>
              <a:spcAft>
                <a:spcPts val="0"/>
              </a:spcAft>
              <a:buNone/>
            </a:pPr>
            <a:r>
              <a:rPr b="1" i="0" lang="en-US" sz="1600" u="none" cap="none" strike="noStrike">
                <a:solidFill>
                  <a:srgbClr val="FFFFFF"/>
                </a:solidFill>
                <a:latin typeface="Helvetica Neue Light"/>
                <a:ea typeface="Helvetica Neue Light"/>
                <a:cs typeface="Helvetica Neue Light"/>
                <a:sym typeface="Helvetica Neue Light"/>
              </a:rPr>
              <a:t>Argo, </a:t>
            </a:r>
            <a:r>
              <a:rPr b="1" i="0" lang="en-US" sz="1600" u="none" cap="none" strike="noStrike">
                <a:solidFill>
                  <a:srgbClr val="7F7F7F"/>
                </a:solidFill>
                <a:latin typeface="Helvetica Neue Light"/>
                <a:ea typeface="Helvetica Neue Light"/>
                <a:cs typeface="Helvetica Neue Light"/>
                <a:sym typeface="Helvetica Neue Light"/>
              </a:rPr>
              <a:t>CTD</a:t>
            </a:r>
            <a:r>
              <a:rPr b="1" i="0" lang="en-US" sz="1600" u="none" cap="none" strike="noStrike">
                <a:solidFill>
                  <a:srgbClr val="FFFFFF"/>
                </a:solidFill>
                <a:latin typeface="Helvetica Neue Light"/>
                <a:ea typeface="Helvetica Neue Light"/>
                <a:cs typeface="Helvetica Neue Light"/>
                <a:sym typeface="Helvetica Neue Light"/>
              </a:rPr>
              <a:t>, XBT</a:t>
            </a:r>
            <a:endParaRPr b="1" i="0" sz="1600" u="none" cap="none" strike="noStrike">
              <a:solidFill>
                <a:srgbClr val="FFFFFF"/>
              </a:solidFill>
              <a:latin typeface="Arial"/>
              <a:ea typeface="Arial"/>
              <a:cs typeface="Arial"/>
              <a:sym typeface="Arial"/>
            </a:endParaRPr>
          </a:p>
        </p:txBody>
      </p:sp>
      <p:pic>
        <p:nvPicPr>
          <p:cNvPr descr="talk_pg14.tif" id="420" name="Google Shape;420;p61"/>
          <p:cNvPicPr preferRelativeResize="0"/>
          <p:nvPr/>
        </p:nvPicPr>
        <p:blipFill rotWithShape="1">
          <a:blip r:embed="rId9">
            <a:alphaModFix/>
          </a:blip>
          <a:srcRect b="0" l="0" r="0" t="0"/>
          <a:stretch/>
        </p:blipFill>
        <p:spPr>
          <a:xfrm>
            <a:off x="7092280" y="1340768"/>
            <a:ext cx="1800201" cy="1800200"/>
          </a:xfrm>
          <a:prstGeom prst="rect">
            <a:avLst/>
          </a:prstGeom>
          <a:noFill/>
          <a:ln>
            <a:noFill/>
          </a:ln>
        </p:spPr>
      </p:pic>
      <p:pic>
        <p:nvPicPr>
          <p:cNvPr descr="ereefs_enoi_enkf_ROMS_20170921_pg5.pdf" id="421" name="Google Shape;421;p61"/>
          <p:cNvPicPr preferRelativeResize="0"/>
          <p:nvPr/>
        </p:nvPicPr>
        <p:blipFill rotWithShape="1">
          <a:blip r:embed="rId10">
            <a:alphaModFix/>
          </a:blip>
          <a:srcRect b="63517" l="8071" r="45282" t="9630"/>
          <a:stretch/>
        </p:blipFill>
        <p:spPr>
          <a:xfrm rot="-5400000">
            <a:off x="4550394" y="1362374"/>
            <a:ext cx="2563492" cy="2088232"/>
          </a:xfrm>
          <a:prstGeom prst="rect">
            <a:avLst/>
          </a:prstGeom>
          <a:noFill/>
          <a:ln>
            <a:noFill/>
          </a:ln>
        </p:spPr>
      </p:pic>
      <p:sp>
        <p:nvSpPr>
          <p:cNvPr id="422" name="Google Shape;422;p61"/>
          <p:cNvSpPr txBox="1"/>
          <p:nvPr/>
        </p:nvSpPr>
        <p:spPr>
          <a:xfrm>
            <a:off x="4788024" y="3933056"/>
            <a:ext cx="3528392" cy="10772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rgbClr val="FFFFFF"/>
                </a:solidFill>
                <a:latin typeface="Helvetica Neue Light"/>
                <a:ea typeface="Helvetica Neue Light"/>
                <a:cs typeface="Helvetica Neue Light"/>
                <a:sym typeface="Helvetica Neue Light"/>
              </a:rPr>
              <a:t>Data assimilation</a:t>
            </a:r>
            <a:endParaRPr/>
          </a:p>
          <a:p>
            <a:pPr indent="0" lvl="0" marL="0" marR="0" rtl="0" algn="l">
              <a:spcBef>
                <a:spcPts val="0"/>
              </a:spcBef>
              <a:spcAft>
                <a:spcPts val="0"/>
              </a:spcAft>
              <a:buNone/>
            </a:pPr>
            <a:r>
              <a:t/>
            </a:r>
            <a:endParaRPr b="1" sz="1600">
              <a:solidFill>
                <a:srgbClr val="FFFFFF"/>
              </a:solidFill>
              <a:latin typeface="Helvetica Neue Light"/>
              <a:ea typeface="Helvetica Neue Light"/>
              <a:cs typeface="Helvetica Neue Light"/>
              <a:sym typeface="Helvetica Neue Light"/>
            </a:endParaRPr>
          </a:p>
          <a:p>
            <a:pPr indent="0" lvl="0" marL="0" marR="0" rtl="0" algn="l">
              <a:spcBef>
                <a:spcPts val="0"/>
              </a:spcBef>
              <a:spcAft>
                <a:spcPts val="0"/>
              </a:spcAft>
              <a:buNone/>
            </a:pPr>
            <a:r>
              <a:rPr b="1" lang="en-US" sz="1600">
                <a:solidFill>
                  <a:srgbClr val="FFFFFF"/>
                </a:solidFill>
                <a:latin typeface="Helvetica Neue Light"/>
                <a:ea typeface="Helvetica Neue Light"/>
                <a:cs typeface="Helvetica Neue Light"/>
                <a:sym typeface="Helvetica Neue Light"/>
              </a:rPr>
              <a:t>EnOI and EnKF</a:t>
            </a:r>
            <a:endParaRPr b="1" sz="1600">
              <a:solidFill>
                <a:srgbClr val="FFFFFF"/>
              </a:solidFill>
              <a:latin typeface="Helvetica Neue Light"/>
              <a:ea typeface="Helvetica Neue Light"/>
              <a:cs typeface="Helvetica Neue Light"/>
              <a:sym typeface="Helvetica Neue Light"/>
            </a:endParaRPr>
          </a:p>
          <a:p>
            <a:pPr indent="0" lvl="0" marL="0" marR="0" rtl="0" algn="l">
              <a:spcBef>
                <a:spcPts val="0"/>
              </a:spcBef>
              <a:spcAft>
                <a:spcPts val="0"/>
              </a:spcAft>
              <a:buNone/>
            </a:pPr>
            <a:r>
              <a:rPr b="1" lang="en-US" sz="1600">
                <a:solidFill>
                  <a:srgbClr val="FFFFFF"/>
                </a:solidFill>
                <a:latin typeface="Helvetica Neue Light"/>
                <a:ea typeface="Helvetica Neue Light"/>
                <a:cs typeface="Helvetica Neue Light"/>
                <a:sym typeface="Helvetica Neue Light"/>
              </a:rPr>
              <a: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7" name="Shape 427"/>
        <p:cNvGrpSpPr/>
        <p:nvPr/>
      </p:nvGrpSpPr>
      <p:grpSpPr>
        <a:xfrm>
          <a:off x="0" y="0"/>
          <a:ext cx="0" cy="0"/>
          <a:chOff x="0" y="0"/>
          <a:chExt cx="0" cy="0"/>
        </a:xfrm>
      </p:grpSpPr>
      <p:sp>
        <p:nvSpPr>
          <p:cNvPr id="428" name="Google Shape;428;p62"/>
          <p:cNvSpPr/>
          <p:nvPr/>
        </p:nvSpPr>
        <p:spPr>
          <a:xfrm>
            <a:off x="0" y="0"/>
            <a:ext cx="9144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Screen Shot 2015-06-23 at 3.48.26 PM.png" id="429" name="Google Shape;429;p62"/>
          <p:cNvPicPr preferRelativeResize="0"/>
          <p:nvPr/>
        </p:nvPicPr>
        <p:blipFill rotWithShape="1">
          <a:blip r:embed="rId3">
            <a:alphaModFix/>
          </a:blip>
          <a:srcRect b="0" l="0" r="0" t="0"/>
          <a:stretch/>
        </p:blipFill>
        <p:spPr>
          <a:xfrm>
            <a:off x="1475656" y="1772816"/>
            <a:ext cx="2088232" cy="2356186"/>
          </a:xfrm>
          <a:prstGeom prst="rect">
            <a:avLst/>
          </a:prstGeom>
          <a:noFill/>
          <a:ln>
            <a:noFill/>
          </a:ln>
        </p:spPr>
      </p:pic>
      <p:sp>
        <p:nvSpPr>
          <p:cNvPr descr="malta_water1_new.jpg" id="430" name="Google Shape;430;p62"/>
          <p:cNvSpPr/>
          <p:nvPr/>
        </p:nvSpPr>
        <p:spPr>
          <a:xfrm>
            <a:off x="0" y="0"/>
            <a:ext cx="9144000" cy="127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great_barrier_reef1.jpg" id="431" name="Google Shape;431;p62"/>
          <p:cNvPicPr preferRelativeResize="0"/>
          <p:nvPr/>
        </p:nvPicPr>
        <p:blipFill rotWithShape="1">
          <a:blip r:embed="rId4">
            <a:alphaModFix/>
          </a:blip>
          <a:srcRect b="0" l="0" r="0" t="0"/>
          <a:stretch/>
        </p:blipFill>
        <p:spPr>
          <a:xfrm>
            <a:off x="0" y="0"/>
            <a:ext cx="9144000" cy="904240"/>
          </a:xfrm>
          <a:prstGeom prst="rect">
            <a:avLst/>
          </a:prstGeom>
          <a:noFill/>
          <a:ln>
            <a:noFill/>
          </a:ln>
        </p:spPr>
      </p:pic>
      <p:sp>
        <p:nvSpPr>
          <p:cNvPr id="432" name="Google Shape;432;p62"/>
          <p:cNvSpPr txBox="1"/>
          <p:nvPr/>
        </p:nvSpPr>
        <p:spPr>
          <a:xfrm>
            <a:off x="195379" y="-134478"/>
            <a:ext cx="8121037" cy="954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Helvetica Neue Light"/>
                <a:ea typeface="Helvetica Neue Light"/>
                <a:cs typeface="Helvetica Neue Light"/>
                <a:sym typeface="Helvetica Neue Light"/>
              </a:rPr>
              <a:t>Data assimilation hydrodynamic forecasts/ reanalysis</a:t>
            </a:r>
            <a:endParaRPr sz="2800">
              <a:solidFill>
                <a:schemeClr val="lt1"/>
              </a:solidFill>
              <a:latin typeface="Helvetica Neue Light"/>
              <a:ea typeface="Helvetica Neue Light"/>
              <a:cs typeface="Helvetica Neue Light"/>
              <a:sym typeface="Helvetica Neue Light"/>
            </a:endParaRPr>
          </a:p>
        </p:txBody>
      </p:sp>
      <p:pic>
        <p:nvPicPr>
          <p:cNvPr descr="jason1" id="433" name="Google Shape;433;p62"/>
          <p:cNvPicPr preferRelativeResize="0"/>
          <p:nvPr/>
        </p:nvPicPr>
        <p:blipFill rotWithShape="1">
          <a:blip r:embed="rId5">
            <a:alphaModFix/>
          </a:blip>
          <a:srcRect b="0" l="0" r="0" t="0"/>
          <a:stretch/>
        </p:blipFill>
        <p:spPr>
          <a:xfrm>
            <a:off x="287056" y="1124744"/>
            <a:ext cx="1440160" cy="808908"/>
          </a:xfrm>
          <a:prstGeom prst="rect">
            <a:avLst/>
          </a:prstGeom>
          <a:noFill/>
          <a:ln>
            <a:noFill/>
          </a:ln>
        </p:spPr>
      </p:pic>
      <p:pic>
        <p:nvPicPr>
          <p:cNvPr descr="jpss_viirs.jpg" id="434" name="Google Shape;434;p62"/>
          <p:cNvPicPr preferRelativeResize="0"/>
          <p:nvPr/>
        </p:nvPicPr>
        <p:blipFill rotWithShape="1">
          <a:blip r:embed="rId6">
            <a:alphaModFix/>
          </a:blip>
          <a:srcRect b="0" l="0" r="0" t="0"/>
          <a:stretch/>
        </p:blipFill>
        <p:spPr>
          <a:xfrm>
            <a:off x="1727216" y="1124744"/>
            <a:ext cx="1116592" cy="864096"/>
          </a:xfrm>
          <a:prstGeom prst="rect">
            <a:avLst/>
          </a:prstGeom>
          <a:noFill/>
          <a:ln>
            <a:noFill/>
          </a:ln>
        </p:spPr>
      </p:pic>
      <p:pic>
        <p:nvPicPr>
          <p:cNvPr descr="Argo_float.jpg" id="435" name="Google Shape;435;p62"/>
          <p:cNvPicPr preferRelativeResize="0"/>
          <p:nvPr/>
        </p:nvPicPr>
        <p:blipFill rotWithShape="1">
          <a:blip r:embed="rId7">
            <a:alphaModFix/>
          </a:blip>
          <a:srcRect b="0" l="0" r="0" t="0"/>
          <a:stretch/>
        </p:blipFill>
        <p:spPr>
          <a:xfrm>
            <a:off x="283414" y="2132856"/>
            <a:ext cx="400153" cy="1080120"/>
          </a:xfrm>
          <a:prstGeom prst="rect">
            <a:avLst/>
          </a:prstGeom>
          <a:noFill/>
          <a:ln>
            <a:noFill/>
          </a:ln>
        </p:spPr>
      </p:pic>
      <p:pic>
        <p:nvPicPr>
          <p:cNvPr descr="townsville_tide_gauge.jpg" id="436" name="Google Shape;436;p62"/>
          <p:cNvPicPr preferRelativeResize="0"/>
          <p:nvPr/>
        </p:nvPicPr>
        <p:blipFill rotWithShape="1">
          <a:blip r:embed="rId8">
            <a:alphaModFix/>
          </a:blip>
          <a:srcRect b="0" l="0" r="0" t="0"/>
          <a:stretch/>
        </p:blipFill>
        <p:spPr>
          <a:xfrm>
            <a:off x="827584" y="2132856"/>
            <a:ext cx="810090" cy="1080120"/>
          </a:xfrm>
          <a:prstGeom prst="rect">
            <a:avLst/>
          </a:prstGeom>
          <a:noFill/>
          <a:ln>
            <a:noFill/>
          </a:ln>
        </p:spPr>
      </p:pic>
      <p:sp>
        <p:nvSpPr>
          <p:cNvPr id="437" name="Google Shape;437;p62"/>
          <p:cNvSpPr txBox="1"/>
          <p:nvPr/>
        </p:nvSpPr>
        <p:spPr>
          <a:xfrm>
            <a:off x="251520" y="4369747"/>
            <a:ext cx="3024336" cy="236988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rgbClr val="FFFFFF"/>
                </a:solidFill>
                <a:latin typeface="Helvetica Neue Light"/>
                <a:ea typeface="Helvetica Neue Light"/>
                <a:cs typeface="Helvetica Neue Light"/>
                <a:sym typeface="Helvetica Neue Light"/>
              </a:rPr>
              <a:t>Satellite altimetry</a:t>
            </a:r>
            <a:endParaRPr/>
          </a:p>
          <a:p>
            <a:pPr indent="0" lvl="1" marL="457200" marR="0" rtl="0" algn="l">
              <a:spcBef>
                <a:spcPts val="0"/>
              </a:spcBef>
              <a:spcAft>
                <a:spcPts val="0"/>
              </a:spcAft>
              <a:buNone/>
            </a:pPr>
            <a:r>
              <a:rPr b="1" i="0" lang="en-US" sz="1600" u="none" cap="none" strike="noStrike">
                <a:solidFill>
                  <a:srgbClr val="FFFFFF"/>
                </a:solidFill>
                <a:latin typeface="Helvetica Neue Light"/>
                <a:ea typeface="Helvetica Neue Light"/>
                <a:cs typeface="Helvetica Neue Light"/>
                <a:sym typeface="Helvetica Neue Light"/>
              </a:rPr>
              <a:t>Jason3, AltiKa, Cryosat-2</a:t>
            </a:r>
            <a:endParaRPr/>
          </a:p>
          <a:p>
            <a:pPr indent="0" lvl="1" marL="457200" marR="0" rtl="0" algn="l">
              <a:spcBef>
                <a:spcPts val="600"/>
              </a:spcBef>
              <a:spcAft>
                <a:spcPts val="0"/>
              </a:spcAft>
              <a:buNone/>
            </a:pPr>
            <a:r>
              <a:rPr b="1" i="0" lang="en-US" sz="1600" u="none" cap="none" strike="noStrike">
                <a:solidFill>
                  <a:srgbClr val="7F7F7F"/>
                </a:solidFill>
                <a:latin typeface="Helvetica Neue Light"/>
                <a:ea typeface="Helvetica Neue Light"/>
                <a:cs typeface="Helvetica Neue Light"/>
                <a:sym typeface="Helvetica Neue Light"/>
              </a:rPr>
              <a:t>Sentinel-3A</a:t>
            </a:r>
            <a:endParaRPr/>
          </a:p>
          <a:p>
            <a:pPr indent="0" lvl="0" marL="0" marR="0" rtl="0" algn="l">
              <a:spcBef>
                <a:spcPts val="600"/>
              </a:spcBef>
              <a:spcAft>
                <a:spcPts val="0"/>
              </a:spcAft>
              <a:buNone/>
            </a:pPr>
            <a:r>
              <a:rPr b="1" lang="en-US" sz="1600">
                <a:solidFill>
                  <a:srgbClr val="FFFFFF"/>
                </a:solidFill>
                <a:latin typeface="Helvetica Neue Light"/>
                <a:ea typeface="Helvetica Neue Light"/>
                <a:cs typeface="Helvetica Neue Light"/>
                <a:sym typeface="Helvetica Neue Light"/>
              </a:rPr>
              <a:t>Satellite SST</a:t>
            </a:r>
            <a:endParaRPr/>
          </a:p>
          <a:p>
            <a:pPr indent="0" lvl="1" marL="457200" marR="0" rtl="0" algn="l">
              <a:spcBef>
                <a:spcPts val="0"/>
              </a:spcBef>
              <a:spcAft>
                <a:spcPts val="0"/>
              </a:spcAft>
              <a:buNone/>
            </a:pPr>
            <a:r>
              <a:rPr b="1" i="0" lang="en-US" sz="1600" u="none" cap="none" strike="noStrike">
                <a:solidFill>
                  <a:srgbClr val="FFFFFF"/>
                </a:solidFill>
                <a:latin typeface="Helvetica Neue Light"/>
                <a:ea typeface="Helvetica Neue Light"/>
                <a:cs typeface="Helvetica Neue Light"/>
                <a:sym typeface="Helvetica Neue Light"/>
              </a:rPr>
              <a:t>AMSR2, METOP-B, VIIRS</a:t>
            </a:r>
            <a:endParaRPr/>
          </a:p>
          <a:p>
            <a:pPr indent="0" lvl="1" marL="457200" marR="0" rtl="0" algn="l">
              <a:spcBef>
                <a:spcPts val="600"/>
              </a:spcBef>
              <a:spcAft>
                <a:spcPts val="0"/>
              </a:spcAft>
              <a:buNone/>
            </a:pPr>
            <a:r>
              <a:rPr b="1" i="0" lang="en-US" sz="1600" u="none" cap="none" strike="noStrike">
                <a:solidFill>
                  <a:srgbClr val="7F7F7F"/>
                </a:solidFill>
                <a:latin typeface="Helvetica Neue Light"/>
                <a:ea typeface="Helvetica Neue Light"/>
                <a:cs typeface="Helvetica Neue Light"/>
                <a:sym typeface="Helvetica Neue Light"/>
              </a:rPr>
              <a:t>Himawari-8</a:t>
            </a:r>
            <a:endParaRPr/>
          </a:p>
          <a:p>
            <a:pPr indent="0" lvl="0" marL="0" marR="0" rtl="0" algn="l">
              <a:spcBef>
                <a:spcPts val="600"/>
              </a:spcBef>
              <a:spcAft>
                <a:spcPts val="0"/>
              </a:spcAft>
              <a:buNone/>
            </a:pPr>
            <a:r>
              <a:rPr b="1" lang="en-US" sz="1600">
                <a:solidFill>
                  <a:srgbClr val="FFFFFF"/>
                </a:solidFill>
                <a:latin typeface="Helvetica Neue Light"/>
                <a:ea typeface="Helvetica Neue Light"/>
                <a:cs typeface="Helvetica Neue Light"/>
                <a:sym typeface="Helvetica Neue Light"/>
              </a:rPr>
              <a:t>In situ</a:t>
            </a:r>
            <a:endParaRPr/>
          </a:p>
          <a:p>
            <a:pPr indent="0" lvl="1" marL="457200" marR="0" rtl="0" algn="l">
              <a:spcBef>
                <a:spcPts val="0"/>
              </a:spcBef>
              <a:spcAft>
                <a:spcPts val="0"/>
              </a:spcAft>
              <a:buNone/>
            </a:pPr>
            <a:r>
              <a:rPr b="1" i="0" lang="en-US" sz="1600" u="none" cap="none" strike="noStrike">
                <a:solidFill>
                  <a:srgbClr val="FFFFFF"/>
                </a:solidFill>
                <a:latin typeface="Helvetica Neue Light"/>
                <a:ea typeface="Helvetica Neue Light"/>
                <a:cs typeface="Helvetica Neue Light"/>
                <a:sym typeface="Helvetica Neue Light"/>
              </a:rPr>
              <a:t>Argo, </a:t>
            </a:r>
            <a:r>
              <a:rPr b="1" i="0" lang="en-US" sz="1600" u="none" cap="none" strike="noStrike">
                <a:solidFill>
                  <a:srgbClr val="7F7F7F"/>
                </a:solidFill>
                <a:latin typeface="Helvetica Neue Light"/>
                <a:ea typeface="Helvetica Neue Light"/>
                <a:cs typeface="Helvetica Neue Light"/>
                <a:sym typeface="Helvetica Neue Light"/>
              </a:rPr>
              <a:t>CTD</a:t>
            </a:r>
            <a:r>
              <a:rPr b="1" i="0" lang="en-US" sz="1600" u="none" cap="none" strike="noStrike">
                <a:solidFill>
                  <a:srgbClr val="FFFFFF"/>
                </a:solidFill>
                <a:latin typeface="Helvetica Neue Light"/>
                <a:ea typeface="Helvetica Neue Light"/>
                <a:cs typeface="Helvetica Neue Light"/>
                <a:sym typeface="Helvetica Neue Light"/>
              </a:rPr>
              <a:t>, XBT</a:t>
            </a:r>
            <a:endParaRPr b="1" i="0" sz="1600" u="none" cap="none" strike="noStrike">
              <a:solidFill>
                <a:srgbClr val="FFFFFF"/>
              </a:solidFill>
              <a:latin typeface="Arial"/>
              <a:ea typeface="Arial"/>
              <a:cs typeface="Arial"/>
              <a:sym typeface="Arial"/>
            </a:endParaRPr>
          </a:p>
        </p:txBody>
      </p:sp>
      <p:pic>
        <p:nvPicPr>
          <p:cNvPr descr="talk_pg14.tif" id="438" name="Google Shape;438;p62"/>
          <p:cNvPicPr preferRelativeResize="0"/>
          <p:nvPr/>
        </p:nvPicPr>
        <p:blipFill rotWithShape="1">
          <a:blip r:embed="rId9">
            <a:alphaModFix/>
          </a:blip>
          <a:srcRect b="0" l="0" r="0" t="0"/>
          <a:stretch/>
        </p:blipFill>
        <p:spPr>
          <a:xfrm>
            <a:off x="7092280" y="1340768"/>
            <a:ext cx="1800201" cy="1800200"/>
          </a:xfrm>
          <a:prstGeom prst="rect">
            <a:avLst/>
          </a:prstGeom>
          <a:noFill/>
          <a:ln>
            <a:noFill/>
          </a:ln>
        </p:spPr>
      </p:pic>
      <p:pic>
        <p:nvPicPr>
          <p:cNvPr descr="ereefs_enoi_enkf_ROMS_20170921_pg5.pdf" id="439" name="Google Shape;439;p62"/>
          <p:cNvPicPr preferRelativeResize="0"/>
          <p:nvPr/>
        </p:nvPicPr>
        <p:blipFill rotWithShape="1">
          <a:blip r:embed="rId10">
            <a:alphaModFix/>
          </a:blip>
          <a:srcRect b="63517" l="8071" r="45282" t="9630"/>
          <a:stretch/>
        </p:blipFill>
        <p:spPr>
          <a:xfrm rot="-5400000">
            <a:off x="4550394" y="1362374"/>
            <a:ext cx="2563492" cy="2088232"/>
          </a:xfrm>
          <a:prstGeom prst="rect">
            <a:avLst/>
          </a:prstGeom>
          <a:noFill/>
          <a:ln>
            <a:noFill/>
          </a:ln>
        </p:spPr>
      </p:pic>
      <p:sp>
        <p:nvSpPr>
          <p:cNvPr id="440" name="Google Shape;440;p62"/>
          <p:cNvSpPr txBox="1"/>
          <p:nvPr/>
        </p:nvSpPr>
        <p:spPr>
          <a:xfrm>
            <a:off x="4788024" y="3933056"/>
            <a:ext cx="3528392" cy="10772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rgbClr val="FFFFFF"/>
                </a:solidFill>
                <a:latin typeface="Helvetica Neue Light"/>
                <a:ea typeface="Helvetica Neue Light"/>
                <a:cs typeface="Helvetica Neue Light"/>
                <a:sym typeface="Helvetica Neue Light"/>
              </a:rPr>
              <a:t>Data assimilation</a:t>
            </a:r>
            <a:endParaRPr/>
          </a:p>
          <a:p>
            <a:pPr indent="0" lvl="0" marL="0" marR="0" rtl="0" algn="l">
              <a:spcBef>
                <a:spcPts val="0"/>
              </a:spcBef>
              <a:spcAft>
                <a:spcPts val="0"/>
              </a:spcAft>
              <a:buNone/>
            </a:pPr>
            <a:r>
              <a:t/>
            </a:r>
            <a:endParaRPr b="1" sz="1600">
              <a:solidFill>
                <a:srgbClr val="FFFFFF"/>
              </a:solidFill>
              <a:latin typeface="Helvetica Neue Light"/>
              <a:ea typeface="Helvetica Neue Light"/>
              <a:cs typeface="Helvetica Neue Light"/>
              <a:sym typeface="Helvetica Neue Light"/>
            </a:endParaRPr>
          </a:p>
          <a:p>
            <a:pPr indent="0" lvl="0" marL="0" marR="0" rtl="0" algn="l">
              <a:spcBef>
                <a:spcPts val="0"/>
              </a:spcBef>
              <a:spcAft>
                <a:spcPts val="0"/>
              </a:spcAft>
              <a:buNone/>
            </a:pPr>
            <a:r>
              <a:rPr b="1" lang="en-US" sz="1600">
                <a:solidFill>
                  <a:srgbClr val="FFFFFF"/>
                </a:solidFill>
                <a:latin typeface="Helvetica Neue Light"/>
                <a:ea typeface="Helvetica Neue Light"/>
                <a:cs typeface="Helvetica Neue Light"/>
                <a:sym typeface="Helvetica Neue Light"/>
              </a:rPr>
              <a:t>EnOI and EnKF</a:t>
            </a:r>
            <a:endParaRPr b="1" sz="1600">
              <a:solidFill>
                <a:srgbClr val="FFFFFF"/>
              </a:solidFill>
              <a:latin typeface="Helvetica Neue Light"/>
              <a:ea typeface="Helvetica Neue Light"/>
              <a:cs typeface="Helvetica Neue Light"/>
              <a:sym typeface="Helvetica Neue Light"/>
            </a:endParaRPr>
          </a:p>
          <a:p>
            <a:pPr indent="0" lvl="0" marL="0" marR="0" rtl="0" algn="l">
              <a:spcBef>
                <a:spcPts val="0"/>
              </a:spcBef>
              <a:spcAft>
                <a:spcPts val="0"/>
              </a:spcAft>
              <a:buNone/>
            </a:pPr>
            <a:r>
              <a:rPr b="1" lang="en-US" sz="1600">
                <a:solidFill>
                  <a:srgbClr val="FFFFFF"/>
                </a:solidFill>
                <a:latin typeface="Helvetica Neue Light"/>
                <a:ea typeface="Helvetica Neue Light"/>
                <a:cs typeface="Helvetica Neue Light"/>
                <a:sym typeface="Helvetica Neue Light"/>
              </a:rPr>
              <a:t> </a:t>
            </a:r>
            <a:endParaRPr/>
          </a:p>
        </p:txBody>
      </p:sp>
      <p:sp>
        <p:nvSpPr>
          <p:cNvPr id="441" name="Google Shape;441;p62"/>
          <p:cNvSpPr txBox="1"/>
          <p:nvPr/>
        </p:nvSpPr>
        <p:spPr>
          <a:xfrm>
            <a:off x="283414" y="1023029"/>
            <a:ext cx="8609067" cy="5716597"/>
          </a:xfrm>
          <a:prstGeom prst="rect">
            <a:avLst/>
          </a:prstGeom>
          <a:solidFill>
            <a:schemeClr val="accent1">
              <a:alpha val="91764"/>
            </a:schemeClr>
          </a:solid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EnOI system</a:t>
            </a:r>
            <a:endParaRPr/>
          </a:p>
          <a:p>
            <a:pPr indent="-285750" lvl="1" marL="742950" marR="0" rtl="0" algn="l">
              <a:spcBef>
                <a:spcPts val="81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static ensemble - 310 members → Cheaper to run</a:t>
            </a:r>
            <a:endParaRPr/>
          </a:p>
          <a:p>
            <a:pPr indent="-285750" lvl="1" marL="742950" marR="0" rtl="0" algn="l">
              <a:spcBef>
                <a:spcPts val="54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3 day observation window, FGAT, Restart Initialisation</a:t>
            </a:r>
            <a:endParaRPr b="0" i="0" sz="1800" u="none" cap="none" strike="noStrike">
              <a:solidFill>
                <a:schemeClr val="dk1"/>
              </a:solidFill>
              <a:latin typeface="Arial"/>
              <a:ea typeface="Arial"/>
              <a:cs typeface="Arial"/>
              <a:sym typeface="Arial"/>
            </a:endParaRPr>
          </a:p>
          <a:p>
            <a:pPr indent="-285750" lvl="1" marL="742950" marR="0" rtl="0" algn="l">
              <a:spcBef>
                <a:spcPts val="54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Detiding → harmonic tidal analyses (ROMS internal)</a:t>
            </a:r>
            <a:endParaRPr b="0" i="0" sz="1800" u="none" cap="none" strike="noStrike">
              <a:solidFill>
                <a:schemeClr val="dk1"/>
              </a:solidFill>
              <a:latin typeface="Arial"/>
              <a:ea typeface="Arial"/>
              <a:cs typeface="Arial"/>
              <a:sym typeface="Arial"/>
            </a:endParaRPr>
          </a:p>
          <a:p>
            <a:pPr indent="-285750" lvl="1" marL="742950" marR="0" rtl="0" algn="l">
              <a:spcBef>
                <a:spcPts val="540"/>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 10 year Reanalyses</a:t>
            </a:r>
            <a:endParaRPr b="1" i="0" sz="1800" u="none" cap="none" strike="noStrike">
              <a:solidFill>
                <a:schemeClr val="dk1"/>
              </a:solidFill>
              <a:latin typeface="Arial"/>
              <a:ea typeface="Arial"/>
              <a:cs typeface="Arial"/>
              <a:sym typeface="Arial"/>
            </a:endParaRPr>
          </a:p>
          <a:p>
            <a:pPr indent="-285750" lvl="1" marL="742950" marR="0" rtl="0" algn="l">
              <a:spcBef>
                <a:spcPts val="540"/>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 Forecast model based on EnOI run using cold start</a:t>
            </a:r>
            <a:endParaRPr/>
          </a:p>
          <a:p>
            <a:pPr indent="0" lvl="0" marL="0" marR="0" rtl="0" algn="l">
              <a:lnSpc>
                <a:spcPct val="80000"/>
              </a:lnSpc>
              <a:spcBef>
                <a:spcPts val="810"/>
              </a:spcBef>
              <a:spcAft>
                <a:spcPts val="0"/>
              </a:spcAft>
              <a:buClr>
                <a:schemeClr val="lt1"/>
              </a:buClr>
              <a:buSzPts val="1800"/>
              <a:buFont typeface="Arial"/>
              <a:buNone/>
            </a:pPr>
            <a:r>
              <a:rPr lang="en-US" sz="1800">
                <a:solidFill>
                  <a:schemeClr val="lt1"/>
                </a:solidFill>
                <a:latin typeface="Arial"/>
                <a:ea typeface="Arial"/>
                <a:cs typeface="Arial"/>
                <a:sym typeface="Arial"/>
              </a:rPr>
              <a:t>EnKF system </a:t>
            </a:r>
            <a:endParaRPr/>
          </a:p>
          <a:p>
            <a:pPr indent="-285750" lvl="1" marL="742950" marR="0" rtl="0" algn="l">
              <a:spcBef>
                <a:spcPts val="81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Consistent/ better error model as ensemble is propagated </a:t>
            </a:r>
            <a:endParaRPr/>
          </a:p>
          <a:p>
            <a:pPr indent="-285750" lvl="1" marL="742950" marR="0" rtl="0" algn="l">
              <a:spcBef>
                <a:spcPts val="54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Provides: uncertainty estimates around river discharge </a:t>
            </a:r>
            <a:endParaRPr/>
          </a:p>
          <a:p>
            <a:pPr indent="-285750" lvl="1" marL="742950" marR="0" rtl="0" algn="l">
              <a:spcBef>
                <a:spcPts val="54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96 ensemble member propagated after analysis (~100 times more expensive)</a:t>
            </a:r>
            <a:endParaRPr/>
          </a:p>
          <a:p>
            <a:pPr indent="-285750" lvl="1" marL="742950" marR="0" rtl="0" algn="l">
              <a:spcBef>
                <a:spcPts val="54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SST bias correction, inflation, localisation</a:t>
            </a:r>
            <a:endParaRPr b="0" i="0" sz="1800" u="none" cap="none" strike="noStrike">
              <a:solidFill>
                <a:schemeClr val="dk1"/>
              </a:solidFill>
              <a:latin typeface="Arial"/>
              <a:ea typeface="Arial"/>
              <a:cs typeface="Arial"/>
              <a:sym typeface="Arial"/>
            </a:endParaRPr>
          </a:p>
          <a:p>
            <a:pPr indent="-285750" lvl="1" marL="742950" marR="0" rtl="0" algn="l">
              <a:spcBef>
                <a:spcPts val="54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Detiding → using barotropic model</a:t>
            </a:r>
            <a:endParaRPr b="0" i="0" sz="1800" u="none" cap="none" strike="noStrike">
              <a:solidFill>
                <a:schemeClr val="dk1"/>
              </a:solidFill>
              <a:latin typeface="Arial"/>
              <a:ea typeface="Arial"/>
              <a:cs typeface="Arial"/>
              <a:sym typeface="Arial"/>
            </a:endParaRPr>
          </a:p>
          <a:p>
            <a:pPr indent="-285750" lvl="1" marL="742950" marR="0" rtl="0" algn="l">
              <a:spcBef>
                <a:spcPts val="540"/>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 Reanalyses 10 years (3 day observation window)</a:t>
            </a:r>
            <a:endParaRPr/>
          </a:p>
          <a:p>
            <a:pPr indent="-285750" lvl="1" marL="742950" marR="0" rtl="0" algn="l">
              <a:spcBef>
                <a:spcPts val="540"/>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 Forecast model trial (1 day observation window)</a:t>
            </a:r>
            <a:endParaRPr/>
          </a:p>
          <a:p>
            <a:pPr indent="0" lvl="0" marL="0" marR="0" rtl="0" algn="l">
              <a:lnSpc>
                <a:spcPct val="80000"/>
              </a:lnSpc>
              <a:spcBef>
                <a:spcPts val="690"/>
              </a:spcBef>
              <a:spcAft>
                <a:spcPts val="0"/>
              </a:spcAft>
              <a:buClr>
                <a:schemeClr val="lt1"/>
              </a:buClr>
              <a:buSzPts val="1400"/>
              <a:buFont typeface="Arial"/>
              <a:buNone/>
            </a:pPr>
            <a:r>
              <a:rPr b="1" lang="en-US" sz="1400">
                <a:solidFill>
                  <a:schemeClr val="lt1"/>
                </a:solidFill>
                <a:latin typeface="Arial"/>
                <a:ea typeface="Arial"/>
                <a:cs typeface="Arial"/>
                <a:sym typeface="Arial"/>
              </a:rPr>
              <a:t>\</a:t>
            </a:r>
            <a:endParaRPr/>
          </a:p>
          <a:p>
            <a:pPr indent="-171450" lvl="1" marL="742950" marR="0" rtl="0" algn="l">
              <a:spcBef>
                <a:spcPts val="69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171450" lvl="1" marL="742950" marR="0" rtl="0" algn="l">
              <a:spcBef>
                <a:spcPts val="54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pic>
        <p:nvPicPr>
          <p:cNvPr descr="ENOI.png" id="447" name="Google Shape;447;p63"/>
          <p:cNvPicPr preferRelativeResize="0"/>
          <p:nvPr/>
        </p:nvPicPr>
        <p:blipFill rotWithShape="1">
          <a:blip r:embed="rId3">
            <a:alphaModFix/>
          </a:blip>
          <a:srcRect b="0" l="0" r="26442" t="0"/>
          <a:stretch/>
        </p:blipFill>
        <p:spPr>
          <a:xfrm>
            <a:off x="-479182" y="3984594"/>
            <a:ext cx="3019362" cy="3093703"/>
          </a:xfrm>
          <a:prstGeom prst="rect">
            <a:avLst/>
          </a:prstGeom>
          <a:noFill/>
          <a:ln>
            <a:noFill/>
          </a:ln>
        </p:spPr>
      </p:pic>
      <p:sp>
        <p:nvSpPr>
          <p:cNvPr id="448" name="Google Shape;448;p63"/>
          <p:cNvSpPr txBox="1"/>
          <p:nvPr>
            <p:ph type="title"/>
          </p:nvPr>
        </p:nvSpPr>
        <p:spPr>
          <a:xfrm>
            <a:off x="1726770" y="16911"/>
            <a:ext cx="7417230" cy="143223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Example: SST realtime systems</a:t>
            </a:r>
            <a:br>
              <a:rPr lang="en-US"/>
            </a:br>
            <a:r>
              <a:rPr lang="en-US"/>
              <a:t>2018-11-11</a:t>
            </a:r>
            <a:endParaRPr/>
          </a:p>
        </p:txBody>
      </p:sp>
      <p:pic>
        <p:nvPicPr>
          <p:cNvPr descr="0057.png" id="449" name="Google Shape;449;p63"/>
          <p:cNvPicPr preferRelativeResize="0"/>
          <p:nvPr/>
        </p:nvPicPr>
        <p:blipFill rotWithShape="1">
          <a:blip r:embed="rId4">
            <a:alphaModFix/>
          </a:blip>
          <a:srcRect b="0" l="0" r="0" t="0"/>
          <a:stretch/>
        </p:blipFill>
        <p:spPr>
          <a:xfrm>
            <a:off x="49697" y="1449148"/>
            <a:ext cx="8925903" cy="2715036"/>
          </a:xfrm>
          <a:prstGeom prst="rect">
            <a:avLst/>
          </a:prstGeom>
          <a:noFill/>
          <a:ln>
            <a:noFill/>
          </a:ln>
        </p:spPr>
      </p:pic>
      <p:sp>
        <p:nvSpPr>
          <p:cNvPr id="450" name="Google Shape;450;p63"/>
          <p:cNvSpPr/>
          <p:nvPr/>
        </p:nvSpPr>
        <p:spPr>
          <a:xfrm>
            <a:off x="2540180" y="4907516"/>
            <a:ext cx="45720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Lower: SST for EnOI system. </a:t>
            </a:r>
            <a:endParaRPr sz="1800">
              <a:solidFill>
                <a:schemeClr val="dk1"/>
              </a:solidFill>
              <a:latin typeface="Arial"/>
              <a:ea typeface="Arial"/>
              <a:cs typeface="Arial"/>
              <a:sym typeface="Arial"/>
            </a:endParaRPr>
          </a:p>
        </p:txBody>
      </p:sp>
      <p:sp>
        <p:nvSpPr>
          <p:cNvPr id="451" name="Google Shape;451;p63"/>
          <p:cNvSpPr txBox="1"/>
          <p:nvPr/>
        </p:nvSpPr>
        <p:spPr>
          <a:xfrm>
            <a:off x="2540181" y="4164184"/>
            <a:ext cx="660382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Upper: SST for ensemble mean, member 001 and ensemble spread.</a:t>
            </a:r>
            <a:endParaRPr/>
          </a:p>
        </p:txBody>
      </p:sp>
      <p:sp>
        <p:nvSpPr>
          <p:cNvPr id="452" name="Google Shape;452;p63"/>
          <p:cNvSpPr/>
          <p:nvPr/>
        </p:nvSpPr>
        <p:spPr>
          <a:xfrm>
            <a:off x="2594228" y="5926283"/>
            <a:ext cx="6242383"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ENOI  SST         </a:t>
            </a:r>
            <a:r>
              <a:rPr b="1" lang="en-US" sz="1200">
                <a:solidFill>
                  <a:schemeClr val="dk1"/>
                </a:solidFill>
                <a:latin typeface="Arial"/>
                <a:ea typeface="Arial"/>
                <a:cs typeface="Arial"/>
                <a:sym typeface="Arial"/>
              </a:rPr>
              <a:t>82022</a:t>
            </a:r>
            <a:r>
              <a:rPr lang="en-US" sz="1200">
                <a:solidFill>
                  <a:schemeClr val="dk1"/>
                </a:solidFill>
                <a:latin typeface="Arial"/>
                <a:ea typeface="Arial"/>
                <a:cs typeface="Arial"/>
                <a:sym typeface="Arial"/>
              </a:rPr>
              <a:t>    </a:t>
            </a:r>
            <a:r>
              <a:rPr b="1" lang="en-US" sz="1200">
                <a:solidFill>
                  <a:schemeClr val="dk1"/>
                </a:solidFill>
                <a:latin typeface="Arial"/>
                <a:ea typeface="Arial"/>
                <a:cs typeface="Arial"/>
                <a:sym typeface="Arial"/>
              </a:rPr>
              <a:t>0.247</a:t>
            </a:r>
            <a:r>
              <a:rPr lang="en-US" sz="1200">
                <a:solidFill>
                  <a:schemeClr val="dk1"/>
                </a:solidFill>
                <a:latin typeface="Arial"/>
                <a:ea typeface="Arial"/>
                <a:cs typeface="Arial"/>
                <a:sym typeface="Arial"/>
              </a:rPr>
              <a:t>      0.124      </a:t>
            </a:r>
            <a:r>
              <a:rPr b="1" lang="en-US" sz="1200">
                <a:solidFill>
                  <a:schemeClr val="dk1"/>
                </a:solidFill>
                <a:latin typeface="Arial"/>
                <a:ea typeface="Arial"/>
                <a:cs typeface="Arial"/>
                <a:sym typeface="Arial"/>
              </a:rPr>
              <a:t>0.081</a:t>
            </a:r>
            <a:r>
              <a:rPr lang="en-US" sz="1200">
                <a:solidFill>
                  <a:schemeClr val="dk1"/>
                </a:solidFill>
                <a:latin typeface="Arial"/>
                <a:ea typeface="Arial"/>
                <a:cs typeface="Arial"/>
                <a:sym typeface="Arial"/>
              </a:rPr>
              <a:t>     -0.005      0.623      0.623</a:t>
            </a:r>
            <a:endParaRPr/>
          </a:p>
        </p:txBody>
      </p:sp>
      <p:sp>
        <p:nvSpPr>
          <p:cNvPr id="453" name="Google Shape;453;p63"/>
          <p:cNvSpPr/>
          <p:nvPr/>
        </p:nvSpPr>
        <p:spPr>
          <a:xfrm>
            <a:off x="2607740" y="6203282"/>
            <a:ext cx="6103877"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ENKF SST         </a:t>
            </a:r>
            <a:r>
              <a:rPr b="1" lang="en-US" sz="1200">
                <a:solidFill>
                  <a:schemeClr val="dk1"/>
                </a:solidFill>
                <a:latin typeface="Arial"/>
                <a:ea typeface="Arial"/>
                <a:cs typeface="Arial"/>
                <a:sym typeface="Arial"/>
              </a:rPr>
              <a:t>63227</a:t>
            </a:r>
            <a:r>
              <a:rPr lang="en-US" sz="1200">
                <a:solidFill>
                  <a:schemeClr val="dk1"/>
                </a:solidFill>
                <a:latin typeface="Arial"/>
                <a:ea typeface="Arial"/>
                <a:cs typeface="Arial"/>
                <a:sym typeface="Arial"/>
              </a:rPr>
              <a:t>    </a:t>
            </a:r>
            <a:r>
              <a:rPr b="1" lang="en-US" sz="1200">
                <a:solidFill>
                  <a:schemeClr val="dk1"/>
                </a:solidFill>
                <a:latin typeface="Arial"/>
                <a:ea typeface="Arial"/>
                <a:cs typeface="Arial"/>
                <a:sym typeface="Arial"/>
              </a:rPr>
              <a:t>0.223</a:t>
            </a:r>
            <a:r>
              <a:rPr lang="en-US" sz="1200">
                <a:solidFill>
                  <a:schemeClr val="dk1"/>
                </a:solidFill>
                <a:latin typeface="Arial"/>
                <a:ea typeface="Arial"/>
                <a:cs typeface="Arial"/>
                <a:sym typeface="Arial"/>
              </a:rPr>
              <a:t>      0.153      </a:t>
            </a:r>
            <a:r>
              <a:rPr b="1" lang="en-US" sz="1200">
                <a:solidFill>
                  <a:schemeClr val="dk1"/>
                </a:solidFill>
                <a:latin typeface="Arial"/>
                <a:ea typeface="Arial"/>
                <a:cs typeface="Arial"/>
                <a:sym typeface="Arial"/>
              </a:rPr>
              <a:t>0.075</a:t>
            </a:r>
            <a:r>
              <a:rPr lang="en-US" sz="1200">
                <a:solidFill>
                  <a:schemeClr val="dk1"/>
                </a:solidFill>
                <a:latin typeface="Arial"/>
                <a:ea typeface="Arial"/>
                <a:cs typeface="Arial"/>
                <a:sym typeface="Arial"/>
              </a:rPr>
              <a:t>      0.006      0.152      0.108</a:t>
            </a:r>
            <a:endParaRPr sz="1200">
              <a:solidFill>
                <a:schemeClr val="dk1"/>
              </a:solidFill>
              <a:latin typeface="Arial"/>
              <a:ea typeface="Arial"/>
              <a:cs typeface="Arial"/>
              <a:sym typeface="Arial"/>
            </a:endParaRPr>
          </a:p>
        </p:txBody>
      </p:sp>
      <p:sp>
        <p:nvSpPr>
          <p:cNvPr id="454" name="Google Shape;454;p63"/>
          <p:cNvSpPr/>
          <p:nvPr/>
        </p:nvSpPr>
        <p:spPr>
          <a:xfrm>
            <a:off x="2594240" y="5646180"/>
            <a:ext cx="5875028"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         obs.type   # obs.  |for.inn.| |an.inn.|   for.inn.   an.inn.  for.spread  an.spread</a:t>
            </a:r>
            <a:endParaRPr sz="120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59" name="Shape 459"/>
        <p:cNvGrpSpPr/>
        <p:nvPr/>
      </p:nvGrpSpPr>
      <p:grpSpPr>
        <a:xfrm>
          <a:off x="0" y="0"/>
          <a:ext cx="0" cy="0"/>
          <a:chOff x="0" y="0"/>
          <a:chExt cx="0" cy="0"/>
        </a:xfrm>
      </p:grpSpPr>
      <p:pic>
        <p:nvPicPr>
          <p:cNvPr id="460" name="Google Shape;460;p64"/>
          <p:cNvPicPr preferRelativeResize="0"/>
          <p:nvPr/>
        </p:nvPicPr>
        <p:blipFill rotWithShape="1">
          <a:blip r:embed="rId3">
            <a:alphaModFix/>
          </a:blip>
          <a:srcRect b="0" l="0" r="0" t="0"/>
          <a:stretch/>
        </p:blipFill>
        <p:spPr>
          <a:xfrm>
            <a:off x="907909" y="1289611"/>
            <a:ext cx="7342066" cy="5460711"/>
          </a:xfrm>
          <a:prstGeom prst="rect">
            <a:avLst/>
          </a:prstGeom>
          <a:noFill/>
          <a:ln>
            <a:noFill/>
          </a:ln>
        </p:spPr>
      </p:pic>
      <p:sp>
        <p:nvSpPr>
          <p:cNvPr id="461" name="Google Shape;461;p64"/>
          <p:cNvSpPr txBox="1"/>
          <p:nvPr>
            <p:ph type="title"/>
          </p:nvPr>
        </p:nvSpPr>
        <p:spPr>
          <a:xfrm>
            <a:off x="2051050" y="476250"/>
            <a:ext cx="6837363" cy="11525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Example EnKF SST spread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sp>
        <p:nvSpPr>
          <p:cNvPr id="467" name="Google Shape;467;p65"/>
          <p:cNvSpPr txBox="1"/>
          <p:nvPr>
            <p:ph type="title"/>
          </p:nvPr>
        </p:nvSpPr>
        <p:spPr>
          <a:xfrm>
            <a:off x="2051050" y="476250"/>
            <a:ext cx="6837363" cy="11525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Example: Increments with/ without bias correction (EnKF)</a:t>
            </a:r>
            <a:endParaRPr/>
          </a:p>
        </p:txBody>
      </p:sp>
      <p:pic>
        <p:nvPicPr>
          <p:cNvPr id="468" name="Google Shape;468;p65"/>
          <p:cNvPicPr preferRelativeResize="0"/>
          <p:nvPr/>
        </p:nvPicPr>
        <p:blipFill rotWithShape="1">
          <a:blip r:embed="rId3">
            <a:alphaModFix/>
          </a:blip>
          <a:srcRect b="0" l="0" r="0" t="0"/>
          <a:stretch/>
        </p:blipFill>
        <p:spPr>
          <a:xfrm>
            <a:off x="-162571" y="1882588"/>
            <a:ext cx="7244689" cy="4357106"/>
          </a:xfrm>
          <a:prstGeom prst="rect">
            <a:avLst/>
          </a:prstGeom>
          <a:noFill/>
          <a:ln>
            <a:noFill/>
          </a:ln>
        </p:spPr>
      </p:pic>
      <p:pic>
        <p:nvPicPr>
          <p:cNvPr id="469" name="Google Shape;469;p65"/>
          <p:cNvPicPr preferRelativeResize="0"/>
          <p:nvPr/>
        </p:nvPicPr>
        <p:blipFill rotWithShape="1">
          <a:blip r:embed="rId4">
            <a:alphaModFix/>
          </a:blip>
          <a:srcRect b="1975" l="0" r="0" t="89429"/>
          <a:stretch/>
        </p:blipFill>
        <p:spPr>
          <a:xfrm>
            <a:off x="0" y="6394600"/>
            <a:ext cx="9144000" cy="577246"/>
          </a:xfrm>
          <a:prstGeom prst="rect">
            <a:avLst/>
          </a:prstGeom>
          <a:noFill/>
          <a:ln>
            <a:noFill/>
          </a:ln>
        </p:spPr>
      </p:pic>
      <p:sp>
        <p:nvSpPr>
          <p:cNvPr id="470" name="Google Shape;470;p65"/>
          <p:cNvSpPr txBox="1"/>
          <p:nvPr/>
        </p:nvSpPr>
        <p:spPr>
          <a:xfrm>
            <a:off x="6783295" y="2076823"/>
            <a:ext cx="2569882" cy="1754327"/>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SST largest impact on system</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Bias projects on to increments of other variables via cross-covariances </a:t>
            </a:r>
            <a:endParaRPr sz="1800">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74" name="Shape 474"/>
        <p:cNvGrpSpPr/>
        <p:nvPr/>
      </p:nvGrpSpPr>
      <p:grpSpPr>
        <a:xfrm>
          <a:off x="0" y="0"/>
          <a:ext cx="0" cy="0"/>
          <a:chOff x="0" y="0"/>
          <a:chExt cx="0" cy="0"/>
        </a:xfrm>
      </p:grpSpPr>
      <p:pic>
        <p:nvPicPr>
          <p:cNvPr descr="river_transport_all_dates_OCT2008_JUN2009_4.png" id="475" name="Google Shape;475;p66"/>
          <p:cNvPicPr preferRelativeResize="0"/>
          <p:nvPr/>
        </p:nvPicPr>
        <p:blipFill rotWithShape="1">
          <a:blip r:embed="rId3">
            <a:alphaModFix/>
          </a:blip>
          <a:srcRect b="0" l="0" r="0" t="0"/>
          <a:stretch/>
        </p:blipFill>
        <p:spPr>
          <a:xfrm>
            <a:off x="4856379" y="3245521"/>
            <a:ext cx="4032034" cy="3024026"/>
          </a:xfrm>
          <a:prstGeom prst="rect">
            <a:avLst/>
          </a:prstGeom>
          <a:noFill/>
          <a:ln>
            <a:noFill/>
          </a:ln>
        </p:spPr>
      </p:pic>
      <p:sp>
        <p:nvSpPr>
          <p:cNvPr id="476" name="Google Shape;476;p66"/>
          <p:cNvSpPr/>
          <p:nvPr/>
        </p:nvSpPr>
        <p:spPr>
          <a:xfrm>
            <a:off x="263461" y="2130004"/>
            <a:ext cx="6514393" cy="954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2009 Flooding event. </a:t>
            </a:r>
            <a:endParaRPr/>
          </a:p>
          <a:p>
            <a:pPr indent="0" lvl="0" marL="0" marR="0" rtl="0" algn="l">
              <a:spcBef>
                <a:spcPts val="0"/>
              </a:spcBef>
              <a:spcAft>
                <a:spcPts val="0"/>
              </a:spcAft>
              <a:buNone/>
            </a:pPr>
            <a:r>
              <a:rPr lang="en-US" sz="1400">
                <a:solidFill>
                  <a:schemeClr val="dk1"/>
                </a:solidFill>
                <a:latin typeface="Arial"/>
                <a:ea typeface="Arial"/>
                <a:cs typeface="Arial"/>
                <a:sym typeface="Arial"/>
              </a:rPr>
              <a:t>A series of moderate to heavy rainfalls during January 2009 saturated the Burdekin catchment. Subsequently, the first heavy rainfall event in February lead to moderate flooding. </a:t>
            </a:r>
            <a:endParaRPr/>
          </a:p>
        </p:txBody>
      </p:sp>
      <p:pic>
        <p:nvPicPr>
          <p:cNvPr id="477" name="Google Shape;477;p66"/>
          <p:cNvPicPr preferRelativeResize="0"/>
          <p:nvPr/>
        </p:nvPicPr>
        <p:blipFill rotWithShape="1">
          <a:blip r:embed="rId4">
            <a:alphaModFix/>
          </a:blip>
          <a:srcRect b="7092" l="5466" r="6054" t="49025"/>
          <a:stretch/>
        </p:blipFill>
        <p:spPr>
          <a:xfrm>
            <a:off x="263461" y="3245521"/>
            <a:ext cx="4148513" cy="3086212"/>
          </a:xfrm>
          <a:prstGeom prst="rect">
            <a:avLst/>
          </a:prstGeom>
          <a:noFill/>
          <a:ln>
            <a:noFill/>
          </a:ln>
        </p:spPr>
      </p:pic>
      <p:sp>
        <p:nvSpPr>
          <p:cNvPr id="478" name="Google Shape;478;p66"/>
          <p:cNvSpPr txBox="1"/>
          <p:nvPr>
            <p:ph type="title"/>
          </p:nvPr>
        </p:nvSpPr>
        <p:spPr>
          <a:xfrm>
            <a:off x="2051050" y="233070"/>
            <a:ext cx="6837363" cy="11525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Example: Burdekin river discharge event 2009</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sp>
        <p:nvSpPr>
          <p:cNvPr id="484" name="Google Shape;484;p67"/>
          <p:cNvSpPr txBox="1"/>
          <p:nvPr>
            <p:ph type="title"/>
          </p:nvPr>
        </p:nvSpPr>
        <p:spPr>
          <a:xfrm>
            <a:off x="2051050" y="233070"/>
            <a:ext cx="6837363" cy="11525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Example: Burdekin river discharge event 2009</a:t>
            </a:r>
            <a:endParaRPr/>
          </a:p>
        </p:txBody>
      </p:sp>
      <p:pic>
        <p:nvPicPr>
          <p:cNvPr descr="Screen Shot 2018-10-05 at 3.53.18 pm.png" id="485" name="Google Shape;485;p67"/>
          <p:cNvPicPr preferRelativeResize="0"/>
          <p:nvPr/>
        </p:nvPicPr>
        <p:blipFill rotWithShape="1">
          <a:blip r:embed="rId3">
            <a:alphaModFix/>
          </a:blip>
          <a:srcRect b="9126" l="0" r="0" t="0"/>
          <a:stretch/>
        </p:blipFill>
        <p:spPr>
          <a:xfrm>
            <a:off x="0" y="1680944"/>
            <a:ext cx="7376780" cy="5195633"/>
          </a:xfrm>
          <a:prstGeom prst="rect">
            <a:avLst/>
          </a:prstGeom>
          <a:noFill/>
          <a:ln>
            <a:noFill/>
          </a:ln>
        </p:spPr>
      </p:pic>
      <p:sp>
        <p:nvSpPr>
          <p:cNvPr id="486" name="Google Shape;486;p67"/>
          <p:cNvSpPr/>
          <p:nvPr/>
        </p:nvSpPr>
        <p:spPr>
          <a:xfrm>
            <a:off x="7012539" y="2170328"/>
            <a:ext cx="2131461" cy="20313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2009 Flooding event. </a:t>
            </a:r>
            <a:endParaRPr/>
          </a:p>
          <a:p>
            <a:pPr indent="0" lvl="0" marL="0" marR="0" rtl="0" algn="l">
              <a:spcBef>
                <a:spcPts val="0"/>
              </a:spcBef>
              <a:spcAft>
                <a:spcPts val="0"/>
              </a:spcAft>
              <a:buNone/>
            </a:pPr>
            <a:r>
              <a:rPr lang="en-US" sz="1400">
                <a:solidFill>
                  <a:schemeClr val="dk1"/>
                </a:solidFill>
                <a:latin typeface="Arial"/>
                <a:ea typeface="Arial"/>
                <a:cs typeface="Arial"/>
                <a:sym typeface="Arial"/>
              </a:rPr>
              <a:t>A series of moderate to heavy rainfalls during January 2009 saturated the Burdekin catchment. Subsequently, the first heavy rainfall event in February lead to moderate flooding.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pic>
        <p:nvPicPr>
          <p:cNvPr descr="ens_mean_spread2.png" id="492" name="Google Shape;492;p68"/>
          <p:cNvPicPr preferRelativeResize="0"/>
          <p:nvPr/>
        </p:nvPicPr>
        <p:blipFill rotWithShape="1">
          <a:blip r:embed="rId3">
            <a:alphaModFix/>
          </a:blip>
          <a:srcRect b="0" l="0" r="0" t="0"/>
          <a:stretch/>
        </p:blipFill>
        <p:spPr>
          <a:xfrm>
            <a:off x="5036851" y="1953523"/>
            <a:ext cx="3542705" cy="4904476"/>
          </a:xfrm>
          <a:prstGeom prst="rect">
            <a:avLst/>
          </a:prstGeom>
          <a:noFill/>
          <a:ln>
            <a:noFill/>
          </a:ln>
        </p:spPr>
      </p:pic>
      <p:sp>
        <p:nvSpPr>
          <p:cNvPr id="493" name="Google Shape;493;p68"/>
          <p:cNvSpPr/>
          <p:nvPr/>
        </p:nvSpPr>
        <p:spPr>
          <a:xfrm>
            <a:off x="0" y="5725422"/>
            <a:ext cx="4895957"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aseline="30000" lang="en-US" sz="1800">
                <a:solidFill>
                  <a:schemeClr val="dk1"/>
                </a:solidFill>
                <a:latin typeface="Arial"/>
                <a:ea typeface="Arial"/>
                <a:cs typeface="Arial"/>
                <a:sym typeface="Arial"/>
              </a:rPr>
              <a:t>Figure 6.26: Ensemble mean (top panel) and ensemble spread (bottom panel) of surface tracer concentrations on 18 February 2009 0500. Locations for data extraction are shown as point symbols and cross-sections.</a:t>
            </a:r>
            <a:endParaRPr sz="1800">
              <a:solidFill>
                <a:schemeClr val="dk1"/>
              </a:solidFill>
              <a:latin typeface="Arial"/>
              <a:ea typeface="Arial"/>
              <a:cs typeface="Arial"/>
              <a:sym typeface="Arial"/>
            </a:endParaRPr>
          </a:p>
        </p:txBody>
      </p:sp>
      <p:pic>
        <p:nvPicPr>
          <p:cNvPr id="494" name="Google Shape;494;p68"/>
          <p:cNvPicPr preferRelativeResize="0"/>
          <p:nvPr/>
        </p:nvPicPr>
        <p:blipFill rotWithShape="1">
          <a:blip r:embed="rId4">
            <a:alphaModFix/>
          </a:blip>
          <a:srcRect b="7092" l="5466" r="6054" t="49025"/>
          <a:stretch/>
        </p:blipFill>
        <p:spPr>
          <a:xfrm>
            <a:off x="18169" y="1953523"/>
            <a:ext cx="4148513" cy="3086212"/>
          </a:xfrm>
          <a:prstGeom prst="rect">
            <a:avLst/>
          </a:prstGeom>
          <a:noFill/>
          <a:ln>
            <a:noFill/>
          </a:ln>
        </p:spPr>
      </p:pic>
      <p:sp>
        <p:nvSpPr>
          <p:cNvPr id="495" name="Google Shape;495;p68"/>
          <p:cNvSpPr txBox="1"/>
          <p:nvPr/>
        </p:nvSpPr>
        <p:spPr>
          <a:xfrm>
            <a:off x="869402" y="5174524"/>
            <a:ext cx="495112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Helvetica Neue Light"/>
                <a:ea typeface="Helvetica Neue Light"/>
                <a:cs typeface="Helvetica Neue Light"/>
                <a:sym typeface="Helvetica Neue Light"/>
              </a:rPr>
              <a:t>Probabilistic plume distribution</a:t>
            </a:r>
            <a:endParaRPr/>
          </a:p>
        </p:txBody>
      </p:sp>
      <p:sp>
        <p:nvSpPr>
          <p:cNvPr id="496" name="Google Shape;496;p68"/>
          <p:cNvSpPr txBox="1"/>
          <p:nvPr/>
        </p:nvSpPr>
        <p:spPr>
          <a:xfrm>
            <a:off x="2051050" y="233070"/>
            <a:ext cx="6837363" cy="11525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200">
                <a:solidFill>
                  <a:srgbClr val="003F77"/>
                </a:solidFill>
                <a:latin typeface="Arial"/>
                <a:ea typeface="Arial"/>
                <a:cs typeface="Arial"/>
                <a:sym typeface="Arial"/>
              </a:rPr>
              <a:t>Example: Burdekin river discharge event 2009</a:t>
            </a:r>
            <a:endParaRPr sz="3200">
              <a:solidFill>
                <a:srgbClr val="003F77"/>
              </a:solidFill>
              <a:latin typeface="Arial"/>
              <a:ea typeface="Arial"/>
              <a:cs typeface="Arial"/>
              <a:sym typeface="Arial"/>
            </a:endParaRPr>
          </a:p>
        </p:txBody>
      </p:sp>
      <p:sp>
        <p:nvSpPr>
          <p:cNvPr id="497" name="Google Shape;497;p68"/>
          <p:cNvSpPr txBox="1"/>
          <p:nvPr/>
        </p:nvSpPr>
        <p:spPr>
          <a:xfrm>
            <a:off x="5036851" y="1580420"/>
            <a:ext cx="185267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Ensemble mean</a:t>
            </a:r>
            <a:endParaRPr sz="1800">
              <a:solidFill>
                <a:schemeClr val="dk1"/>
              </a:solidFill>
              <a:latin typeface="Arial"/>
              <a:ea typeface="Arial"/>
              <a:cs typeface="Arial"/>
              <a:sym typeface="Arial"/>
            </a:endParaRPr>
          </a:p>
        </p:txBody>
      </p:sp>
      <p:sp>
        <p:nvSpPr>
          <p:cNvPr id="498" name="Google Shape;498;p68"/>
          <p:cNvSpPr txBox="1"/>
          <p:nvPr/>
        </p:nvSpPr>
        <p:spPr>
          <a:xfrm>
            <a:off x="5395439" y="4582387"/>
            <a:ext cx="201960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Ensemble Spread</a:t>
            </a:r>
            <a:endParaRPr sz="1800">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3" name="Shape 503"/>
        <p:cNvGrpSpPr/>
        <p:nvPr/>
      </p:nvGrpSpPr>
      <p:grpSpPr>
        <a:xfrm>
          <a:off x="0" y="0"/>
          <a:ext cx="0" cy="0"/>
          <a:chOff x="0" y="0"/>
          <a:chExt cx="0" cy="0"/>
        </a:xfrm>
      </p:grpSpPr>
      <p:sp>
        <p:nvSpPr>
          <p:cNvPr id="504" name="Google Shape;504;p69"/>
          <p:cNvSpPr txBox="1"/>
          <p:nvPr>
            <p:ph type="title"/>
          </p:nvPr>
        </p:nvSpPr>
        <p:spPr>
          <a:xfrm>
            <a:off x="243216" y="1454015"/>
            <a:ext cx="6837363" cy="11525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2000"/>
              <a:t>Exceedance probabilities, tracer concentration</a:t>
            </a:r>
            <a:endParaRPr sz="2000"/>
          </a:p>
        </p:txBody>
      </p:sp>
      <p:pic>
        <p:nvPicPr>
          <p:cNvPr descr="exceedence_3.png" id="505" name="Google Shape;505;p69"/>
          <p:cNvPicPr preferRelativeResize="0"/>
          <p:nvPr/>
        </p:nvPicPr>
        <p:blipFill rotWithShape="1">
          <a:blip r:embed="rId3">
            <a:alphaModFix/>
          </a:blip>
          <a:srcRect b="1" l="0" r="0" t="34216"/>
          <a:stretch/>
        </p:blipFill>
        <p:spPr>
          <a:xfrm>
            <a:off x="0" y="2269676"/>
            <a:ext cx="8335620" cy="3818255"/>
          </a:xfrm>
          <a:prstGeom prst="rect">
            <a:avLst/>
          </a:prstGeom>
          <a:noFill/>
          <a:ln>
            <a:noFill/>
          </a:ln>
        </p:spPr>
      </p:pic>
      <p:sp>
        <p:nvSpPr>
          <p:cNvPr id="506" name="Google Shape;506;p69"/>
          <p:cNvSpPr/>
          <p:nvPr/>
        </p:nvSpPr>
        <p:spPr>
          <a:xfrm>
            <a:off x="0" y="6017063"/>
            <a:ext cx="6131279"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aseline="30000" sz="1800">
              <a:solidFill>
                <a:schemeClr val="dk1"/>
              </a:solidFill>
              <a:latin typeface="Arial"/>
              <a:ea typeface="Arial"/>
              <a:cs typeface="Arial"/>
              <a:sym typeface="Arial"/>
            </a:endParaRPr>
          </a:p>
          <a:p>
            <a:pPr indent="0" lvl="0" marL="0" marR="0" rtl="0" algn="l">
              <a:spcBef>
                <a:spcPts val="0"/>
              </a:spcBef>
              <a:spcAft>
                <a:spcPts val="0"/>
              </a:spcAft>
              <a:buNone/>
            </a:pPr>
            <a:r>
              <a:rPr baseline="30000" lang="en-US" sz="1800">
                <a:solidFill>
                  <a:schemeClr val="dk1"/>
                </a:solidFill>
                <a:latin typeface="Arial"/>
                <a:ea typeface="Arial"/>
                <a:cs typeface="Arial"/>
                <a:sym typeface="Arial"/>
              </a:rPr>
              <a:t>Figure 6.30: Exceedance probability of exceeding 0.25 kg/m3 (left), 0.50 kg/m3 (middle), and 0.75 kg/m3 (right) on 08 Feb 2009 (top), 18 Feb 2017 (middle), and 27 Feb 2017 (bottom).</a:t>
            </a:r>
            <a:endParaRPr sz="1800">
              <a:solidFill>
                <a:schemeClr val="dk1"/>
              </a:solidFill>
              <a:latin typeface="Arial"/>
              <a:ea typeface="Arial"/>
              <a:cs typeface="Arial"/>
              <a:sym typeface="Arial"/>
            </a:endParaRPr>
          </a:p>
        </p:txBody>
      </p:sp>
      <p:sp>
        <p:nvSpPr>
          <p:cNvPr id="507" name="Google Shape;507;p69"/>
          <p:cNvSpPr txBox="1"/>
          <p:nvPr/>
        </p:nvSpPr>
        <p:spPr>
          <a:xfrm>
            <a:off x="2051050" y="233070"/>
            <a:ext cx="6837363" cy="11525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200">
                <a:solidFill>
                  <a:srgbClr val="003F77"/>
                </a:solidFill>
                <a:latin typeface="Arial"/>
                <a:ea typeface="Arial"/>
                <a:cs typeface="Arial"/>
                <a:sym typeface="Arial"/>
              </a:rPr>
              <a:t>Example: Burdekin river discharge event 2009</a:t>
            </a:r>
            <a:endParaRPr sz="3200">
              <a:solidFill>
                <a:srgbClr val="003F77"/>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52"/>
          <p:cNvSpPr txBox="1"/>
          <p:nvPr>
            <p:ph type="title"/>
          </p:nvPr>
        </p:nvSpPr>
        <p:spPr>
          <a:xfrm>
            <a:off x="2051050" y="476250"/>
            <a:ext cx="6837363" cy="11525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Overview</a:t>
            </a:r>
            <a:endParaRPr/>
          </a:p>
        </p:txBody>
      </p:sp>
      <p:sp>
        <p:nvSpPr>
          <p:cNvPr id="234" name="Google Shape;234;p52"/>
          <p:cNvSpPr txBox="1"/>
          <p:nvPr>
            <p:ph idx="1" type="body"/>
          </p:nvPr>
        </p:nvSpPr>
        <p:spPr>
          <a:xfrm>
            <a:off x="254000" y="1989138"/>
            <a:ext cx="8637588" cy="4608512"/>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60605B"/>
              </a:buClr>
              <a:buSzPts val="2400"/>
              <a:buFont typeface="Arial"/>
              <a:buChar char="•"/>
            </a:pPr>
            <a:r>
              <a:rPr lang="en-US"/>
              <a:t>Motivation</a:t>
            </a:r>
            <a:endParaRPr/>
          </a:p>
          <a:p>
            <a:pPr indent="-342900" lvl="0" marL="342900" rtl="0" algn="l">
              <a:spcBef>
                <a:spcPts val="1440"/>
              </a:spcBef>
              <a:spcAft>
                <a:spcPts val="0"/>
              </a:spcAft>
              <a:buClr>
                <a:srgbClr val="60605B"/>
              </a:buClr>
              <a:buSzPts val="2400"/>
              <a:buFont typeface="Arial"/>
              <a:buChar char="•"/>
            </a:pPr>
            <a:r>
              <a:rPr lang="en-US"/>
              <a:t>Systems and setup </a:t>
            </a:r>
            <a:endParaRPr/>
          </a:p>
          <a:p>
            <a:pPr indent="-285750" lvl="1" marL="742950" rtl="0" algn="l">
              <a:spcBef>
                <a:spcPts val="1080"/>
              </a:spcBef>
              <a:spcAft>
                <a:spcPts val="0"/>
              </a:spcAft>
              <a:buClr>
                <a:schemeClr val="dk1"/>
              </a:buClr>
              <a:buSzPts val="2400"/>
              <a:buChar char="–"/>
            </a:pPr>
            <a:r>
              <a:rPr lang="en-US"/>
              <a:t>Example: river implementation, plume modelling</a:t>
            </a:r>
            <a:endParaRPr/>
          </a:p>
          <a:p>
            <a:pPr indent="-342900" lvl="0" marL="342900" rtl="0" algn="l">
              <a:spcBef>
                <a:spcPts val="1080"/>
              </a:spcBef>
              <a:spcAft>
                <a:spcPts val="0"/>
              </a:spcAft>
              <a:buClr>
                <a:srgbClr val="60605B"/>
              </a:buClr>
              <a:buSzPts val="2400"/>
              <a:buFont typeface="Arial"/>
              <a:buChar char="•"/>
            </a:pPr>
            <a:r>
              <a:rPr lang="en-US"/>
              <a:t>DA systems (EnOI, EnKF)</a:t>
            </a:r>
            <a:endParaRPr/>
          </a:p>
          <a:p>
            <a:pPr indent="-342900" lvl="0" marL="342900" rtl="0" algn="l">
              <a:spcBef>
                <a:spcPts val="1440"/>
              </a:spcBef>
              <a:spcAft>
                <a:spcPts val="0"/>
              </a:spcAft>
              <a:buClr>
                <a:srgbClr val="60605B"/>
              </a:buClr>
              <a:buSzPts val="2400"/>
              <a:buFont typeface="Arial"/>
              <a:buChar char="•"/>
            </a:pPr>
            <a:r>
              <a:rPr lang="en-US"/>
              <a:t>System performance</a:t>
            </a:r>
            <a:endParaRPr/>
          </a:p>
          <a:p>
            <a:pPr indent="-285750" lvl="1" marL="742950" rtl="0" algn="l">
              <a:spcBef>
                <a:spcPts val="1080"/>
              </a:spcBef>
              <a:spcAft>
                <a:spcPts val="0"/>
              </a:spcAft>
              <a:buClr>
                <a:schemeClr val="dk1"/>
              </a:buClr>
              <a:buSzPts val="2400"/>
              <a:buChar char="–"/>
            </a:pPr>
            <a:r>
              <a:rPr lang="en-US"/>
              <a:t>Examples: SST Spread, River plume  </a:t>
            </a:r>
            <a:endParaRPr/>
          </a:p>
          <a:p>
            <a:pPr indent="-342900" lvl="0" marL="342900" rtl="0" algn="l">
              <a:spcBef>
                <a:spcPts val="1080"/>
              </a:spcBef>
              <a:spcAft>
                <a:spcPts val="0"/>
              </a:spcAft>
              <a:buClr>
                <a:srgbClr val="60605B"/>
              </a:buClr>
              <a:buSzPts val="2400"/>
              <a:buFont typeface="Arial"/>
              <a:buChar char="•"/>
            </a:pPr>
            <a:r>
              <a:rPr lang="en-US"/>
              <a:t>Summary and outlook</a:t>
            </a:r>
            <a:endParaRPr/>
          </a:p>
          <a:p>
            <a:pPr indent="-190500" lvl="0" marL="342900" rtl="0" algn="l">
              <a:spcBef>
                <a:spcPts val="1440"/>
              </a:spcBef>
              <a:spcAft>
                <a:spcPts val="0"/>
              </a:spcAft>
              <a:buClr>
                <a:srgbClr val="60605B"/>
              </a:buClr>
              <a:buSzPts val="2400"/>
              <a:buFont typeface="Arial"/>
              <a:buNone/>
            </a:pPr>
            <a:r>
              <a:t/>
            </a:r>
            <a:endParaRPr/>
          </a:p>
          <a:p>
            <a:pPr indent="-190500" lvl="0" marL="342900" rtl="0" algn="l">
              <a:spcBef>
                <a:spcPts val="1440"/>
              </a:spcBef>
              <a:spcAft>
                <a:spcPts val="0"/>
              </a:spcAft>
              <a:buClr>
                <a:srgbClr val="60605B"/>
              </a:buClr>
              <a:buSzPts val="2400"/>
              <a:buFont typeface="Arial"/>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graphicFrame>
        <p:nvGraphicFramePr>
          <p:cNvPr id="513" name="Google Shape;513;p70"/>
          <p:cNvGraphicFramePr/>
          <p:nvPr/>
        </p:nvGraphicFramePr>
        <p:xfrm>
          <a:off x="246036" y="2256127"/>
          <a:ext cx="3000000" cy="3000000"/>
        </p:xfrm>
        <a:graphic>
          <a:graphicData uri="http://schemas.openxmlformats.org/drawingml/2006/table">
            <a:tbl>
              <a:tblPr bandRow="1" firstRow="1">
                <a:gradFill>
                  <a:gsLst>
                    <a:gs pos="0">
                      <a:srgbClr val="D7EDFF"/>
                    </a:gs>
                    <a:gs pos="35000">
                      <a:srgbClr val="E1F1FF"/>
                    </a:gs>
                    <a:gs pos="100000">
                      <a:srgbClr val="F4FBFE"/>
                    </a:gs>
                  </a:gsLst>
                  <a:lin ang="16200000" scaled="0"/>
                </a:gradFill>
                <a:tableStyleId>{4C37C869-A560-4B7D-AD19-53677FC7B119}</a:tableStyleId>
              </a:tblPr>
              <a:tblGrid>
                <a:gridCol w="1529750"/>
                <a:gridCol w="1100975"/>
                <a:gridCol w="1162175"/>
                <a:gridCol w="1264300"/>
                <a:gridCol w="1264300"/>
              </a:tblGrid>
              <a:tr h="370850">
                <a:tc>
                  <a:txBody>
                    <a:bodyPr>
                      <a:noAutofit/>
                    </a:bodyPr>
                    <a:lstStyle/>
                    <a:p>
                      <a:pPr indent="0" lvl="0" marL="0" marR="0" rtl="0" algn="l">
                        <a:spcBef>
                          <a:spcPts val="0"/>
                        </a:spcBef>
                        <a:spcAft>
                          <a:spcPts val="0"/>
                        </a:spcAft>
                        <a:buNone/>
                      </a:pPr>
                      <a:r>
                        <a:rPr lang="en-US" sz="1200" u="none" cap="none" strike="noStrike"/>
                        <a:t>System</a:t>
                      </a:r>
                      <a:endParaRPr/>
                    </a:p>
                  </a:txBody>
                  <a:tcPr marT="45725" marB="45725" marR="91450" marL="91450"/>
                </a:tc>
                <a:tc>
                  <a:txBody>
                    <a:bodyPr>
                      <a:noAutofit/>
                    </a:bodyPr>
                    <a:lstStyle/>
                    <a:p>
                      <a:pPr indent="0" lvl="0" marL="0" marR="0" rtl="0" algn="l">
                        <a:spcBef>
                          <a:spcPts val="0"/>
                        </a:spcBef>
                        <a:spcAft>
                          <a:spcPts val="0"/>
                        </a:spcAft>
                        <a:buNone/>
                      </a:pPr>
                      <a:r>
                        <a:rPr lang="en-US" sz="1200"/>
                        <a:t>SLA</a:t>
                      </a:r>
                      <a:endParaRPr/>
                    </a:p>
                  </a:txBody>
                  <a:tcPr marT="45725" marB="45725" marR="91450" marL="91450"/>
                </a:tc>
                <a:tc>
                  <a:txBody>
                    <a:bodyPr>
                      <a:noAutofit/>
                    </a:bodyPr>
                    <a:lstStyle/>
                    <a:p>
                      <a:pPr indent="0" lvl="0" marL="0" marR="0" rtl="0" algn="l">
                        <a:spcBef>
                          <a:spcPts val="0"/>
                        </a:spcBef>
                        <a:spcAft>
                          <a:spcPts val="0"/>
                        </a:spcAft>
                        <a:buNone/>
                      </a:pPr>
                      <a:r>
                        <a:rPr lang="en-US" sz="1200"/>
                        <a:t>SST</a:t>
                      </a:r>
                      <a:endParaRPr/>
                    </a:p>
                  </a:txBody>
                  <a:tcPr marT="45725" marB="45725" marR="91450" marL="91450"/>
                </a:tc>
                <a:tc>
                  <a:txBody>
                    <a:bodyPr>
                      <a:noAutofit/>
                    </a:bodyPr>
                    <a:lstStyle/>
                    <a:p>
                      <a:pPr indent="0" lvl="0" marL="0" marR="0" rtl="0" algn="l">
                        <a:spcBef>
                          <a:spcPts val="0"/>
                        </a:spcBef>
                        <a:spcAft>
                          <a:spcPts val="0"/>
                        </a:spcAft>
                        <a:buNone/>
                      </a:pPr>
                      <a:r>
                        <a:rPr lang="en-US" sz="1200"/>
                        <a:t>TEM</a:t>
                      </a:r>
                      <a:endParaRPr/>
                    </a:p>
                  </a:txBody>
                  <a:tcPr marT="45725" marB="45725" marR="91450" marL="91450"/>
                </a:tc>
                <a:tc>
                  <a:txBody>
                    <a:bodyPr>
                      <a:noAutofit/>
                    </a:bodyPr>
                    <a:lstStyle/>
                    <a:p>
                      <a:pPr indent="0" lvl="0" marL="0" marR="0" rtl="0" algn="l">
                        <a:spcBef>
                          <a:spcPts val="0"/>
                        </a:spcBef>
                        <a:spcAft>
                          <a:spcPts val="0"/>
                        </a:spcAft>
                        <a:buNone/>
                      </a:pPr>
                      <a:r>
                        <a:rPr lang="en-US" sz="1200"/>
                        <a:t>SAL</a:t>
                      </a:r>
                      <a:endParaRPr/>
                    </a:p>
                  </a:txBody>
                  <a:tcPr marT="45725" marB="45725" marR="91450" marL="91450"/>
                </a:tc>
              </a:tr>
              <a:tr h="279975">
                <a:tc>
                  <a:txBody>
                    <a:bodyPr>
                      <a:noAutofit/>
                    </a:bodyPr>
                    <a:lstStyle/>
                    <a:p>
                      <a:pPr indent="0" lvl="0" marL="0" marR="0" rtl="0" algn="l">
                        <a:spcBef>
                          <a:spcPts val="0"/>
                        </a:spcBef>
                        <a:spcAft>
                          <a:spcPts val="0"/>
                        </a:spcAft>
                        <a:buNone/>
                      </a:pPr>
                      <a:r>
                        <a:rPr lang="en-US" sz="1200"/>
                        <a:t>ENOI</a:t>
                      </a:r>
                      <a:r>
                        <a:rPr lang="en-US" sz="1200"/>
                        <a:t> </a:t>
                      </a:r>
                      <a:r>
                        <a:rPr lang="en-US" sz="1200"/>
                        <a:t>RT COLD</a:t>
                      </a:r>
                      <a:endParaRPr/>
                    </a:p>
                  </a:txBody>
                  <a:tcPr marT="45725" marB="45725" marR="91450" marL="91450"/>
                </a:tc>
                <a:tc>
                  <a:txBody>
                    <a:bodyPr>
                      <a:noAutofit/>
                    </a:bodyPr>
                    <a:lstStyle/>
                    <a:p>
                      <a:pPr indent="0" lvl="0" marL="0" marR="0" rtl="0" algn="l">
                        <a:spcBef>
                          <a:spcPts val="0"/>
                        </a:spcBef>
                        <a:spcAft>
                          <a:spcPts val="0"/>
                        </a:spcAft>
                        <a:buNone/>
                      </a:pPr>
                      <a:r>
                        <a:rPr lang="en-US" sz="1200"/>
                        <a:t>0.065/ 0.01</a:t>
                      </a:r>
                      <a:endParaRPr/>
                    </a:p>
                  </a:txBody>
                  <a:tcPr marT="45725" marB="45725" marR="91450" marL="91450"/>
                </a:tc>
                <a:tc>
                  <a:txBody>
                    <a:bodyPr>
                      <a:noAutofit/>
                    </a:bodyPr>
                    <a:lstStyle/>
                    <a:p>
                      <a:pPr indent="0" lvl="0" marL="0" marR="0" rtl="0" algn="l">
                        <a:spcBef>
                          <a:spcPts val="0"/>
                        </a:spcBef>
                        <a:spcAft>
                          <a:spcPts val="0"/>
                        </a:spcAft>
                        <a:buNone/>
                      </a:pPr>
                      <a:r>
                        <a:rPr lang="en-US" sz="1200"/>
                        <a:t>0.29/</a:t>
                      </a:r>
                      <a:r>
                        <a:rPr lang="en-US" sz="1200"/>
                        <a:t> -0.003</a:t>
                      </a:r>
                      <a:endParaRPr sz="1200"/>
                    </a:p>
                  </a:txBody>
                  <a:tcPr marT="45725" marB="45725" marR="91450" marL="91450"/>
                </a:tc>
                <a:tc>
                  <a:txBody>
                    <a:bodyPr>
                      <a:noAutofit/>
                    </a:bodyPr>
                    <a:lstStyle/>
                    <a:p>
                      <a:pPr indent="0" lvl="0" marL="0" marR="0" rtl="0" algn="l">
                        <a:spcBef>
                          <a:spcPts val="0"/>
                        </a:spcBef>
                        <a:spcAft>
                          <a:spcPts val="0"/>
                        </a:spcAft>
                        <a:buNone/>
                      </a:pPr>
                      <a:r>
                        <a:rPr lang="en-US" sz="1200"/>
                        <a:t>0.35/ 0.01</a:t>
                      </a:r>
                      <a:endParaRPr/>
                    </a:p>
                  </a:txBody>
                  <a:tcPr marT="45725" marB="45725" marR="91450" marL="91450"/>
                </a:tc>
                <a:tc>
                  <a:txBody>
                    <a:bodyPr>
                      <a:noAutofit/>
                    </a:bodyPr>
                    <a:lstStyle/>
                    <a:p>
                      <a:pPr indent="0" lvl="0" marL="0" marR="0" rtl="0" algn="l">
                        <a:spcBef>
                          <a:spcPts val="0"/>
                        </a:spcBef>
                        <a:spcAft>
                          <a:spcPts val="0"/>
                        </a:spcAft>
                        <a:buNone/>
                      </a:pPr>
                      <a:r>
                        <a:rPr lang="en-US" sz="1200"/>
                        <a:t>0.09/ -0.007</a:t>
                      </a:r>
                      <a:endParaRPr/>
                    </a:p>
                  </a:txBody>
                  <a:tcPr marT="45725" marB="45725" marR="91450" marL="91450"/>
                </a:tc>
              </a:tr>
              <a:tr h="246675">
                <a:tc>
                  <a:txBody>
                    <a:bodyPr>
                      <a:noAutofit/>
                    </a:bodyPr>
                    <a:lstStyle/>
                    <a:p>
                      <a:pPr indent="0" lvl="0" marL="0" marR="0" rtl="0" algn="l">
                        <a:spcBef>
                          <a:spcPts val="0"/>
                        </a:spcBef>
                        <a:spcAft>
                          <a:spcPts val="0"/>
                        </a:spcAft>
                        <a:buNone/>
                      </a:pPr>
                      <a:r>
                        <a:rPr lang="en-US" sz="1200"/>
                        <a:t>ENOI RT HOT</a:t>
                      </a:r>
                      <a:endParaRPr sz="1200"/>
                    </a:p>
                  </a:txBody>
                  <a:tcPr marT="45725" marB="45725" marR="91450" marL="91450"/>
                </a:tc>
                <a:tc>
                  <a:txBody>
                    <a:bodyPr>
                      <a:noAutofit/>
                    </a:bodyPr>
                    <a:lstStyle/>
                    <a:p>
                      <a:pPr indent="0" lvl="0" marL="0" marR="0" rtl="0" algn="l">
                        <a:spcBef>
                          <a:spcPts val="0"/>
                        </a:spcBef>
                        <a:spcAft>
                          <a:spcPts val="0"/>
                        </a:spcAft>
                        <a:buNone/>
                      </a:pPr>
                      <a:r>
                        <a:rPr lang="en-US" sz="1200"/>
                        <a:t>0.052/ -0.025</a:t>
                      </a:r>
                      <a:endParaRPr sz="1200"/>
                    </a:p>
                  </a:txBody>
                  <a:tcPr marT="45725" marB="45725" marR="91450" marL="91450"/>
                </a:tc>
                <a:tc>
                  <a:txBody>
                    <a:bodyPr>
                      <a:noAutofit/>
                    </a:bodyPr>
                    <a:lstStyle/>
                    <a:p>
                      <a:pPr indent="0" lvl="0" marL="0" marR="0" rtl="0" algn="l">
                        <a:spcBef>
                          <a:spcPts val="0"/>
                        </a:spcBef>
                        <a:spcAft>
                          <a:spcPts val="0"/>
                        </a:spcAft>
                        <a:buNone/>
                      </a:pPr>
                      <a:r>
                        <a:rPr lang="en-US" sz="1200"/>
                        <a:t>0.26/</a:t>
                      </a:r>
                      <a:r>
                        <a:rPr lang="en-US" sz="1200"/>
                        <a:t> 0.022</a:t>
                      </a:r>
                      <a:endParaRPr sz="1200"/>
                    </a:p>
                  </a:txBody>
                  <a:tcPr marT="45725" marB="45725" marR="91450" marL="91450"/>
                </a:tc>
                <a:tc>
                  <a:txBody>
                    <a:bodyPr>
                      <a:noAutofit/>
                    </a:bodyPr>
                    <a:lstStyle/>
                    <a:p>
                      <a:pPr indent="0" lvl="0" marL="0" marR="0" rtl="0" algn="l">
                        <a:spcBef>
                          <a:spcPts val="0"/>
                        </a:spcBef>
                        <a:spcAft>
                          <a:spcPts val="0"/>
                        </a:spcAft>
                        <a:buNone/>
                      </a:pPr>
                      <a:r>
                        <a:rPr lang="en-US" sz="1200">
                          <a:solidFill>
                            <a:srgbClr val="FF0000"/>
                          </a:solidFill>
                        </a:rPr>
                        <a:t>0.48/</a:t>
                      </a:r>
                      <a:r>
                        <a:rPr lang="en-US" sz="1200">
                          <a:solidFill>
                            <a:srgbClr val="FF0000"/>
                          </a:solidFill>
                        </a:rPr>
                        <a:t> 0.33</a:t>
                      </a:r>
                      <a:endParaRPr sz="1200">
                        <a:solidFill>
                          <a:srgbClr val="FF0000"/>
                        </a:solidFill>
                      </a:endParaRPr>
                    </a:p>
                  </a:txBody>
                  <a:tcPr marT="45725" marB="45725" marR="91450" marL="91450"/>
                </a:tc>
                <a:tc>
                  <a:txBody>
                    <a:bodyPr>
                      <a:noAutofit/>
                    </a:bodyPr>
                    <a:lstStyle/>
                    <a:p>
                      <a:pPr indent="0" lvl="0" marL="0" marR="0" rtl="0" algn="l">
                        <a:spcBef>
                          <a:spcPts val="0"/>
                        </a:spcBef>
                        <a:spcAft>
                          <a:spcPts val="0"/>
                        </a:spcAft>
                        <a:buNone/>
                      </a:pPr>
                      <a:r>
                        <a:rPr lang="en-US" sz="1200"/>
                        <a:t>0.09/ -0.004</a:t>
                      </a:r>
                      <a:endParaRPr sz="1200"/>
                    </a:p>
                  </a:txBody>
                  <a:tcPr marT="45725" marB="45725" marR="91450" marL="91450"/>
                </a:tc>
              </a:tr>
              <a:tr h="246675">
                <a:tc>
                  <a:txBody>
                    <a:bodyPr>
                      <a:noAutofit/>
                    </a:bodyPr>
                    <a:lstStyle/>
                    <a:p>
                      <a:pPr indent="0" lvl="0" marL="0" marR="0" rtl="0" algn="l">
                        <a:spcBef>
                          <a:spcPts val="0"/>
                        </a:spcBef>
                        <a:spcAft>
                          <a:spcPts val="0"/>
                        </a:spcAft>
                        <a:buNone/>
                      </a:pPr>
                      <a:r>
                        <a:rPr lang="en-US" sz="1200"/>
                        <a:t>ENKF RT  TEST</a:t>
                      </a:r>
                      <a:endParaRPr sz="1200"/>
                    </a:p>
                  </a:txBody>
                  <a:tcPr marT="45725" marB="45725" marR="91450" marL="91450"/>
                </a:tc>
                <a:tc>
                  <a:txBody>
                    <a:bodyPr>
                      <a:noAutofit/>
                    </a:bodyPr>
                    <a:lstStyle/>
                    <a:p>
                      <a:pPr indent="0" lvl="0" marL="0" marR="0" rtl="0" algn="l">
                        <a:spcBef>
                          <a:spcPts val="0"/>
                        </a:spcBef>
                        <a:spcAft>
                          <a:spcPts val="0"/>
                        </a:spcAft>
                        <a:buNone/>
                      </a:pPr>
                      <a:r>
                        <a:rPr lang="en-US" sz="1200"/>
                        <a:t>0.054/ -0.002</a:t>
                      </a:r>
                      <a:endParaRPr sz="1200"/>
                    </a:p>
                  </a:txBody>
                  <a:tcPr marT="45725" marB="45725" marR="91450" marL="91450"/>
                </a:tc>
                <a:tc>
                  <a:txBody>
                    <a:bodyPr>
                      <a:noAutofit/>
                    </a:bodyPr>
                    <a:lstStyle/>
                    <a:p>
                      <a:pPr indent="0" lvl="0" marL="0" marR="0" rtl="0" algn="l">
                        <a:spcBef>
                          <a:spcPts val="0"/>
                        </a:spcBef>
                        <a:spcAft>
                          <a:spcPts val="0"/>
                        </a:spcAft>
                        <a:buNone/>
                      </a:pPr>
                      <a:r>
                        <a:rPr lang="en-US" sz="1200"/>
                        <a:t>0.23/ 0.02</a:t>
                      </a:r>
                      <a:endParaRPr sz="1200"/>
                    </a:p>
                  </a:txBody>
                  <a:tcPr marT="45725" marB="45725" marR="91450" marL="91450"/>
                </a:tc>
                <a:tc>
                  <a:txBody>
                    <a:bodyPr>
                      <a:noAutofit/>
                    </a:bodyPr>
                    <a:lstStyle/>
                    <a:p>
                      <a:pPr indent="0" lvl="0" marL="0" marR="0" rtl="0" algn="l">
                        <a:spcBef>
                          <a:spcPts val="0"/>
                        </a:spcBef>
                        <a:spcAft>
                          <a:spcPts val="0"/>
                        </a:spcAft>
                        <a:buNone/>
                      </a:pPr>
                      <a:r>
                        <a:rPr lang="en-US" sz="1200">
                          <a:solidFill>
                            <a:srgbClr val="FF0000"/>
                          </a:solidFill>
                        </a:rPr>
                        <a:t>0.46/ </a:t>
                      </a:r>
                      <a:r>
                        <a:rPr lang="en-US" sz="1200"/>
                        <a:t>-0.09</a:t>
                      </a:r>
                      <a:endParaRPr sz="1200">
                        <a:solidFill>
                          <a:srgbClr val="FF0000"/>
                        </a:solidFill>
                      </a:endParaRPr>
                    </a:p>
                  </a:txBody>
                  <a:tcPr marT="45725" marB="45725" marR="91450" marL="91450"/>
                </a:tc>
                <a:tc>
                  <a:txBody>
                    <a:bodyPr>
                      <a:noAutofit/>
                    </a:bodyPr>
                    <a:lstStyle/>
                    <a:p>
                      <a:pPr indent="0" lvl="0" marL="0" marR="0" rtl="0" algn="l">
                        <a:spcBef>
                          <a:spcPts val="0"/>
                        </a:spcBef>
                        <a:spcAft>
                          <a:spcPts val="0"/>
                        </a:spcAft>
                        <a:buNone/>
                      </a:pPr>
                      <a:r>
                        <a:rPr lang="en-US" sz="1200">
                          <a:solidFill>
                            <a:srgbClr val="FF0000"/>
                          </a:solidFill>
                        </a:rPr>
                        <a:t>0.11</a:t>
                      </a:r>
                      <a:r>
                        <a:rPr lang="en-US" sz="1200"/>
                        <a:t> -0.006</a:t>
                      </a:r>
                      <a:endParaRPr sz="1200"/>
                    </a:p>
                  </a:txBody>
                  <a:tcPr marT="45725" marB="45725" marR="91450" marL="91450"/>
                </a:tc>
              </a:tr>
              <a:tr h="246675">
                <a:tc>
                  <a:txBody>
                    <a:bodyPr>
                      <a:noAutofit/>
                    </a:bodyPr>
                    <a:lstStyle/>
                    <a:p>
                      <a:pPr indent="0" lvl="0" marL="0" marR="0" rtl="0" algn="l">
                        <a:spcBef>
                          <a:spcPts val="0"/>
                        </a:spcBef>
                        <a:spcAft>
                          <a:spcPts val="0"/>
                        </a:spcAft>
                        <a:buNone/>
                      </a:pPr>
                      <a:r>
                        <a:rPr lang="en-US" sz="1200"/>
                        <a:t>ENKF RE</a:t>
                      </a:r>
                      <a:endParaRPr/>
                    </a:p>
                  </a:txBody>
                  <a:tcPr marT="45725" marB="45725" marR="91450" marL="91450"/>
                </a:tc>
                <a:tc>
                  <a:txBody>
                    <a:bodyPr>
                      <a:noAutofit/>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0.057/ 0.013 </a:t>
                      </a:r>
                      <a:endParaRPr sz="1200"/>
                    </a:p>
                  </a:txBody>
                  <a:tcPr marT="45725" marB="45725" marR="91450" marL="91450"/>
                </a:tc>
                <a:tc>
                  <a:txBody>
                    <a:bodyPr>
                      <a:noAutofit/>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0.298/ -0.002</a:t>
                      </a:r>
                      <a:endParaRPr/>
                    </a:p>
                  </a:txBody>
                  <a:tcPr marT="45725" marB="45725" marR="91450" marL="91450"/>
                </a:tc>
                <a:tc>
                  <a:txBody>
                    <a:bodyPr>
                      <a:noAutofit/>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0.522 / -</a:t>
                      </a:r>
                      <a:r>
                        <a:rPr lang="en-US" sz="1200">
                          <a:solidFill>
                            <a:srgbClr val="FF0000"/>
                          </a:solidFill>
                          <a:latin typeface="Arial"/>
                          <a:ea typeface="Arial"/>
                          <a:cs typeface="Arial"/>
                          <a:sym typeface="Arial"/>
                        </a:rPr>
                        <a:t>0.26 </a:t>
                      </a:r>
                      <a:endParaRPr sz="1200">
                        <a:solidFill>
                          <a:srgbClr val="FF0000"/>
                        </a:solidFill>
                      </a:endParaRPr>
                    </a:p>
                  </a:txBody>
                  <a:tcPr marT="45725" marB="45725" marR="91450" marL="91450"/>
                </a:tc>
                <a:tc>
                  <a:txBody>
                    <a:bodyPr>
                      <a:noAutofit/>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0.1/  -0.018 </a:t>
                      </a:r>
                      <a:endParaRPr sz="1200"/>
                    </a:p>
                  </a:txBody>
                  <a:tcPr marT="45725" marB="45725" marR="91450" marL="91450"/>
                </a:tc>
              </a:tr>
              <a:tr h="246675">
                <a:tc>
                  <a:txBody>
                    <a:bodyPr>
                      <a:noAutofit/>
                    </a:bodyPr>
                    <a:lstStyle/>
                    <a:p>
                      <a:pPr indent="0" lvl="0" marL="0" marR="0" rtl="0" algn="l">
                        <a:spcBef>
                          <a:spcPts val="0"/>
                        </a:spcBef>
                        <a:spcAft>
                          <a:spcPts val="0"/>
                        </a:spcAft>
                        <a:buNone/>
                      </a:pPr>
                      <a:r>
                        <a:rPr lang="en-US" sz="1200"/>
                        <a:t>ENOI</a:t>
                      </a:r>
                      <a:r>
                        <a:rPr lang="en-US" sz="1200"/>
                        <a:t> RE</a:t>
                      </a:r>
                      <a:endParaRPr sz="1200"/>
                    </a:p>
                  </a:txBody>
                  <a:tcPr marT="45725" marB="45725" marR="91450" marL="91450"/>
                </a:tc>
                <a:tc>
                  <a:txBody>
                    <a:bodyPr>
                      <a:noAutofit/>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0.059/ -0.07</a:t>
                      </a:r>
                      <a:endParaRPr sz="1200"/>
                    </a:p>
                  </a:txBody>
                  <a:tcPr marT="45725" marB="45725" marR="91450" marL="91450"/>
                </a:tc>
                <a:tc>
                  <a:txBody>
                    <a:bodyPr>
                      <a:noAutofit/>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0.346/ -0.055</a:t>
                      </a:r>
                      <a:endParaRPr sz="1200"/>
                    </a:p>
                  </a:txBody>
                  <a:tcPr marT="45725" marB="45725" marR="91450" marL="91450"/>
                </a:tc>
                <a:tc>
                  <a:txBody>
                    <a:bodyPr>
                      <a:noAutofit/>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0.535 /</a:t>
                      </a:r>
                      <a:r>
                        <a:rPr lang="en-US" sz="1200">
                          <a:solidFill>
                            <a:schemeClr val="dk1"/>
                          </a:solidFill>
                          <a:latin typeface="Arial"/>
                          <a:ea typeface="Arial"/>
                          <a:cs typeface="Arial"/>
                          <a:sym typeface="Arial"/>
                        </a:rPr>
                        <a:t> </a:t>
                      </a:r>
                      <a:r>
                        <a:rPr lang="en-US" sz="1200">
                          <a:solidFill>
                            <a:srgbClr val="FF0000"/>
                          </a:solidFill>
                          <a:latin typeface="Arial"/>
                          <a:ea typeface="Arial"/>
                          <a:cs typeface="Arial"/>
                          <a:sym typeface="Arial"/>
                        </a:rPr>
                        <a:t>0.14 </a:t>
                      </a:r>
                      <a:endParaRPr sz="1200">
                        <a:solidFill>
                          <a:srgbClr val="FF0000"/>
                        </a:solidFill>
                      </a:endParaRPr>
                    </a:p>
                  </a:txBody>
                  <a:tcPr marT="45725" marB="45725" marR="91450" marL="91450"/>
                </a:tc>
                <a:tc>
                  <a:txBody>
                    <a:bodyPr>
                      <a:noAutofit/>
                    </a:bodyPr>
                    <a:lstStyle/>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0.1/</a:t>
                      </a:r>
                      <a:r>
                        <a:rPr lang="en-US" sz="1200">
                          <a:solidFill>
                            <a:schemeClr val="dk1"/>
                          </a:solidFill>
                          <a:latin typeface="Arial"/>
                          <a:ea typeface="Arial"/>
                          <a:cs typeface="Arial"/>
                          <a:sym typeface="Arial"/>
                        </a:rPr>
                        <a:t>  </a:t>
                      </a:r>
                      <a:r>
                        <a:rPr lang="en-US" sz="1200">
                          <a:solidFill>
                            <a:schemeClr val="dk1"/>
                          </a:solidFill>
                          <a:latin typeface="Arial"/>
                          <a:ea typeface="Arial"/>
                          <a:cs typeface="Arial"/>
                          <a:sym typeface="Arial"/>
                        </a:rPr>
                        <a:t>-0.015 </a:t>
                      </a:r>
                      <a:endParaRPr sz="1200"/>
                    </a:p>
                  </a:txBody>
                  <a:tcPr marT="45725" marB="45725" marR="91450" marL="91450"/>
                </a:tc>
              </a:tr>
            </a:tbl>
          </a:graphicData>
        </a:graphic>
      </p:graphicFrame>
      <p:sp>
        <p:nvSpPr>
          <p:cNvPr id="514" name="Google Shape;514;p70"/>
          <p:cNvSpPr txBox="1"/>
          <p:nvPr>
            <p:ph type="title"/>
          </p:nvPr>
        </p:nvSpPr>
        <p:spPr>
          <a:xfrm>
            <a:off x="2051050" y="476250"/>
            <a:ext cx="7092950" cy="11525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Forecast innovations stats reanalyses and realtime systems</a:t>
            </a:r>
            <a:endParaRPr/>
          </a:p>
        </p:txBody>
      </p:sp>
      <p:sp>
        <p:nvSpPr>
          <p:cNvPr id="515" name="Google Shape;515;p70"/>
          <p:cNvSpPr/>
          <p:nvPr/>
        </p:nvSpPr>
        <p:spPr>
          <a:xfrm>
            <a:off x="231217" y="4393174"/>
            <a:ext cx="8015316" cy="1754327"/>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ENOI RT COLD (main system) </a:t>
            </a:r>
            <a:endParaRPr/>
          </a:p>
          <a:p>
            <a:pPr indent="-285750" lvl="0" marL="285750" marR="0" rtl="0" algn="l">
              <a:spcBef>
                <a:spcPts val="0"/>
              </a:spcBef>
              <a:spcAft>
                <a:spcPts val="0"/>
              </a:spcAft>
              <a:buClr>
                <a:schemeClr val="dk1"/>
              </a:buClr>
              <a:buSzPts val="1800"/>
              <a:buFont typeface="Arial"/>
              <a:buChar char="•"/>
            </a:pPr>
            <a:r>
              <a:rPr lang="en-US" sz="1800" u="sng">
                <a:solidFill>
                  <a:schemeClr val="hlink"/>
                </a:solidFill>
                <a:latin typeface="Arial"/>
                <a:ea typeface="Arial"/>
                <a:cs typeface="Arial"/>
                <a:sym typeface="Arial"/>
                <a:hlinkClick r:id="rId3"/>
              </a:rPr>
              <a:t>http://130.56.244.252/forecasts/index.php?pg=roms_4km_fc</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Rather large bias in subsurface temperature for the hot start system </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ENKF test system OK but larger error for salinity</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Good performance for SLA, SST and TEM (cold start system)</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Reanalyses similar performance ENKF system better on SST </a:t>
            </a:r>
            <a:endParaRPr sz="1800">
              <a:solidFill>
                <a:schemeClr val="dk1"/>
              </a:solidFill>
              <a:latin typeface="Arial"/>
              <a:ea typeface="Arial"/>
              <a:cs typeface="Arial"/>
              <a:sym typeface="Arial"/>
            </a:endParaRPr>
          </a:p>
        </p:txBody>
      </p:sp>
      <p:sp>
        <p:nvSpPr>
          <p:cNvPr id="516" name="Google Shape;516;p70"/>
          <p:cNvSpPr/>
          <p:nvPr/>
        </p:nvSpPr>
        <p:spPr>
          <a:xfrm>
            <a:off x="6761746" y="2455081"/>
            <a:ext cx="2382254" cy="1443040"/>
          </a:xfrm>
          <a:prstGeom prst="rect">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Times"/>
              <a:ea typeface="Times"/>
              <a:cs typeface="Times"/>
              <a:sym typeface="Times"/>
            </a:endParaRPr>
          </a:p>
        </p:txBody>
      </p:sp>
      <p:sp>
        <p:nvSpPr>
          <p:cNvPr id="517" name="Google Shape;517;p70"/>
          <p:cNvSpPr txBox="1"/>
          <p:nvPr/>
        </p:nvSpPr>
        <p:spPr>
          <a:xfrm>
            <a:off x="6761746" y="2455081"/>
            <a:ext cx="2382254" cy="16004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Cold start system: 5 DA cycles start with OMAPS initial conditions 18 days before forecast</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18" name="Google Shape;518;p70"/>
          <p:cNvSpPr txBox="1"/>
          <p:nvPr/>
        </p:nvSpPr>
        <p:spPr>
          <a:xfrm>
            <a:off x="1856817" y="2016320"/>
            <a:ext cx="962824"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MAD/ BIAS</a:t>
            </a:r>
            <a:endParaRPr sz="1200">
              <a:solidFill>
                <a:schemeClr val="dk1"/>
              </a:solidFill>
              <a:latin typeface="Arial"/>
              <a:ea typeface="Arial"/>
              <a:cs typeface="Arial"/>
              <a:sym typeface="Arial"/>
            </a:endParaRPr>
          </a:p>
        </p:txBody>
      </p:sp>
      <p:sp>
        <p:nvSpPr>
          <p:cNvPr id="519" name="Google Shape;519;p70"/>
          <p:cNvSpPr txBox="1"/>
          <p:nvPr/>
        </p:nvSpPr>
        <p:spPr>
          <a:xfrm>
            <a:off x="2972041" y="2016320"/>
            <a:ext cx="962824"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MAD/ BIAS</a:t>
            </a:r>
            <a:endParaRPr sz="1200">
              <a:solidFill>
                <a:schemeClr val="dk1"/>
              </a:solidFill>
              <a:latin typeface="Arial"/>
              <a:ea typeface="Arial"/>
              <a:cs typeface="Arial"/>
              <a:sym typeface="Arial"/>
            </a:endParaRPr>
          </a:p>
        </p:txBody>
      </p:sp>
      <p:sp>
        <p:nvSpPr>
          <p:cNvPr id="520" name="Google Shape;520;p70"/>
          <p:cNvSpPr txBox="1"/>
          <p:nvPr/>
        </p:nvSpPr>
        <p:spPr>
          <a:xfrm>
            <a:off x="4151283" y="2016320"/>
            <a:ext cx="962824"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MAD/ BIAS</a:t>
            </a:r>
            <a:endParaRPr sz="1200">
              <a:solidFill>
                <a:schemeClr val="dk1"/>
              </a:solidFill>
              <a:latin typeface="Arial"/>
              <a:ea typeface="Arial"/>
              <a:cs typeface="Arial"/>
              <a:sym typeface="Arial"/>
            </a:endParaRPr>
          </a:p>
        </p:txBody>
      </p:sp>
      <p:sp>
        <p:nvSpPr>
          <p:cNvPr id="521" name="Google Shape;521;p70"/>
          <p:cNvSpPr txBox="1"/>
          <p:nvPr/>
        </p:nvSpPr>
        <p:spPr>
          <a:xfrm>
            <a:off x="5370484" y="2012136"/>
            <a:ext cx="962824"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MAD/ BIAS</a:t>
            </a:r>
            <a:endParaRPr sz="1200">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71"/>
          <p:cNvSpPr txBox="1"/>
          <p:nvPr>
            <p:ph type="title"/>
          </p:nvPr>
        </p:nvSpPr>
        <p:spPr>
          <a:xfrm>
            <a:off x="2051050" y="476250"/>
            <a:ext cx="6837363" cy="11525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Summary and Outlook</a:t>
            </a:r>
            <a:endParaRPr/>
          </a:p>
        </p:txBody>
      </p:sp>
      <p:sp>
        <p:nvSpPr>
          <p:cNvPr id="528" name="Google Shape;528;p71"/>
          <p:cNvSpPr txBox="1"/>
          <p:nvPr>
            <p:ph idx="1" type="body"/>
          </p:nvPr>
        </p:nvSpPr>
        <p:spPr>
          <a:xfrm>
            <a:off x="254000" y="1989138"/>
            <a:ext cx="5931737" cy="4608512"/>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60605B"/>
              </a:buClr>
              <a:buSzPts val="2040"/>
              <a:buFont typeface="Arial"/>
              <a:buNone/>
            </a:pPr>
            <a:r>
              <a:t/>
            </a:r>
            <a:endParaRPr sz="2040"/>
          </a:p>
          <a:p>
            <a:pPr indent="-342900" lvl="0" marL="342900" rtl="0" algn="l">
              <a:lnSpc>
                <a:spcPct val="80000"/>
              </a:lnSpc>
              <a:spcBef>
                <a:spcPts val="1224"/>
              </a:spcBef>
              <a:spcAft>
                <a:spcPts val="0"/>
              </a:spcAft>
              <a:buClr>
                <a:srgbClr val="60605B"/>
              </a:buClr>
              <a:buSzPts val="2040"/>
              <a:buFont typeface="Arial"/>
              <a:buChar char="•"/>
            </a:pPr>
            <a:r>
              <a:rPr lang="en-US" sz="2040"/>
              <a:t>Realtime system and reanalyses developed for the GBR region</a:t>
            </a:r>
            <a:endParaRPr/>
          </a:p>
          <a:p>
            <a:pPr indent="-342900" lvl="0" marL="342900" rtl="0" algn="l">
              <a:lnSpc>
                <a:spcPct val="80000"/>
              </a:lnSpc>
              <a:spcBef>
                <a:spcPts val="1224"/>
              </a:spcBef>
              <a:spcAft>
                <a:spcPts val="0"/>
              </a:spcAft>
              <a:buClr>
                <a:srgbClr val="60605B"/>
              </a:buClr>
              <a:buSzPts val="2040"/>
              <a:buFont typeface="Arial"/>
              <a:buChar char="•"/>
            </a:pPr>
            <a:r>
              <a:rPr lang="en-US" sz="2040"/>
              <a:t>DA methods:  EnOI and EnKF</a:t>
            </a:r>
            <a:endParaRPr sz="2040"/>
          </a:p>
          <a:p>
            <a:pPr indent="-342900" lvl="0" marL="342900" rtl="0" algn="l">
              <a:lnSpc>
                <a:spcPct val="80000"/>
              </a:lnSpc>
              <a:spcBef>
                <a:spcPts val="1224"/>
              </a:spcBef>
              <a:spcAft>
                <a:spcPts val="0"/>
              </a:spcAft>
              <a:buClr>
                <a:srgbClr val="60605B"/>
              </a:buClr>
              <a:buSzPts val="2040"/>
              <a:buFont typeface="Arial"/>
              <a:buChar char="•"/>
            </a:pPr>
            <a:r>
              <a:rPr lang="en-US" sz="2040"/>
              <a:t>Realtime products are NOT operational but run on best effort basis on the NCI HPC</a:t>
            </a:r>
            <a:endParaRPr/>
          </a:p>
          <a:p>
            <a:pPr indent="-342900" lvl="0" marL="342900" rtl="0" algn="l">
              <a:lnSpc>
                <a:spcPct val="80000"/>
              </a:lnSpc>
              <a:spcBef>
                <a:spcPts val="1224"/>
              </a:spcBef>
              <a:spcAft>
                <a:spcPts val="0"/>
              </a:spcAft>
              <a:buClr>
                <a:srgbClr val="60605B"/>
              </a:buClr>
              <a:buSzPts val="2040"/>
              <a:buFont typeface="Arial"/>
              <a:buChar char="•"/>
            </a:pPr>
            <a:r>
              <a:rPr lang="en-US" sz="2040"/>
              <a:t>Challenge: Systematically understand where the system is doing well and where not → Include spatial analyses </a:t>
            </a:r>
            <a:endParaRPr sz="2040"/>
          </a:p>
          <a:p>
            <a:pPr indent="-342900" lvl="0" marL="342900" rtl="0" algn="l">
              <a:lnSpc>
                <a:spcPct val="80000"/>
              </a:lnSpc>
              <a:spcBef>
                <a:spcPts val="1224"/>
              </a:spcBef>
              <a:spcAft>
                <a:spcPts val="0"/>
              </a:spcAft>
              <a:buClr>
                <a:srgbClr val="60605B"/>
              </a:buClr>
              <a:buSzPts val="2040"/>
              <a:buFont typeface="Arial"/>
              <a:buChar char="•"/>
            </a:pPr>
            <a:r>
              <a:rPr lang="en-US" sz="2040"/>
              <a:t>From single model to multi model ensemble (collaboration with CSIRO)</a:t>
            </a:r>
            <a:endParaRPr/>
          </a:p>
          <a:p>
            <a:pPr indent="-342900" lvl="0" marL="342900" rtl="0" algn="l">
              <a:lnSpc>
                <a:spcPct val="80000"/>
              </a:lnSpc>
              <a:spcBef>
                <a:spcPts val="1224"/>
              </a:spcBef>
              <a:spcAft>
                <a:spcPts val="0"/>
              </a:spcAft>
              <a:buClr>
                <a:srgbClr val="60605B"/>
              </a:buClr>
              <a:buSzPts val="2040"/>
              <a:buFont typeface="Arial"/>
              <a:buChar char="•"/>
            </a:pPr>
            <a:r>
              <a:rPr lang="en-US" sz="2040"/>
              <a:t>Data Enhanced Virtual Laboratory (DEVL) as a platform to compare model results </a:t>
            </a:r>
            <a:endParaRPr sz="2040"/>
          </a:p>
          <a:p>
            <a:pPr indent="-213359" lvl="0" marL="342900" rtl="0" algn="l">
              <a:lnSpc>
                <a:spcPct val="80000"/>
              </a:lnSpc>
              <a:spcBef>
                <a:spcPts val="1224"/>
              </a:spcBef>
              <a:spcAft>
                <a:spcPts val="0"/>
              </a:spcAft>
              <a:buClr>
                <a:srgbClr val="60605B"/>
              </a:buClr>
              <a:buSzPts val="2040"/>
              <a:buFont typeface="Arial"/>
              <a:buNone/>
            </a:pPr>
            <a:r>
              <a:t/>
            </a:r>
            <a:endParaRPr sz="2040"/>
          </a:p>
          <a:p>
            <a:pPr indent="-213359" lvl="0" marL="342900" rtl="0" algn="l">
              <a:lnSpc>
                <a:spcPct val="80000"/>
              </a:lnSpc>
              <a:spcBef>
                <a:spcPts val="1224"/>
              </a:spcBef>
              <a:spcAft>
                <a:spcPts val="0"/>
              </a:spcAft>
              <a:buClr>
                <a:srgbClr val="60605B"/>
              </a:buClr>
              <a:buSzPts val="2040"/>
              <a:buFont typeface="Arial"/>
              <a:buNone/>
            </a:pPr>
            <a:r>
              <a:t/>
            </a:r>
            <a:endParaRPr sz="2040"/>
          </a:p>
          <a:p>
            <a:pPr indent="-213359" lvl="0" marL="342900" rtl="0" algn="l">
              <a:lnSpc>
                <a:spcPct val="80000"/>
              </a:lnSpc>
              <a:spcBef>
                <a:spcPts val="1224"/>
              </a:spcBef>
              <a:spcAft>
                <a:spcPts val="0"/>
              </a:spcAft>
              <a:buClr>
                <a:srgbClr val="60605B"/>
              </a:buClr>
              <a:buSzPts val="2040"/>
              <a:buFont typeface="Arial"/>
              <a:buNone/>
            </a:pPr>
            <a:r>
              <a:t/>
            </a:r>
            <a:endParaRPr sz="2040"/>
          </a:p>
        </p:txBody>
      </p:sp>
      <p:pic>
        <p:nvPicPr>
          <p:cNvPr id="529" name="Google Shape;529;p71"/>
          <p:cNvPicPr preferRelativeResize="0"/>
          <p:nvPr/>
        </p:nvPicPr>
        <p:blipFill rotWithShape="1">
          <a:blip r:embed="rId3">
            <a:alphaModFix/>
          </a:blip>
          <a:srcRect b="11755" l="9434" r="7798" t="9760"/>
          <a:stretch/>
        </p:blipFill>
        <p:spPr>
          <a:xfrm>
            <a:off x="6185737" y="-1"/>
            <a:ext cx="2958264" cy="3846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53"/>
          <p:cNvSpPr/>
          <p:nvPr/>
        </p:nvSpPr>
        <p:spPr>
          <a:xfrm>
            <a:off x="0" y="0"/>
            <a:ext cx="9144000" cy="6858000"/>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1" name="Google Shape;241;p53"/>
          <p:cNvSpPr txBox="1"/>
          <p:nvPr/>
        </p:nvSpPr>
        <p:spPr>
          <a:xfrm>
            <a:off x="301701" y="571244"/>
            <a:ext cx="7556578"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44A0BD"/>
                </a:solidFill>
                <a:latin typeface="Helvetica Neue"/>
                <a:ea typeface="Helvetica Neue"/>
                <a:cs typeface="Helvetica Neue"/>
                <a:sym typeface="Helvetica Neue"/>
              </a:rPr>
              <a:t>Multiple sources of stress</a:t>
            </a:r>
            <a:endParaRPr sz="2800">
              <a:solidFill>
                <a:srgbClr val="44A0BD"/>
              </a:solidFill>
              <a:latin typeface="Helvetica Neue"/>
              <a:ea typeface="Helvetica Neue"/>
              <a:cs typeface="Helvetica Neue"/>
              <a:sym typeface="Helvetica Neue"/>
            </a:endParaRPr>
          </a:p>
        </p:txBody>
      </p:sp>
      <p:pic>
        <p:nvPicPr>
          <p:cNvPr descr="GBR_outlook_2014_figure3.1_processes.pdf" id="242" name="Google Shape;242;p53"/>
          <p:cNvPicPr preferRelativeResize="0"/>
          <p:nvPr/>
        </p:nvPicPr>
        <p:blipFill rotWithShape="1">
          <a:blip r:embed="rId3">
            <a:alphaModFix/>
          </a:blip>
          <a:srcRect b="12047" l="0" r="0" t="0"/>
          <a:stretch/>
        </p:blipFill>
        <p:spPr>
          <a:xfrm>
            <a:off x="1831682" y="2040623"/>
            <a:ext cx="5246523" cy="3314580"/>
          </a:xfrm>
          <a:prstGeom prst="rect">
            <a:avLst/>
          </a:prstGeom>
          <a:noFill/>
          <a:ln>
            <a:noFill/>
          </a:ln>
        </p:spPr>
      </p:pic>
      <p:pic>
        <p:nvPicPr>
          <p:cNvPr descr="yasi-vis-ir.gif" id="243" name="Google Shape;243;p53"/>
          <p:cNvPicPr preferRelativeResize="0"/>
          <p:nvPr/>
        </p:nvPicPr>
        <p:blipFill rotWithShape="1">
          <a:blip r:embed="rId4">
            <a:alphaModFix/>
          </a:blip>
          <a:srcRect b="0" l="0" r="0" t="0"/>
          <a:stretch/>
        </p:blipFill>
        <p:spPr>
          <a:xfrm>
            <a:off x="4686123" y="78482"/>
            <a:ext cx="2616188" cy="1962141"/>
          </a:xfrm>
          <a:prstGeom prst="rect">
            <a:avLst/>
          </a:prstGeom>
          <a:noFill/>
          <a:ln>
            <a:noFill/>
          </a:ln>
        </p:spPr>
      </p:pic>
      <p:pic>
        <p:nvPicPr>
          <p:cNvPr id="244" name="Google Shape;244;p53"/>
          <p:cNvPicPr preferRelativeResize="0"/>
          <p:nvPr/>
        </p:nvPicPr>
        <p:blipFill rotWithShape="1">
          <a:blip r:embed="rId5">
            <a:alphaModFix/>
          </a:blip>
          <a:srcRect b="0" l="0" r="0" t="0"/>
          <a:stretch/>
        </p:blipFill>
        <p:spPr>
          <a:xfrm>
            <a:off x="0" y="2496623"/>
            <a:ext cx="1831681" cy="2593551"/>
          </a:xfrm>
          <a:prstGeom prst="rect">
            <a:avLst/>
          </a:prstGeom>
          <a:noFill/>
          <a:ln>
            <a:noFill/>
          </a:ln>
        </p:spPr>
      </p:pic>
      <p:pic>
        <p:nvPicPr>
          <p:cNvPr descr="mar-box6-10-floodplume.jpg" id="245" name="Google Shape;245;p53"/>
          <p:cNvPicPr preferRelativeResize="0"/>
          <p:nvPr/>
        </p:nvPicPr>
        <p:blipFill rotWithShape="1">
          <a:blip r:embed="rId6">
            <a:alphaModFix/>
          </a:blip>
          <a:srcRect b="0" l="0" r="0" t="0"/>
          <a:stretch/>
        </p:blipFill>
        <p:spPr>
          <a:xfrm>
            <a:off x="141549" y="5331841"/>
            <a:ext cx="1764835" cy="1190462"/>
          </a:xfrm>
          <a:prstGeom prst="rect">
            <a:avLst/>
          </a:prstGeom>
          <a:noFill/>
          <a:ln>
            <a:noFill/>
          </a:ln>
        </p:spPr>
      </p:pic>
      <p:pic>
        <p:nvPicPr>
          <p:cNvPr descr="IDYOC132.+000.jpg" id="246" name="Google Shape;246;p53"/>
          <p:cNvPicPr preferRelativeResize="0"/>
          <p:nvPr/>
        </p:nvPicPr>
        <p:blipFill rotWithShape="1">
          <a:blip r:embed="rId7">
            <a:alphaModFix/>
          </a:blip>
          <a:srcRect b="0" l="0" r="0" t="0"/>
          <a:stretch/>
        </p:blipFill>
        <p:spPr>
          <a:xfrm>
            <a:off x="7077960" y="3861033"/>
            <a:ext cx="2066039" cy="2066039"/>
          </a:xfrm>
          <a:prstGeom prst="rect">
            <a:avLst/>
          </a:prstGeom>
          <a:noFill/>
          <a:ln>
            <a:noFill/>
          </a:ln>
        </p:spPr>
      </p:pic>
      <p:sp>
        <p:nvSpPr>
          <p:cNvPr id="247" name="Google Shape;247;p53"/>
          <p:cNvSpPr txBox="1"/>
          <p:nvPr/>
        </p:nvSpPr>
        <p:spPr>
          <a:xfrm>
            <a:off x="7098312" y="2869517"/>
            <a:ext cx="1803259"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600">
                <a:solidFill>
                  <a:srgbClr val="FF0000"/>
                </a:solidFill>
                <a:latin typeface="Arial"/>
                <a:ea typeface="Arial"/>
                <a:cs typeface="Arial"/>
                <a:sym typeface="Arial"/>
              </a:rPr>
              <a:t>Mechani</a:t>
            </a:r>
            <a:r>
              <a:rPr b="1" lang="en-US" sz="1600">
                <a:solidFill>
                  <a:schemeClr val="dk1"/>
                </a:solidFill>
                <a:latin typeface="Arial"/>
                <a:ea typeface="Arial"/>
                <a:cs typeface="Arial"/>
                <a:sym typeface="Arial"/>
              </a:rPr>
              <a:t>cal stress</a:t>
            </a:r>
            <a:endParaRPr b="1" sz="1600">
              <a:solidFill>
                <a:schemeClr val="dk1"/>
              </a:solidFill>
              <a:latin typeface="Arial"/>
              <a:ea typeface="Arial"/>
              <a:cs typeface="Arial"/>
              <a:sym typeface="Arial"/>
            </a:endParaRPr>
          </a:p>
        </p:txBody>
      </p:sp>
      <p:sp>
        <p:nvSpPr>
          <p:cNvPr id="248" name="Google Shape;248;p53"/>
          <p:cNvSpPr txBox="1"/>
          <p:nvPr/>
        </p:nvSpPr>
        <p:spPr>
          <a:xfrm>
            <a:off x="7205077" y="5728967"/>
            <a:ext cx="1803259"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600">
                <a:solidFill>
                  <a:srgbClr val="FF0000"/>
                </a:solidFill>
                <a:latin typeface="Arial"/>
                <a:ea typeface="Arial"/>
                <a:cs typeface="Arial"/>
                <a:sym typeface="Arial"/>
              </a:rPr>
              <a:t>Thermal stress</a:t>
            </a:r>
            <a:endParaRPr b="1" sz="1600">
              <a:solidFill>
                <a:srgbClr val="FF0000"/>
              </a:solidFill>
              <a:latin typeface="Arial"/>
              <a:ea typeface="Arial"/>
              <a:cs typeface="Arial"/>
              <a:sym typeface="Arial"/>
            </a:endParaRPr>
          </a:p>
        </p:txBody>
      </p:sp>
      <p:sp>
        <p:nvSpPr>
          <p:cNvPr id="249" name="Google Shape;249;p53"/>
          <p:cNvSpPr txBox="1"/>
          <p:nvPr/>
        </p:nvSpPr>
        <p:spPr>
          <a:xfrm>
            <a:off x="1" y="4987659"/>
            <a:ext cx="2354315"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rgbClr val="FF0000"/>
                </a:solidFill>
                <a:latin typeface="Arial"/>
                <a:ea typeface="Arial"/>
                <a:cs typeface="Arial"/>
                <a:sym typeface="Arial"/>
              </a:rPr>
              <a:t>Water quality str</a:t>
            </a:r>
            <a:r>
              <a:rPr b="1" lang="en-US" sz="1600">
                <a:solidFill>
                  <a:srgbClr val="001F3C"/>
                </a:solidFill>
                <a:latin typeface="Arial"/>
                <a:ea typeface="Arial"/>
                <a:cs typeface="Arial"/>
                <a:sym typeface="Arial"/>
              </a:rPr>
              <a:t>ess</a:t>
            </a:r>
            <a:endParaRPr b="1" sz="1600">
              <a:solidFill>
                <a:srgbClr val="001F3C"/>
              </a:solidFill>
              <a:latin typeface="Arial"/>
              <a:ea typeface="Arial"/>
              <a:cs typeface="Arial"/>
              <a:sym typeface="Arial"/>
            </a:endParaRPr>
          </a:p>
        </p:txBody>
      </p:sp>
      <p:pic>
        <p:nvPicPr>
          <p:cNvPr descr="5527748-3x4-340x453.jpg" id="250" name="Google Shape;250;p53"/>
          <p:cNvPicPr preferRelativeResize="0"/>
          <p:nvPr/>
        </p:nvPicPr>
        <p:blipFill rotWithShape="1">
          <a:blip r:embed="rId8">
            <a:alphaModFix/>
          </a:blip>
          <a:srcRect b="0" l="0" r="0" t="0"/>
          <a:stretch/>
        </p:blipFill>
        <p:spPr>
          <a:xfrm>
            <a:off x="7078205" y="285982"/>
            <a:ext cx="1930131" cy="2571616"/>
          </a:xfrm>
          <a:prstGeom prst="rect">
            <a:avLst/>
          </a:prstGeom>
          <a:noFill/>
          <a:ln>
            <a:noFill/>
          </a:ln>
        </p:spPr>
      </p:pic>
      <p:pic>
        <p:nvPicPr>
          <p:cNvPr descr="Bleached_coral.png" id="251" name="Google Shape;251;p53"/>
          <p:cNvPicPr preferRelativeResize="0"/>
          <p:nvPr/>
        </p:nvPicPr>
        <p:blipFill rotWithShape="1">
          <a:blip r:embed="rId9">
            <a:alphaModFix/>
          </a:blip>
          <a:srcRect b="0" l="0" r="0" t="0"/>
          <a:stretch/>
        </p:blipFill>
        <p:spPr>
          <a:xfrm>
            <a:off x="6176621" y="5344951"/>
            <a:ext cx="1125690" cy="1502797"/>
          </a:xfrm>
          <a:prstGeom prst="rect">
            <a:avLst/>
          </a:prstGeom>
          <a:noFill/>
          <a:ln>
            <a:noFill/>
          </a:ln>
        </p:spPr>
      </p:pic>
      <p:pic>
        <p:nvPicPr>
          <p:cNvPr descr="244387-crown-of-thorns.jpg" id="252" name="Google Shape;252;p53"/>
          <p:cNvPicPr preferRelativeResize="0"/>
          <p:nvPr/>
        </p:nvPicPr>
        <p:blipFill rotWithShape="1">
          <a:blip r:embed="rId10">
            <a:alphaModFix/>
          </a:blip>
          <a:srcRect b="0" l="0" r="0" t="0"/>
          <a:stretch/>
        </p:blipFill>
        <p:spPr>
          <a:xfrm>
            <a:off x="1364102" y="5827257"/>
            <a:ext cx="1812349" cy="1020491"/>
          </a:xfrm>
          <a:prstGeom prst="rect">
            <a:avLst/>
          </a:prstGeom>
          <a:noFill/>
          <a:ln>
            <a:noFill/>
          </a:ln>
        </p:spPr>
      </p:pic>
      <p:sp>
        <p:nvSpPr>
          <p:cNvPr id="253" name="Google Shape;253;p53"/>
          <p:cNvSpPr txBox="1"/>
          <p:nvPr/>
        </p:nvSpPr>
        <p:spPr>
          <a:xfrm>
            <a:off x="4550779" y="6480115"/>
            <a:ext cx="1803259"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600">
                <a:solidFill>
                  <a:schemeClr val="dk1"/>
                </a:solidFill>
                <a:latin typeface="Arial"/>
                <a:ea typeface="Arial"/>
                <a:cs typeface="Arial"/>
                <a:sym typeface="Arial"/>
              </a:rPr>
              <a:t>pH stress</a:t>
            </a:r>
            <a:endParaRPr b="1" sz="1600">
              <a:solidFill>
                <a:schemeClr val="dk1"/>
              </a:solidFill>
              <a:latin typeface="Arial"/>
              <a:ea typeface="Arial"/>
              <a:cs typeface="Arial"/>
              <a:sym typeface="Arial"/>
            </a:endParaRPr>
          </a:p>
        </p:txBody>
      </p:sp>
      <p:pic>
        <p:nvPicPr>
          <p:cNvPr descr="indoor-open-plan-area-250px.jpg" id="254" name="Google Shape;254;p53"/>
          <p:cNvPicPr preferRelativeResize="0"/>
          <p:nvPr/>
        </p:nvPicPr>
        <p:blipFill rotWithShape="1">
          <a:blip r:embed="rId11">
            <a:alphaModFix/>
          </a:blip>
          <a:srcRect b="29074" l="0" r="0" t="1743"/>
          <a:stretch/>
        </p:blipFill>
        <p:spPr>
          <a:xfrm>
            <a:off x="3550183" y="5355203"/>
            <a:ext cx="1438251" cy="149254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54"/>
          <p:cNvSpPr txBox="1"/>
          <p:nvPr>
            <p:ph type="title"/>
          </p:nvPr>
        </p:nvSpPr>
        <p:spPr>
          <a:xfrm>
            <a:off x="1920875" y="56158"/>
            <a:ext cx="6994525"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Model setup</a:t>
            </a:r>
            <a:endParaRPr/>
          </a:p>
        </p:txBody>
      </p:sp>
      <p:grpSp>
        <p:nvGrpSpPr>
          <p:cNvPr id="261" name="Google Shape;261;p54"/>
          <p:cNvGrpSpPr/>
          <p:nvPr/>
        </p:nvGrpSpPr>
        <p:grpSpPr>
          <a:xfrm>
            <a:off x="106527" y="1222138"/>
            <a:ext cx="9368811" cy="5635862"/>
            <a:chOff x="106527" y="1216666"/>
            <a:chExt cx="9368811" cy="5635862"/>
          </a:xfrm>
        </p:grpSpPr>
        <p:pic>
          <p:nvPicPr>
            <p:cNvPr descr="hr.png" id="262" name="Google Shape;262;p54"/>
            <p:cNvPicPr preferRelativeResize="0"/>
            <p:nvPr/>
          </p:nvPicPr>
          <p:blipFill rotWithShape="1">
            <a:blip r:embed="rId3">
              <a:alphaModFix/>
            </a:blip>
            <a:srcRect b="3600" l="11828" r="28136" t="5235"/>
            <a:stretch/>
          </p:blipFill>
          <p:spPr>
            <a:xfrm>
              <a:off x="1671689" y="1471625"/>
              <a:ext cx="5358191" cy="5172436"/>
            </a:xfrm>
            <a:prstGeom prst="rect">
              <a:avLst/>
            </a:prstGeom>
            <a:noFill/>
            <a:ln>
              <a:noFill/>
            </a:ln>
          </p:spPr>
        </p:pic>
        <p:pic>
          <p:nvPicPr>
            <p:cNvPr descr="fc copy.png" id="263" name="Google Shape;263;p54"/>
            <p:cNvPicPr preferRelativeResize="0"/>
            <p:nvPr/>
          </p:nvPicPr>
          <p:blipFill rotWithShape="1">
            <a:blip r:embed="rId4">
              <a:alphaModFix/>
            </a:blip>
            <a:srcRect b="0" l="0" r="0" t="0"/>
            <a:stretch/>
          </p:blipFill>
          <p:spPr>
            <a:xfrm>
              <a:off x="3880986" y="1216666"/>
              <a:ext cx="5594352" cy="4739136"/>
            </a:xfrm>
            <a:prstGeom prst="rect">
              <a:avLst/>
            </a:prstGeom>
            <a:noFill/>
            <a:ln>
              <a:noFill/>
            </a:ln>
            <a:effectLst>
              <a:outerShdw blurRad="50800" rotWithShape="0" algn="tl" dir="7320000" dist="38100">
                <a:srgbClr val="30302D">
                  <a:alpha val="90980"/>
                </a:srgbClr>
              </a:outerShdw>
            </a:effectLst>
          </p:spPr>
        </p:pic>
        <p:grpSp>
          <p:nvGrpSpPr>
            <p:cNvPr id="264" name="Google Shape;264;p54"/>
            <p:cNvGrpSpPr/>
            <p:nvPr/>
          </p:nvGrpSpPr>
          <p:grpSpPr>
            <a:xfrm>
              <a:off x="106527" y="2280528"/>
              <a:ext cx="4244258" cy="4572000"/>
              <a:chOff x="257337" y="2330289"/>
              <a:chExt cx="4039419" cy="4261889"/>
            </a:xfrm>
          </p:grpSpPr>
          <p:pic>
            <p:nvPicPr>
              <p:cNvPr descr="0021.png" id="265" name="Google Shape;265;p54"/>
              <p:cNvPicPr preferRelativeResize="0"/>
              <p:nvPr/>
            </p:nvPicPr>
            <p:blipFill rotWithShape="1">
              <a:blip r:embed="rId5">
                <a:alphaModFix/>
              </a:blip>
              <a:srcRect b="0" l="0" r="0" t="0"/>
              <a:stretch/>
            </p:blipFill>
            <p:spPr>
              <a:xfrm>
                <a:off x="257337" y="2330289"/>
                <a:ext cx="4039419" cy="4261889"/>
              </a:xfrm>
              <a:prstGeom prst="rect">
                <a:avLst/>
              </a:prstGeom>
              <a:noFill/>
              <a:ln>
                <a:noFill/>
              </a:ln>
              <a:effectLst>
                <a:outerShdw blurRad="50800" rotWithShape="0" algn="tl" dir="360000" dist="50800">
                  <a:srgbClr val="000000">
                    <a:alpha val="58823"/>
                  </a:srgbClr>
                </a:outerShdw>
              </a:effectLst>
            </p:spPr>
          </p:pic>
          <p:sp>
            <p:nvSpPr>
              <p:cNvPr id="266" name="Google Shape;266;p54"/>
              <p:cNvSpPr/>
              <p:nvPr/>
            </p:nvSpPr>
            <p:spPr>
              <a:xfrm>
                <a:off x="1085283" y="3897759"/>
                <a:ext cx="1909604" cy="1686230"/>
              </a:xfrm>
              <a:prstGeom prst="rect">
                <a:avLst/>
              </a:prstGeom>
              <a:noFill/>
              <a:ln cap="flat" cmpd="sng" w="19050">
                <a:solidFill>
                  <a:srgbClr val="090E03"/>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267" name="Google Shape;267;p54"/>
            <p:cNvSpPr txBox="1"/>
            <p:nvPr/>
          </p:nvSpPr>
          <p:spPr>
            <a:xfrm>
              <a:off x="5969184" y="5884095"/>
              <a:ext cx="76208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FFFFFF"/>
                  </a:solidFill>
                  <a:latin typeface="Arial"/>
                  <a:ea typeface="Arial"/>
                  <a:cs typeface="Arial"/>
                  <a:sym typeface="Arial"/>
                </a:rPr>
                <a:t>500m</a:t>
              </a:r>
              <a:endParaRPr sz="1800">
                <a:solidFill>
                  <a:srgbClr val="FFFFFF"/>
                </a:solidFill>
                <a:latin typeface="Arial"/>
                <a:ea typeface="Arial"/>
                <a:cs typeface="Arial"/>
                <a:sym typeface="Arial"/>
              </a:endParaRPr>
            </a:p>
          </p:txBody>
        </p:sp>
        <p:sp>
          <p:nvSpPr>
            <p:cNvPr id="268" name="Google Shape;268;p54"/>
            <p:cNvSpPr txBox="1"/>
            <p:nvPr/>
          </p:nvSpPr>
          <p:spPr>
            <a:xfrm>
              <a:off x="8181193" y="5514763"/>
              <a:ext cx="62074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4km</a:t>
              </a:r>
              <a:endParaRPr sz="1800">
                <a:solidFill>
                  <a:schemeClr val="lt1"/>
                </a:solidFill>
                <a:latin typeface="Arial"/>
                <a:ea typeface="Arial"/>
                <a:cs typeface="Arial"/>
                <a:sym typeface="Arial"/>
              </a:endParaRPr>
            </a:p>
          </p:txBody>
        </p:sp>
        <p:sp>
          <p:nvSpPr>
            <p:cNvPr id="269" name="Google Shape;269;p54"/>
            <p:cNvSpPr txBox="1"/>
            <p:nvPr/>
          </p:nvSpPr>
          <p:spPr>
            <a:xfrm>
              <a:off x="406987" y="6267572"/>
              <a:ext cx="63350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1E1C11"/>
                  </a:solidFill>
                  <a:latin typeface="Arial"/>
                  <a:ea typeface="Arial"/>
                  <a:cs typeface="Arial"/>
                  <a:sym typeface="Arial"/>
                </a:rPr>
                <a:t>SST</a:t>
              </a:r>
              <a:endParaRPr sz="1800">
                <a:solidFill>
                  <a:srgbClr val="1E1C11"/>
                </a:solidFill>
                <a:latin typeface="Arial"/>
                <a:ea typeface="Arial"/>
                <a:cs typeface="Arial"/>
                <a:sym typeface="Arial"/>
              </a:endParaRPr>
            </a:p>
          </p:txBody>
        </p:sp>
      </p:grpSp>
      <p:sp>
        <p:nvSpPr>
          <p:cNvPr id="270" name="Google Shape;270;p54"/>
          <p:cNvSpPr/>
          <p:nvPr/>
        </p:nvSpPr>
        <p:spPr>
          <a:xfrm>
            <a:off x="5008413" y="1355102"/>
            <a:ext cx="3476035" cy="1107996"/>
          </a:xfrm>
          <a:prstGeom prst="rect">
            <a:avLst/>
          </a:prstGeom>
          <a:solidFill>
            <a:srgbClr val="060C67">
              <a:alpha val="35686"/>
            </a:srgbClr>
          </a:solidFill>
          <a:ln>
            <a:noFill/>
          </a:ln>
        </p:spPr>
        <p:txBody>
          <a:bodyPr anchorCtr="0" anchor="t" bIns="45700" lIns="91425" spcFirstLastPara="1" rIns="91425" wrap="square" tIns="45700">
            <a:noAutofit/>
          </a:bodyPr>
          <a:lstStyle/>
          <a:p>
            <a:pPr indent="-101600" lvl="0" marL="171450" marR="0" rtl="0" algn="l">
              <a:spcBef>
                <a:spcPts val="0"/>
              </a:spcBef>
              <a:spcAft>
                <a:spcPts val="0"/>
              </a:spcAft>
              <a:buClr>
                <a:schemeClr val="dk1"/>
              </a:buClr>
              <a:buSzPts val="1100"/>
              <a:buFont typeface="Arial"/>
              <a:buNone/>
            </a:pPr>
            <a:r>
              <a:t/>
            </a:r>
            <a:endParaRPr sz="1100">
              <a:solidFill>
                <a:srgbClr val="FFFFFF"/>
              </a:solidFill>
              <a:latin typeface="Arial"/>
              <a:ea typeface="Arial"/>
              <a:cs typeface="Arial"/>
              <a:sym typeface="Arial"/>
            </a:endParaRPr>
          </a:p>
          <a:p>
            <a:pPr indent="-171450" lvl="0" marL="171450" marR="0" rtl="0" algn="l">
              <a:spcBef>
                <a:spcPts val="0"/>
              </a:spcBef>
              <a:spcAft>
                <a:spcPts val="0"/>
              </a:spcAft>
              <a:buClr>
                <a:srgbClr val="FFFFFF"/>
              </a:buClr>
              <a:buSzPts val="1100"/>
              <a:buFont typeface="Arial"/>
              <a:buChar char="•"/>
            </a:pPr>
            <a:r>
              <a:rPr lang="en-US" sz="1100">
                <a:solidFill>
                  <a:srgbClr val="FFFFFF"/>
                </a:solidFill>
                <a:latin typeface="Arial"/>
                <a:ea typeface="Arial"/>
                <a:cs typeface="Arial"/>
                <a:sym typeface="Arial"/>
              </a:rPr>
              <a:t>ROMS-FC: </a:t>
            </a:r>
            <a:endParaRPr/>
          </a:p>
          <a:p>
            <a:pPr indent="-171450" lvl="1" marL="628650" marR="0" rtl="0" algn="l">
              <a:spcBef>
                <a:spcPts val="0"/>
              </a:spcBef>
              <a:spcAft>
                <a:spcPts val="0"/>
              </a:spcAft>
              <a:buClr>
                <a:srgbClr val="FFFFFF"/>
              </a:buClr>
              <a:buSzPts val="1100"/>
              <a:buFont typeface="Arial"/>
              <a:buChar char="•"/>
            </a:pPr>
            <a:r>
              <a:rPr b="0" i="0" lang="en-US" sz="1100" u="none" cap="none" strike="noStrike">
                <a:solidFill>
                  <a:srgbClr val="FFFFFF"/>
                </a:solidFill>
                <a:latin typeface="Arial"/>
                <a:ea typeface="Arial"/>
                <a:cs typeface="Arial"/>
                <a:sym typeface="Arial"/>
              </a:rPr>
              <a:t>4km: 512x128x30 ~2,000,000</a:t>
            </a:r>
            <a:endParaRPr b="0" i="0" sz="1100" u="none" cap="none" strike="noStrike">
              <a:solidFill>
                <a:srgbClr val="FFFFFF"/>
              </a:solidFill>
              <a:latin typeface="Arial"/>
              <a:ea typeface="Arial"/>
              <a:cs typeface="Arial"/>
              <a:sym typeface="Arial"/>
            </a:endParaRPr>
          </a:p>
          <a:p>
            <a:pPr indent="-171450" lvl="0" marL="171450" marR="0" rtl="0" algn="l">
              <a:spcBef>
                <a:spcPts val="0"/>
              </a:spcBef>
              <a:spcAft>
                <a:spcPts val="0"/>
              </a:spcAft>
              <a:buClr>
                <a:srgbClr val="FFFFFF"/>
              </a:buClr>
              <a:buSzPts val="1100"/>
              <a:buFont typeface="Arial"/>
              <a:buChar char="•"/>
            </a:pPr>
            <a:r>
              <a:rPr lang="en-US" sz="1100">
                <a:solidFill>
                  <a:srgbClr val="FFFFFF"/>
                </a:solidFill>
                <a:latin typeface="Arial"/>
                <a:ea typeface="Arial"/>
                <a:cs typeface="Arial"/>
                <a:sym typeface="Arial"/>
              </a:rPr>
              <a:t>ROMS-HR:</a:t>
            </a:r>
            <a:endParaRPr/>
          </a:p>
          <a:p>
            <a:pPr indent="-171450" lvl="1" marL="628650" marR="0" rtl="0" algn="l">
              <a:spcBef>
                <a:spcPts val="0"/>
              </a:spcBef>
              <a:spcAft>
                <a:spcPts val="0"/>
              </a:spcAft>
              <a:buClr>
                <a:srgbClr val="FFFFFF"/>
              </a:buClr>
              <a:buSzPts val="1100"/>
              <a:buFont typeface="Arial"/>
              <a:buChar char="•"/>
            </a:pPr>
            <a:r>
              <a:rPr b="0" i="0" lang="en-US" sz="1100" u="none" cap="none" strike="noStrike">
                <a:solidFill>
                  <a:srgbClr val="FFFFFF"/>
                </a:solidFill>
                <a:latin typeface="Arial"/>
                <a:ea typeface="Arial"/>
                <a:cs typeface="Arial"/>
                <a:sym typeface="Arial"/>
              </a:rPr>
              <a:t>500m: 4327x1565x25 ~ 170,000,000 </a:t>
            </a:r>
            <a:endParaRPr b="0" i="0" sz="1100" u="none" cap="none" strike="noStrike">
              <a:solidFill>
                <a:srgbClr val="FFFFFF"/>
              </a:solidFill>
              <a:latin typeface="Arial"/>
              <a:ea typeface="Arial"/>
              <a:cs typeface="Arial"/>
              <a:sym typeface="Arial"/>
            </a:endParaRPr>
          </a:p>
          <a:p>
            <a:pPr indent="-101600" lvl="1" marL="628650" marR="0" rtl="0" algn="l">
              <a:spcBef>
                <a:spcPts val="0"/>
              </a:spcBef>
              <a:spcAft>
                <a:spcPts val="0"/>
              </a:spcAft>
              <a:buClr>
                <a:schemeClr val="dk1"/>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271" name="Google Shape;271;p54"/>
          <p:cNvSpPr txBox="1"/>
          <p:nvPr/>
        </p:nvSpPr>
        <p:spPr>
          <a:xfrm>
            <a:off x="5222240" y="4461917"/>
            <a:ext cx="863275"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Swaines</a:t>
            </a:r>
            <a:endParaRPr sz="1400">
              <a:solidFill>
                <a:schemeClr val="lt1"/>
              </a:solidFill>
              <a:latin typeface="Arial"/>
              <a:ea typeface="Arial"/>
              <a:cs typeface="Arial"/>
              <a:sym typeface="Arial"/>
            </a:endParaRPr>
          </a:p>
        </p:txBody>
      </p:sp>
      <p:sp>
        <p:nvSpPr>
          <p:cNvPr id="272" name="Google Shape;272;p54"/>
          <p:cNvSpPr txBox="1"/>
          <p:nvPr/>
        </p:nvSpPr>
        <p:spPr>
          <a:xfrm>
            <a:off x="3382305" y="3281524"/>
            <a:ext cx="1342272"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Palm Passage</a:t>
            </a:r>
            <a:endParaRPr sz="1400">
              <a:solidFill>
                <a:schemeClr val="lt1"/>
              </a:solidFill>
              <a:latin typeface="Arial"/>
              <a:ea typeface="Arial"/>
              <a:cs typeface="Arial"/>
              <a:sym typeface="Arial"/>
            </a:endParaRPr>
          </a:p>
        </p:txBody>
      </p:sp>
      <p:sp>
        <p:nvSpPr>
          <p:cNvPr id="273" name="Google Shape;273;p54"/>
          <p:cNvSpPr txBox="1"/>
          <p:nvPr/>
        </p:nvSpPr>
        <p:spPr>
          <a:xfrm>
            <a:off x="6085515" y="4615805"/>
            <a:ext cx="1197764"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Elusive</a:t>
            </a:r>
            <a:r>
              <a:rPr lang="en-US" sz="1400">
                <a:solidFill>
                  <a:srgbClr val="474744"/>
                </a:solidFill>
                <a:latin typeface="Arial"/>
                <a:ea typeface="Arial"/>
                <a:cs typeface="Arial"/>
                <a:sym typeface="Arial"/>
              </a:rPr>
              <a:t> </a:t>
            </a:r>
            <a:r>
              <a:rPr lang="en-US" sz="1400">
                <a:solidFill>
                  <a:srgbClr val="FFFFFF"/>
                </a:solidFill>
                <a:latin typeface="Arial"/>
                <a:ea typeface="Arial"/>
                <a:cs typeface="Arial"/>
                <a:sym typeface="Arial"/>
              </a:rPr>
              <a:t>Reef</a:t>
            </a:r>
            <a:endParaRPr sz="1400">
              <a:solidFill>
                <a:srgbClr val="FFFFFF"/>
              </a:solidFill>
              <a:latin typeface="Arial"/>
              <a:ea typeface="Arial"/>
              <a:cs typeface="Arial"/>
              <a:sym typeface="Arial"/>
            </a:endParaRPr>
          </a:p>
        </p:txBody>
      </p:sp>
      <p:sp>
        <p:nvSpPr>
          <p:cNvPr id="274" name="Google Shape;274;p54"/>
          <p:cNvSpPr txBox="1"/>
          <p:nvPr/>
        </p:nvSpPr>
        <p:spPr>
          <a:xfrm>
            <a:off x="5500305" y="2326640"/>
            <a:ext cx="3198311" cy="104644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FFFFFF"/>
              </a:buClr>
              <a:buSzPts val="1100"/>
              <a:buFont typeface="Arial"/>
              <a:buChar char="•"/>
            </a:pPr>
            <a:r>
              <a:rPr i="1" lang="en-US" sz="1100">
                <a:solidFill>
                  <a:srgbClr val="FFFFFF"/>
                </a:solidFill>
                <a:latin typeface="Arial"/>
                <a:ea typeface="Arial"/>
                <a:cs typeface="Arial"/>
                <a:sym typeface="Arial"/>
              </a:rPr>
              <a:t>Bathymetry – blended product</a:t>
            </a:r>
            <a:endParaRPr/>
          </a:p>
          <a:p>
            <a:pPr indent="-285750" lvl="1" marL="742950" marR="0" rtl="0" algn="l">
              <a:spcBef>
                <a:spcPts val="0"/>
              </a:spcBef>
              <a:spcAft>
                <a:spcPts val="0"/>
              </a:spcAft>
              <a:buClr>
                <a:srgbClr val="FFFFFF"/>
              </a:buClr>
              <a:buSzPts val="1100"/>
              <a:buFont typeface="Arial"/>
              <a:buChar char="•"/>
            </a:pPr>
            <a:r>
              <a:rPr b="0" i="1" lang="en-US" sz="1100" u="none" cap="none" strike="noStrike">
                <a:solidFill>
                  <a:srgbClr val="FFFFFF"/>
                </a:solidFill>
                <a:latin typeface="Arial"/>
                <a:ea typeface="Arial"/>
                <a:cs typeface="Arial"/>
                <a:sym typeface="Arial"/>
              </a:rPr>
              <a:t>GBR 100 (Rob Beaman, JCU)</a:t>
            </a:r>
            <a:endParaRPr/>
          </a:p>
          <a:p>
            <a:pPr indent="-285750" lvl="1" marL="742950" marR="0" rtl="0" algn="l">
              <a:spcBef>
                <a:spcPts val="0"/>
              </a:spcBef>
              <a:spcAft>
                <a:spcPts val="0"/>
              </a:spcAft>
              <a:buClr>
                <a:srgbClr val="FFFFFF"/>
              </a:buClr>
              <a:buSzPts val="1100"/>
              <a:buFont typeface="Arial"/>
              <a:buChar char="•"/>
            </a:pPr>
            <a:r>
              <a:rPr b="0" i="1" lang="en-US" sz="1100" u="none" cap="none" strike="noStrike">
                <a:solidFill>
                  <a:srgbClr val="FFFFFF"/>
                </a:solidFill>
                <a:latin typeface="Arial"/>
                <a:ea typeface="Arial"/>
                <a:cs typeface="Arial"/>
                <a:sym typeface="Arial"/>
              </a:rPr>
              <a:t>GA Plus 250m (James Daniell)</a:t>
            </a:r>
            <a:endParaRPr/>
          </a:p>
          <a:p>
            <a:pPr indent="-285750" lvl="1" marL="742950" marR="0" rtl="0" algn="l">
              <a:spcBef>
                <a:spcPts val="0"/>
              </a:spcBef>
              <a:spcAft>
                <a:spcPts val="0"/>
              </a:spcAft>
              <a:buClr>
                <a:srgbClr val="FFFFFF"/>
              </a:buClr>
              <a:buSzPts val="1100"/>
              <a:buFont typeface="Arial"/>
              <a:buChar char="•"/>
            </a:pPr>
            <a:r>
              <a:rPr b="0" i="1" lang="en-US" sz="1100" u="none" cap="none" strike="noStrike">
                <a:solidFill>
                  <a:srgbClr val="FFFFFF"/>
                </a:solidFill>
                <a:latin typeface="Arial"/>
                <a:ea typeface="Arial"/>
                <a:cs typeface="Arial"/>
                <a:sym typeface="Arial"/>
              </a:rPr>
              <a:t>GA 250m (White201811050000well)</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5" name="Google Shape;275;p54"/>
          <p:cNvSpPr txBox="1"/>
          <p:nvPr/>
        </p:nvSpPr>
        <p:spPr>
          <a:xfrm>
            <a:off x="1920875" y="763152"/>
            <a:ext cx="6817266"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0000"/>
                </a:solidFill>
                <a:latin typeface="Arial"/>
                <a:ea typeface="Arial"/>
                <a:cs typeface="Arial"/>
                <a:sym typeface="Arial"/>
              </a:rPr>
              <a:t>Focus in on physical properties</a:t>
            </a:r>
            <a:endParaRPr/>
          </a:p>
          <a:p>
            <a:pPr indent="0" lvl="0" marL="0" marR="0" rtl="0" algn="l">
              <a:spcBef>
                <a:spcPts val="0"/>
              </a:spcBef>
              <a:spcAft>
                <a:spcPts val="0"/>
              </a:spcAft>
              <a:buNone/>
            </a:pPr>
            <a:r>
              <a:rPr b="1" lang="en-US" sz="1800">
                <a:solidFill>
                  <a:srgbClr val="FF0000"/>
                </a:solidFill>
                <a:latin typeface="Arial"/>
                <a:ea typeface="Arial"/>
                <a:cs typeface="Arial"/>
                <a:sym typeface="Arial"/>
              </a:rPr>
              <a:t>Passive tracers and age can give an indication of river plume </a:t>
            </a:r>
            <a:endParaRPr b="1" sz="1800">
              <a:solidFill>
                <a:srgbClr val="FF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55"/>
          <p:cNvSpPr txBox="1"/>
          <p:nvPr>
            <p:ph type="title"/>
          </p:nvPr>
        </p:nvSpPr>
        <p:spPr>
          <a:xfrm>
            <a:off x="1920875" y="56158"/>
            <a:ext cx="6994525"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Model systems</a:t>
            </a:r>
            <a:endParaRPr/>
          </a:p>
        </p:txBody>
      </p:sp>
      <p:grpSp>
        <p:nvGrpSpPr>
          <p:cNvPr id="282" name="Google Shape;282;p55"/>
          <p:cNvGrpSpPr/>
          <p:nvPr/>
        </p:nvGrpSpPr>
        <p:grpSpPr>
          <a:xfrm>
            <a:off x="106527" y="1222138"/>
            <a:ext cx="9368811" cy="5635862"/>
            <a:chOff x="106527" y="1216666"/>
            <a:chExt cx="9368811" cy="5635862"/>
          </a:xfrm>
        </p:grpSpPr>
        <p:pic>
          <p:nvPicPr>
            <p:cNvPr descr="hr.png" id="283" name="Google Shape;283;p55"/>
            <p:cNvPicPr preferRelativeResize="0"/>
            <p:nvPr/>
          </p:nvPicPr>
          <p:blipFill rotWithShape="1">
            <a:blip r:embed="rId3">
              <a:alphaModFix/>
            </a:blip>
            <a:srcRect b="3600" l="11828" r="28136" t="5235"/>
            <a:stretch/>
          </p:blipFill>
          <p:spPr>
            <a:xfrm>
              <a:off x="1671689" y="1471625"/>
              <a:ext cx="5358191" cy="5172436"/>
            </a:xfrm>
            <a:prstGeom prst="rect">
              <a:avLst/>
            </a:prstGeom>
            <a:noFill/>
            <a:ln>
              <a:noFill/>
            </a:ln>
          </p:spPr>
        </p:pic>
        <p:pic>
          <p:nvPicPr>
            <p:cNvPr descr="fc copy.png" id="284" name="Google Shape;284;p55"/>
            <p:cNvPicPr preferRelativeResize="0"/>
            <p:nvPr/>
          </p:nvPicPr>
          <p:blipFill rotWithShape="1">
            <a:blip r:embed="rId4">
              <a:alphaModFix/>
            </a:blip>
            <a:srcRect b="0" l="0" r="0" t="0"/>
            <a:stretch/>
          </p:blipFill>
          <p:spPr>
            <a:xfrm>
              <a:off x="3880986" y="1216666"/>
              <a:ext cx="5594352" cy="4739136"/>
            </a:xfrm>
            <a:prstGeom prst="rect">
              <a:avLst/>
            </a:prstGeom>
            <a:noFill/>
            <a:ln>
              <a:noFill/>
            </a:ln>
            <a:effectLst>
              <a:outerShdw blurRad="50800" rotWithShape="0" algn="tl" dir="7320000" dist="38100">
                <a:srgbClr val="30302D">
                  <a:alpha val="90980"/>
                </a:srgbClr>
              </a:outerShdw>
            </a:effectLst>
          </p:spPr>
        </p:pic>
        <p:grpSp>
          <p:nvGrpSpPr>
            <p:cNvPr id="285" name="Google Shape;285;p55"/>
            <p:cNvGrpSpPr/>
            <p:nvPr/>
          </p:nvGrpSpPr>
          <p:grpSpPr>
            <a:xfrm>
              <a:off x="106527" y="2280528"/>
              <a:ext cx="4244258" cy="4572000"/>
              <a:chOff x="257337" y="2330289"/>
              <a:chExt cx="4039419" cy="4261889"/>
            </a:xfrm>
          </p:grpSpPr>
          <p:pic>
            <p:nvPicPr>
              <p:cNvPr descr="0021.png" id="286" name="Google Shape;286;p55"/>
              <p:cNvPicPr preferRelativeResize="0"/>
              <p:nvPr/>
            </p:nvPicPr>
            <p:blipFill rotWithShape="1">
              <a:blip r:embed="rId5">
                <a:alphaModFix/>
              </a:blip>
              <a:srcRect b="0" l="0" r="0" t="0"/>
              <a:stretch/>
            </p:blipFill>
            <p:spPr>
              <a:xfrm>
                <a:off x="257337" y="2330289"/>
                <a:ext cx="4039419" cy="4261889"/>
              </a:xfrm>
              <a:prstGeom prst="rect">
                <a:avLst/>
              </a:prstGeom>
              <a:noFill/>
              <a:ln>
                <a:noFill/>
              </a:ln>
              <a:effectLst>
                <a:outerShdw blurRad="50800" rotWithShape="0" algn="tl" dir="360000" dist="50800">
                  <a:srgbClr val="000000">
                    <a:alpha val="58823"/>
                  </a:srgbClr>
                </a:outerShdw>
              </a:effectLst>
            </p:spPr>
          </p:pic>
          <p:sp>
            <p:nvSpPr>
              <p:cNvPr id="287" name="Google Shape;287;p55"/>
              <p:cNvSpPr/>
              <p:nvPr/>
            </p:nvSpPr>
            <p:spPr>
              <a:xfrm>
                <a:off x="1085283" y="3897759"/>
                <a:ext cx="1909604" cy="1686230"/>
              </a:xfrm>
              <a:prstGeom prst="rect">
                <a:avLst/>
              </a:prstGeom>
              <a:noFill/>
              <a:ln cap="flat" cmpd="sng" w="19050">
                <a:solidFill>
                  <a:srgbClr val="090E03"/>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288" name="Google Shape;288;p55"/>
            <p:cNvSpPr txBox="1"/>
            <p:nvPr/>
          </p:nvSpPr>
          <p:spPr>
            <a:xfrm>
              <a:off x="5969184" y="5884095"/>
              <a:ext cx="76208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FFFFFF"/>
                  </a:solidFill>
                  <a:latin typeface="Arial"/>
                  <a:ea typeface="Arial"/>
                  <a:cs typeface="Arial"/>
                  <a:sym typeface="Arial"/>
                </a:rPr>
                <a:t>500m</a:t>
              </a:r>
              <a:endParaRPr sz="1800">
                <a:solidFill>
                  <a:srgbClr val="FFFFFF"/>
                </a:solidFill>
                <a:latin typeface="Arial"/>
                <a:ea typeface="Arial"/>
                <a:cs typeface="Arial"/>
                <a:sym typeface="Arial"/>
              </a:endParaRPr>
            </a:p>
          </p:txBody>
        </p:sp>
        <p:sp>
          <p:nvSpPr>
            <p:cNvPr id="289" name="Google Shape;289;p55"/>
            <p:cNvSpPr txBox="1"/>
            <p:nvPr/>
          </p:nvSpPr>
          <p:spPr>
            <a:xfrm>
              <a:off x="8181193" y="5514763"/>
              <a:ext cx="62074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4km</a:t>
              </a:r>
              <a:endParaRPr sz="1800">
                <a:solidFill>
                  <a:schemeClr val="lt1"/>
                </a:solidFill>
                <a:latin typeface="Arial"/>
                <a:ea typeface="Arial"/>
                <a:cs typeface="Arial"/>
                <a:sym typeface="Arial"/>
              </a:endParaRPr>
            </a:p>
          </p:txBody>
        </p:sp>
        <p:sp>
          <p:nvSpPr>
            <p:cNvPr id="290" name="Google Shape;290;p55"/>
            <p:cNvSpPr txBox="1"/>
            <p:nvPr/>
          </p:nvSpPr>
          <p:spPr>
            <a:xfrm>
              <a:off x="406987" y="6267572"/>
              <a:ext cx="63350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1E1C11"/>
                  </a:solidFill>
                  <a:latin typeface="Arial"/>
                  <a:ea typeface="Arial"/>
                  <a:cs typeface="Arial"/>
                  <a:sym typeface="Arial"/>
                </a:rPr>
                <a:t>SST</a:t>
              </a:r>
              <a:endParaRPr sz="1800">
                <a:solidFill>
                  <a:srgbClr val="1E1C11"/>
                </a:solidFill>
                <a:latin typeface="Arial"/>
                <a:ea typeface="Arial"/>
                <a:cs typeface="Arial"/>
                <a:sym typeface="Arial"/>
              </a:endParaRPr>
            </a:p>
          </p:txBody>
        </p:sp>
      </p:grpSp>
      <p:sp>
        <p:nvSpPr>
          <p:cNvPr id="291" name="Google Shape;291;p55"/>
          <p:cNvSpPr/>
          <p:nvPr/>
        </p:nvSpPr>
        <p:spPr>
          <a:xfrm>
            <a:off x="5008413" y="1355102"/>
            <a:ext cx="3476035" cy="1107996"/>
          </a:xfrm>
          <a:prstGeom prst="rect">
            <a:avLst/>
          </a:prstGeom>
          <a:solidFill>
            <a:srgbClr val="060C67">
              <a:alpha val="35686"/>
            </a:srgbClr>
          </a:solidFill>
          <a:ln>
            <a:noFill/>
          </a:ln>
        </p:spPr>
        <p:txBody>
          <a:bodyPr anchorCtr="0" anchor="t" bIns="45700" lIns="91425" spcFirstLastPara="1" rIns="91425" wrap="square" tIns="45700">
            <a:noAutofit/>
          </a:bodyPr>
          <a:lstStyle/>
          <a:p>
            <a:pPr indent="-101600" lvl="0" marL="171450" marR="0" rtl="0" algn="l">
              <a:spcBef>
                <a:spcPts val="0"/>
              </a:spcBef>
              <a:spcAft>
                <a:spcPts val="0"/>
              </a:spcAft>
              <a:buClr>
                <a:schemeClr val="dk1"/>
              </a:buClr>
              <a:buSzPts val="1100"/>
              <a:buFont typeface="Arial"/>
              <a:buNone/>
            </a:pPr>
            <a:r>
              <a:t/>
            </a:r>
            <a:endParaRPr sz="1100">
              <a:solidFill>
                <a:srgbClr val="FFFFFF"/>
              </a:solidFill>
              <a:latin typeface="Arial"/>
              <a:ea typeface="Arial"/>
              <a:cs typeface="Arial"/>
              <a:sym typeface="Arial"/>
            </a:endParaRPr>
          </a:p>
          <a:p>
            <a:pPr indent="-171450" lvl="0" marL="171450" marR="0" rtl="0" algn="l">
              <a:spcBef>
                <a:spcPts val="0"/>
              </a:spcBef>
              <a:spcAft>
                <a:spcPts val="0"/>
              </a:spcAft>
              <a:buClr>
                <a:srgbClr val="FFFFFF"/>
              </a:buClr>
              <a:buSzPts val="1100"/>
              <a:buFont typeface="Arial"/>
              <a:buChar char="•"/>
            </a:pPr>
            <a:r>
              <a:rPr lang="en-US" sz="1100">
                <a:solidFill>
                  <a:srgbClr val="FFFFFF"/>
                </a:solidFill>
                <a:latin typeface="Arial"/>
                <a:ea typeface="Arial"/>
                <a:cs typeface="Arial"/>
                <a:sym typeface="Arial"/>
              </a:rPr>
              <a:t>ROMS-FC: </a:t>
            </a:r>
            <a:endParaRPr/>
          </a:p>
          <a:p>
            <a:pPr indent="-171450" lvl="1" marL="628650" marR="0" rtl="0" algn="l">
              <a:spcBef>
                <a:spcPts val="0"/>
              </a:spcBef>
              <a:spcAft>
                <a:spcPts val="0"/>
              </a:spcAft>
              <a:buClr>
                <a:srgbClr val="FFFFFF"/>
              </a:buClr>
              <a:buSzPts val="1100"/>
              <a:buFont typeface="Arial"/>
              <a:buChar char="•"/>
            </a:pPr>
            <a:r>
              <a:rPr b="0" i="0" lang="en-US" sz="1100" u="none" cap="none" strike="noStrike">
                <a:solidFill>
                  <a:srgbClr val="FFFFFF"/>
                </a:solidFill>
                <a:latin typeface="Arial"/>
                <a:ea typeface="Arial"/>
                <a:cs typeface="Arial"/>
                <a:sym typeface="Arial"/>
              </a:rPr>
              <a:t>4km: 512x128x30 ~2,000,000</a:t>
            </a:r>
            <a:endParaRPr b="0" i="0" sz="1100" u="none" cap="none" strike="noStrike">
              <a:solidFill>
                <a:srgbClr val="FFFFFF"/>
              </a:solidFill>
              <a:latin typeface="Arial"/>
              <a:ea typeface="Arial"/>
              <a:cs typeface="Arial"/>
              <a:sym typeface="Arial"/>
            </a:endParaRPr>
          </a:p>
          <a:p>
            <a:pPr indent="-171450" lvl="0" marL="171450" marR="0" rtl="0" algn="l">
              <a:spcBef>
                <a:spcPts val="0"/>
              </a:spcBef>
              <a:spcAft>
                <a:spcPts val="0"/>
              </a:spcAft>
              <a:buClr>
                <a:srgbClr val="FFFFFF"/>
              </a:buClr>
              <a:buSzPts val="1100"/>
              <a:buFont typeface="Arial"/>
              <a:buChar char="•"/>
            </a:pPr>
            <a:r>
              <a:rPr lang="en-US" sz="1100">
                <a:solidFill>
                  <a:srgbClr val="FFFFFF"/>
                </a:solidFill>
                <a:latin typeface="Arial"/>
                <a:ea typeface="Arial"/>
                <a:cs typeface="Arial"/>
                <a:sym typeface="Arial"/>
              </a:rPr>
              <a:t>ROMS-HR:</a:t>
            </a:r>
            <a:endParaRPr/>
          </a:p>
          <a:p>
            <a:pPr indent="-171450" lvl="1" marL="628650" marR="0" rtl="0" algn="l">
              <a:spcBef>
                <a:spcPts val="0"/>
              </a:spcBef>
              <a:spcAft>
                <a:spcPts val="0"/>
              </a:spcAft>
              <a:buClr>
                <a:srgbClr val="FFFFFF"/>
              </a:buClr>
              <a:buSzPts val="1100"/>
              <a:buFont typeface="Arial"/>
              <a:buChar char="•"/>
            </a:pPr>
            <a:r>
              <a:rPr b="0" i="0" lang="en-US" sz="1100" u="none" cap="none" strike="noStrike">
                <a:solidFill>
                  <a:srgbClr val="FFFFFF"/>
                </a:solidFill>
                <a:latin typeface="Arial"/>
                <a:ea typeface="Arial"/>
                <a:cs typeface="Arial"/>
                <a:sym typeface="Arial"/>
              </a:rPr>
              <a:t>500m: 4327x1565x25 ~ 170,000,000 </a:t>
            </a:r>
            <a:endParaRPr b="0" i="0" sz="1100" u="none" cap="none" strike="noStrike">
              <a:solidFill>
                <a:srgbClr val="FFFFFF"/>
              </a:solidFill>
              <a:latin typeface="Arial"/>
              <a:ea typeface="Arial"/>
              <a:cs typeface="Arial"/>
              <a:sym typeface="Arial"/>
            </a:endParaRPr>
          </a:p>
          <a:p>
            <a:pPr indent="-101600" lvl="1" marL="628650" marR="0" rtl="0" algn="l">
              <a:spcBef>
                <a:spcPts val="0"/>
              </a:spcBef>
              <a:spcAft>
                <a:spcPts val="0"/>
              </a:spcAft>
              <a:buClr>
                <a:schemeClr val="dk1"/>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292" name="Google Shape;292;p55"/>
          <p:cNvSpPr txBox="1"/>
          <p:nvPr/>
        </p:nvSpPr>
        <p:spPr>
          <a:xfrm>
            <a:off x="5222240" y="4461917"/>
            <a:ext cx="863275"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Swaines</a:t>
            </a:r>
            <a:endParaRPr sz="1400">
              <a:solidFill>
                <a:schemeClr val="lt1"/>
              </a:solidFill>
              <a:latin typeface="Arial"/>
              <a:ea typeface="Arial"/>
              <a:cs typeface="Arial"/>
              <a:sym typeface="Arial"/>
            </a:endParaRPr>
          </a:p>
        </p:txBody>
      </p:sp>
      <p:sp>
        <p:nvSpPr>
          <p:cNvPr id="293" name="Google Shape;293;p55"/>
          <p:cNvSpPr txBox="1"/>
          <p:nvPr/>
        </p:nvSpPr>
        <p:spPr>
          <a:xfrm>
            <a:off x="3382305" y="3281524"/>
            <a:ext cx="1342272"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Palm Passage</a:t>
            </a:r>
            <a:endParaRPr sz="1400">
              <a:solidFill>
                <a:schemeClr val="lt1"/>
              </a:solidFill>
              <a:latin typeface="Arial"/>
              <a:ea typeface="Arial"/>
              <a:cs typeface="Arial"/>
              <a:sym typeface="Arial"/>
            </a:endParaRPr>
          </a:p>
        </p:txBody>
      </p:sp>
      <p:sp>
        <p:nvSpPr>
          <p:cNvPr id="294" name="Google Shape;294;p55"/>
          <p:cNvSpPr txBox="1"/>
          <p:nvPr/>
        </p:nvSpPr>
        <p:spPr>
          <a:xfrm>
            <a:off x="6085515" y="4615805"/>
            <a:ext cx="1197764"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Elusive</a:t>
            </a:r>
            <a:r>
              <a:rPr lang="en-US" sz="1400">
                <a:solidFill>
                  <a:srgbClr val="474744"/>
                </a:solidFill>
                <a:latin typeface="Arial"/>
                <a:ea typeface="Arial"/>
                <a:cs typeface="Arial"/>
                <a:sym typeface="Arial"/>
              </a:rPr>
              <a:t> </a:t>
            </a:r>
            <a:r>
              <a:rPr lang="en-US" sz="1400">
                <a:solidFill>
                  <a:srgbClr val="FFFFFF"/>
                </a:solidFill>
                <a:latin typeface="Arial"/>
                <a:ea typeface="Arial"/>
                <a:cs typeface="Arial"/>
                <a:sym typeface="Arial"/>
              </a:rPr>
              <a:t>Reef</a:t>
            </a:r>
            <a:endParaRPr sz="1400">
              <a:solidFill>
                <a:srgbClr val="FFFFFF"/>
              </a:solidFill>
              <a:latin typeface="Arial"/>
              <a:ea typeface="Arial"/>
              <a:cs typeface="Arial"/>
              <a:sym typeface="Arial"/>
            </a:endParaRPr>
          </a:p>
        </p:txBody>
      </p:sp>
      <p:sp>
        <p:nvSpPr>
          <p:cNvPr id="295" name="Google Shape;295;p55"/>
          <p:cNvSpPr txBox="1"/>
          <p:nvPr/>
        </p:nvSpPr>
        <p:spPr>
          <a:xfrm>
            <a:off x="5500305" y="2326640"/>
            <a:ext cx="2852063" cy="104644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FFFFFF"/>
              </a:buClr>
              <a:buSzPts val="1100"/>
              <a:buFont typeface="Arial"/>
              <a:buChar char="•"/>
            </a:pPr>
            <a:r>
              <a:rPr i="1" lang="en-US" sz="1100">
                <a:solidFill>
                  <a:srgbClr val="FFFFFF"/>
                </a:solidFill>
                <a:latin typeface="Arial"/>
                <a:ea typeface="Arial"/>
                <a:cs typeface="Arial"/>
                <a:sym typeface="Arial"/>
              </a:rPr>
              <a:t>Bathymetry – blended product</a:t>
            </a:r>
            <a:endParaRPr/>
          </a:p>
          <a:p>
            <a:pPr indent="-285750" lvl="1" marL="742950" marR="0" rtl="0" algn="l">
              <a:spcBef>
                <a:spcPts val="0"/>
              </a:spcBef>
              <a:spcAft>
                <a:spcPts val="0"/>
              </a:spcAft>
              <a:buClr>
                <a:srgbClr val="FFFFFF"/>
              </a:buClr>
              <a:buSzPts val="1100"/>
              <a:buFont typeface="Arial"/>
              <a:buChar char="•"/>
            </a:pPr>
            <a:r>
              <a:rPr b="0" i="1" lang="en-US" sz="1100" u="none" cap="none" strike="noStrike">
                <a:solidFill>
                  <a:srgbClr val="FFFFFF"/>
                </a:solidFill>
                <a:latin typeface="Arial"/>
                <a:ea typeface="Arial"/>
                <a:cs typeface="Arial"/>
                <a:sym typeface="Arial"/>
              </a:rPr>
              <a:t>GBR 100 (Rob Beaman, JCU)</a:t>
            </a:r>
            <a:endParaRPr/>
          </a:p>
          <a:p>
            <a:pPr indent="-285750" lvl="1" marL="742950" marR="0" rtl="0" algn="l">
              <a:spcBef>
                <a:spcPts val="0"/>
              </a:spcBef>
              <a:spcAft>
                <a:spcPts val="0"/>
              </a:spcAft>
              <a:buClr>
                <a:srgbClr val="FFFFFF"/>
              </a:buClr>
              <a:buSzPts val="1100"/>
              <a:buFont typeface="Arial"/>
              <a:buChar char="•"/>
            </a:pPr>
            <a:r>
              <a:rPr b="0" i="1" lang="en-US" sz="1100" u="none" cap="none" strike="noStrike">
                <a:solidFill>
                  <a:srgbClr val="FFFFFF"/>
                </a:solidFill>
                <a:latin typeface="Arial"/>
                <a:ea typeface="Arial"/>
                <a:cs typeface="Arial"/>
                <a:sym typeface="Arial"/>
              </a:rPr>
              <a:t>GA Plus 250m (James Daniell)</a:t>
            </a:r>
            <a:endParaRPr/>
          </a:p>
          <a:p>
            <a:pPr indent="-285750" lvl="1" marL="742950" marR="0" rtl="0" algn="l">
              <a:spcBef>
                <a:spcPts val="0"/>
              </a:spcBef>
              <a:spcAft>
                <a:spcPts val="0"/>
              </a:spcAft>
              <a:buClr>
                <a:srgbClr val="FFFFFF"/>
              </a:buClr>
              <a:buSzPts val="1100"/>
              <a:buFont typeface="Arial"/>
              <a:buChar char="•"/>
            </a:pPr>
            <a:r>
              <a:rPr b="0" i="1" lang="en-US" sz="1100" u="none" cap="none" strike="noStrike">
                <a:solidFill>
                  <a:srgbClr val="FFFFFF"/>
                </a:solidFill>
                <a:latin typeface="Arial"/>
                <a:ea typeface="Arial"/>
                <a:cs typeface="Arial"/>
                <a:sym typeface="Arial"/>
              </a:rPr>
              <a:t>GA 250m (Whitewell)</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6" name="Google Shape;296;p55"/>
          <p:cNvSpPr txBox="1"/>
          <p:nvPr/>
        </p:nvSpPr>
        <p:spPr>
          <a:xfrm>
            <a:off x="-3" y="2907212"/>
            <a:ext cx="9144002" cy="2614935"/>
          </a:xfrm>
          <a:prstGeom prst="rect">
            <a:avLst/>
          </a:prstGeom>
          <a:solidFill>
            <a:srgbClr val="548DB6">
              <a:alpha val="81960"/>
            </a:srgbClr>
          </a:solidFill>
          <a:ln>
            <a:noFill/>
          </a:ln>
        </p:spPr>
        <p:txBody>
          <a:bodyPr anchorCtr="0" anchor="t" bIns="45700" lIns="91425" spcFirstLastPara="1" rIns="91425" wrap="square" tIns="45700">
            <a:noAutofit/>
          </a:bodyPr>
          <a:lstStyle/>
          <a:p>
            <a:pPr indent="-285750" lvl="1" marL="742950" marR="0" rtl="0" algn="l">
              <a:spcBef>
                <a:spcPts val="0"/>
              </a:spcBef>
              <a:spcAft>
                <a:spcPts val="0"/>
              </a:spcAft>
              <a:buClr>
                <a:srgbClr val="000000"/>
              </a:buClr>
              <a:buSzPts val="2400"/>
              <a:buFont typeface="Arial"/>
              <a:buChar char="–"/>
            </a:pPr>
            <a:r>
              <a:rPr b="1" i="0" lang="en-US" sz="2400" u="none" cap="none" strike="noStrike">
                <a:solidFill>
                  <a:srgbClr val="000000"/>
                </a:solidFill>
                <a:latin typeface="Arial"/>
                <a:ea typeface="Arial"/>
                <a:cs typeface="Arial"/>
                <a:sym typeface="Arial"/>
              </a:rPr>
              <a:t>Reanalysis 4km (2006-2016) EnOI, CFSR, BRAN2p5</a:t>
            </a:r>
            <a:endParaRPr/>
          </a:p>
          <a:p>
            <a:pPr indent="-285750" lvl="1" marL="742950" marR="0" rtl="0" algn="l">
              <a:spcBef>
                <a:spcPts val="720"/>
              </a:spcBef>
              <a:spcAft>
                <a:spcPts val="0"/>
              </a:spcAft>
              <a:buClr>
                <a:srgbClr val="000000"/>
              </a:buClr>
              <a:buSzPts val="2400"/>
              <a:buFont typeface="Arial"/>
              <a:buChar char="–"/>
            </a:pPr>
            <a:r>
              <a:rPr b="1" i="0" lang="en-US" sz="2400" u="none" cap="none" strike="noStrike">
                <a:solidFill>
                  <a:srgbClr val="000000"/>
                </a:solidFill>
                <a:latin typeface="Arial"/>
                <a:ea typeface="Arial"/>
                <a:cs typeface="Arial"/>
                <a:sym typeface="Arial"/>
              </a:rPr>
              <a:t>Reanalysis 4km (2006-2016) EnKF, CFSR, BRAN2p5 </a:t>
            </a:r>
            <a:endParaRPr/>
          </a:p>
          <a:p>
            <a:pPr indent="-285750" lvl="1" marL="742950" marR="0" rtl="0" algn="l">
              <a:spcBef>
                <a:spcPts val="720"/>
              </a:spcBef>
              <a:spcAft>
                <a:spcPts val="0"/>
              </a:spcAft>
              <a:buClr>
                <a:srgbClr val="000000"/>
              </a:buClr>
              <a:buSzPts val="2400"/>
              <a:buFont typeface="Arial"/>
              <a:buChar char="–"/>
            </a:pPr>
            <a:r>
              <a:rPr b="1" i="0" lang="en-US" sz="2400" u="none" cap="none" strike="noStrike">
                <a:solidFill>
                  <a:srgbClr val="000000"/>
                </a:solidFill>
                <a:latin typeface="Arial"/>
                <a:ea typeface="Arial"/>
                <a:cs typeface="Arial"/>
                <a:sym typeface="Arial"/>
              </a:rPr>
              <a:t>Realtime 4km (EnOI, ACCESS-R, OceanMAPS v3.0)</a:t>
            </a:r>
            <a:endParaRPr/>
          </a:p>
          <a:p>
            <a:pPr indent="-285750" lvl="1" marL="742950" marR="0" rtl="0" algn="l">
              <a:spcBef>
                <a:spcPts val="720"/>
              </a:spcBef>
              <a:spcAft>
                <a:spcPts val="0"/>
              </a:spcAft>
              <a:buClr>
                <a:srgbClr val="FF0000"/>
              </a:buClr>
              <a:buSzPts val="2400"/>
              <a:buFont typeface="Arial"/>
              <a:buChar char="–"/>
            </a:pPr>
            <a:r>
              <a:rPr b="1" i="0" lang="en-US" sz="2400" u="none" cap="none" strike="noStrike">
                <a:solidFill>
                  <a:srgbClr val="FF0000"/>
                </a:solidFill>
                <a:latin typeface="Arial"/>
                <a:ea typeface="Arial"/>
                <a:cs typeface="Arial"/>
                <a:sym typeface="Arial"/>
              </a:rPr>
              <a:t>Near realtime 4km (EnKF, ACCESS-R, OceanMAPS v3.0)</a:t>
            </a:r>
            <a:endParaRPr/>
          </a:p>
          <a:p>
            <a:pPr indent="-285750" lvl="1" marL="742950" marR="0" rtl="0" algn="l">
              <a:spcBef>
                <a:spcPts val="720"/>
              </a:spcBef>
              <a:spcAft>
                <a:spcPts val="0"/>
              </a:spcAft>
              <a:buClr>
                <a:srgbClr val="000000"/>
              </a:buClr>
              <a:buSzPts val="2400"/>
              <a:buFont typeface="Arial"/>
              <a:buChar char="–"/>
            </a:pPr>
            <a:r>
              <a:rPr b="1" i="0" lang="en-US" sz="2400" u="none" cap="none" strike="noStrike">
                <a:solidFill>
                  <a:srgbClr val="000000"/>
                </a:solidFill>
                <a:latin typeface="Arial"/>
                <a:ea typeface="Arial"/>
                <a:cs typeface="Arial"/>
                <a:sym typeface="Arial"/>
              </a:rPr>
              <a:t>Hindcast 500m (2009-2011), CFSR, BRAN2p5</a:t>
            </a:r>
            <a:endParaRPr/>
          </a:p>
          <a:p>
            <a:pPr indent="-133350" lvl="1" marL="742950" marR="0" rtl="0" algn="l">
              <a:spcBef>
                <a:spcPts val="720"/>
              </a:spcBef>
              <a:spcAft>
                <a:spcPts val="0"/>
              </a:spcAft>
              <a:buClr>
                <a:schemeClr val="dk1"/>
              </a:buClr>
              <a:buSzPts val="2400"/>
              <a:buFont typeface="Arial"/>
              <a:buNone/>
            </a:pPr>
            <a:r>
              <a:t/>
            </a:r>
            <a:endParaRPr b="1" i="0" sz="2400" u="none" cap="none" strike="noStrike">
              <a:solidFill>
                <a:srgbClr val="FF0000"/>
              </a:solidFill>
              <a:latin typeface="Arial"/>
              <a:ea typeface="Arial"/>
              <a:cs typeface="Arial"/>
              <a:sym typeface="Arial"/>
            </a:endParaRPr>
          </a:p>
          <a:p>
            <a:pPr indent="0" lvl="1" marL="457200" marR="0" rtl="0" algn="l">
              <a:spcBef>
                <a:spcPts val="720"/>
              </a:spcBef>
              <a:spcAft>
                <a:spcPts val="0"/>
              </a:spcAft>
              <a:buClr>
                <a:schemeClr val="dk1"/>
              </a:buClr>
              <a:buSzPts val="2400"/>
              <a:buFont typeface="Arial"/>
              <a:buNone/>
            </a:pPr>
            <a:r>
              <a:t/>
            </a:r>
            <a:endParaRPr b="1" i="0" sz="2400" u="none" cap="none" strike="noStrike">
              <a:solidFill>
                <a:srgbClr val="FF0000"/>
              </a:solidFill>
              <a:latin typeface="Arial"/>
              <a:ea typeface="Arial"/>
              <a:cs typeface="Arial"/>
              <a:sym typeface="Arial"/>
            </a:endParaRPr>
          </a:p>
          <a:p>
            <a:pPr indent="-133350" lvl="1" marL="742950" marR="0" rtl="0" algn="l">
              <a:spcBef>
                <a:spcPts val="720"/>
              </a:spcBef>
              <a:spcAft>
                <a:spcPts val="0"/>
              </a:spcAft>
              <a:buClr>
                <a:schemeClr val="dk1"/>
              </a:buClr>
              <a:buSzPts val="2400"/>
              <a:buFont typeface="Arial"/>
              <a:buNone/>
            </a:pPr>
            <a:r>
              <a:t/>
            </a:r>
            <a:endParaRPr b="1" i="0" sz="2400" u="none" cap="none" strike="noStrike">
              <a:solidFill>
                <a:srgbClr val="FF0000"/>
              </a:solidFill>
              <a:latin typeface="Arial"/>
              <a:ea typeface="Arial"/>
              <a:cs typeface="Arial"/>
              <a:sym typeface="Arial"/>
            </a:endParaRPr>
          </a:p>
          <a:p>
            <a:pPr indent="0" lvl="0" marL="0" marR="0" rtl="0" algn="l">
              <a:spcBef>
                <a:spcPts val="1080"/>
              </a:spcBef>
              <a:spcAft>
                <a:spcPts val="0"/>
              </a:spcAft>
              <a:buClr>
                <a:srgbClr val="60605B"/>
              </a:buClr>
              <a:buSzPts val="2400"/>
              <a:buFont typeface="Arial"/>
              <a:buNone/>
            </a:pPr>
            <a:r>
              <a:t/>
            </a:r>
            <a:endParaRPr sz="2400">
              <a:solidFill>
                <a:srgbClr val="60605B"/>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01" name="Shape 301"/>
        <p:cNvGrpSpPr/>
        <p:nvPr/>
      </p:nvGrpSpPr>
      <p:grpSpPr>
        <a:xfrm>
          <a:off x="0" y="0"/>
          <a:ext cx="0" cy="0"/>
          <a:chOff x="0" y="0"/>
          <a:chExt cx="0" cy="0"/>
        </a:xfrm>
      </p:grpSpPr>
      <p:sp>
        <p:nvSpPr>
          <p:cNvPr id="302" name="Google Shape;302;p56"/>
          <p:cNvSpPr/>
          <p:nvPr/>
        </p:nvSpPr>
        <p:spPr>
          <a:xfrm>
            <a:off x="0" y="0"/>
            <a:ext cx="9144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descr="malta_water1_new.jpg" id="303" name="Google Shape;303;p56"/>
          <p:cNvSpPr/>
          <p:nvPr/>
        </p:nvSpPr>
        <p:spPr>
          <a:xfrm>
            <a:off x="0" y="0"/>
            <a:ext cx="9144000" cy="127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great_barrier_reef1.jpg" id="304" name="Google Shape;304;p56"/>
          <p:cNvPicPr preferRelativeResize="0"/>
          <p:nvPr/>
        </p:nvPicPr>
        <p:blipFill rotWithShape="1">
          <a:blip r:embed="rId3">
            <a:alphaModFix/>
          </a:blip>
          <a:srcRect b="0" l="0" r="0" t="0"/>
          <a:stretch/>
        </p:blipFill>
        <p:spPr>
          <a:xfrm>
            <a:off x="0" y="0"/>
            <a:ext cx="9144000" cy="904240"/>
          </a:xfrm>
          <a:prstGeom prst="rect">
            <a:avLst/>
          </a:prstGeom>
          <a:noFill/>
          <a:ln>
            <a:noFill/>
          </a:ln>
        </p:spPr>
      </p:pic>
      <p:sp>
        <p:nvSpPr>
          <p:cNvPr id="305" name="Google Shape;305;p56"/>
          <p:cNvSpPr txBox="1"/>
          <p:nvPr/>
        </p:nvSpPr>
        <p:spPr>
          <a:xfrm>
            <a:off x="195380" y="188640"/>
            <a:ext cx="5744772"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Helvetica Neue Light"/>
                <a:ea typeface="Helvetica Neue Light"/>
                <a:cs typeface="Helvetica Neue Light"/>
                <a:sym typeface="Helvetica Neue Light"/>
              </a:rPr>
              <a:t>Daily (x4) hydrodynamic forecasts</a:t>
            </a:r>
            <a:endParaRPr sz="2800">
              <a:solidFill>
                <a:schemeClr val="lt1"/>
              </a:solidFill>
              <a:latin typeface="Helvetica Neue Light"/>
              <a:ea typeface="Helvetica Neue Light"/>
              <a:cs typeface="Helvetica Neue Light"/>
              <a:sym typeface="Helvetica Neue Light"/>
            </a:endParaRPr>
          </a:p>
        </p:txBody>
      </p:sp>
      <p:pic>
        <p:nvPicPr>
          <p:cNvPr id="306" name="Google Shape;306;p56"/>
          <p:cNvPicPr preferRelativeResize="0"/>
          <p:nvPr/>
        </p:nvPicPr>
        <p:blipFill rotWithShape="1">
          <a:blip r:embed="rId4">
            <a:alphaModFix/>
          </a:blip>
          <a:srcRect b="6782" l="2009" r="0" t="9440"/>
          <a:stretch/>
        </p:blipFill>
        <p:spPr>
          <a:xfrm>
            <a:off x="4806462" y="1731053"/>
            <a:ext cx="4337538" cy="5126947"/>
          </a:xfrm>
          <a:prstGeom prst="rect">
            <a:avLst/>
          </a:prstGeom>
          <a:noFill/>
          <a:ln>
            <a:noFill/>
          </a:ln>
        </p:spPr>
      </p:pic>
      <p:sp>
        <p:nvSpPr>
          <p:cNvPr id="307" name="Google Shape;307;p56"/>
          <p:cNvSpPr txBox="1"/>
          <p:nvPr/>
        </p:nvSpPr>
        <p:spPr>
          <a:xfrm>
            <a:off x="1" y="1177275"/>
            <a:ext cx="3450030" cy="1348061"/>
          </a:xfrm>
          <a:prstGeom prst="rect">
            <a:avLst/>
          </a:prstGeom>
          <a:noFill/>
          <a:ln>
            <a:noFill/>
          </a:ln>
        </p:spPr>
        <p:txBody>
          <a:bodyPr anchorCtr="0" anchor="t" bIns="45700" lIns="91425" spcFirstLastPara="1" rIns="91425" wrap="square" tIns="45700">
            <a:noAutofit/>
          </a:bodyPr>
          <a:lstStyle/>
          <a:p>
            <a:pPr indent="0" lvl="2" marL="548352" marR="0" rtl="0" algn="l">
              <a:lnSpc>
                <a:spcPct val="80000"/>
              </a:lnSpc>
              <a:spcBef>
                <a:spcPts val="0"/>
              </a:spcBef>
              <a:spcAft>
                <a:spcPts val="0"/>
              </a:spcAft>
              <a:buClr>
                <a:schemeClr val="dk1"/>
              </a:buClr>
              <a:buSzPts val="1200"/>
              <a:buFont typeface="Helvetica Neue"/>
              <a:buNone/>
            </a:pPr>
            <a:r>
              <a:t/>
            </a:r>
            <a:endParaRPr b="0" i="0" sz="1200" u="none" cap="none" strike="noStrike">
              <a:solidFill>
                <a:schemeClr val="lt1"/>
              </a:solidFill>
              <a:latin typeface="Arial"/>
              <a:ea typeface="Arial"/>
              <a:cs typeface="Arial"/>
              <a:sym typeface="Arial"/>
            </a:endParaRPr>
          </a:p>
          <a:p>
            <a:pPr indent="-285750" lvl="0" marL="285750" marR="0" rtl="0" algn="l">
              <a:spcBef>
                <a:spcPts val="0"/>
              </a:spcBef>
              <a:spcAft>
                <a:spcPts val="0"/>
              </a:spcAft>
              <a:buClr>
                <a:srgbClr val="FFFFFF"/>
              </a:buClr>
              <a:buSzPts val="1200"/>
              <a:buFont typeface="Arial"/>
              <a:buChar char="•"/>
            </a:pPr>
            <a:r>
              <a:rPr lang="en-US" sz="1200">
                <a:solidFill>
                  <a:srgbClr val="FFFFFF"/>
                </a:solidFill>
                <a:latin typeface="Helvetica Neue Light"/>
                <a:ea typeface="Helvetica Neue Light"/>
                <a:cs typeface="Helvetica Neue Light"/>
                <a:sym typeface="Helvetica Neue Light"/>
              </a:rPr>
              <a:t>Hydrostatic primitive equations</a:t>
            </a:r>
            <a:endParaRPr/>
          </a:p>
          <a:p>
            <a:pPr indent="-285750" lvl="0" marL="285750" marR="0" rtl="0" algn="l">
              <a:spcBef>
                <a:spcPts val="0"/>
              </a:spcBef>
              <a:spcAft>
                <a:spcPts val="0"/>
              </a:spcAft>
              <a:buClr>
                <a:srgbClr val="FFFFFF"/>
              </a:buClr>
              <a:buSzPts val="1200"/>
              <a:buFont typeface="Arial"/>
              <a:buChar char="•"/>
            </a:pPr>
            <a:r>
              <a:rPr lang="en-US" sz="1200">
                <a:solidFill>
                  <a:srgbClr val="FFFFFF"/>
                </a:solidFill>
                <a:latin typeface="Helvetica Neue Light"/>
                <a:ea typeface="Helvetica Neue Light"/>
                <a:cs typeface="Helvetica Neue Light"/>
                <a:sym typeface="Helvetica Neue Light"/>
              </a:rPr>
              <a:t>Curvilinear grid ~4km</a:t>
            </a:r>
            <a:endParaRPr/>
          </a:p>
          <a:p>
            <a:pPr indent="-285750" lvl="0" marL="285750" marR="0" rtl="0" algn="l">
              <a:spcBef>
                <a:spcPts val="0"/>
              </a:spcBef>
              <a:spcAft>
                <a:spcPts val="0"/>
              </a:spcAft>
              <a:buClr>
                <a:srgbClr val="FFFFFF"/>
              </a:buClr>
              <a:buSzPts val="1200"/>
              <a:buFont typeface="Arial"/>
              <a:buChar char="•"/>
            </a:pPr>
            <a:r>
              <a:rPr lang="en-US" sz="1200">
                <a:solidFill>
                  <a:srgbClr val="FFFFFF"/>
                </a:solidFill>
                <a:latin typeface="Helvetica Neue Light"/>
                <a:ea typeface="Helvetica Neue Light"/>
                <a:cs typeface="Helvetica Neue Light"/>
                <a:sym typeface="Helvetica Neue Light"/>
              </a:rPr>
              <a:t>30 terrain-following</a:t>
            </a:r>
            <a:endParaRPr sz="1200">
              <a:solidFill>
                <a:schemeClr val="lt1"/>
              </a:solidFill>
              <a:latin typeface="Arial"/>
              <a:ea typeface="Arial"/>
              <a:cs typeface="Arial"/>
              <a:sym typeface="Arial"/>
            </a:endParaRPr>
          </a:p>
          <a:p>
            <a:pPr indent="-285750" lvl="0" marL="285750" marR="0" rtl="0" algn="l">
              <a:spcBef>
                <a:spcPts val="0"/>
              </a:spcBef>
              <a:spcAft>
                <a:spcPts val="0"/>
              </a:spcAft>
              <a:buClr>
                <a:schemeClr val="lt1"/>
              </a:buClr>
              <a:buSzPts val="1200"/>
              <a:buFont typeface="Arial"/>
              <a:buChar char="•"/>
            </a:pPr>
            <a:r>
              <a:rPr lang="en-US" sz="1200">
                <a:solidFill>
                  <a:schemeClr val="lt1"/>
                </a:solidFill>
                <a:latin typeface="Arial"/>
                <a:ea typeface="Arial"/>
                <a:cs typeface="Arial"/>
                <a:sym typeface="Arial"/>
              </a:rPr>
              <a:t>OceanMAPS open boundary conditions </a:t>
            </a:r>
            <a:endParaRPr/>
          </a:p>
          <a:p>
            <a:pPr indent="-285750" lvl="0" marL="285750" marR="0" rtl="0" algn="l">
              <a:spcBef>
                <a:spcPts val="0"/>
              </a:spcBef>
              <a:spcAft>
                <a:spcPts val="0"/>
              </a:spcAft>
              <a:buClr>
                <a:schemeClr val="lt1"/>
              </a:buClr>
              <a:buSzPts val="1200"/>
              <a:buFont typeface="Arial"/>
              <a:buChar char="•"/>
            </a:pPr>
            <a:r>
              <a:rPr lang="en-US" sz="1200">
                <a:solidFill>
                  <a:schemeClr val="lt1"/>
                </a:solidFill>
                <a:latin typeface="Arial"/>
                <a:ea typeface="Arial"/>
                <a:cs typeface="Arial"/>
                <a:sym typeface="Arial"/>
              </a:rPr>
              <a:t>ACCESS-R atmospheric forcing</a:t>
            </a:r>
            <a:endParaRPr/>
          </a:p>
          <a:p>
            <a:pPr indent="-285750" lvl="0" marL="285750" marR="0" rtl="0" algn="l">
              <a:spcBef>
                <a:spcPts val="0"/>
              </a:spcBef>
              <a:spcAft>
                <a:spcPts val="0"/>
              </a:spcAft>
              <a:buClr>
                <a:schemeClr val="lt1"/>
              </a:buClr>
              <a:buSzPts val="1200"/>
              <a:buFont typeface="Arial"/>
              <a:buChar char="•"/>
            </a:pPr>
            <a:r>
              <a:rPr lang="en-US" sz="1200">
                <a:solidFill>
                  <a:schemeClr val="lt1"/>
                </a:solidFill>
                <a:latin typeface="Arial"/>
                <a:ea typeface="Arial"/>
                <a:cs typeface="Arial"/>
                <a:sym typeface="Arial"/>
              </a:rPr>
              <a:t>TPXO7.2 tidal forcing</a:t>
            </a:r>
            <a:endParaRPr/>
          </a:p>
        </p:txBody>
      </p:sp>
      <p:pic>
        <p:nvPicPr>
          <p:cNvPr descr="Yongala.png" id="308" name="Google Shape;308;p56"/>
          <p:cNvPicPr preferRelativeResize="0"/>
          <p:nvPr/>
        </p:nvPicPr>
        <p:blipFill rotWithShape="1">
          <a:blip r:embed="rId5">
            <a:alphaModFix/>
          </a:blip>
          <a:srcRect b="8696" l="12524" r="10164" t="10375"/>
          <a:stretch/>
        </p:blipFill>
        <p:spPr>
          <a:xfrm>
            <a:off x="195380" y="3972804"/>
            <a:ext cx="4211938" cy="2755682"/>
          </a:xfrm>
          <a:prstGeom prst="rect">
            <a:avLst/>
          </a:prstGeom>
          <a:noFill/>
          <a:ln>
            <a:noFill/>
          </a:ln>
        </p:spPr>
      </p:pic>
      <p:sp>
        <p:nvSpPr>
          <p:cNvPr id="309" name="Google Shape;309;p56"/>
          <p:cNvSpPr txBox="1"/>
          <p:nvPr/>
        </p:nvSpPr>
        <p:spPr>
          <a:xfrm>
            <a:off x="2030746" y="2311036"/>
            <a:ext cx="2719464" cy="1902059"/>
          </a:xfrm>
          <a:prstGeom prst="rect">
            <a:avLst/>
          </a:prstGeom>
          <a:noFill/>
          <a:ln>
            <a:noFill/>
          </a:ln>
        </p:spPr>
        <p:txBody>
          <a:bodyPr anchorCtr="0" anchor="t" bIns="45700" lIns="91425" spcFirstLastPara="1" rIns="91425" wrap="square" tIns="45700">
            <a:noAutofit/>
          </a:bodyPr>
          <a:lstStyle/>
          <a:p>
            <a:pPr indent="0" lvl="2" marL="482186" marR="0" rtl="0" algn="l">
              <a:lnSpc>
                <a:spcPct val="80000"/>
              </a:lnSpc>
              <a:spcBef>
                <a:spcPts val="0"/>
              </a:spcBef>
              <a:spcAft>
                <a:spcPts val="0"/>
              </a:spcAft>
              <a:buNone/>
            </a:pPr>
            <a:r>
              <a:t/>
            </a:r>
            <a:endParaRPr b="0" i="0" sz="1200" u="none" cap="none" strike="noStrike">
              <a:solidFill>
                <a:schemeClr val="lt1"/>
              </a:solidFill>
              <a:latin typeface="Arial"/>
              <a:ea typeface="Arial"/>
              <a:cs typeface="Arial"/>
              <a:sym typeface="Arial"/>
            </a:endParaRPr>
          </a:p>
          <a:p>
            <a:pPr indent="-171450" lvl="0" marL="171450" marR="0" rtl="0" algn="l">
              <a:spcBef>
                <a:spcPts val="0"/>
              </a:spcBef>
              <a:spcAft>
                <a:spcPts val="0"/>
              </a:spcAft>
              <a:buClr>
                <a:srgbClr val="FFFFFF"/>
              </a:buClr>
              <a:buSzPts val="1200"/>
              <a:buFont typeface="Arial"/>
              <a:buChar char="•"/>
            </a:pPr>
            <a:r>
              <a:rPr lang="en-US" sz="1200">
                <a:solidFill>
                  <a:srgbClr val="FFFFFF"/>
                </a:solidFill>
                <a:latin typeface="Helvetica Neue Light"/>
                <a:ea typeface="Helvetica Neue Light"/>
                <a:cs typeface="Helvetica Neue Light"/>
                <a:sym typeface="Helvetica Neue Light"/>
              </a:rPr>
              <a:t>Daily (x4) forecast of T,S,U,V, SSH</a:t>
            </a:r>
            <a:endParaRPr/>
          </a:p>
          <a:p>
            <a:pPr indent="-171450" lvl="0" marL="171450" marR="0" rtl="0" algn="l">
              <a:spcBef>
                <a:spcPts val="0"/>
              </a:spcBef>
              <a:spcAft>
                <a:spcPts val="0"/>
              </a:spcAft>
              <a:buClr>
                <a:srgbClr val="FFFFFF"/>
              </a:buClr>
              <a:buSzPts val="1200"/>
              <a:buFont typeface="Arial"/>
              <a:buChar char="•"/>
            </a:pPr>
            <a:r>
              <a:rPr b="1" lang="en-US" sz="1200">
                <a:solidFill>
                  <a:srgbClr val="FFFFFF"/>
                </a:solidFill>
                <a:latin typeface="Helvetica Neue Light"/>
                <a:ea typeface="Helvetica Neue Light"/>
                <a:cs typeface="Helvetica Neue Light"/>
                <a:sym typeface="Helvetica Neue Light"/>
              </a:rPr>
              <a:t>3 days out</a:t>
            </a:r>
            <a:endParaRPr/>
          </a:p>
          <a:p>
            <a:pPr indent="-171450" lvl="0" marL="171450" marR="0" rtl="0" algn="l">
              <a:spcBef>
                <a:spcPts val="0"/>
              </a:spcBef>
              <a:spcAft>
                <a:spcPts val="0"/>
              </a:spcAft>
              <a:buClr>
                <a:srgbClr val="FF0000"/>
              </a:buClr>
              <a:buSzPts val="1200"/>
              <a:buFont typeface="Arial"/>
              <a:buChar char="•"/>
            </a:pPr>
            <a:r>
              <a:rPr lang="en-US" sz="1200">
                <a:solidFill>
                  <a:srgbClr val="FF0000"/>
                </a:solidFill>
                <a:latin typeface="Helvetica Neue Light"/>
                <a:ea typeface="Helvetica Neue Light"/>
                <a:cs typeface="Helvetica Neue Light"/>
                <a:sym typeface="Helvetica Neue Light"/>
              </a:rPr>
              <a:t>Single cell channel estuaries</a:t>
            </a:r>
            <a:endParaRPr/>
          </a:p>
          <a:p>
            <a:pPr indent="-171450" lvl="0" marL="171450" marR="0" rtl="0" algn="l">
              <a:spcBef>
                <a:spcPts val="0"/>
              </a:spcBef>
              <a:spcAft>
                <a:spcPts val="0"/>
              </a:spcAft>
              <a:buClr>
                <a:srgbClr val="FFFFFF"/>
              </a:buClr>
              <a:buSzPts val="1200"/>
              <a:buFont typeface="Arial"/>
              <a:buChar char="•"/>
            </a:pPr>
            <a:r>
              <a:rPr lang="en-US" sz="1200">
                <a:solidFill>
                  <a:srgbClr val="FFFFFF"/>
                </a:solidFill>
                <a:latin typeface="Helvetica Neue Light"/>
                <a:ea typeface="Helvetica Neue Light"/>
                <a:cs typeface="Helvetica Neue Light"/>
                <a:sym typeface="Helvetica Neue Light"/>
              </a:rPr>
              <a:t>24 active rivers – volume rate</a:t>
            </a:r>
            <a:endParaRPr/>
          </a:p>
          <a:p>
            <a:pPr indent="-171450" lvl="0" marL="171450" marR="0" rtl="0" algn="l">
              <a:spcBef>
                <a:spcPts val="0"/>
              </a:spcBef>
              <a:spcAft>
                <a:spcPts val="0"/>
              </a:spcAft>
              <a:buClr>
                <a:srgbClr val="FF0000"/>
              </a:buClr>
              <a:buSzPts val="1200"/>
              <a:buFont typeface="Arial"/>
              <a:buChar char="•"/>
            </a:pPr>
            <a:r>
              <a:rPr lang="en-US" sz="1200">
                <a:solidFill>
                  <a:srgbClr val="FF0000"/>
                </a:solidFill>
                <a:latin typeface="Helvetica Neue Light"/>
                <a:ea typeface="Helvetica Neue Light"/>
                <a:cs typeface="Helvetica Neue Light"/>
                <a:sym typeface="Helvetica Neue Light"/>
              </a:rPr>
              <a:t>Passive and age tracers</a:t>
            </a:r>
            <a:endParaRPr/>
          </a:p>
          <a:p>
            <a:pPr indent="-171450" lvl="0" marL="171450" marR="0" rtl="0" algn="l">
              <a:spcBef>
                <a:spcPts val="0"/>
              </a:spcBef>
              <a:spcAft>
                <a:spcPts val="0"/>
              </a:spcAft>
              <a:buClr>
                <a:srgbClr val="FF0000"/>
              </a:buClr>
              <a:buSzPts val="1200"/>
              <a:buFont typeface="Arial"/>
              <a:buChar char="•"/>
            </a:pPr>
            <a:r>
              <a:rPr lang="en-US" sz="1200">
                <a:solidFill>
                  <a:srgbClr val="FF0000"/>
                </a:solidFill>
                <a:latin typeface="Helvetica Neue Light"/>
                <a:ea typeface="Helvetica Neue Light"/>
                <a:cs typeface="Helvetica Neue Light"/>
                <a:sym typeface="Helvetica Neue Light"/>
              </a:rPr>
              <a:t>Particle trajectories</a:t>
            </a:r>
            <a:endParaRPr/>
          </a:p>
          <a:p>
            <a:pPr indent="-171450" lvl="0" marL="171450" marR="0" rtl="0" algn="l">
              <a:spcBef>
                <a:spcPts val="0"/>
              </a:spcBef>
              <a:spcAft>
                <a:spcPts val="0"/>
              </a:spcAft>
              <a:buClr>
                <a:srgbClr val="FF0000"/>
              </a:buClr>
              <a:buSzPts val="1200"/>
              <a:buFont typeface="Arial"/>
              <a:buChar char="•"/>
            </a:pPr>
            <a:r>
              <a:rPr lang="en-US" sz="1200">
                <a:solidFill>
                  <a:srgbClr val="FF0000"/>
                </a:solidFill>
                <a:latin typeface="Helvetica Neue Light"/>
                <a:ea typeface="Helvetica Neue Light"/>
                <a:cs typeface="Helvetica Neue Light"/>
                <a:sym typeface="Helvetica Neue Light"/>
              </a:rPr>
              <a:t>Uses DA </a:t>
            </a:r>
            <a:endParaRPr sz="1200">
              <a:solidFill>
                <a:srgbClr val="FF0000"/>
              </a:solidFill>
              <a:latin typeface="Arial"/>
              <a:ea typeface="Arial"/>
              <a:cs typeface="Arial"/>
              <a:sym typeface="Arial"/>
            </a:endParaRPr>
          </a:p>
          <a:p>
            <a:pPr indent="-209550" lvl="0" marL="285750" marR="0" rtl="0" algn="l">
              <a:spcBef>
                <a:spcPts val="0"/>
              </a:spcBef>
              <a:spcAft>
                <a:spcPts val="0"/>
              </a:spcAft>
              <a:buClr>
                <a:schemeClr val="dk1"/>
              </a:buClr>
              <a:buSzPts val="1200"/>
              <a:buFont typeface="Arial"/>
              <a:buNone/>
            </a:pPr>
            <a:r>
              <a:t/>
            </a:r>
            <a:endParaRPr b="1" sz="1200">
              <a:solidFill>
                <a:srgbClr val="FFFFFF"/>
              </a:solidFill>
              <a:latin typeface="Helvetica Neue Light"/>
              <a:ea typeface="Helvetica Neue Light"/>
              <a:cs typeface="Helvetica Neue Light"/>
              <a:sym typeface="Helvetica Neue Light"/>
            </a:endParaRPr>
          </a:p>
          <a:p>
            <a:pPr indent="-209550" lvl="0" marL="285750" marR="0" rtl="0" algn="l">
              <a:spcBef>
                <a:spcPts val="0"/>
              </a:spcBef>
              <a:spcAft>
                <a:spcPts val="0"/>
              </a:spcAft>
              <a:buClr>
                <a:schemeClr val="dk1"/>
              </a:buClr>
              <a:buSzPts val="1200"/>
              <a:buFont typeface="Arial"/>
              <a:buNone/>
            </a:pPr>
            <a:r>
              <a:t/>
            </a:r>
            <a:endParaRPr b="1" sz="1200">
              <a:solidFill>
                <a:schemeClr val="lt1"/>
              </a:solidFill>
              <a:latin typeface="Arial"/>
              <a:ea typeface="Arial"/>
              <a:cs typeface="Arial"/>
              <a:sym typeface="Arial"/>
            </a:endParaRPr>
          </a:p>
        </p:txBody>
      </p:sp>
      <p:sp>
        <p:nvSpPr>
          <p:cNvPr id="310" name="Google Shape;310;p56"/>
          <p:cNvSpPr/>
          <p:nvPr/>
        </p:nvSpPr>
        <p:spPr>
          <a:xfrm>
            <a:off x="195380" y="4348974"/>
            <a:ext cx="3467922" cy="830997"/>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000000"/>
              </a:buClr>
              <a:buSzPts val="1200"/>
              <a:buFont typeface="Arial"/>
              <a:buChar char="•"/>
            </a:pPr>
            <a:r>
              <a:rPr b="1" i="1" lang="en-US" sz="1200">
                <a:solidFill>
                  <a:srgbClr val="000000"/>
                </a:solidFill>
                <a:latin typeface="Arial"/>
                <a:ea typeface="Arial"/>
                <a:cs typeface="Arial"/>
                <a:sym typeface="Arial"/>
              </a:rPr>
              <a:t>Bathymetry – blended product</a:t>
            </a:r>
            <a:endParaRPr/>
          </a:p>
          <a:p>
            <a:pPr indent="-285750" lvl="1" marL="742950" marR="0" rtl="0" algn="l">
              <a:spcBef>
                <a:spcPts val="0"/>
              </a:spcBef>
              <a:spcAft>
                <a:spcPts val="0"/>
              </a:spcAft>
              <a:buClr>
                <a:srgbClr val="000000"/>
              </a:buClr>
              <a:buSzPts val="1200"/>
              <a:buFont typeface="Arial"/>
              <a:buChar char="•"/>
            </a:pPr>
            <a:r>
              <a:rPr b="1" i="1" lang="en-US" sz="1200" u="none" cap="none" strike="noStrike">
                <a:solidFill>
                  <a:srgbClr val="000000"/>
                </a:solidFill>
                <a:latin typeface="Arial"/>
                <a:ea typeface="Arial"/>
                <a:cs typeface="Arial"/>
                <a:sym typeface="Arial"/>
              </a:rPr>
              <a:t>GBR 100 (Rob Beaman, JCU)</a:t>
            </a:r>
            <a:endParaRPr/>
          </a:p>
          <a:p>
            <a:pPr indent="-285750" lvl="1" marL="742950" marR="0" rtl="0" algn="l">
              <a:spcBef>
                <a:spcPts val="0"/>
              </a:spcBef>
              <a:spcAft>
                <a:spcPts val="0"/>
              </a:spcAft>
              <a:buClr>
                <a:srgbClr val="000000"/>
              </a:buClr>
              <a:buSzPts val="1200"/>
              <a:buFont typeface="Arial"/>
              <a:buChar char="•"/>
            </a:pPr>
            <a:r>
              <a:rPr b="1" i="1" lang="en-US" sz="1200" u="none" cap="none" strike="noStrike">
                <a:solidFill>
                  <a:srgbClr val="000000"/>
                </a:solidFill>
                <a:latin typeface="Arial"/>
                <a:ea typeface="Arial"/>
                <a:cs typeface="Arial"/>
                <a:sym typeface="Arial"/>
              </a:rPr>
              <a:t>GA Plus 250m (James Daniell)</a:t>
            </a:r>
            <a:endParaRPr/>
          </a:p>
          <a:p>
            <a:pPr indent="-285750" lvl="1" marL="742950" marR="0" rtl="0" algn="l">
              <a:spcBef>
                <a:spcPts val="0"/>
              </a:spcBef>
              <a:spcAft>
                <a:spcPts val="0"/>
              </a:spcAft>
              <a:buClr>
                <a:srgbClr val="000000"/>
              </a:buClr>
              <a:buSzPts val="1200"/>
              <a:buFont typeface="Arial"/>
              <a:buChar char="•"/>
            </a:pPr>
            <a:r>
              <a:rPr b="1" i="1" lang="en-US" sz="1200" u="none" cap="none" strike="noStrike">
                <a:solidFill>
                  <a:srgbClr val="000000"/>
                </a:solidFill>
                <a:latin typeface="Arial"/>
                <a:ea typeface="Arial"/>
                <a:cs typeface="Arial"/>
                <a:sym typeface="Arial"/>
              </a:rPr>
              <a:t>GA 250m (Whitewell)</a:t>
            </a:r>
            <a:endParaRPr/>
          </a:p>
        </p:txBody>
      </p:sp>
      <p:sp>
        <p:nvSpPr>
          <p:cNvPr id="311" name="Google Shape;311;p56"/>
          <p:cNvSpPr txBox="1"/>
          <p:nvPr/>
        </p:nvSpPr>
        <p:spPr>
          <a:xfrm>
            <a:off x="2698936" y="869500"/>
            <a:ext cx="6316716"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0000"/>
                </a:solidFill>
                <a:latin typeface="Arial"/>
                <a:ea typeface="Arial"/>
                <a:cs typeface="Arial"/>
                <a:sym typeface="Arial"/>
              </a:rPr>
              <a:t>Focus in on physical properties</a:t>
            </a:r>
            <a:endParaRPr/>
          </a:p>
          <a:p>
            <a:pPr indent="0" lvl="0" marL="0" marR="0" rtl="0" algn="l">
              <a:spcBef>
                <a:spcPts val="0"/>
              </a:spcBef>
              <a:spcAft>
                <a:spcPts val="0"/>
              </a:spcAft>
              <a:buNone/>
            </a:pPr>
            <a:r>
              <a:rPr b="1" lang="en-US" sz="1800">
                <a:solidFill>
                  <a:srgbClr val="FF0000"/>
                </a:solidFill>
                <a:latin typeface="Arial"/>
                <a:ea typeface="Arial"/>
                <a:cs typeface="Arial"/>
                <a:sym typeface="Arial"/>
              </a:rPr>
              <a:t>Passive tracers and age can give an indication of plume </a:t>
            </a:r>
            <a:endParaRPr b="1" sz="1800">
              <a:solidFill>
                <a:srgbClr val="FF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pic>
        <p:nvPicPr>
          <p:cNvPr descr="FAS_NEAustralia1.2017097.terra.250m.jpg" id="317" name="Google Shape;317;p57"/>
          <p:cNvPicPr preferRelativeResize="0"/>
          <p:nvPr/>
        </p:nvPicPr>
        <p:blipFill rotWithShape="1">
          <a:blip r:embed="rId3">
            <a:alphaModFix/>
          </a:blip>
          <a:srcRect b="33523" l="19784" r="24692" t="17894"/>
          <a:stretch/>
        </p:blipFill>
        <p:spPr>
          <a:xfrm>
            <a:off x="1" y="0"/>
            <a:ext cx="9143999" cy="6858000"/>
          </a:xfrm>
          <a:prstGeom prst="rect">
            <a:avLst/>
          </a:prstGeom>
          <a:noFill/>
          <a:ln>
            <a:noFill/>
          </a:ln>
        </p:spPr>
      </p:pic>
      <p:sp>
        <p:nvSpPr>
          <p:cNvPr id="318" name="Google Shape;318;p57"/>
          <p:cNvSpPr/>
          <p:nvPr/>
        </p:nvSpPr>
        <p:spPr>
          <a:xfrm flipH="1" rot="10800000">
            <a:off x="5089391" y="2123864"/>
            <a:ext cx="76638" cy="58412"/>
          </a:xfrm>
          <a:prstGeom prst="ellipse">
            <a:avLst/>
          </a:prstGeom>
          <a:solidFill>
            <a:srgbClr val="FF0000"/>
          </a:solidFill>
          <a:ln cap="flat" cmpd="sng" w="9525">
            <a:solidFill>
              <a:srgbClr val="8DB2C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9" name="Google Shape;319;p57"/>
          <p:cNvSpPr txBox="1"/>
          <p:nvPr/>
        </p:nvSpPr>
        <p:spPr>
          <a:xfrm>
            <a:off x="4661180" y="1776898"/>
            <a:ext cx="800244"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chemeClr val="lt1"/>
                </a:solidFill>
                <a:latin typeface="Arial"/>
                <a:ea typeface="Arial"/>
                <a:cs typeface="Arial"/>
                <a:sym typeface="Arial"/>
              </a:rPr>
              <a:t>The Gap</a:t>
            </a:r>
            <a:endParaRPr b="1" sz="1400">
              <a:solidFill>
                <a:schemeClr val="lt1"/>
              </a:solidFill>
              <a:latin typeface="Arial"/>
              <a:ea typeface="Arial"/>
              <a:cs typeface="Arial"/>
              <a:sym typeface="Arial"/>
            </a:endParaRPr>
          </a:p>
        </p:txBody>
      </p:sp>
      <p:cxnSp>
        <p:nvCxnSpPr>
          <p:cNvPr id="320" name="Google Shape;320;p57"/>
          <p:cNvCxnSpPr/>
          <p:nvPr/>
        </p:nvCxnSpPr>
        <p:spPr>
          <a:xfrm>
            <a:off x="5089391" y="2202053"/>
            <a:ext cx="2113026" cy="1231910"/>
          </a:xfrm>
          <a:prstGeom prst="straightConnector1">
            <a:avLst/>
          </a:prstGeom>
          <a:noFill/>
          <a:ln cap="flat" cmpd="sng" w="25400">
            <a:solidFill>
              <a:schemeClr val="accent1"/>
            </a:solidFill>
            <a:prstDash val="solid"/>
            <a:round/>
            <a:headEnd len="med" w="med" type="stealth"/>
            <a:tailEnd len="med" w="med" type="stealth"/>
          </a:ln>
          <a:effectLst>
            <a:outerShdw blurRad="40000" rotWithShape="0" dir="5400000" dist="20000">
              <a:srgbClr val="000000">
                <a:alpha val="37647"/>
              </a:srgbClr>
            </a:outerShdw>
          </a:effectLst>
        </p:spPr>
      </p:cxnSp>
      <p:sp>
        <p:nvSpPr>
          <p:cNvPr id="321" name="Google Shape;321;p57"/>
          <p:cNvSpPr txBox="1"/>
          <p:nvPr/>
        </p:nvSpPr>
        <p:spPr>
          <a:xfrm>
            <a:off x="7202417" y="3126186"/>
            <a:ext cx="442662"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chemeClr val="lt1"/>
                </a:solidFill>
                <a:latin typeface="Arial"/>
                <a:ea typeface="Arial"/>
                <a:cs typeface="Arial"/>
                <a:sym typeface="Arial"/>
              </a:rPr>
              <a:t>RM</a:t>
            </a:r>
            <a:endParaRPr b="1" sz="1400">
              <a:solidFill>
                <a:schemeClr val="lt1"/>
              </a:solidFill>
              <a:latin typeface="Arial"/>
              <a:ea typeface="Arial"/>
              <a:cs typeface="Arial"/>
              <a:sym typeface="Arial"/>
            </a:endParaRPr>
          </a:p>
        </p:txBody>
      </p:sp>
      <p:sp>
        <p:nvSpPr>
          <p:cNvPr id="322" name="Google Shape;322;p57"/>
          <p:cNvSpPr/>
          <p:nvPr/>
        </p:nvSpPr>
        <p:spPr>
          <a:xfrm rot="1784464">
            <a:off x="5743682" y="2305855"/>
            <a:ext cx="109447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FFFF"/>
                </a:solidFill>
                <a:latin typeface="Arial"/>
                <a:ea typeface="Arial"/>
                <a:cs typeface="Arial"/>
                <a:sym typeface="Arial"/>
              </a:rPr>
              <a:t>136.6 KM </a:t>
            </a:r>
            <a:endParaRPr sz="1800">
              <a:solidFill>
                <a:schemeClr val="dk1"/>
              </a:solidFill>
              <a:latin typeface="Arial"/>
              <a:ea typeface="Arial"/>
              <a:cs typeface="Arial"/>
              <a:sym typeface="Arial"/>
            </a:endParaRPr>
          </a:p>
        </p:txBody>
      </p:sp>
      <p:sp>
        <p:nvSpPr>
          <p:cNvPr id="323" name="Google Shape;323;p57"/>
          <p:cNvSpPr/>
          <p:nvPr/>
        </p:nvSpPr>
        <p:spPr>
          <a:xfrm>
            <a:off x="4083169" y="-1761"/>
            <a:ext cx="5060831" cy="400110"/>
          </a:xfrm>
          <a:prstGeom prst="rect">
            <a:avLst/>
          </a:prstGeom>
          <a:solidFill>
            <a:schemeClr val="accent5">
              <a:alpha val="57647"/>
            </a:schemeClr>
          </a:solidFill>
          <a:ln>
            <a:noFill/>
          </a:ln>
        </p:spPr>
        <p:txBody>
          <a:bodyPr anchorCtr="0" anchor="t" bIns="45700" lIns="91425" spcFirstLastPara="1" rIns="91425" wrap="square" tIns="45700">
            <a:noAutofit/>
          </a:bodyPr>
          <a:lstStyle/>
          <a:p>
            <a:pPr indent="0" lvl="1" marL="457200" marR="0" rtl="0" algn="l">
              <a:spcBef>
                <a:spcPts val="0"/>
              </a:spcBef>
              <a:spcAft>
                <a:spcPts val="0"/>
              </a:spcAft>
              <a:buNone/>
            </a:pPr>
            <a:r>
              <a:rPr b="1" i="0" lang="en-US" sz="2000" u="none" cap="none" strike="noStrike">
                <a:solidFill>
                  <a:srgbClr val="001F3B"/>
                </a:solidFill>
                <a:latin typeface="Arial"/>
                <a:ea typeface="Arial"/>
                <a:cs typeface="Arial"/>
                <a:sym typeface="Arial"/>
              </a:rPr>
              <a:t>BOM- Explicit modelling of estuary </a:t>
            </a:r>
            <a:endParaRPr b="1" i="0" sz="2000" u="none" cap="none" strike="noStrike">
              <a:solidFill>
                <a:srgbClr val="001F3B"/>
              </a:solidFill>
              <a:latin typeface="Arial"/>
              <a:ea typeface="Arial"/>
              <a:cs typeface="Arial"/>
              <a:sym typeface="Arial"/>
            </a:endParaRPr>
          </a:p>
        </p:txBody>
      </p:sp>
      <p:sp>
        <p:nvSpPr>
          <p:cNvPr id="324" name="Google Shape;324;p57"/>
          <p:cNvSpPr txBox="1"/>
          <p:nvPr/>
        </p:nvSpPr>
        <p:spPr>
          <a:xfrm>
            <a:off x="5966775" y="4162811"/>
            <a:ext cx="62074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4km</a:t>
            </a:r>
            <a:endParaRPr sz="1800">
              <a:solidFill>
                <a:schemeClr val="dk1"/>
              </a:solidFill>
              <a:latin typeface="Arial"/>
              <a:ea typeface="Arial"/>
              <a:cs typeface="Arial"/>
              <a:sym typeface="Arial"/>
            </a:endParaRPr>
          </a:p>
        </p:txBody>
      </p:sp>
      <p:sp>
        <p:nvSpPr>
          <p:cNvPr id="325" name="Google Shape;325;p57"/>
          <p:cNvSpPr txBox="1"/>
          <p:nvPr/>
        </p:nvSpPr>
        <p:spPr>
          <a:xfrm>
            <a:off x="4150748" y="437734"/>
            <a:ext cx="4993252" cy="1200329"/>
          </a:xfrm>
          <a:prstGeom prst="rect">
            <a:avLst/>
          </a:prstGeom>
          <a:solidFill>
            <a:schemeClr val="accent1">
              <a:alpha val="58823"/>
            </a:schemeClr>
          </a:solid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001F3C"/>
              </a:buClr>
              <a:buSzPts val="1800"/>
              <a:buFont typeface="Arial"/>
              <a:buChar char="•"/>
            </a:pPr>
            <a:r>
              <a:rPr lang="en-US" sz="1800">
                <a:solidFill>
                  <a:srgbClr val="001F3C"/>
                </a:solidFill>
                <a:latin typeface="Arial"/>
                <a:ea typeface="Arial"/>
                <a:cs typeface="Arial"/>
                <a:sym typeface="Arial"/>
              </a:rPr>
              <a:t>Explicit modelling of estuaries </a:t>
            </a:r>
            <a:endParaRPr/>
          </a:p>
          <a:p>
            <a:pPr indent="-285750" lvl="0" marL="285750" marR="0" rtl="0" algn="l">
              <a:spcBef>
                <a:spcPts val="0"/>
              </a:spcBef>
              <a:spcAft>
                <a:spcPts val="0"/>
              </a:spcAft>
              <a:buClr>
                <a:srgbClr val="001F3C"/>
              </a:buClr>
              <a:buSzPts val="1800"/>
              <a:buFont typeface="Arial"/>
              <a:buChar char="•"/>
            </a:pPr>
            <a:r>
              <a:rPr lang="en-US" sz="1800">
                <a:solidFill>
                  <a:srgbClr val="001F3C"/>
                </a:solidFill>
                <a:latin typeface="Arial"/>
                <a:ea typeface="Arial"/>
                <a:cs typeface="Arial"/>
                <a:sym typeface="Arial"/>
              </a:rPr>
              <a:t>(1) Aim to preserve river volume</a:t>
            </a:r>
            <a:endParaRPr/>
          </a:p>
          <a:p>
            <a:pPr indent="-285750" lvl="0" marL="285750" marR="0" rtl="0" algn="l">
              <a:spcBef>
                <a:spcPts val="0"/>
              </a:spcBef>
              <a:spcAft>
                <a:spcPts val="0"/>
              </a:spcAft>
              <a:buClr>
                <a:srgbClr val="001F3C"/>
              </a:buClr>
              <a:buSzPts val="1800"/>
              <a:buFont typeface="Arial"/>
              <a:buChar char="•"/>
            </a:pPr>
            <a:r>
              <a:rPr lang="en-US" sz="1800">
                <a:solidFill>
                  <a:srgbClr val="001F3C"/>
                </a:solidFill>
                <a:latin typeface="Arial"/>
                <a:ea typeface="Arial"/>
                <a:cs typeface="Arial"/>
                <a:sym typeface="Arial"/>
              </a:rPr>
              <a:t>Balance between model stability and (1)</a:t>
            </a:r>
            <a:endParaRPr/>
          </a:p>
          <a:p>
            <a:pPr indent="-171450" lvl="1" marL="742950" marR="0" rtl="0" algn="l">
              <a:spcBef>
                <a:spcPts val="0"/>
              </a:spcBef>
              <a:spcAft>
                <a:spcPts val="0"/>
              </a:spcAft>
              <a:buClr>
                <a:schemeClr val="dk1"/>
              </a:buClr>
              <a:buSzPts val="1800"/>
              <a:buFont typeface="Arial"/>
              <a:buNone/>
            </a:pPr>
            <a:r>
              <a:t/>
            </a:r>
            <a:endParaRPr b="0" i="0" sz="1800" u="none" cap="none" strike="noStrike">
              <a:solidFill>
                <a:srgbClr val="001F3C"/>
              </a:solidFill>
              <a:latin typeface="Arial"/>
              <a:ea typeface="Arial"/>
              <a:cs typeface="Arial"/>
              <a:sym typeface="Arial"/>
            </a:endParaRPr>
          </a:p>
        </p:txBody>
      </p:sp>
      <p:pic>
        <p:nvPicPr>
          <p:cNvPr descr="fitzroy_river_mask.png" id="326" name="Google Shape;326;p57"/>
          <p:cNvPicPr preferRelativeResize="0"/>
          <p:nvPr/>
        </p:nvPicPr>
        <p:blipFill rotWithShape="1">
          <a:blip r:embed="rId4">
            <a:alphaModFix/>
          </a:blip>
          <a:srcRect b="0" l="0" r="0" t="0"/>
          <a:stretch/>
        </p:blipFill>
        <p:spPr>
          <a:xfrm>
            <a:off x="5461424" y="4083395"/>
            <a:ext cx="3699333" cy="2774500"/>
          </a:xfrm>
          <a:prstGeom prst="rect">
            <a:avLst/>
          </a:prstGeom>
          <a:noFill/>
          <a:ln>
            <a:noFill/>
          </a:ln>
        </p:spPr>
      </p:pic>
      <p:sp>
        <p:nvSpPr>
          <p:cNvPr id="327" name="Google Shape;327;p57"/>
          <p:cNvSpPr/>
          <p:nvPr/>
        </p:nvSpPr>
        <p:spPr>
          <a:xfrm>
            <a:off x="5536684" y="4965813"/>
            <a:ext cx="2108395" cy="400110"/>
          </a:xfrm>
          <a:prstGeom prst="rect">
            <a:avLst/>
          </a:prstGeom>
          <a:noFill/>
          <a:ln>
            <a:noFill/>
          </a:ln>
        </p:spPr>
        <p:txBody>
          <a:bodyPr anchorCtr="0" anchor="t" bIns="45700" lIns="91425" spcFirstLastPara="1" rIns="91425" wrap="square" tIns="45700">
            <a:noAutofit/>
          </a:bodyPr>
          <a:lstStyle/>
          <a:p>
            <a:pPr indent="0" lvl="1" marL="457200" marR="0" rtl="0" algn="l">
              <a:spcBef>
                <a:spcPts val="0"/>
              </a:spcBef>
              <a:spcAft>
                <a:spcPts val="0"/>
              </a:spcAft>
              <a:buNone/>
            </a:pPr>
            <a:r>
              <a:rPr b="1" i="0" lang="en-US" sz="2000" u="none" cap="none" strike="noStrike">
                <a:solidFill>
                  <a:schemeClr val="lt1"/>
                </a:solidFill>
                <a:latin typeface="Arial"/>
                <a:ea typeface="Arial"/>
                <a:cs typeface="Arial"/>
                <a:sym typeface="Arial"/>
              </a:rPr>
              <a:t>Fitzroy Channel</a:t>
            </a:r>
            <a:endParaRPr b="1" i="0" sz="2000" u="none" cap="none" strike="noStrike">
              <a:solidFill>
                <a:schemeClr val="lt1"/>
              </a:solidFill>
              <a:latin typeface="Arial"/>
              <a:ea typeface="Arial"/>
              <a:cs typeface="Arial"/>
              <a:sym typeface="Arial"/>
            </a:endParaRPr>
          </a:p>
        </p:txBody>
      </p:sp>
      <p:sp>
        <p:nvSpPr>
          <p:cNvPr id="328" name="Google Shape;328;p57"/>
          <p:cNvSpPr txBox="1"/>
          <p:nvPr/>
        </p:nvSpPr>
        <p:spPr>
          <a:xfrm>
            <a:off x="0" y="2805643"/>
            <a:ext cx="4083169" cy="830997"/>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FF6600"/>
              </a:buClr>
              <a:buSzPts val="1600"/>
              <a:buFont typeface="Arial"/>
              <a:buChar char="•"/>
            </a:pPr>
            <a:r>
              <a:rPr b="1" lang="en-US" sz="1600">
                <a:solidFill>
                  <a:srgbClr val="FF6600"/>
                </a:solidFill>
                <a:latin typeface="Arial"/>
                <a:ea typeface="Arial"/>
                <a:cs typeface="Arial"/>
                <a:sym typeface="Arial"/>
              </a:rPr>
              <a:t>~ 64 hours from The Gap – RM (Amir)</a:t>
            </a:r>
            <a:endParaRPr/>
          </a:p>
          <a:p>
            <a:pPr indent="-285750" lvl="0" marL="285750" marR="0" rtl="0" algn="l">
              <a:spcBef>
                <a:spcPts val="0"/>
              </a:spcBef>
              <a:spcAft>
                <a:spcPts val="0"/>
              </a:spcAft>
              <a:buClr>
                <a:srgbClr val="FF6600"/>
              </a:buClr>
              <a:buSzPts val="1600"/>
              <a:buFont typeface="Arial"/>
              <a:buChar char="•"/>
            </a:pPr>
            <a:r>
              <a:rPr b="1" lang="en-US" sz="1600">
                <a:solidFill>
                  <a:srgbClr val="FF6600"/>
                </a:solidFill>
                <a:latin typeface="Arial"/>
                <a:ea typeface="Arial"/>
                <a:cs typeface="Arial"/>
                <a:sym typeface="Arial"/>
              </a:rPr>
              <a:t>-&gt; ~0.5-0.6m/s</a:t>
            </a:r>
            <a:endParaRPr/>
          </a:p>
          <a:p>
            <a:pPr indent="0" lvl="0" marL="0" marR="0" rtl="0" algn="l">
              <a:spcBef>
                <a:spcPts val="0"/>
              </a:spcBef>
              <a:spcAft>
                <a:spcPts val="0"/>
              </a:spcAft>
              <a:buNone/>
            </a:pPr>
            <a:r>
              <a:t/>
            </a:r>
            <a:endParaRPr b="1" sz="1600">
              <a:solidFill>
                <a:srgbClr val="FF6600"/>
              </a:solidFill>
              <a:latin typeface="Arial"/>
              <a:ea typeface="Arial"/>
              <a:cs typeface="Arial"/>
              <a:sym typeface="Arial"/>
            </a:endParaRPr>
          </a:p>
        </p:txBody>
      </p:sp>
      <p:sp>
        <p:nvSpPr>
          <p:cNvPr id="329" name="Google Shape;329;p57"/>
          <p:cNvSpPr/>
          <p:nvPr/>
        </p:nvSpPr>
        <p:spPr>
          <a:xfrm>
            <a:off x="0" y="3544307"/>
            <a:ext cx="9144000" cy="55399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rgbClr val="FFFFFF"/>
                </a:solidFill>
                <a:latin typeface="Arial"/>
                <a:ea typeface="Arial"/>
                <a:cs typeface="Arial"/>
                <a:sym typeface="Arial"/>
              </a:rPr>
              <a:t>RIVER       MODEL         RIVER WIDTH [m]      RIVER LENGTH [m]     RIVER VOL [m3/s  ]     MODEL VOL [m3/s]     MODEL/OBS      NOCELLS              </a:t>
            </a:r>
            <a:endParaRPr/>
          </a:p>
          <a:p>
            <a:pPr indent="0" lvl="0" marL="0" marR="0" rtl="0" algn="l">
              <a:spcBef>
                <a:spcPts val="0"/>
              </a:spcBef>
              <a:spcAft>
                <a:spcPts val="0"/>
              </a:spcAft>
              <a:buNone/>
            </a:pPr>
            <a:r>
              <a:rPr b="1" lang="en-US" sz="1000">
                <a:solidFill>
                  <a:srgbClr val="FFFFFF"/>
                </a:solidFill>
                <a:latin typeface="Arial"/>
                <a:ea typeface="Arial"/>
                <a:cs typeface="Arial"/>
                <a:sym typeface="Arial"/>
              </a:rPr>
              <a:t>Fitzroy         500m         	288.805911962           136600.0                      333360000.0                 306000000.0                 	0.917	  204       </a:t>
            </a:r>
            <a:endParaRPr/>
          </a:p>
          <a:p>
            <a:pPr indent="0" lvl="0" marL="0" marR="0" rtl="0" algn="l">
              <a:spcBef>
                <a:spcPts val="0"/>
              </a:spcBef>
              <a:spcAft>
                <a:spcPts val="0"/>
              </a:spcAft>
              <a:buNone/>
            </a:pPr>
            <a:r>
              <a:rPr b="1" lang="en-US" sz="1000">
                <a:solidFill>
                  <a:schemeClr val="lt1"/>
                </a:solidFill>
                <a:latin typeface="Arial"/>
                <a:ea typeface="Arial"/>
                <a:cs typeface="Arial"/>
                <a:sym typeface="Arial"/>
              </a:rPr>
              <a:t>Fitzroy          4km          	288.805911962           136600.0                      333360000.0                 536174694.529           	1.60          34 </a:t>
            </a:r>
            <a:r>
              <a:rPr b="1" lang="en-US" sz="1000">
                <a:solidFill>
                  <a:srgbClr val="FFFFFF"/>
                </a:solidFill>
                <a:latin typeface="Arial"/>
                <a:ea typeface="Arial"/>
                <a:cs typeface="Arial"/>
                <a:sym typeface="Arial"/>
              </a:rPr>
              <a:t>        </a:t>
            </a:r>
            <a:endParaRPr b="1" sz="1000">
              <a:solidFill>
                <a:srgbClr val="FFFFFF"/>
              </a:solidFill>
              <a:latin typeface="Arial"/>
              <a:ea typeface="Arial"/>
              <a:cs typeface="Arial"/>
              <a:sym typeface="Arial"/>
            </a:endParaRPr>
          </a:p>
        </p:txBody>
      </p:sp>
      <p:sp>
        <p:nvSpPr>
          <p:cNvPr id="330" name="Google Shape;330;p57"/>
          <p:cNvSpPr txBox="1"/>
          <p:nvPr/>
        </p:nvSpPr>
        <p:spPr>
          <a:xfrm>
            <a:off x="529981" y="4965813"/>
            <a:ext cx="3620767" cy="1538883"/>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FF6600"/>
              </a:buClr>
              <a:buSzPts val="1600"/>
              <a:buFont typeface="Arial"/>
              <a:buChar char="•"/>
            </a:pPr>
            <a:r>
              <a:rPr b="1" lang="en-US" sz="1600">
                <a:solidFill>
                  <a:srgbClr val="FF6600"/>
                </a:solidFill>
                <a:latin typeface="Arial"/>
                <a:ea typeface="Arial"/>
                <a:cs typeface="Arial"/>
                <a:sym typeface="Arial"/>
              </a:rPr>
              <a:t>Average velocity in model channel:</a:t>
            </a:r>
            <a:endParaRPr/>
          </a:p>
          <a:p>
            <a:pPr indent="-184150" lvl="0" marL="285750" marR="0" rtl="0" algn="l">
              <a:spcBef>
                <a:spcPts val="0"/>
              </a:spcBef>
              <a:spcAft>
                <a:spcPts val="0"/>
              </a:spcAft>
              <a:buClr>
                <a:schemeClr val="dk1"/>
              </a:buClr>
              <a:buSzPts val="1600"/>
              <a:buFont typeface="Arial"/>
              <a:buNone/>
            </a:pPr>
            <a:r>
              <a:t/>
            </a:r>
            <a:endParaRPr b="1" sz="1600">
              <a:solidFill>
                <a:srgbClr val="FF6600"/>
              </a:solidFill>
              <a:latin typeface="Arial"/>
              <a:ea typeface="Arial"/>
              <a:cs typeface="Arial"/>
              <a:sym typeface="Arial"/>
            </a:endParaRPr>
          </a:p>
          <a:p>
            <a:pPr indent="-285750" lvl="0" marL="285750" marR="0" rtl="0" algn="l">
              <a:spcBef>
                <a:spcPts val="0"/>
              </a:spcBef>
              <a:spcAft>
                <a:spcPts val="0"/>
              </a:spcAft>
              <a:buClr>
                <a:srgbClr val="FF6600"/>
              </a:buClr>
              <a:buSzPts val="1600"/>
              <a:buFont typeface="Arial"/>
              <a:buChar char="•"/>
            </a:pPr>
            <a:r>
              <a:rPr b="1" lang="en-US" sz="1600">
                <a:solidFill>
                  <a:srgbClr val="FF6600"/>
                </a:solidFill>
                <a:latin typeface="Arial"/>
                <a:ea typeface="Arial"/>
                <a:cs typeface="Arial"/>
                <a:sym typeface="Arial"/>
              </a:rPr>
              <a:t>4km: ~ 0.55m/s</a:t>
            </a:r>
            <a:endParaRPr/>
          </a:p>
          <a:p>
            <a:pPr indent="-285750" lvl="0" marL="285750" marR="0" rtl="0" algn="l">
              <a:spcBef>
                <a:spcPts val="0"/>
              </a:spcBef>
              <a:spcAft>
                <a:spcPts val="0"/>
              </a:spcAft>
              <a:buClr>
                <a:srgbClr val="FF6600"/>
              </a:buClr>
              <a:buSzPts val="1600"/>
              <a:buFont typeface="Arial"/>
              <a:buChar char="•"/>
            </a:pPr>
            <a:r>
              <a:rPr b="1" lang="en-US" sz="1600">
                <a:solidFill>
                  <a:srgbClr val="FF6600"/>
                </a:solidFill>
                <a:latin typeface="Arial"/>
                <a:ea typeface="Arial"/>
                <a:cs typeface="Arial"/>
                <a:sym typeface="Arial"/>
              </a:rPr>
              <a:t>500m:~0.8m/s</a:t>
            </a:r>
            <a:endParaRPr/>
          </a:p>
          <a:p>
            <a:pPr indent="0" lvl="0" marL="0" marR="0" rtl="0" algn="l">
              <a:spcBef>
                <a:spcPts val="0"/>
              </a:spcBef>
              <a:spcAft>
                <a:spcPts val="0"/>
              </a:spcAft>
              <a:buNone/>
            </a:pPr>
            <a:r>
              <a:t/>
            </a:r>
            <a:endParaRPr b="1" sz="1400">
              <a:solidFill>
                <a:srgbClr val="FF6600"/>
              </a:solidFill>
              <a:latin typeface="Arial"/>
              <a:ea typeface="Arial"/>
              <a:cs typeface="Arial"/>
              <a:sym typeface="Arial"/>
            </a:endParaRPr>
          </a:p>
        </p:txBody>
      </p:sp>
      <p:pic>
        <p:nvPicPr>
          <p:cNvPr descr="fitzroy_river_mask.png" id="331" name="Google Shape;331;p57"/>
          <p:cNvPicPr preferRelativeResize="0"/>
          <p:nvPr/>
        </p:nvPicPr>
        <p:blipFill rotWithShape="1">
          <a:blip r:embed="rId5">
            <a:alphaModFix/>
          </a:blip>
          <a:srcRect b="0" l="0" r="0" t="0"/>
          <a:stretch/>
        </p:blipFill>
        <p:spPr>
          <a:xfrm>
            <a:off x="0" y="0"/>
            <a:ext cx="3360000" cy="252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pic>
        <p:nvPicPr>
          <p:cNvPr descr="FAS_NEAustralia1.2017097.terra.250m.jpg" id="337" name="Google Shape;337;p58"/>
          <p:cNvPicPr preferRelativeResize="0"/>
          <p:nvPr/>
        </p:nvPicPr>
        <p:blipFill rotWithShape="1">
          <a:blip r:embed="rId3">
            <a:alphaModFix/>
          </a:blip>
          <a:srcRect b="33523" l="19784" r="24692" t="17894"/>
          <a:stretch/>
        </p:blipFill>
        <p:spPr>
          <a:xfrm>
            <a:off x="1" y="0"/>
            <a:ext cx="9143999" cy="6858000"/>
          </a:xfrm>
          <a:prstGeom prst="rect">
            <a:avLst/>
          </a:prstGeom>
          <a:noFill/>
          <a:ln>
            <a:noFill/>
          </a:ln>
        </p:spPr>
      </p:pic>
      <p:sp>
        <p:nvSpPr>
          <p:cNvPr id="338" name="Google Shape;338;p58"/>
          <p:cNvSpPr/>
          <p:nvPr/>
        </p:nvSpPr>
        <p:spPr>
          <a:xfrm flipH="1" rot="10800000">
            <a:off x="5089391" y="2123864"/>
            <a:ext cx="76638" cy="58412"/>
          </a:xfrm>
          <a:prstGeom prst="ellipse">
            <a:avLst/>
          </a:prstGeom>
          <a:solidFill>
            <a:srgbClr val="FF0000"/>
          </a:solidFill>
          <a:ln cap="flat" cmpd="sng" w="9525">
            <a:solidFill>
              <a:srgbClr val="8DB2C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9" name="Google Shape;339;p58"/>
          <p:cNvSpPr txBox="1"/>
          <p:nvPr/>
        </p:nvSpPr>
        <p:spPr>
          <a:xfrm>
            <a:off x="4661180" y="1776898"/>
            <a:ext cx="800244"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chemeClr val="lt1"/>
                </a:solidFill>
                <a:latin typeface="Arial"/>
                <a:ea typeface="Arial"/>
                <a:cs typeface="Arial"/>
                <a:sym typeface="Arial"/>
              </a:rPr>
              <a:t>The Gap</a:t>
            </a:r>
            <a:endParaRPr b="1" sz="1400">
              <a:solidFill>
                <a:schemeClr val="lt1"/>
              </a:solidFill>
              <a:latin typeface="Arial"/>
              <a:ea typeface="Arial"/>
              <a:cs typeface="Arial"/>
              <a:sym typeface="Arial"/>
            </a:endParaRPr>
          </a:p>
        </p:txBody>
      </p:sp>
      <p:cxnSp>
        <p:nvCxnSpPr>
          <p:cNvPr id="340" name="Google Shape;340;p58"/>
          <p:cNvCxnSpPr/>
          <p:nvPr/>
        </p:nvCxnSpPr>
        <p:spPr>
          <a:xfrm>
            <a:off x="5089391" y="2202053"/>
            <a:ext cx="2113026" cy="1231910"/>
          </a:xfrm>
          <a:prstGeom prst="straightConnector1">
            <a:avLst/>
          </a:prstGeom>
          <a:noFill/>
          <a:ln cap="flat" cmpd="sng" w="25400">
            <a:solidFill>
              <a:schemeClr val="accent1"/>
            </a:solidFill>
            <a:prstDash val="solid"/>
            <a:round/>
            <a:headEnd len="med" w="med" type="stealth"/>
            <a:tailEnd len="med" w="med" type="stealth"/>
          </a:ln>
          <a:effectLst>
            <a:outerShdw blurRad="40000" rotWithShape="0" dir="5400000" dist="20000">
              <a:srgbClr val="000000">
                <a:alpha val="37647"/>
              </a:srgbClr>
            </a:outerShdw>
          </a:effectLst>
        </p:spPr>
      </p:cxnSp>
      <p:sp>
        <p:nvSpPr>
          <p:cNvPr id="341" name="Google Shape;341;p58"/>
          <p:cNvSpPr txBox="1"/>
          <p:nvPr/>
        </p:nvSpPr>
        <p:spPr>
          <a:xfrm>
            <a:off x="7202417" y="3126186"/>
            <a:ext cx="442662"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chemeClr val="lt1"/>
                </a:solidFill>
                <a:latin typeface="Arial"/>
                <a:ea typeface="Arial"/>
                <a:cs typeface="Arial"/>
                <a:sym typeface="Arial"/>
              </a:rPr>
              <a:t>RM</a:t>
            </a:r>
            <a:endParaRPr b="1" sz="1400">
              <a:solidFill>
                <a:schemeClr val="lt1"/>
              </a:solidFill>
              <a:latin typeface="Arial"/>
              <a:ea typeface="Arial"/>
              <a:cs typeface="Arial"/>
              <a:sym typeface="Arial"/>
            </a:endParaRPr>
          </a:p>
        </p:txBody>
      </p:sp>
      <p:sp>
        <p:nvSpPr>
          <p:cNvPr id="342" name="Google Shape;342;p58"/>
          <p:cNvSpPr txBox="1"/>
          <p:nvPr/>
        </p:nvSpPr>
        <p:spPr>
          <a:xfrm>
            <a:off x="5966775" y="514998"/>
            <a:ext cx="3070071" cy="52322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FF6600"/>
              </a:buClr>
              <a:buSzPts val="1400"/>
              <a:buFont typeface="Arial"/>
              <a:buChar char="•"/>
            </a:pPr>
            <a:r>
              <a:rPr b="1" lang="en-US" sz="1400">
                <a:solidFill>
                  <a:srgbClr val="FF6600"/>
                </a:solidFill>
                <a:latin typeface="Arial"/>
                <a:ea typeface="Arial"/>
                <a:cs typeface="Arial"/>
                <a:sym typeface="Arial"/>
              </a:rPr>
              <a:t>~ 64 hours from The Gap – RM </a:t>
            </a:r>
            <a:endParaRPr/>
          </a:p>
          <a:p>
            <a:pPr indent="0" lvl="0" marL="0" marR="0" rtl="0" algn="l">
              <a:spcBef>
                <a:spcPts val="0"/>
              </a:spcBef>
              <a:spcAft>
                <a:spcPts val="0"/>
              </a:spcAft>
              <a:buNone/>
            </a:pPr>
            <a:r>
              <a:t/>
            </a:r>
            <a:endParaRPr b="1" sz="1400">
              <a:solidFill>
                <a:srgbClr val="FF6600"/>
              </a:solidFill>
              <a:latin typeface="Arial"/>
              <a:ea typeface="Arial"/>
              <a:cs typeface="Arial"/>
              <a:sym typeface="Arial"/>
            </a:endParaRPr>
          </a:p>
        </p:txBody>
      </p:sp>
      <p:sp>
        <p:nvSpPr>
          <p:cNvPr id="343" name="Google Shape;343;p58"/>
          <p:cNvSpPr/>
          <p:nvPr/>
        </p:nvSpPr>
        <p:spPr>
          <a:xfrm rot="1784464">
            <a:off x="5743682" y="2305855"/>
            <a:ext cx="109447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FFFF"/>
                </a:solidFill>
                <a:latin typeface="Arial"/>
                <a:ea typeface="Arial"/>
                <a:cs typeface="Arial"/>
                <a:sym typeface="Arial"/>
              </a:rPr>
              <a:t>136.6 KM </a:t>
            </a:r>
            <a:endParaRPr sz="1800">
              <a:solidFill>
                <a:schemeClr val="dk1"/>
              </a:solidFill>
              <a:latin typeface="Arial"/>
              <a:ea typeface="Arial"/>
              <a:cs typeface="Arial"/>
              <a:sym typeface="Arial"/>
            </a:endParaRPr>
          </a:p>
        </p:txBody>
      </p:sp>
      <p:sp>
        <p:nvSpPr>
          <p:cNvPr id="344" name="Google Shape;344;p58"/>
          <p:cNvSpPr/>
          <p:nvPr/>
        </p:nvSpPr>
        <p:spPr>
          <a:xfrm>
            <a:off x="1" y="-1761"/>
            <a:ext cx="4641000" cy="400110"/>
          </a:xfrm>
          <a:prstGeom prst="rect">
            <a:avLst/>
          </a:prstGeom>
          <a:solidFill>
            <a:schemeClr val="accent5">
              <a:alpha val="57647"/>
            </a:schemeClr>
          </a:solidFill>
          <a:ln>
            <a:noFill/>
          </a:ln>
        </p:spPr>
        <p:txBody>
          <a:bodyPr anchorCtr="0" anchor="t" bIns="45700" lIns="91425" spcFirstLastPara="1" rIns="91425" wrap="square" tIns="45700">
            <a:noAutofit/>
          </a:bodyPr>
          <a:lstStyle/>
          <a:p>
            <a:pPr indent="0" lvl="1" marL="457200" marR="0" rtl="0" algn="l">
              <a:spcBef>
                <a:spcPts val="0"/>
              </a:spcBef>
              <a:spcAft>
                <a:spcPts val="0"/>
              </a:spcAft>
              <a:buNone/>
            </a:pPr>
            <a:r>
              <a:rPr b="1" i="0" lang="en-US" sz="2000" u="none" cap="none" strike="noStrike">
                <a:solidFill>
                  <a:srgbClr val="001F3B"/>
                </a:solidFill>
                <a:latin typeface="Arial"/>
                <a:ea typeface="Arial"/>
                <a:cs typeface="Arial"/>
                <a:sym typeface="Arial"/>
              </a:rPr>
              <a:t>Explicit modelling of estuary </a:t>
            </a:r>
            <a:endParaRPr b="1" i="0" sz="2000" u="none" cap="none" strike="noStrike">
              <a:solidFill>
                <a:srgbClr val="001F3B"/>
              </a:solidFill>
              <a:latin typeface="Arial"/>
              <a:ea typeface="Arial"/>
              <a:cs typeface="Arial"/>
              <a:sym typeface="Arial"/>
            </a:endParaRPr>
          </a:p>
        </p:txBody>
      </p:sp>
      <p:sp>
        <p:nvSpPr>
          <p:cNvPr id="345" name="Google Shape;345;p58"/>
          <p:cNvSpPr txBox="1"/>
          <p:nvPr/>
        </p:nvSpPr>
        <p:spPr>
          <a:xfrm>
            <a:off x="5966775" y="4162811"/>
            <a:ext cx="62074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4km</a:t>
            </a:r>
            <a:endParaRPr sz="1800">
              <a:solidFill>
                <a:schemeClr val="dk1"/>
              </a:solidFill>
              <a:latin typeface="Arial"/>
              <a:ea typeface="Arial"/>
              <a:cs typeface="Arial"/>
              <a:sym typeface="Arial"/>
            </a:endParaRPr>
          </a:p>
        </p:txBody>
      </p:sp>
      <p:sp>
        <p:nvSpPr>
          <p:cNvPr id="346" name="Google Shape;346;p58"/>
          <p:cNvSpPr txBox="1"/>
          <p:nvPr/>
        </p:nvSpPr>
        <p:spPr>
          <a:xfrm>
            <a:off x="2" y="491398"/>
            <a:ext cx="4641000" cy="1200329"/>
          </a:xfrm>
          <a:prstGeom prst="rect">
            <a:avLst/>
          </a:prstGeom>
          <a:solidFill>
            <a:schemeClr val="accent1">
              <a:alpha val="58823"/>
            </a:schemeClr>
          </a:solid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001F3C"/>
              </a:buClr>
              <a:buSzPts val="1800"/>
              <a:buFont typeface="Arial"/>
              <a:buChar char="•"/>
            </a:pPr>
            <a:r>
              <a:rPr lang="en-US" sz="1800">
                <a:solidFill>
                  <a:srgbClr val="001F3C"/>
                </a:solidFill>
                <a:latin typeface="Arial"/>
                <a:ea typeface="Arial"/>
                <a:cs typeface="Arial"/>
                <a:sym typeface="Arial"/>
              </a:rPr>
              <a:t>Explicit modelling of estuaries </a:t>
            </a:r>
            <a:endParaRPr/>
          </a:p>
          <a:p>
            <a:pPr indent="-285750" lvl="0" marL="285750" marR="0" rtl="0" algn="l">
              <a:spcBef>
                <a:spcPts val="0"/>
              </a:spcBef>
              <a:spcAft>
                <a:spcPts val="0"/>
              </a:spcAft>
              <a:buClr>
                <a:srgbClr val="001F3C"/>
              </a:buClr>
              <a:buSzPts val="1800"/>
              <a:buFont typeface="Arial"/>
              <a:buChar char="•"/>
            </a:pPr>
            <a:r>
              <a:rPr lang="en-US" sz="1800">
                <a:solidFill>
                  <a:srgbClr val="001F3C"/>
                </a:solidFill>
                <a:latin typeface="Arial"/>
                <a:ea typeface="Arial"/>
                <a:cs typeface="Arial"/>
                <a:sym typeface="Arial"/>
              </a:rPr>
              <a:t>(1) Aim to preserve river volume</a:t>
            </a:r>
            <a:endParaRPr/>
          </a:p>
          <a:p>
            <a:pPr indent="-285750" lvl="0" marL="285750" marR="0" rtl="0" algn="l">
              <a:spcBef>
                <a:spcPts val="0"/>
              </a:spcBef>
              <a:spcAft>
                <a:spcPts val="0"/>
              </a:spcAft>
              <a:buClr>
                <a:srgbClr val="001F3C"/>
              </a:buClr>
              <a:buSzPts val="1800"/>
              <a:buFont typeface="Arial"/>
              <a:buChar char="•"/>
            </a:pPr>
            <a:r>
              <a:rPr lang="en-US" sz="1800">
                <a:solidFill>
                  <a:srgbClr val="001F3C"/>
                </a:solidFill>
                <a:latin typeface="Arial"/>
                <a:ea typeface="Arial"/>
                <a:cs typeface="Arial"/>
                <a:sym typeface="Arial"/>
              </a:rPr>
              <a:t>Balance between model stability and (1)</a:t>
            </a:r>
            <a:endParaRPr/>
          </a:p>
          <a:p>
            <a:pPr indent="-171450" lvl="1" marL="742950" marR="0" rtl="0" algn="l">
              <a:spcBef>
                <a:spcPts val="0"/>
              </a:spcBef>
              <a:spcAft>
                <a:spcPts val="0"/>
              </a:spcAft>
              <a:buClr>
                <a:schemeClr val="dk1"/>
              </a:buClr>
              <a:buSzPts val="1800"/>
              <a:buFont typeface="Arial"/>
              <a:buNone/>
            </a:pPr>
            <a:r>
              <a:t/>
            </a:r>
            <a:endParaRPr b="0" i="0" sz="1800" u="none" cap="none" strike="noStrike">
              <a:solidFill>
                <a:srgbClr val="001F3C"/>
              </a:solidFill>
              <a:latin typeface="Arial"/>
              <a:ea typeface="Arial"/>
              <a:cs typeface="Arial"/>
              <a:sym typeface="Arial"/>
            </a:endParaRPr>
          </a:p>
        </p:txBody>
      </p:sp>
      <p:sp>
        <p:nvSpPr>
          <p:cNvPr id="347" name="Google Shape;347;p58"/>
          <p:cNvSpPr/>
          <p:nvPr/>
        </p:nvSpPr>
        <p:spPr>
          <a:xfrm>
            <a:off x="4641002" y="-1761"/>
            <a:ext cx="4502998" cy="400110"/>
          </a:xfrm>
          <a:prstGeom prst="rect">
            <a:avLst/>
          </a:prstGeom>
          <a:solidFill>
            <a:schemeClr val="accent5">
              <a:alpha val="57647"/>
            </a:schemeClr>
          </a:solidFill>
          <a:ln>
            <a:noFill/>
          </a:ln>
        </p:spPr>
        <p:txBody>
          <a:bodyPr anchorCtr="0" anchor="t" bIns="45700" lIns="91425" spcFirstLastPara="1" rIns="91425" wrap="square" tIns="45700">
            <a:noAutofit/>
          </a:bodyPr>
          <a:lstStyle/>
          <a:p>
            <a:pPr indent="0" lvl="1" marL="457200" marR="0" rtl="0" algn="l">
              <a:spcBef>
                <a:spcPts val="0"/>
              </a:spcBef>
              <a:spcAft>
                <a:spcPts val="0"/>
              </a:spcAft>
              <a:buNone/>
            </a:pPr>
            <a:r>
              <a:rPr b="1" i="0" lang="en-US" sz="2000" u="none" cap="none" strike="noStrike">
                <a:solidFill>
                  <a:srgbClr val="001F3B"/>
                </a:solidFill>
                <a:latin typeface="Arial"/>
                <a:ea typeface="Arial"/>
                <a:cs typeface="Arial"/>
                <a:sym typeface="Arial"/>
              </a:rPr>
              <a:t>Example: Fitzroy River</a:t>
            </a:r>
            <a:endParaRPr b="1" i="0" sz="2000" u="none" cap="none" strike="noStrike">
              <a:solidFill>
                <a:srgbClr val="001F3B"/>
              </a:solidFill>
              <a:latin typeface="Arial"/>
              <a:ea typeface="Arial"/>
              <a:cs typeface="Arial"/>
              <a:sym typeface="Arial"/>
            </a:endParaRPr>
          </a:p>
        </p:txBody>
      </p:sp>
      <p:pic>
        <p:nvPicPr>
          <p:cNvPr id="348" name="Google Shape;348;p58"/>
          <p:cNvPicPr preferRelativeResize="0"/>
          <p:nvPr/>
        </p:nvPicPr>
        <p:blipFill rotWithShape="1">
          <a:blip r:embed="rId4">
            <a:alphaModFix/>
          </a:blip>
          <a:srcRect b="0" l="0" r="0" t="0"/>
          <a:stretch/>
        </p:blipFill>
        <p:spPr>
          <a:xfrm>
            <a:off x="-14302" y="2515561"/>
            <a:ext cx="5207404" cy="4165923"/>
          </a:xfrm>
          <a:prstGeom prst="rect">
            <a:avLst/>
          </a:prstGeom>
          <a:noFill/>
          <a:ln>
            <a:noFill/>
          </a:ln>
        </p:spPr>
      </p:pic>
      <p:pic>
        <p:nvPicPr>
          <p:cNvPr descr="fitzroy_river_mask.png" id="349" name="Google Shape;349;p58"/>
          <p:cNvPicPr preferRelativeResize="0"/>
          <p:nvPr/>
        </p:nvPicPr>
        <p:blipFill rotWithShape="1">
          <a:blip r:embed="rId5">
            <a:alphaModFix/>
          </a:blip>
          <a:srcRect b="0" l="0" r="0" t="0"/>
          <a:stretch/>
        </p:blipFill>
        <p:spPr>
          <a:xfrm>
            <a:off x="5461424" y="3906985"/>
            <a:ext cx="3699333" cy="2774500"/>
          </a:xfrm>
          <a:prstGeom prst="rect">
            <a:avLst/>
          </a:prstGeom>
          <a:noFill/>
          <a:ln>
            <a:noFill/>
          </a:ln>
        </p:spPr>
      </p:pic>
      <p:sp>
        <p:nvSpPr>
          <p:cNvPr id="350" name="Google Shape;350;p58"/>
          <p:cNvSpPr txBox="1"/>
          <p:nvPr/>
        </p:nvSpPr>
        <p:spPr>
          <a:xfrm>
            <a:off x="1538264" y="4928187"/>
            <a:ext cx="73609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Arial"/>
                <a:ea typeface="Arial"/>
                <a:cs typeface="Arial"/>
                <a:sym typeface="Arial"/>
              </a:rPr>
              <a:t>CL-A</a:t>
            </a:r>
            <a:endParaRPr/>
          </a:p>
        </p:txBody>
      </p:sp>
      <p:sp>
        <p:nvSpPr>
          <p:cNvPr id="351" name="Google Shape;351;p58"/>
          <p:cNvSpPr txBox="1"/>
          <p:nvPr/>
        </p:nvSpPr>
        <p:spPr>
          <a:xfrm>
            <a:off x="2588273" y="6198907"/>
            <a:ext cx="94129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Arial"/>
                <a:ea typeface="Arial"/>
                <a:cs typeface="Arial"/>
                <a:sym typeface="Arial"/>
              </a:rPr>
              <a:t>MODIS</a:t>
            </a:r>
            <a:endParaRPr b="1" sz="1800">
              <a:solidFill>
                <a:srgbClr val="000000"/>
              </a:solidFill>
              <a:latin typeface="Arial"/>
              <a:ea typeface="Arial"/>
              <a:cs typeface="Arial"/>
              <a:sym typeface="Arial"/>
            </a:endParaRPr>
          </a:p>
        </p:txBody>
      </p:sp>
      <p:sp>
        <p:nvSpPr>
          <p:cNvPr id="352" name="Google Shape;352;p58"/>
          <p:cNvSpPr txBox="1"/>
          <p:nvPr/>
        </p:nvSpPr>
        <p:spPr>
          <a:xfrm>
            <a:off x="1127895" y="2792839"/>
            <a:ext cx="114646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Arial"/>
                <a:ea typeface="Arial"/>
                <a:cs typeface="Arial"/>
                <a:sym typeface="Arial"/>
              </a:rPr>
              <a:t>TRACER</a:t>
            </a:r>
            <a:endParaRPr b="1" sz="1800">
              <a:solidFill>
                <a:srgbClr val="000000"/>
              </a:solidFill>
              <a:latin typeface="Arial"/>
              <a:ea typeface="Arial"/>
              <a:cs typeface="Arial"/>
              <a:sym typeface="Arial"/>
            </a:endParaRPr>
          </a:p>
        </p:txBody>
      </p:sp>
      <p:sp>
        <p:nvSpPr>
          <p:cNvPr id="353" name="Google Shape;353;p58"/>
          <p:cNvSpPr txBox="1"/>
          <p:nvPr/>
        </p:nvSpPr>
        <p:spPr>
          <a:xfrm>
            <a:off x="3070071" y="2792839"/>
            <a:ext cx="170220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Arial"/>
                <a:ea typeface="Arial"/>
                <a:cs typeface="Arial"/>
                <a:sym typeface="Arial"/>
              </a:rPr>
              <a:t>TRACER AGE</a:t>
            </a:r>
            <a:endParaRPr b="1" sz="1800">
              <a:solidFill>
                <a:srgbClr val="000000"/>
              </a:solidFill>
              <a:latin typeface="Arial"/>
              <a:ea typeface="Arial"/>
              <a:cs typeface="Arial"/>
              <a:sym typeface="Arial"/>
            </a:endParaRPr>
          </a:p>
        </p:txBody>
      </p:sp>
      <p:sp>
        <p:nvSpPr>
          <p:cNvPr id="354" name="Google Shape;354;p58"/>
          <p:cNvSpPr/>
          <p:nvPr/>
        </p:nvSpPr>
        <p:spPr>
          <a:xfrm>
            <a:off x="5536684" y="4965813"/>
            <a:ext cx="2108395" cy="400110"/>
          </a:xfrm>
          <a:prstGeom prst="rect">
            <a:avLst/>
          </a:prstGeom>
          <a:noFill/>
          <a:ln>
            <a:noFill/>
          </a:ln>
        </p:spPr>
        <p:txBody>
          <a:bodyPr anchorCtr="0" anchor="t" bIns="45700" lIns="91425" spcFirstLastPara="1" rIns="91425" wrap="square" tIns="45700">
            <a:noAutofit/>
          </a:bodyPr>
          <a:lstStyle/>
          <a:p>
            <a:pPr indent="0" lvl="1" marL="457200" marR="0" rtl="0" algn="l">
              <a:spcBef>
                <a:spcPts val="0"/>
              </a:spcBef>
              <a:spcAft>
                <a:spcPts val="0"/>
              </a:spcAft>
              <a:buNone/>
            </a:pPr>
            <a:r>
              <a:rPr b="1" i="0" lang="en-US" sz="2000" u="none" cap="none" strike="noStrike">
                <a:solidFill>
                  <a:schemeClr val="lt1"/>
                </a:solidFill>
                <a:latin typeface="Arial"/>
                <a:ea typeface="Arial"/>
                <a:cs typeface="Arial"/>
                <a:sym typeface="Arial"/>
              </a:rPr>
              <a:t>Fitzroy Channel</a:t>
            </a:r>
            <a:endParaRPr b="1" i="0" sz="2000" u="none" cap="none" strike="noStrike">
              <a:solidFill>
                <a:schemeClr val="lt1"/>
              </a:solidFill>
              <a:latin typeface="Arial"/>
              <a:ea typeface="Arial"/>
              <a:cs typeface="Arial"/>
              <a:sym typeface="Arial"/>
            </a:endParaRPr>
          </a:p>
        </p:txBody>
      </p:sp>
      <p:sp>
        <p:nvSpPr>
          <p:cNvPr id="355" name="Google Shape;355;p58"/>
          <p:cNvSpPr txBox="1"/>
          <p:nvPr/>
        </p:nvSpPr>
        <p:spPr>
          <a:xfrm>
            <a:off x="801839" y="2420829"/>
            <a:ext cx="3357372" cy="369332"/>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Arial"/>
                <a:ea typeface="Arial"/>
                <a:cs typeface="Arial"/>
                <a:sym typeface="Arial"/>
              </a:rPr>
              <a:t>TC Debbie, March/ April 2017</a:t>
            </a:r>
            <a:endParaRPr b="1" sz="1800">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pic>
        <p:nvPicPr>
          <p:cNvPr descr="FAS_NEAustralia1.2017097.terra.250m.jpg" id="361" name="Google Shape;361;p59"/>
          <p:cNvPicPr preferRelativeResize="0"/>
          <p:nvPr/>
        </p:nvPicPr>
        <p:blipFill rotWithShape="1">
          <a:blip r:embed="rId3">
            <a:alphaModFix/>
          </a:blip>
          <a:srcRect b="33523" l="19784" r="24692" t="17894"/>
          <a:stretch/>
        </p:blipFill>
        <p:spPr>
          <a:xfrm>
            <a:off x="-51720" y="-1761"/>
            <a:ext cx="9143999" cy="6858000"/>
          </a:xfrm>
          <a:prstGeom prst="rect">
            <a:avLst/>
          </a:prstGeom>
          <a:noFill/>
          <a:ln>
            <a:noFill/>
          </a:ln>
        </p:spPr>
      </p:pic>
      <p:sp>
        <p:nvSpPr>
          <p:cNvPr id="362" name="Google Shape;362;p59"/>
          <p:cNvSpPr/>
          <p:nvPr/>
        </p:nvSpPr>
        <p:spPr>
          <a:xfrm flipH="1" rot="10800000">
            <a:off x="5050055" y="4116088"/>
            <a:ext cx="76638" cy="58412"/>
          </a:xfrm>
          <a:prstGeom prst="ellipse">
            <a:avLst/>
          </a:prstGeom>
          <a:solidFill>
            <a:srgbClr val="FF0000"/>
          </a:solidFill>
          <a:ln cap="flat" cmpd="sng" w="9525">
            <a:solidFill>
              <a:srgbClr val="8DB2C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3" name="Google Shape;363;p59"/>
          <p:cNvSpPr txBox="1"/>
          <p:nvPr/>
        </p:nvSpPr>
        <p:spPr>
          <a:xfrm>
            <a:off x="4621844" y="3769122"/>
            <a:ext cx="800244"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chemeClr val="lt1"/>
                </a:solidFill>
                <a:latin typeface="Arial"/>
                <a:ea typeface="Arial"/>
                <a:cs typeface="Arial"/>
                <a:sym typeface="Arial"/>
              </a:rPr>
              <a:t>The Gap</a:t>
            </a:r>
            <a:endParaRPr b="1" sz="1400">
              <a:solidFill>
                <a:schemeClr val="lt1"/>
              </a:solidFill>
              <a:latin typeface="Arial"/>
              <a:ea typeface="Arial"/>
              <a:cs typeface="Arial"/>
              <a:sym typeface="Arial"/>
            </a:endParaRPr>
          </a:p>
        </p:txBody>
      </p:sp>
      <p:cxnSp>
        <p:nvCxnSpPr>
          <p:cNvPr id="364" name="Google Shape;364;p59"/>
          <p:cNvCxnSpPr/>
          <p:nvPr/>
        </p:nvCxnSpPr>
        <p:spPr>
          <a:xfrm>
            <a:off x="5050055" y="4194277"/>
            <a:ext cx="1981237" cy="1342451"/>
          </a:xfrm>
          <a:prstGeom prst="straightConnector1">
            <a:avLst/>
          </a:prstGeom>
          <a:noFill/>
          <a:ln cap="flat" cmpd="sng" w="25400">
            <a:solidFill>
              <a:schemeClr val="accent1"/>
            </a:solidFill>
            <a:prstDash val="solid"/>
            <a:round/>
            <a:headEnd len="med" w="med" type="stealth"/>
            <a:tailEnd len="med" w="med" type="stealth"/>
          </a:ln>
          <a:effectLst>
            <a:outerShdw blurRad="40000" rotWithShape="0" dir="5400000" dist="20000">
              <a:srgbClr val="000000">
                <a:alpha val="37647"/>
              </a:srgbClr>
            </a:outerShdw>
          </a:effectLst>
        </p:spPr>
      </p:cxnSp>
      <p:sp>
        <p:nvSpPr>
          <p:cNvPr id="365" name="Google Shape;365;p59"/>
          <p:cNvSpPr txBox="1"/>
          <p:nvPr/>
        </p:nvSpPr>
        <p:spPr>
          <a:xfrm>
            <a:off x="7163081" y="5118410"/>
            <a:ext cx="442662"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400">
                <a:solidFill>
                  <a:schemeClr val="lt1"/>
                </a:solidFill>
                <a:latin typeface="Arial"/>
                <a:ea typeface="Arial"/>
                <a:cs typeface="Arial"/>
                <a:sym typeface="Arial"/>
              </a:rPr>
              <a:t>RM</a:t>
            </a:r>
            <a:endParaRPr b="1" sz="1400">
              <a:solidFill>
                <a:schemeClr val="lt1"/>
              </a:solidFill>
              <a:latin typeface="Arial"/>
              <a:ea typeface="Arial"/>
              <a:cs typeface="Arial"/>
              <a:sym typeface="Arial"/>
            </a:endParaRPr>
          </a:p>
        </p:txBody>
      </p:sp>
      <p:sp>
        <p:nvSpPr>
          <p:cNvPr id="366" name="Google Shape;366;p59"/>
          <p:cNvSpPr txBox="1"/>
          <p:nvPr/>
        </p:nvSpPr>
        <p:spPr>
          <a:xfrm>
            <a:off x="-39336" y="3769122"/>
            <a:ext cx="3070071" cy="738664"/>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FF6600"/>
              </a:buClr>
              <a:buSzPts val="1400"/>
              <a:buFont typeface="Arial"/>
              <a:buChar char="•"/>
            </a:pPr>
            <a:r>
              <a:rPr b="1" lang="en-US" sz="1400">
                <a:solidFill>
                  <a:srgbClr val="FF6600"/>
                </a:solidFill>
                <a:latin typeface="Arial"/>
                <a:ea typeface="Arial"/>
                <a:cs typeface="Arial"/>
                <a:sym typeface="Arial"/>
              </a:rPr>
              <a:t>~ 64 hours from The Gap – RM </a:t>
            </a:r>
            <a:endParaRPr/>
          </a:p>
          <a:p>
            <a:pPr indent="-285750" lvl="0" marL="285750" marR="0" rtl="0" algn="l">
              <a:spcBef>
                <a:spcPts val="0"/>
              </a:spcBef>
              <a:spcAft>
                <a:spcPts val="0"/>
              </a:spcAft>
              <a:buClr>
                <a:srgbClr val="FF6600"/>
              </a:buClr>
              <a:buSzPts val="1400"/>
              <a:buFont typeface="Arial"/>
              <a:buChar char="•"/>
            </a:pPr>
            <a:r>
              <a:rPr b="1" lang="en-US" sz="1400">
                <a:solidFill>
                  <a:srgbClr val="FF6600"/>
                </a:solidFill>
                <a:latin typeface="Arial"/>
                <a:ea typeface="Arial"/>
                <a:cs typeface="Arial"/>
                <a:sym typeface="Arial"/>
              </a:rPr>
              <a:t>-&gt; ~0.5-0.6m/s</a:t>
            </a:r>
            <a:endParaRPr/>
          </a:p>
          <a:p>
            <a:pPr indent="0" lvl="0" marL="0" marR="0" rtl="0" algn="l">
              <a:spcBef>
                <a:spcPts val="0"/>
              </a:spcBef>
              <a:spcAft>
                <a:spcPts val="0"/>
              </a:spcAft>
              <a:buNone/>
            </a:pPr>
            <a:r>
              <a:t/>
            </a:r>
            <a:endParaRPr b="1" sz="1400">
              <a:solidFill>
                <a:srgbClr val="FF6600"/>
              </a:solidFill>
              <a:latin typeface="Arial"/>
              <a:ea typeface="Arial"/>
              <a:cs typeface="Arial"/>
              <a:sym typeface="Arial"/>
            </a:endParaRPr>
          </a:p>
        </p:txBody>
      </p:sp>
      <p:sp>
        <p:nvSpPr>
          <p:cNvPr id="367" name="Google Shape;367;p59"/>
          <p:cNvSpPr/>
          <p:nvPr/>
        </p:nvSpPr>
        <p:spPr>
          <a:xfrm rot="1605252">
            <a:off x="5050357" y="4434769"/>
            <a:ext cx="109447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FFFF"/>
                </a:solidFill>
                <a:latin typeface="Arial"/>
                <a:ea typeface="Arial"/>
                <a:cs typeface="Arial"/>
                <a:sym typeface="Arial"/>
              </a:rPr>
              <a:t>136.6 KM </a:t>
            </a:r>
            <a:endParaRPr sz="1800">
              <a:solidFill>
                <a:schemeClr val="dk1"/>
              </a:solidFill>
              <a:latin typeface="Arial"/>
              <a:ea typeface="Arial"/>
              <a:cs typeface="Arial"/>
              <a:sym typeface="Arial"/>
            </a:endParaRPr>
          </a:p>
        </p:txBody>
      </p:sp>
      <p:sp>
        <p:nvSpPr>
          <p:cNvPr id="368" name="Google Shape;368;p59"/>
          <p:cNvSpPr/>
          <p:nvPr/>
        </p:nvSpPr>
        <p:spPr>
          <a:xfrm>
            <a:off x="1" y="-1761"/>
            <a:ext cx="4641000" cy="400110"/>
          </a:xfrm>
          <a:prstGeom prst="rect">
            <a:avLst/>
          </a:prstGeom>
          <a:solidFill>
            <a:schemeClr val="accent5">
              <a:alpha val="57647"/>
            </a:schemeClr>
          </a:solidFill>
          <a:ln>
            <a:noFill/>
          </a:ln>
        </p:spPr>
        <p:txBody>
          <a:bodyPr anchorCtr="0" anchor="t" bIns="45700" lIns="91425" spcFirstLastPara="1" rIns="91425" wrap="square" tIns="45700">
            <a:noAutofit/>
          </a:bodyPr>
          <a:lstStyle/>
          <a:p>
            <a:pPr indent="0" lvl="1" marL="457200" marR="0" rtl="0" algn="l">
              <a:spcBef>
                <a:spcPts val="0"/>
              </a:spcBef>
              <a:spcAft>
                <a:spcPts val="0"/>
              </a:spcAft>
              <a:buNone/>
            </a:pPr>
            <a:r>
              <a:rPr b="1" i="0" lang="en-US" sz="2000" u="none" cap="none" strike="noStrike">
                <a:solidFill>
                  <a:srgbClr val="001F3B"/>
                </a:solidFill>
                <a:latin typeface="Arial"/>
                <a:ea typeface="Arial"/>
                <a:cs typeface="Arial"/>
                <a:sym typeface="Arial"/>
              </a:rPr>
              <a:t>Explicit modelling of estuary </a:t>
            </a:r>
            <a:endParaRPr b="1" i="0" sz="2000" u="none" cap="none" strike="noStrike">
              <a:solidFill>
                <a:srgbClr val="001F3B"/>
              </a:solidFill>
              <a:latin typeface="Arial"/>
              <a:ea typeface="Arial"/>
              <a:cs typeface="Arial"/>
              <a:sym typeface="Arial"/>
            </a:endParaRPr>
          </a:p>
        </p:txBody>
      </p:sp>
      <p:sp>
        <p:nvSpPr>
          <p:cNvPr id="369" name="Google Shape;369;p59"/>
          <p:cNvSpPr txBox="1"/>
          <p:nvPr/>
        </p:nvSpPr>
        <p:spPr>
          <a:xfrm>
            <a:off x="5927439" y="6155035"/>
            <a:ext cx="62074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4km</a:t>
            </a:r>
            <a:endParaRPr sz="1800">
              <a:solidFill>
                <a:schemeClr val="dk1"/>
              </a:solidFill>
              <a:latin typeface="Arial"/>
              <a:ea typeface="Arial"/>
              <a:cs typeface="Arial"/>
              <a:sym typeface="Arial"/>
            </a:endParaRPr>
          </a:p>
        </p:txBody>
      </p:sp>
      <p:sp>
        <p:nvSpPr>
          <p:cNvPr id="370" name="Google Shape;370;p59"/>
          <p:cNvSpPr txBox="1"/>
          <p:nvPr/>
        </p:nvSpPr>
        <p:spPr>
          <a:xfrm>
            <a:off x="2" y="491398"/>
            <a:ext cx="4641000" cy="1200329"/>
          </a:xfrm>
          <a:prstGeom prst="rect">
            <a:avLst/>
          </a:prstGeom>
          <a:solidFill>
            <a:schemeClr val="accent1">
              <a:alpha val="58823"/>
            </a:schemeClr>
          </a:solid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001F3C"/>
              </a:buClr>
              <a:buSzPts val="1800"/>
              <a:buFont typeface="Arial"/>
              <a:buChar char="•"/>
            </a:pPr>
            <a:r>
              <a:rPr lang="en-US" sz="1800">
                <a:solidFill>
                  <a:srgbClr val="001F3C"/>
                </a:solidFill>
                <a:latin typeface="Arial"/>
                <a:ea typeface="Arial"/>
                <a:cs typeface="Arial"/>
                <a:sym typeface="Arial"/>
              </a:rPr>
              <a:t>Explicit modelling of estuaries </a:t>
            </a:r>
            <a:endParaRPr/>
          </a:p>
          <a:p>
            <a:pPr indent="-285750" lvl="0" marL="285750" marR="0" rtl="0" algn="l">
              <a:spcBef>
                <a:spcPts val="0"/>
              </a:spcBef>
              <a:spcAft>
                <a:spcPts val="0"/>
              </a:spcAft>
              <a:buClr>
                <a:srgbClr val="001F3C"/>
              </a:buClr>
              <a:buSzPts val="1800"/>
              <a:buFont typeface="Arial"/>
              <a:buChar char="•"/>
            </a:pPr>
            <a:r>
              <a:rPr lang="en-US" sz="1800">
                <a:solidFill>
                  <a:srgbClr val="001F3C"/>
                </a:solidFill>
                <a:latin typeface="Arial"/>
                <a:ea typeface="Arial"/>
                <a:cs typeface="Arial"/>
                <a:sym typeface="Arial"/>
              </a:rPr>
              <a:t>(1) Aim to preserve river volume</a:t>
            </a:r>
            <a:endParaRPr/>
          </a:p>
          <a:p>
            <a:pPr indent="-285750" lvl="0" marL="285750" marR="0" rtl="0" algn="l">
              <a:spcBef>
                <a:spcPts val="0"/>
              </a:spcBef>
              <a:spcAft>
                <a:spcPts val="0"/>
              </a:spcAft>
              <a:buClr>
                <a:srgbClr val="001F3C"/>
              </a:buClr>
              <a:buSzPts val="1800"/>
              <a:buFont typeface="Arial"/>
              <a:buChar char="•"/>
            </a:pPr>
            <a:r>
              <a:rPr lang="en-US" sz="1800">
                <a:solidFill>
                  <a:srgbClr val="001F3C"/>
                </a:solidFill>
                <a:latin typeface="Arial"/>
                <a:ea typeface="Arial"/>
                <a:cs typeface="Arial"/>
                <a:sym typeface="Arial"/>
              </a:rPr>
              <a:t>Balance between model stability and (1)</a:t>
            </a:r>
            <a:endParaRPr/>
          </a:p>
          <a:p>
            <a:pPr indent="-171450" lvl="1" marL="742950" marR="0" rtl="0" algn="l">
              <a:spcBef>
                <a:spcPts val="0"/>
              </a:spcBef>
              <a:spcAft>
                <a:spcPts val="0"/>
              </a:spcAft>
              <a:buClr>
                <a:schemeClr val="dk1"/>
              </a:buClr>
              <a:buSzPts val="1800"/>
              <a:buFont typeface="Arial"/>
              <a:buNone/>
            </a:pPr>
            <a:r>
              <a:t/>
            </a:r>
            <a:endParaRPr b="0" i="0" sz="1800" u="none" cap="none" strike="noStrike">
              <a:solidFill>
                <a:srgbClr val="001F3C"/>
              </a:solidFill>
              <a:latin typeface="Arial"/>
              <a:ea typeface="Arial"/>
              <a:cs typeface="Arial"/>
              <a:sym typeface="Arial"/>
            </a:endParaRPr>
          </a:p>
        </p:txBody>
      </p:sp>
      <p:sp>
        <p:nvSpPr>
          <p:cNvPr id="371" name="Google Shape;371;p59"/>
          <p:cNvSpPr/>
          <p:nvPr/>
        </p:nvSpPr>
        <p:spPr>
          <a:xfrm>
            <a:off x="4641002" y="-1761"/>
            <a:ext cx="4502998" cy="400110"/>
          </a:xfrm>
          <a:prstGeom prst="rect">
            <a:avLst/>
          </a:prstGeom>
          <a:solidFill>
            <a:schemeClr val="accent5">
              <a:alpha val="57647"/>
            </a:schemeClr>
          </a:solidFill>
          <a:ln>
            <a:noFill/>
          </a:ln>
        </p:spPr>
        <p:txBody>
          <a:bodyPr anchorCtr="0" anchor="t" bIns="45700" lIns="91425" spcFirstLastPara="1" rIns="91425" wrap="square" tIns="45700">
            <a:noAutofit/>
          </a:bodyPr>
          <a:lstStyle/>
          <a:p>
            <a:pPr indent="0" lvl="1" marL="457200" marR="0" rtl="0" algn="l">
              <a:spcBef>
                <a:spcPts val="0"/>
              </a:spcBef>
              <a:spcAft>
                <a:spcPts val="0"/>
              </a:spcAft>
              <a:buNone/>
            </a:pPr>
            <a:r>
              <a:rPr b="1" i="0" lang="en-US" sz="2000" u="none" cap="none" strike="noStrike">
                <a:solidFill>
                  <a:srgbClr val="001F3B"/>
                </a:solidFill>
                <a:latin typeface="Arial"/>
                <a:ea typeface="Arial"/>
                <a:cs typeface="Arial"/>
                <a:sym typeface="Arial"/>
              </a:rPr>
              <a:t>Example: Fitzroy River</a:t>
            </a:r>
            <a:endParaRPr b="1" i="0" sz="2000" u="none" cap="none" strike="noStrike">
              <a:solidFill>
                <a:srgbClr val="001F3B"/>
              </a:solidFill>
              <a:latin typeface="Arial"/>
              <a:ea typeface="Arial"/>
              <a:cs typeface="Arial"/>
              <a:sym typeface="Arial"/>
            </a:endParaRPr>
          </a:p>
        </p:txBody>
      </p:sp>
      <p:pic>
        <p:nvPicPr>
          <p:cNvPr descr="0055.png" id="372" name="Google Shape;372;p59"/>
          <p:cNvPicPr preferRelativeResize="0"/>
          <p:nvPr/>
        </p:nvPicPr>
        <p:blipFill rotWithShape="1">
          <a:blip r:embed="rId4">
            <a:alphaModFix/>
          </a:blip>
          <a:srcRect b="-1456" l="45917" r="0" t="53456"/>
          <a:stretch/>
        </p:blipFill>
        <p:spPr>
          <a:xfrm>
            <a:off x="-51720" y="3683951"/>
            <a:ext cx="4636128" cy="3291839"/>
          </a:xfrm>
          <a:prstGeom prst="rect">
            <a:avLst/>
          </a:prstGeom>
          <a:noFill/>
          <a:ln>
            <a:noFill/>
          </a:ln>
        </p:spPr>
      </p:pic>
      <p:pic>
        <p:nvPicPr>
          <p:cNvPr descr="0055.png" id="373" name="Google Shape;373;p59"/>
          <p:cNvPicPr preferRelativeResize="0"/>
          <p:nvPr/>
        </p:nvPicPr>
        <p:blipFill rotWithShape="1">
          <a:blip r:embed="rId4">
            <a:alphaModFix/>
          </a:blip>
          <a:srcRect b="50099" l="45630" r="0" t="3259"/>
          <a:stretch/>
        </p:blipFill>
        <p:spPr>
          <a:xfrm>
            <a:off x="2944843" y="3683951"/>
            <a:ext cx="4660900" cy="3198552"/>
          </a:xfrm>
          <a:prstGeom prst="rect">
            <a:avLst/>
          </a:prstGeom>
          <a:noFill/>
          <a:ln>
            <a:noFill/>
          </a:ln>
        </p:spPr>
      </p:pic>
      <p:pic>
        <p:nvPicPr>
          <p:cNvPr descr="0058.png" id="374" name="Google Shape;374;p59"/>
          <p:cNvPicPr preferRelativeResize="0"/>
          <p:nvPr/>
        </p:nvPicPr>
        <p:blipFill rotWithShape="1">
          <a:blip r:embed="rId5">
            <a:alphaModFix/>
          </a:blip>
          <a:srcRect b="49980" l="49615" r="7833" t="3380"/>
          <a:stretch/>
        </p:blipFill>
        <p:spPr>
          <a:xfrm>
            <a:off x="5781903" y="3683951"/>
            <a:ext cx="3647679" cy="3198552"/>
          </a:xfrm>
          <a:prstGeom prst="rect">
            <a:avLst/>
          </a:prstGeom>
          <a:noFill/>
          <a:ln>
            <a:noFill/>
          </a:ln>
        </p:spPr>
      </p:pic>
      <p:sp>
        <p:nvSpPr>
          <p:cNvPr id="375" name="Google Shape;375;p59"/>
          <p:cNvSpPr txBox="1"/>
          <p:nvPr/>
        </p:nvSpPr>
        <p:spPr>
          <a:xfrm>
            <a:off x="464505" y="6175432"/>
            <a:ext cx="94129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Arial"/>
                <a:ea typeface="Arial"/>
                <a:cs typeface="Arial"/>
                <a:sym typeface="Arial"/>
              </a:rPr>
              <a:t>MODIS</a:t>
            </a:r>
            <a:endParaRPr b="1" sz="1800">
              <a:solidFill>
                <a:srgbClr val="000000"/>
              </a:solidFill>
              <a:latin typeface="Arial"/>
              <a:ea typeface="Arial"/>
              <a:cs typeface="Arial"/>
              <a:sym typeface="Arial"/>
            </a:endParaRPr>
          </a:p>
        </p:txBody>
      </p:sp>
      <p:sp>
        <p:nvSpPr>
          <p:cNvPr id="376" name="Google Shape;376;p59"/>
          <p:cNvSpPr txBox="1"/>
          <p:nvPr/>
        </p:nvSpPr>
        <p:spPr>
          <a:xfrm>
            <a:off x="3846797" y="6177914"/>
            <a:ext cx="77504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Arial"/>
                <a:ea typeface="Arial"/>
                <a:cs typeface="Arial"/>
                <a:sym typeface="Arial"/>
              </a:rPr>
              <a:t>500m</a:t>
            </a:r>
            <a:endParaRPr b="1" sz="1800">
              <a:solidFill>
                <a:srgbClr val="000000"/>
              </a:solidFill>
              <a:latin typeface="Arial"/>
              <a:ea typeface="Arial"/>
              <a:cs typeface="Arial"/>
              <a:sym typeface="Arial"/>
            </a:endParaRPr>
          </a:p>
        </p:txBody>
      </p:sp>
      <p:sp>
        <p:nvSpPr>
          <p:cNvPr id="377" name="Google Shape;377;p59"/>
          <p:cNvSpPr txBox="1"/>
          <p:nvPr/>
        </p:nvSpPr>
        <p:spPr>
          <a:xfrm>
            <a:off x="6169374" y="6177914"/>
            <a:ext cx="64666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000000"/>
                </a:solidFill>
                <a:latin typeface="Arial"/>
                <a:ea typeface="Arial"/>
                <a:cs typeface="Arial"/>
                <a:sym typeface="Arial"/>
              </a:rPr>
              <a:t>4km</a:t>
            </a:r>
            <a:endParaRPr b="1" sz="1800">
              <a:solidFill>
                <a:srgbClr val="000000"/>
              </a:solidFill>
              <a:latin typeface="Arial"/>
              <a:ea typeface="Arial"/>
              <a:cs typeface="Arial"/>
              <a:sym typeface="Arial"/>
            </a:endParaRPr>
          </a:p>
        </p:txBody>
      </p:sp>
      <p:sp>
        <p:nvSpPr>
          <p:cNvPr id="378" name="Google Shape;378;p59"/>
          <p:cNvSpPr/>
          <p:nvPr/>
        </p:nvSpPr>
        <p:spPr>
          <a:xfrm>
            <a:off x="4299588" y="5536728"/>
            <a:ext cx="644511" cy="663410"/>
          </a:xfrm>
          <a:prstGeom prst="ellipse">
            <a:avLst/>
          </a:prstGeom>
          <a:noFill/>
          <a:ln cap="flat" cmpd="sng" w="53975">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Times"/>
              <a:ea typeface="Times"/>
              <a:cs typeface="Times"/>
              <a:sym typeface="Times"/>
            </a:endParaRPr>
          </a:p>
        </p:txBody>
      </p:sp>
      <p:sp>
        <p:nvSpPr>
          <p:cNvPr id="379" name="Google Shape;379;p59"/>
          <p:cNvSpPr/>
          <p:nvPr/>
        </p:nvSpPr>
        <p:spPr>
          <a:xfrm>
            <a:off x="6796736" y="5536728"/>
            <a:ext cx="644511" cy="663410"/>
          </a:xfrm>
          <a:prstGeom prst="ellipse">
            <a:avLst/>
          </a:prstGeom>
          <a:noFill/>
          <a:ln cap="flat" cmpd="sng" w="53975">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Times"/>
              <a:ea typeface="Times"/>
              <a:cs typeface="Times"/>
              <a:sym typeface="Times"/>
            </a:endParaRPr>
          </a:p>
        </p:txBody>
      </p:sp>
      <p:sp>
        <p:nvSpPr>
          <p:cNvPr id="380" name="Google Shape;380;p59"/>
          <p:cNvSpPr/>
          <p:nvPr/>
        </p:nvSpPr>
        <p:spPr>
          <a:xfrm>
            <a:off x="1219955" y="5536728"/>
            <a:ext cx="644511" cy="663410"/>
          </a:xfrm>
          <a:prstGeom prst="ellipse">
            <a:avLst/>
          </a:prstGeom>
          <a:noFill/>
          <a:ln cap="flat" cmpd="sng" w="53975">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Times"/>
              <a:ea typeface="Times"/>
              <a:cs typeface="Times"/>
              <a:sym typeface="Times"/>
            </a:endParaRPr>
          </a:p>
        </p:txBody>
      </p:sp>
      <p:sp>
        <p:nvSpPr>
          <p:cNvPr id="381" name="Google Shape;381;p59"/>
          <p:cNvSpPr/>
          <p:nvPr/>
        </p:nvSpPr>
        <p:spPr>
          <a:xfrm>
            <a:off x="6548184" y="2483049"/>
            <a:ext cx="978863" cy="1111599"/>
          </a:xfrm>
          <a:prstGeom prst="ellipse">
            <a:avLst/>
          </a:prstGeom>
          <a:noFill/>
          <a:ln cap="flat" cmpd="sng" w="53975">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Times"/>
              <a:ea typeface="Times"/>
              <a:cs typeface="Times"/>
              <a:sym typeface="Times"/>
            </a:endParaRPr>
          </a:p>
        </p:txBody>
      </p:sp>
    </p:spTree>
  </p:cSld>
  <p:clrMapOvr>
    <a:masterClrMapping/>
  </p:clrMapOvr>
</p:sld>
</file>

<file path=ppt/theme/theme1.xml><?xml version="1.0" encoding="utf-8"?>
<a:theme xmlns:a="http://schemas.openxmlformats.org/drawingml/2006/main" xmlns:r="http://schemas.openxmlformats.org/officeDocument/2006/relationships" name="Bureau Blank">
  <a:themeElements>
    <a:clrScheme name="Bureau Blank 13">
      <a:dk1>
        <a:srgbClr val="666666"/>
      </a:dk1>
      <a:lt1>
        <a:srgbClr val="FFFFFF"/>
      </a:lt1>
      <a:dk2>
        <a:srgbClr val="34657F"/>
      </a:dk2>
      <a:lt2>
        <a:srgbClr val="EEECE1"/>
      </a:lt2>
      <a:accent1>
        <a:srgbClr val="00AFD7"/>
      </a:accent1>
      <a:accent2>
        <a:srgbClr val="34657F"/>
      </a:accent2>
      <a:accent3>
        <a:srgbClr val="FFFFFF"/>
      </a:accent3>
      <a:accent4>
        <a:srgbClr val="565656"/>
      </a:accent4>
      <a:accent5>
        <a:srgbClr val="AAD4E8"/>
      </a:accent5>
      <a:accent6>
        <a:srgbClr val="2E5B72"/>
      </a:accent6>
      <a:hlink>
        <a:srgbClr val="00AFD7"/>
      </a:hlink>
      <a:folHlink>
        <a:srgbClr val="671E7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Bureau Standard">
  <a:themeElements>
    <a:clrScheme name="Bureau Standard 2">
      <a:dk1>
        <a:srgbClr val="666666"/>
      </a:dk1>
      <a:lt1>
        <a:srgbClr val="FFFFFF"/>
      </a:lt1>
      <a:dk2>
        <a:srgbClr val="34657F"/>
      </a:dk2>
      <a:lt2>
        <a:srgbClr val="EEECE1"/>
      </a:lt2>
      <a:accent1>
        <a:srgbClr val="00AFD7"/>
      </a:accent1>
      <a:accent2>
        <a:srgbClr val="34657F"/>
      </a:accent2>
      <a:accent3>
        <a:srgbClr val="FFFFFF"/>
      </a:accent3>
      <a:accent4>
        <a:srgbClr val="565656"/>
      </a:accent4>
      <a:accent5>
        <a:srgbClr val="AAD4E8"/>
      </a:accent5>
      <a:accent6>
        <a:srgbClr val="2E5B72"/>
      </a:accent6>
      <a:hlink>
        <a:srgbClr val="00AFD7"/>
      </a:hlink>
      <a:folHlink>
        <a:srgbClr val="671E7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WI PowerPoint template">
  <a:themeElements>
    <a:clrScheme name="WI PowerPoint template 13">
      <a:dk1>
        <a:srgbClr val="60605B"/>
      </a:dk1>
      <a:lt1>
        <a:srgbClr val="FFFFFF"/>
      </a:lt1>
      <a:dk2>
        <a:srgbClr val="003F77"/>
      </a:dk2>
      <a:lt2>
        <a:srgbClr val="5B8F22"/>
      </a:lt2>
      <a:accent1>
        <a:srgbClr val="93B7D1"/>
      </a:accent1>
      <a:accent2>
        <a:srgbClr val="280091"/>
      </a:accent2>
      <a:accent3>
        <a:srgbClr val="FFFFFF"/>
      </a:accent3>
      <a:accent4>
        <a:srgbClr val="51514C"/>
      </a:accent4>
      <a:accent5>
        <a:srgbClr val="C8D8E5"/>
      </a:accent5>
      <a:accent6>
        <a:srgbClr val="230083"/>
      </a:accent6>
      <a:hlink>
        <a:srgbClr val="156570"/>
      </a:hlink>
      <a:folHlink>
        <a:srgbClr val="00B5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