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notesMasterIdLst>
    <p:notesMasterId r:id="rId29"/>
  </p:notesMasterIdLst>
  <p:handoutMasterIdLst>
    <p:handoutMasterId r:id="rId30"/>
  </p:handoutMasterIdLst>
  <p:sldIdLst>
    <p:sldId id="256" r:id="rId2"/>
    <p:sldId id="261" r:id="rId3"/>
    <p:sldId id="340" r:id="rId4"/>
    <p:sldId id="356" r:id="rId5"/>
    <p:sldId id="357" r:id="rId6"/>
    <p:sldId id="287" r:id="rId7"/>
    <p:sldId id="288" r:id="rId8"/>
    <p:sldId id="349" r:id="rId9"/>
    <p:sldId id="358" r:id="rId10"/>
    <p:sldId id="350" r:id="rId11"/>
    <p:sldId id="351" r:id="rId12"/>
    <p:sldId id="309" r:id="rId13"/>
    <p:sldId id="352" r:id="rId14"/>
    <p:sldId id="346" r:id="rId15"/>
    <p:sldId id="347" r:id="rId16"/>
    <p:sldId id="341" r:id="rId17"/>
    <p:sldId id="353" r:id="rId18"/>
    <p:sldId id="320" r:id="rId19"/>
    <p:sldId id="362" r:id="rId20"/>
    <p:sldId id="343" r:id="rId21"/>
    <p:sldId id="354" r:id="rId22"/>
    <p:sldId id="355" r:id="rId23"/>
    <p:sldId id="359" r:id="rId24"/>
    <p:sldId id="360" r:id="rId25"/>
    <p:sldId id="363" r:id="rId26"/>
    <p:sldId id="361" r:id="rId27"/>
    <p:sldId id="282" r:id="rId28"/>
  </p:sldIdLst>
  <p:sldSz cx="9144000" cy="5143500" type="screen16x9"/>
  <p:notesSz cx="6807200" cy="9939338"/>
  <p:defaultTextStyle>
    <a:defPPr>
      <a:defRPr lang="en-US"/>
    </a:defPPr>
    <a:lvl1pPr algn="l" defTabSz="221193" rtl="0" fontAlgn="base">
      <a:spcBef>
        <a:spcPct val="0"/>
      </a:spcBef>
      <a:spcAft>
        <a:spcPct val="0"/>
      </a:spcAft>
      <a:defRPr sz="1000" kern="1200">
        <a:solidFill>
          <a:schemeClr val="tx1"/>
        </a:solidFill>
        <a:latin typeface="Calibri" pitchFamily="34" charset="0"/>
        <a:ea typeface="ＭＳ Ｐゴシック"/>
        <a:cs typeface="ＭＳ Ｐゴシック"/>
      </a:defRPr>
    </a:lvl1pPr>
    <a:lvl2pPr marL="221193" algn="l" defTabSz="221193" rtl="0" fontAlgn="base">
      <a:spcBef>
        <a:spcPct val="0"/>
      </a:spcBef>
      <a:spcAft>
        <a:spcPct val="0"/>
      </a:spcAft>
      <a:defRPr sz="1000" kern="1200">
        <a:solidFill>
          <a:schemeClr val="tx1"/>
        </a:solidFill>
        <a:latin typeface="Calibri" pitchFamily="34" charset="0"/>
        <a:ea typeface="ＭＳ Ｐゴシック"/>
        <a:cs typeface="ＭＳ Ｐゴシック"/>
      </a:defRPr>
    </a:lvl2pPr>
    <a:lvl3pPr marL="442387" algn="l" defTabSz="221193" rtl="0" fontAlgn="base">
      <a:spcBef>
        <a:spcPct val="0"/>
      </a:spcBef>
      <a:spcAft>
        <a:spcPct val="0"/>
      </a:spcAft>
      <a:defRPr sz="1000" kern="1200">
        <a:solidFill>
          <a:schemeClr val="tx1"/>
        </a:solidFill>
        <a:latin typeface="Calibri" pitchFamily="34" charset="0"/>
        <a:ea typeface="ＭＳ Ｐゴシック"/>
        <a:cs typeface="ＭＳ Ｐゴシック"/>
      </a:defRPr>
    </a:lvl3pPr>
    <a:lvl4pPr marL="663580" algn="l" defTabSz="221193" rtl="0" fontAlgn="base">
      <a:spcBef>
        <a:spcPct val="0"/>
      </a:spcBef>
      <a:spcAft>
        <a:spcPct val="0"/>
      </a:spcAft>
      <a:defRPr sz="1000" kern="1200">
        <a:solidFill>
          <a:schemeClr val="tx1"/>
        </a:solidFill>
        <a:latin typeface="Calibri" pitchFamily="34" charset="0"/>
        <a:ea typeface="ＭＳ Ｐゴシック"/>
        <a:cs typeface="ＭＳ Ｐゴシック"/>
      </a:defRPr>
    </a:lvl4pPr>
    <a:lvl5pPr marL="884773" algn="l" defTabSz="221193" rtl="0" fontAlgn="base">
      <a:spcBef>
        <a:spcPct val="0"/>
      </a:spcBef>
      <a:spcAft>
        <a:spcPct val="0"/>
      </a:spcAft>
      <a:defRPr sz="1000" kern="1200">
        <a:solidFill>
          <a:schemeClr val="tx1"/>
        </a:solidFill>
        <a:latin typeface="Calibri" pitchFamily="34" charset="0"/>
        <a:ea typeface="ＭＳ Ｐゴシック"/>
        <a:cs typeface="ＭＳ Ｐゴシック"/>
      </a:defRPr>
    </a:lvl5pPr>
    <a:lvl6pPr marL="1105967" algn="l" defTabSz="442387" rtl="0" eaLnBrk="1" latinLnBrk="0" hangingPunct="1">
      <a:defRPr sz="1000" kern="1200">
        <a:solidFill>
          <a:schemeClr val="tx1"/>
        </a:solidFill>
        <a:latin typeface="Calibri" pitchFamily="34" charset="0"/>
        <a:ea typeface="ＭＳ Ｐゴシック"/>
        <a:cs typeface="ＭＳ Ｐゴシック"/>
      </a:defRPr>
    </a:lvl6pPr>
    <a:lvl7pPr marL="1327160" algn="l" defTabSz="442387" rtl="0" eaLnBrk="1" latinLnBrk="0" hangingPunct="1">
      <a:defRPr sz="1000" kern="1200">
        <a:solidFill>
          <a:schemeClr val="tx1"/>
        </a:solidFill>
        <a:latin typeface="Calibri" pitchFamily="34" charset="0"/>
        <a:ea typeface="ＭＳ Ｐゴシック"/>
        <a:cs typeface="ＭＳ Ｐゴシック"/>
      </a:defRPr>
    </a:lvl7pPr>
    <a:lvl8pPr marL="1548354" algn="l" defTabSz="442387" rtl="0" eaLnBrk="1" latinLnBrk="0" hangingPunct="1">
      <a:defRPr sz="1000" kern="1200">
        <a:solidFill>
          <a:schemeClr val="tx1"/>
        </a:solidFill>
        <a:latin typeface="Calibri" pitchFamily="34" charset="0"/>
        <a:ea typeface="ＭＳ Ｐゴシック"/>
        <a:cs typeface="ＭＳ Ｐゴシック"/>
      </a:defRPr>
    </a:lvl8pPr>
    <a:lvl9pPr marL="1769547" algn="l" defTabSz="442387" rtl="0" eaLnBrk="1" latinLnBrk="0" hangingPunct="1">
      <a:defRPr sz="1000" kern="1200">
        <a:solidFill>
          <a:schemeClr val="tx1"/>
        </a:solidFill>
        <a:latin typeface="Calibri" pitchFamily="34" charset="0"/>
        <a:ea typeface="ＭＳ Ｐゴシック"/>
        <a:cs typeface="ＭＳ Ｐゴシック"/>
      </a:defRPr>
    </a:lvl9pPr>
  </p:defaultTextStyle>
  <p:extLst>
    <p:ext uri="{EFAFB233-063F-42B5-8137-9DF3F51BA10A}">
      <p15:sldGuideLst xmlns:p15="http://schemas.microsoft.com/office/powerpoint/2012/main">
        <p15:guide id="1" orient="horz" pos="1362">
          <p15:clr>
            <a:srgbClr val="A4A3A4"/>
          </p15:clr>
        </p15:guide>
        <p15:guide id="2" orient="horz" pos="3402">
          <p15:clr>
            <a:srgbClr val="A4A3A4"/>
          </p15:clr>
        </p15:guide>
        <p15:guide id="3" orient="horz" pos="3811">
          <p15:clr>
            <a:srgbClr val="A4A3A4"/>
          </p15:clr>
        </p15:guide>
        <p15:guide id="4" pos="7257">
          <p15:clr>
            <a:srgbClr val="A4A3A4"/>
          </p15:clr>
        </p15:guide>
        <p15:guide id="5" pos="3719">
          <p15:clr>
            <a:srgbClr val="A4A3A4"/>
          </p15:clr>
        </p15:guide>
        <p15:guide id="6" pos="227">
          <p15:clr>
            <a:srgbClr val="A4A3A4"/>
          </p15:clr>
        </p15:guide>
        <p15:guide id="7" pos="10659">
          <p15:clr>
            <a:srgbClr val="A4A3A4"/>
          </p15:clr>
        </p15:guide>
        <p15:guide id="8" pos="14289">
          <p15:clr>
            <a:srgbClr val="A4A3A4"/>
          </p15:clr>
        </p15:guide>
        <p15:guide id="9" orient="horz" pos="3403">
          <p15:clr>
            <a:srgbClr val="A4A3A4"/>
          </p15:clr>
        </p15:guide>
        <p15:guide id="10" orient="horz" pos="1081">
          <p15:clr>
            <a:srgbClr val="A4A3A4"/>
          </p15:clr>
        </p15:guide>
        <p15:guide id="11" orient="horz" pos="2709">
          <p15:clr>
            <a:srgbClr val="A4A3A4"/>
          </p15:clr>
        </p15:guide>
        <p15:guide id="12" orient="horz" pos="3023">
          <p15:clr>
            <a:srgbClr val="A4A3A4"/>
          </p15:clr>
        </p15:guide>
        <p15:guide id="13" orient="horz" pos="2700">
          <p15:clr>
            <a:srgbClr val="A4A3A4"/>
          </p15:clr>
        </p15:guide>
        <p15:guide id="14" pos="2880">
          <p15:clr>
            <a:srgbClr val="A4A3A4"/>
          </p15:clr>
        </p15:guide>
        <p15:guide id="15" pos="1476">
          <p15:clr>
            <a:srgbClr val="A4A3A4"/>
          </p15:clr>
        </p15:guide>
        <p15:guide id="16" pos="90">
          <p15:clr>
            <a:srgbClr val="A4A3A4"/>
          </p15:clr>
        </p15:guide>
        <p15:guide id="17" pos="4230">
          <p15:clr>
            <a:srgbClr val="A4A3A4"/>
          </p15:clr>
        </p15:guide>
        <p15:guide id="18" pos="5670">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Jones" initials="D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080"/>
    <a:srgbClr val="012857"/>
    <a:srgbClr val="002164"/>
    <a:srgbClr val="003399"/>
    <a:srgbClr val="FA0A99"/>
    <a:srgbClr val="F5960B"/>
    <a:srgbClr val="000000"/>
    <a:srgbClr val="B5D0D1"/>
    <a:srgbClr val="34657F"/>
    <a:srgbClr val="1142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6" autoAdjust="0"/>
    <p:restoredTop sz="87892" autoAdjust="0"/>
  </p:normalViewPr>
  <p:slideViewPr>
    <p:cSldViewPr>
      <p:cViewPr varScale="1">
        <p:scale>
          <a:sx n="128" d="100"/>
          <a:sy n="128" d="100"/>
        </p:scale>
        <p:origin x="132" y="228"/>
      </p:cViewPr>
      <p:guideLst>
        <p:guide orient="horz" pos="1362"/>
        <p:guide orient="horz" pos="3402"/>
        <p:guide orient="horz" pos="3811"/>
        <p:guide pos="7257"/>
        <p:guide pos="3719"/>
        <p:guide pos="227"/>
        <p:guide pos="10659"/>
        <p:guide pos="14289"/>
        <p:guide orient="horz" pos="3403"/>
        <p:guide orient="horz" pos="1081"/>
        <p:guide orient="horz" pos="2709"/>
        <p:guide orient="horz" pos="3023"/>
        <p:guide orient="horz" pos="2700"/>
        <p:guide pos="2880"/>
        <p:guide pos="1476"/>
        <p:guide pos="90"/>
        <p:guide pos="4230"/>
        <p:guide pos="567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50" d="100"/>
        <a:sy n="50" d="100"/>
      </p:scale>
      <p:origin x="0" y="0"/>
    </p:cViewPr>
  </p:sorterViewPr>
  <p:notesViewPr>
    <p:cSldViewPr>
      <p:cViewPr varScale="1">
        <p:scale>
          <a:sx n="76" d="100"/>
          <a:sy n="76" d="100"/>
        </p:scale>
        <p:origin x="-3282" y="-90"/>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1" y="0"/>
            <a:ext cx="2949575" cy="495299"/>
          </a:xfrm>
          <a:prstGeom prst="rect">
            <a:avLst/>
          </a:prstGeom>
          <a:noFill/>
          <a:ln>
            <a:noFill/>
          </a:ln>
          <a:effectLst/>
          <a:extLst/>
        </p:spPr>
        <p:txBody>
          <a:bodyPr vert="horz" wrap="square" lIns="62986" tIns="31494" rIns="62986" bIns="31494" numCol="1" anchor="t" anchorCtr="0" compatLnSpc="1">
            <a:prstTxWarp prst="textNoShape">
              <a:avLst/>
            </a:prstTxWarp>
          </a:bodyPr>
          <a:lstStyle>
            <a:lvl1pPr defTabSz="314325" eaLnBrk="0" hangingPunct="0">
              <a:defRPr sz="800">
                <a:ea typeface="ＭＳ Ｐゴシック" charset="-128"/>
                <a:cs typeface="+mn-cs"/>
              </a:defRPr>
            </a:lvl1pPr>
          </a:lstStyle>
          <a:p>
            <a:pPr>
              <a:defRPr/>
            </a:pPr>
            <a:endParaRPr lang="en-AU">
              <a:ea typeface="Arial Unicode MS" pitchFamily="34" charset="-128"/>
            </a:endParaRPr>
          </a:p>
        </p:txBody>
      </p:sp>
      <p:sp>
        <p:nvSpPr>
          <p:cNvPr id="87043" name="Rectangle 3"/>
          <p:cNvSpPr>
            <a:spLocks noGrp="1" noChangeArrowheads="1"/>
          </p:cNvSpPr>
          <p:nvPr>
            <p:ph type="dt" sz="quarter" idx="1"/>
          </p:nvPr>
        </p:nvSpPr>
        <p:spPr bwMode="auto">
          <a:xfrm>
            <a:off x="3856039" y="0"/>
            <a:ext cx="2949575" cy="495299"/>
          </a:xfrm>
          <a:prstGeom prst="rect">
            <a:avLst/>
          </a:prstGeom>
          <a:noFill/>
          <a:ln>
            <a:noFill/>
          </a:ln>
          <a:effectLst/>
          <a:extLst/>
        </p:spPr>
        <p:txBody>
          <a:bodyPr vert="horz" wrap="square" lIns="62986" tIns="31494" rIns="62986" bIns="31494" numCol="1" anchor="t" anchorCtr="0" compatLnSpc="1">
            <a:prstTxWarp prst="textNoShape">
              <a:avLst/>
            </a:prstTxWarp>
          </a:bodyPr>
          <a:lstStyle>
            <a:lvl1pPr algn="r" defTabSz="314325" eaLnBrk="0" hangingPunct="0">
              <a:defRPr sz="800">
                <a:ea typeface="ＭＳ Ｐゴシック" charset="-128"/>
                <a:cs typeface="+mn-cs"/>
              </a:defRPr>
            </a:lvl1pPr>
          </a:lstStyle>
          <a:p>
            <a:pPr>
              <a:defRPr/>
            </a:pPr>
            <a:fld id="{0FBEFC75-3AD4-4CD3-B95F-56152B757AD0}" type="datetimeFigureOut">
              <a:rPr lang="en-AU">
                <a:ea typeface="Arial Unicode MS" pitchFamily="34" charset="-128"/>
              </a:rPr>
              <a:pPr>
                <a:defRPr/>
              </a:pPr>
              <a:t>15/11/2018</a:t>
            </a:fld>
            <a:endParaRPr lang="en-AU">
              <a:ea typeface="Arial Unicode MS" pitchFamily="34" charset="-128"/>
            </a:endParaRPr>
          </a:p>
        </p:txBody>
      </p:sp>
      <p:sp>
        <p:nvSpPr>
          <p:cNvPr id="87044" name="Rectangle 4"/>
          <p:cNvSpPr>
            <a:spLocks noGrp="1" noChangeArrowheads="1"/>
          </p:cNvSpPr>
          <p:nvPr>
            <p:ph type="ftr" sz="quarter" idx="2"/>
          </p:nvPr>
        </p:nvSpPr>
        <p:spPr bwMode="auto">
          <a:xfrm>
            <a:off x="1" y="9440865"/>
            <a:ext cx="2949575" cy="496887"/>
          </a:xfrm>
          <a:prstGeom prst="rect">
            <a:avLst/>
          </a:prstGeom>
          <a:noFill/>
          <a:ln>
            <a:noFill/>
          </a:ln>
          <a:effectLst/>
          <a:extLst/>
        </p:spPr>
        <p:txBody>
          <a:bodyPr vert="horz" wrap="square" lIns="62986" tIns="31494" rIns="62986" bIns="31494" numCol="1" anchor="b" anchorCtr="0" compatLnSpc="1">
            <a:prstTxWarp prst="textNoShape">
              <a:avLst/>
            </a:prstTxWarp>
          </a:bodyPr>
          <a:lstStyle>
            <a:lvl1pPr defTabSz="314325" eaLnBrk="0" hangingPunct="0">
              <a:defRPr sz="800">
                <a:ea typeface="ＭＳ Ｐゴシック" charset="-128"/>
                <a:cs typeface="+mn-cs"/>
              </a:defRPr>
            </a:lvl1pPr>
          </a:lstStyle>
          <a:p>
            <a:pPr>
              <a:defRPr/>
            </a:pPr>
            <a:endParaRPr lang="en-AU">
              <a:ea typeface="Arial Unicode MS" pitchFamily="34" charset="-128"/>
            </a:endParaRPr>
          </a:p>
        </p:txBody>
      </p:sp>
      <p:sp>
        <p:nvSpPr>
          <p:cNvPr id="87045" name="Rectangle 5"/>
          <p:cNvSpPr>
            <a:spLocks noGrp="1" noChangeArrowheads="1"/>
          </p:cNvSpPr>
          <p:nvPr>
            <p:ph type="sldNum" sz="quarter" idx="3"/>
          </p:nvPr>
        </p:nvSpPr>
        <p:spPr bwMode="auto">
          <a:xfrm>
            <a:off x="3856039" y="9440865"/>
            <a:ext cx="2949575" cy="496887"/>
          </a:xfrm>
          <a:prstGeom prst="rect">
            <a:avLst/>
          </a:prstGeom>
          <a:noFill/>
          <a:ln>
            <a:noFill/>
          </a:ln>
          <a:effectLst/>
          <a:extLst/>
        </p:spPr>
        <p:txBody>
          <a:bodyPr vert="horz" wrap="square" lIns="62986" tIns="31494" rIns="62986" bIns="31494" numCol="1" anchor="b" anchorCtr="0" compatLnSpc="1">
            <a:prstTxWarp prst="textNoShape">
              <a:avLst/>
            </a:prstTxWarp>
          </a:bodyPr>
          <a:lstStyle>
            <a:lvl1pPr algn="r" defTabSz="314325" eaLnBrk="0" hangingPunct="0">
              <a:defRPr sz="800">
                <a:ea typeface="ＭＳ Ｐゴシック" charset="-128"/>
                <a:cs typeface="+mn-cs"/>
              </a:defRPr>
            </a:lvl1pPr>
          </a:lstStyle>
          <a:p>
            <a:pPr>
              <a:defRPr/>
            </a:pPr>
            <a:fld id="{4C15C4F4-A790-4A44-BB4E-F7F169C35A27}" type="slidenum">
              <a:rPr lang="en-AU">
                <a:ea typeface="Arial Unicode MS" pitchFamily="34" charset="-128"/>
              </a:rPr>
              <a:pPr>
                <a:defRPr/>
              </a:pPr>
              <a:t>‹#›</a:t>
            </a:fld>
            <a:endParaRPr lang="en-AU">
              <a:ea typeface="Arial Unicode MS" pitchFamily="34" charset="-128"/>
            </a:endParaRPr>
          </a:p>
        </p:txBody>
      </p:sp>
    </p:spTree>
    <p:extLst>
      <p:ext uri="{BB962C8B-B14F-4D97-AF65-F5344CB8AC3E}">
        <p14:creationId xmlns:p14="http://schemas.microsoft.com/office/powerpoint/2010/main" val="3583776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2949575" cy="495299"/>
          </a:xfrm>
          <a:prstGeom prst="rect">
            <a:avLst/>
          </a:prstGeom>
          <a:noFill/>
          <a:ln>
            <a:noFill/>
          </a:ln>
          <a:extLst/>
        </p:spPr>
        <p:txBody>
          <a:bodyPr vert="horz" wrap="square" lIns="95677" tIns="47838" rIns="95677" bIns="47838" numCol="1" anchor="t" anchorCtr="0" compatLnSpc="1">
            <a:prstTxWarp prst="textNoShape">
              <a:avLst/>
            </a:prstTxWarp>
          </a:bodyPr>
          <a:lstStyle>
            <a:lvl1pPr defTabSz="477838">
              <a:defRPr sz="1200">
                <a:latin typeface="Tahoma" pitchFamily="34" charset="0"/>
                <a:ea typeface="Arial Unicode MS" pitchFamily="34" charset="-128"/>
                <a:cs typeface="Tahoma" pitchFamily="34" charset="0"/>
              </a:defRPr>
            </a:lvl1pPr>
          </a:lstStyle>
          <a:p>
            <a:pPr>
              <a:defRPr/>
            </a:pPr>
            <a:endParaRPr lang="en-AU"/>
          </a:p>
        </p:txBody>
      </p:sp>
      <p:sp>
        <p:nvSpPr>
          <p:cNvPr id="3" name="Date Placeholder 2"/>
          <p:cNvSpPr>
            <a:spLocks noGrp="1"/>
          </p:cNvSpPr>
          <p:nvPr>
            <p:ph type="dt" idx="1"/>
          </p:nvPr>
        </p:nvSpPr>
        <p:spPr bwMode="auto">
          <a:xfrm>
            <a:off x="3856039" y="0"/>
            <a:ext cx="2949575" cy="495299"/>
          </a:xfrm>
          <a:prstGeom prst="rect">
            <a:avLst/>
          </a:prstGeom>
          <a:noFill/>
          <a:ln>
            <a:noFill/>
          </a:ln>
          <a:extLst/>
        </p:spPr>
        <p:txBody>
          <a:bodyPr vert="horz" wrap="square" lIns="95677" tIns="47838" rIns="95677" bIns="47838" numCol="1" anchor="t" anchorCtr="0" compatLnSpc="1">
            <a:prstTxWarp prst="textNoShape">
              <a:avLst/>
            </a:prstTxWarp>
          </a:bodyPr>
          <a:lstStyle>
            <a:lvl1pPr algn="r" defTabSz="477838">
              <a:defRPr sz="1200">
                <a:latin typeface="Tahoma" pitchFamily="34" charset="0"/>
                <a:ea typeface="Arial Unicode MS" pitchFamily="34" charset="-128"/>
                <a:cs typeface="Tahoma" pitchFamily="34" charset="0"/>
              </a:defRPr>
            </a:lvl1pPr>
          </a:lstStyle>
          <a:p>
            <a:pPr>
              <a:defRPr/>
            </a:pPr>
            <a:fld id="{21E1B85A-66D6-4323-B14E-387200544167}" type="datetimeFigureOut">
              <a:rPr lang="en-US" smtClean="0"/>
              <a:pPr>
                <a:defRPr/>
              </a:pPr>
              <a:t>11/15/2018</a:t>
            </a:fld>
            <a:endParaRPr lang="en-US"/>
          </a:p>
        </p:txBody>
      </p:sp>
      <p:sp>
        <p:nvSpPr>
          <p:cNvPr id="4" name="Slide Image Placeholder 3"/>
          <p:cNvSpPr>
            <a:spLocks noGrp="1" noRot="1" noChangeAspect="1"/>
          </p:cNvSpPr>
          <p:nvPr>
            <p:ph type="sldImg" idx="2"/>
          </p:nvPr>
        </p:nvSpPr>
        <p:spPr bwMode="auto">
          <a:xfrm>
            <a:off x="92075" y="746125"/>
            <a:ext cx="6623050" cy="3725863"/>
          </a:xfrm>
          <a:prstGeom prst="rect">
            <a:avLst/>
          </a:prstGeom>
          <a:noFill/>
          <a:ln w="12700">
            <a:solidFill>
              <a:srgbClr val="000000"/>
            </a:solidFill>
            <a:miter lim="800000"/>
            <a:headEnd/>
            <a:tailEnd/>
          </a:ln>
          <a:extLst/>
        </p:spPr>
        <p:txBody>
          <a:bodyPr vert="horz" wrap="square" lIns="95677" tIns="47838" rIns="95677" bIns="47838"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bwMode="auto">
          <a:xfrm>
            <a:off x="681039" y="4721226"/>
            <a:ext cx="5445125" cy="4471988"/>
          </a:xfrm>
          <a:prstGeom prst="rect">
            <a:avLst/>
          </a:prstGeom>
          <a:noFill/>
          <a:ln>
            <a:noFill/>
          </a:ln>
          <a:extLst/>
        </p:spPr>
        <p:txBody>
          <a:bodyPr vert="horz" wrap="square" lIns="95677" tIns="47838" rIns="95677" bIns="47838" numCol="1" anchor="t" anchorCtr="0" compatLnSpc="1">
            <a:prstTxWarp prst="textNoShape">
              <a:avLst/>
            </a:prstTxWarp>
          </a:bodyPr>
          <a:lstStyle/>
          <a:p>
            <a:pPr lvl="0"/>
            <a:r>
              <a:rPr lang="en-AU" noProof="0" dirty="0"/>
              <a:t>Click to 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endParaRPr lang="en-US" noProof="0" dirty="0"/>
          </a:p>
        </p:txBody>
      </p:sp>
      <p:sp>
        <p:nvSpPr>
          <p:cNvPr id="6" name="Footer Placeholder 5"/>
          <p:cNvSpPr>
            <a:spLocks noGrp="1"/>
          </p:cNvSpPr>
          <p:nvPr>
            <p:ph type="ftr" sz="quarter" idx="4"/>
          </p:nvPr>
        </p:nvSpPr>
        <p:spPr bwMode="auto">
          <a:xfrm>
            <a:off x="1" y="9440865"/>
            <a:ext cx="2949575" cy="496887"/>
          </a:xfrm>
          <a:prstGeom prst="rect">
            <a:avLst/>
          </a:prstGeom>
          <a:noFill/>
          <a:ln>
            <a:noFill/>
          </a:ln>
          <a:extLst/>
        </p:spPr>
        <p:txBody>
          <a:bodyPr vert="horz" wrap="square" lIns="95677" tIns="47838" rIns="95677" bIns="47838" numCol="1" anchor="b" anchorCtr="0" compatLnSpc="1">
            <a:prstTxWarp prst="textNoShape">
              <a:avLst/>
            </a:prstTxWarp>
          </a:bodyPr>
          <a:lstStyle>
            <a:lvl1pPr defTabSz="477838">
              <a:defRPr sz="1200">
                <a:latin typeface="Tahoma" pitchFamily="34" charset="0"/>
                <a:ea typeface="Arial Unicode MS" pitchFamily="34" charset="-128"/>
                <a:cs typeface="Tahoma" pitchFamily="34" charset="0"/>
              </a:defRPr>
            </a:lvl1pPr>
          </a:lstStyle>
          <a:p>
            <a:pPr>
              <a:defRPr/>
            </a:pPr>
            <a:endParaRPr lang="en-AU"/>
          </a:p>
        </p:txBody>
      </p:sp>
      <p:sp>
        <p:nvSpPr>
          <p:cNvPr id="7" name="Slide Number Placeholder 6"/>
          <p:cNvSpPr>
            <a:spLocks noGrp="1"/>
          </p:cNvSpPr>
          <p:nvPr>
            <p:ph type="sldNum" sz="quarter" idx="5"/>
          </p:nvPr>
        </p:nvSpPr>
        <p:spPr bwMode="auto">
          <a:xfrm>
            <a:off x="3856039" y="9440865"/>
            <a:ext cx="2949575" cy="496887"/>
          </a:xfrm>
          <a:prstGeom prst="rect">
            <a:avLst/>
          </a:prstGeom>
          <a:noFill/>
          <a:ln>
            <a:noFill/>
          </a:ln>
          <a:extLst/>
        </p:spPr>
        <p:txBody>
          <a:bodyPr vert="horz" wrap="square" lIns="95677" tIns="47838" rIns="95677" bIns="47838" numCol="1" anchor="b" anchorCtr="0" compatLnSpc="1">
            <a:prstTxWarp prst="textNoShape">
              <a:avLst/>
            </a:prstTxWarp>
          </a:bodyPr>
          <a:lstStyle>
            <a:lvl1pPr algn="r" defTabSz="477838">
              <a:defRPr sz="1200">
                <a:latin typeface="Tahoma" pitchFamily="34" charset="0"/>
                <a:ea typeface="Arial Unicode MS" pitchFamily="34" charset="-128"/>
                <a:cs typeface="Tahoma" pitchFamily="34" charset="0"/>
              </a:defRPr>
            </a:lvl1pPr>
          </a:lstStyle>
          <a:p>
            <a:pPr>
              <a:defRPr/>
            </a:pPr>
            <a:fld id="{FC301519-3A71-4785-B25F-628E3A0979C2}" type="slidenum">
              <a:rPr lang="en-US" smtClean="0"/>
              <a:pPr>
                <a:defRPr/>
              </a:pPr>
              <a:t>‹#›</a:t>
            </a:fld>
            <a:endParaRPr lang="en-US"/>
          </a:p>
        </p:txBody>
      </p:sp>
    </p:spTree>
    <p:extLst>
      <p:ext uri="{BB962C8B-B14F-4D97-AF65-F5344CB8AC3E}">
        <p14:creationId xmlns:p14="http://schemas.microsoft.com/office/powerpoint/2010/main" val="2493669751"/>
      </p:ext>
    </p:extLst>
  </p:cSld>
  <p:clrMap bg1="lt1" tx1="dk1" bg2="lt2" tx2="dk2" accent1="accent1" accent2="accent2" accent3="accent3" accent4="accent4" accent5="accent5" accent6="accent6" hlink="hlink" folHlink="folHlink"/>
  <p:notesStyle>
    <a:lvl1pPr algn="l" defTabSz="221193" rtl="0" eaLnBrk="0" fontAlgn="base" hangingPunct="0">
      <a:spcBef>
        <a:spcPct val="30000"/>
      </a:spcBef>
      <a:spcAft>
        <a:spcPct val="0"/>
      </a:spcAft>
      <a:defRPr sz="600" kern="1200">
        <a:solidFill>
          <a:schemeClr val="tx1"/>
        </a:solidFill>
        <a:latin typeface="Tahoma"/>
        <a:ea typeface="Arial Unicode MS" pitchFamily="34" charset="-128"/>
        <a:cs typeface="Arial Unicode MS" pitchFamily="34" charset="-128"/>
      </a:defRPr>
    </a:lvl1pPr>
    <a:lvl2pPr marL="221193" algn="l" defTabSz="221193" rtl="0" eaLnBrk="0" fontAlgn="base" hangingPunct="0">
      <a:spcBef>
        <a:spcPct val="30000"/>
      </a:spcBef>
      <a:spcAft>
        <a:spcPct val="0"/>
      </a:spcAft>
      <a:defRPr sz="600" kern="1200">
        <a:solidFill>
          <a:schemeClr val="tx1"/>
        </a:solidFill>
        <a:latin typeface="Tahoma"/>
        <a:ea typeface="Arial Unicode MS" pitchFamily="34" charset="-128"/>
        <a:cs typeface="Arial Unicode MS" pitchFamily="34" charset="-128"/>
      </a:defRPr>
    </a:lvl2pPr>
    <a:lvl3pPr marL="442387" algn="l" defTabSz="221193" rtl="0" eaLnBrk="0" fontAlgn="base" hangingPunct="0">
      <a:spcBef>
        <a:spcPct val="30000"/>
      </a:spcBef>
      <a:spcAft>
        <a:spcPct val="0"/>
      </a:spcAft>
      <a:defRPr sz="600" kern="1200">
        <a:solidFill>
          <a:schemeClr val="tx1"/>
        </a:solidFill>
        <a:latin typeface="Tahoma"/>
        <a:ea typeface="Arial Unicode MS" pitchFamily="34" charset="-128"/>
        <a:cs typeface="Arial Unicode MS" pitchFamily="34" charset="-128"/>
      </a:defRPr>
    </a:lvl3pPr>
    <a:lvl4pPr marL="663580" algn="l" defTabSz="221193" rtl="0" eaLnBrk="0" fontAlgn="base" hangingPunct="0">
      <a:spcBef>
        <a:spcPct val="30000"/>
      </a:spcBef>
      <a:spcAft>
        <a:spcPct val="0"/>
      </a:spcAft>
      <a:defRPr sz="600" kern="1200">
        <a:solidFill>
          <a:schemeClr val="tx1"/>
        </a:solidFill>
        <a:latin typeface="Tahoma"/>
        <a:ea typeface="Arial Unicode MS" pitchFamily="34" charset="-128"/>
        <a:cs typeface="Arial Unicode MS" pitchFamily="34" charset="-128"/>
      </a:defRPr>
    </a:lvl4pPr>
    <a:lvl5pPr marL="884773" algn="l" defTabSz="221193" rtl="0" eaLnBrk="0" fontAlgn="base" hangingPunct="0">
      <a:spcBef>
        <a:spcPct val="30000"/>
      </a:spcBef>
      <a:spcAft>
        <a:spcPct val="0"/>
      </a:spcAft>
      <a:defRPr sz="600" kern="1200">
        <a:solidFill>
          <a:schemeClr val="tx1"/>
        </a:solidFill>
        <a:latin typeface="Tahoma"/>
        <a:ea typeface="Arial Unicode MS" pitchFamily="34" charset="-128"/>
        <a:cs typeface="Arial Unicode MS" pitchFamily="34" charset="-128"/>
      </a:defRPr>
    </a:lvl5pPr>
    <a:lvl6pPr marL="1105967" algn="l" defTabSz="221193" rtl="0" eaLnBrk="1" latinLnBrk="0" hangingPunct="1">
      <a:defRPr sz="600" kern="1200">
        <a:solidFill>
          <a:schemeClr val="tx1"/>
        </a:solidFill>
        <a:latin typeface="+mn-lt"/>
        <a:ea typeface="+mn-ea"/>
        <a:cs typeface="+mn-cs"/>
      </a:defRPr>
    </a:lvl6pPr>
    <a:lvl7pPr marL="1327160" algn="l" defTabSz="221193" rtl="0" eaLnBrk="1" latinLnBrk="0" hangingPunct="1">
      <a:defRPr sz="600" kern="1200">
        <a:solidFill>
          <a:schemeClr val="tx1"/>
        </a:solidFill>
        <a:latin typeface="+mn-lt"/>
        <a:ea typeface="+mn-ea"/>
        <a:cs typeface="+mn-cs"/>
      </a:defRPr>
    </a:lvl7pPr>
    <a:lvl8pPr marL="1548354" algn="l" defTabSz="221193" rtl="0" eaLnBrk="1" latinLnBrk="0" hangingPunct="1">
      <a:defRPr sz="600" kern="1200">
        <a:solidFill>
          <a:schemeClr val="tx1"/>
        </a:solidFill>
        <a:latin typeface="+mn-lt"/>
        <a:ea typeface="+mn-ea"/>
        <a:cs typeface="+mn-cs"/>
      </a:defRPr>
    </a:lvl8pPr>
    <a:lvl9pPr marL="1769547" algn="l" defTabSz="221193"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FC301519-3A71-4785-B25F-628E3A0979C2}" type="slidenum">
              <a:rPr lang="en-US" smtClean="0"/>
              <a:pPr>
                <a:defRPr/>
              </a:pPr>
              <a:t>1</a:t>
            </a:fld>
            <a:endParaRPr lang="en-US"/>
          </a:p>
        </p:txBody>
      </p:sp>
    </p:spTree>
    <p:extLst>
      <p:ext uri="{BB962C8B-B14F-4D97-AF65-F5344CB8AC3E}">
        <p14:creationId xmlns:p14="http://schemas.microsoft.com/office/powerpoint/2010/main" val="657717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13</a:t>
            </a:fld>
            <a:endParaRPr lang="en-AU"/>
          </a:p>
        </p:txBody>
      </p:sp>
    </p:spTree>
    <p:extLst>
      <p:ext uri="{BB962C8B-B14F-4D97-AF65-F5344CB8AC3E}">
        <p14:creationId xmlns:p14="http://schemas.microsoft.com/office/powerpoint/2010/main" val="385982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14</a:t>
            </a:fld>
            <a:endParaRPr lang="en-AU"/>
          </a:p>
        </p:txBody>
      </p:sp>
    </p:spTree>
    <p:extLst>
      <p:ext uri="{BB962C8B-B14F-4D97-AF65-F5344CB8AC3E}">
        <p14:creationId xmlns:p14="http://schemas.microsoft.com/office/powerpoint/2010/main" val="2150490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15</a:t>
            </a:fld>
            <a:endParaRPr lang="en-AU"/>
          </a:p>
        </p:txBody>
      </p:sp>
    </p:spTree>
    <p:extLst>
      <p:ext uri="{BB962C8B-B14F-4D97-AF65-F5344CB8AC3E}">
        <p14:creationId xmlns:p14="http://schemas.microsoft.com/office/powerpoint/2010/main" val="3310228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16</a:t>
            </a:fld>
            <a:endParaRPr lang="en-AU"/>
          </a:p>
        </p:txBody>
      </p:sp>
    </p:spTree>
    <p:extLst>
      <p:ext uri="{BB962C8B-B14F-4D97-AF65-F5344CB8AC3E}">
        <p14:creationId xmlns:p14="http://schemas.microsoft.com/office/powerpoint/2010/main" val="2810945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17</a:t>
            </a:fld>
            <a:endParaRPr lang="en-AU"/>
          </a:p>
        </p:txBody>
      </p:sp>
    </p:spTree>
    <p:extLst>
      <p:ext uri="{BB962C8B-B14F-4D97-AF65-F5344CB8AC3E}">
        <p14:creationId xmlns:p14="http://schemas.microsoft.com/office/powerpoint/2010/main" val="1312186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18</a:t>
            </a:fld>
            <a:endParaRPr lang="en-AU"/>
          </a:p>
        </p:txBody>
      </p:sp>
    </p:spTree>
    <p:extLst>
      <p:ext uri="{BB962C8B-B14F-4D97-AF65-F5344CB8AC3E}">
        <p14:creationId xmlns:p14="http://schemas.microsoft.com/office/powerpoint/2010/main" val="682507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19</a:t>
            </a:fld>
            <a:endParaRPr lang="en-AU"/>
          </a:p>
        </p:txBody>
      </p:sp>
    </p:spTree>
    <p:extLst>
      <p:ext uri="{BB962C8B-B14F-4D97-AF65-F5344CB8AC3E}">
        <p14:creationId xmlns:p14="http://schemas.microsoft.com/office/powerpoint/2010/main" val="1966865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20</a:t>
            </a:fld>
            <a:endParaRPr lang="en-AU"/>
          </a:p>
        </p:txBody>
      </p:sp>
    </p:spTree>
    <p:extLst>
      <p:ext uri="{BB962C8B-B14F-4D97-AF65-F5344CB8AC3E}">
        <p14:creationId xmlns:p14="http://schemas.microsoft.com/office/powerpoint/2010/main" val="65842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21</a:t>
            </a:fld>
            <a:endParaRPr lang="en-AU"/>
          </a:p>
        </p:txBody>
      </p:sp>
    </p:spTree>
    <p:extLst>
      <p:ext uri="{BB962C8B-B14F-4D97-AF65-F5344CB8AC3E}">
        <p14:creationId xmlns:p14="http://schemas.microsoft.com/office/powerpoint/2010/main" val="152045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22</a:t>
            </a:fld>
            <a:endParaRPr lang="en-AU"/>
          </a:p>
        </p:txBody>
      </p:sp>
    </p:spTree>
    <p:extLst>
      <p:ext uri="{BB962C8B-B14F-4D97-AF65-F5344CB8AC3E}">
        <p14:creationId xmlns:p14="http://schemas.microsoft.com/office/powerpoint/2010/main" val="41650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2</a:t>
            </a:fld>
            <a:endParaRPr lang="en-AU"/>
          </a:p>
        </p:txBody>
      </p:sp>
    </p:spTree>
    <p:extLst>
      <p:ext uri="{BB962C8B-B14F-4D97-AF65-F5344CB8AC3E}">
        <p14:creationId xmlns:p14="http://schemas.microsoft.com/office/powerpoint/2010/main" val="3815129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23</a:t>
            </a:fld>
            <a:endParaRPr lang="en-AU"/>
          </a:p>
        </p:txBody>
      </p:sp>
    </p:spTree>
    <p:extLst>
      <p:ext uri="{BB962C8B-B14F-4D97-AF65-F5344CB8AC3E}">
        <p14:creationId xmlns:p14="http://schemas.microsoft.com/office/powerpoint/2010/main" val="1008108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24</a:t>
            </a:fld>
            <a:endParaRPr lang="en-AU"/>
          </a:p>
        </p:txBody>
      </p:sp>
    </p:spTree>
    <p:extLst>
      <p:ext uri="{BB962C8B-B14F-4D97-AF65-F5344CB8AC3E}">
        <p14:creationId xmlns:p14="http://schemas.microsoft.com/office/powerpoint/2010/main" val="1238607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25</a:t>
            </a:fld>
            <a:endParaRPr lang="en-AU"/>
          </a:p>
        </p:txBody>
      </p:sp>
    </p:spTree>
    <p:extLst>
      <p:ext uri="{BB962C8B-B14F-4D97-AF65-F5344CB8AC3E}">
        <p14:creationId xmlns:p14="http://schemas.microsoft.com/office/powerpoint/2010/main" val="2035951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26</a:t>
            </a:fld>
            <a:endParaRPr lang="en-AU"/>
          </a:p>
        </p:txBody>
      </p:sp>
    </p:spTree>
    <p:extLst>
      <p:ext uri="{BB962C8B-B14F-4D97-AF65-F5344CB8AC3E}">
        <p14:creationId xmlns:p14="http://schemas.microsoft.com/office/powerpoint/2010/main" val="1623065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4</a:t>
            </a:fld>
            <a:endParaRPr lang="en-AU"/>
          </a:p>
        </p:txBody>
      </p:sp>
    </p:spTree>
    <p:extLst>
      <p:ext uri="{BB962C8B-B14F-4D97-AF65-F5344CB8AC3E}">
        <p14:creationId xmlns:p14="http://schemas.microsoft.com/office/powerpoint/2010/main" val="297503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D45C08A-95C8-4DCE-8AF2-6B7B84D47549}" type="slidenum">
              <a:rPr lang="en-US" smtClean="0"/>
              <a:pPr/>
              <a:t>5</a:t>
            </a:fld>
            <a:endParaRPr lang="en-US"/>
          </a:p>
        </p:txBody>
      </p:sp>
    </p:spTree>
    <p:extLst>
      <p:ext uri="{BB962C8B-B14F-4D97-AF65-F5344CB8AC3E}">
        <p14:creationId xmlns:p14="http://schemas.microsoft.com/office/powerpoint/2010/main" val="2510867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8</a:t>
            </a:fld>
            <a:endParaRPr lang="en-AU"/>
          </a:p>
        </p:txBody>
      </p:sp>
    </p:spTree>
    <p:extLst>
      <p:ext uri="{BB962C8B-B14F-4D97-AF65-F5344CB8AC3E}">
        <p14:creationId xmlns:p14="http://schemas.microsoft.com/office/powerpoint/2010/main" val="138516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9</a:t>
            </a:fld>
            <a:endParaRPr lang="en-AU"/>
          </a:p>
        </p:txBody>
      </p:sp>
    </p:spTree>
    <p:extLst>
      <p:ext uri="{BB962C8B-B14F-4D97-AF65-F5344CB8AC3E}">
        <p14:creationId xmlns:p14="http://schemas.microsoft.com/office/powerpoint/2010/main" val="117087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10</a:t>
            </a:fld>
            <a:endParaRPr lang="en-AU"/>
          </a:p>
        </p:txBody>
      </p:sp>
    </p:spTree>
    <p:extLst>
      <p:ext uri="{BB962C8B-B14F-4D97-AF65-F5344CB8AC3E}">
        <p14:creationId xmlns:p14="http://schemas.microsoft.com/office/powerpoint/2010/main" val="4848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11</a:t>
            </a:fld>
            <a:endParaRPr lang="en-AU"/>
          </a:p>
        </p:txBody>
      </p:sp>
    </p:spTree>
    <p:extLst>
      <p:ext uri="{BB962C8B-B14F-4D97-AF65-F5344CB8AC3E}">
        <p14:creationId xmlns:p14="http://schemas.microsoft.com/office/powerpoint/2010/main" val="261416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BBAB46C-70D2-428B-BFF8-C66C54E13514}" type="slidenum">
              <a:rPr lang="en-AU" smtClean="0"/>
              <a:t>12</a:t>
            </a:fld>
            <a:endParaRPr lang="en-AU"/>
          </a:p>
        </p:txBody>
      </p:sp>
    </p:spTree>
    <p:extLst>
      <p:ext uri="{BB962C8B-B14F-4D97-AF65-F5344CB8AC3E}">
        <p14:creationId xmlns:p14="http://schemas.microsoft.com/office/powerpoint/2010/main" val="2670158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descr="Title Slide - Pho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
        <p:nvSpPr>
          <p:cNvPr id="6" name="Parallelogram 5"/>
          <p:cNvSpPr/>
          <p:nvPr/>
        </p:nvSpPr>
        <p:spPr>
          <a:xfrm>
            <a:off x="-895047" y="0"/>
            <a:ext cx="7347857" cy="3422952"/>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2000"/>
          </a:p>
        </p:txBody>
      </p:sp>
      <p:sp>
        <p:nvSpPr>
          <p:cNvPr id="3" name="Text Placeholder 2"/>
          <p:cNvSpPr>
            <a:spLocks noGrp="1"/>
          </p:cNvSpPr>
          <p:nvPr>
            <p:ph type="body" sz="quarter" idx="14" hasCustomPrompt="1"/>
          </p:nvPr>
        </p:nvSpPr>
        <p:spPr>
          <a:xfrm>
            <a:off x="360368" y="2873287"/>
            <a:ext cx="5150667" cy="197490"/>
          </a:xfrm>
          <a:prstGeom prst="rect">
            <a:avLst/>
          </a:prstGeom>
        </p:spPr>
        <p:txBody>
          <a:bodyPr wrap="square" lIns="0" tIns="0" rIns="0" bIns="0">
            <a:spAutoFit/>
          </a:bodyPr>
          <a:lstStyle>
            <a:lvl1pPr marL="0" indent="0">
              <a:lnSpc>
                <a:spcPct val="90000"/>
              </a:lnSpc>
              <a:spcBef>
                <a:spcPts val="0"/>
              </a:spcBef>
              <a:buNone/>
              <a:defRPr sz="1400" b="0" i="1" cap="none" baseline="0">
                <a:solidFill>
                  <a:schemeClr val="bg1"/>
                </a:solidFill>
              </a:defRPr>
            </a:lvl1pPr>
          </a:lstStyle>
          <a:p>
            <a:pPr lvl="0"/>
            <a:r>
              <a:rPr lang="en-AU" dirty="0"/>
              <a:t>Presented by </a:t>
            </a:r>
          </a:p>
        </p:txBody>
      </p:sp>
      <p:sp>
        <p:nvSpPr>
          <p:cNvPr id="4" name="Text Placeholder 2"/>
          <p:cNvSpPr>
            <a:spLocks noGrp="1"/>
          </p:cNvSpPr>
          <p:nvPr>
            <p:ph type="body" sz="quarter" idx="12" hasCustomPrompt="1"/>
          </p:nvPr>
        </p:nvSpPr>
        <p:spPr>
          <a:xfrm>
            <a:off x="360368" y="970304"/>
            <a:ext cx="5557269" cy="945900"/>
          </a:xfrm>
          <a:prstGeom prst="rect">
            <a:avLst/>
          </a:prstGeom>
        </p:spPr>
        <p:txBody>
          <a:bodyPr wrap="square" lIns="0" tIns="0" rIns="0" bIns="0">
            <a:spAutoFit/>
          </a:bodyPr>
          <a:lstStyle>
            <a:lvl1pPr marL="0" indent="0">
              <a:lnSpc>
                <a:spcPct val="90000"/>
              </a:lnSpc>
              <a:spcBef>
                <a:spcPts val="0"/>
              </a:spcBef>
              <a:buNone/>
              <a:defRPr sz="3200" b="0" i="0" cap="none" baseline="0">
                <a:solidFill>
                  <a:schemeClr val="bg1"/>
                </a:solidFill>
              </a:defRPr>
            </a:lvl1pPr>
          </a:lstStyle>
          <a:p>
            <a:pPr lvl="0"/>
            <a:r>
              <a:rPr lang="en-AU" dirty="0"/>
              <a:t>Title slide with </a:t>
            </a:r>
          </a:p>
          <a:p>
            <a:pPr lvl="0"/>
            <a:r>
              <a:rPr lang="en-AU" dirty="0"/>
              <a:t>Background option</a:t>
            </a:r>
          </a:p>
        </p:txBody>
      </p:sp>
      <p:sp>
        <p:nvSpPr>
          <p:cNvPr id="5" name="Text Placeholder 2"/>
          <p:cNvSpPr>
            <a:spLocks noGrp="1"/>
          </p:cNvSpPr>
          <p:nvPr>
            <p:ph type="body" sz="quarter" idx="13" hasCustomPrompt="1"/>
          </p:nvPr>
        </p:nvSpPr>
        <p:spPr>
          <a:xfrm>
            <a:off x="360368" y="2074425"/>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Subheading</a:t>
            </a:r>
          </a:p>
        </p:txBody>
      </p:sp>
      <p:pic>
        <p:nvPicPr>
          <p:cNvPr id="8" name="Picture 7" descr="BM_stacked_(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463533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Option 4">
    <p:spTree>
      <p:nvGrpSpPr>
        <p:cNvPr id="1" name=""/>
        <p:cNvGrpSpPr/>
        <p:nvPr/>
      </p:nvGrpSpPr>
      <p:grpSpPr>
        <a:xfrm>
          <a:off x="0" y="0"/>
          <a:ext cx="0" cy="0"/>
          <a:chOff x="0" y="0"/>
          <a:chExt cx="0" cy="0"/>
        </a:xfrm>
      </p:grpSpPr>
      <p:pic>
        <p:nvPicPr>
          <p:cNvPr id="7" name="Picture 6" descr="Title Slide - Photo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
        <p:nvSpPr>
          <p:cNvPr id="6" name="Parallelogram 5"/>
          <p:cNvSpPr/>
          <p:nvPr/>
        </p:nvSpPr>
        <p:spPr>
          <a:xfrm>
            <a:off x="-895047" y="0"/>
            <a:ext cx="7347857" cy="3422952"/>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2000"/>
          </a:p>
        </p:txBody>
      </p:sp>
      <p:sp>
        <p:nvSpPr>
          <p:cNvPr id="3" name="Text Placeholder 2"/>
          <p:cNvSpPr>
            <a:spLocks noGrp="1"/>
          </p:cNvSpPr>
          <p:nvPr>
            <p:ph type="body" sz="quarter" idx="14" hasCustomPrompt="1"/>
          </p:nvPr>
        </p:nvSpPr>
        <p:spPr>
          <a:xfrm>
            <a:off x="360368" y="2873287"/>
            <a:ext cx="5150667" cy="197490"/>
          </a:xfrm>
          <a:prstGeom prst="rect">
            <a:avLst/>
          </a:prstGeom>
        </p:spPr>
        <p:txBody>
          <a:bodyPr wrap="square" lIns="0" tIns="0" rIns="0" bIns="0">
            <a:spAutoFit/>
          </a:bodyPr>
          <a:lstStyle>
            <a:lvl1pPr marL="0" indent="0">
              <a:lnSpc>
                <a:spcPct val="90000"/>
              </a:lnSpc>
              <a:spcBef>
                <a:spcPts val="0"/>
              </a:spcBef>
              <a:buNone/>
              <a:defRPr sz="1400" b="0" i="1" cap="none" baseline="0">
                <a:solidFill>
                  <a:schemeClr val="bg1"/>
                </a:solidFill>
              </a:defRPr>
            </a:lvl1pPr>
          </a:lstStyle>
          <a:p>
            <a:pPr lvl="0"/>
            <a:r>
              <a:rPr lang="en-AU" dirty="0"/>
              <a:t>Presented by </a:t>
            </a:r>
          </a:p>
        </p:txBody>
      </p:sp>
      <p:sp>
        <p:nvSpPr>
          <p:cNvPr id="4" name="Text Placeholder 2"/>
          <p:cNvSpPr>
            <a:spLocks noGrp="1"/>
          </p:cNvSpPr>
          <p:nvPr>
            <p:ph type="body" sz="quarter" idx="12" hasCustomPrompt="1"/>
          </p:nvPr>
        </p:nvSpPr>
        <p:spPr>
          <a:xfrm>
            <a:off x="360368" y="970304"/>
            <a:ext cx="5557269" cy="945900"/>
          </a:xfrm>
          <a:prstGeom prst="rect">
            <a:avLst/>
          </a:prstGeom>
        </p:spPr>
        <p:txBody>
          <a:bodyPr wrap="square" lIns="0" tIns="0" rIns="0" bIns="0">
            <a:spAutoFit/>
          </a:bodyPr>
          <a:lstStyle>
            <a:lvl1pPr marL="0" indent="0">
              <a:lnSpc>
                <a:spcPct val="90000"/>
              </a:lnSpc>
              <a:spcBef>
                <a:spcPts val="0"/>
              </a:spcBef>
              <a:buNone/>
              <a:defRPr sz="3200" b="0" i="0" cap="none" baseline="0">
                <a:solidFill>
                  <a:schemeClr val="bg1"/>
                </a:solidFill>
              </a:defRPr>
            </a:lvl1pPr>
          </a:lstStyle>
          <a:p>
            <a:pPr lvl="0"/>
            <a:r>
              <a:rPr lang="en-AU" dirty="0"/>
              <a:t>Title slide with </a:t>
            </a:r>
          </a:p>
          <a:p>
            <a:pPr lvl="0"/>
            <a:r>
              <a:rPr lang="en-AU" dirty="0"/>
              <a:t>Background option</a:t>
            </a:r>
          </a:p>
        </p:txBody>
      </p:sp>
      <p:sp>
        <p:nvSpPr>
          <p:cNvPr id="5" name="Text Placeholder 2"/>
          <p:cNvSpPr>
            <a:spLocks noGrp="1"/>
          </p:cNvSpPr>
          <p:nvPr>
            <p:ph type="body" sz="quarter" idx="13" hasCustomPrompt="1"/>
          </p:nvPr>
        </p:nvSpPr>
        <p:spPr>
          <a:xfrm>
            <a:off x="360368" y="2074425"/>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Subheading</a:t>
            </a:r>
          </a:p>
        </p:txBody>
      </p:sp>
      <p:pic>
        <p:nvPicPr>
          <p:cNvPr id="8" name="Picture 7" descr="BM_stacked_(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186625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Option 5">
    <p:spTree>
      <p:nvGrpSpPr>
        <p:cNvPr id="1" name=""/>
        <p:cNvGrpSpPr/>
        <p:nvPr/>
      </p:nvGrpSpPr>
      <p:grpSpPr>
        <a:xfrm>
          <a:off x="0" y="0"/>
          <a:ext cx="0" cy="0"/>
          <a:chOff x="0" y="0"/>
          <a:chExt cx="0" cy="0"/>
        </a:xfrm>
      </p:grpSpPr>
      <p:pic>
        <p:nvPicPr>
          <p:cNvPr id="2" name="Picture 1" descr="Title Slide - Photo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
        <p:nvSpPr>
          <p:cNvPr id="6" name="Parallelogram 5"/>
          <p:cNvSpPr/>
          <p:nvPr/>
        </p:nvSpPr>
        <p:spPr>
          <a:xfrm>
            <a:off x="-895047" y="0"/>
            <a:ext cx="7347857" cy="3422952"/>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2000"/>
          </a:p>
        </p:txBody>
      </p:sp>
      <p:sp>
        <p:nvSpPr>
          <p:cNvPr id="3" name="Text Placeholder 2"/>
          <p:cNvSpPr>
            <a:spLocks noGrp="1"/>
          </p:cNvSpPr>
          <p:nvPr>
            <p:ph type="body" sz="quarter" idx="14" hasCustomPrompt="1"/>
          </p:nvPr>
        </p:nvSpPr>
        <p:spPr>
          <a:xfrm>
            <a:off x="360368" y="2873287"/>
            <a:ext cx="5150667" cy="197490"/>
          </a:xfrm>
          <a:prstGeom prst="rect">
            <a:avLst/>
          </a:prstGeom>
        </p:spPr>
        <p:txBody>
          <a:bodyPr wrap="square" lIns="0" tIns="0" rIns="0" bIns="0">
            <a:spAutoFit/>
          </a:bodyPr>
          <a:lstStyle>
            <a:lvl1pPr marL="0" indent="0">
              <a:lnSpc>
                <a:spcPct val="90000"/>
              </a:lnSpc>
              <a:spcBef>
                <a:spcPts val="0"/>
              </a:spcBef>
              <a:buNone/>
              <a:defRPr sz="1400" b="0" i="1" cap="none" baseline="0">
                <a:solidFill>
                  <a:schemeClr val="bg1"/>
                </a:solidFill>
              </a:defRPr>
            </a:lvl1pPr>
          </a:lstStyle>
          <a:p>
            <a:pPr lvl="0"/>
            <a:r>
              <a:rPr lang="en-AU" dirty="0"/>
              <a:t>Presented by </a:t>
            </a:r>
          </a:p>
        </p:txBody>
      </p:sp>
      <p:sp>
        <p:nvSpPr>
          <p:cNvPr id="4" name="Text Placeholder 2"/>
          <p:cNvSpPr>
            <a:spLocks noGrp="1"/>
          </p:cNvSpPr>
          <p:nvPr>
            <p:ph type="body" sz="quarter" idx="12" hasCustomPrompt="1"/>
          </p:nvPr>
        </p:nvSpPr>
        <p:spPr>
          <a:xfrm>
            <a:off x="360368" y="970304"/>
            <a:ext cx="5557269" cy="945900"/>
          </a:xfrm>
          <a:prstGeom prst="rect">
            <a:avLst/>
          </a:prstGeom>
        </p:spPr>
        <p:txBody>
          <a:bodyPr wrap="square" lIns="0" tIns="0" rIns="0" bIns="0">
            <a:spAutoFit/>
          </a:bodyPr>
          <a:lstStyle>
            <a:lvl1pPr marL="0" indent="0">
              <a:lnSpc>
                <a:spcPct val="90000"/>
              </a:lnSpc>
              <a:spcBef>
                <a:spcPts val="0"/>
              </a:spcBef>
              <a:buNone/>
              <a:defRPr sz="3200" b="0" i="0" cap="none" baseline="0">
                <a:solidFill>
                  <a:schemeClr val="bg1"/>
                </a:solidFill>
              </a:defRPr>
            </a:lvl1pPr>
          </a:lstStyle>
          <a:p>
            <a:pPr lvl="0"/>
            <a:r>
              <a:rPr lang="en-AU" dirty="0"/>
              <a:t>Title slide with </a:t>
            </a:r>
          </a:p>
          <a:p>
            <a:pPr lvl="0"/>
            <a:r>
              <a:rPr lang="en-AU" dirty="0"/>
              <a:t>Background option</a:t>
            </a:r>
          </a:p>
        </p:txBody>
      </p:sp>
      <p:sp>
        <p:nvSpPr>
          <p:cNvPr id="5" name="Text Placeholder 2"/>
          <p:cNvSpPr>
            <a:spLocks noGrp="1"/>
          </p:cNvSpPr>
          <p:nvPr>
            <p:ph type="body" sz="quarter" idx="13" hasCustomPrompt="1"/>
          </p:nvPr>
        </p:nvSpPr>
        <p:spPr>
          <a:xfrm>
            <a:off x="360368" y="2074425"/>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Subheading</a:t>
            </a:r>
          </a:p>
        </p:txBody>
      </p:sp>
      <p:pic>
        <p:nvPicPr>
          <p:cNvPr id="8" name="Picture 7" descr="BM_stacked_(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1236652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rt - Full Pag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726710" y="4435476"/>
            <a:ext cx="5978550" cy="295275"/>
          </a:xfrm>
          <a:prstGeom prst="rect">
            <a:avLst/>
          </a:prstGeom>
        </p:spPr>
        <p:txBody>
          <a:bodyPr lIns="0" tIns="0" rIns="0" bIns="0" anchor="b"/>
          <a:lstStyle>
            <a:lvl1pPr marL="0" indent="0">
              <a:spcBef>
                <a:spcPts val="0"/>
              </a:spcBef>
              <a:buFontTx/>
              <a:buNone/>
              <a:defRPr sz="800" cap="all" baseline="0"/>
            </a:lvl1pPr>
          </a:lstStyle>
          <a:p>
            <a:pPr lvl="0"/>
            <a:r>
              <a:rPr lang="en-US"/>
              <a:t>Click to edit Master text styles</a:t>
            </a:r>
          </a:p>
        </p:txBody>
      </p:sp>
      <p:sp>
        <p:nvSpPr>
          <p:cNvPr id="8" name="Text Placeholder 2"/>
          <p:cNvSpPr>
            <a:spLocks noGrp="1"/>
          </p:cNvSpPr>
          <p:nvPr>
            <p:ph type="body" sz="quarter" idx="12"/>
          </p:nvPr>
        </p:nvSpPr>
        <p:spPr>
          <a:xfrm>
            <a:off x="726010" y="717552"/>
            <a:ext cx="3241889" cy="738618"/>
          </a:xfrm>
          <a:prstGeom prst="rect">
            <a:avLst/>
          </a:prstGeom>
        </p:spPr>
        <p:txBody>
          <a:bodyPr lIns="0" tIns="0" rIns="0" bIns="0">
            <a:spAutoFit/>
          </a:bodyPr>
          <a:lstStyle>
            <a:lvl1pPr marL="0" indent="0">
              <a:buNone/>
              <a:defRPr sz="2400" b="1" cap="none">
                <a:solidFill>
                  <a:srgbClr val="41B3DC"/>
                </a:solidFill>
              </a:defRPr>
            </a:lvl1pPr>
          </a:lstStyle>
          <a:p>
            <a:pPr lvl="0"/>
            <a:r>
              <a:rPr lang="en-US"/>
              <a:t>Click to edit Master text styles</a:t>
            </a:r>
          </a:p>
        </p:txBody>
      </p:sp>
    </p:spTree>
    <p:extLst>
      <p:ext uri="{BB962C8B-B14F-4D97-AF65-F5344CB8AC3E}">
        <p14:creationId xmlns:p14="http://schemas.microsoft.com/office/powerpoint/2010/main" val="1286979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hart - Full Pag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255588" y="4435476"/>
            <a:ext cx="6449672" cy="295275"/>
          </a:xfrm>
          <a:prstGeom prst="rect">
            <a:avLst/>
          </a:prstGeom>
        </p:spPr>
        <p:txBody>
          <a:bodyPr lIns="0" tIns="0" rIns="0" bIns="0" anchor="b"/>
          <a:lstStyle>
            <a:lvl1pPr marL="0" indent="0">
              <a:spcBef>
                <a:spcPts val="0"/>
              </a:spcBef>
              <a:buFontTx/>
              <a:buNone/>
              <a:defRPr sz="800" cap="all" baseline="0"/>
            </a:lvl1pPr>
          </a:lstStyle>
          <a:p>
            <a:pPr lvl="0"/>
            <a:r>
              <a:rPr lang="en-US"/>
              <a:t>Click to edit Master text styles</a:t>
            </a:r>
          </a:p>
        </p:txBody>
      </p:sp>
      <p:sp>
        <p:nvSpPr>
          <p:cNvPr id="11" name="Text Placeholder 2"/>
          <p:cNvSpPr>
            <a:spLocks noGrp="1"/>
          </p:cNvSpPr>
          <p:nvPr>
            <p:ph type="body" sz="quarter" idx="12"/>
          </p:nvPr>
        </p:nvSpPr>
        <p:spPr>
          <a:xfrm>
            <a:off x="255593" y="233364"/>
            <a:ext cx="8632825" cy="369332"/>
          </a:xfrm>
          <a:prstGeom prst="rect">
            <a:avLst/>
          </a:prstGeom>
        </p:spPr>
        <p:txBody>
          <a:bodyPr lIns="0" tIns="0" rIns="0" bIns="0">
            <a:spAutoFit/>
          </a:bodyPr>
          <a:lstStyle>
            <a:lvl1pPr marL="0" indent="0" algn="ctr">
              <a:lnSpc>
                <a:spcPct val="100000"/>
              </a:lnSpc>
              <a:buNone/>
              <a:defRPr sz="2400" b="1" cap="none">
                <a:solidFill>
                  <a:schemeClr val="bg1"/>
                </a:solidFill>
              </a:defRPr>
            </a:lvl1pPr>
          </a:lstStyle>
          <a:p>
            <a:pPr lvl="0"/>
            <a:r>
              <a:rPr lang="en-US"/>
              <a:t>Click to edit Master text styles</a:t>
            </a:r>
          </a:p>
        </p:txBody>
      </p:sp>
      <p:sp>
        <p:nvSpPr>
          <p:cNvPr id="9" name="Text Placeholder 2"/>
          <p:cNvSpPr>
            <a:spLocks noGrp="1"/>
          </p:cNvSpPr>
          <p:nvPr>
            <p:ph idx="1"/>
          </p:nvPr>
        </p:nvSpPr>
        <p:spPr bwMode="auto">
          <a:xfrm>
            <a:off x="265054" y="677866"/>
            <a:ext cx="4130739"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40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Chart - Full Pag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252417" y="4435476"/>
            <a:ext cx="6452847" cy="295275"/>
          </a:xfrm>
          <a:prstGeom prst="rect">
            <a:avLst/>
          </a:prstGeom>
        </p:spPr>
        <p:txBody>
          <a:bodyPr lIns="72539" tIns="36270" rIns="72539" bIns="36270" anchor="b"/>
          <a:lstStyle>
            <a:lvl1pPr marL="0" indent="0">
              <a:spcBef>
                <a:spcPts val="0"/>
              </a:spcBef>
              <a:buFontTx/>
              <a:buNone/>
              <a:defRPr sz="800" cap="all" baseline="0"/>
            </a:lvl1pPr>
          </a:lstStyle>
          <a:p>
            <a:pPr lvl="0"/>
            <a:r>
              <a:rPr lang="en-US"/>
              <a:t>Click to edit Master text styles</a:t>
            </a:r>
          </a:p>
        </p:txBody>
      </p:sp>
      <p:sp>
        <p:nvSpPr>
          <p:cNvPr id="8" name="Text Placeholder 2"/>
          <p:cNvSpPr>
            <a:spLocks noGrp="1"/>
          </p:cNvSpPr>
          <p:nvPr>
            <p:ph type="body" sz="quarter" idx="12"/>
          </p:nvPr>
        </p:nvSpPr>
        <p:spPr>
          <a:xfrm>
            <a:off x="252418" y="222253"/>
            <a:ext cx="8632825" cy="442561"/>
          </a:xfrm>
          <a:prstGeom prst="rect">
            <a:avLst/>
          </a:prstGeom>
        </p:spPr>
        <p:txBody>
          <a:bodyPr lIns="72539" tIns="36270" rIns="72539" bIns="36270">
            <a:spAutoFit/>
          </a:bodyPr>
          <a:lstStyle>
            <a:lvl1pPr marL="0" indent="0" algn="ctr">
              <a:buNone/>
              <a:defRPr sz="2400" b="1" cap="none">
                <a:solidFill>
                  <a:schemeClr val="bg1"/>
                </a:solidFill>
              </a:defRPr>
            </a:lvl1pPr>
          </a:lstStyle>
          <a:p>
            <a:pPr lvl="0"/>
            <a:r>
              <a:rPr lang="en-US"/>
              <a:t>Click to edit Master text styles</a:t>
            </a:r>
          </a:p>
        </p:txBody>
      </p:sp>
      <p:sp>
        <p:nvSpPr>
          <p:cNvPr id="9" name="Text Placeholder 10"/>
          <p:cNvSpPr>
            <a:spLocks noGrp="1"/>
          </p:cNvSpPr>
          <p:nvPr>
            <p:ph type="body" sz="quarter" idx="11"/>
          </p:nvPr>
        </p:nvSpPr>
        <p:spPr>
          <a:xfrm>
            <a:off x="252417" y="677864"/>
            <a:ext cx="4143375" cy="841256"/>
          </a:xfrm>
          <a:prstGeom prst="rect">
            <a:avLst/>
          </a:prstGeom>
        </p:spPr>
        <p:txBody>
          <a:bodyPr lIns="72539" tIns="36270" rIns="72539" bIns="36270">
            <a:spAutoFit/>
          </a:bodyPr>
          <a:lstStyle>
            <a:lvl1pPr marL="285737" indent="-285737">
              <a:lnSpc>
                <a:spcPts val="1700"/>
              </a:lnSpc>
              <a:spcBef>
                <a:spcPts val="0"/>
              </a:spcBef>
              <a:spcAft>
                <a:spcPts val="400"/>
              </a:spcAft>
              <a:buFont typeface="Arial"/>
              <a:buChar char="•"/>
              <a:defRPr sz="1400" kern="1200" baseline="0">
                <a:latin typeface="Arial"/>
              </a:defRPr>
            </a:lvl1pPr>
            <a:lvl2pPr marL="742916" indent="-285737">
              <a:lnSpc>
                <a:spcPts val="1700"/>
              </a:lnSpc>
              <a:spcBef>
                <a:spcPts val="0"/>
              </a:spcBef>
              <a:spcAft>
                <a:spcPts val="400"/>
              </a:spcAft>
              <a:buFont typeface="Arial"/>
              <a:buChar char="•"/>
              <a:defRPr sz="1400" kern="1200" baseline="0">
                <a:latin typeface="Arial"/>
              </a:defRPr>
            </a:lvl2pPr>
            <a:lvl3pPr marL="1142949" indent="-228589">
              <a:lnSpc>
                <a:spcPts val="1700"/>
              </a:lnSpc>
              <a:spcBef>
                <a:spcPts val="0"/>
              </a:spcBef>
              <a:spcAft>
                <a:spcPts val="400"/>
              </a:spcAft>
              <a:buFont typeface="Arial"/>
              <a:buChar char="•"/>
              <a:defRPr sz="1400" kern="1200" baseline="0">
                <a:latin typeface="Arial"/>
              </a:defRPr>
            </a:lvl3pPr>
            <a:lvl4pPr marL="1600127" indent="-228589">
              <a:lnSpc>
                <a:spcPts val="1700"/>
              </a:lnSpc>
              <a:spcBef>
                <a:spcPts val="0"/>
              </a:spcBef>
              <a:spcAft>
                <a:spcPts val="400"/>
              </a:spcAft>
              <a:buFont typeface="Arial"/>
              <a:buChar char="•"/>
              <a:defRPr sz="1400" kern="1200" baseline="0">
                <a:latin typeface="Arial"/>
              </a:defRPr>
            </a:lvl4pPr>
            <a:lvl5pPr marL="2057307" indent="-228589">
              <a:lnSpc>
                <a:spcPts val="1700"/>
              </a:lnSpc>
              <a:spcBef>
                <a:spcPts val="0"/>
              </a:spcBef>
              <a:spcAft>
                <a:spcPts val="400"/>
              </a:spcAft>
              <a:buFont typeface="Arial"/>
              <a:buChar char="•"/>
              <a:defRPr sz="1400" kern="1200" baseline="0">
                <a:latin typeface="Aria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6944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Page">
    <p:spTree>
      <p:nvGrpSpPr>
        <p:cNvPr id="1" name=""/>
        <p:cNvGrpSpPr/>
        <p:nvPr/>
      </p:nvGrpSpPr>
      <p:grpSpPr>
        <a:xfrm>
          <a:off x="0" y="0"/>
          <a:ext cx="0" cy="0"/>
          <a:chOff x="0" y="0"/>
          <a:chExt cx="0" cy="0"/>
        </a:xfrm>
      </p:grpSpPr>
      <p:sp>
        <p:nvSpPr>
          <p:cNvPr id="2" name="Text Placeholder 2"/>
          <p:cNvSpPr>
            <a:spLocks noGrp="1"/>
          </p:cNvSpPr>
          <p:nvPr>
            <p:ph type="body" sz="quarter" idx="12" hasCustomPrompt="1"/>
          </p:nvPr>
        </p:nvSpPr>
        <p:spPr>
          <a:xfrm>
            <a:off x="252418" y="677867"/>
            <a:ext cx="6159851" cy="615553"/>
          </a:xfrm>
          <a:prstGeom prst="rect">
            <a:avLst/>
          </a:prstGeom>
        </p:spPr>
        <p:txBody>
          <a:bodyPr lIns="0" tIns="0" rIns="0" bIns="0">
            <a:spAutoFit/>
          </a:bodyPr>
          <a:lstStyle>
            <a:lvl1pPr marL="0" indent="0">
              <a:spcBef>
                <a:spcPts val="0"/>
              </a:spcBef>
              <a:buNone/>
              <a:defRPr sz="4000" b="1" cap="all" baseline="0">
                <a:solidFill>
                  <a:schemeClr val="bg1"/>
                </a:solidFill>
              </a:defRPr>
            </a:lvl1pPr>
          </a:lstStyle>
          <a:p>
            <a:pPr lvl="0"/>
            <a:r>
              <a:rPr lang="en-AU" dirty="0"/>
              <a:t>Heading part 1</a:t>
            </a:r>
          </a:p>
        </p:txBody>
      </p:sp>
      <p:sp>
        <p:nvSpPr>
          <p:cNvPr id="3" name="Text Placeholder 2"/>
          <p:cNvSpPr>
            <a:spLocks noGrp="1"/>
          </p:cNvSpPr>
          <p:nvPr>
            <p:ph type="body" sz="quarter" idx="13" hasCustomPrompt="1"/>
          </p:nvPr>
        </p:nvSpPr>
        <p:spPr>
          <a:xfrm>
            <a:off x="252418" y="2082368"/>
            <a:ext cx="6159851" cy="615553"/>
          </a:xfrm>
          <a:prstGeom prst="rect">
            <a:avLst/>
          </a:prstGeom>
        </p:spPr>
        <p:txBody>
          <a:bodyPr lIns="0" tIns="0" rIns="0" bIns="0">
            <a:spAutoFit/>
          </a:bodyPr>
          <a:lstStyle>
            <a:lvl1pPr marL="0" indent="0">
              <a:spcBef>
                <a:spcPts val="0"/>
              </a:spcBef>
              <a:buNone/>
              <a:defRPr sz="4000" b="0" i="0" cap="all" baseline="0">
                <a:solidFill>
                  <a:srgbClr val="41B3DC"/>
                </a:solidFill>
              </a:defRPr>
            </a:lvl1pPr>
          </a:lstStyle>
          <a:p>
            <a:pPr lvl="0"/>
            <a:r>
              <a:rPr lang="en-AU" dirty="0"/>
              <a:t>Heading part 2</a:t>
            </a:r>
          </a:p>
        </p:txBody>
      </p:sp>
    </p:spTree>
    <p:extLst>
      <p:ext uri="{BB962C8B-B14F-4D97-AF65-F5344CB8AC3E}">
        <p14:creationId xmlns:p14="http://schemas.microsoft.com/office/powerpoint/2010/main" val="360413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191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95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751389" y="2"/>
            <a:ext cx="4392612" cy="4470399"/>
          </a:xfrm>
          <a:prstGeom prst="rect">
            <a:avLst/>
          </a:prstGeom>
        </p:spPr>
        <p:txBody>
          <a:bodyPr lIns="72539" tIns="36270" rIns="72539" bIns="36270"/>
          <a:lstStyle/>
          <a:p>
            <a:r>
              <a:rPr lang="en-US"/>
              <a:t>Click icon to add picture</a:t>
            </a:r>
            <a:endParaRPr lang="en-US" dirty="0"/>
          </a:p>
        </p:txBody>
      </p:sp>
      <p:sp>
        <p:nvSpPr>
          <p:cNvPr id="5" name="Text Placeholder 4"/>
          <p:cNvSpPr>
            <a:spLocks noGrp="1"/>
          </p:cNvSpPr>
          <p:nvPr>
            <p:ph type="body" sz="quarter" idx="11"/>
          </p:nvPr>
        </p:nvSpPr>
        <p:spPr>
          <a:xfrm>
            <a:off x="360369" y="855666"/>
            <a:ext cx="4035425" cy="3614737"/>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bwMode="auto">
          <a:xfrm>
            <a:off x="358780" y="141191"/>
            <a:ext cx="40370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a:t>Text on left, picture on right</a:t>
            </a:r>
          </a:p>
        </p:txBody>
      </p:sp>
    </p:spTree>
    <p:extLst>
      <p:ext uri="{BB962C8B-B14F-4D97-AF65-F5344CB8AC3E}">
        <p14:creationId xmlns:p14="http://schemas.microsoft.com/office/powerpoint/2010/main" val="1544631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751389" y="2"/>
            <a:ext cx="4392612" cy="4470399"/>
          </a:xfrm>
          <a:prstGeom prst="rect">
            <a:avLst/>
          </a:prstGeom>
        </p:spPr>
        <p:txBody>
          <a:bodyPr lIns="72539" tIns="36270" rIns="72539" bIns="36270"/>
          <a:lstStyle/>
          <a:p>
            <a:r>
              <a:rPr lang="en-US"/>
              <a:t>Click icon to add picture</a:t>
            </a:r>
            <a:endParaRPr lang="en-US" dirty="0"/>
          </a:p>
        </p:txBody>
      </p:sp>
      <p:sp>
        <p:nvSpPr>
          <p:cNvPr id="5" name="Text Placeholder 4"/>
          <p:cNvSpPr>
            <a:spLocks noGrp="1"/>
          </p:cNvSpPr>
          <p:nvPr>
            <p:ph type="body" sz="quarter" idx="11"/>
          </p:nvPr>
        </p:nvSpPr>
        <p:spPr>
          <a:xfrm>
            <a:off x="360369" y="855666"/>
            <a:ext cx="4035425" cy="3614737"/>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bwMode="auto">
          <a:xfrm>
            <a:off x="358780" y="141191"/>
            <a:ext cx="40370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a:t>Text on left, picture on right</a:t>
            </a:r>
          </a:p>
        </p:txBody>
      </p:sp>
    </p:spTree>
    <p:extLst>
      <p:ext uri="{BB962C8B-B14F-4D97-AF65-F5344CB8AC3E}">
        <p14:creationId xmlns:p14="http://schemas.microsoft.com/office/powerpoint/2010/main" val="1420139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ub-section slide">
    <p:bg>
      <p:bgPr>
        <a:solidFill>
          <a:srgbClr val="002745"/>
        </a:solidFill>
        <a:effectLst/>
      </p:bgPr>
    </p:bg>
    <p:spTree>
      <p:nvGrpSpPr>
        <p:cNvPr id="1" name=""/>
        <p:cNvGrpSpPr/>
        <p:nvPr/>
      </p:nvGrpSpPr>
      <p:grpSpPr>
        <a:xfrm>
          <a:off x="0" y="0"/>
          <a:ext cx="0" cy="0"/>
          <a:chOff x="0" y="0"/>
          <a:chExt cx="0" cy="0"/>
        </a:xfrm>
      </p:grpSpPr>
      <p:sp>
        <p:nvSpPr>
          <p:cNvPr id="9" name="Parallelogram 8"/>
          <p:cNvSpPr/>
          <p:nvPr/>
        </p:nvSpPr>
        <p:spPr>
          <a:xfrm>
            <a:off x="-895047" y="0"/>
            <a:ext cx="7347857" cy="3422952"/>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2000"/>
          </a:p>
        </p:txBody>
      </p:sp>
      <p:sp>
        <p:nvSpPr>
          <p:cNvPr id="10" name="Text Placeholder 2"/>
          <p:cNvSpPr>
            <a:spLocks noGrp="1"/>
          </p:cNvSpPr>
          <p:nvPr>
            <p:ph type="body" sz="quarter" idx="14" hasCustomPrompt="1"/>
          </p:nvPr>
        </p:nvSpPr>
        <p:spPr>
          <a:xfrm>
            <a:off x="360368" y="2873287"/>
            <a:ext cx="5150667" cy="197490"/>
          </a:xfrm>
          <a:prstGeom prst="rect">
            <a:avLst/>
          </a:prstGeom>
        </p:spPr>
        <p:txBody>
          <a:bodyPr wrap="square" lIns="0" tIns="0" rIns="0" bIns="0">
            <a:spAutoFit/>
          </a:bodyPr>
          <a:lstStyle>
            <a:lvl1pPr marL="0" indent="0">
              <a:lnSpc>
                <a:spcPct val="90000"/>
              </a:lnSpc>
              <a:spcBef>
                <a:spcPts val="0"/>
              </a:spcBef>
              <a:buNone/>
              <a:defRPr sz="1400" b="0" i="1" cap="none" baseline="0">
                <a:solidFill>
                  <a:schemeClr val="bg1"/>
                </a:solidFill>
              </a:defRPr>
            </a:lvl1pPr>
          </a:lstStyle>
          <a:p>
            <a:pPr lvl="0"/>
            <a:r>
              <a:rPr lang="en-AU" dirty="0"/>
              <a:t>Presented by </a:t>
            </a:r>
          </a:p>
        </p:txBody>
      </p:sp>
      <p:sp>
        <p:nvSpPr>
          <p:cNvPr id="11" name="Text Placeholder 2"/>
          <p:cNvSpPr>
            <a:spLocks noGrp="1"/>
          </p:cNvSpPr>
          <p:nvPr>
            <p:ph type="body" sz="quarter" idx="12" hasCustomPrompt="1"/>
          </p:nvPr>
        </p:nvSpPr>
        <p:spPr>
          <a:xfrm>
            <a:off x="360368" y="970304"/>
            <a:ext cx="5557269" cy="945900"/>
          </a:xfrm>
          <a:prstGeom prst="rect">
            <a:avLst/>
          </a:prstGeom>
        </p:spPr>
        <p:txBody>
          <a:bodyPr wrap="square" lIns="0" tIns="0" rIns="0" bIns="0">
            <a:spAutoFit/>
          </a:bodyPr>
          <a:lstStyle>
            <a:lvl1pPr marL="0" indent="0">
              <a:lnSpc>
                <a:spcPct val="90000"/>
              </a:lnSpc>
              <a:spcBef>
                <a:spcPts val="0"/>
              </a:spcBef>
              <a:buNone/>
              <a:defRPr sz="3200" b="0" i="0" cap="none" baseline="0">
                <a:solidFill>
                  <a:schemeClr val="bg1"/>
                </a:solidFill>
              </a:defRPr>
            </a:lvl1pPr>
          </a:lstStyle>
          <a:p>
            <a:pPr lvl="0"/>
            <a:r>
              <a:rPr lang="en-AU" dirty="0"/>
              <a:t>Title slide with </a:t>
            </a:r>
          </a:p>
          <a:p>
            <a:pPr lvl="0"/>
            <a:r>
              <a:rPr lang="en-AU" dirty="0"/>
              <a:t>photo background</a:t>
            </a:r>
          </a:p>
        </p:txBody>
      </p:sp>
      <p:sp>
        <p:nvSpPr>
          <p:cNvPr id="12" name="Text Placeholder 2"/>
          <p:cNvSpPr>
            <a:spLocks noGrp="1"/>
          </p:cNvSpPr>
          <p:nvPr>
            <p:ph type="body" sz="quarter" idx="13" hasCustomPrompt="1"/>
          </p:nvPr>
        </p:nvSpPr>
        <p:spPr>
          <a:xfrm>
            <a:off x="360368" y="2074425"/>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Subheading</a:t>
            </a:r>
          </a:p>
        </p:txBody>
      </p:sp>
      <p:pic>
        <p:nvPicPr>
          <p:cNvPr id="13" name="Picture 12" descr="BM_stacked_(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249691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751389" y="2"/>
            <a:ext cx="4392612" cy="4470399"/>
          </a:xfrm>
          <a:prstGeom prst="rect">
            <a:avLst/>
          </a:prstGeom>
        </p:spPr>
        <p:txBody>
          <a:bodyPr lIns="72539" tIns="36270" rIns="72539" bIns="36270"/>
          <a:lstStyle/>
          <a:p>
            <a:r>
              <a:rPr lang="en-US"/>
              <a:t>Click icon to add picture</a:t>
            </a:r>
            <a:endParaRPr lang="en-US" dirty="0"/>
          </a:p>
        </p:txBody>
      </p:sp>
      <p:sp>
        <p:nvSpPr>
          <p:cNvPr id="5" name="Text Placeholder 4"/>
          <p:cNvSpPr>
            <a:spLocks noGrp="1"/>
          </p:cNvSpPr>
          <p:nvPr>
            <p:ph type="body" sz="quarter" idx="11"/>
          </p:nvPr>
        </p:nvSpPr>
        <p:spPr>
          <a:xfrm>
            <a:off x="360369" y="855666"/>
            <a:ext cx="4035425" cy="3614737"/>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bwMode="auto">
          <a:xfrm>
            <a:off x="358780" y="141191"/>
            <a:ext cx="40370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a:t>Text on left, picture on right</a:t>
            </a:r>
          </a:p>
        </p:txBody>
      </p:sp>
    </p:spTree>
    <p:extLst>
      <p:ext uri="{BB962C8B-B14F-4D97-AF65-F5344CB8AC3E}">
        <p14:creationId xmlns:p14="http://schemas.microsoft.com/office/powerpoint/2010/main" val="2035204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751389" y="2"/>
            <a:ext cx="4392612" cy="4470399"/>
          </a:xfrm>
          <a:prstGeom prst="rect">
            <a:avLst/>
          </a:prstGeom>
        </p:spPr>
        <p:txBody>
          <a:bodyPr lIns="72539" tIns="36270" rIns="72539" bIns="36270"/>
          <a:lstStyle/>
          <a:p>
            <a:r>
              <a:rPr lang="en-US"/>
              <a:t>Click icon to add picture</a:t>
            </a:r>
            <a:endParaRPr lang="en-US" dirty="0"/>
          </a:p>
        </p:txBody>
      </p:sp>
      <p:sp>
        <p:nvSpPr>
          <p:cNvPr id="5" name="Text Placeholder 4"/>
          <p:cNvSpPr>
            <a:spLocks noGrp="1"/>
          </p:cNvSpPr>
          <p:nvPr>
            <p:ph type="body" sz="quarter" idx="11"/>
          </p:nvPr>
        </p:nvSpPr>
        <p:spPr>
          <a:xfrm>
            <a:off x="360369" y="855666"/>
            <a:ext cx="4035425" cy="3614737"/>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bwMode="auto">
          <a:xfrm>
            <a:off x="358780" y="141191"/>
            <a:ext cx="40370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a:t>Text on left, picture on right</a:t>
            </a:r>
          </a:p>
        </p:txBody>
      </p:sp>
    </p:spTree>
    <p:extLst>
      <p:ext uri="{BB962C8B-B14F-4D97-AF65-F5344CB8AC3E}">
        <p14:creationId xmlns:p14="http://schemas.microsoft.com/office/powerpoint/2010/main" val="12148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751389" y="2"/>
            <a:ext cx="4392612" cy="4470399"/>
          </a:xfrm>
          <a:prstGeom prst="rect">
            <a:avLst/>
          </a:prstGeom>
        </p:spPr>
        <p:txBody>
          <a:bodyPr lIns="72539" tIns="36270" rIns="72539" bIns="36270"/>
          <a:lstStyle/>
          <a:p>
            <a:r>
              <a:rPr lang="en-US"/>
              <a:t>Click icon to add picture</a:t>
            </a:r>
            <a:endParaRPr lang="en-US" dirty="0"/>
          </a:p>
        </p:txBody>
      </p:sp>
      <p:sp>
        <p:nvSpPr>
          <p:cNvPr id="5" name="Text Placeholder 4"/>
          <p:cNvSpPr>
            <a:spLocks noGrp="1"/>
          </p:cNvSpPr>
          <p:nvPr>
            <p:ph type="body" sz="quarter" idx="11"/>
          </p:nvPr>
        </p:nvSpPr>
        <p:spPr>
          <a:xfrm>
            <a:off x="360369" y="855666"/>
            <a:ext cx="4035425" cy="3614737"/>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bwMode="auto">
          <a:xfrm>
            <a:off x="358780" y="141191"/>
            <a:ext cx="40370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ctr">
              <a:defRPr baseline="0"/>
            </a:lvl1pPr>
          </a:lstStyle>
          <a:p>
            <a:pPr lvl="0"/>
            <a:r>
              <a:rPr lang="en-US" dirty="0"/>
              <a:t>Text on left, picture on right</a:t>
            </a:r>
          </a:p>
        </p:txBody>
      </p:sp>
    </p:spTree>
    <p:extLst>
      <p:ext uri="{BB962C8B-B14F-4D97-AF65-F5344CB8AC3E}">
        <p14:creationId xmlns:p14="http://schemas.microsoft.com/office/powerpoint/2010/main" val="302241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9144000" cy="4270798"/>
          </a:xfrm>
          <a:prstGeom prst="rect">
            <a:avLst/>
          </a:prstGeom>
        </p:spPr>
        <p:txBody>
          <a:bodyPr lIns="35095" tIns="17547" rIns="35095" bIns="17547"/>
          <a:lstStyle>
            <a:lvl1pPr>
              <a:defRPr>
                <a:effectLst/>
                <a:latin typeface="+mn-lt"/>
                <a:ea typeface="Arial Unicode MS" pitchFamily="34" charset="-128"/>
              </a:defRPr>
            </a:lvl1pPr>
          </a:lstStyle>
          <a:p>
            <a:r>
              <a:rPr lang="en-US"/>
              <a:t>Click icon to add picture</a:t>
            </a:r>
            <a:endParaRPr lang="en-US" dirty="0"/>
          </a:p>
        </p:txBody>
      </p:sp>
      <p:sp>
        <p:nvSpPr>
          <p:cNvPr id="2" name="Title 1"/>
          <p:cNvSpPr>
            <a:spLocks noGrp="1"/>
          </p:cNvSpPr>
          <p:nvPr>
            <p:ph type="ctrTitle"/>
          </p:nvPr>
        </p:nvSpPr>
        <p:spPr>
          <a:xfrm>
            <a:off x="171450" y="3028766"/>
            <a:ext cx="6572249" cy="902338"/>
          </a:xfrm>
          <a:prstGeom prst="rect">
            <a:avLst/>
          </a:prstGeom>
        </p:spPr>
        <p:txBody>
          <a:bodyPr lIns="35095" tIns="17547" rIns="35095" bIns="17547"/>
          <a:lstStyle>
            <a:lvl1pPr>
              <a:defRPr sz="3900" b="0" i="0" spc="-97">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6772274" y="3028766"/>
            <a:ext cx="2171700" cy="896691"/>
          </a:xfrm>
          <a:prstGeom prst="rect">
            <a:avLst/>
          </a:prstGeom>
        </p:spPr>
        <p:txBody>
          <a:bodyPr lIns="35095" tIns="17547" rIns="35095" bIns="17547" anchor="b"/>
          <a:lstStyle>
            <a:lvl1pPr marL="0" indent="0" algn="l">
              <a:buNone/>
              <a:defRPr sz="1200">
                <a:solidFill>
                  <a:schemeClr val="bg1"/>
                </a:solidFill>
                <a:latin typeface="+mn-lt"/>
                <a:ea typeface="Arial Unicode MS" pitchFamily="34" charset="-128"/>
              </a:defRPr>
            </a:lvl1pPr>
            <a:lvl2pPr marL="221183" indent="0" algn="ctr">
              <a:buNone/>
              <a:defRPr>
                <a:solidFill>
                  <a:schemeClr val="tx1">
                    <a:tint val="75000"/>
                  </a:schemeClr>
                </a:solidFill>
              </a:defRPr>
            </a:lvl2pPr>
            <a:lvl3pPr marL="442367" indent="0" algn="ctr">
              <a:buNone/>
              <a:defRPr>
                <a:solidFill>
                  <a:schemeClr val="tx1">
                    <a:tint val="75000"/>
                  </a:schemeClr>
                </a:solidFill>
              </a:defRPr>
            </a:lvl3pPr>
            <a:lvl4pPr marL="663550" indent="0" algn="ctr">
              <a:buNone/>
              <a:defRPr>
                <a:solidFill>
                  <a:schemeClr val="tx1">
                    <a:tint val="75000"/>
                  </a:schemeClr>
                </a:solidFill>
              </a:defRPr>
            </a:lvl4pPr>
            <a:lvl5pPr marL="884733" indent="0" algn="ctr">
              <a:buNone/>
              <a:defRPr>
                <a:solidFill>
                  <a:schemeClr val="tx1">
                    <a:tint val="75000"/>
                  </a:schemeClr>
                </a:solidFill>
              </a:defRPr>
            </a:lvl5pPr>
            <a:lvl6pPr marL="1105917" indent="0" algn="ctr">
              <a:buNone/>
              <a:defRPr>
                <a:solidFill>
                  <a:schemeClr val="tx1">
                    <a:tint val="75000"/>
                  </a:schemeClr>
                </a:solidFill>
              </a:defRPr>
            </a:lvl6pPr>
            <a:lvl7pPr marL="1327100" indent="0" algn="ctr">
              <a:buNone/>
              <a:defRPr>
                <a:solidFill>
                  <a:schemeClr val="tx1">
                    <a:tint val="75000"/>
                  </a:schemeClr>
                </a:solidFill>
              </a:defRPr>
            </a:lvl7pPr>
            <a:lvl8pPr marL="1548284" indent="0" algn="ctr">
              <a:buNone/>
              <a:defRPr>
                <a:solidFill>
                  <a:schemeClr val="tx1">
                    <a:tint val="75000"/>
                  </a:schemeClr>
                </a:solidFill>
              </a:defRPr>
            </a:lvl8pPr>
            <a:lvl9pPr marL="176946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4855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mp; 2 images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9" y="286677"/>
            <a:ext cx="1971456" cy="3713243"/>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43667" y="3943268"/>
            <a:ext cx="2242888" cy="227956"/>
          </a:xfrm>
          <a:prstGeom prst="rect">
            <a:avLst/>
          </a:prstGeom>
        </p:spPr>
        <p:txBody>
          <a:bodyPr lIns="35095" tIns="17547" rIns="35095" bIns="17547"/>
          <a:lstStyle>
            <a:lvl1pPr algn="ctr">
              <a:defRPr sz="800" baseline="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4" hasCustomPrompt="1"/>
          </p:nvPr>
        </p:nvSpPr>
        <p:spPr>
          <a:xfrm>
            <a:off x="4729412" y="3943268"/>
            <a:ext cx="2242888" cy="227956"/>
          </a:xfrm>
          <a:prstGeom prst="rect">
            <a:avLst/>
          </a:prstGeom>
        </p:spPr>
        <p:txBody>
          <a:bodyPr lIns="35095" tIns="17547" rIns="35095" bIns="17547"/>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Content Placeholder 4"/>
          <p:cNvSpPr>
            <a:spLocks noGrp="1"/>
          </p:cNvSpPr>
          <p:nvPr>
            <p:ph sz="quarter" idx="15"/>
          </p:nvPr>
        </p:nvSpPr>
        <p:spPr>
          <a:xfrm>
            <a:off x="2432238" y="57120"/>
            <a:ext cx="2254317" cy="3884192"/>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717984" y="57120"/>
            <a:ext cx="2254317" cy="3884192"/>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6"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9" name="Rectangle 8"/>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0" name="Rectangle 9"/>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7" name="Rectangle 16"/>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8" name="Rectangle 17"/>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5162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amp; decorative imag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3151" y="0"/>
            <a:ext cx="4543424" cy="4284570"/>
          </a:xfrm>
          <a:prstGeom prst="rect">
            <a:avLst/>
          </a:prstGeom>
        </p:spPr>
        <p:txBody>
          <a:bodyPr lIns="35095" tIns="17547" rIns="35095" bIns="17547" anchor="ctr"/>
          <a:lstStyle>
            <a:lvl1pPr>
              <a:spcAft>
                <a:spcPts val="290"/>
              </a:spcAft>
              <a:defRPr b="0" i="0">
                <a:effectLst/>
                <a:latin typeface="+mn-lt"/>
                <a:ea typeface="Arial Unicode MS" pitchFamily="34" charset="-128"/>
                <a:cs typeface="Univers CE 45 Light"/>
              </a:defRPr>
            </a:lvl1pPr>
            <a:lvl2pPr>
              <a:spcAft>
                <a:spcPts val="290"/>
              </a:spcAft>
              <a:defRPr b="0" i="0">
                <a:effectLst/>
                <a:latin typeface="+mn-lt"/>
                <a:ea typeface="Arial Unicode MS" pitchFamily="34" charset="-128"/>
                <a:cs typeface="Univers CE 45 Light"/>
              </a:defRPr>
            </a:lvl2pPr>
            <a:lvl3pPr>
              <a:spcAft>
                <a:spcPts val="290"/>
              </a:spcAft>
              <a:defRPr b="0" i="0">
                <a:effectLst/>
                <a:latin typeface="+mn-lt"/>
                <a:ea typeface="Arial Unicode MS" pitchFamily="34" charset="-128"/>
                <a:cs typeface="Univers CE 45 Light"/>
              </a:defRPr>
            </a:lvl3pPr>
            <a:lvl4pPr>
              <a:spcAft>
                <a:spcPts val="290"/>
              </a:spcAft>
              <a:defRPr b="0" i="0">
                <a:effectLst/>
                <a:latin typeface="+mn-lt"/>
                <a:ea typeface="Arial Unicode MS" pitchFamily="34" charset="-128"/>
                <a:cs typeface="Univers CE 45 Light"/>
              </a:defRPr>
            </a:lvl4pPr>
            <a:lvl5pPr>
              <a:spcAft>
                <a:spcPts val="290"/>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0"/>
          </p:nvPr>
        </p:nvSpPr>
        <p:spPr>
          <a:xfrm>
            <a:off x="7028669" y="286677"/>
            <a:ext cx="1971675" cy="3713243"/>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2"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6" name="Rectangle 5"/>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8" name="Rectangle 7"/>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9" name="Rectangle 8"/>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0" name="Rectangle 9"/>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8989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mp; 3 images">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2399987" y="3943268"/>
            <a:ext cx="2171503" cy="227956"/>
          </a:xfrm>
          <a:prstGeom prst="rect">
            <a:avLst/>
          </a:prstGeom>
        </p:spPr>
        <p:txBody>
          <a:bodyPr lIns="35095" tIns="17547" rIns="35095" bIns="17547"/>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4"/>
          <p:cNvSpPr>
            <a:spLocks noGrp="1"/>
          </p:cNvSpPr>
          <p:nvPr>
            <p:ph type="body" sz="quarter" idx="14" hasCustomPrompt="1"/>
          </p:nvPr>
        </p:nvSpPr>
        <p:spPr>
          <a:xfrm>
            <a:off x="4600575" y="3942795"/>
            <a:ext cx="2171503" cy="228034"/>
          </a:xfrm>
          <a:prstGeom prst="rect">
            <a:avLst/>
          </a:prstGeom>
        </p:spPr>
        <p:txBody>
          <a:bodyPr lIns="35095" tIns="17547" rIns="35095" bIns="17547"/>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5" hasCustomPrompt="1"/>
          </p:nvPr>
        </p:nvSpPr>
        <p:spPr>
          <a:xfrm>
            <a:off x="6829425" y="3943268"/>
            <a:ext cx="2171503" cy="227956"/>
          </a:xfrm>
          <a:prstGeom prst="rect">
            <a:avLst/>
          </a:prstGeom>
        </p:spPr>
        <p:txBody>
          <a:bodyPr lIns="35095" tIns="17547" rIns="35095" bIns="17547"/>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3"/>
          <p:cNvSpPr>
            <a:spLocks noGrp="1"/>
          </p:cNvSpPr>
          <p:nvPr>
            <p:ph sz="quarter" idx="16"/>
          </p:nvPr>
        </p:nvSpPr>
        <p:spPr>
          <a:xfrm>
            <a:off x="239961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Content Placeholder 3"/>
          <p:cNvSpPr>
            <a:spLocks noGrp="1"/>
          </p:cNvSpPr>
          <p:nvPr>
            <p:ph sz="quarter" idx="17"/>
          </p:nvPr>
        </p:nvSpPr>
        <p:spPr>
          <a:xfrm>
            <a:off x="4614520"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3"/>
          <p:cNvSpPr>
            <a:spLocks noGrp="1"/>
          </p:cNvSpPr>
          <p:nvPr>
            <p:ph sz="quarter" idx="18"/>
          </p:nvPr>
        </p:nvSpPr>
        <p:spPr>
          <a:xfrm>
            <a:off x="682942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6"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7" name="Rectangle 16"/>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8" name="Rectangle 17"/>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9" name="Rectangle 18"/>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20" name="Rectangle 19"/>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8355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mp; 1 image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9" y="286677"/>
            <a:ext cx="1971456" cy="3713243"/>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28875" y="3943268"/>
            <a:ext cx="4429124" cy="228034"/>
          </a:xfrm>
          <a:prstGeom prst="rect">
            <a:avLst/>
          </a:prstGeom>
        </p:spPr>
        <p:txBody>
          <a:bodyPr lIns="35095" tIns="17547" rIns="35095" bIns="17547"/>
          <a:lstStyle>
            <a:lvl1pPr algn="ctr">
              <a:defRPr sz="800" baseline="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28877" y="114243"/>
            <a:ext cx="4429790" cy="3827071"/>
          </a:xfrm>
          <a:prstGeom prst="rect">
            <a:avLst/>
          </a:prstGeom>
        </p:spPr>
        <p:txBody>
          <a:bodyPr lIns="35095" tIns="17547" rIns="35095" bIns="17547" anchor="ctr"/>
          <a:lstStyle>
            <a:lvl1pPr>
              <a:spcAft>
                <a:spcPts val="290"/>
              </a:spcAft>
              <a:defRPr b="0" i="0">
                <a:effectLst/>
                <a:latin typeface="+mn-lt"/>
                <a:ea typeface="Arial Unicode MS" pitchFamily="34" charset="-128"/>
                <a:cs typeface="Univers CE 45 Light"/>
              </a:defRPr>
            </a:lvl1pPr>
            <a:lvl2pPr>
              <a:spcAft>
                <a:spcPts val="290"/>
              </a:spcAft>
              <a:defRPr b="0" i="0">
                <a:effectLst/>
                <a:latin typeface="+mn-lt"/>
                <a:ea typeface="Arial Unicode MS" pitchFamily="34" charset="-128"/>
                <a:cs typeface="Univers CE 45 Light"/>
              </a:defRPr>
            </a:lvl2pPr>
            <a:lvl3pPr>
              <a:spcAft>
                <a:spcPts val="290"/>
              </a:spcAft>
              <a:defRPr b="0" i="0">
                <a:effectLst/>
                <a:latin typeface="+mn-lt"/>
                <a:ea typeface="Arial Unicode MS" pitchFamily="34" charset="-128"/>
                <a:cs typeface="Univers CE 45 Light"/>
              </a:defRPr>
            </a:lvl3pPr>
            <a:lvl4pPr>
              <a:spcAft>
                <a:spcPts val="290"/>
              </a:spcAft>
              <a:defRPr b="0" i="0">
                <a:effectLst/>
                <a:latin typeface="+mn-lt"/>
                <a:ea typeface="Arial Unicode MS" pitchFamily="34" charset="-128"/>
                <a:cs typeface="Univers CE 45 Light"/>
              </a:defRPr>
            </a:lvl4pPr>
            <a:lvl5pPr>
              <a:spcAft>
                <a:spcPts val="290"/>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3"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9" name="Rectangle 8"/>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0" name="Rectangle 9"/>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4" name="Rectangle 13"/>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5" name="Rectangle 14"/>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2384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mp; 1 image with text (white)">
    <p:spTree>
      <p:nvGrpSpPr>
        <p:cNvPr id="1" name=""/>
        <p:cNvGrpSpPr/>
        <p:nvPr/>
      </p:nvGrpSpPr>
      <p:grpSpPr>
        <a:xfrm>
          <a:off x="0" y="0"/>
          <a:ext cx="0" cy="0"/>
          <a:chOff x="0" y="0"/>
          <a:chExt cx="0" cy="0"/>
        </a:xfrm>
      </p:grpSpPr>
      <p:sp>
        <p:nvSpPr>
          <p:cNvPr id="4" name="Rectangle 3"/>
          <p:cNvSpPr/>
          <p:nvPr/>
        </p:nvSpPr>
        <p:spPr>
          <a:xfrm>
            <a:off x="2343151" y="0"/>
            <a:ext cx="4543424"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7" name="Content Placeholder 2"/>
          <p:cNvSpPr>
            <a:spLocks noGrp="1"/>
          </p:cNvSpPr>
          <p:nvPr>
            <p:ph idx="10"/>
          </p:nvPr>
        </p:nvSpPr>
        <p:spPr>
          <a:xfrm>
            <a:off x="7028669" y="285604"/>
            <a:ext cx="1971456" cy="3712831"/>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320942" y="3943266"/>
            <a:ext cx="4528877" cy="228482"/>
          </a:xfrm>
          <a:prstGeom prst="rect">
            <a:avLst/>
          </a:prstGeom>
        </p:spPr>
        <p:txBody>
          <a:bodyPr lIns="35095" tIns="17547" rIns="35095" bIns="17547"/>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57452" y="114243"/>
            <a:ext cx="4401215" cy="3827071"/>
          </a:xfrm>
          <a:prstGeom prst="rect">
            <a:avLst/>
          </a:prstGeom>
        </p:spPr>
        <p:txBody>
          <a:bodyPr lIns="35095" tIns="17547" rIns="35095" bIns="17547" anchor="ctr"/>
          <a:lstStyle>
            <a:lvl1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1pPr>
            <a:lvl2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2pPr>
            <a:lvl3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3pPr>
            <a:lvl4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4pPr>
            <a:lvl5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0" y="0"/>
            <a:ext cx="2343150" cy="4286598"/>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3"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0" name="Rectangle 9"/>
          <p:cNvSpPr/>
          <p:nvPr/>
        </p:nvSpPr>
        <p:spPr>
          <a:xfrm>
            <a:off x="2343151" y="0"/>
            <a:ext cx="4543424"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11" name="Rectangle 10"/>
          <p:cNvSpPr/>
          <p:nvPr/>
        </p:nvSpPr>
        <p:spPr>
          <a:xfrm>
            <a:off x="0" y="0"/>
            <a:ext cx="2343150" cy="4286598"/>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4" name="Rectangle 13"/>
          <p:cNvSpPr/>
          <p:nvPr/>
        </p:nvSpPr>
        <p:spPr>
          <a:xfrm>
            <a:off x="2343150" y="1"/>
            <a:ext cx="454342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1600">
              <a:solidFill>
                <a:srgbClr val="FFFFFF"/>
              </a:solidFill>
            </a:endParaRPr>
          </a:p>
        </p:txBody>
      </p:sp>
      <p:sp>
        <p:nvSpPr>
          <p:cNvPr id="15" name="Rectangle 14"/>
          <p:cNvSpPr/>
          <p:nvPr/>
        </p:nvSpPr>
        <p:spPr>
          <a:xfrm>
            <a:off x="0" y="0"/>
            <a:ext cx="2343150" cy="4286598"/>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6" name="Rectangle 15"/>
          <p:cNvSpPr/>
          <p:nvPr/>
        </p:nvSpPr>
        <p:spPr>
          <a:xfrm>
            <a:off x="2343150" y="0"/>
            <a:ext cx="4543424"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17" name="Rectangle 16"/>
          <p:cNvSpPr/>
          <p:nvPr/>
        </p:nvSpPr>
        <p:spPr>
          <a:xfrm>
            <a:off x="0" y="0"/>
            <a:ext cx="2343150" cy="4286598"/>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8" name="Rectangle 17"/>
          <p:cNvSpPr/>
          <p:nvPr userDrawn="1"/>
        </p:nvSpPr>
        <p:spPr>
          <a:xfrm>
            <a:off x="2343150" y="0"/>
            <a:ext cx="4543424"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19" name="Rectangle 18"/>
          <p:cNvSpPr/>
          <p:nvPr userDrawn="1"/>
        </p:nvSpPr>
        <p:spPr>
          <a:xfrm>
            <a:off x="0" y="0"/>
            <a:ext cx="2343150" cy="4286598"/>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5932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mp; 2 images with text (white)">
    <p:spTree>
      <p:nvGrpSpPr>
        <p:cNvPr id="1" name=""/>
        <p:cNvGrpSpPr/>
        <p:nvPr/>
      </p:nvGrpSpPr>
      <p:grpSpPr>
        <a:xfrm>
          <a:off x="0" y="0"/>
          <a:ext cx="0" cy="0"/>
          <a:chOff x="0" y="0"/>
          <a:chExt cx="0" cy="0"/>
        </a:xfrm>
      </p:grpSpPr>
      <p:sp>
        <p:nvSpPr>
          <p:cNvPr id="4" name="Rectangle 3"/>
          <p:cNvSpPr/>
          <p:nvPr/>
        </p:nvSpPr>
        <p:spPr>
          <a:xfrm>
            <a:off x="2343151" y="0"/>
            <a:ext cx="4629149"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7" name="Content Placeholder 2"/>
          <p:cNvSpPr>
            <a:spLocks noGrp="1"/>
          </p:cNvSpPr>
          <p:nvPr>
            <p:ph idx="10"/>
          </p:nvPr>
        </p:nvSpPr>
        <p:spPr>
          <a:xfrm>
            <a:off x="7028669" y="285604"/>
            <a:ext cx="1971456" cy="3712831"/>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407429" y="3943268"/>
            <a:ext cx="2242888" cy="227956"/>
          </a:xfrm>
          <a:prstGeom prst="rect">
            <a:avLst/>
          </a:prstGeom>
        </p:spPr>
        <p:txBody>
          <a:bodyPr lIns="35095" tIns="17547" rIns="35095" bIns="17547"/>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Placeholder 4"/>
          <p:cNvSpPr>
            <a:spLocks noGrp="1"/>
          </p:cNvSpPr>
          <p:nvPr>
            <p:ph type="body" sz="quarter" idx="14" hasCustomPrompt="1"/>
          </p:nvPr>
        </p:nvSpPr>
        <p:spPr>
          <a:xfrm>
            <a:off x="4693428" y="3943268"/>
            <a:ext cx="2242888" cy="227956"/>
          </a:xfrm>
          <a:prstGeom prst="rect">
            <a:avLst/>
          </a:prstGeom>
        </p:spPr>
        <p:txBody>
          <a:bodyPr lIns="35095" tIns="17547" rIns="35095" bIns="17547"/>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ontent Placeholder 4"/>
          <p:cNvSpPr>
            <a:spLocks noGrp="1"/>
          </p:cNvSpPr>
          <p:nvPr>
            <p:ph sz="quarter" idx="15"/>
          </p:nvPr>
        </p:nvSpPr>
        <p:spPr>
          <a:xfrm>
            <a:off x="2403663" y="57120"/>
            <a:ext cx="2254317" cy="3884192"/>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689409" y="57120"/>
            <a:ext cx="2254317" cy="3884192"/>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Rectangle 11"/>
          <p:cNvSpPr/>
          <p:nvPr/>
        </p:nvSpPr>
        <p:spPr>
          <a:xfrm>
            <a:off x="0" y="0"/>
            <a:ext cx="2343150" cy="4285555"/>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3"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5" name="Rectangle 14"/>
          <p:cNvSpPr/>
          <p:nvPr/>
        </p:nvSpPr>
        <p:spPr>
          <a:xfrm>
            <a:off x="2343151" y="0"/>
            <a:ext cx="4629149"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16" name="Rectangle 15"/>
          <p:cNvSpPr/>
          <p:nvPr/>
        </p:nvSpPr>
        <p:spPr>
          <a:xfrm>
            <a:off x="0" y="0"/>
            <a:ext cx="2343150" cy="4285555"/>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7" name="Rectangle 16"/>
          <p:cNvSpPr/>
          <p:nvPr/>
        </p:nvSpPr>
        <p:spPr>
          <a:xfrm>
            <a:off x="2343150" y="1"/>
            <a:ext cx="4629149"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1600">
              <a:solidFill>
                <a:srgbClr val="FFFFFF"/>
              </a:solidFill>
            </a:endParaRPr>
          </a:p>
        </p:txBody>
      </p:sp>
      <p:sp>
        <p:nvSpPr>
          <p:cNvPr id="18" name="Rectangle 17"/>
          <p:cNvSpPr/>
          <p:nvPr/>
        </p:nvSpPr>
        <p:spPr>
          <a:xfrm>
            <a:off x="0" y="1"/>
            <a:ext cx="2343150" cy="4285555"/>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9" name="Rectangle 18"/>
          <p:cNvSpPr/>
          <p:nvPr/>
        </p:nvSpPr>
        <p:spPr>
          <a:xfrm>
            <a:off x="2343150" y="0"/>
            <a:ext cx="4629149"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20" name="Rectangle 19"/>
          <p:cNvSpPr/>
          <p:nvPr/>
        </p:nvSpPr>
        <p:spPr>
          <a:xfrm>
            <a:off x="0" y="0"/>
            <a:ext cx="2343150" cy="4285555"/>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21" name="Rectangle 20"/>
          <p:cNvSpPr/>
          <p:nvPr userDrawn="1"/>
        </p:nvSpPr>
        <p:spPr>
          <a:xfrm>
            <a:off x="2343150" y="0"/>
            <a:ext cx="4629149"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22" name="Rectangle 21"/>
          <p:cNvSpPr/>
          <p:nvPr userDrawn="1"/>
        </p:nvSpPr>
        <p:spPr>
          <a:xfrm>
            <a:off x="0" y="0"/>
            <a:ext cx="2343150" cy="4285555"/>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785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bwMode="auto">
          <a:xfrm>
            <a:off x="1689879" y="169865"/>
            <a:ext cx="70969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000" baseline="0"/>
            </a:lvl1pPr>
          </a:lstStyle>
          <a:p>
            <a:pPr lvl="0"/>
            <a:r>
              <a:rPr lang="en-US" dirty="0"/>
              <a:t>Heading</a:t>
            </a:r>
          </a:p>
        </p:txBody>
      </p:sp>
      <p:sp>
        <p:nvSpPr>
          <p:cNvPr id="3" name="Text Placeholder 2"/>
          <p:cNvSpPr>
            <a:spLocks noGrp="1"/>
          </p:cNvSpPr>
          <p:nvPr>
            <p:ph type="body" sz="quarter" idx="10"/>
          </p:nvPr>
        </p:nvSpPr>
        <p:spPr>
          <a:xfrm>
            <a:off x="360368" y="855666"/>
            <a:ext cx="8416925" cy="3614737"/>
          </a:xfrm>
          <a:prstGeom prst="rect">
            <a:avLst/>
          </a:prstGeom>
        </p:spPr>
        <p:txBody>
          <a:bodyPr lIns="72539" tIns="36270" rIns="72539" bIns="362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BM_stacked_(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161024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3 images (white)">
    <p:spTree>
      <p:nvGrpSpPr>
        <p:cNvPr id="1" name=""/>
        <p:cNvGrpSpPr/>
        <p:nvPr/>
      </p:nvGrpSpPr>
      <p:grpSpPr>
        <a:xfrm>
          <a:off x="0" y="0"/>
          <a:ext cx="0" cy="0"/>
          <a:chOff x="0" y="0"/>
          <a:chExt cx="0" cy="0"/>
        </a:xfrm>
      </p:grpSpPr>
      <p:sp>
        <p:nvSpPr>
          <p:cNvPr id="4" name="Rectangle 3"/>
          <p:cNvSpPr/>
          <p:nvPr/>
        </p:nvSpPr>
        <p:spPr>
          <a:xfrm>
            <a:off x="2342856"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13" name="Rectangle 12"/>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4"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5" name="Text Placeholder 4"/>
          <p:cNvSpPr>
            <a:spLocks noGrp="1"/>
          </p:cNvSpPr>
          <p:nvPr>
            <p:ph type="body" sz="quarter" idx="13" hasCustomPrompt="1"/>
          </p:nvPr>
        </p:nvSpPr>
        <p:spPr>
          <a:xfrm>
            <a:off x="2399987" y="3943268"/>
            <a:ext cx="2171503" cy="227956"/>
          </a:xfrm>
          <a:prstGeom prst="rect">
            <a:avLst/>
          </a:prstGeom>
        </p:spPr>
        <p:txBody>
          <a:bodyPr lIns="35095" tIns="17547" rIns="35095" bIns="17547"/>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4"/>
          <p:cNvSpPr>
            <a:spLocks noGrp="1"/>
          </p:cNvSpPr>
          <p:nvPr>
            <p:ph type="body" sz="quarter" idx="14" hasCustomPrompt="1"/>
          </p:nvPr>
        </p:nvSpPr>
        <p:spPr>
          <a:xfrm>
            <a:off x="4600575" y="3942795"/>
            <a:ext cx="2171503" cy="228034"/>
          </a:xfrm>
          <a:prstGeom prst="rect">
            <a:avLst/>
          </a:prstGeom>
        </p:spPr>
        <p:txBody>
          <a:bodyPr lIns="35095" tIns="17547" rIns="35095" bIns="17547"/>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15" hasCustomPrompt="1"/>
          </p:nvPr>
        </p:nvSpPr>
        <p:spPr>
          <a:xfrm>
            <a:off x="6829425" y="3943268"/>
            <a:ext cx="2171503" cy="227956"/>
          </a:xfrm>
          <a:prstGeom prst="rect">
            <a:avLst/>
          </a:prstGeom>
        </p:spPr>
        <p:txBody>
          <a:bodyPr lIns="35095" tIns="17547" rIns="35095" bIns="17547"/>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Content Placeholder 3"/>
          <p:cNvSpPr>
            <a:spLocks noGrp="1"/>
          </p:cNvSpPr>
          <p:nvPr>
            <p:ph sz="quarter" idx="16"/>
          </p:nvPr>
        </p:nvSpPr>
        <p:spPr>
          <a:xfrm>
            <a:off x="239961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3"/>
          <p:cNvSpPr>
            <a:spLocks noGrp="1"/>
          </p:cNvSpPr>
          <p:nvPr>
            <p:ph sz="quarter" idx="17"/>
          </p:nvPr>
        </p:nvSpPr>
        <p:spPr>
          <a:xfrm>
            <a:off x="4614520"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3" name="Content Placeholder 3"/>
          <p:cNvSpPr>
            <a:spLocks noGrp="1"/>
          </p:cNvSpPr>
          <p:nvPr>
            <p:ph sz="quarter" idx="18"/>
          </p:nvPr>
        </p:nvSpPr>
        <p:spPr>
          <a:xfrm>
            <a:off x="682942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Rectangle 10"/>
          <p:cNvSpPr/>
          <p:nvPr/>
        </p:nvSpPr>
        <p:spPr>
          <a:xfrm>
            <a:off x="2342856"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12" name="Rectangle 11"/>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6" name="Rectangle 15"/>
          <p:cNvSpPr/>
          <p:nvPr/>
        </p:nvSpPr>
        <p:spPr>
          <a:xfrm>
            <a:off x="2342855" y="1"/>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1600">
              <a:solidFill>
                <a:srgbClr val="FFFFFF"/>
              </a:solidFill>
            </a:endParaRPr>
          </a:p>
        </p:txBody>
      </p:sp>
      <p:sp>
        <p:nvSpPr>
          <p:cNvPr id="17" name="Rectangle 16"/>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8" name="Rectangle 17"/>
          <p:cNvSpPr/>
          <p:nvPr/>
        </p:nvSpPr>
        <p:spPr>
          <a:xfrm>
            <a:off x="2342855"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24" name="Rectangle 23"/>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25" name="Rectangle 24"/>
          <p:cNvSpPr/>
          <p:nvPr userDrawn="1"/>
        </p:nvSpPr>
        <p:spPr>
          <a:xfrm>
            <a:off x="2342855"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26" name="Rectangle 25"/>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5315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865" y="1"/>
            <a:ext cx="9153866" cy="4269755"/>
          </a:xfrm>
          <a:prstGeom prst="rect">
            <a:avLst/>
          </a:prstGeom>
        </p:spPr>
        <p:txBody>
          <a:bodyPr lIns="35095" tIns="17547" rIns="35095" bIns="17547"/>
          <a:lstStyle>
            <a:lvl1pPr>
              <a:defRPr>
                <a:latin typeface="+mn-lt"/>
                <a:ea typeface="Arial Unicode MS" pitchFamily="34" charset="-128"/>
              </a:defRPr>
            </a:lvl1pPr>
          </a:lstStyle>
          <a:p>
            <a:r>
              <a:rPr lang="en-US"/>
              <a:t>Click icon to add picture</a:t>
            </a:r>
            <a:endParaRPr lang="en-US" dirty="0"/>
          </a:p>
        </p:txBody>
      </p:sp>
      <p:sp>
        <p:nvSpPr>
          <p:cNvPr id="3" name="Subtitle 2"/>
          <p:cNvSpPr>
            <a:spLocks noGrp="1"/>
          </p:cNvSpPr>
          <p:nvPr>
            <p:ph type="subTitle" idx="1"/>
          </p:nvPr>
        </p:nvSpPr>
        <p:spPr>
          <a:xfrm>
            <a:off x="171451" y="2228989"/>
            <a:ext cx="2514600" cy="1942312"/>
          </a:xfrm>
          <a:prstGeom prst="rect">
            <a:avLst/>
          </a:prstGeom>
        </p:spPr>
        <p:txBody>
          <a:bodyPr lIns="35095" tIns="17547" rIns="35095" bIns="17547" anchor="b"/>
          <a:lstStyle>
            <a:lvl1pPr marL="0" indent="0" algn="l">
              <a:buNone/>
              <a:defRPr sz="800">
                <a:solidFill>
                  <a:schemeClr val="bg1"/>
                </a:solidFill>
                <a:latin typeface="+mn-lt"/>
                <a:ea typeface="Arial Unicode MS" pitchFamily="34" charset="-128"/>
              </a:defRPr>
            </a:lvl1pPr>
            <a:lvl2pPr marL="221183" indent="0" algn="ctr">
              <a:buNone/>
              <a:defRPr>
                <a:solidFill>
                  <a:schemeClr val="tx1">
                    <a:tint val="75000"/>
                  </a:schemeClr>
                </a:solidFill>
              </a:defRPr>
            </a:lvl2pPr>
            <a:lvl3pPr marL="442367" indent="0" algn="ctr">
              <a:buNone/>
              <a:defRPr>
                <a:solidFill>
                  <a:schemeClr val="tx1">
                    <a:tint val="75000"/>
                  </a:schemeClr>
                </a:solidFill>
              </a:defRPr>
            </a:lvl3pPr>
            <a:lvl4pPr marL="663550" indent="0" algn="ctr">
              <a:buNone/>
              <a:defRPr>
                <a:solidFill>
                  <a:schemeClr val="tx1">
                    <a:tint val="75000"/>
                  </a:schemeClr>
                </a:solidFill>
              </a:defRPr>
            </a:lvl4pPr>
            <a:lvl5pPr marL="884733" indent="0" algn="ctr">
              <a:buNone/>
              <a:defRPr>
                <a:solidFill>
                  <a:schemeClr val="tx1">
                    <a:tint val="75000"/>
                  </a:schemeClr>
                </a:solidFill>
              </a:defRPr>
            </a:lvl5pPr>
            <a:lvl6pPr marL="1105917" indent="0" algn="ctr">
              <a:buNone/>
              <a:defRPr>
                <a:solidFill>
                  <a:schemeClr val="tx1">
                    <a:tint val="75000"/>
                  </a:schemeClr>
                </a:solidFill>
              </a:defRPr>
            </a:lvl6pPr>
            <a:lvl7pPr marL="1327100" indent="0" algn="ctr">
              <a:buNone/>
              <a:defRPr>
                <a:solidFill>
                  <a:schemeClr val="tx1">
                    <a:tint val="75000"/>
                  </a:schemeClr>
                </a:solidFill>
              </a:defRPr>
            </a:lvl7pPr>
            <a:lvl8pPr marL="1548284" indent="0" algn="ctr">
              <a:buNone/>
              <a:defRPr>
                <a:solidFill>
                  <a:schemeClr val="tx1">
                    <a:tint val="75000"/>
                  </a:schemeClr>
                </a:solidFill>
              </a:defRPr>
            </a:lvl8pPr>
            <a:lvl9pPr marL="176946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511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mp; decorative image with text (white)">
    <p:spTree>
      <p:nvGrpSpPr>
        <p:cNvPr id="1" name=""/>
        <p:cNvGrpSpPr/>
        <p:nvPr/>
      </p:nvGrpSpPr>
      <p:grpSpPr>
        <a:xfrm>
          <a:off x="0" y="0"/>
          <a:ext cx="0" cy="0"/>
          <a:chOff x="0" y="0"/>
          <a:chExt cx="0" cy="0"/>
        </a:xfrm>
      </p:grpSpPr>
      <p:sp>
        <p:nvSpPr>
          <p:cNvPr id="4" name="Rectangle 3"/>
          <p:cNvSpPr/>
          <p:nvPr/>
        </p:nvSpPr>
        <p:spPr>
          <a:xfrm>
            <a:off x="2257426" y="1"/>
            <a:ext cx="4629149" cy="42697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7" name="Content Placeholder 2"/>
          <p:cNvSpPr>
            <a:spLocks noGrp="1"/>
          </p:cNvSpPr>
          <p:nvPr>
            <p:ph idx="10"/>
          </p:nvPr>
        </p:nvSpPr>
        <p:spPr>
          <a:xfrm>
            <a:off x="7028669" y="285604"/>
            <a:ext cx="1971456" cy="3712831"/>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2343151" y="1"/>
            <a:ext cx="4543424" cy="4269755"/>
          </a:xfrm>
          <a:prstGeom prst="rect">
            <a:avLst/>
          </a:prstGeom>
        </p:spPr>
        <p:txBody>
          <a:bodyPr lIns="35095" tIns="17547" rIns="35095" bIns="17547"/>
          <a:lstStyle>
            <a:lvl1pPr>
              <a:spcAft>
                <a:spcPts val="290"/>
              </a:spcAft>
              <a:defRPr b="0" i="0">
                <a:latin typeface="+mn-lt"/>
                <a:ea typeface="Arial Unicode MS" pitchFamily="34" charset="-128"/>
                <a:cs typeface="Univers CE 45 Light"/>
              </a:defRPr>
            </a:lvl1pPr>
            <a:lvl2pPr>
              <a:spcAft>
                <a:spcPts val="290"/>
              </a:spcAft>
              <a:defRPr b="0" i="0">
                <a:latin typeface="+mn-lt"/>
                <a:ea typeface="Arial Unicode MS" pitchFamily="34" charset="-128"/>
                <a:cs typeface="Univers CE 45 Light"/>
              </a:defRPr>
            </a:lvl2pPr>
            <a:lvl3pPr>
              <a:spcAft>
                <a:spcPts val="290"/>
              </a:spcAft>
              <a:defRPr b="0" i="0">
                <a:latin typeface="+mn-lt"/>
                <a:ea typeface="Arial Unicode MS" pitchFamily="34" charset="-128"/>
                <a:cs typeface="Univers CE 45 Light"/>
              </a:defRPr>
            </a:lvl3pPr>
            <a:lvl4pPr>
              <a:spcAft>
                <a:spcPts val="290"/>
              </a:spcAft>
              <a:defRPr b="0" i="0">
                <a:latin typeface="+mn-lt"/>
                <a:ea typeface="Arial Unicode MS" pitchFamily="34" charset="-128"/>
                <a:cs typeface="Univers CE 45 Light"/>
              </a:defRPr>
            </a:lvl4pPr>
            <a:lvl5pPr>
              <a:spcAft>
                <a:spcPts val="290"/>
              </a:spcAft>
              <a:defRPr b="0" i="0">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1"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8" name="Rectangle 7"/>
          <p:cNvSpPr/>
          <p:nvPr/>
        </p:nvSpPr>
        <p:spPr>
          <a:xfrm>
            <a:off x="2257426" y="1"/>
            <a:ext cx="4629149" cy="42697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9" name="Rectangle 8"/>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2" name="Rectangle 11"/>
          <p:cNvSpPr/>
          <p:nvPr/>
        </p:nvSpPr>
        <p:spPr>
          <a:xfrm>
            <a:off x="2257426" y="0"/>
            <a:ext cx="4629149" cy="42697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1600">
              <a:solidFill>
                <a:srgbClr val="FFFFFF"/>
              </a:solidFill>
            </a:endParaRPr>
          </a:p>
        </p:txBody>
      </p:sp>
      <p:sp>
        <p:nvSpPr>
          <p:cNvPr id="13" name="Rectangle 12"/>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4" name="Rectangle 13"/>
          <p:cNvSpPr/>
          <p:nvPr/>
        </p:nvSpPr>
        <p:spPr>
          <a:xfrm>
            <a:off x="2257425" y="0"/>
            <a:ext cx="4629149" cy="42697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15" name="Rectangle 14"/>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6" name="Rectangle 15"/>
          <p:cNvSpPr/>
          <p:nvPr userDrawn="1"/>
        </p:nvSpPr>
        <p:spPr>
          <a:xfrm>
            <a:off x="2257425" y="0"/>
            <a:ext cx="4629149" cy="42697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17" name="Rectangle 16"/>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4282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9144000" cy="4270798"/>
          </a:xfrm>
          <a:prstGeom prst="rect">
            <a:avLst/>
          </a:prstGeom>
        </p:spPr>
        <p:txBody>
          <a:bodyPr lIns="35095" tIns="17547" rIns="35095" bIns="17547"/>
          <a:lstStyle>
            <a:lvl1pPr>
              <a:defRPr>
                <a:effectLst/>
                <a:latin typeface="+mn-lt"/>
                <a:ea typeface="Arial Unicode MS" pitchFamily="34" charset="-128"/>
              </a:defRPr>
            </a:lvl1pPr>
          </a:lstStyle>
          <a:p>
            <a:r>
              <a:rPr lang="en-US"/>
              <a:t>Click icon to add picture</a:t>
            </a:r>
            <a:endParaRPr lang="en-US" dirty="0"/>
          </a:p>
        </p:txBody>
      </p:sp>
      <p:sp>
        <p:nvSpPr>
          <p:cNvPr id="2" name="Title 1"/>
          <p:cNvSpPr>
            <a:spLocks noGrp="1"/>
          </p:cNvSpPr>
          <p:nvPr>
            <p:ph type="ctrTitle"/>
          </p:nvPr>
        </p:nvSpPr>
        <p:spPr>
          <a:xfrm>
            <a:off x="171450" y="3028766"/>
            <a:ext cx="6572249" cy="902338"/>
          </a:xfrm>
          <a:prstGeom prst="rect">
            <a:avLst/>
          </a:prstGeom>
        </p:spPr>
        <p:txBody>
          <a:bodyPr lIns="35095" tIns="17547" rIns="35095" bIns="17547"/>
          <a:lstStyle>
            <a:lvl1pPr>
              <a:defRPr sz="3900" b="0" i="0" spc="-97">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6772274" y="3028766"/>
            <a:ext cx="2171700" cy="896691"/>
          </a:xfrm>
          <a:prstGeom prst="rect">
            <a:avLst/>
          </a:prstGeom>
        </p:spPr>
        <p:txBody>
          <a:bodyPr lIns="35095" tIns="17547" rIns="35095" bIns="17547" anchor="b"/>
          <a:lstStyle>
            <a:lvl1pPr marL="0" indent="0" algn="l">
              <a:buNone/>
              <a:defRPr sz="1200">
                <a:solidFill>
                  <a:schemeClr val="bg1"/>
                </a:solidFill>
                <a:latin typeface="+mn-lt"/>
                <a:ea typeface="Arial Unicode MS" pitchFamily="34" charset="-128"/>
              </a:defRPr>
            </a:lvl1pPr>
            <a:lvl2pPr marL="221183" indent="0" algn="ctr">
              <a:buNone/>
              <a:defRPr>
                <a:solidFill>
                  <a:schemeClr val="tx1">
                    <a:tint val="75000"/>
                  </a:schemeClr>
                </a:solidFill>
              </a:defRPr>
            </a:lvl2pPr>
            <a:lvl3pPr marL="442367" indent="0" algn="ctr">
              <a:buNone/>
              <a:defRPr>
                <a:solidFill>
                  <a:schemeClr val="tx1">
                    <a:tint val="75000"/>
                  </a:schemeClr>
                </a:solidFill>
              </a:defRPr>
            </a:lvl3pPr>
            <a:lvl4pPr marL="663550" indent="0" algn="ctr">
              <a:buNone/>
              <a:defRPr>
                <a:solidFill>
                  <a:schemeClr val="tx1">
                    <a:tint val="75000"/>
                  </a:schemeClr>
                </a:solidFill>
              </a:defRPr>
            </a:lvl4pPr>
            <a:lvl5pPr marL="884733" indent="0" algn="ctr">
              <a:buNone/>
              <a:defRPr>
                <a:solidFill>
                  <a:schemeClr val="tx1">
                    <a:tint val="75000"/>
                  </a:schemeClr>
                </a:solidFill>
              </a:defRPr>
            </a:lvl5pPr>
            <a:lvl6pPr marL="1105917" indent="0" algn="ctr">
              <a:buNone/>
              <a:defRPr>
                <a:solidFill>
                  <a:schemeClr val="tx1">
                    <a:tint val="75000"/>
                  </a:schemeClr>
                </a:solidFill>
              </a:defRPr>
            </a:lvl6pPr>
            <a:lvl7pPr marL="1327100" indent="0" algn="ctr">
              <a:buNone/>
              <a:defRPr>
                <a:solidFill>
                  <a:schemeClr val="tx1">
                    <a:tint val="75000"/>
                  </a:schemeClr>
                </a:solidFill>
              </a:defRPr>
            </a:lvl7pPr>
            <a:lvl8pPr marL="1548284" indent="0" algn="ctr">
              <a:buNone/>
              <a:defRPr>
                <a:solidFill>
                  <a:schemeClr val="tx1">
                    <a:tint val="75000"/>
                  </a:schemeClr>
                </a:solidFill>
              </a:defRPr>
            </a:lvl8pPr>
            <a:lvl9pPr marL="176946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8843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Sub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003" y="13226"/>
            <a:ext cx="4171949" cy="3244046"/>
          </a:xfrm>
          <a:prstGeom prst="rect">
            <a:avLst/>
          </a:prstGeom>
        </p:spPr>
        <p:txBody>
          <a:bodyPr lIns="35095" tIns="17547" rIns="35095" bIns="17547" anchor="ctr"/>
          <a:lstStyle>
            <a:lvl1pPr>
              <a:defRPr sz="3400" b="0" i="0" spc="-97">
                <a:effectLst/>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143003" y="3428161"/>
            <a:ext cx="4171949" cy="800267"/>
          </a:xfrm>
          <a:prstGeom prst="rect">
            <a:avLst/>
          </a:prstGeom>
        </p:spPr>
        <p:txBody>
          <a:bodyPr lIns="35095" tIns="17547" rIns="35095" bIns="17547" anchor="ctr"/>
          <a:lstStyle>
            <a:lvl1pPr marL="0" indent="0" algn="l">
              <a:buNone/>
              <a:defRPr sz="1200">
                <a:solidFill>
                  <a:schemeClr val="bg1"/>
                </a:solidFill>
                <a:effectLst/>
                <a:latin typeface="+mn-lt"/>
                <a:ea typeface="Arial Unicode MS" pitchFamily="34" charset="-128"/>
              </a:defRPr>
            </a:lvl1pPr>
            <a:lvl2pPr marL="221183" indent="0" algn="ctr">
              <a:buNone/>
              <a:defRPr>
                <a:solidFill>
                  <a:schemeClr val="tx1">
                    <a:tint val="75000"/>
                  </a:schemeClr>
                </a:solidFill>
              </a:defRPr>
            </a:lvl2pPr>
            <a:lvl3pPr marL="442367" indent="0" algn="ctr">
              <a:buNone/>
              <a:defRPr>
                <a:solidFill>
                  <a:schemeClr val="tx1">
                    <a:tint val="75000"/>
                  </a:schemeClr>
                </a:solidFill>
              </a:defRPr>
            </a:lvl3pPr>
            <a:lvl4pPr marL="663550" indent="0" algn="ctr">
              <a:buNone/>
              <a:defRPr>
                <a:solidFill>
                  <a:schemeClr val="tx1">
                    <a:tint val="75000"/>
                  </a:schemeClr>
                </a:solidFill>
              </a:defRPr>
            </a:lvl4pPr>
            <a:lvl5pPr marL="884733" indent="0" algn="ctr">
              <a:buNone/>
              <a:defRPr>
                <a:solidFill>
                  <a:schemeClr val="tx1">
                    <a:tint val="75000"/>
                  </a:schemeClr>
                </a:solidFill>
              </a:defRPr>
            </a:lvl5pPr>
            <a:lvl6pPr marL="1105917" indent="0" algn="ctr">
              <a:buNone/>
              <a:defRPr>
                <a:solidFill>
                  <a:schemeClr val="tx1">
                    <a:tint val="75000"/>
                  </a:schemeClr>
                </a:solidFill>
              </a:defRPr>
            </a:lvl6pPr>
            <a:lvl7pPr marL="1327100" indent="0" algn="ctr">
              <a:buNone/>
              <a:defRPr>
                <a:solidFill>
                  <a:schemeClr val="tx1">
                    <a:tint val="75000"/>
                  </a:schemeClr>
                </a:solidFill>
              </a:defRPr>
            </a:lvl7pPr>
            <a:lvl8pPr marL="1548284" indent="0" algn="ctr">
              <a:buNone/>
              <a:defRPr>
                <a:solidFill>
                  <a:schemeClr val="tx1">
                    <a:tint val="75000"/>
                  </a:schemeClr>
                </a:solidFill>
              </a:defRPr>
            </a:lvl8pPr>
            <a:lvl9pPr marL="1769467"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4571686" y="2"/>
            <a:ext cx="4572315" cy="4284571"/>
          </a:xfrm>
          <a:prstGeom prst="rect">
            <a:avLst/>
          </a:prstGeom>
        </p:spPr>
        <p:txBody>
          <a:bodyPr lIns="35095" tIns="17547" rIns="35095" bIns="17547"/>
          <a:lstStyle>
            <a:lvl1pPr>
              <a:defRPr>
                <a:latin typeface="+mn-lt"/>
                <a:ea typeface="Arial Unicode MS" pitchFamily="34" charset="-128"/>
              </a:defRPr>
            </a:lvl1pPr>
          </a:lstStyle>
          <a:p>
            <a:r>
              <a:rPr lang="en-US"/>
              <a:t>Click icon to add picture</a:t>
            </a:r>
            <a:endParaRPr lang="en-US" dirty="0"/>
          </a:p>
        </p:txBody>
      </p:sp>
      <p:cxnSp>
        <p:nvCxnSpPr>
          <p:cNvPr id="7" name="Straight Connector 6"/>
          <p:cNvCxnSpPr/>
          <p:nvPr/>
        </p:nvCxnSpPr>
        <p:spPr>
          <a:xfrm>
            <a:off x="143003" y="3314399"/>
            <a:ext cx="4171949"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69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amp; 1 image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9" y="286677"/>
            <a:ext cx="1971456" cy="3713243"/>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28875" y="3943268"/>
            <a:ext cx="4429124" cy="228034"/>
          </a:xfrm>
          <a:prstGeom prst="rect">
            <a:avLst/>
          </a:prstGeom>
        </p:spPr>
        <p:txBody>
          <a:bodyPr lIns="35095" tIns="17547" rIns="35095" bIns="17547"/>
          <a:lstStyle>
            <a:lvl1pPr algn="ctr">
              <a:defRPr sz="800" baseline="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28877" y="114243"/>
            <a:ext cx="4429790" cy="3827071"/>
          </a:xfrm>
          <a:prstGeom prst="rect">
            <a:avLst/>
          </a:prstGeom>
        </p:spPr>
        <p:txBody>
          <a:bodyPr lIns="35095" tIns="17547" rIns="35095" bIns="17547" anchor="ctr"/>
          <a:lstStyle>
            <a:lvl1pPr>
              <a:spcAft>
                <a:spcPts val="290"/>
              </a:spcAft>
              <a:defRPr b="0" i="0">
                <a:effectLst/>
                <a:latin typeface="+mn-lt"/>
                <a:ea typeface="Arial Unicode MS" pitchFamily="34" charset="-128"/>
                <a:cs typeface="Univers CE 45 Light"/>
              </a:defRPr>
            </a:lvl1pPr>
            <a:lvl2pPr>
              <a:spcAft>
                <a:spcPts val="290"/>
              </a:spcAft>
              <a:defRPr b="0" i="0">
                <a:effectLst/>
                <a:latin typeface="+mn-lt"/>
                <a:ea typeface="Arial Unicode MS" pitchFamily="34" charset="-128"/>
                <a:cs typeface="Univers CE 45 Light"/>
              </a:defRPr>
            </a:lvl2pPr>
            <a:lvl3pPr>
              <a:spcAft>
                <a:spcPts val="290"/>
              </a:spcAft>
              <a:defRPr b="0" i="0">
                <a:effectLst/>
                <a:latin typeface="+mn-lt"/>
                <a:ea typeface="Arial Unicode MS" pitchFamily="34" charset="-128"/>
                <a:cs typeface="Univers CE 45 Light"/>
              </a:defRPr>
            </a:lvl3pPr>
            <a:lvl4pPr>
              <a:spcAft>
                <a:spcPts val="290"/>
              </a:spcAft>
              <a:defRPr b="0" i="0">
                <a:effectLst/>
                <a:latin typeface="+mn-lt"/>
                <a:ea typeface="Arial Unicode MS" pitchFamily="34" charset="-128"/>
                <a:cs typeface="Univers CE 45 Light"/>
              </a:defRPr>
            </a:lvl4pPr>
            <a:lvl5pPr>
              <a:spcAft>
                <a:spcPts val="290"/>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3"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53540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amp; 1 image with text (white)">
    <p:spTree>
      <p:nvGrpSpPr>
        <p:cNvPr id="1" name=""/>
        <p:cNvGrpSpPr/>
        <p:nvPr/>
      </p:nvGrpSpPr>
      <p:grpSpPr>
        <a:xfrm>
          <a:off x="0" y="0"/>
          <a:ext cx="0" cy="0"/>
          <a:chOff x="0" y="0"/>
          <a:chExt cx="0" cy="0"/>
        </a:xfrm>
      </p:grpSpPr>
      <p:sp>
        <p:nvSpPr>
          <p:cNvPr id="4" name="Rectangle 3"/>
          <p:cNvSpPr/>
          <p:nvPr/>
        </p:nvSpPr>
        <p:spPr>
          <a:xfrm>
            <a:off x="2343151" y="0"/>
            <a:ext cx="4543424"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7" name="Content Placeholder 2"/>
          <p:cNvSpPr>
            <a:spLocks noGrp="1"/>
          </p:cNvSpPr>
          <p:nvPr>
            <p:ph idx="10"/>
          </p:nvPr>
        </p:nvSpPr>
        <p:spPr>
          <a:xfrm>
            <a:off x="7028669" y="285604"/>
            <a:ext cx="1971456" cy="3712831"/>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320942" y="3943266"/>
            <a:ext cx="4528877" cy="228482"/>
          </a:xfrm>
          <a:prstGeom prst="rect">
            <a:avLst/>
          </a:prstGeom>
        </p:spPr>
        <p:txBody>
          <a:bodyPr lIns="35095" tIns="17547" rIns="35095" bIns="17547"/>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57452" y="114243"/>
            <a:ext cx="4401215" cy="3827071"/>
          </a:xfrm>
          <a:prstGeom prst="rect">
            <a:avLst/>
          </a:prstGeom>
        </p:spPr>
        <p:txBody>
          <a:bodyPr lIns="35095" tIns="17547" rIns="35095" bIns="17547" anchor="ctr"/>
          <a:lstStyle>
            <a:lvl1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1pPr>
            <a:lvl2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2pPr>
            <a:lvl3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3pPr>
            <a:lvl4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4pPr>
            <a:lvl5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0" y="0"/>
            <a:ext cx="2343150" cy="4286598"/>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3"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125791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amp; 2 images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9" y="286677"/>
            <a:ext cx="1971456" cy="3713243"/>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43667" y="3943268"/>
            <a:ext cx="2242888" cy="227956"/>
          </a:xfrm>
          <a:prstGeom prst="rect">
            <a:avLst/>
          </a:prstGeom>
        </p:spPr>
        <p:txBody>
          <a:bodyPr lIns="35095" tIns="17547" rIns="35095" bIns="17547"/>
          <a:lstStyle>
            <a:lvl1pPr algn="ctr">
              <a:defRPr sz="800" baseline="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4" hasCustomPrompt="1"/>
          </p:nvPr>
        </p:nvSpPr>
        <p:spPr>
          <a:xfrm>
            <a:off x="4729412" y="3943268"/>
            <a:ext cx="2242888" cy="227956"/>
          </a:xfrm>
          <a:prstGeom prst="rect">
            <a:avLst/>
          </a:prstGeom>
        </p:spPr>
        <p:txBody>
          <a:bodyPr lIns="35095" tIns="17547" rIns="35095" bIns="17547"/>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Content Placeholder 4"/>
          <p:cNvSpPr>
            <a:spLocks noGrp="1"/>
          </p:cNvSpPr>
          <p:nvPr>
            <p:ph sz="quarter" idx="15"/>
          </p:nvPr>
        </p:nvSpPr>
        <p:spPr>
          <a:xfrm>
            <a:off x="2432238" y="57120"/>
            <a:ext cx="2254317" cy="3884192"/>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717984" y="57120"/>
            <a:ext cx="2254317" cy="3884192"/>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6"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322182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mp; 2 images with text (white)">
    <p:spTree>
      <p:nvGrpSpPr>
        <p:cNvPr id="1" name=""/>
        <p:cNvGrpSpPr/>
        <p:nvPr/>
      </p:nvGrpSpPr>
      <p:grpSpPr>
        <a:xfrm>
          <a:off x="0" y="0"/>
          <a:ext cx="0" cy="0"/>
          <a:chOff x="0" y="0"/>
          <a:chExt cx="0" cy="0"/>
        </a:xfrm>
      </p:grpSpPr>
      <p:sp>
        <p:nvSpPr>
          <p:cNvPr id="4" name="Rectangle 3"/>
          <p:cNvSpPr/>
          <p:nvPr/>
        </p:nvSpPr>
        <p:spPr>
          <a:xfrm>
            <a:off x="2343151" y="0"/>
            <a:ext cx="4629149"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7" name="Content Placeholder 2"/>
          <p:cNvSpPr>
            <a:spLocks noGrp="1"/>
          </p:cNvSpPr>
          <p:nvPr>
            <p:ph idx="10"/>
          </p:nvPr>
        </p:nvSpPr>
        <p:spPr>
          <a:xfrm>
            <a:off x="7028669" y="285604"/>
            <a:ext cx="1971456" cy="3712831"/>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407429" y="3943268"/>
            <a:ext cx="2242888" cy="227956"/>
          </a:xfrm>
          <a:prstGeom prst="rect">
            <a:avLst/>
          </a:prstGeom>
        </p:spPr>
        <p:txBody>
          <a:bodyPr lIns="35095" tIns="17547" rIns="35095" bIns="17547"/>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Placeholder 4"/>
          <p:cNvSpPr>
            <a:spLocks noGrp="1"/>
          </p:cNvSpPr>
          <p:nvPr>
            <p:ph type="body" sz="quarter" idx="14" hasCustomPrompt="1"/>
          </p:nvPr>
        </p:nvSpPr>
        <p:spPr>
          <a:xfrm>
            <a:off x="4693428" y="3943268"/>
            <a:ext cx="2242888" cy="227956"/>
          </a:xfrm>
          <a:prstGeom prst="rect">
            <a:avLst/>
          </a:prstGeom>
        </p:spPr>
        <p:txBody>
          <a:bodyPr lIns="35095" tIns="17547" rIns="35095" bIns="17547"/>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ontent Placeholder 4"/>
          <p:cNvSpPr>
            <a:spLocks noGrp="1"/>
          </p:cNvSpPr>
          <p:nvPr>
            <p:ph sz="quarter" idx="15"/>
          </p:nvPr>
        </p:nvSpPr>
        <p:spPr>
          <a:xfrm>
            <a:off x="2403663" y="57120"/>
            <a:ext cx="2254317" cy="3884192"/>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689409" y="57120"/>
            <a:ext cx="2254317" cy="3884192"/>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Rectangle 11"/>
          <p:cNvSpPr/>
          <p:nvPr/>
        </p:nvSpPr>
        <p:spPr>
          <a:xfrm>
            <a:off x="0" y="0"/>
            <a:ext cx="2343150" cy="4285555"/>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3"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8890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amp; 3 images">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2399987" y="3943268"/>
            <a:ext cx="2171503" cy="227956"/>
          </a:xfrm>
          <a:prstGeom prst="rect">
            <a:avLst/>
          </a:prstGeom>
        </p:spPr>
        <p:txBody>
          <a:bodyPr lIns="35095" tIns="17547" rIns="35095" bIns="17547"/>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4"/>
          <p:cNvSpPr>
            <a:spLocks noGrp="1"/>
          </p:cNvSpPr>
          <p:nvPr>
            <p:ph type="body" sz="quarter" idx="14" hasCustomPrompt="1"/>
          </p:nvPr>
        </p:nvSpPr>
        <p:spPr>
          <a:xfrm>
            <a:off x="4600575" y="3942795"/>
            <a:ext cx="2171503" cy="228034"/>
          </a:xfrm>
          <a:prstGeom prst="rect">
            <a:avLst/>
          </a:prstGeom>
        </p:spPr>
        <p:txBody>
          <a:bodyPr lIns="35095" tIns="17547" rIns="35095" bIns="17547"/>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5" hasCustomPrompt="1"/>
          </p:nvPr>
        </p:nvSpPr>
        <p:spPr>
          <a:xfrm>
            <a:off x="6829425" y="3943268"/>
            <a:ext cx="2171503" cy="227956"/>
          </a:xfrm>
          <a:prstGeom prst="rect">
            <a:avLst/>
          </a:prstGeom>
        </p:spPr>
        <p:txBody>
          <a:bodyPr lIns="35095" tIns="17547" rIns="35095" bIns="17547"/>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3"/>
          <p:cNvSpPr>
            <a:spLocks noGrp="1"/>
          </p:cNvSpPr>
          <p:nvPr>
            <p:ph sz="quarter" idx="16"/>
          </p:nvPr>
        </p:nvSpPr>
        <p:spPr>
          <a:xfrm>
            <a:off x="239961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Content Placeholder 3"/>
          <p:cNvSpPr>
            <a:spLocks noGrp="1"/>
          </p:cNvSpPr>
          <p:nvPr>
            <p:ph sz="quarter" idx="17"/>
          </p:nvPr>
        </p:nvSpPr>
        <p:spPr>
          <a:xfrm>
            <a:off x="4614520"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3"/>
          <p:cNvSpPr>
            <a:spLocks noGrp="1"/>
          </p:cNvSpPr>
          <p:nvPr>
            <p:ph sz="quarter" idx="18"/>
          </p:nvPr>
        </p:nvSpPr>
        <p:spPr>
          <a:xfrm>
            <a:off x="682942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6"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57959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with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751389" y="2"/>
            <a:ext cx="4392612" cy="4470399"/>
          </a:xfrm>
          <a:prstGeom prst="rect">
            <a:avLst/>
          </a:prstGeom>
        </p:spPr>
        <p:txBody>
          <a:bodyPr lIns="72539" tIns="36270" rIns="72539" bIns="36270"/>
          <a:lstStyle/>
          <a:p>
            <a:r>
              <a:rPr lang="en-US"/>
              <a:t>Click icon to add picture</a:t>
            </a:r>
            <a:endParaRPr lang="en-US" dirty="0"/>
          </a:p>
        </p:txBody>
      </p:sp>
      <p:sp>
        <p:nvSpPr>
          <p:cNvPr id="5" name="Text Placeholder 4"/>
          <p:cNvSpPr>
            <a:spLocks noGrp="1"/>
          </p:cNvSpPr>
          <p:nvPr>
            <p:ph type="body" sz="quarter" idx="11"/>
          </p:nvPr>
        </p:nvSpPr>
        <p:spPr>
          <a:xfrm>
            <a:off x="360369" y="855666"/>
            <a:ext cx="4035425" cy="3614737"/>
          </a:xfrm>
          <a:prstGeom prst="rect">
            <a:avLst/>
          </a:prstGeom>
        </p:spPr>
        <p:txBody>
          <a:bodyPr lIns="72539" tIns="36270" rIns="72539" bIns="362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BM_stacked_(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1551122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amp; 3 images (white)">
    <p:spTree>
      <p:nvGrpSpPr>
        <p:cNvPr id="1" name=""/>
        <p:cNvGrpSpPr/>
        <p:nvPr/>
      </p:nvGrpSpPr>
      <p:grpSpPr>
        <a:xfrm>
          <a:off x="0" y="0"/>
          <a:ext cx="0" cy="0"/>
          <a:chOff x="0" y="0"/>
          <a:chExt cx="0" cy="0"/>
        </a:xfrm>
      </p:grpSpPr>
      <p:sp>
        <p:nvSpPr>
          <p:cNvPr id="4" name="Rectangle 3"/>
          <p:cNvSpPr/>
          <p:nvPr/>
        </p:nvSpPr>
        <p:spPr>
          <a:xfrm>
            <a:off x="2342856"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13" name="Rectangle 12"/>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4"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5" name="Text Placeholder 4"/>
          <p:cNvSpPr>
            <a:spLocks noGrp="1"/>
          </p:cNvSpPr>
          <p:nvPr>
            <p:ph type="body" sz="quarter" idx="13" hasCustomPrompt="1"/>
          </p:nvPr>
        </p:nvSpPr>
        <p:spPr>
          <a:xfrm>
            <a:off x="2399987" y="3943268"/>
            <a:ext cx="2171503" cy="227956"/>
          </a:xfrm>
          <a:prstGeom prst="rect">
            <a:avLst/>
          </a:prstGeom>
        </p:spPr>
        <p:txBody>
          <a:bodyPr lIns="35095" tIns="17547" rIns="35095" bIns="17547"/>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4"/>
          <p:cNvSpPr>
            <a:spLocks noGrp="1"/>
          </p:cNvSpPr>
          <p:nvPr>
            <p:ph type="body" sz="quarter" idx="14" hasCustomPrompt="1"/>
          </p:nvPr>
        </p:nvSpPr>
        <p:spPr>
          <a:xfrm>
            <a:off x="4600575" y="3942795"/>
            <a:ext cx="2171503" cy="228034"/>
          </a:xfrm>
          <a:prstGeom prst="rect">
            <a:avLst/>
          </a:prstGeom>
        </p:spPr>
        <p:txBody>
          <a:bodyPr lIns="35095" tIns="17547" rIns="35095" bIns="17547"/>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15" hasCustomPrompt="1"/>
          </p:nvPr>
        </p:nvSpPr>
        <p:spPr>
          <a:xfrm>
            <a:off x="6829425" y="3943268"/>
            <a:ext cx="2171503" cy="227956"/>
          </a:xfrm>
          <a:prstGeom prst="rect">
            <a:avLst/>
          </a:prstGeom>
        </p:spPr>
        <p:txBody>
          <a:bodyPr lIns="35095" tIns="17547" rIns="35095" bIns="17547"/>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Content Placeholder 3"/>
          <p:cNvSpPr>
            <a:spLocks noGrp="1"/>
          </p:cNvSpPr>
          <p:nvPr>
            <p:ph sz="quarter" idx="16"/>
          </p:nvPr>
        </p:nvSpPr>
        <p:spPr>
          <a:xfrm>
            <a:off x="239961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3"/>
          <p:cNvSpPr>
            <a:spLocks noGrp="1"/>
          </p:cNvSpPr>
          <p:nvPr>
            <p:ph sz="quarter" idx="17"/>
          </p:nvPr>
        </p:nvSpPr>
        <p:spPr>
          <a:xfrm>
            <a:off x="4614520"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3" name="Content Placeholder 3"/>
          <p:cNvSpPr>
            <a:spLocks noGrp="1"/>
          </p:cNvSpPr>
          <p:nvPr>
            <p:ph sz="quarter" idx="18"/>
          </p:nvPr>
        </p:nvSpPr>
        <p:spPr>
          <a:xfrm>
            <a:off x="682942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61570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slide (option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865" y="1"/>
            <a:ext cx="9153866" cy="4269755"/>
          </a:xfrm>
          <a:prstGeom prst="rect">
            <a:avLst/>
          </a:prstGeom>
        </p:spPr>
        <p:txBody>
          <a:bodyPr lIns="35095" tIns="17547" rIns="35095" bIns="17547"/>
          <a:lstStyle>
            <a:lvl1pPr>
              <a:defRPr>
                <a:latin typeface="+mn-lt"/>
                <a:ea typeface="Arial Unicode MS" pitchFamily="34" charset="-128"/>
              </a:defRPr>
            </a:lvl1pPr>
          </a:lstStyle>
          <a:p>
            <a:r>
              <a:rPr lang="en-US"/>
              <a:t>Click icon to add picture</a:t>
            </a:r>
            <a:endParaRPr lang="en-US" dirty="0"/>
          </a:p>
        </p:txBody>
      </p:sp>
      <p:sp>
        <p:nvSpPr>
          <p:cNvPr id="3" name="Subtitle 2"/>
          <p:cNvSpPr>
            <a:spLocks noGrp="1"/>
          </p:cNvSpPr>
          <p:nvPr>
            <p:ph type="subTitle" idx="1"/>
          </p:nvPr>
        </p:nvSpPr>
        <p:spPr>
          <a:xfrm>
            <a:off x="171451" y="2228989"/>
            <a:ext cx="2514600" cy="1942312"/>
          </a:xfrm>
          <a:prstGeom prst="rect">
            <a:avLst/>
          </a:prstGeom>
        </p:spPr>
        <p:txBody>
          <a:bodyPr lIns="35095" tIns="17547" rIns="35095" bIns="17547" anchor="b"/>
          <a:lstStyle>
            <a:lvl1pPr marL="0" indent="0" algn="l">
              <a:buNone/>
              <a:defRPr sz="800">
                <a:solidFill>
                  <a:schemeClr val="bg1"/>
                </a:solidFill>
                <a:latin typeface="+mn-lt"/>
                <a:ea typeface="Arial Unicode MS" pitchFamily="34" charset="-128"/>
              </a:defRPr>
            </a:lvl1pPr>
            <a:lvl2pPr marL="221183" indent="0" algn="ctr">
              <a:buNone/>
              <a:defRPr>
                <a:solidFill>
                  <a:schemeClr val="tx1">
                    <a:tint val="75000"/>
                  </a:schemeClr>
                </a:solidFill>
              </a:defRPr>
            </a:lvl2pPr>
            <a:lvl3pPr marL="442367" indent="0" algn="ctr">
              <a:buNone/>
              <a:defRPr>
                <a:solidFill>
                  <a:schemeClr val="tx1">
                    <a:tint val="75000"/>
                  </a:schemeClr>
                </a:solidFill>
              </a:defRPr>
            </a:lvl3pPr>
            <a:lvl4pPr marL="663550" indent="0" algn="ctr">
              <a:buNone/>
              <a:defRPr>
                <a:solidFill>
                  <a:schemeClr val="tx1">
                    <a:tint val="75000"/>
                  </a:schemeClr>
                </a:solidFill>
              </a:defRPr>
            </a:lvl4pPr>
            <a:lvl5pPr marL="884733" indent="0" algn="ctr">
              <a:buNone/>
              <a:defRPr>
                <a:solidFill>
                  <a:schemeClr val="tx1">
                    <a:tint val="75000"/>
                  </a:schemeClr>
                </a:solidFill>
              </a:defRPr>
            </a:lvl5pPr>
            <a:lvl6pPr marL="1105917" indent="0" algn="ctr">
              <a:buNone/>
              <a:defRPr>
                <a:solidFill>
                  <a:schemeClr val="tx1">
                    <a:tint val="75000"/>
                  </a:schemeClr>
                </a:solidFill>
              </a:defRPr>
            </a:lvl6pPr>
            <a:lvl7pPr marL="1327100" indent="0" algn="ctr">
              <a:buNone/>
              <a:defRPr>
                <a:solidFill>
                  <a:schemeClr val="tx1">
                    <a:tint val="75000"/>
                  </a:schemeClr>
                </a:solidFill>
              </a:defRPr>
            </a:lvl7pPr>
            <a:lvl8pPr marL="1548284" indent="0" algn="ctr">
              <a:buNone/>
              <a:defRPr>
                <a:solidFill>
                  <a:schemeClr val="tx1">
                    <a:tint val="75000"/>
                  </a:schemeClr>
                </a:solidFill>
              </a:defRPr>
            </a:lvl8pPr>
            <a:lvl9pPr marL="176946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4007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mp; decorative imag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3151" y="0"/>
            <a:ext cx="4543424" cy="4284570"/>
          </a:xfrm>
          <a:prstGeom prst="rect">
            <a:avLst/>
          </a:prstGeom>
        </p:spPr>
        <p:txBody>
          <a:bodyPr lIns="35095" tIns="17547" rIns="35095" bIns="17547" anchor="ctr"/>
          <a:lstStyle>
            <a:lvl1pPr>
              <a:spcAft>
                <a:spcPts val="290"/>
              </a:spcAft>
              <a:defRPr b="0" i="0">
                <a:effectLst/>
                <a:latin typeface="+mn-lt"/>
                <a:ea typeface="Arial Unicode MS" pitchFamily="34" charset="-128"/>
                <a:cs typeface="Univers CE 45 Light"/>
              </a:defRPr>
            </a:lvl1pPr>
            <a:lvl2pPr>
              <a:spcAft>
                <a:spcPts val="290"/>
              </a:spcAft>
              <a:defRPr b="0" i="0">
                <a:effectLst/>
                <a:latin typeface="+mn-lt"/>
                <a:ea typeface="Arial Unicode MS" pitchFamily="34" charset="-128"/>
                <a:cs typeface="Univers CE 45 Light"/>
              </a:defRPr>
            </a:lvl2pPr>
            <a:lvl3pPr>
              <a:spcAft>
                <a:spcPts val="290"/>
              </a:spcAft>
              <a:defRPr b="0" i="0">
                <a:effectLst/>
                <a:latin typeface="+mn-lt"/>
                <a:ea typeface="Arial Unicode MS" pitchFamily="34" charset="-128"/>
                <a:cs typeface="Univers CE 45 Light"/>
              </a:defRPr>
            </a:lvl3pPr>
            <a:lvl4pPr>
              <a:spcAft>
                <a:spcPts val="290"/>
              </a:spcAft>
              <a:defRPr b="0" i="0">
                <a:effectLst/>
                <a:latin typeface="+mn-lt"/>
                <a:ea typeface="Arial Unicode MS" pitchFamily="34" charset="-128"/>
                <a:cs typeface="Univers CE 45 Light"/>
              </a:defRPr>
            </a:lvl4pPr>
            <a:lvl5pPr>
              <a:spcAft>
                <a:spcPts val="290"/>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0"/>
          </p:nvPr>
        </p:nvSpPr>
        <p:spPr>
          <a:xfrm>
            <a:off x="7028669" y="286677"/>
            <a:ext cx="1971675" cy="3713243"/>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2"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158007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amp; decorative image with text (white)">
    <p:spTree>
      <p:nvGrpSpPr>
        <p:cNvPr id="1" name=""/>
        <p:cNvGrpSpPr/>
        <p:nvPr/>
      </p:nvGrpSpPr>
      <p:grpSpPr>
        <a:xfrm>
          <a:off x="0" y="0"/>
          <a:ext cx="0" cy="0"/>
          <a:chOff x="0" y="0"/>
          <a:chExt cx="0" cy="0"/>
        </a:xfrm>
      </p:grpSpPr>
      <p:sp>
        <p:nvSpPr>
          <p:cNvPr id="4" name="Rectangle 3"/>
          <p:cNvSpPr/>
          <p:nvPr/>
        </p:nvSpPr>
        <p:spPr>
          <a:xfrm>
            <a:off x="2257426" y="1"/>
            <a:ext cx="4629149" cy="42697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7" name="Content Placeholder 2"/>
          <p:cNvSpPr>
            <a:spLocks noGrp="1"/>
          </p:cNvSpPr>
          <p:nvPr>
            <p:ph idx="10"/>
          </p:nvPr>
        </p:nvSpPr>
        <p:spPr>
          <a:xfrm>
            <a:off x="7028669" y="285604"/>
            <a:ext cx="1971456" cy="3712831"/>
          </a:xfrm>
          <a:prstGeom prst="rect">
            <a:avLst/>
          </a:prstGeom>
        </p:spPr>
        <p:txBody>
          <a:bodyPr lIns="35095" tIns="17547" rIns="35095" bIns="17547" anchor="ctr"/>
          <a:lstStyle>
            <a:lvl1pPr marL="165888" indent="-165888">
              <a:spcAft>
                <a:spcPts val="290"/>
              </a:spcAft>
              <a:buFont typeface="Arial" pitchFamily="34" charset="0"/>
              <a:buChar char="•"/>
              <a:defRPr b="0" i="0">
                <a:effectLst/>
                <a:latin typeface="+mn-lt"/>
                <a:ea typeface="Arial Unicode MS" pitchFamily="34" charset="-128"/>
                <a:cs typeface="Univers CE 45 Light"/>
              </a:defRPr>
            </a:lvl1pPr>
            <a:lvl2pPr marL="387070" indent="-165888">
              <a:spcAft>
                <a:spcPts val="290"/>
              </a:spcAft>
              <a:buFont typeface="Arial" pitchFamily="34" charset="0"/>
              <a:buChar char="•"/>
              <a:defRPr b="0" i="0">
                <a:effectLst/>
                <a:latin typeface="+mn-lt"/>
                <a:ea typeface="Arial Unicode MS" pitchFamily="34" charset="-128"/>
                <a:cs typeface="Univers CE 45 Light"/>
              </a:defRPr>
            </a:lvl2pPr>
            <a:lvl3pPr marL="608254" indent="-165888">
              <a:spcAft>
                <a:spcPts val="290"/>
              </a:spcAft>
              <a:buFont typeface="Arial" pitchFamily="34" charset="0"/>
              <a:buChar char="•"/>
              <a:defRPr b="0" i="0">
                <a:effectLst/>
                <a:latin typeface="+mn-lt"/>
                <a:ea typeface="Arial Unicode MS" pitchFamily="34" charset="-128"/>
                <a:cs typeface="Univers CE 45 Light"/>
              </a:defRPr>
            </a:lvl3pPr>
            <a:lvl4pPr marL="829437" indent="-165888">
              <a:spcAft>
                <a:spcPts val="290"/>
              </a:spcAft>
              <a:buFont typeface="Arial" pitchFamily="34" charset="0"/>
              <a:buChar char="•"/>
              <a:defRPr b="0" i="0">
                <a:effectLst/>
                <a:latin typeface="+mn-lt"/>
                <a:ea typeface="Arial Unicode MS" pitchFamily="34" charset="-128"/>
                <a:cs typeface="Univers CE 45 Light"/>
              </a:defRPr>
            </a:lvl4pPr>
            <a:lvl5pPr marL="1050620" indent="-165888">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2343151" y="1"/>
            <a:ext cx="4543424" cy="4269755"/>
          </a:xfrm>
          <a:prstGeom prst="rect">
            <a:avLst/>
          </a:prstGeom>
        </p:spPr>
        <p:txBody>
          <a:bodyPr lIns="35095" tIns="17547" rIns="35095" bIns="17547"/>
          <a:lstStyle>
            <a:lvl1pPr>
              <a:spcAft>
                <a:spcPts val="290"/>
              </a:spcAft>
              <a:defRPr b="0" i="0">
                <a:latin typeface="+mn-lt"/>
                <a:ea typeface="Arial Unicode MS" pitchFamily="34" charset="-128"/>
                <a:cs typeface="Univers CE 45 Light"/>
              </a:defRPr>
            </a:lvl1pPr>
            <a:lvl2pPr>
              <a:spcAft>
                <a:spcPts val="290"/>
              </a:spcAft>
              <a:defRPr b="0" i="0">
                <a:latin typeface="+mn-lt"/>
                <a:ea typeface="Arial Unicode MS" pitchFamily="34" charset="-128"/>
                <a:cs typeface="Univers CE 45 Light"/>
              </a:defRPr>
            </a:lvl2pPr>
            <a:lvl3pPr>
              <a:spcAft>
                <a:spcPts val="290"/>
              </a:spcAft>
              <a:defRPr b="0" i="0">
                <a:latin typeface="+mn-lt"/>
                <a:ea typeface="Arial Unicode MS" pitchFamily="34" charset="-128"/>
                <a:cs typeface="Univers CE 45 Light"/>
              </a:defRPr>
            </a:lvl3pPr>
            <a:lvl4pPr>
              <a:spcAft>
                <a:spcPts val="290"/>
              </a:spcAft>
              <a:defRPr b="0" i="0">
                <a:latin typeface="+mn-lt"/>
                <a:ea typeface="Arial Unicode MS" pitchFamily="34" charset="-128"/>
                <a:cs typeface="Univers CE 45 Light"/>
              </a:defRPr>
            </a:lvl4pPr>
            <a:lvl5pPr>
              <a:spcAft>
                <a:spcPts val="290"/>
              </a:spcAft>
              <a:defRPr b="0" i="0">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1"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378897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Subtitle slide v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2"/>
            <a:ext cx="4572315" cy="4284571"/>
          </a:xfrm>
          <a:prstGeom prst="rect">
            <a:avLst/>
          </a:prstGeom>
        </p:spPr>
        <p:txBody>
          <a:bodyPr lIns="35095" tIns="17547" rIns="35095" bIns="17547"/>
          <a:lstStyle>
            <a:lvl1pPr>
              <a:defRPr>
                <a:latin typeface="+mn-lt"/>
                <a:ea typeface="Arial Unicode MS" pitchFamily="34" charset="-128"/>
              </a:defRPr>
            </a:lvl1pPr>
          </a:lstStyle>
          <a:p>
            <a:r>
              <a:rPr lang="en-US"/>
              <a:t>Click icon to add picture</a:t>
            </a:r>
            <a:endParaRPr lang="en-US" dirty="0"/>
          </a:p>
        </p:txBody>
      </p:sp>
      <p:sp>
        <p:nvSpPr>
          <p:cNvPr id="2" name="Title 1"/>
          <p:cNvSpPr>
            <a:spLocks noGrp="1"/>
          </p:cNvSpPr>
          <p:nvPr>
            <p:ph type="ctrTitle"/>
          </p:nvPr>
        </p:nvSpPr>
        <p:spPr>
          <a:xfrm>
            <a:off x="4772026" y="0"/>
            <a:ext cx="4171949" cy="3244046"/>
          </a:xfrm>
          <a:prstGeom prst="rect">
            <a:avLst/>
          </a:prstGeom>
        </p:spPr>
        <p:txBody>
          <a:bodyPr lIns="35095" tIns="17547" rIns="35095" bIns="17547" anchor="ctr"/>
          <a:lstStyle>
            <a:lvl1pPr>
              <a:defRPr sz="3400" b="0" i="0" spc="-97">
                <a:effectLst/>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4772026" y="3414936"/>
            <a:ext cx="4171949" cy="800267"/>
          </a:xfrm>
          <a:prstGeom prst="rect">
            <a:avLst/>
          </a:prstGeom>
        </p:spPr>
        <p:txBody>
          <a:bodyPr lIns="35095" tIns="17547" rIns="35095" bIns="17547" anchor="ctr"/>
          <a:lstStyle>
            <a:lvl1pPr marL="0" indent="0" algn="l">
              <a:buNone/>
              <a:defRPr sz="1200">
                <a:solidFill>
                  <a:schemeClr val="bg1"/>
                </a:solidFill>
                <a:effectLst/>
                <a:latin typeface="+mn-lt"/>
                <a:ea typeface="Arial Unicode MS" pitchFamily="34" charset="-128"/>
              </a:defRPr>
            </a:lvl1pPr>
            <a:lvl2pPr marL="221183" indent="0" algn="ctr">
              <a:buNone/>
              <a:defRPr>
                <a:solidFill>
                  <a:schemeClr val="tx1">
                    <a:tint val="75000"/>
                  </a:schemeClr>
                </a:solidFill>
              </a:defRPr>
            </a:lvl2pPr>
            <a:lvl3pPr marL="442367" indent="0" algn="ctr">
              <a:buNone/>
              <a:defRPr>
                <a:solidFill>
                  <a:schemeClr val="tx1">
                    <a:tint val="75000"/>
                  </a:schemeClr>
                </a:solidFill>
              </a:defRPr>
            </a:lvl3pPr>
            <a:lvl4pPr marL="663550" indent="0" algn="ctr">
              <a:buNone/>
              <a:defRPr>
                <a:solidFill>
                  <a:schemeClr val="tx1">
                    <a:tint val="75000"/>
                  </a:schemeClr>
                </a:solidFill>
              </a:defRPr>
            </a:lvl4pPr>
            <a:lvl5pPr marL="884733" indent="0" algn="ctr">
              <a:buNone/>
              <a:defRPr>
                <a:solidFill>
                  <a:schemeClr val="tx1">
                    <a:tint val="75000"/>
                  </a:schemeClr>
                </a:solidFill>
              </a:defRPr>
            </a:lvl5pPr>
            <a:lvl6pPr marL="1105917" indent="0" algn="ctr">
              <a:buNone/>
              <a:defRPr>
                <a:solidFill>
                  <a:schemeClr val="tx1">
                    <a:tint val="75000"/>
                  </a:schemeClr>
                </a:solidFill>
              </a:defRPr>
            </a:lvl6pPr>
            <a:lvl7pPr marL="1327100" indent="0" algn="ctr">
              <a:buNone/>
              <a:defRPr>
                <a:solidFill>
                  <a:schemeClr val="tx1">
                    <a:tint val="75000"/>
                  </a:schemeClr>
                </a:solidFill>
              </a:defRPr>
            </a:lvl7pPr>
            <a:lvl8pPr marL="1548284" indent="0" algn="ctr">
              <a:buNone/>
              <a:defRPr>
                <a:solidFill>
                  <a:schemeClr val="tx1">
                    <a:tint val="75000"/>
                  </a:schemeClr>
                </a:solidFill>
              </a:defRPr>
            </a:lvl8pPr>
            <a:lvl9pPr marL="1769467" indent="0" algn="ctr">
              <a:buNone/>
              <a:defRPr>
                <a:solidFill>
                  <a:schemeClr val="tx1">
                    <a:tint val="75000"/>
                  </a:schemeClr>
                </a:solidFill>
              </a:defRPr>
            </a:lvl9pPr>
          </a:lstStyle>
          <a:p>
            <a:r>
              <a:rPr lang="en-US"/>
              <a:t>Click to edit Master subtitle style</a:t>
            </a:r>
            <a:endParaRPr lang="en-US" dirty="0"/>
          </a:p>
        </p:txBody>
      </p:sp>
      <p:cxnSp>
        <p:nvCxnSpPr>
          <p:cNvPr id="7" name="Straight Connector 6"/>
          <p:cNvCxnSpPr/>
          <p:nvPr/>
        </p:nvCxnSpPr>
        <p:spPr>
          <a:xfrm>
            <a:off x="4772026" y="3301173"/>
            <a:ext cx="4171949"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1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3_Title &amp; 3 images (white)">
    <p:spTree>
      <p:nvGrpSpPr>
        <p:cNvPr id="1" name=""/>
        <p:cNvGrpSpPr/>
        <p:nvPr/>
      </p:nvGrpSpPr>
      <p:grpSpPr>
        <a:xfrm>
          <a:off x="0" y="0"/>
          <a:ext cx="0" cy="0"/>
          <a:chOff x="0" y="0"/>
          <a:chExt cx="0" cy="0"/>
        </a:xfrm>
      </p:grpSpPr>
      <p:sp>
        <p:nvSpPr>
          <p:cNvPr id="4" name="Rectangle 3"/>
          <p:cNvSpPr/>
          <p:nvPr/>
        </p:nvSpPr>
        <p:spPr>
          <a:xfrm>
            <a:off x="2342856"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7" tIns="22118" rIns="44237" bIns="22118" rtlCol="0" anchor="ctr"/>
          <a:lstStyle/>
          <a:p>
            <a:pPr algn="ctr"/>
            <a:endParaRPr lang="en-US" sz="2000">
              <a:solidFill>
                <a:srgbClr val="FFFFFF"/>
              </a:solidFill>
            </a:endParaRPr>
          </a:p>
        </p:txBody>
      </p:sp>
      <p:sp>
        <p:nvSpPr>
          <p:cNvPr id="13" name="Rectangle 12"/>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7" tIns="22118" rIns="44237" bIns="22118" numCol="1" spcCol="0" rtlCol="0" fromWordArt="0" anchor="ctr" anchorCtr="0" forceAA="0" compatLnSpc="1">
            <a:prstTxWarp prst="textNoShape">
              <a:avLst/>
            </a:prstTxWarp>
            <a:noAutofit/>
          </a:bodyPr>
          <a:lstStyle/>
          <a:p>
            <a:pPr algn="ctr"/>
            <a:endParaRPr lang="en-US" sz="2000"/>
          </a:p>
        </p:txBody>
      </p:sp>
      <p:sp>
        <p:nvSpPr>
          <p:cNvPr id="14" name="Title 1"/>
          <p:cNvSpPr>
            <a:spLocks noGrp="1"/>
          </p:cNvSpPr>
          <p:nvPr>
            <p:ph type="title"/>
          </p:nvPr>
        </p:nvSpPr>
        <p:spPr>
          <a:xfrm>
            <a:off x="143003" y="343804"/>
            <a:ext cx="2114422" cy="3598590"/>
          </a:xfrm>
          <a:prstGeom prst="rect">
            <a:avLst/>
          </a:prstGeom>
        </p:spPr>
        <p:txBody>
          <a:bodyPr lIns="41450" tIns="17547" rIns="41450" bIns="17547"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5" name="Text Placeholder 4"/>
          <p:cNvSpPr>
            <a:spLocks noGrp="1"/>
          </p:cNvSpPr>
          <p:nvPr>
            <p:ph type="body" sz="quarter" idx="13" hasCustomPrompt="1"/>
          </p:nvPr>
        </p:nvSpPr>
        <p:spPr>
          <a:xfrm>
            <a:off x="2399987" y="3943268"/>
            <a:ext cx="2171503" cy="227956"/>
          </a:xfrm>
          <a:prstGeom prst="rect">
            <a:avLst/>
          </a:prstGeom>
        </p:spPr>
        <p:txBody>
          <a:bodyPr lIns="35095" tIns="17547" rIns="35095" bIns="17547"/>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4"/>
          <p:cNvSpPr>
            <a:spLocks noGrp="1"/>
          </p:cNvSpPr>
          <p:nvPr>
            <p:ph type="body" sz="quarter" idx="14" hasCustomPrompt="1"/>
          </p:nvPr>
        </p:nvSpPr>
        <p:spPr>
          <a:xfrm>
            <a:off x="4600575" y="3942795"/>
            <a:ext cx="2171503" cy="228034"/>
          </a:xfrm>
          <a:prstGeom prst="rect">
            <a:avLst/>
          </a:prstGeom>
        </p:spPr>
        <p:txBody>
          <a:bodyPr lIns="35095" tIns="17547" rIns="35095" bIns="17547"/>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15" hasCustomPrompt="1"/>
          </p:nvPr>
        </p:nvSpPr>
        <p:spPr>
          <a:xfrm>
            <a:off x="6829425" y="3943268"/>
            <a:ext cx="2171503" cy="227956"/>
          </a:xfrm>
          <a:prstGeom prst="rect">
            <a:avLst/>
          </a:prstGeom>
        </p:spPr>
        <p:txBody>
          <a:bodyPr lIns="35095" tIns="17547" rIns="35095" bIns="17547"/>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Content Placeholder 3"/>
          <p:cNvSpPr>
            <a:spLocks noGrp="1"/>
          </p:cNvSpPr>
          <p:nvPr>
            <p:ph sz="quarter" idx="16"/>
          </p:nvPr>
        </p:nvSpPr>
        <p:spPr>
          <a:xfrm>
            <a:off x="239961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3"/>
          <p:cNvSpPr>
            <a:spLocks noGrp="1"/>
          </p:cNvSpPr>
          <p:nvPr>
            <p:ph sz="quarter" idx="17"/>
          </p:nvPr>
        </p:nvSpPr>
        <p:spPr>
          <a:xfrm>
            <a:off x="4614520"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3" name="Content Placeholder 3"/>
          <p:cNvSpPr>
            <a:spLocks noGrp="1"/>
          </p:cNvSpPr>
          <p:nvPr>
            <p:ph sz="quarter" idx="18"/>
          </p:nvPr>
        </p:nvSpPr>
        <p:spPr>
          <a:xfrm>
            <a:off x="6829425" y="114243"/>
            <a:ext cx="2171458" cy="3827071"/>
          </a:xfrm>
          <a:prstGeom prst="rect">
            <a:avLst/>
          </a:prstGeom>
        </p:spPr>
        <p:txBody>
          <a:bodyPr lIns="35095" tIns="17547" rIns="35095" bIns="17547"/>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85460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9144000" cy="4270798"/>
          </a:xfrm>
          <a:prstGeom prst="rect">
            <a:avLst/>
          </a:prstGeom>
        </p:spPr>
        <p:txBody>
          <a:bodyPr lIns="72539" tIns="36270" rIns="72539" bIns="36270"/>
          <a:lstStyle>
            <a:lvl1pPr>
              <a:defRPr>
                <a:effectLst/>
                <a:latin typeface="+mn-lt"/>
                <a:ea typeface="Arial Unicode MS" pitchFamily="34" charset="-128"/>
              </a:defRPr>
            </a:lvl1pPr>
          </a:lstStyle>
          <a:p>
            <a:r>
              <a:rPr lang="en-US"/>
              <a:t>Click icon to add picture</a:t>
            </a:r>
            <a:endParaRPr lang="en-US" dirty="0"/>
          </a:p>
        </p:txBody>
      </p:sp>
      <p:sp>
        <p:nvSpPr>
          <p:cNvPr id="2" name="Title 1"/>
          <p:cNvSpPr>
            <a:spLocks noGrp="1"/>
          </p:cNvSpPr>
          <p:nvPr>
            <p:ph type="ctrTitle"/>
          </p:nvPr>
        </p:nvSpPr>
        <p:spPr>
          <a:xfrm>
            <a:off x="171450" y="3028765"/>
            <a:ext cx="6572249" cy="902338"/>
          </a:xfrm>
          <a:prstGeom prst="rect">
            <a:avLst/>
          </a:prstGeom>
        </p:spPr>
        <p:txBody>
          <a:bodyPr/>
          <a:lstStyle>
            <a:lvl1pPr>
              <a:defRPr sz="6300" b="0" i="0" spc="-159">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6772274" y="3028766"/>
            <a:ext cx="2171700" cy="896691"/>
          </a:xfrm>
          <a:prstGeom prst="rect">
            <a:avLst/>
          </a:prstGeom>
        </p:spPr>
        <p:txBody>
          <a:bodyPr lIns="72539" tIns="36270" rIns="72539" bIns="36270" anchor="b"/>
          <a:lstStyle>
            <a:lvl1pPr marL="0" indent="0" algn="l">
              <a:buNone/>
              <a:defRPr sz="1900">
                <a:solidFill>
                  <a:schemeClr val="bg1"/>
                </a:solidFill>
                <a:latin typeface="+mn-lt"/>
                <a:ea typeface="Arial Unicode MS" pitchFamily="34" charset="-128"/>
              </a:defRPr>
            </a:lvl1pPr>
            <a:lvl2pPr marL="362697" indent="0" algn="ctr">
              <a:buNone/>
              <a:defRPr>
                <a:solidFill>
                  <a:schemeClr val="tx1">
                    <a:tint val="75000"/>
                  </a:schemeClr>
                </a:solidFill>
              </a:defRPr>
            </a:lvl2pPr>
            <a:lvl3pPr marL="725394" indent="0" algn="ctr">
              <a:buNone/>
              <a:defRPr>
                <a:solidFill>
                  <a:schemeClr val="tx1">
                    <a:tint val="75000"/>
                  </a:schemeClr>
                </a:solidFill>
              </a:defRPr>
            </a:lvl3pPr>
            <a:lvl4pPr marL="1088090" indent="0" algn="ctr">
              <a:buNone/>
              <a:defRPr>
                <a:solidFill>
                  <a:schemeClr val="tx1">
                    <a:tint val="75000"/>
                  </a:schemeClr>
                </a:solidFill>
              </a:defRPr>
            </a:lvl4pPr>
            <a:lvl5pPr marL="1450787" indent="0" algn="ctr">
              <a:buNone/>
              <a:defRPr>
                <a:solidFill>
                  <a:schemeClr val="tx1">
                    <a:tint val="75000"/>
                  </a:schemeClr>
                </a:solidFill>
              </a:defRPr>
            </a:lvl5pPr>
            <a:lvl6pPr marL="1813484" indent="0" algn="ctr">
              <a:buNone/>
              <a:defRPr>
                <a:solidFill>
                  <a:schemeClr val="tx1">
                    <a:tint val="75000"/>
                  </a:schemeClr>
                </a:solidFill>
              </a:defRPr>
            </a:lvl6pPr>
            <a:lvl7pPr marL="2176181" indent="0" algn="ctr">
              <a:buNone/>
              <a:defRPr>
                <a:solidFill>
                  <a:schemeClr val="tx1">
                    <a:tint val="75000"/>
                  </a:schemeClr>
                </a:solidFill>
              </a:defRPr>
            </a:lvl7pPr>
            <a:lvl8pPr marL="2538877" indent="0" algn="ctr">
              <a:buNone/>
              <a:defRPr>
                <a:solidFill>
                  <a:schemeClr val="tx1">
                    <a:tint val="75000"/>
                  </a:schemeClr>
                </a:solidFill>
              </a:defRPr>
            </a:lvl8pPr>
            <a:lvl9pPr marL="290157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2260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Sub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003" y="13226"/>
            <a:ext cx="4171950" cy="3244046"/>
          </a:xfrm>
          <a:prstGeom prst="rect">
            <a:avLst/>
          </a:prstGeom>
        </p:spPr>
        <p:txBody>
          <a:bodyPr anchor="ctr"/>
          <a:lstStyle>
            <a:lvl1pPr>
              <a:defRPr sz="5600" b="0" i="0" spc="-159">
                <a:effectLst/>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143003" y="3428161"/>
            <a:ext cx="4171950" cy="800267"/>
          </a:xfrm>
          <a:prstGeom prst="rect">
            <a:avLst/>
          </a:prstGeom>
        </p:spPr>
        <p:txBody>
          <a:bodyPr lIns="72539" tIns="36270" rIns="72539" bIns="36270" anchor="ctr"/>
          <a:lstStyle>
            <a:lvl1pPr marL="0" indent="0" algn="l">
              <a:buNone/>
              <a:defRPr sz="1900">
                <a:solidFill>
                  <a:schemeClr val="bg1"/>
                </a:solidFill>
                <a:effectLst/>
                <a:latin typeface="+mn-lt"/>
                <a:ea typeface="Arial Unicode MS" pitchFamily="34" charset="-128"/>
              </a:defRPr>
            </a:lvl1pPr>
            <a:lvl2pPr marL="362697" indent="0" algn="ctr">
              <a:buNone/>
              <a:defRPr>
                <a:solidFill>
                  <a:schemeClr val="tx1">
                    <a:tint val="75000"/>
                  </a:schemeClr>
                </a:solidFill>
              </a:defRPr>
            </a:lvl2pPr>
            <a:lvl3pPr marL="725394" indent="0" algn="ctr">
              <a:buNone/>
              <a:defRPr>
                <a:solidFill>
                  <a:schemeClr val="tx1">
                    <a:tint val="75000"/>
                  </a:schemeClr>
                </a:solidFill>
              </a:defRPr>
            </a:lvl3pPr>
            <a:lvl4pPr marL="1088090" indent="0" algn="ctr">
              <a:buNone/>
              <a:defRPr>
                <a:solidFill>
                  <a:schemeClr val="tx1">
                    <a:tint val="75000"/>
                  </a:schemeClr>
                </a:solidFill>
              </a:defRPr>
            </a:lvl4pPr>
            <a:lvl5pPr marL="1450787" indent="0" algn="ctr">
              <a:buNone/>
              <a:defRPr>
                <a:solidFill>
                  <a:schemeClr val="tx1">
                    <a:tint val="75000"/>
                  </a:schemeClr>
                </a:solidFill>
              </a:defRPr>
            </a:lvl5pPr>
            <a:lvl6pPr marL="1813484" indent="0" algn="ctr">
              <a:buNone/>
              <a:defRPr>
                <a:solidFill>
                  <a:schemeClr val="tx1">
                    <a:tint val="75000"/>
                  </a:schemeClr>
                </a:solidFill>
              </a:defRPr>
            </a:lvl6pPr>
            <a:lvl7pPr marL="2176181" indent="0" algn="ctr">
              <a:buNone/>
              <a:defRPr>
                <a:solidFill>
                  <a:schemeClr val="tx1">
                    <a:tint val="75000"/>
                  </a:schemeClr>
                </a:solidFill>
              </a:defRPr>
            </a:lvl7pPr>
            <a:lvl8pPr marL="2538877" indent="0" algn="ctr">
              <a:buNone/>
              <a:defRPr>
                <a:solidFill>
                  <a:schemeClr val="tx1">
                    <a:tint val="75000"/>
                  </a:schemeClr>
                </a:solidFill>
              </a:defRPr>
            </a:lvl8pPr>
            <a:lvl9pPr marL="2901574"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4571685" y="1"/>
            <a:ext cx="4572315" cy="4284571"/>
          </a:xfrm>
          <a:prstGeom prst="rect">
            <a:avLst/>
          </a:prstGeom>
        </p:spPr>
        <p:txBody>
          <a:bodyPr lIns="72539" tIns="36270" rIns="72539" bIns="36270"/>
          <a:lstStyle>
            <a:lvl1pPr>
              <a:defRPr>
                <a:latin typeface="+mn-lt"/>
                <a:ea typeface="Arial Unicode MS" pitchFamily="34" charset="-128"/>
              </a:defRPr>
            </a:lvl1pPr>
          </a:lstStyle>
          <a:p>
            <a:r>
              <a:rPr lang="en-US"/>
              <a:t>Click icon to add picture</a:t>
            </a:r>
            <a:endParaRPr lang="en-US" dirty="0"/>
          </a:p>
        </p:txBody>
      </p:sp>
      <p:cxnSp>
        <p:nvCxnSpPr>
          <p:cNvPr id="7" name="Straight Connector 6"/>
          <p:cNvCxnSpPr/>
          <p:nvPr/>
        </p:nvCxnSpPr>
        <p:spPr>
          <a:xfrm>
            <a:off x="143003" y="3314399"/>
            <a:ext cx="4171950"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Title &amp; 1 image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8" y="286677"/>
            <a:ext cx="1971456" cy="3713243"/>
          </a:xfrm>
          <a:prstGeom prst="rect">
            <a:avLst/>
          </a:prstGeom>
        </p:spPr>
        <p:txBody>
          <a:bodyPr lIns="72539" tIns="36270" rIns="72539" bIns="36270" anchor="ctr"/>
          <a:lstStyle>
            <a:lvl1pPr marL="272023" indent="-272023">
              <a:spcAft>
                <a:spcPts val="476"/>
              </a:spcAft>
              <a:buFont typeface="Arial" pitchFamily="34" charset="0"/>
              <a:buChar char="•"/>
              <a:defRPr b="0" i="0">
                <a:effectLst/>
                <a:latin typeface="+mn-lt"/>
                <a:ea typeface="Arial Unicode MS" pitchFamily="34" charset="-128"/>
                <a:cs typeface="Univers CE 45 Light"/>
              </a:defRPr>
            </a:lvl1pPr>
            <a:lvl2pPr marL="634719" indent="-272023">
              <a:spcAft>
                <a:spcPts val="476"/>
              </a:spcAft>
              <a:buFont typeface="Arial" pitchFamily="34" charset="0"/>
              <a:buChar char="•"/>
              <a:defRPr b="0" i="0">
                <a:effectLst/>
                <a:latin typeface="+mn-lt"/>
                <a:ea typeface="Arial Unicode MS" pitchFamily="34" charset="-128"/>
                <a:cs typeface="Univers CE 45 Light"/>
              </a:defRPr>
            </a:lvl2pPr>
            <a:lvl3pPr marL="997416" indent="-272023">
              <a:spcAft>
                <a:spcPts val="476"/>
              </a:spcAft>
              <a:buFont typeface="Arial" pitchFamily="34" charset="0"/>
              <a:buChar char="•"/>
              <a:defRPr b="0" i="0">
                <a:effectLst/>
                <a:latin typeface="+mn-lt"/>
                <a:ea typeface="Arial Unicode MS" pitchFamily="34" charset="-128"/>
                <a:cs typeface="Univers CE 45 Light"/>
              </a:defRPr>
            </a:lvl3pPr>
            <a:lvl4pPr marL="1360113" indent="-272023">
              <a:spcAft>
                <a:spcPts val="476"/>
              </a:spcAft>
              <a:buFont typeface="Arial" pitchFamily="34" charset="0"/>
              <a:buChar char="•"/>
              <a:defRPr b="0" i="0">
                <a:effectLst/>
                <a:latin typeface="+mn-lt"/>
                <a:ea typeface="Arial Unicode MS" pitchFamily="34" charset="-128"/>
                <a:cs typeface="Univers CE 45 Light"/>
              </a:defRPr>
            </a:lvl4pPr>
            <a:lvl5pPr marL="1722810" indent="-272023">
              <a:spcAft>
                <a:spcPts val="476"/>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28875" y="3943267"/>
            <a:ext cx="4429124" cy="228034"/>
          </a:xfrm>
          <a:prstGeom prst="rect">
            <a:avLst/>
          </a:prstGeom>
        </p:spPr>
        <p:txBody>
          <a:bodyPr lIns="72539" tIns="36270" rIns="72539" bIns="36270"/>
          <a:lstStyle>
            <a:lvl1pPr algn="ctr">
              <a:defRPr sz="1300" baseline="0">
                <a:effectLst/>
                <a:latin typeface="+mn-lt"/>
                <a:ea typeface="Arial Unicode MS" pitchFamily="34" charset="-128"/>
              </a:defRPr>
            </a:lvl1pPr>
            <a:lvl2pPr algn="ctr">
              <a:defRPr sz="1300">
                <a:effectLst/>
                <a:latin typeface="+mn-lt"/>
                <a:ea typeface="Arial Unicode MS" pitchFamily="34" charset="-128"/>
              </a:defRPr>
            </a:lvl2pPr>
            <a:lvl3pPr algn="ctr">
              <a:defRPr sz="1300">
                <a:effectLst/>
                <a:latin typeface="+mn-lt"/>
                <a:ea typeface="Arial Unicode MS" pitchFamily="34" charset="-128"/>
              </a:defRPr>
            </a:lvl3pPr>
            <a:lvl4pPr algn="ctr">
              <a:defRPr sz="1300">
                <a:effectLst/>
                <a:latin typeface="+mn-lt"/>
                <a:ea typeface="Arial Unicode MS" pitchFamily="34" charset="-128"/>
              </a:defRPr>
            </a:lvl4pPr>
            <a:lvl5pPr algn="ctr">
              <a:defRPr sz="13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28875" y="114241"/>
            <a:ext cx="4429791" cy="3827071"/>
          </a:xfrm>
          <a:prstGeom prst="rect">
            <a:avLst/>
          </a:prstGeom>
        </p:spPr>
        <p:txBody>
          <a:bodyPr lIns="72539" tIns="36270" rIns="72539" bIns="36270" anchor="ctr"/>
          <a:lstStyle>
            <a:lvl1pPr>
              <a:spcAft>
                <a:spcPts val="476"/>
              </a:spcAft>
              <a:defRPr b="0" i="0">
                <a:effectLst/>
                <a:latin typeface="+mn-lt"/>
                <a:ea typeface="Arial Unicode MS" pitchFamily="34" charset="-128"/>
                <a:cs typeface="Univers CE 45 Light"/>
              </a:defRPr>
            </a:lvl1pPr>
            <a:lvl2pPr>
              <a:spcAft>
                <a:spcPts val="476"/>
              </a:spcAft>
              <a:defRPr b="0" i="0">
                <a:effectLst/>
                <a:latin typeface="+mn-lt"/>
                <a:ea typeface="Arial Unicode MS" pitchFamily="34" charset="-128"/>
                <a:cs typeface="Univers CE 45 Light"/>
              </a:defRPr>
            </a:lvl2pPr>
            <a:lvl3pPr>
              <a:spcAft>
                <a:spcPts val="476"/>
              </a:spcAft>
              <a:defRPr b="0" i="0">
                <a:effectLst/>
                <a:latin typeface="+mn-lt"/>
                <a:ea typeface="Arial Unicode MS" pitchFamily="34" charset="-128"/>
                <a:cs typeface="Univers CE 45 Light"/>
              </a:defRPr>
            </a:lvl3pPr>
            <a:lvl4pPr>
              <a:spcAft>
                <a:spcPts val="476"/>
              </a:spcAft>
              <a:defRPr b="0" i="0">
                <a:effectLst/>
                <a:latin typeface="+mn-lt"/>
                <a:ea typeface="Arial Unicode MS" pitchFamily="34" charset="-128"/>
                <a:cs typeface="Univers CE 45 Light"/>
              </a:defRPr>
            </a:lvl4pPr>
            <a:lvl5pPr>
              <a:spcAft>
                <a:spcPts val="476"/>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3" name="Title 1"/>
          <p:cNvSpPr>
            <a:spLocks noGrp="1"/>
          </p:cNvSpPr>
          <p:nvPr>
            <p:ph type="title"/>
          </p:nvPr>
        </p:nvSpPr>
        <p:spPr>
          <a:xfrm>
            <a:off x="143003" y="343804"/>
            <a:ext cx="2114422" cy="3598590"/>
          </a:xfrm>
          <a:prstGeom prst="rect">
            <a:avLst/>
          </a:prstGeom>
        </p:spPr>
        <p:txBody>
          <a:bodyPr lIns="85676" rIns="85676" anchor="ctr"/>
          <a:lstStyle>
            <a:lvl1pPr algn="ctr">
              <a:defRPr sz="3500" b="0" i="0" spc="-79">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230722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amp; 1 image with text (white)">
    <p:spTree>
      <p:nvGrpSpPr>
        <p:cNvPr id="1" name=""/>
        <p:cNvGrpSpPr/>
        <p:nvPr/>
      </p:nvGrpSpPr>
      <p:grpSpPr>
        <a:xfrm>
          <a:off x="0" y="0"/>
          <a:ext cx="0" cy="0"/>
          <a:chOff x="0" y="0"/>
          <a:chExt cx="0" cy="0"/>
        </a:xfrm>
      </p:grpSpPr>
      <p:sp>
        <p:nvSpPr>
          <p:cNvPr id="4" name="Rectangle 3"/>
          <p:cNvSpPr/>
          <p:nvPr/>
        </p:nvSpPr>
        <p:spPr>
          <a:xfrm>
            <a:off x="2343150" y="1"/>
            <a:ext cx="454342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1600">
              <a:solidFill>
                <a:srgbClr val="FFFFFF"/>
              </a:solidFill>
            </a:endParaRPr>
          </a:p>
        </p:txBody>
      </p:sp>
      <p:sp>
        <p:nvSpPr>
          <p:cNvPr id="7" name="Content Placeholder 2"/>
          <p:cNvSpPr>
            <a:spLocks noGrp="1"/>
          </p:cNvSpPr>
          <p:nvPr>
            <p:ph idx="10"/>
          </p:nvPr>
        </p:nvSpPr>
        <p:spPr>
          <a:xfrm>
            <a:off x="7028668" y="285602"/>
            <a:ext cx="1971456" cy="3712831"/>
          </a:xfrm>
          <a:prstGeom prst="rect">
            <a:avLst/>
          </a:prstGeom>
        </p:spPr>
        <p:txBody>
          <a:bodyPr lIns="72539" tIns="36270" rIns="72539" bIns="36270" anchor="ctr"/>
          <a:lstStyle>
            <a:lvl1pPr marL="272023" indent="-272023">
              <a:spcAft>
                <a:spcPts val="476"/>
              </a:spcAft>
              <a:buFont typeface="Arial" pitchFamily="34" charset="0"/>
              <a:buChar char="•"/>
              <a:defRPr b="0" i="0">
                <a:effectLst/>
                <a:latin typeface="+mn-lt"/>
                <a:ea typeface="Arial Unicode MS" pitchFamily="34" charset="-128"/>
                <a:cs typeface="Univers CE 45 Light"/>
              </a:defRPr>
            </a:lvl1pPr>
            <a:lvl2pPr marL="634719" indent="-272023">
              <a:spcAft>
                <a:spcPts val="476"/>
              </a:spcAft>
              <a:buFont typeface="Arial" pitchFamily="34" charset="0"/>
              <a:buChar char="•"/>
              <a:defRPr b="0" i="0">
                <a:effectLst/>
                <a:latin typeface="+mn-lt"/>
                <a:ea typeface="Arial Unicode MS" pitchFamily="34" charset="-128"/>
                <a:cs typeface="Univers CE 45 Light"/>
              </a:defRPr>
            </a:lvl2pPr>
            <a:lvl3pPr marL="997416" indent="-272023">
              <a:spcAft>
                <a:spcPts val="476"/>
              </a:spcAft>
              <a:buFont typeface="Arial" pitchFamily="34" charset="0"/>
              <a:buChar char="•"/>
              <a:defRPr b="0" i="0">
                <a:effectLst/>
                <a:latin typeface="+mn-lt"/>
                <a:ea typeface="Arial Unicode MS" pitchFamily="34" charset="-128"/>
                <a:cs typeface="Univers CE 45 Light"/>
              </a:defRPr>
            </a:lvl3pPr>
            <a:lvl4pPr marL="1360113" indent="-272023">
              <a:spcAft>
                <a:spcPts val="476"/>
              </a:spcAft>
              <a:buFont typeface="Arial" pitchFamily="34" charset="0"/>
              <a:buChar char="•"/>
              <a:defRPr b="0" i="0">
                <a:effectLst/>
                <a:latin typeface="+mn-lt"/>
                <a:ea typeface="Arial Unicode MS" pitchFamily="34" charset="-128"/>
                <a:cs typeface="Univers CE 45 Light"/>
              </a:defRPr>
            </a:lvl4pPr>
            <a:lvl5pPr marL="1722810" indent="-272023">
              <a:spcAft>
                <a:spcPts val="476"/>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320941" y="3943266"/>
            <a:ext cx="4528878" cy="228482"/>
          </a:xfrm>
          <a:prstGeom prst="rect">
            <a:avLst/>
          </a:prstGeom>
        </p:spPr>
        <p:txBody>
          <a:bodyPr lIns="72539" tIns="36270" rIns="72539" bIns="36270"/>
          <a:lstStyle>
            <a:lvl1pPr algn="ctr">
              <a:defRPr sz="1300">
                <a:solidFill>
                  <a:schemeClr val="tx1">
                    <a:lumMod val="85000"/>
                    <a:lumOff val="15000"/>
                  </a:schemeClr>
                </a:solidFill>
                <a:effectLst/>
                <a:latin typeface="+mn-lt"/>
                <a:ea typeface="Arial Unicode MS" pitchFamily="34" charset="-128"/>
              </a:defRPr>
            </a:lvl1pPr>
            <a:lvl2pPr algn="ctr">
              <a:defRPr sz="1300">
                <a:solidFill>
                  <a:schemeClr val="tx1">
                    <a:lumMod val="85000"/>
                    <a:lumOff val="15000"/>
                  </a:schemeClr>
                </a:solidFill>
                <a:effectLst/>
                <a:latin typeface="+mn-lt"/>
                <a:ea typeface="Arial Unicode MS" pitchFamily="34" charset="-128"/>
              </a:defRPr>
            </a:lvl2pPr>
            <a:lvl3pPr algn="ctr">
              <a:defRPr sz="1300">
                <a:solidFill>
                  <a:schemeClr val="tx1">
                    <a:lumMod val="85000"/>
                    <a:lumOff val="15000"/>
                  </a:schemeClr>
                </a:solidFill>
                <a:effectLst/>
                <a:latin typeface="+mn-lt"/>
                <a:ea typeface="Arial Unicode MS" pitchFamily="34" charset="-128"/>
              </a:defRPr>
            </a:lvl3pPr>
            <a:lvl4pPr algn="ctr">
              <a:defRPr sz="1300">
                <a:solidFill>
                  <a:schemeClr val="tx1">
                    <a:lumMod val="85000"/>
                    <a:lumOff val="15000"/>
                  </a:schemeClr>
                </a:solidFill>
                <a:effectLst/>
                <a:latin typeface="+mn-lt"/>
                <a:ea typeface="Arial Unicode MS" pitchFamily="34" charset="-128"/>
              </a:defRPr>
            </a:lvl4pPr>
            <a:lvl5pPr algn="ctr">
              <a:defRPr sz="13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57451" y="114241"/>
            <a:ext cx="4401215" cy="3827071"/>
          </a:xfrm>
          <a:prstGeom prst="rect">
            <a:avLst/>
          </a:prstGeom>
        </p:spPr>
        <p:txBody>
          <a:bodyPr lIns="72539" tIns="36270" rIns="72539" bIns="36270" anchor="ctr"/>
          <a:lstStyle>
            <a:lvl1pPr>
              <a:spcAft>
                <a:spcPts val="476"/>
              </a:spcAft>
              <a:defRPr b="0" i="0">
                <a:effectLst>
                  <a:outerShdw blurRad="38100" dist="38100" dir="2700000" algn="tl">
                    <a:srgbClr val="000000">
                      <a:alpha val="43137"/>
                    </a:srgbClr>
                  </a:outerShdw>
                </a:effectLst>
                <a:latin typeface="+mn-lt"/>
                <a:ea typeface="Arial Unicode MS" pitchFamily="34" charset="-128"/>
                <a:cs typeface="Univers CE 45 Light"/>
              </a:defRPr>
            </a:lvl1pPr>
            <a:lvl2pPr>
              <a:spcAft>
                <a:spcPts val="476"/>
              </a:spcAft>
              <a:defRPr b="0" i="0">
                <a:effectLst>
                  <a:outerShdw blurRad="38100" dist="38100" dir="2700000" algn="tl">
                    <a:srgbClr val="000000">
                      <a:alpha val="43137"/>
                    </a:srgbClr>
                  </a:outerShdw>
                </a:effectLst>
                <a:latin typeface="+mn-lt"/>
                <a:ea typeface="Arial Unicode MS" pitchFamily="34" charset="-128"/>
                <a:cs typeface="Univers CE 45 Light"/>
              </a:defRPr>
            </a:lvl2pPr>
            <a:lvl3pPr>
              <a:spcAft>
                <a:spcPts val="476"/>
              </a:spcAft>
              <a:defRPr b="0" i="0">
                <a:effectLst>
                  <a:outerShdw blurRad="38100" dist="38100" dir="2700000" algn="tl">
                    <a:srgbClr val="000000">
                      <a:alpha val="43137"/>
                    </a:srgbClr>
                  </a:outerShdw>
                </a:effectLst>
                <a:latin typeface="+mn-lt"/>
                <a:ea typeface="Arial Unicode MS" pitchFamily="34" charset="-128"/>
                <a:cs typeface="Univers CE 45 Light"/>
              </a:defRPr>
            </a:lvl3pPr>
            <a:lvl4pPr>
              <a:spcAft>
                <a:spcPts val="476"/>
              </a:spcAft>
              <a:defRPr b="0" i="0">
                <a:effectLst>
                  <a:outerShdw blurRad="38100" dist="38100" dir="2700000" algn="tl">
                    <a:srgbClr val="000000">
                      <a:alpha val="43137"/>
                    </a:srgbClr>
                  </a:outerShdw>
                </a:effectLst>
                <a:latin typeface="+mn-lt"/>
                <a:ea typeface="Arial Unicode MS" pitchFamily="34" charset="-128"/>
                <a:cs typeface="Univers CE 45 Light"/>
              </a:defRPr>
            </a:lvl4pPr>
            <a:lvl5pPr>
              <a:spcAft>
                <a:spcPts val="476"/>
              </a:spcAft>
              <a:defRPr b="0" i="0">
                <a:effectLst>
                  <a:outerShdw blurRad="38100" dist="38100" dir="2700000" algn="tl">
                    <a:srgbClr val="000000">
                      <a:alpha val="43137"/>
                    </a:srgbClr>
                  </a:outerShdw>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0" y="0"/>
            <a:ext cx="2343150" cy="4286598"/>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3" name="Title 1"/>
          <p:cNvSpPr>
            <a:spLocks noGrp="1"/>
          </p:cNvSpPr>
          <p:nvPr>
            <p:ph type="title"/>
          </p:nvPr>
        </p:nvSpPr>
        <p:spPr>
          <a:xfrm>
            <a:off x="143003" y="343804"/>
            <a:ext cx="2114422" cy="3598590"/>
          </a:xfrm>
          <a:prstGeom prst="rect">
            <a:avLst/>
          </a:prstGeom>
        </p:spPr>
        <p:txBody>
          <a:bodyPr lIns="85676" rIns="85676" anchor="ctr"/>
          <a:lstStyle>
            <a:lvl1pPr algn="ctr">
              <a:defRPr sz="3500" b="0" i="0" spc="-79">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88772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graph/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4751392" y="855664"/>
            <a:ext cx="4029075" cy="3581400"/>
          </a:xfrm>
          <a:prstGeom prst="rect">
            <a:avLst/>
          </a:prstGeom>
        </p:spPr>
        <p:txBody>
          <a:bodyPr lIns="72539" tIns="36270" rIns="72539" bIns="36270"/>
          <a:lstStyle/>
          <a:p>
            <a:r>
              <a:rPr lang="en-US"/>
              <a:t>Click icon to add chart</a:t>
            </a:r>
          </a:p>
        </p:txBody>
      </p:sp>
      <p:sp>
        <p:nvSpPr>
          <p:cNvPr id="4" name="Text Placeholder 3"/>
          <p:cNvSpPr>
            <a:spLocks noGrp="1"/>
          </p:cNvSpPr>
          <p:nvPr>
            <p:ph type="body" sz="quarter" idx="11"/>
          </p:nvPr>
        </p:nvSpPr>
        <p:spPr>
          <a:xfrm>
            <a:off x="360367" y="855662"/>
            <a:ext cx="4035425" cy="3614737"/>
          </a:xfrm>
          <a:prstGeom prst="rect">
            <a:avLst/>
          </a:prstGeom>
        </p:spPr>
        <p:txBody>
          <a:bodyPr lIns="72539" tIns="36270" rIns="72539" bIns="362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bwMode="auto">
          <a:xfrm>
            <a:off x="1689879" y="169865"/>
            <a:ext cx="70969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000" baseline="0"/>
            </a:lvl1pPr>
          </a:lstStyle>
          <a:p>
            <a:pPr lvl="0"/>
            <a:r>
              <a:rPr lang="en-US" dirty="0"/>
              <a:t>Heading</a:t>
            </a:r>
          </a:p>
        </p:txBody>
      </p:sp>
      <p:pic>
        <p:nvPicPr>
          <p:cNvPr id="7" name="Picture 6" descr="BM_stacked_(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3702384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le &amp; 2 images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8" y="286677"/>
            <a:ext cx="1971456" cy="3713243"/>
          </a:xfrm>
          <a:prstGeom prst="rect">
            <a:avLst/>
          </a:prstGeom>
        </p:spPr>
        <p:txBody>
          <a:bodyPr lIns="72539" tIns="36270" rIns="72539" bIns="36270" anchor="ctr"/>
          <a:lstStyle>
            <a:lvl1pPr marL="272023" indent="-272023">
              <a:spcAft>
                <a:spcPts val="476"/>
              </a:spcAft>
              <a:buFont typeface="Arial" pitchFamily="34" charset="0"/>
              <a:buChar char="•"/>
              <a:defRPr b="0" i="0">
                <a:effectLst/>
                <a:latin typeface="+mn-lt"/>
                <a:ea typeface="Arial Unicode MS" pitchFamily="34" charset="-128"/>
                <a:cs typeface="Univers CE 45 Light"/>
              </a:defRPr>
            </a:lvl1pPr>
            <a:lvl2pPr marL="634719" indent="-272023">
              <a:spcAft>
                <a:spcPts val="476"/>
              </a:spcAft>
              <a:buFont typeface="Arial" pitchFamily="34" charset="0"/>
              <a:buChar char="•"/>
              <a:defRPr b="0" i="0">
                <a:effectLst/>
                <a:latin typeface="+mn-lt"/>
                <a:ea typeface="Arial Unicode MS" pitchFamily="34" charset="-128"/>
                <a:cs typeface="Univers CE 45 Light"/>
              </a:defRPr>
            </a:lvl2pPr>
            <a:lvl3pPr marL="997416" indent="-272023">
              <a:spcAft>
                <a:spcPts val="476"/>
              </a:spcAft>
              <a:buFont typeface="Arial" pitchFamily="34" charset="0"/>
              <a:buChar char="•"/>
              <a:defRPr b="0" i="0">
                <a:effectLst/>
                <a:latin typeface="+mn-lt"/>
                <a:ea typeface="Arial Unicode MS" pitchFamily="34" charset="-128"/>
                <a:cs typeface="Univers CE 45 Light"/>
              </a:defRPr>
            </a:lvl3pPr>
            <a:lvl4pPr marL="1360113" indent="-272023">
              <a:spcAft>
                <a:spcPts val="476"/>
              </a:spcAft>
              <a:buFont typeface="Arial" pitchFamily="34" charset="0"/>
              <a:buChar char="•"/>
              <a:defRPr b="0" i="0">
                <a:effectLst/>
                <a:latin typeface="+mn-lt"/>
                <a:ea typeface="Arial Unicode MS" pitchFamily="34" charset="-128"/>
                <a:cs typeface="Univers CE 45 Light"/>
              </a:defRPr>
            </a:lvl4pPr>
            <a:lvl5pPr marL="1722810" indent="-272023">
              <a:spcAft>
                <a:spcPts val="476"/>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43666" y="3943268"/>
            <a:ext cx="2242888" cy="227956"/>
          </a:xfrm>
          <a:prstGeom prst="rect">
            <a:avLst/>
          </a:prstGeom>
        </p:spPr>
        <p:txBody>
          <a:bodyPr lIns="72539" tIns="36270" rIns="72539" bIns="36270"/>
          <a:lstStyle>
            <a:lvl1pPr algn="ctr">
              <a:defRPr sz="1300" baseline="0">
                <a:effectLst/>
                <a:latin typeface="+mn-lt"/>
                <a:ea typeface="Arial Unicode MS" pitchFamily="34" charset="-128"/>
              </a:defRPr>
            </a:lvl1pPr>
            <a:lvl2pPr algn="ctr">
              <a:defRPr sz="1300">
                <a:effectLst/>
                <a:latin typeface="+mn-lt"/>
                <a:ea typeface="Arial Unicode MS" pitchFamily="34" charset="-128"/>
              </a:defRPr>
            </a:lvl2pPr>
            <a:lvl3pPr algn="ctr">
              <a:defRPr sz="1300">
                <a:effectLst/>
                <a:latin typeface="+mn-lt"/>
                <a:ea typeface="Arial Unicode MS" pitchFamily="34" charset="-128"/>
              </a:defRPr>
            </a:lvl3pPr>
            <a:lvl4pPr algn="ctr">
              <a:defRPr sz="1300">
                <a:effectLst/>
                <a:latin typeface="+mn-lt"/>
                <a:ea typeface="Arial Unicode MS" pitchFamily="34" charset="-128"/>
              </a:defRPr>
            </a:lvl4pPr>
            <a:lvl5pPr algn="ctr">
              <a:defRPr sz="13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4" hasCustomPrompt="1"/>
          </p:nvPr>
        </p:nvSpPr>
        <p:spPr>
          <a:xfrm>
            <a:off x="4729412" y="3943268"/>
            <a:ext cx="2242888" cy="227956"/>
          </a:xfrm>
          <a:prstGeom prst="rect">
            <a:avLst/>
          </a:prstGeom>
        </p:spPr>
        <p:txBody>
          <a:bodyPr lIns="72539" tIns="36270" rIns="72539" bIns="36270"/>
          <a:lstStyle>
            <a:lvl1pPr algn="ctr">
              <a:defRPr sz="1300">
                <a:effectLst/>
                <a:latin typeface="+mn-lt"/>
                <a:ea typeface="Arial Unicode MS" pitchFamily="34" charset="-128"/>
              </a:defRPr>
            </a:lvl1pPr>
            <a:lvl2pPr algn="ctr">
              <a:defRPr sz="1300">
                <a:effectLst/>
                <a:latin typeface="+mn-lt"/>
                <a:ea typeface="Arial Unicode MS" pitchFamily="34" charset="-128"/>
              </a:defRPr>
            </a:lvl2pPr>
            <a:lvl3pPr algn="ctr">
              <a:defRPr sz="1300">
                <a:effectLst/>
                <a:latin typeface="+mn-lt"/>
                <a:ea typeface="Arial Unicode MS" pitchFamily="34" charset="-128"/>
              </a:defRPr>
            </a:lvl3pPr>
            <a:lvl4pPr algn="ctr">
              <a:defRPr sz="1300">
                <a:effectLst/>
                <a:latin typeface="+mn-lt"/>
                <a:ea typeface="Arial Unicode MS" pitchFamily="34" charset="-128"/>
              </a:defRPr>
            </a:lvl4pPr>
            <a:lvl5pPr algn="ctr">
              <a:defRPr sz="13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Content Placeholder 4"/>
          <p:cNvSpPr>
            <a:spLocks noGrp="1"/>
          </p:cNvSpPr>
          <p:nvPr>
            <p:ph sz="quarter" idx="15"/>
          </p:nvPr>
        </p:nvSpPr>
        <p:spPr>
          <a:xfrm>
            <a:off x="2432237" y="57120"/>
            <a:ext cx="2254316" cy="3884192"/>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717983" y="57120"/>
            <a:ext cx="2254316" cy="3884192"/>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6" name="Title 1"/>
          <p:cNvSpPr>
            <a:spLocks noGrp="1"/>
          </p:cNvSpPr>
          <p:nvPr>
            <p:ph type="title"/>
          </p:nvPr>
        </p:nvSpPr>
        <p:spPr>
          <a:xfrm>
            <a:off x="143003" y="343804"/>
            <a:ext cx="2114422" cy="3598590"/>
          </a:xfrm>
          <a:prstGeom prst="rect">
            <a:avLst/>
          </a:prstGeom>
        </p:spPr>
        <p:txBody>
          <a:bodyPr lIns="85676" rIns="85676" anchor="ctr"/>
          <a:lstStyle>
            <a:lvl1pPr algn="ctr">
              <a:defRPr sz="3500" b="0" i="0" spc="-79">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422657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amp; 2 images with text (white)">
    <p:spTree>
      <p:nvGrpSpPr>
        <p:cNvPr id="1" name=""/>
        <p:cNvGrpSpPr/>
        <p:nvPr/>
      </p:nvGrpSpPr>
      <p:grpSpPr>
        <a:xfrm>
          <a:off x="0" y="0"/>
          <a:ext cx="0" cy="0"/>
          <a:chOff x="0" y="0"/>
          <a:chExt cx="0" cy="0"/>
        </a:xfrm>
      </p:grpSpPr>
      <p:sp>
        <p:nvSpPr>
          <p:cNvPr id="4" name="Rectangle 3"/>
          <p:cNvSpPr/>
          <p:nvPr/>
        </p:nvSpPr>
        <p:spPr>
          <a:xfrm>
            <a:off x="2343150" y="1"/>
            <a:ext cx="4629149"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1600">
              <a:solidFill>
                <a:srgbClr val="FFFFFF"/>
              </a:solidFill>
            </a:endParaRPr>
          </a:p>
        </p:txBody>
      </p:sp>
      <p:sp>
        <p:nvSpPr>
          <p:cNvPr id="7" name="Content Placeholder 2"/>
          <p:cNvSpPr>
            <a:spLocks noGrp="1"/>
          </p:cNvSpPr>
          <p:nvPr>
            <p:ph idx="10"/>
          </p:nvPr>
        </p:nvSpPr>
        <p:spPr>
          <a:xfrm>
            <a:off x="7028668" y="285602"/>
            <a:ext cx="1971456" cy="3712831"/>
          </a:xfrm>
          <a:prstGeom prst="rect">
            <a:avLst/>
          </a:prstGeom>
        </p:spPr>
        <p:txBody>
          <a:bodyPr lIns="72539" tIns="36270" rIns="72539" bIns="36270" anchor="ctr"/>
          <a:lstStyle>
            <a:lvl1pPr marL="272023" indent="-272023">
              <a:spcAft>
                <a:spcPts val="476"/>
              </a:spcAft>
              <a:buFont typeface="Arial" pitchFamily="34" charset="0"/>
              <a:buChar char="•"/>
              <a:defRPr b="0" i="0">
                <a:effectLst/>
                <a:latin typeface="+mn-lt"/>
                <a:ea typeface="Arial Unicode MS" pitchFamily="34" charset="-128"/>
                <a:cs typeface="Univers CE 45 Light"/>
              </a:defRPr>
            </a:lvl1pPr>
            <a:lvl2pPr marL="634719" indent="-272023">
              <a:spcAft>
                <a:spcPts val="476"/>
              </a:spcAft>
              <a:buFont typeface="Arial" pitchFamily="34" charset="0"/>
              <a:buChar char="•"/>
              <a:defRPr b="0" i="0">
                <a:effectLst/>
                <a:latin typeface="+mn-lt"/>
                <a:ea typeface="Arial Unicode MS" pitchFamily="34" charset="-128"/>
                <a:cs typeface="Univers CE 45 Light"/>
              </a:defRPr>
            </a:lvl2pPr>
            <a:lvl3pPr marL="997416" indent="-272023">
              <a:spcAft>
                <a:spcPts val="476"/>
              </a:spcAft>
              <a:buFont typeface="Arial" pitchFamily="34" charset="0"/>
              <a:buChar char="•"/>
              <a:defRPr b="0" i="0">
                <a:effectLst/>
                <a:latin typeface="+mn-lt"/>
                <a:ea typeface="Arial Unicode MS" pitchFamily="34" charset="-128"/>
                <a:cs typeface="Univers CE 45 Light"/>
              </a:defRPr>
            </a:lvl3pPr>
            <a:lvl4pPr marL="1360113" indent="-272023">
              <a:spcAft>
                <a:spcPts val="476"/>
              </a:spcAft>
              <a:buFont typeface="Arial" pitchFamily="34" charset="0"/>
              <a:buChar char="•"/>
              <a:defRPr b="0" i="0">
                <a:effectLst/>
                <a:latin typeface="+mn-lt"/>
                <a:ea typeface="Arial Unicode MS" pitchFamily="34" charset="-128"/>
                <a:cs typeface="Univers CE 45 Light"/>
              </a:defRPr>
            </a:lvl4pPr>
            <a:lvl5pPr marL="1722810" indent="-272023">
              <a:spcAft>
                <a:spcPts val="476"/>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407429" y="3943268"/>
            <a:ext cx="2242888" cy="227956"/>
          </a:xfrm>
          <a:prstGeom prst="rect">
            <a:avLst/>
          </a:prstGeom>
        </p:spPr>
        <p:txBody>
          <a:bodyPr lIns="72539" tIns="36270" rIns="72539" bIns="36270"/>
          <a:lstStyle>
            <a:lvl1pPr algn="ctr">
              <a:defRPr sz="1300">
                <a:solidFill>
                  <a:schemeClr val="tx1">
                    <a:lumMod val="85000"/>
                    <a:lumOff val="15000"/>
                  </a:schemeClr>
                </a:solidFill>
                <a:effectLst/>
                <a:latin typeface="+mn-lt"/>
                <a:ea typeface="Arial Unicode MS" pitchFamily="34" charset="-128"/>
              </a:defRPr>
            </a:lvl1pPr>
            <a:lvl2pPr algn="ctr">
              <a:defRPr sz="1300">
                <a:solidFill>
                  <a:schemeClr val="tx1">
                    <a:lumMod val="85000"/>
                    <a:lumOff val="15000"/>
                  </a:schemeClr>
                </a:solidFill>
                <a:effectLst/>
                <a:latin typeface="+mn-lt"/>
                <a:ea typeface="Arial Unicode MS" pitchFamily="34" charset="-128"/>
              </a:defRPr>
            </a:lvl2pPr>
            <a:lvl3pPr algn="ctr">
              <a:defRPr sz="1300">
                <a:solidFill>
                  <a:schemeClr val="tx1">
                    <a:lumMod val="85000"/>
                    <a:lumOff val="15000"/>
                  </a:schemeClr>
                </a:solidFill>
                <a:effectLst/>
                <a:latin typeface="+mn-lt"/>
                <a:ea typeface="Arial Unicode MS" pitchFamily="34" charset="-128"/>
              </a:defRPr>
            </a:lvl3pPr>
            <a:lvl4pPr algn="ctr">
              <a:defRPr sz="1300">
                <a:solidFill>
                  <a:schemeClr val="tx1">
                    <a:lumMod val="85000"/>
                    <a:lumOff val="15000"/>
                  </a:schemeClr>
                </a:solidFill>
                <a:effectLst/>
                <a:latin typeface="+mn-lt"/>
                <a:ea typeface="Arial Unicode MS" pitchFamily="34" charset="-128"/>
              </a:defRPr>
            </a:lvl4pPr>
            <a:lvl5pPr algn="ctr">
              <a:defRPr sz="13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Placeholder 4"/>
          <p:cNvSpPr>
            <a:spLocks noGrp="1"/>
          </p:cNvSpPr>
          <p:nvPr>
            <p:ph type="body" sz="quarter" idx="14" hasCustomPrompt="1"/>
          </p:nvPr>
        </p:nvSpPr>
        <p:spPr>
          <a:xfrm>
            <a:off x="4693428" y="3943268"/>
            <a:ext cx="2242888" cy="227956"/>
          </a:xfrm>
          <a:prstGeom prst="rect">
            <a:avLst/>
          </a:prstGeom>
        </p:spPr>
        <p:txBody>
          <a:bodyPr lIns="72539" tIns="36270" rIns="72539" bIns="36270"/>
          <a:lstStyle>
            <a:lvl1pPr algn="ctr">
              <a:defRPr sz="1300">
                <a:solidFill>
                  <a:schemeClr val="tx1">
                    <a:lumMod val="85000"/>
                    <a:lumOff val="15000"/>
                  </a:schemeClr>
                </a:solidFill>
                <a:effectLst/>
                <a:latin typeface="+mn-lt"/>
                <a:ea typeface="Arial Unicode MS" pitchFamily="34" charset="-128"/>
              </a:defRPr>
            </a:lvl1pPr>
            <a:lvl2pPr algn="ctr">
              <a:defRPr sz="1300">
                <a:solidFill>
                  <a:schemeClr val="tx1">
                    <a:lumMod val="85000"/>
                    <a:lumOff val="15000"/>
                  </a:schemeClr>
                </a:solidFill>
                <a:effectLst/>
                <a:latin typeface="+mn-lt"/>
                <a:ea typeface="Arial Unicode MS" pitchFamily="34" charset="-128"/>
              </a:defRPr>
            </a:lvl2pPr>
            <a:lvl3pPr algn="ctr">
              <a:defRPr sz="1300">
                <a:solidFill>
                  <a:schemeClr val="tx1">
                    <a:lumMod val="85000"/>
                    <a:lumOff val="15000"/>
                  </a:schemeClr>
                </a:solidFill>
                <a:effectLst/>
                <a:latin typeface="+mn-lt"/>
                <a:ea typeface="Arial Unicode MS" pitchFamily="34" charset="-128"/>
              </a:defRPr>
            </a:lvl3pPr>
            <a:lvl4pPr algn="ctr">
              <a:defRPr sz="1300">
                <a:solidFill>
                  <a:schemeClr val="tx1">
                    <a:lumMod val="85000"/>
                    <a:lumOff val="15000"/>
                  </a:schemeClr>
                </a:solidFill>
                <a:effectLst/>
                <a:latin typeface="+mn-lt"/>
                <a:ea typeface="Arial Unicode MS" pitchFamily="34" charset="-128"/>
              </a:defRPr>
            </a:lvl4pPr>
            <a:lvl5pPr algn="ctr">
              <a:defRPr sz="13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ontent Placeholder 4"/>
          <p:cNvSpPr>
            <a:spLocks noGrp="1"/>
          </p:cNvSpPr>
          <p:nvPr>
            <p:ph sz="quarter" idx="15"/>
          </p:nvPr>
        </p:nvSpPr>
        <p:spPr>
          <a:xfrm>
            <a:off x="2403662" y="57120"/>
            <a:ext cx="2254316" cy="3884192"/>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689408" y="57120"/>
            <a:ext cx="2254316" cy="3884192"/>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Rectangle 11"/>
          <p:cNvSpPr/>
          <p:nvPr/>
        </p:nvSpPr>
        <p:spPr>
          <a:xfrm>
            <a:off x="0" y="1"/>
            <a:ext cx="2343150" cy="4285555"/>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3" name="Title 1"/>
          <p:cNvSpPr>
            <a:spLocks noGrp="1"/>
          </p:cNvSpPr>
          <p:nvPr>
            <p:ph type="title"/>
          </p:nvPr>
        </p:nvSpPr>
        <p:spPr>
          <a:xfrm>
            <a:off x="143003" y="343804"/>
            <a:ext cx="2114422" cy="3598590"/>
          </a:xfrm>
          <a:prstGeom prst="rect">
            <a:avLst/>
          </a:prstGeom>
        </p:spPr>
        <p:txBody>
          <a:bodyPr lIns="85676" rIns="85676" anchor="ctr"/>
          <a:lstStyle>
            <a:lvl1pPr algn="ctr">
              <a:defRPr sz="3500" b="0" i="0" spc="-79">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172477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Title &amp; 3 images">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2399986" y="3943268"/>
            <a:ext cx="2171503" cy="227956"/>
          </a:xfrm>
          <a:prstGeom prst="rect">
            <a:avLst/>
          </a:prstGeom>
        </p:spPr>
        <p:txBody>
          <a:bodyPr lIns="72539" tIns="36270" rIns="72539" bIns="36270"/>
          <a:lstStyle>
            <a:lvl1pPr algn="ctr">
              <a:defRPr sz="1300">
                <a:effectLst/>
                <a:latin typeface="+mn-lt"/>
                <a:ea typeface="Arial Unicode MS" pitchFamily="34" charset="-128"/>
              </a:defRPr>
            </a:lvl1pPr>
            <a:lvl2pPr algn="ctr">
              <a:defRPr sz="1300">
                <a:effectLst/>
                <a:latin typeface="+mn-lt"/>
                <a:ea typeface="Arial Unicode MS" pitchFamily="34" charset="-128"/>
              </a:defRPr>
            </a:lvl2pPr>
            <a:lvl3pPr algn="ctr">
              <a:defRPr sz="1300">
                <a:effectLst/>
                <a:latin typeface="+mn-lt"/>
                <a:ea typeface="Arial Unicode MS" pitchFamily="34" charset="-128"/>
              </a:defRPr>
            </a:lvl3pPr>
            <a:lvl4pPr algn="ctr">
              <a:defRPr sz="1300">
                <a:effectLst/>
                <a:latin typeface="+mn-lt"/>
                <a:ea typeface="Arial Unicode MS" pitchFamily="34" charset="-128"/>
              </a:defRPr>
            </a:lvl4pPr>
            <a:lvl5pPr algn="ctr">
              <a:defRPr sz="13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4"/>
          <p:cNvSpPr>
            <a:spLocks noGrp="1"/>
          </p:cNvSpPr>
          <p:nvPr>
            <p:ph type="body" sz="quarter" idx="14" hasCustomPrompt="1"/>
          </p:nvPr>
        </p:nvSpPr>
        <p:spPr>
          <a:xfrm>
            <a:off x="4600574" y="3942794"/>
            <a:ext cx="2171503" cy="228034"/>
          </a:xfrm>
          <a:prstGeom prst="rect">
            <a:avLst/>
          </a:prstGeom>
        </p:spPr>
        <p:txBody>
          <a:bodyPr lIns="72539" tIns="36270" rIns="72539" bIns="36270"/>
          <a:lstStyle>
            <a:lvl1pPr algn="ctr">
              <a:defRPr sz="1300">
                <a:effectLst/>
                <a:latin typeface="+mn-lt"/>
                <a:ea typeface="Arial Unicode MS" pitchFamily="34" charset="-128"/>
              </a:defRPr>
            </a:lvl1pPr>
            <a:lvl2pPr algn="ctr">
              <a:defRPr sz="1300">
                <a:effectLst/>
                <a:latin typeface="+mn-lt"/>
                <a:ea typeface="Arial Unicode MS" pitchFamily="34" charset="-128"/>
              </a:defRPr>
            </a:lvl2pPr>
            <a:lvl3pPr algn="ctr">
              <a:defRPr sz="1300">
                <a:effectLst/>
                <a:latin typeface="+mn-lt"/>
                <a:ea typeface="Arial Unicode MS" pitchFamily="34" charset="-128"/>
              </a:defRPr>
            </a:lvl3pPr>
            <a:lvl4pPr algn="ctr">
              <a:defRPr sz="1300">
                <a:effectLst/>
                <a:latin typeface="+mn-lt"/>
                <a:ea typeface="Arial Unicode MS" pitchFamily="34" charset="-128"/>
              </a:defRPr>
            </a:lvl4pPr>
            <a:lvl5pPr algn="ctr">
              <a:defRPr sz="13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5" hasCustomPrompt="1"/>
          </p:nvPr>
        </p:nvSpPr>
        <p:spPr>
          <a:xfrm>
            <a:off x="6829425" y="3943268"/>
            <a:ext cx="2171503" cy="227956"/>
          </a:xfrm>
          <a:prstGeom prst="rect">
            <a:avLst/>
          </a:prstGeom>
        </p:spPr>
        <p:txBody>
          <a:bodyPr lIns="72539" tIns="36270" rIns="72539" bIns="36270"/>
          <a:lstStyle>
            <a:lvl1pPr algn="ctr">
              <a:defRPr sz="1300">
                <a:effectLst/>
                <a:latin typeface="+mn-lt"/>
                <a:ea typeface="Arial Unicode MS" pitchFamily="34" charset="-128"/>
              </a:defRPr>
            </a:lvl1pPr>
            <a:lvl2pPr algn="ctr">
              <a:defRPr sz="1300">
                <a:effectLst/>
                <a:latin typeface="+mn-lt"/>
                <a:ea typeface="Arial Unicode MS" pitchFamily="34" charset="-128"/>
              </a:defRPr>
            </a:lvl2pPr>
            <a:lvl3pPr algn="ctr">
              <a:defRPr sz="1300">
                <a:effectLst/>
                <a:latin typeface="+mn-lt"/>
                <a:ea typeface="Arial Unicode MS" pitchFamily="34" charset="-128"/>
              </a:defRPr>
            </a:lvl3pPr>
            <a:lvl4pPr algn="ctr">
              <a:defRPr sz="1300">
                <a:effectLst/>
                <a:latin typeface="+mn-lt"/>
                <a:ea typeface="Arial Unicode MS" pitchFamily="34" charset="-128"/>
              </a:defRPr>
            </a:lvl4pPr>
            <a:lvl5pPr algn="ctr">
              <a:defRPr sz="13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3"/>
          <p:cNvSpPr>
            <a:spLocks noGrp="1"/>
          </p:cNvSpPr>
          <p:nvPr>
            <p:ph sz="quarter" idx="16"/>
          </p:nvPr>
        </p:nvSpPr>
        <p:spPr>
          <a:xfrm>
            <a:off x="2399614" y="114241"/>
            <a:ext cx="2171458" cy="3827071"/>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Content Placeholder 3"/>
          <p:cNvSpPr>
            <a:spLocks noGrp="1"/>
          </p:cNvSpPr>
          <p:nvPr>
            <p:ph sz="quarter" idx="17"/>
          </p:nvPr>
        </p:nvSpPr>
        <p:spPr>
          <a:xfrm>
            <a:off x="4614519" y="114241"/>
            <a:ext cx="2171458" cy="3827071"/>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3"/>
          <p:cNvSpPr>
            <a:spLocks noGrp="1"/>
          </p:cNvSpPr>
          <p:nvPr>
            <p:ph sz="quarter" idx="18"/>
          </p:nvPr>
        </p:nvSpPr>
        <p:spPr>
          <a:xfrm>
            <a:off x="6829425" y="114241"/>
            <a:ext cx="2171458" cy="3827071"/>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6" name="Title 1"/>
          <p:cNvSpPr>
            <a:spLocks noGrp="1"/>
          </p:cNvSpPr>
          <p:nvPr>
            <p:ph type="title"/>
          </p:nvPr>
        </p:nvSpPr>
        <p:spPr>
          <a:xfrm>
            <a:off x="143003" y="343804"/>
            <a:ext cx="2114422" cy="3598590"/>
          </a:xfrm>
          <a:prstGeom prst="rect">
            <a:avLst/>
          </a:prstGeom>
        </p:spPr>
        <p:txBody>
          <a:bodyPr lIns="85676" rIns="85676" anchor="ctr"/>
          <a:lstStyle>
            <a:lvl1pPr algn="ctr">
              <a:defRPr sz="3500" b="0" i="0" spc="-79">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283527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Title &amp; 3 images (white)">
    <p:spTree>
      <p:nvGrpSpPr>
        <p:cNvPr id="1" name=""/>
        <p:cNvGrpSpPr/>
        <p:nvPr/>
      </p:nvGrpSpPr>
      <p:grpSpPr>
        <a:xfrm>
          <a:off x="0" y="0"/>
          <a:ext cx="0" cy="0"/>
          <a:chOff x="0" y="0"/>
          <a:chExt cx="0" cy="0"/>
        </a:xfrm>
      </p:grpSpPr>
      <p:sp>
        <p:nvSpPr>
          <p:cNvPr id="4" name="Rectangle 3"/>
          <p:cNvSpPr/>
          <p:nvPr/>
        </p:nvSpPr>
        <p:spPr>
          <a:xfrm>
            <a:off x="2342855" y="1"/>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1600">
              <a:solidFill>
                <a:srgbClr val="FFFFFF"/>
              </a:solidFill>
            </a:endParaRPr>
          </a:p>
        </p:txBody>
      </p:sp>
      <p:sp>
        <p:nvSpPr>
          <p:cNvPr id="13" name="Rectangle 12"/>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4" name="Title 1"/>
          <p:cNvSpPr>
            <a:spLocks noGrp="1"/>
          </p:cNvSpPr>
          <p:nvPr>
            <p:ph type="title"/>
          </p:nvPr>
        </p:nvSpPr>
        <p:spPr>
          <a:xfrm>
            <a:off x="143003" y="343804"/>
            <a:ext cx="2114422" cy="3598590"/>
          </a:xfrm>
          <a:prstGeom prst="rect">
            <a:avLst/>
          </a:prstGeom>
        </p:spPr>
        <p:txBody>
          <a:bodyPr lIns="85676" rIns="85676" anchor="ctr"/>
          <a:lstStyle>
            <a:lvl1pPr algn="ctr">
              <a:defRPr sz="3500" b="0" i="0" spc="-79">
                <a:effectLst/>
                <a:latin typeface="+mn-lt"/>
                <a:ea typeface="Arial Unicode MS" pitchFamily="34" charset="-128"/>
                <a:cs typeface="Univers CE 45 Light"/>
              </a:defRPr>
            </a:lvl1pPr>
          </a:lstStyle>
          <a:p>
            <a:r>
              <a:rPr lang="en-US"/>
              <a:t>Click to edit Master title style</a:t>
            </a:r>
            <a:endParaRPr lang="en-US" dirty="0"/>
          </a:p>
        </p:txBody>
      </p:sp>
      <p:sp>
        <p:nvSpPr>
          <p:cNvPr id="15" name="Text Placeholder 4"/>
          <p:cNvSpPr>
            <a:spLocks noGrp="1"/>
          </p:cNvSpPr>
          <p:nvPr>
            <p:ph type="body" sz="quarter" idx="13" hasCustomPrompt="1"/>
          </p:nvPr>
        </p:nvSpPr>
        <p:spPr>
          <a:xfrm>
            <a:off x="2399986" y="3943268"/>
            <a:ext cx="2171503" cy="227956"/>
          </a:xfrm>
          <a:prstGeom prst="rect">
            <a:avLst/>
          </a:prstGeom>
        </p:spPr>
        <p:txBody>
          <a:bodyPr lIns="72539" tIns="36270" rIns="72539" bIns="36270"/>
          <a:lstStyle>
            <a:lvl1pPr algn="ctr">
              <a:defRPr sz="1300">
                <a:solidFill>
                  <a:schemeClr val="tx1"/>
                </a:solidFill>
                <a:effectLst/>
                <a:latin typeface="+mn-lt"/>
                <a:ea typeface="Arial Unicode MS" pitchFamily="34" charset="-128"/>
              </a:defRPr>
            </a:lvl1pPr>
            <a:lvl2pPr algn="ctr">
              <a:defRPr sz="1300">
                <a:solidFill>
                  <a:schemeClr val="tx1"/>
                </a:solidFill>
                <a:effectLst/>
                <a:latin typeface="+mn-lt"/>
                <a:ea typeface="Arial Unicode MS" pitchFamily="34" charset="-128"/>
              </a:defRPr>
            </a:lvl2pPr>
            <a:lvl3pPr algn="ctr">
              <a:defRPr sz="1300">
                <a:solidFill>
                  <a:schemeClr val="tx1"/>
                </a:solidFill>
                <a:effectLst/>
                <a:latin typeface="+mn-lt"/>
                <a:ea typeface="Arial Unicode MS" pitchFamily="34" charset="-128"/>
              </a:defRPr>
            </a:lvl3pPr>
            <a:lvl4pPr algn="ctr">
              <a:defRPr sz="1300">
                <a:solidFill>
                  <a:schemeClr val="tx1"/>
                </a:solidFill>
                <a:effectLst/>
                <a:latin typeface="+mn-lt"/>
                <a:ea typeface="Arial Unicode MS" pitchFamily="34" charset="-128"/>
              </a:defRPr>
            </a:lvl4pPr>
            <a:lvl5pPr algn="ctr">
              <a:defRPr sz="13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4"/>
          <p:cNvSpPr>
            <a:spLocks noGrp="1"/>
          </p:cNvSpPr>
          <p:nvPr>
            <p:ph type="body" sz="quarter" idx="14" hasCustomPrompt="1"/>
          </p:nvPr>
        </p:nvSpPr>
        <p:spPr>
          <a:xfrm>
            <a:off x="4600574" y="3942794"/>
            <a:ext cx="2171503" cy="228034"/>
          </a:xfrm>
          <a:prstGeom prst="rect">
            <a:avLst/>
          </a:prstGeom>
        </p:spPr>
        <p:txBody>
          <a:bodyPr lIns="72539" tIns="36270" rIns="72539" bIns="36270"/>
          <a:lstStyle>
            <a:lvl1pPr algn="ctr">
              <a:defRPr sz="1300">
                <a:solidFill>
                  <a:schemeClr val="tx1"/>
                </a:solidFill>
                <a:effectLst/>
                <a:latin typeface="+mn-lt"/>
                <a:ea typeface="Arial Unicode MS" pitchFamily="34" charset="-128"/>
              </a:defRPr>
            </a:lvl1pPr>
            <a:lvl2pPr algn="ctr">
              <a:defRPr sz="1300">
                <a:solidFill>
                  <a:schemeClr val="tx1"/>
                </a:solidFill>
                <a:effectLst/>
                <a:latin typeface="+mn-lt"/>
                <a:ea typeface="Arial Unicode MS" pitchFamily="34" charset="-128"/>
              </a:defRPr>
            </a:lvl2pPr>
            <a:lvl3pPr algn="ctr">
              <a:defRPr sz="1300">
                <a:solidFill>
                  <a:schemeClr val="tx1"/>
                </a:solidFill>
                <a:effectLst/>
                <a:latin typeface="+mn-lt"/>
                <a:ea typeface="Arial Unicode MS" pitchFamily="34" charset="-128"/>
              </a:defRPr>
            </a:lvl3pPr>
            <a:lvl4pPr algn="ctr">
              <a:defRPr sz="1300">
                <a:solidFill>
                  <a:schemeClr val="tx1"/>
                </a:solidFill>
                <a:effectLst/>
                <a:latin typeface="+mn-lt"/>
                <a:ea typeface="Arial Unicode MS" pitchFamily="34" charset="-128"/>
              </a:defRPr>
            </a:lvl4pPr>
            <a:lvl5pPr algn="ctr">
              <a:defRPr sz="13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15" hasCustomPrompt="1"/>
          </p:nvPr>
        </p:nvSpPr>
        <p:spPr>
          <a:xfrm>
            <a:off x="6829425" y="3943268"/>
            <a:ext cx="2171503" cy="227956"/>
          </a:xfrm>
          <a:prstGeom prst="rect">
            <a:avLst/>
          </a:prstGeom>
        </p:spPr>
        <p:txBody>
          <a:bodyPr lIns="72539" tIns="36270" rIns="72539" bIns="36270"/>
          <a:lstStyle>
            <a:lvl1pPr algn="ctr">
              <a:defRPr sz="1300">
                <a:solidFill>
                  <a:schemeClr val="tx1"/>
                </a:solidFill>
                <a:effectLst/>
                <a:latin typeface="+mn-lt"/>
                <a:ea typeface="Arial Unicode MS" pitchFamily="34" charset="-128"/>
              </a:defRPr>
            </a:lvl1pPr>
            <a:lvl2pPr algn="ctr">
              <a:defRPr sz="1300">
                <a:solidFill>
                  <a:schemeClr val="tx1"/>
                </a:solidFill>
                <a:effectLst/>
                <a:latin typeface="+mn-lt"/>
                <a:ea typeface="Arial Unicode MS" pitchFamily="34" charset="-128"/>
              </a:defRPr>
            </a:lvl2pPr>
            <a:lvl3pPr algn="ctr">
              <a:defRPr sz="1300">
                <a:solidFill>
                  <a:schemeClr val="tx1"/>
                </a:solidFill>
                <a:effectLst/>
                <a:latin typeface="+mn-lt"/>
                <a:ea typeface="Arial Unicode MS" pitchFamily="34" charset="-128"/>
              </a:defRPr>
            </a:lvl3pPr>
            <a:lvl4pPr algn="ctr">
              <a:defRPr sz="1300">
                <a:solidFill>
                  <a:schemeClr val="tx1"/>
                </a:solidFill>
                <a:effectLst/>
                <a:latin typeface="+mn-lt"/>
                <a:ea typeface="Arial Unicode MS" pitchFamily="34" charset="-128"/>
              </a:defRPr>
            </a:lvl4pPr>
            <a:lvl5pPr algn="ctr">
              <a:defRPr sz="13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Content Placeholder 3"/>
          <p:cNvSpPr>
            <a:spLocks noGrp="1"/>
          </p:cNvSpPr>
          <p:nvPr>
            <p:ph sz="quarter" idx="16"/>
          </p:nvPr>
        </p:nvSpPr>
        <p:spPr>
          <a:xfrm>
            <a:off x="2399614" y="114241"/>
            <a:ext cx="2171458" cy="3827071"/>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3"/>
          <p:cNvSpPr>
            <a:spLocks noGrp="1"/>
          </p:cNvSpPr>
          <p:nvPr>
            <p:ph sz="quarter" idx="17"/>
          </p:nvPr>
        </p:nvSpPr>
        <p:spPr>
          <a:xfrm>
            <a:off x="4614519" y="114241"/>
            <a:ext cx="2171458" cy="3827071"/>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3" name="Content Placeholder 3"/>
          <p:cNvSpPr>
            <a:spLocks noGrp="1"/>
          </p:cNvSpPr>
          <p:nvPr>
            <p:ph sz="quarter" idx="18"/>
          </p:nvPr>
        </p:nvSpPr>
        <p:spPr>
          <a:xfrm>
            <a:off x="6829425" y="114241"/>
            <a:ext cx="2171458" cy="3827071"/>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7989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slide (option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865" y="0"/>
            <a:ext cx="9153866" cy="4269755"/>
          </a:xfrm>
          <a:prstGeom prst="rect">
            <a:avLst/>
          </a:prstGeom>
        </p:spPr>
        <p:txBody>
          <a:bodyPr lIns="72539" tIns="36270" rIns="72539" bIns="36270"/>
          <a:lstStyle>
            <a:lvl1pPr>
              <a:defRPr>
                <a:latin typeface="+mn-lt"/>
                <a:ea typeface="Arial Unicode MS" pitchFamily="34" charset="-128"/>
              </a:defRPr>
            </a:lvl1pPr>
          </a:lstStyle>
          <a:p>
            <a:r>
              <a:rPr lang="en-US"/>
              <a:t>Click icon to add picture</a:t>
            </a:r>
            <a:endParaRPr lang="en-US" dirty="0"/>
          </a:p>
        </p:txBody>
      </p:sp>
      <p:sp>
        <p:nvSpPr>
          <p:cNvPr id="3" name="Subtitle 2"/>
          <p:cNvSpPr>
            <a:spLocks noGrp="1"/>
          </p:cNvSpPr>
          <p:nvPr>
            <p:ph type="subTitle" idx="1"/>
          </p:nvPr>
        </p:nvSpPr>
        <p:spPr>
          <a:xfrm>
            <a:off x="171451" y="2228989"/>
            <a:ext cx="2514599" cy="1942312"/>
          </a:xfrm>
          <a:prstGeom prst="rect">
            <a:avLst/>
          </a:prstGeom>
        </p:spPr>
        <p:txBody>
          <a:bodyPr lIns="72539" tIns="36270" rIns="72539" bIns="36270" anchor="b"/>
          <a:lstStyle>
            <a:lvl1pPr marL="0" indent="0" algn="l">
              <a:buNone/>
              <a:defRPr sz="1300">
                <a:solidFill>
                  <a:schemeClr val="bg1"/>
                </a:solidFill>
                <a:latin typeface="+mn-lt"/>
                <a:ea typeface="Arial Unicode MS" pitchFamily="34" charset="-128"/>
              </a:defRPr>
            </a:lvl1pPr>
            <a:lvl2pPr marL="362697" indent="0" algn="ctr">
              <a:buNone/>
              <a:defRPr>
                <a:solidFill>
                  <a:schemeClr val="tx1">
                    <a:tint val="75000"/>
                  </a:schemeClr>
                </a:solidFill>
              </a:defRPr>
            </a:lvl2pPr>
            <a:lvl3pPr marL="725394" indent="0" algn="ctr">
              <a:buNone/>
              <a:defRPr>
                <a:solidFill>
                  <a:schemeClr val="tx1">
                    <a:tint val="75000"/>
                  </a:schemeClr>
                </a:solidFill>
              </a:defRPr>
            </a:lvl3pPr>
            <a:lvl4pPr marL="1088090" indent="0" algn="ctr">
              <a:buNone/>
              <a:defRPr>
                <a:solidFill>
                  <a:schemeClr val="tx1">
                    <a:tint val="75000"/>
                  </a:schemeClr>
                </a:solidFill>
              </a:defRPr>
            </a:lvl4pPr>
            <a:lvl5pPr marL="1450787" indent="0" algn="ctr">
              <a:buNone/>
              <a:defRPr>
                <a:solidFill>
                  <a:schemeClr val="tx1">
                    <a:tint val="75000"/>
                  </a:schemeClr>
                </a:solidFill>
              </a:defRPr>
            </a:lvl5pPr>
            <a:lvl6pPr marL="1813484" indent="0" algn="ctr">
              <a:buNone/>
              <a:defRPr>
                <a:solidFill>
                  <a:schemeClr val="tx1">
                    <a:tint val="75000"/>
                  </a:schemeClr>
                </a:solidFill>
              </a:defRPr>
            </a:lvl6pPr>
            <a:lvl7pPr marL="2176181" indent="0" algn="ctr">
              <a:buNone/>
              <a:defRPr>
                <a:solidFill>
                  <a:schemeClr val="tx1">
                    <a:tint val="75000"/>
                  </a:schemeClr>
                </a:solidFill>
              </a:defRPr>
            </a:lvl7pPr>
            <a:lvl8pPr marL="2538877" indent="0" algn="ctr">
              <a:buNone/>
              <a:defRPr>
                <a:solidFill>
                  <a:schemeClr val="tx1">
                    <a:tint val="75000"/>
                  </a:schemeClr>
                </a:solidFill>
              </a:defRPr>
            </a:lvl8pPr>
            <a:lvl9pPr marL="290157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1159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Title &amp; decorative imag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3150" y="0"/>
            <a:ext cx="4543425" cy="4284570"/>
          </a:xfrm>
          <a:prstGeom prst="rect">
            <a:avLst/>
          </a:prstGeom>
        </p:spPr>
        <p:txBody>
          <a:bodyPr lIns="72539" tIns="36270" rIns="72539" bIns="36270" anchor="ctr"/>
          <a:lstStyle>
            <a:lvl1pPr>
              <a:spcAft>
                <a:spcPts val="476"/>
              </a:spcAft>
              <a:defRPr b="0" i="0">
                <a:effectLst/>
                <a:latin typeface="+mn-lt"/>
                <a:ea typeface="Arial Unicode MS" pitchFamily="34" charset="-128"/>
                <a:cs typeface="Univers CE 45 Light"/>
              </a:defRPr>
            </a:lvl1pPr>
            <a:lvl2pPr>
              <a:spcAft>
                <a:spcPts val="476"/>
              </a:spcAft>
              <a:defRPr b="0" i="0">
                <a:effectLst/>
                <a:latin typeface="+mn-lt"/>
                <a:ea typeface="Arial Unicode MS" pitchFamily="34" charset="-128"/>
                <a:cs typeface="Univers CE 45 Light"/>
              </a:defRPr>
            </a:lvl2pPr>
            <a:lvl3pPr>
              <a:spcAft>
                <a:spcPts val="476"/>
              </a:spcAft>
              <a:defRPr b="0" i="0">
                <a:effectLst/>
                <a:latin typeface="+mn-lt"/>
                <a:ea typeface="Arial Unicode MS" pitchFamily="34" charset="-128"/>
                <a:cs typeface="Univers CE 45 Light"/>
              </a:defRPr>
            </a:lvl3pPr>
            <a:lvl4pPr>
              <a:spcAft>
                <a:spcPts val="476"/>
              </a:spcAft>
              <a:defRPr b="0" i="0">
                <a:effectLst/>
                <a:latin typeface="+mn-lt"/>
                <a:ea typeface="Arial Unicode MS" pitchFamily="34" charset="-128"/>
                <a:cs typeface="Univers CE 45 Light"/>
              </a:defRPr>
            </a:lvl4pPr>
            <a:lvl5pPr>
              <a:spcAft>
                <a:spcPts val="476"/>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0"/>
          </p:nvPr>
        </p:nvSpPr>
        <p:spPr>
          <a:xfrm>
            <a:off x="7028668" y="286677"/>
            <a:ext cx="1971675" cy="3713243"/>
          </a:xfrm>
          <a:prstGeom prst="rect">
            <a:avLst/>
          </a:prstGeom>
        </p:spPr>
        <p:txBody>
          <a:bodyPr lIns="72539" tIns="36270" rIns="72539" bIns="36270" anchor="ctr"/>
          <a:lstStyle>
            <a:lvl1pPr marL="272023" indent="-272023">
              <a:spcAft>
                <a:spcPts val="476"/>
              </a:spcAft>
              <a:buFont typeface="Arial" pitchFamily="34" charset="0"/>
              <a:buChar char="•"/>
              <a:defRPr b="0" i="0">
                <a:effectLst/>
                <a:latin typeface="+mn-lt"/>
                <a:ea typeface="Arial Unicode MS" pitchFamily="34" charset="-128"/>
                <a:cs typeface="Univers CE 45 Light"/>
              </a:defRPr>
            </a:lvl1pPr>
            <a:lvl2pPr marL="634719" indent="-272023">
              <a:spcAft>
                <a:spcPts val="476"/>
              </a:spcAft>
              <a:buFont typeface="Arial" pitchFamily="34" charset="0"/>
              <a:buChar char="•"/>
              <a:defRPr b="0" i="0">
                <a:effectLst/>
                <a:latin typeface="+mn-lt"/>
                <a:ea typeface="Arial Unicode MS" pitchFamily="34" charset="-128"/>
                <a:cs typeface="Univers CE 45 Light"/>
              </a:defRPr>
            </a:lvl2pPr>
            <a:lvl3pPr marL="997416" indent="-272023">
              <a:spcAft>
                <a:spcPts val="476"/>
              </a:spcAft>
              <a:buFont typeface="Arial" pitchFamily="34" charset="0"/>
              <a:buChar char="•"/>
              <a:defRPr b="0" i="0">
                <a:effectLst/>
                <a:latin typeface="+mn-lt"/>
                <a:ea typeface="Arial Unicode MS" pitchFamily="34" charset="-128"/>
                <a:cs typeface="Univers CE 45 Light"/>
              </a:defRPr>
            </a:lvl3pPr>
            <a:lvl4pPr marL="1360113" indent="-272023">
              <a:spcAft>
                <a:spcPts val="476"/>
              </a:spcAft>
              <a:buFont typeface="Arial" pitchFamily="34" charset="0"/>
              <a:buChar char="•"/>
              <a:defRPr b="0" i="0">
                <a:effectLst/>
                <a:latin typeface="+mn-lt"/>
                <a:ea typeface="Arial Unicode MS" pitchFamily="34" charset="-128"/>
                <a:cs typeface="Univers CE 45 Light"/>
              </a:defRPr>
            </a:lvl4pPr>
            <a:lvl5pPr marL="1722810" indent="-272023">
              <a:spcAft>
                <a:spcPts val="476"/>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2" name="Title 1"/>
          <p:cNvSpPr>
            <a:spLocks noGrp="1"/>
          </p:cNvSpPr>
          <p:nvPr>
            <p:ph type="title"/>
          </p:nvPr>
        </p:nvSpPr>
        <p:spPr>
          <a:xfrm>
            <a:off x="143003" y="343804"/>
            <a:ext cx="2114422" cy="3598590"/>
          </a:xfrm>
          <a:prstGeom prst="rect">
            <a:avLst/>
          </a:prstGeom>
        </p:spPr>
        <p:txBody>
          <a:bodyPr lIns="85676" rIns="85676" anchor="ctr"/>
          <a:lstStyle>
            <a:lvl1pPr algn="ctr">
              <a:defRPr sz="3500" b="0" i="0" spc="-79">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415925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Title &amp; decorative image with text (white)">
    <p:spTree>
      <p:nvGrpSpPr>
        <p:cNvPr id="1" name=""/>
        <p:cNvGrpSpPr/>
        <p:nvPr/>
      </p:nvGrpSpPr>
      <p:grpSpPr>
        <a:xfrm>
          <a:off x="0" y="0"/>
          <a:ext cx="0" cy="0"/>
          <a:chOff x="0" y="0"/>
          <a:chExt cx="0" cy="0"/>
        </a:xfrm>
      </p:grpSpPr>
      <p:sp>
        <p:nvSpPr>
          <p:cNvPr id="4" name="Rectangle 3"/>
          <p:cNvSpPr/>
          <p:nvPr/>
        </p:nvSpPr>
        <p:spPr>
          <a:xfrm>
            <a:off x="2257426" y="0"/>
            <a:ext cx="4629149" cy="42697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1600">
              <a:solidFill>
                <a:srgbClr val="FFFFFF"/>
              </a:solidFill>
            </a:endParaRPr>
          </a:p>
        </p:txBody>
      </p:sp>
      <p:sp>
        <p:nvSpPr>
          <p:cNvPr id="7" name="Content Placeholder 2"/>
          <p:cNvSpPr>
            <a:spLocks noGrp="1"/>
          </p:cNvSpPr>
          <p:nvPr>
            <p:ph idx="10"/>
          </p:nvPr>
        </p:nvSpPr>
        <p:spPr>
          <a:xfrm>
            <a:off x="7028668" y="285602"/>
            <a:ext cx="1971456" cy="3712831"/>
          </a:xfrm>
          <a:prstGeom prst="rect">
            <a:avLst/>
          </a:prstGeom>
        </p:spPr>
        <p:txBody>
          <a:bodyPr lIns="72539" tIns="36270" rIns="72539" bIns="36270" anchor="ctr"/>
          <a:lstStyle>
            <a:lvl1pPr marL="272023" indent="-272023">
              <a:spcAft>
                <a:spcPts val="476"/>
              </a:spcAft>
              <a:buFont typeface="Arial" pitchFamily="34" charset="0"/>
              <a:buChar char="•"/>
              <a:defRPr b="0" i="0">
                <a:effectLst/>
                <a:latin typeface="+mn-lt"/>
                <a:ea typeface="Arial Unicode MS" pitchFamily="34" charset="-128"/>
                <a:cs typeface="Univers CE 45 Light"/>
              </a:defRPr>
            </a:lvl1pPr>
            <a:lvl2pPr marL="634719" indent="-272023">
              <a:spcAft>
                <a:spcPts val="476"/>
              </a:spcAft>
              <a:buFont typeface="Arial" pitchFamily="34" charset="0"/>
              <a:buChar char="•"/>
              <a:defRPr b="0" i="0">
                <a:effectLst/>
                <a:latin typeface="+mn-lt"/>
                <a:ea typeface="Arial Unicode MS" pitchFamily="34" charset="-128"/>
                <a:cs typeface="Univers CE 45 Light"/>
              </a:defRPr>
            </a:lvl2pPr>
            <a:lvl3pPr marL="997416" indent="-272023">
              <a:spcAft>
                <a:spcPts val="476"/>
              </a:spcAft>
              <a:buFont typeface="Arial" pitchFamily="34" charset="0"/>
              <a:buChar char="•"/>
              <a:defRPr b="0" i="0">
                <a:effectLst/>
                <a:latin typeface="+mn-lt"/>
                <a:ea typeface="Arial Unicode MS" pitchFamily="34" charset="-128"/>
                <a:cs typeface="Univers CE 45 Light"/>
              </a:defRPr>
            </a:lvl3pPr>
            <a:lvl4pPr marL="1360113" indent="-272023">
              <a:spcAft>
                <a:spcPts val="476"/>
              </a:spcAft>
              <a:buFont typeface="Arial" pitchFamily="34" charset="0"/>
              <a:buChar char="•"/>
              <a:defRPr b="0" i="0">
                <a:effectLst/>
                <a:latin typeface="+mn-lt"/>
                <a:ea typeface="Arial Unicode MS" pitchFamily="34" charset="-128"/>
                <a:cs typeface="Univers CE 45 Light"/>
              </a:defRPr>
            </a:lvl4pPr>
            <a:lvl5pPr marL="1722810" indent="-272023">
              <a:spcAft>
                <a:spcPts val="476"/>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2343150" y="0"/>
            <a:ext cx="4543425" cy="4269755"/>
          </a:xfrm>
          <a:prstGeom prst="rect">
            <a:avLst/>
          </a:prstGeom>
        </p:spPr>
        <p:txBody>
          <a:bodyPr lIns="72539" tIns="36270" rIns="72539" bIns="36270"/>
          <a:lstStyle>
            <a:lvl1pPr>
              <a:spcAft>
                <a:spcPts val="476"/>
              </a:spcAft>
              <a:defRPr b="0" i="0">
                <a:latin typeface="+mn-lt"/>
                <a:ea typeface="Arial Unicode MS" pitchFamily="34" charset="-128"/>
                <a:cs typeface="Univers CE 45 Light"/>
              </a:defRPr>
            </a:lvl1pPr>
            <a:lvl2pPr>
              <a:spcAft>
                <a:spcPts val="476"/>
              </a:spcAft>
              <a:defRPr b="0" i="0">
                <a:latin typeface="+mn-lt"/>
                <a:ea typeface="Arial Unicode MS" pitchFamily="34" charset="-128"/>
                <a:cs typeface="Univers CE 45 Light"/>
              </a:defRPr>
            </a:lvl2pPr>
            <a:lvl3pPr>
              <a:spcAft>
                <a:spcPts val="476"/>
              </a:spcAft>
              <a:defRPr b="0" i="0">
                <a:latin typeface="+mn-lt"/>
                <a:ea typeface="Arial Unicode MS" pitchFamily="34" charset="-128"/>
                <a:cs typeface="Univers CE 45 Light"/>
              </a:defRPr>
            </a:lvl3pPr>
            <a:lvl4pPr>
              <a:spcAft>
                <a:spcPts val="476"/>
              </a:spcAft>
              <a:defRPr b="0" i="0">
                <a:latin typeface="+mn-lt"/>
                <a:ea typeface="Arial Unicode MS" pitchFamily="34" charset="-128"/>
                <a:cs typeface="Univers CE 45 Light"/>
              </a:defRPr>
            </a:lvl4pPr>
            <a:lvl5pPr>
              <a:spcAft>
                <a:spcPts val="476"/>
              </a:spcAft>
              <a:defRPr b="0" i="0">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1" name="Title 1"/>
          <p:cNvSpPr>
            <a:spLocks noGrp="1"/>
          </p:cNvSpPr>
          <p:nvPr>
            <p:ph type="title"/>
          </p:nvPr>
        </p:nvSpPr>
        <p:spPr>
          <a:xfrm>
            <a:off x="143003" y="343804"/>
            <a:ext cx="2114422" cy="3598590"/>
          </a:xfrm>
          <a:prstGeom prst="rect">
            <a:avLst/>
          </a:prstGeom>
        </p:spPr>
        <p:txBody>
          <a:bodyPr lIns="85676" rIns="85676" anchor="ctr"/>
          <a:lstStyle>
            <a:lvl1pPr algn="ctr">
              <a:defRPr sz="3500" b="0" i="0" spc="-79">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56036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5_Title &amp; 3 images (white)">
    <p:spTree>
      <p:nvGrpSpPr>
        <p:cNvPr id="1" name=""/>
        <p:cNvGrpSpPr/>
        <p:nvPr/>
      </p:nvGrpSpPr>
      <p:grpSpPr>
        <a:xfrm>
          <a:off x="0" y="0"/>
          <a:ext cx="0" cy="0"/>
          <a:chOff x="0" y="0"/>
          <a:chExt cx="0" cy="0"/>
        </a:xfrm>
      </p:grpSpPr>
      <p:sp>
        <p:nvSpPr>
          <p:cNvPr id="4" name="Rectangle 3"/>
          <p:cNvSpPr/>
          <p:nvPr/>
        </p:nvSpPr>
        <p:spPr>
          <a:xfrm>
            <a:off x="2342855" y="1"/>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1600">
              <a:solidFill>
                <a:srgbClr val="FFFFFF"/>
              </a:solidFill>
            </a:endParaRPr>
          </a:p>
        </p:txBody>
      </p:sp>
      <p:sp>
        <p:nvSpPr>
          <p:cNvPr id="13" name="Rectangle 12"/>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539" tIns="36270" rIns="72539" bIns="36270" numCol="1" spcCol="0" rtlCol="0" fromWordArt="0" anchor="ctr" anchorCtr="0" forceAA="0" compatLnSpc="1">
            <a:prstTxWarp prst="textNoShape">
              <a:avLst/>
            </a:prstTxWarp>
            <a:noAutofit/>
          </a:bodyPr>
          <a:lstStyle/>
          <a:p>
            <a:pPr algn="ctr"/>
            <a:endParaRPr lang="en-US" sz="1600"/>
          </a:p>
        </p:txBody>
      </p:sp>
      <p:sp>
        <p:nvSpPr>
          <p:cNvPr id="14" name="Title 1"/>
          <p:cNvSpPr>
            <a:spLocks noGrp="1"/>
          </p:cNvSpPr>
          <p:nvPr>
            <p:ph type="title"/>
          </p:nvPr>
        </p:nvSpPr>
        <p:spPr>
          <a:xfrm>
            <a:off x="143003" y="343804"/>
            <a:ext cx="2114422" cy="3598590"/>
          </a:xfrm>
          <a:prstGeom prst="rect">
            <a:avLst/>
          </a:prstGeom>
        </p:spPr>
        <p:txBody>
          <a:bodyPr lIns="85676" rIns="85676" anchor="ctr"/>
          <a:lstStyle>
            <a:lvl1pPr algn="ctr">
              <a:defRPr sz="3500" b="0" i="0" spc="-79">
                <a:effectLst/>
                <a:latin typeface="+mn-lt"/>
                <a:ea typeface="Arial Unicode MS" pitchFamily="34" charset="-128"/>
                <a:cs typeface="Univers CE 45 Light"/>
              </a:defRPr>
            </a:lvl1pPr>
          </a:lstStyle>
          <a:p>
            <a:r>
              <a:rPr lang="en-US"/>
              <a:t>Click to edit Master title style</a:t>
            </a:r>
            <a:endParaRPr lang="en-US" dirty="0"/>
          </a:p>
        </p:txBody>
      </p:sp>
      <p:sp>
        <p:nvSpPr>
          <p:cNvPr id="15" name="Text Placeholder 4"/>
          <p:cNvSpPr>
            <a:spLocks noGrp="1"/>
          </p:cNvSpPr>
          <p:nvPr>
            <p:ph type="body" sz="quarter" idx="13" hasCustomPrompt="1"/>
          </p:nvPr>
        </p:nvSpPr>
        <p:spPr>
          <a:xfrm>
            <a:off x="2399986" y="3943268"/>
            <a:ext cx="2171503" cy="227956"/>
          </a:xfrm>
          <a:prstGeom prst="rect">
            <a:avLst/>
          </a:prstGeom>
        </p:spPr>
        <p:txBody>
          <a:bodyPr lIns="72539" tIns="36270" rIns="72539" bIns="36270"/>
          <a:lstStyle>
            <a:lvl1pPr algn="ctr">
              <a:defRPr sz="1300">
                <a:solidFill>
                  <a:schemeClr val="tx1"/>
                </a:solidFill>
                <a:effectLst/>
                <a:latin typeface="+mn-lt"/>
                <a:ea typeface="Arial Unicode MS" pitchFamily="34" charset="-128"/>
              </a:defRPr>
            </a:lvl1pPr>
            <a:lvl2pPr algn="ctr">
              <a:defRPr sz="1300">
                <a:solidFill>
                  <a:schemeClr val="tx1"/>
                </a:solidFill>
                <a:effectLst/>
                <a:latin typeface="+mn-lt"/>
                <a:ea typeface="Arial Unicode MS" pitchFamily="34" charset="-128"/>
              </a:defRPr>
            </a:lvl2pPr>
            <a:lvl3pPr algn="ctr">
              <a:defRPr sz="1300">
                <a:solidFill>
                  <a:schemeClr val="tx1"/>
                </a:solidFill>
                <a:effectLst/>
                <a:latin typeface="+mn-lt"/>
                <a:ea typeface="Arial Unicode MS" pitchFamily="34" charset="-128"/>
              </a:defRPr>
            </a:lvl3pPr>
            <a:lvl4pPr algn="ctr">
              <a:defRPr sz="1300">
                <a:solidFill>
                  <a:schemeClr val="tx1"/>
                </a:solidFill>
                <a:effectLst/>
                <a:latin typeface="+mn-lt"/>
                <a:ea typeface="Arial Unicode MS" pitchFamily="34" charset="-128"/>
              </a:defRPr>
            </a:lvl4pPr>
            <a:lvl5pPr algn="ctr">
              <a:defRPr sz="13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4"/>
          <p:cNvSpPr>
            <a:spLocks noGrp="1"/>
          </p:cNvSpPr>
          <p:nvPr>
            <p:ph type="body" sz="quarter" idx="14" hasCustomPrompt="1"/>
          </p:nvPr>
        </p:nvSpPr>
        <p:spPr>
          <a:xfrm>
            <a:off x="4600574" y="3942794"/>
            <a:ext cx="2171503" cy="228034"/>
          </a:xfrm>
          <a:prstGeom prst="rect">
            <a:avLst/>
          </a:prstGeom>
        </p:spPr>
        <p:txBody>
          <a:bodyPr lIns="72539" tIns="36270" rIns="72539" bIns="36270"/>
          <a:lstStyle>
            <a:lvl1pPr algn="ctr">
              <a:defRPr sz="1300">
                <a:solidFill>
                  <a:schemeClr val="tx1"/>
                </a:solidFill>
                <a:effectLst/>
                <a:latin typeface="+mn-lt"/>
                <a:ea typeface="Arial Unicode MS" pitchFamily="34" charset="-128"/>
              </a:defRPr>
            </a:lvl1pPr>
            <a:lvl2pPr algn="ctr">
              <a:defRPr sz="1300">
                <a:solidFill>
                  <a:schemeClr val="tx1"/>
                </a:solidFill>
                <a:effectLst/>
                <a:latin typeface="+mn-lt"/>
                <a:ea typeface="Arial Unicode MS" pitchFamily="34" charset="-128"/>
              </a:defRPr>
            </a:lvl2pPr>
            <a:lvl3pPr algn="ctr">
              <a:defRPr sz="1300">
                <a:solidFill>
                  <a:schemeClr val="tx1"/>
                </a:solidFill>
                <a:effectLst/>
                <a:latin typeface="+mn-lt"/>
                <a:ea typeface="Arial Unicode MS" pitchFamily="34" charset="-128"/>
              </a:defRPr>
            </a:lvl3pPr>
            <a:lvl4pPr algn="ctr">
              <a:defRPr sz="1300">
                <a:solidFill>
                  <a:schemeClr val="tx1"/>
                </a:solidFill>
                <a:effectLst/>
                <a:latin typeface="+mn-lt"/>
                <a:ea typeface="Arial Unicode MS" pitchFamily="34" charset="-128"/>
              </a:defRPr>
            </a:lvl4pPr>
            <a:lvl5pPr algn="ctr">
              <a:defRPr sz="13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15" hasCustomPrompt="1"/>
          </p:nvPr>
        </p:nvSpPr>
        <p:spPr>
          <a:xfrm>
            <a:off x="6829425" y="3943268"/>
            <a:ext cx="2171503" cy="227956"/>
          </a:xfrm>
          <a:prstGeom prst="rect">
            <a:avLst/>
          </a:prstGeom>
        </p:spPr>
        <p:txBody>
          <a:bodyPr lIns="72539" tIns="36270" rIns="72539" bIns="36270"/>
          <a:lstStyle>
            <a:lvl1pPr algn="ctr">
              <a:defRPr sz="1300">
                <a:solidFill>
                  <a:schemeClr val="tx1"/>
                </a:solidFill>
                <a:effectLst/>
                <a:latin typeface="+mn-lt"/>
                <a:ea typeface="Arial Unicode MS" pitchFamily="34" charset="-128"/>
              </a:defRPr>
            </a:lvl1pPr>
            <a:lvl2pPr algn="ctr">
              <a:defRPr sz="1300">
                <a:solidFill>
                  <a:schemeClr val="tx1"/>
                </a:solidFill>
                <a:effectLst/>
                <a:latin typeface="+mn-lt"/>
                <a:ea typeface="Arial Unicode MS" pitchFamily="34" charset="-128"/>
              </a:defRPr>
            </a:lvl2pPr>
            <a:lvl3pPr algn="ctr">
              <a:defRPr sz="1300">
                <a:solidFill>
                  <a:schemeClr val="tx1"/>
                </a:solidFill>
                <a:effectLst/>
                <a:latin typeface="+mn-lt"/>
                <a:ea typeface="Arial Unicode MS" pitchFamily="34" charset="-128"/>
              </a:defRPr>
            </a:lvl3pPr>
            <a:lvl4pPr algn="ctr">
              <a:defRPr sz="1300">
                <a:solidFill>
                  <a:schemeClr val="tx1"/>
                </a:solidFill>
                <a:effectLst/>
                <a:latin typeface="+mn-lt"/>
                <a:ea typeface="Arial Unicode MS" pitchFamily="34" charset="-128"/>
              </a:defRPr>
            </a:lvl4pPr>
            <a:lvl5pPr algn="ctr">
              <a:defRPr sz="13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Content Placeholder 3"/>
          <p:cNvSpPr>
            <a:spLocks noGrp="1"/>
          </p:cNvSpPr>
          <p:nvPr>
            <p:ph sz="quarter" idx="16"/>
          </p:nvPr>
        </p:nvSpPr>
        <p:spPr>
          <a:xfrm>
            <a:off x="2399614" y="114241"/>
            <a:ext cx="2171458" cy="3827071"/>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3"/>
          <p:cNvSpPr>
            <a:spLocks noGrp="1"/>
          </p:cNvSpPr>
          <p:nvPr>
            <p:ph sz="quarter" idx="17"/>
          </p:nvPr>
        </p:nvSpPr>
        <p:spPr>
          <a:xfrm>
            <a:off x="4614519" y="114241"/>
            <a:ext cx="2171458" cy="3827071"/>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3" name="Content Placeholder 3"/>
          <p:cNvSpPr>
            <a:spLocks noGrp="1"/>
          </p:cNvSpPr>
          <p:nvPr>
            <p:ph sz="quarter" idx="18"/>
          </p:nvPr>
        </p:nvSpPr>
        <p:spPr>
          <a:xfrm>
            <a:off x="6829425" y="114241"/>
            <a:ext cx="2171458" cy="3827071"/>
          </a:xfrm>
          <a:prstGeom prst="rect">
            <a:avLst/>
          </a:prstGeom>
        </p:spPr>
        <p:txBody>
          <a:bodyPr lIns="72539" tIns="36270" rIns="72539" bIns="36270"/>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34602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9144000" cy="4270798"/>
          </a:xfrm>
          <a:prstGeom prst="rect">
            <a:avLst/>
          </a:prstGeom>
        </p:spPr>
        <p:txBody>
          <a:bodyPr lIns="44239" tIns="22119" rIns="44239" bIns="22119"/>
          <a:lstStyle>
            <a:lvl1pPr>
              <a:defRPr>
                <a:effectLst/>
                <a:latin typeface="+mn-lt"/>
                <a:ea typeface="Arial Unicode MS" pitchFamily="34" charset="-128"/>
              </a:defRPr>
            </a:lvl1pPr>
          </a:lstStyle>
          <a:p>
            <a:r>
              <a:rPr lang="en-US"/>
              <a:t>Click icon to add picture</a:t>
            </a:r>
            <a:endParaRPr lang="en-US" dirty="0"/>
          </a:p>
        </p:txBody>
      </p:sp>
      <p:sp>
        <p:nvSpPr>
          <p:cNvPr id="2" name="Title 1"/>
          <p:cNvSpPr>
            <a:spLocks noGrp="1"/>
          </p:cNvSpPr>
          <p:nvPr>
            <p:ph type="ctrTitle"/>
          </p:nvPr>
        </p:nvSpPr>
        <p:spPr>
          <a:xfrm>
            <a:off x="171450" y="3028765"/>
            <a:ext cx="6572249" cy="902338"/>
          </a:xfrm>
          <a:prstGeom prst="rect">
            <a:avLst/>
          </a:prstGeom>
        </p:spPr>
        <p:txBody>
          <a:bodyPr lIns="44239" tIns="22119" rIns="44239" bIns="22119"/>
          <a:lstStyle>
            <a:lvl1pPr>
              <a:defRPr sz="3900" b="0" i="0" spc="-97">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6772274" y="3028765"/>
            <a:ext cx="2171700" cy="896691"/>
          </a:xfrm>
          <a:prstGeom prst="rect">
            <a:avLst/>
          </a:prstGeom>
        </p:spPr>
        <p:txBody>
          <a:bodyPr lIns="44239" tIns="22119" rIns="44239" bIns="22119" anchor="b"/>
          <a:lstStyle>
            <a:lvl1pPr marL="0" indent="0" algn="l">
              <a:buNone/>
              <a:defRPr sz="1200">
                <a:solidFill>
                  <a:schemeClr val="bg1"/>
                </a:solidFill>
                <a:latin typeface="+mn-lt"/>
                <a:ea typeface="Arial Unicode MS" pitchFamily="34" charset="-128"/>
              </a:defRPr>
            </a:lvl1pPr>
            <a:lvl2pPr marL="221193" indent="0" algn="ctr">
              <a:buNone/>
              <a:defRPr>
                <a:solidFill>
                  <a:schemeClr val="tx1">
                    <a:tint val="75000"/>
                  </a:schemeClr>
                </a:solidFill>
              </a:defRPr>
            </a:lvl2pPr>
            <a:lvl3pPr marL="442387" indent="0" algn="ctr">
              <a:buNone/>
              <a:defRPr>
                <a:solidFill>
                  <a:schemeClr val="tx1">
                    <a:tint val="75000"/>
                  </a:schemeClr>
                </a:solidFill>
              </a:defRPr>
            </a:lvl3pPr>
            <a:lvl4pPr marL="663580" indent="0" algn="ctr">
              <a:buNone/>
              <a:defRPr>
                <a:solidFill>
                  <a:schemeClr val="tx1">
                    <a:tint val="75000"/>
                  </a:schemeClr>
                </a:solidFill>
              </a:defRPr>
            </a:lvl4pPr>
            <a:lvl5pPr marL="884773" indent="0" algn="ctr">
              <a:buNone/>
              <a:defRPr>
                <a:solidFill>
                  <a:schemeClr val="tx1">
                    <a:tint val="75000"/>
                  </a:schemeClr>
                </a:solidFill>
              </a:defRPr>
            </a:lvl5pPr>
            <a:lvl6pPr marL="1105967" indent="0" algn="ctr">
              <a:buNone/>
              <a:defRPr>
                <a:solidFill>
                  <a:schemeClr val="tx1">
                    <a:tint val="75000"/>
                  </a:schemeClr>
                </a:solidFill>
              </a:defRPr>
            </a:lvl6pPr>
            <a:lvl7pPr marL="1327160" indent="0" algn="ctr">
              <a:buNone/>
              <a:defRPr>
                <a:solidFill>
                  <a:schemeClr val="tx1">
                    <a:tint val="75000"/>
                  </a:schemeClr>
                </a:solidFill>
              </a:defRPr>
            </a:lvl7pPr>
            <a:lvl8pPr marL="1548354" indent="0" algn="ctr">
              <a:buNone/>
              <a:defRPr>
                <a:solidFill>
                  <a:schemeClr val="tx1">
                    <a:tint val="75000"/>
                  </a:schemeClr>
                </a:solidFill>
              </a:defRPr>
            </a:lvl8pPr>
            <a:lvl9pPr marL="176954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651484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mp; content (general)">
    <p:spTree>
      <p:nvGrpSpPr>
        <p:cNvPr id="1" name=""/>
        <p:cNvGrpSpPr/>
        <p:nvPr/>
      </p:nvGrpSpPr>
      <p:grpSpPr>
        <a:xfrm>
          <a:off x="0" y="0"/>
          <a:ext cx="0" cy="0"/>
          <a:chOff x="0" y="0"/>
          <a:chExt cx="0" cy="0"/>
        </a:xfrm>
      </p:grpSpPr>
      <p:sp>
        <p:nvSpPr>
          <p:cNvPr id="4" name="Rectangle 3"/>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3" name="Content Placeholder 2"/>
          <p:cNvSpPr>
            <a:spLocks noGrp="1"/>
          </p:cNvSpPr>
          <p:nvPr>
            <p:ph idx="1"/>
          </p:nvPr>
        </p:nvSpPr>
        <p:spPr>
          <a:xfrm>
            <a:off x="2428531" y="58171"/>
            <a:ext cx="6544019" cy="4170258"/>
          </a:xfrm>
          <a:prstGeom prst="rect">
            <a:avLst/>
          </a:prstGeom>
        </p:spPr>
        <p:txBody>
          <a:bodyPr lIns="44239" tIns="22119" rIns="44239" bIns="22119" anchor="ctr"/>
          <a:lstStyle>
            <a:lvl1pPr marL="165895" indent="-165895">
              <a:spcAft>
                <a:spcPts val="290"/>
              </a:spcAft>
              <a:buFont typeface="Arial" pitchFamily="34" charset="0"/>
              <a:buChar char="•"/>
              <a:defRPr>
                <a:effectLst/>
                <a:latin typeface="+mn-lt"/>
                <a:ea typeface="Arial Unicode MS" pitchFamily="34" charset="-128"/>
              </a:defRPr>
            </a:lvl1pPr>
            <a:lvl2pPr marL="387088" indent="-165895">
              <a:spcAft>
                <a:spcPts val="290"/>
              </a:spcAft>
              <a:buFont typeface="Arial" pitchFamily="34" charset="0"/>
              <a:buChar char="•"/>
              <a:defRPr>
                <a:effectLst/>
                <a:latin typeface="+mn-lt"/>
                <a:ea typeface="Arial Unicode MS" pitchFamily="34" charset="-128"/>
              </a:defRPr>
            </a:lvl2pPr>
            <a:lvl3pPr marL="608282" indent="-165895">
              <a:spcAft>
                <a:spcPts val="290"/>
              </a:spcAft>
              <a:buFont typeface="Arial" pitchFamily="34" charset="0"/>
              <a:buChar char="•"/>
              <a:defRPr>
                <a:effectLst/>
                <a:latin typeface="+mn-lt"/>
                <a:ea typeface="Arial Unicode MS" pitchFamily="34" charset="-128"/>
              </a:defRPr>
            </a:lvl3pPr>
            <a:lvl4pPr marL="829475" indent="-165895">
              <a:spcAft>
                <a:spcPts val="290"/>
              </a:spcAft>
              <a:buFont typeface="Arial" pitchFamily="34" charset="0"/>
              <a:buChar char="•"/>
              <a:defRPr>
                <a:effectLst/>
                <a:latin typeface="+mn-lt"/>
                <a:ea typeface="Arial Unicode MS" pitchFamily="34" charset="-128"/>
              </a:defRPr>
            </a:lvl4pPr>
            <a:lvl5pPr marL="1050668" indent="-165895">
              <a:spcAft>
                <a:spcPts val="290"/>
              </a:spcAft>
              <a:buFont typeface="Arial" pitchFamily="34" charset="0"/>
              <a:buChar char="•"/>
              <a:defRPr>
                <a:effectLst/>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picture/graph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751389" y="855663"/>
            <a:ext cx="4025900" cy="3614736"/>
          </a:xfrm>
          <a:prstGeom prst="rect">
            <a:avLst/>
          </a:prstGeom>
        </p:spPr>
        <p:txBody>
          <a:bodyPr lIns="72539" tIns="36270" rIns="72539" bIns="36270"/>
          <a:lstStyle/>
          <a:p>
            <a:r>
              <a:rPr lang="en-US"/>
              <a:t>Click icon to add picture</a:t>
            </a:r>
            <a:endParaRPr lang="en-US" dirty="0"/>
          </a:p>
        </p:txBody>
      </p:sp>
      <p:sp>
        <p:nvSpPr>
          <p:cNvPr id="4" name="Picture Placeholder 2"/>
          <p:cNvSpPr>
            <a:spLocks noGrp="1"/>
          </p:cNvSpPr>
          <p:nvPr>
            <p:ph type="pic" sz="quarter" idx="11"/>
          </p:nvPr>
        </p:nvSpPr>
        <p:spPr>
          <a:xfrm>
            <a:off x="369888" y="855662"/>
            <a:ext cx="4025900" cy="3614737"/>
          </a:xfrm>
          <a:prstGeom prst="rect">
            <a:avLst/>
          </a:prstGeom>
        </p:spPr>
        <p:txBody>
          <a:bodyPr lIns="72539" tIns="36270" rIns="72539" bIns="36270"/>
          <a:lstStyle/>
          <a:p>
            <a:r>
              <a:rPr lang="en-US"/>
              <a:t>Click icon to add picture</a:t>
            </a:r>
            <a:endParaRPr lang="en-US" dirty="0"/>
          </a:p>
        </p:txBody>
      </p:sp>
      <p:sp>
        <p:nvSpPr>
          <p:cNvPr id="8" name="Title Placeholder 1"/>
          <p:cNvSpPr>
            <a:spLocks noGrp="1"/>
          </p:cNvSpPr>
          <p:nvPr>
            <p:ph type="title" hasCustomPrompt="1"/>
          </p:nvPr>
        </p:nvSpPr>
        <p:spPr bwMode="auto">
          <a:xfrm>
            <a:off x="1689879" y="169865"/>
            <a:ext cx="70969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000" baseline="0"/>
            </a:lvl1pPr>
          </a:lstStyle>
          <a:p>
            <a:pPr lvl="0"/>
            <a:r>
              <a:rPr lang="en-US" dirty="0"/>
              <a:t>Heading</a:t>
            </a:r>
          </a:p>
        </p:txBody>
      </p:sp>
      <p:pic>
        <p:nvPicPr>
          <p:cNvPr id="9" name="Picture 8" descr="BM_stacked_(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4229709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8175" y="141685"/>
            <a:ext cx="6778625" cy="691753"/>
          </a:xfrm>
          <a:prstGeom prst="rect">
            <a:avLst/>
          </a:prstGeom>
        </p:spPr>
        <p:txBody>
          <a:bodyPr lIns="44239" tIns="22119" rIns="44239" bIns="22119"/>
          <a:lstStyle/>
          <a:p>
            <a:r>
              <a:rPr lang="en-US"/>
              <a:t>Click to edit Master title style</a:t>
            </a:r>
            <a:endParaRPr lang="en-AU"/>
          </a:p>
        </p:txBody>
      </p:sp>
      <p:sp>
        <p:nvSpPr>
          <p:cNvPr id="3" name="Content Placeholder 2"/>
          <p:cNvSpPr>
            <a:spLocks noGrp="1"/>
          </p:cNvSpPr>
          <p:nvPr>
            <p:ph sz="half" idx="1"/>
          </p:nvPr>
        </p:nvSpPr>
        <p:spPr>
          <a:xfrm>
            <a:off x="457200" y="1200151"/>
            <a:ext cx="4038600" cy="3394472"/>
          </a:xfrm>
          <a:prstGeom prst="rect">
            <a:avLst/>
          </a:prstGeom>
        </p:spPr>
        <p:txBody>
          <a:bodyPr lIns="44239" tIns="22119" rIns="44239" bIns="22119"/>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200151"/>
            <a:ext cx="4038600" cy="3394472"/>
          </a:xfrm>
          <a:prstGeom prst="rect">
            <a:avLst/>
          </a:prstGeom>
        </p:spPr>
        <p:txBody>
          <a:bodyPr lIns="44239" tIns="22119" rIns="44239" bIns="22119"/>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231172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Sub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003" y="13226"/>
            <a:ext cx="4171949" cy="3244046"/>
          </a:xfrm>
          <a:prstGeom prst="rect">
            <a:avLst/>
          </a:prstGeom>
        </p:spPr>
        <p:txBody>
          <a:bodyPr lIns="44239" tIns="22119" rIns="44239" bIns="22119" anchor="ctr"/>
          <a:lstStyle>
            <a:lvl1pPr>
              <a:defRPr sz="3400" b="0" i="0" spc="-97">
                <a:effectLst/>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143003" y="3428161"/>
            <a:ext cx="4171949" cy="800267"/>
          </a:xfrm>
          <a:prstGeom prst="rect">
            <a:avLst/>
          </a:prstGeom>
        </p:spPr>
        <p:txBody>
          <a:bodyPr lIns="44239" tIns="22119" rIns="44239" bIns="22119" anchor="ctr"/>
          <a:lstStyle>
            <a:lvl1pPr marL="0" indent="0" algn="l">
              <a:buNone/>
              <a:defRPr sz="1200">
                <a:solidFill>
                  <a:schemeClr val="bg1"/>
                </a:solidFill>
                <a:effectLst/>
                <a:latin typeface="+mn-lt"/>
                <a:ea typeface="Arial Unicode MS" pitchFamily="34" charset="-128"/>
              </a:defRPr>
            </a:lvl1pPr>
            <a:lvl2pPr marL="221193" indent="0" algn="ctr">
              <a:buNone/>
              <a:defRPr>
                <a:solidFill>
                  <a:schemeClr val="tx1">
                    <a:tint val="75000"/>
                  </a:schemeClr>
                </a:solidFill>
              </a:defRPr>
            </a:lvl2pPr>
            <a:lvl3pPr marL="442387" indent="0" algn="ctr">
              <a:buNone/>
              <a:defRPr>
                <a:solidFill>
                  <a:schemeClr val="tx1">
                    <a:tint val="75000"/>
                  </a:schemeClr>
                </a:solidFill>
              </a:defRPr>
            </a:lvl3pPr>
            <a:lvl4pPr marL="663580" indent="0" algn="ctr">
              <a:buNone/>
              <a:defRPr>
                <a:solidFill>
                  <a:schemeClr val="tx1">
                    <a:tint val="75000"/>
                  </a:schemeClr>
                </a:solidFill>
              </a:defRPr>
            </a:lvl4pPr>
            <a:lvl5pPr marL="884773" indent="0" algn="ctr">
              <a:buNone/>
              <a:defRPr>
                <a:solidFill>
                  <a:schemeClr val="tx1">
                    <a:tint val="75000"/>
                  </a:schemeClr>
                </a:solidFill>
              </a:defRPr>
            </a:lvl5pPr>
            <a:lvl6pPr marL="1105967" indent="0" algn="ctr">
              <a:buNone/>
              <a:defRPr>
                <a:solidFill>
                  <a:schemeClr val="tx1">
                    <a:tint val="75000"/>
                  </a:schemeClr>
                </a:solidFill>
              </a:defRPr>
            </a:lvl6pPr>
            <a:lvl7pPr marL="1327160" indent="0" algn="ctr">
              <a:buNone/>
              <a:defRPr>
                <a:solidFill>
                  <a:schemeClr val="tx1">
                    <a:tint val="75000"/>
                  </a:schemeClr>
                </a:solidFill>
              </a:defRPr>
            </a:lvl7pPr>
            <a:lvl8pPr marL="1548354" indent="0" algn="ctr">
              <a:buNone/>
              <a:defRPr>
                <a:solidFill>
                  <a:schemeClr val="tx1">
                    <a:tint val="75000"/>
                  </a:schemeClr>
                </a:solidFill>
              </a:defRPr>
            </a:lvl8pPr>
            <a:lvl9pPr marL="1769547"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4571685" y="0"/>
            <a:ext cx="4572315" cy="4284571"/>
          </a:xfrm>
          <a:prstGeom prst="rect">
            <a:avLst/>
          </a:prstGeom>
        </p:spPr>
        <p:txBody>
          <a:bodyPr lIns="44239" tIns="22119" rIns="44239" bIns="22119"/>
          <a:lstStyle>
            <a:lvl1pPr>
              <a:defRPr>
                <a:latin typeface="+mn-lt"/>
                <a:ea typeface="Arial Unicode MS" pitchFamily="34" charset="-128"/>
              </a:defRPr>
            </a:lvl1pPr>
          </a:lstStyle>
          <a:p>
            <a:r>
              <a:rPr lang="en-US"/>
              <a:t>Click icon to add picture</a:t>
            </a:r>
            <a:endParaRPr lang="en-US" dirty="0"/>
          </a:p>
        </p:txBody>
      </p:sp>
      <p:cxnSp>
        <p:nvCxnSpPr>
          <p:cNvPr id="7" name="Straight Connector 6"/>
          <p:cNvCxnSpPr/>
          <p:nvPr/>
        </p:nvCxnSpPr>
        <p:spPr>
          <a:xfrm>
            <a:off x="143003" y="3314399"/>
            <a:ext cx="4171949"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_Title &amp; 1 image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8" y="286677"/>
            <a:ext cx="1971456" cy="3713243"/>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28875" y="3943267"/>
            <a:ext cx="4429124" cy="228034"/>
          </a:xfrm>
          <a:prstGeom prst="rect">
            <a:avLst/>
          </a:prstGeom>
        </p:spPr>
        <p:txBody>
          <a:bodyPr lIns="44239" tIns="22119" rIns="44239" bIns="22119"/>
          <a:lstStyle>
            <a:lvl1pPr algn="ctr">
              <a:defRPr sz="800" baseline="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28876" y="114241"/>
            <a:ext cx="4429790" cy="3827071"/>
          </a:xfrm>
          <a:prstGeom prst="rect">
            <a:avLst/>
          </a:prstGeom>
        </p:spPr>
        <p:txBody>
          <a:bodyPr lIns="44239" tIns="22119" rIns="44239" bIns="22119" anchor="ctr"/>
          <a:lstStyle>
            <a:lvl1pPr>
              <a:spcAft>
                <a:spcPts val="290"/>
              </a:spcAft>
              <a:defRPr b="0" i="0">
                <a:effectLst/>
                <a:latin typeface="+mn-lt"/>
                <a:ea typeface="Arial Unicode MS" pitchFamily="34" charset="-128"/>
                <a:cs typeface="Univers CE 45 Light"/>
              </a:defRPr>
            </a:lvl1pPr>
            <a:lvl2pPr>
              <a:spcAft>
                <a:spcPts val="290"/>
              </a:spcAft>
              <a:defRPr b="0" i="0">
                <a:effectLst/>
                <a:latin typeface="+mn-lt"/>
                <a:ea typeface="Arial Unicode MS" pitchFamily="34" charset="-128"/>
                <a:cs typeface="Univers CE 45 Light"/>
              </a:defRPr>
            </a:lvl2pPr>
            <a:lvl3pPr>
              <a:spcAft>
                <a:spcPts val="290"/>
              </a:spcAft>
              <a:defRPr b="0" i="0">
                <a:effectLst/>
                <a:latin typeface="+mn-lt"/>
                <a:ea typeface="Arial Unicode MS" pitchFamily="34" charset="-128"/>
                <a:cs typeface="Univers CE 45 Light"/>
              </a:defRPr>
            </a:lvl3pPr>
            <a:lvl4pPr>
              <a:spcAft>
                <a:spcPts val="290"/>
              </a:spcAft>
              <a:defRPr b="0" i="0">
                <a:effectLst/>
                <a:latin typeface="+mn-lt"/>
                <a:ea typeface="Arial Unicode MS" pitchFamily="34" charset="-128"/>
                <a:cs typeface="Univers CE 45 Light"/>
              </a:defRPr>
            </a:lvl4pPr>
            <a:lvl5pPr>
              <a:spcAft>
                <a:spcPts val="290"/>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3"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2307227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Title &amp; 1 image with text (white)">
    <p:spTree>
      <p:nvGrpSpPr>
        <p:cNvPr id="1" name=""/>
        <p:cNvGrpSpPr/>
        <p:nvPr/>
      </p:nvGrpSpPr>
      <p:grpSpPr>
        <a:xfrm>
          <a:off x="0" y="0"/>
          <a:ext cx="0" cy="0"/>
          <a:chOff x="0" y="0"/>
          <a:chExt cx="0" cy="0"/>
        </a:xfrm>
      </p:grpSpPr>
      <p:sp>
        <p:nvSpPr>
          <p:cNvPr id="4" name="Rectangle 3"/>
          <p:cNvSpPr/>
          <p:nvPr/>
        </p:nvSpPr>
        <p:spPr>
          <a:xfrm>
            <a:off x="2343150" y="0"/>
            <a:ext cx="4543424"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7" name="Content Placeholder 2"/>
          <p:cNvSpPr>
            <a:spLocks noGrp="1"/>
          </p:cNvSpPr>
          <p:nvPr>
            <p:ph idx="10"/>
          </p:nvPr>
        </p:nvSpPr>
        <p:spPr>
          <a:xfrm>
            <a:off x="7028668" y="285602"/>
            <a:ext cx="1971456" cy="3712831"/>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320941" y="3943266"/>
            <a:ext cx="4528877" cy="228482"/>
          </a:xfrm>
          <a:prstGeom prst="rect">
            <a:avLst/>
          </a:prstGeom>
        </p:spPr>
        <p:txBody>
          <a:bodyPr lIns="44239" tIns="22119" rIns="44239" bIns="22119"/>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57451" y="114241"/>
            <a:ext cx="4401215" cy="3827071"/>
          </a:xfrm>
          <a:prstGeom prst="rect">
            <a:avLst/>
          </a:prstGeom>
        </p:spPr>
        <p:txBody>
          <a:bodyPr lIns="44239" tIns="22119" rIns="44239" bIns="22119" anchor="ctr"/>
          <a:lstStyle>
            <a:lvl1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1pPr>
            <a:lvl2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2pPr>
            <a:lvl3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3pPr>
            <a:lvl4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4pPr>
            <a:lvl5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0" y="0"/>
            <a:ext cx="2343150" cy="4286598"/>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3"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887720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_Title &amp; 2 images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8" y="286677"/>
            <a:ext cx="1971456" cy="3713243"/>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43666" y="3943267"/>
            <a:ext cx="2242888" cy="227956"/>
          </a:xfrm>
          <a:prstGeom prst="rect">
            <a:avLst/>
          </a:prstGeom>
        </p:spPr>
        <p:txBody>
          <a:bodyPr lIns="44239" tIns="22119" rIns="44239" bIns="22119"/>
          <a:lstStyle>
            <a:lvl1pPr algn="ctr">
              <a:defRPr sz="800" baseline="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4" hasCustomPrompt="1"/>
          </p:nvPr>
        </p:nvSpPr>
        <p:spPr>
          <a:xfrm>
            <a:off x="4729411" y="3943267"/>
            <a:ext cx="2242888" cy="227956"/>
          </a:xfrm>
          <a:prstGeom prst="rect">
            <a:avLst/>
          </a:prstGeom>
        </p:spPr>
        <p:txBody>
          <a:bodyPr lIns="44239" tIns="22119" rIns="44239" bIns="22119"/>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Content Placeholder 4"/>
          <p:cNvSpPr>
            <a:spLocks noGrp="1"/>
          </p:cNvSpPr>
          <p:nvPr>
            <p:ph sz="quarter" idx="15"/>
          </p:nvPr>
        </p:nvSpPr>
        <p:spPr>
          <a:xfrm>
            <a:off x="2432237" y="57120"/>
            <a:ext cx="2254317" cy="3884192"/>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717983" y="57120"/>
            <a:ext cx="2254317" cy="3884192"/>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6"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42265735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_Title &amp; 2 images with text (white)">
    <p:spTree>
      <p:nvGrpSpPr>
        <p:cNvPr id="1" name=""/>
        <p:cNvGrpSpPr/>
        <p:nvPr/>
      </p:nvGrpSpPr>
      <p:grpSpPr>
        <a:xfrm>
          <a:off x="0" y="0"/>
          <a:ext cx="0" cy="0"/>
          <a:chOff x="0" y="0"/>
          <a:chExt cx="0" cy="0"/>
        </a:xfrm>
      </p:grpSpPr>
      <p:sp>
        <p:nvSpPr>
          <p:cNvPr id="4" name="Rectangle 3"/>
          <p:cNvSpPr/>
          <p:nvPr/>
        </p:nvSpPr>
        <p:spPr>
          <a:xfrm>
            <a:off x="2343150" y="0"/>
            <a:ext cx="4629149"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7" name="Content Placeholder 2"/>
          <p:cNvSpPr>
            <a:spLocks noGrp="1"/>
          </p:cNvSpPr>
          <p:nvPr>
            <p:ph idx="10"/>
          </p:nvPr>
        </p:nvSpPr>
        <p:spPr>
          <a:xfrm>
            <a:off x="7028668" y="285602"/>
            <a:ext cx="1971456" cy="3712831"/>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407428" y="3943267"/>
            <a:ext cx="2242888" cy="227956"/>
          </a:xfrm>
          <a:prstGeom prst="rect">
            <a:avLst/>
          </a:prstGeom>
        </p:spPr>
        <p:txBody>
          <a:bodyPr lIns="44239" tIns="22119" rIns="44239" bIns="22119"/>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Placeholder 4"/>
          <p:cNvSpPr>
            <a:spLocks noGrp="1"/>
          </p:cNvSpPr>
          <p:nvPr>
            <p:ph type="body" sz="quarter" idx="14" hasCustomPrompt="1"/>
          </p:nvPr>
        </p:nvSpPr>
        <p:spPr>
          <a:xfrm>
            <a:off x="4693428" y="3943267"/>
            <a:ext cx="2242888" cy="227956"/>
          </a:xfrm>
          <a:prstGeom prst="rect">
            <a:avLst/>
          </a:prstGeom>
        </p:spPr>
        <p:txBody>
          <a:bodyPr lIns="44239" tIns="22119" rIns="44239" bIns="22119"/>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ontent Placeholder 4"/>
          <p:cNvSpPr>
            <a:spLocks noGrp="1"/>
          </p:cNvSpPr>
          <p:nvPr>
            <p:ph sz="quarter" idx="15"/>
          </p:nvPr>
        </p:nvSpPr>
        <p:spPr>
          <a:xfrm>
            <a:off x="2403662" y="57120"/>
            <a:ext cx="2254317" cy="3884192"/>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689408" y="57120"/>
            <a:ext cx="2254317" cy="3884192"/>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Rectangle 11"/>
          <p:cNvSpPr/>
          <p:nvPr/>
        </p:nvSpPr>
        <p:spPr>
          <a:xfrm>
            <a:off x="0" y="0"/>
            <a:ext cx="2343150" cy="4285555"/>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3"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17247741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Title &amp; 3 images">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2399987" y="3943267"/>
            <a:ext cx="2171503" cy="227956"/>
          </a:xfrm>
          <a:prstGeom prst="rect">
            <a:avLst/>
          </a:prstGeom>
        </p:spPr>
        <p:txBody>
          <a:bodyPr lIns="44239" tIns="22119" rIns="44239" bIns="22119"/>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4"/>
          <p:cNvSpPr>
            <a:spLocks noGrp="1"/>
          </p:cNvSpPr>
          <p:nvPr>
            <p:ph type="body" sz="quarter" idx="14" hasCustomPrompt="1"/>
          </p:nvPr>
        </p:nvSpPr>
        <p:spPr>
          <a:xfrm>
            <a:off x="4600575" y="3942794"/>
            <a:ext cx="2171503" cy="228034"/>
          </a:xfrm>
          <a:prstGeom prst="rect">
            <a:avLst/>
          </a:prstGeom>
        </p:spPr>
        <p:txBody>
          <a:bodyPr lIns="44239" tIns="22119" rIns="44239" bIns="22119"/>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5" hasCustomPrompt="1"/>
          </p:nvPr>
        </p:nvSpPr>
        <p:spPr>
          <a:xfrm>
            <a:off x="6829424" y="3943267"/>
            <a:ext cx="2171503" cy="227956"/>
          </a:xfrm>
          <a:prstGeom prst="rect">
            <a:avLst/>
          </a:prstGeom>
        </p:spPr>
        <p:txBody>
          <a:bodyPr lIns="44239" tIns="22119" rIns="44239" bIns="22119"/>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3"/>
          <p:cNvSpPr>
            <a:spLocks noGrp="1"/>
          </p:cNvSpPr>
          <p:nvPr>
            <p:ph sz="quarter" idx="16"/>
          </p:nvPr>
        </p:nvSpPr>
        <p:spPr>
          <a:xfrm>
            <a:off x="239961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Content Placeholder 3"/>
          <p:cNvSpPr>
            <a:spLocks noGrp="1"/>
          </p:cNvSpPr>
          <p:nvPr>
            <p:ph sz="quarter" idx="17"/>
          </p:nvPr>
        </p:nvSpPr>
        <p:spPr>
          <a:xfrm>
            <a:off x="4614520"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3"/>
          <p:cNvSpPr>
            <a:spLocks noGrp="1"/>
          </p:cNvSpPr>
          <p:nvPr>
            <p:ph sz="quarter" idx="18"/>
          </p:nvPr>
        </p:nvSpPr>
        <p:spPr>
          <a:xfrm>
            <a:off x="682942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6"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2835272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Title &amp; 3 images (white)">
    <p:spTree>
      <p:nvGrpSpPr>
        <p:cNvPr id="1" name=""/>
        <p:cNvGrpSpPr/>
        <p:nvPr/>
      </p:nvGrpSpPr>
      <p:grpSpPr>
        <a:xfrm>
          <a:off x="0" y="0"/>
          <a:ext cx="0" cy="0"/>
          <a:chOff x="0" y="0"/>
          <a:chExt cx="0" cy="0"/>
        </a:xfrm>
      </p:grpSpPr>
      <p:sp>
        <p:nvSpPr>
          <p:cNvPr id="4" name="Rectangle 3"/>
          <p:cNvSpPr/>
          <p:nvPr/>
        </p:nvSpPr>
        <p:spPr>
          <a:xfrm>
            <a:off x="2342855"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13" name="Rectangle 12"/>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4"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5" name="Text Placeholder 4"/>
          <p:cNvSpPr>
            <a:spLocks noGrp="1"/>
          </p:cNvSpPr>
          <p:nvPr>
            <p:ph type="body" sz="quarter" idx="13" hasCustomPrompt="1"/>
          </p:nvPr>
        </p:nvSpPr>
        <p:spPr>
          <a:xfrm>
            <a:off x="2399987" y="3943267"/>
            <a:ext cx="2171503" cy="227956"/>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4"/>
          <p:cNvSpPr>
            <a:spLocks noGrp="1"/>
          </p:cNvSpPr>
          <p:nvPr>
            <p:ph type="body" sz="quarter" idx="14" hasCustomPrompt="1"/>
          </p:nvPr>
        </p:nvSpPr>
        <p:spPr>
          <a:xfrm>
            <a:off x="4600575" y="3942794"/>
            <a:ext cx="2171503" cy="228034"/>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15" hasCustomPrompt="1"/>
          </p:nvPr>
        </p:nvSpPr>
        <p:spPr>
          <a:xfrm>
            <a:off x="6829424" y="3943267"/>
            <a:ext cx="2171503" cy="227956"/>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Content Placeholder 3"/>
          <p:cNvSpPr>
            <a:spLocks noGrp="1"/>
          </p:cNvSpPr>
          <p:nvPr>
            <p:ph sz="quarter" idx="16"/>
          </p:nvPr>
        </p:nvSpPr>
        <p:spPr>
          <a:xfrm>
            <a:off x="239961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3"/>
          <p:cNvSpPr>
            <a:spLocks noGrp="1"/>
          </p:cNvSpPr>
          <p:nvPr>
            <p:ph sz="quarter" idx="17"/>
          </p:nvPr>
        </p:nvSpPr>
        <p:spPr>
          <a:xfrm>
            <a:off x="4614520"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3" name="Content Placeholder 3"/>
          <p:cNvSpPr>
            <a:spLocks noGrp="1"/>
          </p:cNvSpPr>
          <p:nvPr>
            <p:ph sz="quarter" idx="18"/>
          </p:nvPr>
        </p:nvSpPr>
        <p:spPr>
          <a:xfrm>
            <a:off x="682942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798984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_Title slide (option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866" y="0"/>
            <a:ext cx="9153866" cy="4269755"/>
          </a:xfrm>
          <a:prstGeom prst="rect">
            <a:avLst/>
          </a:prstGeom>
        </p:spPr>
        <p:txBody>
          <a:bodyPr lIns="44239" tIns="22119" rIns="44239" bIns="22119"/>
          <a:lstStyle>
            <a:lvl1pPr>
              <a:defRPr>
                <a:latin typeface="+mn-lt"/>
                <a:ea typeface="Arial Unicode MS" pitchFamily="34" charset="-128"/>
              </a:defRPr>
            </a:lvl1pPr>
          </a:lstStyle>
          <a:p>
            <a:r>
              <a:rPr lang="en-US"/>
              <a:t>Click icon to add picture</a:t>
            </a:r>
            <a:endParaRPr lang="en-US" dirty="0"/>
          </a:p>
        </p:txBody>
      </p:sp>
      <p:sp>
        <p:nvSpPr>
          <p:cNvPr id="3" name="Subtitle 2"/>
          <p:cNvSpPr>
            <a:spLocks noGrp="1"/>
          </p:cNvSpPr>
          <p:nvPr>
            <p:ph type="subTitle" idx="1"/>
          </p:nvPr>
        </p:nvSpPr>
        <p:spPr>
          <a:xfrm>
            <a:off x="171450" y="2228989"/>
            <a:ext cx="2514600" cy="1942312"/>
          </a:xfrm>
          <a:prstGeom prst="rect">
            <a:avLst/>
          </a:prstGeom>
        </p:spPr>
        <p:txBody>
          <a:bodyPr lIns="44239" tIns="22119" rIns="44239" bIns="22119" anchor="b"/>
          <a:lstStyle>
            <a:lvl1pPr marL="0" indent="0" algn="l">
              <a:buNone/>
              <a:defRPr sz="800">
                <a:solidFill>
                  <a:schemeClr val="bg1"/>
                </a:solidFill>
                <a:latin typeface="+mn-lt"/>
                <a:ea typeface="Arial Unicode MS" pitchFamily="34" charset="-128"/>
              </a:defRPr>
            </a:lvl1pPr>
            <a:lvl2pPr marL="221193" indent="0" algn="ctr">
              <a:buNone/>
              <a:defRPr>
                <a:solidFill>
                  <a:schemeClr val="tx1">
                    <a:tint val="75000"/>
                  </a:schemeClr>
                </a:solidFill>
              </a:defRPr>
            </a:lvl2pPr>
            <a:lvl3pPr marL="442387" indent="0" algn="ctr">
              <a:buNone/>
              <a:defRPr>
                <a:solidFill>
                  <a:schemeClr val="tx1">
                    <a:tint val="75000"/>
                  </a:schemeClr>
                </a:solidFill>
              </a:defRPr>
            </a:lvl3pPr>
            <a:lvl4pPr marL="663580" indent="0" algn="ctr">
              <a:buNone/>
              <a:defRPr>
                <a:solidFill>
                  <a:schemeClr val="tx1">
                    <a:tint val="75000"/>
                  </a:schemeClr>
                </a:solidFill>
              </a:defRPr>
            </a:lvl4pPr>
            <a:lvl5pPr marL="884773" indent="0" algn="ctr">
              <a:buNone/>
              <a:defRPr>
                <a:solidFill>
                  <a:schemeClr val="tx1">
                    <a:tint val="75000"/>
                  </a:schemeClr>
                </a:solidFill>
              </a:defRPr>
            </a:lvl5pPr>
            <a:lvl6pPr marL="1105967" indent="0" algn="ctr">
              <a:buNone/>
              <a:defRPr>
                <a:solidFill>
                  <a:schemeClr val="tx1">
                    <a:tint val="75000"/>
                  </a:schemeClr>
                </a:solidFill>
              </a:defRPr>
            </a:lvl6pPr>
            <a:lvl7pPr marL="1327160" indent="0" algn="ctr">
              <a:buNone/>
              <a:defRPr>
                <a:solidFill>
                  <a:schemeClr val="tx1">
                    <a:tint val="75000"/>
                  </a:schemeClr>
                </a:solidFill>
              </a:defRPr>
            </a:lvl7pPr>
            <a:lvl8pPr marL="1548354" indent="0" algn="ctr">
              <a:buNone/>
              <a:defRPr>
                <a:solidFill>
                  <a:schemeClr val="tx1">
                    <a:tint val="75000"/>
                  </a:schemeClr>
                </a:solidFill>
              </a:defRPr>
            </a:lvl8pPr>
            <a:lvl9pPr marL="176954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11597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_Title &amp; decorative imag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3150" y="0"/>
            <a:ext cx="4543424" cy="4284570"/>
          </a:xfrm>
          <a:prstGeom prst="rect">
            <a:avLst/>
          </a:prstGeom>
        </p:spPr>
        <p:txBody>
          <a:bodyPr lIns="44239" tIns="22119" rIns="44239" bIns="22119" anchor="ctr"/>
          <a:lstStyle>
            <a:lvl1pPr>
              <a:spcAft>
                <a:spcPts val="290"/>
              </a:spcAft>
              <a:defRPr b="0" i="0">
                <a:effectLst/>
                <a:latin typeface="+mn-lt"/>
                <a:ea typeface="Arial Unicode MS" pitchFamily="34" charset="-128"/>
                <a:cs typeface="Univers CE 45 Light"/>
              </a:defRPr>
            </a:lvl1pPr>
            <a:lvl2pPr>
              <a:spcAft>
                <a:spcPts val="290"/>
              </a:spcAft>
              <a:defRPr b="0" i="0">
                <a:effectLst/>
                <a:latin typeface="+mn-lt"/>
                <a:ea typeface="Arial Unicode MS" pitchFamily="34" charset="-128"/>
                <a:cs typeface="Univers CE 45 Light"/>
              </a:defRPr>
            </a:lvl2pPr>
            <a:lvl3pPr>
              <a:spcAft>
                <a:spcPts val="290"/>
              </a:spcAft>
              <a:defRPr b="0" i="0">
                <a:effectLst/>
                <a:latin typeface="+mn-lt"/>
                <a:ea typeface="Arial Unicode MS" pitchFamily="34" charset="-128"/>
                <a:cs typeface="Univers CE 45 Light"/>
              </a:defRPr>
            </a:lvl3pPr>
            <a:lvl4pPr>
              <a:spcAft>
                <a:spcPts val="290"/>
              </a:spcAft>
              <a:defRPr b="0" i="0">
                <a:effectLst/>
                <a:latin typeface="+mn-lt"/>
                <a:ea typeface="Arial Unicode MS" pitchFamily="34" charset="-128"/>
                <a:cs typeface="Univers CE 45 Light"/>
              </a:defRPr>
            </a:lvl4pPr>
            <a:lvl5pPr>
              <a:spcAft>
                <a:spcPts val="290"/>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0"/>
          </p:nvPr>
        </p:nvSpPr>
        <p:spPr>
          <a:xfrm>
            <a:off x="7028668" y="286677"/>
            <a:ext cx="1971675" cy="3713243"/>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2"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415925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7" name="Picture 6" descr="Title Slide - Phot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
        <p:nvSpPr>
          <p:cNvPr id="6" name="Parallelogram 5"/>
          <p:cNvSpPr/>
          <p:nvPr/>
        </p:nvSpPr>
        <p:spPr>
          <a:xfrm>
            <a:off x="-895047" y="0"/>
            <a:ext cx="7347857" cy="3422952"/>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2000"/>
          </a:p>
        </p:txBody>
      </p:sp>
      <p:sp>
        <p:nvSpPr>
          <p:cNvPr id="4" name="Text Placeholder 2"/>
          <p:cNvSpPr>
            <a:spLocks noGrp="1"/>
          </p:cNvSpPr>
          <p:nvPr>
            <p:ph type="body" sz="quarter" idx="12" hasCustomPrompt="1"/>
          </p:nvPr>
        </p:nvSpPr>
        <p:spPr>
          <a:xfrm>
            <a:off x="360368" y="1162111"/>
            <a:ext cx="5557269" cy="394980"/>
          </a:xfrm>
          <a:prstGeom prst="rect">
            <a:avLst/>
          </a:prstGeom>
        </p:spPr>
        <p:txBody>
          <a:bodyPr wrap="square" lIns="0" tIns="0" rIns="0" bIns="0">
            <a:spAutoFit/>
          </a:bodyPr>
          <a:lstStyle>
            <a:lvl1pPr marL="0" indent="0">
              <a:lnSpc>
                <a:spcPct val="90000"/>
              </a:lnSpc>
              <a:spcBef>
                <a:spcPts val="0"/>
              </a:spcBef>
              <a:buNone/>
              <a:defRPr sz="2800" b="0" i="0" cap="none" baseline="0">
                <a:solidFill>
                  <a:schemeClr val="bg1"/>
                </a:solidFill>
              </a:defRPr>
            </a:lvl1pPr>
          </a:lstStyle>
          <a:p>
            <a:pPr lvl="0"/>
            <a:r>
              <a:rPr lang="en-AU" dirty="0"/>
              <a:t>Thank you</a:t>
            </a:r>
          </a:p>
        </p:txBody>
      </p:sp>
      <p:pic>
        <p:nvPicPr>
          <p:cNvPr id="8" name="Picture 7" descr="BM_stacked_(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
        <p:nvSpPr>
          <p:cNvPr id="9" name="Text Placeholder 2"/>
          <p:cNvSpPr>
            <a:spLocks noGrp="1"/>
          </p:cNvSpPr>
          <p:nvPr>
            <p:ph type="body" sz="quarter" idx="13" hasCustomPrompt="1"/>
          </p:nvPr>
        </p:nvSpPr>
        <p:spPr>
          <a:xfrm>
            <a:off x="360368" y="1758201"/>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Any questions?</a:t>
            </a:r>
          </a:p>
        </p:txBody>
      </p:sp>
    </p:spTree>
    <p:extLst>
      <p:ext uri="{BB962C8B-B14F-4D97-AF65-F5344CB8AC3E}">
        <p14:creationId xmlns:p14="http://schemas.microsoft.com/office/powerpoint/2010/main" val="880963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Title &amp; decorative image with text (white)">
    <p:spTree>
      <p:nvGrpSpPr>
        <p:cNvPr id="1" name=""/>
        <p:cNvGrpSpPr/>
        <p:nvPr/>
      </p:nvGrpSpPr>
      <p:grpSpPr>
        <a:xfrm>
          <a:off x="0" y="0"/>
          <a:ext cx="0" cy="0"/>
          <a:chOff x="0" y="0"/>
          <a:chExt cx="0" cy="0"/>
        </a:xfrm>
      </p:grpSpPr>
      <p:sp>
        <p:nvSpPr>
          <p:cNvPr id="4" name="Rectangle 3"/>
          <p:cNvSpPr/>
          <p:nvPr/>
        </p:nvSpPr>
        <p:spPr>
          <a:xfrm>
            <a:off x="2257425" y="0"/>
            <a:ext cx="4629149" cy="42697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7" name="Content Placeholder 2"/>
          <p:cNvSpPr>
            <a:spLocks noGrp="1"/>
          </p:cNvSpPr>
          <p:nvPr>
            <p:ph idx="10"/>
          </p:nvPr>
        </p:nvSpPr>
        <p:spPr>
          <a:xfrm>
            <a:off x="7028668" y="285602"/>
            <a:ext cx="1971456" cy="3712831"/>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2343150" y="0"/>
            <a:ext cx="4543424" cy="4269755"/>
          </a:xfrm>
          <a:prstGeom prst="rect">
            <a:avLst/>
          </a:prstGeom>
        </p:spPr>
        <p:txBody>
          <a:bodyPr lIns="44239" tIns="22119" rIns="44239" bIns="22119"/>
          <a:lstStyle>
            <a:lvl1pPr>
              <a:spcAft>
                <a:spcPts val="290"/>
              </a:spcAft>
              <a:defRPr b="0" i="0">
                <a:latin typeface="+mn-lt"/>
                <a:ea typeface="Arial Unicode MS" pitchFamily="34" charset="-128"/>
                <a:cs typeface="Univers CE 45 Light"/>
              </a:defRPr>
            </a:lvl1pPr>
            <a:lvl2pPr>
              <a:spcAft>
                <a:spcPts val="290"/>
              </a:spcAft>
              <a:defRPr b="0" i="0">
                <a:latin typeface="+mn-lt"/>
                <a:ea typeface="Arial Unicode MS" pitchFamily="34" charset="-128"/>
                <a:cs typeface="Univers CE 45 Light"/>
              </a:defRPr>
            </a:lvl2pPr>
            <a:lvl3pPr>
              <a:spcAft>
                <a:spcPts val="290"/>
              </a:spcAft>
              <a:defRPr b="0" i="0">
                <a:latin typeface="+mn-lt"/>
                <a:ea typeface="Arial Unicode MS" pitchFamily="34" charset="-128"/>
                <a:cs typeface="Univers CE 45 Light"/>
              </a:defRPr>
            </a:lvl3pPr>
            <a:lvl4pPr>
              <a:spcAft>
                <a:spcPts val="290"/>
              </a:spcAft>
              <a:defRPr b="0" i="0">
                <a:latin typeface="+mn-lt"/>
                <a:ea typeface="Arial Unicode MS" pitchFamily="34" charset="-128"/>
                <a:cs typeface="Univers CE 45 Light"/>
              </a:defRPr>
            </a:lvl4pPr>
            <a:lvl5pPr>
              <a:spcAft>
                <a:spcPts val="290"/>
              </a:spcAft>
              <a:defRPr b="0" i="0">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560364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7_Title &amp; 3 images (white)">
    <p:spTree>
      <p:nvGrpSpPr>
        <p:cNvPr id="1" name=""/>
        <p:cNvGrpSpPr/>
        <p:nvPr/>
      </p:nvGrpSpPr>
      <p:grpSpPr>
        <a:xfrm>
          <a:off x="0" y="0"/>
          <a:ext cx="0" cy="0"/>
          <a:chOff x="0" y="0"/>
          <a:chExt cx="0" cy="0"/>
        </a:xfrm>
      </p:grpSpPr>
      <p:sp>
        <p:nvSpPr>
          <p:cNvPr id="4" name="Rectangle 3"/>
          <p:cNvSpPr/>
          <p:nvPr/>
        </p:nvSpPr>
        <p:spPr>
          <a:xfrm>
            <a:off x="2342855"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13" name="Rectangle 12"/>
          <p:cNvSpPr/>
          <p:nvPr/>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4"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5" name="Text Placeholder 4"/>
          <p:cNvSpPr>
            <a:spLocks noGrp="1"/>
          </p:cNvSpPr>
          <p:nvPr>
            <p:ph type="body" sz="quarter" idx="13" hasCustomPrompt="1"/>
          </p:nvPr>
        </p:nvSpPr>
        <p:spPr>
          <a:xfrm>
            <a:off x="2399987" y="3943267"/>
            <a:ext cx="2171503" cy="227956"/>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4"/>
          <p:cNvSpPr>
            <a:spLocks noGrp="1"/>
          </p:cNvSpPr>
          <p:nvPr>
            <p:ph type="body" sz="quarter" idx="14" hasCustomPrompt="1"/>
          </p:nvPr>
        </p:nvSpPr>
        <p:spPr>
          <a:xfrm>
            <a:off x="4600575" y="3942794"/>
            <a:ext cx="2171503" cy="228034"/>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15" hasCustomPrompt="1"/>
          </p:nvPr>
        </p:nvSpPr>
        <p:spPr>
          <a:xfrm>
            <a:off x="6829424" y="3943267"/>
            <a:ext cx="2171503" cy="227956"/>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Content Placeholder 3"/>
          <p:cNvSpPr>
            <a:spLocks noGrp="1"/>
          </p:cNvSpPr>
          <p:nvPr>
            <p:ph sz="quarter" idx="16"/>
          </p:nvPr>
        </p:nvSpPr>
        <p:spPr>
          <a:xfrm>
            <a:off x="239961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3"/>
          <p:cNvSpPr>
            <a:spLocks noGrp="1"/>
          </p:cNvSpPr>
          <p:nvPr>
            <p:ph sz="quarter" idx="17"/>
          </p:nvPr>
        </p:nvSpPr>
        <p:spPr>
          <a:xfrm>
            <a:off x="4614520"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3" name="Content Placeholder 3"/>
          <p:cNvSpPr>
            <a:spLocks noGrp="1"/>
          </p:cNvSpPr>
          <p:nvPr>
            <p:ph sz="quarter" idx="18"/>
          </p:nvPr>
        </p:nvSpPr>
        <p:spPr>
          <a:xfrm>
            <a:off x="682942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84083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mp; 3 images (white)">
    <p:spTree>
      <p:nvGrpSpPr>
        <p:cNvPr id="1" name=""/>
        <p:cNvGrpSpPr/>
        <p:nvPr/>
      </p:nvGrpSpPr>
      <p:grpSpPr>
        <a:xfrm>
          <a:off x="0" y="0"/>
          <a:ext cx="0" cy="0"/>
          <a:chOff x="0" y="0"/>
          <a:chExt cx="0" cy="0"/>
        </a:xfrm>
      </p:grpSpPr>
      <p:sp>
        <p:nvSpPr>
          <p:cNvPr id="4" name="Rectangle 3"/>
          <p:cNvSpPr/>
          <p:nvPr userDrawn="1"/>
        </p:nvSpPr>
        <p:spPr>
          <a:xfrm>
            <a:off x="2342855"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13" name="Rectangle 12"/>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4"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5" name="Text Placeholder 4"/>
          <p:cNvSpPr>
            <a:spLocks noGrp="1"/>
          </p:cNvSpPr>
          <p:nvPr>
            <p:ph type="body" sz="quarter" idx="13" hasCustomPrompt="1"/>
          </p:nvPr>
        </p:nvSpPr>
        <p:spPr>
          <a:xfrm>
            <a:off x="2399987" y="3943267"/>
            <a:ext cx="2171503" cy="227956"/>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4"/>
          <p:cNvSpPr>
            <a:spLocks noGrp="1"/>
          </p:cNvSpPr>
          <p:nvPr>
            <p:ph type="body" sz="quarter" idx="14" hasCustomPrompt="1"/>
          </p:nvPr>
        </p:nvSpPr>
        <p:spPr>
          <a:xfrm>
            <a:off x="4600575" y="3942794"/>
            <a:ext cx="2171503" cy="228034"/>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15" hasCustomPrompt="1"/>
          </p:nvPr>
        </p:nvSpPr>
        <p:spPr>
          <a:xfrm>
            <a:off x="6829424" y="3943267"/>
            <a:ext cx="2171503" cy="227956"/>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Content Placeholder 3"/>
          <p:cNvSpPr>
            <a:spLocks noGrp="1"/>
          </p:cNvSpPr>
          <p:nvPr>
            <p:ph sz="quarter" idx="16"/>
          </p:nvPr>
        </p:nvSpPr>
        <p:spPr>
          <a:xfrm>
            <a:off x="239961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3"/>
          <p:cNvSpPr>
            <a:spLocks noGrp="1"/>
          </p:cNvSpPr>
          <p:nvPr>
            <p:ph sz="quarter" idx="17"/>
          </p:nvPr>
        </p:nvSpPr>
        <p:spPr>
          <a:xfrm>
            <a:off x="4614520"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3" name="Content Placeholder 3"/>
          <p:cNvSpPr>
            <a:spLocks noGrp="1"/>
          </p:cNvSpPr>
          <p:nvPr>
            <p:ph sz="quarter" idx="18"/>
          </p:nvPr>
        </p:nvSpPr>
        <p:spPr>
          <a:xfrm>
            <a:off x="682942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9168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Sub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003" y="13226"/>
            <a:ext cx="4171949" cy="3244046"/>
          </a:xfrm>
          <a:prstGeom prst="rect">
            <a:avLst/>
          </a:prstGeom>
        </p:spPr>
        <p:txBody>
          <a:bodyPr lIns="44239" tIns="22119" rIns="44239" bIns="22119" anchor="ctr"/>
          <a:lstStyle>
            <a:lvl1pPr>
              <a:defRPr sz="3400" b="0" i="0" spc="-97">
                <a:effectLst/>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143003" y="3428161"/>
            <a:ext cx="4171949" cy="800267"/>
          </a:xfrm>
          <a:prstGeom prst="rect">
            <a:avLst/>
          </a:prstGeom>
        </p:spPr>
        <p:txBody>
          <a:bodyPr lIns="44239" tIns="22119" rIns="44239" bIns="22119" anchor="ctr"/>
          <a:lstStyle>
            <a:lvl1pPr marL="0" indent="0" algn="l">
              <a:buNone/>
              <a:defRPr sz="1200">
                <a:solidFill>
                  <a:schemeClr val="bg1"/>
                </a:solidFill>
                <a:effectLst/>
                <a:latin typeface="+mn-lt"/>
                <a:ea typeface="Arial Unicode MS" pitchFamily="34" charset="-128"/>
              </a:defRPr>
            </a:lvl1pPr>
            <a:lvl2pPr marL="221193" indent="0" algn="ctr">
              <a:buNone/>
              <a:defRPr>
                <a:solidFill>
                  <a:schemeClr val="tx1">
                    <a:tint val="75000"/>
                  </a:schemeClr>
                </a:solidFill>
              </a:defRPr>
            </a:lvl2pPr>
            <a:lvl3pPr marL="442387" indent="0" algn="ctr">
              <a:buNone/>
              <a:defRPr>
                <a:solidFill>
                  <a:schemeClr val="tx1">
                    <a:tint val="75000"/>
                  </a:schemeClr>
                </a:solidFill>
              </a:defRPr>
            </a:lvl3pPr>
            <a:lvl4pPr marL="663580" indent="0" algn="ctr">
              <a:buNone/>
              <a:defRPr>
                <a:solidFill>
                  <a:schemeClr val="tx1">
                    <a:tint val="75000"/>
                  </a:schemeClr>
                </a:solidFill>
              </a:defRPr>
            </a:lvl4pPr>
            <a:lvl5pPr marL="884773" indent="0" algn="ctr">
              <a:buNone/>
              <a:defRPr>
                <a:solidFill>
                  <a:schemeClr val="tx1">
                    <a:tint val="75000"/>
                  </a:schemeClr>
                </a:solidFill>
              </a:defRPr>
            </a:lvl5pPr>
            <a:lvl6pPr marL="1105967" indent="0" algn="ctr">
              <a:buNone/>
              <a:defRPr>
                <a:solidFill>
                  <a:schemeClr val="tx1">
                    <a:tint val="75000"/>
                  </a:schemeClr>
                </a:solidFill>
              </a:defRPr>
            </a:lvl6pPr>
            <a:lvl7pPr marL="1327160" indent="0" algn="ctr">
              <a:buNone/>
              <a:defRPr>
                <a:solidFill>
                  <a:schemeClr val="tx1">
                    <a:tint val="75000"/>
                  </a:schemeClr>
                </a:solidFill>
              </a:defRPr>
            </a:lvl7pPr>
            <a:lvl8pPr marL="1548354" indent="0" algn="ctr">
              <a:buNone/>
              <a:defRPr>
                <a:solidFill>
                  <a:schemeClr val="tx1">
                    <a:tint val="75000"/>
                  </a:schemeClr>
                </a:solidFill>
              </a:defRPr>
            </a:lvl8pPr>
            <a:lvl9pPr marL="1769547"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4571685" y="0"/>
            <a:ext cx="4572315" cy="4284571"/>
          </a:xfrm>
          <a:prstGeom prst="rect">
            <a:avLst/>
          </a:prstGeom>
        </p:spPr>
        <p:txBody>
          <a:bodyPr lIns="44239" tIns="22119" rIns="44239" bIns="22119"/>
          <a:lstStyle>
            <a:lvl1pPr>
              <a:defRPr>
                <a:latin typeface="+mn-lt"/>
                <a:ea typeface="Arial Unicode MS" pitchFamily="34" charset="-128"/>
              </a:defRPr>
            </a:lvl1pPr>
          </a:lstStyle>
          <a:p>
            <a:r>
              <a:rPr lang="en-US"/>
              <a:t>Click icon to add picture</a:t>
            </a:r>
            <a:endParaRPr lang="en-US" dirty="0"/>
          </a:p>
        </p:txBody>
      </p:sp>
      <p:cxnSp>
        <p:nvCxnSpPr>
          <p:cNvPr id="7" name="Straight Connector 6"/>
          <p:cNvCxnSpPr/>
          <p:nvPr userDrawn="1"/>
        </p:nvCxnSpPr>
        <p:spPr>
          <a:xfrm>
            <a:off x="143003" y="3314399"/>
            <a:ext cx="4171949"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amp; 1 image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8" y="286677"/>
            <a:ext cx="1971456" cy="3713243"/>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28875" y="3943267"/>
            <a:ext cx="4429124" cy="228034"/>
          </a:xfrm>
          <a:prstGeom prst="rect">
            <a:avLst/>
          </a:prstGeom>
        </p:spPr>
        <p:txBody>
          <a:bodyPr lIns="44239" tIns="22119" rIns="44239" bIns="22119"/>
          <a:lstStyle>
            <a:lvl1pPr algn="ctr">
              <a:defRPr sz="800" baseline="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28876" y="114241"/>
            <a:ext cx="4429790" cy="3827071"/>
          </a:xfrm>
          <a:prstGeom prst="rect">
            <a:avLst/>
          </a:prstGeom>
        </p:spPr>
        <p:txBody>
          <a:bodyPr lIns="44239" tIns="22119" rIns="44239" bIns="22119" anchor="ctr"/>
          <a:lstStyle>
            <a:lvl1pPr>
              <a:spcAft>
                <a:spcPts val="290"/>
              </a:spcAft>
              <a:defRPr b="0" i="0">
                <a:effectLst/>
                <a:latin typeface="+mn-lt"/>
                <a:ea typeface="Arial Unicode MS" pitchFamily="34" charset="-128"/>
                <a:cs typeface="Univers CE 45 Light"/>
              </a:defRPr>
            </a:lvl1pPr>
            <a:lvl2pPr>
              <a:spcAft>
                <a:spcPts val="290"/>
              </a:spcAft>
              <a:defRPr b="0" i="0">
                <a:effectLst/>
                <a:latin typeface="+mn-lt"/>
                <a:ea typeface="Arial Unicode MS" pitchFamily="34" charset="-128"/>
                <a:cs typeface="Univers CE 45 Light"/>
              </a:defRPr>
            </a:lvl2pPr>
            <a:lvl3pPr>
              <a:spcAft>
                <a:spcPts val="290"/>
              </a:spcAft>
              <a:defRPr b="0" i="0">
                <a:effectLst/>
                <a:latin typeface="+mn-lt"/>
                <a:ea typeface="Arial Unicode MS" pitchFamily="34" charset="-128"/>
                <a:cs typeface="Univers CE 45 Light"/>
              </a:defRPr>
            </a:lvl3pPr>
            <a:lvl4pPr>
              <a:spcAft>
                <a:spcPts val="290"/>
              </a:spcAft>
              <a:defRPr b="0" i="0">
                <a:effectLst/>
                <a:latin typeface="+mn-lt"/>
                <a:ea typeface="Arial Unicode MS" pitchFamily="34" charset="-128"/>
                <a:cs typeface="Univers CE 45 Light"/>
              </a:defRPr>
            </a:lvl4pPr>
            <a:lvl5pPr>
              <a:spcAft>
                <a:spcPts val="290"/>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3"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23072276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amp; 1 image with text (white)">
    <p:spTree>
      <p:nvGrpSpPr>
        <p:cNvPr id="1" name=""/>
        <p:cNvGrpSpPr/>
        <p:nvPr/>
      </p:nvGrpSpPr>
      <p:grpSpPr>
        <a:xfrm>
          <a:off x="0" y="0"/>
          <a:ext cx="0" cy="0"/>
          <a:chOff x="0" y="0"/>
          <a:chExt cx="0" cy="0"/>
        </a:xfrm>
      </p:grpSpPr>
      <p:sp>
        <p:nvSpPr>
          <p:cNvPr id="4" name="Rectangle 3"/>
          <p:cNvSpPr/>
          <p:nvPr userDrawn="1"/>
        </p:nvSpPr>
        <p:spPr>
          <a:xfrm>
            <a:off x="2343150" y="0"/>
            <a:ext cx="4543424"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7" name="Content Placeholder 2"/>
          <p:cNvSpPr>
            <a:spLocks noGrp="1"/>
          </p:cNvSpPr>
          <p:nvPr>
            <p:ph idx="10"/>
          </p:nvPr>
        </p:nvSpPr>
        <p:spPr>
          <a:xfrm>
            <a:off x="7028668" y="285602"/>
            <a:ext cx="1971456" cy="3712831"/>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320941" y="3943266"/>
            <a:ext cx="4528877" cy="228482"/>
          </a:xfrm>
          <a:prstGeom prst="rect">
            <a:avLst/>
          </a:prstGeom>
        </p:spPr>
        <p:txBody>
          <a:bodyPr lIns="44239" tIns="22119" rIns="44239" bIns="22119"/>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idx="1"/>
          </p:nvPr>
        </p:nvSpPr>
        <p:spPr>
          <a:xfrm>
            <a:off x="2457451" y="114241"/>
            <a:ext cx="4401215" cy="3827071"/>
          </a:xfrm>
          <a:prstGeom prst="rect">
            <a:avLst/>
          </a:prstGeom>
        </p:spPr>
        <p:txBody>
          <a:bodyPr lIns="44239" tIns="22119" rIns="44239" bIns="22119" anchor="ctr"/>
          <a:lstStyle>
            <a:lvl1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1pPr>
            <a:lvl2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2pPr>
            <a:lvl3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3pPr>
            <a:lvl4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4pPr>
            <a:lvl5pPr>
              <a:spcAft>
                <a:spcPts val="290"/>
              </a:spcAft>
              <a:defRPr b="0" i="0">
                <a:effectLst>
                  <a:outerShdw blurRad="38100" dist="38100" dir="2700000" algn="tl">
                    <a:srgbClr val="000000">
                      <a:alpha val="43137"/>
                    </a:srgbClr>
                  </a:outerShdw>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0" y="0"/>
            <a:ext cx="2343150" cy="4286598"/>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3"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887720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amp; 2 images with text">
    <p:spTree>
      <p:nvGrpSpPr>
        <p:cNvPr id="1" name=""/>
        <p:cNvGrpSpPr/>
        <p:nvPr/>
      </p:nvGrpSpPr>
      <p:grpSpPr>
        <a:xfrm>
          <a:off x="0" y="0"/>
          <a:ext cx="0" cy="0"/>
          <a:chOff x="0" y="0"/>
          <a:chExt cx="0" cy="0"/>
        </a:xfrm>
      </p:grpSpPr>
      <p:sp>
        <p:nvSpPr>
          <p:cNvPr id="7" name="Content Placeholder 2"/>
          <p:cNvSpPr>
            <a:spLocks noGrp="1"/>
          </p:cNvSpPr>
          <p:nvPr>
            <p:ph idx="10"/>
          </p:nvPr>
        </p:nvSpPr>
        <p:spPr>
          <a:xfrm>
            <a:off x="7028668" y="286677"/>
            <a:ext cx="1971456" cy="3713243"/>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hasCustomPrompt="1"/>
          </p:nvPr>
        </p:nvSpPr>
        <p:spPr>
          <a:xfrm>
            <a:off x="2443666" y="3943267"/>
            <a:ext cx="2242888" cy="227956"/>
          </a:xfrm>
          <a:prstGeom prst="rect">
            <a:avLst/>
          </a:prstGeom>
        </p:spPr>
        <p:txBody>
          <a:bodyPr lIns="44239" tIns="22119" rIns="44239" bIns="22119"/>
          <a:lstStyle>
            <a:lvl1pPr algn="ctr">
              <a:defRPr sz="800" baseline="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4" hasCustomPrompt="1"/>
          </p:nvPr>
        </p:nvSpPr>
        <p:spPr>
          <a:xfrm>
            <a:off x="4729411" y="3943267"/>
            <a:ext cx="2242888" cy="227956"/>
          </a:xfrm>
          <a:prstGeom prst="rect">
            <a:avLst/>
          </a:prstGeom>
        </p:spPr>
        <p:txBody>
          <a:bodyPr lIns="44239" tIns="22119" rIns="44239" bIns="22119"/>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Content Placeholder 4"/>
          <p:cNvSpPr>
            <a:spLocks noGrp="1"/>
          </p:cNvSpPr>
          <p:nvPr>
            <p:ph sz="quarter" idx="15"/>
          </p:nvPr>
        </p:nvSpPr>
        <p:spPr>
          <a:xfrm>
            <a:off x="2432237" y="57120"/>
            <a:ext cx="2254317" cy="3884192"/>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717983" y="57120"/>
            <a:ext cx="2254317" cy="3884192"/>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6"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42265735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amp; 2 images with text (white)">
    <p:spTree>
      <p:nvGrpSpPr>
        <p:cNvPr id="1" name=""/>
        <p:cNvGrpSpPr/>
        <p:nvPr/>
      </p:nvGrpSpPr>
      <p:grpSpPr>
        <a:xfrm>
          <a:off x="0" y="0"/>
          <a:ext cx="0" cy="0"/>
          <a:chOff x="0" y="0"/>
          <a:chExt cx="0" cy="0"/>
        </a:xfrm>
      </p:grpSpPr>
      <p:sp>
        <p:nvSpPr>
          <p:cNvPr id="4" name="Rectangle 3"/>
          <p:cNvSpPr/>
          <p:nvPr userDrawn="1"/>
        </p:nvSpPr>
        <p:spPr>
          <a:xfrm>
            <a:off x="2343150" y="0"/>
            <a:ext cx="4629149"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7" name="Content Placeholder 2"/>
          <p:cNvSpPr>
            <a:spLocks noGrp="1"/>
          </p:cNvSpPr>
          <p:nvPr>
            <p:ph idx="10"/>
          </p:nvPr>
        </p:nvSpPr>
        <p:spPr>
          <a:xfrm>
            <a:off x="7028668" y="285602"/>
            <a:ext cx="1971456" cy="3712831"/>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13" hasCustomPrompt="1"/>
          </p:nvPr>
        </p:nvSpPr>
        <p:spPr>
          <a:xfrm>
            <a:off x="2407428" y="3943267"/>
            <a:ext cx="2242888" cy="227956"/>
          </a:xfrm>
          <a:prstGeom prst="rect">
            <a:avLst/>
          </a:prstGeom>
        </p:spPr>
        <p:txBody>
          <a:bodyPr lIns="44239" tIns="22119" rIns="44239" bIns="22119"/>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Text Placeholder 4"/>
          <p:cNvSpPr>
            <a:spLocks noGrp="1"/>
          </p:cNvSpPr>
          <p:nvPr>
            <p:ph type="body" sz="quarter" idx="14" hasCustomPrompt="1"/>
          </p:nvPr>
        </p:nvSpPr>
        <p:spPr>
          <a:xfrm>
            <a:off x="4693428" y="3943267"/>
            <a:ext cx="2242888" cy="227956"/>
          </a:xfrm>
          <a:prstGeom prst="rect">
            <a:avLst/>
          </a:prstGeom>
        </p:spPr>
        <p:txBody>
          <a:bodyPr lIns="44239" tIns="22119" rIns="44239" bIns="22119"/>
          <a:lstStyle>
            <a:lvl1pPr algn="ctr">
              <a:defRPr sz="800">
                <a:solidFill>
                  <a:schemeClr val="tx1">
                    <a:lumMod val="85000"/>
                    <a:lumOff val="15000"/>
                  </a:schemeClr>
                </a:solidFill>
                <a:effectLst/>
                <a:latin typeface="+mn-lt"/>
                <a:ea typeface="Arial Unicode MS" pitchFamily="34" charset="-128"/>
              </a:defRPr>
            </a:lvl1pPr>
            <a:lvl2pPr algn="ctr">
              <a:defRPr sz="800">
                <a:solidFill>
                  <a:schemeClr val="tx1">
                    <a:lumMod val="85000"/>
                    <a:lumOff val="15000"/>
                  </a:schemeClr>
                </a:solidFill>
                <a:effectLst/>
                <a:latin typeface="+mn-lt"/>
                <a:ea typeface="Arial Unicode MS" pitchFamily="34" charset="-128"/>
              </a:defRPr>
            </a:lvl2pPr>
            <a:lvl3pPr algn="ctr">
              <a:defRPr sz="800">
                <a:solidFill>
                  <a:schemeClr val="tx1">
                    <a:lumMod val="85000"/>
                    <a:lumOff val="15000"/>
                  </a:schemeClr>
                </a:solidFill>
                <a:effectLst/>
                <a:latin typeface="+mn-lt"/>
                <a:ea typeface="Arial Unicode MS" pitchFamily="34" charset="-128"/>
              </a:defRPr>
            </a:lvl3pPr>
            <a:lvl4pPr algn="ctr">
              <a:defRPr sz="800">
                <a:solidFill>
                  <a:schemeClr val="tx1">
                    <a:lumMod val="85000"/>
                    <a:lumOff val="15000"/>
                  </a:schemeClr>
                </a:solidFill>
                <a:effectLst/>
                <a:latin typeface="+mn-lt"/>
                <a:ea typeface="Arial Unicode MS" pitchFamily="34" charset="-128"/>
              </a:defRPr>
            </a:lvl4pPr>
            <a:lvl5pPr algn="ctr">
              <a:defRPr sz="800">
                <a:solidFill>
                  <a:schemeClr val="tx1">
                    <a:lumMod val="85000"/>
                    <a:lumOff val="15000"/>
                  </a:schemeClr>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ontent Placeholder 4"/>
          <p:cNvSpPr>
            <a:spLocks noGrp="1"/>
          </p:cNvSpPr>
          <p:nvPr>
            <p:ph sz="quarter" idx="15"/>
          </p:nvPr>
        </p:nvSpPr>
        <p:spPr>
          <a:xfrm>
            <a:off x="2403662" y="57120"/>
            <a:ext cx="2254317" cy="3884192"/>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4"/>
          <p:cNvSpPr>
            <a:spLocks noGrp="1"/>
          </p:cNvSpPr>
          <p:nvPr>
            <p:ph sz="quarter" idx="16"/>
          </p:nvPr>
        </p:nvSpPr>
        <p:spPr>
          <a:xfrm>
            <a:off x="4689408" y="57120"/>
            <a:ext cx="2254317" cy="3884192"/>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Rectangle 11"/>
          <p:cNvSpPr/>
          <p:nvPr userDrawn="1"/>
        </p:nvSpPr>
        <p:spPr>
          <a:xfrm>
            <a:off x="0" y="0"/>
            <a:ext cx="2343150" cy="4285555"/>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3"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17247741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 &amp; 3 images">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2399987" y="3943267"/>
            <a:ext cx="2171503" cy="227956"/>
          </a:xfrm>
          <a:prstGeom prst="rect">
            <a:avLst/>
          </a:prstGeom>
        </p:spPr>
        <p:txBody>
          <a:bodyPr lIns="44239" tIns="22119" rIns="44239" bIns="22119"/>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4"/>
          <p:cNvSpPr>
            <a:spLocks noGrp="1"/>
          </p:cNvSpPr>
          <p:nvPr>
            <p:ph type="body" sz="quarter" idx="14" hasCustomPrompt="1"/>
          </p:nvPr>
        </p:nvSpPr>
        <p:spPr>
          <a:xfrm>
            <a:off x="4600575" y="3942794"/>
            <a:ext cx="2171503" cy="228034"/>
          </a:xfrm>
          <a:prstGeom prst="rect">
            <a:avLst/>
          </a:prstGeom>
        </p:spPr>
        <p:txBody>
          <a:bodyPr lIns="44239" tIns="22119" rIns="44239" bIns="22119"/>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4"/>
          <p:cNvSpPr>
            <a:spLocks noGrp="1"/>
          </p:cNvSpPr>
          <p:nvPr>
            <p:ph type="body" sz="quarter" idx="15" hasCustomPrompt="1"/>
          </p:nvPr>
        </p:nvSpPr>
        <p:spPr>
          <a:xfrm>
            <a:off x="6829424" y="3943267"/>
            <a:ext cx="2171503" cy="227956"/>
          </a:xfrm>
          <a:prstGeom prst="rect">
            <a:avLst/>
          </a:prstGeom>
        </p:spPr>
        <p:txBody>
          <a:bodyPr lIns="44239" tIns="22119" rIns="44239" bIns="22119"/>
          <a:lstStyle>
            <a:lvl1pPr algn="ctr">
              <a:defRPr sz="800">
                <a:effectLst/>
                <a:latin typeface="+mn-lt"/>
                <a:ea typeface="Arial Unicode MS" pitchFamily="34" charset="-128"/>
              </a:defRPr>
            </a:lvl1pPr>
            <a:lvl2pPr algn="ctr">
              <a:defRPr sz="800">
                <a:effectLst/>
                <a:latin typeface="+mn-lt"/>
                <a:ea typeface="Arial Unicode MS" pitchFamily="34" charset="-128"/>
              </a:defRPr>
            </a:lvl2pPr>
            <a:lvl3pPr algn="ctr">
              <a:defRPr sz="800">
                <a:effectLst/>
                <a:latin typeface="+mn-lt"/>
                <a:ea typeface="Arial Unicode MS" pitchFamily="34" charset="-128"/>
              </a:defRPr>
            </a:lvl3pPr>
            <a:lvl4pPr algn="ctr">
              <a:defRPr sz="800">
                <a:effectLst/>
                <a:latin typeface="+mn-lt"/>
                <a:ea typeface="Arial Unicode MS" pitchFamily="34" charset="-128"/>
              </a:defRPr>
            </a:lvl4pPr>
            <a:lvl5pPr algn="ctr">
              <a:defRPr sz="800">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3"/>
          <p:cNvSpPr>
            <a:spLocks noGrp="1"/>
          </p:cNvSpPr>
          <p:nvPr>
            <p:ph sz="quarter" idx="16"/>
          </p:nvPr>
        </p:nvSpPr>
        <p:spPr>
          <a:xfrm>
            <a:off x="239961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Content Placeholder 3"/>
          <p:cNvSpPr>
            <a:spLocks noGrp="1"/>
          </p:cNvSpPr>
          <p:nvPr>
            <p:ph sz="quarter" idx="17"/>
          </p:nvPr>
        </p:nvSpPr>
        <p:spPr>
          <a:xfrm>
            <a:off x="4614520"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3"/>
          <p:cNvSpPr>
            <a:spLocks noGrp="1"/>
          </p:cNvSpPr>
          <p:nvPr>
            <p:ph sz="quarter" idx="18"/>
          </p:nvPr>
        </p:nvSpPr>
        <p:spPr>
          <a:xfrm>
            <a:off x="682942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Rectangle 14"/>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6"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2835272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Title &amp; 3 images (white)">
    <p:spTree>
      <p:nvGrpSpPr>
        <p:cNvPr id="1" name=""/>
        <p:cNvGrpSpPr/>
        <p:nvPr/>
      </p:nvGrpSpPr>
      <p:grpSpPr>
        <a:xfrm>
          <a:off x="0" y="0"/>
          <a:ext cx="0" cy="0"/>
          <a:chOff x="0" y="0"/>
          <a:chExt cx="0" cy="0"/>
        </a:xfrm>
      </p:grpSpPr>
      <p:sp>
        <p:nvSpPr>
          <p:cNvPr id="4" name="Rectangle 3"/>
          <p:cNvSpPr/>
          <p:nvPr userDrawn="1"/>
        </p:nvSpPr>
        <p:spPr>
          <a:xfrm>
            <a:off x="2342855" y="0"/>
            <a:ext cx="6801145" cy="4285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13" name="Rectangle 12"/>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4"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
        <p:nvSpPr>
          <p:cNvPr id="15" name="Text Placeholder 4"/>
          <p:cNvSpPr>
            <a:spLocks noGrp="1"/>
          </p:cNvSpPr>
          <p:nvPr>
            <p:ph type="body" sz="quarter" idx="13" hasCustomPrompt="1"/>
          </p:nvPr>
        </p:nvSpPr>
        <p:spPr>
          <a:xfrm>
            <a:off x="2399987" y="3943267"/>
            <a:ext cx="2171503" cy="227956"/>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4"/>
          <p:cNvSpPr>
            <a:spLocks noGrp="1"/>
          </p:cNvSpPr>
          <p:nvPr>
            <p:ph type="body" sz="quarter" idx="14" hasCustomPrompt="1"/>
          </p:nvPr>
        </p:nvSpPr>
        <p:spPr>
          <a:xfrm>
            <a:off x="4600575" y="3942794"/>
            <a:ext cx="2171503" cy="228034"/>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4"/>
          <p:cNvSpPr>
            <a:spLocks noGrp="1"/>
          </p:cNvSpPr>
          <p:nvPr>
            <p:ph type="body" sz="quarter" idx="15" hasCustomPrompt="1"/>
          </p:nvPr>
        </p:nvSpPr>
        <p:spPr>
          <a:xfrm>
            <a:off x="6829424" y="3943267"/>
            <a:ext cx="2171503" cy="227956"/>
          </a:xfrm>
          <a:prstGeom prst="rect">
            <a:avLst/>
          </a:prstGeom>
        </p:spPr>
        <p:txBody>
          <a:bodyPr lIns="44239" tIns="22119" rIns="44239" bIns="22119"/>
          <a:lstStyle>
            <a:lvl1pPr algn="ctr">
              <a:defRPr sz="800">
                <a:solidFill>
                  <a:schemeClr val="tx1"/>
                </a:solidFill>
                <a:effectLst/>
                <a:latin typeface="+mn-lt"/>
                <a:ea typeface="Arial Unicode MS" pitchFamily="34" charset="-128"/>
              </a:defRPr>
            </a:lvl1pPr>
            <a:lvl2pPr algn="ctr">
              <a:defRPr sz="800">
                <a:solidFill>
                  <a:schemeClr val="tx1"/>
                </a:solidFill>
                <a:effectLst/>
                <a:latin typeface="+mn-lt"/>
                <a:ea typeface="Arial Unicode MS" pitchFamily="34" charset="-128"/>
              </a:defRPr>
            </a:lvl2pPr>
            <a:lvl3pPr algn="ctr">
              <a:defRPr sz="800">
                <a:solidFill>
                  <a:schemeClr val="tx1"/>
                </a:solidFill>
                <a:effectLst/>
                <a:latin typeface="+mn-lt"/>
                <a:ea typeface="Arial Unicode MS" pitchFamily="34" charset="-128"/>
              </a:defRPr>
            </a:lvl3pPr>
            <a:lvl4pPr algn="ctr">
              <a:defRPr sz="800">
                <a:solidFill>
                  <a:schemeClr val="tx1"/>
                </a:solidFill>
                <a:effectLst/>
                <a:latin typeface="+mn-lt"/>
                <a:ea typeface="Arial Unicode MS" pitchFamily="34" charset="-128"/>
              </a:defRPr>
            </a:lvl4pPr>
            <a:lvl5pPr algn="ctr">
              <a:defRPr sz="800">
                <a:solidFill>
                  <a:schemeClr val="tx1"/>
                </a:solidFill>
                <a:effectLst/>
                <a:latin typeface="+mn-lt"/>
                <a:ea typeface="Arial Unicode MS" pitchFamily="34" charset="-128"/>
              </a:defRPr>
            </a:lvl5pPr>
          </a:lstStyle>
          <a:p>
            <a:pPr lvl="0"/>
            <a:r>
              <a:rPr lang="en-US" dirty="0"/>
              <a:t>Click to add caption</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1" name="Content Placeholder 3"/>
          <p:cNvSpPr>
            <a:spLocks noGrp="1"/>
          </p:cNvSpPr>
          <p:nvPr>
            <p:ph sz="quarter" idx="16"/>
          </p:nvPr>
        </p:nvSpPr>
        <p:spPr>
          <a:xfrm>
            <a:off x="239961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2" name="Content Placeholder 3"/>
          <p:cNvSpPr>
            <a:spLocks noGrp="1"/>
          </p:cNvSpPr>
          <p:nvPr>
            <p:ph sz="quarter" idx="17"/>
          </p:nvPr>
        </p:nvSpPr>
        <p:spPr>
          <a:xfrm>
            <a:off x="4614520"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3" name="Content Placeholder 3"/>
          <p:cNvSpPr>
            <a:spLocks noGrp="1"/>
          </p:cNvSpPr>
          <p:nvPr>
            <p:ph sz="quarter" idx="18"/>
          </p:nvPr>
        </p:nvSpPr>
        <p:spPr>
          <a:xfrm>
            <a:off x="6829425" y="114241"/>
            <a:ext cx="2171458" cy="3827071"/>
          </a:xfrm>
          <a:prstGeom prst="rect">
            <a:avLst/>
          </a:prstGeom>
        </p:spPr>
        <p:txBody>
          <a:bodyPr lIns="44239" tIns="22119" rIns="44239" bIns="22119"/>
          <a:lstStyle>
            <a:lvl1pPr>
              <a:defRPr>
                <a:latin typeface="+mn-lt"/>
                <a:ea typeface="Arial Unicode MS" pitchFamily="34" charset="-128"/>
              </a:defRPr>
            </a:lvl1pPr>
            <a:lvl2pPr>
              <a:defRPr>
                <a:latin typeface="+mn-lt"/>
                <a:ea typeface="Arial Unicode MS" pitchFamily="34" charset="-128"/>
              </a:defRPr>
            </a:lvl2pPr>
            <a:lvl3pPr>
              <a:defRPr>
                <a:latin typeface="+mn-lt"/>
                <a:ea typeface="Arial Unicode MS" pitchFamily="34" charset="-128"/>
              </a:defRPr>
            </a:lvl3pPr>
            <a:lvl4pPr>
              <a:defRPr>
                <a:latin typeface="+mn-lt"/>
                <a:ea typeface="Arial Unicode MS" pitchFamily="34" charset="-128"/>
              </a:defRPr>
            </a:lvl4pPr>
            <a:lvl5pPr>
              <a:defRPr>
                <a:latin typeface="+mn-lt"/>
                <a:ea typeface="Arial Unicode MS"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79898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pic>
        <p:nvPicPr>
          <p:cNvPr id="7" name="Picture 6" descr="Title Slide - Photo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
        <p:nvSpPr>
          <p:cNvPr id="6" name="Parallelogram 5"/>
          <p:cNvSpPr/>
          <p:nvPr/>
        </p:nvSpPr>
        <p:spPr>
          <a:xfrm>
            <a:off x="-895047" y="0"/>
            <a:ext cx="7347857" cy="3422952"/>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2000"/>
          </a:p>
        </p:txBody>
      </p:sp>
      <p:sp>
        <p:nvSpPr>
          <p:cNvPr id="3" name="Text Placeholder 2"/>
          <p:cNvSpPr>
            <a:spLocks noGrp="1"/>
          </p:cNvSpPr>
          <p:nvPr>
            <p:ph type="body" sz="quarter" idx="14" hasCustomPrompt="1"/>
          </p:nvPr>
        </p:nvSpPr>
        <p:spPr>
          <a:xfrm>
            <a:off x="360368" y="2873287"/>
            <a:ext cx="5150667" cy="197490"/>
          </a:xfrm>
          <a:prstGeom prst="rect">
            <a:avLst/>
          </a:prstGeom>
        </p:spPr>
        <p:txBody>
          <a:bodyPr wrap="square" lIns="0" tIns="0" rIns="0" bIns="0">
            <a:spAutoFit/>
          </a:bodyPr>
          <a:lstStyle>
            <a:lvl1pPr marL="0" indent="0">
              <a:lnSpc>
                <a:spcPct val="90000"/>
              </a:lnSpc>
              <a:spcBef>
                <a:spcPts val="0"/>
              </a:spcBef>
              <a:buNone/>
              <a:defRPr sz="1400" b="0" i="1" cap="none" baseline="0">
                <a:solidFill>
                  <a:schemeClr val="bg1"/>
                </a:solidFill>
              </a:defRPr>
            </a:lvl1pPr>
          </a:lstStyle>
          <a:p>
            <a:pPr lvl="0"/>
            <a:r>
              <a:rPr lang="en-AU" dirty="0"/>
              <a:t>Presented by </a:t>
            </a:r>
          </a:p>
        </p:txBody>
      </p:sp>
      <p:sp>
        <p:nvSpPr>
          <p:cNvPr id="4" name="Text Placeholder 2"/>
          <p:cNvSpPr>
            <a:spLocks noGrp="1"/>
          </p:cNvSpPr>
          <p:nvPr>
            <p:ph type="body" sz="quarter" idx="12" hasCustomPrompt="1"/>
          </p:nvPr>
        </p:nvSpPr>
        <p:spPr>
          <a:xfrm>
            <a:off x="360368" y="970304"/>
            <a:ext cx="5557269" cy="945900"/>
          </a:xfrm>
          <a:prstGeom prst="rect">
            <a:avLst/>
          </a:prstGeom>
        </p:spPr>
        <p:txBody>
          <a:bodyPr wrap="square" lIns="0" tIns="0" rIns="0" bIns="0">
            <a:spAutoFit/>
          </a:bodyPr>
          <a:lstStyle>
            <a:lvl1pPr marL="0" indent="0">
              <a:lnSpc>
                <a:spcPct val="90000"/>
              </a:lnSpc>
              <a:spcBef>
                <a:spcPts val="0"/>
              </a:spcBef>
              <a:buNone/>
              <a:defRPr sz="3200" b="0" i="0" cap="none" baseline="0">
                <a:solidFill>
                  <a:schemeClr val="bg1"/>
                </a:solidFill>
              </a:defRPr>
            </a:lvl1pPr>
          </a:lstStyle>
          <a:p>
            <a:pPr lvl="0"/>
            <a:r>
              <a:rPr lang="en-AU" dirty="0"/>
              <a:t>Title slide with </a:t>
            </a:r>
          </a:p>
          <a:p>
            <a:pPr lvl="0"/>
            <a:r>
              <a:rPr lang="en-AU" dirty="0"/>
              <a:t>Background option</a:t>
            </a:r>
          </a:p>
        </p:txBody>
      </p:sp>
      <p:sp>
        <p:nvSpPr>
          <p:cNvPr id="5" name="Text Placeholder 2"/>
          <p:cNvSpPr>
            <a:spLocks noGrp="1"/>
          </p:cNvSpPr>
          <p:nvPr>
            <p:ph type="body" sz="quarter" idx="13" hasCustomPrompt="1"/>
          </p:nvPr>
        </p:nvSpPr>
        <p:spPr>
          <a:xfrm>
            <a:off x="360368" y="2074425"/>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Subheading</a:t>
            </a:r>
          </a:p>
        </p:txBody>
      </p:sp>
      <p:pic>
        <p:nvPicPr>
          <p:cNvPr id="8" name="Picture 7" descr="BM_stacked_(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10063572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slide (option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866" y="0"/>
            <a:ext cx="9153866" cy="4269755"/>
          </a:xfrm>
          <a:prstGeom prst="rect">
            <a:avLst/>
          </a:prstGeom>
        </p:spPr>
        <p:txBody>
          <a:bodyPr lIns="44239" tIns="22119" rIns="44239" bIns="22119"/>
          <a:lstStyle>
            <a:lvl1pPr>
              <a:defRPr>
                <a:latin typeface="+mn-lt"/>
                <a:ea typeface="Arial Unicode MS" pitchFamily="34" charset="-128"/>
              </a:defRPr>
            </a:lvl1pPr>
          </a:lstStyle>
          <a:p>
            <a:r>
              <a:rPr lang="en-US"/>
              <a:t>Click icon to add picture</a:t>
            </a:r>
            <a:endParaRPr lang="en-US" dirty="0"/>
          </a:p>
        </p:txBody>
      </p:sp>
      <p:sp>
        <p:nvSpPr>
          <p:cNvPr id="3" name="Subtitle 2"/>
          <p:cNvSpPr>
            <a:spLocks noGrp="1"/>
          </p:cNvSpPr>
          <p:nvPr>
            <p:ph type="subTitle" idx="1"/>
          </p:nvPr>
        </p:nvSpPr>
        <p:spPr>
          <a:xfrm>
            <a:off x="171450" y="2228989"/>
            <a:ext cx="2514600" cy="1942312"/>
          </a:xfrm>
          <a:prstGeom prst="rect">
            <a:avLst/>
          </a:prstGeom>
        </p:spPr>
        <p:txBody>
          <a:bodyPr lIns="44239" tIns="22119" rIns="44239" bIns="22119" anchor="b"/>
          <a:lstStyle>
            <a:lvl1pPr marL="0" indent="0" algn="l">
              <a:buNone/>
              <a:defRPr sz="800">
                <a:solidFill>
                  <a:schemeClr val="bg1"/>
                </a:solidFill>
                <a:latin typeface="+mn-lt"/>
                <a:ea typeface="Arial Unicode MS" pitchFamily="34" charset="-128"/>
              </a:defRPr>
            </a:lvl1pPr>
            <a:lvl2pPr marL="221193" indent="0" algn="ctr">
              <a:buNone/>
              <a:defRPr>
                <a:solidFill>
                  <a:schemeClr val="tx1">
                    <a:tint val="75000"/>
                  </a:schemeClr>
                </a:solidFill>
              </a:defRPr>
            </a:lvl2pPr>
            <a:lvl3pPr marL="442387" indent="0" algn="ctr">
              <a:buNone/>
              <a:defRPr>
                <a:solidFill>
                  <a:schemeClr val="tx1">
                    <a:tint val="75000"/>
                  </a:schemeClr>
                </a:solidFill>
              </a:defRPr>
            </a:lvl3pPr>
            <a:lvl4pPr marL="663580" indent="0" algn="ctr">
              <a:buNone/>
              <a:defRPr>
                <a:solidFill>
                  <a:schemeClr val="tx1">
                    <a:tint val="75000"/>
                  </a:schemeClr>
                </a:solidFill>
              </a:defRPr>
            </a:lvl4pPr>
            <a:lvl5pPr marL="884773" indent="0" algn="ctr">
              <a:buNone/>
              <a:defRPr>
                <a:solidFill>
                  <a:schemeClr val="tx1">
                    <a:tint val="75000"/>
                  </a:schemeClr>
                </a:solidFill>
              </a:defRPr>
            </a:lvl5pPr>
            <a:lvl6pPr marL="1105967" indent="0" algn="ctr">
              <a:buNone/>
              <a:defRPr>
                <a:solidFill>
                  <a:schemeClr val="tx1">
                    <a:tint val="75000"/>
                  </a:schemeClr>
                </a:solidFill>
              </a:defRPr>
            </a:lvl6pPr>
            <a:lvl7pPr marL="1327160" indent="0" algn="ctr">
              <a:buNone/>
              <a:defRPr>
                <a:solidFill>
                  <a:schemeClr val="tx1">
                    <a:tint val="75000"/>
                  </a:schemeClr>
                </a:solidFill>
              </a:defRPr>
            </a:lvl7pPr>
            <a:lvl8pPr marL="1548354" indent="0" algn="ctr">
              <a:buNone/>
              <a:defRPr>
                <a:solidFill>
                  <a:schemeClr val="tx1">
                    <a:tint val="75000"/>
                  </a:schemeClr>
                </a:solidFill>
              </a:defRPr>
            </a:lvl8pPr>
            <a:lvl9pPr marL="176954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11597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Title &amp; decorative imag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3150" y="0"/>
            <a:ext cx="4543424" cy="4284570"/>
          </a:xfrm>
          <a:prstGeom prst="rect">
            <a:avLst/>
          </a:prstGeom>
        </p:spPr>
        <p:txBody>
          <a:bodyPr lIns="44239" tIns="22119" rIns="44239" bIns="22119" anchor="ctr"/>
          <a:lstStyle>
            <a:lvl1pPr>
              <a:spcAft>
                <a:spcPts val="290"/>
              </a:spcAft>
              <a:defRPr b="0" i="0">
                <a:effectLst/>
                <a:latin typeface="+mn-lt"/>
                <a:ea typeface="Arial Unicode MS" pitchFamily="34" charset="-128"/>
                <a:cs typeface="Univers CE 45 Light"/>
              </a:defRPr>
            </a:lvl1pPr>
            <a:lvl2pPr>
              <a:spcAft>
                <a:spcPts val="290"/>
              </a:spcAft>
              <a:defRPr b="0" i="0">
                <a:effectLst/>
                <a:latin typeface="+mn-lt"/>
                <a:ea typeface="Arial Unicode MS" pitchFamily="34" charset="-128"/>
                <a:cs typeface="Univers CE 45 Light"/>
              </a:defRPr>
            </a:lvl2pPr>
            <a:lvl3pPr>
              <a:spcAft>
                <a:spcPts val="290"/>
              </a:spcAft>
              <a:defRPr b="0" i="0">
                <a:effectLst/>
                <a:latin typeface="+mn-lt"/>
                <a:ea typeface="Arial Unicode MS" pitchFamily="34" charset="-128"/>
                <a:cs typeface="Univers CE 45 Light"/>
              </a:defRPr>
            </a:lvl3pPr>
            <a:lvl4pPr>
              <a:spcAft>
                <a:spcPts val="290"/>
              </a:spcAft>
              <a:defRPr b="0" i="0">
                <a:effectLst/>
                <a:latin typeface="+mn-lt"/>
                <a:ea typeface="Arial Unicode MS" pitchFamily="34" charset="-128"/>
                <a:cs typeface="Univers CE 45 Light"/>
              </a:defRPr>
            </a:lvl4pPr>
            <a:lvl5pPr>
              <a:spcAft>
                <a:spcPts val="290"/>
              </a:spcAft>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0"/>
          </p:nvPr>
        </p:nvSpPr>
        <p:spPr>
          <a:xfrm>
            <a:off x="7028668" y="286677"/>
            <a:ext cx="1971675" cy="3713243"/>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2"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41592518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amp; decorative image with text (white)">
    <p:spTree>
      <p:nvGrpSpPr>
        <p:cNvPr id="1" name=""/>
        <p:cNvGrpSpPr/>
        <p:nvPr/>
      </p:nvGrpSpPr>
      <p:grpSpPr>
        <a:xfrm>
          <a:off x="0" y="0"/>
          <a:ext cx="0" cy="0"/>
          <a:chOff x="0" y="0"/>
          <a:chExt cx="0" cy="0"/>
        </a:xfrm>
      </p:grpSpPr>
      <p:sp>
        <p:nvSpPr>
          <p:cNvPr id="4" name="Rectangle 3"/>
          <p:cNvSpPr/>
          <p:nvPr userDrawn="1"/>
        </p:nvSpPr>
        <p:spPr>
          <a:xfrm>
            <a:off x="2257425" y="0"/>
            <a:ext cx="4629149" cy="42697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4239" tIns="22119" rIns="44239" bIns="22119" rtlCol="0" anchor="ctr"/>
          <a:lstStyle/>
          <a:p>
            <a:pPr algn="ctr"/>
            <a:endParaRPr lang="en-US">
              <a:solidFill>
                <a:srgbClr val="FFFFFF"/>
              </a:solidFill>
            </a:endParaRPr>
          </a:p>
        </p:txBody>
      </p:sp>
      <p:sp>
        <p:nvSpPr>
          <p:cNvPr id="7" name="Content Placeholder 2"/>
          <p:cNvSpPr>
            <a:spLocks noGrp="1"/>
          </p:cNvSpPr>
          <p:nvPr>
            <p:ph idx="10"/>
          </p:nvPr>
        </p:nvSpPr>
        <p:spPr>
          <a:xfrm>
            <a:off x="7028668" y="285602"/>
            <a:ext cx="1971456" cy="3712831"/>
          </a:xfrm>
          <a:prstGeom prst="rect">
            <a:avLst/>
          </a:prstGeom>
        </p:spPr>
        <p:txBody>
          <a:bodyPr lIns="44239" tIns="22119" rIns="44239" bIns="22119" anchor="ctr"/>
          <a:lstStyle>
            <a:lvl1pPr marL="165895" indent="-165895">
              <a:spcAft>
                <a:spcPts val="290"/>
              </a:spcAft>
              <a:buFont typeface="Arial" pitchFamily="34" charset="0"/>
              <a:buChar char="•"/>
              <a:defRPr b="0" i="0">
                <a:effectLst/>
                <a:latin typeface="+mn-lt"/>
                <a:ea typeface="Arial Unicode MS" pitchFamily="34" charset="-128"/>
                <a:cs typeface="Univers CE 45 Light"/>
              </a:defRPr>
            </a:lvl1pPr>
            <a:lvl2pPr marL="387088" indent="-165895">
              <a:spcAft>
                <a:spcPts val="290"/>
              </a:spcAft>
              <a:buFont typeface="Arial" pitchFamily="34" charset="0"/>
              <a:buChar char="•"/>
              <a:defRPr b="0" i="0">
                <a:effectLst/>
                <a:latin typeface="+mn-lt"/>
                <a:ea typeface="Arial Unicode MS" pitchFamily="34" charset="-128"/>
                <a:cs typeface="Univers CE 45 Light"/>
              </a:defRPr>
            </a:lvl2pPr>
            <a:lvl3pPr marL="608282" indent="-165895">
              <a:spcAft>
                <a:spcPts val="290"/>
              </a:spcAft>
              <a:buFont typeface="Arial" pitchFamily="34" charset="0"/>
              <a:buChar char="•"/>
              <a:defRPr b="0" i="0">
                <a:effectLst/>
                <a:latin typeface="+mn-lt"/>
                <a:ea typeface="Arial Unicode MS" pitchFamily="34" charset="-128"/>
                <a:cs typeface="Univers CE 45 Light"/>
              </a:defRPr>
            </a:lvl3pPr>
            <a:lvl4pPr marL="829475" indent="-165895">
              <a:spcAft>
                <a:spcPts val="290"/>
              </a:spcAft>
              <a:buFont typeface="Arial" pitchFamily="34" charset="0"/>
              <a:buChar char="•"/>
              <a:defRPr b="0" i="0">
                <a:effectLst/>
                <a:latin typeface="+mn-lt"/>
                <a:ea typeface="Arial Unicode MS" pitchFamily="34" charset="-128"/>
                <a:cs typeface="Univers CE 45 Light"/>
              </a:defRPr>
            </a:lvl4pPr>
            <a:lvl5pPr marL="1050668" indent="-165895">
              <a:spcAft>
                <a:spcPts val="290"/>
              </a:spcAft>
              <a:buFont typeface="Arial" pitchFamily="34" charset="0"/>
              <a:buChar char="•"/>
              <a:defRPr b="0" i="0">
                <a:effectLst/>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2343150" y="0"/>
            <a:ext cx="4543424" cy="4269755"/>
          </a:xfrm>
          <a:prstGeom prst="rect">
            <a:avLst/>
          </a:prstGeom>
        </p:spPr>
        <p:txBody>
          <a:bodyPr lIns="44239" tIns="22119" rIns="44239" bIns="22119"/>
          <a:lstStyle>
            <a:lvl1pPr>
              <a:spcAft>
                <a:spcPts val="290"/>
              </a:spcAft>
              <a:defRPr b="0" i="0">
                <a:latin typeface="+mn-lt"/>
                <a:ea typeface="Arial Unicode MS" pitchFamily="34" charset="-128"/>
                <a:cs typeface="Univers CE 45 Light"/>
              </a:defRPr>
            </a:lvl1pPr>
            <a:lvl2pPr>
              <a:spcAft>
                <a:spcPts val="290"/>
              </a:spcAft>
              <a:defRPr b="0" i="0">
                <a:latin typeface="+mn-lt"/>
                <a:ea typeface="Arial Unicode MS" pitchFamily="34" charset="-128"/>
                <a:cs typeface="Univers CE 45 Light"/>
              </a:defRPr>
            </a:lvl2pPr>
            <a:lvl3pPr>
              <a:spcAft>
                <a:spcPts val="290"/>
              </a:spcAft>
              <a:defRPr b="0" i="0">
                <a:latin typeface="+mn-lt"/>
                <a:ea typeface="Arial Unicode MS" pitchFamily="34" charset="-128"/>
                <a:cs typeface="Univers CE 45 Light"/>
              </a:defRPr>
            </a:lvl3pPr>
            <a:lvl4pPr>
              <a:spcAft>
                <a:spcPts val="290"/>
              </a:spcAft>
              <a:defRPr b="0" i="0">
                <a:latin typeface="+mn-lt"/>
                <a:ea typeface="Arial Unicode MS" pitchFamily="34" charset="-128"/>
                <a:cs typeface="Univers CE 45 Light"/>
              </a:defRPr>
            </a:lvl4pPr>
            <a:lvl5pPr>
              <a:spcAft>
                <a:spcPts val="290"/>
              </a:spcAft>
              <a:defRPr b="0" i="0">
                <a:latin typeface="+mn-lt"/>
                <a:ea typeface="Arial Unicode MS" pitchFamily="34" charset="-128"/>
                <a:cs typeface="Univers CE 45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0" y="-1"/>
            <a:ext cx="2343150" cy="4284571"/>
          </a:xfrm>
          <a:prstGeom prst="rect">
            <a:avLst/>
          </a:prstGeom>
          <a:solidFill>
            <a:srgbClr val="11425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4239" tIns="22119" rIns="44239" bIns="22119"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title"/>
          </p:nvPr>
        </p:nvSpPr>
        <p:spPr>
          <a:xfrm>
            <a:off x="143003" y="343804"/>
            <a:ext cx="2114422" cy="3598590"/>
          </a:xfrm>
          <a:prstGeom prst="rect">
            <a:avLst/>
          </a:prstGeom>
        </p:spPr>
        <p:txBody>
          <a:bodyPr lIns="52250" tIns="22119" rIns="52250" bIns="22119" anchor="ctr"/>
          <a:lstStyle>
            <a:lvl1pPr algn="ctr">
              <a:defRPr sz="2100" b="0" i="0" spc="-48">
                <a:effectLst/>
                <a:latin typeface="+mn-lt"/>
                <a:ea typeface="Arial Unicode MS" pitchFamily="34" charset="-128"/>
                <a:cs typeface="Univers CE 45 Light"/>
              </a:defRPr>
            </a:lvl1pPr>
          </a:lstStyle>
          <a:p>
            <a:r>
              <a:rPr lang="en-US"/>
              <a:t>Click to edit Master title style</a:t>
            </a:r>
            <a:endParaRPr lang="en-US" dirty="0"/>
          </a:p>
        </p:txBody>
      </p:sp>
    </p:spTree>
    <p:extLst>
      <p:ext uri="{BB962C8B-B14F-4D97-AF65-F5344CB8AC3E}">
        <p14:creationId xmlns:p14="http://schemas.microsoft.com/office/powerpoint/2010/main" val="560364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Subtitle slide v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4572315" cy="4284571"/>
          </a:xfrm>
          <a:prstGeom prst="rect">
            <a:avLst/>
          </a:prstGeom>
        </p:spPr>
        <p:txBody>
          <a:bodyPr lIns="44239" tIns="22119" rIns="44239" bIns="22119"/>
          <a:lstStyle>
            <a:lvl1pPr>
              <a:defRPr>
                <a:latin typeface="+mn-lt"/>
                <a:ea typeface="Arial Unicode MS" pitchFamily="34" charset="-128"/>
              </a:defRPr>
            </a:lvl1pPr>
          </a:lstStyle>
          <a:p>
            <a:r>
              <a:rPr lang="en-US"/>
              <a:t>Click icon to add picture</a:t>
            </a:r>
            <a:endParaRPr lang="en-US" dirty="0"/>
          </a:p>
        </p:txBody>
      </p:sp>
      <p:sp>
        <p:nvSpPr>
          <p:cNvPr id="2" name="Title 1"/>
          <p:cNvSpPr>
            <a:spLocks noGrp="1"/>
          </p:cNvSpPr>
          <p:nvPr>
            <p:ph type="ctrTitle"/>
          </p:nvPr>
        </p:nvSpPr>
        <p:spPr>
          <a:xfrm>
            <a:off x="4772025" y="0"/>
            <a:ext cx="4171949" cy="3244046"/>
          </a:xfrm>
          <a:prstGeom prst="rect">
            <a:avLst/>
          </a:prstGeom>
        </p:spPr>
        <p:txBody>
          <a:bodyPr lIns="44239" tIns="22119" rIns="44239" bIns="22119" anchor="ctr"/>
          <a:lstStyle>
            <a:lvl1pPr>
              <a:defRPr sz="3400" b="0" i="0" spc="-97">
                <a:effectLst/>
                <a:latin typeface="+mn-lt"/>
                <a:ea typeface="Arial Unicode MS" pitchFamily="34" charset="-128"/>
                <a:cs typeface="Univers CE 45 Light"/>
              </a:defRPr>
            </a:lvl1pPr>
          </a:lstStyle>
          <a:p>
            <a:r>
              <a:rPr lang="en-US"/>
              <a:t>Click to edit Master title style</a:t>
            </a:r>
            <a:endParaRPr lang="en-US" dirty="0"/>
          </a:p>
        </p:txBody>
      </p:sp>
      <p:sp>
        <p:nvSpPr>
          <p:cNvPr id="3" name="Subtitle 2"/>
          <p:cNvSpPr>
            <a:spLocks noGrp="1"/>
          </p:cNvSpPr>
          <p:nvPr>
            <p:ph type="subTitle" idx="1"/>
          </p:nvPr>
        </p:nvSpPr>
        <p:spPr>
          <a:xfrm>
            <a:off x="4772025" y="3414935"/>
            <a:ext cx="4171949" cy="800267"/>
          </a:xfrm>
          <a:prstGeom prst="rect">
            <a:avLst/>
          </a:prstGeom>
        </p:spPr>
        <p:txBody>
          <a:bodyPr lIns="44239" tIns="22119" rIns="44239" bIns="22119" anchor="ctr"/>
          <a:lstStyle>
            <a:lvl1pPr marL="0" indent="0" algn="l">
              <a:buNone/>
              <a:defRPr sz="1200">
                <a:solidFill>
                  <a:schemeClr val="bg1"/>
                </a:solidFill>
                <a:effectLst/>
                <a:latin typeface="+mn-lt"/>
                <a:ea typeface="Arial Unicode MS" pitchFamily="34" charset="-128"/>
              </a:defRPr>
            </a:lvl1pPr>
            <a:lvl2pPr marL="221193" indent="0" algn="ctr">
              <a:buNone/>
              <a:defRPr>
                <a:solidFill>
                  <a:schemeClr val="tx1">
                    <a:tint val="75000"/>
                  </a:schemeClr>
                </a:solidFill>
              </a:defRPr>
            </a:lvl2pPr>
            <a:lvl3pPr marL="442387" indent="0" algn="ctr">
              <a:buNone/>
              <a:defRPr>
                <a:solidFill>
                  <a:schemeClr val="tx1">
                    <a:tint val="75000"/>
                  </a:schemeClr>
                </a:solidFill>
              </a:defRPr>
            </a:lvl3pPr>
            <a:lvl4pPr marL="663580" indent="0" algn="ctr">
              <a:buNone/>
              <a:defRPr>
                <a:solidFill>
                  <a:schemeClr val="tx1">
                    <a:tint val="75000"/>
                  </a:schemeClr>
                </a:solidFill>
              </a:defRPr>
            </a:lvl4pPr>
            <a:lvl5pPr marL="884773" indent="0" algn="ctr">
              <a:buNone/>
              <a:defRPr>
                <a:solidFill>
                  <a:schemeClr val="tx1">
                    <a:tint val="75000"/>
                  </a:schemeClr>
                </a:solidFill>
              </a:defRPr>
            </a:lvl5pPr>
            <a:lvl6pPr marL="1105967" indent="0" algn="ctr">
              <a:buNone/>
              <a:defRPr>
                <a:solidFill>
                  <a:schemeClr val="tx1">
                    <a:tint val="75000"/>
                  </a:schemeClr>
                </a:solidFill>
              </a:defRPr>
            </a:lvl6pPr>
            <a:lvl7pPr marL="1327160" indent="0" algn="ctr">
              <a:buNone/>
              <a:defRPr>
                <a:solidFill>
                  <a:schemeClr val="tx1">
                    <a:tint val="75000"/>
                  </a:schemeClr>
                </a:solidFill>
              </a:defRPr>
            </a:lvl7pPr>
            <a:lvl8pPr marL="1548354" indent="0" algn="ctr">
              <a:buNone/>
              <a:defRPr>
                <a:solidFill>
                  <a:schemeClr val="tx1">
                    <a:tint val="75000"/>
                  </a:schemeClr>
                </a:solidFill>
              </a:defRPr>
            </a:lvl8pPr>
            <a:lvl9pPr marL="1769547" indent="0" algn="ctr">
              <a:buNone/>
              <a:defRPr>
                <a:solidFill>
                  <a:schemeClr val="tx1">
                    <a:tint val="75000"/>
                  </a:schemeClr>
                </a:solidFill>
              </a:defRPr>
            </a:lvl9pPr>
          </a:lstStyle>
          <a:p>
            <a:r>
              <a:rPr lang="en-US"/>
              <a:t>Click to edit Master subtitle style</a:t>
            </a:r>
            <a:endParaRPr lang="en-US" dirty="0"/>
          </a:p>
        </p:txBody>
      </p:sp>
      <p:cxnSp>
        <p:nvCxnSpPr>
          <p:cNvPr id="7" name="Straight Connector 6"/>
          <p:cNvCxnSpPr/>
          <p:nvPr userDrawn="1"/>
        </p:nvCxnSpPr>
        <p:spPr>
          <a:xfrm>
            <a:off x="4772025" y="3301173"/>
            <a:ext cx="4171949"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Option 3">
    <p:spTree>
      <p:nvGrpSpPr>
        <p:cNvPr id="1" name=""/>
        <p:cNvGrpSpPr/>
        <p:nvPr/>
      </p:nvGrpSpPr>
      <p:grpSpPr>
        <a:xfrm>
          <a:off x="0" y="0"/>
          <a:ext cx="0" cy="0"/>
          <a:chOff x="0" y="0"/>
          <a:chExt cx="0" cy="0"/>
        </a:xfrm>
      </p:grpSpPr>
      <p:pic>
        <p:nvPicPr>
          <p:cNvPr id="7" name="Picture 6" descr="Title Slide - Photo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9141291" cy="5143500"/>
          </a:xfrm>
          <a:prstGeom prst="rect">
            <a:avLst/>
          </a:prstGeom>
        </p:spPr>
      </p:pic>
      <p:sp>
        <p:nvSpPr>
          <p:cNvPr id="6" name="Parallelogram 5"/>
          <p:cNvSpPr/>
          <p:nvPr/>
        </p:nvSpPr>
        <p:spPr>
          <a:xfrm>
            <a:off x="-895047" y="0"/>
            <a:ext cx="7347857" cy="3422952"/>
          </a:xfrm>
          <a:prstGeom prst="parallelogram">
            <a:avLst/>
          </a:prstGeom>
          <a:gradFill flip="none" rotWithShape="1">
            <a:gsLst>
              <a:gs pos="0">
                <a:srgbClr val="009BC1">
                  <a:alpha val="87000"/>
                </a:srgbClr>
              </a:gs>
              <a:gs pos="100000">
                <a:srgbClr val="002745">
                  <a:alpha val="97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72539" tIns="36270" rIns="72539" bIns="36270" rtlCol="0" anchor="ctr"/>
          <a:lstStyle/>
          <a:p>
            <a:pPr algn="ctr"/>
            <a:endParaRPr lang="en-US" sz="2000"/>
          </a:p>
        </p:txBody>
      </p:sp>
      <p:sp>
        <p:nvSpPr>
          <p:cNvPr id="3" name="Text Placeholder 2"/>
          <p:cNvSpPr>
            <a:spLocks noGrp="1"/>
          </p:cNvSpPr>
          <p:nvPr>
            <p:ph type="body" sz="quarter" idx="14" hasCustomPrompt="1"/>
          </p:nvPr>
        </p:nvSpPr>
        <p:spPr>
          <a:xfrm>
            <a:off x="360368" y="2873287"/>
            <a:ext cx="5150667" cy="197490"/>
          </a:xfrm>
          <a:prstGeom prst="rect">
            <a:avLst/>
          </a:prstGeom>
        </p:spPr>
        <p:txBody>
          <a:bodyPr wrap="square" lIns="0" tIns="0" rIns="0" bIns="0">
            <a:spAutoFit/>
          </a:bodyPr>
          <a:lstStyle>
            <a:lvl1pPr marL="0" indent="0">
              <a:lnSpc>
                <a:spcPct val="90000"/>
              </a:lnSpc>
              <a:spcBef>
                <a:spcPts val="0"/>
              </a:spcBef>
              <a:buNone/>
              <a:defRPr sz="1400" b="0" i="1" cap="none" baseline="0">
                <a:solidFill>
                  <a:schemeClr val="bg1"/>
                </a:solidFill>
              </a:defRPr>
            </a:lvl1pPr>
          </a:lstStyle>
          <a:p>
            <a:pPr lvl="0"/>
            <a:r>
              <a:rPr lang="en-AU" dirty="0"/>
              <a:t>Presented by </a:t>
            </a:r>
          </a:p>
        </p:txBody>
      </p:sp>
      <p:sp>
        <p:nvSpPr>
          <p:cNvPr id="4" name="Text Placeholder 2"/>
          <p:cNvSpPr>
            <a:spLocks noGrp="1"/>
          </p:cNvSpPr>
          <p:nvPr>
            <p:ph type="body" sz="quarter" idx="12" hasCustomPrompt="1"/>
          </p:nvPr>
        </p:nvSpPr>
        <p:spPr>
          <a:xfrm>
            <a:off x="360368" y="970304"/>
            <a:ext cx="5557269" cy="945900"/>
          </a:xfrm>
          <a:prstGeom prst="rect">
            <a:avLst/>
          </a:prstGeom>
        </p:spPr>
        <p:txBody>
          <a:bodyPr wrap="square" lIns="0" tIns="0" rIns="0" bIns="0">
            <a:spAutoFit/>
          </a:bodyPr>
          <a:lstStyle>
            <a:lvl1pPr marL="0" indent="0">
              <a:lnSpc>
                <a:spcPct val="90000"/>
              </a:lnSpc>
              <a:spcBef>
                <a:spcPts val="0"/>
              </a:spcBef>
              <a:buNone/>
              <a:defRPr sz="3200" b="0" i="0" cap="none" baseline="0">
                <a:solidFill>
                  <a:schemeClr val="bg1"/>
                </a:solidFill>
              </a:defRPr>
            </a:lvl1pPr>
          </a:lstStyle>
          <a:p>
            <a:pPr lvl="0"/>
            <a:r>
              <a:rPr lang="en-AU" dirty="0"/>
              <a:t>Title slide with </a:t>
            </a:r>
          </a:p>
          <a:p>
            <a:pPr lvl="0"/>
            <a:r>
              <a:rPr lang="en-AU" dirty="0"/>
              <a:t>Background option</a:t>
            </a:r>
          </a:p>
        </p:txBody>
      </p:sp>
      <p:sp>
        <p:nvSpPr>
          <p:cNvPr id="5" name="Text Placeholder 2"/>
          <p:cNvSpPr>
            <a:spLocks noGrp="1"/>
          </p:cNvSpPr>
          <p:nvPr>
            <p:ph type="body" sz="quarter" idx="13" hasCustomPrompt="1"/>
          </p:nvPr>
        </p:nvSpPr>
        <p:spPr>
          <a:xfrm>
            <a:off x="360368" y="2074425"/>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Subheading</a:t>
            </a:r>
          </a:p>
        </p:txBody>
      </p:sp>
      <p:pic>
        <p:nvPicPr>
          <p:cNvPr id="8" name="Picture 7" descr="BM_stacked_(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63" y="169864"/>
            <a:ext cx="943496" cy="643974"/>
          </a:xfrm>
          <a:prstGeom prst="rect">
            <a:avLst/>
          </a:prstGeom>
        </p:spPr>
      </p:pic>
    </p:spTree>
    <p:extLst>
      <p:ext uri="{BB962C8B-B14F-4D97-AF65-F5344CB8AC3E}">
        <p14:creationId xmlns:p14="http://schemas.microsoft.com/office/powerpoint/2010/main" val="35160330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745"/>
        </a:solidFill>
        <a:effectLst/>
      </p:bgPr>
    </p:bg>
    <p:spTree>
      <p:nvGrpSpPr>
        <p:cNvPr id="1" name=""/>
        <p:cNvGrpSpPr/>
        <p:nvPr/>
      </p:nvGrpSpPr>
      <p:grpSpPr>
        <a:xfrm>
          <a:off x="0" y="0"/>
          <a:ext cx="0" cy="0"/>
          <a:chOff x="0" y="0"/>
          <a:chExt cx="0" cy="0"/>
        </a:xfrm>
      </p:grpSpPr>
      <p:pic>
        <p:nvPicPr>
          <p:cNvPr id="4" name="Picture 3" descr="Grey_MSLP_mainland.eps"/>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0" y="12702"/>
            <a:ext cx="9144000" cy="5110995"/>
          </a:xfrm>
          <a:prstGeom prst="rect">
            <a:avLst/>
          </a:prstGeom>
        </p:spPr>
      </p:pic>
      <p:sp>
        <p:nvSpPr>
          <p:cNvPr id="1026" name="Title Placeholder 1"/>
          <p:cNvSpPr>
            <a:spLocks noGrp="1"/>
          </p:cNvSpPr>
          <p:nvPr>
            <p:ph type="title"/>
          </p:nvPr>
        </p:nvSpPr>
        <p:spPr bwMode="auto">
          <a:xfrm>
            <a:off x="360368" y="222254"/>
            <a:ext cx="8426449"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424853614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4" r:id="rId24"/>
    <p:sldLayoutId id="2147483705"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39" r:id="rId58"/>
    <p:sldLayoutId id="2147483741" r:id="rId59"/>
    <p:sldLayoutId id="2147483742" r:id="rId60"/>
    <p:sldLayoutId id="2147483743" r:id="rId61"/>
    <p:sldLayoutId id="2147483744" r:id="rId62"/>
    <p:sldLayoutId id="2147483745" r:id="rId63"/>
    <p:sldLayoutId id="2147483746" r:id="rId64"/>
    <p:sldLayoutId id="2147483747" r:id="rId65"/>
    <p:sldLayoutId id="2147483748" r:id="rId66"/>
    <p:sldLayoutId id="2147483749" r:id="rId67"/>
    <p:sldLayoutId id="2147483750" r:id="rId68"/>
    <p:sldLayoutId id="2147483751" r:id="rId69"/>
    <p:sldLayoutId id="2147483752" r:id="rId70"/>
    <p:sldLayoutId id="2147483753" r:id="rId71"/>
    <p:sldLayoutId id="2147483755" r:id="rId72"/>
    <p:sldLayoutId id="2147483649" r:id="rId73"/>
    <p:sldLayoutId id="2147483674" r:id="rId74"/>
    <p:sldLayoutId id="2147483675" r:id="rId75"/>
    <p:sldLayoutId id="2147483668" r:id="rId76"/>
    <p:sldLayoutId id="2147483669" r:id="rId77"/>
    <p:sldLayoutId id="2147483665" r:id="rId78"/>
    <p:sldLayoutId id="2147483664" r:id="rId79"/>
    <p:sldLayoutId id="2147483663" r:id="rId80"/>
    <p:sldLayoutId id="2147483658" r:id="rId81"/>
    <p:sldLayoutId id="2147483660" r:id="rId82"/>
    <p:sldLayoutId id="2147483677" r:id="rId8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0" rtl="0" eaLnBrk="1" fontAlgn="base" hangingPunct="1">
        <a:spcBef>
          <a:spcPct val="0"/>
        </a:spcBef>
        <a:spcAft>
          <a:spcPct val="0"/>
        </a:spcAft>
        <a:defRPr sz="2200" b="0" i="0" kern="1200" cap="none">
          <a:solidFill>
            <a:schemeClr val="bg1"/>
          </a:solidFill>
          <a:latin typeface="Open Sans"/>
          <a:ea typeface="Geneva" charset="0"/>
          <a:cs typeface="Open Sans"/>
        </a:defRPr>
      </a:lvl1pPr>
      <a:lvl2pPr algn="ctr" defTabSz="457180" rtl="0" eaLnBrk="1" fontAlgn="base" hangingPunct="1">
        <a:spcBef>
          <a:spcPct val="0"/>
        </a:spcBef>
        <a:spcAft>
          <a:spcPct val="0"/>
        </a:spcAft>
        <a:defRPr sz="4000">
          <a:solidFill>
            <a:schemeClr val="bg1"/>
          </a:solidFill>
          <a:latin typeface="Arial" pitchFamily="34" charset="0"/>
          <a:ea typeface="Geneva" charset="0"/>
          <a:cs typeface="Geneva" charset="0"/>
        </a:defRPr>
      </a:lvl2pPr>
      <a:lvl3pPr algn="ctr" defTabSz="457180" rtl="0" eaLnBrk="1" fontAlgn="base" hangingPunct="1">
        <a:spcBef>
          <a:spcPct val="0"/>
        </a:spcBef>
        <a:spcAft>
          <a:spcPct val="0"/>
        </a:spcAft>
        <a:defRPr sz="4000">
          <a:solidFill>
            <a:schemeClr val="bg1"/>
          </a:solidFill>
          <a:latin typeface="Arial" pitchFamily="34" charset="0"/>
          <a:ea typeface="Geneva" charset="0"/>
          <a:cs typeface="Geneva" charset="0"/>
        </a:defRPr>
      </a:lvl3pPr>
      <a:lvl4pPr algn="ctr" defTabSz="457180" rtl="0" eaLnBrk="1" fontAlgn="base" hangingPunct="1">
        <a:spcBef>
          <a:spcPct val="0"/>
        </a:spcBef>
        <a:spcAft>
          <a:spcPct val="0"/>
        </a:spcAft>
        <a:defRPr sz="4000">
          <a:solidFill>
            <a:schemeClr val="bg1"/>
          </a:solidFill>
          <a:latin typeface="Arial" pitchFamily="34" charset="0"/>
          <a:ea typeface="Geneva" charset="0"/>
          <a:cs typeface="Geneva" charset="0"/>
        </a:defRPr>
      </a:lvl4pPr>
      <a:lvl5pPr algn="ctr" defTabSz="457180" rtl="0" eaLnBrk="1" fontAlgn="base" hangingPunct="1">
        <a:spcBef>
          <a:spcPct val="0"/>
        </a:spcBef>
        <a:spcAft>
          <a:spcPct val="0"/>
        </a:spcAft>
        <a:defRPr sz="4000">
          <a:solidFill>
            <a:schemeClr val="bg1"/>
          </a:solidFill>
          <a:latin typeface="Arial" pitchFamily="34" charset="0"/>
          <a:ea typeface="Geneva" charset="0"/>
          <a:cs typeface="Geneva" charset="0"/>
        </a:defRPr>
      </a:lvl5pPr>
      <a:lvl6pPr marL="457180" algn="ctr" defTabSz="457180" rtl="0" eaLnBrk="1" fontAlgn="base" hangingPunct="1">
        <a:spcBef>
          <a:spcPct val="0"/>
        </a:spcBef>
        <a:spcAft>
          <a:spcPct val="0"/>
        </a:spcAft>
        <a:defRPr sz="4400">
          <a:solidFill>
            <a:schemeClr val="tx1"/>
          </a:solidFill>
          <a:latin typeface="Calibri" charset="0"/>
          <a:ea typeface="Geneva" charset="0"/>
          <a:cs typeface="Geneva" charset="0"/>
        </a:defRPr>
      </a:lvl6pPr>
      <a:lvl7pPr marL="914358" algn="ctr" defTabSz="457180" rtl="0" eaLnBrk="1" fontAlgn="base" hangingPunct="1">
        <a:spcBef>
          <a:spcPct val="0"/>
        </a:spcBef>
        <a:spcAft>
          <a:spcPct val="0"/>
        </a:spcAft>
        <a:defRPr sz="4400">
          <a:solidFill>
            <a:schemeClr val="tx1"/>
          </a:solidFill>
          <a:latin typeface="Calibri" charset="0"/>
          <a:ea typeface="Geneva" charset="0"/>
          <a:cs typeface="Geneva" charset="0"/>
        </a:defRPr>
      </a:lvl7pPr>
      <a:lvl8pPr marL="1371538" algn="ctr" defTabSz="457180" rtl="0" eaLnBrk="1" fontAlgn="base" hangingPunct="1">
        <a:spcBef>
          <a:spcPct val="0"/>
        </a:spcBef>
        <a:spcAft>
          <a:spcPct val="0"/>
        </a:spcAft>
        <a:defRPr sz="4400">
          <a:solidFill>
            <a:schemeClr val="tx1"/>
          </a:solidFill>
          <a:latin typeface="Calibri" charset="0"/>
          <a:ea typeface="Geneva" charset="0"/>
          <a:cs typeface="Geneva" charset="0"/>
        </a:defRPr>
      </a:lvl8pPr>
      <a:lvl9pPr marL="1828717" algn="ctr" defTabSz="45718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0" marR="0" indent="0" algn="l" defTabSz="457180" rtl="0" eaLnBrk="1" fontAlgn="base" latinLnBrk="0" hangingPunct="1">
        <a:lnSpc>
          <a:spcPct val="100000"/>
        </a:lnSpc>
        <a:spcBef>
          <a:spcPct val="0"/>
        </a:spcBef>
        <a:spcAft>
          <a:spcPts val="400"/>
        </a:spcAft>
        <a:buClrTx/>
        <a:buSzTx/>
        <a:buFont typeface="Arial"/>
        <a:buNone/>
        <a:tabLst/>
        <a:defRPr sz="1400" b="0" i="0" kern="1200" baseline="0">
          <a:solidFill>
            <a:srgbClr val="FFFFFF"/>
          </a:solidFill>
          <a:latin typeface="Open Sans"/>
          <a:ea typeface="Geneva" charset="0"/>
          <a:cs typeface="Open Sans"/>
        </a:defRPr>
      </a:lvl1pPr>
      <a:lvl2pPr marL="465729" marR="0" indent="-285737" algn="l" defTabSz="457180" rtl="0" eaLnBrk="1" fontAlgn="base" latinLnBrk="0" hangingPunct="1">
        <a:lnSpc>
          <a:spcPct val="100000"/>
        </a:lnSpc>
        <a:spcBef>
          <a:spcPct val="0"/>
        </a:spcBef>
        <a:spcAft>
          <a:spcPts val="400"/>
        </a:spcAft>
        <a:buClrTx/>
        <a:buSzTx/>
        <a:buFont typeface="Lucida Grande"/>
        <a:buChar char="–"/>
        <a:tabLst/>
        <a:defRPr sz="1400" b="0" i="0" kern="1200" baseline="0">
          <a:solidFill>
            <a:srgbClr val="FFFFFF"/>
          </a:solidFill>
          <a:latin typeface="+mn-lt"/>
          <a:ea typeface="Geneva" charset="0"/>
          <a:cs typeface="+mn-cs"/>
        </a:defRPr>
      </a:lvl2pPr>
      <a:lvl3pPr marL="645721" marR="0" indent="-285737" algn="l" defTabSz="457180" rtl="0" eaLnBrk="1" fontAlgn="base" latinLnBrk="0" hangingPunct="1">
        <a:lnSpc>
          <a:spcPct val="100000"/>
        </a:lnSpc>
        <a:spcBef>
          <a:spcPct val="0"/>
        </a:spcBef>
        <a:spcAft>
          <a:spcPts val="400"/>
        </a:spcAft>
        <a:buClrTx/>
        <a:buSzTx/>
        <a:buFont typeface="Wingdings" charset="2"/>
        <a:buChar char="§"/>
        <a:tabLst/>
        <a:defRPr sz="1400" b="0" i="0" kern="1200" baseline="0">
          <a:solidFill>
            <a:srgbClr val="FFFFFF"/>
          </a:solidFill>
          <a:latin typeface="+mn-lt"/>
          <a:ea typeface="Geneva" charset="0"/>
          <a:cs typeface="+mn-cs"/>
        </a:defRPr>
      </a:lvl3pPr>
      <a:lvl4pPr marL="503977" indent="-251989" algn="l" defTabSz="457180" rtl="0" eaLnBrk="1" fontAlgn="base" hangingPunct="1">
        <a:spcBef>
          <a:spcPts val="0"/>
        </a:spcBef>
        <a:spcAft>
          <a:spcPts val="400"/>
        </a:spcAft>
        <a:buFont typeface="Arial" pitchFamily="34" charset="0"/>
        <a:buChar char="–"/>
        <a:defRPr sz="1400" kern="1200" baseline="0">
          <a:solidFill>
            <a:srgbClr val="FFFFFF"/>
          </a:solidFill>
          <a:latin typeface="+mn-lt"/>
          <a:ea typeface="Geneva" charset="0"/>
          <a:cs typeface="+mn-cs"/>
        </a:defRPr>
      </a:lvl4pPr>
      <a:lvl5pPr marL="503977" indent="-251989" algn="l" defTabSz="457180" rtl="0" eaLnBrk="1" fontAlgn="base" hangingPunct="1">
        <a:spcBef>
          <a:spcPts val="0"/>
        </a:spcBef>
        <a:spcAft>
          <a:spcPts val="400"/>
        </a:spcAft>
        <a:buFont typeface="Arial" pitchFamily="34" charset="0"/>
        <a:buChar char="»"/>
        <a:defRPr sz="1400" kern="1200" baseline="0">
          <a:solidFill>
            <a:srgbClr val="FFFFFF"/>
          </a:solidFill>
          <a:latin typeface="+mn-lt"/>
          <a:ea typeface="Geneva" charset="0"/>
          <a:cs typeface="+mn-cs"/>
        </a:defRPr>
      </a:lvl5pPr>
      <a:lvl6pPr marL="2514486" indent="-228589" algn="l" defTabSz="457180" rtl="0" eaLnBrk="1" latinLnBrk="0" hangingPunct="1">
        <a:spcBef>
          <a:spcPct val="20000"/>
        </a:spcBef>
        <a:buFont typeface="Arial"/>
        <a:buChar char="•"/>
        <a:defRPr sz="2000" kern="1200">
          <a:solidFill>
            <a:schemeClr val="tx1"/>
          </a:solidFill>
          <a:latin typeface="+mn-lt"/>
          <a:ea typeface="+mn-ea"/>
          <a:cs typeface="+mn-cs"/>
        </a:defRPr>
      </a:lvl6pPr>
      <a:lvl7pPr marL="2971665" indent="-228589" algn="l" defTabSz="457180" rtl="0" eaLnBrk="1" latinLnBrk="0" hangingPunct="1">
        <a:spcBef>
          <a:spcPct val="20000"/>
        </a:spcBef>
        <a:buFont typeface="Arial"/>
        <a:buChar char="•"/>
        <a:defRPr sz="2000" kern="1200">
          <a:solidFill>
            <a:schemeClr val="tx1"/>
          </a:solidFill>
          <a:latin typeface="+mn-lt"/>
          <a:ea typeface="+mn-ea"/>
          <a:cs typeface="+mn-cs"/>
        </a:defRPr>
      </a:lvl7pPr>
      <a:lvl8pPr marL="3428845" indent="-228589" algn="l" defTabSz="457180" rtl="0" eaLnBrk="1" latinLnBrk="0" hangingPunct="1">
        <a:spcBef>
          <a:spcPct val="20000"/>
        </a:spcBef>
        <a:buFont typeface="Arial"/>
        <a:buChar char="•"/>
        <a:defRPr sz="2000" kern="1200">
          <a:solidFill>
            <a:schemeClr val="tx1"/>
          </a:solidFill>
          <a:latin typeface="+mn-lt"/>
          <a:ea typeface="+mn-ea"/>
          <a:cs typeface="+mn-cs"/>
        </a:defRPr>
      </a:lvl8pPr>
      <a:lvl9pPr marL="3886024" indent="-228589" algn="l" defTabSz="4571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0" rtl="0" eaLnBrk="1" latinLnBrk="0" hangingPunct="1">
        <a:defRPr sz="1800" kern="1200">
          <a:solidFill>
            <a:schemeClr val="tx1"/>
          </a:solidFill>
          <a:latin typeface="+mn-lt"/>
          <a:ea typeface="+mn-ea"/>
          <a:cs typeface="+mn-cs"/>
        </a:defRPr>
      </a:lvl1pPr>
      <a:lvl2pPr marL="457180" algn="l" defTabSz="457180" rtl="0" eaLnBrk="1" latinLnBrk="0" hangingPunct="1">
        <a:defRPr sz="1800" kern="1200">
          <a:solidFill>
            <a:schemeClr val="tx1"/>
          </a:solidFill>
          <a:latin typeface="+mn-lt"/>
          <a:ea typeface="+mn-ea"/>
          <a:cs typeface="+mn-cs"/>
        </a:defRPr>
      </a:lvl2pPr>
      <a:lvl3pPr marL="914358" algn="l" defTabSz="457180" rtl="0" eaLnBrk="1" latinLnBrk="0" hangingPunct="1">
        <a:defRPr sz="1800" kern="1200">
          <a:solidFill>
            <a:schemeClr val="tx1"/>
          </a:solidFill>
          <a:latin typeface="+mn-lt"/>
          <a:ea typeface="+mn-ea"/>
          <a:cs typeface="+mn-cs"/>
        </a:defRPr>
      </a:lvl3pPr>
      <a:lvl4pPr marL="1371538" algn="l" defTabSz="457180" rtl="0" eaLnBrk="1" latinLnBrk="0" hangingPunct="1">
        <a:defRPr sz="1800" kern="1200">
          <a:solidFill>
            <a:schemeClr val="tx1"/>
          </a:solidFill>
          <a:latin typeface="+mn-lt"/>
          <a:ea typeface="+mn-ea"/>
          <a:cs typeface="+mn-cs"/>
        </a:defRPr>
      </a:lvl4pPr>
      <a:lvl5pPr marL="1828717" algn="l" defTabSz="457180" rtl="0" eaLnBrk="1" latinLnBrk="0" hangingPunct="1">
        <a:defRPr sz="1800" kern="1200">
          <a:solidFill>
            <a:schemeClr val="tx1"/>
          </a:solidFill>
          <a:latin typeface="+mn-lt"/>
          <a:ea typeface="+mn-ea"/>
          <a:cs typeface="+mn-cs"/>
        </a:defRPr>
      </a:lvl5pPr>
      <a:lvl6pPr marL="2285896" algn="l" defTabSz="457180" rtl="0" eaLnBrk="1" latinLnBrk="0" hangingPunct="1">
        <a:defRPr sz="1800" kern="1200">
          <a:solidFill>
            <a:schemeClr val="tx1"/>
          </a:solidFill>
          <a:latin typeface="+mn-lt"/>
          <a:ea typeface="+mn-ea"/>
          <a:cs typeface="+mn-cs"/>
        </a:defRPr>
      </a:lvl6pPr>
      <a:lvl7pPr marL="2743076" algn="l" defTabSz="457180" rtl="0" eaLnBrk="1" latinLnBrk="0" hangingPunct="1">
        <a:defRPr sz="1800" kern="1200">
          <a:solidFill>
            <a:schemeClr val="tx1"/>
          </a:solidFill>
          <a:latin typeface="+mn-lt"/>
          <a:ea typeface="+mn-ea"/>
          <a:cs typeface="+mn-cs"/>
        </a:defRPr>
      </a:lvl7pPr>
      <a:lvl8pPr marL="3200255" algn="l" defTabSz="457180" rtl="0" eaLnBrk="1" latinLnBrk="0" hangingPunct="1">
        <a:defRPr sz="1800" kern="1200">
          <a:solidFill>
            <a:schemeClr val="tx1"/>
          </a:solidFill>
          <a:latin typeface="+mn-lt"/>
          <a:ea typeface="+mn-ea"/>
          <a:cs typeface="+mn-cs"/>
        </a:defRPr>
      </a:lvl8pPr>
      <a:lvl9pPr marL="3657434" algn="l" defTabSz="457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a:spLocks noGrp="1"/>
          </p:cNvSpPr>
          <p:nvPr>
            <p:ph type="body" sz="quarter" idx="14"/>
          </p:nvPr>
        </p:nvSpPr>
        <p:spPr>
          <a:xfrm>
            <a:off x="343603" y="3026324"/>
            <a:ext cx="5150667" cy="197490"/>
          </a:xfrm>
        </p:spPr>
        <p:txBody>
          <a:bodyPr/>
          <a:lstStyle/>
          <a:p>
            <a:r>
              <a:rPr lang="en-AU" dirty="0"/>
              <a:t>October 2018</a:t>
            </a:r>
          </a:p>
        </p:txBody>
      </p:sp>
      <p:sp>
        <p:nvSpPr>
          <p:cNvPr id="5" name="Text Placeholder 4"/>
          <p:cNvSpPr>
            <a:spLocks noGrp="1"/>
          </p:cNvSpPr>
          <p:nvPr>
            <p:ph type="body" sz="quarter" idx="12"/>
          </p:nvPr>
        </p:nvSpPr>
        <p:spPr>
          <a:xfrm>
            <a:off x="343603" y="987574"/>
            <a:ext cx="6316629" cy="886397"/>
          </a:xfrm>
        </p:spPr>
        <p:txBody>
          <a:bodyPr/>
          <a:lstStyle/>
          <a:p>
            <a:r>
              <a:rPr lang="en-AU" dirty="0" smtClean="0"/>
              <a:t>Long range forecasting of tropical </a:t>
            </a:r>
            <a:r>
              <a:rPr lang="en-AU" dirty="0"/>
              <a:t>cyclones</a:t>
            </a:r>
          </a:p>
        </p:txBody>
      </p:sp>
      <p:sp>
        <p:nvSpPr>
          <p:cNvPr id="6" name="Text Placeholder 5"/>
          <p:cNvSpPr>
            <a:spLocks noGrp="1"/>
          </p:cNvSpPr>
          <p:nvPr>
            <p:ph type="body" sz="quarter" idx="13"/>
          </p:nvPr>
        </p:nvSpPr>
        <p:spPr>
          <a:xfrm>
            <a:off x="343603" y="2202680"/>
            <a:ext cx="5273819" cy="830997"/>
          </a:xfrm>
        </p:spPr>
        <p:txBody>
          <a:bodyPr/>
          <a:lstStyle/>
          <a:p>
            <a:r>
              <a:rPr lang="en-AU" dirty="0"/>
              <a:t>Paul Gregory with Joanne Camp (UKMO), Yuriy Kuleshov, Katrina Bigelow, Andrew Brown</a:t>
            </a:r>
          </a:p>
        </p:txBody>
      </p:sp>
    </p:spTree>
    <p:extLst>
      <p:ext uri="{BB962C8B-B14F-4D97-AF65-F5344CB8AC3E}">
        <p14:creationId xmlns:p14="http://schemas.microsoft.com/office/powerpoint/2010/main" val="3457228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Monthly analysis</a:t>
            </a:r>
          </a:p>
        </p:txBody>
      </p:sp>
      <p:sp>
        <p:nvSpPr>
          <p:cNvPr id="3" name="Content Placeholder 2"/>
          <p:cNvSpPr>
            <a:spLocks noGrp="1"/>
          </p:cNvSpPr>
          <p:nvPr>
            <p:ph type="body" sz="quarter" idx="10"/>
          </p:nvPr>
        </p:nvSpPr>
        <p:spPr>
          <a:xfrm>
            <a:off x="369888" y="804457"/>
            <a:ext cx="8416925" cy="2381001"/>
          </a:xfrm>
        </p:spPr>
        <p:txBody>
          <a:bodyPr/>
          <a:lstStyle/>
          <a:p>
            <a:pPr marL="931471" lvl="2" indent="-285750">
              <a:buFont typeface="Arial" panose="020B0604020202020204" pitchFamily="34" charset="0"/>
              <a:buChar char="•"/>
            </a:pPr>
            <a:endParaRPr lang="en-AU" sz="2000" dirty="0"/>
          </a:p>
          <a:p>
            <a:endParaRPr lang="en-AU" sz="2000" dirty="0"/>
          </a:p>
          <a:p>
            <a:pPr marL="285750" indent="-285750">
              <a:buFont typeface="Arial" panose="020B0604020202020204" pitchFamily="34" charset="0"/>
              <a:buChar char="•"/>
            </a:pPr>
            <a:endParaRPr lang="en-AU" sz="2000" dirty="0"/>
          </a:p>
        </p:txBody>
      </p:sp>
      <p:sp>
        <p:nvSpPr>
          <p:cNvPr id="11" name="TextBox 10"/>
          <p:cNvSpPr txBox="1"/>
          <p:nvPr/>
        </p:nvSpPr>
        <p:spPr>
          <a:xfrm>
            <a:off x="323527" y="843558"/>
            <a:ext cx="8749723" cy="1046440"/>
          </a:xfrm>
          <a:prstGeom prst="rect">
            <a:avLst/>
          </a:prstGeom>
          <a:noFill/>
        </p:spPr>
        <p:txBody>
          <a:bodyPr wrap="square" rtlCol="0">
            <a:spAutoFit/>
          </a:bodyPr>
          <a:lstStyle/>
          <a:p>
            <a:pPr marL="171450" indent="-171450">
              <a:buFont typeface="Arial" panose="020B0604020202020204" pitchFamily="34" charset="0"/>
              <a:buChar char="•"/>
            </a:pPr>
            <a:r>
              <a:rPr lang="en-AU" sz="1600" dirty="0">
                <a:solidFill>
                  <a:schemeClr val="bg1"/>
                </a:solidFill>
                <a:latin typeface="+mn-lt"/>
              </a:rPr>
              <a:t>Full </a:t>
            </a:r>
            <a:r>
              <a:rPr lang="en-AU" sz="1600" dirty="0" err="1">
                <a:solidFill>
                  <a:schemeClr val="bg1"/>
                </a:solidFill>
                <a:latin typeface="+mn-lt"/>
              </a:rPr>
              <a:t>hindcast</a:t>
            </a:r>
            <a:r>
              <a:rPr lang="en-AU" sz="1600" dirty="0">
                <a:solidFill>
                  <a:schemeClr val="bg1"/>
                </a:solidFill>
                <a:latin typeface="+mn-lt"/>
              </a:rPr>
              <a:t> allowed analysis of ACCESS-S1 for each month from November-April</a:t>
            </a:r>
          </a:p>
          <a:p>
            <a:pPr marL="171450" indent="-171450">
              <a:buFont typeface="Arial" panose="020B0604020202020204" pitchFamily="34" charset="0"/>
              <a:buChar char="•"/>
            </a:pPr>
            <a:r>
              <a:rPr lang="en-AU" sz="1600" dirty="0" err="1" smtClean="0">
                <a:solidFill>
                  <a:schemeClr val="bg1"/>
                </a:solidFill>
                <a:latin typeface="+mn-lt"/>
              </a:rPr>
              <a:t>Hindcast</a:t>
            </a:r>
            <a:r>
              <a:rPr lang="en-AU" sz="1600" dirty="0" smtClean="0">
                <a:solidFill>
                  <a:schemeClr val="bg1"/>
                </a:solidFill>
                <a:latin typeface="+mn-lt"/>
              </a:rPr>
              <a:t> </a:t>
            </a:r>
            <a:r>
              <a:rPr lang="en-AU" sz="1600" dirty="0">
                <a:solidFill>
                  <a:schemeClr val="bg1"/>
                </a:solidFill>
                <a:latin typeface="+mn-lt"/>
              </a:rPr>
              <a:t>bias changed during the season (especially near Australia)</a:t>
            </a:r>
          </a:p>
          <a:p>
            <a:pPr marL="171450" indent="-171450">
              <a:buFont typeface="Arial" panose="020B0604020202020204" pitchFamily="34" charset="0"/>
              <a:buChar char="•"/>
            </a:pPr>
            <a:r>
              <a:rPr lang="en-AU" sz="1600" dirty="0" err="1" smtClean="0">
                <a:solidFill>
                  <a:schemeClr val="bg1"/>
                </a:solidFill>
                <a:latin typeface="+mn-lt"/>
              </a:rPr>
              <a:t>Hindcasts</a:t>
            </a:r>
            <a:r>
              <a:rPr lang="en-AU" sz="1600" dirty="0" smtClean="0">
                <a:solidFill>
                  <a:schemeClr val="bg1"/>
                </a:solidFill>
                <a:latin typeface="+mn-lt"/>
              </a:rPr>
              <a:t> </a:t>
            </a:r>
            <a:r>
              <a:rPr lang="en-AU" sz="1600" dirty="0">
                <a:solidFill>
                  <a:schemeClr val="bg1"/>
                </a:solidFill>
                <a:latin typeface="+mn-lt"/>
              </a:rPr>
              <a:t>initialised in April showed no skill!</a:t>
            </a:r>
          </a:p>
          <a:p>
            <a:endParaRPr lang="en-AU" sz="1400" dirty="0">
              <a:solidFill>
                <a:schemeClr val="bg1"/>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160" y="1641573"/>
            <a:ext cx="2922865" cy="120754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981" y="1641573"/>
            <a:ext cx="2994990" cy="1212565"/>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18" y="1644080"/>
            <a:ext cx="3012474" cy="120755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4914" y="2885217"/>
            <a:ext cx="2920997" cy="119629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8982" y="2885217"/>
            <a:ext cx="2994062" cy="1201872"/>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18" y="2885217"/>
            <a:ext cx="3013994" cy="1196298"/>
          </a:xfrm>
          <a:prstGeom prst="rect">
            <a:avLst/>
          </a:prstGeom>
        </p:spPr>
      </p:pic>
      <p:sp>
        <p:nvSpPr>
          <p:cNvPr id="12" name="Text Placeholder 6"/>
          <p:cNvSpPr txBox="1">
            <a:spLocks/>
          </p:cNvSpPr>
          <p:nvPr/>
        </p:nvSpPr>
        <p:spPr>
          <a:xfrm>
            <a:off x="336220" y="4203045"/>
            <a:ext cx="8450593" cy="520407"/>
          </a:xfrm>
          <a:prstGeom prst="rect">
            <a:avLst/>
          </a:prstGeom>
        </p:spPr>
        <p:txBody>
          <a:bodyPr lIns="72539" tIns="36270" rIns="72539" bIns="36270"/>
          <a:lstStyle>
            <a:lvl1pPr marL="0" marR="0" indent="0" algn="l" defTabSz="457180" rtl="0" eaLnBrk="1" fontAlgn="base" latinLnBrk="0" hangingPunct="1">
              <a:lnSpc>
                <a:spcPct val="100000"/>
              </a:lnSpc>
              <a:spcBef>
                <a:spcPct val="0"/>
              </a:spcBef>
              <a:spcAft>
                <a:spcPts val="400"/>
              </a:spcAft>
              <a:buClrTx/>
              <a:buSzTx/>
              <a:buFont typeface="Arial"/>
              <a:buNone/>
              <a:tabLst/>
              <a:defRPr sz="1400" b="0" i="0" kern="1200" baseline="0">
                <a:solidFill>
                  <a:srgbClr val="FFFFFF"/>
                </a:solidFill>
                <a:latin typeface="Open Sans"/>
                <a:ea typeface="Geneva" charset="0"/>
                <a:cs typeface="Open Sans"/>
              </a:defRPr>
            </a:lvl1pPr>
            <a:lvl2pPr marL="465729" marR="0" indent="-285737" algn="l" defTabSz="457180" rtl="0" eaLnBrk="1" fontAlgn="base" latinLnBrk="0" hangingPunct="1">
              <a:lnSpc>
                <a:spcPct val="100000"/>
              </a:lnSpc>
              <a:spcBef>
                <a:spcPct val="0"/>
              </a:spcBef>
              <a:spcAft>
                <a:spcPts val="400"/>
              </a:spcAft>
              <a:buClrTx/>
              <a:buSzTx/>
              <a:buFont typeface="Lucida Grande"/>
              <a:buChar char="–"/>
              <a:tabLst/>
              <a:defRPr sz="1400" b="0" i="0" kern="1200" baseline="0">
                <a:solidFill>
                  <a:srgbClr val="FFFFFF"/>
                </a:solidFill>
                <a:latin typeface="+mn-lt"/>
                <a:ea typeface="Geneva" charset="0"/>
                <a:cs typeface="+mn-cs"/>
              </a:defRPr>
            </a:lvl2pPr>
            <a:lvl3pPr marL="645721" marR="0" indent="-285737" algn="l" defTabSz="457180" rtl="0" eaLnBrk="1" fontAlgn="base" latinLnBrk="0" hangingPunct="1">
              <a:lnSpc>
                <a:spcPct val="100000"/>
              </a:lnSpc>
              <a:spcBef>
                <a:spcPct val="0"/>
              </a:spcBef>
              <a:spcAft>
                <a:spcPts val="400"/>
              </a:spcAft>
              <a:buClrTx/>
              <a:buSzTx/>
              <a:buFont typeface="Wingdings" charset="2"/>
              <a:buChar char="§"/>
              <a:tabLst/>
              <a:defRPr sz="1400" b="0" i="0" kern="1200" baseline="0">
                <a:solidFill>
                  <a:srgbClr val="FFFFFF"/>
                </a:solidFill>
                <a:latin typeface="+mn-lt"/>
                <a:ea typeface="Geneva" charset="0"/>
                <a:cs typeface="+mn-cs"/>
              </a:defRPr>
            </a:lvl3pPr>
            <a:lvl4pPr marL="503977" indent="-251989" algn="l" defTabSz="457180" rtl="0" eaLnBrk="1" fontAlgn="base" hangingPunct="1">
              <a:spcBef>
                <a:spcPts val="0"/>
              </a:spcBef>
              <a:spcAft>
                <a:spcPts val="400"/>
              </a:spcAft>
              <a:buFont typeface="Arial" pitchFamily="34" charset="0"/>
              <a:buChar char="–"/>
              <a:defRPr sz="1400" kern="1200" baseline="0">
                <a:solidFill>
                  <a:srgbClr val="FFFFFF"/>
                </a:solidFill>
                <a:latin typeface="+mn-lt"/>
                <a:ea typeface="Geneva" charset="0"/>
                <a:cs typeface="+mn-cs"/>
              </a:defRPr>
            </a:lvl4pPr>
            <a:lvl5pPr marL="503977" indent="-251989" algn="l" defTabSz="457180" rtl="0" eaLnBrk="1" fontAlgn="base" hangingPunct="1">
              <a:spcBef>
                <a:spcPts val="0"/>
              </a:spcBef>
              <a:spcAft>
                <a:spcPts val="400"/>
              </a:spcAft>
              <a:buFont typeface="Arial" pitchFamily="34" charset="0"/>
              <a:buChar char="»"/>
              <a:defRPr sz="1400" kern="1200" baseline="0">
                <a:solidFill>
                  <a:srgbClr val="FFFFFF"/>
                </a:solidFill>
                <a:latin typeface="+mn-lt"/>
                <a:ea typeface="Geneva" charset="0"/>
                <a:cs typeface="+mn-cs"/>
              </a:defRPr>
            </a:lvl5pPr>
            <a:lvl6pPr marL="2514486" indent="-228589" algn="l" defTabSz="457180" rtl="0" eaLnBrk="1" latinLnBrk="0" hangingPunct="1">
              <a:spcBef>
                <a:spcPct val="20000"/>
              </a:spcBef>
              <a:buFont typeface="Arial"/>
              <a:buChar char="•"/>
              <a:defRPr sz="2000" kern="1200">
                <a:solidFill>
                  <a:schemeClr val="tx1"/>
                </a:solidFill>
                <a:latin typeface="+mn-lt"/>
                <a:ea typeface="+mn-ea"/>
                <a:cs typeface="+mn-cs"/>
              </a:defRPr>
            </a:lvl6pPr>
            <a:lvl7pPr marL="2971665" indent="-228589" algn="l" defTabSz="457180" rtl="0" eaLnBrk="1" latinLnBrk="0" hangingPunct="1">
              <a:spcBef>
                <a:spcPct val="20000"/>
              </a:spcBef>
              <a:buFont typeface="Arial"/>
              <a:buChar char="•"/>
              <a:defRPr sz="2000" kern="1200">
                <a:solidFill>
                  <a:schemeClr val="tx1"/>
                </a:solidFill>
                <a:latin typeface="+mn-lt"/>
                <a:ea typeface="+mn-ea"/>
                <a:cs typeface="+mn-cs"/>
              </a:defRPr>
            </a:lvl7pPr>
            <a:lvl8pPr marL="3428845" indent="-228589" algn="l" defTabSz="457180" rtl="0" eaLnBrk="1" latinLnBrk="0" hangingPunct="1">
              <a:spcBef>
                <a:spcPct val="20000"/>
              </a:spcBef>
              <a:buFont typeface="Arial"/>
              <a:buChar char="•"/>
              <a:defRPr sz="2000" kern="1200">
                <a:solidFill>
                  <a:schemeClr val="tx1"/>
                </a:solidFill>
                <a:latin typeface="+mn-lt"/>
                <a:ea typeface="+mn-ea"/>
                <a:cs typeface="+mn-cs"/>
              </a:defRPr>
            </a:lvl8pPr>
            <a:lvl9pPr marL="3886024" indent="-228589" algn="l" defTabSz="45718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t>Plots of TC frequency anomalies (forecast – observed) for different months in the </a:t>
            </a:r>
            <a:r>
              <a:rPr lang="en-AU" dirty="0" err="1"/>
              <a:t>hindcast</a:t>
            </a:r>
            <a:r>
              <a:rPr lang="en-AU" dirty="0"/>
              <a:t>.</a:t>
            </a:r>
          </a:p>
          <a:p>
            <a:r>
              <a:rPr lang="en-AU" dirty="0"/>
              <a:t>From L to R : December, February and March. From top to bottom : Days 8-14, Days 15-21</a:t>
            </a:r>
          </a:p>
          <a:p>
            <a:endParaRPr lang="en-AU" dirty="0"/>
          </a:p>
        </p:txBody>
      </p:sp>
    </p:spTree>
    <p:extLst>
      <p:ext uri="{BB962C8B-B14F-4D97-AF65-F5344CB8AC3E}">
        <p14:creationId xmlns:p14="http://schemas.microsoft.com/office/powerpoint/2010/main" val="2257689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618" y="1839738"/>
            <a:ext cx="1549283" cy="1576878"/>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441" y="1839738"/>
            <a:ext cx="1549283" cy="1576878"/>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331" y="1839738"/>
            <a:ext cx="1549283" cy="157687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168" y="3510744"/>
            <a:ext cx="1547733" cy="1575301"/>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6487" y="3510744"/>
            <a:ext cx="1549283" cy="1576878"/>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9331" y="3510744"/>
            <a:ext cx="1549283" cy="1576878"/>
          </a:xfrm>
          <a:prstGeom prst="rect">
            <a:avLst/>
          </a:prstGeom>
        </p:spPr>
      </p:pic>
      <p:sp>
        <p:nvSpPr>
          <p:cNvPr id="2" name="Title 1"/>
          <p:cNvSpPr>
            <a:spLocks noGrp="1"/>
          </p:cNvSpPr>
          <p:nvPr>
            <p:ph type="title"/>
          </p:nvPr>
        </p:nvSpPr>
        <p:spPr/>
        <p:txBody>
          <a:bodyPr/>
          <a:lstStyle/>
          <a:p>
            <a:r>
              <a:rPr lang="en-AU" sz="2800" dirty="0"/>
              <a:t>Results for November-March	</a:t>
            </a:r>
          </a:p>
        </p:txBody>
      </p:sp>
      <p:sp>
        <p:nvSpPr>
          <p:cNvPr id="3" name="Content Placeholder 2"/>
          <p:cNvSpPr>
            <a:spLocks noGrp="1"/>
          </p:cNvSpPr>
          <p:nvPr>
            <p:ph type="body" sz="quarter" idx="10"/>
          </p:nvPr>
        </p:nvSpPr>
        <p:spPr>
          <a:xfrm>
            <a:off x="369888" y="804457"/>
            <a:ext cx="8416925" cy="2381001"/>
          </a:xfrm>
        </p:spPr>
        <p:txBody>
          <a:bodyPr/>
          <a:lstStyle/>
          <a:p>
            <a:pPr marL="931471" lvl="2" indent="-285750">
              <a:buFont typeface="Arial" panose="020B0604020202020204" pitchFamily="34" charset="0"/>
              <a:buChar char="•"/>
            </a:pPr>
            <a:endParaRPr lang="en-AU" sz="2000" dirty="0"/>
          </a:p>
          <a:p>
            <a:endParaRPr lang="en-AU" sz="2000" dirty="0"/>
          </a:p>
          <a:p>
            <a:pPr marL="285750" indent="-285750">
              <a:buFont typeface="Arial" panose="020B0604020202020204" pitchFamily="34" charset="0"/>
              <a:buChar char="•"/>
            </a:pPr>
            <a:endParaRPr lang="en-AU" sz="2000" dirty="0"/>
          </a:p>
        </p:txBody>
      </p:sp>
      <p:sp>
        <p:nvSpPr>
          <p:cNvPr id="11" name="TextBox 10"/>
          <p:cNvSpPr txBox="1"/>
          <p:nvPr/>
        </p:nvSpPr>
        <p:spPr>
          <a:xfrm>
            <a:off x="323528" y="843558"/>
            <a:ext cx="8640960" cy="1292662"/>
          </a:xfrm>
          <a:prstGeom prst="rect">
            <a:avLst/>
          </a:prstGeom>
          <a:noFill/>
        </p:spPr>
        <p:txBody>
          <a:bodyPr wrap="square" rtlCol="0">
            <a:spAutoFit/>
          </a:bodyPr>
          <a:lstStyle/>
          <a:p>
            <a:pPr marL="171450" indent="-171450">
              <a:buFont typeface="Arial" panose="020B0604020202020204" pitchFamily="34" charset="0"/>
              <a:buChar char="•"/>
            </a:pPr>
            <a:r>
              <a:rPr lang="en-AU" sz="1600" dirty="0">
                <a:solidFill>
                  <a:schemeClr val="bg1"/>
                </a:solidFill>
                <a:latin typeface="+mn-lt"/>
              </a:rPr>
              <a:t>Calibrated tracks (top) and raw tracks (bottom) for SH (</a:t>
            </a:r>
            <a:r>
              <a:rPr lang="en-AU" sz="1600" dirty="0">
                <a:solidFill>
                  <a:srgbClr val="FFFFFF"/>
                </a:solidFill>
                <a:latin typeface="Open Sans"/>
                <a:cs typeface="Open Sans"/>
              </a:rPr>
              <a:t>15x20°</a:t>
            </a:r>
            <a:r>
              <a:rPr lang="en-AU" sz="1600" dirty="0">
                <a:solidFill>
                  <a:schemeClr val="bg1"/>
                </a:solidFill>
                <a:latin typeface="+mn-lt"/>
              </a:rPr>
              <a:t>overlapping boxes)</a:t>
            </a:r>
          </a:p>
          <a:p>
            <a:pPr marL="171450" indent="-171450">
              <a:buFont typeface="Arial" panose="020B0604020202020204" pitchFamily="34" charset="0"/>
              <a:buChar char="•"/>
            </a:pPr>
            <a:r>
              <a:rPr lang="en-AU" sz="1600" dirty="0">
                <a:solidFill>
                  <a:schemeClr val="bg1"/>
                </a:solidFill>
                <a:latin typeface="+mn-lt"/>
              </a:rPr>
              <a:t>Applying monthly calibration gives poorer performance (in red)</a:t>
            </a:r>
          </a:p>
          <a:p>
            <a:pPr marL="171450" indent="-171450">
              <a:buFont typeface="Arial" panose="020B0604020202020204" pitchFamily="34" charset="0"/>
              <a:buChar char="•"/>
            </a:pPr>
            <a:r>
              <a:rPr lang="en-AU" sz="1600" dirty="0">
                <a:solidFill>
                  <a:schemeClr val="bg1"/>
                </a:solidFill>
                <a:latin typeface="+mn-lt"/>
              </a:rPr>
              <a:t>Little difference in raw track skill with </a:t>
            </a:r>
            <a:r>
              <a:rPr lang="en-AU" sz="1600" dirty="0" err="1">
                <a:solidFill>
                  <a:schemeClr val="bg1"/>
                </a:solidFill>
                <a:latin typeface="+mn-lt"/>
              </a:rPr>
              <a:t>windspeed</a:t>
            </a:r>
            <a:r>
              <a:rPr lang="en-AU" sz="1600" dirty="0">
                <a:solidFill>
                  <a:schemeClr val="bg1"/>
                </a:solidFill>
                <a:latin typeface="+mn-lt"/>
              </a:rPr>
              <a:t> threshold</a:t>
            </a:r>
          </a:p>
          <a:p>
            <a:pPr marL="171450" indent="-171450">
              <a:buFont typeface="Arial" panose="020B0604020202020204" pitchFamily="34" charset="0"/>
              <a:buChar char="•"/>
            </a:pPr>
            <a:r>
              <a:rPr lang="en-AU" sz="1600" dirty="0">
                <a:solidFill>
                  <a:schemeClr val="bg1"/>
                </a:solidFill>
                <a:latin typeface="+mn-lt"/>
              </a:rPr>
              <a:t>Operational ACCESS-S products will run from November-March only</a:t>
            </a:r>
          </a:p>
          <a:p>
            <a:endParaRPr lang="en-AU" sz="1400" dirty="0">
              <a:solidFill>
                <a:schemeClr val="bg1"/>
              </a:solidFill>
              <a:latin typeface="+mj-lt"/>
            </a:endParaRPr>
          </a:p>
        </p:txBody>
      </p:sp>
      <p:sp>
        <p:nvSpPr>
          <p:cNvPr id="12" name="TextBox 11"/>
          <p:cNvSpPr txBox="1"/>
          <p:nvPr/>
        </p:nvSpPr>
        <p:spPr>
          <a:xfrm>
            <a:off x="5384193" y="4588080"/>
            <a:ext cx="944674" cy="217110"/>
          </a:xfrm>
          <a:prstGeom prst="rect">
            <a:avLst/>
          </a:prstGeom>
          <a:noFill/>
        </p:spPr>
        <p:txBody>
          <a:bodyPr wrap="none" lIns="0" tIns="0" rIns="0" bIns="0" rtlCol="0">
            <a:noAutofit/>
          </a:bodyPr>
          <a:lstStyle/>
          <a:p>
            <a:r>
              <a:rPr lang="en-AU" sz="1200" dirty="0">
                <a:latin typeface="Arial"/>
              </a:rPr>
              <a:t>BSS 0.005</a:t>
            </a:r>
            <a:endParaRPr lang="en-AU" sz="1200" baseline="0" dirty="0">
              <a:latin typeface="Arial"/>
            </a:endParaRPr>
          </a:p>
        </p:txBody>
      </p:sp>
      <p:sp>
        <p:nvSpPr>
          <p:cNvPr id="13" name="TextBox 12"/>
          <p:cNvSpPr txBox="1"/>
          <p:nvPr/>
        </p:nvSpPr>
        <p:spPr>
          <a:xfrm>
            <a:off x="3792776" y="4588080"/>
            <a:ext cx="944674" cy="217110"/>
          </a:xfrm>
          <a:prstGeom prst="rect">
            <a:avLst/>
          </a:prstGeom>
          <a:noFill/>
        </p:spPr>
        <p:txBody>
          <a:bodyPr wrap="none" lIns="0" tIns="0" rIns="0" bIns="0" rtlCol="0">
            <a:noAutofit/>
          </a:bodyPr>
          <a:lstStyle/>
          <a:p>
            <a:r>
              <a:rPr lang="en-AU" sz="1200" dirty="0">
                <a:latin typeface="Arial"/>
              </a:rPr>
              <a:t>BSS 0.040</a:t>
            </a:r>
            <a:endParaRPr lang="en-AU" sz="1200" baseline="0" dirty="0">
              <a:latin typeface="Arial"/>
            </a:endParaRPr>
          </a:p>
        </p:txBody>
      </p:sp>
      <p:sp>
        <p:nvSpPr>
          <p:cNvPr id="14" name="TextBox 13"/>
          <p:cNvSpPr txBox="1"/>
          <p:nvPr/>
        </p:nvSpPr>
        <p:spPr>
          <a:xfrm>
            <a:off x="2004355" y="4611783"/>
            <a:ext cx="944674" cy="217110"/>
          </a:xfrm>
          <a:prstGeom prst="rect">
            <a:avLst/>
          </a:prstGeom>
          <a:noFill/>
        </p:spPr>
        <p:txBody>
          <a:bodyPr wrap="none" lIns="0" tIns="0" rIns="0" bIns="0" rtlCol="0">
            <a:noAutofit/>
          </a:bodyPr>
          <a:lstStyle/>
          <a:p>
            <a:r>
              <a:rPr lang="en-AU" sz="1200" dirty="0">
                <a:latin typeface="Arial"/>
              </a:rPr>
              <a:t>BSS 0.129</a:t>
            </a:r>
            <a:endParaRPr lang="en-AU" sz="1200" baseline="0" dirty="0">
              <a:latin typeface="Arial"/>
            </a:endParaRPr>
          </a:p>
        </p:txBody>
      </p:sp>
      <p:sp>
        <p:nvSpPr>
          <p:cNvPr id="36" name="TextBox 35"/>
          <p:cNvSpPr txBox="1"/>
          <p:nvPr/>
        </p:nvSpPr>
        <p:spPr>
          <a:xfrm>
            <a:off x="5017306" y="2192643"/>
            <a:ext cx="944674" cy="217110"/>
          </a:xfrm>
          <a:prstGeom prst="rect">
            <a:avLst/>
          </a:prstGeom>
          <a:noFill/>
        </p:spPr>
        <p:txBody>
          <a:bodyPr wrap="none" lIns="0" tIns="0" rIns="0" bIns="0" rtlCol="0">
            <a:noAutofit/>
          </a:bodyPr>
          <a:lstStyle/>
          <a:p>
            <a:r>
              <a:rPr lang="en-AU" sz="1200" dirty="0">
                <a:latin typeface="Arial"/>
              </a:rPr>
              <a:t>BSS 0.060</a:t>
            </a:r>
            <a:endParaRPr lang="en-AU" sz="1200" baseline="0" dirty="0">
              <a:latin typeface="Arial"/>
            </a:endParaRPr>
          </a:p>
        </p:txBody>
      </p:sp>
      <p:sp>
        <p:nvSpPr>
          <p:cNvPr id="37" name="TextBox 36"/>
          <p:cNvSpPr txBox="1"/>
          <p:nvPr/>
        </p:nvSpPr>
        <p:spPr>
          <a:xfrm>
            <a:off x="3362280" y="2186025"/>
            <a:ext cx="944674" cy="217110"/>
          </a:xfrm>
          <a:prstGeom prst="rect">
            <a:avLst/>
          </a:prstGeom>
          <a:noFill/>
        </p:spPr>
        <p:txBody>
          <a:bodyPr wrap="none" lIns="0" tIns="0" rIns="0" bIns="0" rtlCol="0">
            <a:noAutofit/>
          </a:bodyPr>
          <a:lstStyle/>
          <a:p>
            <a:r>
              <a:rPr lang="en-AU" sz="1200" dirty="0">
                <a:latin typeface="Arial"/>
              </a:rPr>
              <a:t>BSS 0.093</a:t>
            </a:r>
            <a:endParaRPr lang="en-AU" sz="1200" baseline="0" dirty="0">
              <a:latin typeface="Arial"/>
            </a:endParaRPr>
          </a:p>
        </p:txBody>
      </p:sp>
      <p:sp>
        <p:nvSpPr>
          <p:cNvPr id="38" name="TextBox 37"/>
          <p:cNvSpPr txBox="1"/>
          <p:nvPr/>
        </p:nvSpPr>
        <p:spPr>
          <a:xfrm>
            <a:off x="1755851" y="2182648"/>
            <a:ext cx="999321" cy="191329"/>
          </a:xfrm>
          <a:prstGeom prst="rect">
            <a:avLst/>
          </a:prstGeom>
          <a:noFill/>
        </p:spPr>
        <p:txBody>
          <a:bodyPr wrap="none" lIns="0" tIns="0" rIns="0" bIns="0" rtlCol="0">
            <a:noAutofit/>
          </a:bodyPr>
          <a:lstStyle/>
          <a:p>
            <a:r>
              <a:rPr lang="en-AU" sz="1200" dirty="0">
                <a:latin typeface="Arial"/>
              </a:rPr>
              <a:t>BSS 0.156</a:t>
            </a:r>
            <a:endParaRPr lang="en-AU" sz="1200" baseline="0" dirty="0">
              <a:latin typeface="Arial"/>
            </a:endParaRPr>
          </a:p>
        </p:txBody>
      </p:sp>
      <p:sp>
        <p:nvSpPr>
          <p:cNvPr id="18" name="TextBox 17"/>
          <p:cNvSpPr txBox="1"/>
          <p:nvPr/>
        </p:nvSpPr>
        <p:spPr>
          <a:xfrm>
            <a:off x="5015179" y="2387155"/>
            <a:ext cx="944674" cy="217110"/>
          </a:xfrm>
          <a:prstGeom prst="rect">
            <a:avLst/>
          </a:prstGeom>
          <a:noFill/>
        </p:spPr>
        <p:txBody>
          <a:bodyPr wrap="none" lIns="0" tIns="0" rIns="0" bIns="0" rtlCol="0">
            <a:noAutofit/>
          </a:bodyPr>
          <a:lstStyle/>
          <a:p>
            <a:r>
              <a:rPr lang="en-AU" sz="1200" dirty="0">
                <a:solidFill>
                  <a:srgbClr val="FF0000"/>
                </a:solidFill>
                <a:latin typeface="Arial"/>
              </a:rPr>
              <a:t>BSS 0.042</a:t>
            </a:r>
            <a:endParaRPr lang="en-AU" sz="1200" baseline="0" dirty="0">
              <a:solidFill>
                <a:srgbClr val="FF0000"/>
              </a:solidFill>
              <a:latin typeface="Arial"/>
            </a:endParaRPr>
          </a:p>
        </p:txBody>
      </p:sp>
      <p:sp>
        <p:nvSpPr>
          <p:cNvPr id="19" name="TextBox 18"/>
          <p:cNvSpPr txBox="1"/>
          <p:nvPr/>
        </p:nvSpPr>
        <p:spPr>
          <a:xfrm>
            <a:off x="3360153" y="2380537"/>
            <a:ext cx="944674" cy="217110"/>
          </a:xfrm>
          <a:prstGeom prst="rect">
            <a:avLst/>
          </a:prstGeom>
          <a:noFill/>
        </p:spPr>
        <p:txBody>
          <a:bodyPr wrap="none" lIns="0" tIns="0" rIns="0" bIns="0" rtlCol="0">
            <a:noAutofit/>
          </a:bodyPr>
          <a:lstStyle/>
          <a:p>
            <a:r>
              <a:rPr lang="en-AU" sz="1200" dirty="0">
                <a:solidFill>
                  <a:srgbClr val="FF0000"/>
                </a:solidFill>
                <a:latin typeface="Arial"/>
              </a:rPr>
              <a:t>BSS 0.085</a:t>
            </a:r>
            <a:endParaRPr lang="en-AU" sz="1200" baseline="0" dirty="0">
              <a:solidFill>
                <a:srgbClr val="FF0000"/>
              </a:solidFill>
              <a:latin typeface="Arial"/>
            </a:endParaRPr>
          </a:p>
        </p:txBody>
      </p:sp>
      <p:sp>
        <p:nvSpPr>
          <p:cNvPr id="21" name="TextBox 20"/>
          <p:cNvSpPr txBox="1"/>
          <p:nvPr/>
        </p:nvSpPr>
        <p:spPr>
          <a:xfrm>
            <a:off x="1753724" y="2377160"/>
            <a:ext cx="999321" cy="191329"/>
          </a:xfrm>
          <a:prstGeom prst="rect">
            <a:avLst/>
          </a:prstGeom>
          <a:noFill/>
        </p:spPr>
        <p:txBody>
          <a:bodyPr wrap="none" lIns="0" tIns="0" rIns="0" bIns="0" rtlCol="0">
            <a:noAutofit/>
          </a:bodyPr>
          <a:lstStyle/>
          <a:p>
            <a:r>
              <a:rPr lang="en-AU" sz="1200" dirty="0">
                <a:solidFill>
                  <a:srgbClr val="FF0000"/>
                </a:solidFill>
                <a:latin typeface="Arial"/>
              </a:rPr>
              <a:t>BSS 0.144</a:t>
            </a:r>
            <a:endParaRPr lang="en-AU" sz="1200" baseline="0" dirty="0">
              <a:solidFill>
                <a:srgbClr val="FF0000"/>
              </a:solidFill>
              <a:latin typeface="Arial"/>
            </a:endParaRPr>
          </a:p>
        </p:txBody>
      </p:sp>
    </p:spTree>
    <p:extLst>
      <p:ext uri="{BB962C8B-B14F-4D97-AF65-F5344CB8AC3E}">
        <p14:creationId xmlns:p14="http://schemas.microsoft.com/office/powerpoint/2010/main" val="243809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err="1"/>
              <a:t>Realtime</a:t>
            </a:r>
            <a:r>
              <a:rPr lang="en-AU" sz="2800" dirty="0"/>
              <a:t> 2017-18 evaluation </a:t>
            </a:r>
            <a:r>
              <a:rPr lang="en-AU" sz="2800" dirty="0" smtClean="0"/>
              <a:t>(initial)</a:t>
            </a:r>
            <a:endParaRPr lang="en-AU" sz="2800" dirty="0"/>
          </a:p>
        </p:txBody>
      </p:sp>
      <p:sp>
        <p:nvSpPr>
          <p:cNvPr id="3" name="Content Placeholder 2"/>
          <p:cNvSpPr>
            <a:spLocks noGrp="1"/>
          </p:cNvSpPr>
          <p:nvPr>
            <p:ph type="body" sz="quarter" idx="10"/>
          </p:nvPr>
        </p:nvSpPr>
        <p:spPr>
          <a:xfrm>
            <a:off x="382355" y="826343"/>
            <a:ext cx="4621692" cy="3782186"/>
          </a:xfrm>
        </p:spPr>
        <p:txBody>
          <a:bodyPr/>
          <a:lstStyle/>
          <a:p>
            <a:pPr marL="285750" indent="-285750">
              <a:buFont typeface="Arial" panose="020B0604020202020204" pitchFamily="34" charset="0"/>
              <a:buChar char="•"/>
            </a:pPr>
            <a:r>
              <a:rPr lang="en-AU" sz="1800" dirty="0"/>
              <a:t>ACCESS-S1 was run in prototype mode for most of the 2017-18 cyclone season</a:t>
            </a:r>
          </a:p>
          <a:p>
            <a:pPr marL="285750" indent="-285750">
              <a:buFont typeface="Arial" panose="020B0604020202020204" pitchFamily="34" charset="0"/>
              <a:buChar char="•"/>
            </a:pPr>
            <a:r>
              <a:rPr lang="en-AU" sz="1800" dirty="0"/>
              <a:t>38 forecasts were processed with mainly 11 ensemble members</a:t>
            </a:r>
          </a:p>
          <a:p>
            <a:pPr marL="285750" indent="-285750">
              <a:buFont typeface="Arial" panose="020B0604020202020204" pitchFamily="34" charset="0"/>
              <a:buChar char="•"/>
            </a:pPr>
            <a:r>
              <a:rPr lang="en-AU" sz="1800" dirty="0"/>
              <a:t>Calibration used the initial </a:t>
            </a:r>
            <a:r>
              <a:rPr lang="en-AU" sz="1800" dirty="0" err="1"/>
              <a:t>hindcast</a:t>
            </a:r>
            <a:r>
              <a:rPr lang="en-AU" sz="1800" dirty="0"/>
              <a:t>     (4 start dates from Nov-Feb)</a:t>
            </a:r>
          </a:p>
          <a:p>
            <a:pPr marL="285750" indent="-285750">
              <a:buFont typeface="Arial" panose="020B0604020202020204" pitchFamily="34" charset="0"/>
              <a:buChar char="•"/>
            </a:pPr>
            <a:r>
              <a:rPr lang="en-AU" sz="1800" dirty="0"/>
              <a:t>Calibration had lesser impact outside this period</a:t>
            </a:r>
          </a:p>
          <a:p>
            <a:pPr marL="285750" indent="-285750">
              <a:buFont typeface="Arial" panose="020B0604020202020204" pitchFamily="34" charset="0"/>
              <a:buChar char="•"/>
            </a:pPr>
            <a:r>
              <a:rPr lang="en-AU" sz="1800" dirty="0"/>
              <a:t>Results submitted to Royal Meteorological Society's  Atmospheric Science Letters Journal.</a:t>
            </a:r>
          </a:p>
          <a:p>
            <a:pPr marL="751479" lvl="1" indent="-285750">
              <a:buFont typeface="Arial" panose="020B0604020202020204" pitchFamily="34" charset="0"/>
              <a:buChar char="•"/>
            </a:pPr>
            <a:endParaRPr lang="en-AU" sz="2000" dirty="0"/>
          </a:p>
          <a:p>
            <a:endParaRPr lang="en-AU" sz="2000" dirty="0"/>
          </a:p>
          <a:p>
            <a:pPr marL="285750" indent="-285750">
              <a:buFont typeface="Arial" panose="020B0604020202020204" pitchFamily="34" charset="0"/>
              <a:buChar char="•"/>
            </a:pPr>
            <a:endParaRPr lang="en-AU" sz="2000" dirty="0"/>
          </a:p>
        </p:txBody>
      </p:sp>
      <p:graphicFrame>
        <p:nvGraphicFramePr>
          <p:cNvPr id="19" name="Table 18"/>
          <p:cNvGraphicFramePr>
            <a:graphicFrameLocks noGrp="1"/>
          </p:cNvGraphicFramePr>
          <p:nvPr>
            <p:extLst>
              <p:ext uri="{D42A27DB-BD31-4B8C-83A1-F6EECF244321}">
                <p14:modId xmlns:p14="http://schemas.microsoft.com/office/powerpoint/2010/main" val="1561931884"/>
              </p:ext>
            </p:extLst>
          </p:nvPr>
        </p:nvGraphicFramePr>
        <p:xfrm>
          <a:off x="5004047" y="797740"/>
          <a:ext cx="3658851" cy="1892763"/>
        </p:xfrm>
        <a:graphic>
          <a:graphicData uri="http://schemas.openxmlformats.org/drawingml/2006/table">
            <a:tbl>
              <a:tblPr firstRow="1" bandRow="1">
                <a:tableStyleId>{5940675A-B579-460E-94D1-54222C63F5DA}</a:tableStyleId>
              </a:tblPr>
              <a:tblGrid>
                <a:gridCol w="1573601">
                  <a:extLst>
                    <a:ext uri="{9D8B030D-6E8A-4147-A177-3AD203B41FA5}">
                      <a16:colId xmlns:a16="http://schemas.microsoft.com/office/drawing/2014/main" val="20000"/>
                    </a:ext>
                  </a:extLst>
                </a:gridCol>
                <a:gridCol w="1042625">
                  <a:extLst>
                    <a:ext uri="{9D8B030D-6E8A-4147-A177-3AD203B41FA5}">
                      <a16:colId xmlns:a16="http://schemas.microsoft.com/office/drawing/2014/main" val="20002"/>
                    </a:ext>
                  </a:extLst>
                </a:gridCol>
                <a:gridCol w="1042625">
                  <a:extLst>
                    <a:ext uri="{9D8B030D-6E8A-4147-A177-3AD203B41FA5}">
                      <a16:colId xmlns:a16="http://schemas.microsoft.com/office/drawing/2014/main" val="1791350411"/>
                    </a:ext>
                  </a:extLst>
                </a:gridCol>
              </a:tblGrid>
              <a:tr h="320040">
                <a:tc>
                  <a:txBody>
                    <a:bodyPr/>
                    <a:lstStyle/>
                    <a:p>
                      <a:r>
                        <a:rPr lang="en-AU" sz="1400" i="1" dirty="0">
                          <a:ln>
                            <a:solidFill>
                              <a:schemeClr val="bg1"/>
                            </a:solidFill>
                          </a:ln>
                          <a:solidFill>
                            <a:schemeClr val="bg1"/>
                          </a:solidFill>
                          <a:latin typeface="Arial" panose="020B0604020202020204" pitchFamily="34" charset="0"/>
                          <a:cs typeface="Arial" panose="020B0604020202020204" pitchFamily="34" charset="0"/>
                        </a:rPr>
                        <a:t>Lead time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AU" sz="1600" i="1" dirty="0">
                          <a:ln>
                            <a:solidFill>
                              <a:schemeClr val="bg1"/>
                            </a:solidFill>
                          </a:ln>
                          <a:solidFill>
                            <a:schemeClr val="bg1"/>
                          </a:solidFill>
                          <a:latin typeface="Arial" panose="020B0604020202020204" pitchFamily="34" charset="0"/>
                          <a:cs typeface="Arial" panose="020B0604020202020204" pitchFamily="34" charset="0"/>
                        </a:rPr>
                        <a:t>BSS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10000"/>
                  </a:ext>
                </a:extLst>
              </a:tr>
              <a:tr h="295062">
                <a:tc>
                  <a:txBody>
                    <a:bodyPr/>
                    <a:lstStyle/>
                    <a:p>
                      <a:r>
                        <a:rPr lang="en-AU" sz="1400" i="1" dirty="0">
                          <a:ln>
                            <a:solidFill>
                              <a:schemeClr val="bg1"/>
                            </a:solidFill>
                          </a:ln>
                          <a:solidFill>
                            <a:schemeClr val="bg1"/>
                          </a:solidFill>
                          <a:latin typeface="Arial" panose="020B0604020202020204" pitchFamily="34" charset="0"/>
                          <a:cs typeface="Arial" panose="020B0604020202020204" pitchFamily="34" charset="0"/>
                        </a:rPr>
                        <a:t>November</a:t>
                      </a:r>
                      <a:r>
                        <a:rPr lang="en-AU" sz="1400" i="1" baseline="0" dirty="0">
                          <a:ln>
                            <a:solidFill>
                              <a:schemeClr val="bg1"/>
                            </a:solidFill>
                          </a:ln>
                          <a:solidFill>
                            <a:schemeClr val="bg1"/>
                          </a:solidFill>
                          <a:latin typeface="Arial" panose="020B0604020202020204" pitchFamily="34" charset="0"/>
                          <a:cs typeface="Arial" panose="020B0604020202020204" pitchFamily="34" charset="0"/>
                        </a:rPr>
                        <a:t>-April</a:t>
                      </a:r>
                      <a:endParaRPr lang="en-AU" sz="1400" i="1" dirty="0">
                        <a:ln>
                          <a:solidFill>
                            <a:schemeClr val="bg1"/>
                          </a:solidFill>
                        </a:ln>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AU" sz="1400" i="1" dirty="0">
                          <a:ln>
                            <a:solidFill>
                              <a:schemeClr val="bg1"/>
                            </a:solidFill>
                          </a:ln>
                          <a:solidFill>
                            <a:schemeClr val="bg1"/>
                          </a:solidFill>
                          <a:latin typeface="Arial" panose="020B0604020202020204" pitchFamily="34" charset="0"/>
                          <a:cs typeface="Arial" panose="020B0604020202020204" pitchFamily="34" charset="0"/>
                        </a:rPr>
                        <a:t>Raw*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AU" sz="1400" i="1" dirty="0">
                          <a:ln>
                            <a:solidFill>
                              <a:schemeClr val="bg1"/>
                            </a:solidFill>
                          </a:ln>
                          <a:solidFill>
                            <a:schemeClr val="bg1"/>
                          </a:solidFill>
                          <a:latin typeface="Arial" panose="020B0604020202020204" pitchFamily="34" charset="0"/>
                          <a:cs typeface="Arial" panose="020B0604020202020204" pitchFamily="34" charset="0"/>
                        </a:rPr>
                        <a:t>Calibrated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9307761"/>
                  </a:ext>
                </a:extLst>
              </a:tr>
              <a:tr h="417561">
                <a:tc>
                  <a:txBody>
                    <a:bodyPr/>
                    <a:lstStyle/>
                    <a:p>
                      <a:r>
                        <a:rPr lang="en-AU" sz="1400" dirty="0">
                          <a:ln>
                            <a:solidFill>
                              <a:schemeClr val="bg1"/>
                            </a:solidFill>
                          </a:ln>
                          <a:solidFill>
                            <a:schemeClr val="bg1"/>
                          </a:solidFill>
                        </a:rPr>
                        <a:t>Days</a:t>
                      </a:r>
                      <a:r>
                        <a:rPr lang="en-AU" sz="1400" baseline="0" dirty="0">
                          <a:ln>
                            <a:solidFill>
                              <a:schemeClr val="bg1"/>
                            </a:solidFill>
                          </a:ln>
                          <a:solidFill>
                            <a:schemeClr val="bg1"/>
                          </a:solidFill>
                        </a:rPr>
                        <a:t> 8-14</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a:ln>
                            <a:solidFill>
                              <a:schemeClr val="bg1"/>
                            </a:solidFill>
                          </a:ln>
                          <a:solidFill>
                            <a:schemeClr val="bg1"/>
                          </a:solidFill>
                        </a:rPr>
                        <a:t>0.185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a:ln>
                            <a:solidFill>
                              <a:schemeClr val="bg1"/>
                            </a:solidFill>
                          </a:ln>
                          <a:solidFill>
                            <a:schemeClr val="bg1"/>
                          </a:solidFill>
                        </a:rPr>
                        <a:t>0.109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17561">
                <a:tc>
                  <a:txBody>
                    <a:bodyPr/>
                    <a:lstStyle/>
                    <a:p>
                      <a:r>
                        <a:rPr lang="en-AU" sz="1400" i="0" dirty="0">
                          <a:ln>
                            <a:solidFill>
                              <a:schemeClr val="bg1"/>
                            </a:solidFill>
                          </a:ln>
                          <a:solidFill>
                            <a:schemeClr val="bg1"/>
                          </a:solidFill>
                          <a:latin typeface="Arial" panose="020B0604020202020204" pitchFamily="34" charset="0"/>
                          <a:cs typeface="Arial" panose="020B0604020202020204" pitchFamily="34" charset="0"/>
                        </a:rPr>
                        <a:t>Days 15-21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i="0" dirty="0">
                          <a:ln>
                            <a:solidFill>
                              <a:schemeClr val="bg1"/>
                            </a:solidFill>
                          </a:ln>
                          <a:solidFill>
                            <a:schemeClr val="bg1"/>
                          </a:solidFill>
                          <a:latin typeface="Arial" panose="020B0604020202020204" pitchFamily="34" charset="0"/>
                          <a:cs typeface="Arial" panose="020B0604020202020204" pitchFamily="34" charset="0"/>
                        </a:rPr>
                        <a:t>0.070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i="0" dirty="0">
                          <a:ln>
                            <a:solidFill>
                              <a:schemeClr val="bg1"/>
                            </a:solidFill>
                          </a:ln>
                          <a:solidFill>
                            <a:schemeClr val="bg1"/>
                          </a:solidFill>
                          <a:latin typeface="Arial" panose="020B0604020202020204" pitchFamily="34" charset="0"/>
                          <a:cs typeface="Arial" panose="020B0604020202020204" pitchFamily="34" charset="0"/>
                        </a:rPr>
                        <a:t>0.027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417561">
                <a:tc>
                  <a:txBody>
                    <a:bodyPr/>
                    <a:lstStyle/>
                    <a:p>
                      <a:r>
                        <a:rPr lang="en-AU" sz="1400" dirty="0">
                          <a:ln>
                            <a:solidFill>
                              <a:schemeClr val="bg1"/>
                            </a:solidFill>
                          </a:ln>
                          <a:solidFill>
                            <a:schemeClr val="bg1"/>
                          </a:solidFill>
                        </a:rPr>
                        <a:t>Days</a:t>
                      </a:r>
                      <a:r>
                        <a:rPr lang="en-AU" sz="1400" baseline="0" dirty="0">
                          <a:ln>
                            <a:solidFill>
                              <a:schemeClr val="bg1"/>
                            </a:solidFill>
                          </a:ln>
                          <a:solidFill>
                            <a:schemeClr val="bg1"/>
                          </a:solidFill>
                        </a:rPr>
                        <a:t> 22-18</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a:ln>
                            <a:solidFill>
                              <a:schemeClr val="bg1"/>
                            </a:solidFill>
                          </a:ln>
                          <a:solidFill>
                            <a:schemeClr val="bg1"/>
                          </a:solidFill>
                        </a:rPr>
                        <a:t>0.050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a:ln>
                            <a:solidFill>
                              <a:schemeClr val="bg1"/>
                            </a:solidFill>
                          </a:ln>
                          <a:solidFill>
                            <a:schemeClr val="bg1"/>
                          </a:solidFill>
                        </a:rPr>
                        <a:t>0.043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673832372"/>
              </p:ext>
            </p:extLst>
          </p:nvPr>
        </p:nvGraphicFramePr>
        <p:xfrm>
          <a:off x="5004048" y="2715766"/>
          <a:ext cx="3658851" cy="1862283"/>
        </p:xfrm>
        <a:graphic>
          <a:graphicData uri="http://schemas.openxmlformats.org/drawingml/2006/table">
            <a:tbl>
              <a:tblPr firstRow="1" bandRow="1">
                <a:tableStyleId>{5940675A-B579-460E-94D1-54222C63F5DA}</a:tableStyleId>
              </a:tblPr>
              <a:tblGrid>
                <a:gridCol w="1573601">
                  <a:extLst>
                    <a:ext uri="{9D8B030D-6E8A-4147-A177-3AD203B41FA5}">
                      <a16:colId xmlns:a16="http://schemas.microsoft.com/office/drawing/2014/main" val="20000"/>
                    </a:ext>
                  </a:extLst>
                </a:gridCol>
                <a:gridCol w="1042625">
                  <a:extLst>
                    <a:ext uri="{9D8B030D-6E8A-4147-A177-3AD203B41FA5}">
                      <a16:colId xmlns:a16="http://schemas.microsoft.com/office/drawing/2014/main" val="20002"/>
                    </a:ext>
                  </a:extLst>
                </a:gridCol>
                <a:gridCol w="1042625">
                  <a:extLst>
                    <a:ext uri="{9D8B030D-6E8A-4147-A177-3AD203B41FA5}">
                      <a16:colId xmlns:a16="http://schemas.microsoft.com/office/drawing/2014/main" val="1791350411"/>
                    </a:ext>
                  </a:extLst>
                </a:gridCol>
              </a:tblGrid>
              <a:tr h="295062">
                <a:tc rowSpan="2">
                  <a:txBody>
                    <a:bodyPr/>
                    <a:lstStyle/>
                    <a:p>
                      <a:r>
                        <a:rPr lang="en-AU" sz="1400" i="1" dirty="0">
                          <a:ln>
                            <a:solidFill>
                              <a:schemeClr val="bg1"/>
                            </a:solidFill>
                          </a:ln>
                          <a:solidFill>
                            <a:schemeClr val="bg1"/>
                          </a:solidFill>
                          <a:latin typeface="Arial" panose="020B0604020202020204" pitchFamily="34" charset="0"/>
                          <a:cs typeface="Arial" panose="020B0604020202020204" pitchFamily="34" charset="0"/>
                        </a:rPr>
                        <a:t>November</a:t>
                      </a:r>
                      <a:r>
                        <a:rPr lang="en-AU" sz="1400" i="1" baseline="0" dirty="0">
                          <a:ln>
                            <a:solidFill>
                              <a:schemeClr val="bg1"/>
                            </a:solidFill>
                          </a:ln>
                          <a:solidFill>
                            <a:schemeClr val="bg1"/>
                          </a:solidFill>
                          <a:latin typeface="Arial" panose="020B0604020202020204" pitchFamily="34" charset="0"/>
                          <a:cs typeface="Arial" panose="020B0604020202020204" pitchFamily="34" charset="0"/>
                        </a:rPr>
                        <a:t>-Feb</a:t>
                      </a:r>
                      <a:endParaRPr lang="en-AU" sz="1400" i="1" dirty="0">
                        <a:ln>
                          <a:solidFill>
                            <a:schemeClr val="bg1"/>
                          </a:solidFill>
                        </a:ln>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AU" sz="1400" i="1" dirty="0">
                          <a:ln>
                            <a:solidFill>
                              <a:schemeClr val="bg1"/>
                            </a:solidFill>
                          </a:ln>
                          <a:solidFill>
                            <a:schemeClr val="bg1"/>
                          </a:solidFill>
                          <a:latin typeface="Arial" panose="020B0604020202020204" pitchFamily="34" charset="0"/>
                          <a:cs typeface="Arial" panose="020B0604020202020204" pitchFamily="34" charset="0"/>
                        </a:rPr>
                        <a:t>BSS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10000"/>
                  </a:ext>
                </a:extLst>
              </a:tr>
              <a:tr h="295062">
                <a:tc vMerge="1">
                  <a:txBody>
                    <a:bodyPr/>
                    <a:lstStyle/>
                    <a:p>
                      <a:endParaRPr lang="en-AU"/>
                    </a:p>
                  </a:txBody>
                  <a:tcPr/>
                </a:tc>
                <a:tc>
                  <a:txBody>
                    <a:bodyPr/>
                    <a:lstStyle/>
                    <a:p>
                      <a:pPr algn="ctr"/>
                      <a:r>
                        <a:rPr lang="en-AU" sz="1400" i="1" dirty="0">
                          <a:ln>
                            <a:solidFill>
                              <a:schemeClr val="bg1"/>
                            </a:solidFill>
                          </a:ln>
                          <a:solidFill>
                            <a:schemeClr val="bg1"/>
                          </a:solidFill>
                          <a:latin typeface="Arial" panose="020B0604020202020204" pitchFamily="34" charset="0"/>
                          <a:cs typeface="Arial" panose="020B0604020202020204" pitchFamily="34" charset="0"/>
                        </a:rPr>
                        <a:t>Raw*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AU" sz="1400" i="1" dirty="0">
                          <a:ln>
                            <a:solidFill>
                              <a:schemeClr val="bg1"/>
                            </a:solidFill>
                          </a:ln>
                          <a:solidFill>
                            <a:schemeClr val="bg1"/>
                          </a:solidFill>
                          <a:latin typeface="Arial" panose="020B0604020202020204" pitchFamily="34" charset="0"/>
                          <a:cs typeface="Arial" panose="020B0604020202020204" pitchFamily="34" charset="0"/>
                        </a:rPr>
                        <a:t>Calibrated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9307761"/>
                  </a:ext>
                </a:extLst>
              </a:tr>
              <a:tr h="417561">
                <a:tc>
                  <a:txBody>
                    <a:bodyPr/>
                    <a:lstStyle/>
                    <a:p>
                      <a:r>
                        <a:rPr lang="en-AU" sz="1400" dirty="0">
                          <a:ln>
                            <a:solidFill>
                              <a:schemeClr val="bg1"/>
                            </a:solidFill>
                          </a:ln>
                          <a:solidFill>
                            <a:schemeClr val="bg1"/>
                          </a:solidFill>
                        </a:rPr>
                        <a:t>Days</a:t>
                      </a:r>
                      <a:r>
                        <a:rPr lang="en-AU" sz="1400" baseline="0" dirty="0">
                          <a:ln>
                            <a:solidFill>
                              <a:schemeClr val="bg1"/>
                            </a:solidFill>
                          </a:ln>
                          <a:solidFill>
                            <a:schemeClr val="bg1"/>
                          </a:solidFill>
                        </a:rPr>
                        <a:t> 8-14</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a:ln>
                            <a:solidFill>
                              <a:schemeClr val="bg1"/>
                            </a:solidFill>
                          </a:ln>
                          <a:solidFill>
                            <a:schemeClr val="bg1"/>
                          </a:solidFill>
                        </a:rPr>
                        <a:t>0.282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a:ln>
                            <a:solidFill>
                              <a:schemeClr val="bg1"/>
                            </a:solidFill>
                          </a:ln>
                          <a:solidFill>
                            <a:schemeClr val="bg1"/>
                          </a:solidFill>
                        </a:rPr>
                        <a:t>0.185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17561">
                <a:tc>
                  <a:txBody>
                    <a:bodyPr/>
                    <a:lstStyle/>
                    <a:p>
                      <a:r>
                        <a:rPr lang="en-AU" sz="1400" i="0" dirty="0">
                          <a:ln>
                            <a:solidFill>
                              <a:schemeClr val="bg1"/>
                            </a:solidFill>
                          </a:ln>
                          <a:solidFill>
                            <a:schemeClr val="bg1"/>
                          </a:solidFill>
                          <a:latin typeface="Arial" panose="020B0604020202020204" pitchFamily="34" charset="0"/>
                          <a:cs typeface="Arial" panose="020B0604020202020204" pitchFamily="34" charset="0"/>
                        </a:rPr>
                        <a:t>Days 15-21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i="0" dirty="0">
                          <a:ln>
                            <a:solidFill>
                              <a:schemeClr val="bg1"/>
                            </a:solidFill>
                          </a:ln>
                          <a:solidFill>
                            <a:schemeClr val="bg1"/>
                          </a:solidFill>
                          <a:latin typeface="Arial" panose="020B0604020202020204" pitchFamily="34" charset="0"/>
                          <a:cs typeface="Arial" panose="020B0604020202020204" pitchFamily="34" charset="0"/>
                        </a:rPr>
                        <a:t>0.143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i="0" dirty="0">
                          <a:ln>
                            <a:solidFill>
                              <a:schemeClr val="bg1"/>
                            </a:solidFill>
                          </a:ln>
                          <a:solidFill>
                            <a:schemeClr val="bg1"/>
                          </a:solidFill>
                          <a:latin typeface="Arial" panose="020B0604020202020204" pitchFamily="34" charset="0"/>
                          <a:cs typeface="Arial" panose="020B0604020202020204" pitchFamily="34" charset="0"/>
                        </a:rPr>
                        <a:t>0.165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417561">
                <a:tc>
                  <a:txBody>
                    <a:bodyPr/>
                    <a:lstStyle/>
                    <a:p>
                      <a:r>
                        <a:rPr lang="en-AU" sz="1400" dirty="0">
                          <a:ln>
                            <a:solidFill>
                              <a:schemeClr val="bg1"/>
                            </a:solidFill>
                          </a:ln>
                          <a:solidFill>
                            <a:schemeClr val="bg1"/>
                          </a:solidFill>
                        </a:rPr>
                        <a:t>Days</a:t>
                      </a:r>
                      <a:r>
                        <a:rPr lang="en-AU" sz="1400" baseline="0" dirty="0">
                          <a:ln>
                            <a:solidFill>
                              <a:schemeClr val="bg1"/>
                            </a:solidFill>
                          </a:ln>
                          <a:solidFill>
                            <a:schemeClr val="bg1"/>
                          </a:solidFill>
                        </a:rPr>
                        <a:t> 22-18</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a:ln>
                            <a:solidFill>
                              <a:schemeClr val="bg1"/>
                            </a:solidFill>
                          </a:ln>
                          <a:solidFill>
                            <a:schemeClr val="bg1"/>
                          </a:solidFill>
                        </a:rPr>
                        <a:t>0.098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a:ln>
                            <a:solidFill>
                              <a:schemeClr val="bg1"/>
                            </a:solidFill>
                          </a:ln>
                          <a:solidFill>
                            <a:schemeClr val="bg1"/>
                          </a:solidFill>
                        </a:rPr>
                        <a:t>0.162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2" name="TextBox 21"/>
          <p:cNvSpPr txBox="1"/>
          <p:nvPr/>
        </p:nvSpPr>
        <p:spPr>
          <a:xfrm>
            <a:off x="5037791" y="4659982"/>
            <a:ext cx="2664296" cy="432048"/>
          </a:xfrm>
          <a:prstGeom prst="rect">
            <a:avLst/>
          </a:prstGeom>
          <a:noFill/>
        </p:spPr>
        <p:txBody>
          <a:bodyPr wrap="none" lIns="0" tIns="0" rIns="0" bIns="0" rtlCol="0">
            <a:noAutofit/>
          </a:bodyPr>
          <a:lstStyle/>
          <a:p>
            <a:r>
              <a:rPr lang="en-AU" sz="1600" baseline="0" dirty="0">
                <a:solidFill>
                  <a:schemeClr val="bg1"/>
                </a:solidFill>
                <a:latin typeface="Arial"/>
              </a:rPr>
              <a:t>*with </a:t>
            </a:r>
            <a:r>
              <a:rPr lang="en-AU" sz="1600" baseline="0" dirty="0" err="1">
                <a:solidFill>
                  <a:schemeClr val="bg1"/>
                </a:solidFill>
                <a:latin typeface="Arial"/>
              </a:rPr>
              <a:t>windspeed</a:t>
            </a:r>
            <a:r>
              <a:rPr lang="en-AU" sz="1600" dirty="0">
                <a:solidFill>
                  <a:schemeClr val="bg1"/>
                </a:solidFill>
                <a:latin typeface="Arial"/>
              </a:rPr>
              <a:t> threshold</a:t>
            </a:r>
            <a:endParaRPr lang="en-AU" sz="1600" baseline="0" dirty="0">
              <a:solidFill>
                <a:schemeClr val="bg1"/>
              </a:solidFill>
              <a:latin typeface="Arial"/>
            </a:endParaRPr>
          </a:p>
        </p:txBody>
      </p:sp>
    </p:spTree>
    <p:extLst>
      <p:ext uri="{BB962C8B-B14F-4D97-AF65-F5344CB8AC3E}">
        <p14:creationId xmlns:p14="http://schemas.microsoft.com/office/powerpoint/2010/main" val="1508469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err="1"/>
              <a:t>Realtime</a:t>
            </a:r>
            <a:r>
              <a:rPr lang="en-AU" sz="2800" dirty="0"/>
              <a:t> 2017-18 evaluation </a:t>
            </a:r>
            <a:r>
              <a:rPr lang="en-AU" sz="2800" dirty="0" smtClean="0"/>
              <a:t>(final)</a:t>
            </a:r>
            <a:endParaRPr lang="en-AU" sz="2800" dirty="0"/>
          </a:p>
        </p:txBody>
      </p:sp>
      <p:sp>
        <p:nvSpPr>
          <p:cNvPr id="3" name="Content Placeholder 2"/>
          <p:cNvSpPr>
            <a:spLocks noGrp="1"/>
          </p:cNvSpPr>
          <p:nvPr>
            <p:ph type="body" sz="quarter" idx="10"/>
          </p:nvPr>
        </p:nvSpPr>
        <p:spPr>
          <a:xfrm>
            <a:off x="382355" y="826343"/>
            <a:ext cx="4477677" cy="3782186"/>
          </a:xfrm>
        </p:spPr>
        <p:txBody>
          <a:bodyPr/>
          <a:lstStyle/>
          <a:p>
            <a:pPr marL="285750" indent="-285750">
              <a:buFont typeface="Arial" panose="020B0604020202020204" pitchFamily="34" charset="0"/>
              <a:buChar char="•"/>
            </a:pPr>
            <a:r>
              <a:rPr lang="en-AU" sz="1800" dirty="0" smtClean="0"/>
              <a:t>157 </a:t>
            </a:r>
            <a:r>
              <a:rPr lang="en-AU" sz="1800" dirty="0"/>
              <a:t>ACCESS-S1 forecasts with all 33 ensemble </a:t>
            </a:r>
            <a:r>
              <a:rPr lang="en-AU" sz="1800" dirty="0" smtClean="0"/>
              <a:t>members</a:t>
            </a:r>
          </a:p>
          <a:p>
            <a:pPr marL="285750" indent="-285750">
              <a:buFont typeface="Arial" panose="020B0604020202020204" pitchFamily="34" charset="0"/>
              <a:buChar char="•"/>
            </a:pPr>
            <a:r>
              <a:rPr lang="en-AU" sz="1800" dirty="0" smtClean="0"/>
              <a:t>Performed after full </a:t>
            </a:r>
            <a:r>
              <a:rPr lang="en-AU" sz="1800" dirty="0" err="1" smtClean="0"/>
              <a:t>hindcast</a:t>
            </a:r>
            <a:r>
              <a:rPr lang="en-AU" sz="1800" dirty="0" smtClean="0"/>
              <a:t> was complete</a:t>
            </a:r>
            <a:endParaRPr lang="en-AU" sz="1800" dirty="0" smtClean="0"/>
          </a:p>
          <a:p>
            <a:pPr marL="285750" indent="-285750">
              <a:buFont typeface="Arial" panose="020B0604020202020204" pitchFamily="34" charset="0"/>
              <a:buChar char="•"/>
            </a:pPr>
            <a:r>
              <a:rPr lang="en-AU" sz="1800" dirty="0" smtClean="0"/>
              <a:t>Results were better than </a:t>
            </a:r>
            <a:r>
              <a:rPr lang="en-AU" sz="1800" dirty="0" err="1" smtClean="0"/>
              <a:t>hindcast</a:t>
            </a:r>
            <a:endParaRPr lang="en-AU" sz="1800" dirty="0" smtClean="0"/>
          </a:p>
          <a:p>
            <a:pPr marL="751479" lvl="1" indent="-285750">
              <a:buFont typeface="Arial" panose="020B0604020202020204" pitchFamily="34" charset="0"/>
              <a:buChar char="•"/>
            </a:pPr>
            <a:r>
              <a:rPr lang="en-AU" sz="1800" dirty="0" smtClean="0"/>
              <a:t>Related to MJO in 2017-18?</a:t>
            </a:r>
          </a:p>
          <a:p>
            <a:pPr marL="751479" lvl="1" indent="-285750">
              <a:buFont typeface="Arial" panose="020B0604020202020204" pitchFamily="34" charset="0"/>
              <a:buChar char="•"/>
            </a:pPr>
            <a:r>
              <a:rPr lang="en-AU" sz="1800" dirty="0" smtClean="0"/>
              <a:t>Use of ACCESS-G c/f ERA to provide initial condition?</a:t>
            </a:r>
          </a:p>
          <a:p>
            <a:pPr marL="751479" lvl="1" indent="-285750">
              <a:buFont typeface="Arial" panose="020B0604020202020204" pitchFamily="34" charset="0"/>
              <a:buChar char="•"/>
            </a:pPr>
            <a:r>
              <a:rPr lang="en-AU" sz="1800" dirty="0" smtClean="0"/>
              <a:t>Extra ensembles?</a:t>
            </a:r>
          </a:p>
          <a:p>
            <a:pPr marL="285750" indent="-285750">
              <a:buFont typeface="Arial" panose="020B0604020202020204" pitchFamily="34" charset="0"/>
              <a:buChar char="•"/>
            </a:pPr>
            <a:r>
              <a:rPr lang="en-AU" sz="1800" dirty="0" smtClean="0"/>
              <a:t>Using monthly calibration provided no overall improvement</a:t>
            </a:r>
          </a:p>
          <a:p>
            <a:pPr marL="285750" indent="-285750">
              <a:buFont typeface="Arial" panose="020B0604020202020204" pitchFamily="34" charset="0"/>
              <a:buChar char="•"/>
            </a:pPr>
            <a:r>
              <a:rPr lang="en-AU" sz="1800" dirty="0" smtClean="0"/>
              <a:t>Investigation of lagged ensembles ongoing</a:t>
            </a:r>
            <a:endParaRPr lang="en-AU" sz="1800" dirty="0"/>
          </a:p>
          <a:p>
            <a:endParaRPr lang="en-AU" sz="2000" dirty="0"/>
          </a:p>
          <a:p>
            <a:pPr marL="285750" indent="-285750">
              <a:buFont typeface="Arial" panose="020B0604020202020204" pitchFamily="34" charset="0"/>
              <a:buChar char="•"/>
            </a:pPr>
            <a:endParaRPr lang="en-AU" sz="2000" dirty="0"/>
          </a:p>
        </p:txBody>
      </p:sp>
      <p:graphicFrame>
        <p:nvGraphicFramePr>
          <p:cNvPr id="5" name="Table 4"/>
          <p:cNvGraphicFramePr>
            <a:graphicFrameLocks noGrp="1"/>
          </p:cNvGraphicFramePr>
          <p:nvPr>
            <p:extLst>
              <p:ext uri="{D42A27DB-BD31-4B8C-83A1-F6EECF244321}">
                <p14:modId xmlns:p14="http://schemas.microsoft.com/office/powerpoint/2010/main" val="2658521074"/>
              </p:ext>
            </p:extLst>
          </p:nvPr>
        </p:nvGraphicFramePr>
        <p:xfrm>
          <a:off x="5004047" y="855665"/>
          <a:ext cx="3658851" cy="1892763"/>
        </p:xfrm>
        <a:graphic>
          <a:graphicData uri="http://schemas.openxmlformats.org/drawingml/2006/table">
            <a:tbl>
              <a:tblPr firstRow="1" bandRow="1">
                <a:tableStyleId>{5940675A-B579-460E-94D1-54222C63F5DA}</a:tableStyleId>
              </a:tblPr>
              <a:tblGrid>
                <a:gridCol w="1573601">
                  <a:extLst>
                    <a:ext uri="{9D8B030D-6E8A-4147-A177-3AD203B41FA5}">
                      <a16:colId xmlns:a16="http://schemas.microsoft.com/office/drawing/2014/main" val="20000"/>
                    </a:ext>
                  </a:extLst>
                </a:gridCol>
                <a:gridCol w="1042625">
                  <a:extLst>
                    <a:ext uri="{9D8B030D-6E8A-4147-A177-3AD203B41FA5}">
                      <a16:colId xmlns:a16="http://schemas.microsoft.com/office/drawing/2014/main" val="20002"/>
                    </a:ext>
                  </a:extLst>
                </a:gridCol>
                <a:gridCol w="1042625">
                  <a:extLst>
                    <a:ext uri="{9D8B030D-6E8A-4147-A177-3AD203B41FA5}">
                      <a16:colId xmlns:a16="http://schemas.microsoft.com/office/drawing/2014/main" val="1791350411"/>
                    </a:ext>
                  </a:extLst>
                </a:gridCol>
              </a:tblGrid>
              <a:tr h="320040">
                <a:tc>
                  <a:txBody>
                    <a:bodyPr/>
                    <a:lstStyle/>
                    <a:p>
                      <a:r>
                        <a:rPr lang="en-AU" sz="1400" i="1" dirty="0">
                          <a:ln>
                            <a:solidFill>
                              <a:schemeClr val="bg1"/>
                            </a:solidFill>
                          </a:ln>
                          <a:solidFill>
                            <a:schemeClr val="bg1"/>
                          </a:solidFill>
                          <a:latin typeface="Arial" panose="020B0604020202020204" pitchFamily="34" charset="0"/>
                          <a:cs typeface="Arial" panose="020B0604020202020204" pitchFamily="34" charset="0"/>
                        </a:rPr>
                        <a:t>Lead time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AU" sz="1600" i="1" dirty="0">
                          <a:ln>
                            <a:solidFill>
                              <a:schemeClr val="bg1"/>
                            </a:solidFill>
                          </a:ln>
                          <a:solidFill>
                            <a:schemeClr val="bg1"/>
                          </a:solidFill>
                          <a:latin typeface="Arial" panose="020B0604020202020204" pitchFamily="34" charset="0"/>
                          <a:cs typeface="Arial" panose="020B0604020202020204" pitchFamily="34" charset="0"/>
                        </a:rPr>
                        <a:t>BSS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10000"/>
                  </a:ext>
                </a:extLst>
              </a:tr>
              <a:tr h="295062">
                <a:tc>
                  <a:txBody>
                    <a:bodyPr/>
                    <a:lstStyle/>
                    <a:p>
                      <a:r>
                        <a:rPr lang="en-AU" sz="1400" i="1" dirty="0">
                          <a:ln>
                            <a:solidFill>
                              <a:schemeClr val="bg1"/>
                            </a:solidFill>
                          </a:ln>
                          <a:solidFill>
                            <a:schemeClr val="bg1"/>
                          </a:solidFill>
                          <a:latin typeface="Arial" panose="020B0604020202020204" pitchFamily="34" charset="0"/>
                          <a:cs typeface="Arial" panose="020B0604020202020204" pitchFamily="34" charset="0"/>
                        </a:rPr>
                        <a:t>November</a:t>
                      </a:r>
                      <a:r>
                        <a:rPr lang="en-AU" sz="1400" i="1" baseline="0" dirty="0">
                          <a:ln>
                            <a:solidFill>
                              <a:schemeClr val="bg1"/>
                            </a:solidFill>
                          </a:ln>
                          <a:solidFill>
                            <a:schemeClr val="bg1"/>
                          </a:solidFill>
                          <a:latin typeface="Arial" panose="020B0604020202020204" pitchFamily="34" charset="0"/>
                          <a:cs typeface="Arial" panose="020B0604020202020204" pitchFamily="34" charset="0"/>
                        </a:rPr>
                        <a:t>-April</a:t>
                      </a:r>
                      <a:endParaRPr lang="en-AU" sz="1400" i="1" dirty="0">
                        <a:ln>
                          <a:solidFill>
                            <a:schemeClr val="bg1"/>
                          </a:solidFill>
                        </a:ln>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AU" sz="1400" i="1" dirty="0">
                          <a:ln>
                            <a:solidFill>
                              <a:schemeClr val="bg1"/>
                            </a:solidFill>
                          </a:ln>
                          <a:solidFill>
                            <a:schemeClr val="bg1"/>
                          </a:solidFill>
                          <a:latin typeface="Arial" panose="020B0604020202020204" pitchFamily="34" charset="0"/>
                          <a:cs typeface="Arial" panose="020B0604020202020204" pitchFamily="34" charset="0"/>
                        </a:rPr>
                        <a:t>Raw*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AU" sz="1400" i="1" dirty="0">
                          <a:ln>
                            <a:solidFill>
                              <a:schemeClr val="bg1"/>
                            </a:solidFill>
                          </a:ln>
                          <a:solidFill>
                            <a:schemeClr val="bg1"/>
                          </a:solidFill>
                          <a:latin typeface="Arial" panose="020B0604020202020204" pitchFamily="34" charset="0"/>
                          <a:cs typeface="Arial" panose="020B0604020202020204" pitchFamily="34" charset="0"/>
                        </a:rPr>
                        <a:t>Calibrated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9307761"/>
                  </a:ext>
                </a:extLst>
              </a:tr>
              <a:tr h="417561">
                <a:tc>
                  <a:txBody>
                    <a:bodyPr/>
                    <a:lstStyle/>
                    <a:p>
                      <a:r>
                        <a:rPr lang="en-AU" sz="1400" dirty="0">
                          <a:ln>
                            <a:solidFill>
                              <a:schemeClr val="bg1"/>
                            </a:solidFill>
                          </a:ln>
                          <a:solidFill>
                            <a:schemeClr val="bg1"/>
                          </a:solidFill>
                        </a:rPr>
                        <a:t>Days</a:t>
                      </a:r>
                      <a:r>
                        <a:rPr lang="en-AU" sz="1400" baseline="0" dirty="0">
                          <a:ln>
                            <a:solidFill>
                              <a:schemeClr val="bg1"/>
                            </a:solidFill>
                          </a:ln>
                          <a:solidFill>
                            <a:schemeClr val="bg1"/>
                          </a:solidFill>
                        </a:rPr>
                        <a:t> 8-14</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smtClean="0">
                          <a:ln>
                            <a:solidFill>
                              <a:schemeClr val="bg1"/>
                            </a:solidFill>
                          </a:ln>
                          <a:solidFill>
                            <a:schemeClr val="bg1"/>
                          </a:solidFill>
                        </a:rPr>
                        <a:t>0.209</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smtClean="0">
                          <a:ln>
                            <a:solidFill>
                              <a:schemeClr val="bg1"/>
                            </a:solidFill>
                          </a:ln>
                          <a:solidFill>
                            <a:schemeClr val="bg1"/>
                          </a:solidFill>
                        </a:rPr>
                        <a:t>0.182</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17561">
                <a:tc>
                  <a:txBody>
                    <a:bodyPr/>
                    <a:lstStyle/>
                    <a:p>
                      <a:r>
                        <a:rPr lang="en-AU" sz="1400" i="0" dirty="0">
                          <a:ln>
                            <a:solidFill>
                              <a:schemeClr val="bg1"/>
                            </a:solidFill>
                          </a:ln>
                          <a:solidFill>
                            <a:schemeClr val="bg1"/>
                          </a:solidFill>
                          <a:latin typeface="Arial" panose="020B0604020202020204" pitchFamily="34" charset="0"/>
                          <a:cs typeface="Arial" panose="020B0604020202020204" pitchFamily="34" charset="0"/>
                        </a:rPr>
                        <a:t>Days 15-21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i="0" dirty="0" smtClean="0">
                          <a:ln>
                            <a:solidFill>
                              <a:schemeClr val="bg1"/>
                            </a:solidFill>
                          </a:ln>
                          <a:solidFill>
                            <a:schemeClr val="bg1"/>
                          </a:solidFill>
                          <a:latin typeface="Arial" panose="020B0604020202020204" pitchFamily="34" charset="0"/>
                          <a:cs typeface="Arial" panose="020B0604020202020204" pitchFamily="34" charset="0"/>
                        </a:rPr>
                        <a:t>0.125</a:t>
                      </a:r>
                      <a:endParaRPr lang="en-AU" sz="1400" i="0" dirty="0">
                        <a:ln>
                          <a:solidFill>
                            <a:schemeClr val="bg1"/>
                          </a:solidFill>
                        </a:ln>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i="0" dirty="0" smtClean="0">
                          <a:ln>
                            <a:solidFill>
                              <a:schemeClr val="bg1"/>
                            </a:solidFill>
                          </a:ln>
                          <a:solidFill>
                            <a:schemeClr val="bg1"/>
                          </a:solidFill>
                          <a:latin typeface="Arial" panose="020B0604020202020204" pitchFamily="34" charset="0"/>
                          <a:cs typeface="Arial" panose="020B0604020202020204" pitchFamily="34" charset="0"/>
                        </a:rPr>
                        <a:t>0.140</a:t>
                      </a:r>
                      <a:endParaRPr lang="en-AU" sz="1400" i="0" dirty="0">
                        <a:ln>
                          <a:solidFill>
                            <a:schemeClr val="bg1"/>
                          </a:solidFill>
                        </a:ln>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417561">
                <a:tc>
                  <a:txBody>
                    <a:bodyPr/>
                    <a:lstStyle/>
                    <a:p>
                      <a:r>
                        <a:rPr lang="en-AU" sz="1400" dirty="0">
                          <a:ln>
                            <a:solidFill>
                              <a:schemeClr val="bg1"/>
                            </a:solidFill>
                          </a:ln>
                          <a:solidFill>
                            <a:schemeClr val="bg1"/>
                          </a:solidFill>
                        </a:rPr>
                        <a:t>Days</a:t>
                      </a:r>
                      <a:r>
                        <a:rPr lang="en-AU" sz="1400" baseline="0" dirty="0">
                          <a:ln>
                            <a:solidFill>
                              <a:schemeClr val="bg1"/>
                            </a:solidFill>
                          </a:ln>
                          <a:solidFill>
                            <a:schemeClr val="bg1"/>
                          </a:solidFill>
                        </a:rPr>
                        <a:t> </a:t>
                      </a:r>
                      <a:r>
                        <a:rPr lang="en-AU" sz="1400" baseline="0" dirty="0" smtClean="0">
                          <a:ln>
                            <a:solidFill>
                              <a:schemeClr val="bg1"/>
                            </a:solidFill>
                          </a:ln>
                          <a:solidFill>
                            <a:schemeClr val="bg1"/>
                          </a:solidFill>
                        </a:rPr>
                        <a:t>22-28</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smtClean="0">
                          <a:ln>
                            <a:solidFill>
                              <a:schemeClr val="bg1"/>
                            </a:solidFill>
                          </a:ln>
                          <a:solidFill>
                            <a:schemeClr val="bg1"/>
                          </a:solidFill>
                        </a:rPr>
                        <a:t>0.108</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400" dirty="0" smtClean="0">
                          <a:ln>
                            <a:solidFill>
                              <a:schemeClr val="bg1"/>
                            </a:solidFill>
                          </a:ln>
                          <a:solidFill>
                            <a:schemeClr val="bg1"/>
                          </a:solidFill>
                        </a:rPr>
                        <a:t>0.121</a:t>
                      </a:r>
                      <a:endParaRPr lang="en-AU" sz="14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5148064" y="2859782"/>
            <a:ext cx="2664296" cy="432048"/>
          </a:xfrm>
          <a:prstGeom prst="rect">
            <a:avLst/>
          </a:prstGeom>
          <a:noFill/>
        </p:spPr>
        <p:txBody>
          <a:bodyPr wrap="none" lIns="0" tIns="0" rIns="0" bIns="0" rtlCol="0">
            <a:noAutofit/>
          </a:bodyPr>
          <a:lstStyle/>
          <a:p>
            <a:r>
              <a:rPr lang="en-AU" sz="1600" baseline="0" dirty="0">
                <a:solidFill>
                  <a:schemeClr val="bg1"/>
                </a:solidFill>
                <a:latin typeface="Arial"/>
              </a:rPr>
              <a:t>*with </a:t>
            </a:r>
            <a:r>
              <a:rPr lang="en-AU" sz="1600" baseline="0" dirty="0" err="1">
                <a:solidFill>
                  <a:schemeClr val="bg1"/>
                </a:solidFill>
                <a:latin typeface="Arial"/>
              </a:rPr>
              <a:t>windspeed</a:t>
            </a:r>
            <a:r>
              <a:rPr lang="en-AU" sz="1600" dirty="0">
                <a:solidFill>
                  <a:schemeClr val="bg1"/>
                </a:solidFill>
                <a:latin typeface="Arial"/>
              </a:rPr>
              <a:t> threshold</a:t>
            </a:r>
            <a:endParaRPr lang="en-AU" sz="1600" baseline="0" dirty="0">
              <a:solidFill>
                <a:schemeClr val="bg1"/>
              </a:solidFill>
              <a:latin typeface="Arial"/>
            </a:endParaRPr>
          </a:p>
        </p:txBody>
      </p:sp>
    </p:spTree>
    <p:extLst>
      <p:ext uri="{BB962C8B-B14F-4D97-AF65-F5344CB8AC3E}">
        <p14:creationId xmlns:p14="http://schemas.microsoft.com/office/powerpoint/2010/main" val="3158612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Comparison with ECMWF product</a:t>
            </a:r>
          </a:p>
        </p:txBody>
      </p:sp>
      <p:sp>
        <p:nvSpPr>
          <p:cNvPr id="3" name="Content Placeholder 2"/>
          <p:cNvSpPr>
            <a:spLocks noGrp="1"/>
          </p:cNvSpPr>
          <p:nvPr>
            <p:ph type="body" sz="quarter" idx="10"/>
          </p:nvPr>
        </p:nvSpPr>
        <p:spPr>
          <a:xfrm>
            <a:off x="323528" y="954757"/>
            <a:ext cx="8568952" cy="733067"/>
          </a:xfrm>
        </p:spPr>
        <p:txBody>
          <a:bodyPr/>
          <a:lstStyle/>
          <a:p>
            <a:pPr marL="285750" indent="-285750">
              <a:buFont typeface="Arial" panose="020B0604020202020204" pitchFamily="34" charset="0"/>
              <a:buChar char="•"/>
            </a:pPr>
            <a:r>
              <a:rPr lang="en-AU" sz="2000" dirty="0"/>
              <a:t>ECMWF multi-week skill assessed² in 2012</a:t>
            </a:r>
          </a:p>
          <a:p>
            <a:pPr marL="285750" indent="-285750">
              <a:buFont typeface="Arial" panose="020B0604020202020204" pitchFamily="34" charset="0"/>
              <a:buChar char="•"/>
            </a:pPr>
            <a:r>
              <a:rPr lang="en-AU" sz="2000" dirty="0"/>
              <a:t>With same 15x20º verification regions and period (Nov-April)</a:t>
            </a:r>
          </a:p>
        </p:txBody>
      </p:sp>
      <p:pic>
        <p:nvPicPr>
          <p:cNvPr id="6" name="Picture 5"/>
          <p:cNvPicPr>
            <a:picLocks noChangeAspect="1"/>
          </p:cNvPicPr>
          <p:nvPr/>
        </p:nvPicPr>
        <p:blipFill>
          <a:blip r:embed="rId3"/>
          <a:stretch>
            <a:fillRect/>
          </a:stretch>
        </p:blipFill>
        <p:spPr>
          <a:xfrm>
            <a:off x="683568" y="1693594"/>
            <a:ext cx="2917508" cy="2796064"/>
          </a:xfrm>
          <a:prstGeom prst="rect">
            <a:avLst/>
          </a:prstGeom>
        </p:spPr>
      </p:pic>
      <p:sp>
        <p:nvSpPr>
          <p:cNvPr id="7" name="TextBox 6"/>
          <p:cNvSpPr txBox="1"/>
          <p:nvPr/>
        </p:nvSpPr>
        <p:spPr>
          <a:xfrm>
            <a:off x="683568" y="4495428"/>
            <a:ext cx="7868772" cy="648072"/>
          </a:xfrm>
          <a:prstGeom prst="rect">
            <a:avLst/>
          </a:prstGeom>
          <a:noFill/>
        </p:spPr>
        <p:txBody>
          <a:bodyPr wrap="none" lIns="0" tIns="0" rIns="0" bIns="0" rtlCol="0">
            <a:noAutofit/>
          </a:bodyPr>
          <a:lstStyle/>
          <a:p>
            <a:r>
              <a:rPr lang="en-AU" sz="1600" dirty="0">
                <a:solidFill>
                  <a:schemeClr val="bg1"/>
                </a:solidFill>
                <a:latin typeface="Arial"/>
              </a:rPr>
              <a:t>²F. Vitart </a:t>
            </a:r>
            <a:r>
              <a:rPr lang="en-AU" sz="1600" i="1" dirty="0">
                <a:solidFill>
                  <a:schemeClr val="bg1"/>
                </a:solidFill>
                <a:latin typeface="Arial"/>
              </a:rPr>
              <a:t>et al.</a:t>
            </a:r>
            <a:r>
              <a:rPr lang="en-AU" sz="1600" dirty="0">
                <a:solidFill>
                  <a:schemeClr val="bg1"/>
                </a:solidFill>
                <a:latin typeface="Arial"/>
              </a:rPr>
              <a:t>, New tropical cyclone products on the web, ECMW Newsletter 130 – Winter</a:t>
            </a:r>
          </a:p>
          <a:p>
            <a:r>
              <a:rPr lang="en-AU" sz="1600" baseline="0" dirty="0">
                <a:solidFill>
                  <a:schemeClr val="bg1"/>
                </a:solidFill>
                <a:latin typeface="Arial"/>
              </a:rPr>
              <a:t>2011/12, pp 17-23</a:t>
            </a:r>
          </a:p>
        </p:txBody>
      </p:sp>
      <p:graphicFrame>
        <p:nvGraphicFramePr>
          <p:cNvPr id="8" name="Table 7"/>
          <p:cNvGraphicFramePr>
            <a:graphicFrameLocks noGrp="1"/>
          </p:cNvGraphicFramePr>
          <p:nvPr>
            <p:extLst>
              <p:ext uri="{D42A27DB-BD31-4B8C-83A1-F6EECF244321}">
                <p14:modId xmlns:p14="http://schemas.microsoft.com/office/powerpoint/2010/main" val="4029887320"/>
              </p:ext>
            </p:extLst>
          </p:nvPr>
        </p:nvGraphicFramePr>
        <p:xfrm>
          <a:off x="3961115" y="1693594"/>
          <a:ext cx="4825697" cy="1892763"/>
        </p:xfrm>
        <a:graphic>
          <a:graphicData uri="http://schemas.openxmlformats.org/drawingml/2006/table">
            <a:tbl>
              <a:tblPr firstRow="1" bandRow="1">
                <a:tableStyleId>{5940675A-B579-460E-94D1-54222C63F5DA}</a:tableStyleId>
              </a:tblPr>
              <a:tblGrid>
                <a:gridCol w="1573601">
                  <a:extLst>
                    <a:ext uri="{9D8B030D-6E8A-4147-A177-3AD203B41FA5}">
                      <a16:colId xmlns:a16="http://schemas.microsoft.com/office/drawing/2014/main" val="20000"/>
                    </a:ext>
                  </a:extLst>
                </a:gridCol>
                <a:gridCol w="1166846">
                  <a:extLst>
                    <a:ext uri="{9D8B030D-6E8A-4147-A177-3AD203B41FA5}">
                      <a16:colId xmlns:a16="http://schemas.microsoft.com/office/drawing/2014/main" val="20001"/>
                    </a:ext>
                  </a:extLst>
                </a:gridCol>
                <a:gridCol w="1042625">
                  <a:extLst>
                    <a:ext uri="{9D8B030D-6E8A-4147-A177-3AD203B41FA5}">
                      <a16:colId xmlns:a16="http://schemas.microsoft.com/office/drawing/2014/main" val="20002"/>
                    </a:ext>
                  </a:extLst>
                </a:gridCol>
                <a:gridCol w="1042625">
                  <a:extLst>
                    <a:ext uri="{9D8B030D-6E8A-4147-A177-3AD203B41FA5}">
                      <a16:colId xmlns:a16="http://schemas.microsoft.com/office/drawing/2014/main" val="1791350411"/>
                    </a:ext>
                  </a:extLst>
                </a:gridCol>
              </a:tblGrid>
              <a:tr h="295062">
                <a:tc rowSpan="2">
                  <a:txBody>
                    <a:bodyPr/>
                    <a:lstStyle/>
                    <a:p>
                      <a:r>
                        <a:rPr lang="en-AU" sz="1600" i="1" dirty="0" err="1">
                          <a:ln>
                            <a:solidFill>
                              <a:schemeClr val="bg1"/>
                            </a:solidFill>
                          </a:ln>
                          <a:solidFill>
                            <a:schemeClr val="bg1"/>
                          </a:solidFill>
                          <a:latin typeface="Arial" panose="020B0604020202020204" pitchFamily="34" charset="0"/>
                          <a:cs typeface="Arial" panose="020B0604020202020204" pitchFamily="34" charset="0"/>
                        </a:rPr>
                        <a:t>Leadtime</a:t>
                      </a:r>
                      <a:endParaRPr lang="en-AU" sz="1600" i="1" dirty="0">
                        <a:ln>
                          <a:solidFill>
                            <a:schemeClr val="bg1"/>
                          </a:solidFill>
                        </a:ln>
                        <a:solidFill>
                          <a:schemeClr val="bg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r>
                        <a:rPr lang="en-AU" sz="1600" i="1" dirty="0">
                          <a:ln>
                            <a:solidFill>
                              <a:schemeClr val="bg1"/>
                            </a:solidFill>
                          </a:ln>
                          <a:solidFill>
                            <a:schemeClr val="bg1"/>
                          </a:solidFill>
                          <a:latin typeface="Arial" panose="020B0604020202020204" pitchFamily="34" charset="0"/>
                          <a:cs typeface="Arial" panose="020B0604020202020204" pitchFamily="34" charset="0"/>
                        </a:rPr>
                        <a:t>ECMWF</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AU" sz="1600" i="1" dirty="0">
                          <a:ln>
                            <a:solidFill>
                              <a:schemeClr val="bg1"/>
                            </a:solidFill>
                          </a:ln>
                          <a:solidFill>
                            <a:schemeClr val="bg1"/>
                          </a:solidFill>
                          <a:latin typeface="Arial" panose="020B0604020202020204" pitchFamily="34" charset="0"/>
                          <a:cs typeface="Arial" panose="020B0604020202020204" pitchFamily="34" charset="0"/>
                        </a:rPr>
                        <a:t>ACCESS-S1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10000"/>
                  </a:ext>
                </a:extLst>
              </a:tr>
              <a:tr h="295062">
                <a:tc vMerge="1">
                  <a:txBody>
                    <a:bodyPr/>
                    <a:lstStyle/>
                    <a:p>
                      <a:endParaRPr lang="en-AU"/>
                    </a:p>
                  </a:txBody>
                  <a:tcPr/>
                </a:tc>
                <a:tc vMerge="1">
                  <a:txBody>
                    <a:bodyPr/>
                    <a:lstStyle/>
                    <a:p>
                      <a:endParaRPr lang="en-AU"/>
                    </a:p>
                  </a:txBody>
                  <a:tcPr/>
                </a:tc>
                <a:tc>
                  <a:txBody>
                    <a:bodyPr/>
                    <a:lstStyle/>
                    <a:p>
                      <a:pPr algn="ctr"/>
                      <a:r>
                        <a:rPr lang="en-AU" sz="1400" i="1" dirty="0">
                          <a:ln>
                            <a:solidFill>
                              <a:schemeClr val="bg1"/>
                            </a:solidFill>
                          </a:ln>
                          <a:solidFill>
                            <a:schemeClr val="bg1"/>
                          </a:solidFill>
                          <a:latin typeface="Arial" panose="020B0604020202020204" pitchFamily="34" charset="0"/>
                          <a:cs typeface="Arial" panose="020B0604020202020204" pitchFamily="34" charset="0"/>
                        </a:rPr>
                        <a:t>Raw*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AU" sz="1400" i="1" dirty="0">
                          <a:ln>
                            <a:solidFill>
                              <a:schemeClr val="bg1"/>
                            </a:solidFill>
                          </a:ln>
                          <a:solidFill>
                            <a:schemeClr val="bg1"/>
                          </a:solidFill>
                          <a:latin typeface="Arial" panose="020B0604020202020204" pitchFamily="34" charset="0"/>
                          <a:cs typeface="Arial" panose="020B0604020202020204" pitchFamily="34" charset="0"/>
                        </a:rPr>
                        <a:t>Calibrated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9307761"/>
                  </a:ext>
                </a:extLst>
              </a:tr>
              <a:tr h="417561">
                <a:tc>
                  <a:txBody>
                    <a:bodyPr/>
                    <a:lstStyle/>
                    <a:p>
                      <a:r>
                        <a:rPr lang="en-AU" sz="1600" dirty="0">
                          <a:ln>
                            <a:solidFill>
                              <a:schemeClr val="bg1"/>
                            </a:solidFill>
                          </a:ln>
                          <a:solidFill>
                            <a:schemeClr val="bg1"/>
                          </a:solidFill>
                        </a:rPr>
                        <a:t>Days</a:t>
                      </a:r>
                      <a:r>
                        <a:rPr lang="en-AU" sz="1600" baseline="0" dirty="0">
                          <a:ln>
                            <a:solidFill>
                              <a:schemeClr val="bg1"/>
                            </a:solidFill>
                          </a:ln>
                          <a:solidFill>
                            <a:schemeClr val="bg1"/>
                          </a:solidFill>
                        </a:rPr>
                        <a:t> 5-11</a:t>
                      </a:r>
                      <a:endParaRPr lang="en-AU" sz="16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600" dirty="0">
                          <a:ln>
                            <a:solidFill>
                              <a:schemeClr val="bg1"/>
                            </a:solidFill>
                          </a:ln>
                          <a:solidFill>
                            <a:schemeClr val="bg1"/>
                          </a:solidFill>
                        </a:rPr>
                        <a:t>0.35</a:t>
                      </a:r>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600" dirty="0">
                          <a:ln>
                            <a:solidFill>
                              <a:schemeClr val="bg1"/>
                            </a:solidFill>
                          </a:ln>
                          <a:solidFill>
                            <a:schemeClr val="bg1"/>
                          </a:solidFill>
                        </a:rPr>
                        <a:t>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600" dirty="0">
                          <a:ln>
                            <a:solidFill>
                              <a:schemeClr val="bg1"/>
                            </a:solidFill>
                          </a:ln>
                          <a:solidFill>
                            <a:schemeClr val="bg1"/>
                          </a:solidFill>
                        </a:rPr>
                        <a:t>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17561">
                <a:tc>
                  <a:txBody>
                    <a:bodyPr/>
                    <a:lstStyle/>
                    <a:p>
                      <a:r>
                        <a:rPr lang="en-AU" sz="1600" i="0" dirty="0">
                          <a:ln>
                            <a:solidFill>
                              <a:schemeClr val="bg1"/>
                            </a:solidFill>
                          </a:ln>
                          <a:solidFill>
                            <a:schemeClr val="bg1"/>
                          </a:solidFill>
                          <a:latin typeface="Arial" panose="020B0604020202020204" pitchFamily="34" charset="0"/>
                          <a:cs typeface="Arial" panose="020B0604020202020204" pitchFamily="34" charset="0"/>
                        </a:rPr>
                        <a:t>Days 12-18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600" i="0" dirty="0">
                          <a:ln>
                            <a:solidFill>
                              <a:schemeClr val="bg1"/>
                            </a:solidFill>
                          </a:ln>
                          <a:solidFill>
                            <a:schemeClr val="bg1"/>
                          </a:solidFill>
                          <a:latin typeface="Arial" panose="020B0604020202020204" pitchFamily="34" charset="0"/>
                          <a:cs typeface="Arial" panose="020B0604020202020204" pitchFamily="34" charset="0"/>
                        </a:rPr>
                        <a:t>0.21</a:t>
                      </a:r>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600" i="0" dirty="0">
                          <a:ln>
                            <a:solidFill>
                              <a:schemeClr val="bg1"/>
                            </a:solidFill>
                          </a:ln>
                          <a:solidFill>
                            <a:schemeClr val="bg1"/>
                          </a:solidFill>
                          <a:latin typeface="Arial" panose="020B0604020202020204" pitchFamily="34" charset="0"/>
                          <a:cs typeface="Arial" panose="020B0604020202020204" pitchFamily="34" charset="0"/>
                        </a:rPr>
                        <a:t>0.08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600" i="0" dirty="0">
                          <a:ln>
                            <a:solidFill>
                              <a:schemeClr val="bg1"/>
                            </a:solidFill>
                          </a:ln>
                          <a:solidFill>
                            <a:schemeClr val="bg1"/>
                          </a:solidFill>
                          <a:latin typeface="Arial" panose="020B0604020202020204" pitchFamily="34" charset="0"/>
                          <a:cs typeface="Arial" panose="020B0604020202020204" pitchFamily="34" charset="0"/>
                        </a:rPr>
                        <a:t>0.12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417561">
                <a:tc>
                  <a:txBody>
                    <a:bodyPr/>
                    <a:lstStyle/>
                    <a:p>
                      <a:r>
                        <a:rPr lang="en-AU" sz="1600" dirty="0">
                          <a:ln>
                            <a:solidFill>
                              <a:schemeClr val="bg1"/>
                            </a:solidFill>
                          </a:ln>
                          <a:solidFill>
                            <a:schemeClr val="bg1"/>
                          </a:solidFill>
                        </a:rPr>
                        <a:t>Days</a:t>
                      </a:r>
                      <a:r>
                        <a:rPr lang="en-AU" sz="1600" baseline="0" dirty="0">
                          <a:ln>
                            <a:solidFill>
                              <a:schemeClr val="bg1"/>
                            </a:solidFill>
                          </a:ln>
                          <a:solidFill>
                            <a:schemeClr val="bg1"/>
                          </a:solidFill>
                        </a:rPr>
                        <a:t> 19-25</a:t>
                      </a:r>
                      <a:endParaRPr lang="en-AU" sz="1600" dirty="0">
                        <a:ln>
                          <a:solidFill>
                            <a:schemeClr val="bg1"/>
                          </a:solidFill>
                        </a:ln>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600" dirty="0">
                          <a:ln>
                            <a:solidFill>
                              <a:schemeClr val="bg1"/>
                            </a:solidFill>
                          </a:ln>
                          <a:solidFill>
                            <a:schemeClr val="bg1"/>
                          </a:solidFill>
                        </a:rPr>
                        <a:t>0.11</a:t>
                      </a:r>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600" dirty="0">
                          <a:ln>
                            <a:solidFill>
                              <a:schemeClr val="bg1"/>
                            </a:solidFill>
                          </a:ln>
                          <a:solidFill>
                            <a:schemeClr val="bg1"/>
                          </a:solidFill>
                        </a:rPr>
                        <a:t>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600" dirty="0">
                          <a:ln>
                            <a:solidFill>
                              <a:schemeClr val="bg1"/>
                            </a:solidFill>
                          </a:ln>
                          <a:solidFill>
                            <a:schemeClr val="bg1"/>
                          </a:solidFill>
                        </a:rPr>
                        <a:t>0.08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TextBox 9"/>
          <p:cNvSpPr txBox="1"/>
          <p:nvPr/>
        </p:nvSpPr>
        <p:spPr>
          <a:xfrm>
            <a:off x="3970404" y="3754918"/>
            <a:ext cx="3096344" cy="477748"/>
          </a:xfrm>
          <a:prstGeom prst="rect">
            <a:avLst/>
          </a:prstGeom>
          <a:noFill/>
        </p:spPr>
        <p:txBody>
          <a:bodyPr wrap="none" lIns="0" tIns="0" rIns="0" bIns="0" rtlCol="0">
            <a:noAutofit/>
          </a:bodyPr>
          <a:lstStyle/>
          <a:p>
            <a:r>
              <a:rPr lang="en-AU" sz="1400" i="1" dirty="0">
                <a:ln>
                  <a:solidFill>
                    <a:schemeClr val="bg1"/>
                  </a:solidFill>
                </a:ln>
                <a:solidFill>
                  <a:schemeClr val="bg1"/>
                </a:solidFill>
                <a:latin typeface="+mn-lt"/>
                <a:cs typeface="Arial" panose="020B0604020202020204" pitchFamily="34" charset="0"/>
              </a:rPr>
              <a:t>*</a:t>
            </a:r>
            <a:r>
              <a:rPr lang="en-AU" sz="1400" dirty="0">
                <a:ln>
                  <a:solidFill>
                    <a:schemeClr val="bg1"/>
                  </a:solidFill>
                </a:ln>
                <a:solidFill>
                  <a:schemeClr val="bg1"/>
                </a:solidFill>
                <a:latin typeface="+mn-lt"/>
                <a:cs typeface="Arial" panose="020B0604020202020204" pitchFamily="34" charset="0"/>
              </a:rPr>
              <a:t>with 14 m/s </a:t>
            </a:r>
            <a:r>
              <a:rPr lang="en-AU" sz="1400" dirty="0" err="1">
                <a:ln>
                  <a:solidFill>
                    <a:schemeClr val="bg1"/>
                  </a:solidFill>
                </a:ln>
                <a:solidFill>
                  <a:schemeClr val="bg1"/>
                </a:solidFill>
                <a:latin typeface="+mn-lt"/>
                <a:cs typeface="Arial" panose="020B0604020202020204" pitchFamily="34" charset="0"/>
              </a:rPr>
              <a:t>windspeed</a:t>
            </a:r>
            <a:r>
              <a:rPr lang="en-AU" sz="1400" dirty="0">
                <a:ln>
                  <a:solidFill>
                    <a:schemeClr val="bg1"/>
                  </a:solidFill>
                </a:ln>
                <a:solidFill>
                  <a:schemeClr val="bg1"/>
                </a:solidFill>
                <a:latin typeface="+mn-lt"/>
                <a:cs typeface="Arial" panose="020B0604020202020204" pitchFamily="34" charset="0"/>
              </a:rPr>
              <a:t> threshold</a:t>
            </a:r>
            <a:endParaRPr lang="en-AU" sz="1400" baseline="0" dirty="0">
              <a:solidFill>
                <a:schemeClr val="bg1"/>
              </a:solidFill>
              <a:latin typeface="+mn-lt"/>
            </a:endParaRPr>
          </a:p>
        </p:txBody>
      </p:sp>
    </p:spTree>
    <p:extLst>
      <p:ext uri="{BB962C8B-B14F-4D97-AF65-F5344CB8AC3E}">
        <p14:creationId xmlns:p14="http://schemas.microsoft.com/office/powerpoint/2010/main" val="32336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Comparison with ECMWF product (cont.)</a:t>
            </a:r>
          </a:p>
        </p:txBody>
      </p:sp>
      <p:sp>
        <p:nvSpPr>
          <p:cNvPr id="3" name="Content Placeholder 2"/>
          <p:cNvSpPr>
            <a:spLocks noGrp="1"/>
          </p:cNvSpPr>
          <p:nvPr>
            <p:ph type="body" sz="quarter" idx="10"/>
          </p:nvPr>
        </p:nvSpPr>
        <p:spPr>
          <a:xfrm>
            <a:off x="323528" y="843558"/>
            <a:ext cx="8568952" cy="392857"/>
          </a:xfrm>
        </p:spPr>
        <p:txBody>
          <a:bodyPr/>
          <a:lstStyle/>
          <a:p>
            <a:pPr marL="285750" indent="-285750">
              <a:buFont typeface="Arial" panose="020B0604020202020204" pitchFamily="34" charset="0"/>
              <a:buChar char="•"/>
            </a:pPr>
            <a:r>
              <a:rPr lang="en-AU" sz="2000" dirty="0"/>
              <a:t>We have skill in the multi-week space – can we do better in future?</a:t>
            </a:r>
          </a:p>
          <a:p>
            <a:pPr marL="285750" indent="-285750">
              <a:buFont typeface="Arial" panose="020B0604020202020204" pitchFamily="34" charset="0"/>
              <a:buChar char="•"/>
            </a:pPr>
            <a:endParaRPr lang="en-AU" sz="2000" dirty="0"/>
          </a:p>
        </p:txBody>
      </p:sp>
      <p:sp>
        <p:nvSpPr>
          <p:cNvPr id="5" name="TextBox 4"/>
          <p:cNvSpPr txBox="1"/>
          <p:nvPr/>
        </p:nvSpPr>
        <p:spPr>
          <a:xfrm>
            <a:off x="213171" y="2022872"/>
            <a:ext cx="2232248" cy="792088"/>
          </a:xfrm>
          <a:prstGeom prst="rect">
            <a:avLst/>
          </a:prstGeom>
          <a:noFill/>
        </p:spPr>
        <p:txBody>
          <a:bodyPr wrap="none" lIns="0" tIns="0" rIns="0" bIns="0" rtlCol="0">
            <a:noAutofit/>
          </a:bodyPr>
          <a:lstStyle/>
          <a:p>
            <a:r>
              <a:rPr lang="en-AU" sz="1400" baseline="0" dirty="0">
                <a:solidFill>
                  <a:schemeClr val="bg1"/>
                </a:solidFill>
                <a:latin typeface="+mn-lt"/>
              </a:rPr>
              <a:t>NWP</a:t>
            </a:r>
            <a:r>
              <a:rPr lang="en-AU" sz="1400" dirty="0">
                <a:solidFill>
                  <a:schemeClr val="bg1"/>
                </a:solidFill>
                <a:latin typeface="+mn-lt"/>
              </a:rPr>
              <a:t> (days 0-15)</a:t>
            </a:r>
          </a:p>
          <a:p>
            <a:r>
              <a:rPr lang="en-AU" sz="1400" baseline="0" dirty="0">
                <a:solidFill>
                  <a:schemeClr val="bg1"/>
                </a:solidFill>
                <a:latin typeface="+mn-lt"/>
              </a:rPr>
              <a:t>Integrated</a:t>
            </a:r>
            <a:r>
              <a:rPr lang="en-AU" sz="1400" dirty="0">
                <a:solidFill>
                  <a:schemeClr val="bg1"/>
                </a:solidFill>
                <a:latin typeface="+mn-lt"/>
              </a:rPr>
              <a:t> Forecast system (IFS)</a:t>
            </a:r>
          </a:p>
          <a:p>
            <a:r>
              <a:rPr lang="en-AU" sz="1400" dirty="0">
                <a:solidFill>
                  <a:schemeClr val="bg1"/>
                </a:solidFill>
                <a:latin typeface="+mn-lt"/>
              </a:rPr>
              <a:t>atmospheric data assimilation </a:t>
            </a:r>
          </a:p>
          <a:p>
            <a:r>
              <a:rPr lang="en-AU" sz="1400" baseline="0" dirty="0">
                <a:solidFill>
                  <a:schemeClr val="bg1"/>
                </a:solidFill>
                <a:latin typeface="+mn-lt"/>
              </a:rPr>
              <a:t>w/51</a:t>
            </a:r>
            <a:r>
              <a:rPr lang="en-AU" sz="1400" dirty="0">
                <a:solidFill>
                  <a:schemeClr val="bg1"/>
                </a:solidFill>
                <a:latin typeface="+mn-lt"/>
              </a:rPr>
              <a:t> ensemble members*</a:t>
            </a:r>
            <a:endParaRPr lang="en-AU" sz="1400" baseline="0" dirty="0">
              <a:solidFill>
                <a:schemeClr val="bg1"/>
              </a:solidFill>
              <a:latin typeface="+mn-lt"/>
            </a:endParaRPr>
          </a:p>
        </p:txBody>
      </p:sp>
      <p:sp>
        <p:nvSpPr>
          <p:cNvPr id="10" name="TextBox 9"/>
          <p:cNvSpPr txBox="1"/>
          <p:nvPr/>
        </p:nvSpPr>
        <p:spPr>
          <a:xfrm>
            <a:off x="3386214" y="1985878"/>
            <a:ext cx="2625946" cy="1017920"/>
          </a:xfrm>
          <a:prstGeom prst="rect">
            <a:avLst/>
          </a:prstGeom>
          <a:noFill/>
        </p:spPr>
        <p:txBody>
          <a:bodyPr wrap="none" lIns="0" tIns="0" rIns="0" bIns="0" rtlCol="0">
            <a:noAutofit/>
          </a:bodyPr>
          <a:lstStyle/>
          <a:p>
            <a:r>
              <a:rPr lang="en-AU" sz="1400" baseline="0" dirty="0">
                <a:solidFill>
                  <a:schemeClr val="bg1"/>
                </a:solidFill>
                <a:latin typeface="+mn-lt"/>
              </a:rPr>
              <a:t>Sub-seasonal</a:t>
            </a:r>
            <a:r>
              <a:rPr lang="en-AU" sz="1400" dirty="0">
                <a:solidFill>
                  <a:schemeClr val="bg1"/>
                </a:solidFill>
                <a:latin typeface="Arial"/>
              </a:rPr>
              <a:t> (days 0-46)</a:t>
            </a:r>
          </a:p>
          <a:p>
            <a:r>
              <a:rPr lang="en-AU" sz="1400" dirty="0">
                <a:solidFill>
                  <a:schemeClr val="bg1"/>
                </a:solidFill>
                <a:latin typeface="Arial"/>
              </a:rPr>
              <a:t>Run NWP ensemble IFS at </a:t>
            </a:r>
          </a:p>
          <a:p>
            <a:r>
              <a:rPr lang="en-AU" sz="1400" dirty="0">
                <a:solidFill>
                  <a:schemeClr val="bg1"/>
                </a:solidFill>
                <a:latin typeface="Arial"/>
              </a:rPr>
              <a:t>coarser resolution with </a:t>
            </a:r>
          </a:p>
          <a:p>
            <a:r>
              <a:rPr lang="en-AU" sz="1400" dirty="0">
                <a:solidFill>
                  <a:schemeClr val="bg1"/>
                </a:solidFill>
                <a:latin typeface="Arial"/>
              </a:rPr>
              <a:t>atmospheric data assimilation</a:t>
            </a:r>
          </a:p>
          <a:p>
            <a:r>
              <a:rPr lang="en-AU" sz="1400" dirty="0">
                <a:solidFill>
                  <a:schemeClr val="bg1"/>
                </a:solidFill>
                <a:latin typeface="Arial"/>
              </a:rPr>
              <a:t>coupled to ocean</a:t>
            </a:r>
          </a:p>
          <a:p>
            <a:endParaRPr lang="en-AU" sz="1400" dirty="0">
              <a:solidFill>
                <a:schemeClr val="bg1"/>
              </a:solidFill>
              <a:latin typeface="Arial"/>
            </a:endParaRPr>
          </a:p>
          <a:p>
            <a:endParaRPr lang="en-AU" sz="1400" dirty="0">
              <a:solidFill>
                <a:schemeClr val="bg1"/>
              </a:solidFill>
              <a:latin typeface="Arial"/>
            </a:endParaRPr>
          </a:p>
          <a:p>
            <a:endParaRPr lang="en-AU" sz="1400" baseline="0" dirty="0">
              <a:solidFill>
                <a:schemeClr val="bg1"/>
              </a:solidFill>
              <a:latin typeface="Arial"/>
            </a:endParaRPr>
          </a:p>
        </p:txBody>
      </p:sp>
      <p:sp>
        <p:nvSpPr>
          <p:cNvPr id="11" name="TextBox 10"/>
          <p:cNvSpPr txBox="1"/>
          <p:nvPr/>
        </p:nvSpPr>
        <p:spPr>
          <a:xfrm>
            <a:off x="6549876" y="2022872"/>
            <a:ext cx="2376264" cy="792088"/>
          </a:xfrm>
          <a:prstGeom prst="rect">
            <a:avLst/>
          </a:prstGeom>
          <a:noFill/>
        </p:spPr>
        <p:txBody>
          <a:bodyPr wrap="none" lIns="0" tIns="0" rIns="0" bIns="0" rtlCol="0">
            <a:noAutofit/>
          </a:bodyPr>
          <a:lstStyle/>
          <a:p>
            <a:r>
              <a:rPr lang="en-AU" sz="1400" baseline="0" dirty="0">
                <a:solidFill>
                  <a:schemeClr val="bg1"/>
                </a:solidFill>
                <a:latin typeface="+mn-lt"/>
              </a:rPr>
              <a:t>Seasonal</a:t>
            </a:r>
            <a:r>
              <a:rPr lang="en-AU" sz="1400" dirty="0">
                <a:solidFill>
                  <a:schemeClr val="bg1"/>
                </a:solidFill>
                <a:latin typeface="+mn-lt"/>
              </a:rPr>
              <a:t> (0-7 months)</a:t>
            </a:r>
          </a:p>
          <a:p>
            <a:r>
              <a:rPr lang="en-AU" sz="1400" dirty="0">
                <a:solidFill>
                  <a:schemeClr val="bg1"/>
                </a:solidFill>
                <a:latin typeface="+mn-lt"/>
              </a:rPr>
              <a:t>SEAS5</a:t>
            </a:r>
          </a:p>
          <a:p>
            <a:r>
              <a:rPr lang="en-AU" sz="1400" baseline="0" dirty="0">
                <a:solidFill>
                  <a:schemeClr val="bg1"/>
                </a:solidFill>
                <a:latin typeface="+mn-lt"/>
              </a:rPr>
              <a:t>Seasonal</a:t>
            </a:r>
            <a:r>
              <a:rPr lang="en-AU" sz="1400" dirty="0">
                <a:solidFill>
                  <a:schemeClr val="bg1"/>
                </a:solidFill>
                <a:latin typeface="+mn-lt"/>
              </a:rPr>
              <a:t> coupled model with </a:t>
            </a:r>
          </a:p>
          <a:p>
            <a:r>
              <a:rPr lang="en-AU" sz="1400" dirty="0">
                <a:solidFill>
                  <a:schemeClr val="bg1"/>
                </a:solidFill>
                <a:latin typeface="+mn-lt"/>
              </a:rPr>
              <a:t>ocean data </a:t>
            </a:r>
            <a:r>
              <a:rPr lang="en-AU" sz="1400" baseline="0" dirty="0">
                <a:solidFill>
                  <a:schemeClr val="bg1"/>
                </a:solidFill>
                <a:latin typeface="+mn-lt"/>
              </a:rPr>
              <a:t>assimilation</a:t>
            </a:r>
          </a:p>
        </p:txBody>
      </p:sp>
      <p:sp>
        <p:nvSpPr>
          <p:cNvPr id="12" name="Rounded Rectangle 11"/>
          <p:cNvSpPr/>
          <p:nvPr/>
        </p:nvSpPr>
        <p:spPr>
          <a:xfrm>
            <a:off x="107504" y="1923678"/>
            <a:ext cx="2808312" cy="1008112"/>
          </a:xfrm>
          <a:prstGeom prst="round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3" name="Rounded Rectangle 12"/>
          <p:cNvSpPr/>
          <p:nvPr/>
        </p:nvSpPr>
        <p:spPr>
          <a:xfrm>
            <a:off x="3275855" y="1914860"/>
            <a:ext cx="2769963" cy="1178582"/>
          </a:xfrm>
          <a:prstGeom prst="round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4" name="Rounded Rectangle 13"/>
          <p:cNvSpPr/>
          <p:nvPr/>
        </p:nvSpPr>
        <p:spPr>
          <a:xfrm>
            <a:off x="6477867" y="1914860"/>
            <a:ext cx="2558629" cy="1008112"/>
          </a:xfrm>
          <a:prstGeom prst="round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5" name="Right Arrow 14"/>
          <p:cNvSpPr/>
          <p:nvPr/>
        </p:nvSpPr>
        <p:spPr>
          <a:xfrm>
            <a:off x="2915816" y="2355468"/>
            <a:ext cx="360040" cy="144016"/>
          </a:xfrm>
          <a:prstGeom prst="rightArrow">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noFill/>
            </a:endParaRPr>
          </a:p>
        </p:txBody>
      </p:sp>
      <p:sp>
        <p:nvSpPr>
          <p:cNvPr id="17" name="TextBox 16"/>
          <p:cNvSpPr txBox="1"/>
          <p:nvPr/>
        </p:nvSpPr>
        <p:spPr>
          <a:xfrm>
            <a:off x="1016069" y="1668072"/>
            <a:ext cx="963643" cy="255606"/>
          </a:xfrm>
          <a:prstGeom prst="rect">
            <a:avLst/>
          </a:prstGeom>
          <a:noFill/>
        </p:spPr>
        <p:txBody>
          <a:bodyPr wrap="none" lIns="0" tIns="0" rIns="0" bIns="0" rtlCol="0">
            <a:noAutofit/>
          </a:bodyPr>
          <a:lstStyle/>
          <a:p>
            <a:r>
              <a:rPr lang="en-AU" sz="1800" baseline="0" dirty="0">
                <a:solidFill>
                  <a:schemeClr val="bg1"/>
                </a:solidFill>
                <a:latin typeface="+mn-lt"/>
              </a:rPr>
              <a:t>Weather </a:t>
            </a:r>
          </a:p>
        </p:txBody>
      </p:sp>
      <p:sp>
        <p:nvSpPr>
          <p:cNvPr id="18" name="TextBox 17"/>
          <p:cNvSpPr txBox="1"/>
          <p:nvPr/>
        </p:nvSpPr>
        <p:spPr>
          <a:xfrm>
            <a:off x="3896389" y="1659254"/>
            <a:ext cx="963643" cy="255606"/>
          </a:xfrm>
          <a:prstGeom prst="rect">
            <a:avLst/>
          </a:prstGeom>
          <a:noFill/>
        </p:spPr>
        <p:txBody>
          <a:bodyPr wrap="none" lIns="0" tIns="0" rIns="0" bIns="0" rtlCol="0">
            <a:noAutofit/>
          </a:bodyPr>
          <a:lstStyle/>
          <a:p>
            <a:r>
              <a:rPr lang="en-AU" sz="1800" dirty="0">
                <a:solidFill>
                  <a:schemeClr val="bg1"/>
                </a:solidFill>
                <a:latin typeface="+mn-lt"/>
              </a:rPr>
              <a:t>Sub-seasonal</a:t>
            </a:r>
            <a:endParaRPr lang="en-AU" sz="1800" baseline="0" dirty="0">
              <a:solidFill>
                <a:schemeClr val="bg1"/>
              </a:solidFill>
              <a:latin typeface="+mn-lt"/>
            </a:endParaRPr>
          </a:p>
        </p:txBody>
      </p:sp>
      <p:sp>
        <p:nvSpPr>
          <p:cNvPr id="19" name="TextBox 18"/>
          <p:cNvSpPr txBox="1"/>
          <p:nvPr/>
        </p:nvSpPr>
        <p:spPr>
          <a:xfrm>
            <a:off x="7328194" y="1635646"/>
            <a:ext cx="963643" cy="255606"/>
          </a:xfrm>
          <a:prstGeom prst="rect">
            <a:avLst/>
          </a:prstGeom>
          <a:noFill/>
        </p:spPr>
        <p:txBody>
          <a:bodyPr wrap="none" lIns="0" tIns="0" rIns="0" bIns="0" rtlCol="0">
            <a:noAutofit/>
          </a:bodyPr>
          <a:lstStyle/>
          <a:p>
            <a:r>
              <a:rPr lang="en-AU" sz="1800" dirty="0">
                <a:solidFill>
                  <a:schemeClr val="bg1"/>
                </a:solidFill>
                <a:latin typeface="+mn-lt"/>
              </a:rPr>
              <a:t>Seasonal</a:t>
            </a:r>
            <a:endParaRPr lang="en-AU" sz="1800" baseline="0" dirty="0">
              <a:solidFill>
                <a:schemeClr val="bg1"/>
              </a:solidFill>
              <a:latin typeface="+mn-lt"/>
            </a:endParaRPr>
          </a:p>
        </p:txBody>
      </p:sp>
      <p:sp>
        <p:nvSpPr>
          <p:cNvPr id="20" name="TextBox 19"/>
          <p:cNvSpPr txBox="1"/>
          <p:nvPr/>
        </p:nvSpPr>
        <p:spPr>
          <a:xfrm>
            <a:off x="3419872" y="1347614"/>
            <a:ext cx="2448272" cy="252028"/>
          </a:xfrm>
          <a:prstGeom prst="rect">
            <a:avLst/>
          </a:prstGeom>
          <a:noFill/>
        </p:spPr>
        <p:txBody>
          <a:bodyPr wrap="none" lIns="0" tIns="0" rIns="0" bIns="0" rtlCol="0">
            <a:noAutofit/>
          </a:bodyPr>
          <a:lstStyle/>
          <a:p>
            <a:r>
              <a:rPr lang="en-AU" sz="1800" dirty="0">
                <a:solidFill>
                  <a:schemeClr val="bg1"/>
                </a:solidFill>
                <a:latin typeface="+mn-lt"/>
              </a:rPr>
              <a:t>ECMWF forecast suites</a:t>
            </a:r>
            <a:endParaRPr lang="en-AU" sz="1800" baseline="0" dirty="0">
              <a:solidFill>
                <a:schemeClr val="bg1"/>
              </a:solidFill>
              <a:latin typeface="+mn-lt"/>
            </a:endParaRPr>
          </a:p>
        </p:txBody>
      </p:sp>
      <p:sp>
        <p:nvSpPr>
          <p:cNvPr id="21" name="TextBox 20"/>
          <p:cNvSpPr txBox="1"/>
          <p:nvPr/>
        </p:nvSpPr>
        <p:spPr>
          <a:xfrm>
            <a:off x="213171" y="3903898"/>
            <a:ext cx="2232248" cy="792088"/>
          </a:xfrm>
          <a:prstGeom prst="rect">
            <a:avLst/>
          </a:prstGeom>
          <a:noFill/>
        </p:spPr>
        <p:txBody>
          <a:bodyPr wrap="none" lIns="0" tIns="0" rIns="0" bIns="0" rtlCol="0">
            <a:noAutofit/>
          </a:bodyPr>
          <a:lstStyle/>
          <a:p>
            <a:r>
              <a:rPr lang="en-AU" sz="1400" baseline="0" dirty="0">
                <a:solidFill>
                  <a:schemeClr val="bg1"/>
                </a:solidFill>
                <a:latin typeface="+mn-lt"/>
              </a:rPr>
              <a:t>NWP</a:t>
            </a:r>
            <a:r>
              <a:rPr lang="en-AU" sz="1400" dirty="0">
                <a:solidFill>
                  <a:schemeClr val="bg1"/>
                </a:solidFill>
                <a:latin typeface="+mn-lt"/>
              </a:rPr>
              <a:t> (days 0-10)</a:t>
            </a:r>
          </a:p>
          <a:p>
            <a:r>
              <a:rPr lang="en-AU" sz="1400" baseline="0" dirty="0">
                <a:solidFill>
                  <a:schemeClr val="bg1"/>
                </a:solidFill>
                <a:latin typeface="+mn-lt"/>
              </a:rPr>
              <a:t>ACCESS Global Ensemble</a:t>
            </a:r>
            <a:r>
              <a:rPr lang="en-AU" sz="1400" dirty="0">
                <a:solidFill>
                  <a:schemeClr val="bg1"/>
                </a:solidFill>
                <a:latin typeface="+mn-lt"/>
              </a:rPr>
              <a:t> (GE2)</a:t>
            </a:r>
          </a:p>
          <a:p>
            <a:r>
              <a:rPr lang="en-AU" sz="1400" dirty="0">
                <a:solidFill>
                  <a:schemeClr val="bg1"/>
                </a:solidFill>
                <a:latin typeface="+mn-lt"/>
              </a:rPr>
              <a:t>atmospheric data assimilation </a:t>
            </a:r>
          </a:p>
          <a:p>
            <a:r>
              <a:rPr lang="en-AU" sz="1400" baseline="0" dirty="0">
                <a:solidFill>
                  <a:schemeClr val="bg1"/>
                </a:solidFill>
                <a:latin typeface="+mn-lt"/>
              </a:rPr>
              <a:t>w/24</a:t>
            </a:r>
            <a:r>
              <a:rPr lang="en-AU" sz="1400" dirty="0">
                <a:solidFill>
                  <a:schemeClr val="bg1"/>
                </a:solidFill>
                <a:latin typeface="+mn-lt"/>
              </a:rPr>
              <a:t> ensemble members</a:t>
            </a:r>
            <a:endParaRPr lang="en-AU" sz="1400" baseline="0" dirty="0">
              <a:solidFill>
                <a:schemeClr val="bg1"/>
              </a:solidFill>
              <a:latin typeface="+mn-lt"/>
            </a:endParaRPr>
          </a:p>
        </p:txBody>
      </p:sp>
      <p:sp>
        <p:nvSpPr>
          <p:cNvPr id="23" name="TextBox 22"/>
          <p:cNvSpPr txBox="1"/>
          <p:nvPr/>
        </p:nvSpPr>
        <p:spPr>
          <a:xfrm>
            <a:off x="6549876" y="3903898"/>
            <a:ext cx="2376264" cy="792088"/>
          </a:xfrm>
          <a:prstGeom prst="rect">
            <a:avLst/>
          </a:prstGeom>
          <a:noFill/>
        </p:spPr>
        <p:txBody>
          <a:bodyPr wrap="none" lIns="0" tIns="0" rIns="0" bIns="0" rtlCol="0">
            <a:noAutofit/>
          </a:bodyPr>
          <a:lstStyle/>
          <a:p>
            <a:r>
              <a:rPr lang="en-AU" sz="1400" baseline="0" dirty="0">
                <a:solidFill>
                  <a:schemeClr val="bg1"/>
                </a:solidFill>
                <a:latin typeface="+mn-lt"/>
              </a:rPr>
              <a:t>Seasonal</a:t>
            </a:r>
            <a:r>
              <a:rPr lang="en-AU" sz="1400" dirty="0">
                <a:solidFill>
                  <a:schemeClr val="bg1"/>
                </a:solidFill>
                <a:latin typeface="+mn-lt"/>
              </a:rPr>
              <a:t> (0-7 months)</a:t>
            </a:r>
          </a:p>
          <a:p>
            <a:r>
              <a:rPr lang="en-AU" sz="1400" dirty="0">
                <a:solidFill>
                  <a:schemeClr val="bg1"/>
                </a:solidFill>
                <a:latin typeface="+mn-lt"/>
              </a:rPr>
              <a:t>ACCESS Seasonal (S1)</a:t>
            </a:r>
          </a:p>
          <a:p>
            <a:r>
              <a:rPr lang="en-AU" sz="1400" baseline="0" dirty="0">
                <a:solidFill>
                  <a:schemeClr val="bg1"/>
                </a:solidFill>
                <a:latin typeface="+mn-lt"/>
              </a:rPr>
              <a:t>Seasonal</a:t>
            </a:r>
            <a:r>
              <a:rPr lang="en-AU" sz="1400" dirty="0">
                <a:solidFill>
                  <a:schemeClr val="bg1"/>
                </a:solidFill>
                <a:latin typeface="+mn-lt"/>
              </a:rPr>
              <a:t> coupled model with</a:t>
            </a:r>
          </a:p>
          <a:p>
            <a:r>
              <a:rPr lang="en-AU" sz="1400" dirty="0">
                <a:solidFill>
                  <a:schemeClr val="bg1"/>
                </a:solidFill>
                <a:latin typeface="+mn-lt"/>
              </a:rPr>
              <a:t>ocean data </a:t>
            </a:r>
            <a:r>
              <a:rPr lang="en-AU" sz="1400" baseline="0" dirty="0" smtClean="0">
                <a:solidFill>
                  <a:schemeClr val="bg1"/>
                </a:solidFill>
                <a:latin typeface="+mn-lt"/>
              </a:rPr>
              <a:t>assimilation (S2)</a:t>
            </a:r>
            <a:endParaRPr lang="en-AU" sz="1400" baseline="0" dirty="0">
              <a:solidFill>
                <a:schemeClr val="bg1"/>
              </a:solidFill>
              <a:latin typeface="+mn-lt"/>
            </a:endParaRPr>
          </a:p>
        </p:txBody>
      </p:sp>
      <p:sp>
        <p:nvSpPr>
          <p:cNvPr id="24" name="Rounded Rectangle 23"/>
          <p:cNvSpPr/>
          <p:nvPr/>
        </p:nvSpPr>
        <p:spPr>
          <a:xfrm>
            <a:off x="3275855" y="3795886"/>
            <a:ext cx="2769959" cy="1008112"/>
          </a:xfrm>
          <a:prstGeom prst="round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5" name="Rounded Rectangle 24"/>
          <p:cNvSpPr/>
          <p:nvPr/>
        </p:nvSpPr>
        <p:spPr>
          <a:xfrm>
            <a:off x="6477868" y="3795886"/>
            <a:ext cx="2558628" cy="1008112"/>
          </a:xfrm>
          <a:prstGeom prst="round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Right Arrow 26"/>
          <p:cNvSpPr/>
          <p:nvPr/>
        </p:nvSpPr>
        <p:spPr>
          <a:xfrm rot="10800000">
            <a:off x="6045818" y="4227934"/>
            <a:ext cx="432048" cy="144016"/>
          </a:xfrm>
          <a:prstGeom prst="rightArrow">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noFill/>
            </a:endParaRPr>
          </a:p>
        </p:txBody>
      </p:sp>
      <p:sp>
        <p:nvSpPr>
          <p:cNvPr id="28" name="TextBox 27"/>
          <p:cNvSpPr txBox="1"/>
          <p:nvPr/>
        </p:nvSpPr>
        <p:spPr>
          <a:xfrm>
            <a:off x="1016069" y="3507854"/>
            <a:ext cx="963643" cy="255606"/>
          </a:xfrm>
          <a:prstGeom prst="rect">
            <a:avLst/>
          </a:prstGeom>
          <a:noFill/>
        </p:spPr>
        <p:txBody>
          <a:bodyPr wrap="none" lIns="0" tIns="0" rIns="0" bIns="0" rtlCol="0">
            <a:noAutofit/>
          </a:bodyPr>
          <a:lstStyle/>
          <a:p>
            <a:r>
              <a:rPr lang="en-AU" sz="1800" baseline="0" dirty="0">
                <a:solidFill>
                  <a:schemeClr val="bg1"/>
                </a:solidFill>
                <a:latin typeface="+mn-lt"/>
              </a:rPr>
              <a:t>Weather</a:t>
            </a:r>
          </a:p>
        </p:txBody>
      </p:sp>
      <p:sp>
        <p:nvSpPr>
          <p:cNvPr id="29" name="TextBox 28"/>
          <p:cNvSpPr txBox="1"/>
          <p:nvPr/>
        </p:nvSpPr>
        <p:spPr>
          <a:xfrm>
            <a:off x="3896389" y="3540280"/>
            <a:ext cx="963643" cy="255606"/>
          </a:xfrm>
          <a:prstGeom prst="rect">
            <a:avLst/>
          </a:prstGeom>
          <a:noFill/>
        </p:spPr>
        <p:txBody>
          <a:bodyPr wrap="none" lIns="0" tIns="0" rIns="0" bIns="0" rtlCol="0">
            <a:noAutofit/>
          </a:bodyPr>
          <a:lstStyle/>
          <a:p>
            <a:r>
              <a:rPr lang="en-AU" sz="1800" dirty="0">
                <a:solidFill>
                  <a:schemeClr val="bg1"/>
                </a:solidFill>
                <a:latin typeface="+mn-lt"/>
              </a:rPr>
              <a:t>Sub-seasonal</a:t>
            </a:r>
            <a:endParaRPr lang="en-AU" sz="1800" baseline="0" dirty="0">
              <a:solidFill>
                <a:schemeClr val="bg1"/>
              </a:solidFill>
              <a:latin typeface="+mn-lt"/>
            </a:endParaRPr>
          </a:p>
        </p:txBody>
      </p:sp>
      <p:sp>
        <p:nvSpPr>
          <p:cNvPr id="30" name="TextBox 29"/>
          <p:cNvSpPr txBox="1"/>
          <p:nvPr/>
        </p:nvSpPr>
        <p:spPr>
          <a:xfrm>
            <a:off x="7328194" y="3516672"/>
            <a:ext cx="963643" cy="255606"/>
          </a:xfrm>
          <a:prstGeom prst="rect">
            <a:avLst/>
          </a:prstGeom>
          <a:noFill/>
        </p:spPr>
        <p:txBody>
          <a:bodyPr wrap="none" lIns="0" tIns="0" rIns="0" bIns="0" rtlCol="0">
            <a:noAutofit/>
          </a:bodyPr>
          <a:lstStyle/>
          <a:p>
            <a:r>
              <a:rPr lang="en-AU" sz="1800" dirty="0">
                <a:solidFill>
                  <a:schemeClr val="bg1"/>
                </a:solidFill>
                <a:latin typeface="+mn-lt"/>
              </a:rPr>
              <a:t>Seasonal</a:t>
            </a:r>
            <a:endParaRPr lang="en-AU" sz="1800" baseline="0" dirty="0">
              <a:solidFill>
                <a:schemeClr val="bg1"/>
              </a:solidFill>
              <a:latin typeface="+mn-lt"/>
            </a:endParaRPr>
          </a:p>
        </p:txBody>
      </p:sp>
      <p:sp>
        <p:nvSpPr>
          <p:cNvPr id="31" name="TextBox 30"/>
          <p:cNvSpPr txBox="1"/>
          <p:nvPr/>
        </p:nvSpPr>
        <p:spPr>
          <a:xfrm>
            <a:off x="3419872" y="3228640"/>
            <a:ext cx="2448272" cy="252028"/>
          </a:xfrm>
          <a:prstGeom prst="rect">
            <a:avLst/>
          </a:prstGeom>
          <a:noFill/>
        </p:spPr>
        <p:txBody>
          <a:bodyPr wrap="none" lIns="0" tIns="0" rIns="0" bIns="0" rtlCol="0">
            <a:noAutofit/>
          </a:bodyPr>
          <a:lstStyle/>
          <a:p>
            <a:r>
              <a:rPr lang="en-AU" sz="1800" dirty="0">
                <a:solidFill>
                  <a:schemeClr val="bg1"/>
                </a:solidFill>
                <a:latin typeface="+mn-lt"/>
              </a:rPr>
              <a:t>BoM forecast suites</a:t>
            </a:r>
            <a:endParaRPr lang="en-AU" sz="1800" baseline="0" dirty="0">
              <a:solidFill>
                <a:schemeClr val="bg1"/>
              </a:solidFill>
              <a:latin typeface="+mn-lt"/>
            </a:endParaRPr>
          </a:p>
        </p:txBody>
      </p:sp>
      <p:sp>
        <p:nvSpPr>
          <p:cNvPr id="32" name="Rounded Rectangle 31"/>
          <p:cNvSpPr/>
          <p:nvPr/>
        </p:nvSpPr>
        <p:spPr>
          <a:xfrm>
            <a:off x="35496" y="3795886"/>
            <a:ext cx="2808312" cy="1008112"/>
          </a:xfrm>
          <a:prstGeom prst="roundRect">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3" name="TextBox 32"/>
          <p:cNvSpPr txBox="1"/>
          <p:nvPr/>
        </p:nvSpPr>
        <p:spPr>
          <a:xfrm>
            <a:off x="3433807" y="3876712"/>
            <a:ext cx="2232248" cy="792088"/>
          </a:xfrm>
          <a:prstGeom prst="rect">
            <a:avLst/>
          </a:prstGeom>
          <a:noFill/>
        </p:spPr>
        <p:txBody>
          <a:bodyPr wrap="none" lIns="0" tIns="0" rIns="0" bIns="0" rtlCol="0">
            <a:noAutofit/>
          </a:bodyPr>
          <a:lstStyle/>
          <a:p>
            <a:r>
              <a:rPr lang="en-AU" sz="1400" baseline="0" dirty="0">
                <a:solidFill>
                  <a:schemeClr val="bg1"/>
                </a:solidFill>
                <a:latin typeface="+mn-lt"/>
              </a:rPr>
              <a:t>Perturb seasonal model to </a:t>
            </a:r>
          </a:p>
          <a:p>
            <a:r>
              <a:rPr lang="en-AU" sz="1400" dirty="0">
                <a:solidFill>
                  <a:schemeClr val="bg1"/>
                </a:solidFill>
                <a:latin typeface="+mn-lt"/>
              </a:rPr>
              <a:t>give sub-seasonal skill</a:t>
            </a:r>
            <a:endParaRPr lang="en-AU" sz="1400" dirty="0">
              <a:solidFill>
                <a:schemeClr val="bg1"/>
              </a:solidFill>
              <a:latin typeface="Arial"/>
            </a:endParaRPr>
          </a:p>
          <a:p>
            <a:endParaRPr lang="en-AU" sz="1400" dirty="0">
              <a:solidFill>
                <a:schemeClr val="bg1"/>
              </a:solidFill>
              <a:latin typeface="Arial"/>
            </a:endParaRPr>
          </a:p>
          <a:p>
            <a:endParaRPr lang="en-AU" sz="1400" dirty="0">
              <a:solidFill>
                <a:schemeClr val="bg1"/>
              </a:solidFill>
              <a:latin typeface="Arial"/>
            </a:endParaRPr>
          </a:p>
          <a:p>
            <a:endParaRPr lang="en-AU" sz="1400" baseline="0" dirty="0">
              <a:solidFill>
                <a:schemeClr val="bg1"/>
              </a:solidFill>
              <a:latin typeface="Arial"/>
            </a:endParaRPr>
          </a:p>
        </p:txBody>
      </p:sp>
      <p:sp>
        <p:nvSpPr>
          <p:cNvPr id="4" name="TextBox 3"/>
          <p:cNvSpPr txBox="1"/>
          <p:nvPr/>
        </p:nvSpPr>
        <p:spPr>
          <a:xfrm>
            <a:off x="1448117" y="4836424"/>
            <a:ext cx="4420027" cy="244911"/>
          </a:xfrm>
          <a:prstGeom prst="rect">
            <a:avLst/>
          </a:prstGeom>
          <a:noFill/>
        </p:spPr>
        <p:txBody>
          <a:bodyPr wrap="none" lIns="0" tIns="0" rIns="0" bIns="0" rtlCol="0">
            <a:noAutofit/>
          </a:bodyPr>
          <a:lstStyle/>
          <a:p>
            <a:r>
              <a:rPr lang="en-AU" sz="1400" baseline="0" dirty="0">
                <a:solidFill>
                  <a:schemeClr val="bg1"/>
                </a:solidFill>
                <a:latin typeface="Arial"/>
              </a:rPr>
              <a:t>*all ECMWF NWP is now coupled to the ocean</a:t>
            </a:r>
            <a:r>
              <a:rPr lang="en-AU" sz="1400" dirty="0">
                <a:solidFill>
                  <a:schemeClr val="bg1"/>
                </a:solidFill>
                <a:latin typeface="Arial"/>
              </a:rPr>
              <a:t> as of July 2018</a:t>
            </a:r>
            <a:endParaRPr lang="en-AU" sz="1400" baseline="0" dirty="0">
              <a:solidFill>
                <a:schemeClr val="bg1"/>
              </a:solidFill>
              <a:latin typeface="Arial"/>
            </a:endParaRPr>
          </a:p>
        </p:txBody>
      </p:sp>
    </p:spTree>
    <p:extLst>
      <p:ext uri="{BB962C8B-B14F-4D97-AF65-F5344CB8AC3E}">
        <p14:creationId xmlns:p14="http://schemas.microsoft.com/office/powerpoint/2010/main" val="3411202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ACCESS-S1 vs ACCESS-GE2</a:t>
            </a:r>
          </a:p>
        </p:txBody>
      </p:sp>
      <p:sp>
        <p:nvSpPr>
          <p:cNvPr id="3" name="Content Placeholder 2"/>
          <p:cNvSpPr>
            <a:spLocks noGrp="1"/>
          </p:cNvSpPr>
          <p:nvPr>
            <p:ph type="body" sz="quarter" idx="10"/>
          </p:nvPr>
        </p:nvSpPr>
        <p:spPr>
          <a:xfrm>
            <a:off x="323528" y="954757"/>
            <a:ext cx="8568952" cy="3744416"/>
          </a:xfrm>
        </p:spPr>
        <p:txBody>
          <a:bodyPr/>
          <a:lstStyle/>
          <a:p>
            <a:pPr marL="285750" indent="-285750">
              <a:buFont typeface="Arial" panose="020B0604020202020204" pitchFamily="34" charset="0"/>
              <a:buChar char="•"/>
            </a:pPr>
            <a:r>
              <a:rPr lang="en-AU" sz="2000" dirty="0"/>
              <a:t>ACCESS-S1 is a seasonal prediction model (UKMO Glosea5 system)</a:t>
            </a:r>
          </a:p>
          <a:p>
            <a:pPr marL="285750" indent="-285750">
              <a:buFont typeface="Arial" panose="020B0604020202020204" pitchFamily="34" charset="0"/>
              <a:buChar char="•"/>
            </a:pPr>
            <a:r>
              <a:rPr lang="en-AU" sz="2000" dirty="0"/>
              <a:t>Uses an atmospheric model (UMv8.6 at 60 km resolution) coupled to an ocean model (NEMO)</a:t>
            </a:r>
          </a:p>
          <a:p>
            <a:pPr marL="285750" indent="-285750">
              <a:buFont typeface="Arial" panose="020B0604020202020204" pitchFamily="34" charset="0"/>
              <a:buChar char="•"/>
            </a:pPr>
            <a:r>
              <a:rPr lang="en-AU" sz="2000" dirty="0"/>
              <a:t>Has no atmospheric data assimilation</a:t>
            </a:r>
          </a:p>
          <a:p>
            <a:pPr marL="285750" indent="-285750">
              <a:buFont typeface="Arial" panose="020B0604020202020204" pitchFamily="34" charset="0"/>
              <a:buChar char="•"/>
            </a:pPr>
            <a:r>
              <a:rPr lang="en-AU" sz="2000" dirty="0"/>
              <a:t>Ensemble spread is generated with scaled random perturbations</a:t>
            </a:r>
          </a:p>
          <a:p>
            <a:pPr marL="285750" indent="-285750">
              <a:buFont typeface="Arial" panose="020B0604020202020204" pitchFamily="34" charset="0"/>
              <a:buChar char="•"/>
            </a:pPr>
            <a:r>
              <a:rPr lang="en-AU" sz="2000" dirty="0"/>
              <a:t>ACCESS-GE2 is a global Numerical Weather Prediction model</a:t>
            </a:r>
          </a:p>
          <a:p>
            <a:pPr marL="285750" indent="-285750">
              <a:buFont typeface="Arial" panose="020B0604020202020204" pitchFamily="34" charset="0"/>
              <a:buChar char="•"/>
            </a:pPr>
            <a:r>
              <a:rPr lang="en-AU" sz="2000" dirty="0"/>
              <a:t>Currently uses same atmospheric model at same resolution with atmospheric data assimilation using an Ensemble </a:t>
            </a:r>
            <a:r>
              <a:rPr lang="en-AU" sz="2000" dirty="0" err="1"/>
              <a:t>Kalman</a:t>
            </a:r>
            <a:r>
              <a:rPr lang="en-AU" sz="2000" dirty="0"/>
              <a:t> Filter</a:t>
            </a:r>
          </a:p>
          <a:p>
            <a:pPr marL="285750" indent="-285750">
              <a:buFont typeface="Arial" panose="020B0604020202020204" pitchFamily="34" charset="0"/>
              <a:buChar char="•"/>
            </a:pPr>
            <a:r>
              <a:rPr lang="en-AU" sz="2000" dirty="0"/>
              <a:t>Ensemble spread is informed by current observations</a:t>
            </a:r>
          </a:p>
          <a:p>
            <a:pPr marL="285750" indent="-285750">
              <a:buFont typeface="Arial" panose="020B0604020202020204" pitchFamily="34" charset="0"/>
              <a:buChar char="•"/>
            </a:pPr>
            <a:r>
              <a:rPr lang="en-AU" sz="2000" dirty="0"/>
              <a:t>ACCESS-GE2 has been in prototype testing for a few years</a:t>
            </a:r>
          </a:p>
          <a:p>
            <a:pPr marL="285750" indent="-285750">
              <a:buFont typeface="Arial" panose="020B0604020202020204" pitchFamily="34" charset="0"/>
              <a:buChar char="•"/>
            </a:pPr>
            <a:r>
              <a:rPr lang="en-AU" sz="2000" dirty="0"/>
              <a:t>Upgraded model and resolution (GE3) to run in trial mode from late 2018</a:t>
            </a:r>
          </a:p>
          <a:p>
            <a:pPr marL="285750" indent="-285750">
              <a:buFont typeface="Arial" panose="020B0604020202020204" pitchFamily="34" charset="0"/>
              <a:buChar char="•"/>
            </a:pPr>
            <a:endParaRPr lang="en-AU" sz="2000" dirty="0"/>
          </a:p>
        </p:txBody>
      </p:sp>
    </p:spTree>
    <p:extLst>
      <p:ext uri="{BB962C8B-B14F-4D97-AF65-F5344CB8AC3E}">
        <p14:creationId xmlns:p14="http://schemas.microsoft.com/office/powerpoint/2010/main" val="2694912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668" y="3524146"/>
            <a:ext cx="1535117" cy="156246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204" y="3517870"/>
            <a:ext cx="1541284" cy="156873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134" y="1851670"/>
            <a:ext cx="1539146" cy="156656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342" y="1851670"/>
            <a:ext cx="1539146" cy="156656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1726" y="1851670"/>
            <a:ext cx="1540233" cy="1567667"/>
          </a:xfrm>
          <a:prstGeom prst="rect">
            <a:avLst/>
          </a:prstGeom>
        </p:spPr>
      </p:pic>
      <p:sp>
        <p:nvSpPr>
          <p:cNvPr id="2" name="Title 1"/>
          <p:cNvSpPr>
            <a:spLocks noGrp="1"/>
          </p:cNvSpPr>
          <p:nvPr>
            <p:ph type="title"/>
          </p:nvPr>
        </p:nvSpPr>
        <p:spPr/>
        <p:txBody>
          <a:bodyPr/>
          <a:lstStyle/>
          <a:p>
            <a:r>
              <a:rPr lang="en-AU" sz="2800" dirty="0" smtClean="0"/>
              <a:t>ACCESS-GE2 </a:t>
            </a:r>
            <a:r>
              <a:rPr lang="en-AU" sz="2800" dirty="0" err="1"/>
              <a:t>Realtime</a:t>
            </a:r>
            <a:r>
              <a:rPr lang="en-AU" sz="2800" dirty="0"/>
              <a:t> results for 2017-18	</a:t>
            </a:r>
          </a:p>
        </p:txBody>
      </p:sp>
      <p:sp>
        <p:nvSpPr>
          <p:cNvPr id="3" name="Content Placeholder 2"/>
          <p:cNvSpPr>
            <a:spLocks noGrp="1"/>
          </p:cNvSpPr>
          <p:nvPr>
            <p:ph type="body" sz="quarter" idx="10"/>
          </p:nvPr>
        </p:nvSpPr>
        <p:spPr>
          <a:xfrm>
            <a:off x="369888" y="804457"/>
            <a:ext cx="8416925" cy="2381001"/>
          </a:xfrm>
        </p:spPr>
        <p:txBody>
          <a:bodyPr/>
          <a:lstStyle/>
          <a:p>
            <a:pPr marL="931471" lvl="2" indent="-285750">
              <a:buFont typeface="Arial" panose="020B0604020202020204" pitchFamily="34" charset="0"/>
              <a:buChar char="•"/>
            </a:pPr>
            <a:endParaRPr lang="en-AU" sz="2000" dirty="0"/>
          </a:p>
          <a:p>
            <a:endParaRPr lang="en-AU" sz="2000" dirty="0"/>
          </a:p>
          <a:p>
            <a:pPr marL="285750" indent="-285750">
              <a:buFont typeface="Arial" panose="020B0604020202020204" pitchFamily="34" charset="0"/>
              <a:buChar char="•"/>
            </a:pPr>
            <a:endParaRPr lang="en-AU" sz="2000" dirty="0"/>
          </a:p>
        </p:txBody>
      </p:sp>
      <p:sp>
        <p:nvSpPr>
          <p:cNvPr id="11" name="TextBox 10"/>
          <p:cNvSpPr txBox="1"/>
          <p:nvPr/>
        </p:nvSpPr>
        <p:spPr>
          <a:xfrm>
            <a:off x="323528" y="843558"/>
            <a:ext cx="8640960" cy="830997"/>
          </a:xfrm>
          <a:prstGeom prst="rect">
            <a:avLst/>
          </a:prstGeom>
          <a:noFill/>
        </p:spPr>
        <p:txBody>
          <a:bodyPr wrap="square" rtlCol="0">
            <a:spAutoFit/>
          </a:bodyPr>
          <a:lstStyle/>
          <a:p>
            <a:pPr marL="171450" indent="-171450">
              <a:buFont typeface="Arial" panose="020B0604020202020204" pitchFamily="34" charset="0"/>
              <a:buChar char="•"/>
            </a:pPr>
            <a:r>
              <a:rPr lang="en-AU" sz="1600" dirty="0">
                <a:solidFill>
                  <a:schemeClr val="bg1"/>
                </a:solidFill>
                <a:latin typeface="+mn-lt"/>
              </a:rPr>
              <a:t>Comparison for </a:t>
            </a:r>
            <a:r>
              <a:rPr lang="en-AU" sz="1600" dirty="0">
                <a:solidFill>
                  <a:srgbClr val="FFFFFF"/>
                </a:solidFill>
                <a:latin typeface="Open Sans"/>
                <a:cs typeface="Open Sans"/>
              </a:rPr>
              <a:t>15x20°</a:t>
            </a:r>
            <a:r>
              <a:rPr lang="en-AU" sz="1600" dirty="0">
                <a:solidFill>
                  <a:schemeClr val="bg1"/>
                </a:solidFill>
                <a:latin typeface="+mn-lt"/>
              </a:rPr>
              <a:t>overlapping boxes (top-row) – days 4-10</a:t>
            </a:r>
          </a:p>
          <a:p>
            <a:pPr marL="171450" indent="-171450">
              <a:buFont typeface="Arial" panose="020B0604020202020204" pitchFamily="34" charset="0"/>
              <a:buChar char="•"/>
            </a:pPr>
            <a:r>
              <a:rPr lang="en-AU" sz="1600" dirty="0">
                <a:solidFill>
                  <a:schemeClr val="bg1"/>
                </a:solidFill>
                <a:latin typeface="+mn-lt"/>
              </a:rPr>
              <a:t>Comparison for </a:t>
            </a:r>
            <a:r>
              <a:rPr lang="en-AU" sz="1600" dirty="0">
                <a:solidFill>
                  <a:srgbClr val="FFFFFF"/>
                </a:solidFill>
                <a:latin typeface="+mn-lt"/>
                <a:cs typeface="Open Sans"/>
              </a:rPr>
              <a:t>10x15°</a:t>
            </a:r>
            <a:r>
              <a:rPr lang="en-AU" sz="1600" dirty="0">
                <a:solidFill>
                  <a:schemeClr val="bg1"/>
                </a:solidFill>
                <a:latin typeface="+mn-lt"/>
              </a:rPr>
              <a:t>overlapping boxes (bottom-row) – days 4-10</a:t>
            </a:r>
          </a:p>
          <a:p>
            <a:pPr marL="171450" indent="-171450">
              <a:buFont typeface="Arial" panose="020B0604020202020204" pitchFamily="34" charset="0"/>
              <a:buChar char="•"/>
            </a:pPr>
            <a:r>
              <a:rPr lang="en-AU" sz="1600" dirty="0">
                <a:solidFill>
                  <a:schemeClr val="bg1"/>
                </a:solidFill>
                <a:latin typeface="+mn-lt"/>
              </a:rPr>
              <a:t>ACCESS-GE2 performs very well at finer spatial </a:t>
            </a:r>
            <a:r>
              <a:rPr lang="en-AU" sz="1600" dirty="0" smtClean="0">
                <a:solidFill>
                  <a:schemeClr val="bg1"/>
                </a:solidFill>
                <a:latin typeface="+mn-lt"/>
              </a:rPr>
              <a:t>scales</a:t>
            </a:r>
            <a:endParaRPr lang="en-AU" sz="1600" dirty="0">
              <a:solidFill>
                <a:schemeClr val="bg1"/>
              </a:solidFill>
              <a:latin typeface="+mn-lt"/>
            </a:endParaRPr>
          </a:p>
        </p:txBody>
      </p:sp>
      <p:sp>
        <p:nvSpPr>
          <p:cNvPr id="13" name="TextBox 12"/>
          <p:cNvSpPr txBox="1"/>
          <p:nvPr/>
        </p:nvSpPr>
        <p:spPr>
          <a:xfrm>
            <a:off x="3792776" y="4588080"/>
            <a:ext cx="944674" cy="217110"/>
          </a:xfrm>
          <a:prstGeom prst="rect">
            <a:avLst/>
          </a:prstGeom>
          <a:noFill/>
        </p:spPr>
        <p:txBody>
          <a:bodyPr wrap="none" lIns="0" tIns="0" rIns="0" bIns="0" rtlCol="0">
            <a:noAutofit/>
          </a:bodyPr>
          <a:lstStyle/>
          <a:p>
            <a:r>
              <a:rPr lang="en-AU" sz="1200" dirty="0">
                <a:latin typeface="Arial"/>
              </a:rPr>
              <a:t>BSS </a:t>
            </a:r>
            <a:r>
              <a:rPr lang="en-AU" sz="1200" dirty="0" smtClean="0">
                <a:latin typeface="Arial"/>
              </a:rPr>
              <a:t>0.276</a:t>
            </a:r>
            <a:endParaRPr lang="en-AU" sz="1200" baseline="0" dirty="0">
              <a:latin typeface="Arial"/>
            </a:endParaRPr>
          </a:p>
        </p:txBody>
      </p:sp>
      <p:sp>
        <p:nvSpPr>
          <p:cNvPr id="14" name="TextBox 13"/>
          <p:cNvSpPr txBox="1"/>
          <p:nvPr/>
        </p:nvSpPr>
        <p:spPr>
          <a:xfrm>
            <a:off x="2004355" y="4611783"/>
            <a:ext cx="944674" cy="217110"/>
          </a:xfrm>
          <a:prstGeom prst="rect">
            <a:avLst/>
          </a:prstGeom>
          <a:noFill/>
        </p:spPr>
        <p:txBody>
          <a:bodyPr wrap="none" lIns="0" tIns="0" rIns="0" bIns="0" rtlCol="0">
            <a:noAutofit/>
          </a:bodyPr>
          <a:lstStyle/>
          <a:p>
            <a:r>
              <a:rPr lang="en-AU" sz="1200" dirty="0">
                <a:latin typeface="Arial"/>
              </a:rPr>
              <a:t>BSS 0.128</a:t>
            </a:r>
            <a:endParaRPr lang="en-AU" sz="1200" baseline="0" dirty="0">
              <a:latin typeface="Arial"/>
            </a:endParaRPr>
          </a:p>
        </p:txBody>
      </p:sp>
      <p:sp>
        <p:nvSpPr>
          <p:cNvPr id="36" name="TextBox 35"/>
          <p:cNvSpPr txBox="1"/>
          <p:nvPr/>
        </p:nvSpPr>
        <p:spPr>
          <a:xfrm>
            <a:off x="1754474" y="2178100"/>
            <a:ext cx="944674" cy="217110"/>
          </a:xfrm>
          <a:prstGeom prst="rect">
            <a:avLst/>
          </a:prstGeom>
          <a:noFill/>
        </p:spPr>
        <p:txBody>
          <a:bodyPr wrap="none" lIns="0" tIns="0" rIns="0" bIns="0" rtlCol="0">
            <a:noAutofit/>
          </a:bodyPr>
          <a:lstStyle/>
          <a:p>
            <a:r>
              <a:rPr lang="en-AU" dirty="0">
                <a:latin typeface="Arial"/>
              </a:rPr>
              <a:t>ACCESS-GE2</a:t>
            </a:r>
            <a:endParaRPr lang="en-AU" baseline="0" dirty="0">
              <a:latin typeface="Arial"/>
            </a:endParaRPr>
          </a:p>
        </p:txBody>
      </p:sp>
      <p:sp>
        <p:nvSpPr>
          <p:cNvPr id="38" name="TextBox 37"/>
          <p:cNvSpPr txBox="1"/>
          <p:nvPr/>
        </p:nvSpPr>
        <p:spPr>
          <a:xfrm>
            <a:off x="2210366" y="2938126"/>
            <a:ext cx="999321" cy="191329"/>
          </a:xfrm>
          <a:prstGeom prst="rect">
            <a:avLst/>
          </a:prstGeom>
          <a:noFill/>
        </p:spPr>
        <p:txBody>
          <a:bodyPr wrap="none" lIns="0" tIns="0" rIns="0" bIns="0" rtlCol="0">
            <a:noAutofit/>
          </a:bodyPr>
          <a:lstStyle/>
          <a:p>
            <a:r>
              <a:rPr lang="en-AU" sz="1200" dirty="0">
                <a:latin typeface="Arial"/>
              </a:rPr>
              <a:t>BSS </a:t>
            </a:r>
            <a:r>
              <a:rPr lang="en-AU" sz="1200" dirty="0" smtClean="0">
                <a:latin typeface="Arial"/>
              </a:rPr>
              <a:t>0.379</a:t>
            </a:r>
            <a:endParaRPr lang="en-AU" sz="1200" baseline="0" dirty="0">
              <a:latin typeface="Arial"/>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4437" y="3525950"/>
            <a:ext cx="1537522" cy="1564908"/>
          </a:xfrm>
          <a:prstGeom prst="rect">
            <a:avLst/>
          </a:prstGeom>
        </p:spPr>
      </p:pic>
      <p:sp>
        <p:nvSpPr>
          <p:cNvPr id="21" name="TextBox 20"/>
          <p:cNvSpPr txBox="1"/>
          <p:nvPr/>
        </p:nvSpPr>
        <p:spPr>
          <a:xfrm>
            <a:off x="1754474" y="3838479"/>
            <a:ext cx="944674" cy="217110"/>
          </a:xfrm>
          <a:prstGeom prst="rect">
            <a:avLst/>
          </a:prstGeom>
          <a:noFill/>
        </p:spPr>
        <p:txBody>
          <a:bodyPr wrap="none" lIns="0" tIns="0" rIns="0" bIns="0" rtlCol="0">
            <a:noAutofit/>
          </a:bodyPr>
          <a:lstStyle/>
          <a:p>
            <a:r>
              <a:rPr lang="en-AU" dirty="0">
                <a:latin typeface="Arial"/>
              </a:rPr>
              <a:t>ACCESS-GE2</a:t>
            </a:r>
            <a:endParaRPr lang="en-AU" baseline="0" dirty="0">
              <a:latin typeface="Arial"/>
            </a:endParaRPr>
          </a:p>
        </p:txBody>
      </p:sp>
      <p:sp>
        <p:nvSpPr>
          <p:cNvPr id="22" name="TextBox 21"/>
          <p:cNvSpPr txBox="1"/>
          <p:nvPr/>
        </p:nvSpPr>
        <p:spPr>
          <a:xfrm>
            <a:off x="2149064" y="4582618"/>
            <a:ext cx="999321" cy="191329"/>
          </a:xfrm>
          <a:prstGeom prst="rect">
            <a:avLst/>
          </a:prstGeom>
          <a:noFill/>
        </p:spPr>
        <p:txBody>
          <a:bodyPr wrap="none" lIns="0" tIns="0" rIns="0" bIns="0" rtlCol="0">
            <a:noAutofit/>
          </a:bodyPr>
          <a:lstStyle/>
          <a:p>
            <a:r>
              <a:rPr lang="en-AU" sz="1200" dirty="0">
                <a:latin typeface="Arial"/>
              </a:rPr>
              <a:t>BSS </a:t>
            </a:r>
            <a:r>
              <a:rPr lang="en-AU" sz="1200" dirty="0" smtClean="0">
                <a:latin typeface="Arial"/>
              </a:rPr>
              <a:t>0.331</a:t>
            </a:r>
            <a:endParaRPr lang="en-AU" sz="1200" baseline="0" dirty="0">
              <a:latin typeface="Arial"/>
            </a:endParaRPr>
          </a:p>
        </p:txBody>
      </p:sp>
      <p:sp>
        <p:nvSpPr>
          <p:cNvPr id="24" name="TextBox 23"/>
          <p:cNvSpPr txBox="1"/>
          <p:nvPr/>
        </p:nvSpPr>
        <p:spPr>
          <a:xfrm>
            <a:off x="3750599" y="2932337"/>
            <a:ext cx="999321" cy="191329"/>
          </a:xfrm>
          <a:prstGeom prst="rect">
            <a:avLst/>
          </a:prstGeom>
          <a:noFill/>
        </p:spPr>
        <p:txBody>
          <a:bodyPr wrap="none" lIns="0" tIns="0" rIns="0" bIns="0" rtlCol="0">
            <a:noAutofit/>
          </a:bodyPr>
          <a:lstStyle/>
          <a:p>
            <a:r>
              <a:rPr lang="en-AU" sz="1200" dirty="0">
                <a:latin typeface="Arial"/>
              </a:rPr>
              <a:t>BSS </a:t>
            </a:r>
            <a:r>
              <a:rPr lang="en-AU" sz="1200" dirty="0" smtClean="0">
                <a:latin typeface="Arial"/>
              </a:rPr>
              <a:t>0.302</a:t>
            </a:r>
            <a:endParaRPr lang="en-AU" sz="1200" baseline="0" dirty="0">
              <a:latin typeface="Arial"/>
            </a:endParaRPr>
          </a:p>
        </p:txBody>
      </p:sp>
      <p:sp>
        <p:nvSpPr>
          <p:cNvPr id="25" name="TextBox 24"/>
          <p:cNvSpPr txBox="1"/>
          <p:nvPr/>
        </p:nvSpPr>
        <p:spPr>
          <a:xfrm>
            <a:off x="3471693" y="2194891"/>
            <a:ext cx="944674" cy="217110"/>
          </a:xfrm>
          <a:prstGeom prst="rect">
            <a:avLst/>
          </a:prstGeom>
          <a:noFill/>
        </p:spPr>
        <p:txBody>
          <a:bodyPr wrap="none" lIns="0" tIns="0" rIns="0" bIns="0" rtlCol="0">
            <a:noAutofit/>
          </a:bodyPr>
          <a:lstStyle/>
          <a:p>
            <a:r>
              <a:rPr lang="en-AU" dirty="0">
                <a:latin typeface="Arial"/>
              </a:rPr>
              <a:t>ACCESS-S1</a:t>
            </a:r>
            <a:endParaRPr lang="en-AU" baseline="0" dirty="0">
              <a:latin typeface="Arial"/>
            </a:endParaRPr>
          </a:p>
        </p:txBody>
      </p:sp>
      <p:sp>
        <p:nvSpPr>
          <p:cNvPr id="26" name="TextBox 25"/>
          <p:cNvSpPr txBox="1"/>
          <p:nvPr/>
        </p:nvSpPr>
        <p:spPr>
          <a:xfrm>
            <a:off x="5150325" y="2203821"/>
            <a:ext cx="944674" cy="217110"/>
          </a:xfrm>
          <a:prstGeom prst="rect">
            <a:avLst/>
          </a:prstGeom>
          <a:noFill/>
        </p:spPr>
        <p:txBody>
          <a:bodyPr wrap="none" lIns="0" tIns="0" rIns="0" bIns="0" rtlCol="0">
            <a:noAutofit/>
          </a:bodyPr>
          <a:lstStyle/>
          <a:p>
            <a:r>
              <a:rPr lang="en-AU" dirty="0">
                <a:latin typeface="Arial"/>
              </a:rPr>
              <a:t>ACCESS-S1</a:t>
            </a:r>
            <a:endParaRPr lang="en-AU" baseline="0" dirty="0">
              <a:latin typeface="Arial"/>
            </a:endParaRPr>
          </a:p>
        </p:txBody>
      </p:sp>
      <p:sp>
        <p:nvSpPr>
          <p:cNvPr id="27" name="TextBox 26"/>
          <p:cNvSpPr txBox="1"/>
          <p:nvPr/>
        </p:nvSpPr>
        <p:spPr>
          <a:xfrm>
            <a:off x="5541068" y="2938125"/>
            <a:ext cx="999321" cy="191329"/>
          </a:xfrm>
          <a:prstGeom prst="rect">
            <a:avLst/>
          </a:prstGeom>
          <a:noFill/>
        </p:spPr>
        <p:txBody>
          <a:bodyPr wrap="none" lIns="0" tIns="0" rIns="0" bIns="0" rtlCol="0">
            <a:noAutofit/>
          </a:bodyPr>
          <a:lstStyle/>
          <a:p>
            <a:r>
              <a:rPr lang="en-AU" sz="1200" dirty="0">
                <a:latin typeface="Arial"/>
              </a:rPr>
              <a:t>BSS </a:t>
            </a:r>
            <a:r>
              <a:rPr lang="en-AU" sz="1200" dirty="0" smtClean="0">
                <a:latin typeface="Arial"/>
              </a:rPr>
              <a:t>0.302</a:t>
            </a:r>
            <a:endParaRPr lang="en-AU" sz="1200" baseline="0" dirty="0">
              <a:latin typeface="Arial"/>
            </a:endParaRPr>
          </a:p>
        </p:txBody>
      </p:sp>
      <p:sp>
        <p:nvSpPr>
          <p:cNvPr id="31" name="TextBox 30"/>
          <p:cNvSpPr txBox="1"/>
          <p:nvPr/>
        </p:nvSpPr>
        <p:spPr>
          <a:xfrm>
            <a:off x="3457293" y="3839384"/>
            <a:ext cx="944674" cy="217110"/>
          </a:xfrm>
          <a:prstGeom prst="rect">
            <a:avLst/>
          </a:prstGeom>
          <a:noFill/>
        </p:spPr>
        <p:txBody>
          <a:bodyPr wrap="none" lIns="0" tIns="0" rIns="0" bIns="0" rtlCol="0">
            <a:noAutofit/>
          </a:bodyPr>
          <a:lstStyle/>
          <a:p>
            <a:r>
              <a:rPr lang="en-AU" dirty="0">
                <a:latin typeface="Arial"/>
              </a:rPr>
              <a:t>ACCESS-S1</a:t>
            </a:r>
            <a:endParaRPr lang="en-AU" baseline="0" dirty="0">
              <a:latin typeface="Arial"/>
            </a:endParaRPr>
          </a:p>
        </p:txBody>
      </p:sp>
      <p:sp>
        <p:nvSpPr>
          <p:cNvPr id="32" name="TextBox 31"/>
          <p:cNvSpPr txBox="1"/>
          <p:nvPr/>
        </p:nvSpPr>
        <p:spPr>
          <a:xfrm>
            <a:off x="5135925" y="3848314"/>
            <a:ext cx="944674" cy="217110"/>
          </a:xfrm>
          <a:prstGeom prst="rect">
            <a:avLst/>
          </a:prstGeom>
          <a:noFill/>
        </p:spPr>
        <p:txBody>
          <a:bodyPr wrap="none" lIns="0" tIns="0" rIns="0" bIns="0" rtlCol="0">
            <a:noAutofit/>
          </a:bodyPr>
          <a:lstStyle/>
          <a:p>
            <a:r>
              <a:rPr lang="en-AU" dirty="0">
                <a:latin typeface="Arial"/>
              </a:rPr>
              <a:t>ACCESS-S1</a:t>
            </a:r>
            <a:endParaRPr lang="en-AU" baseline="0" dirty="0">
              <a:latin typeface="Arial"/>
            </a:endParaRPr>
          </a:p>
        </p:txBody>
      </p:sp>
      <p:sp>
        <p:nvSpPr>
          <p:cNvPr id="33" name="TextBox 32"/>
          <p:cNvSpPr txBox="1"/>
          <p:nvPr/>
        </p:nvSpPr>
        <p:spPr>
          <a:xfrm>
            <a:off x="5526668" y="4582618"/>
            <a:ext cx="999321" cy="191329"/>
          </a:xfrm>
          <a:prstGeom prst="rect">
            <a:avLst/>
          </a:prstGeom>
          <a:noFill/>
        </p:spPr>
        <p:txBody>
          <a:bodyPr wrap="none" lIns="0" tIns="0" rIns="0" bIns="0" rtlCol="0">
            <a:noAutofit/>
          </a:bodyPr>
          <a:lstStyle/>
          <a:p>
            <a:r>
              <a:rPr lang="en-AU" sz="1200" dirty="0">
                <a:latin typeface="Arial"/>
              </a:rPr>
              <a:t>BSS </a:t>
            </a:r>
            <a:r>
              <a:rPr lang="en-AU" sz="1200" dirty="0" smtClean="0">
                <a:latin typeface="Arial"/>
              </a:rPr>
              <a:t>0.260</a:t>
            </a:r>
            <a:endParaRPr lang="en-AU" sz="1200" baseline="0" dirty="0">
              <a:latin typeface="Arial"/>
            </a:endParaRPr>
          </a:p>
        </p:txBody>
      </p:sp>
      <p:sp>
        <p:nvSpPr>
          <p:cNvPr id="8" name="Rectangle 7"/>
          <p:cNvSpPr/>
          <p:nvPr/>
        </p:nvSpPr>
        <p:spPr>
          <a:xfrm>
            <a:off x="6411935" y="2512392"/>
            <a:ext cx="2233753" cy="307777"/>
          </a:xfrm>
          <a:prstGeom prst="rect">
            <a:avLst/>
          </a:prstGeom>
        </p:spPr>
        <p:txBody>
          <a:bodyPr wrap="none">
            <a:spAutoFit/>
          </a:bodyPr>
          <a:lstStyle/>
          <a:p>
            <a:r>
              <a:rPr lang="en-AU" sz="1400" dirty="0">
                <a:solidFill>
                  <a:srgbClr val="FFFFFF"/>
                </a:solidFill>
                <a:latin typeface="Open Sans"/>
                <a:cs typeface="Open Sans"/>
              </a:rPr>
              <a:t>15x20°</a:t>
            </a:r>
            <a:r>
              <a:rPr lang="en-AU" sz="1400" dirty="0">
                <a:solidFill>
                  <a:schemeClr val="bg1"/>
                </a:solidFill>
              </a:rPr>
              <a:t>overlapping boxes </a:t>
            </a:r>
            <a:endParaRPr lang="en-AU" sz="1400" dirty="0"/>
          </a:p>
        </p:txBody>
      </p:sp>
      <p:sp>
        <p:nvSpPr>
          <p:cNvPr id="28" name="Rectangle 27"/>
          <p:cNvSpPr/>
          <p:nvPr/>
        </p:nvSpPr>
        <p:spPr>
          <a:xfrm>
            <a:off x="6442703" y="4138846"/>
            <a:ext cx="2233753" cy="307777"/>
          </a:xfrm>
          <a:prstGeom prst="rect">
            <a:avLst/>
          </a:prstGeom>
        </p:spPr>
        <p:txBody>
          <a:bodyPr wrap="none">
            <a:spAutoFit/>
          </a:bodyPr>
          <a:lstStyle/>
          <a:p>
            <a:r>
              <a:rPr lang="en-AU" sz="1400" dirty="0">
                <a:solidFill>
                  <a:srgbClr val="FFFFFF"/>
                </a:solidFill>
                <a:latin typeface="Open Sans"/>
                <a:cs typeface="Open Sans"/>
              </a:rPr>
              <a:t>10x15°</a:t>
            </a:r>
            <a:r>
              <a:rPr lang="en-AU" sz="1400" dirty="0">
                <a:solidFill>
                  <a:schemeClr val="bg1"/>
                </a:solidFill>
              </a:rPr>
              <a:t>overlapping boxes </a:t>
            </a:r>
            <a:endParaRPr lang="en-AU" sz="1400" dirty="0"/>
          </a:p>
        </p:txBody>
      </p:sp>
    </p:spTree>
    <p:extLst>
      <p:ext uri="{BB962C8B-B14F-4D97-AF65-F5344CB8AC3E}">
        <p14:creationId xmlns:p14="http://schemas.microsoft.com/office/powerpoint/2010/main" val="179319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smtClean="0"/>
              <a:t>Available </a:t>
            </a:r>
            <a:r>
              <a:rPr lang="en-AU" sz="2800" dirty="0"/>
              <a:t>products for 2018-19</a:t>
            </a:r>
          </a:p>
        </p:txBody>
      </p:sp>
      <p:sp>
        <p:nvSpPr>
          <p:cNvPr id="7" name="Content Placeholder 2"/>
          <p:cNvSpPr>
            <a:spLocks noGrp="1"/>
          </p:cNvSpPr>
          <p:nvPr>
            <p:ph type="body" sz="quarter" idx="10"/>
          </p:nvPr>
        </p:nvSpPr>
        <p:spPr>
          <a:xfrm>
            <a:off x="323528" y="954757"/>
            <a:ext cx="8568952" cy="3744416"/>
          </a:xfrm>
        </p:spPr>
        <p:txBody>
          <a:bodyPr/>
          <a:lstStyle/>
          <a:p>
            <a:pPr marL="285750" indent="-285750">
              <a:buFont typeface="Arial" panose="020B0604020202020204" pitchFamily="34" charset="0"/>
              <a:buChar char="•"/>
            </a:pPr>
            <a:r>
              <a:rPr lang="en-AU" sz="2000" dirty="0"/>
              <a:t>Raw tracks – provide information on likely storm directions</a:t>
            </a:r>
          </a:p>
          <a:p>
            <a:pPr marL="751479" lvl="1" indent="-285750">
              <a:buFont typeface="Arial" panose="020B0604020202020204" pitchFamily="34" charset="0"/>
              <a:buChar char="•"/>
            </a:pPr>
            <a:r>
              <a:rPr lang="en-AU" sz="2000" dirty="0"/>
              <a:t>ACCESS-GE2, days 4-10</a:t>
            </a:r>
          </a:p>
          <a:p>
            <a:pPr marL="751479" lvl="1" indent="-285750">
              <a:buFont typeface="Arial" panose="020B0604020202020204" pitchFamily="34" charset="0"/>
              <a:buChar char="•"/>
            </a:pPr>
            <a:r>
              <a:rPr lang="en-AU" sz="2000" dirty="0"/>
              <a:t>ACCESS-S1, </a:t>
            </a:r>
            <a:r>
              <a:rPr lang="en-AU" sz="2000" dirty="0" smtClean="0"/>
              <a:t>weeks 1- 4</a:t>
            </a:r>
            <a:endParaRPr lang="en-AU" sz="2000" dirty="0"/>
          </a:p>
          <a:p>
            <a:pPr marL="285750" indent="-285750">
              <a:buFont typeface="Arial" panose="020B0604020202020204" pitchFamily="34" charset="0"/>
              <a:buChar char="•"/>
            </a:pPr>
            <a:r>
              <a:rPr lang="en-AU" sz="2000" dirty="0"/>
              <a:t>Strike probabilities – show likelihood of storm tracks passing within a threshold distance </a:t>
            </a:r>
          </a:p>
          <a:p>
            <a:pPr marL="751479" lvl="1" indent="-285750">
              <a:buFont typeface="Arial" panose="020B0604020202020204" pitchFamily="34" charset="0"/>
              <a:buChar char="•"/>
            </a:pPr>
            <a:r>
              <a:rPr lang="en-AU" sz="2000" dirty="0"/>
              <a:t>ACCESS-GE2, days 4-10 </a:t>
            </a:r>
            <a:r>
              <a:rPr lang="en-AU" sz="2000" dirty="0" smtClean="0"/>
              <a:t>within </a:t>
            </a:r>
            <a:r>
              <a:rPr lang="en-AU" sz="2000" dirty="0"/>
              <a:t>120 km radius</a:t>
            </a:r>
          </a:p>
          <a:p>
            <a:pPr marL="751479" lvl="1" indent="-285750">
              <a:buFont typeface="Arial" panose="020B0604020202020204" pitchFamily="34" charset="0"/>
              <a:buChar char="•"/>
            </a:pPr>
            <a:r>
              <a:rPr lang="en-AU" sz="2000" dirty="0"/>
              <a:t>ACCESS-S1, </a:t>
            </a:r>
            <a:r>
              <a:rPr lang="en-AU" sz="2000" dirty="0" smtClean="0"/>
              <a:t>weeks 1-4 within </a:t>
            </a:r>
            <a:r>
              <a:rPr lang="en-AU" sz="2000" dirty="0"/>
              <a:t>300 km radius</a:t>
            </a:r>
            <a:r>
              <a:rPr lang="en-AU" sz="2000" dirty="0" smtClean="0"/>
              <a:t>*</a:t>
            </a:r>
            <a:endParaRPr lang="en-AU" sz="2000" dirty="0"/>
          </a:p>
          <a:p>
            <a:pPr marL="285750" indent="-285750">
              <a:buFont typeface="Arial" panose="020B0604020202020204" pitchFamily="34" charset="0"/>
              <a:buChar char="•"/>
            </a:pPr>
            <a:r>
              <a:rPr lang="en-AU" sz="2000" dirty="0"/>
              <a:t>Calibrated probabilities – likelihood of storm activity within overlapping 15x20°</a:t>
            </a:r>
            <a:r>
              <a:rPr lang="en-AU" sz="2000" dirty="0">
                <a:solidFill>
                  <a:schemeClr val="bg1"/>
                </a:solidFill>
              </a:rPr>
              <a:t> </a:t>
            </a:r>
            <a:r>
              <a:rPr lang="en-AU" sz="2000" dirty="0" smtClean="0">
                <a:solidFill>
                  <a:schemeClr val="bg1"/>
                </a:solidFill>
              </a:rPr>
              <a:t>and </a:t>
            </a:r>
            <a:r>
              <a:rPr lang="en-AU" sz="2000" dirty="0" smtClean="0"/>
              <a:t>10x15° </a:t>
            </a:r>
            <a:r>
              <a:rPr lang="en-AU" sz="2000" dirty="0" smtClean="0">
                <a:solidFill>
                  <a:schemeClr val="bg1"/>
                </a:solidFill>
              </a:rPr>
              <a:t>boxes (Southern Hemisphere only)</a:t>
            </a:r>
            <a:endParaRPr lang="en-AU" sz="2000" dirty="0">
              <a:solidFill>
                <a:schemeClr val="bg1"/>
              </a:solidFill>
            </a:endParaRPr>
          </a:p>
          <a:p>
            <a:pPr marL="751479" lvl="1" indent="-285750">
              <a:buFont typeface="Arial" panose="020B0604020202020204" pitchFamily="34" charset="0"/>
              <a:buChar char="•"/>
            </a:pPr>
            <a:r>
              <a:rPr lang="en-AU" sz="2000" dirty="0">
                <a:solidFill>
                  <a:schemeClr val="bg1"/>
                </a:solidFill>
              </a:rPr>
              <a:t>ACCESS-S1, </a:t>
            </a:r>
            <a:r>
              <a:rPr lang="en-AU" sz="2000" dirty="0" smtClean="0">
                <a:solidFill>
                  <a:schemeClr val="bg1"/>
                </a:solidFill>
              </a:rPr>
              <a:t>weeks 1-4</a:t>
            </a:r>
          </a:p>
          <a:p>
            <a:pPr marL="751479" lvl="1" indent="-285750">
              <a:buFont typeface="Arial" panose="020B0604020202020204" pitchFamily="34" charset="0"/>
              <a:buChar char="•"/>
            </a:pPr>
            <a:r>
              <a:rPr lang="en-AU" sz="2000" dirty="0" smtClean="0">
                <a:solidFill>
                  <a:schemeClr val="bg1"/>
                </a:solidFill>
              </a:rPr>
              <a:t>Other </a:t>
            </a:r>
            <a:r>
              <a:rPr lang="en-AU" sz="2000" dirty="0">
                <a:solidFill>
                  <a:schemeClr val="bg1"/>
                </a:solidFill>
              </a:rPr>
              <a:t>products dependent on customer feedback</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endParaRPr lang="en-AU" sz="2000" dirty="0"/>
          </a:p>
        </p:txBody>
      </p:sp>
      <p:sp>
        <p:nvSpPr>
          <p:cNvPr id="8" name="TextBox 7"/>
          <p:cNvSpPr txBox="1"/>
          <p:nvPr/>
        </p:nvSpPr>
        <p:spPr>
          <a:xfrm>
            <a:off x="755576" y="4784761"/>
            <a:ext cx="2664296" cy="432048"/>
          </a:xfrm>
          <a:prstGeom prst="rect">
            <a:avLst/>
          </a:prstGeom>
          <a:noFill/>
        </p:spPr>
        <p:txBody>
          <a:bodyPr wrap="none" lIns="0" tIns="0" rIns="0" bIns="0" rtlCol="0">
            <a:noAutofit/>
          </a:bodyPr>
          <a:lstStyle/>
          <a:p>
            <a:r>
              <a:rPr lang="en-AU" sz="1600" baseline="0" dirty="0">
                <a:solidFill>
                  <a:schemeClr val="bg1"/>
                </a:solidFill>
                <a:latin typeface="Arial"/>
              </a:rPr>
              <a:t>*maintain</a:t>
            </a:r>
            <a:r>
              <a:rPr lang="en-AU" sz="1600" dirty="0">
                <a:solidFill>
                  <a:schemeClr val="bg1"/>
                </a:solidFill>
                <a:latin typeface="Arial"/>
              </a:rPr>
              <a:t> consistency with ECMWF multi-week product</a:t>
            </a:r>
            <a:endParaRPr lang="en-AU" sz="1600" baseline="0" dirty="0">
              <a:solidFill>
                <a:schemeClr val="bg1"/>
              </a:solidFill>
              <a:latin typeface="Arial"/>
            </a:endParaRPr>
          </a:p>
        </p:txBody>
      </p:sp>
    </p:spTree>
    <p:extLst>
      <p:ext uri="{BB962C8B-B14F-4D97-AF65-F5344CB8AC3E}">
        <p14:creationId xmlns:p14="http://schemas.microsoft.com/office/powerpoint/2010/main" val="1045273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smtClean="0"/>
              <a:t>Available </a:t>
            </a:r>
            <a:r>
              <a:rPr lang="en-AU" sz="2800" dirty="0"/>
              <a:t>products for 2018-19</a:t>
            </a:r>
          </a:p>
        </p:txBody>
      </p:sp>
      <p:sp>
        <p:nvSpPr>
          <p:cNvPr id="7" name="Content Placeholder 2"/>
          <p:cNvSpPr>
            <a:spLocks noGrp="1"/>
          </p:cNvSpPr>
          <p:nvPr>
            <p:ph type="body" sz="quarter" idx="10"/>
          </p:nvPr>
        </p:nvSpPr>
        <p:spPr>
          <a:xfrm>
            <a:off x="323528" y="834430"/>
            <a:ext cx="8568952" cy="3744416"/>
          </a:xfrm>
        </p:spPr>
        <p:txBody>
          <a:bodyPr/>
          <a:lstStyle/>
          <a:p>
            <a:pPr marL="285750" indent="-285750">
              <a:buFont typeface="Arial" panose="020B0604020202020204" pitchFamily="34" charset="0"/>
              <a:buChar char="•"/>
            </a:pPr>
            <a:r>
              <a:rPr lang="en-AU" sz="1800" dirty="0" smtClean="0"/>
              <a:t>Availably </a:t>
            </a:r>
            <a:r>
              <a:rPr lang="en-AU" sz="1800" dirty="0" smtClean="0"/>
              <a:t>internally* </a:t>
            </a:r>
            <a:r>
              <a:rPr lang="en-AU" sz="1800" dirty="0"/>
              <a:t>: http://enso.bom.gov.au/~pgregory/web/project/tc/ </a:t>
            </a:r>
            <a:endParaRPr lang="en-AU" sz="1800" dirty="0"/>
          </a:p>
          <a:p>
            <a:pPr marL="285750" indent="-285750">
              <a:buFont typeface="Arial" panose="020B0604020202020204" pitchFamily="34" charset="0"/>
              <a:buChar char="•"/>
            </a:pPr>
            <a:r>
              <a:rPr lang="en-AU" sz="1800" dirty="0" smtClean="0"/>
              <a:t>Hopefully availably externally soon </a:t>
            </a:r>
            <a:r>
              <a:rPr lang="en-AU" sz="1800" dirty="0"/>
              <a:t>(password-protected) : http://poama.bom.gov.au/</a:t>
            </a:r>
            <a:endParaRPr lang="en-AU" sz="1800" dirty="0"/>
          </a:p>
        </p:txBody>
      </p:sp>
      <p:sp>
        <p:nvSpPr>
          <p:cNvPr id="8" name="TextBox 7"/>
          <p:cNvSpPr txBox="1"/>
          <p:nvPr/>
        </p:nvSpPr>
        <p:spPr>
          <a:xfrm>
            <a:off x="587970" y="4711452"/>
            <a:ext cx="2664296" cy="432048"/>
          </a:xfrm>
          <a:prstGeom prst="rect">
            <a:avLst/>
          </a:prstGeom>
          <a:noFill/>
        </p:spPr>
        <p:txBody>
          <a:bodyPr wrap="none" lIns="0" tIns="0" rIns="0" bIns="0" rtlCol="0">
            <a:noAutofit/>
          </a:bodyPr>
          <a:lstStyle/>
          <a:p>
            <a:r>
              <a:rPr lang="en-AU" sz="1600" baseline="0" dirty="0" smtClean="0">
                <a:solidFill>
                  <a:schemeClr val="bg1"/>
                </a:solidFill>
                <a:latin typeface="Arial"/>
              </a:rPr>
              <a:t>*thanks to the S2S Coupled Modelling team</a:t>
            </a:r>
            <a:endParaRPr lang="en-AU" sz="1600" baseline="0" dirty="0">
              <a:solidFill>
                <a:schemeClr val="bg1"/>
              </a:solidFill>
              <a:latin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98" y="1857788"/>
            <a:ext cx="2304256" cy="1697700"/>
          </a:xfrm>
          <a:prstGeom prst="rect">
            <a:avLst/>
          </a:prstGeom>
        </p:spPr>
      </p:pic>
      <p:sp>
        <p:nvSpPr>
          <p:cNvPr id="4" name="TextBox 3"/>
          <p:cNvSpPr txBox="1"/>
          <p:nvPr/>
        </p:nvSpPr>
        <p:spPr>
          <a:xfrm>
            <a:off x="465743" y="1995686"/>
            <a:ext cx="2448272" cy="360040"/>
          </a:xfrm>
          <a:prstGeom prst="rect">
            <a:avLst/>
          </a:prstGeom>
          <a:noFill/>
        </p:spPr>
        <p:txBody>
          <a:bodyPr wrap="none" lIns="0" tIns="0" rIns="0" bIns="0" rtlCol="0">
            <a:noAutofit/>
          </a:bodyPr>
          <a:lstStyle/>
          <a:p>
            <a:r>
              <a:rPr lang="en-AU" sz="1400" baseline="0" dirty="0" smtClean="0">
                <a:latin typeface="Arial"/>
              </a:rPr>
              <a:t>Cyclone </a:t>
            </a:r>
            <a:r>
              <a:rPr lang="en-AU" sz="1400" baseline="0" dirty="0" err="1" smtClean="0">
                <a:latin typeface="Arial"/>
              </a:rPr>
              <a:t>Alcide</a:t>
            </a:r>
            <a:r>
              <a:rPr lang="en-AU" sz="1400" dirty="0" smtClean="0">
                <a:latin typeface="Arial"/>
              </a:rPr>
              <a:t> – Nov 7-11</a:t>
            </a:r>
            <a:endParaRPr lang="en-AU" sz="1400" baseline="0" dirty="0" smtClean="0">
              <a:latin typeface="Aria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840" t="15633" r="4941" b="5968"/>
          <a:stretch/>
        </p:blipFill>
        <p:spPr>
          <a:xfrm>
            <a:off x="2799123" y="1867156"/>
            <a:ext cx="2702102" cy="170019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8841" t="17801" b="17800"/>
          <a:stretch/>
        </p:blipFill>
        <p:spPr>
          <a:xfrm>
            <a:off x="5591000" y="1483311"/>
            <a:ext cx="3528392" cy="174483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6894" y="3291829"/>
            <a:ext cx="3532498" cy="1766249"/>
          </a:xfrm>
          <a:prstGeom prst="rect">
            <a:avLst/>
          </a:prstGeom>
        </p:spPr>
      </p:pic>
    </p:spTree>
    <p:extLst>
      <p:ext uri="{BB962C8B-B14F-4D97-AF65-F5344CB8AC3E}">
        <p14:creationId xmlns:p14="http://schemas.microsoft.com/office/powerpoint/2010/main" val="537420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Overview</a:t>
            </a:r>
          </a:p>
        </p:txBody>
      </p:sp>
      <p:sp>
        <p:nvSpPr>
          <p:cNvPr id="3" name="Content Placeholder 2"/>
          <p:cNvSpPr>
            <a:spLocks noGrp="1"/>
          </p:cNvSpPr>
          <p:nvPr>
            <p:ph type="body" sz="quarter" idx="10"/>
          </p:nvPr>
        </p:nvSpPr>
        <p:spPr>
          <a:xfrm>
            <a:off x="395536" y="1059582"/>
            <a:ext cx="8416925" cy="3614737"/>
          </a:xfrm>
        </p:spPr>
        <p:txBody>
          <a:bodyPr/>
          <a:lstStyle/>
          <a:p>
            <a:pPr marL="285750" indent="-285750">
              <a:buFont typeface="Arial" panose="020B0604020202020204" pitchFamily="34" charset="0"/>
              <a:buChar char="•"/>
            </a:pPr>
            <a:r>
              <a:rPr lang="en-AU" sz="2000" dirty="0"/>
              <a:t>Storm tracking in low-resolution coupled models – OWZ tracker</a:t>
            </a:r>
          </a:p>
          <a:p>
            <a:pPr marL="285750" indent="-285750">
              <a:buFont typeface="Arial" panose="020B0604020202020204" pitchFamily="34" charset="0"/>
              <a:buChar char="•"/>
            </a:pPr>
            <a:r>
              <a:rPr lang="en-AU" sz="2000" dirty="0"/>
              <a:t>Evaluation of full ACCESS-S1 </a:t>
            </a:r>
            <a:r>
              <a:rPr lang="en-AU" sz="2000" dirty="0" err="1"/>
              <a:t>hindcast</a:t>
            </a:r>
            <a:r>
              <a:rPr lang="en-AU" sz="2000" dirty="0"/>
              <a:t> at sub-seasonal timescales</a:t>
            </a:r>
          </a:p>
          <a:p>
            <a:pPr marL="285750" indent="-285750">
              <a:buFont typeface="Arial" panose="020B0604020202020204" pitchFamily="34" charset="0"/>
              <a:buChar char="•"/>
            </a:pPr>
            <a:r>
              <a:rPr lang="en-AU" sz="2000" dirty="0" err="1"/>
              <a:t>Realtime</a:t>
            </a:r>
            <a:r>
              <a:rPr lang="en-AU" sz="2000" dirty="0"/>
              <a:t> ACCESS-S1 and ACCESS-GE results for season 2017-18</a:t>
            </a:r>
          </a:p>
          <a:p>
            <a:pPr marL="285750" indent="-285750">
              <a:buFont typeface="Arial" panose="020B0604020202020204" pitchFamily="34" charset="0"/>
              <a:buChar char="•"/>
            </a:pPr>
            <a:r>
              <a:rPr lang="en-AU" sz="2000" dirty="0"/>
              <a:t>How our systems compares with the ECMWF products</a:t>
            </a:r>
          </a:p>
          <a:p>
            <a:pPr marL="285750" indent="-285750">
              <a:buFont typeface="Arial" panose="020B0604020202020204" pitchFamily="34" charset="0"/>
              <a:buChar char="•"/>
            </a:pPr>
            <a:r>
              <a:rPr lang="en-AU" sz="2000" dirty="0"/>
              <a:t>Next steps?</a:t>
            </a:r>
          </a:p>
          <a:p>
            <a:endParaRPr lang="en-AU" sz="2000" dirty="0"/>
          </a:p>
          <a:p>
            <a:endParaRPr lang="en-AU" sz="2000" dirty="0"/>
          </a:p>
        </p:txBody>
      </p:sp>
    </p:spTree>
    <p:extLst>
      <p:ext uri="{BB962C8B-B14F-4D97-AF65-F5344CB8AC3E}">
        <p14:creationId xmlns:p14="http://schemas.microsoft.com/office/powerpoint/2010/main" val="1520876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smtClean="0"/>
              <a:t>Case studies– </a:t>
            </a:r>
            <a:r>
              <a:rPr lang="en-AU" sz="2800" dirty="0"/>
              <a:t>ACCESS-GE2</a:t>
            </a:r>
          </a:p>
        </p:txBody>
      </p:sp>
      <p:sp>
        <p:nvSpPr>
          <p:cNvPr id="3" name="Content Placeholder 2"/>
          <p:cNvSpPr>
            <a:spLocks noGrp="1"/>
          </p:cNvSpPr>
          <p:nvPr>
            <p:ph type="body" sz="quarter" idx="10"/>
          </p:nvPr>
        </p:nvSpPr>
        <p:spPr>
          <a:xfrm>
            <a:off x="323528" y="954757"/>
            <a:ext cx="8568952" cy="392857"/>
          </a:xfrm>
        </p:spPr>
        <p:txBody>
          <a:bodyPr/>
          <a:lstStyle/>
          <a:p>
            <a:pPr marL="285750" indent="-285750">
              <a:buFont typeface="Arial" panose="020B0604020202020204" pitchFamily="34" charset="0"/>
              <a:buChar char="•"/>
            </a:pPr>
            <a:r>
              <a:rPr lang="en-AU" sz="2000" dirty="0"/>
              <a:t>4-10 day forecast for Cyclone Hilda issued on 18</a:t>
            </a:r>
            <a:r>
              <a:rPr lang="en-AU" sz="2000" baseline="30000" dirty="0"/>
              <a:t>th</a:t>
            </a:r>
            <a:r>
              <a:rPr lang="en-AU" sz="2000" dirty="0"/>
              <a:t> December 2017</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75" t="33277" r="10625" b="19898"/>
          <a:stretch/>
        </p:blipFill>
        <p:spPr>
          <a:xfrm>
            <a:off x="179512" y="1422611"/>
            <a:ext cx="6120680" cy="153017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170" r="21878" b="293"/>
          <a:stretch/>
        </p:blipFill>
        <p:spPr>
          <a:xfrm>
            <a:off x="6444208" y="1422611"/>
            <a:ext cx="2592288" cy="27300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3027778"/>
            <a:ext cx="3672408" cy="2066384"/>
          </a:xfrm>
          <a:prstGeom prst="rect">
            <a:avLst/>
          </a:prstGeom>
        </p:spPr>
      </p:pic>
      <p:sp>
        <p:nvSpPr>
          <p:cNvPr id="4" name="Rectangle 3"/>
          <p:cNvSpPr/>
          <p:nvPr/>
        </p:nvSpPr>
        <p:spPr>
          <a:xfrm>
            <a:off x="5418171" y="4221433"/>
            <a:ext cx="3725507" cy="307777"/>
          </a:xfrm>
          <a:prstGeom prst="rect">
            <a:avLst/>
          </a:prstGeom>
        </p:spPr>
        <p:txBody>
          <a:bodyPr wrap="none">
            <a:spAutoFit/>
          </a:bodyPr>
          <a:lstStyle/>
          <a:p>
            <a:r>
              <a:rPr lang="en-AU" sz="1400" dirty="0">
                <a:solidFill>
                  <a:schemeClr val="bg1"/>
                </a:solidFill>
              </a:rPr>
              <a:t>Hilda was active from 27</a:t>
            </a:r>
            <a:r>
              <a:rPr lang="en-AU" sz="1400" baseline="30000" dirty="0">
                <a:solidFill>
                  <a:schemeClr val="bg1"/>
                </a:solidFill>
              </a:rPr>
              <a:t>th</a:t>
            </a:r>
            <a:r>
              <a:rPr lang="en-AU" sz="1400" dirty="0">
                <a:solidFill>
                  <a:schemeClr val="bg1"/>
                </a:solidFill>
              </a:rPr>
              <a:t>-29</a:t>
            </a:r>
            <a:r>
              <a:rPr lang="en-AU" sz="1400" baseline="30000" dirty="0">
                <a:solidFill>
                  <a:schemeClr val="bg1"/>
                </a:solidFill>
              </a:rPr>
              <a:t>th</a:t>
            </a:r>
            <a:r>
              <a:rPr lang="en-AU" sz="1400" dirty="0">
                <a:solidFill>
                  <a:schemeClr val="bg1"/>
                </a:solidFill>
              </a:rPr>
              <a:t> December 2017</a:t>
            </a:r>
          </a:p>
        </p:txBody>
      </p:sp>
    </p:spTree>
    <p:extLst>
      <p:ext uri="{BB962C8B-B14F-4D97-AF65-F5344CB8AC3E}">
        <p14:creationId xmlns:p14="http://schemas.microsoft.com/office/powerpoint/2010/main" val="3972128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1072" r="9952" b="15698"/>
          <a:stretch/>
        </p:blipFill>
        <p:spPr>
          <a:xfrm>
            <a:off x="179512" y="1347614"/>
            <a:ext cx="5813123" cy="1603620"/>
          </a:xfrm>
          <a:prstGeom prst="rect">
            <a:avLst/>
          </a:prstGeom>
        </p:spPr>
      </p:pic>
      <p:sp>
        <p:nvSpPr>
          <p:cNvPr id="2" name="Title 1"/>
          <p:cNvSpPr>
            <a:spLocks noGrp="1"/>
          </p:cNvSpPr>
          <p:nvPr>
            <p:ph type="title"/>
          </p:nvPr>
        </p:nvSpPr>
        <p:spPr/>
        <p:txBody>
          <a:bodyPr/>
          <a:lstStyle/>
          <a:p>
            <a:r>
              <a:rPr lang="en-AU" sz="2800" dirty="0" smtClean="0"/>
              <a:t>Case studies– </a:t>
            </a:r>
            <a:r>
              <a:rPr lang="en-AU" sz="2800" dirty="0"/>
              <a:t>ACCESS-S1</a:t>
            </a:r>
          </a:p>
        </p:txBody>
      </p:sp>
      <p:sp>
        <p:nvSpPr>
          <p:cNvPr id="3" name="Content Placeholder 2"/>
          <p:cNvSpPr>
            <a:spLocks noGrp="1"/>
          </p:cNvSpPr>
          <p:nvPr>
            <p:ph type="body" sz="quarter" idx="10"/>
          </p:nvPr>
        </p:nvSpPr>
        <p:spPr>
          <a:xfrm>
            <a:off x="323528" y="954757"/>
            <a:ext cx="8568952" cy="392857"/>
          </a:xfrm>
        </p:spPr>
        <p:txBody>
          <a:bodyPr/>
          <a:lstStyle/>
          <a:p>
            <a:pPr marL="285750" indent="-285750">
              <a:buFont typeface="Arial" panose="020B0604020202020204" pitchFamily="34" charset="0"/>
              <a:buChar char="•"/>
            </a:pPr>
            <a:r>
              <a:rPr lang="en-AU" sz="2000" dirty="0"/>
              <a:t>8-14 day forecast for Cyclone Hilda issued on 18</a:t>
            </a:r>
            <a:r>
              <a:rPr lang="en-AU" sz="2000" baseline="30000" dirty="0"/>
              <a:t>th</a:t>
            </a:r>
            <a:r>
              <a:rPr lang="en-AU" sz="2000" dirty="0"/>
              <a:t> December 2017</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027777"/>
            <a:ext cx="3672408" cy="20663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1275607"/>
            <a:ext cx="3305491" cy="1960116"/>
          </a:xfrm>
          <a:prstGeom prst="rect">
            <a:avLst/>
          </a:prstGeom>
        </p:spPr>
      </p:pic>
      <p:sp>
        <p:nvSpPr>
          <p:cNvPr id="10" name="TextBox 9"/>
          <p:cNvSpPr txBox="1"/>
          <p:nvPr/>
        </p:nvSpPr>
        <p:spPr>
          <a:xfrm>
            <a:off x="7735391" y="2479388"/>
            <a:ext cx="1445121" cy="646331"/>
          </a:xfrm>
          <a:prstGeom prst="rect">
            <a:avLst/>
          </a:prstGeom>
          <a:noFill/>
        </p:spPr>
        <p:txBody>
          <a:bodyPr wrap="square" rtlCol="0">
            <a:spAutoFit/>
          </a:bodyPr>
          <a:lstStyle/>
          <a:p>
            <a:pPr lvl="0"/>
            <a:r>
              <a:rPr lang="en-AU" sz="1200" b="1" dirty="0">
                <a:solidFill>
                  <a:prstClr val="black"/>
                </a:solidFill>
                <a:latin typeface="Open Sans"/>
              </a:rPr>
              <a:t>ECMWF Forecast 20171218</a:t>
            </a:r>
          </a:p>
          <a:p>
            <a:r>
              <a:rPr lang="en-AU" sz="1200" b="1" dirty="0">
                <a:latin typeface="+mn-lt"/>
              </a:rPr>
              <a:t>Days 7-14</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7019" r="9455"/>
          <a:stretch/>
        </p:blipFill>
        <p:spPr>
          <a:xfrm>
            <a:off x="3923928" y="3219822"/>
            <a:ext cx="4703875" cy="1877213"/>
          </a:xfrm>
          <a:prstGeom prst="rect">
            <a:avLst/>
          </a:prstGeom>
        </p:spPr>
      </p:pic>
    </p:spTree>
    <p:extLst>
      <p:ext uri="{BB962C8B-B14F-4D97-AF65-F5344CB8AC3E}">
        <p14:creationId xmlns:p14="http://schemas.microsoft.com/office/powerpoint/2010/main" val="1706672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smtClean="0"/>
              <a:t>Case studies– </a:t>
            </a:r>
            <a:r>
              <a:rPr lang="en-AU" sz="2800" dirty="0"/>
              <a:t>ACCESS-S1</a:t>
            </a:r>
          </a:p>
        </p:txBody>
      </p:sp>
      <p:sp>
        <p:nvSpPr>
          <p:cNvPr id="3" name="Content Placeholder 2"/>
          <p:cNvSpPr>
            <a:spLocks noGrp="1"/>
          </p:cNvSpPr>
          <p:nvPr>
            <p:ph type="body" sz="quarter" idx="10"/>
          </p:nvPr>
        </p:nvSpPr>
        <p:spPr>
          <a:xfrm>
            <a:off x="323528" y="954757"/>
            <a:ext cx="8568952" cy="392857"/>
          </a:xfrm>
        </p:spPr>
        <p:txBody>
          <a:bodyPr/>
          <a:lstStyle/>
          <a:p>
            <a:pPr marL="285750" indent="-285750">
              <a:buFont typeface="Arial" panose="020B0604020202020204" pitchFamily="34" charset="0"/>
              <a:buChar char="•"/>
            </a:pPr>
            <a:r>
              <a:rPr lang="en-AU" sz="2000" dirty="0"/>
              <a:t>15-21 day forecast for Cyclone Hilda issued on 12</a:t>
            </a:r>
            <a:r>
              <a:rPr lang="en-AU" sz="2000" baseline="30000" dirty="0"/>
              <a:t>th</a:t>
            </a:r>
            <a:r>
              <a:rPr lang="en-AU" sz="2000" dirty="0"/>
              <a:t> December 2017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027778"/>
            <a:ext cx="3672408" cy="206638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31916" r="10515" b="16771"/>
          <a:stretch/>
        </p:blipFill>
        <p:spPr>
          <a:xfrm>
            <a:off x="179511" y="1337382"/>
            <a:ext cx="5976665" cy="161385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7042" r="5635"/>
          <a:stretch/>
        </p:blipFill>
        <p:spPr>
          <a:xfrm>
            <a:off x="3957587" y="3210387"/>
            <a:ext cx="4934893" cy="18837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3482" y="1254331"/>
            <a:ext cx="3350612" cy="1986872"/>
          </a:xfrm>
          <a:prstGeom prst="rect">
            <a:avLst/>
          </a:prstGeom>
        </p:spPr>
      </p:pic>
      <p:sp>
        <p:nvSpPr>
          <p:cNvPr id="9" name="TextBox 8"/>
          <p:cNvSpPr txBox="1"/>
          <p:nvPr/>
        </p:nvSpPr>
        <p:spPr>
          <a:xfrm>
            <a:off x="7495489" y="2387862"/>
            <a:ext cx="1757031" cy="646331"/>
          </a:xfrm>
          <a:prstGeom prst="rect">
            <a:avLst/>
          </a:prstGeom>
          <a:noFill/>
        </p:spPr>
        <p:txBody>
          <a:bodyPr wrap="square" rtlCol="0">
            <a:spAutoFit/>
          </a:bodyPr>
          <a:lstStyle/>
          <a:p>
            <a:r>
              <a:rPr lang="en-AU" sz="1200" b="1" dirty="0">
                <a:latin typeface="+mn-lt"/>
              </a:rPr>
              <a:t>ECMWF Forecast 20171211</a:t>
            </a:r>
          </a:p>
          <a:p>
            <a:r>
              <a:rPr lang="en-AU" sz="1200" b="1" dirty="0">
                <a:latin typeface="+mn-lt"/>
              </a:rPr>
              <a:t>Days 14-21</a:t>
            </a:r>
          </a:p>
        </p:txBody>
      </p:sp>
    </p:spTree>
    <p:extLst>
      <p:ext uri="{BB962C8B-B14F-4D97-AF65-F5344CB8AC3E}">
        <p14:creationId xmlns:p14="http://schemas.microsoft.com/office/powerpoint/2010/main" val="3909315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Path to Operations?</a:t>
            </a:r>
          </a:p>
        </p:txBody>
      </p:sp>
      <p:sp>
        <p:nvSpPr>
          <p:cNvPr id="3" name="Content Placeholder 2"/>
          <p:cNvSpPr>
            <a:spLocks noGrp="1"/>
          </p:cNvSpPr>
          <p:nvPr>
            <p:ph type="body" sz="quarter" idx="10"/>
          </p:nvPr>
        </p:nvSpPr>
        <p:spPr>
          <a:xfrm>
            <a:off x="395536" y="1059582"/>
            <a:ext cx="6048672" cy="3614737"/>
          </a:xfrm>
        </p:spPr>
        <p:txBody>
          <a:bodyPr/>
          <a:lstStyle/>
          <a:p>
            <a:pPr marL="285750" indent="-285750">
              <a:buFont typeface="Arial" panose="020B0604020202020204" pitchFamily="34" charset="0"/>
              <a:buChar char="•"/>
            </a:pPr>
            <a:r>
              <a:rPr lang="en-AU" sz="2000" dirty="0"/>
              <a:t>Existing user demand</a:t>
            </a:r>
          </a:p>
          <a:p>
            <a:pPr marL="751479" lvl="1" indent="-285750">
              <a:buFont typeface="Arial" panose="020B0604020202020204" pitchFamily="34" charset="0"/>
              <a:buChar char="•"/>
            </a:pPr>
            <a:r>
              <a:rPr lang="en-AU" sz="1600" dirty="0"/>
              <a:t>Internal Extreme Weather </a:t>
            </a:r>
            <a:r>
              <a:rPr lang="en-AU" sz="1600" dirty="0" smtClean="0"/>
              <a:t>Desk and WA Cyclone Forecasters</a:t>
            </a:r>
            <a:endParaRPr lang="en-AU" sz="1600" dirty="0"/>
          </a:p>
          <a:p>
            <a:pPr marL="285750" indent="-285750">
              <a:buFont typeface="Arial" panose="020B0604020202020204" pitchFamily="34" charset="0"/>
              <a:buChar char="•"/>
            </a:pPr>
            <a:r>
              <a:rPr lang="en-AU" sz="2000" dirty="0" smtClean="0"/>
              <a:t>Bureau </a:t>
            </a:r>
            <a:r>
              <a:rPr lang="en-AU" sz="2000" dirty="0"/>
              <a:t>strategy</a:t>
            </a:r>
          </a:p>
          <a:p>
            <a:pPr marL="751479" lvl="1" indent="-285750">
              <a:buFont typeface="Arial" panose="020B0604020202020204" pitchFamily="34" charset="0"/>
              <a:buChar char="•"/>
            </a:pPr>
            <a:r>
              <a:rPr lang="en-AU" sz="1200" dirty="0"/>
              <a:t>"Enhanced </a:t>
            </a:r>
            <a:r>
              <a:rPr lang="en-AU" sz="1200" b="1" dirty="0"/>
              <a:t>sub-seasonal</a:t>
            </a:r>
            <a:r>
              <a:rPr lang="en-AU" sz="1200" dirty="0"/>
              <a:t> to seasonal and multi-year forecasts." </a:t>
            </a:r>
          </a:p>
          <a:p>
            <a:pPr marL="751479" lvl="1" indent="-285750">
              <a:buFont typeface="Arial" panose="020B0604020202020204" pitchFamily="34" charset="0"/>
              <a:buChar char="•"/>
            </a:pPr>
            <a:r>
              <a:rPr lang="en-AU" sz="1200" dirty="0"/>
              <a:t>"Seamless forecasts from days to seasons using enhanced ACCESS-S integrated with ensemble-based NWP."</a:t>
            </a:r>
          </a:p>
          <a:p>
            <a:pPr marL="751479" lvl="1" indent="-285750">
              <a:buFont typeface="Arial" panose="020B0604020202020204" pitchFamily="34" charset="0"/>
              <a:buChar char="•"/>
            </a:pPr>
            <a:r>
              <a:rPr lang="en-US" sz="1200" dirty="0"/>
              <a:t>Science and technology suite linked to customer needs which is fit for purpose and includes increased accuracy and rapid updates, </a:t>
            </a:r>
            <a:r>
              <a:rPr lang="en-US" sz="1200" b="1" dirty="0"/>
              <a:t>multi-week models</a:t>
            </a:r>
            <a:r>
              <a:rPr lang="en-US" sz="1200" dirty="0"/>
              <a:t>, greater efficiency in delivering routine services and machine to machine contact.</a:t>
            </a:r>
          </a:p>
          <a:p>
            <a:pPr marL="285750" indent="-285750">
              <a:buFont typeface="Arial" panose="020B0604020202020204" pitchFamily="34" charset="0"/>
              <a:buChar char="•"/>
            </a:pPr>
            <a:r>
              <a:rPr lang="en-US" sz="2000" dirty="0"/>
              <a:t>Organizational structure </a:t>
            </a:r>
          </a:p>
          <a:p>
            <a:pPr marL="751479" lvl="1" indent="-285750">
              <a:buFont typeface="Arial" panose="020B0604020202020204" pitchFamily="34" charset="0"/>
              <a:buChar char="•"/>
            </a:pPr>
            <a:r>
              <a:rPr lang="en-US" sz="1200" dirty="0"/>
              <a:t>Hundreds of BoM staff for operational delivery products for days 0-7</a:t>
            </a:r>
          </a:p>
          <a:p>
            <a:pPr marL="751479" lvl="1" indent="-285750">
              <a:buFont typeface="Arial" panose="020B0604020202020204" pitchFamily="34" charset="0"/>
              <a:buChar char="•"/>
            </a:pPr>
            <a:r>
              <a:rPr lang="en-US" sz="1200" dirty="0" smtClean="0"/>
              <a:t>10-</a:t>
            </a:r>
            <a:r>
              <a:rPr lang="en-US" sz="1200" dirty="0" smtClean="0"/>
              <a:t>20 of BoM staff </a:t>
            </a:r>
            <a:r>
              <a:rPr lang="en-US" sz="1200" dirty="0"/>
              <a:t>" </a:t>
            </a:r>
            <a:r>
              <a:rPr lang="en-US" sz="1200" dirty="0" smtClean="0"/>
              <a:t>                                                                " months </a:t>
            </a:r>
            <a:r>
              <a:rPr lang="en-US" sz="1200" dirty="0"/>
              <a:t>1-3</a:t>
            </a:r>
          </a:p>
          <a:p>
            <a:pPr marL="751479" lvl="1" indent="-285750">
              <a:buFont typeface="Arial" panose="020B0604020202020204" pitchFamily="34" charset="0"/>
              <a:buChar char="•"/>
            </a:pPr>
            <a:r>
              <a:rPr lang="en-US" sz="1200" dirty="0"/>
              <a:t>How many for days 7-28?</a:t>
            </a:r>
          </a:p>
          <a:p>
            <a:pPr marL="751479" lvl="1" indent="-285750">
              <a:buFont typeface="Arial" panose="020B0604020202020204" pitchFamily="34" charset="0"/>
              <a:buChar char="•"/>
            </a:pPr>
            <a:endParaRPr lang="en-AU" sz="1000" dirty="0"/>
          </a:p>
          <a:p>
            <a:pPr marL="751479" lvl="1" indent="-285750">
              <a:buFont typeface="Arial" panose="020B0604020202020204" pitchFamily="34" charset="0"/>
              <a:buChar char="•"/>
            </a:pPr>
            <a:endParaRPr lang="en-AU" sz="2000" dirty="0"/>
          </a:p>
          <a:p>
            <a:pPr marL="285750" indent="-285750">
              <a:buFont typeface="Arial" panose="020B0604020202020204" pitchFamily="34" charset="0"/>
              <a:buChar char="•"/>
            </a:pPr>
            <a:endParaRPr lang="en-AU" sz="2000" dirty="0"/>
          </a:p>
          <a:p>
            <a:endParaRPr lang="en-AU" sz="2000" dirty="0"/>
          </a:p>
          <a:p>
            <a:endParaRPr lang="en-AU" sz="2000" dirty="0"/>
          </a:p>
        </p:txBody>
      </p:sp>
      <p:pic>
        <p:nvPicPr>
          <p:cNvPr id="4" name="Picture 8" descr="R:\8_Stakeholder engagement\Shared resources\Info-graphic\160405-1-Better-Seasonal-Outlooks(full).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72201" y="1121421"/>
            <a:ext cx="2736303" cy="386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06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Path to Operations?</a:t>
            </a:r>
          </a:p>
        </p:txBody>
      </p:sp>
      <p:sp>
        <p:nvSpPr>
          <p:cNvPr id="3" name="Content Placeholder 2"/>
          <p:cNvSpPr>
            <a:spLocks noGrp="1"/>
          </p:cNvSpPr>
          <p:nvPr>
            <p:ph type="body" sz="quarter" idx="10"/>
          </p:nvPr>
        </p:nvSpPr>
        <p:spPr>
          <a:xfrm>
            <a:off x="395536" y="1059582"/>
            <a:ext cx="8391277" cy="3614737"/>
          </a:xfrm>
        </p:spPr>
        <p:txBody>
          <a:bodyPr/>
          <a:lstStyle/>
          <a:p>
            <a:pPr marL="285750" indent="-285750">
              <a:buFont typeface="Arial" panose="020B0604020202020204" pitchFamily="34" charset="0"/>
              <a:buChar char="•"/>
            </a:pPr>
            <a:r>
              <a:rPr lang="en-AU" sz="2000" dirty="0" smtClean="0"/>
              <a:t>External </a:t>
            </a:r>
            <a:r>
              <a:rPr lang="en-AU" sz="2000" dirty="0"/>
              <a:t>user demand</a:t>
            </a:r>
          </a:p>
          <a:p>
            <a:pPr marL="751479" lvl="1" indent="-285750">
              <a:buFont typeface="Arial" panose="020B0604020202020204" pitchFamily="34" charset="0"/>
              <a:buChar char="•"/>
            </a:pPr>
            <a:r>
              <a:rPr lang="en-AU" sz="1600" dirty="0" smtClean="0"/>
              <a:t>Emergency services</a:t>
            </a:r>
          </a:p>
          <a:p>
            <a:pPr marL="931471" lvl="2" indent="-285750">
              <a:buFont typeface="Arial" panose="020B0604020202020204" pitchFamily="34" charset="0"/>
              <a:buChar char="•"/>
            </a:pPr>
            <a:r>
              <a:rPr lang="en-AU" sz="1600" dirty="0" smtClean="0"/>
              <a:t>Discussions with NT Emergency Services : </a:t>
            </a:r>
            <a:r>
              <a:rPr lang="en-AU" sz="1600" i="1" dirty="0" smtClean="0"/>
              <a:t>"</a:t>
            </a:r>
            <a:r>
              <a:rPr lang="en-AU" i="1" dirty="0" smtClean="0"/>
              <a:t>Any guidance between week two and week six is of great benefit."</a:t>
            </a:r>
          </a:p>
          <a:p>
            <a:pPr marL="931471" lvl="2" indent="-285750">
              <a:buFont typeface="Arial" panose="020B0604020202020204" pitchFamily="34" charset="0"/>
              <a:buChar char="•"/>
            </a:pPr>
            <a:r>
              <a:rPr lang="en-US" sz="1600" dirty="0" smtClean="0"/>
              <a:t>WA DFES </a:t>
            </a:r>
            <a:r>
              <a:rPr lang="en-US" i="1" dirty="0" smtClean="0"/>
              <a:t>: "</a:t>
            </a:r>
            <a:r>
              <a:rPr lang="en-GB" dirty="0" smtClean="0"/>
              <a:t> </a:t>
            </a:r>
            <a:r>
              <a:rPr lang="en-GB" i="1" dirty="0" smtClean="0"/>
              <a:t>Mining </a:t>
            </a:r>
            <a:r>
              <a:rPr lang="en-GB" i="1" dirty="0"/>
              <a:t>industry still getting more data and ahead of emergency partners that is certainly the perception. These people go out and post things </a:t>
            </a:r>
            <a:r>
              <a:rPr lang="en-GB" i="1" dirty="0" smtClean="0"/>
              <a:t>on Facebook </a:t>
            </a:r>
            <a:r>
              <a:rPr lang="en-GB" dirty="0" smtClean="0"/>
              <a:t>.. </a:t>
            </a:r>
            <a:r>
              <a:rPr lang="en-GB" i="1" dirty="0"/>
              <a:t>we have then we have to put the cat in the bag. </a:t>
            </a:r>
            <a:r>
              <a:rPr lang="en-GB" i="1" dirty="0" smtClean="0"/>
              <a:t>"</a:t>
            </a:r>
            <a:r>
              <a:rPr lang="en-GB" dirty="0" smtClean="0"/>
              <a:t> </a:t>
            </a:r>
            <a:endParaRPr lang="en-AU" i="1" dirty="0" smtClean="0"/>
          </a:p>
          <a:p>
            <a:pPr marL="931471" lvl="2" indent="-285750">
              <a:buFont typeface="Arial" panose="020B0604020202020204" pitchFamily="34" charset="0"/>
              <a:buChar char="•"/>
            </a:pPr>
            <a:r>
              <a:rPr lang="en-AU" sz="1600" dirty="0" smtClean="0"/>
              <a:t>WA Senior Waterways engineer: "</a:t>
            </a:r>
            <a:r>
              <a:rPr lang="en-US" i="1" dirty="0"/>
              <a:t>Big gap in the cyclone stuff, we pay a subscription to OZ </a:t>
            </a:r>
            <a:r>
              <a:rPr lang="en-US" i="1" dirty="0" smtClean="0"/>
              <a:t>Chaser* … </a:t>
            </a:r>
            <a:r>
              <a:rPr lang="en-US" i="1" dirty="0"/>
              <a:t>has </a:t>
            </a:r>
            <a:r>
              <a:rPr lang="en-US" i="1" dirty="0" smtClean="0"/>
              <a:t>different </a:t>
            </a:r>
            <a:r>
              <a:rPr lang="en-US" i="1" dirty="0"/>
              <a:t>things it says about the </a:t>
            </a:r>
            <a:r>
              <a:rPr lang="en-US" i="1" dirty="0" smtClean="0"/>
              <a:t>(cyclone) track</a:t>
            </a:r>
            <a:r>
              <a:rPr lang="en-US" i="1" dirty="0"/>
              <a:t>, it’s nice to know in the back of my mind, to know ahead of time what s might be happening in the next two </a:t>
            </a:r>
            <a:r>
              <a:rPr lang="en-US" i="1" dirty="0" smtClean="0"/>
              <a:t>weeks"</a:t>
            </a:r>
          </a:p>
          <a:p>
            <a:pPr marL="751479" lvl="1" indent="-285750">
              <a:buFont typeface="Arial" panose="020B0604020202020204" pitchFamily="34" charset="0"/>
              <a:buChar char="•"/>
            </a:pPr>
            <a:r>
              <a:rPr lang="en-AU" sz="1600" dirty="0" smtClean="0"/>
              <a:t>Energy </a:t>
            </a:r>
            <a:r>
              <a:rPr lang="en-AU" sz="1600" dirty="0"/>
              <a:t>infrastructure off NW </a:t>
            </a:r>
            <a:r>
              <a:rPr lang="en-AU" sz="1600" dirty="0" smtClean="0"/>
              <a:t>shelf</a:t>
            </a:r>
          </a:p>
          <a:p>
            <a:pPr marL="931471" lvl="2" indent="-285750">
              <a:buFont typeface="Arial" panose="020B0604020202020204" pitchFamily="34" charset="0"/>
              <a:buChar char="•"/>
            </a:pPr>
            <a:r>
              <a:rPr lang="en-AU" sz="1600" dirty="0" smtClean="0"/>
              <a:t>BoM currently supplies multi-week TC product commercially. Text-only, using inputs from ECMWF and MJO forecasts.</a:t>
            </a:r>
            <a:endParaRPr lang="en-AU" sz="1600" dirty="0"/>
          </a:p>
          <a:p>
            <a:pPr marL="751479" lvl="1" indent="-285750">
              <a:buFont typeface="Arial" panose="020B0604020202020204" pitchFamily="34" charset="0"/>
              <a:buChar char="•"/>
            </a:pPr>
            <a:endParaRPr lang="en-AU" sz="1000" dirty="0"/>
          </a:p>
          <a:p>
            <a:r>
              <a:rPr lang="en-AU" sz="1000" dirty="0" smtClean="0"/>
              <a:t>*</a:t>
            </a:r>
            <a:r>
              <a:rPr lang="en-AU" sz="1000" dirty="0"/>
              <a:t>https://www.ozcyclonechasers.com.au/</a:t>
            </a:r>
            <a:endParaRPr lang="en-AU" sz="1000" dirty="0"/>
          </a:p>
          <a:p>
            <a:endParaRPr lang="en-AU" sz="2000" dirty="0"/>
          </a:p>
        </p:txBody>
      </p:sp>
    </p:spTree>
    <p:extLst>
      <p:ext uri="{BB962C8B-B14F-4D97-AF65-F5344CB8AC3E}">
        <p14:creationId xmlns:p14="http://schemas.microsoft.com/office/powerpoint/2010/main" val="1585810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smtClean="0"/>
              <a:t>Further development?</a:t>
            </a:r>
            <a:endParaRPr lang="en-AU" sz="2800" dirty="0"/>
          </a:p>
        </p:txBody>
      </p:sp>
      <p:sp>
        <p:nvSpPr>
          <p:cNvPr id="3" name="Content Placeholder 2"/>
          <p:cNvSpPr>
            <a:spLocks noGrp="1"/>
          </p:cNvSpPr>
          <p:nvPr>
            <p:ph type="body" sz="quarter" idx="10"/>
          </p:nvPr>
        </p:nvSpPr>
        <p:spPr>
          <a:xfrm>
            <a:off x="395536" y="1059582"/>
            <a:ext cx="8391277" cy="3614737"/>
          </a:xfrm>
        </p:spPr>
        <p:txBody>
          <a:bodyPr/>
          <a:lstStyle/>
          <a:p>
            <a:pPr marL="285750" indent="-285750">
              <a:buFont typeface="Arial" panose="020B0604020202020204" pitchFamily="34" charset="0"/>
              <a:buChar char="•"/>
            </a:pPr>
            <a:r>
              <a:rPr lang="en-AU" sz="2000" dirty="0" smtClean="0"/>
              <a:t>ACCESS-GE3 operational 2019 : 18 ensembles every 6 hours, ~double spatial resolution c/f GE2.</a:t>
            </a:r>
          </a:p>
          <a:p>
            <a:pPr marL="285750" indent="-285750">
              <a:buFont typeface="Arial" panose="020B0604020202020204" pitchFamily="34" charset="0"/>
              <a:buChar char="•"/>
            </a:pPr>
            <a:r>
              <a:rPr lang="en-AU" sz="2000" dirty="0"/>
              <a:t>A</a:t>
            </a:r>
            <a:r>
              <a:rPr lang="en-AU" sz="2000" dirty="0" smtClean="0"/>
              <a:t> dedicated multi-week model? </a:t>
            </a:r>
          </a:p>
          <a:p>
            <a:pPr marL="751479" lvl="1" indent="-285750">
              <a:buFont typeface="Arial" panose="020B0604020202020204" pitchFamily="34" charset="0"/>
              <a:buChar char="•"/>
            </a:pPr>
            <a:r>
              <a:rPr lang="en-AU" sz="2000" dirty="0" smtClean="0"/>
              <a:t>C</a:t>
            </a:r>
            <a:r>
              <a:rPr lang="en-AU" sz="2000" dirty="0" smtClean="0"/>
              <a:t>ouple GE3 at coarser resolution to a shallow 'slab' ocean? (similar to ECMWF strategy)</a:t>
            </a:r>
          </a:p>
          <a:p>
            <a:pPr marL="285750" indent="-285750">
              <a:buFont typeface="Arial" panose="020B0604020202020204" pitchFamily="34" charset="0"/>
              <a:buChar char="•"/>
            </a:pPr>
            <a:r>
              <a:rPr lang="en-AU" sz="2000" dirty="0" smtClean="0"/>
              <a:t>Improved initialisation of seasonal model?</a:t>
            </a:r>
          </a:p>
          <a:p>
            <a:pPr marL="751479" lvl="1" indent="-285750">
              <a:buFont typeface="Arial" panose="020B0604020202020204" pitchFamily="34" charset="0"/>
              <a:buChar char="•"/>
            </a:pPr>
            <a:r>
              <a:rPr lang="en-AU" sz="2000" dirty="0" smtClean="0"/>
              <a:t>Use GE3 ensembles to inform atmospheric spread for ACCESS-S3?</a:t>
            </a:r>
            <a:endParaRPr lang="en-AU" sz="2000" dirty="0"/>
          </a:p>
          <a:p>
            <a:pPr marL="751479" lvl="1" indent="-285750">
              <a:buFont typeface="Arial" panose="020B0604020202020204" pitchFamily="34" charset="0"/>
              <a:buChar char="•"/>
            </a:pPr>
            <a:endParaRPr lang="en-AU" sz="1000" dirty="0"/>
          </a:p>
          <a:p>
            <a:endParaRPr lang="en-AU" sz="2000" dirty="0"/>
          </a:p>
        </p:txBody>
      </p:sp>
    </p:spTree>
    <p:extLst>
      <p:ext uri="{BB962C8B-B14F-4D97-AF65-F5344CB8AC3E}">
        <p14:creationId xmlns:p14="http://schemas.microsoft.com/office/powerpoint/2010/main" val="2571269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smtClean="0"/>
              <a:t>Final comments</a:t>
            </a:r>
            <a:endParaRPr lang="en-AU" sz="2800" dirty="0"/>
          </a:p>
        </p:txBody>
      </p:sp>
      <p:sp>
        <p:nvSpPr>
          <p:cNvPr id="3" name="Content Placeholder 2"/>
          <p:cNvSpPr>
            <a:spLocks noGrp="1"/>
          </p:cNvSpPr>
          <p:nvPr>
            <p:ph type="body" sz="quarter" idx="10"/>
          </p:nvPr>
        </p:nvSpPr>
        <p:spPr>
          <a:xfrm>
            <a:off x="395536" y="1059582"/>
            <a:ext cx="8391277" cy="3614737"/>
          </a:xfrm>
        </p:spPr>
        <p:txBody>
          <a:bodyPr/>
          <a:lstStyle/>
          <a:p>
            <a:r>
              <a:rPr lang="en-AU" dirty="0" smtClean="0"/>
              <a:t>David Rodgers (World </a:t>
            </a:r>
            <a:r>
              <a:rPr lang="en-AU" dirty="0"/>
              <a:t>Bank </a:t>
            </a:r>
            <a:r>
              <a:rPr lang="en-AU" dirty="0" smtClean="0"/>
              <a:t>and ex-head of UKMO) at APEC Climate Change Symposium 2017 Re: Use </a:t>
            </a:r>
            <a:r>
              <a:rPr lang="en-AU" dirty="0"/>
              <a:t>of ensembles. </a:t>
            </a:r>
            <a:endParaRPr lang="en-AU" dirty="0" smtClean="0"/>
          </a:p>
          <a:p>
            <a:r>
              <a:rPr lang="en-AU" i="1" dirty="0" smtClean="0"/>
              <a:t>"ECMWF </a:t>
            </a:r>
            <a:r>
              <a:rPr lang="en-AU" i="1" dirty="0"/>
              <a:t>is moving away from any deterministic forecasting. We have to understand and make decisions with uncertainty. But focusing on deterministic approach is not helpful which is why we make bad decisions. Getting users/stakeholders to make decisions informed by uncertainty will get us </a:t>
            </a:r>
            <a:r>
              <a:rPr lang="en-AU" i="1" dirty="0" smtClean="0"/>
              <a:t>making better </a:t>
            </a:r>
            <a:r>
              <a:rPr lang="en-AU" i="1" dirty="0"/>
              <a:t>decisions. Forecasts may not be better, but they will more useful</a:t>
            </a:r>
            <a:r>
              <a:rPr lang="en-AU" i="1" dirty="0" smtClean="0"/>
              <a:t>."</a:t>
            </a:r>
            <a:endParaRPr lang="en-AU" i="1" dirty="0"/>
          </a:p>
          <a:p>
            <a:pPr marL="751479" lvl="1" indent="-285750">
              <a:buFont typeface="Arial" panose="020B0604020202020204" pitchFamily="34" charset="0"/>
              <a:buChar char="•"/>
            </a:pPr>
            <a:endParaRPr lang="en-AU" sz="1000" dirty="0"/>
          </a:p>
          <a:p>
            <a:r>
              <a:rPr lang="en-AU" sz="1800" dirty="0" smtClean="0"/>
              <a:t>BoM National Forecast Services Group Plan 2017-22:</a:t>
            </a:r>
          </a:p>
          <a:p>
            <a:pPr lvl="1">
              <a:buFont typeface="Arial" panose="020B0604020202020204" pitchFamily="34" charset="0"/>
              <a:buChar char="•"/>
            </a:pPr>
            <a:r>
              <a:rPr lang="en-AU" sz="1800" dirty="0" smtClean="0"/>
              <a:t>Goal statement: </a:t>
            </a:r>
            <a:r>
              <a:rPr lang="en-AU" sz="1800" dirty="0"/>
              <a:t>Leverage our knowledge and insight to have zero lives lost through natural </a:t>
            </a:r>
            <a:r>
              <a:rPr lang="en-AU" sz="1800" dirty="0" smtClean="0"/>
              <a:t>hazards and increase social and economic benefits by </a:t>
            </a:r>
            <a:r>
              <a:rPr lang="en-AU" sz="1800" dirty="0"/>
              <a:t>$1 billion to all Australians by 2022</a:t>
            </a:r>
            <a:r>
              <a:rPr lang="en-AU" sz="1800" dirty="0" smtClean="0"/>
              <a:t>.</a:t>
            </a:r>
          </a:p>
          <a:p>
            <a:pPr lvl="1">
              <a:buFont typeface="Arial" panose="020B0604020202020204" pitchFamily="34" charset="0"/>
              <a:buChar char="•"/>
            </a:pPr>
            <a:endParaRPr lang="en-AU" sz="2000" dirty="0" smtClean="0"/>
          </a:p>
          <a:p>
            <a:pPr algn="ctr"/>
            <a:r>
              <a:rPr lang="en-AU" sz="2800" dirty="0" smtClean="0"/>
              <a:t>Cyclone impacts cost $$$$ and lives.</a:t>
            </a:r>
            <a:endParaRPr lang="en-AU" sz="2800" dirty="0"/>
          </a:p>
        </p:txBody>
      </p:sp>
    </p:spTree>
    <p:extLst>
      <p:ext uri="{BB962C8B-B14F-4D97-AF65-F5344CB8AC3E}">
        <p14:creationId xmlns:p14="http://schemas.microsoft.com/office/powerpoint/2010/main" val="2922625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2404311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Motivation</a:t>
            </a:r>
          </a:p>
        </p:txBody>
      </p:sp>
      <p:sp>
        <p:nvSpPr>
          <p:cNvPr id="5" name="Content Placeholder 2"/>
          <p:cNvSpPr txBox="1">
            <a:spLocks/>
          </p:cNvSpPr>
          <p:nvPr/>
        </p:nvSpPr>
        <p:spPr>
          <a:xfrm>
            <a:off x="395536" y="1059582"/>
            <a:ext cx="8416925" cy="3614737"/>
          </a:xfrm>
          <a:prstGeom prst="rect">
            <a:avLst/>
          </a:prstGeom>
        </p:spPr>
        <p:txBody>
          <a:bodyPr lIns="72539" tIns="36270" rIns="72539" bIns="36270"/>
          <a:lstStyle>
            <a:lvl1pPr marL="0" marR="0" indent="0" algn="l" defTabSz="457180" rtl="0" eaLnBrk="1" fontAlgn="base" latinLnBrk="0" hangingPunct="1">
              <a:lnSpc>
                <a:spcPct val="100000"/>
              </a:lnSpc>
              <a:spcBef>
                <a:spcPct val="0"/>
              </a:spcBef>
              <a:spcAft>
                <a:spcPts val="400"/>
              </a:spcAft>
              <a:buClrTx/>
              <a:buSzTx/>
              <a:buFont typeface="Arial"/>
              <a:buNone/>
              <a:tabLst/>
              <a:defRPr sz="1400" b="0" i="0" kern="1200" baseline="0">
                <a:solidFill>
                  <a:srgbClr val="FFFFFF"/>
                </a:solidFill>
                <a:latin typeface="Open Sans"/>
                <a:ea typeface="Geneva" charset="0"/>
                <a:cs typeface="Open Sans"/>
              </a:defRPr>
            </a:lvl1pPr>
            <a:lvl2pPr marL="465729" marR="0" indent="-285737" algn="l" defTabSz="457180" rtl="0" eaLnBrk="1" fontAlgn="base" latinLnBrk="0" hangingPunct="1">
              <a:lnSpc>
                <a:spcPct val="100000"/>
              </a:lnSpc>
              <a:spcBef>
                <a:spcPct val="0"/>
              </a:spcBef>
              <a:spcAft>
                <a:spcPts val="400"/>
              </a:spcAft>
              <a:buClrTx/>
              <a:buSzTx/>
              <a:buFont typeface="Lucida Grande"/>
              <a:buChar char="–"/>
              <a:tabLst/>
              <a:defRPr sz="1400" b="0" i="0" kern="1200" baseline="0">
                <a:solidFill>
                  <a:srgbClr val="FFFFFF"/>
                </a:solidFill>
                <a:latin typeface="+mn-lt"/>
                <a:ea typeface="Geneva" charset="0"/>
                <a:cs typeface="+mn-cs"/>
              </a:defRPr>
            </a:lvl2pPr>
            <a:lvl3pPr marL="645721" marR="0" indent="-285737" algn="l" defTabSz="457180" rtl="0" eaLnBrk="1" fontAlgn="base" latinLnBrk="0" hangingPunct="1">
              <a:lnSpc>
                <a:spcPct val="100000"/>
              </a:lnSpc>
              <a:spcBef>
                <a:spcPct val="0"/>
              </a:spcBef>
              <a:spcAft>
                <a:spcPts val="400"/>
              </a:spcAft>
              <a:buClrTx/>
              <a:buSzTx/>
              <a:buFont typeface="Wingdings" charset="2"/>
              <a:buChar char="§"/>
              <a:tabLst/>
              <a:defRPr sz="1400" b="0" i="0" kern="1200" baseline="0">
                <a:solidFill>
                  <a:srgbClr val="FFFFFF"/>
                </a:solidFill>
                <a:latin typeface="+mn-lt"/>
                <a:ea typeface="Geneva" charset="0"/>
                <a:cs typeface="+mn-cs"/>
              </a:defRPr>
            </a:lvl3pPr>
            <a:lvl4pPr marL="503977" indent="-251989" algn="l" defTabSz="457180" rtl="0" eaLnBrk="1" fontAlgn="base" hangingPunct="1">
              <a:spcBef>
                <a:spcPts val="0"/>
              </a:spcBef>
              <a:spcAft>
                <a:spcPts val="400"/>
              </a:spcAft>
              <a:buFont typeface="Arial" pitchFamily="34" charset="0"/>
              <a:buChar char="–"/>
              <a:defRPr sz="1400" kern="1200" baseline="0">
                <a:solidFill>
                  <a:srgbClr val="FFFFFF"/>
                </a:solidFill>
                <a:latin typeface="+mn-lt"/>
                <a:ea typeface="Geneva" charset="0"/>
                <a:cs typeface="+mn-cs"/>
              </a:defRPr>
            </a:lvl4pPr>
            <a:lvl5pPr marL="503977" indent="-251989" algn="l" defTabSz="457180" rtl="0" eaLnBrk="1" fontAlgn="base" hangingPunct="1">
              <a:spcBef>
                <a:spcPts val="0"/>
              </a:spcBef>
              <a:spcAft>
                <a:spcPts val="400"/>
              </a:spcAft>
              <a:buFont typeface="Arial" pitchFamily="34" charset="0"/>
              <a:buChar char="»"/>
              <a:defRPr sz="1400" kern="1200" baseline="0">
                <a:solidFill>
                  <a:srgbClr val="FFFFFF"/>
                </a:solidFill>
                <a:latin typeface="+mn-lt"/>
                <a:ea typeface="Geneva" charset="0"/>
                <a:cs typeface="+mn-cs"/>
              </a:defRPr>
            </a:lvl5pPr>
            <a:lvl6pPr marL="2514486" indent="-228589" algn="l" defTabSz="457180" rtl="0" eaLnBrk="1" latinLnBrk="0" hangingPunct="1">
              <a:spcBef>
                <a:spcPct val="20000"/>
              </a:spcBef>
              <a:buFont typeface="Arial"/>
              <a:buChar char="•"/>
              <a:defRPr sz="2000" kern="1200">
                <a:solidFill>
                  <a:schemeClr val="tx1"/>
                </a:solidFill>
                <a:latin typeface="+mn-lt"/>
                <a:ea typeface="+mn-ea"/>
                <a:cs typeface="+mn-cs"/>
              </a:defRPr>
            </a:lvl6pPr>
            <a:lvl7pPr marL="2971665" indent="-228589" algn="l" defTabSz="457180" rtl="0" eaLnBrk="1" latinLnBrk="0" hangingPunct="1">
              <a:spcBef>
                <a:spcPct val="20000"/>
              </a:spcBef>
              <a:buFont typeface="Arial"/>
              <a:buChar char="•"/>
              <a:defRPr sz="2000" kern="1200">
                <a:solidFill>
                  <a:schemeClr val="tx1"/>
                </a:solidFill>
                <a:latin typeface="+mn-lt"/>
                <a:ea typeface="+mn-ea"/>
                <a:cs typeface="+mn-cs"/>
              </a:defRPr>
            </a:lvl7pPr>
            <a:lvl8pPr marL="3428845" indent="-228589" algn="l" defTabSz="457180" rtl="0" eaLnBrk="1" latinLnBrk="0" hangingPunct="1">
              <a:spcBef>
                <a:spcPct val="20000"/>
              </a:spcBef>
              <a:buFont typeface="Arial"/>
              <a:buChar char="•"/>
              <a:defRPr sz="2000" kern="1200">
                <a:solidFill>
                  <a:schemeClr val="tx1"/>
                </a:solidFill>
                <a:latin typeface="+mn-lt"/>
                <a:ea typeface="+mn-ea"/>
                <a:cs typeface="+mn-cs"/>
              </a:defRPr>
            </a:lvl8pPr>
            <a:lvl9pPr marL="3886024" indent="-228589" algn="l" defTabSz="45718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AU" sz="2000" dirty="0"/>
              <a:t>Since 2009 the BoM has issued statistical seasonal cyclone outlooks</a:t>
            </a:r>
          </a:p>
          <a:p>
            <a:pPr marL="285750" indent="-285750">
              <a:buFont typeface="Arial" panose="020B0604020202020204" pitchFamily="34" charset="0"/>
              <a:buChar char="•"/>
            </a:pPr>
            <a:r>
              <a:rPr lang="en-AU" sz="2000" dirty="0"/>
              <a:t>Statistical model uses ENSO indices from July-September to give guidance of storm activity in the subsequent season</a:t>
            </a:r>
          </a:p>
          <a:p>
            <a:pPr marL="285750" indent="-285750">
              <a:buFont typeface="Arial" panose="020B0604020202020204" pitchFamily="34" charset="0"/>
              <a:buChar char="•"/>
            </a:pPr>
            <a:r>
              <a:rPr lang="en-AU" sz="2000" dirty="0"/>
              <a:t>Model is calibrated against data going back to 1969-70</a:t>
            </a:r>
          </a:p>
          <a:p>
            <a:pPr marL="285750" indent="-285750">
              <a:buFont typeface="Arial" panose="020B0604020202020204" pitchFamily="34" charset="0"/>
              <a:buChar char="•"/>
            </a:pPr>
            <a:r>
              <a:rPr lang="en-AU" sz="2000" dirty="0"/>
              <a:t>Physical basis for this model has become less significant¹</a:t>
            </a:r>
          </a:p>
          <a:p>
            <a:pPr marL="285750" indent="-285750">
              <a:buFont typeface="Arial" panose="020B0604020202020204" pitchFamily="34" charset="0"/>
              <a:buChar char="•"/>
            </a:pPr>
            <a:r>
              <a:rPr lang="en-AU" sz="2000" dirty="0"/>
              <a:t>Since 2010, BoM has investigated coupled atmospheric-ocean models for seasonal cyclone forecast skill.</a:t>
            </a:r>
          </a:p>
          <a:p>
            <a:pPr marL="285750" indent="-285750">
              <a:buFont typeface="Arial" panose="020B0604020202020204" pitchFamily="34" charset="0"/>
              <a:buChar char="•"/>
            </a:pPr>
            <a:r>
              <a:rPr lang="en-AU" sz="2000" dirty="0"/>
              <a:t>Neither POAMA or ACCESS-S1 have skill at seasonal </a:t>
            </a:r>
            <a:r>
              <a:rPr lang="en-AU" sz="2000" dirty="0" smtClean="0"/>
              <a:t>timescales for predicting TC frequency</a:t>
            </a:r>
            <a:endParaRPr lang="en-AU" sz="2000" dirty="0"/>
          </a:p>
          <a:p>
            <a:pPr marL="285750" indent="-285750">
              <a:buFont typeface="Arial" panose="020B0604020202020204" pitchFamily="34" charset="0"/>
              <a:buChar char="•"/>
            </a:pPr>
            <a:r>
              <a:rPr lang="en-AU" sz="2000" dirty="0"/>
              <a:t>BUT – ACCESS-S1 has good skill at multi-week timescales</a:t>
            </a:r>
          </a:p>
          <a:p>
            <a:endParaRPr lang="en-AU" sz="2000" dirty="0"/>
          </a:p>
          <a:p>
            <a:endParaRPr lang="en-AU" sz="2000" dirty="0"/>
          </a:p>
        </p:txBody>
      </p:sp>
      <p:sp>
        <p:nvSpPr>
          <p:cNvPr id="6" name="TextBox 5"/>
          <p:cNvSpPr txBox="1"/>
          <p:nvPr/>
        </p:nvSpPr>
        <p:spPr>
          <a:xfrm>
            <a:off x="669612" y="4587974"/>
            <a:ext cx="7868772" cy="764555"/>
          </a:xfrm>
          <a:prstGeom prst="rect">
            <a:avLst/>
          </a:prstGeom>
          <a:noFill/>
        </p:spPr>
        <p:txBody>
          <a:bodyPr wrap="none" lIns="0" tIns="0" rIns="0" bIns="0" rtlCol="0">
            <a:noAutofit/>
          </a:bodyPr>
          <a:lstStyle/>
          <a:p>
            <a:r>
              <a:rPr lang="en-AU" sz="1600" dirty="0">
                <a:solidFill>
                  <a:schemeClr val="bg1"/>
                </a:solidFill>
                <a:latin typeface="Arial"/>
              </a:rPr>
              <a:t>¹Andrew Dowdy</a:t>
            </a:r>
            <a:r>
              <a:rPr lang="en-AU" sz="1600" i="1" dirty="0">
                <a:solidFill>
                  <a:schemeClr val="bg1"/>
                </a:solidFill>
                <a:latin typeface="Arial"/>
              </a:rPr>
              <a:t>,</a:t>
            </a:r>
            <a:r>
              <a:rPr lang="en-AU" sz="1600" dirty="0">
                <a:solidFill>
                  <a:schemeClr val="bg1"/>
                </a:solidFill>
                <a:latin typeface="Arial"/>
              </a:rPr>
              <a:t> Long term changes in Australian tropical cyclone numbers, Atmospheric</a:t>
            </a:r>
          </a:p>
          <a:p>
            <a:r>
              <a:rPr lang="en-AU" sz="1600" dirty="0">
                <a:solidFill>
                  <a:schemeClr val="bg1"/>
                </a:solidFill>
                <a:latin typeface="Arial"/>
              </a:rPr>
              <a:t>Science Letters, October/December 2014</a:t>
            </a:r>
            <a:endParaRPr lang="en-AU" sz="1600" baseline="0" dirty="0">
              <a:solidFill>
                <a:schemeClr val="bg1"/>
              </a:solidFill>
              <a:latin typeface="Arial"/>
            </a:endParaRPr>
          </a:p>
        </p:txBody>
      </p:sp>
    </p:spTree>
    <p:extLst>
      <p:ext uri="{BB962C8B-B14F-4D97-AF65-F5344CB8AC3E}">
        <p14:creationId xmlns:p14="http://schemas.microsoft.com/office/powerpoint/2010/main" val="475299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'Storm' trackers</a:t>
            </a:r>
          </a:p>
        </p:txBody>
      </p:sp>
      <p:sp>
        <p:nvSpPr>
          <p:cNvPr id="3" name="Content Placeholder 2"/>
          <p:cNvSpPr>
            <a:spLocks noGrp="1"/>
          </p:cNvSpPr>
          <p:nvPr>
            <p:ph type="body" sz="quarter" idx="10"/>
          </p:nvPr>
        </p:nvSpPr>
        <p:spPr>
          <a:xfrm>
            <a:off x="395536" y="1059582"/>
            <a:ext cx="8416925" cy="3614737"/>
          </a:xfrm>
        </p:spPr>
        <p:txBody>
          <a:bodyPr/>
          <a:lstStyle/>
          <a:p>
            <a:pPr marL="285750" indent="-285750">
              <a:buFont typeface="Arial" panose="020B0604020202020204" pitchFamily="34" charset="0"/>
              <a:buChar char="•"/>
            </a:pPr>
            <a:r>
              <a:rPr lang="en-AU" sz="2000" dirty="0"/>
              <a:t>Conventional storm trackers rely on vorticity, MSLP and wind speed</a:t>
            </a:r>
          </a:p>
          <a:p>
            <a:pPr marL="751479" lvl="1" indent="-285750">
              <a:buFont typeface="Arial" panose="020B0604020202020204" pitchFamily="34" charset="0"/>
              <a:buChar char="•"/>
            </a:pPr>
            <a:r>
              <a:rPr lang="en-AU" sz="2000" dirty="0"/>
              <a:t>Frederic </a:t>
            </a:r>
            <a:r>
              <a:rPr lang="en-AU" sz="2000" dirty="0" err="1"/>
              <a:t>Vitart's</a:t>
            </a:r>
            <a:r>
              <a:rPr lang="en-AU" sz="2000" dirty="0"/>
              <a:t> ECMWF tracker is an example</a:t>
            </a:r>
          </a:p>
          <a:p>
            <a:pPr marL="285750" indent="-285750">
              <a:buFont typeface="Arial" panose="020B0604020202020204" pitchFamily="34" charset="0"/>
              <a:buChar char="•"/>
            </a:pPr>
            <a:r>
              <a:rPr lang="en-AU" sz="2000" dirty="0"/>
              <a:t>How well do these work with coarser resolution coupled models?</a:t>
            </a:r>
          </a:p>
          <a:p>
            <a:pPr marL="751479" lvl="1" indent="-285750">
              <a:buFont typeface="Arial" panose="020B0604020202020204" pitchFamily="34" charset="0"/>
              <a:buChar char="•"/>
            </a:pPr>
            <a:r>
              <a:rPr lang="en-AU" sz="2000" dirty="0" err="1"/>
              <a:t>E.g</a:t>
            </a:r>
            <a:r>
              <a:rPr lang="en-AU" sz="2000" dirty="0"/>
              <a:t> ACCESS-S1's atmospheric resolution ~60km </a:t>
            </a:r>
          </a:p>
          <a:p>
            <a:pPr marL="285750" indent="-285750">
              <a:buFont typeface="Arial" panose="020B0604020202020204" pitchFamily="34" charset="0"/>
              <a:buChar char="•"/>
            </a:pPr>
            <a:r>
              <a:rPr lang="en-AU" sz="2000" dirty="0"/>
              <a:t>Kevin Tory's OWZ tracker was developed for CMIP models</a:t>
            </a:r>
          </a:p>
          <a:p>
            <a:pPr marL="751479" lvl="1" indent="-285750">
              <a:buFont typeface="Arial" panose="020B0604020202020204" pitchFamily="34" charset="0"/>
              <a:buChar char="•"/>
            </a:pPr>
            <a:r>
              <a:rPr lang="en-AU" sz="2000" dirty="0"/>
              <a:t>Uses the Okubo-Weiss Zeta parameter and absolute vorticity to identify regions of solid body rotation</a:t>
            </a:r>
          </a:p>
          <a:p>
            <a:pPr marL="751479" lvl="1" indent="-285750">
              <a:buFont typeface="Arial" panose="020B0604020202020204" pitchFamily="34" charset="0"/>
              <a:buChar char="•"/>
            </a:pPr>
            <a:r>
              <a:rPr lang="en-AU" sz="2000" dirty="0"/>
              <a:t>Thresholds of humidity and wind shear</a:t>
            </a:r>
          </a:p>
          <a:p>
            <a:pPr marL="751479" lvl="1" indent="-285750">
              <a:buFont typeface="Arial" panose="020B0604020202020204" pitchFamily="34" charset="0"/>
              <a:buChar char="•"/>
            </a:pPr>
            <a:r>
              <a:rPr lang="en-AU" sz="2000" dirty="0"/>
              <a:t>Identifies tracks of conditions favourable to cyclone genesis</a:t>
            </a:r>
          </a:p>
          <a:p>
            <a:pPr marL="751479" lvl="1" indent="-285750">
              <a:buFont typeface="Arial" panose="020B0604020202020204" pitchFamily="34" charset="0"/>
              <a:buChar char="•"/>
            </a:pPr>
            <a:r>
              <a:rPr lang="en-AU" sz="2000" dirty="0"/>
              <a:t>No MSLP fields, no wind-speed thresholds</a:t>
            </a:r>
          </a:p>
          <a:p>
            <a:endParaRPr lang="en-AU" sz="2000" dirty="0"/>
          </a:p>
          <a:p>
            <a:pPr marL="285750" indent="-285750">
              <a:buFont typeface="Arial" panose="020B0604020202020204" pitchFamily="34" charset="0"/>
              <a:buChar char="•"/>
            </a:pPr>
            <a:endParaRPr lang="en-AU" sz="2000" dirty="0"/>
          </a:p>
        </p:txBody>
      </p:sp>
    </p:spTree>
    <p:extLst>
      <p:ext uri="{BB962C8B-B14F-4D97-AF65-F5344CB8AC3E}">
        <p14:creationId xmlns:p14="http://schemas.microsoft.com/office/powerpoint/2010/main" val="797769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099" y="157758"/>
            <a:ext cx="7286389" cy="685800"/>
          </a:xfrm>
        </p:spPr>
        <p:txBody>
          <a:bodyPr/>
          <a:lstStyle/>
          <a:p>
            <a:r>
              <a:rPr lang="en-US" sz="2800" dirty="0">
                <a:latin typeface="+mj-lt"/>
                <a:cs typeface="Arial"/>
              </a:rPr>
              <a:t>OWZ compared to 'Genesis Potential Index'</a:t>
            </a:r>
            <a:endParaRPr lang="en-AU" sz="2800" dirty="0">
              <a:latin typeface="+mj-lt"/>
            </a:endParaRPr>
          </a:p>
        </p:txBody>
      </p:sp>
      <p:sp>
        <p:nvSpPr>
          <p:cNvPr id="6" name="TextBox 5"/>
          <p:cNvSpPr txBox="1"/>
          <p:nvPr/>
        </p:nvSpPr>
        <p:spPr>
          <a:xfrm>
            <a:off x="301658" y="636552"/>
            <a:ext cx="8185343" cy="4216539"/>
          </a:xfrm>
          <a:prstGeom prst="rect">
            <a:avLst/>
          </a:prstGeom>
          <a:noFill/>
        </p:spPr>
        <p:txBody>
          <a:bodyPr wrap="square" rtlCol="0">
            <a:spAutoFit/>
          </a:bodyPr>
          <a:lstStyle/>
          <a:p>
            <a:endParaRPr lang="en-US" sz="2400" dirty="0">
              <a:solidFill>
                <a:schemeClr val="bg1"/>
              </a:solidFill>
              <a:latin typeface="+mn-lt"/>
              <a:cs typeface="Arial"/>
            </a:endParaRPr>
          </a:p>
          <a:p>
            <a:r>
              <a:rPr lang="en-US" sz="2000" dirty="0">
                <a:solidFill>
                  <a:schemeClr val="bg1"/>
                </a:solidFill>
                <a:latin typeface="+mn-lt"/>
                <a:cs typeface="Arial"/>
              </a:rPr>
              <a:t>GPI: indicators of TC activity (Emanuel and Nolan (2004), ranked in order of importance according by Camargo et al (2009) for MJO modulation of TC genesis</a:t>
            </a:r>
          </a:p>
          <a:p>
            <a:pPr marL="342900" indent="-342900">
              <a:buFontTx/>
              <a:buChar char="-"/>
            </a:pPr>
            <a:endParaRPr lang="en-US" sz="2000" dirty="0">
              <a:solidFill>
                <a:schemeClr val="bg1"/>
              </a:solidFill>
              <a:latin typeface="+mj-lt"/>
              <a:cs typeface="Arial"/>
            </a:endParaRPr>
          </a:p>
          <a:p>
            <a:pPr marL="342900" indent="-342900">
              <a:buFontTx/>
              <a:buChar char="-"/>
            </a:pPr>
            <a:endParaRPr lang="en-US" sz="2000" dirty="0">
              <a:solidFill>
                <a:schemeClr val="bg1"/>
              </a:solidFill>
              <a:latin typeface="+mj-lt"/>
              <a:cs typeface="Arial"/>
            </a:endParaRPr>
          </a:p>
          <a:p>
            <a:pPr marL="342900" indent="-342900">
              <a:buFontTx/>
              <a:buChar char="-"/>
            </a:pPr>
            <a:endParaRPr lang="en-US" sz="2000" dirty="0">
              <a:solidFill>
                <a:schemeClr val="bg1"/>
              </a:solidFill>
              <a:latin typeface="+mn-lt"/>
              <a:cs typeface="Arial"/>
            </a:endParaRPr>
          </a:p>
          <a:p>
            <a:pPr marL="457200" indent="-457200">
              <a:buFont typeface="+mj-lt"/>
              <a:buAutoNum type="arabicPeriod"/>
            </a:pPr>
            <a:r>
              <a:rPr lang="en-US" sz="2000" dirty="0">
                <a:solidFill>
                  <a:schemeClr val="bg1"/>
                </a:solidFill>
                <a:latin typeface="+mn-lt"/>
                <a:cs typeface="Arial"/>
              </a:rPr>
              <a:t>Mid-level relative humidity (600 </a:t>
            </a:r>
            <a:r>
              <a:rPr lang="en-US" sz="2000" dirty="0" err="1">
                <a:solidFill>
                  <a:schemeClr val="bg1"/>
                </a:solidFill>
                <a:latin typeface="+mn-lt"/>
                <a:cs typeface="Arial"/>
              </a:rPr>
              <a:t>hPa</a:t>
            </a:r>
            <a:r>
              <a:rPr lang="en-US" sz="2000" dirty="0">
                <a:solidFill>
                  <a:schemeClr val="bg1"/>
                </a:solidFill>
                <a:latin typeface="+mn-lt"/>
                <a:cs typeface="Arial"/>
              </a:rPr>
              <a:t>) </a:t>
            </a:r>
            <a:r>
              <a:rPr lang="en-US" sz="2000" dirty="0">
                <a:solidFill>
                  <a:schemeClr val="accent1"/>
                </a:solidFill>
                <a:latin typeface="+mn-lt"/>
                <a:cs typeface="Arial"/>
              </a:rPr>
              <a:t>(@950 and 700 </a:t>
            </a:r>
            <a:r>
              <a:rPr lang="en-US" sz="2000" dirty="0" err="1">
                <a:solidFill>
                  <a:schemeClr val="accent1"/>
                </a:solidFill>
                <a:latin typeface="+mn-lt"/>
                <a:cs typeface="Arial"/>
              </a:rPr>
              <a:t>hPa</a:t>
            </a:r>
            <a:r>
              <a:rPr lang="en-US" sz="2000" dirty="0">
                <a:solidFill>
                  <a:schemeClr val="accent1"/>
                </a:solidFill>
                <a:latin typeface="+mn-lt"/>
                <a:cs typeface="Arial"/>
              </a:rPr>
              <a:t>) </a:t>
            </a:r>
          </a:p>
          <a:p>
            <a:pPr marL="457200" indent="-457200">
              <a:buFont typeface="+mj-lt"/>
              <a:buAutoNum type="arabicPeriod"/>
            </a:pPr>
            <a:r>
              <a:rPr lang="en-US" sz="2000" dirty="0">
                <a:solidFill>
                  <a:schemeClr val="bg1"/>
                </a:solidFill>
                <a:latin typeface="+mn-lt"/>
                <a:cs typeface="Arial"/>
              </a:rPr>
              <a:t>Low-level absolute vorticity (850 </a:t>
            </a:r>
            <a:r>
              <a:rPr lang="en-US" sz="2000" dirty="0" err="1">
                <a:solidFill>
                  <a:schemeClr val="bg1"/>
                </a:solidFill>
                <a:latin typeface="+mn-lt"/>
                <a:cs typeface="Arial"/>
              </a:rPr>
              <a:t>hPa</a:t>
            </a:r>
            <a:r>
              <a:rPr lang="en-US" sz="2000" dirty="0">
                <a:solidFill>
                  <a:schemeClr val="bg1"/>
                </a:solidFill>
                <a:latin typeface="+mn-lt"/>
                <a:cs typeface="Arial"/>
              </a:rPr>
              <a:t>) </a:t>
            </a:r>
            <a:r>
              <a:rPr lang="en-US" sz="2000" dirty="0">
                <a:solidFill>
                  <a:schemeClr val="accent1"/>
                </a:solidFill>
                <a:latin typeface="+mn-lt"/>
                <a:cs typeface="Arial"/>
              </a:rPr>
              <a:t>(@850 and 500 </a:t>
            </a:r>
            <a:r>
              <a:rPr lang="en-US" sz="2000" dirty="0" err="1">
                <a:solidFill>
                  <a:schemeClr val="accent1"/>
                </a:solidFill>
                <a:latin typeface="+mn-lt"/>
                <a:cs typeface="Arial"/>
              </a:rPr>
              <a:t>hPa</a:t>
            </a:r>
            <a:r>
              <a:rPr lang="en-US" sz="2000" dirty="0">
                <a:solidFill>
                  <a:schemeClr val="accent1"/>
                </a:solidFill>
                <a:latin typeface="+mn-lt"/>
                <a:cs typeface="Arial"/>
              </a:rPr>
              <a:t>)</a:t>
            </a:r>
          </a:p>
          <a:p>
            <a:pPr marL="457200" indent="-457200">
              <a:buFont typeface="+mj-lt"/>
              <a:buAutoNum type="arabicPeriod"/>
            </a:pPr>
            <a:r>
              <a:rPr lang="en-US" sz="2000" dirty="0">
                <a:solidFill>
                  <a:schemeClr val="bg1"/>
                </a:solidFill>
                <a:latin typeface="+mn-lt"/>
                <a:cs typeface="Arial"/>
              </a:rPr>
              <a:t>Vertical wind shear (850</a:t>
            </a:r>
            <a:r>
              <a:rPr lang="en-AU" sz="2000" b="1" dirty="0">
                <a:solidFill>
                  <a:schemeClr val="bg1"/>
                </a:solidFill>
                <a:latin typeface="+mn-lt"/>
                <a:cs typeface="Times New Roman"/>
              </a:rPr>
              <a:t>−</a:t>
            </a:r>
            <a:r>
              <a:rPr lang="en-AU" sz="2000" dirty="0">
                <a:solidFill>
                  <a:schemeClr val="bg1"/>
                </a:solidFill>
                <a:latin typeface="+mn-lt"/>
                <a:cs typeface="Times New Roman"/>
              </a:rPr>
              <a:t>200 </a:t>
            </a:r>
            <a:r>
              <a:rPr lang="en-AU" sz="2000" dirty="0" err="1">
                <a:solidFill>
                  <a:schemeClr val="bg1"/>
                </a:solidFill>
                <a:latin typeface="+mn-lt"/>
                <a:cs typeface="Times New Roman"/>
              </a:rPr>
              <a:t>hPa</a:t>
            </a:r>
            <a:r>
              <a:rPr lang="en-AU" sz="2000" dirty="0">
                <a:solidFill>
                  <a:schemeClr val="bg1"/>
                </a:solidFill>
                <a:latin typeface="+mn-lt"/>
                <a:cs typeface="Times New Roman"/>
              </a:rPr>
              <a:t>)  </a:t>
            </a:r>
            <a:r>
              <a:rPr lang="en-AU" sz="2000" dirty="0">
                <a:solidFill>
                  <a:schemeClr val="accent1"/>
                </a:solidFill>
                <a:latin typeface="+mn-lt"/>
                <a:cs typeface="Times New Roman"/>
              </a:rPr>
              <a:t>(same)</a:t>
            </a:r>
          </a:p>
          <a:p>
            <a:pPr marL="457200" indent="-457200">
              <a:buFont typeface="+mj-lt"/>
              <a:buAutoNum type="arabicPeriod"/>
            </a:pPr>
            <a:r>
              <a:rPr lang="en-AU" sz="2000" dirty="0">
                <a:solidFill>
                  <a:schemeClr val="bg1"/>
                </a:solidFill>
                <a:latin typeface="+mn-lt"/>
                <a:cs typeface="Times New Roman"/>
              </a:rPr>
              <a:t>(Potential intensity </a:t>
            </a:r>
            <a:r>
              <a:rPr lang="en-AU" sz="2000" dirty="0">
                <a:solidFill>
                  <a:schemeClr val="bg1"/>
                </a:solidFill>
                <a:latin typeface="+mn-lt"/>
              </a:rPr>
              <a:t>PI)             </a:t>
            </a:r>
          </a:p>
          <a:p>
            <a:endParaRPr lang="en-US" sz="2400" dirty="0">
              <a:solidFill>
                <a:schemeClr val="bg1"/>
              </a:solidFill>
              <a:latin typeface="+mj-lt"/>
              <a:cs typeface="Arial"/>
            </a:endParaRPr>
          </a:p>
          <a:p>
            <a:r>
              <a:rPr lang="en-US" sz="2000" dirty="0">
                <a:solidFill>
                  <a:schemeClr val="bg1"/>
                </a:solidFill>
                <a:latin typeface="+mj-lt"/>
                <a:cs typeface="Arial"/>
              </a:rPr>
              <a:t>Kevin's OWZ scheme also uses specific humidity at 950 </a:t>
            </a:r>
            <a:r>
              <a:rPr lang="en-US" sz="2000" dirty="0" err="1">
                <a:solidFill>
                  <a:schemeClr val="bg1"/>
                </a:solidFill>
                <a:latin typeface="+mj-lt"/>
                <a:cs typeface="Arial"/>
              </a:rPr>
              <a:t>hPa</a:t>
            </a:r>
            <a:endParaRPr lang="en-US" sz="2000" dirty="0">
              <a:solidFill>
                <a:schemeClr val="bg1"/>
              </a:solidFill>
              <a:latin typeface="+mj-lt"/>
              <a:cs typeface="Arial"/>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7584" y="1994762"/>
            <a:ext cx="6136849" cy="750059"/>
          </a:xfrm>
          <a:prstGeom prst="rect">
            <a:avLst/>
          </a:prstGeom>
        </p:spPr>
      </p:pic>
    </p:spTree>
    <p:extLst>
      <p:ext uri="{BB962C8B-B14F-4D97-AF65-F5344CB8AC3E}">
        <p14:creationId xmlns:p14="http://schemas.microsoft.com/office/powerpoint/2010/main" val="4084232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307" y="-20538"/>
            <a:ext cx="7599189" cy="685800"/>
          </a:xfrm>
        </p:spPr>
        <p:txBody>
          <a:bodyPr/>
          <a:lstStyle/>
          <a:p>
            <a:pPr algn="ctr"/>
            <a:r>
              <a:rPr lang="en-AU" sz="2800" dirty="0"/>
              <a:t>ACCESS-S1– multi-week skill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987574"/>
            <a:ext cx="2884790" cy="40919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701" y="987574"/>
            <a:ext cx="2884790" cy="4091972"/>
          </a:xfrm>
          <a:prstGeom prst="rect">
            <a:avLst/>
          </a:prstGeom>
        </p:spPr>
      </p:pic>
      <p:sp>
        <p:nvSpPr>
          <p:cNvPr id="6" name="Oval 5"/>
          <p:cNvSpPr/>
          <p:nvPr/>
        </p:nvSpPr>
        <p:spPr>
          <a:xfrm>
            <a:off x="313923" y="1102848"/>
            <a:ext cx="730614" cy="35271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TextBox 6"/>
          <p:cNvSpPr txBox="1"/>
          <p:nvPr/>
        </p:nvSpPr>
        <p:spPr>
          <a:xfrm>
            <a:off x="1414919" y="699542"/>
            <a:ext cx="1284873" cy="407296"/>
          </a:xfrm>
          <a:prstGeom prst="rect">
            <a:avLst/>
          </a:prstGeom>
          <a:noFill/>
        </p:spPr>
        <p:txBody>
          <a:bodyPr wrap="none" lIns="0" tIns="0" rIns="0" bIns="0" rtlCol="0">
            <a:noAutofit/>
          </a:bodyPr>
          <a:lstStyle/>
          <a:p>
            <a:r>
              <a:rPr lang="en-AU" sz="1400" baseline="0" dirty="0">
                <a:solidFill>
                  <a:schemeClr val="bg1"/>
                </a:solidFill>
                <a:latin typeface="Arial"/>
              </a:rPr>
              <a:t>ACCESS-S1</a:t>
            </a:r>
          </a:p>
        </p:txBody>
      </p:sp>
      <p:sp>
        <p:nvSpPr>
          <p:cNvPr id="8" name="TextBox 7"/>
          <p:cNvSpPr txBox="1"/>
          <p:nvPr/>
        </p:nvSpPr>
        <p:spPr>
          <a:xfrm>
            <a:off x="2915266" y="705535"/>
            <a:ext cx="2804885" cy="407296"/>
          </a:xfrm>
          <a:prstGeom prst="rect">
            <a:avLst/>
          </a:prstGeom>
          <a:noFill/>
        </p:spPr>
        <p:txBody>
          <a:bodyPr wrap="none" lIns="0" tIns="0" rIns="0" bIns="0" rtlCol="0">
            <a:noAutofit/>
          </a:bodyPr>
          <a:lstStyle/>
          <a:p>
            <a:pPr algn="ctr"/>
            <a:r>
              <a:rPr lang="en-AU" sz="1400" baseline="0" dirty="0">
                <a:solidFill>
                  <a:schemeClr val="bg1"/>
                </a:solidFill>
                <a:latin typeface="Arial"/>
              </a:rPr>
              <a:t>Observations</a:t>
            </a:r>
            <a:endParaRPr lang="en-AU" sz="1200" baseline="0" dirty="0">
              <a:solidFill>
                <a:schemeClr val="bg1"/>
              </a:solidFill>
              <a:latin typeface="Arial"/>
            </a:endParaRPr>
          </a:p>
        </p:txBody>
      </p:sp>
      <p:sp>
        <p:nvSpPr>
          <p:cNvPr id="9" name="Oval 8"/>
          <p:cNvSpPr/>
          <p:nvPr/>
        </p:nvSpPr>
        <p:spPr>
          <a:xfrm>
            <a:off x="3257371" y="1102848"/>
            <a:ext cx="730614" cy="352710"/>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0" name="Straight Arrow Connector 9"/>
          <p:cNvCxnSpPr/>
          <p:nvPr/>
        </p:nvCxnSpPr>
        <p:spPr>
          <a:xfrm>
            <a:off x="868183" y="1455558"/>
            <a:ext cx="1410840" cy="1965096"/>
          </a:xfrm>
          <a:prstGeom prst="straightConnector1">
            <a:avLst/>
          </a:prstGeom>
          <a:ln w="19050">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802248" y="1455558"/>
            <a:ext cx="1410840" cy="1948301"/>
          </a:xfrm>
          <a:prstGeom prst="straightConnector1">
            <a:avLst/>
          </a:prstGeom>
          <a:ln w="19050">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010099" y="1396517"/>
            <a:ext cx="1049733" cy="202061"/>
          </a:xfrm>
          <a:prstGeom prst="rect">
            <a:avLst/>
          </a:prstGeom>
          <a:noFill/>
        </p:spPr>
        <p:txBody>
          <a:bodyPr wrap="none" lIns="0" tIns="0" rIns="0" bIns="0" rtlCol="0">
            <a:noAutofit/>
          </a:bodyPr>
          <a:lstStyle/>
          <a:p>
            <a:r>
              <a:rPr lang="en-AU" sz="1400" baseline="0" dirty="0">
                <a:latin typeface="Arial"/>
              </a:rPr>
              <a:t>Phase 2+3</a:t>
            </a:r>
          </a:p>
        </p:txBody>
      </p:sp>
      <p:sp>
        <p:nvSpPr>
          <p:cNvPr id="13" name="TextBox 12"/>
          <p:cNvSpPr txBox="1"/>
          <p:nvPr/>
        </p:nvSpPr>
        <p:spPr>
          <a:xfrm>
            <a:off x="2001700" y="2145327"/>
            <a:ext cx="1049733" cy="202061"/>
          </a:xfrm>
          <a:prstGeom prst="rect">
            <a:avLst/>
          </a:prstGeom>
          <a:noFill/>
        </p:spPr>
        <p:txBody>
          <a:bodyPr wrap="none" lIns="0" tIns="0" rIns="0" bIns="0" rtlCol="0">
            <a:noAutofit/>
          </a:bodyPr>
          <a:lstStyle/>
          <a:p>
            <a:r>
              <a:rPr lang="en-AU" sz="1400" baseline="0" dirty="0">
                <a:latin typeface="Arial"/>
              </a:rPr>
              <a:t>Phase 4+5</a:t>
            </a:r>
          </a:p>
        </p:txBody>
      </p:sp>
      <p:sp>
        <p:nvSpPr>
          <p:cNvPr id="14" name="TextBox 13"/>
          <p:cNvSpPr txBox="1"/>
          <p:nvPr/>
        </p:nvSpPr>
        <p:spPr>
          <a:xfrm>
            <a:off x="1976508" y="2882729"/>
            <a:ext cx="1049733" cy="202061"/>
          </a:xfrm>
          <a:prstGeom prst="rect">
            <a:avLst/>
          </a:prstGeom>
          <a:noFill/>
        </p:spPr>
        <p:txBody>
          <a:bodyPr wrap="none" lIns="0" tIns="0" rIns="0" bIns="0" rtlCol="0">
            <a:noAutofit/>
          </a:bodyPr>
          <a:lstStyle/>
          <a:p>
            <a:r>
              <a:rPr lang="en-AU" sz="1400" baseline="0" dirty="0">
                <a:latin typeface="Arial"/>
              </a:rPr>
              <a:t>Phase 6+7</a:t>
            </a:r>
          </a:p>
        </p:txBody>
      </p:sp>
      <p:sp>
        <p:nvSpPr>
          <p:cNvPr id="15" name="TextBox 14"/>
          <p:cNvSpPr txBox="1"/>
          <p:nvPr/>
        </p:nvSpPr>
        <p:spPr>
          <a:xfrm>
            <a:off x="2001700" y="3656941"/>
            <a:ext cx="1049733" cy="202061"/>
          </a:xfrm>
          <a:prstGeom prst="rect">
            <a:avLst/>
          </a:prstGeom>
          <a:noFill/>
        </p:spPr>
        <p:txBody>
          <a:bodyPr wrap="none" lIns="0" tIns="0" rIns="0" bIns="0" rtlCol="0">
            <a:noAutofit/>
          </a:bodyPr>
          <a:lstStyle/>
          <a:p>
            <a:r>
              <a:rPr lang="en-AU" sz="1400" baseline="0" dirty="0">
                <a:latin typeface="Arial"/>
              </a:rPr>
              <a:t>Phase 8+1</a:t>
            </a:r>
          </a:p>
        </p:txBody>
      </p:sp>
      <p:sp>
        <p:nvSpPr>
          <p:cNvPr id="16" name="TextBox 15"/>
          <p:cNvSpPr txBox="1"/>
          <p:nvPr/>
        </p:nvSpPr>
        <p:spPr>
          <a:xfrm>
            <a:off x="1976508" y="4363761"/>
            <a:ext cx="1049733" cy="202061"/>
          </a:xfrm>
          <a:prstGeom prst="rect">
            <a:avLst/>
          </a:prstGeom>
          <a:noFill/>
        </p:spPr>
        <p:txBody>
          <a:bodyPr wrap="none" lIns="0" tIns="0" rIns="0" bIns="0" rtlCol="0">
            <a:noAutofit/>
          </a:bodyPr>
          <a:lstStyle/>
          <a:p>
            <a:r>
              <a:rPr lang="en-AU" sz="1400" baseline="0" dirty="0">
                <a:latin typeface="Arial"/>
              </a:rPr>
              <a:t>Weak MJO</a:t>
            </a:r>
          </a:p>
        </p:txBody>
      </p:sp>
      <p:sp>
        <p:nvSpPr>
          <p:cNvPr id="23" name="TextBox 22"/>
          <p:cNvSpPr txBox="1"/>
          <p:nvPr/>
        </p:nvSpPr>
        <p:spPr>
          <a:xfrm>
            <a:off x="5907079" y="483518"/>
            <a:ext cx="3129417" cy="5032147"/>
          </a:xfrm>
          <a:prstGeom prst="rect">
            <a:avLst/>
          </a:prstGeom>
          <a:noFill/>
        </p:spPr>
        <p:txBody>
          <a:bodyPr wrap="square" rtlCol="0">
            <a:spAutoFit/>
          </a:bodyPr>
          <a:lstStyle/>
          <a:p>
            <a:r>
              <a:rPr lang="en-US" sz="1800" dirty="0">
                <a:solidFill>
                  <a:schemeClr val="bg1"/>
                </a:solidFill>
                <a:latin typeface="+mn-lt"/>
                <a:cs typeface="Arial"/>
              </a:rPr>
              <a:t>The MJO-TC relationship in ACCESS-S1</a:t>
            </a:r>
          </a:p>
          <a:p>
            <a:endParaRPr lang="en-US" sz="1500" b="1" dirty="0">
              <a:solidFill>
                <a:schemeClr val="bg1"/>
              </a:solidFill>
              <a:latin typeface="+mj-lt"/>
              <a:cs typeface="Arial"/>
            </a:endParaRPr>
          </a:p>
          <a:p>
            <a:r>
              <a:rPr lang="en-US" sz="1500" b="1" dirty="0">
                <a:solidFill>
                  <a:schemeClr val="bg1"/>
                </a:solidFill>
                <a:latin typeface="+mj-lt"/>
                <a:cs typeface="Arial"/>
              </a:rPr>
              <a:t>1990</a:t>
            </a:r>
            <a:r>
              <a:rPr lang="en-US" sz="1500" b="1" dirty="0">
                <a:solidFill>
                  <a:schemeClr val="bg1"/>
                </a:solidFill>
                <a:latin typeface="Times New Roman"/>
                <a:cs typeface="Times New Roman"/>
              </a:rPr>
              <a:t>−</a:t>
            </a:r>
            <a:r>
              <a:rPr lang="en-US" sz="1500" b="1" dirty="0">
                <a:solidFill>
                  <a:schemeClr val="bg1"/>
                </a:solidFill>
                <a:latin typeface="+mj-lt"/>
                <a:cs typeface="Arial"/>
              </a:rPr>
              <a:t>2012</a:t>
            </a:r>
          </a:p>
          <a:p>
            <a:r>
              <a:rPr lang="en-US" sz="1500" dirty="0">
                <a:solidFill>
                  <a:schemeClr val="bg1"/>
                </a:solidFill>
                <a:latin typeface="+mj-lt"/>
                <a:cs typeface="Arial"/>
              </a:rPr>
              <a:t>Days: 15-40</a:t>
            </a:r>
          </a:p>
          <a:p>
            <a:endParaRPr lang="en-US" sz="1500" dirty="0">
              <a:solidFill>
                <a:schemeClr val="bg1"/>
              </a:solidFill>
              <a:latin typeface="+mj-lt"/>
              <a:cs typeface="Arial"/>
            </a:endParaRPr>
          </a:p>
          <a:p>
            <a:pPr marL="285750" indent="-285750">
              <a:buFont typeface="Arial" panose="020B0604020202020204" pitchFamily="34" charset="0"/>
              <a:buChar char="•"/>
            </a:pPr>
            <a:r>
              <a:rPr lang="en-US" sz="1400" dirty="0">
                <a:solidFill>
                  <a:schemeClr val="bg1"/>
                </a:solidFill>
                <a:latin typeface="+mn-lt"/>
                <a:cs typeface="Arial"/>
              </a:rPr>
              <a:t>ACCESS-S1 correctly simulates regions of enhanced and reduced TC tracks w/MJO phase</a:t>
            </a:r>
            <a:endParaRPr lang="en-US" sz="1400" dirty="0">
              <a:solidFill>
                <a:schemeClr val="bg1"/>
              </a:solidFill>
              <a:latin typeface="+mj-lt"/>
              <a:cs typeface="Arial"/>
            </a:endParaRPr>
          </a:p>
          <a:p>
            <a:pPr marL="285750" lvl="1" indent="-285750">
              <a:buFont typeface="Arial" panose="020B0604020202020204" pitchFamily="34" charset="0"/>
              <a:buChar char="•"/>
            </a:pPr>
            <a:r>
              <a:rPr lang="en-AU" sz="1400" dirty="0">
                <a:solidFill>
                  <a:schemeClr val="bg1"/>
                </a:solidFill>
                <a:latin typeface="+mn-lt"/>
              </a:rPr>
              <a:t>Captures changes in the large-scale environment with the phase of the MJO e.g. mid-level relative humidity and low-level absolute vorticity.</a:t>
            </a:r>
          </a:p>
          <a:p>
            <a:pPr marL="285750" lvl="1" indent="-285750">
              <a:buFont typeface="Arial" panose="020B0604020202020204" pitchFamily="34" charset="0"/>
              <a:buChar char="•"/>
            </a:pPr>
            <a:r>
              <a:rPr lang="en-AU" sz="1400" dirty="0">
                <a:solidFill>
                  <a:schemeClr val="bg1"/>
                </a:solidFill>
                <a:latin typeface="Arial"/>
              </a:rPr>
              <a:t>J. Camp </a:t>
            </a:r>
            <a:r>
              <a:rPr lang="en-AU" sz="1400" i="1" dirty="0">
                <a:solidFill>
                  <a:schemeClr val="bg1"/>
                </a:solidFill>
                <a:latin typeface="Arial"/>
              </a:rPr>
              <a:t>et al.</a:t>
            </a:r>
            <a:r>
              <a:rPr lang="en-AU" sz="1400" dirty="0">
                <a:solidFill>
                  <a:schemeClr val="bg1"/>
                </a:solidFill>
                <a:latin typeface="Arial"/>
              </a:rPr>
              <a:t> Skilful multi-week tropical cyclone prediction in ACCESS-S1 and the role of the MJO, Quarterly Journal of the Royal Meteorological Society, February 2018</a:t>
            </a:r>
          </a:p>
          <a:p>
            <a:pPr marL="285750" lvl="1" indent="-285750">
              <a:buFont typeface="Arial" panose="020B0604020202020204" pitchFamily="34" charset="0"/>
              <a:buChar char="•"/>
            </a:pPr>
            <a:endParaRPr lang="en-AU" sz="1400" dirty="0">
              <a:solidFill>
                <a:schemeClr val="bg1"/>
              </a:solidFill>
              <a:latin typeface="+mn-lt"/>
            </a:endParaRPr>
          </a:p>
          <a:p>
            <a:pPr marL="285750" indent="-285750">
              <a:buFont typeface="Arial" panose="020B0604020202020204" pitchFamily="34" charset="0"/>
              <a:buChar char="•"/>
            </a:pPr>
            <a:endParaRPr lang="en-US" sz="1500" dirty="0">
              <a:solidFill>
                <a:schemeClr val="bg1"/>
              </a:solidFill>
              <a:latin typeface="+mj-lt"/>
              <a:cs typeface="Arial"/>
            </a:endParaRPr>
          </a:p>
        </p:txBody>
      </p:sp>
    </p:spTree>
    <p:extLst>
      <p:ext uri="{BB962C8B-B14F-4D97-AF65-F5344CB8AC3E}">
        <p14:creationId xmlns:p14="http://schemas.microsoft.com/office/powerpoint/2010/main" val="1670848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89100" y="-20538"/>
            <a:ext cx="7097713" cy="685800"/>
          </a:xfrm>
        </p:spPr>
        <p:txBody>
          <a:bodyPr/>
          <a:lstStyle/>
          <a:p>
            <a:pPr eaLnBrk="1" hangingPunct="1"/>
            <a:r>
              <a:rPr lang="en-AU" altLang="en-US" sz="2800" dirty="0">
                <a:ea typeface="Geneva"/>
              </a:rPr>
              <a:t>Forecast</a:t>
            </a:r>
            <a:r>
              <a:rPr lang="en-AU" altLang="en-US" sz="2200" dirty="0">
                <a:ea typeface="Geneva"/>
              </a:rPr>
              <a:t> </a:t>
            </a:r>
            <a:r>
              <a:rPr lang="en-AU" altLang="en-US" sz="2800" dirty="0">
                <a:ea typeface="Geneva"/>
              </a:rPr>
              <a:t>verification - reliability</a:t>
            </a:r>
          </a:p>
        </p:txBody>
      </p:sp>
      <p:sp>
        <p:nvSpPr>
          <p:cNvPr id="3" name="Text Placeholder 2"/>
          <p:cNvSpPr>
            <a:spLocks noGrp="1"/>
          </p:cNvSpPr>
          <p:nvPr>
            <p:ph type="body" sz="quarter" idx="10"/>
          </p:nvPr>
        </p:nvSpPr>
        <p:spPr>
          <a:xfrm>
            <a:off x="360363" y="843558"/>
            <a:ext cx="8416925" cy="4287837"/>
          </a:xfrm>
        </p:spPr>
        <p:txBody>
          <a:bodyPr/>
          <a:lstStyle/>
          <a:p>
            <a:pPr eaLnBrk="1" hangingPunct="1">
              <a:defRPr/>
            </a:pPr>
            <a:r>
              <a:rPr lang="en-AU" sz="1800" u="sng" dirty="0">
                <a:solidFill>
                  <a:srgbClr val="569FAC"/>
                </a:solidFill>
                <a:latin typeface="+mn-lt"/>
              </a:rPr>
              <a:t>Need as much data as possible!</a:t>
            </a:r>
          </a:p>
          <a:p>
            <a:pPr marL="342900" indent="-342900" eaLnBrk="1" hangingPunct="1">
              <a:buFont typeface="Arial" pitchFamily="34" charset="0"/>
              <a:buAutoNum type="arabicPeriod"/>
              <a:defRPr/>
            </a:pPr>
            <a:r>
              <a:rPr lang="en-AU" sz="1800" dirty="0">
                <a:latin typeface="+mn-lt"/>
              </a:rPr>
              <a:t>Divide the southern hemisphere into 60 15°x20° boxes (Vitart et al 2010) </a:t>
            </a:r>
          </a:p>
          <a:p>
            <a:pPr marL="342900" indent="-342900" eaLnBrk="1" hangingPunct="1">
              <a:buFont typeface="Arial" pitchFamily="34" charset="0"/>
              <a:buAutoNum type="arabicPeriod"/>
              <a:defRPr/>
            </a:pPr>
            <a:endParaRPr lang="en-AU" sz="1800" dirty="0">
              <a:latin typeface="+mn-lt"/>
            </a:endParaRPr>
          </a:p>
          <a:p>
            <a:pPr marL="342900" indent="-342900" eaLnBrk="1" hangingPunct="1">
              <a:buFont typeface="Arial" pitchFamily="34" charset="0"/>
              <a:buAutoNum type="arabicPeriod"/>
              <a:defRPr/>
            </a:pPr>
            <a:endParaRPr lang="en-AU" sz="1800" dirty="0">
              <a:latin typeface="+mn-lt"/>
            </a:endParaRPr>
          </a:p>
          <a:p>
            <a:pPr marL="342900" indent="-342900" eaLnBrk="1" hangingPunct="1">
              <a:buFont typeface="Arial" pitchFamily="34" charset="0"/>
              <a:buAutoNum type="arabicPeriod"/>
              <a:defRPr/>
            </a:pPr>
            <a:endParaRPr lang="en-AU" sz="1800" dirty="0">
              <a:latin typeface="+mn-lt"/>
            </a:endParaRPr>
          </a:p>
          <a:p>
            <a:pPr marL="342900" indent="-342900" eaLnBrk="1" hangingPunct="1">
              <a:buFont typeface="Arial" pitchFamily="34" charset="0"/>
              <a:buAutoNum type="arabicPeriod"/>
              <a:defRPr/>
            </a:pPr>
            <a:endParaRPr lang="en-AU" sz="1800" dirty="0">
              <a:latin typeface="+mn-lt"/>
            </a:endParaRPr>
          </a:p>
          <a:p>
            <a:pPr marL="342900" indent="-342900" eaLnBrk="1" hangingPunct="1">
              <a:buFont typeface="Arial" pitchFamily="34" charset="0"/>
              <a:buAutoNum type="arabicPeriod"/>
              <a:defRPr/>
            </a:pPr>
            <a:endParaRPr lang="en-AU" sz="1800" dirty="0">
              <a:latin typeface="+mn-lt"/>
            </a:endParaRPr>
          </a:p>
          <a:p>
            <a:pPr marL="342900" indent="-342900" eaLnBrk="1" hangingPunct="1">
              <a:buFont typeface="+mj-lt"/>
              <a:buAutoNum type="arabicPeriod"/>
              <a:defRPr/>
            </a:pPr>
            <a:endParaRPr lang="en-AU" sz="1800" dirty="0">
              <a:latin typeface="+mn-lt"/>
            </a:endParaRPr>
          </a:p>
          <a:p>
            <a:pPr marL="342900" indent="-342900" eaLnBrk="1" hangingPunct="1">
              <a:buFont typeface="+mj-lt"/>
              <a:buAutoNum type="arabicPeriod"/>
              <a:defRPr/>
            </a:pPr>
            <a:endParaRPr lang="en-AU" sz="1800" dirty="0">
              <a:latin typeface="+mn-lt"/>
            </a:endParaRPr>
          </a:p>
          <a:p>
            <a:pPr marL="342900" indent="-342900" eaLnBrk="1" hangingPunct="1">
              <a:buFont typeface="Arial" pitchFamily="34" charset="0"/>
              <a:buAutoNum type="arabicPeriod"/>
              <a:defRPr/>
            </a:pPr>
            <a:r>
              <a:rPr lang="en-AU" sz="1800" dirty="0">
                <a:latin typeface="+mn-lt"/>
              </a:rPr>
              <a:t>For each start date from Nov-April (24), year (23) and box (60)  get the forecast probability of a TC occurrence (33,120 forecasts in total)</a:t>
            </a:r>
          </a:p>
          <a:p>
            <a:pPr marL="342900" indent="-342900" eaLnBrk="1" hangingPunct="1">
              <a:buFont typeface="Arial" pitchFamily="34" charset="0"/>
              <a:buAutoNum type="arabicPeriod"/>
              <a:defRPr/>
            </a:pPr>
            <a:r>
              <a:rPr lang="en-AU" sz="1800" dirty="0">
                <a:latin typeface="+mn-lt"/>
              </a:rPr>
              <a:t>Then compare to observations (1 = event occurred; 0 event did not occur)</a:t>
            </a:r>
          </a:p>
          <a:p>
            <a:pPr eaLnBrk="1" hangingPunct="1">
              <a:defRPr/>
            </a:pPr>
            <a:endParaRPr lang="en-AU" dirty="0"/>
          </a:p>
        </p:txBody>
      </p:sp>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t="9811" b="31183"/>
          <a:stretch>
            <a:fillRect/>
          </a:stretch>
        </p:blipFill>
        <p:spPr bwMode="auto">
          <a:xfrm>
            <a:off x="755576" y="1541798"/>
            <a:ext cx="7733023" cy="190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1331640" y="1590475"/>
            <a:ext cx="2584524" cy="1397001"/>
            <a:chOff x="3132465" y="1832935"/>
            <a:chExt cx="2584524" cy="1397001"/>
          </a:xfrm>
        </p:grpSpPr>
        <p:grpSp>
          <p:nvGrpSpPr>
            <p:cNvPr id="4" name="Group 3"/>
            <p:cNvGrpSpPr/>
            <p:nvPr/>
          </p:nvGrpSpPr>
          <p:grpSpPr>
            <a:xfrm>
              <a:off x="3465839" y="1832935"/>
              <a:ext cx="1273175" cy="1395413"/>
              <a:chOff x="1527175" y="1450975"/>
              <a:chExt cx="1273175" cy="1395413"/>
            </a:xfrm>
          </p:grpSpPr>
          <p:sp>
            <p:nvSpPr>
              <p:cNvPr id="7" name="Rectangle 6"/>
              <p:cNvSpPr/>
              <p:nvPr/>
            </p:nvSpPr>
            <p:spPr>
              <a:xfrm>
                <a:off x="1838325" y="1450975"/>
                <a:ext cx="641350" cy="728663"/>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8" name="Rectangle 7"/>
              <p:cNvSpPr/>
              <p:nvPr/>
            </p:nvSpPr>
            <p:spPr>
              <a:xfrm>
                <a:off x="2159000" y="1455738"/>
                <a:ext cx="641350" cy="72390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9" name="Rectangle 18"/>
              <p:cNvSpPr/>
              <p:nvPr/>
            </p:nvSpPr>
            <p:spPr>
              <a:xfrm>
                <a:off x="1527175" y="2179638"/>
                <a:ext cx="641350" cy="666750"/>
              </a:xfrm>
              <a:prstGeom prst="rect">
                <a:avLst/>
              </a:prstGeom>
              <a:noFill/>
              <a:ln w="1905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grpSp>
        <p:grpSp>
          <p:nvGrpSpPr>
            <p:cNvPr id="2" name="Group 1"/>
            <p:cNvGrpSpPr/>
            <p:nvPr/>
          </p:nvGrpSpPr>
          <p:grpSpPr>
            <a:xfrm>
              <a:off x="3132465" y="1832935"/>
              <a:ext cx="2584524" cy="1397001"/>
              <a:chOff x="1195388" y="1462781"/>
              <a:chExt cx="2584524" cy="1397001"/>
            </a:xfrm>
          </p:grpSpPr>
          <p:sp>
            <p:nvSpPr>
              <p:cNvPr id="5" name="Rectangle 4"/>
              <p:cNvSpPr/>
              <p:nvPr/>
            </p:nvSpPr>
            <p:spPr>
              <a:xfrm>
                <a:off x="1196975" y="1462781"/>
                <a:ext cx="641350" cy="728663"/>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6" name="Rectangle 5"/>
              <p:cNvSpPr/>
              <p:nvPr/>
            </p:nvSpPr>
            <p:spPr>
              <a:xfrm>
                <a:off x="1517650" y="1462781"/>
                <a:ext cx="641350" cy="728663"/>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9" name="Rectangle 8"/>
              <p:cNvSpPr/>
              <p:nvPr/>
            </p:nvSpPr>
            <p:spPr>
              <a:xfrm>
                <a:off x="2479675" y="1464369"/>
                <a:ext cx="641350" cy="727075"/>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0" name="Rectangle 9"/>
              <p:cNvSpPr/>
              <p:nvPr/>
            </p:nvSpPr>
            <p:spPr>
              <a:xfrm>
                <a:off x="2800350" y="1467544"/>
                <a:ext cx="639763" cy="723900"/>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1" name="Rectangle 10"/>
              <p:cNvSpPr/>
              <p:nvPr/>
            </p:nvSpPr>
            <p:spPr>
              <a:xfrm>
                <a:off x="3128243" y="1462781"/>
                <a:ext cx="651669" cy="728664"/>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3" name="Rectangle 12"/>
              <p:cNvSpPr/>
              <p:nvPr/>
            </p:nvSpPr>
            <p:spPr>
              <a:xfrm>
                <a:off x="1196975" y="1831081"/>
                <a:ext cx="641350" cy="754063"/>
              </a:xfrm>
              <a:prstGeom prst="rect">
                <a:avLst/>
              </a:prstGeom>
              <a:noFill/>
              <a:ln w="1905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4" name="Rectangle 13"/>
              <p:cNvSpPr/>
              <p:nvPr/>
            </p:nvSpPr>
            <p:spPr>
              <a:xfrm>
                <a:off x="1520825" y="1831081"/>
                <a:ext cx="641350" cy="754063"/>
              </a:xfrm>
              <a:prstGeom prst="rect">
                <a:avLst/>
              </a:prstGeom>
              <a:noFill/>
              <a:ln w="1905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5" name="Rectangle 14"/>
              <p:cNvSpPr/>
              <p:nvPr/>
            </p:nvSpPr>
            <p:spPr>
              <a:xfrm>
                <a:off x="1838325" y="1831081"/>
                <a:ext cx="641350" cy="754063"/>
              </a:xfrm>
              <a:prstGeom prst="rect">
                <a:avLst/>
              </a:prstGeom>
              <a:noFill/>
              <a:ln w="1905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6" name="Rectangle 15"/>
              <p:cNvSpPr/>
              <p:nvPr/>
            </p:nvSpPr>
            <p:spPr>
              <a:xfrm>
                <a:off x="2161098" y="1831081"/>
                <a:ext cx="641350" cy="749300"/>
              </a:xfrm>
              <a:prstGeom prst="rect">
                <a:avLst/>
              </a:prstGeom>
              <a:noFill/>
              <a:ln w="1905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18" name="Rectangle 17"/>
              <p:cNvSpPr/>
              <p:nvPr/>
            </p:nvSpPr>
            <p:spPr>
              <a:xfrm>
                <a:off x="1195388" y="2191444"/>
                <a:ext cx="641350" cy="666750"/>
              </a:xfrm>
              <a:prstGeom prst="rect">
                <a:avLst/>
              </a:prstGeom>
              <a:noFill/>
              <a:ln w="1905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sp>
            <p:nvSpPr>
              <p:cNvPr id="20" name="Rectangle 19"/>
              <p:cNvSpPr/>
              <p:nvPr/>
            </p:nvSpPr>
            <p:spPr>
              <a:xfrm>
                <a:off x="1831578" y="2193032"/>
                <a:ext cx="641350" cy="666750"/>
              </a:xfrm>
              <a:prstGeom prst="rect">
                <a:avLst/>
              </a:prstGeom>
              <a:noFill/>
              <a:ln w="1905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grpSp>
      </p:grpSp>
      <p:sp>
        <p:nvSpPr>
          <p:cNvPr id="21" name="Rectangle 20"/>
          <p:cNvSpPr/>
          <p:nvPr/>
        </p:nvSpPr>
        <p:spPr>
          <a:xfrm>
            <a:off x="650602" y="3451318"/>
            <a:ext cx="7737822" cy="369332"/>
          </a:xfrm>
          <a:prstGeom prst="rect">
            <a:avLst/>
          </a:prstGeom>
        </p:spPr>
        <p:txBody>
          <a:bodyPr wrap="square">
            <a:spAutoFit/>
          </a:bodyPr>
          <a:lstStyle/>
          <a:p>
            <a:pPr>
              <a:defRPr/>
            </a:pPr>
            <a:r>
              <a:rPr lang="en-US" sz="1800" dirty="0">
                <a:solidFill>
                  <a:schemeClr val="tx2">
                    <a:lumMod val="60000"/>
                    <a:lumOff val="40000"/>
                  </a:schemeClr>
                </a:solidFill>
                <a:ea typeface="Geneva" pitchFamily="124" charset="-128"/>
                <a:cs typeface="Arial"/>
              </a:rPr>
              <a:t>Start dates: 4 per month (1</a:t>
            </a:r>
            <a:r>
              <a:rPr lang="en-US" sz="1800" baseline="30000" dirty="0">
                <a:solidFill>
                  <a:schemeClr val="tx2">
                    <a:lumMod val="60000"/>
                    <a:lumOff val="40000"/>
                  </a:schemeClr>
                </a:solidFill>
                <a:ea typeface="Geneva" pitchFamily="124" charset="-128"/>
                <a:cs typeface="Arial"/>
              </a:rPr>
              <a:t>st</a:t>
            </a:r>
            <a:r>
              <a:rPr lang="en-US" sz="1800" dirty="0">
                <a:solidFill>
                  <a:schemeClr val="tx2">
                    <a:lumMod val="60000"/>
                    <a:lumOff val="40000"/>
                  </a:schemeClr>
                </a:solidFill>
                <a:ea typeface="Geneva" pitchFamily="124" charset="-128"/>
                <a:cs typeface="Arial"/>
              </a:rPr>
              <a:t>, 9</a:t>
            </a:r>
            <a:r>
              <a:rPr lang="en-US" sz="1800" baseline="30000" dirty="0">
                <a:solidFill>
                  <a:schemeClr val="tx2">
                    <a:lumMod val="60000"/>
                    <a:lumOff val="40000"/>
                  </a:schemeClr>
                </a:solidFill>
                <a:ea typeface="Geneva" pitchFamily="124" charset="-128"/>
                <a:cs typeface="Arial"/>
              </a:rPr>
              <a:t>th</a:t>
            </a:r>
            <a:r>
              <a:rPr lang="en-US" sz="1800" dirty="0">
                <a:solidFill>
                  <a:schemeClr val="tx2">
                    <a:lumMod val="60000"/>
                    <a:lumOff val="40000"/>
                  </a:schemeClr>
                </a:solidFill>
                <a:ea typeface="Geneva" pitchFamily="124" charset="-128"/>
                <a:cs typeface="Arial"/>
              </a:rPr>
              <a:t>, 17</a:t>
            </a:r>
            <a:r>
              <a:rPr lang="en-US" sz="1800" baseline="30000" dirty="0">
                <a:solidFill>
                  <a:schemeClr val="tx2">
                    <a:lumMod val="60000"/>
                    <a:lumOff val="40000"/>
                  </a:schemeClr>
                </a:solidFill>
                <a:ea typeface="Geneva" pitchFamily="124" charset="-128"/>
                <a:cs typeface="Arial"/>
              </a:rPr>
              <a:t>th</a:t>
            </a:r>
            <a:r>
              <a:rPr lang="en-US" sz="1800" dirty="0">
                <a:solidFill>
                  <a:schemeClr val="tx2">
                    <a:lumMod val="60000"/>
                    <a:lumOff val="40000"/>
                  </a:schemeClr>
                </a:solidFill>
                <a:ea typeface="Geneva" pitchFamily="124" charset="-128"/>
                <a:cs typeface="Arial"/>
              </a:rPr>
              <a:t> and 26</a:t>
            </a:r>
            <a:r>
              <a:rPr lang="en-US" sz="1800" baseline="30000" dirty="0">
                <a:solidFill>
                  <a:schemeClr val="tx2">
                    <a:lumMod val="60000"/>
                    <a:lumOff val="40000"/>
                  </a:schemeClr>
                </a:solidFill>
                <a:ea typeface="Geneva" pitchFamily="124" charset="-128"/>
                <a:cs typeface="Arial"/>
              </a:rPr>
              <a:t>th</a:t>
            </a:r>
            <a:r>
              <a:rPr lang="en-US" sz="1800" dirty="0">
                <a:solidFill>
                  <a:schemeClr val="tx2">
                    <a:lumMod val="60000"/>
                    <a:lumOff val="40000"/>
                  </a:schemeClr>
                </a:solidFill>
                <a:ea typeface="Geneva" pitchFamily="124" charset="-128"/>
                <a:cs typeface="Arial"/>
              </a:rPr>
              <a:t> ) from 1990</a:t>
            </a:r>
            <a:r>
              <a:rPr lang="en-US" sz="1800" dirty="0">
                <a:solidFill>
                  <a:schemeClr val="tx2">
                    <a:lumMod val="60000"/>
                    <a:lumOff val="40000"/>
                  </a:schemeClr>
                </a:solidFill>
                <a:latin typeface="Times New Roman"/>
                <a:ea typeface="Geneva" pitchFamily="124" charset="-128"/>
                <a:cs typeface="Times New Roman"/>
              </a:rPr>
              <a:t>−</a:t>
            </a:r>
            <a:r>
              <a:rPr lang="en-US" sz="1800" dirty="0">
                <a:solidFill>
                  <a:schemeClr val="tx2">
                    <a:lumMod val="60000"/>
                    <a:lumOff val="40000"/>
                  </a:schemeClr>
                </a:solidFill>
                <a:ea typeface="Geneva" pitchFamily="124" charset="-128"/>
                <a:cs typeface="Arial"/>
              </a:rPr>
              <a:t>2012 for full </a:t>
            </a:r>
            <a:r>
              <a:rPr lang="en-US" sz="1800" dirty="0" err="1" smtClean="0">
                <a:solidFill>
                  <a:schemeClr val="tx2">
                    <a:lumMod val="60000"/>
                    <a:lumOff val="40000"/>
                  </a:schemeClr>
                </a:solidFill>
                <a:ea typeface="Geneva" pitchFamily="124" charset="-128"/>
                <a:cs typeface="Arial"/>
              </a:rPr>
              <a:t>hindcast</a:t>
            </a:r>
            <a:r>
              <a:rPr lang="en-US" sz="1800" dirty="0" smtClean="0">
                <a:solidFill>
                  <a:schemeClr val="tx2">
                    <a:lumMod val="60000"/>
                    <a:lumOff val="40000"/>
                  </a:schemeClr>
                </a:solidFill>
                <a:ea typeface="Geneva" pitchFamily="124" charset="-128"/>
                <a:cs typeface="Arial"/>
              </a:rPr>
              <a:t>  </a:t>
            </a:r>
            <a:endParaRPr lang="en-AU" sz="1800" dirty="0">
              <a:solidFill>
                <a:schemeClr val="tx2">
                  <a:lumMod val="60000"/>
                  <a:lumOff val="40000"/>
                </a:schemeClr>
              </a:solidFill>
              <a:cs typeface="Arial" pitchFamily="34" charset="0"/>
            </a:endParaRPr>
          </a:p>
        </p:txBody>
      </p:sp>
    </p:spTree>
    <p:extLst>
      <p:ext uri="{BB962C8B-B14F-4D97-AF65-F5344CB8AC3E}">
        <p14:creationId xmlns:p14="http://schemas.microsoft.com/office/powerpoint/2010/main" val="1504847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438" y="1874364"/>
            <a:ext cx="1544748" cy="157226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234" y="1870196"/>
            <a:ext cx="1539775" cy="1567201"/>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4437" y="1870196"/>
            <a:ext cx="1538251" cy="15656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7450" y="3531066"/>
            <a:ext cx="1541735" cy="156919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6487" y="3525950"/>
            <a:ext cx="1537522" cy="156490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4437" y="3525950"/>
            <a:ext cx="1538251" cy="1565650"/>
          </a:xfrm>
          <a:prstGeom prst="rect">
            <a:avLst/>
          </a:prstGeom>
        </p:spPr>
      </p:pic>
      <p:sp>
        <p:nvSpPr>
          <p:cNvPr id="2" name="Title 1"/>
          <p:cNvSpPr>
            <a:spLocks noGrp="1"/>
          </p:cNvSpPr>
          <p:nvPr>
            <p:ph type="title"/>
          </p:nvPr>
        </p:nvSpPr>
        <p:spPr/>
        <p:txBody>
          <a:bodyPr/>
          <a:lstStyle/>
          <a:p>
            <a:r>
              <a:rPr lang="en-AU" sz="2800" dirty="0"/>
              <a:t>Results for November-April climatology	</a:t>
            </a:r>
          </a:p>
        </p:txBody>
      </p:sp>
      <p:sp>
        <p:nvSpPr>
          <p:cNvPr id="3" name="Content Placeholder 2"/>
          <p:cNvSpPr>
            <a:spLocks noGrp="1"/>
          </p:cNvSpPr>
          <p:nvPr>
            <p:ph type="body" sz="quarter" idx="10"/>
          </p:nvPr>
        </p:nvSpPr>
        <p:spPr>
          <a:xfrm>
            <a:off x="369888" y="804457"/>
            <a:ext cx="8416925" cy="2381001"/>
          </a:xfrm>
        </p:spPr>
        <p:txBody>
          <a:bodyPr/>
          <a:lstStyle/>
          <a:p>
            <a:pPr marL="931471" lvl="2" indent="-285750">
              <a:buFont typeface="Arial" panose="020B0604020202020204" pitchFamily="34" charset="0"/>
              <a:buChar char="•"/>
            </a:pPr>
            <a:endParaRPr lang="en-AU" sz="2000" dirty="0"/>
          </a:p>
          <a:p>
            <a:endParaRPr lang="en-AU" sz="2000" dirty="0"/>
          </a:p>
          <a:p>
            <a:pPr marL="285750" indent="-285750">
              <a:buFont typeface="Arial" panose="020B0604020202020204" pitchFamily="34" charset="0"/>
              <a:buChar char="•"/>
            </a:pPr>
            <a:endParaRPr lang="en-AU" sz="2000" dirty="0"/>
          </a:p>
        </p:txBody>
      </p:sp>
      <p:sp>
        <p:nvSpPr>
          <p:cNvPr id="11" name="TextBox 10"/>
          <p:cNvSpPr txBox="1"/>
          <p:nvPr/>
        </p:nvSpPr>
        <p:spPr>
          <a:xfrm>
            <a:off x="323528" y="843558"/>
            <a:ext cx="8640960" cy="1292662"/>
          </a:xfrm>
          <a:prstGeom prst="rect">
            <a:avLst/>
          </a:prstGeom>
          <a:noFill/>
        </p:spPr>
        <p:txBody>
          <a:bodyPr wrap="square" rtlCol="0">
            <a:spAutoFit/>
          </a:bodyPr>
          <a:lstStyle/>
          <a:p>
            <a:pPr marL="171450" indent="-171450">
              <a:buFont typeface="Arial" panose="020B0604020202020204" pitchFamily="34" charset="0"/>
              <a:buChar char="•"/>
            </a:pPr>
            <a:r>
              <a:rPr lang="en-AU" sz="1600" dirty="0">
                <a:solidFill>
                  <a:schemeClr val="bg1"/>
                </a:solidFill>
                <a:latin typeface="+mn-lt"/>
              </a:rPr>
              <a:t>Reliability diagrams for Calibrated tracks (top) and raw tracks (bottom) for </a:t>
            </a:r>
            <a:r>
              <a:rPr lang="en-AU" sz="1600" dirty="0">
                <a:solidFill>
                  <a:srgbClr val="FFFFFF"/>
                </a:solidFill>
                <a:latin typeface="Open Sans"/>
                <a:cs typeface="Open Sans"/>
              </a:rPr>
              <a:t>15x20°</a:t>
            </a:r>
            <a:r>
              <a:rPr lang="en-AU" sz="1600" dirty="0">
                <a:solidFill>
                  <a:schemeClr val="bg1"/>
                </a:solidFill>
                <a:latin typeface="+mn-lt"/>
              </a:rPr>
              <a:t>overlapping boxes</a:t>
            </a:r>
          </a:p>
          <a:p>
            <a:pPr marL="171450" indent="-171450">
              <a:buFont typeface="Arial" panose="020B0604020202020204" pitchFamily="34" charset="0"/>
              <a:buChar char="•"/>
            </a:pPr>
            <a:r>
              <a:rPr lang="en-AU" sz="1600" dirty="0">
                <a:solidFill>
                  <a:schemeClr val="bg1"/>
                </a:solidFill>
                <a:latin typeface="+mn-lt"/>
              </a:rPr>
              <a:t>Raw tracks have a 14 m/s </a:t>
            </a:r>
            <a:r>
              <a:rPr lang="en-AU" sz="1600" dirty="0" err="1">
                <a:solidFill>
                  <a:schemeClr val="bg1"/>
                </a:solidFill>
                <a:latin typeface="+mn-lt"/>
              </a:rPr>
              <a:t>windspeed</a:t>
            </a:r>
            <a:r>
              <a:rPr lang="en-AU" sz="1600" dirty="0">
                <a:solidFill>
                  <a:schemeClr val="bg1"/>
                </a:solidFill>
                <a:latin typeface="+mn-lt"/>
              </a:rPr>
              <a:t> threshold applied to 850 </a:t>
            </a:r>
            <a:r>
              <a:rPr lang="en-AU" sz="1600" dirty="0" err="1">
                <a:solidFill>
                  <a:schemeClr val="bg1"/>
                </a:solidFill>
                <a:latin typeface="+mn-lt"/>
              </a:rPr>
              <a:t>hPa</a:t>
            </a:r>
            <a:r>
              <a:rPr lang="en-AU" sz="1600" dirty="0">
                <a:solidFill>
                  <a:schemeClr val="bg1"/>
                </a:solidFill>
                <a:latin typeface="+mn-lt"/>
              </a:rPr>
              <a:t> winds which improves skill at longer </a:t>
            </a:r>
            <a:r>
              <a:rPr lang="en-AU" sz="1600" dirty="0" err="1">
                <a:solidFill>
                  <a:schemeClr val="bg1"/>
                </a:solidFill>
                <a:latin typeface="+mn-lt"/>
              </a:rPr>
              <a:t>leadtimes</a:t>
            </a:r>
            <a:r>
              <a:rPr lang="en-AU" sz="1600" dirty="0">
                <a:solidFill>
                  <a:schemeClr val="bg1"/>
                </a:solidFill>
                <a:latin typeface="+mn-lt"/>
              </a:rPr>
              <a:t> (see Figure at right)</a:t>
            </a:r>
          </a:p>
          <a:p>
            <a:endParaRPr lang="en-AU" sz="1400" dirty="0">
              <a:solidFill>
                <a:schemeClr val="bg1"/>
              </a:solidFill>
              <a:latin typeface="+mj-lt"/>
            </a:endParaRPr>
          </a:p>
        </p:txBody>
      </p:sp>
      <p:sp>
        <p:nvSpPr>
          <p:cNvPr id="12" name="TextBox 11"/>
          <p:cNvSpPr txBox="1"/>
          <p:nvPr/>
        </p:nvSpPr>
        <p:spPr>
          <a:xfrm>
            <a:off x="5384193" y="4588080"/>
            <a:ext cx="944674" cy="217110"/>
          </a:xfrm>
          <a:prstGeom prst="rect">
            <a:avLst/>
          </a:prstGeom>
          <a:noFill/>
        </p:spPr>
        <p:txBody>
          <a:bodyPr wrap="none" lIns="0" tIns="0" rIns="0" bIns="0" rtlCol="0">
            <a:noAutofit/>
          </a:bodyPr>
          <a:lstStyle/>
          <a:p>
            <a:r>
              <a:rPr lang="en-AU" sz="1200" dirty="0">
                <a:latin typeface="Arial"/>
              </a:rPr>
              <a:t>BSS 0.023</a:t>
            </a:r>
            <a:endParaRPr lang="en-AU" sz="1200" baseline="0" dirty="0">
              <a:latin typeface="Arial"/>
            </a:endParaRPr>
          </a:p>
        </p:txBody>
      </p:sp>
      <p:sp>
        <p:nvSpPr>
          <p:cNvPr id="13" name="TextBox 12"/>
          <p:cNvSpPr txBox="1"/>
          <p:nvPr/>
        </p:nvSpPr>
        <p:spPr>
          <a:xfrm>
            <a:off x="3792776" y="4588080"/>
            <a:ext cx="944674" cy="217110"/>
          </a:xfrm>
          <a:prstGeom prst="rect">
            <a:avLst/>
          </a:prstGeom>
          <a:noFill/>
        </p:spPr>
        <p:txBody>
          <a:bodyPr wrap="none" lIns="0" tIns="0" rIns="0" bIns="0" rtlCol="0">
            <a:noAutofit/>
          </a:bodyPr>
          <a:lstStyle/>
          <a:p>
            <a:r>
              <a:rPr lang="en-AU" sz="1200" dirty="0">
                <a:latin typeface="Arial"/>
              </a:rPr>
              <a:t>BSS 0.044</a:t>
            </a:r>
            <a:endParaRPr lang="en-AU" sz="1200" baseline="0" dirty="0">
              <a:latin typeface="Arial"/>
            </a:endParaRPr>
          </a:p>
        </p:txBody>
      </p:sp>
      <p:sp>
        <p:nvSpPr>
          <p:cNvPr id="14" name="TextBox 13"/>
          <p:cNvSpPr txBox="1"/>
          <p:nvPr/>
        </p:nvSpPr>
        <p:spPr>
          <a:xfrm>
            <a:off x="2004355" y="4611783"/>
            <a:ext cx="944674" cy="217110"/>
          </a:xfrm>
          <a:prstGeom prst="rect">
            <a:avLst/>
          </a:prstGeom>
          <a:noFill/>
        </p:spPr>
        <p:txBody>
          <a:bodyPr wrap="none" lIns="0" tIns="0" rIns="0" bIns="0" rtlCol="0">
            <a:noAutofit/>
          </a:bodyPr>
          <a:lstStyle/>
          <a:p>
            <a:r>
              <a:rPr lang="en-AU" sz="1200" dirty="0">
                <a:latin typeface="Arial"/>
              </a:rPr>
              <a:t>BSS 0.128</a:t>
            </a:r>
            <a:endParaRPr lang="en-AU" sz="1200" baseline="0" dirty="0">
              <a:latin typeface="Arial"/>
            </a:endParaRPr>
          </a:p>
        </p:txBody>
      </p:sp>
      <p:sp>
        <p:nvSpPr>
          <p:cNvPr id="36" name="TextBox 35"/>
          <p:cNvSpPr txBox="1"/>
          <p:nvPr/>
        </p:nvSpPr>
        <p:spPr>
          <a:xfrm>
            <a:off x="5434544" y="2960176"/>
            <a:ext cx="944674" cy="217110"/>
          </a:xfrm>
          <a:prstGeom prst="rect">
            <a:avLst/>
          </a:prstGeom>
          <a:noFill/>
        </p:spPr>
        <p:txBody>
          <a:bodyPr wrap="none" lIns="0" tIns="0" rIns="0" bIns="0" rtlCol="0">
            <a:noAutofit/>
          </a:bodyPr>
          <a:lstStyle/>
          <a:p>
            <a:r>
              <a:rPr lang="en-AU" sz="1200" dirty="0">
                <a:latin typeface="Arial"/>
              </a:rPr>
              <a:t>BSS 0.077</a:t>
            </a:r>
            <a:endParaRPr lang="en-AU" sz="1200" baseline="0" dirty="0">
              <a:latin typeface="Arial"/>
            </a:endParaRPr>
          </a:p>
        </p:txBody>
      </p:sp>
      <p:sp>
        <p:nvSpPr>
          <p:cNvPr id="37" name="TextBox 36"/>
          <p:cNvSpPr txBox="1"/>
          <p:nvPr/>
        </p:nvSpPr>
        <p:spPr>
          <a:xfrm>
            <a:off x="3792776" y="2921086"/>
            <a:ext cx="944674" cy="217110"/>
          </a:xfrm>
          <a:prstGeom prst="rect">
            <a:avLst/>
          </a:prstGeom>
          <a:noFill/>
        </p:spPr>
        <p:txBody>
          <a:bodyPr wrap="none" lIns="0" tIns="0" rIns="0" bIns="0" rtlCol="0">
            <a:noAutofit/>
          </a:bodyPr>
          <a:lstStyle/>
          <a:p>
            <a:r>
              <a:rPr lang="en-AU" sz="1200" dirty="0">
                <a:latin typeface="Arial"/>
              </a:rPr>
              <a:t>BSS 0.103</a:t>
            </a:r>
            <a:endParaRPr lang="en-AU" sz="1200" baseline="0" dirty="0">
              <a:latin typeface="Arial"/>
            </a:endParaRPr>
          </a:p>
        </p:txBody>
      </p:sp>
      <p:sp>
        <p:nvSpPr>
          <p:cNvPr id="38" name="TextBox 37"/>
          <p:cNvSpPr txBox="1"/>
          <p:nvPr/>
        </p:nvSpPr>
        <p:spPr>
          <a:xfrm>
            <a:off x="2149260" y="2946867"/>
            <a:ext cx="999321" cy="191329"/>
          </a:xfrm>
          <a:prstGeom prst="rect">
            <a:avLst/>
          </a:prstGeom>
          <a:noFill/>
        </p:spPr>
        <p:txBody>
          <a:bodyPr wrap="none" lIns="0" tIns="0" rIns="0" bIns="0" rtlCol="0">
            <a:noAutofit/>
          </a:bodyPr>
          <a:lstStyle/>
          <a:p>
            <a:r>
              <a:rPr lang="en-AU" sz="1200" dirty="0">
                <a:latin typeface="Arial"/>
              </a:rPr>
              <a:t>BSS 0.173</a:t>
            </a:r>
            <a:endParaRPr lang="en-AU" sz="1200" baseline="0" dirty="0">
              <a:latin typeface="Arial"/>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8937" y="2190712"/>
            <a:ext cx="2617613" cy="2067694"/>
          </a:xfrm>
          <a:prstGeom prst="rect">
            <a:avLst/>
          </a:prstGeom>
        </p:spPr>
      </p:pic>
      <p:sp>
        <p:nvSpPr>
          <p:cNvPr id="4" name="TextBox 3"/>
          <p:cNvSpPr txBox="1"/>
          <p:nvPr/>
        </p:nvSpPr>
        <p:spPr>
          <a:xfrm>
            <a:off x="6804248" y="4275767"/>
            <a:ext cx="2219182" cy="672032"/>
          </a:xfrm>
          <a:prstGeom prst="rect">
            <a:avLst/>
          </a:prstGeom>
          <a:noFill/>
        </p:spPr>
        <p:txBody>
          <a:bodyPr wrap="none" lIns="0" tIns="0" rIns="0" bIns="0" rtlCol="0">
            <a:noAutofit/>
          </a:bodyPr>
          <a:lstStyle/>
          <a:p>
            <a:r>
              <a:rPr lang="en-AU" sz="1400" dirty="0">
                <a:solidFill>
                  <a:schemeClr val="bg1"/>
                </a:solidFill>
              </a:rPr>
              <a:t>BSS scores &gt; 0 implies skill </a:t>
            </a:r>
          </a:p>
          <a:p>
            <a:r>
              <a:rPr lang="en-AU" sz="1400" dirty="0">
                <a:solidFill>
                  <a:schemeClr val="bg1"/>
                </a:solidFill>
              </a:rPr>
              <a:t>(the higher the better)</a:t>
            </a:r>
          </a:p>
          <a:p>
            <a:endParaRPr lang="en-AU" sz="1400" baseline="0" dirty="0">
              <a:solidFill>
                <a:schemeClr val="bg1"/>
              </a:solidFill>
              <a:latin typeface="Arial"/>
            </a:endParaRPr>
          </a:p>
        </p:txBody>
      </p:sp>
      <p:sp>
        <p:nvSpPr>
          <p:cNvPr id="6" name="Rectangle 5"/>
          <p:cNvSpPr/>
          <p:nvPr/>
        </p:nvSpPr>
        <p:spPr>
          <a:xfrm>
            <a:off x="150151" y="2448640"/>
            <a:ext cx="1444883" cy="307777"/>
          </a:xfrm>
          <a:prstGeom prst="rect">
            <a:avLst/>
          </a:prstGeom>
        </p:spPr>
        <p:txBody>
          <a:bodyPr wrap="none">
            <a:spAutoFit/>
          </a:bodyPr>
          <a:lstStyle/>
          <a:p>
            <a:r>
              <a:rPr lang="en-AU" sz="1400" dirty="0">
                <a:solidFill>
                  <a:schemeClr val="bg1"/>
                </a:solidFill>
              </a:rPr>
              <a:t>Calibrated tracks </a:t>
            </a:r>
            <a:endParaRPr lang="en-AU" sz="1400" dirty="0"/>
          </a:p>
        </p:txBody>
      </p:sp>
      <p:sp>
        <p:nvSpPr>
          <p:cNvPr id="21" name="Rectangle 20"/>
          <p:cNvSpPr/>
          <p:nvPr/>
        </p:nvSpPr>
        <p:spPr>
          <a:xfrm>
            <a:off x="395167" y="4155926"/>
            <a:ext cx="1008481" cy="307777"/>
          </a:xfrm>
          <a:prstGeom prst="rect">
            <a:avLst/>
          </a:prstGeom>
        </p:spPr>
        <p:txBody>
          <a:bodyPr wrap="none">
            <a:spAutoFit/>
          </a:bodyPr>
          <a:lstStyle/>
          <a:p>
            <a:r>
              <a:rPr lang="en-AU" sz="1400" dirty="0">
                <a:solidFill>
                  <a:schemeClr val="bg1"/>
                </a:solidFill>
              </a:rPr>
              <a:t>Raw tracks </a:t>
            </a:r>
            <a:endParaRPr lang="en-AU" sz="1400" dirty="0"/>
          </a:p>
        </p:txBody>
      </p:sp>
    </p:spTree>
    <p:extLst>
      <p:ext uri="{BB962C8B-B14F-4D97-AF65-F5344CB8AC3E}">
        <p14:creationId xmlns:p14="http://schemas.microsoft.com/office/powerpoint/2010/main" val="4233025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a:t>Performance in the North West Pacific	</a:t>
            </a:r>
          </a:p>
        </p:txBody>
      </p:sp>
      <p:sp>
        <p:nvSpPr>
          <p:cNvPr id="3" name="Content Placeholder 2"/>
          <p:cNvSpPr>
            <a:spLocks noGrp="1"/>
          </p:cNvSpPr>
          <p:nvPr>
            <p:ph type="body" sz="quarter" idx="10"/>
          </p:nvPr>
        </p:nvSpPr>
        <p:spPr>
          <a:xfrm>
            <a:off x="382355" y="855665"/>
            <a:ext cx="8416925" cy="2381001"/>
          </a:xfrm>
        </p:spPr>
        <p:txBody>
          <a:bodyPr/>
          <a:lstStyle/>
          <a:p>
            <a:pPr marL="285750" indent="-285750">
              <a:buFont typeface="Arial" panose="020B0604020202020204" pitchFamily="34" charset="0"/>
              <a:buChar char="•"/>
            </a:pPr>
            <a:r>
              <a:rPr lang="en-AU" sz="2000" dirty="0"/>
              <a:t>ACCESS-S1 shows better raw skill in the North West Pacific</a:t>
            </a:r>
          </a:p>
          <a:p>
            <a:pPr marL="751479" lvl="1" indent="-285750">
              <a:buFont typeface="Arial" panose="020B0604020202020204" pitchFamily="34" charset="0"/>
              <a:buChar char="•"/>
            </a:pPr>
            <a:endParaRPr lang="en-AU" sz="2000" dirty="0"/>
          </a:p>
          <a:p>
            <a:endParaRPr lang="en-AU" sz="2000" dirty="0"/>
          </a:p>
          <a:p>
            <a:pPr marL="285750" indent="-285750">
              <a:buFont typeface="Arial" panose="020B0604020202020204" pitchFamily="34" charset="0"/>
              <a:buChar char="•"/>
            </a:pPr>
            <a:endParaRPr lang="en-AU"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66" y="1239221"/>
            <a:ext cx="1585644" cy="16138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1239221"/>
            <a:ext cx="1585644" cy="16138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6406" y="1239220"/>
            <a:ext cx="1585644" cy="1613887"/>
          </a:xfrm>
          <a:prstGeom prst="rect">
            <a:avLst/>
          </a:prstGeom>
        </p:spPr>
      </p:pic>
      <p:sp>
        <p:nvSpPr>
          <p:cNvPr id="8" name="TextBox 7"/>
          <p:cNvSpPr txBox="1"/>
          <p:nvPr/>
        </p:nvSpPr>
        <p:spPr>
          <a:xfrm>
            <a:off x="5724128" y="1529005"/>
            <a:ext cx="3419872" cy="687940"/>
          </a:xfrm>
          <a:prstGeom prst="rect">
            <a:avLst/>
          </a:prstGeom>
          <a:noFill/>
        </p:spPr>
        <p:txBody>
          <a:bodyPr wrap="none" lIns="0" tIns="0" rIns="0" bIns="0" rtlCol="0">
            <a:noAutofit/>
          </a:bodyPr>
          <a:lstStyle/>
          <a:p>
            <a:r>
              <a:rPr lang="en-AU" sz="1400" dirty="0">
                <a:solidFill>
                  <a:schemeClr val="bg1"/>
                </a:solidFill>
                <a:latin typeface="Arial"/>
              </a:rPr>
              <a:t>Raw skill in 15 x 20°boxes from </a:t>
            </a:r>
          </a:p>
          <a:p>
            <a:r>
              <a:rPr lang="en-AU" sz="1400" baseline="0" dirty="0">
                <a:solidFill>
                  <a:schemeClr val="bg1"/>
                </a:solidFill>
                <a:latin typeface="Arial"/>
              </a:rPr>
              <a:t>0-30</a:t>
            </a:r>
            <a:r>
              <a:rPr lang="en-AU" sz="1400" dirty="0">
                <a:solidFill>
                  <a:schemeClr val="bg1"/>
                </a:solidFill>
                <a:latin typeface="Arial"/>
              </a:rPr>
              <a:t> N, 90-180 E for full </a:t>
            </a:r>
            <a:r>
              <a:rPr lang="en-AU" sz="1400" dirty="0" err="1">
                <a:solidFill>
                  <a:schemeClr val="bg1"/>
                </a:solidFill>
                <a:latin typeface="Arial"/>
              </a:rPr>
              <a:t>hindcast</a:t>
            </a:r>
            <a:endParaRPr lang="en-AU" sz="1400" baseline="0" dirty="0">
              <a:solidFill>
                <a:schemeClr val="bg1"/>
              </a:solidFill>
              <a:latin typeface="Arial"/>
            </a:endParaRPr>
          </a:p>
        </p:txBody>
      </p:sp>
      <p:sp>
        <p:nvSpPr>
          <p:cNvPr id="9" name="TextBox 8"/>
          <p:cNvSpPr txBox="1"/>
          <p:nvPr/>
        </p:nvSpPr>
        <p:spPr>
          <a:xfrm>
            <a:off x="1277428" y="2312443"/>
            <a:ext cx="999321" cy="191329"/>
          </a:xfrm>
          <a:prstGeom prst="rect">
            <a:avLst/>
          </a:prstGeom>
          <a:noFill/>
        </p:spPr>
        <p:txBody>
          <a:bodyPr wrap="none" lIns="0" tIns="0" rIns="0" bIns="0" rtlCol="0">
            <a:noAutofit/>
          </a:bodyPr>
          <a:lstStyle/>
          <a:p>
            <a:r>
              <a:rPr lang="en-AU" sz="1200" dirty="0">
                <a:latin typeface="Arial"/>
              </a:rPr>
              <a:t>BSS 0.270</a:t>
            </a:r>
            <a:endParaRPr lang="en-AU" sz="1200" baseline="0" dirty="0">
              <a:latin typeface="Arial"/>
            </a:endParaRPr>
          </a:p>
        </p:txBody>
      </p:sp>
      <p:sp>
        <p:nvSpPr>
          <p:cNvPr id="10" name="TextBox 9"/>
          <p:cNvSpPr txBox="1"/>
          <p:nvPr/>
        </p:nvSpPr>
        <p:spPr>
          <a:xfrm>
            <a:off x="4604777" y="2321139"/>
            <a:ext cx="944674" cy="217110"/>
          </a:xfrm>
          <a:prstGeom prst="rect">
            <a:avLst/>
          </a:prstGeom>
          <a:noFill/>
        </p:spPr>
        <p:txBody>
          <a:bodyPr wrap="none" lIns="0" tIns="0" rIns="0" bIns="0" rtlCol="0">
            <a:noAutofit/>
          </a:bodyPr>
          <a:lstStyle/>
          <a:p>
            <a:r>
              <a:rPr lang="en-AU" sz="1200" dirty="0">
                <a:latin typeface="Arial"/>
              </a:rPr>
              <a:t>BSS 0.134</a:t>
            </a:r>
            <a:endParaRPr lang="en-AU" sz="1200" baseline="0" dirty="0">
              <a:latin typeface="Arial"/>
            </a:endParaRPr>
          </a:p>
        </p:txBody>
      </p:sp>
      <p:sp>
        <p:nvSpPr>
          <p:cNvPr id="11" name="TextBox 10"/>
          <p:cNvSpPr txBox="1"/>
          <p:nvPr/>
        </p:nvSpPr>
        <p:spPr>
          <a:xfrm>
            <a:off x="2954442" y="2321139"/>
            <a:ext cx="944674" cy="217110"/>
          </a:xfrm>
          <a:prstGeom prst="rect">
            <a:avLst/>
          </a:prstGeom>
          <a:noFill/>
        </p:spPr>
        <p:txBody>
          <a:bodyPr wrap="none" lIns="0" tIns="0" rIns="0" bIns="0" rtlCol="0">
            <a:noAutofit/>
          </a:bodyPr>
          <a:lstStyle/>
          <a:p>
            <a:r>
              <a:rPr lang="en-AU" sz="1200" dirty="0">
                <a:latin typeface="Arial"/>
              </a:rPr>
              <a:t>BSS 0.165</a:t>
            </a:r>
            <a:endParaRPr lang="en-AU" sz="1200" baseline="0" dirty="0">
              <a:latin typeface="Aria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067" y="2867967"/>
            <a:ext cx="1585644" cy="161388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737" y="2867967"/>
            <a:ext cx="1585644" cy="161388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6407" y="2867967"/>
            <a:ext cx="1585644" cy="1613887"/>
          </a:xfrm>
          <a:prstGeom prst="rect">
            <a:avLst/>
          </a:prstGeom>
        </p:spPr>
      </p:pic>
      <p:sp>
        <p:nvSpPr>
          <p:cNvPr id="15" name="TextBox 14"/>
          <p:cNvSpPr txBox="1"/>
          <p:nvPr/>
        </p:nvSpPr>
        <p:spPr>
          <a:xfrm>
            <a:off x="5716599" y="3330940"/>
            <a:ext cx="3419872" cy="687940"/>
          </a:xfrm>
          <a:prstGeom prst="rect">
            <a:avLst/>
          </a:prstGeom>
          <a:noFill/>
        </p:spPr>
        <p:txBody>
          <a:bodyPr wrap="none" lIns="0" tIns="0" rIns="0" bIns="0" rtlCol="0">
            <a:noAutofit/>
          </a:bodyPr>
          <a:lstStyle/>
          <a:p>
            <a:r>
              <a:rPr lang="en-AU" sz="1400" dirty="0">
                <a:solidFill>
                  <a:schemeClr val="bg1"/>
                </a:solidFill>
                <a:latin typeface="Arial"/>
              </a:rPr>
              <a:t>Calibrated skill in 15 x 20°boxes from </a:t>
            </a:r>
          </a:p>
          <a:p>
            <a:r>
              <a:rPr lang="en-AU" sz="1400" baseline="0" dirty="0">
                <a:solidFill>
                  <a:schemeClr val="bg1"/>
                </a:solidFill>
                <a:latin typeface="Arial"/>
              </a:rPr>
              <a:t>0-30</a:t>
            </a:r>
            <a:r>
              <a:rPr lang="en-AU" sz="1400" dirty="0">
                <a:solidFill>
                  <a:schemeClr val="bg1"/>
                </a:solidFill>
                <a:latin typeface="Arial"/>
              </a:rPr>
              <a:t> N, 90-180 E using full </a:t>
            </a:r>
            <a:r>
              <a:rPr lang="en-AU" sz="1400" dirty="0" err="1">
                <a:solidFill>
                  <a:schemeClr val="bg1"/>
                </a:solidFill>
                <a:latin typeface="Arial"/>
              </a:rPr>
              <a:t>hindcast</a:t>
            </a:r>
            <a:endParaRPr lang="en-AU" sz="1400" baseline="0" dirty="0">
              <a:solidFill>
                <a:schemeClr val="bg1"/>
              </a:solidFill>
              <a:latin typeface="Arial"/>
            </a:endParaRPr>
          </a:p>
        </p:txBody>
      </p:sp>
      <p:sp>
        <p:nvSpPr>
          <p:cNvPr id="16" name="TextBox 15"/>
          <p:cNvSpPr txBox="1"/>
          <p:nvPr/>
        </p:nvSpPr>
        <p:spPr>
          <a:xfrm>
            <a:off x="1244651" y="3985067"/>
            <a:ext cx="999321" cy="191329"/>
          </a:xfrm>
          <a:prstGeom prst="rect">
            <a:avLst/>
          </a:prstGeom>
          <a:noFill/>
        </p:spPr>
        <p:txBody>
          <a:bodyPr wrap="none" lIns="0" tIns="0" rIns="0" bIns="0" rtlCol="0">
            <a:noAutofit/>
          </a:bodyPr>
          <a:lstStyle/>
          <a:p>
            <a:r>
              <a:rPr lang="en-AU" sz="1200" dirty="0">
                <a:latin typeface="Arial"/>
              </a:rPr>
              <a:t>BSS 0.329</a:t>
            </a:r>
            <a:endParaRPr lang="en-AU" sz="1200" baseline="0" dirty="0">
              <a:latin typeface="Arial"/>
            </a:endParaRPr>
          </a:p>
        </p:txBody>
      </p:sp>
      <p:sp>
        <p:nvSpPr>
          <p:cNvPr id="17" name="TextBox 16"/>
          <p:cNvSpPr txBox="1"/>
          <p:nvPr/>
        </p:nvSpPr>
        <p:spPr>
          <a:xfrm>
            <a:off x="4572000" y="3993763"/>
            <a:ext cx="944674" cy="217110"/>
          </a:xfrm>
          <a:prstGeom prst="rect">
            <a:avLst/>
          </a:prstGeom>
          <a:noFill/>
        </p:spPr>
        <p:txBody>
          <a:bodyPr wrap="none" lIns="0" tIns="0" rIns="0" bIns="0" rtlCol="0">
            <a:noAutofit/>
          </a:bodyPr>
          <a:lstStyle/>
          <a:p>
            <a:r>
              <a:rPr lang="en-AU" sz="1200" dirty="0">
                <a:latin typeface="Arial"/>
              </a:rPr>
              <a:t>BSS 0.240</a:t>
            </a:r>
            <a:endParaRPr lang="en-AU" sz="1200" baseline="0" dirty="0">
              <a:latin typeface="Arial"/>
            </a:endParaRPr>
          </a:p>
        </p:txBody>
      </p:sp>
      <p:sp>
        <p:nvSpPr>
          <p:cNvPr id="18" name="TextBox 17"/>
          <p:cNvSpPr txBox="1"/>
          <p:nvPr/>
        </p:nvSpPr>
        <p:spPr>
          <a:xfrm>
            <a:off x="2921665" y="3993763"/>
            <a:ext cx="944674" cy="217110"/>
          </a:xfrm>
          <a:prstGeom prst="rect">
            <a:avLst/>
          </a:prstGeom>
          <a:noFill/>
        </p:spPr>
        <p:txBody>
          <a:bodyPr wrap="none" lIns="0" tIns="0" rIns="0" bIns="0" rtlCol="0">
            <a:noAutofit/>
          </a:bodyPr>
          <a:lstStyle/>
          <a:p>
            <a:r>
              <a:rPr lang="en-AU" sz="1200" dirty="0">
                <a:latin typeface="Arial"/>
              </a:rPr>
              <a:t>BSS 0.259</a:t>
            </a:r>
            <a:endParaRPr lang="en-AU" sz="1200" baseline="0" dirty="0">
              <a:latin typeface="Arial"/>
            </a:endParaRPr>
          </a:p>
        </p:txBody>
      </p:sp>
    </p:spTree>
    <p:extLst>
      <p:ext uri="{BB962C8B-B14F-4D97-AF65-F5344CB8AC3E}">
        <p14:creationId xmlns:p14="http://schemas.microsoft.com/office/powerpoint/2010/main" val="950155071"/>
      </p:ext>
    </p:extLst>
  </p:cSld>
  <p:clrMapOvr>
    <a:masterClrMapping/>
  </p:clrMapOvr>
</p:sld>
</file>

<file path=ppt/theme/theme1.xml><?xml version="1.0" encoding="utf-8"?>
<a:theme xmlns:a="http://schemas.openxmlformats.org/drawingml/2006/main" name="BoM template">
  <a:themeElements>
    <a:clrScheme name="Bureau Palette">
      <a:dk1>
        <a:sysClr val="windowText" lastClr="000000"/>
      </a:dk1>
      <a:lt1>
        <a:sysClr val="window" lastClr="FFFFFF"/>
      </a:lt1>
      <a:dk2>
        <a:srgbClr val="34657F"/>
      </a:dk2>
      <a:lt2>
        <a:srgbClr val="ABC7CA"/>
      </a:lt2>
      <a:accent1>
        <a:srgbClr val="00AFD7"/>
      </a:accent1>
      <a:accent2>
        <a:srgbClr val="707372"/>
      </a:accent2>
      <a:accent3>
        <a:srgbClr val="C4D600"/>
      </a:accent3>
      <a:accent4>
        <a:srgbClr val="671E75"/>
      </a:accent4>
      <a:accent5>
        <a:srgbClr val="A9C47F"/>
      </a:accent5>
      <a:accent6>
        <a:srgbClr val="FFA300"/>
      </a:accent6>
      <a:hlink>
        <a:srgbClr val="00AFD7"/>
      </a:hlink>
      <a:folHlink>
        <a:srgbClr val="671E75"/>
      </a:folHlink>
    </a:clrScheme>
    <a:fontScheme name="BOM">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baseline="0" dirty="0" smtClean="0">
            <a:solidFill>
              <a:schemeClr val="bg1"/>
            </a:solidFill>
            <a:latin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BoM template</Template>
  <TotalTime>26572</TotalTime>
  <Words>1919</Words>
  <Application>Microsoft Office PowerPoint</Application>
  <PresentationFormat>On-screen Show (16:9)</PresentationFormat>
  <Paragraphs>355</Paragraphs>
  <Slides>27</Slides>
  <Notes>23</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 Unicode MS</vt:lpstr>
      <vt:lpstr>ＭＳ Ｐゴシック</vt:lpstr>
      <vt:lpstr>Arial</vt:lpstr>
      <vt:lpstr>Calibri</vt:lpstr>
      <vt:lpstr>Geneva</vt:lpstr>
      <vt:lpstr>Lucida Grande</vt:lpstr>
      <vt:lpstr>Open Sans</vt:lpstr>
      <vt:lpstr>Tahoma</vt:lpstr>
      <vt:lpstr>Times New Roman</vt:lpstr>
      <vt:lpstr>Univers CE 45 Light</vt:lpstr>
      <vt:lpstr>Wingdings</vt:lpstr>
      <vt:lpstr>BoM template</vt:lpstr>
      <vt:lpstr>PowerPoint Presentation</vt:lpstr>
      <vt:lpstr>Overview</vt:lpstr>
      <vt:lpstr>Motivation</vt:lpstr>
      <vt:lpstr>'Storm' trackers</vt:lpstr>
      <vt:lpstr>OWZ compared to 'Genesis Potential Index'</vt:lpstr>
      <vt:lpstr>ACCESS-S1– multi-week skill</vt:lpstr>
      <vt:lpstr>Forecast verification - reliability</vt:lpstr>
      <vt:lpstr>Results for November-April climatology </vt:lpstr>
      <vt:lpstr>Performance in the North West Pacific </vt:lpstr>
      <vt:lpstr>Monthly analysis</vt:lpstr>
      <vt:lpstr>Results for November-March </vt:lpstr>
      <vt:lpstr>Realtime 2017-18 evaluation (initial)</vt:lpstr>
      <vt:lpstr>Realtime 2017-18 evaluation (final)</vt:lpstr>
      <vt:lpstr>Comparison with ECMWF product</vt:lpstr>
      <vt:lpstr>Comparison with ECMWF product (cont.)</vt:lpstr>
      <vt:lpstr>ACCESS-S1 vs ACCESS-GE2</vt:lpstr>
      <vt:lpstr>ACCESS-GE2 Realtime results for 2017-18 </vt:lpstr>
      <vt:lpstr>Available products for 2018-19</vt:lpstr>
      <vt:lpstr>Available products for 2018-19</vt:lpstr>
      <vt:lpstr>Case studies– ACCESS-GE2</vt:lpstr>
      <vt:lpstr>Case studies– ACCESS-S1</vt:lpstr>
      <vt:lpstr>Case studies– ACCESS-S1</vt:lpstr>
      <vt:lpstr>Path to Operations?</vt:lpstr>
      <vt:lpstr>Path to Operations?</vt:lpstr>
      <vt:lpstr>Further development?</vt:lpstr>
      <vt:lpstr>Final comments</vt:lpstr>
      <vt:lpstr>PowerPoint Presentation</vt:lpstr>
    </vt:vector>
  </TitlesOfParts>
  <Company>Bureau of Meteorology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Cook</dc:creator>
  <cp:lastModifiedBy>Paul Gregory</cp:lastModifiedBy>
  <cp:revision>523</cp:revision>
  <cp:lastPrinted>2013-08-28T06:13:48Z</cp:lastPrinted>
  <dcterms:created xsi:type="dcterms:W3CDTF">2016-03-03T23:12:44Z</dcterms:created>
  <dcterms:modified xsi:type="dcterms:W3CDTF">2018-11-16T00:03:01Z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ject phase">
    <vt:lpwstr>Ongoing</vt:lpwstr>
  </property>
  <property fmtid="{D5CDD505-2E9C-101B-9397-08002B2CF9AE}" pid="3" name="Owner">
    <vt:lpwstr>1284</vt:lpwstr>
  </property>
  <property fmtid="{D5CDD505-2E9C-101B-9397-08002B2CF9AE}" pid="4" name="Doc type">
    <vt:lpwstr>Content and presentations</vt:lpwstr>
  </property>
  <property fmtid="{D5CDD505-2E9C-101B-9397-08002B2CF9AE}" pid="5" name="ContentType">
    <vt:lpwstr>Document</vt:lpwstr>
  </property>
  <property fmtid="{D5CDD505-2E9C-101B-9397-08002B2CF9AE}" pid="6" name="Publication date">
    <vt:lpwstr>2012-04-16T00:00:00Z</vt:lpwstr>
  </property>
  <property fmtid="{D5CDD505-2E9C-101B-9397-08002B2CF9AE}" pid="7" name="display_urn:schemas-microsoft-com:office:office#Owner">
    <vt:lpwstr>Caroline Andrzejewski</vt:lpwstr>
  </property>
  <property fmtid="{D5CDD505-2E9C-101B-9397-08002B2CF9AE}" pid="8" name="Status">
    <vt:lpwstr>Current</vt:lpwstr>
  </property>
</Properties>
</file>