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710" r:id="rId2"/>
    <p:sldId id="902" r:id="rId3"/>
    <p:sldId id="842" r:id="rId4"/>
    <p:sldId id="828" r:id="rId5"/>
    <p:sldId id="903" r:id="rId6"/>
    <p:sldId id="905" r:id="rId7"/>
    <p:sldId id="906" r:id="rId8"/>
    <p:sldId id="907" r:id="rId9"/>
    <p:sldId id="908" r:id="rId10"/>
    <p:sldId id="909" r:id="rId11"/>
    <p:sldId id="911" r:id="rId12"/>
    <p:sldId id="913" r:id="rId13"/>
    <p:sldId id="912" r:id="rId14"/>
    <p:sldId id="914" r:id="rId15"/>
    <p:sldId id="915" r:id="rId16"/>
    <p:sldId id="916" r:id="rId17"/>
    <p:sldId id="896" r:id="rId18"/>
    <p:sldId id="897" r:id="rId19"/>
    <p:sldId id="898" r:id="rId20"/>
    <p:sldId id="899" r:id="rId21"/>
    <p:sldId id="900" r:id="rId22"/>
    <p:sldId id="901" r:id="rId23"/>
    <p:sldId id="848" r:id="rId24"/>
    <p:sldId id="857" r:id="rId25"/>
    <p:sldId id="856" r:id="rId26"/>
    <p:sldId id="855" r:id="rId27"/>
    <p:sldId id="854" r:id="rId28"/>
    <p:sldId id="851" r:id="rId29"/>
    <p:sldId id="850" r:id="rId30"/>
    <p:sldId id="871" r:id="rId31"/>
    <p:sldId id="863" r:id="rId32"/>
    <p:sldId id="872" r:id="rId33"/>
    <p:sldId id="873" r:id="rId34"/>
    <p:sldId id="875" r:id="rId35"/>
    <p:sldId id="869" r:id="rId36"/>
    <p:sldId id="868" r:id="rId37"/>
    <p:sldId id="877" r:id="rId38"/>
    <p:sldId id="881" r:id="rId39"/>
    <p:sldId id="895" r:id="rId40"/>
    <p:sldId id="894" r:id="rId41"/>
    <p:sldId id="893" r:id="rId42"/>
    <p:sldId id="892" r:id="rId43"/>
    <p:sldId id="891" r:id="rId44"/>
    <p:sldId id="890" r:id="rId45"/>
    <p:sldId id="889" r:id="rId46"/>
    <p:sldId id="888" r:id="rId47"/>
    <p:sldId id="886" r:id="rId48"/>
    <p:sldId id="885" r:id="rId49"/>
    <p:sldId id="884" r:id="rId50"/>
    <p:sldId id="883" r:id="rId51"/>
    <p:sldId id="878" r:id="rId52"/>
    <p:sldId id="887" r:id="rId53"/>
    <p:sldId id="880" r:id="rId54"/>
    <p:sldId id="879" r:id="rId55"/>
  </p:sldIdLst>
  <p:sldSz cx="12188825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58" userDrawn="1">
          <p15:clr>
            <a:srgbClr val="A4A3A4"/>
          </p15:clr>
        </p15:guide>
        <p15:guide id="2" pos="4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064E83"/>
    <a:srgbClr val="FF0000"/>
    <a:srgbClr val="0000FF"/>
    <a:srgbClr val="FFFF66"/>
    <a:srgbClr val="92D050"/>
    <a:srgbClr val="B9CDE5"/>
    <a:srgbClr val="1F497D"/>
    <a:srgbClr val="7F7F7F"/>
    <a:srgbClr val="6C8AAF"/>
    <a:srgbClr val="2E3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41" autoAdjust="0"/>
    <p:restoredTop sz="90845" autoAdjust="0"/>
  </p:normalViewPr>
  <p:slideViewPr>
    <p:cSldViewPr snapToGrid="0" snapToObjects="1" showGuides="1">
      <p:cViewPr varScale="1">
        <p:scale>
          <a:sx n="89" d="100"/>
          <a:sy n="89" d="100"/>
        </p:scale>
        <p:origin x="-1040" y="-104"/>
      </p:cViewPr>
      <p:guideLst>
        <p:guide orient="horz" pos="958"/>
        <p:guide pos="4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microsoft.com/office/2015/10/relationships/revisionInfo" Target="revisionInfo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6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29/11/18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3107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6" y="9433107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242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29/11/18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3107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6" y="9433107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092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34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9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8076534" y="5984875"/>
            <a:ext cx="1953066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November 29, 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0" y="1294198"/>
            <a:ext cx="7869600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0" y="1980000"/>
            <a:ext cx="7869600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0" y="2700001"/>
            <a:ext cx="7869600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0" y="3121224"/>
            <a:ext cx="7869600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0" y="3429000"/>
            <a:ext cx="7869600" cy="22826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0" y="5984875"/>
            <a:ext cx="2135591" cy="366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8564420" y="6308257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r>
              <a:rPr lang="en-US" sz="900" dirty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256224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416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244" y="6423588"/>
            <a:ext cx="134237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59999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40000" y="360000"/>
            <a:ext cx="570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40000" y="936000"/>
            <a:ext cx="570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582373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409847" y="6308255"/>
            <a:ext cx="5369906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i="1" cap="none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Annual Seminar 2017 on ‘Ensemble Prediction’ – Roberto Buizza: The Forecast Skill Horizon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0" y="6308254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7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8564420" y="6308257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r>
              <a:rPr lang="en-US" sz="900" dirty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382495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8564420" y="6308257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r>
              <a:rPr lang="en-US" sz="900" dirty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1144811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8564420" y="6308257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r>
              <a:rPr lang="en-US" sz="900" dirty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104696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8564420" y="6308257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r>
              <a:rPr lang="en-US" sz="900" dirty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115146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60" r:id="rId5"/>
    <p:sldLayoutId id="2147483665" r:id="rId6"/>
    <p:sldLayoutId id="2147483667" r:id="rId7"/>
    <p:sldLayoutId id="2147483671" r:id="rId8"/>
    <p:sldLayoutId id="2147483672" r:id="rId9"/>
    <p:sldLayoutId id="2147483673" r:id="rId10"/>
    <p:sldLayoutId id="2147483677" r:id="rId11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765175" y="2065965"/>
            <a:ext cx="11134057" cy="517931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ctr" defTabSz="457200" rtl="0" eaLnBrk="1" latinLnBrk="0" hangingPunct="1">
              <a:defRPr sz="900" b="1" kern="120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3600" dirty="0" smtClean="0"/>
              <a:t>Case studies (from the small to the large scale): </a:t>
            </a:r>
            <a:endParaRPr lang="en-GB" sz="3600" dirty="0" smtClean="0"/>
          </a:p>
          <a:p>
            <a:pPr algn="r"/>
            <a:r>
              <a:rPr lang="en-GB" sz="3600" dirty="0" smtClean="0"/>
              <a:t>Sydney (28 Nov 2018),</a:t>
            </a:r>
          </a:p>
          <a:p>
            <a:pPr algn="r"/>
            <a:r>
              <a:rPr lang="en-GB" sz="3600" dirty="0" smtClean="0"/>
              <a:t>TC </a:t>
            </a:r>
            <a:r>
              <a:rPr lang="en-GB" sz="3600" dirty="0" smtClean="0"/>
              <a:t>Debbie and TC Irma (2017), </a:t>
            </a:r>
          </a:p>
          <a:p>
            <a:pPr algn="r"/>
            <a:r>
              <a:rPr lang="en-GB" sz="3600" dirty="0" smtClean="0"/>
              <a:t>Japan floods and Kerala floods (2018) </a:t>
            </a:r>
            <a:endParaRPr lang="en-US" sz="3600" dirty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765175" y="2844897"/>
            <a:ext cx="11134057" cy="517931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ctr" defTabSz="457200" rtl="0" eaLnBrk="1" latinLnBrk="0" hangingPunct="1">
              <a:defRPr sz="900" b="1" kern="120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800" i="1" dirty="0"/>
              <a:t>Roberto Buizza</a:t>
            </a:r>
            <a:r>
              <a:rPr lang="en-GB" sz="2800" i="1" baseline="30000" dirty="0"/>
              <a:t>1,2</a:t>
            </a:r>
            <a:endParaRPr lang="en-US" sz="2800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89457" y="3347503"/>
            <a:ext cx="5567348" cy="2847802"/>
            <a:chOff x="690233" y="1448780"/>
            <a:chExt cx="8006215" cy="4517925"/>
          </a:xfrm>
        </p:grpSpPr>
        <p:grpSp>
          <p:nvGrpSpPr>
            <p:cNvPr id="8" name="Group 7"/>
            <p:cNvGrpSpPr/>
            <p:nvPr/>
          </p:nvGrpSpPr>
          <p:grpSpPr>
            <a:xfrm>
              <a:off x="690233" y="1448780"/>
              <a:ext cx="8006215" cy="4277180"/>
              <a:chOff x="4050370" y="1763815"/>
              <a:chExt cx="5421930" cy="3812416"/>
            </a:xfrm>
          </p:grpSpPr>
          <p:sp>
            <p:nvSpPr>
              <p:cNvPr id="13" name="Oval 5"/>
              <p:cNvSpPr/>
              <p:nvPr/>
            </p:nvSpPr>
            <p:spPr>
              <a:xfrm>
                <a:off x="4412940" y="5077219"/>
                <a:ext cx="4410490" cy="467015"/>
              </a:xfrm>
              <a:custGeom>
                <a:avLst/>
                <a:gdLst>
                  <a:gd name="connsiteX0" fmla="*/ 0 w 1215135"/>
                  <a:gd name="connsiteY0" fmla="*/ 719097 h 1438193"/>
                  <a:gd name="connsiteX1" fmla="*/ 607568 w 1215135"/>
                  <a:gd name="connsiteY1" fmla="*/ 0 h 1438193"/>
                  <a:gd name="connsiteX2" fmla="*/ 1215136 w 1215135"/>
                  <a:gd name="connsiteY2" fmla="*/ 719097 h 1438193"/>
                  <a:gd name="connsiteX3" fmla="*/ 607568 w 1215135"/>
                  <a:gd name="connsiteY3" fmla="*/ 1438194 h 1438193"/>
                  <a:gd name="connsiteX4" fmla="*/ 0 w 1215135"/>
                  <a:gd name="connsiteY4" fmla="*/ 719097 h 1438193"/>
                  <a:gd name="connsiteX0" fmla="*/ 43 w 1215179"/>
                  <a:gd name="connsiteY0" fmla="*/ 719097 h 894883"/>
                  <a:gd name="connsiteX1" fmla="*/ 607611 w 1215179"/>
                  <a:gd name="connsiteY1" fmla="*/ 0 h 894883"/>
                  <a:gd name="connsiteX2" fmla="*/ 1215179 w 1215179"/>
                  <a:gd name="connsiteY2" fmla="*/ 719097 h 894883"/>
                  <a:gd name="connsiteX3" fmla="*/ 631674 w 1215179"/>
                  <a:gd name="connsiteY3" fmla="*/ 716299 h 894883"/>
                  <a:gd name="connsiteX4" fmla="*/ 43 w 1215179"/>
                  <a:gd name="connsiteY4" fmla="*/ 719097 h 894883"/>
                  <a:gd name="connsiteX0" fmla="*/ 1103733 w 2318869"/>
                  <a:gd name="connsiteY0" fmla="*/ 719097 h 1594604"/>
                  <a:gd name="connsiteX1" fmla="*/ 1711301 w 2318869"/>
                  <a:gd name="connsiteY1" fmla="*/ 0 h 1594604"/>
                  <a:gd name="connsiteX2" fmla="*/ 2318869 w 2318869"/>
                  <a:gd name="connsiteY2" fmla="*/ 719097 h 1594604"/>
                  <a:gd name="connsiteX3" fmla="*/ 62975 w 2318869"/>
                  <a:gd name="connsiteY3" fmla="*/ 1594604 h 1594604"/>
                  <a:gd name="connsiteX4" fmla="*/ 1103733 w 2318869"/>
                  <a:gd name="connsiteY4" fmla="*/ 719097 h 1594604"/>
                  <a:gd name="connsiteX0" fmla="*/ 1023418 w 2286681"/>
                  <a:gd name="connsiteY0" fmla="*/ 1073928 h 1607456"/>
                  <a:gd name="connsiteX1" fmla="*/ 1679113 w 2286681"/>
                  <a:gd name="connsiteY1" fmla="*/ 5916 h 1607456"/>
                  <a:gd name="connsiteX2" fmla="*/ 2286681 w 2286681"/>
                  <a:gd name="connsiteY2" fmla="*/ 725013 h 1607456"/>
                  <a:gd name="connsiteX3" fmla="*/ 30787 w 2286681"/>
                  <a:gd name="connsiteY3" fmla="*/ 1600520 h 1607456"/>
                  <a:gd name="connsiteX4" fmla="*/ 1023418 w 2286681"/>
                  <a:gd name="connsiteY4" fmla="*/ 1073928 h 1607456"/>
                  <a:gd name="connsiteX0" fmla="*/ 1113645 w 4145550"/>
                  <a:gd name="connsiteY0" fmla="*/ 1072232 h 1731637"/>
                  <a:gd name="connsiteX1" fmla="*/ 1769340 w 4145550"/>
                  <a:gd name="connsiteY1" fmla="*/ 4220 h 1731637"/>
                  <a:gd name="connsiteX2" fmla="*/ 4145550 w 4145550"/>
                  <a:gd name="connsiteY2" fmla="*/ 1505369 h 1731637"/>
                  <a:gd name="connsiteX3" fmla="*/ 121014 w 4145550"/>
                  <a:gd name="connsiteY3" fmla="*/ 1598824 h 1731637"/>
                  <a:gd name="connsiteX4" fmla="*/ 1113645 w 4145550"/>
                  <a:gd name="connsiteY4" fmla="*/ 1072232 h 1731637"/>
                  <a:gd name="connsiteX0" fmla="*/ 1113645 w 4304873"/>
                  <a:gd name="connsiteY0" fmla="*/ 1072364 h 1639472"/>
                  <a:gd name="connsiteX1" fmla="*/ 1769340 w 4304873"/>
                  <a:gd name="connsiteY1" fmla="*/ 4352 h 1639472"/>
                  <a:gd name="connsiteX2" fmla="*/ 3332429 w 4304873"/>
                  <a:gd name="connsiteY2" fmla="*/ 726490 h 1639472"/>
                  <a:gd name="connsiteX3" fmla="*/ 4145550 w 4304873"/>
                  <a:gd name="connsiteY3" fmla="*/ 1505501 h 1639472"/>
                  <a:gd name="connsiteX4" fmla="*/ 121014 w 4304873"/>
                  <a:gd name="connsiteY4" fmla="*/ 1598956 h 1639472"/>
                  <a:gd name="connsiteX5" fmla="*/ 1113645 w 4304873"/>
                  <a:gd name="connsiteY5" fmla="*/ 1072364 h 1639472"/>
                  <a:gd name="connsiteX0" fmla="*/ 1113645 w 4242269"/>
                  <a:gd name="connsiteY0" fmla="*/ 1068322 h 1635430"/>
                  <a:gd name="connsiteX1" fmla="*/ 1769340 w 4242269"/>
                  <a:gd name="connsiteY1" fmla="*/ 310 h 1635430"/>
                  <a:gd name="connsiteX2" fmla="*/ 2442092 w 4242269"/>
                  <a:gd name="connsiteY2" fmla="*/ 1179648 h 1635430"/>
                  <a:gd name="connsiteX3" fmla="*/ 4145550 w 4242269"/>
                  <a:gd name="connsiteY3" fmla="*/ 1501459 h 1635430"/>
                  <a:gd name="connsiteX4" fmla="*/ 121014 w 4242269"/>
                  <a:gd name="connsiteY4" fmla="*/ 1594914 h 1635430"/>
                  <a:gd name="connsiteX5" fmla="*/ 1113645 w 4242269"/>
                  <a:gd name="connsiteY5" fmla="*/ 1068322 h 1635430"/>
                  <a:gd name="connsiteX0" fmla="*/ 1282917 w 4219035"/>
                  <a:gd name="connsiteY0" fmla="*/ 1116234 h 1631679"/>
                  <a:gd name="connsiteX1" fmla="*/ 1746106 w 4219035"/>
                  <a:gd name="connsiteY1" fmla="*/ 96 h 1631679"/>
                  <a:gd name="connsiteX2" fmla="*/ 2418858 w 4219035"/>
                  <a:gd name="connsiteY2" fmla="*/ 1179434 h 1631679"/>
                  <a:gd name="connsiteX3" fmla="*/ 4122316 w 4219035"/>
                  <a:gd name="connsiteY3" fmla="*/ 1501245 h 1631679"/>
                  <a:gd name="connsiteX4" fmla="*/ 97780 w 4219035"/>
                  <a:gd name="connsiteY4" fmla="*/ 1594700 h 1631679"/>
                  <a:gd name="connsiteX5" fmla="*/ 1282917 w 4219035"/>
                  <a:gd name="connsiteY5" fmla="*/ 1116234 h 1631679"/>
                  <a:gd name="connsiteX0" fmla="*/ 1285463 w 4267678"/>
                  <a:gd name="connsiteY0" fmla="*/ 1116234 h 1627312"/>
                  <a:gd name="connsiteX1" fmla="*/ 1748652 w 4267678"/>
                  <a:gd name="connsiteY1" fmla="*/ 96 h 1627312"/>
                  <a:gd name="connsiteX2" fmla="*/ 2421404 w 4267678"/>
                  <a:gd name="connsiteY2" fmla="*/ 1179434 h 1627312"/>
                  <a:gd name="connsiteX3" fmla="*/ 4172988 w 4267678"/>
                  <a:gd name="connsiteY3" fmla="*/ 1489214 h 1627312"/>
                  <a:gd name="connsiteX4" fmla="*/ 100326 w 4267678"/>
                  <a:gd name="connsiteY4" fmla="*/ 1594700 h 1627312"/>
                  <a:gd name="connsiteX5" fmla="*/ 1285463 w 4267678"/>
                  <a:gd name="connsiteY5" fmla="*/ 1116234 h 1627312"/>
                  <a:gd name="connsiteX0" fmla="*/ 1285463 w 4271098"/>
                  <a:gd name="connsiteY0" fmla="*/ 1116234 h 1627312"/>
                  <a:gd name="connsiteX1" fmla="*/ 1748652 w 4271098"/>
                  <a:gd name="connsiteY1" fmla="*/ 96 h 1627312"/>
                  <a:gd name="connsiteX2" fmla="*/ 2421404 w 4271098"/>
                  <a:gd name="connsiteY2" fmla="*/ 1179434 h 1627312"/>
                  <a:gd name="connsiteX3" fmla="*/ 4172988 w 4271098"/>
                  <a:gd name="connsiteY3" fmla="*/ 1489214 h 1627312"/>
                  <a:gd name="connsiteX4" fmla="*/ 100326 w 4271098"/>
                  <a:gd name="connsiteY4" fmla="*/ 1594700 h 1627312"/>
                  <a:gd name="connsiteX5" fmla="*/ 1285463 w 4271098"/>
                  <a:gd name="connsiteY5" fmla="*/ 1116234 h 1627312"/>
                  <a:gd name="connsiteX0" fmla="*/ 1288025 w 4319787"/>
                  <a:gd name="connsiteY0" fmla="*/ 1116234 h 1653768"/>
                  <a:gd name="connsiteX1" fmla="*/ 1751214 w 4319787"/>
                  <a:gd name="connsiteY1" fmla="*/ 96 h 1653768"/>
                  <a:gd name="connsiteX2" fmla="*/ 2423966 w 4319787"/>
                  <a:gd name="connsiteY2" fmla="*/ 1179434 h 1653768"/>
                  <a:gd name="connsiteX3" fmla="*/ 4223676 w 4319787"/>
                  <a:gd name="connsiteY3" fmla="*/ 1549372 h 1653768"/>
                  <a:gd name="connsiteX4" fmla="*/ 102888 w 4319787"/>
                  <a:gd name="connsiteY4" fmla="*/ 1594700 h 1653768"/>
                  <a:gd name="connsiteX5" fmla="*/ 1288025 w 4319787"/>
                  <a:gd name="connsiteY5" fmla="*/ 1116234 h 1653768"/>
                  <a:gd name="connsiteX0" fmla="*/ 1288025 w 4319787"/>
                  <a:gd name="connsiteY0" fmla="*/ 1116234 h 1637953"/>
                  <a:gd name="connsiteX1" fmla="*/ 1751214 w 4319787"/>
                  <a:gd name="connsiteY1" fmla="*/ 96 h 1637953"/>
                  <a:gd name="connsiteX2" fmla="*/ 2423966 w 4319787"/>
                  <a:gd name="connsiteY2" fmla="*/ 1179434 h 1637953"/>
                  <a:gd name="connsiteX3" fmla="*/ 4223676 w 4319787"/>
                  <a:gd name="connsiteY3" fmla="*/ 1549372 h 1637953"/>
                  <a:gd name="connsiteX4" fmla="*/ 102888 w 4319787"/>
                  <a:gd name="connsiteY4" fmla="*/ 1594700 h 1637953"/>
                  <a:gd name="connsiteX5" fmla="*/ 1288025 w 4319787"/>
                  <a:gd name="connsiteY5" fmla="*/ 1116234 h 1637953"/>
                  <a:gd name="connsiteX0" fmla="*/ 1288025 w 4319787"/>
                  <a:gd name="connsiteY0" fmla="*/ 1116234 h 1643392"/>
                  <a:gd name="connsiteX1" fmla="*/ 1751214 w 4319787"/>
                  <a:gd name="connsiteY1" fmla="*/ 96 h 1643392"/>
                  <a:gd name="connsiteX2" fmla="*/ 2423966 w 4319787"/>
                  <a:gd name="connsiteY2" fmla="*/ 1179434 h 1643392"/>
                  <a:gd name="connsiteX3" fmla="*/ 4223676 w 4319787"/>
                  <a:gd name="connsiteY3" fmla="*/ 1561404 h 1643392"/>
                  <a:gd name="connsiteX4" fmla="*/ 102888 w 4319787"/>
                  <a:gd name="connsiteY4" fmla="*/ 1594700 h 1643392"/>
                  <a:gd name="connsiteX5" fmla="*/ 1288025 w 4319787"/>
                  <a:gd name="connsiteY5" fmla="*/ 1116234 h 1643392"/>
                  <a:gd name="connsiteX0" fmla="*/ 1288025 w 4316419"/>
                  <a:gd name="connsiteY0" fmla="*/ 1116234 h 1643392"/>
                  <a:gd name="connsiteX1" fmla="*/ 1751214 w 4316419"/>
                  <a:gd name="connsiteY1" fmla="*/ 96 h 1643392"/>
                  <a:gd name="connsiteX2" fmla="*/ 2423966 w 4316419"/>
                  <a:gd name="connsiteY2" fmla="*/ 1179434 h 1643392"/>
                  <a:gd name="connsiteX3" fmla="*/ 4223676 w 4316419"/>
                  <a:gd name="connsiteY3" fmla="*/ 1561404 h 1643392"/>
                  <a:gd name="connsiteX4" fmla="*/ 102888 w 4316419"/>
                  <a:gd name="connsiteY4" fmla="*/ 1594700 h 1643392"/>
                  <a:gd name="connsiteX5" fmla="*/ 1288025 w 4316419"/>
                  <a:gd name="connsiteY5" fmla="*/ 1116234 h 1643392"/>
                  <a:gd name="connsiteX0" fmla="*/ 1288025 w 4316419"/>
                  <a:gd name="connsiteY0" fmla="*/ 1116234 h 1620964"/>
                  <a:gd name="connsiteX1" fmla="*/ 1751214 w 4316419"/>
                  <a:gd name="connsiteY1" fmla="*/ 96 h 1620964"/>
                  <a:gd name="connsiteX2" fmla="*/ 2423966 w 4316419"/>
                  <a:gd name="connsiteY2" fmla="*/ 1179434 h 1620964"/>
                  <a:gd name="connsiteX3" fmla="*/ 4223676 w 4316419"/>
                  <a:gd name="connsiteY3" fmla="*/ 1561404 h 1620964"/>
                  <a:gd name="connsiteX4" fmla="*/ 102888 w 4316419"/>
                  <a:gd name="connsiteY4" fmla="*/ 1594700 h 1620964"/>
                  <a:gd name="connsiteX5" fmla="*/ 1288025 w 4316419"/>
                  <a:gd name="connsiteY5" fmla="*/ 1116234 h 1620964"/>
                  <a:gd name="connsiteX0" fmla="*/ 1288025 w 4316419"/>
                  <a:gd name="connsiteY0" fmla="*/ 1116234 h 1620964"/>
                  <a:gd name="connsiteX1" fmla="*/ 1751214 w 4316419"/>
                  <a:gd name="connsiteY1" fmla="*/ 96 h 1620964"/>
                  <a:gd name="connsiteX2" fmla="*/ 2423966 w 4316419"/>
                  <a:gd name="connsiteY2" fmla="*/ 1179434 h 1620964"/>
                  <a:gd name="connsiteX3" fmla="*/ 4223676 w 4316419"/>
                  <a:gd name="connsiteY3" fmla="*/ 1561404 h 1620964"/>
                  <a:gd name="connsiteX4" fmla="*/ 102888 w 4316419"/>
                  <a:gd name="connsiteY4" fmla="*/ 1594700 h 1620964"/>
                  <a:gd name="connsiteX5" fmla="*/ 1288025 w 4316419"/>
                  <a:gd name="connsiteY5" fmla="*/ 1116234 h 1620964"/>
                  <a:gd name="connsiteX0" fmla="*/ 1288025 w 4316419"/>
                  <a:gd name="connsiteY0" fmla="*/ 1116234 h 1595025"/>
                  <a:gd name="connsiteX1" fmla="*/ 1751214 w 4316419"/>
                  <a:gd name="connsiteY1" fmla="*/ 96 h 1595025"/>
                  <a:gd name="connsiteX2" fmla="*/ 2423966 w 4316419"/>
                  <a:gd name="connsiteY2" fmla="*/ 1179434 h 1595025"/>
                  <a:gd name="connsiteX3" fmla="*/ 4223676 w 4316419"/>
                  <a:gd name="connsiteY3" fmla="*/ 1561404 h 1595025"/>
                  <a:gd name="connsiteX4" fmla="*/ 102888 w 4316419"/>
                  <a:gd name="connsiteY4" fmla="*/ 1594700 h 1595025"/>
                  <a:gd name="connsiteX5" fmla="*/ 1288025 w 4316419"/>
                  <a:gd name="connsiteY5" fmla="*/ 1116234 h 1595025"/>
                  <a:gd name="connsiteX0" fmla="*/ 1267986 w 3929583"/>
                  <a:gd name="connsiteY0" fmla="*/ 1116234 h 1630875"/>
                  <a:gd name="connsiteX1" fmla="*/ 1731175 w 3929583"/>
                  <a:gd name="connsiteY1" fmla="*/ 96 h 1630875"/>
                  <a:gd name="connsiteX2" fmla="*/ 2403927 w 3929583"/>
                  <a:gd name="connsiteY2" fmla="*/ 1179434 h 1630875"/>
                  <a:gd name="connsiteX3" fmla="*/ 3818626 w 3929583"/>
                  <a:gd name="connsiteY3" fmla="*/ 1597498 h 1630875"/>
                  <a:gd name="connsiteX4" fmla="*/ 82849 w 3929583"/>
                  <a:gd name="connsiteY4" fmla="*/ 1594700 h 1630875"/>
                  <a:gd name="connsiteX5" fmla="*/ 1267986 w 3929583"/>
                  <a:gd name="connsiteY5" fmla="*/ 1116234 h 1630875"/>
                  <a:gd name="connsiteX0" fmla="*/ 1267986 w 3922020"/>
                  <a:gd name="connsiteY0" fmla="*/ 1116234 h 1630875"/>
                  <a:gd name="connsiteX1" fmla="*/ 1731175 w 3922020"/>
                  <a:gd name="connsiteY1" fmla="*/ 96 h 1630875"/>
                  <a:gd name="connsiteX2" fmla="*/ 2403927 w 3922020"/>
                  <a:gd name="connsiteY2" fmla="*/ 1179434 h 1630875"/>
                  <a:gd name="connsiteX3" fmla="*/ 3818626 w 3922020"/>
                  <a:gd name="connsiteY3" fmla="*/ 1597498 h 1630875"/>
                  <a:gd name="connsiteX4" fmla="*/ 82849 w 3922020"/>
                  <a:gd name="connsiteY4" fmla="*/ 1594700 h 1630875"/>
                  <a:gd name="connsiteX5" fmla="*/ 1267986 w 3922020"/>
                  <a:gd name="connsiteY5" fmla="*/ 1116234 h 1630875"/>
                  <a:gd name="connsiteX0" fmla="*/ 1267986 w 3922020"/>
                  <a:gd name="connsiteY0" fmla="*/ 1116234 h 1630875"/>
                  <a:gd name="connsiteX1" fmla="*/ 1731175 w 3922020"/>
                  <a:gd name="connsiteY1" fmla="*/ 96 h 1630875"/>
                  <a:gd name="connsiteX2" fmla="*/ 2403927 w 3922020"/>
                  <a:gd name="connsiteY2" fmla="*/ 1179434 h 1630875"/>
                  <a:gd name="connsiteX3" fmla="*/ 3818626 w 3922020"/>
                  <a:gd name="connsiteY3" fmla="*/ 1597498 h 1630875"/>
                  <a:gd name="connsiteX4" fmla="*/ 82849 w 3922020"/>
                  <a:gd name="connsiteY4" fmla="*/ 1594700 h 1630875"/>
                  <a:gd name="connsiteX5" fmla="*/ 1267986 w 3922020"/>
                  <a:gd name="connsiteY5" fmla="*/ 1116234 h 1630875"/>
                  <a:gd name="connsiteX0" fmla="*/ 1260764 w 3914798"/>
                  <a:gd name="connsiteY0" fmla="*/ 1116234 h 1597498"/>
                  <a:gd name="connsiteX1" fmla="*/ 1723953 w 3914798"/>
                  <a:gd name="connsiteY1" fmla="*/ 96 h 1597498"/>
                  <a:gd name="connsiteX2" fmla="*/ 2396705 w 3914798"/>
                  <a:gd name="connsiteY2" fmla="*/ 1179434 h 1597498"/>
                  <a:gd name="connsiteX3" fmla="*/ 3811404 w 3914798"/>
                  <a:gd name="connsiteY3" fmla="*/ 1597498 h 1597498"/>
                  <a:gd name="connsiteX4" fmla="*/ 75627 w 3914798"/>
                  <a:gd name="connsiteY4" fmla="*/ 1594700 h 1597498"/>
                  <a:gd name="connsiteX5" fmla="*/ 1260764 w 3914798"/>
                  <a:gd name="connsiteY5" fmla="*/ 1116234 h 1597498"/>
                  <a:gd name="connsiteX0" fmla="*/ 1569440 w 4223474"/>
                  <a:gd name="connsiteY0" fmla="*/ 1116234 h 1597498"/>
                  <a:gd name="connsiteX1" fmla="*/ 2032629 w 4223474"/>
                  <a:gd name="connsiteY1" fmla="*/ 96 h 1597498"/>
                  <a:gd name="connsiteX2" fmla="*/ 2705381 w 4223474"/>
                  <a:gd name="connsiteY2" fmla="*/ 1179434 h 1597498"/>
                  <a:gd name="connsiteX3" fmla="*/ 4120080 w 4223474"/>
                  <a:gd name="connsiteY3" fmla="*/ 1597498 h 1597498"/>
                  <a:gd name="connsiteX4" fmla="*/ 384303 w 4223474"/>
                  <a:gd name="connsiteY4" fmla="*/ 1594700 h 1597498"/>
                  <a:gd name="connsiteX5" fmla="*/ 1569440 w 4223474"/>
                  <a:gd name="connsiteY5" fmla="*/ 1116234 h 1597498"/>
                  <a:gd name="connsiteX0" fmla="*/ 1862716 w 4516750"/>
                  <a:gd name="connsiteY0" fmla="*/ 1116234 h 1607111"/>
                  <a:gd name="connsiteX1" fmla="*/ 2325905 w 4516750"/>
                  <a:gd name="connsiteY1" fmla="*/ 96 h 1607111"/>
                  <a:gd name="connsiteX2" fmla="*/ 2998657 w 4516750"/>
                  <a:gd name="connsiteY2" fmla="*/ 1179434 h 1607111"/>
                  <a:gd name="connsiteX3" fmla="*/ 4413356 w 4516750"/>
                  <a:gd name="connsiteY3" fmla="*/ 1597498 h 1607111"/>
                  <a:gd name="connsiteX4" fmla="*/ 352727 w 4516750"/>
                  <a:gd name="connsiteY4" fmla="*/ 1606732 h 1607111"/>
                  <a:gd name="connsiteX5" fmla="*/ 1862716 w 4516750"/>
                  <a:gd name="connsiteY5" fmla="*/ 1116234 h 1607111"/>
                  <a:gd name="connsiteX0" fmla="*/ 2049905 w 4703939"/>
                  <a:gd name="connsiteY0" fmla="*/ 1116234 h 1619128"/>
                  <a:gd name="connsiteX1" fmla="*/ 2513094 w 4703939"/>
                  <a:gd name="connsiteY1" fmla="*/ 96 h 1619128"/>
                  <a:gd name="connsiteX2" fmla="*/ 3185846 w 4703939"/>
                  <a:gd name="connsiteY2" fmla="*/ 1179434 h 1619128"/>
                  <a:gd name="connsiteX3" fmla="*/ 4600545 w 4703939"/>
                  <a:gd name="connsiteY3" fmla="*/ 1597498 h 1619128"/>
                  <a:gd name="connsiteX4" fmla="*/ 335380 w 4703939"/>
                  <a:gd name="connsiteY4" fmla="*/ 1618764 h 1619128"/>
                  <a:gd name="connsiteX5" fmla="*/ 2049905 w 4703939"/>
                  <a:gd name="connsiteY5" fmla="*/ 1116234 h 1619128"/>
                  <a:gd name="connsiteX0" fmla="*/ 1784945 w 4553204"/>
                  <a:gd name="connsiteY0" fmla="*/ 1116234 h 1656721"/>
                  <a:gd name="connsiteX1" fmla="*/ 2248134 w 4553204"/>
                  <a:gd name="connsiteY1" fmla="*/ 96 h 1656721"/>
                  <a:gd name="connsiteX2" fmla="*/ 2920886 w 4553204"/>
                  <a:gd name="connsiteY2" fmla="*/ 1179434 h 1656721"/>
                  <a:gd name="connsiteX3" fmla="*/ 4455901 w 4553204"/>
                  <a:gd name="connsiteY3" fmla="*/ 1621561 h 1656721"/>
                  <a:gd name="connsiteX4" fmla="*/ 70420 w 4553204"/>
                  <a:gd name="connsiteY4" fmla="*/ 1618764 h 1656721"/>
                  <a:gd name="connsiteX5" fmla="*/ 1784945 w 4553204"/>
                  <a:gd name="connsiteY5" fmla="*/ 1116234 h 1656721"/>
                  <a:gd name="connsiteX0" fmla="*/ 1801069 w 4569328"/>
                  <a:gd name="connsiteY0" fmla="*/ 1116234 h 1621561"/>
                  <a:gd name="connsiteX1" fmla="*/ 2264258 w 4569328"/>
                  <a:gd name="connsiteY1" fmla="*/ 96 h 1621561"/>
                  <a:gd name="connsiteX2" fmla="*/ 2937010 w 4569328"/>
                  <a:gd name="connsiteY2" fmla="*/ 1179434 h 1621561"/>
                  <a:gd name="connsiteX3" fmla="*/ 4472025 w 4569328"/>
                  <a:gd name="connsiteY3" fmla="*/ 1621561 h 1621561"/>
                  <a:gd name="connsiteX4" fmla="*/ 86544 w 4569328"/>
                  <a:gd name="connsiteY4" fmla="*/ 1618764 h 1621561"/>
                  <a:gd name="connsiteX5" fmla="*/ 1801069 w 4569328"/>
                  <a:gd name="connsiteY5" fmla="*/ 1116234 h 1621561"/>
                  <a:gd name="connsiteX0" fmla="*/ 1674345 w 4562920"/>
                  <a:gd name="connsiteY0" fmla="*/ 1315116 h 1642314"/>
                  <a:gd name="connsiteX1" fmla="*/ 2257850 w 4562920"/>
                  <a:gd name="connsiteY1" fmla="*/ 394 h 1642314"/>
                  <a:gd name="connsiteX2" fmla="*/ 2930602 w 4562920"/>
                  <a:gd name="connsiteY2" fmla="*/ 1179732 h 1642314"/>
                  <a:gd name="connsiteX3" fmla="*/ 4465617 w 4562920"/>
                  <a:gd name="connsiteY3" fmla="*/ 1621859 h 1642314"/>
                  <a:gd name="connsiteX4" fmla="*/ 80136 w 4562920"/>
                  <a:gd name="connsiteY4" fmla="*/ 1619062 h 1642314"/>
                  <a:gd name="connsiteX5" fmla="*/ 1674345 w 4562920"/>
                  <a:gd name="connsiteY5" fmla="*/ 1315116 h 1642314"/>
                  <a:gd name="connsiteX0" fmla="*/ 1674345 w 4561785"/>
                  <a:gd name="connsiteY0" fmla="*/ 1314729 h 1641927"/>
                  <a:gd name="connsiteX1" fmla="*/ 2257850 w 4561785"/>
                  <a:gd name="connsiteY1" fmla="*/ 7 h 1641927"/>
                  <a:gd name="connsiteX2" fmla="*/ 2906539 w 4561785"/>
                  <a:gd name="connsiteY2" fmla="*/ 1297024 h 1641927"/>
                  <a:gd name="connsiteX3" fmla="*/ 4465617 w 4561785"/>
                  <a:gd name="connsiteY3" fmla="*/ 1621472 h 1641927"/>
                  <a:gd name="connsiteX4" fmla="*/ 80136 w 4561785"/>
                  <a:gd name="connsiteY4" fmla="*/ 1618675 h 1641927"/>
                  <a:gd name="connsiteX5" fmla="*/ 1674345 w 4561785"/>
                  <a:gd name="connsiteY5" fmla="*/ 1314729 h 1641927"/>
                  <a:gd name="connsiteX0" fmla="*/ 1677699 w 4565139"/>
                  <a:gd name="connsiteY0" fmla="*/ 1314729 h 1621472"/>
                  <a:gd name="connsiteX1" fmla="*/ 2261204 w 4565139"/>
                  <a:gd name="connsiteY1" fmla="*/ 7 h 1621472"/>
                  <a:gd name="connsiteX2" fmla="*/ 2909893 w 4565139"/>
                  <a:gd name="connsiteY2" fmla="*/ 1297024 h 1621472"/>
                  <a:gd name="connsiteX3" fmla="*/ 4468971 w 4565139"/>
                  <a:gd name="connsiteY3" fmla="*/ 1621472 h 1621472"/>
                  <a:gd name="connsiteX4" fmla="*/ 83490 w 4565139"/>
                  <a:gd name="connsiteY4" fmla="*/ 1618675 h 1621472"/>
                  <a:gd name="connsiteX5" fmla="*/ 1677699 w 4565139"/>
                  <a:gd name="connsiteY5" fmla="*/ 1314729 h 1621472"/>
                  <a:gd name="connsiteX0" fmla="*/ 1502548 w 4579483"/>
                  <a:gd name="connsiteY0" fmla="*/ 1162205 h 1653654"/>
                  <a:gd name="connsiteX1" fmla="*/ 2275548 w 4579483"/>
                  <a:gd name="connsiteY1" fmla="*/ 409 h 1653654"/>
                  <a:gd name="connsiteX2" fmla="*/ 2924237 w 4579483"/>
                  <a:gd name="connsiteY2" fmla="*/ 1297426 h 1653654"/>
                  <a:gd name="connsiteX3" fmla="*/ 4483315 w 4579483"/>
                  <a:gd name="connsiteY3" fmla="*/ 1621874 h 1653654"/>
                  <a:gd name="connsiteX4" fmla="*/ 97834 w 4579483"/>
                  <a:gd name="connsiteY4" fmla="*/ 1619077 h 1653654"/>
                  <a:gd name="connsiteX5" fmla="*/ 1502548 w 4579483"/>
                  <a:gd name="connsiteY5" fmla="*/ 1162205 h 1653654"/>
                  <a:gd name="connsiteX0" fmla="*/ 1502548 w 4608468"/>
                  <a:gd name="connsiteY0" fmla="*/ 1161957 h 1653406"/>
                  <a:gd name="connsiteX1" fmla="*/ 2275548 w 4608468"/>
                  <a:gd name="connsiteY1" fmla="*/ 161 h 1653406"/>
                  <a:gd name="connsiteX2" fmla="*/ 3404289 w 4608468"/>
                  <a:gd name="connsiteY2" fmla="*/ 1246203 h 1653406"/>
                  <a:gd name="connsiteX3" fmla="*/ 4483315 w 4608468"/>
                  <a:gd name="connsiteY3" fmla="*/ 1621626 h 1653406"/>
                  <a:gd name="connsiteX4" fmla="*/ 97834 w 4608468"/>
                  <a:gd name="connsiteY4" fmla="*/ 1618829 h 1653406"/>
                  <a:gd name="connsiteX5" fmla="*/ 1502548 w 4608468"/>
                  <a:gd name="connsiteY5" fmla="*/ 1161957 h 1653406"/>
                  <a:gd name="connsiteX0" fmla="*/ 1502548 w 4592113"/>
                  <a:gd name="connsiteY0" fmla="*/ 1161910 h 1653359"/>
                  <a:gd name="connsiteX1" fmla="*/ 2275548 w 4592113"/>
                  <a:gd name="connsiteY1" fmla="*/ 114 h 1653359"/>
                  <a:gd name="connsiteX2" fmla="*/ 3164263 w 4592113"/>
                  <a:gd name="connsiteY2" fmla="*/ 1093231 h 1653359"/>
                  <a:gd name="connsiteX3" fmla="*/ 4483315 w 4592113"/>
                  <a:gd name="connsiteY3" fmla="*/ 1621579 h 1653359"/>
                  <a:gd name="connsiteX4" fmla="*/ 97834 w 4592113"/>
                  <a:gd name="connsiteY4" fmla="*/ 1618782 h 1653359"/>
                  <a:gd name="connsiteX5" fmla="*/ 1502548 w 4592113"/>
                  <a:gd name="connsiteY5" fmla="*/ 1161910 h 1653359"/>
                  <a:gd name="connsiteX0" fmla="*/ 1434767 w 4600131"/>
                  <a:gd name="connsiteY0" fmla="*/ 1187496 h 1651567"/>
                  <a:gd name="connsiteX1" fmla="*/ 2283565 w 4600131"/>
                  <a:gd name="connsiteY1" fmla="*/ 211 h 1651567"/>
                  <a:gd name="connsiteX2" fmla="*/ 3172280 w 4600131"/>
                  <a:gd name="connsiteY2" fmla="*/ 1093328 h 1651567"/>
                  <a:gd name="connsiteX3" fmla="*/ 4491332 w 4600131"/>
                  <a:gd name="connsiteY3" fmla="*/ 1621676 h 1651567"/>
                  <a:gd name="connsiteX4" fmla="*/ 105851 w 4600131"/>
                  <a:gd name="connsiteY4" fmla="*/ 1618879 h 1651567"/>
                  <a:gd name="connsiteX5" fmla="*/ 1434767 w 4600131"/>
                  <a:gd name="connsiteY5" fmla="*/ 1187496 h 1651567"/>
                  <a:gd name="connsiteX0" fmla="*/ 1258511 w 4624395"/>
                  <a:gd name="connsiteY0" fmla="*/ 1213112 h 1649809"/>
                  <a:gd name="connsiteX1" fmla="*/ 2307829 w 4624395"/>
                  <a:gd name="connsiteY1" fmla="*/ 340 h 1649809"/>
                  <a:gd name="connsiteX2" fmla="*/ 3196544 w 4624395"/>
                  <a:gd name="connsiteY2" fmla="*/ 1093457 h 1649809"/>
                  <a:gd name="connsiteX3" fmla="*/ 4515596 w 4624395"/>
                  <a:gd name="connsiteY3" fmla="*/ 1621805 h 1649809"/>
                  <a:gd name="connsiteX4" fmla="*/ 130115 w 4624395"/>
                  <a:gd name="connsiteY4" fmla="*/ 1619008 h 1649809"/>
                  <a:gd name="connsiteX5" fmla="*/ 1258511 w 4624395"/>
                  <a:gd name="connsiteY5" fmla="*/ 1213112 h 1649809"/>
                  <a:gd name="connsiteX0" fmla="*/ 1258511 w 4642288"/>
                  <a:gd name="connsiteY0" fmla="*/ 1212813 h 1649510"/>
                  <a:gd name="connsiteX1" fmla="*/ 2307829 w 4642288"/>
                  <a:gd name="connsiteY1" fmla="*/ 41 h 1649510"/>
                  <a:gd name="connsiteX2" fmla="*/ 3456041 w 4642288"/>
                  <a:gd name="connsiteY2" fmla="*/ 1169620 h 1649510"/>
                  <a:gd name="connsiteX3" fmla="*/ 4515596 w 4642288"/>
                  <a:gd name="connsiteY3" fmla="*/ 1621506 h 1649510"/>
                  <a:gd name="connsiteX4" fmla="*/ 130115 w 4642288"/>
                  <a:gd name="connsiteY4" fmla="*/ 1618709 h 1649510"/>
                  <a:gd name="connsiteX5" fmla="*/ 1258511 w 4642288"/>
                  <a:gd name="connsiteY5" fmla="*/ 1212813 h 164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42288" h="1649510">
                    <a:moveTo>
                      <a:pt x="1258511" y="1212813"/>
                    </a:moveTo>
                    <a:cubicBezTo>
                      <a:pt x="1621463" y="943035"/>
                      <a:pt x="1941574" y="7240"/>
                      <a:pt x="2307829" y="41"/>
                    </a:cubicBezTo>
                    <a:cubicBezTo>
                      <a:pt x="2674084" y="-7158"/>
                      <a:pt x="3060006" y="919429"/>
                      <a:pt x="3456041" y="1169620"/>
                    </a:cubicBezTo>
                    <a:cubicBezTo>
                      <a:pt x="3852076" y="1419811"/>
                      <a:pt x="5026770" y="1620473"/>
                      <a:pt x="4515596" y="1621506"/>
                    </a:cubicBezTo>
                    <a:cubicBezTo>
                      <a:pt x="3053769" y="1620574"/>
                      <a:pt x="672962" y="1686824"/>
                      <a:pt x="130115" y="1618709"/>
                    </a:cubicBezTo>
                    <a:cubicBezTo>
                      <a:pt x="-412732" y="1550594"/>
                      <a:pt x="895559" y="1482591"/>
                      <a:pt x="1258511" y="1212813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cap="flat">
                <a:solidFill>
                  <a:schemeClr val="accent3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Oval 5"/>
              <p:cNvSpPr/>
              <p:nvPr/>
            </p:nvSpPr>
            <p:spPr>
              <a:xfrm>
                <a:off x="4841694" y="4796589"/>
                <a:ext cx="4381153" cy="779642"/>
              </a:xfrm>
              <a:custGeom>
                <a:avLst/>
                <a:gdLst>
                  <a:gd name="connsiteX0" fmla="*/ 0 w 1215135"/>
                  <a:gd name="connsiteY0" fmla="*/ 719097 h 1438193"/>
                  <a:gd name="connsiteX1" fmla="*/ 607568 w 1215135"/>
                  <a:gd name="connsiteY1" fmla="*/ 0 h 1438193"/>
                  <a:gd name="connsiteX2" fmla="*/ 1215136 w 1215135"/>
                  <a:gd name="connsiteY2" fmla="*/ 719097 h 1438193"/>
                  <a:gd name="connsiteX3" fmla="*/ 607568 w 1215135"/>
                  <a:gd name="connsiteY3" fmla="*/ 1438194 h 1438193"/>
                  <a:gd name="connsiteX4" fmla="*/ 0 w 1215135"/>
                  <a:gd name="connsiteY4" fmla="*/ 719097 h 1438193"/>
                  <a:gd name="connsiteX0" fmla="*/ 43 w 1215179"/>
                  <a:gd name="connsiteY0" fmla="*/ 719097 h 894883"/>
                  <a:gd name="connsiteX1" fmla="*/ 607611 w 1215179"/>
                  <a:gd name="connsiteY1" fmla="*/ 0 h 894883"/>
                  <a:gd name="connsiteX2" fmla="*/ 1215179 w 1215179"/>
                  <a:gd name="connsiteY2" fmla="*/ 719097 h 894883"/>
                  <a:gd name="connsiteX3" fmla="*/ 631674 w 1215179"/>
                  <a:gd name="connsiteY3" fmla="*/ 716299 h 894883"/>
                  <a:gd name="connsiteX4" fmla="*/ 43 w 1215179"/>
                  <a:gd name="connsiteY4" fmla="*/ 719097 h 894883"/>
                  <a:gd name="connsiteX0" fmla="*/ 1103733 w 2318869"/>
                  <a:gd name="connsiteY0" fmla="*/ 719097 h 1594604"/>
                  <a:gd name="connsiteX1" fmla="*/ 1711301 w 2318869"/>
                  <a:gd name="connsiteY1" fmla="*/ 0 h 1594604"/>
                  <a:gd name="connsiteX2" fmla="*/ 2318869 w 2318869"/>
                  <a:gd name="connsiteY2" fmla="*/ 719097 h 1594604"/>
                  <a:gd name="connsiteX3" fmla="*/ 62975 w 2318869"/>
                  <a:gd name="connsiteY3" fmla="*/ 1594604 h 1594604"/>
                  <a:gd name="connsiteX4" fmla="*/ 1103733 w 2318869"/>
                  <a:gd name="connsiteY4" fmla="*/ 719097 h 1594604"/>
                  <a:gd name="connsiteX0" fmla="*/ 1023418 w 2286681"/>
                  <a:gd name="connsiteY0" fmla="*/ 1073928 h 1607456"/>
                  <a:gd name="connsiteX1" fmla="*/ 1679113 w 2286681"/>
                  <a:gd name="connsiteY1" fmla="*/ 5916 h 1607456"/>
                  <a:gd name="connsiteX2" fmla="*/ 2286681 w 2286681"/>
                  <a:gd name="connsiteY2" fmla="*/ 725013 h 1607456"/>
                  <a:gd name="connsiteX3" fmla="*/ 30787 w 2286681"/>
                  <a:gd name="connsiteY3" fmla="*/ 1600520 h 1607456"/>
                  <a:gd name="connsiteX4" fmla="*/ 1023418 w 2286681"/>
                  <a:gd name="connsiteY4" fmla="*/ 1073928 h 1607456"/>
                  <a:gd name="connsiteX0" fmla="*/ 1113645 w 4145550"/>
                  <a:gd name="connsiteY0" fmla="*/ 1072232 h 1731637"/>
                  <a:gd name="connsiteX1" fmla="*/ 1769340 w 4145550"/>
                  <a:gd name="connsiteY1" fmla="*/ 4220 h 1731637"/>
                  <a:gd name="connsiteX2" fmla="*/ 4145550 w 4145550"/>
                  <a:gd name="connsiteY2" fmla="*/ 1505369 h 1731637"/>
                  <a:gd name="connsiteX3" fmla="*/ 121014 w 4145550"/>
                  <a:gd name="connsiteY3" fmla="*/ 1598824 h 1731637"/>
                  <a:gd name="connsiteX4" fmla="*/ 1113645 w 4145550"/>
                  <a:gd name="connsiteY4" fmla="*/ 1072232 h 1731637"/>
                  <a:gd name="connsiteX0" fmla="*/ 1113645 w 4304873"/>
                  <a:gd name="connsiteY0" fmla="*/ 1072364 h 1639472"/>
                  <a:gd name="connsiteX1" fmla="*/ 1769340 w 4304873"/>
                  <a:gd name="connsiteY1" fmla="*/ 4352 h 1639472"/>
                  <a:gd name="connsiteX2" fmla="*/ 3332429 w 4304873"/>
                  <a:gd name="connsiteY2" fmla="*/ 726490 h 1639472"/>
                  <a:gd name="connsiteX3" fmla="*/ 4145550 w 4304873"/>
                  <a:gd name="connsiteY3" fmla="*/ 1505501 h 1639472"/>
                  <a:gd name="connsiteX4" fmla="*/ 121014 w 4304873"/>
                  <a:gd name="connsiteY4" fmla="*/ 1598956 h 1639472"/>
                  <a:gd name="connsiteX5" fmla="*/ 1113645 w 4304873"/>
                  <a:gd name="connsiteY5" fmla="*/ 1072364 h 1639472"/>
                  <a:gd name="connsiteX0" fmla="*/ 1113645 w 4242269"/>
                  <a:gd name="connsiteY0" fmla="*/ 1068322 h 1635430"/>
                  <a:gd name="connsiteX1" fmla="*/ 1769340 w 4242269"/>
                  <a:gd name="connsiteY1" fmla="*/ 310 h 1635430"/>
                  <a:gd name="connsiteX2" fmla="*/ 2442092 w 4242269"/>
                  <a:gd name="connsiteY2" fmla="*/ 1179648 h 1635430"/>
                  <a:gd name="connsiteX3" fmla="*/ 4145550 w 4242269"/>
                  <a:gd name="connsiteY3" fmla="*/ 1501459 h 1635430"/>
                  <a:gd name="connsiteX4" fmla="*/ 121014 w 4242269"/>
                  <a:gd name="connsiteY4" fmla="*/ 1594914 h 1635430"/>
                  <a:gd name="connsiteX5" fmla="*/ 1113645 w 4242269"/>
                  <a:gd name="connsiteY5" fmla="*/ 1068322 h 1635430"/>
                  <a:gd name="connsiteX0" fmla="*/ 1282917 w 4219035"/>
                  <a:gd name="connsiteY0" fmla="*/ 1116234 h 1631679"/>
                  <a:gd name="connsiteX1" fmla="*/ 1746106 w 4219035"/>
                  <a:gd name="connsiteY1" fmla="*/ 96 h 1631679"/>
                  <a:gd name="connsiteX2" fmla="*/ 2418858 w 4219035"/>
                  <a:gd name="connsiteY2" fmla="*/ 1179434 h 1631679"/>
                  <a:gd name="connsiteX3" fmla="*/ 4122316 w 4219035"/>
                  <a:gd name="connsiteY3" fmla="*/ 1501245 h 1631679"/>
                  <a:gd name="connsiteX4" fmla="*/ 97780 w 4219035"/>
                  <a:gd name="connsiteY4" fmla="*/ 1594700 h 1631679"/>
                  <a:gd name="connsiteX5" fmla="*/ 1282917 w 4219035"/>
                  <a:gd name="connsiteY5" fmla="*/ 1116234 h 1631679"/>
                  <a:gd name="connsiteX0" fmla="*/ 1285463 w 4267678"/>
                  <a:gd name="connsiteY0" fmla="*/ 1116234 h 1627312"/>
                  <a:gd name="connsiteX1" fmla="*/ 1748652 w 4267678"/>
                  <a:gd name="connsiteY1" fmla="*/ 96 h 1627312"/>
                  <a:gd name="connsiteX2" fmla="*/ 2421404 w 4267678"/>
                  <a:gd name="connsiteY2" fmla="*/ 1179434 h 1627312"/>
                  <a:gd name="connsiteX3" fmla="*/ 4172988 w 4267678"/>
                  <a:gd name="connsiteY3" fmla="*/ 1489214 h 1627312"/>
                  <a:gd name="connsiteX4" fmla="*/ 100326 w 4267678"/>
                  <a:gd name="connsiteY4" fmla="*/ 1594700 h 1627312"/>
                  <a:gd name="connsiteX5" fmla="*/ 1285463 w 4267678"/>
                  <a:gd name="connsiteY5" fmla="*/ 1116234 h 1627312"/>
                  <a:gd name="connsiteX0" fmla="*/ 1285463 w 4271098"/>
                  <a:gd name="connsiteY0" fmla="*/ 1116234 h 1627312"/>
                  <a:gd name="connsiteX1" fmla="*/ 1748652 w 4271098"/>
                  <a:gd name="connsiteY1" fmla="*/ 96 h 1627312"/>
                  <a:gd name="connsiteX2" fmla="*/ 2421404 w 4271098"/>
                  <a:gd name="connsiteY2" fmla="*/ 1179434 h 1627312"/>
                  <a:gd name="connsiteX3" fmla="*/ 4172988 w 4271098"/>
                  <a:gd name="connsiteY3" fmla="*/ 1489214 h 1627312"/>
                  <a:gd name="connsiteX4" fmla="*/ 100326 w 4271098"/>
                  <a:gd name="connsiteY4" fmla="*/ 1594700 h 1627312"/>
                  <a:gd name="connsiteX5" fmla="*/ 1285463 w 4271098"/>
                  <a:gd name="connsiteY5" fmla="*/ 1116234 h 1627312"/>
                  <a:gd name="connsiteX0" fmla="*/ 1288025 w 4319787"/>
                  <a:gd name="connsiteY0" fmla="*/ 1116234 h 1653768"/>
                  <a:gd name="connsiteX1" fmla="*/ 1751214 w 4319787"/>
                  <a:gd name="connsiteY1" fmla="*/ 96 h 1653768"/>
                  <a:gd name="connsiteX2" fmla="*/ 2423966 w 4319787"/>
                  <a:gd name="connsiteY2" fmla="*/ 1179434 h 1653768"/>
                  <a:gd name="connsiteX3" fmla="*/ 4223676 w 4319787"/>
                  <a:gd name="connsiteY3" fmla="*/ 1549372 h 1653768"/>
                  <a:gd name="connsiteX4" fmla="*/ 102888 w 4319787"/>
                  <a:gd name="connsiteY4" fmla="*/ 1594700 h 1653768"/>
                  <a:gd name="connsiteX5" fmla="*/ 1288025 w 4319787"/>
                  <a:gd name="connsiteY5" fmla="*/ 1116234 h 1653768"/>
                  <a:gd name="connsiteX0" fmla="*/ 1288025 w 4319787"/>
                  <a:gd name="connsiteY0" fmla="*/ 1116234 h 1637953"/>
                  <a:gd name="connsiteX1" fmla="*/ 1751214 w 4319787"/>
                  <a:gd name="connsiteY1" fmla="*/ 96 h 1637953"/>
                  <a:gd name="connsiteX2" fmla="*/ 2423966 w 4319787"/>
                  <a:gd name="connsiteY2" fmla="*/ 1179434 h 1637953"/>
                  <a:gd name="connsiteX3" fmla="*/ 4223676 w 4319787"/>
                  <a:gd name="connsiteY3" fmla="*/ 1549372 h 1637953"/>
                  <a:gd name="connsiteX4" fmla="*/ 102888 w 4319787"/>
                  <a:gd name="connsiteY4" fmla="*/ 1594700 h 1637953"/>
                  <a:gd name="connsiteX5" fmla="*/ 1288025 w 4319787"/>
                  <a:gd name="connsiteY5" fmla="*/ 1116234 h 1637953"/>
                  <a:gd name="connsiteX0" fmla="*/ 1288025 w 4319787"/>
                  <a:gd name="connsiteY0" fmla="*/ 1116234 h 1643392"/>
                  <a:gd name="connsiteX1" fmla="*/ 1751214 w 4319787"/>
                  <a:gd name="connsiteY1" fmla="*/ 96 h 1643392"/>
                  <a:gd name="connsiteX2" fmla="*/ 2423966 w 4319787"/>
                  <a:gd name="connsiteY2" fmla="*/ 1179434 h 1643392"/>
                  <a:gd name="connsiteX3" fmla="*/ 4223676 w 4319787"/>
                  <a:gd name="connsiteY3" fmla="*/ 1561404 h 1643392"/>
                  <a:gd name="connsiteX4" fmla="*/ 102888 w 4319787"/>
                  <a:gd name="connsiteY4" fmla="*/ 1594700 h 1643392"/>
                  <a:gd name="connsiteX5" fmla="*/ 1288025 w 4319787"/>
                  <a:gd name="connsiteY5" fmla="*/ 1116234 h 1643392"/>
                  <a:gd name="connsiteX0" fmla="*/ 1288025 w 4316419"/>
                  <a:gd name="connsiteY0" fmla="*/ 1116234 h 1643392"/>
                  <a:gd name="connsiteX1" fmla="*/ 1751214 w 4316419"/>
                  <a:gd name="connsiteY1" fmla="*/ 96 h 1643392"/>
                  <a:gd name="connsiteX2" fmla="*/ 2423966 w 4316419"/>
                  <a:gd name="connsiteY2" fmla="*/ 1179434 h 1643392"/>
                  <a:gd name="connsiteX3" fmla="*/ 4223676 w 4316419"/>
                  <a:gd name="connsiteY3" fmla="*/ 1561404 h 1643392"/>
                  <a:gd name="connsiteX4" fmla="*/ 102888 w 4316419"/>
                  <a:gd name="connsiteY4" fmla="*/ 1594700 h 1643392"/>
                  <a:gd name="connsiteX5" fmla="*/ 1288025 w 4316419"/>
                  <a:gd name="connsiteY5" fmla="*/ 1116234 h 1643392"/>
                  <a:gd name="connsiteX0" fmla="*/ 1288025 w 4316419"/>
                  <a:gd name="connsiteY0" fmla="*/ 1116234 h 1620964"/>
                  <a:gd name="connsiteX1" fmla="*/ 1751214 w 4316419"/>
                  <a:gd name="connsiteY1" fmla="*/ 96 h 1620964"/>
                  <a:gd name="connsiteX2" fmla="*/ 2423966 w 4316419"/>
                  <a:gd name="connsiteY2" fmla="*/ 1179434 h 1620964"/>
                  <a:gd name="connsiteX3" fmla="*/ 4223676 w 4316419"/>
                  <a:gd name="connsiteY3" fmla="*/ 1561404 h 1620964"/>
                  <a:gd name="connsiteX4" fmla="*/ 102888 w 4316419"/>
                  <a:gd name="connsiteY4" fmla="*/ 1594700 h 1620964"/>
                  <a:gd name="connsiteX5" fmla="*/ 1288025 w 4316419"/>
                  <a:gd name="connsiteY5" fmla="*/ 1116234 h 1620964"/>
                  <a:gd name="connsiteX0" fmla="*/ 1288025 w 4316419"/>
                  <a:gd name="connsiteY0" fmla="*/ 1116234 h 1620964"/>
                  <a:gd name="connsiteX1" fmla="*/ 1751214 w 4316419"/>
                  <a:gd name="connsiteY1" fmla="*/ 96 h 1620964"/>
                  <a:gd name="connsiteX2" fmla="*/ 2423966 w 4316419"/>
                  <a:gd name="connsiteY2" fmla="*/ 1179434 h 1620964"/>
                  <a:gd name="connsiteX3" fmla="*/ 4223676 w 4316419"/>
                  <a:gd name="connsiteY3" fmla="*/ 1561404 h 1620964"/>
                  <a:gd name="connsiteX4" fmla="*/ 102888 w 4316419"/>
                  <a:gd name="connsiteY4" fmla="*/ 1594700 h 1620964"/>
                  <a:gd name="connsiteX5" fmla="*/ 1288025 w 4316419"/>
                  <a:gd name="connsiteY5" fmla="*/ 1116234 h 1620964"/>
                  <a:gd name="connsiteX0" fmla="*/ 1288025 w 4316419"/>
                  <a:gd name="connsiteY0" fmla="*/ 1116234 h 1595025"/>
                  <a:gd name="connsiteX1" fmla="*/ 1751214 w 4316419"/>
                  <a:gd name="connsiteY1" fmla="*/ 96 h 1595025"/>
                  <a:gd name="connsiteX2" fmla="*/ 2423966 w 4316419"/>
                  <a:gd name="connsiteY2" fmla="*/ 1179434 h 1595025"/>
                  <a:gd name="connsiteX3" fmla="*/ 4223676 w 4316419"/>
                  <a:gd name="connsiteY3" fmla="*/ 1561404 h 1595025"/>
                  <a:gd name="connsiteX4" fmla="*/ 102888 w 4316419"/>
                  <a:gd name="connsiteY4" fmla="*/ 1594700 h 1595025"/>
                  <a:gd name="connsiteX5" fmla="*/ 1288025 w 4316419"/>
                  <a:gd name="connsiteY5" fmla="*/ 1116234 h 1595025"/>
                  <a:gd name="connsiteX0" fmla="*/ 1267986 w 3929583"/>
                  <a:gd name="connsiteY0" fmla="*/ 1116234 h 1630875"/>
                  <a:gd name="connsiteX1" fmla="*/ 1731175 w 3929583"/>
                  <a:gd name="connsiteY1" fmla="*/ 96 h 1630875"/>
                  <a:gd name="connsiteX2" fmla="*/ 2403927 w 3929583"/>
                  <a:gd name="connsiteY2" fmla="*/ 1179434 h 1630875"/>
                  <a:gd name="connsiteX3" fmla="*/ 3818626 w 3929583"/>
                  <a:gd name="connsiteY3" fmla="*/ 1597498 h 1630875"/>
                  <a:gd name="connsiteX4" fmla="*/ 82849 w 3929583"/>
                  <a:gd name="connsiteY4" fmla="*/ 1594700 h 1630875"/>
                  <a:gd name="connsiteX5" fmla="*/ 1267986 w 3929583"/>
                  <a:gd name="connsiteY5" fmla="*/ 1116234 h 1630875"/>
                  <a:gd name="connsiteX0" fmla="*/ 1267986 w 3922020"/>
                  <a:gd name="connsiteY0" fmla="*/ 1116234 h 1630875"/>
                  <a:gd name="connsiteX1" fmla="*/ 1731175 w 3922020"/>
                  <a:gd name="connsiteY1" fmla="*/ 96 h 1630875"/>
                  <a:gd name="connsiteX2" fmla="*/ 2403927 w 3922020"/>
                  <a:gd name="connsiteY2" fmla="*/ 1179434 h 1630875"/>
                  <a:gd name="connsiteX3" fmla="*/ 3818626 w 3922020"/>
                  <a:gd name="connsiteY3" fmla="*/ 1597498 h 1630875"/>
                  <a:gd name="connsiteX4" fmla="*/ 82849 w 3922020"/>
                  <a:gd name="connsiteY4" fmla="*/ 1594700 h 1630875"/>
                  <a:gd name="connsiteX5" fmla="*/ 1267986 w 3922020"/>
                  <a:gd name="connsiteY5" fmla="*/ 1116234 h 1630875"/>
                  <a:gd name="connsiteX0" fmla="*/ 1267986 w 3922020"/>
                  <a:gd name="connsiteY0" fmla="*/ 1116234 h 1630875"/>
                  <a:gd name="connsiteX1" fmla="*/ 1731175 w 3922020"/>
                  <a:gd name="connsiteY1" fmla="*/ 96 h 1630875"/>
                  <a:gd name="connsiteX2" fmla="*/ 2403927 w 3922020"/>
                  <a:gd name="connsiteY2" fmla="*/ 1179434 h 1630875"/>
                  <a:gd name="connsiteX3" fmla="*/ 3818626 w 3922020"/>
                  <a:gd name="connsiteY3" fmla="*/ 1597498 h 1630875"/>
                  <a:gd name="connsiteX4" fmla="*/ 82849 w 3922020"/>
                  <a:gd name="connsiteY4" fmla="*/ 1594700 h 1630875"/>
                  <a:gd name="connsiteX5" fmla="*/ 1267986 w 3922020"/>
                  <a:gd name="connsiteY5" fmla="*/ 1116234 h 1630875"/>
                  <a:gd name="connsiteX0" fmla="*/ 1260764 w 3914798"/>
                  <a:gd name="connsiteY0" fmla="*/ 1116234 h 1597498"/>
                  <a:gd name="connsiteX1" fmla="*/ 1723953 w 3914798"/>
                  <a:gd name="connsiteY1" fmla="*/ 96 h 1597498"/>
                  <a:gd name="connsiteX2" fmla="*/ 2396705 w 3914798"/>
                  <a:gd name="connsiteY2" fmla="*/ 1179434 h 1597498"/>
                  <a:gd name="connsiteX3" fmla="*/ 3811404 w 3914798"/>
                  <a:gd name="connsiteY3" fmla="*/ 1597498 h 1597498"/>
                  <a:gd name="connsiteX4" fmla="*/ 75627 w 3914798"/>
                  <a:gd name="connsiteY4" fmla="*/ 1594700 h 1597498"/>
                  <a:gd name="connsiteX5" fmla="*/ 1260764 w 3914798"/>
                  <a:gd name="connsiteY5" fmla="*/ 1116234 h 1597498"/>
                  <a:gd name="connsiteX0" fmla="*/ 1569440 w 4223474"/>
                  <a:gd name="connsiteY0" fmla="*/ 1116234 h 1597498"/>
                  <a:gd name="connsiteX1" fmla="*/ 2032629 w 4223474"/>
                  <a:gd name="connsiteY1" fmla="*/ 96 h 1597498"/>
                  <a:gd name="connsiteX2" fmla="*/ 2705381 w 4223474"/>
                  <a:gd name="connsiteY2" fmla="*/ 1179434 h 1597498"/>
                  <a:gd name="connsiteX3" fmla="*/ 4120080 w 4223474"/>
                  <a:gd name="connsiteY3" fmla="*/ 1597498 h 1597498"/>
                  <a:gd name="connsiteX4" fmla="*/ 384303 w 4223474"/>
                  <a:gd name="connsiteY4" fmla="*/ 1594700 h 1597498"/>
                  <a:gd name="connsiteX5" fmla="*/ 1569440 w 4223474"/>
                  <a:gd name="connsiteY5" fmla="*/ 1116234 h 1597498"/>
                  <a:gd name="connsiteX0" fmla="*/ 1862716 w 4516750"/>
                  <a:gd name="connsiteY0" fmla="*/ 1116234 h 1607111"/>
                  <a:gd name="connsiteX1" fmla="*/ 2325905 w 4516750"/>
                  <a:gd name="connsiteY1" fmla="*/ 96 h 1607111"/>
                  <a:gd name="connsiteX2" fmla="*/ 2998657 w 4516750"/>
                  <a:gd name="connsiteY2" fmla="*/ 1179434 h 1607111"/>
                  <a:gd name="connsiteX3" fmla="*/ 4413356 w 4516750"/>
                  <a:gd name="connsiteY3" fmla="*/ 1597498 h 1607111"/>
                  <a:gd name="connsiteX4" fmla="*/ 352727 w 4516750"/>
                  <a:gd name="connsiteY4" fmla="*/ 1606732 h 1607111"/>
                  <a:gd name="connsiteX5" fmla="*/ 1862716 w 4516750"/>
                  <a:gd name="connsiteY5" fmla="*/ 1116234 h 1607111"/>
                  <a:gd name="connsiteX0" fmla="*/ 2049905 w 4703939"/>
                  <a:gd name="connsiteY0" fmla="*/ 1116234 h 1619128"/>
                  <a:gd name="connsiteX1" fmla="*/ 2513094 w 4703939"/>
                  <a:gd name="connsiteY1" fmla="*/ 96 h 1619128"/>
                  <a:gd name="connsiteX2" fmla="*/ 3185846 w 4703939"/>
                  <a:gd name="connsiteY2" fmla="*/ 1179434 h 1619128"/>
                  <a:gd name="connsiteX3" fmla="*/ 4600545 w 4703939"/>
                  <a:gd name="connsiteY3" fmla="*/ 1597498 h 1619128"/>
                  <a:gd name="connsiteX4" fmla="*/ 335380 w 4703939"/>
                  <a:gd name="connsiteY4" fmla="*/ 1618764 h 1619128"/>
                  <a:gd name="connsiteX5" fmla="*/ 2049905 w 4703939"/>
                  <a:gd name="connsiteY5" fmla="*/ 1116234 h 1619128"/>
                  <a:gd name="connsiteX0" fmla="*/ 1784945 w 4553204"/>
                  <a:gd name="connsiteY0" fmla="*/ 1116234 h 1656721"/>
                  <a:gd name="connsiteX1" fmla="*/ 2248134 w 4553204"/>
                  <a:gd name="connsiteY1" fmla="*/ 96 h 1656721"/>
                  <a:gd name="connsiteX2" fmla="*/ 2920886 w 4553204"/>
                  <a:gd name="connsiteY2" fmla="*/ 1179434 h 1656721"/>
                  <a:gd name="connsiteX3" fmla="*/ 4455901 w 4553204"/>
                  <a:gd name="connsiteY3" fmla="*/ 1621561 h 1656721"/>
                  <a:gd name="connsiteX4" fmla="*/ 70420 w 4553204"/>
                  <a:gd name="connsiteY4" fmla="*/ 1618764 h 1656721"/>
                  <a:gd name="connsiteX5" fmla="*/ 1784945 w 4553204"/>
                  <a:gd name="connsiteY5" fmla="*/ 1116234 h 1656721"/>
                  <a:gd name="connsiteX0" fmla="*/ 1801069 w 4569328"/>
                  <a:gd name="connsiteY0" fmla="*/ 1116234 h 1621561"/>
                  <a:gd name="connsiteX1" fmla="*/ 2264258 w 4569328"/>
                  <a:gd name="connsiteY1" fmla="*/ 96 h 1621561"/>
                  <a:gd name="connsiteX2" fmla="*/ 2937010 w 4569328"/>
                  <a:gd name="connsiteY2" fmla="*/ 1179434 h 1621561"/>
                  <a:gd name="connsiteX3" fmla="*/ 4472025 w 4569328"/>
                  <a:gd name="connsiteY3" fmla="*/ 1621561 h 1621561"/>
                  <a:gd name="connsiteX4" fmla="*/ 86544 w 4569328"/>
                  <a:gd name="connsiteY4" fmla="*/ 1618764 h 1621561"/>
                  <a:gd name="connsiteX5" fmla="*/ 1801069 w 4569328"/>
                  <a:gd name="connsiteY5" fmla="*/ 1116234 h 1621561"/>
                  <a:gd name="connsiteX0" fmla="*/ 1674345 w 4562920"/>
                  <a:gd name="connsiteY0" fmla="*/ 1315116 h 1642314"/>
                  <a:gd name="connsiteX1" fmla="*/ 2257850 w 4562920"/>
                  <a:gd name="connsiteY1" fmla="*/ 394 h 1642314"/>
                  <a:gd name="connsiteX2" fmla="*/ 2930602 w 4562920"/>
                  <a:gd name="connsiteY2" fmla="*/ 1179732 h 1642314"/>
                  <a:gd name="connsiteX3" fmla="*/ 4465617 w 4562920"/>
                  <a:gd name="connsiteY3" fmla="*/ 1621859 h 1642314"/>
                  <a:gd name="connsiteX4" fmla="*/ 80136 w 4562920"/>
                  <a:gd name="connsiteY4" fmla="*/ 1619062 h 1642314"/>
                  <a:gd name="connsiteX5" fmla="*/ 1674345 w 4562920"/>
                  <a:gd name="connsiteY5" fmla="*/ 1315116 h 1642314"/>
                  <a:gd name="connsiteX0" fmla="*/ 1674345 w 4561785"/>
                  <a:gd name="connsiteY0" fmla="*/ 1314729 h 1641927"/>
                  <a:gd name="connsiteX1" fmla="*/ 2257850 w 4561785"/>
                  <a:gd name="connsiteY1" fmla="*/ 7 h 1641927"/>
                  <a:gd name="connsiteX2" fmla="*/ 2906539 w 4561785"/>
                  <a:gd name="connsiteY2" fmla="*/ 1297024 h 1641927"/>
                  <a:gd name="connsiteX3" fmla="*/ 4465617 w 4561785"/>
                  <a:gd name="connsiteY3" fmla="*/ 1621472 h 1641927"/>
                  <a:gd name="connsiteX4" fmla="*/ 80136 w 4561785"/>
                  <a:gd name="connsiteY4" fmla="*/ 1618675 h 1641927"/>
                  <a:gd name="connsiteX5" fmla="*/ 1674345 w 4561785"/>
                  <a:gd name="connsiteY5" fmla="*/ 1314729 h 1641927"/>
                  <a:gd name="connsiteX0" fmla="*/ 1677699 w 4565139"/>
                  <a:gd name="connsiteY0" fmla="*/ 1314729 h 1621472"/>
                  <a:gd name="connsiteX1" fmla="*/ 2261204 w 4565139"/>
                  <a:gd name="connsiteY1" fmla="*/ 7 h 1621472"/>
                  <a:gd name="connsiteX2" fmla="*/ 2909893 w 4565139"/>
                  <a:gd name="connsiteY2" fmla="*/ 1297024 h 1621472"/>
                  <a:gd name="connsiteX3" fmla="*/ 4468971 w 4565139"/>
                  <a:gd name="connsiteY3" fmla="*/ 1621472 h 1621472"/>
                  <a:gd name="connsiteX4" fmla="*/ 83490 w 4565139"/>
                  <a:gd name="connsiteY4" fmla="*/ 1618675 h 1621472"/>
                  <a:gd name="connsiteX5" fmla="*/ 1677699 w 4565139"/>
                  <a:gd name="connsiteY5" fmla="*/ 1314729 h 1621472"/>
                  <a:gd name="connsiteX0" fmla="*/ 1502548 w 4579483"/>
                  <a:gd name="connsiteY0" fmla="*/ 1162205 h 1653654"/>
                  <a:gd name="connsiteX1" fmla="*/ 2275548 w 4579483"/>
                  <a:gd name="connsiteY1" fmla="*/ 409 h 1653654"/>
                  <a:gd name="connsiteX2" fmla="*/ 2924237 w 4579483"/>
                  <a:gd name="connsiteY2" fmla="*/ 1297426 h 1653654"/>
                  <a:gd name="connsiteX3" fmla="*/ 4483315 w 4579483"/>
                  <a:gd name="connsiteY3" fmla="*/ 1621874 h 1653654"/>
                  <a:gd name="connsiteX4" fmla="*/ 97834 w 4579483"/>
                  <a:gd name="connsiteY4" fmla="*/ 1619077 h 1653654"/>
                  <a:gd name="connsiteX5" fmla="*/ 1502548 w 4579483"/>
                  <a:gd name="connsiteY5" fmla="*/ 1162205 h 1653654"/>
                  <a:gd name="connsiteX0" fmla="*/ 1502548 w 4608468"/>
                  <a:gd name="connsiteY0" fmla="*/ 1161957 h 1653406"/>
                  <a:gd name="connsiteX1" fmla="*/ 2275548 w 4608468"/>
                  <a:gd name="connsiteY1" fmla="*/ 161 h 1653406"/>
                  <a:gd name="connsiteX2" fmla="*/ 3404289 w 4608468"/>
                  <a:gd name="connsiteY2" fmla="*/ 1246203 h 1653406"/>
                  <a:gd name="connsiteX3" fmla="*/ 4483315 w 4608468"/>
                  <a:gd name="connsiteY3" fmla="*/ 1621626 h 1653406"/>
                  <a:gd name="connsiteX4" fmla="*/ 97834 w 4608468"/>
                  <a:gd name="connsiteY4" fmla="*/ 1618829 h 1653406"/>
                  <a:gd name="connsiteX5" fmla="*/ 1502548 w 4608468"/>
                  <a:gd name="connsiteY5" fmla="*/ 1161957 h 1653406"/>
                  <a:gd name="connsiteX0" fmla="*/ 1502548 w 4592113"/>
                  <a:gd name="connsiteY0" fmla="*/ 1161910 h 1653359"/>
                  <a:gd name="connsiteX1" fmla="*/ 2275548 w 4592113"/>
                  <a:gd name="connsiteY1" fmla="*/ 114 h 1653359"/>
                  <a:gd name="connsiteX2" fmla="*/ 3164263 w 4592113"/>
                  <a:gd name="connsiteY2" fmla="*/ 1093231 h 1653359"/>
                  <a:gd name="connsiteX3" fmla="*/ 4483315 w 4592113"/>
                  <a:gd name="connsiteY3" fmla="*/ 1621579 h 1653359"/>
                  <a:gd name="connsiteX4" fmla="*/ 97834 w 4592113"/>
                  <a:gd name="connsiteY4" fmla="*/ 1618782 h 1653359"/>
                  <a:gd name="connsiteX5" fmla="*/ 1502548 w 4592113"/>
                  <a:gd name="connsiteY5" fmla="*/ 1161910 h 1653359"/>
                  <a:gd name="connsiteX0" fmla="*/ 1434767 w 4600131"/>
                  <a:gd name="connsiteY0" fmla="*/ 1187496 h 1651567"/>
                  <a:gd name="connsiteX1" fmla="*/ 2283565 w 4600131"/>
                  <a:gd name="connsiteY1" fmla="*/ 211 h 1651567"/>
                  <a:gd name="connsiteX2" fmla="*/ 3172280 w 4600131"/>
                  <a:gd name="connsiteY2" fmla="*/ 1093328 h 1651567"/>
                  <a:gd name="connsiteX3" fmla="*/ 4491332 w 4600131"/>
                  <a:gd name="connsiteY3" fmla="*/ 1621676 h 1651567"/>
                  <a:gd name="connsiteX4" fmla="*/ 105851 w 4600131"/>
                  <a:gd name="connsiteY4" fmla="*/ 1618879 h 1651567"/>
                  <a:gd name="connsiteX5" fmla="*/ 1434767 w 4600131"/>
                  <a:gd name="connsiteY5" fmla="*/ 1187496 h 1651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00131" h="1651567">
                    <a:moveTo>
                      <a:pt x="1434767" y="1187496"/>
                    </a:moveTo>
                    <a:cubicBezTo>
                      <a:pt x="1797719" y="917718"/>
                      <a:pt x="1993979" y="15906"/>
                      <a:pt x="2283565" y="211"/>
                    </a:cubicBezTo>
                    <a:cubicBezTo>
                      <a:pt x="2573151" y="-15484"/>
                      <a:pt x="2776245" y="843137"/>
                      <a:pt x="3172280" y="1093328"/>
                    </a:cubicBezTo>
                    <a:cubicBezTo>
                      <a:pt x="3568315" y="1343519"/>
                      <a:pt x="5002506" y="1620643"/>
                      <a:pt x="4491332" y="1621676"/>
                    </a:cubicBezTo>
                    <a:cubicBezTo>
                      <a:pt x="3029505" y="1620744"/>
                      <a:pt x="615278" y="1691242"/>
                      <a:pt x="105851" y="1618879"/>
                    </a:cubicBezTo>
                    <a:cubicBezTo>
                      <a:pt x="-403576" y="1546516"/>
                      <a:pt x="1071815" y="1457274"/>
                      <a:pt x="1434767" y="1187496"/>
                    </a:cubicBezTo>
                    <a:close/>
                  </a:path>
                </a:pathLst>
              </a:custGeom>
              <a:solidFill>
                <a:srgbClr val="99FF33">
                  <a:alpha val="50196"/>
                </a:srgbClr>
              </a:solidFill>
              <a:ln cap="flat">
                <a:solidFill>
                  <a:srgbClr val="4F6228">
                    <a:alpha val="50196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Oval 5"/>
              <p:cNvSpPr/>
              <p:nvPr/>
            </p:nvSpPr>
            <p:spPr>
              <a:xfrm>
                <a:off x="5530176" y="4366333"/>
                <a:ext cx="3671300" cy="1187263"/>
              </a:xfrm>
              <a:custGeom>
                <a:avLst/>
                <a:gdLst>
                  <a:gd name="connsiteX0" fmla="*/ 0 w 1215135"/>
                  <a:gd name="connsiteY0" fmla="*/ 719097 h 1438193"/>
                  <a:gd name="connsiteX1" fmla="*/ 607568 w 1215135"/>
                  <a:gd name="connsiteY1" fmla="*/ 0 h 1438193"/>
                  <a:gd name="connsiteX2" fmla="*/ 1215136 w 1215135"/>
                  <a:gd name="connsiteY2" fmla="*/ 719097 h 1438193"/>
                  <a:gd name="connsiteX3" fmla="*/ 607568 w 1215135"/>
                  <a:gd name="connsiteY3" fmla="*/ 1438194 h 1438193"/>
                  <a:gd name="connsiteX4" fmla="*/ 0 w 1215135"/>
                  <a:gd name="connsiteY4" fmla="*/ 719097 h 1438193"/>
                  <a:gd name="connsiteX0" fmla="*/ 43 w 1215179"/>
                  <a:gd name="connsiteY0" fmla="*/ 719097 h 894883"/>
                  <a:gd name="connsiteX1" fmla="*/ 607611 w 1215179"/>
                  <a:gd name="connsiteY1" fmla="*/ 0 h 894883"/>
                  <a:gd name="connsiteX2" fmla="*/ 1215179 w 1215179"/>
                  <a:gd name="connsiteY2" fmla="*/ 719097 h 894883"/>
                  <a:gd name="connsiteX3" fmla="*/ 631674 w 1215179"/>
                  <a:gd name="connsiteY3" fmla="*/ 716299 h 894883"/>
                  <a:gd name="connsiteX4" fmla="*/ 43 w 1215179"/>
                  <a:gd name="connsiteY4" fmla="*/ 719097 h 894883"/>
                  <a:gd name="connsiteX0" fmla="*/ 1103733 w 2318869"/>
                  <a:gd name="connsiteY0" fmla="*/ 719097 h 1594604"/>
                  <a:gd name="connsiteX1" fmla="*/ 1711301 w 2318869"/>
                  <a:gd name="connsiteY1" fmla="*/ 0 h 1594604"/>
                  <a:gd name="connsiteX2" fmla="*/ 2318869 w 2318869"/>
                  <a:gd name="connsiteY2" fmla="*/ 719097 h 1594604"/>
                  <a:gd name="connsiteX3" fmla="*/ 62975 w 2318869"/>
                  <a:gd name="connsiteY3" fmla="*/ 1594604 h 1594604"/>
                  <a:gd name="connsiteX4" fmla="*/ 1103733 w 2318869"/>
                  <a:gd name="connsiteY4" fmla="*/ 719097 h 1594604"/>
                  <a:gd name="connsiteX0" fmla="*/ 1023418 w 2286681"/>
                  <a:gd name="connsiteY0" fmla="*/ 1073928 h 1607456"/>
                  <a:gd name="connsiteX1" fmla="*/ 1679113 w 2286681"/>
                  <a:gd name="connsiteY1" fmla="*/ 5916 h 1607456"/>
                  <a:gd name="connsiteX2" fmla="*/ 2286681 w 2286681"/>
                  <a:gd name="connsiteY2" fmla="*/ 725013 h 1607456"/>
                  <a:gd name="connsiteX3" fmla="*/ 30787 w 2286681"/>
                  <a:gd name="connsiteY3" fmla="*/ 1600520 h 1607456"/>
                  <a:gd name="connsiteX4" fmla="*/ 1023418 w 2286681"/>
                  <a:gd name="connsiteY4" fmla="*/ 1073928 h 1607456"/>
                  <a:gd name="connsiteX0" fmla="*/ 1113645 w 4145550"/>
                  <a:gd name="connsiteY0" fmla="*/ 1072232 h 1731637"/>
                  <a:gd name="connsiteX1" fmla="*/ 1769340 w 4145550"/>
                  <a:gd name="connsiteY1" fmla="*/ 4220 h 1731637"/>
                  <a:gd name="connsiteX2" fmla="*/ 4145550 w 4145550"/>
                  <a:gd name="connsiteY2" fmla="*/ 1505369 h 1731637"/>
                  <a:gd name="connsiteX3" fmla="*/ 121014 w 4145550"/>
                  <a:gd name="connsiteY3" fmla="*/ 1598824 h 1731637"/>
                  <a:gd name="connsiteX4" fmla="*/ 1113645 w 4145550"/>
                  <a:gd name="connsiteY4" fmla="*/ 1072232 h 1731637"/>
                  <a:gd name="connsiteX0" fmla="*/ 1113645 w 4304873"/>
                  <a:gd name="connsiteY0" fmla="*/ 1072364 h 1639472"/>
                  <a:gd name="connsiteX1" fmla="*/ 1769340 w 4304873"/>
                  <a:gd name="connsiteY1" fmla="*/ 4352 h 1639472"/>
                  <a:gd name="connsiteX2" fmla="*/ 3332429 w 4304873"/>
                  <a:gd name="connsiteY2" fmla="*/ 726490 h 1639472"/>
                  <a:gd name="connsiteX3" fmla="*/ 4145550 w 4304873"/>
                  <a:gd name="connsiteY3" fmla="*/ 1505501 h 1639472"/>
                  <a:gd name="connsiteX4" fmla="*/ 121014 w 4304873"/>
                  <a:gd name="connsiteY4" fmla="*/ 1598956 h 1639472"/>
                  <a:gd name="connsiteX5" fmla="*/ 1113645 w 4304873"/>
                  <a:gd name="connsiteY5" fmla="*/ 1072364 h 1639472"/>
                  <a:gd name="connsiteX0" fmla="*/ 1113645 w 4242269"/>
                  <a:gd name="connsiteY0" fmla="*/ 1068322 h 1635430"/>
                  <a:gd name="connsiteX1" fmla="*/ 1769340 w 4242269"/>
                  <a:gd name="connsiteY1" fmla="*/ 310 h 1635430"/>
                  <a:gd name="connsiteX2" fmla="*/ 2442092 w 4242269"/>
                  <a:gd name="connsiteY2" fmla="*/ 1179648 h 1635430"/>
                  <a:gd name="connsiteX3" fmla="*/ 4145550 w 4242269"/>
                  <a:gd name="connsiteY3" fmla="*/ 1501459 h 1635430"/>
                  <a:gd name="connsiteX4" fmla="*/ 121014 w 4242269"/>
                  <a:gd name="connsiteY4" fmla="*/ 1594914 h 1635430"/>
                  <a:gd name="connsiteX5" fmla="*/ 1113645 w 4242269"/>
                  <a:gd name="connsiteY5" fmla="*/ 1068322 h 1635430"/>
                  <a:gd name="connsiteX0" fmla="*/ 1282917 w 4219035"/>
                  <a:gd name="connsiteY0" fmla="*/ 1116234 h 1631679"/>
                  <a:gd name="connsiteX1" fmla="*/ 1746106 w 4219035"/>
                  <a:gd name="connsiteY1" fmla="*/ 96 h 1631679"/>
                  <a:gd name="connsiteX2" fmla="*/ 2418858 w 4219035"/>
                  <a:gd name="connsiteY2" fmla="*/ 1179434 h 1631679"/>
                  <a:gd name="connsiteX3" fmla="*/ 4122316 w 4219035"/>
                  <a:gd name="connsiteY3" fmla="*/ 1501245 h 1631679"/>
                  <a:gd name="connsiteX4" fmla="*/ 97780 w 4219035"/>
                  <a:gd name="connsiteY4" fmla="*/ 1594700 h 1631679"/>
                  <a:gd name="connsiteX5" fmla="*/ 1282917 w 4219035"/>
                  <a:gd name="connsiteY5" fmla="*/ 1116234 h 1631679"/>
                  <a:gd name="connsiteX0" fmla="*/ 1285463 w 4267678"/>
                  <a:gd name="connsiteY0" fmla="*/ 1116234 h 1627312"/>
                  <a:gd name="connsiteX1" fmla="*/ 1748652 w 4267678"/>
                  <a:gd name="connsiteY1" fmla="*/ 96 h 1627312"/>
                  <a:gd name="connsiteX2" fmla="*/ 2421404 w 4267678"/>
                  <a:gd name="connsiteY2" fmla="*/ 1179434 h 1627312"/>
                  <a:gd name="connsiteX3" fmla="*/ 4172988 w 4267678"/>
                  <a:gd name="connsiteY3" fmla="*/ 1489214 h 1627312"/>
                  <a:gd name="connsiteX4" fmla="*/ 100326 w 4267678"/>
                  <a:gd name="connsiteY4" fmla="*/ 1594700 h 1627312"/>
                  <a:gd name="connsiteX5" fmla="*/ 1285463 w 4267678"/>
                  <a:gd name="connsiteY5" fmla="*/ 1116234 h 1627312"/>
                  <a:gd name="connsiteX0" fmla="*/ 1285463 w 4271098"/>
                  <a:gd name="connsiteY0" fmla="*/ 1116234 h 1627312"/>
                  <a:gd name="connsiteX1" fmla="*/ 1748652 w 4271098"/>
                  <a:gd name="connsiteY1" fmla="*/ 96 h 1627312"/>
                  <a:gd name="connsiteX2" fmla="*/ 2421404 w 4271098"/>
                  <a:gd name="connsiteY2" fmla="*/ 1179434 h 1627312"/>
                  <a:gd name="connsiteX3" fmla="*/ 4172988 w 4271098"/>
                  <a:gd name="connsiteY3" fmla="*/ 1489214 h 1627312"/>
                  <a:gd name="connsiteX4" fmla="*/ 100326 w 4271098"/>
                  <a:gd name="connsiteY4" fmla="*/ 1594700 h 1627312"/>
                  <a:gd name="connsiteX5" fmla="*/ 1285463 w 4271098"/>
                  <a:gd name="connsiteY5" fmla="*/ 1116234 h 1627312"/>
                  <a:gd name="connsiteX0" fmla="*/ 1288025 w 4319787"/>
                  <a:gd name="connsiteY0" fmla="*/ 1116234 h 1653768"/>
                  <a:gd name="connsiteX1" fmla="*/ 1751214 w 4319787"/>
                  <a:gd name="connsiteY1" fmla="*/ 96 h 1653768"/>
                  <a:gd name="connsiteX2" fmla="*/ 2423966 w 4319787"/>
                  <a:gd name="connsiteY2" fmla="*/ 1179434 h 1653768"/>
                  <a:gd name="connsiteX3" fmla="*/ 4223676 w 4319787"/>
                  <a:gd name="connsiteY3" fmla="*/ 1549372 h 1653768"/>
                  <a:gd name="connsiteX4" fmla="*/ 102888 w 4319787"/>
                  <a:gd name="connsiteY4" fmla="*/ 1594700 h 1653768"/>
                  <a:gd name="connsiteX5" fmla="*/ 1288025 w 4319787"/>
                  <a:gd name="connsiteY5" fmla="*/ 1116234 h 1653768"/>
                  <a:gd name="connsiteX0" fmla="*/ 1288025 w 4319787"/>
                  <a:gd name="connsiteY0" fmla="*/ 1116234 h 1637953"/>
                  <a:gd name="connsiteX1" fmla="*/ 1751214 w 4319787"/>
                  <a:gd name="connsiteY1" fmla="*/ 96 h 1637953"/>
                  <a:gd name="connsiteX2" fmla="*/ 2423966 w 4319787"/>
                  <a:gd name="connsiteY2" fmla="*/ 1179434 h 1637953"/>
                  <a:gd name="connsiteX3" fmla="*/ 4223676 w 4319787"/>
                  <a:gd name="connsiteY3" fmla="*/ 1549372 h 1637953"/>
                  <a:gd name="connsiteX4" fmla="*/ 102888 w 4319787"/>
                  <a:gd name="connsiteY4" fmla="*/ 1594700 h 1637953"/>
                  <a:gd name="connsiteX5" fmla="*/ 1288025 w 4319787"/>
                  <a:gd name="connsiteY5" fmla="*/ 1116234 h 1637953"/>
                  <a:gd name="connsiteX0" fmla="*/ 1288025 w 4319787"/>
                  <a:gd name="connsiteY0" fmla="*/ 1116234 h 1643392"/>
                  <a:gd name="connsiteX1" fmla="*/ 1751214 w 4319787"/>
                  <a:gd name="connsiteY1" fmla="*/ 96 h 1643392"/>
                  <a:gd name="connsiteX2" fmla="*/ 2423966 w 4319787"/>
                  <a:gd name="connsiteY2" fmla="*/ 1179434 h 1643392"/>
                  <a:gd name="connsiteX3" fmla="*/ 4223676 w 4319787"/>
                  <a:gd name="connsiteY3" fmla="*/ 1561404 h 1643392"/>
                  <a:gd name="connsiteX4" fmla="*/ 102888 w 4319787"/>
                  <a:gd name="connsiteY4" fmla="*/ 1594700 h 1643392"/>
                  <a:gd name="connsiteX5" fmla="*/ 1288025 w 4319787"/>
                  <a:gd name="connsiteY5" fmla="*/ 1116234 h 1643392"/>
                  <a:gd name="connsiteX0" fmla="*/ 1288025 w 4316419"/>
                  <a:gd name="connsiteY0" fmla="*/ 1116234 h 1643392"/>
                  <a:gd name="connsiteX1" fmla="*/ 1751214 w 4316419"/>
                  <a:gd name="connsiteY1" fmla="*/ 96 h 1643392"/>
                  <a:gd name="connsiteX2" fmla="*/ 2423966 w 4316419"/>
                  <a:gd name="connsiteY2" fmla="*/ 1179434 h 1643392"/>
                  <a:gd name="connsiteX3" fmla="*/ 4223676 w 4316419"/>
                  <a:gd name="connsiteY3" fmla="*/ 1561404 h 1643392"/>
                  <a:gd name="connsiteX4" fmla="*/ 102888 w 4316419"/>
                  <a:gd name="connsiteY4" fmla="*/ 1594700 h 1643392"/>
                  <a:gd name="connsiteX5" fmla="*/ 1288025 w 4316419"/>
                  <a:gd name="connsiteY5" fmla="*/ 1116234 h 1643392"/>
                  <a:gd name="connsiteX0" fmla="*/ 1288025 w 4316419"/>
                  <a:gd name="connsiteY0" fmla="*/ 1116234 h 1620964"/>
                  <a:gd name="connsiteX1" fmla="*/ 1751214 w 4316419"/>
                  <a:gd name="connsiteY1" fmla="*/ 96 h 1620964"/>
                  <a:gd name="connsiteX2" fmla="*/ 2423966 w 4316419"/>
                  <a:gd name="connsiteY2" fmla="*/ 1179434 h 1620964"/>
                  <a:gd name="connsiteX3" fmla="*/ 4223676 w 4316419"/>
                  <a:gd name="connsiteY3" fmla="*/ 1561404 h 1620964"/>
                  <a:gd name="connsiteX4" fmla="*/ 102888 w 4316419"/>
                  <a:gd name="connsiteY4" fmla="*/ 1594700 h 1620964"/>
                  <a:gd name="connsiteX5" fmla="*/ 1288025 w 4316419"/>
                  <a:gd name="connsiteY5" fmla="*/ 1116234 h 1620964"/>
                  <a:gd name="connsiteX0" fmla="*/ 1288025 w 4316419"/>
                  <a:gd name="connsiteY0" fmla="*/ 1116234 h 1620964"/>
                  <a:gd name="connsiteX1" fmla="*/ 1751214 w 4316419"/>
                  <a:gd name="connsiteY1" fmla="*/ 96 h 1620964"/>
                  <a:gd name="connsiteX2" fmla="*/ 2423966 w 4316419"/>
                  <a:gd name="connsiteY2" fmla="*/ 1179434 h 1620964"/>
                  <a:gd name="connsiteX3" fmla="*/ 4223676 w 4316419"/>
                  <a:gd name="connsiteY3" fmla="*/ 1561404 h 1620964"/>
                  <a:gd name="connsiteX4" fmla="*/ 102888 w 4316419"/>
                  <a:gd name="connsiteY4" fmla="*/ 1594700 h 1620964"/>
                  <a:gd name="connsiteX5" fmla="*/ 1288025 w 4316419"/>
                  <a:gd name="connsiteY5" fmla="*/ 1116234 h 1620964"/>
                  <a:gd name="connsiteX0" fmla="*/ 1288025 w 4316419"/>
                  <a:gd name="connsiteY0" fmla="*/ 1116234 h 1595025"/>
                  <a:gd name="connsiteX1" fmla="*/ 1751214 w 4316419"/>
                  <a:gd name="connsiteY1" fmla="*/ 96 h 1595025"/>
                  <a:gd name="connsiteX2" fmla="*/ 2423966 w 4316419"/>
                  <a:gd name="connsiteY2" fmla="*/ 1179434 h 1595025"/>
                  <a:gd name="connsiteX3" fmla="*/ 4223676 w 4316419"/>
                  <a:gd name="connsiteY3" fmla="*/ 1561404 h 1595025"/>
                  <a:gd name="connsiteX4" fmla="*/ 102888 w 4316419"/>
                  <a:gd name="connsiteY4" fmla="*/ 1594700 h 1595025"/>
                  <a:gd name="connsiteX5" fmla="*/ 1288025 w 4316419"/>
                  <a:gd name="connsiteY5" fmla="*/ 1116234 h 1595025"/>
                  <a:gd name="connsiteX0" fmla="*/ 1267986 w 3929583"/>
                  <a:gd name="connsiteY0" fmla="*/ 1116234 h 1630875"/>
                  <a:gd name="connsiteX1" fmla="*/ 1731175 w 3929583"/>
                  <a:gd name="connsiteY1" fmla="*/ 96 h 1630875"/>
                  <a:gd name="connsiteX2" fmla="*/ 2403927 w 3929583"/>
                  <a:gd name="connsiteY2" fmla="*/ 1179434 h 1630875"/>
                  <a:gd name="connsiteX3" fmla="*/ 3818626 w 3929583"/>
                  <a:gd name="connsiteY3" fmla="*/ 1597498 h 1630875"/>
                  <a:gd name="connsiteX4" fmla="*/ 82849 w 3929583"/>
                  <a:gd name="connsiteY4" fmla="*/ 1594700 h 1630875"/>
                  <a:gd name="connsiteX5" fmla="*/ 1267986 w 3929583"/>
                  <a:gd name="connsiteY5" fmla="*/ 1116234 h 1630875"/>
                  <a:gd name="connsiteX0" fmla="*/ 1267986 w 3922020"/>
                  <a:gd name="connsiteY0" fmla="*/ 1116234 h 1630875"/>
                  <a:gd name="connsiteX1" fmla="*/ 1731175 w 3922020"/>
                  <a:gd name="connsiteY1" fmla="*/ 96 h 1630875"/>
                  <a:gd name="connsiteX2" fmla="*/ 2403927 w 3922020"/>
                  <a:gd name="connsiteY2" fmla="*/ 1179434 h 1630875"/>
                  <a:gd name="connsiteX3" fmla="*/ 3818626 w 3922020"/>
                  <a:gd name="connsiteY3" fmla="*/ 1597498 h 1630875"/>
                  <a:gd name="connsiteX4" fmla="*/ 82849 w 3922020"/>
                  <a:gd name="connsiteY4" fmla="*/ 1594700 h 1630875"/>
                  <a:gd name="connsiteX5" fmla="*/ 1267986 w 3922020"/>
                  <a:gd name="connsiteY5" fmla="*/ 1116234 h 1630875"/>
                  <a:gd name="connsiteX0" fmla="*/ 1267986 w 3922020"/>
                  <a:gd name="connsiteY0" fmla="*/ 1116234 h 1630875"/>
                  <a:gd name="connsiteX1" fmla="*/ 1731175 w 3922020"/>
                  <a:gd name="connsiteY1" fmla="*/ 96 h 1630875"/>
                  <a:gd name="connsiteX2" fmla="*/ 2403927 w 3922020"/>
                  <a:gd name="connsiteY2" fmla="*/ 1179434 h 1630875"/>
                  <a:gd name="connsiteX3" fmla="*/ 3818626 w 3922020"/>
                  <a:gd name="connsiteY3" fmla="*/ 1597498 h 1630875"/>
                  <a:gd name="connsiteX4" fmla="*/ 82849 w 3922020"/>
                  <a:gd name="connsiteY4" fmla="*/ 1594700 h 1630875"/>
                  <a:gd name="connsiteX5" fmla="*/ 1267986 w 3922020"/>
                  <a:gd name="connsiteY5" fmla="*/ 1116234 h 1630875"/>
                  <a:gd name="connsiteX0" fmla="*/ 1260764 w 3914798"/>
                  <a:gd name="connsiteY0" fmla="*/ 1116234 h 1597498"/>
                  <a:gd name="connsiteX1" fmla="*/ 1723953 w 3914798"/>
                  <a:gd name="connsiteY1" fmla="*/ 96 h 1597498"/>
                  <a:gd name="connsiteX2" fmla="*/ 2396705 w 3914798"/>
                  <a:gd name="connsiteY2" fmla="*/ 1179434 h 1597498"/>
                  <a:gd name="connsiteX3" fmla="*/ 3811404 w 3914798"/>
                  <a:gd name="connsiteY3" fmla="*/ 1597498 h 1597498"/>
                  <a:gd name="connsiteX4" fmla="*/ 75627 w 3914798"/>
                  <a:gd name="connsiteY4" fmla="*/ 1594700 h 1597498"/>
                  <a:gd name="connsiteX5" fmla="*/ 1260764 w 3914798"/>
                  <a:gd name="connsiteY5" fmla="*/ 1116234 h 1597498"/>
                  <a:gd name="connsiteX0" fmla="*/ 1569440 w 4223474"/>
                  <a:gd name="connsiteY0" fmla="*/ 1116234 h 1597498"/>
                  <a:gd name="connsiteX1" fmla="*/ 2032629 w 4223474"/>
                  <a:gd name="connsiteY1" fmla="*/ 96 h 1597498"/>
                  <a:gd name="connsiteX2" fmla="*/ 2705381 w 4223474"/>
                  <a:gd name="connsiteY2" fmla="*/ 1179434 h 1597498"/>
                  <a:gd name="connsiteX3" fmla="*/ 4120080 w 4223474"/>
                  <a:gd name="connsiteY3" fmla="*/ 1597498 h 1597498"/>
                  <a:gd name="connsiteX4" fmla="*/ 384303 w 4223474"/>
                  <a:gd name="connsiteY4" fmla="*/ 1594700 h 1597498"/>
                  <a:gd name="connsiteX5" fmla="*/ 1569440 w 4223474"/>
                  <a:gd name="connsiteY5" fmla="*/ 1116234 h 1597498"/>
                  <a:gd name="connsiteX0" fmla="*/ 1862716 w 4516750"/>
                  <a:gd name="connsiteY0" fmla="*/ 1116234 h 1607111"/>
                  <a:gd name="connsiteX1" fmla="*/ 2325905 w 4516750"/>
                  <a:gd name="connsiteY1" fmla="*/ 96 h 1607111"/>
                  <a:gd name="connsiteX2" fmla="*/ 2998657 w 4516750"/>
                  <a:gd name="connsiteY2" fmla="*/ 1179434 h 1607111"/>
                  <a:gd name="connsiteX3" fmla="*/ 4413356 w 4516750"/>
                  <a:gd name="connsiteY3" fmla="*/ 1597498 h 1607111"/>
                  <a:gd name="connsiteX4" fmla="*/ 352727 w 4516750"/>
                  <a:gd name="connsiteY4" fmla="*/ 1606732 h 1607111"/>
                  <a:gd name="connsiteX5" fmla="*/ 1862716 w 4516750"/>
                  <a:gd name="connsiteY5" fmla="*/ 1116234 h 1607111"/>
                  <a:gd name="connsiteX0" fmla="*/ 2049905 w 4703939"/>
                  <a:gd name="connsiteY0" fmla="*/ 1116234 h 1619128"/>
                  <a:gd name="connsiteX1" fmla="*/ 2513094 w 4703939"/>
                  <a:gd name="connsiteY1" fmla="*/ 96 h 1619128"/>
                  <a:gd name="connsiteX2" fmla="*/ 3185846 w 4703939"/>
                  <a:gd name="connsiteY2" fmla="*/ 1179434 h 1619128"/>
                  <a:gd name="connsiteX3" fmla="*/ 4600545 w 4703939"/>
                  <a:gd name="connsiteY3" fmla="*/ 1597498 h 1619128"/>
                  <a:gd name="connsiteX4" fmla="*/ 335380 w 4703939"/>
                  <a:gd name="connsiteY4" fmla="*/ 1618764 h 1619128"/>
                  <a:gd name="connsiteX5" fmla="*/ 2049905 w 4703939"/>
                  <a:gd name="connsiteY5" fmla="*/ 1116234 h 1619128"/>
                  <a:gd name="connsiteX0" fmla="*/ 1784945 w 4553204"/>
                  <a:gd name="connsiteY0" fmla="*/ 1116234 h 1656721"/>
                  <a:gd name="connsiteX1" fmla="*/ 2248134 w 4553204"/>
                  <a:gd name="connsiteY1" fmla="*/ 96 h 1656721"/>
                  <a:gd name="connsiteX2" fmla="*/ 2920886 w 4553204"/>
                  <a:gd name="connsiteY2" fmla="*/ 1179434 h 1656721"/>
                  <a:gd name="connsiteX3" fmla="*/ 4455901 w 4553204"/>
                  <a:gd name="connsiteY3" fmla="*/ 1621561 h 1656721"/>
                  <a:gd name="connsiteX4" fmla="*/ 70420 w 4553204"/>
                  <a:gd name="connsiteY4" fmla="*/ 1618764 h 1656721"/>
                  <a:gd name="connsiteX5" fmla="*/ 1784945 w 4553204"/>
                  <a:gd name="connsiteY5" fmla="*/ 1116234 h 1656721"/>
                  <a:gd name="connsiteX0" fmla="*/ 1801069 w 4569328"/>
                  <a:gd name="connsiteY0" fmla="*/ 1116234 h 1621561"/>
                  <a:gd name="connsiteX1" fmla="*/ 2264258 w 4569328"/>
                  <a:gd name="connsiteY1" fmla="*/ 96 h 1621561"/>
                  <a:gd name="connsiteX2" fmla="*/ 2937010 w 4569328"/>
                  <a:gd name="connsiteY2" fmla="*/ 1179434 h 1621561"/>
                  <a:gd name="connsiteX3" fmla="*/ 4472025 w 4569328"/>
                  <a:gd name="connsiteY3" fmla="*/ 1621561 h 1621561"/>
                  <a:gd name="connsiteX4" fmla="*/ 86544 w 4569328"/>
                  <a:gd name="connsiteY4" fmla="*/ 1618764 h 1621561"/>
                  <a:gd name="connsiteX5" fmla="*/ 1801069 w 4569328"/>
                  <a:gd name="connsiteY5" fmla="*/ 1116234 h 1621561"/>
                  <a:gd name="connsiteX0" fmla="*/ 1674345 w 4562920"/>
                  <a:gd name="connsiteY0" fmla="*/ 1315116 h 1642314"/>
                  <a:gd name="connsiteX1" fmla="*/ 2257850 w 4562920"/>
                  <a:gd name="connsiteY1" fmla="*/ 394 h 1642314"/>
                  <a:gd name="connsiteX2" fmla="*/ 2930602 w 4562920"/>
                  <a:gd name="connsiteY2" fmla="*/ 1179732 h 1642314"/>
                  <a:gd name="connsiteX3" fmla="*/ 4465617 w 4562920"/>
                  <a:gd name="connsiteY3" fmla="*/ 1621859 h 1642314"/>
                  <a:gd name="connsiteX4" fmla="*/ 80136 w 4562920"/>
                  <a:gd name="connsiteY4" fmla="*/ 1619062 h 1642314"/>
                  <a:gd name="connsiteX5" fmla="*/ 1674345 w 4562920"/>
                  <a:gd name="connsiteY5" fmla="*/ 1315116 h 1642314"/>
                  <a:gd name="connsiteX0" fmla="*/ 1674345 w 4561785"/>
                  <a:gd name="connsiteY0" fmla="*/ 1314729 h 1641927"/>
                  <a:gd name="connsiteX1" fmla="*/ 2257850 w 4561785"/>
                  <a:gd name="connsiteY1" fmla="*/ 7 h 1641927"/>
                  <a:gd name="connsiteX2" fmla="*/ 2906539 w 4561785"/>
                  <a:gd name="connsiteY2" fmla="*/ 1297024 h 1641927"/>
                  <a:gd name="connsiteX3" fmla="*/ 4465617 w 4561785"/>
                  <a:gd name="connsiteY3" fmla="*/ 1621472 h 1641927"/>
                  <a:gd name="connsiteX4" fmla="*/ 80136 w 4561785"/>
                  <a:gd name="connsiteY4" fmla="*/ 1618675 h 1641927"/>
                  <a:gd name="connsiteX5" fmla="*/ 1674345 w 4561785"/>
                  <a:gd name="connsiteY5" fmla="*/ 1314729 h 1641927"/>
                  <a:gd name="connsiteX0" fmla="*/ 1677699 w 4565139"/>
                  <a:gd name="connsiteY0" fmla="*/ 1314729 h 1621472"/>
                  <a:gd name="connsiteX1" fmla="*/ 2261204 w 4565139"/>
                  <a:gd name="connsiteY1" fmla="*/ 7 h 1621472"/>
                  <a:gd name="connsiteX2" fmla="*/ 2909893 w 4565139"/>
                  <a:gd name="connsiteY2" fmla="*/ 1297024 h 1621472"/>
                  <a:gd name="connsiteX3" fmla="*/ 4468971 w 4565139"/>
                  <a:gd name="connsiteY3" fmla="*/ 1621472 h 1621472"/>
                  <a:gd name="connsiteX4" fmla="*/ 83490 w 4565139"/>
                  <a:gd name="connsiteY4" fmla="*/ 1618675 h 1621472"/>
                  <a:gd name="connsiteX5" fmla="*/ 1677699 w 4565139"/>
                  <a:gd name="connsiteY5" fmla="*/ 1314729 h 162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65139" h="1621472">
                    <a:moveTo>
                      <a:pt x="1677699" y="1314729"/>
                    </a:moveTo>
                    <a:cubicBezTo>
                      <a:pt x="2040651" y="1044951"/>
                      <a:pt x="2055838" y="2958"/>
                      <a:pt x="2261204" y="7"/>
                    </a:cubicBezTo>
                    <a:cubicBezTo>
                      <a:pt x="2466570" y="-2944"/>
                      <a:pt x="2513858" y="1046833"/>
                      <a:pt x="2909893" y="1297024"/>
                    </a:cubicBezTo>
                    <a:cubicBezTo>
                      <a:pt x="3305928" y="1547215"/>
                      <a:pt x="4980145" y="1620439"/>
                      <a:pt x="4468971" y="1621472"/>
                    </a:cubicBezTo>
                    <a:lnTo>
                      <a:pt x="83490" y="1618675"/>
                    </a:lnTo>
                    <a:cubicBezTo>
                      <a:pt x="-393754" y="1619035"/>
                      <a:pt x="1314747" y="1584507"/>
                      <a:pt x="1677699" y="1314729"/>
                    </a:cubicBezTo>
                    <a:close/>
                  </a:path>
                </a:pathLst>
              </a:custGeom>
              <a:solidFill>
                <a:srgbClr val="95B3D7">
                  <a:alpha val="50196"/>
                </a:srgbClr>
              </a:solidFill>
              <a:ln cap="flat">
                <a:solidFill>
                  <a:schemeClr val="accent5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Oval 5"/>
              <p:cNvSpPr/>
              <p:nvPr/>
            </p:nvSpPr>
            <p:spPr>
              <a:xfrm>
                <a:off x="6353783" y="3874369"/>
                <a:ext cx="2874692" cy="1701721"/>
              </a:xfrm>
              <a:custGeom>
                <a:avLst/>
                <a:gdLst>
                  <a:gd name="connsiteX0" fmla="*/ 0 w 1215135"/>
                  <a:gd name="connsiteY0" fmla="*/ 719097 h 1438193"/>
                  <a:gd name="connsiteX1" fmla="*/ 607568 w 1215135"/>
                  <a:gd name="connsiteY1" fmla="*/ 0 h 1438193"/>
                  <a:gd name="connsiteX2" fmla="*/ 1215136 w 1215135"/>
                  <a:gd name="connsiteY2" fmla="*/ 719097 h 1438193"/>
                  <a:gd name="connsiteX3" fmla="*/ 607568 w 1215135"/>
                  <a:gd name="connsiteY3" fmla="*/ 1438194 h 1438193"/>
                  <a:gd name="connsiteX4" fmla="*/ 0 w 1215135"/>
                  <a:gd name="connsiteY4" fmla="*/ 719097 h 1438193"/>
                  <a:gd name="connsiteX0" fmla="*/ 43 w 1215179"/>
                  <a:gd name="connsiteY0" fmla="*/ 719097 h 894883"/>
                  <a:gd name="connsiteX1" fmla="*/ 607611 w 1215179"/>
                  <a:gd name="connsiteY1" fmla="*/ 0 h 894883"/>
                  <a:gd name="connsiteX2" fmla="*/ 1215179 w 1215179"/>
                  <a:gd name="connsiteY2" fmla="*/ 719097 h 894883"/>
                  <a:gd name="connsiteX3" fmla="*/ 631674 w 1215179"/>
                  <a:gd name="connsiteY3" fmla="*/ 716299 h 894883"/>
                  <a:gd name="connsiteX4" fmla="*/ 43 w 1215179"/>
                  <a:gd name="connsiteY4" fmla="*/ 719097 h 894883"/>
                  <a:gd name="connsiteX0" fmla="*/ 1103733 w 2318869"/>
                  <a:gd name="connsiteY0" fmla="*/ 719097 h 1594604"/>
                  <a:gd name="connsiteX1" fmla="*/ 1711301 w 2318869"/>
                  <a:gd name="connsiteY1" fmla="*/ 0 h 1594604"/>
                  <a:gd name="connsiteX2" fmla="*/ 2318869 w 2318869"/>
                  <a:gd name="connsiteY2" fmla="*/ 719097 h 1594604"/>
                  <a:gd name="connsiteX3" fmla="*/ 62975 w 2318869"/>
                  <a:gd name="connsiteY3" fmla="*/ 1594604 h 1594604"/>
                  <a:gd name="connsiteX4" fmla="*/ 1103733 w 2318869"/>
                  <a:gd name="connsiteY4" fmla="*/ 719097 h 1594604"/>
                  <a:gd name="connsiteX0" fmla="*/ 1023418 w 2286681"/>
                  <a:gd name="connsiteY0" fmla="*/ 1073928 h 1607456"/>
                  <a:gd name="connsiteX1" fmla="*/ 1679113 w 2286681"/>
                  <a:gd name="connsiteY1" fmla="*/ 5916 h 1607456"/>
                  <a:gd name="connsiteX2" fmla="*/ 2286681 w 2286681"/>
                  <a:gd name="connsiteY2" fmla="*/ 725013 h 1607456"/>
                  <a:gd name="connsiteX3" fmla="*/ 30787 w 2286681"/>
                  <a:gd name="connsiteY3" fmla="*/ 1600520 h 1607456"/>
                  <a:gd name="connsiteX4" fmla="*/ 1023418 w 2286681"/>
                  <a:gd name="connsiteY4" fmla="*/ 1073928 h 1607456"/>
                  <a:gd name="connsiteX0" fmla="*/ 1113645 w 4145550"/>
                  <a:gd name="connsiteY0" fmla="*/ 1072232 h 1731637"/>
                  <a:gd name="connsiteX1" fmla="*/ 1769340 w 4145550"/>
                  <a:gd name="connsiteY1" fmla="*/ 4220 h 1731637"/>
                  <a:gd name="connsiteX2" fmla="*/ 4145550 w 4145550"/>
                  <a:gd name="connsiteY2" fmla="*/ 1505369 h 1731637"/>
                  <a:gd name="connsiteX3" fmla="*/ 121014 w 4145550"/>
                  <a:gd name="connsiteY3" fmla="*/ 1598824 h 1731637"/>
                  <a:gd name="connsiteX4" fmla="*/ 1113645 w 4145550"/>
                  <a:gd name="connsiteY4" fmla="*/ 1072232 h 1731637"/>
                  <a:gd name="connsiteX0" fmla="*/ 1113645 w 4304873"/>
                  <a:gd name="connsiteY0" fmla="*/ 1072364 h 1639472"/>
                  <a:gd name="connsiteX1" fmla="*/ 1769340 w 4304873"/>
                  <a:gd name="connsiteY1" fmla="*/ 4352 h 1639472"/>
                  <a:gd name="connsiteX2" fmla="*/ 3332429 w 4304873"/>
                  <a:gd name="connsiteY2" fmla="*/ 726490 h 1639472"/>
                  <a:gd name="connsiteX3" fmla="*/ 4145550 w 4304873"/>
                  <a:gd name="connsiteY3" fmla="*/ 1505501 h 1639472"/>
                  <a:gd name="connsiteX4" fmla="*/ 121014 w 4304873"/>
                  <a:gd name="connsiteY4" fmla="*/ 1598956 h 1639472"/>
                  <a:gd name="connsiteX5" fmla="*/ 1113645 w 4304873"/>
                  <a:gd name="connsiteY5" fmla="*/ 1072364 h 1639472"/>
                  <a:gd name="connsiteX0" fmla="*/ 1113645 w 4242269"/>
                  <a:gd name="connsiteY0" fmla="*/ 1068322 h 1635430"/>
                  <a:gd name="connsiteX1" fmla="*/ 1769340 w 4242269"/>
                  <a:gd name="connsiteY1" fmla="*/ 310 h 1635430"/>
                  <a:gd name="connsiteX2" fmla="*/ 2442092 w 4242269"/>
                  <a:gd name="connsiteY2" fmla="*/ 1179648 h 1635430"/>
                  <a:gd name="connsiteX3" fmla="*/ 4145550 w 4242269"/>
                  <a:gd name="connsiteY3" fmla="*/ 1501459 h 1635430"/>
                  <a:gd name="connsiteX4" fmla="*/ 121014 w 4242269"/>
                  <a:gd name="connsiteY4" fmla="*/ 1594914 h 1635430"/>
                  <a:gd name="connsiteX5" fmla="*/ 1113645 w 4242269"/>
                  <a:gd name="connsiteY5" fmla="*/ 1068322 h 1635430"/>
                  <a:gd name="connsiteX0" fmla="*/ 1282917 w 4219035"/>
                  <a:gd name="connsiteY0" fmla="*/ 1116234 h 1631679"/>
                  <a:gd name="connsiteX1" fmla="*/ 1746106 w 4219035"/>
                  <a:gd name="connsiteY1" fmla="*/ 96 h 1631679"/>
                  <a:gd name="connsiteX2" fmla="*/ 2418858 w 4219035"/>
                  <a:gd name="connsiteY2" fmla="*/ 1179434 h 1631679"/>
                  <a:gd name="connsiteX3" fmla="*/ 4122316 w 4219035"/>
                  <a:gd name="connsiteY3" fmla="*/ 1501245 h 1631679"/>
                  <a:gd name="connsiteX4" fmla="*/ 97780 w 4219035"/>
                  <a:gd name="connsiteY4" fmla="*/ 1594700 h 1631679"/>
                  <a:gd name="connsiteX5" fmla="*/ 1282917 w 4219035"/>
                  <a:gd name="connsiteY5" fmla="*/ 1116234 h 1631679"/>
                  <a:gd name="connsiteX0" fmla="*/ 1285463 w 4267678"/>
                  <a:gd name="connsiteY0" fmla="*/ 1116234 h 1627312"/>
                  <a:gd name="connsiteX1" fmla="*/ 1748652 w 4267678"/>
                  <a:gd name="connsiteY1" fmla="*/ 96 h 1627312"/>
                  <a:gd name="connsiteX2" fmla="*/ 2421404 w 4267678"/>
                  <a:gd name="connsiteY2" fmla="*/ 1179434 h 1627312"/>
                  <a:gd name="connsiteX3" fmla="*/ 4172988 w 4267678"/>
                  <a:gd name="connsiteY3" fmla="*/ 1489214 h 1627312"/>
                  <a:gd name="connsiteX4" fmla="*/ 100326 w 4267678"/>
                  <a:gd name="connsiteY4" fmla="*/ 1594700 h 1627312"/>
                  <a:gd name="connsiteX5" fmla="*/ 1285463 w 4267678"/>
                  <a:gd name="connsiteY5" fmla="*/ 1116234 h 1627312"/>
                  <a:gd name="connsiteX0" fmla="*/ 1285463 w 4271098"/>
                  <a:gd name="connsiteY0" fmla="*/ 1116234 h 1627312"/>
                  <a:gd name="connsiteX1" fmla="*/ 1748652 w 4271098"/>
                  <a:gd name="connsiteY1" fmla="*/ 96 h 1627312"/>
                  <a:gd name="connsiteX2" fmla="*/ 2421404 w 4271098"/>
                  <a:gd name="connsiteY2" fmla="*/ 1179434 h 1627312"/>
                  <a:gd name="connsiteX3" fmla="*/ 4172988 w 4271098"/>
                  <a:gd name="connsiteY3" fmla="*/ 1489214 h 1627312"/>
                  <a:gd name="connsiteX4" fmla="*/ 100326 w 4271098"/>
                  <a:gd name="connsiteY4" fmla="*/ 1594700 h 1627312"/>
                  <a:gd name="connsiteX5" fmla="*/ 1285463 w 4271098"/>
                  <a:gd name="connsiteY5" fmla="*/ 1116234 h 1627312"/>
                  <a:gd name="connsiteX0" fmla="*/ 1288025 w 4319787"/>
                  <a:gd name="connsiteY0" fmla="*/ 1116234 h 1653768"/>
                  <a:gd name="connsiteX1" fmla="*/ 1751214 w 4319787"/>
                  <a:gd name="connsiteY1" fmla="*/ 96 h 1653768"/>
                  <a:gd name="connsiteX2" fmla="*/ 2423966 w 4319787"/>
                  <a:gd name="connsiteY2" fmla="*/ 1179434 h 1653768"/>
                  <a:gd name="connsiteX3" fmla="*/ 4223676 w 4319787"/>
                  <a:gd name="connsiteY3" fmla="*/ 1549372 h 1653768"/>
                  <a:gd name="connsiteX4" fmla="*/ 102888 w 4319787"/>
                  <a:gd name="connsiteY4" fmla="*/ 1594700 h 1653768"/>
                  <a:gd name="connsiteX5" fmla="*/ 1288025 w 4319787"/>
                  <a:gd name="connsiteY5" fmla="*/ 1116234 h 1653768"/>
                  <a:gd name="connsiteX0" fmla="*/ 1288025 w 4319787"/>
                  <a:gd name="connsiteY0" fmla="*/ 1116234 h 1637953"/>
                  <a:gd name="connsiteX1" fmla="*/ 1751214 w 4319787"/>
                  <a:gd name="connsiteY1" fmla="*/ 96 h 1637953"/>
                  <a:gd name="connsiteX2" fmla="*/ 2423966 w 4319787"/>
                  <a:gd name="connsiteY2" fmla="*/ 1179434 h 1637953"/>
                  <a:gd name="connsiteX3" fmla="*/ 4223676 w 4319787"/>
                  <a:gd name="connsiteY3" fmla="*/ 1549372 h 1637953"/>
                  <a:gd name="connsiteX4" fmla="*/ 102888 w 4319787"/>
                  <a:gd name="connsiteY4" fmla="*/ 1594700 h 1637953"/>
                  <a:gd name="connsiteX5" fmla="*/ 1288025 w 4319787"/>
                  <a:gd name="connsiteY5" fmla="*/ 1116234 h 1637953"/>
                  <a:gd name="connsiteX0" fmla="*/ 1288025 w 4319787"/>
                  <a:gd name="connsiteY0" fmla="*/ 1116234 h 1643392"/>
                  <a:gd name="connsiteX1" fmla="*/ 1751214 w 4319787"/>
                  <a:gd name="connsiteY1" fmla="*/ 96 h 1643392"/>
                  <a:gd name="connsiteX2" fmla="*/ 2423966 w 4319787"/>
                  <a:gd name="connsiteY2" fmla="*/ 1179434 h 1643392"/>
                  <a:gd name="connsiteX3" fmla="*/ 4223676 w 4319787"/>
                  <a:gd name="connsiteY3" fmla="*/ 1561404 h 1643392"/>
                  <a:gd name="connsiteX4" fmla="*/ 102888 w 4319787"/>
                  <a:gd name="connsiteY4" fmla="*/ 1594700 h 1643392"/>
                  <a:gd name="connsiteX5" fmla="*/ 1288025 w 4319787"/>
                  <a:gd name="connsiteY5" fmla="*/ 1116234 h 1643392"/>
                  <a:gd name="connsiteX0" fmla="*/ 1288025 w 4316419"/>
                  <a:gd name="connsiteY0" fmla="*/ 1116234 h 1643392"/>
                  <a:gd name="connsiteX1" fmla="*/ 1751214 w 4316419"/>
                  <a:gd name="connsiteY1" fmla="*/ 96 h 1643392"/>
                  <a:gd name="connsiteX2" fmla="*/ 2423966 w 4316419"/>
                  <a:gd name="connsiteY2" fmla="*/ 1179434 h 1643392"/>
                  <a:gd name="connsiteX3" fmla="*/ 4223676 w 4316419"/>
                  <a:gd name="connsiteY3" fmla="*/ 1561404 h 1643392"/>
                  <a:gd name="connsiteX4" fmla="*/ 102888 w 4316419"/>
                  <a:gd name="connsiteY4" fmla="*/ 1594700 h 1643392"/>
                  <a:gd name="connsiteX5" fmla="*/ 1288025 w 4316419"/>
                  <a:gd name="connsiteY5" fmla="*/ 1116234 h 1643392"/>
                  <a:gd name="connsiteX0" fmla="*/ 1288025 w 4316419"/>
                  <a:gd name="connsiteY0" fmla="*/ 1116234 h 1620964"/>
                  <a:gd name="connsiteX1" fmla="*/ 1751214 w 4316419"/>
                  <a:gd name="connsiteY1" fmla="*/ 96 h 1620964"/>
                  <a:gd name="connsiteX2" fmla="*/ 2423966 w 4316419"/>
                  <a:gd name="connsiteY2" fmla="*/ 1179434 h 1620964"/>
                  <a:gd name="connsiteX3" fmla="*/ 4223676 w 4316419"/>
                  <a:gd name="connsiteY3" fmla="*/ 1561404 h 1620964"/>
                  <a:gd name="connsiteX4" fmla="*/ 102888 w 4316419"/>
                  <a:gd name="connsiteY4" fmla="*/ 1594700 h 1620964"/>
                  <a:gd name="connsiteX5" fmla="*/ 1288025 w 4316419"/>
                  <a:gd name="connsiteY5" fmla="*/ 1116234 h 1620964"/>
                  <a:gd name="connsiteX0" fmla="*/ 1288025 w 4316419"/>
                  <a:gd name="connsiteY0" fmla="*/ 1116234 h 1620964"/>
                  <a:gd name="connsiteX1" fmla="*/ 1751214 w 4316419"/>
                  <a:gd name="connsiteY1" fmla="*/ 96 h 1620964"/>
                  <a:gd name="connsiteX2" fmla="*/ 2423966 w 4316419"/>
                  <a:gd name="connsiteY2" fmla="*/ 1179434 h 1620964"/>
                  <a:gd name="connsiteX3" fmla="*/ 4223676 w 4316419"/>
                  <a:gd name="connsiteY3" fmla="*/ 1561404 h 1620964"/>
                  <a:gd name="connsiteX4" fmla="*/ 102888 w 4316419"/>
                  <a:gd name="connsiteY4" fmla="*/ 1594700 h 1620964"/>
                  <a:gd name="connsiteX5" fmla="*/ 1288025 w 4316419"/>
                  <a:gd name="connsiteY5" fmla="*/ 1116234 h 1620964"/>
                  <a:gd name="connsiteX0" fmla="*/ 1288025 w 4316419"/>
                  <a:gd name="connsiteY0" fmla="*/ 1116234 h 1595025"/>
                  <a:gd name="connsiteX1" fmla="*/ 1751214 w 4316419"/>
                  <a:gd name="connsiteY1" fmla="*/ 96 h 1595025"/>
                  <a:gd name="connsiteX2" fmla="*/ 2423966 w 4316419"/>
                  <a:gd name="connsiteY2" fmla="*/ 1179434 h 1595025"/>
                  <a:gd name="connsiteX3" fmla="*/ 4223676 w 4316419"/>
                  <a:gd name="connsiteY3" fmla="*/ 1561404 h 1595025"/>
                  <a:gd name="connsiteX4" fmla="*/ 102888 w 4316419"/>
                  <a:gd name="connsiteY4" fmla="*/ 1594700 h 1595025"/>
                  <a:gd name="connsiteX5" fmla="*/ 1288025 w 4316419"/>
                  <a:gd name="connsiteY5" fmla="*/ 1116234 h 1595025"/>
                  <a:gd name="connsiteX0" fmla="*/ 1267986 w 3929583"/>
                  <a:gd name="connsiteY0" fmla="*/ 1116234 h 1630875"/>
                  <a:gd name="connsiteX1" fmla="*/ 1731175 w 3929583"/>
                  <a:gd name="connsiteY1" fmla="*/ 96 h 1630875"/>
                  <a:gd name="connsiteX2" fmla="*/ 2403927 w 3929583"/>
                  <a:gd name="connsiteY2" fmla="*/ 1179434 h 1630875"/>
                  <a:gd name="connsiteX3" fmla="*/ 3818626 w 3929583"/>
                  <a:gd name="connsiteY3" fmla="*/ 1597498 h 1630875"/>
                  <a:gd name="connsiteX4" fmla="*/ 82849 w 3929583"/>
                  <a:gd name="connsiteY4" fmla="*/ 1594700 h 1630875"/>
                  <a:gd name="connsiteX5" fmla="*/ 1267986 w 3929583"/>
                  <a:gd name="connsiteY5" fmla="*/ 1116234 h 1630875"/>
                  <a:gd name="connsiteX0" fmla="*/ 1267986 w 3922020"/>
                  <a:gd name="connsiteY0" fmla="*/ 1116234 h 1630875"/>
                  <a:gd name="connsiteX1" fmla="*/ 1731175 w 3922020"/>
                  <a:gd name="connsiteY1" fmla="*/ 96 h 1630875"/>
                  <a:gd name="connsiteX2" fmla="*/ 2403927 w 3922020"/>
                  <a:gd name="connsiteY2" fmla="*/ 1179434 h 1630875"/>
                  <a:gd name="connsiteX3" fmla="*/ 3818626 w 3922020"/>
                  <a:gd name="connsiteY3" fmla="*/ 1597498 h 1630875"/>
                  <a:gd name="connsiteX4" fmla="*/ 82849 w 3922020"/>
                  <a:gd name="connsiteY4" fmla="*/ 1594700 h 1630875"/>
                  <a:gd name="connsiteX5" fmla="*/ 1267986 w 3922020"/>
                  <a:gd name="connsiteY5" fmla="*/ 1116234 h 1630875"/>
                  <a:gd name="connsiteX0" fmla="*/ 1267986 w 3922020"/>
                  <a:gd name="connsiteY0" fmla="*/ 1116234 h 1630875"/>
                  <a:gd name="connsiteX1" fmla="*/ 1731175 w 3922020"/>
                  <a:gd name="connsiteY1" fmla="*/ 96 h 1630875"/>
                  <a:gd name="connsiteX2" fmla="*/ 2403927 w 3922020"/>
                  <a:gd name="connsiteY2" fmla="*/ 1179434 h 1630875"/>
                  <a:gd name="connsiteX3" fmla="*/ 3818626 w 3922020"/>
                  <a:gd name="connsiteY3" fmla="*/ 1597498 h 1630875"/>
                  <a:gd name="connsiteX4" fmla="*/ 82849 w 3922020"/>
                  <a:gd name="connsiteY4" fmla="*/ 1594700 h 1630875"/>
                  <a:gd name="connsiteX5" fmla="*/ 1267986 w 3922020"/>
                  <a:gd name="connsiteY5" fmla="*/ 1116234 h 1630875"/>
                  <a:gd name="connsiteX0" fmla="*/ 1260764 w 3914798"/>
                  <a:gd name="connsiteY0" fmla="*/ 1116234 h 1597498"/>
                  <a:gd name="connsiteX1" fmla="*/ 1723953 w 3914798"/>
                  <a:gd name="connsiteY1" fmla="*/ 96 h 1597498"/>
                  <a:gd name="connsiteX2" fmla="*/ 2396705 w 3914798"/>
                  <a:gd name="connsiteY2" fmla="*/ 1179434 h 1597498"/>
                  <a:gd name="connsiteX3" fmla="*/ 3811404 w 3914798"/>
                  <a:gd name="connsiteY3" fmla="*/ 1597498 h 1597498"/>
                  <a:gd name="connsiteX4" fmla="*/ 75627 w 3914798"/>
                  <a:gd name="connsiteY4" fmla="*/ 1594700 h 1597498"/>
                  <a:gd name="connsiteX5" fmla="*/ 1260764 w 3914798"/>
                  <a:gd name="connsiteY5" fmla="*/ 1116234 h 1597498"/>
                  <a:gd name="connsiteX0" fmla="*/ 1569440 w 4223474"/>
                  <a:gd name="connsiteY0" fmla="*/ 1116234 h 1597498"/>
                  <a:gd name="connsiteX1" fmla="*/ 2032629 w 4223474"/>
                  <a:gd name="connsiteY1" fmla="*/ 96 h 1597498"/>
                  <a:gd name="connsiteX2" fmla="*/ 2705381 w 4223474"/>
                  <a:gd name="connsiteY2" fmla="*/ 1179434 h 1597498"/>
                  <a:gd name="connsiteX3" fmla="*/ 4120080 w 4223474"/>
                  <a:gd name="connsiteY3" fmla="*/ 1597498 h 1597498"/>
                  <a:gd name="connsiteX4" fmla="*/ 384303 w 4223474"/>
                  <a:gd name="connsiteY4" fmla="*/ 1594700 h 1597498"/>
                  <a:gd name="connsiteX5" fmla="*/ 1569440 w 4223474"/>
                  <a:gd name="connsiteY5" fmla="*/ 1116234 h 1597498"/>
                  <a:gd name="connsiteX0" fmla="*/ 1862716 w 4516750"/>
                  <a:gd name="connsiteY0" fmla="*/ 1116234 h 1607111"/>
                  <a:gd name="connsiteX1" fmla="*/ 2325905 w 4516750"/>
                  <a:gd name="connsiteY1" fmla="*/ 96 h 1607111"/>
                  <a:gd name="connsiteX2" fmla="*/ 2998657 w 4516750"/>
                  <a:gd name="connsiteY2" fmla="*/ 1179434 h 1607111"/>
                  <a:gd name="connsiteX3" fmla="*/ 4413356 w 4516750"/>
                  <a:gd name="connsiteY3" fmla="*/ 1597498 h 1607111"/>
                  <a:gd name="connsiteX4" fmla="*/ 352727 w 4516750"/>
                  <a:gd name="connsiteY4" fmla="*/ 1606732 h 1607111"/>
                  <a:gd name="connsiteX5" fmla="*/ 1862716 w 4516750"/>
                  <a:gd name="connsiteY5" fmla="*/ 1116234 h 1607111"/>
                  <a:gd name="connsiteX0" fmla="*/ 2049905 w 4703939"/>
                  <a:gd name="connsiteY0" fmla="*/ 1116234 h 1619128"/>
                  <a:gd name="connsiteX1" fmla="*/ 2513094 w 4703939"/>
                  <a:gd name="connsiteY1" fmla="*/ 96 h 1619128"/>
                  <a:gd name="connsiteX2" fmla="*/ 3185846 w 4703939"/>
                  <a:gd name="connsiteY2" fmla="*/ 1179434 h 1619128"/>
                  <a:gd name="connsiteX3" fmla="*/ 4600545 w 4703939"/>
                  <a:gd name="connsiteY3" fmla="*/ 1597498 h 1619128"/>
                  <a:gd name="connsiteX4" fmla="*/ 335380 w 4703939"/>
                  <a:gd name="connsiteY4" fmla="*/ 1618764 h 1619128"/>
                  <a:gd name="connsiteX5" fmla="*/ 2049905 w 4703939"/>
                  <a:gd name="connsiteY5" fmla="*/ 1116234 h 1619128"/>
                  <a:gd name="connsiteX0" fmla="*/ 1784945 w 4553204"/>
                  <a:gd name="connsiteY0" fmla="*/ 1116234 h 1656721"/>
                  <a:gd name="connsiteX1" fmla="*/ 2248134 w 4553204"/>
                  <a:gd name="connsiteY1" fmla="*/ 96 h 1656721"/>
                  <a:gd name="connsiteX2" fmla="*/ 2920886 w 4553204"/>
                  <a:gd name="connsiteY2" fmla="*/ 1179434 h 1656721"/>
                  <a:gd name="connsiteX3" fmla="*/ 4455901 w 4553204"/>
                  <a:gd name="connsiteY3" fmla="*/ 1621561 h 1656721"/>
                  <a:gd name="connsiteX4" fmla="*/ 70420 w 4553204"/>
                  <a:gd name="connsiteY4" fmla="*/ 1618764 h 1656721"/>
                  <a:gd name="connsiteX5" fmla="*/ 1784945 w 4553204"/>
                  <a:gd name="connsiteY5" fmla="*/ 1116234 h 1656721"/>
                  <a:gd name="connsiteX0" fmla="*/ 1801069 w 4569328"/>
                  <a:gd name="connsiteY0" fmla="*/ 1116234 h 1621561"/>
                  <a:gd name="connsiteX1" fmla="*/ 2264258 w 4569328"/>
                  <a:gd name="connsiteY1" fmla="*/ 96 h 1621561"/>
                  <a:gd name="connsiteX2" fmla="*/ 2937010 w 4569328"/>
                  <a:gd name="connsiteY2" fmla="*/ 1179434 h 1621561"/>
                  <a:gd name="connsiteX3" fmla="*/ 4472025 w 4569328"/>
                  <a:gd name="connsiteY3" fmla="*/ 1621561 h 1621561"/>
                  <a:gd name="connsiteX4" fmla="*/ 86544 w 4569328"/>
                  <a:gd name="connsiteY4" fmla="*/ 1618764 h 1621561"/>
                  <a:gd name="connsiteX5" fmla="*/ 1801069 w 4569328"/>
                  <a:gd name="connsiteY5" fmla="*/ 1116234 h 1621561"/>
                  <a:gd name="connsiteX0" fmla="*/ 1674345 w 4562920"/>
                  <a:gd name="connsiteY0" fmla="*/ 1315116 h 1642314"/>
                  <a:gd name="connsiteX1" fmla="*/ 2257850 w 4562920"/>
                  <a:gd name="connsiteY1" fmla="*/ 394 h 1642314"/>
                  <a:gd name="connsiteX2" fmla="*/ 2930602 w 4562920"/>
                  <a:gd name="connsiteY2" fmla="*/ 1179732 h 1642314"/>
                  <a:gd name="connsiteX3" fmla="*/ 4465617 w 4562920"/>
                  <a:gd name="connsiteY3" fmla="*/ 1621859 h 1642314"/>
                  <a:gd name="connsiteX4" fmla="*/ 80136 w 4562920"/>
                  <a:gd name="connsiteY4" fmla="*/ 1619062 h 1642314"/>
                  <a:gd name="connsiteX5" fmla="*/ 1674345 w 4562920"/>
                  <a:gd name="connsiteY5" fmla="*/ 1315116 h 1642314"/>
                  <a:gd name="connsiteX0" fmla="*/ 1674345 w 4561785"/>
                  <a:gd name="connsiteY0" fmla="*/ 1314729 h 1641927"/>
                  <a:gd name="connsiteX1" fmla="*/ 2257850 w 4561785"/>
                  <a:gd name="connsiteY1" fmla="*/ 7 h 1641927"/>
                  <a:gd name="connsiteX2" fmla="*/ 2906539 w 4561785"/>
                  <a:gd name="connsiteY2" fmla="*/ 1297024 h 1641927"/>
                  <a:gd name="connsiteX3" fmla="*/ 4465617 w 4561785"/>
                  <a:gd name="connsiteY3" fmla="*/ 1621472 h 1641927"/>
                  <a:gd name="connsiteX4" fmla="*/ 80136 w 4561785"/>
                  <a:gd name="connsiteY4" fmla="*/ 1618675 h 1641927"/>
                  <a:gd name="connsiteX5" fmla="*/ 1674345 w 4561785"/>
                  <a:gd name="connsiteY5" fmla="*/ 1314729 h 1641927"/>
                  <a:gd name="connsiteX0" fmla="*/ 1677699 w 4565139"/>
                  <a:gd name="connsiteY0" fmla="*/ 1314729 h 1621472"/>
                  <a:gd name="connsiteX1" fmla="*/ 2261204 w 4565139"/>
                  <a:gd name="connsiteY1" fmla="*/ 7 h 1621472"/>
                  <a:gd name="connsiteX2" fmla="*/ 2909893 w 4565139"/>
                  <a:gd name="connsiteY2" fmla="*/ 1297024 h 1621472"/>
                  <a:gd name="connsiteX3" fmla="*/ 4468971 w 4565139"/>
                  <a:gd name="connsiteY3" fmla="*/ 1621472 h 1621472"/>
                  <a:gd name="connsiteX4" fmla="*/ 83490 w 4565139"/>
                  <a:gd name="connsiteY4" fmla="*/ 1618675 h 1621472"/>
                  <a:gd name="connsiteX5" fmla="*/ 1677699 w 4565139"/>
                  <a:gd name="connsiteY5" fmla="*/ 1314729 h 162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65139" h="1621472">
                    <a:moveTo>
                      <a:pt x="1677699" y="1314729"/>
                    </a:moveTo>
                    <a:cubicBezTo>
                      <a:pt x="2040651" y="1044951"/>
                      <a:pt x="2055838" y="2958"/>
                      <a:pt x="2261204" y="7"/>
                    </a:cubicBezTo>
                    <a:cubicBezTo>
                      <a:pt x="2466570" y="-2944"/>
                      <a:pt x="2513858" y="1046833"/>
                      <a:pt x="2909893" y="1297024"/>
                    </a:cubicBezTo>
                    <a:cubicBezTo>
                      <a:pt x="3305928" y="1547215"/>
                      <a:pt x="4980145" y="1620439"/>
                      <a:pt x="4468971" y="1621472"/>
                    </a:cubicBezTo>
                    <a:lnTo>
                      <a:pt x="83490" y="1618675"/>
                    </a:lnTo>
                    <a:cubicBezTo>
                      <a:pt x="-393754" y="1619035"/>
                      <a:pt x="1314747" y="1584507"/>
                      <a:pt x="1677699" y="131472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50196"/>
                </a:schemeClr>
              </a:solidFill>
              <a:ln cap="flat">
                <a:solidFill>
                  <a:schemeClr val="accent6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Oval 5"/>
              <p:cNvSpPr/>
              <p:nvPr/>
            </p:nvSpPr>
            <p:spPr>
              <a:xfrm>
                <a:off x="6663190" y="3252460"/>
                <a:ext cx="1856877" cy="2323630"/>
              </a:xfrm>
              <a:custGeom>
                <a:avLst/>
                <a:gdLst>
                  <a:gd name="connsiteX0" fmla="*/ 0 w 1215135"/>
                  <a:gd name="connsiteY0" fmla="*/ 719097 h 1438193"/>
                  <a:gd name="connsiteX1" fmla="*/ 607568 w 1215135"/>
                  <a:gd name="connsiteY1" fmla="*/ 0 h 1438193"/>
                  <a:gd name="connsiteX2" fmla="*/ 1215136 w 1215135"/>
                  <a:gd name="connsiteY2" fmla="*/ 719097 h 1438193"/>
                  <a:gd name="connsiteX3" fmla="*/ 607568 w 1215135"/>
                  <a:gd name="connsiteY3" fmla="*/ 1438194 h 1438193"/>
                  <a:gd name="connsiteX4" fmla="*/ 0 w 1215135"/>
                  <a:gd name="connsiteY4" fmla="*/ 719097 h 1438193"/>
                  <a:gd name="connsiteX0" fmla="*/ 43 w 1215179"/>
                  <a:gd name="connsiteY0" fmla="*/ 719097 h 894883"/>
                  <a:gd name="connsiteX1" fmla="*/ 607611 w 1215179"/>
                  <a:gd name="connsiteY1" fmla="*/ 0 h 894883"/>
                  <a:gd name="connsiteX2" fmla="*/ 1215179 w 1215179"/>
                  <a:gd name="connsiteY2" fmla="*/ 719097 h 894883"/>
                  <a:gd name="connsiteX3" fmla="*/ 631674 w 1215179"/>
                  <a:gd name="connsiteY3" fmla="*/ 716299 h 894883"/>
                  <a:gd name="connsiteX4" fmla="*/ 43 w 1215179"/>
                  <a:gd name="connsiteY4" fmla="*/ 719097 h 894883"/>
                  <a:gd name="connsiteX0" fmla="*/ 1103733 w 2318869"/>
                  <a:gd name="connsiteY0" fmla="*/ 719097 h 1594604"/>
                  <a:gd name="connsiteX1" fmla="*/ 1711301 w 2318869"/>
                  <a:gd name="connsiteY1" fmla="*/ 0 h 1594604"/>
                  <a:gd name="connsiteX2" fmla="*/ 2318869 w 2318869"/>
                  <a:gd name="connsiteY2" fmla="*/ 719097 h 1594604"/>
                  <a:gd name="connsiteX3" fmla="*/ 62975 w 2318869"/>
                  <a:gd name="connsiteY3" fmla="*/ 1594604 h 1594604"/>
                  <a:gd name="connsiteX4" fmla="*/ 1103733 w 2318869"/>
                  <a:gd name="connsiteY4" fmla="*/ 719097 h 1594604"/>
                  <a:gd name="connsiteX0" fmla="*/ 1023418 w 2286681"/>
                  <a:gd name="connsiteY0" fmla="*/ 1073928 h 1607456"/>
                  <a:gd name="connsiteX1" fmla="*/ 1679113 w 2286681"/>
                  <a:gd name="connsiteY1" fmla="*/ 5916 h 1607456"/>
                  <a:gd name="connsiteX2" fmla="*/ 2286681 w 2286681"/>
                  <a:gd name="connsiteY2" fmla="*/ 725013 h 1607456"/>
                  <a:gd name="connsiteX3" fmla="*/ 30787 w 2286681"/>
                  <a:gd name="connsiteY3" fmla="*/ 1600520 h 1607456"/>
                  <a:gd name="connsiteX4" fmla="*/ 1023418 w 2286681"/>
                  <a:gd name="connsiteY4" fmla="*/ 1073928 h 1607456"/>
                  <a:gd name="connsiteX0" fmla="*/ 1113645 w 4145550"/>
                  <a:gd name="connsiteY0" fmla="*/ 1072232 h 1731637"/>
                  <a:gd name="connsiteX1" fmla="*/ 1769340 w 4145550"/>
                  <a:gd name="connsiteY1" fmla="*/ 4220 h 1731637"/>
                  <a:gd name="connsiteX2" fmla="*/ 4145550 w 4145550"/>
                  <a:gd name="connsiteY2" fmla="*/ 1505369 h 1731637"/>
                  <a:gd name="connsiteX3" fmla="*/ 121014 w 4145550"/>
                  <a:gd name="connsiteY3" fmla="*/ 1598824 h 1731637"/>
                  <a:gd name="connsiteX4" fmla="*/ 1113645 w 4145550"/>
                  <a:gd name="connsiteY4" fmla="*/ 1072232 h 1731637"/>
                  <a:gd name="connsiteX0" fmla="*/ 1113645 w 4304873"/>
                  <a:gd name="connsiteY0" fmla="*/ 1072364 h 1639472"/>
                  <a:gd name="connsiteX1" fmla="*/ 1769340 w 4304873"/>
                  <a:gd name="connsiteY1" fmla="*/ 4352 h 1639472"/>
                  <a:gd name="connsiteX2" fmla="*/ 3332429 w 4304873"/>
                  <a:gd name="connsiteY2" fmla="*/ 726490 h 1639472"/>
                  <a:gd name="connsiteX3" fmla="*/ 4145550 w 4304873"/>
                  <a:gd name="connsiteY3" fmla="*/ 1505501 h 1639472"/>
                  <a:gd name="connsiteX4" fmla="*/ 121014 w 4304873"/>
                  <a:gd name="connsiteY4" fmla="*/ 1598956 h 1639472"/>
                  <a:gd name="connsiteX5" fmla="*/ 1113645 w 4304873"/>
                  <a:gd name="connsiteY5" fmla="*/ 1072364 h 1639472"/>
                  <a:gd name="connsiteX0" fmla="*/ 1113645 w 4242269"/>
                  <a:gd name="connsiteY0" fmla="*/ 1068322 h 1635430"/>
                  <a:gd name="connsiteX1" fmla="*/ 1769340 w 4242269"/>
                  <a:gd name="connsiteY1" fmla="*/ 310 h 1635430"/>
                  <a:gd name="connsiteX2" fmla="*/ 2442092 w 4242269"/>
                  <a:gd name="connsiteY2" fmla="*/ 1179648 h 1635430"/>
                  <a:gd name="connsiteX3" fmla="*/ 4145550 w 4242269"/>
                  <a:gd name="connsiteY3" fmla="*/ 1501459 h 1635430"/>
                  <a:gd name="connsiteX4" fmla="*/ 121014 w 4242269"/>
                  <a:gd name="connsiteY4" fmla="*/ 1594914 h 1635430"/>
                  <a:gd name="connsiteX5" fmla="*/ 1113645 w 4242269"/>
                  <a:gd name="connsiteY5" fmla="*/ 1068322 h 1635430"/>
                  <a:gd name="connsiteX0" fmla="*/ 1282917 w 4219035"/>
                  <a:gd name="connsiteY0" fmla="*/ 1116234 h 1631679"/>
                  <a:gd name="connsiteX1" fmla="*/ 1746106 w 4219035"/>
                  <a:gd name="connsiteY1" fmla="*/ 96 h 1631679"/>
                  <a:gd name="connsiteX2" fmla="*/ 2418858 w 4219035"/>
                  <a:gd name="connsiteY2" fmla="*/ 1179434 h 1631679"/>
                  <a:gd name="connsiteX3" fmla="*/ 4122316 w 4219035"/>
                  <a:gd name="connsiteY3" fmla="*/ 1501245 h 1631679"/>
                  <a:gd name="connsiteX4" fmla="*/ 97780 w 4219035"/>
                  <a:gd name="connsiteY4" fmla="*/ 1594700 h 1631679"/>
                  <a:gd name="connsiteX5" fmla="*/ 1282917 w 4219035"/>
                  <a:gd name="connsiteY5" fmla="*/ 1116234 h 1631679"/>
                  <a:gd name="connsiteX0" fmla="*/ 1285463 w 4267678"/>
                  <a:gd name="connsiteY0" fmla="*/ 1116234 h 1627312"/>
                  <a:gd name="connsiteX1" fmla="*/ 1748652 w 4267678"/>
                  <a:gd name="connsiteY1" fmla="*/ 96 h 1627312"/>
                  <a:gd name="connsiteX2" fmla="*/ 2421404 w 4267678"/>
                  <a:gd name="connsiteY2" fmla="*/ 1179434 h 1627312"/>
                  <a:gd name="connsiteX3" fmla="*/ 4172988 w 4267678"/>
                  <a:gd name="connsiteY3" fmla="*/ 1489214 h 1627312"/>
                  <a:gd name="connsiteX4" fmla="*/ 100326 w 4267678"/>
                  <a:gd name="connsiteY4" fmla="*/ 1594700 h 1627312"/>
                  <a:gd name="connsiteX5" fmla="*/ 1285463 w 4267678"/>
                  <a:gd name="connsiteY5" fmla="*/ 1116234 h 1627312"/>
                  <a:gd name="connsiteX0" fmla="*/ 1285463 w 4271098"/>
                  <a:gd name="connsiteY0" fmla="*/ 1116234 h 1627312"/>
                  <a:gd name="connsiteX1" fmla="*/ 1748652 w 4271098"/>
                  <a:gd name="connsiteY1" fmla="*/ 96 h 1627312"/>
                  <a:gd name="connsiteX2" fmla="*/ 2421404 w 4271098"/>
                  <a:gd name="connsiteY2" fmla="*/ 1179434 h 1627312"/>
                  <a:gd name="connsiteX3" fmla="*/ 4172988 w 4271098"/>
                  <a:gd name="connsiteY3" fmla="*/ 1489214 h 1627312"/>
                  <a:gd name="connsiteX4" fmla="*/ 100326 w 4271098"/>
                  <a:gd name="connsiteY4" fmla="*/ 1594700 h 1627312"/>
                  <a:gd name="connsiteX5" fmla="*/ 1285463 w 4271098"/>
                  <a:gd name="connsiteY5" fmla="*/ 1116234 h 1627312"/>
                  <a:gd name="connsiteX0" fmla="*/ 1288025 w 4319787"/>
                  <a:gd name="connsiteY0" fmla="*/ 1116234 h 1653768"/>
                  <a:gd name="connsiteX1" fmla="*/ 1751214 w 4319787"/>
                  <a:gd name="connsiteY1" fmla="*/ 96 h 1653768"/>
                  <a:gd name="connsiteX2" fmla="*/ 2423966 w 4319787"/>
                  <a:gd name="connsiteY2" fmla="*/ 1179434 h 1653768"/>
                  <a:gd name="connsiteX3" fmla="*/ 4223676 w 4319787"/>
                  <a:gd name="connsiteY3" fmla="*/ 1549372 h 1653768"/>
                  <a:gd name="connsiteX4" fmla="*/ 102888 w 4319787"/>
                  <a:gd name="connsiteY4" fmla="*/ 1594700 h 1653768"/>
                  <a:gd name="connsiteX5" fmla="*/ 1288025 w 4319787"/>
                  <a:gd name="connsiteY5" fmla="*/ 1116234 h 1653768"/>
                  <a:gd name="connsiteX0" fmla="*/ 1288025 w 4319787"/>
                  <a:gd name="connsiteY0" fmla="*/ 1116234 h 1637953"/>
                  <a:gd name="connsiteX1" fmla="*/ 1751214 w 4319787"/>
                  <a:gd name="connsiteY1" fmla="*/ 96 h 1637953"/>
                  <a:gd name="connsiteX2" fmla="*/ 2423966 w 4319787"/>
                  <a:gd name="connsiteY2" fmla="*/ 1179434 h 1637953"/>
                  <a:gd name="connsiteX3" fmla="*/ 4223676 w 4319787"/>
                  <a:gd name="connsiteY3" fmla="*/ 1549372 h 1637953"/>
                  <a:gd name="connsiteX4" fmla="*/ 102888 w 4319787"/>
                  <a:gd name="connsiteY4" fmla="*/ 1594700 h 1637953"/>
                  <a:gd name="connsiteX5" fmla="*/ 1288025 w 4319787"/>
                  <a:gd name="connsiteY5" fmla="*/ 1116234 h 1637953"/>
                  <a:gd name="connsiteX0" fmla="*/ 1288025 w 4319787"/>
                  <a:gd name="connsiteY0" fmla="*/ 1116234 h 1643392"/>
                  <a:gd name="connsiteX1" fmla="*/ 1751214 w 4319787"/>
                  <a:gd name="connsiteY1" fmla="*/ 96 h 1643392"/>
                  <a:gd name="connsiteX2" fmla="*/ 2423966 w 4319787"/>
                  <a:gd name="connsiteY2" fmla="*/ 1179434 h 1643392"/>
                  <a:gd name="connsiteX3" fmla="*/ 4223676 w 4319787"/>
                  <a:gd name="connsiteY3" fmla="*/ 1561404 h 1643392"/>
                  <a:gd name="connsiteX4" fmla="*/ 102888 w 4319787"/>
                  <a:gd name="connsiteY4" fmla="*/ 1594700 h 1643392"/>
                  <a:gd name="connsiteX5" fmla="*/ 1288025 w 4319787"/>
                  <a:gd name="connsiteY5" fmla="*/ 1116234 h 1643392"/>
                  <a:gd name="connsiteX0" fmla="*/ 1288025 w 4316419"/>
                  <a:gd name="connsiteY0" fmla="*/ 1116234 h 1643392"/>
                  <a:gd name="connsiteX1" fmla="*/ 1751214 w 4316419"/>
                  <a:gd name="connsiteY1" fmla="*/ 96 h 1643392"/>
                  <a:gd name="connsiteX2" fmla="*/ 2423966 w 4316419"/>
                  <a:gd name="connsiteY2" fmla="*/ 1179434 h 1643392"/>
                  <a:gd name="connsiteX3" fmla="*/ 4223676 w 4316419"/>
                  <a:gd name="connsiteY3" fmla="*/ 1561404 h 1643392"/>
                  <a:gd name="connsiteX4" fmla="*/ 102888 w 4316419"/>
                  <a:gd name="connsiteY4" fmla="*/ 1594700 h 1643392"/>
                  <a:gd name="connsiteX5" fmla="*/ 1288025 w 4316419"/>
                  <a:gd name="connsiteY5" fmla="*/ 1116234 h 1643392"/>
                  <a:gd name="connsiteX0" fmla="*/ 1288025 w 4316419"/>
                  <a:gd name="connsiteY0" fmla="*/ 1116234 h 1620964"/>
                  <a:gd name="connsiteX1" fmla="*/ 1751214 w 4316419"/>
                  <a:gd name="connsiteY1" fmla="*/ 96 h 1620964"/>
                  <a:gd name="connsiteX2" fmla="*/ 2423966 w 4316419"/>
                  <a:gd name="connsiteY2" fmla="*/ 1179434 h 1620964"/>
                  <a:gd name="connsiteX3" fmla="*/ 4223676 w 4316419"/>
                  <a:gd name="connsiteY3" fmla="*/ 1561404 h 1620964"/>
                  <a:gd name="connsiteX4" fmla="*/ 102888 w 4316419"/>
                  <a:gd name="connsiteY4" fmla="*/ 1594700 h 1620964"/>
                  <a:gd name="connsiteX5" fmla="*/ 1288025 w 4316419"/>
                  <a:gd name="connsiteY5" fmla="*/ 1116234 h 1620964"/>
                  <a:gd name="connsiteX0" fmla="*/ 1288025 w 4316419"/>
                  <a:gd name="connsiteY0" fmla="*/ 1116234 h 1620964"/>
                  <a:gd name="connsiteX1" fmla="*/ 1751214 w 4316419"/>
                  <a:gd name="connsiteY1" fmla="*/ 96 h 1620964"/>
                  <a:gd name="connsiteX2" fmla="*/ 2423966 w 4316419"/>
                  <a:gd name="connsiteY2" fmla="*/ 1179434 h 1620964"/>
                  <a:gd name="connsiteX3" fmla="*/ 4223676 w 4316419"/>
                  <a:gd name="connsiteY3" fmla="*/ 1561404 h 1620964"/>
                  <a:gd name="connsiteX4" fmla="*/ 102888 w 4316419"/>
                  <a:gd name="connsiteY4" fmla="*/ 1594700 h 1620964"/>
                  <a:gd name="connsiteX5" fmla="*/ 1288025 w 4316419"/>
                  <a:gd name="connsiteY5" fmla="*/ 1116234 h 1620964"/>
                  <a:gd name="connsiteX0" fmla="*/ 1288025 w 4316419"/>
                  <a:gd name="connsiteY0" fmla="*/ 1116234 h 1595025"/>
                  <a:gd name="connsiteX1" fmla="*/ 1751214 w 4316419"/>
                  <a:gd name="connsiteY1" fmla="*/ 96 h 1595025"/>
                  <a:gd name="connsiteX2" fmla="*/ 2423966 w 4316419"/>
                  <a:gd name="connsiteY2" fmla="*/ 1179434 h 1595025"/>
                  <a:gd name="connsiteX3" fmla="*/ 4223676 w 4316419"/>
                  <a:gd name="connsiteY3" fmla="*/ 1561404 h 1595025"/>
                  <a:gd name="connsiteX4" fmla="*/ 102888 w 4316419"/>
                  <a:gd name="connsiteY4" fmla="*/ 1594700 h 1595025"/>
                  <a:gd name="connsiteX5" fmla="*/ 1288025 w 4316419"/>
                  <a:gd name="connsiteY5" fmla="*/ 1116234 h 1595025"/>
                  <a:gd name="connsiteX0" fmla="*/ 1267986 w 3929583"/>
                  <a:gd name="connsiteY0" fmla="*/ 1116234 h 1630875"/>
                  <a:gd name="connsiteX1" fmla="*/ 1731175 w 3929583"/>
                  <a:gd name="connsiteY1" fmla="*/ 96 h 1630875"/>
                  <a:gd name="connsiteX2" fmla="*/ 2403927 w 3929583"/>
                  <a:gd name="connsiteY2" fmla="*/ 1179434 h 1630875"/>
                  <a:gd name="connsiteX3" fmla="*/ 3818626 w 3929583"/>
                  <a:gd name="connsiteY3" fmla="*/ 1597498 h 1630875"/>
                  <a:gd name="connsiteX4" fmla="*/ 82849 w 3929583"/>
                  <a:gd name="connsiteY4" fmla="*/ 1594700 h 1630875"/>
                  <a:gd name="connsiteX5" fmla="*/ 1267986 w 3929583"/>
                  <a:gd name="connsiteY5" fmla="*/ 1116234 h 1630875"/>
                  <a:gd name="connsiteX0" fmla="*/ 1267986 w 3922020"/>
                  <a:gd name="connsiteY0" fmla="*/ 1116234 h 1630875"/>
                  <a:gd name="connsiteX1" fmla="*/ 1731175 w 3922020"/>
                  <a:gd name="connsiteY1" fmla="*/ 96 h 1630875"/>
                  <a:gd name="connsiteX2" fmla="*/ 2403927 w 3922020"/>
                  <a:gd name="connsiteY2" fmla="*/ 1179434 h 1630875"/>
                  <a:gd name="connsiteX3" fmla="*/ 3818626 w 3922020"/>
                  <a:gd name="connsiteY3" fmla="*/ 1597498 h 1630875"/>
                  <a:gd name="connsiteX4" fmla="*/ 82849 w 3922020"/>
                  <a:gd name="connsiteY4" fmla="*/ 1594700 h 1630875"/>
                  <a:gd name="connsiteX5" fmla="*/ 1267986 w 3922020"/>
                  <a:gd name="connsiteY5" fmla="*/ 1116234 h 1630875"/>
                  <a:gd name="connsiteX0" fmla="*/ 1267986 w 3922020"/>
                  <a:gd name="connsiteY0" fmla="*/ 1116234 h 1630875"/>
                  <a:gd name="connsiteX1" fmla="*/ 1731175 w 3922020"/>
                  <a:gd name="connsiteY1" fmla="*/ 96 h 1630875"/>
                  <a:gd name="connsiteX2" fmla="*/ 2403927 w 3922020"/>
                  <a:gd name="connsiteY2" fmla="*/ 1179434 h 1630875"/>
                  <a:gd name="connsiteX3" fmla="*/ 3818626 w 3922020"/>
                  <a:gd name="connsiteY3" fmla="*/ 1597498 h 1630875"/>
                  <a:gd name="connsiteX4" fmla="*/ 82849 w 3922020"/>
                  <a:gd name="connsiteY4" fmla="*/ 1594700 h 1630875"/>
                  <a:gd name="connsiteX5" fmla="*/ 1267986 w 3922020"/>
                  <a:gd name="connsiteY5" fmla="*/ 1116234 h 1630875"/>
                  <a:gd name="connsiteX0" fmla="*/ 1260764 w 3914798"/>
                  <a:gd name="connsiteY0" fmla="*/ 1116234 h 1597498"/>
                  <a:gd name="connsiteX1" fmla="*/ 1723953 w 3914798"/>
                  <a:gd name="connsiteY1" fmla="*/ 96 h 1597498"/>
                  <a:gd name="connsiteX2" fmla="*/ 2396705 w 3914798"/>
                  <a:gd name="connsiteY2" fmla="*/ 1179434 h 1597498"/>
                  <a:gd name="connsiteX3" fmla="*/ 3811404 w 3914798"/>
                  <a:gd name="connsiteY3" fmla="*/ 1597498 h 1597498"/>
                  <a:gd name="connsiteX4" fmla="*/ 75627 w 3914798"/>
                  <a:gd name="connsiteY4" fmla="*/ 1594700 h 1597498"/>
                  <a:gd name="connsiteX5" fmla="*/ 1260764 w 3914798"/>
                  <a:gd name="connsiteY5" fmla="*/ 1116234 h 1597498"/>
                  <a:gd name="connsiteX0" fmla="*/ 1569440 w 4223474"/>
                  <a:gd name="connsiteY0" fmla="*/ 1116234 h 1597498"/>
                  <a:gd name="connsiteX1" fmla="*/ 2032629 w 4223474"/>
                  <a:gd name="connsiteY1" fmla="*/ 96 h 1597498"/>
                  <a:gd name="connsiteX2" fmla="*/ 2705381 w 4223474"/>
                  <a:gd name="connsiteY2" fmla="*/ 1179434 h 1597498"/>
                  <a:gd name="connsiteX3" fmla="*/ 4120080 w 4223474"/>
                  <a:gd name="connsiteY3" fmla="*/ 1597498 h 1597498"/>
                  <a:gd name="connsiteX4" fmla="*/ 384303 w 4223474"/>
                  <a:gd name="connsiteY4" fmla="*/ 1594700 h 1597498"/>
                  <a:gd name="connsiteX5" fmla="*/ 1569440 w 4223474"/>
                  <a:gd name="connsiteY5" fmla="*/ 1116234 h 1597498"/>
                  <a:gd name="connsiteX0" fmla="*/ 1862716 w 4516750"/>
                  <a:gd name="connsiteY0" fmla="*/ 1116234 h 1607111"/>
                  <a:gd name="connsiteX1" fmla="*/ 2325905 w 4516750"/>
                  <a:gd name="connsiteY1" fmla="*/ 96 h 1607111"/>
                  <a:gd name="connsiteX2" fmla="*/ 2998657 w 4516750"/>
                  <a:gd name="connsiteY2" fmla="*/ 1179434 h 1607111"/>
                  <a:gd name="connsiteX3" fmla="*/ 4413356 w 4516750"/>
                  <a:gd name="connsiteY3" fmla="*/ 1597498 h 1607111"/>
                  <a:gd name="connsiteX4" fmla="*/ 352727 w 4516750"/>
                  <a:gd name="connsiteY4" fmla="*/ 1606732 h 1607111"/>
                  <a:gd name="connsiteX5" fmla="*/ 1862716 w 4516750"/>
                  <a:gd name="connsiteY5" fmla="*/ 1116234 h 1607111"/>
                  <a:gd name="connsiteX0" fmla="*/ 2049905 w 4703939"/>
                  <a:gd name="connsiteY0" fmla="*/ 1116234 h 1619128"/>
                  <a:gd name="connsiteX1" fmla="*/ 2513094 w 4703939"/>
                  <a:gd name="connsiteY1" fmla="*/ 96 h 1619128"/>
                  <a:gd name="connsiteX2" fmla="*/ 3185846 w 4703939"/>
                  <a:gd name="connsiteY2" fmla="*/ 1179434 h 1619128"/>
                  <a:gd name="connsiteX3" fmla="*/ 4600545 w 4703939"/>
                  <a:gd name="connsiteY3" fmla="*/ 1597498 h 1619128"/>
                  <a:gd name="connsiteX4" fmla="*/ 335380 w 4703939"/>
                  <a:gd name="connsiteY4" fmla="*/ 1618764 h 1619128"/>
                  <a:gd name="connsiteX5" fmla="*/ 2049905 w 4703939"/>
                  <a:gd name="connsiteY5" fmla="*/ 1116234 h 1619128"/>
                  <a:gd name="connsiteX0" fmla="*/ 1784945 w 4553204"/>
                  <a:gd name="connsiteY0" fmla="*/ 1116234 h 1656721"/>
                  <a:gd name="connsiteX1" fmla="*/ 2248134 w 4553204"/>
                  <a:gd name="connsiteY1" fmla="*/ 96 h 1656721"/>
                  <a:gd name="connsiteX2" fmla="*/ 2920886 w 4553204"/>
                  <a:gd name="connsiteY2" fmla="*/ 1179434 h 1656721"/>
                  <a:gd name="connsiteX3" fmla="*/ 4455901 w 4553204"/>
                  <a:gd name="connsiteY3" fmla="*/ 1621561 h 1656721"/>
                  <a:gd name="connsiteX4" fmla="*/ 70420 w 4553204"/>
                  <a:gd name="connsiteY4" fmla="*/ 1618764 h 1656721"/>
                  <a:gd name="connsiteX5" fmla="*/ 1784945 w 4553204"/>
                  <a:gd name="connsiteY5" fmla="*/ 1116234 h 1656721"/>
                  <a:gd name="connsiteX0" fmla="*/ 1801069 w 4569328"/>
                  <a:gd name="connsiteY0" fmla="*/ 1116234 h 1621561"/>
                  <a:gd name="connsiteX1" fmla="*/ 2264258 w 4569328"/>
                  <a:gd name="connsiteY1" fmla="*/ 96 h 1621561"/>
                  <a:gd name="connsiteX2" fmla="*/ 2937010 w 4569328"/>
                  <a:gd name="connsiteY2" fmla="*/ 1179434 h 1621561"/>
                  <a:gd name="connsiteX3" fmla="*/ 4472025 w 4569328"/>
                  <a:gd name="connsiteY3" fmla="*/ 1621561 h 1621561"/>
                  <a:gd name="connsiteX4" fmla="*/ 86544 w 4569328"/>
                  <a:gd name="connsiteY4" fmla="*/ 1618764 h 1621561"/>
                  <a:gd name="connsiteX5" fmla="*/ 1801069 w 4569328"/>
                  <a:gd name="connsiteY5" fmla="*/ 1116234 h 1621561"/>
                  <a:gd name="connsiteX0" fmla="*/ 1674345 w 4562920"/>
                  <a:gd name="connsiteY0" fmla="*/ 1315116 h 1642314"/>
                  <a:gd name="connsiteX1" fmla="*/ 2257850 w 4562920"/>
                  <a:gd name="connsiteY1" fmla="*/ 394 h 1642314"/>
                  <a:gd name="connsiteX2" fmla="*/ 2930602 w 4562920"/>
                  <a:gd name="connsiteY2" fmla="*/ 1179732 h 1642314"/>
                  <a:gd name="connsiteX3" fmla="*/ 4465617 w 4562920"/>
                  <a:gd name="connsiteY3" fmla="*/ 1621859 h 1642314"/>
                  <a:gd name="connsiteX4" fmla="*/ 80136 w 4562920"/>
                  <a:gd name="connsiteY4" fmla="*/ 1619062 h 1642314"/>
                  <a:gd name="connsiteX5" fmla="*/ 1674345 w 4562920"/>
                  <a:gd name="connsiteY5" fmla="*/ 1315116 h 1642314"/>
                  <a:gd name="connsiteX0" fmla="*/ 1674345 w 4561785"/>
                  <a:gd name="connsiteY0" fmla="*/ 1314729 h 1641927"/>
                  <a:gd name="connsiteX1" fmla="*/ 2257850 w 4561785"/>
                  <a:gd name="connsiteY1" fmla="*/ 7 h 1641927"/>
                  <a:gd name="connsiteX2" fmla="*/ 2906539 w 4561785"/>
                  <a:gd name="connsiteY2" fmla="*/ 1297024 h 1641927"/>
                  <a:gd name="connsiteX3" fmla="*/ 4465617 w 4561785"/>
                  <a:gd name="connsiteY3" fmla="*/ 1621472 h 1641927"/>
                  <a:gd name="connsiteX4" fmla="*/ 80136 w 4561785"/>
                  <a:gd name="connsiteY4" fmla="*/ 1618675 h 1641927"/>
                  <a:gd name="connsiteX5" fmla="*/ 1674345 w 4561785"/>
                  <a:gd name="connsiteY5" fmla="*/ 1314729 h 1641927"/>
                  <a:gd name="connsiteX0" fmla="*/ 1677699 w 4565139"/>
                  <a:gd name="connsiteY0" fmla="*/ 1314729 h 1621472"/>
                  <a:gd name="connsiteX1" fmla="*/ 2261204 w 4565139"/>
                  <a:gd name="connsiteY1" fmla="*/ 7 h 1621472"/>
                  <a:gd name="connsiteX2" fmla="*/ 2909893 w 4565139"/>
                  <a:gd name="connsiteY2" fmla="*/ 1297024 h 1621472"/>
                  <a:gd name="connsiteX3" fmla="*/ 4468971 w 4565139"/>
                  <a:gd name="connsiteY3" fmla="*/ 1621472 h 1621472"/>
                  <a:gd name="connsiteX4" fmla="*/ 83490 w 4565139"/>
                  <a:gd name="connsiteY4" fmla="*/ 1618675 h 1621472"/>
                  <a:gd name="connsiteX5" fmla="*/ 1677699 w 4565139"/>
                  <a:gd name="connsiteY5" fmla="*/ 1314729 h 162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65139" h="1621472">
                    <a:moveTo>
                      <a:pt x="1677699" y="1314729"/>
                    </a:moveTo>
                    <a:cubicBezTo>
                      <a:pt x="2040651" y="1044951"/>
                      <a:pt x="2055838" y="2958"/>
                      <a:pt x="2261204" y="7"/>
                    </a:cubicBezTo>
                    <a:cubicBezTo>
                      <a:pt x="2466570" y="-2944"/>
                      <a:pt x="2513858" y="1046833"/>
                      <a:pt x="2909893" y="1297024"/>
                    </a:cubicBezTo>
                    <a:cubicBezTo>
                      <a:pt x="3305928" y="1547215"/>
                      <a:pt x="4980145" y="1620439"/>
                      <a:pt x="4468971" y="1621472"/>
                    </a:cubicBezTo>
                    <a:lnTo>
                      <a:pt x="83490" y="1618675"/>
                    </a:lnTo>
                    <a:cubicBezTo>
                      <a:pt x="-393754" y="1619035"/>
                      <a:pt x="1314747" y="1584507"/>
                      <a:pt x="1677699" y="1314729"/>
                    </a:cubicBezTo>
                    <a:close/>
                  </a:path>
                </a:pathLst>
              </a:custGeom>
              <a:solidFill>
                <a:srgbClr val="FF0000">
                  <a:alpha val="50196"/>
                </a:srgbClr>
              </a:solidFill>
              <a:ln cap="flat">
                <a:solidFill>
                  <a:srgbClr val="FF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" name="Oval 5"/>
              <p:cNvSpPr/>
              <p:nvPr/>
            </p:nvSpPr>
            <p:spPr>
              <a:xfrm>
                <a:off x="7182239" y="1763815"/>
                <a:ext cx="929774" cy="3812275"/>
              </a:xfrm>
              <a:custGeom>
                <a:avLst/>
                <a:gdLst>
                  <a:gd name="connsiteX0" fmla="*/ 0 w 1215135"/>
                  <a:gd name="connsiteY0" fmla="*/ 719097 h 1438193"/>
                  <a:gd name="connsiteX1" fmla="*/ 607568 w 1215135"/>
                  <a:gd name="connsiteY1" fmla="*/ 0 h 1438193"/>
                  <a:gd name="connsiteX2" fmla="*/ 1215136 w 1215135"/>
                  <a:gd name="connsiteY2" fmla="*/ 719097 h 1438193"/>
                  <a:gd name="connsiteX3" fmla="*/ 607568 w 1215135"/>
                  <a:gd name="connsiteY3" fmla="*/ 1438194 h 1438193"/>
                  <a:gd name="connsiteX4" fmla="*/ 0 w 1215135"/>
                  <a:gd name="connsiteY4" fmla="*/ 719097 h 1438193"/>
                  <a:gd name="connsiteX0" fmla="*/ 43 w 1215179"/>
                  <a:gd name="connsiteY0" fmla="*/ 719097 h 894883"/>
                  <a:gd name="connsiteX1" fmla="*/ 607611 w 1215179"/>
                  <a:gd name="connsiteY1" fmla="*/ 0 h 894883"/>
                  <a:gd name="connsiteX2" fmla="*/ 1215179 w 1215179"/>
                  <a:gd name="connsiteY2" fmla="*/ 719097 h 894883"/>
                  <a:gd name="connsiteX3" fmla="*/ 631674 w 1215179"/>
                  <a:gd name="connsiteY3" fmla="*/ 716299 h 894883"/>
                  <a:gd name="connsiteX4" fmla="*/ 43 w 1215179"/>
                  <a:gd name="connsiteY4" fmla="*/ 719097 h 894883"/>
                  <a:gd name="connsiteX0" fmla="*/ 1103733 w 2318869"/>
                  <a:gd name="connsiteY0" fmla="*/ 719097 h 1594604"/>
                  <a:gd name="connsiteX1" fmla="*/ 1711301 w 2318869"/>
                  <a:gd name="connsiteY1" fmla="*/ 0 h 1594604"/>
                  <a:gd name="connsiteX2" fmla="*/ 2318869 w 2318869"/>
                  <a:gd name="connsiteY2" fmla="*/ 719097 h 1594604"/>
                  <a:gd name="connsiteX3" fmla="*/ 62975 w 2318869"/>
                  <a:gd name="connsiteY3" fmla="*/ 1594604 h 1594604"/>
                  <a:gd name="connsiteX4" fmla="*/ 1103733 w 2318869"/>
                  <a:gd name="connsiteY4" fmla="*/ 719097 h 1594604"/>
                  <a:gd name="connsiteX0" fmla="*/ 1023418 w 2286681"/>
                  <a:gd name="connsiteY0" fmla="*/ 1073928 h 1607456"/>
                  <a:gd name="connsiteX1" fmla="*/ 1679113 w 2286681"/>
                  <a:gd name="connsiteY1" fmla="*/ 5916 h 1607456"/>
                  <a:gd name="connsiteX2" fmla="*/ 2286681 w 2286681"/>
                  <a:gd name="connsiteY2" fmla="*/ 725013 h 1607456"/>
                  <a:gd name="connsiteX3" fmla="*/ 30787 w 2286681"/>
                  <a:gd name="connsiteY3" fmla="*/ 1600520 h 1607456"/>
                  <a:gd name="connsiteX4" fmla="*/ 1023418 w 2286681"/>
                  <a:gd name="connsiteY4" fmla="*/ 1073928 h 1607456"/>
                  <a:gd name="connsiteX0" fmla="*/ 1113645 w 4145550"/>
                  <a:gd name="connsiteY0" fmla="*/ 1072232 h 1731637"/>
                  <a:gd name="connsiteX1" fmla="*/ 1769340 w 4145550"/>
                  <a:gd name="connsiteY1" fmla="*/ 4220 h 1731637"/>
                  <a:gd name="connsiteX2" fmla="*/ 4145550 w 4145550"/>
                  <a:gd name="connsiteY2" fmla="*/ 1505369 h 1731637"/>
                  <a:gd name="connsiteX3" fmla="*/ 121014 w 4145550"/>
                  <a:gd name="connsiteY3" fmla="*/ 1598824 h 1731637"/>
                  <a:gd name="connsiteX4" fmla="*/ 1113645 w 4145550"/>
                  <a:gd name="connsiteY4" fmla="*/ 1072232 h 1731637"/>
                  <a:gd name="connsiteX0" fmla="*/ 1113645 w 4304873"/>
                  <a:gd name="connsiteY0" fmla="*/ 1072364 h 1639472"/>
                  <a:gd name="connsiteX1" fmla="*/ 1769340 w 4304873"/>
                  <a:gd name="connsiteY1" fmla="*/ 4352 h 1639472"/>
                  <a:gd name="connsiteX2" fmla="*/ 3332429 w 4304873"/>
                  <a:gd name="connsiteY2" fmla="*/ 726490 h 1639472"/>
                  <a:gd name="connsiteX3" fmla="*/ 4145550 w 4304873"/>
                  <a:gd name="connsiteY3" fmla="*/ 1505501 h 1639472"/>
                  <a:gd name="connsiteX4" fmla="*/ 121014 w 4304873"/>
                  <a:gd name="connsiteY4" fmla="*/ 1598956 h 1639472"/>
                  <a:gd name="connsiteX5" fmla="*/ 1113645 w 4304873"/>
                  <a:gd name="connsiteY5" fmla="*/ 1072364 h 1639472"/>
                  <a:gd name="connsiteX0" fmla="*/ 1113645 w 4242269"/>
                  <a:gd name="connsiteY0" fmla="*/ 1068322 h 1635430"/>
                  <a:gd name="connsiteX1" fmla="*/ 1769340 w 4242269"/>
                  <a:gd name="connsiteY1" fmla="*/ 310 h 1635430"/>
                  <a:gd name="connsiteX2" fmla="*/ 2442092 w 4242269"/>
                  <a:gd name="connsiteY2" fmla="*/ 1179648 h 1635430"/>
                  <a:gd name="connsiteX3" fmla="*/ 4145550 w 4242269"/>
                  <a:gd name="connsiteY3" fmla="*/ 1501459 h 1635430"/>
                  <a:gd name="connsiteX4" fmla="*/ 121014 w 4242269"/>
                  <a:gd name="connsiteY4" fmla="*/ 1594914 h 1635430"/>
                  <a:gd name="connsiteX5" fmla="*/ 1113645 w 4242269"/>
                  <a:gd name="connsiteY5" fmla="*/ 1068322 h 1635430"/>
                  <a:gd name="connsiteX0" fmla="*/ 1282917 w 4219035"/>
                  <a:gd name="connsiteY0" fmla="*/ 1116234 h 1631679"/>
                  <a:gd name="connsiteX1" fmla="*/ 1746106 w 4219035"/>
                  <a:gd name="connsiteY1" fmla="*/ 96 h 1631679"/>
                  <a:gd name="connsiteX2" fmla="*/ 2418858 w 4219035"/>
                  <a:gd name="connsiteY2" fmla="*/ 1179434 h 1631679"/>
                  <a:gd name="connsiteX3" fmla="*/ 4122316 w 4219035"/>
                  <a:gd name="connsiteY3" fmla="*/ 1501245 h 1631679"/>
                  <a:gd name="connsiteX4" fmla="*/ 97780 w 4219035"/>
                  <a:gd name="connsiteY4" fmla="*/ 1594700 h 1631679"/>
                  <a:gd name="connsiteX5" fmla="*/ 1282917 w 4219035"/>
                  <a:gd name="connsiteY5" fmla="*/ 1116234 h 1631679"/>
                  <a:gd name="connsiteX0" fmla="*/ 1285463 w 4267678"/>
                  <a:gd name="connsiteY0" fmla="*/ 1116234 h 1627312"/>
                  <a:gd name="connsiteX1" fmla="*/ 1748652 w 4267678"/>
                  <a:gd name="connsiteY1" fmla="*/ 96 h 1627312"/>
                  <a:gd name="connsiteX2" fmla="*/ 2421404 w 4267678"/>
                  <a:gd name="connsiteY2" fmla="*/ 1179434 h 1627312"/>
                  <a:gd name="connsiteX3" fmla="*/ 4172988 w 4267678"/>
                  <a:gd name="connsiteY3" fmla="*/ 1489214 h 1627312"/>
                  <a:gd name="connsiteX4" fmla="*/ 100326 w 4267678"/>
                  <a:gd name="connsiteY4" fmla="*/ 1594700 h 1627312"/>
                  <a:gd name="connsiteX5" fmla="*/ 1285463 w 4267678"/>
                  <a:gd name="connsiteY5" fmla="*/ 1116234 h 1627312"/>
                  <a:gd name="connsiteX0" fmla="*/ 1285463 w 4271098"/>
                  <a:gd name="connsiteY0" fmla="*/ 1116234 h 1627312"/>
                  <a:gd name="connsiteX1" fmla="*/ 1748652 w 4271098"/>
                  <a:gd name="connsiteY1" fmla="*/ 96 h 1627312"/>
                  <a:gd name="connsiteX2" fmla="*/ 2421404 w 4271098"/>
                  <a:gd name="connsiteY2" fmla="*/ 1179434 h 1627312"/>
                  <a:gd name="connsiteX3" fmla="*/ 4172988 w 4271098"/>
                  <a:gd name="connsiteY3" fmla="*/ 1489214 h 1627312"/>
                  <a:gd name="connsiteX4" fmla="*/ 100326 w 4271098"/>
                  <a:gd name="connsiteY4" fmla="*/ 1594700 h 1627312"/>
                  <a:gd name="connsiteX5" fmla="*/ 1285463 w 4271098"/>
                  <a:gd name="connsiteY5" fmla="*/ 1116234 h 1627312"/>
                  <a:gd name="connsiteX0" fmla="*/ 1288025 w 4319787"/>
                  <a:gd name="connsiteY0" fmla="*/ 1116234 h 1653768"/>
                  <a:gd name="connsiteX1" fmla="*/ 1751214 w 4319787"/>
                  <a:gd name="connsiteY1" fmla="*/ 96 h 1653768"/>
                  <a:gd name="connsiteX2" fmla="*/ 2423966 w 4319787"/>
                  <a:gd name="connsiteY2" fmla="*/ 1179434 h 1653768"/>
                  <a:gd name="connsiteX3" fmla="*/ 4223676 w 4319787"/>
                  <a:gd name="connsiteY3" fmla="*/ 1549372 h 1653768"/>
                  <a:gd name="connsiteX4" fmla="*/ 102888 w 4319787"/>
                  <a:gd name="connsiteY4" fmla="*/ 1594700 h 1653768"/>
                  <a:gd name="connsiteX5" fmla="*/ 1288025 w 4319787"/>
                  <a:gd name="connsiteY5" fmla="*/ 1116234 h 1653768"/>
                  <a:gd name="connsiteX0" fmla="*/ 1288025 w 4319787"/>
                  <a:gd name="connsiteY0" fmla="*/ 1116234 h 1637953"/>
                  <a:gd name="connsiteX1" fmla="*/ 1751214 w 4319787"/>
                  <a:gd name="connsiteY1" fmla="*/ 96 h 1637953"/>
                  <a:gd name="connsiteX2" fmla="*/ 2423966 w 4319787"/>
                  <a:gd name="connsiteY2" fmla="*/ 1179434 h 1637953"/>
                  <a:gd name="connsiteX3" fmla="*/ 4223676 w 4319787"/>
                  <a:gd name="connsiteY3" fmla="*/ 1549372 h 1637953"/>
                  <a:gd name="connsiteX4" fmla="*/ 102888 w 4319787"/>
                  <a:gd name="connsiteY4" fmla="*/ 1594700 h 1637953"/>
                  <a:gd name="connsiteX5" fmla="*/ 1288025 w 4319787"/>
                  <a:gd name="connsiteY5" fmla="*/ 1116234 h 1637953"/>
                  <a:gd name="connsiteX0" fmla="*/ 1288025 w 4319787"/>
                  <a:gd name="connsiteY0" fmla="*/ 1116234 h 1643392"/>
                  <a:gd name="connsiteX1" fmla="*/ 1751214 w 4319787"/>
                  <a:gd name="connsiteY1" fmla="*/ 96 h 1643392"/>
                  <a:gd name="connsiteX2" fmla="*/ 2423966 w 4319787"/>
                  <a:gd name="connsiteY2" fmla="*/ 1179434 h 1643392"/>
                  <a:gd name="connsiteX3" fmla="*/ 4223676 w 4319787"/>
                  <a:gd name="connsiteY3" fmla="*/ 1561404 h 1643392"/>
                  <a:gd name="connsiteX4" fmla="*/ 102888 w 4319787"/>
                  <a:gd name="connsiteY4" fmla="*/ 1594700 h 1643392"/>
                  <a:gd name="connsiteX5" fmla="*/ 1288025 w 4319787"/>
                  <a:gd name="connsiteY5" fmla="*/ 1116234 h 1643392"/>
                  <a:gd name="connsiteX0" fmla="*/ 1288025 w 4316419"/>
                  <a:gd name="connsiteY0" fmla="*/ 1116234 h 1643392"/>
                  <a:gd name="connsiteX1" fmla="*/ 1751214 w 4316419"/>
                  <a:gd name="connsiteY1" fmla="*/ 96 h 1643392"/>
                  <a:gd name="connsiteX2" fmla="*/ 2423966 w 4316419"/>
                  <a:gd name="connsiteY2" fmla="*/ 1179434 h 1643392"/>
                  <a:gd name="connsiteX3" fmla="*/ 4223676 w 4316419"/>
                  <a:gd name="connsiteY3" fmla="*/ 1561404 h 1643392"/>
                  <a:gd name="connsiteX4" fmla="*/ 102888 w 4316419"/>
                  <a:gd name="connsiteY4" fmla="*/ 1594700 h 1643392"/>
                  <a:gd name="connsiteX5" fmla="*/ 1288025 w 4316419"/>
                  <a:gd name="connsiteY5" fmla="*/ 1116234 h 1643392"/>
                  <a:gd name="connsiteX0" fmla="*/ 1288025 w 4316419"/>
                  <a:gd name="connsiteY0" fmla="*/ 1116234 h 1620964"/>
                  <a:gd name="connsiteX1" fmla="*/ 1751214 w 4316419"/>
                  <a:gd name="connsiteY1" fmla="*/ 96 h 1620964"/>
                  <a:gd name="connsiteX2" fmla="*/ 2423966 w 4316419"/>
                  <a:gd name="connsiteY2" fmla="*/ 1179434 h 1620964"/>
                  <a:gd name="connsiteX3" fmla="*/ 4223676 w 4316419"/>
                  <a:gd name="connsiteY3" fmla="*/ 1561404 h 1620964"/>
                  <a:gd name="connsiteX4" fmla="*/ 102888 w 4316419"/>
                  <a:gd name="connsiteY4" fmla="*/ 1594700 h 1620964"/>
                  <a:gd name="connsiteX5" fmla="*/ 1288025 w 4316419"/>
                  <a:gd name="connsiteY5" fmla="*/ 1116234 h 1620964"/>
                  <a:gd name="connsiteX0" fmla="*/ 1288025 w 4316419"/>
                  <a:gd name="connsiteY0" fmla="*/ 1116234 h 1620964"/>
                  <a:gd name="connsiteX1" fmla="*/ 1751214 w 4316419"/>
                  <a:gd name="connsiteY1" fmla="*/ 96 h 1620964"/>
                  <a:gd name="connsiteX2" fmla="*/ 2423966 w 4316419"/>
                  <a:gd name="connsiteY2" fmla="*/ 1179434 h 1620964"/>
                  <a:gd name="connsiteX3" fmla="*/ 4223676 w 4316419"/>
                  <a:gd name="connsiteY3" fmla="*/ 1561404 h 1620964"/>
                  <a:gd name="connsiteX4" fmla="*/ 102888 w 4316419"/>
                  <a:gd name="connsiteY4" fmla="*/ 1594700 h 1620964"/>
                  <a:gd name="connsiteX5" fmla="*/ 1288025 w 4316419"/>
                  <a:gd name="connsiteY5" fmla="*/ 1116234 h 1620964"/>
                  <a:gd name="connsiteX0" fmla="*/ 1288025 w 4316419"/>
                  <a:gd name="connsiteY0" fmla="*/ 1116234 h 1595025"/>
                  <a:gd name="connsiteX1" fmla="*/ 1751214 w 4316419"/>
                  <a:gd name="connsiteY1" fmla="*/ 96 h 1595025"/>
                  <a:gd name="connsiteX2" fmla="*/ 2423966 w 4316419"/>
                  <a:gd name="connsiteY2" fmla="*/ 1179434 h 1595025"/>
                  <a:gd name="connsiteX3" fmla="*/ 4223676 w 4316419"/>
                  <a:gd name="connsiteY3" fmla="*/ 1561404 h 1595025"/>
                  <a:gd name="connsiteX4" fmla="*/ 102888 w 4316419"/>
                  <a:gd name="connsiteY4" fmla="*/ 1594700 h 1595025"/>
                  <a:gd name="connsiteX5" fmla="*/ 1288025 w 4316419"/>
                  <a:gd name="connsiteY5" fmla="*/ 1116234 h 1595025"/>
                  <a:gd name="connsiteX0" fmla="*/ 1267986 w 3929583"/>
                  <a:gd name="connsiteY0" fmla="*/ 1116234 h 1630875"/>
                  <a:gd name="connsiteX1" fmla="*/ 1731175 w 3929583"/>
                  <a:gd name="connsiteY1" fmla="*/ 96 h 1630875"/>
                  <a:gd name="connsiteX2" fmla="*/ 2403927 w 3929583"/>
                  <a:gd name="connsiteY2" fmla="*/ 1179434 h 1630875"/>
                  <a:gd name="connsiteX3" fmla="*/ 3818626 w 3929583"/>
                  <a:gd name="connsiteY3" fmla="*/ 1597498 h 1630875"/>
                  <a:gd name="connsiteX4" fmla="*/ 82849 w 3929583"/>
                  <a:gd name="connsiteY4" fmla="*/ 1594700 h 1630875"/>
                  <a:gd name="connsiteX5" fmla="*/ 1267986 w 3929583"/>
                  <a:gd name="connsiteY5" fmla="*/ 1116234 h 1630875"/>
                  <a:gd name="connsiteX0" fmla="*/ 1267986 w 3922020"/>
                  <a:gd name="connsiteY0" fmla="*/ 1116234 h 1630875"/>
                  <a:gd name="connsiteX1" fmla="*/ 1731175 w 3922020"/>
                  <a:gd name="connsiteY1" fmla="*/ 96 h 1630875"/>
                  <a:gd name="connsiteX2" fmla="*/ 2403927 w 3922020"/>
                  <a:gd name="connsiteY2" fmla="*/ 1179434 h 1630875"/>
                  <a:gd name="connsiteX3" fmla="*/ 3818626 w 3922020"/>
                  <a:gd name="connsiteY3" fmla="*/ 1597498 h 1630875"/>
                  <a:gd name="connsiteX4" fmla="*/ 82849 w 3922020"/>
                  <a:gd name="connsiteY4" fmla="*/ 1594700 h 1630875"/>
                  <a:gd name="connsiteX5" fmla="*/ 1267986 w 3922020"/>
                  <a:gd name="connsiteY5" fmla="*/ 1116234 h 1630875"/>
                  <a:gd name="connsiteX0" fmla="*/ 1267986 w 3922020"/>
                  <a:gd name="connsiteY0" fmla="*/ 1116234 h 1630875"/>
                  <a:gd name="connsiteX1" fmla="*/ 1731175 w 3922020"/>
                  <a:gd name="connsiteY1" fmla="*/ 96 h 1630875"/>
                  <a:gd name="connsiteX2" fmla="*/ 2403927 w 3922020"/>
                  <a:gd name="connsiteY2" fmla="*/ 1179434 h 1630875"/>
                  <a:gd name="connsiteX3" fmla="*/ 3818626 w 3922020"/>
                  <a:gd name="connsiteY3" fmla="*/ 1597498 h 1630875"/>
                  <a:gd name="connsiteX4" fmla="*/ 82849 w 3922020"/>
                  <a:gd name="connsiteY4" fmla="*/ 1594700 h 1630875"/>
                  <a:gd name="connsiteX5" fmla="*/ 1267986 w 3922020"/>
                  <a:gd name="connsiteY5" fmla="*/ 1116234 h 1630875"/>
                  <a:gd name="connsiteX0" fmla="*/ 1260764 w 3914798"/>
                  <a:gd name="connsiteY0" fmla="*/ 1116234 h 1597498"/>
                  <a:gd name="connsiteX1" fmla="*/ 1723953 w 3914798"/>
                  <a:gd name="connsiteY1" fmla="*/ 96 h 1597498"/>
                  <a:gd name="connsiteX2" fmla="*/ 2396705 w 3914798"/>
                  <a:gd name="connsiteY2" fmla="*/ 1179434 h 1597498"/>
                  <a:gd name="connsiteX3" fmla="*/ 3811404 w 3914798"/>
                  <a:gd name="connsiteY3" fmla="*/ 1597498 h 1597498"/>
                  <a:gd name="connsiteX4" fmla="*/ 75627 w 3914798"/>
                  <a:gd name="connsiteY4" fmla="*/ 1594700 h 1597498"/>
                  <a:gd name="connsiteX5" fmla="*/ 1260764 w 3914798"/>
                  <a:gd name="connsiteY5" fmla="*/ 1116234 h 1597498"/>
                  <a:gd name="connsiteX0" fmla="*/ 1569440 w 4223474"/>
                  <a:gd name="connsiteY0" fmla="*/ 1116234 h 1597498"/>
                  <a:gd name="connsiteX1" fmla="*/ 2032629 w 4223474"/>
                  <a:gd name="connsiteY1" fmla="*/ 96 h 1597498"/>
                  <a:gd name="connsiteX2" fmla="*/ 2705381 w 4223474"/>
                  <a:gd name="connsiteY2" fmla="*/ 1179434 h 1597498"/>
                  <a:gd name="connsiteX3" fmla="*/ 4120080 w 4223474"/>
                  <a:gd name="connsiteY3" fmla="*/ 1597498 h 1597498"/>
                  <a:gd name="connsiteX4" fmla="*/ 384303 w 4223474"/>
                  <a:gd name="connsiteY4" fmla="*/ 1594700 h 1597498"/>
                  <a:gd name="connsiteX5" fmla="*/ 1569440 w 4223474"/>
                  <a:gd name="connsiteY5" fmla="*/ 1116234 h 1597498"/>
                  <a:gd name="connsiteX0" fmla="*/ 1862716 w 4516750"/>
                  <a:gd name="connsiteY0" fmla="*/ 1116234 h 1607111"/>
                  <a:gd name="connsiteX1" fmla="*/ 2325905 w 4516750"/>
                  <a:gd name="connsiteY1" fmla="*/ 96 h 1607111"/>
                  <a:gd name="connsiteX2" fmla="*/ 2998657 w 4516750"/>
                  <a:gd name="connsiteY2" fmla="*/ 1179434 h 1607111"/>
                  <a:gd name="connsiteX3" fmla="*/ 4413356 w 4516750"/>
                  <a:gd name="connsiteY3" fmla="*/ 1597498 h 1607111"/>
                  <a:gd name="connsiteX4" fmla="*/ 352727 w 4516750"/>
                  <a:gd name="connsiteY4" fmla="*/ 1606732 h 1607111"/>
                  <a:gd name="connsiteX5" fmla="*/ 1862716 w 4516750"/>
                  <a:gd name="connsiteY5" fmla="*/ 1116234 h 1607111"/>
                  <a:gd name="connsiteX0" fmla="*/ 2049905 w 4703939"/>
                  <a:gd name="connsiteY0" fmla="*/ 1116234 h 1619128"/>
                  <a:gd name="connsiteX1" fmla="*/ 2513094 w 4703939"/>
                  <a:gd name="connsiteY1" fmla="*/ 96 h 1619128"/>
                  <a:gd name="connsiteX2" fmla="*/ 3185846 w 4703939"/>
                  <a:gd name="connsiteY2" fmla="*/ 1179434 h 1619128"/>
                  <a:gd name="connsiteX3" fmla="*/ 4600545 w 4703939"/>
                  <a:gd name="connsiteY3" fmla="*/ 1597498 h 1619128"/>
                  <a:gd name="connsiteX4" fmla="*/ 335380 w 4703939"/>
                  <a:gd name="connsiteY4" fmla="*/ 1618764 h 1619128"/>
                  <a:gd name="connsiteX5" fmla="*/ 2049905 w 4703939"/>
                  <a:gd name="connsiteY5" fmla="*/ 1116234 h 1619128"/>
                  <a:gd name="connsiteX0" fmla="*/ 1784945 w 4553204"/>
                  <a:gd name="connsiteY0" fmla="*/ 1116234 h 1656721"/>
                  <a:gd name="connsiteX1" fmla="*/ 2248134 w 4553204"/>
                  <a:gd name="connsiteY1" fmla="*/ 96 h 1656721"/>
                  <a:gd name="connsiteX2" fmla="*/ 2920886 w 4553204"/>
                  <a:gd name="connsiteY2" fmla="*/ 1179434 h 1656721"/>
                  <a:gd name="connsiteX3" fmla="*/ 4455901 w 4553204"/>
                  <a:gd name="connsiteY3" fmla="*/ 1621561 h 1656721"/>
                  <a:gd name="connsiteX4" fmla="*/ 70420 w 4553204"/>
                  <a:gd name="connsiteY4" fmla="*/ 1618764 h 1656721"/>
                  <a:gd name="connsiteX5" fmla="*/ 1784945 w 4553204"/>
                  <a:gd name="connsiteY5" fmla="*/ 1116234 h 1656721"/>
                  <a:gd name="connsiteX0" fmla="*/ 1801069 w 4569328"/>
                  <a:gd name="connsiteY0" fmla="*/ 1116234 h 1621561"/>
                  <a:gd name="connsiteX1" fmla="*/ 2264258 w 4569328"/>
                  <a:gd name="connsiteY1" fmla="*/ 96 h 1621561"/>
                  <a:gd name="connsiteX2" fmla="*/ 2937010 w 4569328"/>
                  <a:gd name="connsiteY2" fmla="*/ 1179434 h 1621561"/>
                  <a:gd name="connsiteX3" fmla="*/ 4472025 w 4569328"/>
                  <a:gd name="connsiteY3" fmla="*/ 1621561 h 1621561"/>
                  <a:gd name="connsiteX4" fmla="*/ 86544 w 4569328"/>
                  <a:gd name="connsiteY4" fmla="*/ 1618764 h 1621561"/>
                  <a:gd name="connsiteX5" fmla="*/ 1801069 w 4569328"/>
                  <a:gd name="connsiteY5" fmla="*/ 1116234 h 1621561"/>
                  <a:gd name="connsiteX0" fmla="*/ 1674345 w 4562920"/>
                  <a:gd name="connsiteY0" fmla="*/ 1315116 h 1642314"/>
                  <a:gd name="connsiteX1" fmla="*/ 2257850 w 4562920"/>
                  <a:gd name="connsiteY1" fmla="*/ 394 h 1642314"/>
                  <a:gd name="connsiteX2" fmla="*/ 2930602 w 4562920"/>
                  <a:gd name="connsiteY2" fmla="*/ 1179732 h 1642314"/>
                  <a:gd name="connsiteX3" fmla="*/ 4465617 w 4562920"/>
                  <a:gd name="connsiteY3" fmla="*/ 1621859 h 1642314"/>
                  <a:gd name="connsiteX4" fmla="*/ 80136 w 4562920"/>
                  <a:gd name="connsiteY4" fmla="*/ 1619062 h 1642314"/>
                  <a:gd name="connsiteX5" fmla="*/ 1674345 w 4562920"/>
                  <a:gd name="connsiteY5" fmla="*/ 1315116 h 1642314"/>
                  <a:gd name="connsiteX0" fmla="*/ 1674345 w 4561785"/>
                  <a:gd name="connsiteY0" fmla="*/ 1314729 h 1641927"/>
                  <a:gd name="connsiteX1" fmla="*/ 2257850 w 4561785"/>
                  <a:gd name="connsiteY1" fmla="*/ 7 h 1641927"/>
                  <a:gd name="connsiteX2" fmla="*/ 2906539 w 4561785"/>
                  <a:gd name="connsiteY2" fmla="*/ 1297024 h 1641927"/>
                  <a:gd name="connsiteX3" fmla="*/ 4465617 w 4561785"/>
                  <a:gd name="connsiteY3" fmla="*/ 1621472 h 1641927"/>
                  <a:gd name="connsiteX4" fmla="*/ 80136 w 4561785"/>
                  <a:gd name="connsiteY4" fmla="*/ 1618675 h 1641927"/>
                  <a:gd name="connsiteX5" fmla="*/ 1674345 w 4561785"/>
                  <a:gd name="connsiteY5" fmla="*/ 1314729 h 1641927"/>
                  <a:gd name="connsiteX0" fmla="*/ 1677699 w 4565139"/>
                  <a:gd name="connsiteY0" fmla="*/ 1314729 h 1621472"/>
                  <a:gd name="connsiteX1" fmla="*/ 2261204 w 4565139"/>
                  <a:gd name="connsiteY1" fmla="*/ 7 h 1621472"/>
                  <a:gd name="connsiteX2" fmla="*/ 2909893 w 4565139"/>
                  <a:gd name="connsiteY2" fmla="*/ 1297024 h 1621472"/>
                  <a:gd name="connsiteX3" fmla="*/ 4468971 w 4565139"/>
                  <a:gd name="connsiteY3" fmla="*/ 1621472 h 1621472"/>
                  <a:gd name="connsiteX4" fmla="*/ 83490 w 4565139"/>
                  <a:gd name="connsiteY4" fmla="*/ 1618675 h 1621472"/>
                  <a:gd name="connsiteX5" fmla="*/ 1677699 w 4565139"/>
                  <a:gd name="connsiteY5" fmla="*/ 1314729 h 1621472"/>
                  <a:gd name="connsiteX0" fmla="*/ 1865326 w 4545705"/>
                  <a:gd name="connsiteY0" fmla="*/ 1415742 h 1621735"/>
                  <a:gd name="connsiteX1" fmla="*/ 2241770 w 4545705"/>
                  <a:gd name="connsiteY1" fmla="*/ 270 h 1621735"/>
                  <a:gd name="connsiteX2" fmla="*/ 2890459 w 4545705"/>
                  <a:gd name="connsiteY2" fmla="*/ 1297287 h 1621735"/>
                  <a:gd name="connsiteX3" fmla="*/ 4449537 w 4545705"/>
                  <a:gd name="connsiteY3" fmla="*/ 1621735 h 1621735"/>
                  <a:gd name="connsiteX4" fmla="*/ 64056 w 4545705"/>
                  <a:gd name="connsiteY4" fmla="*/ 1618938 h 1621735"/>
                  <a:gd name="connsiteX5" fmla="*/ 1865326 w 4545705"/>
                  <a:gd name="connsiteY5" fmla="*/ 1415742 h 1621735"/>
                  <a:gd name="connsiteX0" fmla="*/ 1865326 w 4535800"/>
                  <a:gd name="connsiteY0" fmla="*/ 1415485 h 1621484"/>
                  <a:gd name="connsiteX1" fmla="*/ 2241770 w 4535800"/>
                  <a:gd name="connsiteY1" fmla="*/ 13 h 1621484"/>
                  <a:gd name="connsiteX2" fmla="*/ 2653820 w 4535800"/>
                  <a:gd name="connsiteY2" fmla="*/ 1389385 h 1621484"/>
                  <a:gd name="connsiteX3" fmla="*/ 4449537 w 4535800"/>
                  <a:gd name="connsiteY3" fmla="*/ 1621478 h 1621484"/>
                  <a:gd name="connsiteX4" fmla="*/ 64056 w 4535800"/>
                  <a:gd name="connsiteY4" fmla="*/ 1618681 h 1621484"/>
                  <a:gd name="connsiteX5" fmla="*/ 1865326 w 4535800"/>
                  <a:gd name="connsiteY5" fmla="*/ 1415485 h 1621484"/>
                  <a:gd name="connsiteX0" fmla="*/ 1865326 w 4535800"/>
                  <a:gd name="connsiteY0" fmla="*/ 1415491 h 1632166"/>
                  <a:gd name="connsiteX1" fmla="*/ 2241770 w 4535800"/>
                  <a:gd name="connsiteY1" fmla="*/ 19 h 1632166"/>
                  <a:gd name="connsiteX2" fmla="*/ 2653820 w 4535800"/>
                  <a:gd name="connsiteY2" fmla="*/ 1448162 h 1632166"/>
                  <a:gd name="connsiteX3" fmla="*/ 4449537 w 4535800"/>
                  <a:gd name="connsiteY3" fmla="*/ 1621484 h 1632166"/>
                  <a:gd name="connsiteX4" fmla="*/ 64056 w 4535800"/>
                  <a:gd name="connsiteY4" fmla="*/ 1618687 h 1632166"/>
                  <a:gd name="connsiteX5" fmla="*/ 1865326 w 4535800"/>
                  <a:gd name="connsiteY5" fmla="*/ 1415491 h 1632166"/>
                  <a:gd name="connsiteX0" fmla="*/ 1837857 w 4537912"/>
                  <a:gd name="connsiteY0" fmla="*/ 1457453 h 1632149"/>
                  <a:gd name="connsiteX1" fmla="*/ 2243882 w 4537912"/>
                  <a:gd name="connsiteY1" fmla="*/ 2 h 1632149"/>
                  <a:gd name="connsiteX2" fmla="*/ 2655932 w 4537912"/>
                  <a:gd name="connsiteY2" fmla="*/ 1448145 h 1632149"/>
                  <a:gd name="connsiteX3" fmla="*/ 4451649 w 4537912"/>
                  <a:gd name="connsiteY3" fmla="*/ 1621467 h 1632149"/>
                  <a:gd name="connsiteX4" fmla="*/ 66168 w 4537912"/>
                  <a:gd name="connsiteY4" fmla="*/ 1618670 h 1632149"/>
                  <a:gd name="connsiteX5" fmla="*/ 1837857 w 4537912"/>
                  <a:gd name="connsiteY5" fmla="*/ 1457453 h 1632149"/>
                  <a:gd name="connsiteX0" fmla="*/ 1837857 w 4536813"/>
                  <a:gd name="connsiteY0" fmla="*/ 1457514 h 1629297"/>
                  <a:gd name="connsiteX1" fmla="*/ 2243882 w 4536813"/>
                  <a:gd name="connsiteY1" fmla="*/ 63 h 1629297"/>
                  <a:gd name="connsiteX2" fmla="*/ 2626351 w 4536813"/>
                  <a:gd name="connsiteY2" fmla="*/ 1397830 h 1629297"/>
                  <a:gd name="connsiteX3" fmla="*/ 4451649 w 4536813"/>
                  <a:gd name="connsiteY3" fmla="*/ 1621528 h 1629297"/>
                  <a:gd name="connsiteX4" fmla="*/ 66168 w 4536813"/>
                  <a:gd name="connsiteY4" fmla="*/ 1618731 h 1629297"/>
                  <a:gd name="connsiteX5" fmla="*/ 1837857 w 4536813"/>
                  <a:gd name="connsiteY5" fmla="*/ 1457514 h 1629297"/>
                  <a:gd name="connsiteX0" fmla="*/ 1920426 w 4530642"/>
                  <a:gd name="connsiteY0" fmla="*/ 1398681 h 1621911"/>
                  <a:gd name="connsiteX1" fmla="*/ 2237711 w 4530642"/>
                  <a:gd name="connsiteY1" fmla="*/ 1 h 1621911"/>
                  <a:gd name="connsiteX2" fmla="*/ 2620180 w 4530642"/>
                  <a:gd name="connsiteY2" fmla="*/ 1397768 h 1621911"/>
                  <a:gd name="connsiteX3" fmla="*/ 4445478 w 4530642"/>
                  <a:gd name="connsiteY3" fmla="*/ 1621466 h 1621911"/>
                  <a:gd name="connsiteX4" fmla="*/ 59997 w 4530642"/>
                  <a:gd name="connsiteY4" fmla="*/ 1618669 h 1621911"/>
                  <a:gd name="connsiteX5" fmla="*/ 1920426 w 4530642"/>
                  <a:gd name="connsiteY5" fmla="*/ 1398681 h 1621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0642" h="1621911">
                    <a:moveTo>
                      <a:pt x="1920426" y="1398681"/>
                    </a:moveTo>
                    <a:cubicBezTo>
                      <a:pt x="2283378" y="1128903"/>
                      <a:pt x="2121085" y="153"/>
                      <a:pt x="2237711" y="1"/>
                    </a:cubicBezTo>
                    <a:cubicBezTo>
                      <a:pt x="2354337" y="-151"/>
                      <a:pt x="2224145" y="1147577"/>
                      <a:pt x="2620180" y="1397768"/>
                    </a:cubicBezTo>
                    <a:cubicBezTo>
                      <a:pt x="3016215" y="1647959"/>
                      <a:pt x="4956652" y="1620433"/>
                      <a:pt x="4445478" y="1621466"/>
                    </a:cubicBezTo>
                    <a:lnTo>
                      <a:pt x="59997" y="1618669"/>
                    </a:lnTo>
                    <a:cubicBezTo>
                      <a:pt x="-360845" y="1581538"/>
                      <a:pt x="1557474" y="1668459"/>
                      <a:pt x="1920426" y="1398681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  <a:alpha val="50196"/>
                </a:schemeClr>
              </a:solidFill>
              <a:ln cap="flat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 flipV="1">
                <a:off x="4050370" y="5542029"/>
                <a:ext cx="5421930" cy="7491"/>
              </a:xfrm>
              <a:prstGeom prst="line">
                <a:avLst/>
              </a:prstGeom>
              <a:ln>
                <a:headEnd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6077024" y="5687588"/>
              <a:ext cx="0" cy="25374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91302" y="5703878"/>
              <a:ext cx="0" cy="25374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736007" y="5687588"/>
              <a:ext cx="0" cy="25374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43686" y="5712965"/>
              <a:ext cx="0" cy="25374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Placeholder 5">
            <a:extLst>
              <a:ext uri="{FF2B5EF4-FFF2-40B4-BE49-F238E27FC236}">
                <a16:creationId xmlns="" xmlns:a16="http://schemas.microsoft.com/office/drawing/2014/main" id="{C41FCAD6-96BB-42DE-A837-40582733F09F}"/>
              </a:ext>
            </a:extLst>
          </p:cNvPr>
          <p:cNvSpPr txBox="1">
            <a:spLocks/>
          </p:cNvSpPr>
          <p:nvPr/>
        </p:nvSpPr>
        <p:spPr>
          <a:xfrm>
            <a:off x="765174" y="3721652"/>
            <a:ext cx="11134057" cy="517931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ctr" defTabSz="457200" rtl="0" eaLnBrk="1" latinLnBrk="0" hangingPunct="1">
              <a:defRPr sz="900" b="1" kern="120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i="1" dirty="0"/>
              <a:t>(1): Scuola Superiore Sant’Anna (Pisa, Italy)</a:t>
            </a:r>
          </a:p>
          <a:p>
            <a:pPr algn="r"/>
            <a:r>
              <a:rPr lang="en-GB" sz="2000" i="1" dirty="0"/>
              <a:t>(2): ECMWF (Reading, UK)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631302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10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901767" cy="369332"/>
          </a:xfrm>
        </p:spPr>
        <p:txBody>
          <a:bodyPr/>
          <a:lstStyle/>
          <a:p>
            <a:r>
              <a:rPr lang="en-GB" sz="3600" b="1" dirty="0" smtClean="0"/>
              <a:t>Sydney (EFI: 27@12+36h </a:t>
            </a:r>
            <a:r>
              <a:rPr lang="en-GB" sz="3600" b="1" dirty="0" err="1" smtClean="0"/>
              <a:t>vt</a:t>
            </a:r>
            <a:r>
              <a:rPr lang="en-GB" sz="3600" b="1" dirty="0" smtClean="0"/>
              <a:t> 28@00-29@00)</a:t>
            </a:r>
            <a:endParaRPr lang="en-GB" sz="3600" dirty="0"/>
          </a:p>
        </p:txBody>
      </p:sp>
      <p:pic>
        <p:nvPicPr>
          <p:cNvPr id="3" name="Picture 2" descr="EFI_AU_2018112712p36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0" y="828000"/>
            <a:ext cx="6954146" cy="576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36605" y="3598106"/>
            <a:ext cx="4001075" cy="502200"/>
            <a:chOff x="7136605" y="3598106"/>
            <a:chExt cx="4001075" cy="502200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7136605" y="4100306"/>
              <a:ext cx="3492381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850148" y="3598106"/>
              <a:ext cx="12875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Sydney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1132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11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901767" cy="369332"/>
          </a:xfrm>
        </p:spPr>
        <p:txBody>
          <a:bodyPr/>
          <a:lstStyle/>
          <a:p>
            <a:r>
              <a:rPr lang="en-GB" sz="3600" b="1" dirty="0" smtClean="0"/>
              <a:t>Sydney (EFI: 27@12+36h </a:t>
            </a:r>
            <a:r>
              <a:rPr lang="en-GB" sz="3600" b="1" dirty="0" err="1" smtClean="0"/>
              <a:t>vt</a:t>
            </a:r>
            <a:r>
              <a:rPr lang="en-GB" sz="3600" b="1" dirty="0" smtClean="0"/>
              <a:t> 28@00-29@00)</a:t>
            </a:r>
            <a:endParaRPr lang="en-GB" sz="3600" dirty="0"/>
          </a:p>
        </p:txBody>
      </p:sp>
      <p:pic>
        <p:nvPicPr>
          <p:cNvPr id="3" name="Picture 2" descr="EFI_AU_2018112712p36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0" y="828000"/>
            <a:ext cx="6954146" cy="5760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6605" y="3598106"/>
            <a:ext cx="4001075" cy="502200"/>
            <a:chOff x="7136605" y="3598106"/>
            <a:chExt cx="4001075" cy="5022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7136605" y="4100306"/>
              <a:ext cx="3492381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9850148" y="3598106"/>
              <a:ext cx="12875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Sydney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369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F_Sydney_vt_2018112800to29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7" y="907579"/>
            <a:ext cx="4731810" cy="58237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12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901767" cy="369332"/>
          </a:xfrm>
        </p:spPr>
        <p:txBody>
          <a:bodyPr/>
          <a:lstStyle/>
          <a:p>
            <a:r>
              <a:rPr lang="en-GB" sz="3600" b="1" dirty="0" smtClean="0"/>
              <a:t>Sydney (CDF+EFI: </a:t>
            </a:r>
            <a:r>
              <a:rPr lang="en-GB" sz="3600" b="1" dirty="0" err="1" smtClean="0"/>
              <a:t>vt</a:t>
            </a:r>
            <a:r>
              <a:rPr lang="en-GB" sz="3600" b="1" dirty="0" smtClean="0"/>
              <a:t> 28@00-29@00)</a:t>
            </a:r>
            <a:endParaRPr lang="en-GB" sz="3600" dirty="0"/>
          </a:p>
        </p:txBody>
      </p:sp>
      <p:pic>
        <p:nvPicPr>
          <p:cNvPr id="3" name="Picture 2" descr="EFI_AU_2018112712p36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37" y="2571774"/>
            <a:ext cx="3911709" cy="3240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2935304" y="3258153"/>
            <a:ext cx="2834717" cy="118729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60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13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901767" cy="369332"/>
          </a:xfrm>
        </p:spPr>
        <p:txBody>
          <a:bodyPr/>
          <a:lstStyle/>
          <a:p>
            <a:r>
              <a:rPr lang="en-GB" sz="3600" b="1" dirty="0" smtClean="0"/>
              <a:t>Sydney (CDF: </a:t>
            </a:r>
            <a:r>
              <a:rPr lang="en-GB" sz="3600" b="1" dirty="0" err="1" smtClean="0"/>
              <a:t>vt</a:t>
            </a:r>
            <a:r>
              <a:rPr lang="en-GB" sz="3600" b="1" dirty="0" smtClean="0"/>
              <a:t> 28@00-29@00)</a:t>
            </a:r>
            <a:endParaRPr lang="en-GB" sz="3600" dirty="0"/>
          </a:p>
        </p:txBody>
      </p:sp>
      <p:pic>
        <p:nvPicPr>
          <p:cNvPr id="16" name="Picture 15" descr="CDF_Sydney_vt_2018112800to29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76"/>
          <a:stretch/>
        </p:blipFill>
        <p:spPr>
          <a:xfrm>
            <a:off x="343610" y="1141641"/>
            <a:ext cx="11569571" cy="501572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1366584" y="5935500"/>
            <a:ext cx="980075" cy="3313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796623" y="3023458"/>
            <a:ext cx="2221867" cy="137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782260" y="3082098"/>
            <a:ext cx="2287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Max 91 &gt; 180 mm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4482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14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901767" cy="369332"/>
          </a:xfrm>
        </p:spPr>
        <p:txBody>
          <a:bodyPr/>
          <a:lstStyle/>
          <a:p>
            <a:r>
              <a:rPr lang="en-GB" sz="3600" b="1" dirty="0" smtClean="0"/>
              <a:t>Sydney (</a:t>
            </a:r>
            <a:r>
              <a:rPr lang="en-GB" sz="3600" b="1" dirty="0" err="1" smtClean="0"/>
              <a:t>ENSgram</a:t>
            </a:r>
            <a:r>
              <a:rPr lang="en-GB" sz="3600" b="1" dirty="0" smtClean="0"/>
              <a:t>: from 22@00+6d to 26@00+2d)</a:t>
            </a:r>
            <a:endParaRPr lang="en-GB" sz="3600" dirty="0"/>
          </a:p>
        </p:txBody>
      </p:sp>
      <p:pic>
        <p:nvPicPr>
          <p:cNvPr id="4" name="Picture 3" descr="ENSgram_Sydney_2018112200p10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21" y="851987"/>
            <a:ext cx="3831878" cy="5400000"/>
          </a:xfrm>
          <a:prstGeom prst="rect">
            <a:avLst/>
          </a:prstGeom>
        </p:spPr>
      </p:pic>
      <p:pic>
        <p:nvPicPr>
          <p:cNvPr id="5" name="Picture 4" descr="ENSgram_Sydney_2018112400p10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85" y="851987"/>
            <a:ext cx="3831878" cy="5400000"/>
          </a:xfrm>
          <a:prstGeom prst="rect">
            <a:avLst/>
          </a:prstGeom>
        </p:spPr>
      </p:pic>
      <p:pic>
        <p:nvPicPr>
          <p:cNvPr id="6" name="Picture 5" descr="ENSgram_Sydney_2018112600p10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9" y="833331"/>
            <a:ext cx="3831881" cy="540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236660" y="1405827"/>
            <a:ext cx="0" cy="3923998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30407" y="1405827"/>
            <a:ext cx="0" cy="3923998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37957" y="1378756"/>
            <a:ext cx="0" cy="3923998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029600" y="520379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23500" y="5261336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17246" y="5242876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60896" y="812168"/>
            <a:ext cx="139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22@00 +6d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12920" y="818581"/>
            <a:ext cx="139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24@00 +4d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9520" y="818581"/>
            <a:ext cx="139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26@00 +2d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15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901767" cy="369332"/>
          </a:xfrm>
        </p:spPr>
        <p:txBody>
          <a:bodyPr/>
          <a:lstStyle/>
          <a:p>
            <a:r>
              <a:rPr lang="en-GB" sz="3600" b="1" dirty="0" smtClean="0"/>
              <a:t>Sydney (</a:t>
            </a:r>
            <a:r>
              <a:rPr lang="en-GB" sz="3600" b="1" dirty="0" err="1" smtClean="0"/>
              <a:t>ENSgram</a:t>
            </a:r>
            <a:r>
              <a:rPr lang="en-GB" sz="3600" b="1" dirty="0"/>
              <a:t>: from 22@00+6d to 26@00+2d)</a:t>
            </a:r>
            <a:endParaRPr lang="en-GB" sz="3600" dirty="0"/>
          </a:p>
        </p:txBody>
      </p:sp>
      <p:pic>
        <p:nvPicPr>
          <p:cNvPr id="5" name="Picture 4" descr="ENSgram_Sydney_2018112400p10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5" b="56060"/>
          <a:stretch/>
        </p:blipFill>
        <p:spPr>
          <a:xfrm>
            <a:off x="1079998" y="1004423"/>
            <a:ext cx="9667687" cy="2592000"/>
          </a:xfrm>
          <a:prstGeom prst="rect">
            <a:avLst/>
          </a:prstGeom>
        </p:spPr>
      </p:pic>
      <p:pic>
        <p:nvPicPr>
          <p:cNvPr id="6" name="Picture 5" descr="ENSgram_Sydney_2018112600p10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1" b="56242"/>
          <a:stretch/>
        </p:blipFill>
        <p:spPr>
          <a:xfrm>
            <a:off x="1089013" y="3595768"/>
            <a:ext cx="9667699" cy="252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88295" y="1631909"/>
            <a:ext cx="1793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24@00 +4d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16837" y="4186046"/>
            <a:ext cx="1793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26@00 +2d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83816" y="2221995"/>
            <a:ext cx="8245784" cy="0"/>
          </a:xfrm>
          <a:prstGeom prst="line">
            <a:avLst/>
          </a:prstGeom>
          <a:ln w="1905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919" y="1993691"/>
            <a:ext cx="926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802542" y="5599171"/>
            <a:ext cx="8245784" cy="0"/>
          </a:xfrm>
          <a:prstGeom prst="line">
            <a:avLst/>
          </a:prstGeom>
          <a:ln w="1905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8645" y="5370867"/>
            <a:ext cx="926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390252" y="4014820"/>
            <a:ext cx="0" cy="2080173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69541" y="6088596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28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955434" y="1472788"/>
            <a:ext cx="0" cy="2080173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734723" y="3546564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28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16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901767" cy="369332"/>
          </a:xfrm>
        </p:spPr>
        <p:txBody>
          <a:bodyPr/>
          <a:lstStyle/>
          <a:p>
            <a:r>
              <a:rPr lang="en-GB" sz="3600" b="1" dirty="0" smtClean="0"/>
              <a:t>Sydney (</a:t>
            </a:r>
            <a:r>
              <a:rPr lang="en-GB" sz="3600" b="1" dirty="0" err="1" smtClean="0"/>
              <a:t>ENSgram</a:t>
            </a:r>
            <a:r>
              <a:rPr lang="en-GB" sz="3600" b="1" dirty="0"/>
              <a:t>: from 22@00+6d to 26@00+2d)</a:t>
            </a:r>
            <a:endParaRPr lang="en-GB" sz="3600" dirty="0"/>
          </a:p>
        </p:txBody>
      </p:sp>
      <p:pic>
        <p:nvPicPr>
          <p:cNvPr id="4" name="Picture 3" descr="HRES_AU_TP_2018112312p108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70" y="1569936"/>
            <a:ext cx="5669998" cy="3779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36021" y="1100367"/>
            <a:ext cx="5710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HRES: 23@12+108h (6h accumulated)</a:t>
            </a:r>
            <a:endParaRPr lang="en-US" sz="2400" b="1" dirty="0"/>
          </a:p>
        </p:txBody>
      </p:sp>
      <p:pic>
        <p:nvPicPr>
          <p:cNvPr id="9" name="Picture 8" descr="HRES_AU_TP_2018112612p36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5" y="1598177"/>
            <a:ext cx="5670756" cy="37805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395" y="1152942"/>
            <a:ext cx="553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HRES: 26@12+36h (6h accumulated)</a:t>
            </a:r>
            <a:endParaRPr lang="en-US" sz="2400" b="1" dirty="0"/>
          </a:p>
        </p:txBody>
      </p:sp>
      <p:pic>
        <p:nvPicPr>
          <p:cNvPr id="10" name="Picture 9" descr="HRES_AU_TP_2018112612p36h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7" r="26218"/>
          <a:stretch/>
        </p:blipFill>
        <p:spPr>
          <a:xfrm>
            <a:off x="2242176" y="5441807"/>
            <a:ext cx="8747617" cy="8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3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17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TC Debby (28 March 2017)</a:t>
            </a:r>
            <a:endParaRPr lang="en-GB" sz="3600" dirty="0"/>
          </a:p>
        </p:txBody>
      </p:sp>
      <p:pic>
        <p:nvPicPr>
          <p:cNvPr id="3" name="Picture 2" descr="TC_Debbie_sat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03" y="863600"/>
            <a:ext cx="7953358" cy="5305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6530" y="1061337"/>
            <a:ext cx="2604692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>
                <a:ea typeface="ＭＳ Ｐゴシック" pitchFamily="36" charset="-128"/>
              </a:rPr>
              <a:t>ENS medium-range forecasts from 25 March at 00 to 28 March at 12 UTC.</a:t>
            </a:r>
          </a:p>
          <a:p>
            <a:pPr>
              <a:spcBef>
                <a:spcPct val="20000"/>
              </a:spcBef>
            </a:pPr>
            <a:endParaRPr lang="en-GB" sz="2400" dirty="0">
              <a:ea typeface="ＭＳ Ｐゴシック" pitchFamily="3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84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18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/>
              <a:t>T</a:t>
            </a:r>
            <a:r>
              <a:rPr lang="en-GB" sz="3600" b="1" dirty="0" smtClean="0"/>
              <a:t>C Debbie (ENS fc: 25@00+10d)</a:t>
            </a:r>
            <a:endParaRPr lang="en-GB" sz="3600" dirty="0"/>
          </a:p>
        </p:txBody>
      </p:sp>
      <p:pic>
        <p:nvPicPr>
          <p:cNvPr id="3" name="Picture 2" descr="ENS_TC_Debbie_2017032500p10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900000"/>
            <a:ext cx="9164315" cy="5400000"/>
          </a:xfrm>
          <a:prstGeom prst="rect">
            <a:avLst/>
          </a:prstGeom>
        </p:spPr>
      </p:pic>
      <p:sp>
        <p:nvSpPr>
          <p:cNvPr id="5" name="4-Point Star 4"/>
          <p:cNvSpPr>
            <a:spLocks noChangeAspect="1"/>
          </p:cNvSpPr>
          <p:nvPr/>
        </p:nvSpPr>
        <p:spPr>
          <a:xfrm>
            <a:off x="5121238" y="3189123"/>
            <a:ext cx="288394" cy="285258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50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19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/>
              <a:t>T</a:t>
            </a:r>
            <a:r>
              <a:rPr lang="en-GB" sz="3600" b="1" dirty="0" smtClean="0"/>
              <a:t>C Debbie (ENS fc: 25@12+10d)</a:t>
            </a:r>
            <a:endParaRPr lang="en-GB" sz="3600" dirty="0"/>
          </a:p>
        </p:txBody>
      </p:sp>
      <p:pic>
        <p:nvPicPr>
          <p:cNvPr id="3" name="Picture 2" descr="ENS_TC_Debbie_2017032512p10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900000"/>
            <a:ext cx="9197925" cy="5400000"/>
          </a:xfrm>
          <a:prstGeom prst="rect">
            <a:avLst/>
          </a:prstGeom>
        </p:spPr>
      </p:pic>
      <p:sp>
        <p:nvSpPr>
          <p:cNvPr id="5" name="4-Point Star 4"/>
          <p:cNvSpPr>
            <a:spLocks noChangeAspect="1"/>
          </p:cNvSpPr>
          <p:nvPr/>
        </p:nvSpPr>
        <p:spPr>
          <a:xfrm>
            <a:off x="4541474" y="2494265"/>
            <a:ext cx="288394" cy="285258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74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2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887963" cy="369332"/>
          </a:xfrm>
        </p:spPr>
        <p:txBody>
          <a:bodyPr/>
          <a:lstStyle/>
          <a:p>
            <a:r>
              <a:rPr lang="en-GB" sz="3600" b="1" dirty="0"/>
              <a:t>Case studies (from the small to the large scale</a:t>
            </a:r>
            <a:r>
              <a:rPr lang="en-GB" sz="3600" b="1" dirty="0" smtClean="0"/>
              <a:t>)</a:t>
            </a:r>
            <a:endParaRPr lang="en-US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36530" y="1061337"/>
            <a:ext cx="8822812" cy="312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GB" sz="2400" dirty="0" smtClean="0">
                <a:ea typeface="ＭＳ Ｐゴシック" pitchFamily="36" charset="-128"/>
              </a:rPr>
              <a:t>The ECMWF forecast system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GB" sz="2400" dirty="0" smtClean="0">
                <a:ea typeface="ＭＳ Ｐゴシック" pitchFamily="36" charset="-128"/>
              </a:rPr>
              <a:t>Case studies: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LcParenR"/>
            </a:pPr>
            <a:r>
              <a:rPr lang="en-GB" sz="2400" dirty="0" smtClean="0">
                <a:ea typeface="ＭＳ Ｐゴシック" pitchFamily="36" charset="-128"/>
              </a:rPr>
              <a:t>Sydney flood event (28-29 Nov 2018)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LcParenR"/>
            </a:pPr>
            <a:r>
              <a:rPr lang="en-GB" sz="2400" dirty="0" smtClean="0">
                <a:ea typeface="ＭＳ Ｐゴシック" pitchFamily="36" charset="-128"/>
              </a:rPr>
              <a:t>TC Debbie (Australia, 28 March 2017)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LcParenR"/>
            </a:pPr>
            <a:r>
              <a:rPr lang="en-GB" sz="2400" dirty="0" smtClean="0">
                <a:ea typeface="ＭＳ Ｐゴシック" pitchFamily="36" charset="-128"/>
              </a:rPr>
              <a:t>Hurricane Irma (US, 10 Sept 2017)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LcParenR"/>
            </a:pPr>
            <a:r>
              <a:rPr lang="en-GB" sz="2400" dirty="0" smtClean="0">
                <a:ea typeface="ＭＳ Ｐゴシック" pitchFamily="36" charset="-128"/>
              </a:rPr>
              <a:t>Japan flood (28 June to 7 July 2018)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LcParenR"/>
            </a:pPr>
            <a:r>
              <a:rPr lang="en-GB" sz="2400" dirty="0" smtClean="0">
                <a:ea typeface="ＭＳ Ｐゴシック" pitchFamily="36" charset="-128"/>
              </a:rPr>
              <a:t>Kerala flood and the Indian monsoon (~ 15 August 2018)</a:t>
            </a:r>
            <a:endParaRPr lang="en-GB" sz="2400" dirty="0">
              <a:ea typeface="ＭＳ Ｐゴシック" pitchFamily="3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241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20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/>
              <a:t>T</a:t>
            </a:r>
            <a:r>
              <a:rPr lang="en-GB" sz="3600" b="1" dirty="0" smtClean="0"/>
              <a:t>C Debbie (ENS fc: 26@12+10d)</a:t>
            </a:r>
            <a:endParaRPr lang="en-GB" sz="3600" dirty="0"/>
          </a:p>
        </p:txBody>
      </p:sp>
      <p:pic>
        <p:nvPicPr>
          <p:cNvPr id="3" name="Picture 2" descr="ENS_TC_Debbie_2017032612p10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900000"/>
            <a:ext cx="9209129" cy="5400000"/>
          </a:xfrm>
          <a:prstGeom prst="rect">
            <a:avLst/>
          </a:prstGeom>
        </p:spPr>
      </p:pic>
      <p:sp>
        <p:nvSpPr>
          <p:cNvPr id="5" name="4-Point Star 4"/>
          <p:cNvSpPr>
            <a:spLocks noChangeAspect="1"/>
          </p:cNvSpPr>
          <p:nvPr/>
        </p:nvSpPr>
        <p:spPr>
          <a:xfrm flipH="1" flipV="1">
            <a:off x="3630419" y="2828491"/>
            <a:ext cx="262273" cy="259421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44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21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/>
              <a:t>T</a:t>
            </a:r>
            <a:r>
              <a:rPr lang="en-GB" sz="3600" b="1" dirty="0" smtClean="0"/>
              <a:t>C Debbie (ENS fc: 27@12+10d)</a:t>
            </a:r>
            <a:endParaRPr lang="en-GB" sz="3600" dirty="0"/>
          </a:p>
        </p:txBody>
      </p:sp>
      <p:pic>
        <p:nvPicPr>
          <p:cNvPr id="5" name="Picture 4" descr="ENS_TC_Debbie_2017032712p10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900000"/>
            <a:ext cx="9197925" cy="5400000"/>
          </a:xfrm>
          <a:prstGeom prst="rect">
            <a:avLst/>
          </a:prstGeom>
        </p:spPr>
      </p:pic>
      <p:sp>
        <p:nvSpPr>
          <p:cNvPr id="6" name="4-Point Star 5"/>
          <p:cNvSpPr>
            <a:spLocks noChangeAspect="1"/>
          </p:cNvSpPr>
          <p:nvPr/>
        </p:nvSpPr>
        <p:spPr>
          <a:xfrm>
            <a:off x="3886535" y="2659934"/>
            <a:ext cx="288394" cy="285258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90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22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/>
              <a:t>T</a:t>
            </a:r>
            <a:r>
              <a:rPr lang="en-GB" sz="3600" b="1" dirty="0" smtClean="0"/>
              <a:t>C Debbie (ENS fc: 28@12+10d)</a:t>
            </a:r>
            <a:endParaRPr lang="en-GB" sz="3600" dirty="0"/>
          </a:p>
        </p:txBody>
      </p:sp>
      <p:pic>
        <p:nvPicPr>
          <p:cNvPr id="3" name="Picture 2" descr="ENS_TC_Debbie_2017032812p10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900000"/>
            <a:ext cx="9186722" cy="5400000"/>
          </a:xfrm>
          <a:prstGeom prst="rect">
            <a:avLst/>
          </a:prstGeom>
        </p:spPr>
      </p:pic>
      <p:sp>
        <p:nvSpPr>
          <p:cNvPr id="5" name="4-Point Star 4"/>
          <p:cNvSpPr>
            <a:spLocks noChangeAspect="1"/>
          </p:cNvSpPr>
          <p:nvPr/>
        </p:nvSpPr>
        <p:spPr>
          <a:xfrm>
            <a:off x="4003124" y="3060300"/>
            <a:ext cx="288394" cy="285258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4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23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Hurricane Irma (10 Sep 2017)</a:t>
            </a:r>
            <a:endParaRPr lang="en-GB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936530" y="1061337"/>
            <a:ext cx="2604692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>
                <a:ea typeface="ＭＳ Ｐゴシック" pitchFamily="36" charset="-128"/>
              </a:rPr>
              <a:t>ENS medium-range forecasts from 31 August at 00 UTC, to 10 September at 00 UTC.</a:t>
            </a:r>
          </a:p>
          <a:p>
            <a:pPr>
              <a:spcBef>
                <a:spcPct val="20000"/>
              </a:spcBef>
            </a:pPr>
            <a:endParaRPr lang="en-GB" sz="2400" dirty="0">
              <a:ea typeface="ＭＳ Ｐゴシック" pitchFamily="36" charset="-128"/>
            </a:endParaRPr>
          </a:p>
        </p:txBody>
      </p:sp>
      <p:pic>
        <p:nvPicPr>
          <p:cNvPr id="3" name="Picture 2" descr="Hurricane_Irma_and_Jose_(36429922693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24" y="958095"/>
            <a:ext cx="8045354" cy="53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1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24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Hurricane Irma (ENS fc 31/10@00+10d)</a:t>
            </a:r>
            <a:endParaRPr lang="en-GB" sz="3600" dirty="0"/>
          </a:p>
        </p:txBody>
      </p:sp>
      <p:pic>
        <p:nvPicPr>
          <p:cNvPr id="3" name="Picture 2" descr="ENS_TC_Irma_2017083100p10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900000"/>
            <a:ext cx="9164315" cy="5400000"/>
          </a:xfrm>
          <a:prstGeom prst="rect">
            <a:avLst/>
          </a:prstGeom>
        </p:spPr>
      </p:pic>
      <p:sp>
        <p:nvSpPr>
          <p:cNvPr id="4" name="4-Point Star 3"/>
          <p:cNvSpPr>
            <a:spLocks noChangeAspect="1"/>
          </p:cNvSpPr>
          <p:nvPr/>
        </p:nvSpPr>
        <p:spPr>
          <a:xfrm>
            <a:off x="2857402" y="3216735"/>
            <a:ext cx="288394" cy="285258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5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25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Hurricane Irma (ENS fc 2@00+10d)</a:t>
            </a:r>
            <a:endParaRPr lang="en-GB" sz="3600" dirty="0"/>
          </a:p>
        </p:txBody>
      </p:sp>
      <p:pic>
        <p:nvPicPr>
          <p:cNvPr id="4" name="Picture 3" descr="ENS_TC_Irma_2017090200p10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900000"/>
            <a:ext cx="9164315" cy="5400000"/>
          </a:xfrm>
          <a:prstGeom prst="rect">
            <a:avLst/>
          </a:prstGeom>
        </p:spPr>
      </p:pic>
      <p:sp>
        <p:nvSpPr>
          <p:cNvPr id="8" name="4-Point Star 7"/>
          <p:cNvSpPr>
            <a:spLocks noChangeAspect="1"/>
          </p:cNvSpPr>
          <p:nvPr/>
        </p:nvSpPr>
        <p:spPr>
          <a:xfrm>
            <a:off x="3056815" y="3501993"/>
            <a:ext cx="288394" cy="285258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6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26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Hurricane Irma (ENS fc 4@00+10d)</a:t>
            </a:r>
            <a:endParaRPr lang="en-GB" sz="3600" dirty="0"/>
          </a:p>
        </p:txBody>
      </p:sp>
      <p:pic>
        <p:nvPicPr>
          <p:cNvPr id="3" name="Picture 2" descr="ENS_TC_Irma_2017090400p10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907200"/>
            <a:ext cx="9164315" cy="5400000"/>
          </a:xfrm>
          <a:prstGeom prst="rect">
            <a:avLst/>
          </a:prstGeom>
        </p:spPr>
      </p:pic>
      <p:sp>
        <p:nvSpPr>
          <p:cNvPr id="10" name="4-Point Star 9"/>
          <p:cNvSpPr>
            <a:spLocks noChangeAspect="1"/>
          </p:cNvSpPr>
          <p:nvPr/>
        </p:nvSpPr>
        <p:spPr>
          <a:xfrm>
            <a:off x="3658027" y="3672324"/>
            <a:ext cx="288394" cy="285258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2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27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Hurricane Irma (ENS fc 6@00+10d)</a:t>
            </a:r>
            <a:endParaRPr lang="en-GB" sz="3600" dirty="0"/>
          </a:p>
        </p:txBody>
      </p:sp>
      <p:pic>
        <p:nvPicPr>
          <p:cNvPr id="4" name="Picture 3" descr="ENS_TC_Irma_2017090600p10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900000"/>
            <a:ext cx="9164315" cy="5400000"/>
          </a:xfrm>
          <a:prstGeom prst="rect">
            <a:avLst/>
          </a:prstGeom>
        </p:spPr>
      </p:pic>
      <p:sp>
        <p:nvSpPr>
          <p:cNvPr id="8" name="4-Point Star 7"/>
          <p:cNvSpPr>
            <a:spLocks noChangeAspect="1"/>
          </p:cNvSpPr>
          <p:nvPr/>
        </p:nvSpPr>
        <p:spPr>
          <a:xfrm>
            <a:off x="3478577" y="4086496"/>
            <a:ext cx="288394" cy="285258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28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Hurricane Irma (ENS fc 8@00+10d)</a:t>
            </a:r>
            <a:endParaRPr lang="en-GB" sz="3600" dirty="0"/>
          </a:p>
        </p:txBody>
      </p:sp>
      <p:pic>
        <p:nvPicPr>
          <p:cNvPr id="3" name="Picture 2" descr="ENS_TC_Irma_2017090800p10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900000"/>
            <a:ext cx="9164315" cy="5400000"/>
          </a:xfrm>
          <a:prstGeom prst="rect">
            <a:avLst/>
          </a:prstGeom>
        </p:spPr>
      </p:pic>
      <p:sp>
        <p:nvSpPr>
          <p:cNvPr id="7" name="4-Point Star 6"/>
          <p:cNvSpPr>
            <a:spLocks noChangeAspect="1"/>
          </p:cNvSpPr>
          <p:nvPr/>
        </p:nvSpPr>
        <p:spPr>
          <a:xfrm>
            <a:off x="4444849" y="3699935"/>
            <a:ext cx="288394" cy="285258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8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29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Hurricane Irma (ENS fc: 10@00+10d)</a:t>
            </a:r>
            <a:endParaRPr lang="en-GB" sz="3600" dirty="0"/>
          </a:p>
        </p:txBody>
      </p:sp>
      <p:pic>
        <p:nvPicPr>
          <p:cNvPr id="4" name="Picture 3" descr="ENS_TC_Irma_2017091000p10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900000"/>
            <a:ext cx="9164315" cy="5400000"/>
          </a:xfrm>
          <a:prstGeom prst="rect">
            <a:avLst/>
          </a:prstGeom>
        </p:spPr>
      </p:pic>
      <p:sp>
        <p:nvSpPr>
          <p:cNvPr id="5" name="4-Point Star 4"/>
          <p:cNvSpPr>
            <a:spLocks noChangeAspect="1"/>
          </p:cNvSpPr>
          <p:nvPr/>
        </p:nvSpPr>
        <p:spPr>
          <a:xfrm>
            <a:off x="4872769" y="3713741"/>
            <a:ext cx="288394" cy="285258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1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80000" y="360000"/>
            <a:ext cx="10821236" cy="551841"/>
          </a:xfrm>
          <a:prstGeom prst="rect">
            <a:avLst/>
          </a:prstGeom>
        </p:spPr>
        <p:txBody>
          <a:bodyPr lIns="0" tIns="0" rIns="0" bIns="0"/>
          <a:lstStyle>
            <a:lvl1pPr algn="l" defTabSz="457207" rtl="0" eaLnBrk="1" latinLnBrk="0" hangingPunct="1">
              <a:lnSpc>
                <a:spcPts val="2801"/>
              </a:lnSpc>
              <a:spcBef>
                <a:spcPct val="0"/>
              </a:spcBef>
              <a:buNone/>
              <a:defRPr sz="2399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64E83"/>
                </a:solidFill>
              </a:rPr>
              <a:t>Ensembles are key (the ECMWF o-suite in 2018)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CAC8678-CB29-441F-9F88-649DA90CB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8"/>
          <a:stretch/>
        </p:blipFill>
        <p:spPr>
          <a:xfrm>
            <a:off x="428218" y="1143000"/>
            <a:ext cx="11558585" cy="5093930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="" xmlns:a16="http://schemas.microsoft.com/office/drawing/2014/main" id="{3DFAF7FD-CC33-4CE8-9928-FBDEF62A5670}"/>
              </a:ext>
            </a:extLst>
          </p:cNvPr>
          <p:cNvSpPr/>
          <p:nvPr/>
        </p:nvSpPr>
        <p:spPr>
          <a:xfrm>
            <a:off x="6174852" y="3200400"/>
            <a:ext cx="272143" cy="26125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Star: 5 Points 74">
            <a:extLst>
              <a:ext uri="{FF2B5EF4-FFF2-40B4-BE49-F238E27FC236}">
                <a16:creationId xmlns="" xmlns:a16="http://schemas.microsoft.com/office/drawing/2014/main" id="{674D6152-2006-4A02-8173-2501C5CD9535}"/>
              </a:ext>
            </a:extLst>
          </p:cNvPr>
          <p:cNvSpPr/>
          <p:nvPr/>
        </p:nvSpPr>
        <p:spPr>
          <a:xfrm>
            <a:off x="6169408" y="4588036"/>
            <a:ext cx="272143" cy="26125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Star: 5 Points 75">
            <a:extLst>
              <a:ext uri="{FF2B5EF4-FFF2-40B4-BE49-F238E27FC236}">
                <a16:creationId xmlns="" xmlns:a16="http://schemas.microsoft.com/office/drawing/2014/main" id="{AD7E8C1A-B95E-4C62-9431-A7C1DE75F1A8}"/>
              </a:ext>
            </a:extLst>
          </p:cNvPr>
          <p:cNvSpPr/>
          <p:nvPr/>
        </p:nvSpPr>
        <p:spPr>
          <a:xfrm>
            <a:off x="3398994" y="3331028"/>
            <a:ext cx="272143" cy="26125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Star: 5 Points 76">
            <a:extLst>
              <a:ext uri="{FF2B5EF4-FFF2-40B4-BE49-F238E27FC236}">
                <a16:creationId xmlns="" xmlns:a16="http://schemas.microsoft.com/office/drawing/2014/main" id="{7E7D92CC-BD1F-4D38-8433-0AB8D105CE96}"/>
              </a:ext>
            </a:extLst>
          </p:cNvPr>
          <p:cNvSpPr/>
          <p:nvPr/>
        </p:nvSpPr>
        <p:spPr>
          <a:xfrm>
            <a:off x="3262922" y="4588036"/>
            <a:ext cx="272143" cy="26125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Slide Number Placeholder 3">
            <a:extLst>
              <a:ext uri="{FF2B5EF4-FFF2-40B4-BE49-F238E27FC236}">
                <a16:creationId xmlns="" xmlns:a16="http://schemas.microsoft.com/office/drawing/2014/main" id="{ABE24B48-4CB2-4203-B2D8-9DF7B9F1B5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</p:spPr>
        <p:txBody>
          <a:bodyPr/>
          <a:lstStyle/>
          <a:p>
            <a:fld id="{E4AB80EA-DB86-D849-B86F-15DAF31F047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9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30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Japan floods (July 2018): ENS TP monthly fcs</a:t>
            </a:r>
            <a:endParaRPr lang="en-GB" sz="3600" dirty="0"/>
          </a:p>
        </p:txBody>
      </p:sp>
      <p:pic>
        <p:nvPicPr>
          <p:cNvPr id="3" name="Picture 2" descr="800px-2018_West_Japan_heavy_rain_precipitation_isogram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31" y="1019253"/>
            <a:ext cx="6750000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58091" y="6007952"/>
            <a:ext cx="1701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(Source: JMA)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936530" y="1061337"/>
            <a:ext cx="2604692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>
                <a:ea typeface="ＭＳ Ｐゴシック" pitchFamily="36" charset="-128"/>
              </a:rPr>
              <a:t>ENS weekly-average forecasts from 11 June at 00 UTC, to 17 July at 00 UTC.</a:t>
            </a:r>
          </a:p>
          <a:p>
            <a:pPr>
              <a:spcBef>
                <a:spcPct val="20000"/>
              </a:spcBef>
            </a:pPr>
            <a:endParaRPr lang="en-GB" sz="2400" dirty="0">
              <a:ea typeface="ＭＳ Ｐゴシック" pitchFamily="3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650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31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ENS weekly TP fc </a:t>
            </a:r>
            <a:r>
              <a:rPr lang="en-GB" sz="3600" b="1" smtClean="0"/>
              <a:t>over EA for </a:t>
            </a:r>
            <a:r>
              <a:rPr lang="en-GB" sz="3600" b="1" dirty="0" smtClean="0"/>
              <a:t>20180611-0617</a:t>
            </a:r>
            <a:endParaRPr lang="en-GB" sz="3600" dirty="0"/>
          </a:p>
        </p:txBody>
      </p:sp>
      <p:pic>
        <p:nvPicPr>
          <p:cNvPr id="3" name="Picture 2" descr="ENS_weeklyTPanom_EastAsia_vt_20180611to06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621405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77912" y="2194122"/>
            <a:ext cx="905621" cy="3423710"/>
            <a:chOff x="3277912" y="2194122"/>
            <a:chExt cx="905621" cy="3423710"/>
          </a:xfrm>
        </p:grpSpPr>
        <p:sp>
          <p:nvSpPr>
            <p:cNvPr id="4" name="Oval 3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59816" y="2194656"/>
            <a:ext cx="905621" cy="3423710"/>
            <a:chOff x="3277912" y="2194122"/>
            <a:chExt cx="905621" cy="3423710"/>
          </a:xfrm>
        </p:grpSpPr>
        <p:sp>
          <p:nvSpPr>
            <p:cNvPr id="13" name="Oval 12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427916" y="2195190"/>
            <a:ext cx="905621" cy="3423710"/>
            <a:chOff x="3277912" y="2194122"/>
            <a:chExt cx="905621" cy="3423710"/>
          </a:xfrm>
        </p:grpSpPr>
        <p:sp>
          <p:nvSpPr>
            <p:cNvPr id="18" name="Oval 17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934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32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ENS weekly TP fc over EA for 20180618-0625</a:t>
            </a:r>
            <a:endParaRPr lang="en-GB" sz="3600" dirty="0"/>
          </a:p>
        </p:txBody>
      </p:sp>
      <p:pic>
        <p:nvPicPr>
          <p:cNvPr id="4" name="Picture 3" descr="ENS_weeklyTPanom_EastAsia_vt_20180618to06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621405" cy="5400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77912" y="2194122"/>
            <a:ext cx="905621" cy="3423710"/>
            <a:chOff x="3277912" y="2194122"/>
            <a:chExt cx="905621" cy="3423710"/>
          </a:xfrm>
        </p:grpSpPr>
        <p:sp>
          <p:nvSpPr>
            <p:cNvPr id="10" name="Oval 9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59816" y="2194656"/>
            <a:ext cx="905621" cy="3423710"/>
            <a:chOff x="3277912" y="2194122"/>
            <a:chExt cx="905621" cy="3423710"/>
          </a:xfrm>
        </p:grpSpPr>
        <p:sp>
          <p:nvSpPr>
            <p:cNvPr id="14" name="Oval 13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427916" y="2195190"/>
            <a:ext cx="905621" cy="3423710"/>
            <a:chOff x="3277912" y="2194122"/>
            <a:chExt cx="905621" cy="3423710"/>
          </a:xfrm>
        </p:grpSpPr>
        <p:sp>
          <p:nvSpPr>
            <p:cNvPr id="19" name="Oval 18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10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33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ENS weekly TP fc over EA for 20180625-0701</a:t>
            </a:r>
            <a:endParaRPr lang="en-GB" sz="3600" dirty="0"/>
          </a:p>
        </p:txBody>
      </p:sp>
      <p:pic>
        <p:nvPicPr>
          <p:cNvPr id="3" name="Picture 2" descr="ENS_weeklyTPanom_EastAsia_vt_20180625to07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621405" cy="540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77912" y="2194122"/>
            <a:ext cx="905621" cy="3423710"/>
            <a:chOff x="3277912" y="2194122"/>
            <a:chExt cx="905621" cy="3423710"/>
          </a:xfrm>
        </p:grpSpPr>
        <p:sp>
          <p:nvSpPr>
            <p:cNvPr id="8" name="Oval 7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59816" y="2194656"/>
            <a:ext cx="905621" cy="3423710"/>
            <a:chOff x="3277912" y="2194122"/>
            <a:chExt cx="905621" cy="3423710"/>
          </a:xfrm>
        </p:grpSpPr>
        <p:sp>
          <p:nvSpPr>
            <p:cNvPr id="12" name="Oval 11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427916" y="2195190"/>
            <a:ext cx="905621" cy="3423710"/>
            <a:chOff x="3277912" y="2194122"/>
            <a:chExt cx="905621" cy="3423710"/>
          </a:xfrm>
        </p:grpSpPr>
        <p:sp>
          <p:nvSpPr>
            <p:cNvPr id="17" name="Oval 16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269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34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ENS weekly TP fc over EA for 20180702-0708</a:t>
            </a:r>
            <a:endParaRPr lang="en-GB" sz="3600" dirty="0"/>
          </a:p>
        </p:txBody>
      </p:sp>
      <p:pic>
        <p:nvPicPr>
          <p:cNvPr id="3" name="Picture 2" descr="ENS_weeklyTPanom_EastAsia_vt_20180702to07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621405" cy="5400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77912" y="2194122"/>
            <a:ext cx="905621" cy="3423710"/>
            <a:chOff x="3277912" y="2194122"/>
            <a:chExt cx="905621" cy="3423710"/>
          </a:xfrm>
        </p:grpSpPr>
        <p:sp>
          <p:nvSpPr>
            <p:cNvPr id="9" name="Oval 8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59816" y="2194656"/>
            <a:ext cx="905621" cy="3423710"/>
            <a:chOff x="3277912" y="2194122"/>
            <a:chExt cx="905621" cy="3423710"/>
          </a:xfrm>
        </p:grpSpPr>
        <p:sp>
          <p:nvSpPr>
            <p:cNvPr id="13" name="Oval 12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427916" y="2195190"/>
            <a:ext cx="905621" cy="3423710"/>
            <a:chOff x="3277912" y="2194122"/>
            <a:chExt cx="905621" cy="3423710"/>
          </a:xfrm>
        </p:grpSpPr>
        <p:sp>
          <p:nvSpPr>
            <p:cNvPr id="18" name="Oval 17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00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35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ENS weekly TP fc over EA for 20180709-0715</a:t>
            </a:r>
            <a:endParaRPr lang="en-GB" sz="3600" dirty="0"/>
          </a:p>
        </p:txBody>
      </p:sp>
      <p:pic>
        <p:nvPicPr>
          <p:cNvPr id="3" name="Picture 2" descr="ENS_weeklyTPanom_EastAsia_vt_20180709to07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621405" cy="5400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277912" y="2194122"/>
            <a:ext cx="905621" cy="3423710"/>
            <a:chOff x="3277912" y="2194122"/>
            <a:chExt cx="905621" cy="3423710"/>
          </a:xfrm>
        </p:grpSpPr>
        <p:sp>
          <p:nvSpPr>
            <p:cNvPr id="13" name="Oval 12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59816" y="2194656"/>
            <a:ext cx="905621" cy="3423710"/>
            <a:chOff x="3277912" y="2194122"/>
            <a:chExt cx="905621" cy="3423710"/>
          </a:xfrm>
        </p:grpSpPr>
        <p:sp>
          <p:nvSpPr>
            <p:cNvPr id="18" name="Oval 17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427916" y="2195190"/>
            <a:ext cx="905621" cy="3423710"/>
            <a:chOff x="3277912" y="2194122"/>
            <a:chExt cx="905621" cy="3423710"/>
          </a:xfrm>
        </p:grpSpPr>
        <p:sp>
          <p:nvSpPr>
            <p:cNvPr id="22" name="Oval 21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694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36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ENS weekly TP fc over EA for 20180716-0722</a:t>
            </a:r>
            <a:endParaRPr lang="en-GB" sz="3600" dirty="0"/>
          </a:p>
        </p:txBody>
      </p:sp>
      <p:pic>
        <p:nvPicPr>
          <p:cNvPr id="3" name="Picture 2" descr="ENS_weeklyTPanom_EastAsia_vt_20180716to07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621405" cy="5400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77912" y="2194122"/>
            <a:ext cx="905621" cy="3423710"/>
            <a:chOff x="3277912" y="2194122"/>
            <a:chExt cx="905621" cy="3423710"/>
          </a:xfrm>
        </p:grpSpPr>
        <p:sp>
          <p:nvSpPr>
            <p:cNvPr id="9" name="Oval 8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59816" y="2194656"/>
            <a:ext cx="905621" cy="3423710"/>
            <a:chOff x="3277912" y="2194122"/>
            <a:chExt cx="905621" cy="3423710"/>
          </a:xfrm>
        </p:grpSpPr>
        <p:sp>
          <p:nvSpPr>
            <p:cNvPr id="13" name="Oval 12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427916" y="2195190"/>
            <a:ext cx="905621" cy="3423710"/>
            <a:chOff x="3277912" y="2194122"/>
            <a:chExt cx="905621" cy="3423710"/>
          </a:xfrm>
        </p:grpSpPr>
        <p:sp>
          <p:nvSpPr>
            <p:cNvPr id="18" name="Oval 17"/>
            <p:cNvSpPr/>
            <p:nvPr/>
          </p:nvSpPr>
          <p:spPr>
            <a:xfrm rot="19607345">
              <a:off x="3291160" y="2194122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19607345">
              <a:off x="3277912" y="3740928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19607345">
              <a:off x="3292272" y="5246316"/>
              <a:ext cx="891261" cy="371516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798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37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818944" cy="369332"/>
          </a:xfrm>
        </p:spPr>
        <p:txBody>
          <a:bodyPr/>
          <a:lstStyle/>
          <a:p>
            <a:r>
              <a:rPr lang="en-GB" sz="3600" b="1" dirty="0" smtClean="0"/>
              <a:t>Kerala floods </a:t>
            </a:r>
            <a:r>
              <a:rPr lang="en-GB" sz="3600" b="1" dirty="0" smtClean="0"/>
              <a:t>(</a:t>
            </a:r>
            <a:r>
              <a:rPr lang="en-GB" sz="3600" b="1" dirty="0" smtClean="0"/>
              <a:t>15 </a:t>
            </a:r>
            <a:r>
              <a:rPr lang="en-GB" sz="3600" b="1" dirty="0" smtClean="0"/>
              <a:t>Aug </a:t>
            </a:r>
            <a:r>
              <a:rPr lang="en-GB" sz="3600" b="1" dirty="0" smtClean="0"/>
              <a:t>2018): ENS TP monthly fcs</a:t>
            </a:r>
            <a:endParaRPr lang="en-GB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936530" y="1061337"/>
            <a:ext cx="2604692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>
                <a:ea typeface="ＭＳ Ｐゴシック" pitchFamily="36" charset="-128"/>
              </a:rPr>
              <a:t>ENS weekly-average forecasts from 30 April at 00 UTC, to 20 August at 00 UTC.</a:t>
            </a:r>
          </a:p>
          <a:p>
            <a:pPr>
              <a:spcBef>
                <a:spcPct val="20000"/>
              </a:spcBef>
            </a:pPr>
            <a:endParaRPr lang="en-GB" sz="2400" dirty="0">
              <a:ea typeface="ＭＳ Ｐゴシック" pitchFamily="36" charset="-128"/>
            </a:endParaRPr>
          </a:p>
        </p:txBody>
      </p:sp>
      <p:pic>
        <p:nvPicPr>
          <p:cNvPr id="3" name="Picture 2" descr="Kerala_main_9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1" y="3568804"/>
            <a:ext cx="3660162" cy="2582448"/>
          </a:xfrm>
          <a:prstGeom prst="rect">
            <a:avLst/>
          </a:prstGeom>
        </p:spPr>
      </p:pic>
      <p:pic>
        <p:nvPicPr>
          <p:cNvPr id="4" name="Picture 3" descr="1024px-Kerala_msi_2018234_lrg_August_22_20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957" y="1077617"/>
            <a:ext cx="3397438" cy="4303200"/>
          </a:xfrm>
          <a:prstGeom prst="rect">
            <a:avLst/>
          </a:prstGeom>
        </p:spPr>
      </p:pic>
      <p:pic>
        <p:nvPicPr>
          <p:cNvPr id="5" name="Picture 4" descr="1024px-Kerala_oli_201837_lrg_February_6_20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66" y="1065730"/>
            <a:ext cx="3411101" cy="4320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9285" y="5511912"/>
            <a:ext cx="516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satellite image: before and after the floods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78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38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805140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20180430-0506</a:t>
            </a:r>
            <a:endParaRPr lang="en-GB" sz="3600" dirty="0"/>
          </a:p>
        </p:txBody>
      </p:sp>
      <p:pic>
        <p:nvPicPr>
          <p:cNvPr id="18" name="Picture 17" descr="ENS_weeklyTPanom_India_vt_20180430to05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6" name="Group 5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3" name="Oval 12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1" name="Oval 10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9" name="Oval 8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851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39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763728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20180507-0513</a:t>
            </a:r>
            <a:endParaRPr lang="en-GB" sz="3600" dirty="0"/>
          </a:p>
        </p:txBody>
      </p:sp>
      <p:pic>
        <p:nvPicPr>
          <p:cNvPr id="17" name="Picture 16" descr="ENS_weeklyTPanom_India_vt_20180507to05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6" name="Group 5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3" name="Oval 12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1" name="Oval 10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9" name="Oval 8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111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796183" cy="369332"/>
          </a:xfrm>
        </p:spPr>
        <p:txBody>
          <a:bodyPr/>
          <a:lstStyle/>
          <a:p>
            <a:r>
              <a:rPr lang="en-GB" sz="3600" b="1" dirty="0"/>
              <a:t>Key characteristics of the 4 ECMWF ensembles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592534"/>
              </p:ext>
            </p:extLst>
          </p:nvPr>
        </p:nvGraphicFramePr>
        <p:xfrm>
          <a:off x="696687" y="1091853"/>
          <a:ext cx="11056403" cy="4754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9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85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78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868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827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8462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2050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80843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86924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Ensemble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Atmosphere</a:t>
                      </a:r>
                    </a:p>
                    <a:p>
                      <a:pPr algn="ctr"/>
                      <a:r>
                        <a:rPr lang="en-GB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Ocean</a:t>
                      </a:r>
                    </a:p>
                    <a:p>
                      <a:pPr algn="ctr"/>
                      <a:r>
                        <a:rPr lang="en-GB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Sea-ice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OBS and IC</a:t>
                      </a:r>
                      <a:r>
                        <a:rPr lang="en-GB" baseline="0" dirty="0"/>
                        <a:t> unc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Model unc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0197">
                <a:tc>
                  <a:txBody>
                    <a:bodyPr/>
                    <a:lstStyle/>
                    <a:p>
                      <a:r>
                        <a:rPr lang="en-GB" b="1" dirty="0"/>
                        <a:t>4DVAR</a:t>
                      </a:r>
                    </a:p>
                    <a:p>
                      <a:r>
                        <a:rPr lang="en-GB" b="1" dirty="0"/>
                        <a:t>HRES(d0-10)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Tco1279L137</a:t>
                      </a:r>
                    </a:p>
                    <a:p>
                      <a:pPr algn="ctr"/>
                      <a:r>
                        <a:rPr lang="en-GB" dirty="0"/>
                        <a:t>(9km)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0.25deg-z75</a:t>
                      </a:r>
                    </a:p>
                    <a:p>
                      <a:pPr algn="ctr"/>
                      <a:r>
                        <a:rPr lang="en-GB" dirty="0"/>
                        <a:t>(25km)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LIM2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--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--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4/day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0197">
                <a:tc>
                  <a:txBody>
                    <a:bodyPr/>
                    <a:lstStyle/>
                    <a:p>
                      <a:r>
                        <a:rPr lang="en-GB" b="1" dirty="0"/>
                        <a:t>EDA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Tco639L137</a:t>
                      </a:r>
                    </a:p>
                    <a:p>
                      <a:pPr algn="ctr"/>
                      <a:r>
                        <a:rPr lang="en-GB" dirty="0"/>
                        <a:t>(18km)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--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--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OBS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SPPT(3L)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2/day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0197">
                <a:tc>
                  <a:txBody>
                    <a:bodyPr/>
                    <a:lstStyle/>
                    <a:p>
                      <a:r>
                        <a:rPr lang="en-GB" b="1" dirty="0"/>
                        <a:t>ENS</a:t>
                      </a:r>
                    </a:p>
                    <a:p>
                      <a:r>
                        <a:rPr lang="en-GB" b="1" dirty="0"/>
                        <a:t>(d0-15)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Tco639L91</a:t>
                      </a:r>
                    </a:p>
                    <a:p>
                      <a:pPr algn="ctr"/>
                      <a:r>
                        <a:rPr lang="en-GB" dirty="0"/>
                        <a:t>(18km)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0.25deg-z75</a:t>
                      </a:r>
                    </a:p>
                    <a:p>
                      <a:pPr algn="ctr"/>
                      <a:r>
                        <a:rPr lang="en-GB" dirty="0"/>
                        <a:t>(25km)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LIM2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IC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SPPT(3L)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2/day</a:t>
                      </a:r>
                    </a:p>
                    <a:p>
                      <a:pPr algn="ctr"/>
                      <a:r>
                        <a:rPr lang="en-GB" dirty="0"/>
                        <a:t>(4/day</a:t>
                      </a:r>
                      <a:r>
                        <a:rPr lang="en-GB" baseline="0" dirty="0"/>
                        <a:t> to d6.5)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0197">
                <a:tc>
                  <a:txBody>
                    <a:bodyPr/>
                    <a:lstStyle/>
                    <a:p>
                      <a:r>
                        <a:rPr lang="en-GB" b="1" dirty="0"/>
                        <a:t>ENS</a:t>
                      </a:r>
                    </a:p>
                    <a:p>
                      <a:r>
                        <a:rPr lang="en-GB" b="1" dirty="0"/>
                        <a:t>(d15-46)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Tco319L91</a:t>
                      </a:r>
                    </a:p>
                    <a:p>
                      <a:pPr algn="ctr"/>
                      <a:r>
                        <a:rPr lang="en-GB" dirty="0"/>
                        <a:t>(36km)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0.25deg-z75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(25km)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LIM2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IC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SPPT(3L)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2/week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0197">
                <a:tc>
                  <a:txBody>
                    <a:bodyPr/>
                    <a:lstStyle/>
                    <a:p>
                      <a:r>
                        <a:rPr lang="en-GB" b="1" dirty="0"/>
                        <a:t>SEAS5 </a:t>
                      </a:r>
                    </a:p>
                    <a:p>
                      <a:r>
                        <a:rPr lang="en-GB" b="1" dirty="0"/>
                        <a:t>(m0-7/13)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Tco319L91</a:t>
                      </a:r>
                    </a:p>
                    <a:p>
                      <a:pPr algn="ctr"/>
                      <a:r>
                        <a:rPr lang="en-GB" dirty="0"/>
                        <a:t>(36km)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0.25deg-z75</a:t>
                      </a:r>
                    </a:p>
                    <a:p>
                      <a:pPr algn="ctr"/>
                      <a:r>
                        <a:rPr lang="en-GB" dirty="0"/>
                        <a:t>(25km)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LIM2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IC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SPPT(3L) &amp; SKEB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1/month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0197">
                <a:tc>
                  <a:txBody>
                    <a:bodyPr/>
                    <a:lstStyle/>
                    <a:p>
                      <a:r>
                        <a:rPr lang="en-GB" b="1" dirty="0"/>
                        <a:t>OCEAN5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--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0.25deg-z75</a:t>
                      </a:r>
                    </a:p>
                    <a:p>
                      <a:pPr algn="ctr"/>
                      <a:r>
                        <a:rPr lang="en-GB" dirty="0"/>
                        <a:t>(25km)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LIM2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OBS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1/day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ight Arrow 2"/>
          <p:cNvSpPr/>
          <p:nvPr/>
        </p:nvSpPr>
        <p:spPr>
          <a:xfrm>
            <a:off x="262274" y="3451434"/>
            <a:ext cx="331293" cy="9525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4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40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777532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20180514-0520</a:t>
            </a:r>
            <a:endParaRPr lang="en-GB" sz="3600" dirty="0"/>
          </a:p>
        </p:txBody>
      </p:sp>
      <p:pic>
        <p:nvPicPr>
          <p:cNvPr id="16" name="Picture 15" descr="ENS_weeklyTPanom_India_vt_20180514to05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6" name="Group 5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3" name="Oval 12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1" name="Oval 10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9" name="Oval 8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936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41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860355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20180521-0527</a:t>
            </a:r>
            <a:endParaRPr lang="en-GB" sz="3600" dirty="0"/>
          </a:p>
        </p:txBody>
      </p:sp>
      <p:pic>
        <p:nvPicPr>
          <p:cNvPr id="14" name="Picture 13" descr="ENS_weeklyTPanom_India_vt_20180521to05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6" name="Group 5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3" name="Oval 12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1" name="Oval 10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9" name="Oval 8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197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42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846551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20180528-0603</a:t>
            </a:r>
            <a:endParaRPr lang="en-GB" sz="3600" dirty="0"/>
          </a:p>
        </p:txBody>
      </p:sp>
      <p:pic>
        <p:nvPicPr>
          <p:cNvPr id="13" name="Picture 12" descr="ENS_weeklyTPanom_India_vt_20180528to06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6" name="Group 5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4" name="Oval 13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1" name="Oval 10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9" name="Oval 8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224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43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832747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20180604-0610</a:t>
            </a:r>
            <a:endParaRPr lang="en-GB" sz="3600" dirty="0"/>
          </a:p>
        </p:txBody>
      </p:sp>
      <p:pic>
        <p:nvPicPr>
          <p:cNvPr id="12" name="Picture 11" descr="ENS_weeklyTPanom_India_vt_20180604to06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6" name="Group 5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4" name="Oval 13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1" name="Oval 10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9" name="Oval 8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36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44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791336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20180611-0617</a:t>
            </a:r>
            <a:endParaRPr lang="en-GB" sz="3600" dirty="0"/>
          </a:p>
        </p:txBody>
      </p:sp>
      <p:pic>
        <p:nvPicPr>
          <p:cNvPr id="11" name="Picture 10" descr="ENS_weeklyTPanom_India_vt_20180611to06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6" name="Group 5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4" name="Oval 13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2" name="Oval 11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9" name="Oval 8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933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45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818944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20180618-0624</a:t>
            </a:r>
            <a:endParaRPr lang="en-GB" sz="3600" dirty="0"/>
          </a:p>
        </p:txBody>
      </p:sp>
      <p:pic>
        <p:nvPicPr>
          <p:cNvPr id="10" name="Picture 9" descr="ENS_weeklyTPanom_India_vt_20180618to06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6" name="Group 5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4" name="Oval 13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2" name="Oval 11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9" name="Oval 8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808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46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805140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20180625-0701</a:t>
            </a:r>
            <a:endParaRPr lang="en-GB" sz="3600" dirty="0"/>
          </a:p>
        </p:txBody>
      </p:sp>
      <p:pic>
        <p:nvPicPr>
          <p:cNvPr id="9" name="Picture 8" descr="ENS_weeklyTPanom_India_vt_20180625to07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6" name="Group 5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4" name="Oval 13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2" name="Oval 11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10" name="Oval 9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501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47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860355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20180702-0708</a:t>
            </a:r>
            <a:endParaRPr lang="en-GB" sz="3600" dirty="0"/>
          </a:p>
        </p:txBody>
      </p:sp>
      <p:pic>
        <p:nvPicPr>
          <p:cNvPr id="8" name="Picture 7" descr="ENS_weeklyTPanom_India_vt_20180702to07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6" name="Group 5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4" name="Oval 13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2" name="Oval 11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10" name="Oval 9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694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48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818944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20180709-0715</a:t>
            </a:r>
            <a:endParaRPr lang="en-GB" sz="3600" dirty="0"/>
          </a:p>
        </p:txBody>
      </p:sp>
      <p:pic>
        <p:nvPicPr>
          <p:cNvPr id="6" name="Picture 5" descr="ENS_weeklyTPanom_India_vt_20180709to07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7" name="Group 6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4" name="Oval 13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2" name="Oval 11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10" name="Oval 9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299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49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887963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20180716-0722</a:t>
            </a:r>
            <a:endParaRPr lang="en-GB" sz="3600" dirty="0"/>
          </a:p>
        </p:txBody>
      </p:sp>
      <p:pic>
        <p:nvPicPr>
          <p:cNvPr id="5" name="Picture 4" descr="ENS_weeklyTPanom_India_vt_20180716to07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7" name="Group 6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4" name="Oval 13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2" name="Oval 11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10" name="Oval 9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564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5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/>
          <a:lstStyle/>
          <a:p>
            <a:r>
              <a:rPr lang="en-GB" sz="3600" b="1" dirty="0" smtClean="0"/>
              <a:t>Sydney flood (28-29 Nov 2018)</a:t>
            </a:r>
            <a:endParaRPr lang="en-GB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936530" y="1061337"/>
            <a:ext cx="2604692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>
                <a:ea typeface="ＭＳ Ｐゴシック" pitchFamily="36" charset="-128"/>
              </a:rPr>
              <a:t>ENS medium-range forecasts from 25 March at 00 to 28 March at 12 UTC.</a:t>
            </a:r>
          </a:p>
          <a:p>
            <a:pPr>
              <a:spcBef>
                <a:spcPct val="20000"/>
              </a:spcBef>
            </a:pPr>
            <a:endParaRPr lang="en-GB" sz="2400" dirty="0">
              <a:ea typeface="ＭＳ Ｐゴシック" pitchFamily="36" charset="-128"/>
            </a:endParaRPr>
          </a:p>
        </p:txBody>
      </p:sp>
      <p:pic>
        <p:nvPicPr>
          <p:cNvPr id="4" name="Picture 3" descr="SYdney_flood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54" y="848445"/>
            <a:ext cx="6549414" cy="4369395"/>
          </a:xfrm>
          <a:prstGeom prst="rect">
            <a:avLst/>
          </a:prstGeom>
        </p:spPr>
      </p:pic>
      <p:pic>
        <p:nvPicPr>
          <p:cNvPr id="7" name="Picture 6" descr="Sydney_flood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90" y="4433868"/>
            <a:ext cx="2752035" cy="1835999"/>
          </a:xfrm>
          <a:prstGeom prst="rect">
            <a:avLst/>
          </a:prstGeom>
        </p:spPr>
      </p:pic>
      <p:pic>
        <p:nvPicPr>
          <p:cNvPr id="6" name="Picture 5" descr="Sydney_floo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0" y="3088367"/>
            <a:ext cx="2743933" cy="18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4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50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887963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20180723-0729</a:t>
            </a:r>
            <a:endParaRPr lang="en-GB" sz="3600" dirty="0"/>
          </a:p>
        </p:txBody>
      </p:sp>
      <p:pic>
        <p:nvPicPr>
          <p:cNvPr id="4" name="Picture 3" descr="ENS_weeklyTPanom_India_vt_20180723to07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6" name="Group 5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3" name="Oval 12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1" name="Oval 10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9" name="Oval 8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290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51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887963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20180730-0805</a:t>
            </a:r>
            <a:endParaRPr lang="en-GB" sz="3600" dirty="0"/>
          </a:p>
        </p:txBody>
      </p:sp>
      <p:pic>
        <p:nvPicPr>
          <p:cNvPr id="8" name="Picture 7" descr="ENS_weeklyTPanom_India_vt_20180730to08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6" name="Group 5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4" name="Oval 13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2" name="Oval 11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10" name="Oval 9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495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52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818944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20180806-0812</a:t>
            </a:r>
            <a:endParaRPr lang="en-GB" sz="3600" dirty="0"/>
          </a:p>
        </p:txBody>
      </p:sp>
      <p:pic>
        <p:nvPicPr>
          <p:cNvPr id="3" name="Picture 2" descr="ENS_weeklyTPanom_India_vt_20180806to08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6" name="Group 5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3" name="Oval 12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1" name="Oval 10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9" name="Oval 8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59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53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956982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20180813-0819</a:t>
            </a:r>
            <a:endParaRPr lang="en-GB" sz="3600" dirty="0"/>
          </a:p>
        </p:txBody>
      </p:sp>
      <p:pic>
        <p:nvPicPr>
          <p:cNvPr id="7" name="Picture 6" descr="ENS_weeklyTPanom_India_vt_20180813to08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76254" cy="540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4" name="Group 3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6" name="Oval 5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0" name="Oval 9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13" name="Oval 12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919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S_weeklyTPanom_India_vt_20180820to08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900000"/>
            <a:ext cx="7594314" cy="540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54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736120" cy="369332"/>
          </a:xfrm>
        </p:spPr>
        <p:txBody>
          <a:bodyPr/>
          <a:lstStyle/>
          <a:p>
            <a:r>
              <a:rPr lang="en-GB" sz="3600" b="1" dirty="0" smtClean="0"/>
              <a:t>ENS weekly TP fc over India for 20180820-0826</a:t>
            </a:r>
            <a:endParaRPr lang="en-GB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3764005" y="2578980"/>
            <a:ext cx="5437445" cy="2040315"/>
            <a:chOff x="3764005" y="2578980"/>
            <a:chExt cx="5437445" cy="2040315"/>
          </a:xfrm>
        </p:grpSpPr>
        <p:grpSp>
          <p:nvGrpSpPr>
            <p:cNvPr id="7" name="Group 6"/>
            <p:cNvGrpSpPr/>
            <p:nvPr/>
          </p:nvGrpSpPr>
          <p:grpSpPr>
            <a:xfrm>
              <a:off x="3764005" y="2578980"/>
              <a:ext cx="301245" cy="2025441"/>
              <a:chOff x="3764005" y="2578980"/>
              <a:chExt cx="301245" cy="2025441"/>
            </a:xfrm>
          </p:grpSpPr>
          <p:sp>
            <p:nvSpPr>
              <p:cNvPr id="14" name="Oval 13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345909" y="2579514"/>
              <a:ext cx="301245" cy="2025441"/>
              <a:chOff x="3764005" y="2578980"/>
              <a:chExt cx="301245" cy="2025441"/>
            </a:xfrm>
          </p:grpSpPr>
          <p:sp>
            <p:nvSpPr>
              <p:cNvPr id="12" name="Oval 11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900205" y="2593854"/>
              <a:ext cx="301245" cy="2025441"/>
              <a:chOff x="3764005" y="2578980"/>
              <a:chExt cx="301245" cy="2025441"/>
            </a:xfrm>
          </p:grpSpPr>
          <p:sp>
            <p:nvSpPr>
              <p:cNvPr id="10" name="Oval 9"/>
              <p:cNvSpPr/>
              <p:nvPr/>
            </p:nvSpPr>
            <p:spPr>
              <a:xfrm rot="20044527">
                <a:off x="3777254" y="4097106"/>
                <a:ext cx="287996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rot="20044527">
                <a:off x="3764005" y="2578980"/>
                <a:ext cx="287998" cy="507315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42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6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901767" cy="369332"/>
          </a:xfrm>
        </p:spPr>
        <p:txBody>
          <a:bodyPr/>
          <a:lstStyle/>
          <a:p>
            <a:r>
              <a:rPr lang="en-GB" sz="3600" b="1" dirty="0" smtClean="0"/>
              <a:t>Sydney (EFI: 23@12+132h </a:t>
            </a:r>
            <a:r>
              <a:rPr lang="en-GB" sz="3600" b="1" dirty="0" err="1" smtClean="0"/>
              <a:t>vt</a:t>
            </a:r>
            <a:r>
              <a:rPr lang="en-GB" sz="3600" b="1" dirty="0" smtClean="0"/>
              <a:t> 28@00-29@00)</a:t>
            </a:r>
            <a:endParaRPr lang="en-GB" sz="3600" dirty="0"/>
          </a:p>
        </p:txBody>
      </p:sp>
      <p:pic>
        <p:nvPicPr>
          <p:cNvPr id="3" name="Picture 2" descr="EFI_AU_2018112312p132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0" y="828000"/>
            <a:ext cx="6954142" cy="576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36605" y="3598106"/>
            <a:ext cx="4001075" cy="502200"/>
            <a:chOff x="7136605" y="3598106"/>
            <a:chExt cx="4001075" cy="502200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7136605" y="4100306"/>
              <a:ext cx="3492381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850148" y="3598106"/>
              <a:ext cx="12875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Sydney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84354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7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901767" cy="369332"/>
          </a:xfrm>
        </p:spPr>
        <p:txBody>
          <a:bodyPr/>
          <a:lstStyle/>
          <a:p>
            <a:r>
              <a:rPr lang="en-GB" sz="3600" b="1" dirty="0" smtClean="0"/>
              <a:t>Sydney (EFI: 24@12+108h </a:t>
            </a:r>
            <a:r>
              <a:rPr lang="en-GB" sz="3600" b="1" dirty="0" err="1" smtClean="0"/>
              <a:t>vt</a:t>
            </a:r>
            <a:r>
              <a:rPr lang="en-GB" sz="3600" b="1" dirty="0" smtClean="0"/>
              <a:t> 28@00-29@00)</a:t>
            </a:r>
            <a:endParaRPr lang="en-GB" sz="3600" dirty="0"/>
          </a:p>
        </p:txBody>
      </p:sp>
      <p:pic>
        <p:nvPicPr>
          <p:cNvPr id="4" name="Picture 3" descr="EFI_AU_2018112412p108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0" y="828000"/>
            <a:ext cx="6954146" cy="576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36605" y="3598106"/>
            <a:ext cx="4001075" cy="502200"/>
            <a:chOff x="7136605" y="3598106"/>
            <a:chExt cx="4001075" cy="502200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7136605" y="4100306"/>
              <a:ext cx="3492381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850148" y="3598106"/>
              <a:ext cx="12875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Sydney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885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8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901767" cy="369332"/>
          </a:xfrm>
        </p:spPr>
        <p:txBody>
          <a:bodyPr/>
          <a:lstStyle/>
          <a:p>
            <a:r>
              <a:rPr lang="en-GB" sz="3600" b="1" dirty="0" smtClean="0"/>
              <a:t>Sydney (EFI: 25@12+84h </a:t>
            </a:r>
            <a:r>
              <a:rPr lang="en-GB" sz="3600" b="1" dirty="0" err="1" smtClean="0"/>
              <a:t>vt</a:t>
            </a:r>
            <a:r>
              <a:rPr lang="en-GB" sz="3600" b="1" dirty="0" smtClean="0"/>
              <a:t> 28@00-29@00)</a:t>
            </a:r>
            <a:endParaRPr lang="en-GB" sz="3600" dirty="0"/>
          </a:p>
        </p:txBody>
      </p:sp>
      <p:pic>
        <p:nvPicPr>
          <p:cNvPr id="3" name="Picture 2" descr="EFI_AU_2018112512p84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0" y="828000"/>
            <a:ext cx="6954146" cy="576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36605" y="3598106"/>
            <a:ext cx="4001075" cy="502200"/>
            <a:chOff x="7136605" y="3598106"/>
            <a:chExt cx="4001075" cy="502200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7136605" y="4100306"/>
              <a:ext cx="3492381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850148" y="3598106"/>
              <a:ext cx="12875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Sydney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7165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E6F7D49-625A-4DC0-89B0-0AC14CBD2779}" type="slidenum">
              <a:rPr lang="en-GB" smtClean="0"/>
              <a:t>9</a:t>
            </a:fld>
            <a:endParaRPr lang="en-GB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079999" y="360000"/>
            <a:ext cx="10901767" cy="369332"/>
          </a:xfrm>
        </p:spPr>
        <p:txBody>
          <a:bodyPr/>
          <a:lstStyle/>
          <a:p>
            <a:r>
              <a:rPr lang="en-GB" sz="3600" b="1" dirty="0" smtClean="0"/>
              <a:t>Sydney (EFI: 26@12+60h </a:t>
            </a:r>
            <a:r>
              <a:rPr lang="en-GB" sz="3600" b="1" dirty="0" err="1" smtClean="0"/>
              <a:t>vt</a:t>
            </a:r>
            <a:r>
              <a:rPr lang="en-GB" sz="3600" b="1" dirty="0" smtClean="0"/>
              <a:t> 28@00-29@00)</a:t>
            </a:r>
            <a:endParaRPr lang="en-GB" sz="3600" dirty="0"/>
          </a:p>
        </p:txBody>
      </p:sp>
      <p:pic>
        <p:nvPicPr>
          <p:cNvPr id="4" name="Picture 3" descr="EFI_AU_2018112612p60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0" y="828000"/>
            <a:ext cx="6954146" cy="576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36605" y="3598106"/>
            <a:ext cx="4001075" cy="502200"/>
            <a:chOff x="7136605" y="3598106"/>
            <a:chExt cx="4001075" cy="502200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7136605" y="4100306"/>
              <a:ext cx="3492381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850148" y="3598106"/>
              <a:ext cx="12875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Sydney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4026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CMWF_widesc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ECMWF_widescreen.potx</Template>
  <TotalTime>12446</TotalTime>
  <Words>1129</Words>
  <Application>Microsoft Macintosh PowerPoint</Application>
  <PresentationFormat>Custom</PresentationFormat>
  <Paragraphs>223</Paragraphs>
  <Slides>54</Slides>
  <Notes>52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ECMWF_widescreen</vt:lpstr>
      <vt:lpstr>PowerPoint Presentation</vt:lpstr>
      <vt:lpstr>Case studies (from the small to the large scale)</vt:lpstr>
      <vt:lpstr>PowerPoint Presentation</vt:lpstr>
      <vt:lpstr>Key characteristics of the 4 ECMWF ensembles</vt:lpstr>
      <vt:lpstr>Sydney flood (28-29 Nov 2018)</vt:lpstr>
      <vt:lpstr>Sydney (EFI: 23@12+132h vt 28@00-29@00)</vt:lpstr>
      <vt:lpstr>Sydney (EFI: 24@12+108h vt 28@00-29@00)</vt:lpstr>
      <vt:lpstr>Sydney (EFI: 25@12+84h vt 28@00-29@00)</vt:lpstr>
      <vt:lpstr>Sydney (EFI: 26@12+60h vt 28@00-29@00)</vt:lpstr>
      <vt:lpstr>Sydney (EFI: 27@12+36h vt 28@00-29@00)</vt:lpstr>
      <vt:lpstr>Sydney (EFI: 27@12+36h vt 28@00-29@00)</vt:lpstr>
      <vt:lpstr>Sydney (CDF+EFI: vt 28@00-29@00)</vt:lpstr>
      <vt:lpstr>Sydney (CDF: vt 28@00-29@00)</vt:lpstr>
      <vt:lpstr>Sydney (ENSgram: from 22@00+6d to 26@00+2d)</vt:lpstr>
      <vt:lpstr>Sydney (ENSgram: from 22@00+6d to 26@00+2d)</vt:lpstr>
      <vt:lpstr>Sydney (ENSgram: from 22@00+6d to 26@00+2d)</vt:lpstr>
      <vt:lpstr>TC Debby (28 March 2017)</vt:lpstr>
      <vt:lpstr>TC Debbie (ENS fc: 25@00+10d)</vt:lpstr>
      <vt:lpstr>TC Debbie (ENS fc: 25@12+10d)</vt:lpstr>
      <vt:lpstr>TC Debbie (ENS fc: 26@12+10d)</vt:lpstr>
      <vt:lpstr>TC Debbie (ENS fc: 27@12+10d)</vt:lpstr>
      <vt:lpstr>TC Debbie (ENS fc: 28@12+10d)</vt:lpstr>
      <vt:lpstr>Hurricane Irma (10 Sep 2017)</vt:lpstr>
      <vt:lpstr>Hurricane Irma (ENS fc 31/10@00+10d)</vt:lpstr>
      <vt:lpstr>Hurricane Irma (ENS fc 2@00+10d)</vt:lpstr>
      <vt:lpstr>Hurricane Irma (ENS fc 4@00+10d)</vt:lpstr>
      <vt:lpstr>Hurricane Irma (ENS fc 6@00+10d)</vt:lpstr>
      <vt:lpstr>Hurricane Irma (ENS fc 8@00+10d)</vt:lpstr>
      <vt:lpstr>Hurricane Irma (ENS fc: 10@00+10d)</vt:lpstr>
      <vt:lpstr>Japan floods (July 2018): ENS TP monthly fcs</vt:lpstr>
      <vt:lpstr>ENS weekly TP fc over EA for 20180611-0617</vt:lpstr>
      <vt:lpstr>ENS weekly TP fc over EA for 20180618-0625</vt:lpstr>
      <vt:lpstr>ENS weekly TP fc over EA for 20180625-0701</vt:lpstr>
      <vt:lpstr>ENS weekly TP fc over EA for 20180702-0708</vt:lpstr>
      <vt:lpstr>ENS weekly TP fc over EA for 20180709-0715</vt:lpstr>
      <vt:lpstr>ENS weekly TP fc over EA for 20180716-0722</vt:lpstr>
      <vt:lpstr>Kerala floods (15 Aug 2018): ENS TP monthly fcs</vt:lpstr>
      <vt:lpstr>ENS weekly TP fc over India for 20180430-0506</vt:lpstr>
      <vt:lpstr>ENS weekly TP fc over India for 20180507-0513</vt:lpstr>
      <vt:lpstr>ENS weekly TP fc over India for 20180514-0520</vt:lpstr>
      <vt:lpstr>ENS weekly TP fc over India for 20180521-0527</vt:lpstr>
      <vt:lpstr>ENS weekly TP fc over India for 20180528-0603</vt:lpstr>
      <vt:lpstr>ENS weekly TP fc over India for 20180604-0610</vt:lpstr>
      <vt:lpstr>ENS weekly TP fc over India for 20180611-0617</vt:lpstr>
      <vt:lpstr>ENS weekly TP fc over India for 20180618-0624</vt:lpstr>
      <vt:lpstr>ENS weekly TP fc over India for 20180625-0701</vt:lpstr>
      <vt:lpstr>ENS weekly TP fc over India for 20180702-0708</vt:lpstr>
      <vt:lpstr>ENS weekly TP fc over India for 20180709-0715</vt:lpstr>
      <vt:lpstr>ENS weekly TP fc over India for 20180716-0722</vt:lpstr>
      <vt:lpstr>ENS weekly TP fc over India for 20180723-0729</vt:lpstr>
      <vt:lpstr>ENS weekly TP fc over India for 20180730-0805</vt:lpstr>
      <vt:lpstr>ENS weekly TP fc over India for 20180806-0812</vt:lpstr>
      <vt:lpstr>ENS weekly TP fc over India for 20180813-0819</vt:lpstr>
      <vt:lpstr>ENS weekly TP fc over India for 20180820-0826</vt:lpstr>
    </vt:vector>
  </TitlesOfParts>
  <Company>ECMWF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Hine</dc:creator>
  <cp:lastModifiedBy>Roberto Buizza</cp:lastModifiedBy>
  <cp:revision>1025</cp:revision>
  <cp:lastPrinted>2017-09-13T20:49:30Z</cp:lastPrinted>
  <dcterms:created xsi:type="dcterms:W3CDTF">2015-03-12T16:04:32Z</dcterms:created>
  <dcterms:modified xsi:type="dcterms:W3CDTF">2018-11-28T19:13:43Z</dcterms:modified>
</cp:coreProperties>
</file>